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charts/chart5.xml" ContentType="application/vnd.openxmlformats-officedocument.drawingml.chart+xml"/>
  <Override PartName="/ppt/theme/themeOverride5.xml" ContentType="application/vnd.openxmlformats-officedocument.themeOverride+xml"/>
  <Override PartName="/ppt/drawings/drawing4.xml" ContentType="application/vnd.openxmlformats-officedocument.drawingml.chartshapes+xml"/>
  <Override PartName="/ppt/charts/chart6.xml" ContentType="application/vnd.openxmlformats-officedocument.drawingml.chart+xml"/>
  <Override PartName="/ppt/theme/themeOverride6.xml" ContentType="application/vnd.openxmlformats-officedocument.themeOverride+xml"/>
  <Override PartName="/ppt/drawings/drawing5.xml" ContentType="application/vnd.openxmlformats-officedocument.drawingml.chartshapes+xml"/>
  <Override PartName="/ppt/charts/chart7.xml" ContentType="application/vnd.openxmlformats-officedocument.drawingml.chart+xml"/>
  <Override PartName="/ppt/theme/themeOverride7.xml" ContentType="application/vnd.openxmlformats-officedocument.themeOverride+xml"/>
  <Override PartName="/ppt/drawings/drawing6.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drawings/drawing7.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91" r:id="rId3"/>
    <p:sldId id="362" r:id="rId4"/>
    <p:sldId id="312" r:id="rId5"/>
    <p:sldId id="311" r:id="rId6"/>
    <p:sldId id="318" r:id="rId7"/>
    <p:sldId id="370" r:id="rId8"/>
    <p:sldId id="380" r:id="rId9"/>
    <p:sldId id="317" r:id="rId10"/>
    <p:sldId id="368" r:id="rId11"/>
    <p:sldId id="374" r:id="rId12"/>
    <p:sldId id="373" r:id="rId13"/>
    <p:sldId id="361" r:id="rId14"/>
    <p:sldId id="343" r:id="rId15"/>
    <p:sldId id="379" r:id="rId16"/>
    <p:sldId id="271" r:id="rId17"/>
    <p:sldId id="270" r:id="rId18"/>
    <p:sldId id="269" r:id="rId19"/>
    <p:sldId id="268" r:id="rId20"/>
    <p:sldId id="267" r:id="rId21"/>
    <p:sldId id="264" r:id="rId22"/>
    <p:sldId id="278" r:id="rId23"/>
    <p:sldId id="378" r:id="rId24"/>
    <p:sldId id="375" r:id="rId25"/>
    <p:sldId id="377" r:id="rId26"/>
    <p:sldId id="296" r:id="rId27"/>
    <p:sldId id="363" r:id="rId28"/>
    <p:sldId id="364" r:id="rId29"/>
    <p:sldId id="365" r:id="rId30"/>
    <p:sldId id="366" r:id="rId31"/>
    <p:sldId id="367" r:id="rId3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D30"/>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93842" autoAdjust="0"/>
  </p:normalViewPr>
  <p:slideViewPr>
    <p:cSldViewPr>
      <p:cViewPr varScale="1">
        <p:scale>
          <a:sx n="67" d="100"/>
          <a:sy n="67" d="100"/>
        </p:scale>
        <p:origin x="1168"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dwrboifsvp02\FileShares\Hydrology\UpperSalmonBasinWatershed\Data\Lemhi\Groundwater%20Wells\Cheney%20Groundwater%20Well%20Data.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dwrboifsvp02\FileShares\Hydrology\UpperSalmonBasinWatershed\Data\Lemhi\Groundwater%20Wells\Jordan%20Groundwater%20Well%20Data.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dwrboifsvp02\FileShares\Hydrology\UpperSalmonBasinWatershed\Data\Lemhi\Groundwater%20Wells\Whitson%20Groundwater%20Well%20Data.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dwrboifsvp02\FileShares\Hydrology\UpperSalmonBasinWatershed\Data\Lemhi\Groundwater%20Wells\Hayes%20Groundwater%20Well%20Data.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dwrboifsvp02\FileShares\Hydrology\UpperSalmonBasinWatershed\Data\Lemhi\Groundwater%20Wells\England%20Groundwater%20Well%20Data.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oleObject" Target="file:///\\dwrboifsvp02\FileShares\Hydrology\UpperSalmonBasinWatershed\Data\Lemhi\Groundwater%20Wells\Manual%20Data\Lemhi%20Manual%20Monitoring%20Wells.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0807862074350626E-2"/>
          <c:y val="7.7286572731040198E-2"/>
          <c:w val="0.8672334576599009"/>
          <c:h val="0.87028340397088089"/>
        </c:manualLayout>
      </c:layout>
      <c:barChart>
        <c:barDir val="col"/>
        <c:grouping val="clustered"/>
        <c:varyColors val="0"/>
        <c:ser>
          <c:idx val="0"/>
          <c:order val="0"/>
          <c:tx>
            <c:strRef>
              <c:f>Graphs!$H$3</c:f>
              <c:strCache>
                <c:ptCount val="1"/>
                <c:pt idx="0">
                  <c:v>August </c:v>
                </c:pt>
              </c:strCache>
            </c:strRef>
          </c:tx>
          <c:spPr>
            <a:solidFill>
              <a:srgbClr val="C00000"/>
            </a:solidFill>
          </c:spPr>
          <c:invertIfNegative val="0"/>
          <c:val>
            <c:numRef>
              <c:f>Graphs!$H$4:$H$17</c:f>
              <c:numCache>
                <c:formatCode>0%</c:formatCode>
                <c:ptCount val="14"/>
                <c:pt idx="0">
                  <c:v>5.9456233421750664</c:v>
                </c:pt>
                <c:pt idx="1">
                  <c:v>0.39388255662963489</c:v>
                </c:pt>
                <c:pt idx="2">
                  <c:v>0.25720727140802585</c:v>
                </c:pt>
                <c:pt idx="3">
                  <c:v>0.15574783683559942</c:v>
                </c:pt>
                <c:pt idx="4">
                  <c:v>4.8749999999999925E-2</c:v>
                </c:pt>
                <c:pt idx="5">
                  <c:v>4.4297832233741785E-2</c:v>
                </c:pt>
                <c:pt idx="6">
                  <c:v>0.14229636898920536</c:v>
                </c:pt>
                <c:pt idx="7">
                  <c:v>0.16238461538461549</c:v>
                </c:pt>
                <c:pt idx="8">
                  <c:v>0.40131134352373299</c:v>
                </c:pt>
                <c:pt idx="9">
                  <c:v>-5.638461538461351E-3</c:v>
                </c:pt>
                <c:pt idx="10">
                  <c:v>0.16943933054393309</c:v>
                </c:pt>
                <c:pt idx="11">
                  <c:v>6.7415730337078719E-2</c:v>
                </c:pt>
                <c:pt idx="12">
                  <c:v>6.5256797583081463E-2</c:v>
                </c:pt>
                <c:pt idx="13">
                  <c:v>0.95769104624467027</c:v>
                </c:pt>
              </c:numCache>
            </c:numRef>
          </c:val>
          <c:extLst>
            <c:ext xmlns:c16="http://schemas.microsoft.com/office/drawing/2014/chart" uri="{C3380CC4-5D6E-409C-BE32-E72D297353CC}">
              <c16:uniqueId val="{00000000-DA82-4A4B-BEFF-ADFCE31A6286}"/>
            </c:ext>
          </c:extLst>
        </c:ser>
        <c:ser>
          <c:idx val="1"/>
          <c:order val="1"/>
          <c:tx>
            <c:strRef>
              <c:f>Graphs!$I$3</c:f>
              <c:strCache>
                <c:ptCount val="1"/>
                <c:pt idx="0">
                  <c:v>October</c:v>
                </c:pt>
              </c:strCache>
            </c:strRef>
          </c:tx>
          <c:invertIfNegative val="0"/>
          <c:val>
            <c:numRef>
              <c:f>Graphs!$I$4:$I$17</c:f>
              <c:numCache>
                <c:formatCode>0%</c:formatCode>
                <c:ptCount val="14"/>
                <c:pt idx="0">
                  <c:v>1.4744971264367819</c:v>
                </c:pt>
                <c:pt idx="1">
                  <c:v>-0.15529316782722782</c:v>
                </c:pt>
                <c:pt idx="2">
                  <c:v>0.11096227644631082</c:v>
                </c:pt>
                <c:pt idx="3">
                  <c:v>0.14472527472527474</c:v>
                </c:pt>
                <c:pt idx="4">
                  <c:v>-0.10410377358490563</c:v>
                </c:pt>
                <c:pt idx="5">
                  <c:v>6.4818181818181775E-2</c:v>
                </c:pt>
                <c:pt idx="6">
                  <c:v>-9.2436974789915971E-2</c:v>
                </c:pt>
                <c:pt idx="7">
                  <c:v>6.8749999999999964E-2</c:v>
                </c:pt>
                <c:pt idx="8">
                  <c:v>8.3946488294314267E-2</c:v>
                </c:pt>
                <c:pt idx="9">
                  <c:v>-3.9422960725075465E-2</c:v>
                </c:pt>
                <c:pt idx="10">
                  <c:v>-2.6068322981366653E-2</c:v>
                </c:pt>
                <c:pt idx="11">
                  <c:v>2.1492537313432803E-2</c:v>
                </c:pt>
                <c:pt idx="12">
                  <c:v>1.8530351437699717E-2</c:v>
                </c:pt>
                <c:pt idx="13">
                  <c:v>0.14425981873111782</c:v>
                </c:pt>
              </c:numCache>
            </c:numRef>
          </c:val>
          <c:extLst>
            <c:ext xmlns:c16="http://schemas.microsoft.com/office/drawing/2014/chart" uri="{C3380CC4-5D6E-409C-BE32-E72D297353CC}">
              <c16:uniqueId val="{00000001-DA82-4A4B-BEFF-ADFCE31A6286}"/>
            </c:ext>
          </c:extLst>
        </c:ser>
        <c:dLbls>
          <c:showLegendKey val="0"/>
          <c:showVal val="0"/>
          <c:showCatName val="0"/>
          <c:showSerName val="0"/>
          <c:showPercent val="0"/>
          <c:showBubbleSize val="0"/>
        </c:dLbls>
        <c:gapWidth val="150"/>
        <c:axId val="826612536"/>
        <c:axId val="826609400"/>
      </c:barChart>
      <c:catAx>
        <c:axId val="826612536"/>
        <c:scaling>
          <c:orientation val="minMax"/>
        </c:scaling>
        <c:delete val="0"/>
        <c:axPos val="b"/>
        <c:majorGridlines/>
        <c:title>
          <c:tx>
            <c:rich>
              <a:bodyPr/>
              <a:lstStyle/>
              <a:p>
                <a:pPr>
                  <a:defRPr/>
                </a:pPr>
                <a:r>
                  <a:rPr lang="en-US"/>
                  <a:t>Reach</a:t>
                </a:r>
              </a:p>
            </c:rich>
          </c:tx>
          <c:overlay val="0"/>
        </c:title>
        <c:majorTickMark val="cross"/>
        <c:minorTickMark val="none"/>
        <c:tickLblPos val="low"/>
        <c:crossAx val="826609400"/>
        <c:crosses val="autoZero"/>
        <c:auto val="1"/>
        <c:lblAlgn val="ctr"/>
        <c:lblOffset val="100"/>
        <c:noMultiLvlLbl val="0"/>
      </c:catAx>
      <c:valAx>
        <c:axId val="826609400"/>
        <c:scaling>
          <c:orientation val="minMax"/>
          <c:max val="1"/>
          <c:min val="-0.25"/>
        </c:scaling>
        <c:delete val="0"/>
        <c:axPos val="l"/>
        <c:majorGridlines/>
        <c:title>
          <c:tx>
            <c:rich>
              <a:bodyPr rot="-5400000" vert="horz"/>
              <a:lstStyle/>
              <a:p>
                <a:pPr>
                  <a:defRPr/>
                </a:pPr>
                <a:r>
                  <a:rPr lang="en-US"/>
                  <a:t>Gain or Loss (-), As Percentage of Total Flow</a:t>
                </a:r>
              </a:p>
            </c:rich>
          </c:tx>
          <c:layout>
            <c:manualLayout>
              <c:xMode val="edge"/>
              <c:yMode val="edge"/>
              <c:x val="7.6513330570520824E-3"/>
              <c:y val="0.15781747525487691"/>
            </c:manualLayout>
          </c:layout>
          <c:overlay val="0"/>
        </c:title>
        <c:numFmt formatCode="0%" sourceLinked="1"/>
        <c:majorTickMark val="out"/>
        <c:minorTickMark val="none"/>
        <c:tickLblPos val="nextTo"/>
        <c:crossAx val="826612536"/>
        <c:crosses val="autoZero"/>
        <c:crossBetween val="between"/>
        <c:majorUnit val="0.1"/>
      </c:valAx>
    </c:plotArea>
    <c:legend>
      <c:legendPos val="r"/>
      <c:layout>
        <c:manualLayout>
          <c:xMode val="edge"/>
          <c:yMode val="edge"/>
          <c:x val="0.73276954645336245"/>
          <c:y val="4.0862594878342914E-2"/>
          <c:w val="0.15372717226136273"/>
          <c:h val="0.24231716121741601"/>
        </c:manualLayout>
      </c:layout>
      <c:overlay val="0"/>
      <c:spPr>
        <a:solidFill>
          <a:schemeClr val="bg1"/>
        </a:solidFill>
      </c:sp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2014 Results</a:t>
            </a:r>
          </a:p>
        </c:rich>
      </c:tx>
      <c:layout>
        <c:manualLayout>
          <c:xMode val="edge"/>
          <c:yMode val="edge"/>
          <c:x val="0.12735411670663468"/>
          <c:y val="4.3478260869565223E-2"/>
        </c:manualLayout>
      </c:layout>
      <c:overlay val="1"/>
    </c:title>
    <c:autoTitleDeleted val="0"/>
    <c:plotArea>
      <c:layout>
        <c:manualLayout>
          <c:layoutTarget val="inner"/>
          <c:xMode val="edge"/>
          <c:yMode val="edge"/>
          <c:x val="0.11810988626421698"/>
          <c:y val="4.1300412771322598E-2"/>
          <c:w val="0.87757863600383412"/>
          <c:h val="0.85172703412073558"/>
        </c:manualLayout>
      </c:layout>
      <c:lineChart>
        <c:grouping val="standard"/>
        <c:varyColors val="0"/>
        <c:ser>
          <c:idx val="0"/>
          <c:order val="0"/>
          <c:tx>
            <c:strRef>
              <c:f>Graphs!$D$2</c:f>
              <c:strCache>
                <c:ptCount val="1"/>
                <c:pt idx="0">
                  <c:v>8/2014</c:v>
                </c:pt>
              </c:strCache>
            </c:strRef>
          </c:tx>
          <c:spPr>
            <a:ln w="25400">
              <a:solidFill>
                <a:srgbClr val="C00000"/>
              </a:solidFill>
              <a:prstDash val="dash"/>
            </a:ln>
          </c:spPr>
          <c:marker>
            <c:symbol val="none"/>
          </c:marker>
          <c:cat>
            <c:numRef>
              <c:f>Graphs!$C$3:$C$17</c:f>
              <c:numCache>
                <c:formatCode>0.0</c:formatCode>
                <c:ptCount val="15"/>
                <c:pt idx="0" formatCode="General">
                  <c:v>0</c:v>
                </c:pt>
                <c:pt idx="1">
                  <c:v>7.6</c:v>
                </c:pt>
                <c:pt idx="2">
                  <c:v>9.7096529999999994</c:v>
                </c:pt>
                <c:pt idx="3">
                  <c:v>17.884169999999997</c:v>
                </c:pt>
                <c:pt idx="4">
                  <c:v>21.728771799999997</c:v>
                </c:pt>
                <c:pt idx="5">
                  <c:v>23.518403799999998</c:v>
                </c:pt>
                <c:pt idx="6">
                  <c:v>25.162006799999997</c:v>
                </c:pt>
                <c:pt idx="7">
                  <c:v>30.775734399999997</c:v>
                </c:pt>
                <c:pt idx="8">
                  <c:v>33.003453399999998</c:v>
                </c:pt>
                <c:pt idx="9">
                  <c:v>40.236549400000001</c:v>
                </c:pt>
                <c:pt idx="10">
                  <c:v>43.736274200000004</c:v>
                </c:pt>
                <c:pt idx="11">
                  <c:v>47.790909200000002</c:v>
                </c:pt>
                <c:pt idx="12">
                  <c:v>49.615960999999999</c:v>
                </c:pt>
                <c:pt idx="13">
                  <c:v>54.332386999999997</c:v>
                </c:pt>
                <c:pt idx="14">
                  <c:v>59.048812999999996</c:v>
                </c:pt>
              </c:numCache>
            </c:numRef>
          </c:cat>
          <c:val>
            <c:numRef>
              <c:f>Graphs!$D$3:$D$17</c:f>
              <c:numCache>
                <c:formatCode>General</c:formatCode>
                <c:ptCount val="15"/>
                <c:pt idx="0">
                  <c:v>7.6</c:v>
                </c:pt>
                <c:pt idx="1">
                  <c:v>41.585999999999999</c:v>
                </c:pt>
                <c:pt idx="2">
                  <c:v>77.179000000000002</c:v>
                </c:pt>
                <c:pt idx="3">
                  <c:v>80.900000000000006</c:v>
                </c:pt>
                <c:pt idx="4">
                  <c:v>88.8</c:v>
                </c:pt>
                <c:pt idx="5">
                  <c:v>106.1</c:v>
                </c:pt>
                <c:pt idx="6">
                  <c:v>101.9</c:v>
                </c:pt>
                <c:pt idx="7">
                  <c:v>130</c:v>
                </c:pt>
                <c:pt idx="8">
                  <c:v>124.3</c:v>
                </c:pt>
                <c:pt idx="9">
                  <c:v>130</c:v>
                </c:pt>
                <c:pt idx="10">
                  <c:v>119.5</c:v>
                </c:pt>
                <c:pt idx="11">
                  <c:v>85.44</c:v>
                </c:pt>
                <c:pt idx="12">
                  <c:v>33.1</c:v>
                </c:pt>
                <c:pt idx="13">
                  <c:v>60.98</c:v>
                </c:pt>
                <c:pt idx="14">
                  <c:v>85.46</c:v>
                </c:pt>
              </c:numCache>
            </c:numRef>
          </c:val>
          <c:smooth val="0"/>
          <c:extLst>
            <c:ext xmlns:c16="http://schemas.microsoft.com/office/drawing/2014/chart" uri="{C3380CC4-5D6E-409C-BE32-E72D297353CC}">
              <c16:uniqueId val="{00000000-9BBC-4E54-8AB2-FE7BFD668068}"/>
            </c:ext>
          </c:extLst>
        </c:ser>
        <c:ser>
          <c:idx val="1"/>
          <c:order val="1"/>
          <c:tx>
            <c:strRef>
              <c:f>Graphs!$E$2</c:f>
              <c:strCache>
                <c:ptCount val="1"/>
                <c:pt idx="0">
                  <c:v>10/2014</c:v>
                </c:pt>
              </c:strCache>
            </c:strRef>
          </c:tx>
          <c:spPr>
            <a:ln w="25400">
              <a:prstDash val="dash"/>
            </a:ln>
          </c:spPr>
          <c:marker>
            <c:symbol val="none"/>
          </c:marker>
          <c:cat>
            <c:numRef>
              <c:f>Graphs!$C$3:$C$17</c:f>
              <c:numCache>
                <c:formatCode>0.0</c:formatCode>
                <c:ptCount val="15"/>
                <c:pt idx="0" formatCode="General">
                  <c:v>0</c:v>
                </c:pt>
                <c:pt idx="1">
                  <c:v>7.6</c:v>
                </c:pt>
                <c:pt idx="2">
                  <c:v>9.7096529999999994</c:v>
                </c:pt>
                <c:pt idx="3">
                  <c:v>17.884169999999997</c:v>
                </c:pt>
                <c:pt idx="4">
                  <c:v>21.728771799999997</c:v>
                </c:pt>
                <c:pt idx="5">
                  <c:v>23.518403799999998</c:v>
                </c:pt>
                <c:pt idx="6">
                  <c:v>25.162006799999997</c:v>
                </c:pt>
                <c:pt idx="7">
                  <c:v>30.775734399999997</c:v>
                </c:pt>
                <c:pt idx="8">
                  <c:v>33.003453399999998</c:v>
                </c:pt>
                <c:pt idx="9">
                  <c:v>40.236549400000001</c:v>
                </c:pt>
                <c:pt idx="10">
                  <c:v>43.736274200000004</c:v>
                </c:pt>
                <c:pt idx="11">
                  <c:v>47.790909200000002</c:v>
                </c:pt>
                <c:pt idx="12">
                  <c:v>49.615960999999999</c:v>
                </c:pt>
                <c:pt idx="13">
                  <c:v>54.332386999999997</c:v>
                </c:pt>
                <c:pt idx="14">
                  <c:v>59.048812999999996</c:v>
                </c:pt>
              </c:numCache>
            </c:numRef>
          </c:cat>
          <c:val>
            <c:numRef>
              <c:f>Graphs!$E$3:$E$17</c:f>
              <c:numCache>
                <c:formatCode>General</c:formatCode>
                <c:ptCount val="15"/>
                <c:pt idx="0">
                  <c:v>28</c:v>
                </c:pt>
                <c:pt idx="1">
                  <c:v>99.09</c:v>
                </c:pt>
                <c:pt idx="2">
                  <c:v>138.11000000000001</c:v>
                </c:pt>
                <c:pt idx="3">
                  <c:v>182</c:v>
                </c:pt>
                <c:pt idx="4">
                  <c:v>212</c:v>
                </c:pt>
                <c:pt idx="5">
                  <c:v>220</c:v>
                </c:pt>
                <c:pt idx="6">
                  <c:v>238</c:v>
                </c:pt>
                <c:pt idx="7">
                  <c:v>272</c:v>
                </c:pt>
                <c:pt idx="8">
                  <c:v>299</c:v>
                </c:pt>
                <c:pt idx="9">
                  <c:v>331</c:v>
                </c:pt>
                <c:pt idx="10">
                  <c:v>322</c:v>
                </c:pt>
                <c:pt idx="11">
                  <c:v>335</c:v>
                </c:pt>
                <c:pt idx="12">
                  <c:v>313</c:v>
                </c:pt>
                <c:pt idx="13">
                  <c:v>331</c:v>
                </c:pt>
                <c:pt idx="14">
                  <c:v>376</c:v>
                </c:pt>
              </c:numCache>
            </c:numRef>
          </c:val>
          <c:smooth val="0"/>
          <c:extLst>
            <c:ext xmlns:c16="http://schemas.microsoft.com/office/drawing/2014/chart" uri="{C3380CC4-5D6E-409C-BE32-E72D297353CC}">
              <c16:uniqueId val="{00000001-9BBC-4E54-8AB2-FE7BFD668068}"/>
            </c:ext>
          </c:extLst>
        </c:ser>
        <c:dLbls>
          <c:showLegendKey val="0"/>
          <c:showVal val="0"/>
          <c:showCatName val="0"/>
          <c:showSerName val="0"/>
          <c:showPercent val="0"/>
          <c:showBubbleSize val="0"/>
        </c:dLbls>
        <c:hiLowLines>
          <c:spPr>
            <a:ln>
              <a:prstDash val="sysDash"/>
            </a:ln>
          </c:spPr>
        </c:hiLowLines>
        <c:smooth val="0"/>
        <c:axId val="826610576"/>
        <c:axId val="459254912"/>
      </c:lineChart>
      <c:dateAx>
        <c:axId val="826610576"/>
        <c:scaling>
          <c:orientation val="minMax"/>
          <c:max val="61"/>
        </c:scaling>
        <c:delete val="0"/>
        <c:axPos val="b"/>
        <c:title>
          <c:tx>
            <c:rich>
              <a:bodyPr/>
              <a:lstStyle/>
              <a:p>
                <a:pPr>
                  <a:defRPr/>
                </a:pPr>
                <a:r>
                  <a:rPr lang="en-US"/>
                  <a:t>Distance Downstream from Leadore, in River Miles</a:t>
                </a:r>
              </a:p>
            </c:rich>
          </c:tx>
          <c:overlay val="0"/>
        </c:title>
        <c:numFmt formatCode="General" sourceLinked="1"/>
        <c:majorTickMark val="out"/>
        <c:minorTickMark val="none"/>
        <c:tickLblPos val="nextTo"/>
        <c:crossAx val="459254912"/>
        <c:crossesAt val="0"/>
        <c:auto val="0"/>
        <c:lblOffset val="100"/>
        <c:baseTimeUnit val="days"/>
        <c:majorUnit val="10"/>
      </c:dateAx>
      <c:valAx>
        <c:axId val="459254912"/>
        <c:scaling>
          <c:orientation val="minMax"/>
          <c:max val="500"/>
          <c:min val="0"/>
        </c:scaling>
        <c:delete val="0"/>
        <c:axPos val="l"/>
        <c:majorGridlines/>
        <c:title>
          <c:tx>
            <c:rich>
              <a:bodyPr rot="-5400000" vert="horz"/>
              <a:lstStyle/>
              <a:p>
                <a:pPr>
                  <a:defRPr/>
                </a:pPr>
                <a:r>
                  <a:rPr lang="en-US"/>
                  <a:t>Discharge, in Cubic Feet Per Second (cfs)</a:t>
                </a:r>
              </a:p>
            </c:rich>
          </c:tx>
          <c:layout>
            <c:manualLayout>
              <c:xMode val="edge"/>
              <c:yMode val="edge"/>
              <c:x val="2.1255259759196791E-2"/>
              <c:y val="0.21334177792993264"/>
            </c:manualLayout>
          </c:layout>
          <c:overlay val="0"/>
        </c:title>
        <c:numFmt formatCode="General" sourceLinked="1"/>
        <c:majorTickMark val="out"/>
        <c:minorTickMark val="none"/>
        <c:tickLblPos val="nextTo"/>
        <c:crossAx val="826610576"/>
        <c:crosses val="autoZero"/>
        <c:crossBetween val="between"/>
      </c:valAx>
      <c:spPr>
        <a:solidFill>
          <a:schemeClr val="bg1"/>
        </a:solidFill>
      </c:spPr>
    </c:plotArea>
    <c:legend>
      <c:legendPos val="r"/>
      <c:layout>
        <c:manualLayout>
          <c:xMode val="edge"/>
          <c:yMode val="edge"/>
          <c:x val="0.13355905511811023"/>
          <c:y val="0.1363073699386495"/>
          <c:w val="0.10753401137357831"/>
          <c:h val="0.11583209984683106"/>
        </c:manualLayout>
      </c:layout>
      <c:overlay val="0"/>
      <c:spPr>
        <a:solidFill>
          <a:schemeClr val="bg1"/>
        </a:solidFill>
        <a:ln>
          <a:solidFill>
            <a:schemeClr val="tx1"/>
          </a:solidFill>
        </a:ln>
      </c:spPr>
    </c:legend>
    <c:plotVisOnly val="1"/>
    <c:dispBlanksAs val="zero"/>
    <c:showDLblsOverMax val="0"/>
  </c:chart>
  <c:spPr>
    <a:solidFill>
      <a:schemeClr val="bg1"/>
    </a:solidFill>
    <a:ln>
      <a:solidFill>
        <a:schemeClr val="tx1"/>
      </a:solidFill>
    </a:ln>
  </c:sp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303890674648621E-2"/>
          <c:y val="1.4471752384971623E-2"/>
          <c:w val="0.93160089191458895"/>
          <c:h val="0.91323271473999457"/>
        </c:manualLayout>
      </c:layout>
      <c:scatterChart>
        <c:scatterStyle val="lineMarker"/>
        <c:varyColors val="0"/>
        <c:ser>
          <c:idx val="0"/>
          <c:order val="0"/>
          <c:tx>
            <c:v>Transducer Elevation Data</c:v>
          </c:tx>
          <c:spPr>
            <a:ln>
              <a:noFill/>
            </a:ln>
          </c:spPr>
          <c:marker>
            <c:symbol val="diamond"/>
            <c:size val="3"/>
            <c:spPr>
              <a:solidFill>
                <a:sysClr val="windowText" lastClr="000000"/>
              </a:solidFill>
              <a:ln>
                <a:solidFill>
                  <a:sysClr val="windowText" lastClr="000000"/>
                </a:solidFill>
              </a:ln>
            </c:spPr>
          </c:marker>
          <c:xVal>
            <c:numRef>
              <c:f>'Well Data'!$A$11:$A$15000</c:f>
              <c:numCache>
                <c:formatCode>General</c:formatCode>
                <c:ptCount val="14990"/>
                <c:pt idx="3" formatCode="mm/dd/yyyy\ \ \ hh:mm">
                  <c:v>40616</c:v>
                </c:pt>
                <c:pt idx="4" formatCode="mm/dd/yyyy\ \ \ hh:mm">
                  <c:v>40630</c:v>
                </c:pt>
                <c:pt idx="5" formatCode="mm/dd/yyyy\ \ \ hh:mm">
                  <c:v>40645.40625</c:v>
                </c:pt>
                <c:pt idx="6" formatCode="mm/dd/yyyy\ \ \ hh:mm">
                  <c:v>40667</c:v>
                </c:pt>
                <c:pt idx="7" formatCode="mm/dd/yyyy\ \ \ hh:mm">
                  <c:v>40667.041666666664</c:v>
                </c:pt>
                <c:pt idx="8" formatCode="mm/dd/yyyy\ \ \ hh:mm">
                  <c:v>40667.083333333336</c:v>
                </c:pt>
                <c:pt idx="9" formatCode="mm/dd/yyyy\ \ \ hh:mm">
                  <c:v>40667.125</c:v>
                </c:pt>
                <c:pt idx="10" formatCode="mm/dd/yyyy\ \ \ hh:mm">
                  <c:v>40667.166666666664</c:v>
                </c:pt>
                <c:pt idx="11" formatCode="mm/dd/yyyy\ \ \ hh:mm">
                  <c:v>40667.208333333336</c:v>
                </c:pt>
                <c:pt idx="12" formatCode="mm/dd/yyyy\ \ \ hh:mm">
                  <c:v>40667.25</c:v>
                </c:pt>
                <c:pt idx="13" formatCode="mm/dd/yyyy\ \ \ hh:mm">
                  <c:v>40667.291666666664</c:v>
                </c:pt>
                <c:pt idx="14" formatCode="mm/dd/yyyy\ \ \ hh:mm">
                  <c:v>40667.333333333336</c:v>
                </c:pt>
                <c:pt idx="15" formatCode="mm/dd/yyyy\ \ \ hh:mm">
                  <c:v>40667.375</c:v>
                </c:pt>
                <c:pt idx="16" formatCode="mm/dd/yyyy\ \ \ hh:mm">
                  <c:v>40667.416666666664</c:v>
                </c:pt>
                <c:pt idx="17" formatCode="mm/dd/yyyy\ \ \ hh:mm">
                  <c:v>40667.458333333336</c:v>
                </c:pt>
                <c:pt idx="18" formatCode="mm/dd/yyyy\ \ \ hh:mm">
                  <c:v>40667.5</c:v>
                </c:pt>
                <c:pt idx="19" formatCode="mm/dd/yyyy\ \ \ hh:mm">
                  <c:v>40667.541666666664</c:v>
                </c:pt>
                <c:pt idx="20" formatCode="mm/dd/yyyy\ \ \ hh:mm">
                  <c:v>40667.583333333336</c:v>
                </c:pt>
                <c:pt idx="21" formatCode="mm/dd/yyyy\ \ \ hh:mm">
                  <c:v>40667.625</c:v>
                </c:pt>
                <c:pt idx="22" formatCode="mm/dd/yyyy\ \ \ hh:mm">
                  <c:v>40667.666666666664</c:v>
                </c:pt>
                <c:pt idx="23" formatCode="mm/dd/yyyy\ \ \ hh:mm">
                  <c:v>40667.708333333336</c:v>
                </c:pt>
                <c:pt idx="24" formatCode="mm/dd/yyyy\ \ \ hh:mm">
                  <c:v>40667.75</c:v>
                </c:pt>
                <c:pt idx="25" formatCode="mm/dd/yyyy\ \ \ hh:mm">
                  <c:v>40667.791666666664</c:v>
                </c:pt>
                <c:pt idx="26" formatCode="mm/dd/yyyy\ \ \ hh:mm">
                  <c:v>40667.833333333336</c:v>
                </c:pt>
                <c:pt idx="27" formatCode="mm/dd/yyyy\ \ \ hh:mm">
                  <c:v>40667.875</c:v>
                </c:pt>
                <c:pt idx="28" formatCode="mm/dd/yyyy\ \ \ hh:mm">
                  <c:v>40667.916666666664</c:v>
                </c:pt>
                <c:pt idx="29" formatCode="mm/dd/yyyy\ \ \ hh:mm">
                  <c:v>40667.958333333336</c:v>
                </c:pt>
                <c:pt idx="30" formatCode="mm/dd/yyyy\ \ \ hh:mm">
                  <c:v>40668</c:v>
                </c:pt>
                <c:pt idx="31" formatCode="mm/dd/yyyy\ \ \ hh:mm">
                  <c:v>40668.041666666664</c:v>
                </c:pt>
                <c:pt idx="32" formatCode="mm/dd/yyyy\ \ \ hh:mm">
                  <c:v>40668.083333333336</c:v>
                </c:pt>
                <c:pt idx="33" formatCode="mm/dd/yyyy\ \ \ hh:mm">
                  <c:v>40668.125</c:v>
                </c:pt>
                <c:pt idx="34" formatCode="mm/dd/yyyy\ \ \ hh:mm">
                  <c:v>40668.166666666664</c:v>
                </c:pt>
                <c:pt idx="35" formatCode="mm/dd/yyyy\ \ \ hh:mm">
                  <c:v>40668.208333333336</c:v>
                </c:pt>
                <c:pt idx="36" formatCode="mm/dd/yyyy\ \ \ hh:mm">
                  <c:v>40668.25</c:v>
                </c:pt>
                <c:pt idx="37" formatCode="mm/dd/yyyy\ \ \ hh:mm">
                  <c:v>40668.291666666664</c:v>
                </c:pt>
                <c:pt idx="38" formatCode="mm/dd/yyyy\ \ \ hh:mm">
                  <c:v>40668.333333333336</c:v>
                </c:pt>
                <c:pt idx="39" formatCode="mm/dd/yyyy\ \ \ hh:mm">
                  <c:v>40668.375</c:v>
                </c:pt>
                <c:pt idx="40" formatCode="mm/dd/yyyy\ \ \ hh:mm">
                  <c:v>40668.416666666664</c:v>
                </c:pt>
                <c:pt idx="41" formatCode="mm/dd/yyyy\ \ \ hh:mm">
                  <c:v>40668.458333333336</c:v>
                </c:pt>
                <c:pt idx="42" formatCode="mm/dd/yyyy\ \ \ hh:mm">
                  <c:v>40668.5</c:v>
                </c:pt>
                <c:pt idx="43" formatCode="mm/dd/yyyy\ \ \ hh:mm">
                  <c:v>40668.541666666664</c:v>
                </c:pt>
                <c:pt idx="44" formatCode="mm/dd/yyyy\ \ \ hh:mm">
                  <c:v>40668.583333333336</c:v>
                </c:pt>
                <c:pt idx="45" formatCode="mm/dd/yyyy\ \ \ hh:mm">
                  <c:v>40668.625</c:v>
                </c:pt>
                <c:pt idx="46" formatCode="mm/dd/yyyy\ \ \ hh:mm">
                  <c:v>40668.666666666664</c:v>
                </c:pt>
                <c:pt idx="47" formatCode="mm/dd/yyyy\ \ \ hh:mm">
                  <c:v>40668.708333333336</c:v>
                </c:pt>
                <c:pt idx="48" formatCode="mm/dd/yyyy\ \ \ hh:mm">
                  <c:v>40668.75</c:v>
                </c:pt>
                <c:pt idx="49" formatCode="mm/dd/yyyy\ \ \ hh:mm">
                  <c:v>40668.791666666664</c:v>
                </c:pt>
                <c:pt idx="50" formatCode="mm/dd/yyyy\ \ \ hh:mm">
                  <c:v>40668.833333333336</c:v>
                </c:pt>
                <c:pt idx="51" formatCode="mm/dd/yyyy\ \ \ hh:mm">
                  <c:v>40668.875</c:v>
                </c:pt>
                <c:pt idx="52" formatCode="mm/dd/yyyy\ \ \ hh:mm">
                  <c:v>40668.916666666664</c:v>
                </c:pt>
                <c:pt idx="53" formatCode="mm/dd/yyyy\ \ \ hh:mm">
                  <c:v>40668.958333333336</c:v>
                </c:pt>
                <c:pt idx="54" formatCode="mm/dd/yyyy\ \ \ hh:mm">
                  <c:v>40669</c:v>
                </c:pt>
                <c:pt idx="55" formatCode="mm/dd/yyyy\ \ \ hh:mm">
                  <c:v>40669.041666666664</c:v>
                </c:pt>
                <c:pt idx="56" formatCode="mm/dd/yyyy\ \ \ hh:mm">
                  <c:v>40669.083333333336</c:v>
                </c:pt>
                <c:pt idx="57" formatCode="mm/dd/yyyy\ \ \ hh:mm">
                  <c:v>40669.125</c:v>
                </c:pt>
                <c:pt idx="58" formatCode="mm/dd/yyyy\ \ \ hh:mm">
                  <c:v>40669.166666666664</c:v>
                </c:pt>
                <c:pt idx="59" formatCode="mm/dd/yyyy\ \ \ hh:mm">
                  <c:v>40669.208333333336</c:v>
                </c:pt>
                <c:pt idx="60" formatCode="mm/dd/yyyy\ \ \ hh:mm">
                  <c:v>40669.25</c:v>
                </c:pt>
                <c:pt idx="61" formatCode="mm/dd/yyyy\ \ \ hh:mm">
                  <c:v>40669.291666666664</c:v>
                </c:pt>
                <c:pt idx="62" formatCode="mm/dd/yyyy\ \ \ hh:mm">
                  <c:v>40669.333333333336</c:v>
                </c:pt>
                <c:pt idx="63" formatCode="mm/dd/yyyy\ \ \ hh:mm">
                  <c:v>40669.375</c:v>
                </c:pt>
                <c:pt idx="64" formatCode="mm/dd/yyyy\ \ \ hh:mm">
                  <c:v>40669.416666666664</c:v>
                </c:pt>
                <c:pt idx="65" formatCode="mm/dd/yyyy\ \ \ hh:mm">
                  <c:v>40669.458333333336</c:v>
                </c:pt>
                <c:pt idx="66" formatCode="mm/dd/yyyy\ \ \ hh:mm">
                  <c:v>40669.5</c:v>
                </c:pt>
                <c:pt idx="67" formatCode="mm/dd/yyyy\ \ \ hh:mm">
                  <c:v>40669.541666666664</c:v>
                </c:pt>
                <c:pt idx="68" formatCode="mm/dd/yyyy\ \ \ hh:mm">
                  <c:v>40669.583333333336</c:v>
                </c:pt>
                <c:pt idx="69" formatCode="mm/dd/yyyy\ \ \ hh:mm">
                  <c:v>40669.625</c:v>
                </c:pt>
                <c:pt idx="70" formatCode="mm/dd/yyyy\ \ \ hh:mm">
                  <c:v>40669.666666666664</c:v>
                </c:pt>
                <c:pt idx="71" formatCode="mm/dd/yyyy\ \ \ hh:mm">
                  <c:v>40669.708333333336</c:v>
                </c:pt>
                <c:pt idx="72" formatCode="mm/dd/yyyy\ \ \ hh:mm">
                  <c:v>40669.75</c:v>
                </c:pt>
                <c:pt idx="73" formatCode="mm/dd/yyyy\ \ \ hh:mm">
                  <c:v>40669.791666666664</c:v>
                </c:pt>
                <c:pt idx="74" formatCode="mm/dd/yyyy\ \ \ hh:mm">
                  <c:v>40669.833333333336</c:v>
                </c:pt>
                <c:pt idx="75" formatCode="mm/dd/yyyy\ \ \ hh:mm">
                  <c:v>40669.875</c:v>
                </c:pt>
                <c:pt idx="76" formatCode="mm/dd/yyyy\ \ \ hh:mm">
                  <c:v>40669.916666666664</c:v>
                </c:pt>
                <c:pt idx="77" formatCode="mm/dd/yyyy\ \ \ hh:mm">
                  <c:v>40669.958333333336</c:v>
                </c:pt>
                <c:pt idx="78" formatCode="mm/dd/yyyy\ \ \ hh:mm">
                  <c:v>40670</c:v>
                </c:pt>
                <c:pt idx="79" formatCode="mm/dd/yyyy\ \ \ hh:mm">
                  <c:v>40670.041666666664</c:v>
                </c:pt>
                <c:pt idx="80" formatCode="mm/dd/yyyy\ \ \ hh:mm">
                  <c:v>40670.083333333336</c:v>
                </c:pt>
                <c:pt idx="81" formatCode="mm/dd/yyyy\ \ \ hh:mm">
                  <c:v>40670.125</c:v>
                </c:pt>
                <c:pt idx="82" formatCode="mm/dd/yyyy\ \ \ hh:mm">
                  <c:v>40670.166666666664</c:v>
                </c:pt>
                <c:pt idx="83" formatCode="mm/dd/yyyy\ \ \ hh:mm">
                  <c:v>40670.208333333336</c:v>
                </c:pt>
                <c:pt idx="84" formatCode="mm/dd/yyyy\ \ \ hh:mm">
                  <c:v>40670.25</c:v>
                </c:pt>
                <c:pt idx="85" formatCode="mm/dd/yyyy\ \ \ hh:mm">
                  <c:v>40670.291666666664</c:v>
                </c:pt>
                <c:pt idx="86" formatCode="mm/dd/yyyy\ \ \ hh:mm">
                  <c:v>40670.333333333336</c:v>
                </c:pt>
                <c:pt idx="87" formatCode="mm/dd/yyyy\ \ \ hh:mm">
                  <c:v>40670.375</c:v>
                </c:pt>
                <c:pt idx="88" formatCode="mm/dd/yyyy\ \ \ hh:mm">
                  <c:v>40670.416666666664</c:v>
                </c:pt>
                <c:pt idx="89" formatCode="mm/dd/yyyy\ \ \ hh:mm">
                  <c:v>40670.458333333336</c:v>
                </c:pt>
                <c:pt idx="90" formatCode="mm/dd/yyyy\ \ \ hh:mm">
                  <c:v>40670.5</c:v>
                </c:pt>
                <c:pt idx="91" formatCode="mm/dd/yyyy\ \ \ hh:mm">
                  <c:v>40670.541666666664</c:v>
                </c:pt>
                <c:pt idx="92" formatCode="mm/dd/yyyy\ \ \ hh:mm">
                  <c:v>40670.583333333336</c:v>
                </c:pt>
                <c:pt idx="93" formatCode="mm/dd/yyyy\ \ \ hh:mm">
                  <c:v>40670.625</c:v>
                </c:pt>
                <c:pt idx="94" formatCode="mm/dd/yyyy\ \ \ hh:mm">
                  <c:v>40670.666666666664</c:v>
                </c:pt>
                <c:pt idx="95" formatCode="mm/dd/yyyy\ \ \ hh:mm">
                  <c:v>40670.708333333336</c:v>
                </c:pt>
                <c:pt idx="96" formatCode="mm/dd/yyyy\ \ \ hh:mm">
                  <c:v>40670.75</c:v>
                </c:pt>
                <c:pt idx="97" formatCode="mm/dd/yyyy\ \ \ hh:mm">
                  <c:v>40670.791666666664</c:v>
                </c:pt>
                <c:pt idx="98" formatCode="mm/dd/yyyy\ \ \ hh:mm">
                  <c:v>40670.833333333336</c:v>
                </c:pt>
                <c:pt idx="99" formatCode="mm/dd/yyyy\ \ \ hh:mm">
                  <c:v>40670.875</c:v>
                </c:pt>
                <c:pt idx="100" formatCode="mm/dd/yyyy\ \ \ hh:mm">
                  <c:v>40670.916666666664</c:v>
                </c:pt>
                <c:pt idx="101" formatCode="mm/dd/yyyy\ \ \ hh:mm">
                  <c:v>40670.958333333336</c:v>
                </c:pt>
                <c:pt idx="102" formatCode="mm/dd/yyyy\ \ \ hh:mm">
                  <c:v>40671</c:v>
                </c:pt>
                <c:pt idx="103" formatCode="mm/dd/yyyy\ \ \ hh:mm">
                  <c:v>40671.041666666664</c:v>
                </c:pt>
                <c:pt idx="104" formatCode="mm/dd/yyyy\ \ \ hh:mm">
                  <c:v>40671.083333333336</c:v>
                </c:pt>
                <c:pt idx="105" formatCode="mm/dd/yyyy\ \ \ hh:mm">
                  <c:v>40671.125</c:v>
                </c:pt>
                <c:pt idx="106" formatCode="mm/dd/yyyy\ \ \ hh:mm">
                  <c:v>40671.166666666664</c:v>
                </c:pt>
                <c:pt idx="107" formatCode="mm/dd/yyyy\ \ \ hh:mm">
                  <c:v>40671.208333333336</c:v>
                </c:pt>
                <c:pt idx="108" formatCode="mm/dd/yyyy\ \ \ hh:mm">
                  <c:v>40671.25</c:v>
                </c:pt>
                <c:pt idx="109" formatCode="mm/dd/yyyy\ \ \ hh:mm">
                  <c:v>40671.291666666664</c:v>
                </c:pt>
                <c:pt idx="110" formatCode="mm/dd/yyyy\ \ \ hh:mm">
                  <c:v>40671.333333333336</c:v>
                </c:pt>
                <c:pt idx="111" formatCode="mm/dd/yyyy\ \ \ hh:mm">
                  <c:v>40671.375</c:v>
                </c:pt>
                <c:pt idx="112" formatCode="mm/dd/yyyy\ \ \ hh:mm">
                  <c:v>40671.416666666664</c:v>
                </c:pt>
                <c:pt idx="113" formatCode="mm/dd/yyyy\ \ \ hh:mm">
                  <c:v>40671.458333333336</c:v>
                </c:pt>
                <c:pt idx="114" formatCode="mm/dd/yyyy\ \ \ hh:mm">
                  <c:v>40671.5</c:v>
                </c:pt>
                <c:pt idx="115" formatCode="mm/dd/yyyy\ \ \ hh:mm">
                  <c:v>40671.541666666664</c:v>
                </c:pt>
                <c:pt idx="116" formatCode="mm/dd/yyyy\ \ \ hh:mm">
                  <c:v>40671.583333333336</c:v>
                </c:pt>
                <c:pt idx="117" formatCode="mm/dd/yyyy\ \ \ hh:mm">
                  <c:v>40671.625</c:v>
                </c:pt>
                <c:pt idx="118" formatCode="mm/dd/yyyy\ \ \ hh:mm">
                  <c:v>40671.666666666664</c:v>
                </c:pt>
                <c:pt idx="119" formatCode="mm/dd/yyyy\ \ \ hh:mm">
                  <c:v>40671.708333333336</c:v>
                </c:pt>
                <c:pt idx="120" formatCode="mm/dd/yyyy\ \ \ hh:mm">
                  <c:v>40671.75</c:v>
                </c:pt>
                <c:pt idx="121" formatCode="mm/dd/yyyy\ \ \ hh:mm">
                  <c:v>40671.791666666664</c:v>
                </c:pt>
                <c:pt idx="122" formatCode="mm/dd/yyyy\ \ \ hh:mm">
                  <c:v>40671.833333333336</c:v>
                </c:pt>
                <c:pt idx="123" formatCode="mm/dd/yyyy\ \ \ hh:mm">
                  <c:v>40671.875</c:v>
                </c:pt>
                <c:pt idx="124" formatCode="mm/dd/yyyy\ \ \ hh:mm">
                  <c:v>40671.916666666664</c:v>
                </c:pt>
                <c:pt idx="125" formatCode="mm/dd/yyyy\ \ \ hh:mm">
                  <c:v>40671.958333333336</c:v>
                </c:pt>
                <c:pt idx="126" formatCode="mm/dd/yyyy\ \ \ hh:mm">
                  <c:v>40672</c:v>
                </c:pt>
                <c:pt idx="127" formatCode="mm/dd/yyyy\ \ \ hh:mm">
                  <c:v>40672.041666666664</c:v>
                </c:pt>
                <c:pt idx="128" formatCode="mm/dd/yyyy\ \ \ hh:mm">
                  <c:v>40672.083333333336</c:v>
                </c:pt>
                <c:pt idx="129" formatCode="mm/dd/yyyy\ \ \ hh:mm">
                  <c:v>40672.125</c:v>
                </c:pt>
                <c:pt idx="130" formatCode="mm/dd/yyyy\ \ \ hh:mm">
                  <c:v>40672.166666666664</c:v>
                </c:pt>
                <c:pt idx="131" formatCode="mm/dd/yyyy\ \ \ hh:mm">
                  <c:v>40672.208333333336</c:v>
                </c:pt>
                <c:pt idx="132" formatCode="mm/dd/yyyy\ \ \ hh:mm">
                  <c:v>40672.25</c:v>
                </c:pt>
                <c:pt idx="133" formatCode="mm/dd/yyyy\ \ \ hh:mm">
                  <c:v>40672.291666666664</c:v>
                </c:pt>
                <c:pt idx="134" formatCode="mm/dd/yyyy\ \ \ hh:mm">
                  <c:v>40672.333333333336</c:v>
                </c:pt>
                <c:pt idx="135" formatCode="mm/dd/yyyy\ \ \ hh:mm">
                  <c:v>40672.375</c:v>
                </c:pt>
                <c:pt idx="136" formatCode="mm/dd/yyyy\ \ \ hh:mm">
                  <c:v>40672.416666666664</c:v>
                </c:pt>
                <c:pt idx="137" formatCode="mm/dd/yyyy\ \ \ hh:mm">
                  <c:v>40672.458333333336</c:v>
                </c:pt>
                <c:pt idx="138" formatCode="mm/dd/yyyy\ \ \ hh:mm">
                  <c:v>40672.5</c:v>
                </c:pt>
                <c:pt idx="139" formatCode="mm/dd/yyyy\ \ \ hh:mm">
                  <c:v>40672.541666666664</c:v>
                </c:pt>
                <c:pt idx="140" formatCode="mm/dd/yyyy\ \ \ hh:mm">
                  <c:v>40672.583333333336</c:v>
                </c:pt>
                <c:pt idx="141" formatCode="mm/dd/yyyy\ \ \ hh:mm">
                  <c:v>40672.625</c:v>
                </c:pt>
                <c:pt idx="142" formatCode="mm/dd/yyyy\ \ \ hh:mm">
                  <c:v>40672.666666666664</c:v>
                </c:pt>
                <c:pt idx="143" formatCode="mm/dd/yyyy\ \ \ hh:mm">
                  <c:v>40672.708333333336</c:v>
                </c:pt>
                <c:pt idx="144" formatCode="mm/dd/yyyy\ \ \ hh:mm">
                  <c:v>40672.75</c:v>
                </c:pt>
                <c:pt idx="145" formatCode="mm/dd/yyyy\ \ \ hh:mm">
                  <c:v>40672.791666666664</c:v>
                </c:pt>
                <c:pt idx="146" formatCode="mm/dd/yyyy\ \ \ hh:mm">
                  <c:v>40672.833333333336</c:v>
                </c:pt>
                <c:pt idx="147" formatCode="mm/dd/yyyy\ \ \ hh:mm">
                  <c:v>40672.875</c:v>
                </c:pt>
                <c:pt idx="148" formatCode="mm/dd/yyyy\ \ \ hh:mm">
                  <c:v>40672.916666666664</c:v>
                </c:pt>
                <c:pt idx="149" formatCode="mm/dd/yyyy\ \ \ hh:mm">
                  <c:v>40672.958333333336</c:v>
                </c:pt>
                <c:pt idx="150" formatCode="mm/dd/yyyy\ \ \ hh:mm">
                  <c:v>40673</c:v>
                </c:pt>
                <c:pt idx="151" formatCode="mm/dd/yyyy\ \ \ hh:mm">
                  <c:v>40673.041666666664</c:v>
                </c:pt>
                <c:pt idx="152" formatCode="mm/dd/yyyy\ \ \ hh:mm">
                  <c:v>40673.083333333336</c:v>
                </c:pt>
                <c:pt idx="153" formatCode="mm/dd/yyyy\ \ \ hh:mm">
                  <c:v>40673.125</c:v>
                </c:pt>
                <c:pt idx="154" formatCode="mm/dd/yyyy\ \ \ hh:mm">
                  <c:v>40673.166666666664</c:v>
                </c:pt>
                <c:pt idx="155" formatCode="mm/dd/yyyy\ \ \ hh:mm">
                  <c:v>40673.208333333336</c:v>
                </c:pt>
                <c:pt idx="156" formatCode="mm/dd/yyyy\ \ \ hh:mm">
                  <c:v>40673.25</c:v>
                </c:pt>
                <c:pt idx="157" formatCode="mm/dd/yyyy\ \ \ hh:mm">
                  <c:v>40673.291666666664</c:v>
                </c:pt>
                <c:pt idx="158" formatCode="mm/dd/yyyy\ \ \ hh:mm">
                  <c:v>40673.333333333336</c:v>
                </c:pt>
                <c:pt idx="159" formatCode="mm/dd/yyyy\ \ \ hh:mm">
                  <c:v>40673.375</c:v>
                </c:pt>
                <c:pt idx="160" formatCode="mm/dd/yyyy\ \ \ hh:mm">
                  <c:v>40673.416666666664</c:v>
                </c:pt>
                <c:pt idx="161" formatCode="mm/dd/yyyy\ \ \ hh:mm">
                  <c:v>40673.458333333336</c:v>
                </c:pt>
                <c:pt idx="162" formatCode="mm/dd/yyyy\ \ \ hh:mm">
                  <c:v>40673.5</c:v>
                </c:pt>
                <c:pt idx="163" formatCode="mm/dd/yyyy\ \ \ hh:mm">
                  <c:v>40673.541666666664</c:v>
                </c:pt>
                <c:pt idx="164" formatCode="mm/dd/yyyy\ \ \ hh:mm">
                  <c:v>40673.583333333336</c:v>
                </c:pt>
                <c:pt idx="165" formatCode="mm/dd/yyyy\ \ \ hh:mm">
                  <c:v>40673.625</c:v>
                </c:pt>
                <c:pt idx="166" formatCode="mm/dd/yyyy\ \ \ hh:mm">
                  <c:v>40673.666666666664</c:v>
                </c:pt>
                <c:pt idx="167" formatCode="mm/dd/yyyy\ \ \ hh:mm">
                  <c:v>40673.708333333336</c:v>
                </c:pt>
                <c:pt idx="168" formatCode="mm/dd/yyyy\ \ \ hh:mm">
                  <c:v>40673.75</c:v>
                </c:pt>
                <c:pt idx="169" formatCode="mm/dd/yyyy\ \ \ hh:mm">
                  <c:v>40673.791666666664</c:v>
                </c:pt>
                <c:pt idx="170" formatCode="mm/dd/yyyy\ \ \ hh:mm">
                  <c:v>40673.833333333336</c:v>
                </c:pt>
                <c:pt idx="171" formatCode="mm/dd/yyyy\ \ \ hh:mm">
                  <c:v>40673.875</c:v>
                </c:pt>
                <c:pt idx="172" formatCode="mm/dd/yyyy\ \ \ hh:mm">
                  <c:v>40673.916666666664</c:v>
                </c:pt>
                <c:pt idx="173" formatCode="mm/dd/yyyy\ \ \ hh:mm">
                  <c:v>40673.958333333336</c:v>
                </c:pt>
                <c:pt idx="174" formatCode="mm/dd/yyyy\ \ \ hh:mm">
                  <c:v>40674</c:v>
                </c:pt>
                <c:pt idx="175" formatCode="mm/dd/yyyy\ \ \ hh:mm">
                  <c:v>40674.041666666664</c:v>
                </c:pt>
                <c:pt idx="176" formatCode="mm/dd/yyyy\ \ \ hh:mm">
                  <c:v>40674.083333333336</c:v>
                </c:pt>
                <c:pt idx="177" formatCode="mm/dd/yyyy\ \ \ hh:mm">
                  <c:v>40674.125</c:v>
                </c:pt>
                <c:pt idx="178" formatCode="mm/dd/yyyy\ \ \ hh:mm">
                  <c:v>40674.166666666664</c:v>
                </c:pt>
                <c:pt idx="179" formatCode="mm/dd/yyyy\ \ \ hh:mm">
                  <c:v>40674.208333333336</c:v>
                </c:pt>
                <c:pt idx="180" formatCode="mm/dd/yyyy\ \ \ hh:mm">
                  <c:v>40674.25</c:v>
                </c:pt>
                <c:pt idx="181" formatCode="mm/dd/yyyy\ \ \ hh:mm">
                  <c:v>40674.291666666664</c:v>
                </c:pt>
                <c:pt idx="182" formatCode="mm/dd/yyyy\ \ \ hh:mm">
                  <c:v>40674.333333333336</c:v>
                </c:pt>
                <c:pt idx="183" formatCode="mm/dd/yyyy\ \ \ hh:mm">
                  <c:v>40674.375</c:v>
                </c:pt>
                <c:pt idx="184" formatCode="mm/dd/yyyy\ \ \ hh:mm">
                  <c:v>40674.416666666664</c:v>
                </c:pt>
                <c:pt idx="185" formatCode="mm/dd/yyyy\ \ \ hh:mm">
                  <c:v>40674.458333333336</c:v>
                </c:pt>
                <c:pt idx="186" formatCode="mm/dd/yyyy\ \ \ hh:mm">
                  <c:v>40674.5</c:v>
                </c:pt>
                <c:pt idx="187" formatCode="mm/dd/yyyy\ \ \ hh:mm">
                  <c:v>40674.541666666664</c:v>
                </c:pt>
                <c:pt idx="188" formatCode="mm/dd/yyyy\ \ \ hh:mm">
                  <c:v>40674.583333333336</c:v>
                </c:pt>
                <c:pt idx="189" formatCode="mm/dd/yyyy\ \ \ hh:mm">
                  <c:v>40674.625</c:v>
                </c:pt>
                <c:pt idx="190" formatCode="mm/dd/yyyy\ \ \ hh:mm">
                  <c:v>40674.666666666664</c:v>
                </c:pt>
                <c:pt idx="191" formatCode="mm/dd/yyyy\ \ \ hh:mm">
                  <c:v>40674.708333333336</c:v>
                </c:pt>
                <c:pt idx="192" formatCode="mm/dd/yyyy\ \ \ hh:mm">
                  <c:v>40674.75</c:v>
                </c:pt>
                <c:pt idx="193" formatCode="mm/dd/yyyy\ \ \ hh:mm">
                  <c:v>40674.791666666664</c:v>
                </c:pt>
                <c:pt idx="194" formatCode="mm/dd/yyyy\ \ \ hh:mm">
                  <c:v>40674.833333333336</c:v>
                </c:pt>
                <c:pt idx="195" formatCode="mm/dd/yyyy\ \ \ hh:mm">
                  <c:v>40674.875</c:v>
                </c:pt>
                <c:pt idx="196" formatCode="mm/dd/yyyy\ \ \ hh:mm">
                  <c:v>40674.916666666664</c:v>
                </c:pt>
                <c:pt idx="197" formatCode="mm/dd/yyyy\ \ \ hh:mm">
                  <c:v>40674.958333333336</c:v>
                </c:pt>
                <c:pt idx="198" formatCode="mm/dd/yyyy\ \ \ hh:mm">
                  <c:v>40675</c:v>
                </c:pt>
                <c:pt idx="199" formatCode="mm/dd/yyyy\ \ \ hh:mm">
                  <c:v>40675.041666666664</c:v>
                </c:pt>
                <c:pt idx="200" formatCode="mm/dd/yyyy\ \ \ hh:mm">
                  <c:v>40675.083333333336</c:v>
                </c:pt>
                <c:pt idx="201" formatCode="mm/dd/yyyy\ \ \ hh:mm">
                  <c:v>40675.125</c:v>
                </c:pt>
                <c:pt idx="202" formatCode="mm/dd/yyyy\ \ \ hh:mm">
                  <c:v>40675.166666666664</c:v>
                </c:pt>
                <c:pt idx="203" formatCode="mm/dd/yyyy\ \ \ hh:mm">
                  <c:v>40675.208333333336</c:v>
                </c:pt>
                <c:pt idx="204" formatCode="mm/dd/yyyy\ \ \ hh:mm">
                  <c:v>40675.25</c:v>
                </c:pt>
                <c:pt idx="205" formatCode="mm/dd/yyyy\ \ \ hh:mm">
                  <c:v>40675.291666666664</c:v>
                </c:pt>
                <c:pt idx="206" formatCode="mm/dd/yyyy\ \ \ hh:mm">
                  <c:v>40675.333333333336</c:v>
                </c:pt>
                <c:pt idx="207" formatCode="mm/dd/yyyy\ \ \ hh:mm">
                  <c:v>40675.375</c:v>
                </c:pt>
                <c:pt idx="208" formatCode="mm/dd/yyyy\ \ \ hh:mm">
                  <c:v>40675.416666666664</c:v>
                </c:pt>
                <c:pt idx="209" formatCode="mm/dd/yyyy\ \ \ hh:mm">
                  <c:v>40675.458333333336</c:v>
                </c:pt>
                <c:pt idx="210" formatCode="mm/dd/yyyy\ \ \ hh:mm">
                  <c:v>40675.5</c:v>
                </c:pt>
                <c:pt idx="211" formatCode="mm/dd/yyyy\ \ \ hh:mm">
                  <c:v>40675.541666666664</c:v>
                </c:pt>
                <c:pt idx="212" formatCode="mm/dd/yyyy\ \ \ hh:mm">
                  <c:v>40675.583333333336</c:v>
                </c:pt>
                <c:pt idx="213" formatCode="mm/dd/yyyy\ \ \ hh:mm">
                  <c:v>40675.625</c:v>
                </c:pt>
                <c:pt idx="214" formatCode="mm/dd/yyyy\ \ \ hh:mm">
                  <c:v>40675.666666666664</c:v>
                </c:pt>
                <c:pt idx="215" formatCode="mm/dd/yyyy\ \ \ hh:mm">
                  <c:v>40675.708333333336</c:v>
                </c:pt>
                <c:pt idx="216" formatCode="mm/dd/yyyy\ \ \ hh:mm">
                  <c:v>40675.75</c:v>
                </c:pt>
                <c:pt idx="217" formatCode="mm/dd/yyyy\ \ \ hh:mm">
                  <c:v>40675.791666666664</c:v>
                </c:pt>
                <c:pt idx="218" formatCode="mm/dd/yyyy\ \ \ hh:mm">
                  <c:v>40675.833333333336</c:v>
                </c:pt>
                <c:pt idx="219" formatCode="mm/dd/yyyy\ \ \ hh:mm">
                  <c:v>40675.875</c:v>
                </c:pt>
                <c:pt idx="220" formatCode="mm/dd/yyyy\ \ \ hh:mm">
                  <c:v>40675.916666666664</c:v>
                </c:pt>
                <c:pt idx="221" formatCode="mm/dd/yyyy\ \ \ hh:mm">
                  <c:v>40675.958333333336</c:v>
                </c:pt>
                <c:pt idx="222" formatCode="mm/dd/yyyy\ \ \ hh:mm">
                  <c:v>40676</c:v>
                </c:pt>
                <c:pt idx="223" formatCode="mm/dd/yyyy\ \ \ hh:mm">
                  <c:v>40676.041666666664</c:v>
                </c:pt>
                <c:pt idx="224" formatCode="mm/dd/yyyy\ \ \ hh:mm">
                  <c:v>40676.083333333336</c:v>
                </c:pt>
                <c:pt idx="225" formatCode="mm/dd/yyyy\ \ \ hh:mm">
                  <c:v>40676.125</c:v>
                </c:pt>
                <c:pt idx="226" formatCode="mm/dd/yyyy\ \ \ hh:mm">
                  <c:v>40676.166666666664</c:v>
                </c:pt>
                <c:pt idx="227" formatCode="mm/dd/yyyy\ \ \ hh:mm">
                  <c:v>40676.208333333336</c:v>
                </c:pt>
                <c:pt idx="228" formatCode="mm/dd/yyyy\ \ \ hh:mm">
                  <c:v>40676.25</c:v>
                </c:pt>
                <c:pt idx="229" formatCode="mm/dd/yyyy\ \ \ hh:mm">
                  <c:v>40676.291666666664</c:v>
                </c:pt>
                <c:pt idx="230" formatCode="mm/dd/yyyy\ \ \ hh:mm">
                  <c:v>40676.333333333336</c:v>
                </c:pt>
                <c:pt idx="231" formatCode="mm/dd/yyyy\ \ \ hh:mm">
                  <c:v>40676.375</c:v>
                </c:pt>
                <c:pt idx="232" formatCode="mm/dd/yyyy\ \ \ hh:mm">
                  <c:v>40676.416666666664</c:v>
                </c:pt>
                <c:pt idx="233" formatCode="mm/dd/yyyy\ \ \ hh:mm">
                  <c:v>40676.458333333336</c:v>
                </c:pt>
                <c:pt idx="234" formatCode="mm/dd/yyyy\ \ \ hh:mm">
                  <c:v>40676.5</c:v>
                </c:pt>
                <c:pt idx="235" formatCode="mm/dd/yyyy\ \ \ hh:mm">
                  <c:v>40676.541666666664</c:v>
                </c:pt>
                <c:pt idx="236" formatCode="mm/dd/yyyy\ \ \ hh:mm">
                  <c:v>40676.583333333336</c:v>
                </c:pt>
                <c:pt idx="237" formatCode="mm/dd/yyyy\ \ \ hh:mm">
                  <c:v>40676.625</c:v>
                </c:pt>
                <c:pt idx="238" formatCode="mm/dd/yyyy\ \ \ hh:mm">
                  <c:v>40676.666666666664</c:v>
                </c:pt>
                <c:pt idx="239" formatCode="mm/dd/yyyy\ \ \ hh:mm">
                  <c:v>40676.708333333336</c:v>
                </c:pt>
                <c:pt idx="240" formatCode="mm/dd/yyyy\ \ \ hh:mm">
                  <c:v>40676.75</c:v>
                </c:pt>
                <c:pt idx="241" formatCode="mm/dd/yyyy\ \ \ hh:mm">
                  <c:v>40676.791666666664</c:v>
                </c:pt>
                <c:pt idx="242" formatCode="mm/dd/yyyy\ \ \ hh:mm">
                  <c:v>40676.833333333336</c:v>
                </c:pt>
                <c:pt idx="243" formatCode="mm/dd/yyyy\ \ \ hh:mm">
                  <c:v>40676.875</c:v>
                </c:pt>
                <c:pt idx="244" formatCode="mm/dd/yyyy\ \ \ hh:mm">
                  <c:v>40676.916666666664</c:v>
                </c:pt>
                <c:pt idx="245" formatCode="mm/dd/yyyy\ \ \ hh:mm">
                  <c:v>40676.958333333336</c:v>
                </c:pt>
                <c:pt idx="246" formatCode="mm/dd/yyyy\ \ \ hh:mm">
                  <c:v>40677</c:v>
                </c:pt>
                <c:pt idx="247" formatCode="mm/dd/yyyy\ \ \ hh:mm">
                  <c:v>40677.041666666664</c:v>
                </c:pt>
                <c:pt idx="248" formatCode="mm/dd/yyyy\ \ \ hh:mm">
                  <c:v>40677.083333333336</c:v>
                </c:pt>
                <c:pt idx="249" formatCode="mm/dd/yyyy\ \ \ hh:mm">
                  <c:v>40677.125</c:v>
                </c:pt>
                <c:pt idx="250" formatCode="mm/dd/yyyy\ \ \ hh:mm">
                  <c:v>40677.166666666664</c:v>
                </c:pt>
                <c:pt idx="251" formatCode="mm/dd/yyyy\ \ \ hh:mm">
                  <c:v>40677.208333333336</c:v>
                </c:pt>
                <c:pt idx="252" formatCode="mm/dd/yyyy\ \ \ hh:mm">
                  <c:v>40677.25</c:v>
                </c:pt>
                <c:pt idx="253" formatCode="mm/dd/yyyy\ \ \ hh:mm">
                  <c:v>40677.291666666664</c:v>
                </c:pt>
                <c:pt idx="254" formatCode="mm/dd/yyyy\ \ \ hh:mm">
                  <c:v>40677.333333333336</c:v>
                </c:pt>
                <c:pt idx="255" formatCode="mm/dd/yyyy\ \ \ hh:mm">
                  <c:v>40677.375</c:v>
                </c:pt>
                <c:pt idx="256" formatCode="mm/dd/yyyy\ \ \ hh:mm">
                  <c:v>40677.416666666664</c:v>
                </c:pt>
                <c:pt idx="257" formatCode="mm/dd/yyyy\ \ \ hh:mm">
                  <c:v>40677.458333333336</c:v>
                </c:pt>
                <c:pt idx="258" formatCode="mm/dd/yyyy\ \ \ hh:mm">
                  <c:v>40677.5</c:v>
                </c:pt>
                <c:pt idx="259" formatCode="mm/dd/yyyy\ \ \ hh:mm">
                  <c:v>40677.541666666664</c:v>
                </c:pt>
                <c:pt idx="260" formatCode="mm/dd/yyyy\ \ \ hh:mm">
                  <c:v>40677.583333333336</c:v>
                </c:pt>
                <c:pt idx="261" formatCode="mm/dd/yyyy\ \ \ hh:mm">
                  <c:v>40677.625</c:v>
                </c:pt>
                <c:pt idx="262" formatCode="mm/dd/yyyy\ \ \ hh:mm">
                  <c:v>40677.666666666664</c:v>
                </c:pt>
                <c:pt idx="263" formatCode="mm/dd/yyyy\ \ \ hh:mm">
                  <c:v>40677.708333333336</c:v>
                </c:pt>
                <c:pt idx="264" formatCode="mm/dd/yyyy\ \ \ hh:mm">
                  <c:v>40677.75</c:v>
                </c:pt>
                <c:pt idx="265" formatCode="mm/dd/yyyy\ \ \ hh:mm">
                  <c:v>40677.791666666664</c:v>
                </c:pt>
                <c:pt idx="266" formatCode="mm/dd/yyyy\ \ \ hh:mm">
                  <c:v>40677.833333333336</c:v>
                </c:pt>
                <c:pt idx="267" formatCode="mm/dd/yyyy\ \ \ hh:mm">
                  <c:v>40677.875</c:v>
                </c:pt>
                <c:pt idx="268" formatCode="mm/dd/yyyy\ \ \ hh:mm">
                  <c:v>40677.916666666664</c:v>
                </c:pt>
                <c:pt idx="269" formatCode="mm/dd/yyyy\ \ \ hh:mm">
                  <c:v>40677.958333333336</c:v>
                </c:pt>
                <c:pt idx="270" formatCode="mm/dd/yyyy\ \ \ hh:mm">
                  <c:v>40678</c:v>
                </c:pt>
                <c:pt idx="271" formatCode="mm/dd/yyyy\ \ \ hh:mm">
                  <c:v>40678.041666666664</c:v>
                </c:pt>
                <c:pt idx="272" formatCode="mm/dd/yyyy\ \ \ hh:mm">
                  <c:v>40678.083333333336</c:v>
                </c:pt>
                <c:pt idx="273" formatCode="mm/dd/yyyy\ \ \ hh:mm">
                  <c:v>40678.125</c:v>
                </c:pt>
                <c:pt idx="274" formatCode="mm/dd/yyyy\ \ \ hh:mm">
                  <c:v>40678.166666666664</c:v>
                </c:pt>
                <c:pt idx="275" formatCode="mm/dd/yyyy\ \ \ hh:mm">
                  <c:v>40678.208333333336</c:v>
                </c:pt>
                <c:pt idx="276" formatCode="mm/dd/yyyy\ \ \ hh:mm">
                  <c:v>40678.25</c:v>
                </c:pt>
                <c:pt idx="277" formatCode="mm/dd/yyyy\ \ \ hh:mm">
                  <c:v>40678.291666666664</c:v>
                </c:pt>
                <c:pt idx="278" formatCode="mm/dd/yyyy\ \ \ hh:mm">
                  <c:v>40678.333333333336</c:v>
                </c:pt>
                <c:pt idx="279" formatCode="mm/dd/yyyy\ \ \ hh:mm">
                  <c:v>40678.375</c:v>
                </c:pt>
                <c:pt idx="280" formatCode="mm/dd/yyyy\ \ \ hh:mm">
                  <c:v>40678.416666666664</c:v>
                </c:pt>
                <c:pt idx="281" formatCode="mm/dd/yyyy\ \ \ hh:mm">
                  <c:v>40678.458333333336</c:v>
                </c:pt>
                <c:pt idx="282" formatCode="mm/dd/yyyy\ \ \ hh:mm">
                  <c:v>40678.5</c:v>
                </c:pt>
                <c:pt idx="283" formatCode="mm/dd/yyyy\ \ \ hh:mm">
                  <c:v>40678.541666666664</c:v>
                </c:pt>
                <c:pt idx="284" formatCode="mm/dd/yyyy\ \ \ hh:mm">
                  <c:v>40678.583333333336</c:v>
                </c:pt>
                <c:pt idx="285" formatCode="mm/dd/yyyy\ \ \ hh:mm">
                  <c:v>40678.625</c:v>
                </c:pt>
                <c:pt idx="286" formatCode="mm/dd/yyyy\ \ \ hh:mm">
                  <c:v>40678.666666666664</c:v>
                </c:pt>
                <c:pt idx="287" formatCode="mm/dd/yyyy\ \ \ hh:mm">
                  <c:v>40678.708333333336</c:v>
                </c:pt>
                <c:pt idx="288" formatCode="mm/dd/yyyy\ \ \ hh:mm">
                  <c:v>40678.75</c:v>
                </c:pt>
                <c:pt idx="289" formatCode="mm/dd/yyyy\ \ \ hh:mm">
                  <c:v>40678.791666666664</c:v>
                </c:pt>
                <c:pt idx="290" formatCode="mm/dd/yyyy\ \ \ hh:mm">
                  <c:v>40678.833333333336</c:v>
                </c:pt>
                <c:pt idx="291" formatCode="mm/dd/yyyy\ \ \ hh:mm">
                  <c:v>40678.875</c:v>
                </c:pt>
                <c:pt idx="292" formatCode="mm/dd/yyyy\ \ \ hh:mm">
                  <c:v>40678.916666666664</c:v>
                </c:pt>
                <c:pt idx="293" formatCode="mm/dd/yyyy\ \ \ hh:mm">
                  <c:v>40678.958333333336</c:v>
                </c:pt>
                <c:pt idx="294" formatCode="mm/dd/yyyy\ \ \ hh:mm">
                  <c:v>40679</c:v>
                </c:pt>
                <c:pt idx="295" formatCode="mm/dd/yyyy\ \ \ hh:mm">
                  <c:v>40679.041666666664</c:v>
                </c:pt>
                <c:pt idx="296" formatCode="mm/dd/yyyy\ \ \ hh:mm">
                  <c:v>40679.083333333336</c:v>
                </c:pt>
                <c:pt idx="297" formatCode="mm/dd/yyyy\ \ \ hh:mm">
                  <c:v>40679.125</c:v>
                </c:pt>
                <c:pt idx="298" formatCode="mm/dd/yyyy\ \ \ hh:mm">
                  <c:v>40679.166666666664</c:v>
                </c:pt>
                <c:pt idx="299" formatCode="mm/dd/yyyy\ \ \ hh:mm">
                  <c:v>40679.208333333336</c:v>
                </c:pt>
                <c:pt idx="300" formatCode="mm/dd/yyyy\ \ \ hh:mm">
                  <c:v>40679.25</c:v>
                </c:pt>
                <c:pt idx="301" formatCode="mm/dd/yyyy\ \ \ hh:mm">
                  <c:v>40679.291666666664</c:v>
                </c:pt>
                <c:pt idx="302" formatCode="mm/dd/yyyy\ \ \ hh:mm">
                  <c:v>40679.333333333336</c:v>
                </c:pt>
                <c:pt idx="303" formatCode="mm/dd/yyyy\ \ \ hh:mm">
                  <c:v>40679.375</c:v>
                </c:pt>
                <c:pt idx="304" formatCode="mm/dd/yyyy\ \ \ hh:mm">
                  <c:v>40679.416666666664</c:v>
                </c:pt>
                <c:pt idx="305" formatCode="mm/dd/yyyy\ \ \ hh:mm">
                  <c:v>40679.458333333336</c:v>
                </c:pt>
                <c:pt idx="306" formatCode="mm/dd/yyyy\ \ \ hh:mm">
                  <c:v>40679.5</c:v>
                </c:pt>
                <c:pt idx="307" formatCode="mm/dd/yyyy\ \ \ hh:mm">
                  <c:v>40679.541666666664</c:v>
                </c:pt>
                <c:pt idx="308" formatCode="mm/dd/yyyy\ \ \ hh:mm">
                  <c:v>40679.583333333336</c:v>
                </c:pt>
                <c:pt idx="309" formatCode="mm/dd/yyyy\ \ \ hh:mm">
                  <c:v>40679.625</c:v>
                </c:pt>
                <c:pt idx="310" formatCode="mm/dd/yyyy\ \ \ hh:mm">
                  <c:v>40679.666666666664</c:v>
                </c:pt>
                <c:pt idx="311" formatCode="mm/dd/yyyy\ \ \ hh:mm">
                  <c:v>40679.708333333336</c:v>
                </c:pt>
                <c:pt idx="312" formatCode="mm/dd/yyyy\ \ \ hh:mm">
                  <c:v>40679.75</c:v>
                </c:pt>
                <c:pt idx="313" formatCode="mm/dd/yyyy\ \ \ hh:mm">
                  <c:v>40679.791666666664</c:v>
                </c:pt>
                <c:pt idx="314" formatCode="mm/dd/yyyy\ \ \ hh:mm">
                  <c:v>40679.833333333336</c:v>
                </c:pt>
                <c:pt idx="315" formatCode="mm/dd/yyyy\ \ \ hh:mm">
                  <c:v>40679.875</c:v>
                </c:pt>
                <c:pt idx="316" formatCode="mm/dd/yyyy\ \ \ hh:mm">
                  <c:v>40679.916666666664</c:v>
                </c:pt>
                <c:pt idx="317" formatCode="mm/dd/yyyy\ \ \ hh:mm">
                  <c:v>40679.958333333336</c:v>
                </c:pt>
                <c:pt idx="318" formatCode="mm/dd/yyyy\ \ \ hh:mm">
                  <c:v>40680</c:v>
                </c:pt>
                <c:pt idx="319" formatCode="mm/dd/yyyy\ \ \ hh:mm">
                  <c:v>40680.041666666664</c:v>
                </c:pt>
                <c:pt idx="320" formatCode="mm/dd/yyyy\ \ \ hh:mm">
                  <c:v>40680.083333333336</c:v>
                </c:pt>
                <c:pt idx="321" formatCode="mm/dd/yyyy\ \ \ hh:mm">
                  <c:v>40680.125</c:v>
                </c:pt>
                <c:pt idx="322" formatCode="mm/dd/yyyy\ \ \ hh:mm">
                  <c:v>40680.166666666664</c:v>
                </c:pt>
                <c:pt idx="323" formatCode="mm/dd/yyyy\ \ \ hh:mm">
                  <c:v>40680.208333333336</c:v>
                </c:pt>
                <c:pt idx="324" formatCode="mm/dd/yyyy\ \ \ hh:mm">
                  <c:v>40680.25</c:v>
                </c:pt>
                <c:pt idx="325" formatCode="mm/dd/yyyy\ \ \ hh:mm">
                  <c:v>40680.291666666664</c:v>
                </c:pt>
                <c:pt idx="326" formatCode="mm/dd/yyyy\ \ \ hh:mm">
                  <c:v>40680.333333333336</c:v>
                </c:pt>
                <c:pt idx="327" formatCode="mm/dd/yyyy\ \ \ hh:mm">
                  <c:v>40680.375</c:v>
                </c:pt>
                <c:pt idx="328" formatCode="mm/dd/yyyy\ \ \ hh:mm">
                  <c:v>40680.416666666664</c:v>
                </c:pt>
                <c:pt idx="329" formatCode="mm/dd/yyyy\ \ \ hh:mm">
                  <c:v>40680.458333333336</c:v>
                </c:pt>
                <c:pt idx="330" formatCode="mm/dd/yyyy\ \ \ hh:mm">
                  <c:v>40680.5</c:v>
                </c:pt>
                <c:pt idx="331" formatCode="mm/dd/yyyy\ \ \ hh:mm">
                  <c:v>40680.541666666664</c:v>
                </c:pt>
                <c:pt idx="332" formatCode="mm/dd/yyyy\ \ \ hh:mm">
                  <c:v>40680.583333333336</c:v>
                </c:pt>
                <c:pt idx="333" formatCode="mm/dd/yyyy\ \ \ hh:mm">
                  <c:v>40680.625</c:v>
                </c:pt>
                <c:pt idx="334" formatCode="mm/dd/yyyy\ \ \ hh:mm">
                  <c:v>40680.666666666664</c:v>
                </c:pt>
                <c:pt idx="335" formatCode="mm/dd/yyyy\ \ \ hh:mm">
                  <c:v>40680.708333333336</c:v>
                </c:pt>
                <c:pt idx="336" formatCode="mm/dd/yyyy\ \ \ hh:mm">
                  <c:v>40680.75</c:v>
                </c:pt>
                <c:pt idx="337" formatCode="mm/dd/yyyy\ \ \ hh:mm">
                  <c:v>40680.791666666664</c:v>
                </c:pt>
                <c:pt idx="338" formatCode="mm/dd/yyyy\ \ \ hh:mm">
                  <c:v>40680.833333333336</c:v>
                </c:pt>
                <c:pt idx="339" formatCode="mm/dd/yyyy\ \ \ hh:mm">
                  <c:v>40680.875</c:v>
                </c:pt>
                <c:pt idx="340" formatCode="m/d/yyyy\ h:mm">
                  <c:v>40680.916666666664</c:v>
                </c:pt>
                <c:pt idx="341" formatCode="m/d/yyyy\ h:mm">
                  <c:v>40680.958333333336</c:v>
                </c:pt>
                <c:pt idx="342" formatCode="m/d/yyyy\ h:mm">
                  <c:v>40681</c:v>
                </c:pt>
                <c:pt idx="343" formatCode="m/d/yyyy\ h:mm">
                  <c:v>40681.041666666664</c:v>
                </c:pt>
                <c:pt idx="344" formatCode="m/d/yyyy\ h:mm">
                  <c:v>40681.083333333336</c:v>
                </c:pt>
                <c:pt idx="345" formatCode="m/d/yyyy\ h:mm">
                  <c:v>40681.125</c:v>
                </c:pt>
                <c:pt idx="346" formatCode="m/d/yyyy\ h:mm">
                  <c:v>40681.166666666664</c:v>
                </c:pt>
                <c:pt idx="347" formatCode="m/d/yyyy\ h:mm">
                  <c:v>40681.208333333336</c:v>
                </c:pt>
                <c:pt idx="348" formatCode="m/d/yyyy\ h:mm">
                  <c:v>40681.25</c:v>
                </c:pt>
                <c:pt idx="349" formatCode="m/d/yyyy\ h:mm">
                  <c:v>40681.291666666664</c:v>
                </c:pt>
                <c:pt idx="350" formatCode="m/d/yyyy\ h:mm">
                  <c:v>40681.333333333336</c:v>
                </c:pt>
                <c:pt idx="351" formatCode="m/d/yyyy\ h:mm">
                  <c:v>40681.375</c:v>
                </c:pt>
                <c:pt idx="352" formatCode="m/d/yyyy\ h:mm">
                  <c:v>40681.416666666664</c:v>
                </c:pt>
                <c:pt idx="353" formatCode="m/d/yyyy\ h:mm">
                  <c:v>40681.458333333336</c:v>
                </c:pt>
                <c:pt idx="354" formatCode="m/d/yyyy\ h:mm">
                  <c:v>40681.5</c:v>
                </c:pt>
                <c:pt idx="355" formatCode="m/d/yyyy\ h:mm">
                  <c:v>40681.541666666664</c:v>
                </c:pt>
                <c:pt idx="356" formatCode="m/d/yyyy\ h:mm">
                  <c:v>40681.583333333336</c:v>
                </c:pt>
                <c:pt idx="357" formatCode="m/d/yyyy\ h:mm">
                  <c:v>40681.625</c:v>
                </c:pt>
                <c:pt idx="358" formatCode="m/d/yyyy\ h:mm">
                  <c:v>40681.666666666664</c:v>
                </c:pt>
                <c:pt idx="359" formatCode="m/d/yyyy\ h:mm">
                  <c:v>40681.708333333336</c:v>
                </c:pt>
                <c:pt idx="360" formatCode="m/d/yyyy\ h:mm">
                  <c:v>40681.75</c:v>
                </c:pt>
                <c:pt idx="361" formatCode="m/d/yyyy\ h:mm">
                  <c:v>40681.791666666664</c:v>
                </c:pt>
                <c:pt idx="362" formatCode="m/d/yyyy\ h:mm">
                  <c:v>40681.833333333336</c:v>
                </c:pt>
                <c:pt idx="363" formatCode="m/d/yyyy\ h:mm">
                  <c:v>40681.875</c:v>
                </c:pt>
                <c:pt idx="364" formatCode="m/d/yyyy\ h:mm">
                  <c:v>40681.916666666664</c:v>
                </c:pt>
                <c:pt idx="365" formatCode="m/d/yyyy\ h:mm">
                  <c:v>40681.958333333336</c:v>
                </c:pt>
                <c:pt idx="366" formatCode="m/d/yyyy\ h:mm">
                  <c:v>40682</c:v>
                </c:pt>
                <c:pt idx="367" formatCode="m/d/yyyy\ h:mm">
                  <c:v>40682.041666666664</c:v>
                </c:pt>
                <c:pt idx="368" formatCode="m/d/yyyy\ h:mm">
                  <c:v>40682.083333333336</c:v>
                </c:pt>
                <c:pt idx="369" formatCode="m/d/yyyy\ h:mm">
                  <c:v>40682.125</c:v>
                </c:pt>
                <c:pt idx="370" formatCode="m/d/yyyy\ h:mm">
                  <c:v>40682.166666666664</c:v>
                </c:pt>
                <c:pt idx="371" formatCode="m/d/yyyy\ h:mm">
                  <c:v>40682.208333333336</c:v>
                </c:pt>
                <c:pt idx="372" formatCode="m/d/yyyy\ h:mm">
                  <c:v>40682.25</c:v>
                </c:pt>
                <c:pt idx="373" formatCode="m/d/yyyy\ h:mm">
                  <c:v>40682.291666666664</c:v>
                </c:pt>
                <c:pt idx="374" formatCode="m/d/yyyy\ h:mm">
                  <c:v>40682.333333333336</c:v>
                </c:pt>
                <c:pt idx="375" formatCode="m/d/yyyy\ h:mm">
                  <c:v>40682.375</c:v>
                </c:pt>
                <c:pt idx="376" formatCode="m/d/yyyy\ h:mm">
                  <c:v>40682.416666666664</c:v>
                </c:pt>
                <c:pt idx="377" formatCode="m/d/yyyy\ h:mm">
                  <c:v>40682.458333333336</c:v>
                </c:pt>
                <c:pt idx="378" formatCode="m/d/yyyy\ h:mm">
                  <c:v>40682.5</c:v>
                </c:pt>
                <c:pt idx="379" formatCode="m/d/yyyy\ h:mm">
                  <c:v>40682.541666666664</c:v>
                </c:pt>
                <c:pt idx="380" formatCode="m/d/yyyy\ h:mm">
                  <c:v>40682.583333333336</c:v>
                </c:pt>
                <c:pt idx="381" formatCode="m/d/yyyy\ h:mm">
                  <c:v>40682.625</c:v>
                </c:pt>
                <c:pt idx="382" formatCode="m/d/yyyy\ h:mm">
                  <c:v>40682.666666666664</c:v>
                </c:pt>
                <c:pt idx="383" formatCode="m/d/yyyy\ h:mm">
                  <c:v>40682.708333333336</c:v>
                </c:pt>
                <c:pt idx="384" formatCode="m/d/yyyy\ h:mm">
                  <c:v>40682.75</c:v>
                </c:pt>
                <c:pt idx="385" formatCode="m/d/yyyy\ h:mm">
                  <c:v>40682.791666666664</c:v>
                </c:pt>
                <c:pt idx="386" formatCode="m/d/yyyy\ h:mm">
                  <c:v>40682.833333333336</c:v>
                </c:pt>
                <c:pt idx="387" formatCode="m/d/yyyy\ h:mm">
                  <c:v>40682.875</c:v>
                </c:pt>
                <c:pt idx="388" formatCode="m/d/yyyy\ h:mm">
                  <c:v>40682.916666666664</c:v>
                </c:pt>
                <c:pt idx="389" formatCode="m/d/yyyy\ h:mm">
                  <c:v>40682.958333333336</c:v>
                </c:pt>
                <c:pt idx="390" formatCode="m/d/yyyy\ h:mm">
                  <c:v>40683</c:v>
                </c:pt>
                <c:pt idx="391" formatCode="m/d/yyyy\ h:mm">
                  <c:v>40683.041666666664</c:v>
                </c:pt>
                <c:pt idx="392" formatCode="m/d/yyyy\ h:mm">
                  <c:v>40683.083333333336</c:v>
                </c:pt>
                <c:pt idx="393" formatCode="mm/dd/yyyy\ \ \ hh:mm">
                  <c:v>40683.125</c:v>
                </c:pt>
                <c:pt idx="394" formatCode="mm/dd/yyyy\ \ \ hh:mm">
                  <c:v>40683.166666666664</c:v>
                </c:pt>
                <c:pt idx="395" formatCode="mm/dd/yyyy\ \ \ hh:mm">
                  <c:v>40683.208333333336</c:v>
                </c:pt>
                <c:pt idx="396" formatCode="mm/dd/yyyy\ \ \ hh:mm">
                  <c:v>40683.25</c:v>
                </c:pt>
                <c:pt idx="397" formatCode="mm/dd/yyyy\ \ \ hh:mm">
                  <c:v>40683.291666666664</c:v>
                </c:pt>
                <c:pt idx="398" formatCode="mm/dd/yyyy\ \ \ hh:mm">
                  <c:v>40683.333333333336</c:v>
                </c:pt>
                <c:pt idx="399" formatCode="mm/dd/yyyy\ \ \ hh:mm">
                  <c:v>40683.375</c:v>
                </c:pt>
                <c:pt idx="400" formatCode="mm/dd/yyyy\ \ \ hh:mm">
                  <c:v>40683.416666666664</c:v>
                </c:pt>
                <c:pt idx="401" formatCode="mm/dd/yyyy\ \ \ hh:mm">
                  <c:v>40683.458333333336</c:v>
                </c:pt>
                <c:pt idx="402" formatCode="mm/dd/yyyy\ \ \ hh:mm">
                  <c:v>40683.5</c:v>
                </c:pt>
                <c:pt idx="403" formatCode="mm/dd/yyyy\ \ \ hh:mm">
                  <c:v>40683.541666666664</c:v>
                </c:pt>
                <c:pt idx="404" formatCode="mm/dd/yyyy\ \ \ hh:mm">
                  <c:v>40683.583333333336</c:v>
                </c:pt>
                <c:pt idx="405" formatCode="mm/dd/yyyy\ \ \ hh:mm">
                  <c:v>40683.625</c:v>
                </c:pt>
                <c:pt idx="406" formatCode="mm/dd/yyyy\ \ \ hh:mm">
                  <c:v>40683.666666666664</c:v>
                </c:pt>
                <c:pt idx="407" formatCode="mm/dd/yyyy\ \ \ hh:mm">
                  <c:v>40683.708333333336</c:v>
                </c:pt>
                <c:pt idx="408" formatCode="mm/dd/yyyy\ \ \ hh:mm">
                  <c:v>40683.75</c:v>
                </c:pt>
                <c:pt idx="409" formatCode="mm/dd/yyyy\ \ \ hh:mm">
                  <c:v>40683.791666666664</c:v>
                </c:pt>
                <c:pt idx="410" formatCode="mm/dd/yyyy\ \ \ hh:mm">
                  <c:v>40683.833333333336</c:v>
                </c:pt>
                <c:pt idx="411" formatCode="mm/dd/yyyy\ \ \ hh:mm">
                  <c:v>40683.875</c:v>
                </c:pt>
                <c:pt idx="412" formatCode="mm/dd/yyyy\ \ \ hh:mm">
                  <c:v>40683.916666666664</c:v>
                </c:pt>
                <c:pt idx="413" formatCode="mm/dd/yyyy\ \ \ hh:mm">
                  <c:v>40683.958333333336</c:v>
                </c:pt>
                <c:pt idx="414" formatCode="mm/dd/yyyy\ \ \ hh:mm">
                  <c:v>40684</c:v>
                </c:pt>
                <c:pt idx="415" formatCode="mm/dd/yyyy\ \ \ hh:mm">
                  <c:v>40684.041666666664</c:v>
                </c:pt>
                <c:pt idx="416" formatCode="mm/dd/yyyy\ \ \ hh:mm">
                  <c:v>40684.083333333336</c:v>
                </c:pt>
                <c:pt idx="417" formatCode="mm/dd/yyyy\ \ \ hh:mm">
                  <c:v>40684.125</c:v>
                </c:pt>
                <c:pt idx="418" formatCode="mm/dd/yyyy\ \ \ hh:mm">
                  <c:v>40684.166666666664</c:v>
                </c:pt>
                <c:pt idx="419" formatCode="mm/dd/yyyy\ \ \ hh:mm">
                  <c:v>40684.208333333336</c:v>
                </c:pt>
                <c:pt idx="420" formatCode="mm/dd/yyyy\ \ \ hh:mm">
                  <c:v>40684.25</c:v>
                </c:pt>
                <c:pt idx="421" formatCode="mm/dd/yyyy\ \ \ hh:mm">
                  <c:v>40684.291666666664</c:v>
                </c:pt>
                <c:pt idx="422" formatCode="mm/dd/yyyy\ \ \ hh:mm">
                  <c:v>40684.333333333336</c:v>
                </c:pt>
                <c:pt idx="423" formatCode="mm/dd/yyyy\ \ \ hh:mm">
                  <c:v>40684.375</c:v>
                </c:pt>
                <c:pt idx="424" formatCode="mm/dd/yyyy\ \ \ hh:mm">
                  <c:v>40684.416666666664</c:v>
                </c:pt>
                <c:pt idx="425" formatCode="mm/dd/yyyy\ \ \ hh:mm">
                  <c:v>40684.458333333336</c:v>
                </c:pt>
                <c:pt idx="426" formatCode="mm/dd/yyyy\ \ \ hh:mm">
                  <c:v>40684.5</c:v>
                </c:pt>
                <c:pt idx="427" formatCode="mm/dd/yyyy\ \ \ hh:mm">
                  <c:v>40684.541666666664</c:v>
                </c:pt>
                <c:pt idx="428" formatCode="mm/dd/yyyy\ \ \ hh:mm">
                  <c:v>40684.583333333336</c:v>
                </c:pt>
                <c:pt idx="429" formatCode="mm/dd/yyyy\ \ \ hh:mm">
                  <c:v>40684.625</c:v>
                </c:pt>
                <c:pt idx="430" formatCode="mm/dd/yyyy\ \ \ hh:mm">
                  <c:v>40684.666666666664</c:v>
                </c:pt>
                <c:pt idx="431" formatCode="mm/dd/yyyy\ \ \ hh:mm">
                  <c:v>40684.708333333336</c:v>
                </c:pt>
                <c:pt idx="432" formatCode="mm/dd/yyyy\ \ \ hh:mm">
                  <c:v>40684.75</c:v>
                </c:pt>
                <c:pt idx="433" formatCode="mm/dd/yyyy\ \ \ hh:mm">
                  <c:v>40684.791666666664</c:v>
                </c:pt>
                <c:pt idx="434" formatCode="mm/dd/yyyy\ \ \ hh:mm">
                  <c:v>40684.833333333336</c:v>
                </c:pt>
                <c:pt idx="435" formatCode="mm/dd/yyyy\ \ \ hh:mm">
                  <c:v>40684.875</c:v>
                </c:pt>
                <c:pt idx="436" formatCode="mm/dd/yyyy\ \ \ hh:mm">
                  <c:v>40684.916666666664</c:v>
                </c:pt>
                <c:pt idx="437" formatCode="mm/dd/yyyy\ \ \ hh:mm">
                  <c:v>40684.958333333336</c:v>
                </c:pt>
                <c:pt idx="438" formatCode="mm/dd/yyyy\ \ \ hh:mm">
                  <c:v>40685</c:v>
                </c:pt>
                <c:pt idx="439" formatCode="mm/dd/yyyy\ \ \ hh:mm">
                  <c:v>40685.041666666664</c:v>
                </c:pt>
                <c:pt idx="440" formatCode="mm/dd/yyyy\ \ \ hh:mm">
                  <c:v>40685.083333333336</c:v>
                </c:pt>
                <c:pt idx="441" formatCode="mm/dd/yyyy\ \ \ hh:mm">
                  <c:v>40685.125</c:v>
                </c:pt>
                <c:pt idx="442" formatCode="mm/dd/yyyy\ \ \ hh:mm">
                  <c:v>40685.166666666664</c:v>
                </c:pt>
                <c:pt idx="443" formatCode="mm/dd/yyyy\ \ \ hh:mm">
                  <c:v>40685.208333333336</c:v>
                </c:pt>
                <c:pt idx="444" formatCode="mm/dd/yyyy\ \ \ hh:mm">
                  <c:v>40685.25</c:v>
                </c:pt>
                <c:pt idx="445" formatCode="mm/dd/yyyy\ \ \ hh:mm">
                  <c:v>40685.291666666664</c:v>
                </c:pt>
                <c:pt idx="446" formatCode="mm/dd/yyyy\ \ \ hh:mm">
                  <c:v>40685.333333333336</c:v>
                </c:pt>
                <c:pt idx="447" formatCode="mm/dd/yyyy\ \ \ hh:mm">
                  <c:v>40685.375</c:v>
                </c:pt>
                <c:pt idx="448" formatCode="mm/dd/yyyy\ \ \ hh:mm">
                  <c:v>40685.416666666664</c:v>
                </c:pt>
                <c:pt idx="449" formatCode="mm/dd/yyyy\ \ \ hh:mm">
                  <c:v>40685.458333333336</c:v>
                </c:pt>
                <c:pt idx="450" formatCode="mm/dd/yyyy\ \ \ hh:mm">
                  <c:v>40685.5</c:v>
                </c:pt>
                <c:pt idx="451" formatCode="mm/dd/yyyy\ \ \ hh:mm">
                  <c:v>40685.541666666664</c:v>
                </c:pt>
                <c:pt idx="452" formatCode="mm/dd/yyyy\ \ \ hh:mm">
                  <c:v>40685.583333333336</c:v>
                </c:pt>
                <c:pt idx="453" formatCode="mm/dd/yyyy\ \ \ hh:mm">
                  <c:v>40685.625</c:v>
                </c:pt>
                <c:pt idx="454" formatCode="mm/dd/yyyy\ \ \ hh:mm">
                  <c:v>40685.666666666664</c:v>
                </c:pt>
                <c:pt idx="455" formatCode="mm/dd/yyyy\ \ \ hh:mm">
                  <c:v>40685.708333333336</c:v>
                </c:pt>
                <c:pt idx="456" formatCode="mm/dd/yyyy\ \ \ hh:mm">
                  <c:v>40685.75</c:v>
                </c:pt>
                <c:pt idx="457" formatCode="mm/dd/yyyy\ \ \ hh:mm">
                  <c:v>40685.791666666664</c:v>
                </c:pt>
                <c:pt idx="458" formatCode="mm/dd/yyyy\ \ \ hh:mm">
                  <c:v>40685.833333333336</c:v>
                </c:pt>
                <c:pt idx="459" formatCode="mm/dd/yyyy\ \ \ hh:mm">
                  <c:v>40685.875</c:v>
                </c:pt>
                <c:pt idx="460" formatCode="mm/dd/yyyy\ \ \ hh:mm">
                  <c:v>40685.916666666664</c:v>
                </c:pt>
                <c:pt idx="461" formatCode="mm/dd/yyyy\ \ \ hh:mm">
                  <c:v>40685.958333333336</c:v>
                </c:pt>
                <c:pt idx="462" formatCode="mm/dd/yyyy\ \ \ hh:mm">
                  <c:v>40686</c:v>
                </c:pt>
                <c:pt idx="463" formatCode="mm/dd/yyyy\ \ \ hh:mm">
                  <c:v>40686.041666666664</c:v>
                </c:pt>
                <c:pt idx="464" formatCode="mm/dd/yyyy\ \ \ hh:mm">
                  <c:v>40686.083333333336</c:v>
                </c:pt>
                <c:pt idx="465" formatCode="mm/dd/yyyy\ \ \ hh:mm">
                  <c:v>40686.125</c:v>
                </c:pt>
                <c:pt idx="466" formatCode="mm/dd/yyyy\ \ \ hh:mm">
                  <c:v>40686.166666666664</c:v>
                </c:pt>
                <c:pt idx="467" formatCode="mm/dd/yyyy\ \ \ hh:mm">
                  <c:v>40686.208333333336</c:v>
                </c:pt>
                <c:pt idx="468" formatCode="mm/dd/yyyy\ \ \ hh:mm">
                  <c:v>40686.25</c:v>
                </c:pt>
                <c:pt idx="469" formatCode="mm/dd/yyyy\ \ \ hh:mm">
                  <c:v>40686.291666666664</c:v>
                </c:pt>
                <c:pt idx="470" formatCode="mm/dd/yyyy\ \ \ hh:mm">
                  <c:v>40686.333333333336</c:v>
                </c:pt>
                <c:pt idx="471" formatCode="mm/dd/yyyy\ \ \ hh:mm">
                  <c:v>40686.375</c:v>
                </c:pt>
                <c:pt idx="472" formatCode="mm/dd/yyyy\ \ \ hh:mm">
                  <c:v>40686.416666666664</c:v>
                </c:pt>
                <c:pt idx="473" formatCode="mm/dd/yyyy\ \ \ hh:mm">
                  <c:v>40686.458333333336</c:v>
                </c:pt>
                <c:pt idx="474" formatCode="mm/dd/yyyy\ \ \ hh:mm">
                  <c:v>40686.5</c:v>
                </c:pt>
                <c:pt idx="475" formatCode="mm/dd/yyyy\ \ \ hh:mm">
                  <c:v>40686.541666666664</c:v>
                </c:pt>
                <c:pt idx="476" formatCode="mm/dd/yyyy\ \ \ hh:mm">
                  <c:v>40686.583333333336</c:v>
                </c:pt>
                <c:pt idx="477" formatCode="mm/dd/yyyy\ \ \ hh:mm">
                  <c:v>40686.625</c:v>
                </c:pt>
                <c:pt idx="478" formatCode="mm/dd/yyyy\ \ \ hh:mm">
                  <c:v>40686.666666666664</c:v>
                </c:pt>
                <c:pt idx="479" formatCode="mm/dd/yyyy\ \ \ hh:mm">
                  <c:v>40686.708333333336</c:v>
                </c:pt>
                <c:pt idx="480" formatCode="mm/dd/yyyy\ \ \ hh:mm">
                  <c:v>40686.75</c:v>
                </c:pt>
                <c:pt idx="481" formatCode="mm/dd/yyyy\ \ \ hh:mm">
                  <c:v>40686.791666666664</c:v>
                </c:pt>
                <c:pt idx="482" formatCode="mm/dd/yyyy\ \ \ hh:mm">
                  <c:v>40686.833333333336</c:v>
                </c:pt>
                <c:pt idx="483" formatCode="mm/dd/yyyy\ \ \ hh:mm">
                  <c:v>40686.875</c:v>
                </c:pt>
                <c:pt idx="484" formatCode="mm/dd/yyyy\ \ \ hh:mm">
                  <c:v>40686.916666666664</c:v>
                </c:pt>
                <c:pt idx="485" formatCode="mm/dd/yyyy\ \ \ hh:mm">
                  <c:v>40686.958333333336</c:v>
                </c:pt>
                <c:pt idx="486" formatCode="mm/dd/yyyy\ \ \ hh:mm">
                  <c:v>40687</c:v>
                </c:pt>
                <c:pt idx="487" formatCode="mm/dd/yyyy\ \ \ hh:mm">
                  <c:v>40687.041666666664</c:v>
                </c:pt>
                <c:pt idx="488" formatCode="mm/dd/yyyy\ \ \ hh:mm">
                  <c:v>40687.083333333336</c:v>
                </c:pt>
                <c:pt idx="489" formatCode="mm/dd/yyyy\ \ \ hh:mm">
                  <c:v>40687.125</c:v>
                </c:pt>
                <c:pt idx="490" formatCode="mm/dd/yyyy\ \ \ hh:mm">
                  <c:v>40687.166666666664</c:v>
                </c:pt>
                <c:pt idx="491" formatCode="mm/dd/yyyy\ \ \ hh:mm">
                  <c:v>40687.208333333336</c:v>
                </c:pt>
                <c:pt idx="492" formatCode="mm/dd/yyyy\ \ \ hh:mm">
                  <c:v>40687.25</c:v>
                </c:pt>
                <c:pt idx="493" formatCode="mm/dd/yyyy\ \ \ hh:mm">
                  <c:v>40687.291666666664</c:v>
                </c:pt>
                <c:pt idx="494" formatCode="mm/dd/yyyy\ \ \ hh:mm">
                  <c:v>40687.333333333336</c:v>
                </c:pt>
                <c:pt idx="495" formatCode="mm/dd/yyyy\ \ \ hh:mm">
                  <c:v>40687.375</c:v>
                </c:pt>
                <c:pt idx="496" formatCode="mm/dd/yyyy\ \ \ hh:mm">
                  <c:v>40687.416666666664</c:v>
                </c:pt>
                <c:pt idx="497" formatCode="mm/dd/yyyy\ \ \ hh:mm">
                  <c:v>40687.458333333336</c:v>
                </c:pt>
                <c:pt idx="498" formatCode="mm/dd/yyyy\ \ \ hh:mm">
                  <c:v>40687.5</c:v>
                </c:pt>
                <c:pt idx="499" formatCode="mm/dd/yyyy\ \ \ hh:mm">
                  <c:v>40687.541666666664</c:v>
                </c:pt>
                <c:pt idx="500" formatCode="mm/dd/yyyy\ \ \ hh:mm">
                  <c:v>40687.583333333336</c:v>
                </c:pt>
                <c:pt idx="501" formatCode="mm/dd/yyyy\ \ \ hh:mm">
                  <c:v>40687.625</c:v>
                </c:pt>
                <c:pt idx="502" formatCode="mm/dd/yyyy\ \ \ hh:mm">
                  <c:v>40687.666666666664</c:v>
                </c:pt>
                <c:pt idx="503" formatCode="mm/dd/yyyy\ \ \ hh:mm">
                  <c:v>40687.708333333336</c:v>
                </c:pt>
                <c:pt idx="504" formatCode="mm/dd/yyyy\ \ \ hh:mm">
                  <c:v>40687.75</c:v>
                </c:pt>
                <c:pt idx="505" formatCode="mm/dd/yyyy\ \ \ hh:mm">
                  <c:v>40687.791666666664</c:v>
                </c:pt>
                <c:pt idx="506" formatCode="mm/dd/yyyy\ \ \ hh:mm">
                  <c:v>40687.833333333336</c:v>
                </c:pt>
                <c:pt idx="507" formatCode="mm/dd/yyyy\ \ \ hh:mm">
                  <c:v>40687.875</c:v>
                </c:pt>
                <c:pt idx="508" formatCode="mm/dd/yyyy\ \ \ hh:mm">
                  <c:v>40687.916666666664</c:v>
                </c:pt>
                <c:pt idx="509" formatCode="mm/dd/yyyy\ \ \ hh:mm">
                  <c:v>40687.958333333336</c:v>
                </c:pt>
                <c:pt idx="510" formatCode="mm/dd/yyyy\ \ \ hh:mm">
                  <c:v>40688</c:v>
                </c:pt>
                <c:pt idx="511" formatCode="mm/dd/yyyy\ \ \ hh:mm">
                  <c:v>40688.041666666664</c:v>
                </c:pt>
                <c:pt idx="512" formatCode="mm/dd/yyyy\ \ \ hh:mm">
                  <c:v>40688.083333333336</c:v>
                </c:pt>
                <c:pt idx="513" formatCode="mm/dd/yyyy\ \ \ hh:mm">
                  <c:v>40688.125</c:v>
                </c:pt>
                <c:pt idx="514" formatCode="mm/dd/yyyy\ \ \ hh:mm">
                  <c:v>40688.166666666664</c:v>
                </c:pt>
                <c:pt idx="515" formatCode="mm/dd/yyyy\ \ \ hh:mm">
                  <c:v>40688.208333333336</c:v>
                </c:pt>
                <c:pt idx="516" formatCode="mm/dd/yyyy\ \ \ hh:mm">
                  <c:v>40688.25</c:v>
                </c:pt>
                <c:pt idx="517" formatCode="mm/dd/yyyy\ \ \ hh:mm">
                  <c:v>40688.291666666664</c:v>
                </c:pt>
                <c:pt idx="518" formatCode="mm/dd/yyyy\ \ \ hh:mm">
                  <c:v>40688.333333333336</c:v>
                </c:pt>
                <c:pt idx="519" formatCode="mm/dd/yyyy\ \ \ hh:mm">
                  <c:v>40688.375</c:v>
                </c:pt>
                <c:pt idx="520" formatCode="mm/dd/yyyy\ \ \ hh:mm">
                  <c:v>40688.416666666664</c:v>
                </c:pt>
                <c:pt idx="521" formatCode="mm/dd/yyyy\ \ \ hh:mm">
                  <c:v>40688.458333333336</c:v>
                </c:pt>
                <c:pt idx="522" formatCode="mm/dd/yyyy\ \ \ hh:mm">
                  <c:v>40688.5</c:v>
                </c:pt>
                <c:pt idx="523" formatCode="mm/dd/yyyy\ \ \ hh:mm">
                  <c:v>40688.541666666664</c:v>
                </c:pt>
                <c:pt idx="524" formatCode="mm/dd/yyyy\ \ \ hh:mm">
                  <c:v>40688.583333333336</c:v>
                </c:pt>
                <c:pt idx="525" formatCode="mm/dd/yyyy\ \ \ hh:mm">
                  <c:v>40688.625</c:v>
                </c:pt>
                <c:pt idx="526" formatCode="mm/dd/yyyy\ \ \ hh:mm">
                  <c:v>40688.666666666664</c:v>
                </c:pt>
                <c:pt idx="527" formatCode="mm/dd/yyyy\ \ \ hh:mm">
                  <c:v>40688.708333333336</c:v>
                </c:pt>
                <c:pt idx="528" formatCode="mm/dd/yyyy\ \ \ hh:mm">
                  <c:v>40688.75</c:v>
                </c:pt>
                <c:pt idx="529" formatCode="mm/dd/yyyy\ \ \ hh:mm">
                  <c:v>40688.791666666664</c:v>
                </c:pt>
                <c:pt idx="530" formatCode="mm/dd/yyyy\ \ \ hh:mm">
                  <c:v>40688.833333333336</c:v>
                </c:pt>
                <c:pt idx="531" formatCode="mm/dd/yyyy\ \ \ hh:mm">
                  <c:v>40688.875</c:v>
                </c:pt>
                <c:pt idx="532" formatCode="mm/dd/yyyy\ \ \ hh:mm">
                  <c:v>40688.916666666664</c:v>
                </c:pt>
                <c:pt idx="533" formatCode="mm/dd/yyyy\ \ \ hh:mm">
                  <c:v>40688.958333333336</c:v>
                </c:pt>
                <c:pt idx="534" formatCode="mm/dd/yyyy\ \ \ hh:mm">
                  <c:v>40689</c:v>
                </c:pt>
                <c:pt idx="535" formatCode="mm/dd/yyyy\ \ \ hh:mm">
                  <c:v>40689.041666666664</c:v>
                </c:pt>
                <c:pt idx="536" formatCode="mm/dd/yyyy\ \ \ hh:mm">
                  <c:v>40689.083333333336</c:v>
                </c:pt>
                <c:pt idx="537" formatCode="mm/dd/yyyy\ \ \ hh:mm">
                  <c:v>40689.125</c:v>
                </c:pt>
                <c:pt idx="538" formatCode="mm/dd/yyyy\ \ \ hh:mm">
                  <c:v>40689.166666666664</c:v>
                </c:pt>
                <c:pt idx="539" formatCode="mm/dd/yyyy\ \ \ hh:mm">
                  <c:v>40689.208333333336</c:v>
                </c:pt>
                <c:pt idx="540" formatCode="mm/dd/yyyy\ \ \ hh:mm">
                  <c:v>40689.25</c:v>
                </c:pt>
                <c:pt idx="541" formatCode="mm/dd/yyyy\ \ \ hh:mm">
                  <c:v>40689.291666666664</c:v>
                </c:pt>
                <c:pt idx="542" formatCode="mm/dd/yyyy\ \ \ hh:mm">
                  <c:v>40689.333333333336</c:v>
                </c:pt>
                <c:pt idx="543" formatCode="mm/dd/yyyy\ \ \ hh:mm">
                  <c:v>40689.375</c:v>
                </c:pt>
                <c:pt idx="544" formatCode="mm/dd/yyyy\ \ \ hh:mm">
                  <c:v>40689.416666666664</c:v>
                </c:pt>
                <c:pt idx="545" formatCode="mm/dd/yyyy\ \ \ hh:mm">
                  <c:v>40689.458333333336</c:v>
                </c:pt>
                <c:pt idx="546" formatCode="mm/dd/yyyy\ \ \ hh:mm">
                  <c:v>40689.5</c:v>
                </c:pt>
                <c:pt idx="547" formatCode="mm/dd/yyyy\ \ \ hh:mm">
                  <c:v>40689.541666666664</c:v>
                </c:pt>
                <c:pt idx="548" formatCode="mm/dd/yyyy\ \ \ hh:mm">
                  <c:v>40689.583333333336</c:v>
                </c:pt>
                <c:pt idx="549" formatCode="mm/dd/yyyy\ \ \ hh:mm">
                  <c:v>40689.625</c:v>
                </c:pt>
                <c:pt idx="550" formatCode="mm/dd/yyyy\ \ \ hh:mm">
                  <c:v>40689.666666666664</c:v>
                </c:pt>
                <c:pt idx="551" formatCode="mm/dd/yyyy\ \ \ hh:mm">
                  <c:v>40689.708333333336</c:v>
                </c:pt>
                <c:pt idx="552" formatCode="mm/dd/yyyy\ \ \ hh:mm">
                  <c:v>40689.75</c:v>
                </c:pt>
                <c:pt idx="553" formatCode="mm/dd/yyyy\ \ \ hh:mm">
                  <c:v>40689.791666666664</c:v>
                </c:pt>
                <c:pt idx="554" formatCode="mm/dd/yyyy\ \ \ hh:mm">
                  <c:v>40689.833333333336</c:v>
                </c:pt>
                <c:pt idx="555" formatCode="mm/dd/yyyy\ \ \ hh:mm">
                  <c:v>40689.875</c:v>
                </c:pt>
                <c:pt idx="556" formatCode="mm/dd/yyyy\ \ \ hh:mm">
                  <c:v>40689.916666666664</c:v>
                </c:pt>
                <c:pt idx="557" formatCode="mm/dd/yyyy\ \ \ hh:mm">
                  <c:v>40689.958333333336</c:v>
                </c:pt>
                <c:pt idx="558" formatCode="mm/dd/yyyy\ \ \ hh:mm">
                  <c:v>40690</c:v>
                </c:pt>
                <c:pt idx="559" formatCode="mm/dd/yyyy\ \ \ hh:mm">
                  <c:v>40690.041666666664</c:v>
                </c:pt>
                <c:pt idx="560" formatCode="mm/dd/yyyy\ \ \ hh:mm">
                  <c:v>40690.083333333336</c:v>
                </c:pt>
                <c:pt idx="561" formatCode="mm/dd/yyyy\ \ \ hh:mm">
                  <c:v>40690.125</c:v>
                </c:pt>
                <c:pt idx="562" formatCode="mm/dd/yyyy\ \ \ hh:mm">
                  <c:v>40690.166666666664</c:v>
                </c:pt>
                <c:pt idx="563" formatCode="mm/dd/yyyy\ \ \ hh:mm">
                  <c:v>40690.208333333336</c:v>
                </c:pt>
                <c:pt idx="564" formatCode="mm/dd/yyyy\ \ \ hh:mm">
                  <c:v>40690.25</c:v>
                </c:pt>
                <c:pt idx="565" formatCode="mm/dd/yyyy\ \ \ hh:mm">
                  <c:v>40690.291666666664</c:v>
                </c:pt>
                <c:pt idx="566" formatCode="mm/dd/yyyy\ \ \ hh:mm">
                  <c:v>40690.333333333336</c:v>
                </c:pt>
                <c:pt idx="567" formatCode="mm/dd/yyyy\ \ \ hh:mm">
                  <c:v>40690.375</c:v>
                </c:pt>
                <c:pt idx="568" formatCode="mm/dd/yyyy\ \ \ hh:mm">
                  <c:v>40690.416666666664</c:v>
                </c:pt>
                <c:pt idx="569" formatCode="mm/dd/yyyy\ \ \ hh:mm">
                  <c:v>40690.458333333336</c:v>
                </c:pt>
                <c:pt idx="570" formatCode="mm/dd/yyyy\ \ \ hh:mm">
                  <c:v>40690.5</c:v>
                </c:pt>
                <c:pt idx="571" formatCode="mm/dd/yyyy\ \ \ hh:mm">
                  <c:v>40690.541666666664</c:v>
                </c:pt>
                <c:pt idx="572" formatCode="mm/dd/yyyy\ \ \ hh:mm">
                  <c:v>40690.583333333336</c:v>
                </c:pt>
                <c:pt idx="573" formatCode="mm/dd/yyyy\ \ \ hh:mm">
                  <c:v>40690.625</c:v>
                </c:pt>
                <c:pt idx="574" formatCode="mm/dd/yyyy\ \ \ hh:mm">
                  <c:v>40690.666666666664</c:v>
                </c:pt>
                <c:pt idx="575" formatCode="mm/dd/yyyy\ \ \ hh:mm">
                  <c:v>40690.708333333336</c:v>
                </c:pt>
                <c:pt idx="576" formatCode="mm/dd/yyyy\ \ \ hh:mm">
                  <c:v>40690.75</c:v>
                </c:pt>
                <c:pt idx="577" formatCode="mm/dd/yyyy\ \ \ hh:mm">
                  <c:v>40690.791666666664</c:v>
                </c:pt>
                <c:pt idx="578" formatCode="mm/dd/yyyy\ \ \ hh:mm">
                  <c:v>40690.833333333336</c:v>
                </c:pt>
                <c:pt idx="579" formatCode="mm/dd/yyyy\ \ \ hh:mm">
                  <c:v>40690.875</c:v>
                </c:pt>
                <c:pt idx="580" formatCode="mm/dd/yyyy\ \ \ hh:mm">
                  <c:v>40690.916666666664</c:v>
                </c:pt>
                <c:pt idx="581" formatCode="mm/dd/yyyy\ \ \ hh:mm">
                  <c:v>40690.958333333336</c:v>
                </c:pt>
                <c:pt idx="582" formatCode="mm/dd/yyyy\ \ \ hh:mm">
                  <c:v>40691</c:v>
                </c:pt>
                <c:pt idx="583" formatCode="mm/dd/yyyy\ \ \ hh:mm">
                  <c:v>40691.041666666664</c:v>
                </c:pt>
                <c:pt idx="584" formatCode="mm/dd/yyyy\ \ \ hh:mm">
                  <c:v>40691.083333333336</c:v>
                </c:pt>
                <c:pt idx="585" formatCode="mm/dd/yyyy\ \ \ hh:mm">
                  <c:v>40691.125</c:v>
                </c:pt>
                <c:pt idx="586" formatCode="mm/dd/yyyy\ \ \ hh:mm">
                  <c:v>40691.166666666664</c:v>
                </c:pt>
                <c:pt idx="587" formatCode="mm/dd/yyyy\ \ \ hh:mm">
                  <c:v>40691.208333333336</c:v>
                </c:pt>
                <c:pt idx="588" formatCode="mm/dd/yyyy\ \ \ hh:mm">
                  <c:v>40691.25</c:v>
                </c:pt>
                <c:pt idx="589" formatCode="mm/dd/yyyy\ \ \ hh:mm">
                  <c:v>40691.291666666664</c:v>
                </c:pt>
                <c:pt idx="590" formatCode="mm/dd/yyyy\ \ \ hh:mm">
                  <c:v>40691.333333333336</c:v>
                </c:pt>
                <c:pt idx="591" formatCode="mm/dd/yyyy\ \ \ hh:mm">
                  <c:v>40691.375</c:v>
                </c:pt>
                <c:pt idx="592" formatCode="mm/dd/yyyy\ \ \ hh:mm">
                  <c:v>40691.416666666664</c:v>
                </c:pt>
                <c:pt idx="593" formatCode="mm/dd/yyyy\ \ \ hh:mm">
                  <c:v>40691.458333333336</c:v>
                </c:pt>
                <c:pt idx="594" formatCode="mm/dd/yyyy\ \ \ hh:mm">
                  <c:v>40691.5</c:v>
                </c:pt>
                <c:pt idx="595" formatCode="mm/dd/yyyy\ \ \ hh:mm">
                  <c:v>40691.541666666664</c:v>
                </c:pt>
                <c:pt idx="596" formatCode="mm/dd/yyyy\ \ \ hh:mm">
                  <c:v>40691.583333333336</c:v>
                </c:pt>
                <c:pt idx="597" formatCode="mm/dd/yyyy\ \ \ hh:mm">
                  <c:v>40691.625</c:v>
                </c:pt>
                <c:pt idx="598" formatCode="mm/dd/yyyy\ \ \ hh:mm">
                  <c:v>40691.666666666664</c:v>
                </c:pt>
                <c:pt idx="599" formatCode="mm/dd/yyyy\ \ \ hh:mm">
                  <c:v>40691.708333333336</c:v>
                </c:pt>
                <c:pt idx="600" formatCode="mm/dd/yyyy\ \ \ hh:mm">
                  <c:v>40691.75</c:v>
                </c:pt>
                <c:pt idx="601" formatCode="mm/dd/yyyy\ \ \ hh:mm">
                  <c:v>40691.791666666664</c:v>
                </c:pt>
                <c:pt idx="602" formatCode="mm/dd/yyyy\ \ \ hh:mm">
                  <c:v>40691.833333333336</c:v>
                </c:pt>
                <c:pt idx="603" formatCode="mm/dd/yyyy\ \ \ hh:mm">
                  <c:v>40691.875</c:v>
                </c:pt>
                <c:pt idx="604" formatCode="mm/dd/yyyy\ \ \ hh:mm">
                  <c:v>40691.916666666664</c:v>
                </c:pt>
                <c:pt idx="605" formatCode="mm/dd/yyyy\ \ \ hh:mm">
                  <c:v>40691.958333333336</c:v>
                </c:pt>
                <c:pt idx="606" formatCode="mm/dd/yyyy\ \ \ hh:mm">
                  <c:v>40692</c:v>
                </c:pt>
                <c:pt idx="607" formatCode="mm/dd/yyyy\ \ \ hh:mm">
                  <c:v>40692.041666666664</c:v>
                </c:pt>
                <c:pt idx="608" formatCode="mm/dd/yyyy\ \ \ hh:mm">
                  <c:v>40692.083333333336</c:v>
                </c:pt>
                <c:pt idx="609" formatCode="mm/dd/yyyy\ \ \ hh:mm">
                  <c:v>40692.125</c:v>
                </c:pt>
                <c:pt idx="610" formatCode="mm/dd/yyyy\ \ \ hh:mm">
                  <c:v>40692.166666666664</c:v>
                </c:pt>
                <c:pt idx="611" formatCode="mm/dd/yyyy\ \ \ hh:mm">
                  <c:v>40692.208333333336</c:v>
                </c:pt>
                <c:pt idx="612" formatCode="mm/dd/yyyy\ \ \ hh:mm">
                  <c:v>40692.25</c:v>
                </c:pt>
                <c:pt idx="613" formatCode="mm/dd/yyyy\ \ \ hh:mm">
                  <c:v>40692.291666666664</c:v>
                </c:pt>
                <c:pt idx="614" formatCode="mm/dd/yyyy\ \ \ hh:mm">
                  <c:v>40692.333333333336</c:v>
                </c:pt>
                <c:pt idx="615" formatCode="mm/dd/yyyy\ \ \ hh:mm">
                  <c:v>40692.375</c:v>
                </c:pt>
                <c:pt idx="616" formatCode="mm/dd/yyyy\ \ \ hh:mm">
                  <c:v>40692.416666666664</c:v>
                </c:pt>
                <c:pt idx="617" formatCode="mm/dd/yyyy\ \ \ hh:mm">
                  <c:v>40692.458333333336</c:v>
                </c:pt>
                <c:pt idx="618" formatCode="mm/dd/yyyy\ \ \ hh:mm">
                  <c:v>40692.5</c:v>
                </c:pt>
                <c:pt idx="619" formatCode="mm/dd/yyyy\ \ \ hh:mm">
                  <c:v>40692.541666666664</c:v>
                </c:pt>
                <c:pt idx="620" formatCode="mm/dd/yyyy\ \ \ hh:mm">
                  <c:v>40692.583333333336</c:v>
                </c:pt>
                <c:pt idx="621" formatCode="mm/dd/yyyy\ \ \ hh:mm">
                  <c:v>40692.625</c:v>
                </c:pt>
                <c:pt idx="622" formatCode="mm/dd/yyyy\ \ \ hh:mm">
                  <c:v>40692.666666666664</c:v>
                </c:pt>
                <c:pt idx="623" formatCode="mm/dd/yyyy\ \ \ hh:mm">
                  <c:v>40692.708333333336</c:v>
                </c:pt>
                <c:pt idx="624" formatCode="mm/dd/yyyy\ \ \ hh:mm">
                  <c:v>40692.75</c:v>
                </c:pt>
                <c:pt idx="625" formatCode="mm/dd/yyyy\ \ \ hh:mm">
                  <c:v>40692.791666666664</c:v>
                </c:pt>
                <c:pt idx="626" formatCode="mm/dd/yyyy\ \ \ hh:mm">
                  <c:v>40692.833333333336</c:v>
                </c:pt>
                <c:pt idx="627" formatCode="mm/dd/yyyy\ \ \ hh:mm">
                  <c:v>40692.875</c:v>
                </c:pt>
                <c:pt idx="628" formatCode="mm/dd/yyyy\ \ \ hh:mm">
                  <c:v>40692.916666666664</c:v>
                </c:pt>
                <c:pt idx="629" formatCode="mm/dd/yyyy\ \ \ hh:mm">
                  <c:v>40692.958333333336</c:v>
                </c:pt>
                <c:pt idx="630" formatCode="mm/dd/yyyy\ \ \ hh:mm">
                  <c:v>40693</c:v>
                </c:pt>
                <c:pt idx="631" formatCode="mm/dd/yyyy\ \ \ hh:mm">
                  <c:v>40693.041666666664</c:v>
                </c:pt>
                <c:pt idx="632" formatCode="mm/dd/yyyy\ \ \ hh:mm">
                  <c:v>40693.083333333336</c:v>
                </c:pt>
                <c:pt idx="633" formatCode="mm/dd/yyyy\ \ \ hh:mm">
                  <c:v>40693.125</c:v>
                </c:pt>
                <c:pt idx="634" formatCode="mm/dd/yyyy\ \ \ hh:mm">
                  <c:v>40693.166666666664</c:v>
                </c:pt>
                <c:pt idx="635" formatCode="mm/dd/yyyy\ \ \ hh:mm">
                  <c:v>40693.208333333336</c:v>
                </c:pt>
                <c:pt idx="636" formatCode="mm/dd/yyyy\ \ \ hh:mm">
                  <c:v>40693.25</c:v>
                </c:pt>
                <c:pt idx="637" formatCode="mm/dd/yyyy\ \ \ hh:mm">
                  <c:v>40693.291666666664</c:v>
                </c:pt>
                <c:pt idx="638" formatCode="mm/dd/yyyy\ \ \ hh:mm">
                  <c:v>40693.333333333336</c:v>
                </c:pt>
                <c:pt idx="639" formatCode="mm/dd/yyyy\ \ \ hh:mm">
                  <c:v>40693.375</c:v>
                </c:pt>
                <c:pt idx="640" formatCode="mm/dd/yyyy\ \ \ hh:mm">
                  <c:v>40693.416666666664</c:v>
                </c:pt>
                <c:pt idx="641" formatCode="mm/dd/yyyy\ \ \ hh:mm">
                  <c:v>40693.458333333336</c:v>
                </c:pt>
                <c:pt idx="642" formatCode="mm/dd/yyyy\ \ \ hh:mm">
                  <c:v>40693.5</c:v>
                </c:pt>
                <c:pt idx="643" formatCode="mm/dd/yyyy\ \ \ hh:mm">
                  <c:v>40693.541666666664</c:v>
                </c:pt>
                <c:pt idx="644" formatCode="mm/dd/yyyy\ \ \ hh:mm">
                  <c:v>40693.583333333336</c:v>
                </c:pt>
                <c:pt idx="645" formatCode="mm/dd/yyyy\ \ \ hh:mm">
                  <c:v>40693.625</c:v>
                </c:pt>
                <c:pt idx="646" formatCode="mm/dd/yyyy\ \ \ hh:mm">
                  <c:v>40693.666666666664</c:v>
                </c:pt>
                <c:pt idx="647" formatCode="mm/dd/yyyy\ \ \ hh:mm">
                  <c:v>40693.708333333336</c:v>
                </c:pt>
                <c:pt idx="648" formatCode="mm/dd/yyyy\ \ \ hh:mm">
                  <c:v>40693.75</c:v>
                </c:pt>
                <c:pt idx="649" formatCode="mm/dd/yyyy\ \ \ hh:mm">
                  <c:v>40693.791666666664</c:v>
                </c:pt>
                <c:pt idx="650" formatCode="mm/dd/yyyy\ \ \ hh:mm">
                  <c:v>40693.833333333336</c:v>
                </c:pt>
                <c:pt idx="651" formatCode="mm/dd/yyyy\ \ \ hh:mm">
                  <c:v>40693.875</c:v>
                </c:pt>
                <c:pt idx="652" formatCode="mm/dd/yyyy\ \ \ hh:mm">
                  <c:v>40693.916666666664</c:v>
                </c:pt>
                <c:pt idx="653" formatCode="mm/dd/yyyy\ \ \ hh:mm">
                  <c:v>40693.958333333336</c:v>
                </c:pt>
                <c:pt idx="654" formatCode="mm/dd/yyyy\ \ \ hh:mm">
                  <c:v>40694</c:v>
                </c:pt>
                <c:pt idx="655" formatCode="mm/dd/yyyy\ \ \ hh:mm">
                  <c:v>40694.041666666664</c:v>
                </c:pt>
                <c:pt idx="656" formatCode="mm/dd/yyyy\ \ \ hh:mm">
                  <c:v>40694.083333333336</c:v>
                </c:pt>
                <c:pt idx="657" formatCode="mm/dd/yyyy\ \ \ hh:mm">
                  <c:v>40694.125</c:v>
                </c:pt>
                <c:pt idx="658" formatCode="mm/dd/yyyy\ \ \ hh:mm">
                  <c:v>40694.166666666664</c:v>
                </c:pt>
                <c:pt idx="659" formatCode="mm/dd/yyyy\ \ \ hh:mm">
                  <c:v>40694.208333333336</c:v>
                </c:pt>
                <c:pt idx="660" formatCode="mm/dd/yyyy\ \ \ hh:mm">
                  <c:v>40694.25</c:v>
                </c:pt>
                <c:pt idx="661" formatCode="mm/dd/yyyy\ \ \ hh:mm">
                  <c:v>40694.291666666664</c:v>
                </c:pt>
                <c:pt idx="662" formatCode="mm/dd/yyyy\ \ \ hh:mm">
                  <c:v>40694.333333333336</c:v>
                </c:pt>
                <c:pt idx="663" formatCode="mm/dd/yyyy\ \ \ hh:mm">
                  <c:v>40694.375</c:v>
                </c:pt>
                <c:pt idx="664" formatCode="mm/dd/yyyy\ \ \ hh:mm">
                  <c:v>40694.416666666664</c:v>
                </c:pt>
                <c:pt idx="665" formatCode="mm/dd/yyyy\ \ \ hh:mm">
                  <c:v>40694.458333333336</c:v>
                </c:pt>
                <c:pt idx="666" formatCode="mm/dd/yyyy\ \ \ hh:mm">
                  <c:v>40694.5</c:v>
                </c:pt>
                <c:pt idx="667" formatCode="mm/dd/yyyy\ \ \ hh:mm">
                  <c:v>40694.541666666664</c:v>
                </c:pt>
                <c:pt idx="668" formatCode="mm/dd/yyyy\ \ \ hh:mm">
                  <c:v>40694.583333333336</c:v>
                </c:pt>
                <c:pt idx="669" formatCode="mm/dd/yyyy\ \ \ hh:mm">
                  <c:v>40694.625</c:v>
                </c:pt>
                <c:pt idx="670" formatCode="mm/dd/yyyy\ \ \ hh:mm">
                  <c:v>40694.666666666664</c:v>
                </c:pt>
                <c:pt idx="671" formatCode="mm/dd/yyyy\ \ \ hh:mm">
                  <c:v>40694.708333333336</c:v>
                </c:pt>
                <c:pt idx="672" formatCode="mm/dd/yyyy\ \ \ hh:mm">
                  <c:v>40694.75</c:v>
                </c:pt>
                <c:pt idx="673" formatCode="mm/dd/yyyy\ \ \ hh:mm">
                  <c:v>40694.791666666664</c:v>
                </c:pt>
                <c:pt idx="674" formatCode="mm/dd/yyyy\ \ \ hh:mm">
                  <c:v>40694.833333333336</c:v>
                </c:pt>
                <c:pt idx="675" formatCode="mm/dd/yyyy\ \ \ hh:mm">
                  <c:v>40694.875</c:v>
                </c:pt>
                <c:pt idx="676" formatCode="mm/dd/yyyy\ \ \ hh:mm">
                  <c:v>40694.916666666664</c:v>
                </c:pt>
                <c:pt idx="677" formatCode="mm/dd/yyyy\ \ \ hh:mm">
                  <c:v>40694.958333333336</c:v>
                </c:pt>
                <c:pt idx="678" formatCode="mm/dd/yyyy\ \ \ hh:mm">
                  <c:v>40695</c:v>
                </c:pt>
                <c:pt idx="679" formatCode="mm/dd/yyyy\ \ \ hh:mm">
                  <c:v>40695.041666666664</c:v>
                </c:pt>
                <c:pt idx="680" formatCode="mm/dd/yyyy\ \ \ hh:mm">
                  <c:v>40695.083333333336</c:v>
                </c:pt>
                <c:pt idx="681" formatCode="mm/dd/yyyy\ \ \ hh:mm">
                  <c:v>40695.125</c:v>
                </c:pt>
                <c:pt idx="682" formatCode="mm/dd/yyyy\ \ \ hh:mm">
                  <c:v>40695.166666666664</c:v>
                </c:pt>
                <c:pt idx="683" formatCode="mm/dd/yyyy\ \ \ hh:mm">
                  <c:v>40695.208333333336</c:v>
                </c:pt>
                <c:pt idx="684" formatCode="mm/dd/yyyy\ \ \ hh:mm">
                  <c:v>40695.25</c:v>
                </c:pt>
                <c:pt idx="685" formatCode="mm/dd/yyyy\ \ \ hh:mm">
                  <c:v>40695.291666666664</c:v>
                </c:pt>
                <c:pt idx="686" formatCode="mm/dd/yyyy\ \ \ hh:mm">
                  <c:v>40695.333333333336</c:v>
                </c:pt>
                <c:pt idx="687" formatCode="mm/dd/yyyy\ \ \ hh:mm">
                  <c:v>40695.375</c:v>
                </c:pt>
                <c:pt idx="688" formatCode="mm/dd/yyyy\ \ \ hh:mm">
                  <c:v>40695.416666666664</c:v>
                </c:pt>
                <c:pt idx="689" formatCode="mm/dd/yyyy\ \ \ hh:mm">
                  <c:v>40695.458333333336</c:v>
                </c:pt>
                <c:pt idx="690" formatCode="mm/dd/yyyy\ \ \ hh:mm">
                  <c:v>40695.5</c:v>
                </c:pt>
                <c:pt idx="691" formatCode="mm/dd/yyyy\ \ \ hh:mm">
                  <c:v>40695.541666666664</c:v>
                </c:pt>
                <c:pt idx="692" formatCode="mm/dd/yyyy\ \ \ hh:mm">
                  <c:v>40695.583333333336</c:v>
                </c:pt>
                <c:pt idx="693" formatCode="mm/dd/yyyy\ \ \ hh:mm">
                  <c:v>40695.625</c:v>
                </c:pt>
                <c:pt idx="694" formatCode="mm/dd/yyyy\ \ \ hh:mm">
                  <c:v>40695.666666666664</c:v>
                </c:pt>
                <c:pt idx="695" formatCode="mm/dd/yyyy\ \ \ hh:mm">
                  <c:v>40695.708333333336</c:v>
                </c:pt>
                <c:pt idx="696" formatCode="mm/dd/yyyy\ \ \ hh:mm">
                  <c:v>40695.75</c:v>
                </c:pt>
                <c:pt idx="697" formatCode="mm/dd/yyyy\ \ \ hh:mm">
                  <c:v>40695.791666666664</c:v>
                </c:pt>
                <c:pt idx="698" formatCode="mm/dd/yyyy\ \ \ hh:mm">
                  <c:v>40695.833333333336</c:v>
                </c:pt>
                <c:pt idx="699" formatCode="mm/dd/yyyy\ \ \ hh:mm">
                  <c:v>40695.875</c:v>
                </c:pt>
                <c:pt idx="700" formatCode="mm/dd/yyyy\ \ \ hh:mm">
                  <c:v>40695.916666666664</c:v>
                </c:pt>
                <c:pt idx="701" formatCode="mm/dd/yyyy\ \ \ hh:mm">
                  <c:v>40695.958333333336</c:v>
                </c:pt>
                <c:pt idx="702" formatCode="mm/dd/yyyy\ \ \ hh:mm">
                  <c:v>40696</c:v>
                </c:pt>
                <c:pt idx="703" formatCode="mm/dd/yyyy\ \ \ hh:mm">
                  <c:v>40696.041666666664</c:v>
                </c:pt>
                <c:pt idx="704" formatCode="mm/dd/yyyy\ \ \ hh:mm">
                  <c:v>40696.083333333336</c:v>
                </c:pt>
                <c:pt idx="705" formatCode="mm/dd/yyyy\ \ \ hh:mm">
                  <c:v>40696.125</c:v>
                </c:pt>
                <c:pt idx="706" formatCode="mm/dd/yyyy\ \ \ hh:mm">
                  <c:v>40696.166666666664</c:v>
                </c:pt>
                <c:pt idx="707" formatCode="mm/dd/yyyy\ \ \ hh:mm">
                  <c:v>40696.208333333336</c:v>
                </c:pt>
                <c:pt idx="708" formatCode="mm/dd/yyyy\ \ \ hh:mm">
                  <c:v>40696.25</c:v>
                </c:pt>
                <c:pt idx="709" formatCode="mm/dd/yyyy\ \ \ hh:mm">
                  <c:v>40696.291666666664</c:v>
                </c:pt>
                <c:pt idx="710" formatCode="mm/dd/yyyy\ \ \ hh:mm">
                  <c:v>40696.333333333336</c:v>
                </c:pt>
                <c:pt idx="711" formatCode="mm/dd/yyyy\ \ \ hh:mm">
                  <c:v>40696.375</c:v>
                </c:pt>
                <c:pt idx="712" formatCode="mm/dd/yyyy\ \ \ hh:mm">
                  <c:v>40696.416666666664</c:v>
                </c:pt>
                <c:pt idx="713" formatCode="mm/dd/yyyy\ \ \ hh:mm">
                  <c:v>40696.458333333336</c:v>
                </c:pt>
                <c:pt idx="714" formatCode="mm/dd/yyyy\ \ \ hh:mm">
                  <c:v>40696.5</c:v>
                </c:pt>
                <c:pt idx="715" formatCode="mm/dd/yyyy\ \ \ hh:mm">
                  <c:v>40696.541666666664</c:v>
                </c:pt>
                <c:pt idx="716" formatCode="mm/dd/yyyy\ \ \ hh:mm">
                  <c:v>40696.583333333336</c:v>
                </c:pt>
                <c:pt idx="717" formatCode="mm/dd/yyyy\ \ \ hh:mm">
                  <c:v>40696.625</c:v>
                </c:pt>
                <c:pt idx="718" formatCode="mm/dd/yyyy\ \ \ hh:mm">
                  <c:v>40696.666666666664</c:v>
                </c:pt>
                <c:pt idx="719" formatCode="mm/dd/yyyy\ \ \ hh:mm">
                  <c:v>40696.708333333336</c:v>
                </c:pt>
                <c:pt idx="720" formatCode="mm/dd/yyyy\ \ \ hh:mm">
                  <c:v>40696.75</c:v>
                </c:pt>
                <c:pt idx="721" formatCode="mm/dd/yyyy\ \ \ hh:mm">
                  <c:v>40696.791666666664</c:v>
                </c:pt>
                <c:pt idx="722" formatCode="mm/dd/yyyy\ \ \ hh:mm">
                  <c:v>40696.833333333336</c:v>
                </c:pt>
                <c:pt idx="723" formatCode="mm/dd/yyyy\ \ \ hh:mm">
                  <c:v>40696.875</c:v>
                </c:pt>
                <c:pt idx="724" formatCode="mm/dd/yyyy\ \ \ hh:mm">
                  <c:v>40696.916666666664</c:v>
                </c:pt>
                <c:pt idx="725" formatCode="mm/dd/yyyy\ \ \ hh:mm">
                  <c:v>40696.958333333336</c:v>
                </c:pt>
                <c:pt idx="726" formatCode="mm/dd/yyyy\ \ \ hh:mm">
                  <c:v>40697</c:v>
                </c:pt>
                <c:pt idx="727" formatCode="mm/dd/yyyy\ \ \ hh:mm">
                  <c:v>40697.041666666664</c:v>
                </c:pt>
                <c:pt idx="728" formatCode="mm/dd/yyyy\ \ \ hh:mm">
                  <c:v>40697.083333333336</c:v>
                </c:pt>
                <c:pt idx="729" formatCode="mm/dd/yyyy\ \ \ hh:mm">
                  <c:v>40697.125</c:v>
                </c:pt>
                <c:pt idx="730" formatCode="mm/dd/yyyy\ \ \ hh:mm">
                  <c:v>40697.166666666664</c:v>
                </c:pt>
                <c:pt idx="731" formatCode="mm/dd/yyyy\ \ \ hh:mm">
                  <c:v>40697.208333333336</c:v>
                </c:pt>
                <c:pt idx="732" formatCode="mm/dd/yyyy\ \ \ hh:mm">
                  <c:v>40697.25</c:v>
                </c:pt>
                <c:pt idx="733" formatCode="mm/dd/yyyy\ \ \ hh:mm">
                  <c:v>40697.291666666664</c:v>
                </c:pt>
                <c:pt idx="734" formatCode="mm/dd/yyyy\ \ \ hh:mm">
                  <c:v>40697.333333333336</c:v>
                </c:pt>
                <c:pt idx="735" formatCode="mm/dd/yyyy\ \ \ hh:mm">
                  <c:v>40697.375</c:v>
                </c:pt>
                <c:pt idx="736" formatCode="mm/dd/yyyy\ \ \ hh:mm">
                  <c:v>40697.416666666664</c:v>
                </c:pt>
                <c:pt idx="737" formatCode="mm/dd/yyyy\ \ \ hh:mm">
                  <c:v>40697.458333333336</c:v>
                </c:pt>
                <c:pt idx="738" formatCode="mm/dd/yyyy\ \ \ hh:mm">
                  <c:v>40697.5</c:v>
                </c:pt>
                <c:pt idx="739" formatCode="mm/dd/yyyy\ \ \ hh:mm">
                  <c:v>40697.541666666664</c:v>
                </c:pt>
                <c:pt idx="740" formatCode="mm/dd/yyyy\ \ \ hh:mm">
                  <c:v>40697.583333333336</c:v>
                </c:pt>
                <c:pt idx="741" formatCode="mm/dd/yyyy\ \ \ hh:mm">
                  <c:v>40697.625</c:v>
                </c:pt>
                <c:pt idx="742" formatCode="mm/dd/yyyy\ \ \ hh:mm">
                  <c:v>40697.666666666664</c:v>
                </c:pt>
                <c:pt idx="743" formatCode="mm/dd/yyyy\ \ \ hh:mm">
                  <c:v>40697.708333333336</c:v>
                </c:pt>
                <c:pt idx="744" formatCode="mm/dd/yyyy\ \ \ hh:mm">
                  <c:v>40697.75</c:v>
                </c:pt>
                <c:pt idx="745" formatCode="mm/dd/yyyy\ \ \ hh:mm">
                  <c:v>40697.791666666664</c:v>
                </c:pt>
                <c:pt idx="746" formatCode="mm/dd/yyyy\ \ \ hh:mm">
                  <c:v>40697.833333333336</c:v>
                </c:pt>
                <c:pt idx="747" formatCode="mm/dd/yyyy\ \ \ hh:mm">
                  <c:v>40697.875</c:v>
                </c:pt>
                <c:pt idx="748" formatCode="mm/dd/yyyy\ \ \ hh:mm">
                  <c:v>40697.916666666664</c:v>
                </c:pt>
                <c:pt idx="749" formatCode="mm/dd/yyyy\ \ \ hh:mm">
                  <c:v>40697.958333333336</c:v>
                </c:pt>
                <c:pt idx="750" formatCode="mm/dd/yyyy\ \ \ hh:mm">
                  <c:v>40698</c:v>
                </c:pt>
                <c:pt idx="751" formatCode="mm/dd/yyyy\ \ \ hh:mm">
                  <c:v>40698.041666666664</c:v>
                </c:pt>
                <c:pt idx="752" formatCode="mm/dd/yyyy\ \ \ hh:mm">
                  <c:v>40698.083333333336</c:v>
                </c:pt>
                <c:pt idx="753" formatCode="mm/dd/yyyy\ \ \ hh:mm">
                  <c:v>40698.125</c:v>
                </c:pt>
                <c:pt idx="754" formatCode="mm/dd/yyyy\ \ \ hh:mm">
                  <c:v>40698.166666666664</c:v>
                </c:pt>
                <c:pt idx="755" formatCode="mm/dd/yyyy\ \ \ hh:mm">
                  <c:v>40698.208333333336</c:v>
                </c:pt>
                <c:pt idx="756" formatCode="mm/dd/yyyy\ \ \ hh:mm">
                  <c:v>40698.25</c:v>
                </c:pt>
                <c:pt idx="757" formatCode="mm/dd/yyyy\ \ \ hh:mm">
                  <c:v>40698.291666666664</c:v>
                </c:pt>
                <c:pt idx="758" formatCode="mm/dd/yyyy\ \ \ hh:mm">
                  <c:v>40698.333333333336</c:v>
                </c:pt>
                <c:pt idx="759" formatCode="mm/dd/yyyy\ \ \ hh:mm">
                  <c:v>40698.375</c:v>
                </c:pt>
                <c:pt idx="760" formatCode="mm/dd/yyyy\ \ \ hh:mm">
                  <c:v>40698.416666666664</c:v>
                </c:pt>
                <c:pt idx="761" formatCode="mm/dd/yyyy\ \ \ hh:mm">
                  <c:v>40698.458333333336</c:v>
                </c:pt>
                <c:pt idx="762" formatCode="mm/dd/yyyy\ \ \ hh:mm">
                  <c:v>40698.5</c:v>
                </c:pt>
                <c:pt idx="763" formatCode="mm/dd/yyyy\ \ \ hh:mm">
                  <c:v>40698.541666666664</c:v>
                </c:pt>
                <c:pt idx="764" formatCode="mm/dd/yyyy\ \ \ hh:mm">
                  <c:v>40698.583333333336</c:v>
                </c:pt>
                <c:pt idx="765" formatCode="mm/dd/yyyy\ \ \ hh:mm">
                  <c:v>40698.625</c:v>
                </c:pt>
                <c:pt idx="766" formatCode="mm/dd/yyyy\ \ \ hh:mm">
                  <c:v>40698.666666666664</c:v>
                </c:pt>
                <c:pt idx="767" formatCode="mm/dd/yyyy\ \ \ hh:mm">
                  <c:v>40698.708333333336</c:v>
                </c:pt>
                <c:pt idx="768" formatCode="mm/dd/yyyy\ \ \ hh:mm">
                  <c:v>40698.75</c:v>
                </c:pt>
                <c:pt idx="769" formatCode="mm/dd/yyyy\ \ \ hh:mm">
                  <c:v>40698.791666666664</c:v>
                </c:pt>
                <c:pt idx="770" formatCode="mm/dd/yyyy\ \ \ hh:mm">
                  <c:v>40698.833333333336</c:v>
                </c:pt>
                <c:pt idx="771" formatCode="mm/dd/yyyy\ \ \ hh:mm">
                  <c:v>40698.875</c:v>
                </c:pt>
                <c:pt idx="772" formatCode="mm/dd/yyyy\ \ \ hh:mm">
                  <c:v>40698.916666666664</c:v>
                </c:pt>
                <c:pt idx="773" formatCode="mm/dd/yyyy\ \ \ hh:mm">
                  <c:v>40698.958333333336</c:v>
                </c:pt>
                <c:pt idx="774" formatCode="mm/dd/yyyy\ \ \ hh:mm">
                  <c:v>40699</c:v>
                </c:pt>
                <c:pt idx="775" formatCode="mm/dd/yyyy\ \ \ hh:mm">
                  <c:v>40699.041666666664</c:v>
                </c:pt>
                <c:pt idx="776" formatCode="mm/dd/yyyy\ \ \ hh:mm">
                  <c:v>40699.083333333336</c:v>
                </c:pt>
                <c:pt idx="777" formatCode="mm/dd/yyyy\ \ \ hh:mm">
                  <c:v>40699.125</c:v>
                </c:pt>
                <c:pt idx="778" formatCode="mm/dd/yyyy\ \ \ hh:mm">
                  <c:v>40699.166666666664</c:v>
                </c:pt>
                <c:pt idx="779" formatCode="mm/dd/yyyy\ \ \ hh:mm">
                  <c:v>40699.208333333336</c:v>
                </c:pt>
                <c:pt idx="780" formatCode="mm/dd/yyyy\ \ \ hh:mm">
                  <c:v>40699.25</c:v>
                </c:pt>
                <c:pt idx="781" formatCode="mm/dd/yyyy\ \ \ hh:mm">
                  <c:v>40699.291666666664</c:v>
                </c:pt>
                <c:pt idx="782" formatCode="mm/dd/yyyy\ \ \ hh:mm">
                  <c:v>40699.333333333336</c:v>
                </c:pt>
                <c:pt idx="783" formatCode="mm/dd/yyyy\ \ \ hh:mm">
                  <c:v>40699.375</c:v>
                </c:pt>
                <c:pt idx="784" formatCode="mm/dd/yyyy\ \ \ hh:mm">
                  <c:v>40699.416666666664</c:v>
                </c:pt>
                <c:pt idx="785" formatCode="mm/dd/yyyy\ \ \ hh:mm">
                  <c:v>40699.458333333336</c:v>
                </c:pt>
                <c:pt idx="786" formatCode="mm/dd/yyyy\ \ \ hh:mm">
                  <c:v>40699.5</c:v>
                </c:pt>
                <c:pt idx="787" formatCode="mm/dd/yyyy\ \ \ hh:mm">
                  <c:v>40699.541666666664</c:v>
                </c:pt>
                <c:pt idx="788" formatCode="mm/dd/yyyy\ \ \ hh:mm">
                  <c:v>40699.583333333336</c:v>
                </c:pt>
                <c:pt idx="789" formatCode="mm/dd/yyyy\ \ \ hh:mm">
                  <c:v>40699.625</c:v>
                </c:pt>
                <c:pt idx="790" formatCode="mm/dd/yyyy\ \ \ hh:mm">
                  <c:v>40699.666666666664</c:v>
                </c:pt>
                <c:pt idx="791" formatCode="mm/dd/yyyy\ \ \ hh:mm">
                  <c:v>40699.708333333336</c:v>
                </c:pt>
                <c:pt idx="792" formatCode="mm/dd/yyyy\ \ \ hh:mm">
                  <c:v>40699.75</c:v>
                </c:pt>
                <c:pt idx="793" formatCode="mm/dd/yyyy\ \ \ hh:mm">
                  <c:v>40699.791666666664</c:v>
                </c:pt>
                <c:pt idx="794" formatCode="mm/dd/yyyy\ \ \ hh:mm">
                  <c:v>40699.833333333336</c:v>
                </c:pt>
                <c:pt idx="795" formatCode="mm/dd/yyyy\ \ \ hh:mm">
                  <c:v>40699.875</c:v>
                </c:pt>
                <c:pt idx="796" formatCode="mm/dd/yyyy\ \ \ hh:mm">
                  <c:v>40699.916666666664</c:v>
                </c:pt>
                <c:pt idx="797" formatCode="mm/dd/yyyy\ \ \ hh:mm">
                  <c:v>40699.958333333336</c:v>
                </c:pt>
                <c:pt idx="798" formatCode="mm/dd/yyyy\ \ \ hh:mm">
                  <c:v>40700</c:v>
                </c:pt>
                <c:pt idx="799" formatCode="mm/dd/yyyy\ \ \ hh:mm">
                  <c:v>40700.041666666664</c:v>
                </c:pt>
                <c:pt idx="800" formatCode="mm/dd/yyyy\ \ \ hh:mm">
                  <c:v>40700.083333333336</c:v>
                </c:pt>
                <c:pt idx="801" formatCode="mm/dd/yyyy\ \ \ hh:mm">
                  <c:v>40700.125</c:v>
                </c:pt>
                <c:pt idx="802" formatCode="mm/dd/yyyy\ \ \ hh:mm">
                  <c:v>40700.166666666664</c:v>
                </c:pt>
                <c:pt idx="803" formatCode="mm/dd/yyyy\ \ \ hh:mm">
                  <c:v>40700.208333333336</c:v>
                </c:pt>
                <c:pt idx="804" formatCode="mm/dd/yyyy\ \ \ hh:mm">
                  <c:v>40700.25</c:v>
                </c:pt>
                <c:pt idx="805" formatCode="mm/dd/yyyy\ \ \ hh:mm">
                  <c:v>40700.291666666664</c:v>
                </c:pt>
                <c:pt idx="806" formatCode="mm/dd/yyyy\ \ \ hh:mm">
                  <c:v>40700.333333333336</c:v>
                </c:pt>
                <c:pt idx="807" formatCode="mm/dd/yyyy\ \ \ hh:mm">
                  <c:v>40700.375</c:v>
                </c:pt>
                <c:pt idx="808" formatCode="mm/dd/yyyy\ \ \ hh:mm">
                  <c:v>40700.40625</c:v>
                </c:pt>
                <c:pt idx="809" formatCode="mm/dd/yyyy\ \ \ hh:mm">
                  <c:v>40700.416666666664</c:v>
                </c:pt>
                <c:pt idx="810" formatCode="mm/dd/yyyy\ \ \ hh:mm">
                  <c:v>40700.458333333336</c:v>
                </c:pt>
                <c:pt idx="811" formatCode="mm/dd/yyyy\ \ \ hh:mm">
                  <c:v>40700.5</c:v>
                </c:pt>
                <c:pt idx="812" formatCode="mm/dd/yyyy\ \ \ hh:mm">
                  <c:v>40700.541666666664</c:v>
                </c:pt>
                <c:pt idx="813" formatCode="mm/dd/yyyy\ \ \ hh:mm">
                  <c:v>40700.583333333336</c:v>
                </c:pt>
                <c:pt idx="814" formatCode="mm/dd/yyyy\ \ \ hh:mm">
                  <c:v>40700.625</c:v>
                </c:pt>
                <c:pt idx="815" formatCode="mm/dd/yyyy\ \ \ hh:mm">
                  <c:v>40700.666666666664</c:v>
                </c:pt>
                <c:pt idx="816" formatCode="mm/dd/yyyy\ \ \ hh:mm">
                  <c:v>40700.708333333336</c:v>
                </c:pt>
                <c:pt idx="817" formatCode="mm/dd/yyyy\ \ \ hh:mm">
                  <c:v>40700.75</c:v>
                </c:pt>
                <c:pt idx="818" formatCode="mm/dd/yyyy\ \ \ hh:mm">
                  <c:v>40700.791666666664</c:v>
                </c:pt>
                <c:pt idx="819" formatCode="mm/dd/yyyy\ \ \ hh:mm">
                  <c:v>40700.833333333336</c:v>
                </c:pt>
                <c:pt idx="820" formatCode="mm/dd/yyyy\ \ \ hh:mm">
                  <c:v>40700.875</c:v>
                </c:pt>
                <c:pt idx="821" formatCode="mm/dd/yyyy\ \ \ hh:mm">
                  <c:v>40700.916666666664</c:v>
                </c:pt>
                <c:pt idx="822" formatCode="mm/dd/yyyy\ \ \ hh:mm">
                  <c:v>40700.958333333336</c:v>
                </c:pt>
                <c:pt idx="823" formatCode="mm/dd/yyyy\ \ \ hh:mm">
                  <c:v>40701</c:v>
                </c:pt>
                <c:pt idx="824" formatCode="mm/dd/yyyy\ \ \ hh:mm">
                  <c:v>40701.041666666664</c:v>
                </c:pt>
                <c:pt idx="825" formatCode="mm/dd/yyyy\ \ \ hh:mm">
                  <c:v>40701.083333333336</c:v>
                </c:pt>
                <c:pt idx="826" formatCode="mm/dd/yyyy\ \ \ hh:mm">
                  <c:v>40701.125</c:v>
                </c:pt>
                <c:pt idx="827" formatCode="mm/dd/yyyy\ \ \ hh:mm">
                  <c:v>40701.166666666664</c:v>
                </c:pt>
                <c:pt idx="828" formatCode="mm/dd/yyyy\ \ \ hh:mm">
                  <c:v>40701.208333333336</c:v>
                </c:pt>
                <c:pt idx="829" formatCode="mm/dd/yyyy\ \ \ hh:mm">
                  <c:v>40701.25</c:v>
                </c:pt>
                <c:pt idx="830" formatCode="mm/dd/yyyy\ \ \ hh:mm">
                  <c:v>40701.291666666664</c:v>
                </c:pt>
                <c:pt idx="831" formatCode="mm/dd/yyyy\ \ \ hh:mm">
                  <c:v>40701.333333333336</c:v>
                </c:pt>
                <c:pt idx="832" formatCode="mm/dd/yyyy\ \ \ hh:mm">
                  <c:v>40701.375</c:v>
                </c:pt>
                <c:pt idx="833" formatCode="mm/dd/yyyy\ \ \ hh:mm">
                  <c:v>40701.416666666664</c:v>
                </c:pt>
                <c:pt idx="834" formatCode="mm/dd/yyyy\ \ \ hh:mm">
                  <c:v>40701.458333333336</c:v>
                </c:pt>
                <c:pt idx="835" formatCode="mm/dd/yyyy\ \ \ hh:mm">
                  <c:v>40701.5</c:v>
                </c:pt>
                <c:pt idx="836" formatCode="mm/dd/yyyy\ \ \ hh:mm">
                  <c:v>40701.541666666664</c:v>
                </c:pt>
                <c:pt idx="837" formatCode="mm/dd/yyyy\ \ \ hh:mm">
                  <c:v>40701.583333333336</c:v>
                </c:pt>
                <c:pt idx="838" formatCode="mm/dd/yyyy\ \ \ hh:mm">
                  <c:v>40701.625</c:v>
                </c:pt>
                <c:pt idx="839" formatCode="mm/dd/yyyy\ \ \ hh:mm">
                  <c:v>40701.666666666664</c:v>
                </c:pt>
                <c:pt idx="840" formatCode="mm/dd/yyyy\ \ \ hh:mm">
                  <c:v>40701.708333333336</c:v>
                </c:pt>
                <c:pt idx="841" formatCode="mm/dd/yyyy\ \ \ hh:mm">
                  <c:v>40701.75</c:v>
                </c:pt>
                <c:pt idx="842" formatCode="mm/dd/yyyy\ \ \ hh:mm">
                  <c:v>40701.791666666664</c:v>
                </c:pt>
                <c:pt idx="843" formatCode="mm/dd/yyyy\ \ \ hh:mm">
                  <c:v>40701.833333333336</c:v>
                </c:pt>
                <c:pt idx="844" formatCode="mm/dd/yyyy\ \ \ hh:mm">
                  <c:v>40701.875</c:v>
                </c:pt>
                <c:pt idx="845" formatCode="mm/dd/yyyy\ \ \ hh:mm">
                  <c:v>40701.916666666664</c:v>
                </c:pt>
                <c:pt idx="846" formatCode="mm/dd/yyyy\ \ \ hh:mm">
                  <c:v>40701.958333333336</c:v>
                </c:pt>
                <c:pt idx="847" formatCode="mm/dd/yyyy\ \ \ hh:mm">
                  <c:v>40702</c:v>
                </c:pt>
                <c:pt idx="848" formatCode="mm/dd/yyyy\ \ \ hh:mm">
                  <c:v>40702.041666666664</c:v>
                </c:pt>
                <c:pt idx="849" formatCode="mm/dd/yyyy\ \ \ hh:mm">
                  <c:v>40702.083333333336</c:v>
                </c:pt>
                <c:pt idx="850" formatCode="mm/dd/yyyy\ \ \ hh:mm">
                  <c:v>40702.125</c:v>
                </c:pt>
                <c:pt idx="851" formatCode="mm/dd/yyyy\ \ \ hh:mm">
                  <c:v>40702.166666666664</c:v>
                </c:pt>
                <c:pt idx="852" formatCode="mm/dd/yyyy\ \ \ hh:mm">
                  <c:v>40702.208333333336</c:v>
                </c:pt>
                <c:pt idx="853" formatCode="mm/dd/yyyy\ \ \ hh:mm">
                  <c:v>40702.25</c:v>
                </c:pt>
                <c:pt idx="854" formatCode="mm/dd/yyyy\ \ \ hh:mm">
                  <c:v>40702.291666666664</c:v>
                </c:pt>
                <c:pt idx="855" formatCode="mm/dd/yyyy\ \ \ hh:mm">
                  <c:v>40702.333333333336</c:v>
                </c:pt>
                <c:pt idx="856" formatCode="mm/dd/yyyy\ \ \ hh:mm">
                  <c:v>40702.375</c:v>
                </c:pt>
                <c:pt idx="857" formatCode="mm/dd/yyyy\ \ \ hh:mm">
                  <c:v>40702.416666666664</c:v>
                </c:pt>
                <c:pt idx="858" formatCode="mm/dd/yyyy\ \ \ hh:mm">
                  <c:v>40702.458333333336</c:v>
                </c:pt>
                <c:pt idx="859" formatCode="mm/dd/yyyy\ \ \ hh:mm">
                  <c:v>40702.5</c:v>
                </c:pt>
                <c:pt idx="860" formatCode="mm/dd/yyyy\ \ \ hh:mm">
                  <c:v>40702.541666666664</c:v>
                </c:pt>
                <c:pt idx="861" formatCode="mm/dd/yyyy\ \ \ hh:mm">
                  <c:v>40702.583333333336</c:v>
                </c:pt>
                <c:pt idx="862" formatCode="mm/dd/yyyy\ \ \ hh:mm">
                  <c:v>40702.625</c:v>
                </c:pt>
                <c:pt idx="863" formatCode="mm/dd/yyyy\ \ \ hh:mm">
                  <c:v>40702.666666666664</c:v>
                </c:pt>
                <c:pt idx="864" formatCode="mm/dd/yyyy\ \ \ hh:mm">
                  <c:v>40702.708333333336</c:v>
                </c:pt>
                <c:pt idx="865" formatCode="mm/dd/yyyy\ \ \ hh:mm">
                  <c:v>40702.75</c:v>
                </c:pt>
                <c:pt idx="866" formatCode="mm/dd/yyyy\ \ \ hh:mm">
                  <c:v>40702.791666666664</c:v>
                </c:pt>
                <c:pt idx="867" formatCode="mm/dd/yyyy\ \ \ hh:mm">
                  <c:v>40702.833333333336</c:v>
                </c:pt>
                <c:pt idx="868" formatCode="mm/dd/yyyy\ \ \ hh:mm">
                  <c:v>40702.875</c:v>
                </c:pt>
                <c:pt idx="869" formatCode="mm/dd/yyyy\ \ \ hh:mm">
                  <c:v>40702.916666666664</c:v>
                </c:pt>
                <c:pt idx="870" formatCode="mm/dd/yyyy\ \ \ hh:mm">
                  <c:v>40702.958333333336</c:v>
                </c:pt>
                <c:pt idx="871" formatCode="mm/dd/yyyy\ \ \ hh:mm">
                  <c:v>40703</c:v>
                </c:pt>
                <c:pt idx="872" formatCode="mm/dd/yyyy\ \ \ hh:mm">
                  <c:v>40703.041666666664</c:v>
                </c:pt>
                <c:pt idx="873" formatCode="mm/dd/yyyy\ \ \ hh:mm">
                  <c:v>40703.083333333336</c:v>
                </c:pt>
                <c:pt idx="874" formatCode="mm/dd/yyyy\ \ \ hh:mm">
                  <c:v>40703.125</c:v>
                </c:pt>
                <c:pt idx="875" formatCode="mm/dd/yyyy\ \ \ hh:mm">
                  <c:v>40703.166666666664</c:v>
                </c:pt>
                <c:pt idx="876" formatCode="mm/dd/yyyy\ \ \ hh:mm">
                  <c:v>40703.208333333336</c:v>
                </c:pt>
                <c:pt idx="877" formatCode="mm/dd/yyyy\ \ \ hh:mm">
                  <c:v>40703.25</c:v>
                </c:pt>
                <c:pt idx="878" formatCode="mm/dd/yyyy\ \ \ hh:mm">
                  <c:v>40703.291666666664</c:v>
                </c:pt>
                <c:pt idx="879" formatCode="mm/dd/yyyy\ \ \ hh:mm">
                  <c:v>40703.333333333336</c:v>
                </c:pt>
                <c:pt idx="880" formatCode="mm/dd/yyyy\ \ \ hh:mm">
                  <c:v>40703.375</c:v>
                </c:pt>
                <c:pt idx="881" formatCode="mm/dd/yyyy\ \ \ hh:mm">
                  <c:v>40703.416666666664</c:v>
                </c:pt>
                <c:pt idx="882" formatCode="mm/dd/yyyy\ \ \ hh:mm">
                  <c:v>40703.458333333336</c:v>
                </c:pt>
                <c:pt idx="883" formatCode="mm/dd/yyyy\ \ \ hh:mm">
                  <c:v>40703.5</c:v>
                </c:pt>
                <c:pt idx="884" formatCode="mm/dd/yyyy\ \ \ hh:mm">
                  <c:v>40703.541666666664</c:v>
                </c:pt>
                <c:pt idx="885" formatCode="mm/dd/yyyy\ \ \ hh:mm">
                  <c:v>40703.583333333336</c:v>
                </c:pt>
                <c:pt idx="886" formatCode="mm/dd/yyyy\ \ \ hh:mm">
                  <c:v>40703.625</c:v>
                </c:pt>
                <c:pt idx="887" formatCode="mm/dd/yyyy\ \ \ hh:mm">
                  <c:v>40703.666666666664</c:v>
                </c:pt>
                <c:pt idx="888" formatCode="mm/dd/yyyy\ \ \ hh:mm">
                  <c:v>40703.708333333336</c:v>
                </c:pt>
                <c:pt idx="889" formatCode="mm/dd/yyyy\ \ \ hh:mm">
                  <c:v>40703.75</c:v>
                </c:pt>
                <c:pt idx="890" formatCode="mm/dd/yyyy\ \ \ hh:mm">
                  <c:v>40703.791666666664</c:v>
                </c:pt>
                <c:pt idx="891" formatCode="mm/dd/yyyy\ \ \ hh:mm">
                  <c:v>40703.833333333336</c:v>
                </c:pt>
                <c:pt idx="892" formatCode="mm/dd/yyyy\ \ \ hh:mm">
                  <c:v>40703.875</c:v>
                </c:pt>
                <c:pt idx="893" formatCode="mm/dd/yyyy\ \ \ hh:mm">
                  <c:v>40703.916666666664</c:v>
                </c:pt>
                <c:pt idx="894" formatCode="mm/dd/yyyy\ \ \ hh:mm">
                  <c:v>40703.958333333336</c:v>
                </c:pt>
                <c:pt idx="895" formatCode="mm/dd/yyyy\ \ \ hh:mm">
                  <c:v>40704</c:v>
                </c:pt>
                <c:pt idx="896" formatCode="mm/dd/yyyy\ \ \ hh:mm">
                  <c:v>40704.041666666664</c:v>
                </c:pt>
                <c:pt idx="897" formatCode="mm/dd/yyyy\ \ \ hh:mm">
                  <c:v>40704.083333333336</c:v>
                </c:pt>
                <c:pt idx="898" formatCode="mm/dd/yyyy\ \ \ hh:mm">
                  <c:v>40704.125</c:v>
                </c:pt>
                <c:pt idx="899" formatCode="mm/dd/yyyy\ \ \ hh:mm">
                  <c:v>40704.166666666664</c:v>
                </c:pt>
                <c:pt idx="900" formatCode="mm/dd/yyyy\ \ \ hh:mm">
                  <c:v>40704.208333333336</c:v>
                </c:pt>
                <c:pt idx="901" formatCode="mm/dd/yyyy\ \ \ hh:mm">
                  <c:v>40704.25</c:v>
                </c:pt>
                <c:pt idx="902" formatCode="mm/dd/yyyy\ \ \ hh:mm">
                  <c:v>40704.291666666664</c:v>
                </c:pt>
                <c:pt idx="903" formatCode="mm/dd/yyyy\ \ \ hh:mm">
                  <c:v>40704.333333333336</c:v>
                </c:pt>
                <c:pt idx="904" formatCode="mm/dd/yyyy\ \ \ hh:mm">
                  <c:v>40704.375</c:v>
                </c:pt>
                <c:pt idx="905" formatCode="mm/dd/yyyy\ \ \ hh:mm">
                  <c:v>40704.416666666664</c:v>
                </c:pt>
                <c:pt idx="906" formatCode="mm/dd/yyyy\ \ \ hh:mm">
                  <c:v>40704.458333333336</c:v>
                </c:pt>
                <c:pt idx="907" formatCode="mm/dd/yyyy\ \ \ hh:mm">
                  <c:v>40704.5</c:v>
                </c:pt>
                <c:pt idx="908" formatCode="mm/dd/yyyy\ \ \ hh:mm">
                  <c:v>40704.541666666664</c:v>
                </c:pt>
                <c:pt idx="909" formatCode="mm/dd/yyyy\ \ \ hh:mm">
                  <c:v>40704.583333333336</c:v>
                </c:pt>
                <c:pt idx="910" formatCode="mm/dd/yyyy\ \ \ hh:mm">
                  <c:v>40704.625</c:v>
                </c:pt>
                <c:pt idx="911" formatCode="mm/dd/yyyy\ \ \ hh:mm">
                  <c:v>40704.666666666664</c:v>
                </c:pt>
                <c:pt idx="912" formatCode="mm/dd/yyyy\ \ \ hh:mm">
                  <c:v>40704.708333333336</c:v>
                </c:pt>
                <c:pt idx="913" formatCode="mm/dd/yyyy\ \ \ hh:mm">
                  <c:v>40704.75</c:v>
                </c:pt>
                <c:pt idx="914" formatCode="mm/dd/yyyy\ \ \ hh:mm">
                  <c:v>40704.791666666664</c:v>
                </c:pt>
                <c:pt idx="915" formatCode="mm/dd/yyyy\ \ \ hh:mm">
                  <c:v>40704.833333333336</c:v>
                </c:pt>
                <c:pt idx="916" formatCode="mm/dd/yyyy\ \ \ hh:mm">
                  <c:v>40704.875</c:v>
                </c:pt>
                <c:pt idx="917" formatCode="mm/dd/yyyy\ \ \ hh:mm">
                  <c:v>40704.916666666664</c:v>
                </c:pt>
                <c:pt idx="918" formatCode="mm/dd/yyyy\ \ \ hh:mm">
                  <c:v>40704.958333333336</c:v>
                </c:pt>
                <c:pt idx="919" formatCode="mm/dd/yyyy\ \ \ hh:mm">
                  <c:v>40705</c:v>
                </c:pt>
                <c:pt idx="920" formatCode="mm/dd/yyyy\ \ \ hh:mm">
                  <c:v>40705.041666666664</c:v>
                </c:pt>
                <c:pt idx="921" formatCode="mm/dd/yyyy\ \ \ hh:mm">
                  <c:v>40705.083333333336</c:v>
                </c:pt>
                <c:pt idx="922" formatCode="mm/dd/yyyy\ \ \ hh:mm">
                  <c:v>40705.125</c:v>
                </c:pt>
                <c:pt idx="923" formatCode="mm/dd/yyyy\ \ \ hh:mm">
                  <c:v>40705.166666666664</c:v>
                </c:pt>
                <c:pt idx="924" formatCode="mm/dd/yyyy\ \ \ hh:mm">
                  <c:v>40705.208333333336</c:v>
                </c:pt>
                <c:pt idx="925" formatCode="mm/dd/yyyy\ \ \ hh:mm">
                  <c:v>40705.25</c:v>
                </c:pt>
                <c:pt idx="926" formatCode="mm/dd/yyyy\ \ \ hh:mm">
                  <c:v>40705.291666666664</c:v>
                </c:pt>
                <c:pt idx="927" formatCode="mm/dd/yyyy\ \ \ hh:mm">
                  <c:v>40705.333333333336</c:v>
                </c:pt>
                <c:pt idx="928" formatCode="mm/dd/yyyy\ \ \ hh:mm">
                  <c:v>40705.375</c:v>
                </c:pt>
                <c:pt idx="929" formatCode="mm/dd/yyyy\ \ \ hh:mm">
                  <c:v>40705.416666666664</c:v>
                </c:pt>
                <c:pt idx="930" formatCode="mm/dd/yyyy\ \ \ hh:mm">
                  <c:v>40705.458333333336</c:v>
                </c:pt>
                <c:pt idx="931" formatCode="mm/dd/yyyy\ \ \ hh:mm">
                  <c:v>40705.5</c:v>
                </c:pt>
                <c:pt idx="932" formatCode="mm/dd/yyyy\ \ \ hh:mm">
                  <c:v>40705.541666666664</c:v>
                </c:pt>
                <c:pt idx="933" formatCode="mm/dd/yyyy\ \ \ hh:mm">
                  <c:v>40705.583333333336</c:v>
                </c:pt>
                <c:pt idx="934" formatCode="mm/dd/yyyy\ \ \ hh:mm">
                  <c:v>40705.625</c:v>
                </c:pt>
                <c:pt idx="935" formatCode="mm/dd/yyyy\ \ \ hh:mm">
                  <c:v>40705.666666666664</c:v>
                </c:pt>
                <c:pt idx="936" formatCode="mm/dd/yyyy\ \ \ hh:mm">
                  <c:v>40705.708333333336</c:v>
                </c:pt>
                <c:pt idx="937" formatCode="mm/dd/yyyy\ \ \ hh:mm">
                  <c:v>40705.75</c:v>
                </c:pt>
                <c:pt idx="938" formatCode="mm/dd/yyyy\ \ \ hh:mm">
                  <c:v>40705.791666666664</c:v>
                </c:pt>
                <c:pt idx="939" formatCode="mm/dd/yyyy\ \ \ hh:mm">
                  <c:v>40705.833333333336</c:v>
                </c:pt>
                <c:pt idx="940" formatCode="mm/dd/yyyy\ \ \ hh:mm">
                  <c:v>40705.875</c:v>
                </c:pt>
                <c:pt idx="941" formatCode="mm/dd/yyyy\ \ \ hh:mm">
                  <c:v>40705.916666666664</c:v>
                </c:pt>
                <c:pt idx="942" formatCode="mm/dd/yyyy\ \ \ hh:mm">
                  <c:v>40705.958333333336</c:v>
                </c:pt>
                <c:pt idx="943" formatCode="mm/dd/yyyy\ \ \ hh:mm">
                  <c:v>40706</c:v>
                </c:pt>
                <c:pt idx="944" formatCode="mm/dd/yyyy\ \ \ hh:mm">
                  <c:v>40706.041666666664</c:v>
                </c:pt>
                <c:pt idx="945" formatCode="mm/dd/yyyy\ \ \ hh:mm">
                  <c:v>40706.083333333336</c:v>
                </c:pt>
                <c:pt idx="946" formatCode="mm/dd/yyyy\ \ \ hh:mm">
                  <c:v>40706.125</c:v>
                </c:pt>
                <c:pt idx="947" formatCode="mm/dd/yyyy\ \ \ hh:mm">
                  <c:v>40706.166666666664</c:v>
                </c:pt>
                <c:pt idx="948" formatCode="mm/dd/yyyy\ \ \ hh:mm">
                  <c:v>40706.208333333336</c:v>
                </c:pt>
                <c:pt idx="949" formatCode="mm/dd/yyyy\ \ \ hh:mm">
                  <c:v>40706.25</c:v>
                </c:pt>
                <c:pt idx="950" formatCode="mm/dd/yyyy\ \ \ hh:mm">
                  <c:v>40706.291666666664</c:v>
                </c:pt>
                <c:pt idx="951" formatCode="mm/dd/yyyy\ \ \ hh:mm">
                  <c:v>40706.333333333336</c:v>
                </c:pt>
                <c:pt idx="952" formatCode="mm/dd/yyyy\ \ \ hh:mm">
                  <c:v>40706.375</c:v>
                </c:pt>
                <c:pt idx="953" formatCode="mm/dd/yyyy\ \ \ hh:mm">
                  <c:v>40706.416666666664</c:v>
                </c:pt>
                <c:pt idx="954" formatCode="mm/dd/yyyy\ \ \ hh:mm">
                  <c:v>40706.458333333336</c:v>
                </c:pt>
                <c:pt idx="955" formatCode="mm/dd/yyyy\ \ \ hh:mm">
                  <c:v>40706.5</c:v>
                </c:pt>
                <c:pt idx="956" formatCode="mm/dd/yyyy\ \ \ hh:mm">
                  <c:v>40706.541666666664</c:v>
                </c:pt>
                <c:pt idx="957" formatCode="mm/dd/yyyy\ \ \ hh:mm">
                  <c:v>40706.583333333336</c:v>
                </c:pt>
                <c:pt idx="958" formatCode="mm/dd/yyyy\ \ \ hh:mm">
                  <c:v>40706.625</c:v>
                </c:pt>
                <c:pt idx="959" formatCode="mm/dd/yyyy\ \ \ hh:mm">
                  <c:v>40706.666666666664</c:v>
                </c:pt>
                <c:pt idx="960" formatCode="mm/dd/yyyy\ \ \ hh:mm">
                  <c:v>40706.708333333336</c:v>
                </c:pt>
                <c:pt idx="961" formatCode="mm/dd/yyyy\ \ \ hh:mm">
                  <c:v>40706.75</c:v>
                </c:pt>
                <c:pt idx="962" formatCode="mm/dd/yyyy\ \ \ hh:mm">
                  <c:v>40706.791666666664</c:v>
                </c:pt>
                <c:pt idx="963" formatCode="mm/dd/yyyy\ \ \ hh:mm">
                  <c:v>40706.833333333336</c:v>
                </c:pt>
                <c:pt idx="964" formatCode="mm/dd/yyyy\ \ \ hh:mm">
                  <c:v>40706.875</c:v>
                </c:pt>
                <c:pt idx="965" formatCode="mm/dd/yyyy\ \ \ hh:mm">
                  <c:v>40706.916666666664</c:v>
                </c:pt>
                <c:pt idx="966" formatCode="mm/dd/yyyy\ \ \ hh:mm">
                  <c:v>40706.958333333336</c:v>
                </c:pt>
                <c:pt idx="967" formatCode="mm/dd/yyyy\ \ \ hh:mm">
                  <c:v>40707</c:v>
                </c:pt>
                <c:pt idx="968" formatCode="mm/dd/yyyy\ \ \ hh:mm">
                  <c:v>40707.041666666664</c:v>
                </c:pt>
                <c:pt idx="969" formatCode="mm/dd/yyyy\ \ \ hh:mm">
                  <c:v>40707.083333333336</c:v>
                </c:pt>
                <c:pt idx="970" formatCode="mm/dd/yyyy\ \ \ hh:mm">
                  <c:v>40707.125</c:v>
                </c:pt>
                <c:pt idx="971" formatCode="mm/dd/yyyy\ \ \ hh:mm">
                  <c:v>40707.166666666664</c:v>
                </c:pt>
                <c:pt idx="972" formatCode="mm/dd/yyyy\ \ \ hh:mm">
                  <c:v>40707.208333333336</c:v>
                </c:pt>
                <c:pt idx="973" formatCode="mm/dd/yyyy\ \ \ hh:mm">
                  <c:v>40707.25</c:v>
                </c:pt>
                <c:pt idx="974" formatCode="mm/dd/yyyy\ \ \ hh:mm">
                  <c:v>40707.291666666664</c:v>
                </c:pt>
                <c:pt idx="975" formatCode="mm/dd/yyyy\ \ \ hh:mm">
                  <c:v>40707.333333333336</c:v>
                </c:pt>
                <c:pt idx="976" formatCode="mm/dd/yyyy\ \ \ hh:mm">
                  <c:v>40707.375</c:v>
                </c:pt>
                <c:pt idx="977" formatCode="mm/dd/yyyy\ \ \ hh:mm">
                  <c:v>40707.416666666664</c:v>
                </c:pt>
                <c:pt idx="978" formatCode="mm/dd/yyyy\ \ \ hh:mm">
                  <c:v>40707.458333333336</c:v>
                </c:pt>
                <c:pt idx="979" formatCode="mm/dd/yyyy\ \ \ hh:mm">
                  <c:v>40707.5</c:v>
                </c:pt>
                <c:pt idx="980" formatCode="mm/dd/yyyy\ \ \ hh:mm">
                  <c:v>40707.541666666664</c:v>
                </c:pt>
                <c:pt idx="981" formatCode="mm/dd/yyyy\ \ \ hh:mm">
                  <c:v>40707.583333333336</c:v>
                </c:pt>
                <c:pt idx="982" formatCode="mm/dd/yyyy\ \ \ hh:mm">
                  <c:v>40707.625</c:v>
                </c:pt>
                <c:pt idx="983" formatCode="mm/dd/yyyy\ \ \ hh:mm">
                  <c:v>40707.666666666664</c:v>
                </c:pt>
                <c:pt idx="984" formatCode="mm/dd/yyyy\ \ \ hh:mm">
                  <c:v>40707.708333333336</c:v>
                </c:pt>
                <c:pt idx="985" formatCode="mm/dd/yyyy\ \ \ hh:mm">
                  <c:v>40707.75</c:v>
                </c:pt>
                <c:pt idx="986" formatCode="mm/dd/yyyy\ \ \ hh:mm">
                  <c:v>40707.791666666664</c:v>
                </c:pt>
                <c:pt idx="987" formatCode="mm/dd/yyyy\ \ \ hh:mm">
                  <c:v>40707.833333333336</c:v>
                </c:pt>
                <c:pt idx="988" formatCode="mm/dd/yyyy\ \ \ hh:mm">
                  <c:v>40707.875</c:v>
                </c:pt>
                <c:pt idx="989" formatCode="mm/dd/yyyy\ \ \ hh:mm">
                  <c:v>40707.916666666664</c:v>
                </c:pt>
                <c:pt idx="990" formatCode="mm/dd/yyyy\ \ \ hh:mm">
                  <c:v>40707.958333333336</c:v>
                </c:pt>
                <c:pt idx="991" formatCode="mm/dd/yyyy\ \ \ hh:mm">
                  <c:v>40708</c:v>
                </c:pt>
                <c:pt idx="992" formatCode="mm/dd/yyyy\ \ \ hh:mm">
                  <c:v>40708.041666666664</c:v>
                </c:pt>
                <c:pt idx="993" formatCode="mm/dd/yyyy\ \ \ hh:mm">
                  <c:v>40708.083333333336</c:v>
                </c:pt>
                <c:pt idx="994" formatCode="mm/dd/yyyy\ \ \ hh:mm">
                  <c:v>40708.125</c:v>
                </c:pt>
                <c:pt idx="995" formatCode="mm/dd/yyyy\ \ \ hh:mm">
                  <c:v>40708.166666666664</c:v>
                </c:pt>
                <c:pt idx="996" formatCode="mm/dd/yyyy\ \ \ hh:mm">
                  <c:v>40708.208333333336</c:v>
                </c:pt>
                <c:pt idx="997" formatCode="mm/dd/yyyy\ \ \ hh:mm">
                  <c:v>40708.25</c:v>
                </c:pt>
                <c:pt idx="998" formatCode="mm/dd/yyyy\ \ \ hh:mm">
                  <c:v>40708.291666666664</c:v>
                </c:pt>
                <c:pt idx="999" formatCode="mm/dd/yyyy\ \ \ hh:mm">
                  <c:v>40708.333333333336</c:v>
                </c:pt>
                <c:pt idx="1000" formatCode="mm/dd/yyyy\ \ \ hh:mm">
                  <c:v>40708.375</c:v>
                </c:pt>
                <c:pt idx="1001" formatCode="mm/dd/yyyy\ \ \ hh:mm">
                  <c:v>40708.416666666664</c:v>
                </c:pt>
                <c:pt idx="1002" formatCode="mm/dd/yyyy\ \ \ hh:mm">
                  <c:v>40708.458333333336</c:v>
                </c:pt>
                <c:pt idx="1003" formatCode="mm/dd/yyyy\ \ \ hh:mm">
                  <c:v>40708.5</c:v>
                </c:pt>
                <c:pt idx="1004" formatCode="mm/dd/yyyy\ \ \ hh:mm">
                  <c:v>40708.541666666664</c:v>
                </c:pt>
                <c:pt idx="1005" formatCode="mm/dd/yyyy\ \ \ hh:mm">
                  <c:v>40708.583333333336</c:v>
                </c:pt>
                <c:pt idx="1006" formatCode="mm/dd/yyyy\ \ \ hh:mm">
                  <c:v>40708.625</c:v>
                </c:pt>
                <c:pt idx="1007" formatCode="mm/dd/yyyy\ \ \ hh:mm">
                  <c:v>40708.666666666664</c:v>
                </c:pt>
                <c:pt idx="1008" formatCode="mm/dd/yyyy\ \ \ hh:mm">
                  <c:v>40708.708333333336</c:v>
                </c:pt>
                <c:pt idx="1009" formatCode="mm/dd/yyyy\ \ \ hh:mm">
                  <c:v>40708.75</c:v>
                </c:pt>
                <c:pt idx="1010" formatCode="mm/dd/yyyy\ \ \ hh:mm">
                  <c:v>40708.791666666664</c:v>
                </c:pt>
                <c:pt idx="1011" formatCode="mm/dd/yyyy\ \ \ hh:mm">
                  <c:v>40708.833333333336</c:v>
                </c:pt>
                <c:pt idx="1012" formatCode="mm/dd/yyyy\ \ \ hh:mm">
                  <c:v>40708.875</c:v>
                </c:pt>
                <c:pt idx="1013" formatCode="mm/dd/yyyy\ \ \ hh:mm">
                  <c:v>40708.916666666664</c:v>
                </c:pt>
                <c:pt idx="1014" formatCode="mm/dd/yyyy\ \ \ hh:mm">
                  <c:v>40708.958333333336</c:v>
                </c:pt>
                <c:pt idx="1015" formatCode="mm/dd/yyyy\ \ \ hh:mm">
                  <c:v>40709</c:v>
                </c:pt>
                <c:pt idx="1016" formatCode="mm/dd/yyyy\ \ \ hh:mm">
                  <c:v>40709.041666666664</c:v>
                </c:pt>
                <c:pt idx="1017" formatCode="mm/dd/yyyy\ \ \ hh:mm">
                  <c:v>40709.083333333336</c:v>
                </c:pt>
                <c:pt idx="1018" formatCode="mm/dd/yyyy\ \ \ hh:mm">
                  <c:v>40709.125</c:v>
                </c:pt>
                <c:pt idx="1019" formatCode="mm/dd/yyyy\ \ \ hh:mm">
                  <c:v>40709.166666666664</c:v>
                </c:pt>
                <c:pt idx="1020" formatCode="mm/dd/yyyy\ \ \ hh:mm">
                  <c:v>40709.208333333336</c:v>
                </c:pt>
                <c:pt idx="1021" formatCode="mm/dd/yyyy\ \ \ hh:mm">
                  <c:v>40709.25</c:v>
                </c:pt>
                <c:pt idx="1022" formatCode="mm/dd/yyyy\ \ \ hh:mm">
                  <c:v>40709.291666666664</c:v>
                </c:pt>
                <c:pt idx="1023" formatCode="mm/dd/yyyy\ \ \ hh:mm">
                  <c:v>40709.333333333336</c:v>
                </c:pt>
                <c:pt idx="1024" formatCode="mm/dd/yyyy\ \ \ hh:mm">
                  <c:v>40709.375</c:v>
                </c:pt>
                <c:pt idx="1025" formatCode="mm/dd/yyyy\ \ \ hh:mm">
                  <c:v>40709.375</c:v>
                </c:pt>
                <c:pt idx="1026" formatCode="mm/dd/yyyy\ \ \ hh:mm">
                  <c:v>40709.416666666664</c:v>
                </c:pt>
                <c:pt idx="1027" formatCode="mm/dd/yyyy\ \ \ hh:mm">
                  <c:v>40709.458333333336</c:v>
                </c:pt>
                <c:pt idx="1028" formatCode="mm/dd/yyyy\ \ \ hh:mm">
                  <c:v>40709.5</c:v>
                </c:pt>
                <c:pt idx="1029" formatCode="mm/dd/yyyy\ \ \ hh:mm">
                  <c:v>40709.541666666664</c:v>
                </c:pt>
                <c:pt idx="1030" formatCode="mm/dd/yyyy\ \ \ hh:mm">
                  <c:v>40709.583333333336</c:v>
                </c:pt>
                <c:pt idx="1031" formatCode="mm/dd/yyyy\ \ \ hh:mm">
                  <c:v>40709.625</c:v>
                </c:pt>
                <c:pt idx="1032" formatCode="mm/dd/yyyy\ \ \ hh:mm">
                  <c:v>40709.666666666664</c:v>
                </c:pt>
                <c:pt idx="1033" formatCode="mm/dd/yyyy\ \ \ hh:mm">
                  <c:v>40709.708333333336</c:v>
                </c:pt>
                <c:pt idx="1034" formatCode="mm/dd/yyyy\ \ \ hh:mm">
                  <c:v>40709.75</c:v>
                </c:pt>
                <c:pt idx="1035" formatCode="mm/dd/yyyy\ \ \ hh:mm">
                  <c:v>40709.791666666664</c:v>
                </c:pt>
                <c:pt idx="1036" formatCode="mm/dd/yyyy\ \ \ hh:mm">
                  <c:v>40709.833333333336</c:v>
                </c:pt>
                <c:pt idx="1037" formatCode="mm/dd/yyyy\ \ \ hh:mm">
                  <c:v>40709.875</c:v>
                </c:pt>
                <c:pt idx="1038" formatCode="mm/dd/yyyy\ \ \ hh:mm">
                  <c:v>40709.916666666664</c:v>
                </c:pt>
                <c:pt idx="1039" formatCode="mm/dd/yyyy\ \ \ hh:mm">
                  <c:v>40709.958333333336</c:v>
                </c:pt>
                <c:pt idx="1040" formatCode="mm/dd/yyyy\ \ \ hh:mm">
                  <c:v>40710</c:v>
                </c:pt>
                <c:pt idx="1041" formatCode="mm/dd/yyyy\ \ \ hh:mm">
                  <c:v>40710.041666666664</c:v>
                </c:pt>
                <c:pt idx="1042" formatCode="mm/dd/yyyy\ \ \ hh:mm">
                  <c:v>40710.083333333336</c:v>
                </c:pt>
                <c:pt idx="1043" formatCode="mm/dd/yyyy\ \ \ hh:mm">
                  <c:v>40710.125</c:v>
                </c:pt>
                <c:pt idx="1044" formatCode="mm/dd/yyyy\ \ \ hh:mm">
                  <c:v>40710.166666666664</c:v>
                </c:pt>
                <c:pt idx="1045" formatCode="mm/dd/yyyy\ \ \ hh:mm">
                  <c:v>40710.208333333336</c:v>
                </c:pt>
                <c:pt idx="1046" formatCode="mm/dd/yyyy\ \ \ hh:mm">
                  <c:v>40710.25</c:v>
                </c:pt>
                <c:pt idx="1047" formatCode="mm/dd/yyyy\ \ \ hh:mm">
                  <c:v>40710.291666666664</c:v>
                </c:pt>
                <c:pt idx="1048" formatCode="mm/dd/yyyy\ \ \ hh:mm">
                  <c:v>40710.333333333336</c:v>
                </c:pt>
                <c:pt idx="1049" formatCode="mm/dd/yyyy\ \ \ hh:mm">
                  <c:v>40710.375</c:v>
                </c:pt>
                <c:pt idx="1050" formatCode="mm/dd/yyyy\ \ \ hh:mm">
                  <c:v>40710.416666666664</c:v>
                </c:pt>
                <c:pt idx="1051" formatCode="mm/dd/yyyy\ \ \ hh:mm">
                  <c:v>40710.458333333336</c:v>
                </c:pt>
                <c:pt idx="1052" formatCode="mm/dd/yyyy\ \ \ hh:mm">
                  <c:v>40710.5</c:v>
                </c:pt>
                <c:pt idx="1053" formatCode="mm/dd/yyyy\ \ \ hh:mm">
                  <c:v>40710.541666666664</c:v>
                </c:pt>
                <c:pt idx="1054" formatCode="mm/dd/yyyy\ \ \ hh:mm">
                  <c:v>40710.583333333336</c:v>
                </c:pt>
                <c:pt idx="1055" formatCode="mm/dd/yyyy\ \ \ hh:mm">
                  <c:v>40710.625</c:v>
                </c:pt>
                <c:pt idx="1056" formatCode="mm/dd/yyyy\ \ \ hh:mm">
                  <c:v>40710.666666666664</c:v>
                </c:pt>
                <c:pt idx="1057" formatCode="mm/dd/yyyy\ \ \ hh:mm">
                  <c:v>40710.708333333336</c:v>
                </c:pt>
                <c:pt idx="1058" formatCode="mm/dd/yyyy\ \ \ hh:mm">
                  <c:v>40710.75</c:v>
                </c:pt>
                <c:pt idx="1059" formatCode="mm/dd/yyyy\ \ \ hh:mm">
                  <c:v>40710.791666666664</c:v>
                </c:pt>
                <c:pt idx="1060" formatCode="mm/dd/yyyy\ \ \ hh:mm">
                  <c:v>40710.833333333336</c:v>
                </c:pt>
                <c:pt idx="1061" formatCode="mm/dd/yyyy\ \ \ hh:mm">
                  <c:v>40710.875</c:v>
                </c:pt>
                <c:pt idx="1062" formatCode="mm/dd/yyyy\ \ \ hh:mm">
                  <c:v>40710.916666666664</c:v>
                </c:pt>
                <c:pt idx="1063" formatCode="mm/dd/yyyy\ \ \ hh:mm">
                  <c:v>40710.958333333336</c:v>
                </c:pt>
                <c:pt idx="1064" formatCode="mm/dd/yyyy\ \ \ hh:mm">
                  <c:v>40711</c:v>
                </c:pt>
                <c:pt idx="1065" formatCode="mm/dd/yyyy\ \ \ hh:mm">
                  <c:v>40711.041666666664</c:v>
                </c:pt>
                <c:pt idx="1066" formatCode="mm/dd/yyyy\ \ \ hh:mm">
                  <c:v>40711.083333333336</c:v>
                </c:pt>
                <c:pt idx="1067" formatCode="mm/dd/yyyy\ \ \ hh:mm">
                  <c:v>40711.125</c:v>
                </c:pt>
                <c:pt idx="1068" formatCode="mm/dd/yyyy\ \ \ hh:mm">
                  <c:v>40711.166666666664</c:v>
                </c:pt>
                <c:pt idx="1069" formatCode="mm/dd/yyyy\ \ \ hh:mm">
                  <c:v>40711.208333333336</c:v>
                </c:pt>
                <c:pt idx="1070" formatCode="mm/dd/yyyy\ \ \ hh:mm">
                  <c:v>40711.25</c:v>
                </c:pt>
                <c:pt idx="1071" formatCode="mm/dd/yyyy\ \ \ hh:mm">
                  <c:v>40711.291666666664</c:v>
                </c:pt>
                <c:pt idx="1072" formatCode="mm/dd/yyyy\ \ \ hh:mm">
                  <c:v>40711.333333333336</c:v>
                </c:pt>
                <c:pt idx="1073" formatCode="mm/dd/yyyy\ \ \ hh:mm">
                  <c:v>40711.375</c:v>
                </c:pt>
                <c:pt idx="1074" formatCode="mm/dd/yyyy\ \ \ hh:mm">
                  <c:v>40711.416666666664</c:v>
                </c:pt>
                <c:pt idx="1075" formatCode="mm/dd/yyyy\ \ \ hh:mm">
                  <c:v>40711.458333333336</c:v>
                </c:pt>
                <c:pt idx="1076" formatCode="mm/dd/yyyy\ \ \ hh:mm">
                  <c:v>40711.5</c:v>
                </c:pt>
                <c:pt idx="1077" formatCode="mm/dd/yyyy\ \ \ hh:mm">
                  <c:v>40711.541666666664</c:v>
                </c:pt>
                <c:pt idx="1078" formatCode="mm/dd/yyyy\ \ \ hh:mm">
                  <c:v>40711.583333333336</c:v>
                </c:pt>
                <c:pt idx="1079" formatCode="mm/dd/yyyy\ \ \ hh:mm">
                  <c:v>40711.625</c:v>
                </c:pt>
                <c:pt idx="1080" formatCode="mm/dd/yyyy\ \ \ hh:mm">
                  <c:v>40711.666666666664</c:v>
                </c:pt>
                <c:pt idx="1081" formatCode="mm/dd/yyyy\ \ \ hh:mm">
                  <c:v>40711.708333333336</c:v>
                </c:pt>
                <c:pt idx="1082" formatCode="mm/dd/yyyy\ \ \ hh:mm">
                  <c:v>40711.75</c:v>
                </c:pt>
                <c:pt idx="1083" formatCode="mm/dd/yyyy\ \ \ hh:mm">
                  <c:v>40711.791666666664</c:v>
                </c:pt>
                <c:pt idx="1084" formatCode="mm/dd/yyyy\ \ \ hh:mm">
                  <c:v>40711.833333333336</c:v>
                </c:pt>
                <c:pt idx="1085" formatCode="mm/dd/yyyy\ \ \ hh:mm">
                  <c:v>40711.875</c:v>
                </c:pt>
                <c:pt idx="1086" formatCode="mm/dd/yyyy\ \ \ hh:mm">
                  <c:v>40711.916666666664</c:v>
                </c:pt>
                <c:pt idx="1087" formatCode="mm/dd/yyyy\ \ \ hh:mm">
                  <c:v>40711.958333333336</c:v>
                </c:pt>
                <c:pt idx="1088" formatCode="mm/dd/yyyy\ \ \ hh:mm">
                  <c:v>40712</c:v>
                </c:pt>
                <c:pt idx="1089" formatCode="mm/dd/yyyy\ \ \ hh:mm">
                  <c:v>40712.041666666664</c:v>
                </c:pt>
                <c:pt idx="1090" formatCode="mm/dd/yyyy\ \ \ hh:mm">
                  <c:v>40712.083333333336</c:v>
                </c:pt>
                <c:pt idx="1091" formatCode="mm/dd/yyyy\ \ \ hh:mm">
                  <c:v>40712.125</c:v>
                </c:pt>
                <c:pt idx="1092" formatCode="mm/dd/yyyy\ \ \ hh:mm">
                  <c:v>40712.166666666664</c:v>
                </c:pt>
                <c:pt idx="1093" formatCode="mm/dd/yyyy\ \ \ hh:mm">
                  <c:v>40712.208333333336</c:v>
                </c:pt>
                <c:pt idx="1094" formatCode="mm/dd/yyyy\ \ \ hh:mm">
                  <c:v>40712.25</c:v>
                </c:pt>
                <c:pt idx="1095" formatCode="mm/dd/yyyy\ \ \ hh:mm">
                  <c:v>40712.291666666664</c:v>
                </c:pt>
                <c:pt idx="1096" formatCode="mm/dd/yyyy\ \ \ hh:mm">
                  <c:v>40712.333333333336</c:v>
                </c:pt>
                <c:pt idx="1097" formatCode="mm/dd/yyyy\ \ \ hh:mm">
                  <c:v>40712.375</c:v>
                </c:pt>
                <c:pt idx="1098" formatCode="mm/dd/yyyy\ \ \ hh:mm">
                  <c:v>40712.416666666664</c:v>
                </c:pt>
                <c:pt idx="1099" formatCode="mm/dd/yyyy\ \ \ hh:mm">
                  <c:v>40712.458333333336</c:v>
                </c:pt>
                <c:pt idx="1100" formatCode="mm/dd/yyyy\ \ \ hh:mm">
                  <c:v>40712.5</c:v>
                </c:pt>
                <c:pt idx="1101" formatCode="mm/dd/yyyy\ \ \ hh:mm">
                  <c:v>40712.541666666664</c:v>
                </c:pt>
                <c:pt idx="1102" formatCode="mm/dd/yyyy\ \ \ hh:mm">
                  <c:v>40712.583333333336</c:v>
                </c:pt>
                <c:pt idx="1103" formatCode="mm/dd/yyyy\ \ \ hh:mm">
                  <c:v>40712.625</c:v>
                </c:pt>
                <c:pt idx="1104" formatCode="mm/dd/yyyy\ \ \ hh:mm">
                  <c:v>40712.666666666664</c:v>
                </c:pt>
                <c:pt idx="1105" formatCode="mm/dd/yyyy\ \ \ hh:mm">
                  <c:v>40712.708333333336</c:v>
                </c:pt>
                <c:pt idx="1106" formatCode="mm/dd/yyyy\ \ \ hh:mm">
                  <c:v>40712.75</c:v>
                </c:pt>
                <c:pt idx="1107" formatCode="mm/dd/yyyy\ \ \ hh:mm">
                  <c:v>40712.791666666664</c:v>
                </c:pt>
                <c:pt idx="1108" formatCode="mm/dd/yyyy\ \ \ hh:mm">
                  <c:v>40712.833333333336</c:v>
                </c:pt>
                <c:pt idx="1109" formatCode="mm/dd/yyyy\ \ \ hh:mm">
                  <c:v>40712.875</c:v>
                </c:pt>
                <c:pt idx="1110" formatCode="mm/dd/yyyy\ \ \ hh:mm">
                  <c:v>40712.916666666664</c:v>
                </c:pt>
                <c:pt idx="1111" formatCode="mm/dd/yyyy\ \ \ hh:mm">
                  <c:v>40712.958333333336</c:v>
                </c:pt>
                <c:pt idx="1112" formatCode="mm/dd/yyyy\ \ \ hh:mm">
                  <c:v>40713</c:v>
                </c:pt>
                <c:pt idx="1113" formatCode="mm/dd/yyyy\ \ \ hh:mm">
                  <c:v>40713.041666666664</c:v>
                </c:pt>
                <c:pt idx="1114" formatCode="mm/dd/yyyy\ \ \ hh:mm">
                  <c:v>40713.083333333336</c:v>
                </c:pt>
                <c:pt idx="1115" formatCode="mm/dd/yyyy\ \ \ hh:mm">
                  <c:v>40713.125</c:v>
                </c:pt>
                <c:pt idx="1116" formatCode="mm/dd/yyyy\ \ \ hh:mm">
                  <c:v>40713.166666666664</c:v>
                </c:pt>
                <c:pt idx="1117" formatCode="mm/dd/yyyy\ \ \ hh:mm">
                  <c:v>40713.208333333336</c:v>
                </c:pt>
                <c:pt idx="1118" formatCode="mm/dd/yyyy\ \ \ hh:mm">
                  <c:v>40713.25</c:v>
                </c:pt>
                <c:pt idx="1119" formatCode="mm/dd/yyyy\ \ \ hh:mm">
                  <c:v>40713.291666666664</c:v>
                </c:pt>
                <c:pt idx="1120" formatCode="mm/dd/yyyy\ \ \ hh:mm">
                  <c:v>40713.333333333336</c:v>
                </c:pt>
                <c:pt idx="1121" formatCode="mm/dd/yyyy\ \ \ hh:mm">
                  <c:v>40713.375</c:v>
                </c:pt>
                <c:pt idx="1122" formatCode="mm/dd/yyyy\ \ \ hh:mm">
                  <c:v>40713.416666666664</c:v>
                </c:pt>
                <c:pt idx="1123" formatCode="mm/dd/yyyy\ \ \ hh:mm">
                  <c:v>40713.458333333336</c:v>
                </c:pt>
                <c:pt idx="1124" formatCode="mm/dd/yyyy\ \ \ hh:mm">
                  <c:v>40713.5</c:v>
                </c:pt>
                <c:pt idx="1125" formatCode="mm/dd/yyyy\ \ \ hh:mm">
                  <c:v>40713.541666666664</c:v>
                </c:pt>
                <c:pt idx="1126" formatCode="mm/dd/yyyy\ \ \ hh:mm">
                  <c:v>40713.583333333336</c:v>
                </c:pt>
                <c:pt idx="1127" formatCode="mm/dd/yyyy\ \ \ hh:mm">
                  <c:v>40713.625</c:v>
                </c:pt>
                <c:pt idx="1128" formatCode="mm/dd/yyyy\ \ \ hh:mm">
                  <c:v>40713.666666666664</c:v>
                </c:pt>
                <c:pt idx="1129" formatCode="mm/dd/yyyy\ \ \ hh:mm">
                  <c:v>40713.708333333336</c:v>
                </c:pt>
                <c:pt idx="1130" formatCode="mm/dd/yyyy\ \ \ hh:mm">
                  <c:v>40713.75</c:v>
                </c:pt>
                <c:pt idx="1131" formatCode="mm/dd/yyyy\ \ \ hh:mm">
                  <c:v>40713.791666666664</c:v>
                </c:pt>
                <c:pt idx="1132" formatCode="mm/dd/yyyy\ \ \ hh:mm">
                  <c:v>40713.833333333336</c:v>
                </c:pt>
                <c:pt idx="1133" formatCode="mm/dd/yyyy\ \ \ hh:mm">
                  <c:v>40713.875</c:v>
                </c:pt>
                <c:pt idx="1134" formatCode="mm/dd/yyyy\ \ \ hh:mm">
                  <c:v>40713.916666666664</c:v>
                </c:pt>
                <c:pt idx="1135" formatCode="mm/dd/yyyy\ \ \ hh:mm">
                  <c:v>40713.958333333336</c:v>
                </c:pt>
                <c:pt idx="1136" formatCode="mm/dd/yyyy\ \ \ hh:mm">
                  <c:v>40714</c:v>
                </c:pt>
                <c:pt idx="1137" formatCode="mm/dd/yyyy\ \ \ hh:mm">
                  <c:v>40714.041666666664</c:v>
                </c:pt>
                <c:pt idx="1138" formatCode="mm/dd/yyyy\ \ \ hh:mm">
                  <c:v>40714.083333333336</c:v>
                </c:pt>
                <c:pt idx="1139" formatCode="mm/dd/yyyy\ \ \ hh:mm">
                  <c:v>40714.125</c:v>
                </c:pt>
                <c:pt idx="1140" formatCode="mm/dd/yyyy\ \ \ hh:mm">
                  <c:v>40714.166666666664</c:v>
                </c:pt>
                <c:pt idx="1141" formatCode="mm/dd/yyyy\ \ \ hh:mm">
                  <c:v>40714.208333333336</c:v>
                </c:pt>
                <c:pt idx="1142" formatCode="mm/dd/yyyy\ \ \ hh:mm">
                  <c:v>40714.25</c:v>
                </c:pt>
                <c:pt idx="1143" formatCode="mm/dd/yyyy\ \ \ hh:mm">
                  <c:v>40714.291666666664</c:v>
                </c:pt>
                <c:pt idx="1144" formatCode="mm/dd/yyyy\ \ \ hh:mm">
                  <c:v>40714.333333333336</c:v>
                </c:pt>
                <c:pt idx="1145" formatCode="mm/dd/yyyy\ \ \ hh:mm">
                  <c:v>40714.375</c:v>
                </c:pt>
                <c:pt idx="1146" formatCode="mm/dd/yyyy\ \ \ hh:mm">
                  <c:v>40714.416666666664</c:v>
                </c:pt>
                <c:pt idx="1147" formatCode="mm/dd/yyyy\ \ \ hh:mm">
                  <c:v>40714.458333333336</c:v>
                </c:pt>
                <c:pt idx="1148" formatCode="mm/dd/yyyy\ \ \ hh:mm">
                  <c:v>40714.5</c:v>
                </c:pt>
                <c:pt idx="1149" formatCode="mm/dd/yyyy\ \ \ hh:mm">
                  <c:v>40714.541666666664</c:v>
                </c:pt>
                <c:pt idx="1150" formatCode="mm/dd/yyyy\ \ \ hh:mm">
                  <c:v>40714.583333333336</c:v>
                </c:pt>
                <c:pt idx="1151" formatCode="mm/dd/yyyy\ \ \ hh:mm">
                  <c:v>40714.625</c:v>
                </c:pt>
                <c:pt idx="1152" formatCode="mm/dd/yyyy\ \ \ hh:mm">
                  <c:v>40714.666666666664</c:v>
                </c:pt>
                <c:pt idx="1153" formatCode="mm/dd/yyyy\ \ \ hh:mm">
                  <c:v>40714.708333333336</c:v>
                </c:pt>
                <c:pt idx="1154" formatCode="mm/dd/yyyy\ \ \ hh:mm">
                  <c:v>40714.75</c:v>
                </c:pt>
                <c:pt idx="1155" formatCode="mm/dd/yyyy\ \ \ hh:mm">
                  <c:v>40714.791666666664</c:v>
                </c:pt>
                <c:pt idx="1156" formatCode="mm/dd/yyyy\ \ \ hh:mm">
                  <c:v>40714.833333333336</c:v>
                </c:pt>
                <c:pt idx="1157" formatCode="mm/dd/yyyy\ \ \ hh:mm">
                  <c:v>40714.875</c:v>
                </c:pt>
                <c:pt idx="1158" formatCode="mm/dd/yyyy\ \ \ hh:mm">
                  <c:v>40714.916666666664</c:v>
                </c:pt>
                <c:pt idx="1159" formatCode="mm/dd/yyyy\ \ \ hh:mm">
                  <c:v>40714.958333333336</c:v>
                </c:pt>
                <c:pt idx="1160" formatCode="mm/dd/yyyy\ \ \ hh:mm">
                  <c:v>40715</c:v>
                </c:pt>
                <c:pt idx="1161" formatCode="mm/dd/yyyy\ \ \ hh:mm">
                  <c:v>40715.041666666664</c:v>
                </c:pt>
                <c:pt idx="1162" formatCode="mm/dd/yyyy\ \ \ hh:mm">
                  <c:v>40715.083333333336</c:v>
                </c:pt>
                <c:pt idx="1163" formatCode="mm/dd/yyyy\ \ \ hh:mm">
                  <c:v>40715.125</c:v>
                </c:pt>
                <c:pt idx="1164" formatCode="mm/dd/yyyy\ \ \ hh:mm">
                  <c:v>40715.166666666664</c:v>
                </c:pt>
                <c:pt idx="1165" formatCode="mm/dd/yyyy\ \ \ hh:mm">
                  <c:v>40715.208333333336</c:v>
                </c:pt>
                <c:pt idx="1166" formatCode="mm/dd/yyyy\ \ \ hh:mm">
                  <c:v>40715.25</c:v>
                </c:pt>
                <c:pt idx="1167" formatCode="mm/dd/yyyy\ \ \ hh:mm">
                  <c:v>40715.291666666664</c:v>
                </c:pt>
                <c:pt idx="1168" formatCode="mm/dd/yyyy\ \ \ hh:mm">
                  <c:v>40715.333333333336</c:v>
                </c:pt>
                <c:pt idx="1169" formatCode="mm/dd/yyyy\ \ \ hh:mm">
                  <c:v>40715.375</c:v>
                </c:pt>
                <c:pt idx="1170" formatCode="mm/dd/yyyy\ \ \ hh:mm">
                  <c:v>40715.416666666664</c:v>
                </c:pt>
                <c:pt idx="1171" formatCode="mm/dd/yyyy\ \ \ hh:mm">
                  <c:v>40715.458333333336</c:v>
                </c:pt>
                <c:pt idx="1172" formatCode="mm/dd/yyyy\ \ \ hh:mm">
                  <c:v>40715.5</c:v>
                </c:pt>
                <c:pt idx="1173" formatCode="mm/dd/yyyy\ \ \ hh:mm">
                  <c:v>40715.541666666664</c:v>
                </c:pt>
                <c:pt idx="1174" formatCode="mm/dd/yyyy\ \ \ hh:mm">
                  <c:v>40715.583333333336</c:v>
                </c:pt>
                <c:pt idx="1175" formatCode="mm/dd/yyyy\ \ \ hh:mm">
                  <c:v>40715.625</c:v>
                </c:pt>
                <c:pt idx="1176" formatCode="mm/dd/yyyy\ \ \ hh:mm">
                  <c:v>40715.666666666664</c:v>
                </c:pt>
                <c:pt idx="1177" formatCode="mm/dd/yyyy\ \ \ hh:mm">
                  <c:v>40715.708333333336</c:v>
                </c:pt>
                <c:pt idx="1178" formatCode="mm/dd/yyyy\ \ \ hh:mm">
                  <c:v>40715.75</c:v>
                </c:pt>
                <c:pt idx="1179" formatCode="mm/dd/yyyy\ \ \ hh:mm">
                  <c:v>40715.791666666664</c:v>
                </c:pt>
                <c:pt idx="1180" formatCode="mm/dd/yyyy\ \ \ hh:mm">
                  <c:v>40715.833333333336</c:v>
                </c:pt>
                <c:pt idx="1181" formatCode="mm/dd/yyyy\ \ \ hh:mm">
                  <c:v>40715.875</c:v>
                </c:pt>
                <c:pt idx="1182" formatCode="mm/dd/yyyy\ \ \ hh:mm">
                  <c:v>40715.916666666664</c:v>
                </c:pt>
                <c:pt idx="1183" formatCode="mm/dd/yyyy\ \ \ hh:mm">
                  <c:v>40715.958333333336</c:v>
                </c:pt>
                <c:pt idx="1184" formatCode="mm/dd/yyyy\ \ \ hh:mm">
                  <c:v>40716</c:v>
                </c:pt>
                <c:pt idx="1185" formatCode="mm/dd/yyyy\ \ \ hh:mm">
                  <c:v>40716.041666666664</c:v>
                </c:pt>
                <c:pt idx="1186" formatCode="mm/dd/yyyy\ \ \ hh:mm">
                  <c:v>40716.083333333336</c:v>
                </c:pt>
                <c:pt idx="1187" formatCode="mm/dd/yyyy\ \ \ hh:mm">
                  <c:v>40716.125</c:v>
                </c:pt>
                <c:pt idx="1188" formatCode="mm/dd/yyyy\ \ \ hh:mm">
                  <c:v>40716.166666666664</c:v>
                </c:pt>
                <c:pt idx="1189" formatCode="mm/dd/yyyy\ \ \ hh:mm">
                  <c:v>40716.208333333336</c:v>
                </c:pt>
                <c:pt idx="1190" formatCode="mm/dd/yyyy\ \ \ hh:mm">
                  <c:v>40716.25</c:v>
                </c:pt>
                <c:pt idx="1191" formatCode="mm/dd/yyyy\ \ \ hh:mm">
                  <c:v>40716.291666666664</c:v>
                </c:pt>
                <c:pt idx="1192" formatCode="mm/dd/yyyy\ \ \ hh:mm">
                  <c:v>40716.333333333336</c:v>
                </c:pt>
                <c:pt idx="1193" formatCode="mm/dd/yyyy\ \ \ hh:mm">
                  <c:v>40716.375</c:v>
                </c:pt>
                <c:pt idx="1194" formatCode="mm/dd/yyyy\ \ \ hh:mm">
                  <c:v>40716.416666666664</c:v>
                </c:pt>
                <c:pt idx="1195" formatCode="mm/dd/yyyy\ \ \ hh:mm">
                  <c:v>40716.458333333336</c:v>
                </c:pt>
                <c:pt idx="1196" formatCode="mm/dd/yyyy\ \ \ hh:mm">
                  <c:v>40716.5</c:v>
                </c:pt>
                <c:pt idx="1197" formatCode="mm/dd/yyyy\ \ \ hh:mm">
                  <c:v>40716.541666666664</c:v>
                </c:pt>
                <c:pt idx="1198" formatCode="mm/dd/yyyy\ \ \ hh:mm">
                  <c:v>40716.583333333336</c:v>
                </c:pt>
                <c:pt idx="1199" formatCode="mm/dd/yyyy\ \ \ hh:mm">
                  <c:v>40716.625</c:v>
                </c:pt>
                <c:pt idx="1200" formatCode="mm/dd/yyyy\ \ \ hh:mm">
                  <c:v>40716.666666666664</c:v>
                </c:pt>
                <c:pt idx="1201" formatCode="mm/dd/yyyy\ \ \ hh:mm">
                  <c:v>40716.708333333336</c:v>
                </c:pt>
                <c:pt idx="1202" formatCode="mm/dd/yyyy\ \ \ hh:mm">
                  <c:v>40716.75</c:v>
                </c:pt>
                <c:pt idx="1203" formatCode="mm/dd/yyyy\ \ \ hh:mm">
                  <c:v>40716.791666666664</c:v>
                </c:pt>
                <c:pt idx="1204" formatCode="mm/dd/yyyy\ \ \ hh:mm">
                  <c:v>40716.833333333336</c:v>
                </c:pt>
                <c:pt idx="1205" formatCode="mm/dd/yyyy\ \ \ hh:mm">
                  <c:v>40716.875</c:v>
                </c:pt>
                <c:pt idx="1206" formatCode="mm/dd/yyyy\ \ \ hh:mm">
                  <c:v>40716.916666666664</c:v>
                </c:pt>
                <c:pt idx="1207" formatCode="mm/dd/yyyy\ \ \ hh:mm">
                  <c:v>40716.958333333336</c:v>
                </c:pt>
                <c:pt idx="1208" formatCode="mm/dd/yyyy\ \ \ hh:mm">
                  <c:v>40717</c:v>
                </c:pt>
                <c:pt idx="1209" formatCode="mm/dd/yyyy\ \ \ hh:mm">
                  <c:v>40717.041666666664</c:v>
                </c:pt>
                <c:pt idx="1210" formatCode="mm/dd/yyyy\ \ \ hh:mm">
                  <c:v>40717.083333333336</c:v>
                </c:pt>
                <c:pt idx="1211" formatCode="mm/dd/yyyy\ \ \ hh:mm">
                  <c:v>40717.125</c:v>
                </c:pt>
                <c:pt idx="1212" formatCode="mm/dd/yyyy\ \ \ hh:mm">
                  <c:v>40717.166666666664</c:v>
                </c:pt>
                <c:pt idx="1213" formatCode="mm/dd/yyyy\ \ \ hh:mm">
                  <c:v>40717.208333333336</c:v>
                </c:pt>
                <c:pt idx="1214" formatCode="mm/dd/yyyy\ \ \ hh:mm">
                  <c:v>40717.25</c:v>
                </c:pt>
                <c:pt idx="1215" formatCode="mm/dd/yyyy\ \ \ hh:mm">
                  <c:v>40717.291666666664</c:v>
                </c:pt>
                <c:pt idx="1216" formatCode="mm/dd/yyyy\ \ \ hh:mm">
                  <c:v>40717.333333333336</c:v>
                </c:pt>
                <c:pt idx="1217" formatCode="mm/dd/yyyy\ \ \ hh:mm">
                  <c:v>40717.375</c:v>
                </c:pt>
                <c:pt idx="1218" formatCode="mm/dd/yyyy\ \ \ hh:mm">
                  <c:v>40717.416666666664</c:v>
                </c:pt>
                <c:pt idx="1219" formatCode="mm/dd/yyyy\ \ \ hh:mm">
                  <c:v>40717.458333333336</c:v>
                </c:pt>
                <c:pt idx="1220" formatCode="mm/dd/yyyy\ \ \ hh:mm">
                  <c:v>40717.5</c:v>
                </c:pt>
                <c:pt idx="1221" formatCode="mm/dd/yyyy\ \ \ hh:mm">
                  <c:v>40717.541666666664</c:v>
                </c:pt>
                <c:pt idx="1222" formatCode="mm/dd/yyyy\ \ \ hh:mm">
                  <c:v>40717.583333333336</c:v>
                </c:pt>
                <c:pt idx="1223" formatCode="mm/dd/yyyy\ \ \ hh:mm">
                  <c:v>40717.625</c:v>
                </c:pt>
                <c:pt idx="1224" formatCode="mm/dd/yyyy\ \ \ hh:mm">
                  <c:v>40717.666666666664</c:v>
                </c:pt>
                <c:pt idx="1225" formatCode="mm/dd/yyyy\ \ \ hh:mm">
                  <c:v>40717.708333333336</c:v>
                </c:pt>
                <c:pt idx="1226" formatCode="mm/dd/yyyy\ \ \ hh:mm">
                  <c:v>40717.75</c:v>
                </c:pt>
                <c:pt idx="1227" formatCode="mm/dd/yyyy\ \ \ hh:mm">
                  <c:v>40717.791666666664</c:v>
                </c:pt>
                <c:pt idx="1228" formatCode="mm/dd/yyyy\ \ \ hh:mm">
                  <c:v>40717.833333333336</c:v>
                </c:pt>
                <c:pt idx="1229" formatCode="mm/dd/yyyy\ \ \ hh:mm">
                  <c:v>40717.875</c:v>
                </c:pt>
                <c:pt idx="1230" formatCode="mm/dd/yyyy\ \ \ hh:mm">
                  <c:v>40717.916666666664</c:v>
                </c:pt>
                <c:pt idx="1231" formatCode="mm/dd/yyyy\ \ \ hh:mm">
                  <c:v>40717.958333333336</c:v>
                </c:pt>
                <c:pt idx="1232" formatCode="mm/dd/yyyy\ \ \ hh:mm">
                  <c:v>40718</c:v>
                </c:pt>
                <c:pt idx="1233" formatCode="mm/dd/yyyy\ \ \ hh:mm">
                  <c:v>40718.041666666664</c:v>
                </c:pt>
                <c:pt idx="1234" formatCode="mm/dd/yyyy\ \ \ hh:mm">
                  <c:v>40718.083333333336</c:v>
                </c:pt>
                <c:pt idx="1235" formatCode="mm/dd/yyyy\ \ \ hh:mm">
                  <c:v>40718.125</c:v>
                </c:pt>
                <c:pt idx="1236" formatCode="mm/dd/yyyy\ \ \ hh:mm">
                  <c:v>40718.166666666664</c:v>
                </c:pt>
                <c:pt idx="1237" formatCode="mm/dd/yyyy\ \ \ hh:mm">
                  <c:v>40718.208333333336</c:v>
                </c:pt>
                <c:pt idx="1238" formatCode="mm/dd/yyyy\ \ \ hh:mm">
                  <c:v>40718.25</c:v>
                </c:pt>
                <c:pt idx="1239" formatCode="mm/dd/yyyy\ \ \ hh:mm">
                  <c:v>40718.291666666664</c:v>
                </c:pt>
                <c:pt idx="1240" formatCode="mm/dd/yyyy\ \ \ hh:mm">
                  <c:v>40718.333333333336</c:v>
                </c:pt>
                <c:pt idx="1241" formatCode="mm/dd/yyyy\ \ \ hh:mm">
                  <c:v>40718.375</c:v>
                </c:pt>
                <c:pt idx="1242" formatCode="mm/dd/yyyy\ \ \ hh:mm">
                  <c:v>40718.416666666664</c:v>
                </c:pt>
                <c:pt idx="1243" formatCode="mm/dd/yyyy\ \ \ hh:mm">
                  <c:v>40718.458333333336</c:v>
                </c:pt>
                <c:pt idx="1244" formatCode="mm/dd/yyyy\ \ \ hh:mm">
                  <c:v>40718.5</c:v>
                </c:pt>
                <c:pt idx="1245" formatCode="mm/dd/yyyy\ \ \ hh:mm">
                  <c:v>40718.541666666664</c:v>
                </c:pt>
                <c:pt idx="1246" formatCode="mm/dd/yyyy\ \ \ hh:mm">
                  <c:v>40718.583333333336</c:v>
                </c:pt>
                <c:pt idx="1247" formatCode="mm/dd/yyyy\ \ \ hh:mm">
                  <c:v>40718.625</c:v>
                </c:pt>
                <c:pt idx="1248" formatCode="mm/dd/yyyy\ \ \ hh:mm">
                  <c:v>40718.666666666664</c:v>
                </c:pt>
                <c:pt idx="1249" formatCode="mm/dd/yyyy\ \ \ hh:mm">
                  <c:v>40718.708333333336</c:v>
                </c:pt>
                <c:pt idx="1250" formatCode="mm/dd/yyyy\ \ \ hh:mm">
                  <c:v>40718.75</c:v>
                </c:pt>
                <c:pt idx="1251" formatCode="mm/dd/yyyy\ \ \ hh:mm">
                  <c:v>40718.791666666664</c:v>
                </c:pt>
                <c:pt idx="1252" formatCode="mm/dd/yyyy\ \ \ hh:mm">
                  <c:v>40718.833333333336</c:v>
                </c:pt>
                <c:pt idx="1253" formatCode="mm/dd/yyyy\ \ \ hh:mm">
                  <c:v>40718.875</c:v>
                </c:pt>
                <c:pt idx="1254" formatCode="mm/dd/yyyy\ \ \ hh:mm">
                  <c:v>40718.916666666664</c:v>
                </c:pt>
                <c:pt idx="1255" formatCode="mm/dd/yyyy\ \ \ hh:mm">
                  <c:v>40718.958333333336</c:v>
                </c:pt>
                <c:pt idx="1256" formatCode="mm/dd/yyyy\ \ \ hh:mm">
                  <c:v>40719</c:v>
                </c:pt>
                <c:pt idx="1257" formatCode="mm/dd/yyyy\ \ \ hh:mm">
                  <c:v>40719.041666666664</c:v>
                </c:pt>
                <c:pt idx="1258" formatCode="mm/dd/yyyy\ \ \ hh:mm">
                  <c:v>40719.083333333336</c:v>
                </c:pt>
                <c:pt idx="1259" formatCode="mm/dd/yyyy\ \ \ hh:mm">
                  <c:v>40719.125</c:v>
                </c:pt>
                <c:pt idx="1260" formatCode="mm/dd/yyyy\ \ \ hh:mm">
                  <c:v>40719.166666666664</c:v>
                </c:pt>
                <c:pt idx="1261" formatCode="mm/dd/yyyy\ \ \ hh:mm">
                  <c:v>40719.208333333336</c:v>
                </c:pt>
                <c:pt idx="1262" formatCode="mm/dd/yyyy\ \ \ hh:mm">
                  <c:v>40719.25</c:v>
                </c:pt>
                <c:pt idx="1263" formatCode="mm/dd/yyyy\ \ \ hh:mm">
                  <c:v>40719.291666666664</c:v>
                </c:pt>
                <c:pt idx="1264" formatCode="mm/dd/yyyy\ \ \ hh:mm">
                  <c:v>40719.333333333336</c:v>
                </c:pt>
                <c:pt idx="1265" formatCode="mm/dd/yyyy\ \ \ hh:mm">
                  <c:v>40719.375</c:v>
                </c:pt>
                <c:pt idx="1266" formatCode="mm/dd/yyyy\ \ \ hh:mm">
                  <c:v>40719.416666666664</c:v>
                </c:pt>
                <c:pt idx="1267" formatCode="mm/dd/yyyy\ \ \ hh:mm">
                  <c:v>40719.458333333336</c:v>
                </c:pt>
                <c:pt idx="1268" formatCode="mm/dd/yyyy\ \ \ hh:mm">
                  <c:v>40719.5</c:v>
                </c:pt>
                <c:pt idx="1269" formatCode="mm/dd/yyyy\ \ \ hh:mm">
                  <c:v>40719.541666666664</c:v>
                </c:pt>
                <c:pt idx="1270" formatCode="mm/dd/yyyy\ \ \ hh:mm">
                  <c:v>40719.583333333336</c:v>
                </c:pt>
                <c:pt idx="1271" formatCode="mm/dd/yyyy\ \ \ hh:mm">
                  <c:v>40719.625</c:v>
                </c:pt>
                <c:pt idx="1272" formatCode="mm/dd/yyyy\ \ \ hh:mm">
                  <c:v>40719.666666666664</c:v>
                </c:pt>
                <c:pt idx="1273" formatCode="mm/dd/yyyy\ \ \ hh:mm">
                  <c:v>40719.708333333336</c:v>
                </c:pt>
                <c:pt idx="1274" formatCode="mm/dd/yyyy\ \ \ hh:mm">
                  <c:v>40719.75</c:v>
                </c:pt>
                <c:pt idx="1275" formatCode="mm/dd/yyyy\ \ \ hh:mm">
                  <c:v>40719.791666666664</c:v>
                </c:pt>
                <c:pt idx="1276" formatCode="mm/dd/yyyy\ \ \ hh:mm">
                  <c:v>40719.833333333336</c:v>
                </c:pt>
                <c:pt idx="1277" formatCode="mm/dd/yyyy\ \ \ hh:mm">
                  <c:v>40719.875</c:v>
                </c:pt>
                <c:pt idx="1278" formatCode="mm/dd/yyyy\ \ \ hh:mm">
                  <c:v>40719.916666666664</c:v>
                </c:pt>
                <c:pt idx="1279" formatCode="mm/dd/yyyy\ \ \ hh:mm">
                  <c:v>40719.958333333336</c:v>
                </c:pt>
                <c:pt idx="1280" formatCode="mm/dd/yyyy\ \ \ hh:mm">
                  <c:v>40720</c:v>
                </c:pt>
                <c:pt idx="1281" formatCode="mm/dd/yyyy\ \ \ hh:mm">
                  <c:v>40720.041666666664</c:v>
                </c:pt>
                <c:pt idx="1282" formatCode="mm/dd/yyyy\ \ \ hh:mm">
                  <c:v>40720.083333333336</c:v>
                </c:pt>
                <c:pt idx="1283" formatCode="mm/dd/yyyy\ \ \ hh:mm">
                  <c:v>40720.125</c:v>
                </c:pt>
                <c:pt idx="1284" formatCode="mm/dd/yyyy\ \ \ hh:mm">
                  <c:v>40720.166666666664</c:v>
                </c:pt>
                <c:pt idx="1285" formatCode="mm/dd/yyyy\ \ \ hh:mm">
                  <c:v>40720.208333333336</c:v>
                </c:pt>
                <c:pt idx="1286" formatCode="mm/dd/yyyy\ \ \ hh:mm">
                  <c:v>40720.25</c:v>
                </c:pt>
                <c:pt idx="1287" formatCode="mm/dd/yyyy\ \ \ hh:mm">
                  <c:v>40720.291666666664</c:v>
                </c:pt>
                <c:pt idx="1288" formatCode="mm/dd/yyyy\ \ \ hh:mm">
                  <c:v>40720.333333333336</c:v>
                </c:pt>
                <c:pt idx="1289" formatCode="mm/dd/yyyy\ \ \ hh:mm">
                  <c:v>40720.375</c:v>
                </c:pt>
                <c:pt idx="1290" formatCode="mm/dd/yyyy\ \ \ hh:mm">
                  <c:v>40720.416666666664</c:v>
                </c:pt>
                <c:pt idx="1291" formatCode="mm/dd/yyyy\ \ \ hh:mm">
                  <c:v>40720.458333333336</c:v>
                </c:pt>
                <c:pt idx="1292" formatCode="mm/dd/yyyy\ \ \ hh:mm">
                  <c:v>40720.5</c:v>
                </c:pt>
                <c:pt idx="1293" formatCode="mm/dd/yyyy\ \ \ hh:mm">
                  <c:v>40720.541666666664</c:v>
                </c:pt>
                <c:pt idx="1294" formatCode="mm/dd/yyyy\ \ \ hh:mm">
                  <c:v>40720.583333333336</c:v>
                </c:pt>
                <c:pt idx="1295" formatCode="mm/dd/yyyy\ \ \ hh:mm">
                  <c:v>40720.625</c:v>
                </c:pt>
                <c:pt idx="1296" formatCode="mm/dd/yyyy\ \ \ hh:mm">
                  <c:v>40720.666666666664</c:v>
                </c:pt>
                <c:pt idx="1297" formatCode="mm/dd/yyyy\ \ \ hh:mm">
                  <c:v>40720.708333333336</c:v>
                </c:pt>
                <c:pt idx="1298" formatCode="mm/dd/yyyy\ \ \ hh:mm">
                  <c:v>40720.75</c:v>
                </c:pt>
                <c:pt idx="1299" formatCode="mm/dd/yyyy\ \ \ hh:mm">
                  <c:v>40720.791666666664</c:v>
                </c:pt>
                <c:pt idx="1300" formatCode="mm/dd/yyyy\ \ \ hh:mm">
                  <c:v>40720.833333333336</c:v>
                </c:pt>
                <c:pt idx="1301" formatCode="mm/dd/yyyy\ \ \ hh:mm">
                  <c:v>40720.875</c:v>
                </c:pt>
                <c:pt idx="1302" formatCode="mm/dd/yyyy\ \ \ hh:mm">
                  <c:v>40720.916666666664</c:v>
                </c:pt>
                <c:pt idx="1303" formatCode="mm/dd/yyyy\ \ \ hh:mm">
                  <c:v>40720.958333333336</c:v>
                </c:pt>
                <c:pt idx="1304" formatCode="mm/dd/yyyy\ \ \ hh:mm">
                  <c:v>40721</c:v>
                </c:pt>
                <c:pt idx="1305" formatCode="mm/dd/yyyy\ \ \ hh:mm">
                  <c:v>40721.041666666664</c:v>
                </c:pt>
                <c:pt idx="1306" formatCode="mm/dd/yyyy\ \ \ hh:mm">
                  <c:v>40721.083333333336</c:v>
                </c:pt>
                <c:pt idx="1307" formatCode="mm/dd/yyyy\ \ \ hh:mm">
                  <c:v>40721.125</c:v>
                </c:pt>
                <c:pt idx="1308" formatCode="mm/dd/yyyy\ \ \ hh:mm">
                  <c:v>40721.166666666664</c:v>
                </c:pt>
                <c:pt idx="1309" formatCode="mm/dd/yyyy\ \ \ hh:mm">
                  <c:v>40721.208333333336</c:v>
                </c:pt>
                <c:pt idx="1310" formatCode="mm/dd/yyyy\ \ \ hh:mm">
                  <c:v>40721.25</c:v>
                </c:pt>
                <c:pt idx="1311" formatCode="mm/dd/yyyy\ \ \ hh:mm">
                  <c:v>40721.291666666664</c:v>
                </c:pt>
                <c:pt idx="1312" formatCode="mm/dd/yyyy\ \ \ hh:mm">
                  <c:v>40721.333333333336</c:v>
                </c:pt>
                <c:pt idx="1313" formatCode="mm/dd/yyyy\ \ \ hh:mm">
                  <c:v>40721.375</c:v>
                </c:pt>
                <c:pt idx="1314" formatCode="mm/dd/yyyy\ \ \ hh:mm">
                  <c:v>40721.416666666664</c:v>
                </c:pt>
                <c:pt idx="1315" formatCode="mm/dd/yyyy\ \ \ hh:mm">
                  <c:v>40721.458333333336</c:v>
                </c:pt>
                <c:pt idx="1316" formatCode="mm/dd/yyyy\ \ \ hh:mm">
                  <c:v>40721.5</c:v>
                </c:pt>
                <c:pt idx="1317" formatCode="mm/dd/yyyy\ \ \ hh:mm">
                  <c:v>40721.541666666664</c:v>
                </c:pt>
                <c:pt idx="1318" formatCode="mm/dd/yyyy\ \ \ hh:mm">
                  <c:v>40721.583333333336</c:v>
                </c:pt>
                <c:pt idx="1319" formatCode="mm/dd/yyyy\ \ \ hh:mm">
                  <c:v>40721.625</c:v>
                </c:pt>
                <c:pt idx="1320" formatCode="mm/dd/yyyy\ \ \ hh:mm">
                  <c:v>40721.666666666664</c:v>
                </c:pt>
                <c:pt idx="1321" formatCode="mm/dd/yyyy\ \ \ hh:mm">
                  <c:v>40721.708333333336</c:v>
                </c:pt>
                <c:pt idx="1322" formatCode="mm/dd/yyyy\ \ \ hh:mm">
                  <c:v>40721.75</c:v>
                </c:pt>
                <c:pt idx="1323" formatCode="mm/dd/yyyy\ \ \ hh:mm">
                  <c:v>40721.791666666664</c:v>
                </c:pt>
                <c:pt idx="1324" formatCode="mm/dd/yyyy\ \ \ hh:mm">
                  <c:v>40721.833333333336</c:v>
                </c:pt>
                <c:pt idx="1325" formatCode="mm/dd/yyyy\ \ \ hh:mm">
                  <c:v>40721.875</c:v>
                </c:pt>
                <c:pt idx="1326" formatCode="mm/dd/yyyy\ \ \ hh:mm">
                  <c:v>40721.916666666664</c:v>
                </c:pt>
                <c:pt idx="1327" formatCode="mm/dd/yyyy\ \ \ hh:mm">
                  <c:v>40721.958333333336</c:v>
                </c:pt>
                <c:pt idx="1328" formatCode="mm/dd/yyyy\ \ \ hh:mm">
                  <c:v>40722</c:v>
                </c:pt>
                <c:pt idx="1329" formatCode="mm/dd/yyyy\ \ \ hh:mm">
                  <c:v>40722.041666666664</c:v>
                </c:pt>
                <c:pt idx="1330" formatCode="mm/dd/yyyy\ \ \ hh:mm">
                  <c:v>40722.083333333336</c:v>
                </c:pt>
                <c:pt idx="1331" formatCode="mm/dd/yyyy\ \ \ hh:mm">
                  <c:v>40722.125</c:v>
                </c:pt>
                <c:pt idx="1332" formatCode="mm/dd/yyyy\ \ \ hh:mm">
                  <c:v>40722.166666666664</c:v>
                </c:pt>
                <c:pt idx="1333" formatCode="mm/dd/yyyy\ \ \ hh:mm">
                  <c:v>40722.208333333336</c:v>
                </c:pt>
                <c:pt idx="1334" formatCode="mm/dd/yyyy\ \ \ hh:mm">
                  <c:v>40722.25</c:v>
                </c:pt>
                <c:pt idx="1335" formatCode="mm/dd/yyyy\ \ \ hh:mm">
                  <c:v>40722.291666666664</c:v>
                </c:pt>
                <c:pt idx="1336" formatCode="mm/dd/yyyy\ \ \ hh:mm">
                  <c:v>40722.333333333336</c:v>
                </c:pt>
                <c:pt idx="1337" formatCode="mm/dd/yyyy\ \ \ hh:mm">
                  <c:v>40722.375</c:v>
                </c:pt>
                <c:pt idx="1338" formatCode="mm/dd/yyyy\ \ \ hh:mm">
                  <c:v>40722.416666666664</c:v>
                </c:pt>
                <c:pt idx="1339" formatCode="mm/dd/yyyy\ \ \ hh:mm">
                  <c:v>40722.458333333336</c:v>
                </c:pt>
                <c:pt idx="1340" formatCode="mm/dd/yyyy\ \ \ hh:mm">
                  <c:v>40722.5</c:v>
                </c:pt>
                <c:pt idx="1341" formatCode="mm/dd/yyyy\ \ \ hh:mm">
                  <c:v>40722.541666666664</c:v>
                </c:pt>
                <c:pt idx="1342" formatCode="mm/dd/yyyy\ \ \ hh:mm">
                  <c:v>40722.583333333336</c:v>
                </c:pt>
                <c:pt idx="1343" formatCode="mm/dd/yyyy\ \ \ hh:mm">
                  <c:v>40722.625</c:v>
                </c:pt>
                <c:pt idx="1344" formatCode="mm/dd/yyyy\ \ \ hh:mm">
                  <c:v>40722.666666666664</c:v>
                </c:pt>
                <c:pt idx="1345" formatCode="mm/dd/yyyy\ \ \ hh:mm">
                  <c:v>40722.708333333336</c:v>
                </c:pt>
                <c:pt idx="1346" formatCode="mm/dd/yyyy\ \ \ hh:mm">
                  <c:v>40722.75</c:v>
                </c:pt>
                <c:pt idx="1347" formatCode="mm/dd/yyyy\ \ \ hh:mm">
                  <c:v>40722.791666666664</c:v>
                </c:pt>
                <c:pt idx="1348" formatCode="mm/dd/yyyy\ \ \ hh:mm">
                  <c:v>40722.833333333336</c:v>
                </c:pt>
                <c:pt idx="1349" formatCode="mm/dd/yyyy\ \ \ hh:mm">
                  <c:v>40722.875</c:v>
                </c:pt>
                <c:pt idx="1350" formatCode="mm/dd/yyyy\ \ \ hh:mm">
                  <c:v>40722.916666666664</c:v>
                </c:pt>
                <c:pt idx="1351" formatCode="mm/dd/yyyy\ \ \ hh:mm">
                  <c:v>40722.958333333336</c:v>
                </c:pt>
                <c:pt idx="1352" formatCode="mm/dd/yyyy\ \ \ hh:mm">
                  <c:v>40723</c:v>
                </c:pt>
                <c:pt idx="1353" formatCode="mm/dd/yyyy\ \ \ hh:mm">
                  <c:v>40723.041666666664</c:v>
                </c:pt>
                <c:pt idx="1354" formatCode="mm/dd/yyyy\ \ \ hh:mm">
                  <c:v>40723.083333333336</c:v>
                </c:pt>
                <c:pt idx="1355" formatCode="mm/dd/yyyy\ \ \ hh:mm">
                  <c:v>40723.125</c:v>
                </c:pt>
                <c:pt idx="1356" formatCode="mm/dd/yyyy\ \ \ hh:mm">
                  <c:v>40723.166666666664</c:v>
                </c:pt>
                <c:pt idx="1357" formatCode="mm/dd/yyyy\ \ \ hh:mm">
                  <c:v>40723.208333333336</c:v>
                </c:pt>
                <c:pt idx="1358" formatCode="mm/dd/yyyy\ \ \ hh:mm">
                  <c:v>40723.25</c:v>
                </c:pt>
                <c:pt idx="1359" formatCode="mm/dd/yyyy\ \ \ hh:mm">
                  <c:v>40723.291666666664</c:v>
                </c:pt>
                <c:pt idx="1360" formatCode="mm/dd/yyyy\ \ \ hh:mm">
                  <c:v>40723.333333333336</c:v>
                </c:pt>
                <c:pt idx="1361" formatCode="mm/dd/yyyy\ \ \ hh:mm">
                  <c:v>40723.375</c:v>
                </c:pt>
                <c:pt idx="1362" formatCode="mm/dd/yyyy\ \ \ hh:mm">
                  <c:v>40723.416666666664</c:v>
                </c:pt>
                <c:pt idx="1363" formatCode="mm/dd/yyyy\ \ \ hh:mm">
                  <c:v>40723.458333333336</c:v>
                </c:pt>
                <c:pt idx="1364" formatCode="mm/dd/yyyy\ \ \ hh:mm">
                  <c:v>40723.5</c:v>
                </c:pt>
                <c:pt idx="1365" formatCode="mm/dd/yyyy\ \ \ hh:mm">
                  <c:v>40723.541666666664</c:v>
                </c:pt>
                <c:pt idx="1366" formatCode="mm/dd/yyyy\ \ \ hh:mm">
                  <c:v>40723.583333333336</c:v>
                </c:pt>
                <c:pt idx="1367" formatCode="mm/dd/yyyy\ \ \ hh:mm">
                  <c:v>40723.625</c:v>
                </c:pt>
                <c:pt idx="1368" formatCode="mm/dd/yyyy\ \ \ hh:mm">
                  <c:v>40723.666666666664</c:v>
                </c:pt>
                <c:pt idx="1369" formatCode="mm/dd/yyyy\ \ \ hh:mm">
                  <c:v>40723.708333333336</c:v>
                </c:pt>
                <c:pt idx="1370" formatCode="mm/dd/yyyy\ \ \ hh:mm">
                  <c:v>40723.75</c:v>
                </c:pt>
                <c:pt idx="1371" formatCode="mm/dd/yyyy\ \ \ hh:mm">
                  <c:v>40723.791666666664</c:v>
                </c:pt>
                <c:pt idx="1372" formatCode="mm/dd/yyyy\ \ \ hh:mm">
                  <c:v>40723.833333333336</c:v>
                </c:pt>
                <c:pt idx="1373" formatCode="mm/dd/yyyy\ \ \ hh:mm">
                  <c:v>40723.875</c:v>
                </c:pt>
                <c:pt idx="1374" formatCode="mm/dd/yyyy\ \ \ hh:mm">
                  <c:v>40723.916666666664</c:v>
                </c:pt>
                <c:pt idx="1375" formatCode="mm/dd/yyyy\ \ \ hh:mm">
                  <c:v>40723.958333333336</c:v>
                </c:pt>
                <c:pt idx="1376" formatCode="mm/dd/yyyy\ \ \ hh:mm">
                  <c:v>40724</c:v>
                </c:pt>
                <c:pt idx="1377" formatCode="mm/dd/yyyy\ \ \ hh:mm">
                  <c:v>40724.041666666664</c:v>
                </c:pt>
                <c:pt idx="1378" formatCode="mm/dd/yyyy\ \ \ hh:mm">
                  <c:v>40724.083333333336</c:v>
                </c:pt>
                <c:pt idx="1379" formatCode="mm/dd/yyyy\ \ \ hh:mm">
                  <c:v>40724.125</c:v>
                </c:pt>
                <c:pt idx="1380" formatCode="mm/dd/yyyy\ \ \ hh:mm">
                  <c:v>40724.166666666664</c:v>
                </c:pt>
                <c:pt idx="1381" formatCode="mm/dd/yyyy\ \ \ hh:mm">
                  <c:v>40724.208333333336</c:v>
                </c:pt>
                <c:pt idx="1382" formatCode="mm/dd/yyyy\ \ \ hh:mm">
                  <c:v>40724.25</c:v>
                </c:pt>
                <c:pt idx="1383" formatCode="mm/dd/yyyy\ \ \ hh:mm">
                  <c:v>40724.291666666664</c:v>
                </c:pt>
                <c:pt idx="1384" formatCode="mm/dd/yyyy\ \ \ hh:mm">
                  <c:v>40724.333333333336</c:v>
                </c:pt>
                <c:pt idx="1385" formatCode="mm/dd/yyyy\ \ \ hh:mm">
                  <c:v>40724.375</c:v>
                </c:pt>
                <c:pt idx="1386" formatCode="mm/dd/yyyy\ \ \ hh:mm">
                  <c:v>40724.416666666664</c:v>
                </c:pt>
                <c:pt idx="1387" formatCode="mm/dd/yyyy\ \ \ hh:mm">
                  <c:v>40724.458333333336</c:v>
                </c:pt>
                <c:pt idx="1388" formatCode="mm/dd/yyyy\ \ \ hh:mm">
                  <c:v>40724.5</c:v>
                </c:pt>
                <c:pt idx="1389" formatCode="mm/dd/yyyy\ \ \ hh:mm">
                  <c:v>40724.541666666664</c:v>
                </c:pt>
                <c:pt idx="1390" formatCode="mm/dd/yyyy\ \ \ hh:mm">
                  <c:v>40724.583333333336</c:v>
                </c:pt>
                <c:pt idx="1391" formatCode="mm/dd/yyyy\ \ \ hh:mm">
                  <c:v>40724.625</c:v>
                </c:pt>
                <c:pt idx="1392" formatCode="mm/dd/yyyy\ \ \ hh:mm">
                  <c:v>40724.666666666664</c:v>
                </c:pt>
                <c:pt idx="1393" formatCode="mm/dd/yyyy\ \ \ hh:mm">
                  <c:v>40724.708333333336</c:v>
                </c:pt>
                <c:pt idx="1394" formatCode="mm/dd/yyyy\ \ \ hh:mm">
                  <c:v>40724.75</c:v>
                </c:pt>
                <c:pt idx="1395" formatCode="mm/dd/yyyy\ \ \ hh:mm">
                  <c:v>40724.791666666664</c:v>
                </c:pt>
                <c:pt idx="1396" formatCode="mm/dd/yyyy\ \ \ hh:mm">
                  <c:v>40724.833333333336</c:v>
                </c:pt>
                <c:pt idx="1397" formatCode="mm/dd/yyyy\ \ \ hh:mm">
                  <c:v>40724.875</c:v>
                </c:pt>
                <c:pt idx="1398" formatCode="mm/dd/yyyy\ \ \ hh:mm">
                  <c:v>40724.916666666664</c:v>
                </c:pt>
                <c:pt idx="1399" formatCode="mm/dd/yyyy\ \ \ hh:mm">
                  <c:v>40724.958333333336</c:v>
                </c:pt>
                <c:pt idx="1400" formatCode="mm/dd/yyyy\ \ \ hh:mm">
                  <c:v>40725</c:v>
                </c:pt>
                <c:pt idx="1401" formatCode="mm/dd/yyyy\ \ \ hh:mm">
                  <c:v>40725.041666666664</c:v>
                </c:pt>
                <c:pt idx="1402" formatCode="mm/dd/yyyy\ \ \ hh:mm">
                  <c:v>40725.083333333336</c:v>
                </c:pt>
                <c:pt idx="1403" formatCode="mm/dd/yyyy\ \ \ hh:mm">
                  <c:v>40725.125</c:v>
                </c:pt>
                <c:pt idx="1404" formatCode="mm/dd/yyyy\ \ \ hh:mm">
                  <c:v>40725.166666666664</c:v>
                </c:pt>
                <c:pt idx="1405" formatCode="mm/dd/yyyy\ \ \ hh:mm">
                  <c:v>40725.208333333336</c:v>
                </c:pt>
                <c:pt idx="1406" formatCode="mm/dd/yyyy\ \ \ hh:mm">
                  <c:v>40725.25</c:v>
                </c:pt>
                <c:pt idx="1407" formatCode="mm/dd/yyyy\ \ \ hh:mm">
                  <c:v>40725.291666666664</c:v>
                </c:pt>
                <c:pt idx="1408" formatCode="mm/dd/yyyy\ \ \ hh:mm">
                  <c:v>40725.333333333336</c:v>
                </c:pt>
                <c:pt idx="1409" formatCode="mm/dd/yyyy\ \ \ hh:mm">
                  <c:v>40725.375</c:v>
                </c:pt>
                <c:pt idx="1410" formatCode="mm/dd/yyyy\ \ \ hh:mm">
                  <c:v>40725.416666666664</c:v>
                </c:pt>
                <c:pt idx="1411" formatCode="mm/dd/yyyy\ \ \ hh:mm">
                  <c:v>40725.458333333336</c:v>
                </c:pt>
                <c:pt idx="1412" formatCode="mm/dd/yyyy\ \ \ hh:mm">
                  <c:v>40725.5</c:v>
                </c:pt>
                <c:pt idx="1413" formatCode="mm/dd/yyyy\ \ \ hh:mm">
                  <c:v>40725.541666666664</c:v>
                </c:pt>
                <c:pt idx="1414" formatCode="mm/dd/yyyy\ \ \ hh:mm">
                  <c:v>40725.583333333336</c:v>
                </c:pt>
                <c:pt idx="1415" formatCode="mm/dd/yyyy\ \ \ hh:mm">
                  <c:v>40725.625</c:v>
                </c:pt>
                <c:pt idx="1416" formatCode="mm/dd/yyyy\ \ \ hh:mm">
                  <c:v>40725.666666666664</c:v>
                </c:pt>
                <c:pt idx="1417" formatCode="mm/dd/yyyy\ \ \ hh:mm">
                  <c:v>40725.708333333336</c:v>
                </c:pt>
                <c:pt idx="1418" formatCode="mm/dd/yyyy\ \ \ hh:mm">
                  <c:v>40725.75</c:v>
                </c:pt>
                <c:pt idx="1419" formatCode="mm/dd/yyyy\ \ \ hh:mm">
                  <c:v>40725.791666666664</c:v>
                </c:pt>
                <c:pt idx="1420" formatCode="mm/dd/yyyy\ \ \ hh:mm">
                  <c:v>40725.833333333336</c:v>
                </c:pt>
                <c:pt idx="1421" formatCode="mm/dd/yyyy\ \ \ hh:mm">
                  <c:v>40725.875</c:v>
                </c:pt>
                <c:pt idx="1422" formatCode="mm/dd/yyyy\ \ \ hh:mm">
                  <c:v>40725.916666666664</c:v>
                </c:pt>
                <c:pt idx="1423" formatCode="mm/dd/yyyy\ \ \ hh:mm">
                  <c:v>40725.958333333336</c:v>
                </c:pt>
                <c:pt idx="1424" formatCode="mm/dd/yyyy\ \ \ hh:mm">
                  <c:v>40726</c:v>
                </c:pt>
                <c:pt idx="1425" formatCode="mm/dd/yyyy\ \ \ hh:mm">
                  <c:v>40726.041666666664</c:v>
                </c:pt>
                <c:pt idx="1426" formatCode="mm/dd/yyyy\ \ \ hh:mm">
                  <c:v>40726.083333333336</c:v>
                </c:pt>
                <c:pt idx="1427" formatCode="mm/dd/yyyy\ \ \ hh:mm">
                  <c:v>40726.125</c:v>
                </c:pt>
                <c:pt idx="1428" formatCode="mm/dd/yyyy\ \ \ hh:mm">
                  <c:v>40726.166666666664</c:v>
                </c:pt>
                <c:pt idx="1429" formatCode="mm/dd/yyyy\ \ \ hh:mm">
                  <c:v>40726.208333333336</c:v>
                </c:pt>
                <c:pt idx="1430" formatCode="mm/dd/yyyy\ \ \ hh:mm">
                  <c:v>40726.25</c:v>
                </c:pt>
                <c:pt idx="1431" formatCode="mm/dd/yyyy\ \ \ hh:mm">
                  <c:v>40726.291666666664</c:v>
                </c:pt>
                <c:pt idx="1432" formatCode="mm/dd/yyyy\ \ \ hh:mm">
                  <c:v>40726.333333333336</c:v>
                </c:pt>
                <c:pt idx="1433" formatCode="mm/dd/yyyy\ \ \ hh:mm">
                  <c:v>40726.375</c:v>
                </c:pt>
                <c:pt idx="1434" formatCode="mm/dd/yyyy\ \ \ hh:mm">
                  <c:v>40726.416666666664</c:v>
                </c:pt>
                <c:pt idx="1435" formatCode="mm/dd/yyyy\ \ \ hh:mm">
                  <c:v>40726.458333333336</c:v>
                </c:pt>
                <c:pt idx="1436" formatCode="mm/dd/yyyy\ \ \ hh:mm">
                  <c:v>40726.5</c:v>
                </c:pt>
                <c:pt idx="1437" formatCode="mm/dd/yyyy\ \ \ hh:mm">
                  <c:v>40726.541666666664</c:v>
                </c:pt>
                <c:pt idx="1438" formatCode="mm/dd/yyyy\ \ \ hh:mm">
                  <c:v>40726.583333333336</c:v>
                </c:pt>
                <c:pt idx="1439" formatCode="mm/dd/yyyy\ \ \ hh:mm">
                  <c:v>40726.625</c:v>
                </c:pt>
                <c:pt idx="1440" formatCode="mm/dd/yyyy\ \ \ hh:mm">
                  <c:v>40726.666666666664</c:v>
                </c:pt>
                <c:pt idx="1441" formatCode="mm/dd/yyyy\ \ \ hh:mm">
                  <c:v>40726.708333333336</c:v>
                </c:pt>
                <c:pt idx="1442" formatCode="mm/dd/yyyy\ \ \ hh:mm">
                  <c:v>40726.75</c:v>
                </c:pt>
                <c:pt idx="1443" formatCode="mm/dd/yyyy\ \ \ hh:mm">
                  <c:v>40726.791666666664</c:v>
                </c:pt>
                <c:pt idx="1444" formatCode="mm/dd/yyyy\ \ \ hh:mm">
                  <c:v>40726.833333333336</c:v>
                </c:pt>
                <c:pt idx="1445" formatCode="mm/dd/yyyy\ \ \ hh:mm">
                  <c:v>40726.875</c:v>
                </c:pt>
                <c:pt idx="1446" formatCode="mm/dd/yyyy\ \ \ hh:mm">
                  <c:v>40726.916666666664</c:v>
                </c:pt>
                <c:pt idx="1447" formatCode="mm/dd/yyyy\ \ \ hh:mm">
                  <c:v>40726.958333333336</c:v>
                </c:pt>
                <c:pt idx="1448" formatCode="mm/dd/yyyy\ \ \ hh:mm">
                  <c:v>40727</c:v>
                </c:pt>
                <c:pt idx="1449" formatCode="mm/dd/yyyy\ \ \ hh:mm">
                  <c:v>40727.041666666664</c:v>
                </c:pt>
                <c:pt idx="1450" formatCode="mm/dd/yyyy\ \ \ hh:mm">
                  <c:v>40727.083333333336</c:v>
                </c:pt>
                <c:pt idx="1451" formatCode="mm/dd/yyyy\ \ \ hh:mm">
                  <c:v>40727.125</c:v>
                </c:pt>
                <c:pt idx="1452" formatCode="mm/dd/yyyy\ \ \ hh:mm">
                  <c:v>40727.166666666664</c:v>
                </c:pt>
                <c:pt idx="1453" formatCode="mm/dd/yyyy\ \ \ hh:mm">
                  <c:v>40727.208333333336</c:v>
                </c:pt>
                <c:pt idx="1454" formatCode="mm/dd/yyyy\ \ \ hh:mm">
                  <c:v>40727.25</c:v>
                </c:pt>
                <c:pt idx="1455" formatCode="mm/dd/yyyy\ \ \ hh:mm">
                  <c:v>40727.291666666664</c:v>
                </c:pt>
                <c:pt idx="1456" formatCode="mm/dd/yyyy\ \ \ hh:mm">
                  <c:v>40727.333333333336</c:v>
                </c:pt>
                <c:pt idx="1457" formatCode="mm/dd/yyyy\ \ \ hh:mm">
                  <c:v>40727.375</c:v>
                </c:pt>
                <c:pt idx="1458" formatCode="mm/dd/yyyy\ \ \ hh:mm">
                  <c:v>40727.416666666664</c:v>
                </c:pt>
                <c:pt idx="1459" formatCode="mm/dd/yyyy\ \ \ hh:mm">
                  <c:v>40727.458333333336</c:v>
                </c:pt>
                <c:pt idx="1460" formatCode="mm/dd/yyyy\ \ \ hh:mm">
                  <c:v>40727.5</c:v>
                </c:pt>
                <c:pt idx="1461" formatCode="mm/dd/yyyy\ \ \ hh:mm">
                  <c:v>40727.541666666664</c:v>
                </c:pt>
                <c:pt idx="1462" formatCode="mm/dd/yyyy\ \ \ hh:mm">
                  <c:v>40727.583333333336</c:v>
                </c:pt>
                <c:pt idx="1463" formatCode="mm/dd/yyyy\ \ \ hh:mm">
                  <c:v>40727.625</c:v>
                </c:pt>
                <c:pt idx="1464" formatCode="mm/dd/yyyy\ \ \ hh:mm">
                  <c:v>40727.666666666664</c:v>
                </c:pt>
                <c:pt idx="1465" formatCode="mm/dd/yyyy\ \ \ hh:mm">
                  <c:v>40727.708333333336</c:v>
                </c:pt>
                <c:pt idx="1466" formatCode="mm/dd/yyyy\ \ \ hh:mm">
                  <c:v>40727.75</c:v>
                </c:pt>
                <c:pt idx="1467" formatCode="mm/dd/yyyy\ \ \ hh:mm">
                  <c:v>40727.791666666664</c:v>
                </c:pt>
                <c:pt idx="1468" formatCode="mm/dd/yyyy\ \ \ hh:mm">
                  <c:v>40727.833333333336</c:v>
                </c:pt>
                <c:pt idx="1469" formatCode="mm/dd/yyyy\ \ \ hh:mm">
                  <c:v>40727.875</c:v>
                </c:pt>
                <c:pt idx="1470" formatCode="mm/dd/yyyy\ \ \ hh:mm">
                  <c:v>40727.916666666664</c:v>
                </c:pt>
                <c:pt idx="1471" formatCode="mm/dd/yyyy\ \ \ hh:mm">
                  <c:v>40727.958333333336</c:v>
                </c:pt>
                <c:pt idx="1472" formatCode="mm/dd/yyyy\ \ \ hh:mm">
                  <c:v>40728</c:v>
                </c:pt>
                <c:pt idx="1473" formatCode="mm/dd/yyyy\ \ \ hh:mm">
                  <c:v>40728.041666666664</c:v>
                </c:pt>
                <c:pt idx="1474" formatCode="mm/dd/yyyy\ \ \ hh:mm">
                  <c:v>40728.083333333336</c:v>
                </c:pt>
                <c:pt idx="1475" formatCode="mm/dd/yyyy\ \ \ hh:mm">
                  <c:v>40728.125</c:v>
                </c:pt>
                <c:pt idx="1476" formatCode="mm/dd/yyyy\ \ \ hh:mm">
                  <c:v>40728.166666666664</c:v>
                </c:pt>
                <c:pt idx="1477" formatCode="mm/dd/yyyy\ \ \ hh:mm">
                  <c:v>40728.208333333336</c:v>
                </c:pt>
                <c:pt idx="1478" formatCode="mm/dd/yyyy\ \ \ hh:mm">
                  <c:v>40728.25</c:v>
                </c:pt>
                <c:pt idx="1479" formatCode="mm/dd/yyyy\ \ \ hh:mm">
                  <c:v>40728.291666666664</c:v>
                </c:pt>
                <c:pt idx="1480" formatCode="mm/dd/yyyy\ \ \ hh:mm">
                  <c:v>40728.333333333336</c:v>
                </c:pt>
                <c:pt idx="1481" formatCode="mm/dd/yyyy\ \ \ hh:mm">
                  <c:v>40728.375</c:v>
                </c:pt>
                <c:pt idx="1482" formatCode="mm/dd/yyyy\ \ \ hh:mm">
                  <c:v>40728.416666666664</c:v>
                </c:pt>
                <c:pt idx="1483" formatCode="mm/dd/yyyy\ \ \ hh:mm">
                  <c:v>40728.458333333336</c:v>
                </c:pt>
                <c:pt idx="1484" formatCode="mm/dd/yyyy\ \ \ hh:mm">
                  <c:v>40728.5</c:v>
                </c:pt>
                <c:pt idx="1485" formatCode="mm/dd/yyyy\ \ \ hh:mm">
                  <c:v>40728.541666666664</c:v>
                </c:pt>
                <c:pt idx="1486" formatCode="mm/dd/yyyy\ \ \ hh:mm">
                  <c:v>40728.583333333336</c:v>
                </c:pt>
                <c:pt idx="1487" formatCode="mm/dd/yyyy\ \ \ hh:mm">
                  <c:v>40728.625</c:v>
                </c:pt>
                <c:pt idx="1488" formatCode="mm/dd/yyyy\ \ \ hh:mm">
                  <c:v>40728.666666666664</c:v>
                </c:pt>
                <c:pt idx="1489" formatCode="mm/dd/yyyy\ \ \ hh:mm">
                  <c:v>40728.708333333336</c:v>
                </c:pt>
                <c:pt idx="1490" formatCode="mm/dd/yyyy\ \ \ hh:mm">
                  <c:v>40728.75</c:v>
                </c:pt>
                <c:pt idx="1491" formatCode="mm/dd/yyyy\ \ \ hh:mm">
                  <c:v>40728.791666666664</c:v>
                </c:pt>
                <c:pt idx="1492" formatCode="mm/dd/yyyy\ \ \ hh:mm">
                  <c:v>40728.833333333336</c:v>
                </c:pt>
                <c:pt idx="1493" formatCode="mm/dd/yyyy\ \ \ hh:mm">
                  <c:v>40728.875</c:v>
                </c:pt>
                <c:pt idx="1494" formatCode="mm/dd/yyyy\ \ \ hh:mm">
                  <c:v>40728.916666666664</c:v>
                </c:pt>
                <c:pt idx="1495" formatCode="mm/dd/yyyy\ \ \ hh:mm">
                  <c:v>40728.958333333336</c:v>
                </c:pt>
                <c:pt idx="1496" formatCode="mm/dd/yyyy\ \ \ hh:mm">
                  <c:v>40729</c:v>
                </c:pt>
                <c:pt idx="1497" formatCode="mm/dd/yyyy\ \ \ hh:mm">
                  <c:v>40729.041666666664</c:v>
                </c:pt>
                <c:pt idx="1498" formatCode="mm/dd/yyyy\ \ \ hh:mm">
                  <c:v>40729.083333333336</c:v>
                </c:pt>
                <c:pt idx="1499" formatCode="mm/dd/yyyy\ \ \ hh:mm">
                  <c:v>40729.125</c:v>
                </c:pt>
                <c:pt idx="1500" formatCode="mm/dd/yyyy\ \ \ hh:mm">
                  <c:v>40729.166666666664</c:v>
                </c:pt>
                <c:pt idx="1501" formatCode="mm/dd/yyyy\ \ \ hh:mm">
                  <c:v>40729.208333333336</c:v>
                </c:pt>
                <c:pt idx="1502" formatCode="mm/dd/yyyy\ \ \ hh:mm">
                  <c:v>40729.25</c:v>
                </c:pt>
                <c:pt idx="1503" formatCode="mm/dd/yyyy\ \ \ hh:mm">
                  <c:v>40729.291666666664</c:v>
                </c:pt>
                <c:pt idx="1504" formatCode="mm/dd/yyyy\ \ \ hh:mm">
                  <c:v>40729.333333333336</c:v>
                </c:pt>
                <c:pt idx="1505" formatCode="mm/dd/yyyy\ \ \ hh:mm">
                  <c:v>40729.375</c:v>
                </c:pt>
                <c:pt idx="1506" formatCode="mm/dd/yyyy\ \ \ hh:mm">
                  <c:v>40729.416666666664</c:v>
                </c:pt>
                <c:pt idx="1507" formatCode="mm/dd/yyyy\ \ \ hh:mm">
                  <c:v>40729.458333333336</c:v>
                </c:pt>
                <c:pt idx="1508" formatCode="mm/dd/yyyy\ \ \ hh:mm">
                  <c:v>40729.5</c:v>
                </c:pt>
                <c:pt idx="1509" formatCode="mm/dd/yyyy\ \ \ hh:mm">
                  <c:v>40729.541666666664</c:v>
                </c:pt>
                <c:pt idx="1510" formatCode="mm/dd/yyyy\ \ \ hh:mm">
                  <c:v>40729.583333333336</c:v>
                </c:pt>
                <c:pt idx="1511" formatCode="mm/dd/yyyy\ \ \ hh:mm">
                  <c:v>40729.625</c:v>
                </c:pt>
                <c:pt idx="1512" formatCode="mm/dd/yyyy\ \ \ hh:mm">
                  <c:v>40729.666666666664</c:v>
                </c:pt>
                <c:pt idx="1513" formatCode="mm/dd/yyyy\ \ \ hh:mm">
                  <c:v>40729.708333333336</c:v>
                </c:pt>
                <c:pt idx="1514" formatCode="mm/dd/yyyy\ \ \ hh:mm">
                  <c:v>40729.75</c:v>
                </c:pt>
                <c:pt idx="1515" formatCode="mm/dd/yyyy\ \ \ hh:mm">
                  <c:v>40729.791666666664</c:v>
                </c:pt>
                <c:pt idx="1516" formatCode="mm/dd/yyyy\ \ \ hh:mm">
                  <c:v>40729.833333333336</c:v>
                </c:pt>
                <c:pt idx="1517" formatCode="mm/dd/yyyy\ \ \ hh:mm">
                  <c:v>40729.875</c:v>
                </c:pt>
                <c:pt idx="1518" formatCode="mm/dd/yyyy\ \ \ hh:mm">
                  <c:v>40729.916666666664</c:v>
                </c:pt>
                <c:pt idx="1519" formatCode="mm/dd/yyyy\ \ \ hh:mm">
                  <c:v>40729.958333333336</c:v>
                </c:pt>
                <c:pt idx="1520" formatCode="mm/dd/yyyy\ \ \ hh:mm">
                  <c:v>40730</c:v>
                </c:pt>
                <c:pt idx="1521" formatCode="mm/dd/yyyy\ \ \ hh:mm">
                  <c:v>40730.041666666664</c:v>
                </c:pt>
                <c:pt idx="1522" formatCode="mm/dd/yyyy\ \ \ hh:mm">
                  <c:v>40730.083333333336</c:v>
                </c:pt>
                <c:pt idx="1523" formatCode="mm/dd/yyyy\ \ \ hh:mm">
                  <c:v>40730.125</c:v>
                </c:pt>
                <c:pt idx="1524" formatCode="mm/dd/yyyy\ \ \ hh:mm">
                  <c:v>40730.166666666664</c:v>
                </c:pt>
                <c:pt idx="1525" formatCode="mm/dd/yyyy\ \ \ hh:mm">
                  <c:v>40730.208333333336</c:v>
                </c:pt>
                <c:pt idx="1526" formatCode="mm/dd/yyyy\ \ \ hh:mm">
                  <c:v>40730.25</c:v>
                </c:pt>
                <c:pt idx="1527" formatCode="mm/dd/yyyy\ \ \ hh:mm">
                  <c:v>40730.291666666664</c:v>
                </c:pt>
                <c:pt idx="1528" formatCode="mm/dd/yyyy\ \ \ hh:mm">
                  <c:v>40730.333333333336</c:v>
                </c:pt>
                <c:pt idx="1529" formatCode="mm/dd/yyyy\ \ \ hh:mm">
                  <c:v>40730.375</c:v>
                </c:pt>
                <c:pt idx="1530" formatCode="mm/dd/yyyy\ \ \ hh:mm">
                  <c:v>40730.416666666664</c:v>
                </c:pt>
                <c:pt idx="1531" formatCode="mm/dd/yyyy\ \ \ hh:mm">
                  <c:v>40730.458333333336</c:v>
                </c:pt>
                <c:pt idx="1532" formatCode="mm/dd/yyyy\ \ \ hh:mm">
                  <c:v>40730.5</c:v>
                </c:pt>
                <c:pt idx="1533" formatCode="mm/dd/yyyy\ \ \ hh:mm">
                  <c:v>40730.541666666664</c:v>
                </c:pt>
                <c:pt idx="1534" formatCode="mm/dd/yyyy\ \ \ hh:mm">
                  <c:v>40730.583333333336</c:v>
                </c:pt>
                <c:pt idx="1535" formatCode="mm/dd/yyyy\ \ \ hh:mm">
                  <c:v>40730.625</c:v>
                </c:pt>
                <c:pt idx="1536" formatCode="mm/dd/yyyy\ \ \ hh:mm">
                  <c:v>40730.666666666664</c:v>
                </c:pt>
                <c:pt idx="1537" formatCode="mm/dd/yyyy\ \ \ hh:mm">
                  <c:v>40730.708333333336</c:v>
                </c:pt>
                <c:pt idx="1538" formatCode="mm/dd/yyyy\ \ \ hh:mm">
                  <c:v>40730.75</c:v>
                </c:pt>
                <c:pt idx="1539" formatCode="mm/dd/yyyy\ \ \ hh:mm">
                  <c:v>40730.791666666664</c:v>
                </c:pt>
                <c:pt idx="1540" formatCode="mm/dd/yyyy\ \ \ hh:mm">
                  <c:v>40730.833333333336</c:v>
                </c:pt>
                <c:pt idx="1541" formatCode="mm/dd/yyyy\ \ \ hh:mm">
                  <c:v>40730.875</c:v>
                </c:pt>
                <c:pt idx="1542" formatCode="mm/dd/yyyy\ \ \ hh:mm">
                  <c:v>40730.916666666664</c:v>
                </c:pt>
                <c:pt idx="1543" formatCode="mm/dd/yyyy\ \ \ hh:mm">
                  <c:v>40730.958333333336</c:v>
                </c:pt>
                <c:pt idx="1544" formatCode="mm/dd/yyyy\ \ \ hh:mm">
                  <c:v>40731</c:v>
                </c:pt>
                <c:pt idx="1545" formatCode="mm/dd/yyyy\ \ \ hh:mm">
                  <c:v>40731.041666666664</c:v>
                </c:pt>
                <c:pt idx="1546" formatCode="mm/dd/yyyy\ \ \ hh:mm">
                  <c:v>40731.083333333336</c:v>
                </c:pt>
                <c:pt idx="1547" formatCode="mm/dd/yyyy\ \ \ hh:mm">
                  <c:v>40731.125</c:v>
                </c:pt>
                <c:pt idx="1548" formatCode="mm/dd/yyyy\ \ \ hh:mm">
                  <c:v>40731.166666666664</c:v>
                </c:pt>
                <c:pt idx="1549" formatCode="mm/dd/yyyy\ \ \ hh:mm">
                  <c:v>40731.208333333336</c:v>
                </c:pt>
                <c:pt idx="1550" formatCode="mm/dd/yyyy\ \ \ hh:mm">
                  <c:v>40731.25</c:v>
                </c:pt>
                <c:pt idx="1551" formatCode="mm/dd/yyyy\ \ \ hh:mm">
                  <c:v>40731.291666666664</c:v>
                </c:pt>
                <c:pt idx="1552" formatCode="mm/dd/yyyy\ \ \ hh:mm">
                  <c:v>40731.333333333336</c:v>
                </c:pt>
                <c:pt idx="1553" formatCode="mm/dd/yyyy\ \ \ hh:mm">
                  <c:v>40731.375</c:v>
                </c:pt>
                <c:pt idx="1554" formatCode="mm/dd/yyyy\ \ \ hh:mm">
                  <c:v>40731.416666666664</c:v>
                </c:pt>
                <c:pt idx="1555" formatCode="mm/dd/yyyy\ \ \ hh:mm">
                  <c:v>40731.458333333336</c:v>
                </c:pt>
                <c:pt idx="1556" formatCode="mm/dd/yyyy\ \ \ hh:mm">
                  <c:v>40731.5</c:v>
                </c:pt>
                <c:pt idx="1557" formatCode="mm/dd/yyyy\ \ \ hh:mm">
                  <c:v>40731.541666666664</c:v>
                </c:pt>
                <c:pt idx="1558" formatCode="mm/dd/yyyy\ \ \ hh:mm">
                  <c:v>40731.583333333336</c:v>
                </c:pt>
                <c:pt idx="1559" formatCode="mm/dd/yyyy\ \ \ hh:mm">
                  <c:v>40731.625</c:v>
                </c:pt>
                <c:pt idx="1560" formatCode="mm/dd/yyyy\ \ \ hh:mm">
                  <c:v>40731.666666666664</c:v>
                </c:pt>
                <c:pt idx="1561" formatCode="mm/dd/yyyy\ \ \ hh:mm">
                  <c:v>40731.708333333336</c:v>
                </c:pt>
                <c:pt idx="1562" formatCode="mm/dd/yyyy\ \ \ hh:mm">
                  <c:v>40731.75</c:v>
                </c:pt>
                <c:pt idx="1563" formatCode="mm/dd/yyyy\ \ \ hh:mm">
                  <c:v>40731.791666666664</c:v>
                </c:pt>
                <c:pt idx="1564" formatCode="mm/dd/yyyy\ \ \ hh:mm">
                  <c:v>40731.833333333336</c:v>
                </c:pt>
                <c:pt idx="1565" formatCode="mm/dd/yyyy\ \ \ hh:mm">
                  <c:v>40731.875</c:v>
                </c:pt>
                <c:pt idx="1566" formatCode="mm/dd/yyyy\ \ \ hh:mm">
                  <c:v>40731.916666666664</c:v>
                </c:pt>
                <c:pt idx="1567" formatCode="mm/dd/yyyy\ \ \ hh:mm">
                  <c:v>40731.958333333336</c:v>
                </c:pt>
                <c:pt idx="1568" formatCode="mm/dd/yyyy\ \ \ hh:mm">
                  <c:v>40732</c:v>
                </c:pt>
                <c:pt idx="1569" formatCode="mm/dd/yyyy\ \ \ hh:mm">
                  <c:v>40732.041666666664</c:v>
                </c:pt>
                <c:pt idx="1570" formatCode="mm/dd/yyyy\ \ \ hh:mm">
                  <c:v>40732.083333333336</c:v>
                </c:pt>
                <c:pt idx="1571" formatCode="mm/dd/yyyy\ \ \ hh:mm">
                  <c:v>40732.125</c:v>
                </c:pt>
                <c:pt idx="1572" formatCode="mm/dd/yyyy\ \ \ hh:mm">
                  <c:v>40732.166666666664</c:v>
                </c:pt>
                <c:pt idx="1573" formatCode="mm/dd/yyyy\ \ \ hh:mm">
                  <c:v>40732.208333333336</c:v>
                </c:pt>
                <c:pt idx="1574" formatCode="mm/dd/yyyy\ \ \ hh:mm">
                  <c:v>40732.25</c:v>
                </c:pt>
                <c:pt idx="1575" formatCode="mm/dd/yyyy\ \ \ hh:mm">
                  <c:v>40732.291666666664</c:v>
                </c:pt>
                <c:pt idx="1576" formatCode="mm/dd/yyyy\ \ \ hh:mm">
                  <c:v>40732.333333333336</c:v>
                </c:pt>
                <c:pt idx="1577" formatCode="mm/dd/yyyy\ \ \ hh:mm">
                  <c:v>40732.375</c:v>
                </c:pt>
                <c:pt idx="1578" formatCode="mm/dd/yyyy\ \ \ hh:mm">
                  <c:v>40732.416666666664</c:v>
                </c:pt>
                <c:pt idx="1579" formatCode="mm/dd/yyyy\ \ \ hh:mm">
                  <c:v>40732.458333333336</c:v>
                </c:pt>
                <c:pt idx="1580" formatCode="mm/dd/yyyy\ \ \ hh:mm">
                  <c:v>40732.5</c:v>
                </c:pt>
                <c:pt idx="1581" formatCode="mm/dd/yyyy\ \ \ hh:mm">
                  <c:v>40732.541666666664</c:v>
                </c:pt>
                <c:pt idx="1582" formatCode="mm/dd/yyyy\ \ \ hh:mm">
                  <c:v>40732.583333333336</c:v>
                </c:pt>
                <c:pt idx="1583" formatCode="mm/dd/yyyy\ \ \ hh:mm">
                  <c:v>40732.625</c:v>
                </c:pt>
                <c:pt idx="1584" formatCode="mm/dd/yyyy\ \ \ hh:mm">
                  <c:v>40732.666666666664</c:v>
                </c:pt>
                <c:pt idx="1585" formatCode="mm/dd/yyyy\ \ \ hh:mm">
                  <c:v>40732.708333333336</c:v>
                </c:pt>
                <c:pt idx="1586" formatCode="mm/dd/yyyy\ \ \ hh:mm">
                  <c:v>40732.75</c:v>
                </c:pt>
                <c:pt idx="1587" formatCode="mm/dd/yyyy\ \ \ hh:mm">
                  <c:v>40732.791666666664</c:v>
                </c:pt>
                <c:pt idx="1588" formatCode="mm/dd/yyyy\ \ \ hh:mm">
                  <c:v>40732.833333333336</c:v>
                </c:pt>
                <c:pt idx="1589" formatCode="mm/dd/yyyy\ \ \ hh:mm">
                  <c:v>40732.875</c:v>
                </c:pt>
                <c:pt idx="1590" formatCode="mm/dd/yyyy\ \ \ hh:mm">
                  <c:v>40732.916666666664</c:v>
                </c:pt>
                <c:pt idx="1591" formatCode="mm/dd/yyyy\ \ \ hh:mm">
                  <c:v>40732.958333333336</c:v>
                </c:pt>
                <c:pt idx="1592" formatCode="mm/dd/yyyy\ \ \ hh:mm">
                  <c:v>40733</c:v>
                </c:pt>
                <c:pt idx="1593" formatCode="mm/dd/yyyy\ \ \ hh:mm">
                  <c:v>40733.041666666664</c:v>
                </c:pt>
                <c:pt idx="1594" formatCode="mm/dd/yyyy\ \ \ hh:mm">
                  <c:v>40733.083333333336</c:v>
                </c:pt>
                <c:pt idx="1595" formatCode="mm/dd/yyyy\ \ \ hh:mm">
                  <c:v>40733.125</c:v>
                </c:pt>
                <c:pt idx="1596" formatCode="mm/dd/yyyy\ \ \ hh:mm">
                  <c:v>40733.166666666664</c:v>
                </c:pt>
                <c:pt idx="1597" formatCode="mm/dd/yyyy\ \ \ hh:mm">
                  <c:v>40733.208333333336</c:v>
                </c:pt>
                <c:pt idx="1598" formatCode="mm/dd/yyyy\ \ \ hh:mm">
                  <c:v>40733.25</c:v>
                </c:pt>
                <c:pt idx="1599" formatCode="mm/dd/yyyy\ \ \ hh:mm">
                  <c:v>40733.291666666664</c:v>
                </c:pt>
                <c:pt idx="1600" formatCode="mm/dd/yyyy\ \ \ hh:mm">
                  <c:v>40733.333333333336</c:v>
                </c:pt>
                <c:pt idx="1601" formatCode="mm/dd/yyyy\ \ \ hh:mm">
                  <c:v>40733.375</c:v>
                </c:pt>
                <c:pt idx="1602" formatCode="mm/dd/yyyy\ \ \ hh:mm">
                  <c:v>40733.416666666664</c:v>
                </c:pt>
                <c:pt idx="1603" formatCode="mm/dd/yyyy\ \ \ hh:mm">
                  <c:v>40733.458333333336</c:v>
                </c:pt>
                <c:pt idx="1604" formatCode="mm/dd/yyyy\ \ \ hh:mm">
                  <c:v>40733.5</c:v>
                </c:pt>
                <c:pt idx="1605" formatCode="mm/dd/yyyy\ \ \ hh:mm">
                  <c:v>40733.541666666664</c:v>
                </c:pt>
                <c:pt idx="1606" formatCode="mm/dd/yyyy\ \ \ hh:mm">
                  <c:v>40733.583333333336</c:v>
                </c:pt>
                <c:pt idx="1607" formatCode="mm/dd/yyyy\ \ \ hh:mm">
                  <c:v>40733.625</c:v>
                </c:pt>
                <c:pt idx="1608" formatCode="mm/dd/yyyy\ \ \ hh:mm">
                  <c:v>40733.666666666664</c:v>
                </c:pt>
                <c:pt idx="1609" formatCode="mm/dd/yyyy\ \ \ hh:mm">
                  <c:v>40733.708333333336</c:v>
                </c:pt>
                <c:pt idx="1610" formatCode="mm/dd/yyyy\ \ \ hh:mm">
                  <c:v>40733.75</c:v>
                </c:pt>
                <c:pt idx="1611" formatCode="mm/dd/yyyy\ \ \ hh:mm">
                  <c:v>40733.791666666664</c:v>
                </c:pt>
                <c:pt idx="1612" formatCode="mm/dd/yyyy\ \ \ hh:mm">
                  <c:v>40733.833333333336</c:v>
                </c:pt>
                <c:pt idx="1613" formatCode="mm/dd/yyyy\ \ \ hh:mm">
                  <c:v>40733.875</c:v>
                </c:pt>
                <c:pt idx="1614" formatCode="mm/dd/yyyy\ \ \ hh:mm">
                  <c:v>40733.916666666664</c:v>
                </c:pt>
                <c:pt idx="1615" formatCode="mm/dd/yyyy\ \ \ hh:mm">
                  <c:v>40733.958333333336</c:v>
                </c:pt>
                <c:pt idx="1616" formatCode="mm/dd/yyyy\ \ \ hh:mm">
                  <c:v>40734</c:v>
                </c:pt>
                <c:pt idx="1617" formatCode="mm/dd/yyyy\ \ \ hh:mm">
                  <c:v>40734.041666666664</c:v>
                </c:pt>
                <c:pt idx="1618" formatCode="mm/dd/yyyy\ \ \ hh:mm">
                  <c:v>40734.083333333336</c:v>
                </c:pt>
                <c:pt idx="1619" formatCode="mm/dd/yyyy\ \ \ hh:mm">
                  <c:v>40734.125</c:v>
                </c:pt>
                <c:pt idx="1620" formatCode="mm/dd/yyyy\ \ \ hh:mm">
                  <c:v>40734.166666666664</c:v>
                </c:pt>
                <c:pt idx="1621" formatCode="mm/dd/yyyy\ \ \ hh:mm">
                  <c:v>40734.208333333336</c:v>
                </c:pt>
                <c:pt idx="1622" formatCode="mm/dd/yyyy\ \ \ hh:mm">
                  <c:v>40734.25</c:v>
                </c:pt>
                <c:pt idx="1623" formatCode="mm/dd/yyyy\ \ \ hh:mm">
                  <c:v>40734.291666666664</c:v>
                </c:pt>
                <c:pt idx="1624" formatCode="mm/dd/yyyy\ \ \ hh:mm">
                  <c:v>40734.333333333336</c:v>
                </c:pt>
                <c:pt idx="1625" formatCode="mm/dd/yyyy\ \ \ hh:mm">
                  <c:v>40734.375</c:v>
                </c:pt>
                <c:pt idx="1626" formatCode="mm/dd/yyyy\ \ \ hh:mm">
                  <c:v>40734.416666666664</c:v>
                </c:pt>
                <c:pt idx="1627" formatCode="mm/dd/yyyy\ \ \ hh:mm">
                  <c:v>40734.458333333336</c:v>
                </c:pt>
                <c:pt idx="1628" formatCode="mm/dd/yyyy\ \ \ hh:mm">
                  <c:v>40734.5</c:v>
                </c:pt>
                <c:pt idx="1629" formatCode="mm/dd/yyyy\ \ \ hh:mm">
                  <c:v>40734.541666666664</c:v>
                </c:pt>
                <c:pt idx="1630" formatCode="mm/dd/yyyy\ \ \ hh:mm">
                  <c:v>40734.583333333336</c:v>
                </c:pt>
                <c:pt idx="1631" formatCode="mm/dd/yyyy\ \ \ hh:mm">
                  <c:v>40734.625</c:v>
                </c:pt>
                <c:pt idx="1632" formatCode="mm/dd/yyyy\ \ \ hh:mm">
                  <c:v>40734.666666666664</c:v>
                </c:pt>
                <c:pt idx="1633" formatCode="mm/dd/yyyy\ \ \ hh:mm">
                  <c:v>40734.708333333336</c:v>
                </c:pt>
                <c:pt idx="1634" formatCode="mm/dd/yyyy\ \ \ hh:mm">
                  <c:v>40734.75</c:v>
                </c:pt>
                <c:pt idx="1635" formatCode="mm/dd/yyyy\ \ \ hh:mm">
                  <c:v>40734.791666666664</c:v>
                </c:pt>
                <c:pt idx="1636" formatCode="mm/dd/yyyy\ \ \ hh:mm">
                  <c:v>40734.833333333336</c:v>
                </c:pt>
                <c:pt idx="1637" formatCode="mm/dd/yyyy\ \ \ hh:mm">
                  <c:v>40734.875</c:v>
                </c:pt>
                <c:pt idx="1638" formatCode="mm/dd/yyyy\ \ \ hh:mm">
                  <c:v>40734.916666666664</c:v>
                </c:pt>
                <c:pt idx="1639" formatCode="mm/dd/yyyy\ \ \ hh:mm">
                  <c:v>40734.958333333336</c:v>
                </c:pt>
                <c:pt idx="1640" formatCode="mm/dd/yyyy\ \ \ hh:mm">
                  <c:v>40735</c:v>
                </c:pt>
                <c:pt idx="1641" formatCode="mm/dd/yyyy\ \ \ hh:mm">
                  <c:v>40735.041666666664</c:v>
                </c:pt>
                <c:pt idx="1642" formatCode="mm/dd/yyyy\ \ \ hh:mm">
                  <c:v>40735.083333333336</c:v>
                </c:pt>
                <c:pt idx="1643" formatCode="mm/dd/yyyy\ \ \ hh:mm">
                  <c:v>40735.125</c:v>
                </c:pt>
                <c:pt idx="1644" formatCode="mm/dd/yyyy\ \ \ hh:mm">
                  <c:v>40735.166666666664</c:v>
                </c:pt>
                <c:pt idx="1645" formatCode="mm/dd/yyyy\ \ \ hh:mm">
                  <c:v>40735.208333333336</c:v>
                </c:pt>
                <c:pt idx="1646" formatCode="mm/dd/yyyy\ \ \ hh:mm">
                  <c:v>40735.25</c:v>
                </c:pt>
                <c:pt idx="1647" formatCode="mm/dd/yyyy\ \ \ hh:mm">
                  <c:v>40735.291666666664</c:v>
                </c:pt>
                <c:pt idx="1648" formatCode="mm/dd/yyyy\ \ \ hh:mm">
                  <c:v>40735.333333333336</c:v>
                </c:pt>
                <c:pt idx="1649" formatCode="mm/dd/yyyy\ \ \ hh:mm">
                  <c:v>40735.375</c:v>
                </c:pt>
                <c:pt idx="1650" formatCode="mm/dd/yyyy\ \ \ hh:mm">
                  <c:v>40735.416666666664</c:v>
                </c:pt>
                <c:pt idx="1651" formatCode="mm/dd/yyyy\ \ \ hh:mm">
                  <c:v>40735.458333333336</c:v>
                </c:pt>
                <c:pt idx="1652" formatCode="mm/dd/yyyy\ \ \ hh:mm">
                  <c:v>40735.5</c:v>
                </c:pt>
                <c:pt idx="1653" formatCode="mm/dd/yyyy\ \ \ hh:mm">
                  <c:v>40735.541666666664</c:v>
                </c:pt>
                <c:pt idx="1654" formatCode="mm/dd/yyyy\ \ \ hh:mm">
                  <c:v>40735.583333333336</c:v>
                </c:pt>
                <c:pt idx="1655" formatCode="mm/dd/yyyy\ \ \ hh:mm">
                  <c:v>40735.625</c:v>
                </c:pt>
                <c:pt idx="1656" formatCode="mm/dd/yyyy\ \ \ hh:mm">
                  <c:v>40735.666666666664</c:v>
                </c:pt>
                <c:pt idx="1657" formatCode="mm/dd/yyyy\ \ \ hh:mm">
                  <c:v>40735.708333333336</c:v>
                </c:pt>
                <c:pt idx="1658" formatCode="mm/dd/yyyy\ \ \ hh:mm">
                  <c:v>40735.75</c:v>
                </c:pt>
                <c:pt idx="1659" formatCode="mm/dd/yyyy\ \ \ hh:mm">
                  <c:v>40735.791666666664</c:v>
                </c:pt>
                <c:pt idx="1660" formatCode="mm/dd/yyyy\ \ \ hh:mm">
                  <c:v>40735.833333333336</c:v>
                </c:pt>
                <c:pt idx="1661" formatCode="mm/dd/yyyy\ \ \ hh:mm">
                  <c:v>40735.875</c:v>
                </c:pt>
                <c:pt idx="1662" formatCode="mm/dd/yyyy\ \ \ hh:mm">
                  <c:v>40735.916666666664</c:v>
                </c:pt>
                <c:pt idx="1663" formatCode="mm/dd/yyyy\ \ \ hh:mm">
                  <c:v>40735.958333333336</c:v>
                </c:pt>
                <c:pt idx="1664" formatCode="mm/dd/yyyy\ \ \ hh:mm">
                  <c:v>40736</c:v>
                </c:pt>
                <c:pt idx="1665" formatCode="mm/dd/yyyy\ \ \ hh:mm">
                  <c:v>40736.041666666664</c:v>
                </c:pt>
                <c:pt idx="1666" formatCode="mm/dd/yyyy\ \ \ hh:mm">
                  <c:v>40736.083333333336</c:v>
                </c:pt>
                <c:pt idx="1667" formatCode="mm/dd/yyyy\ \ \ hh:mm">
                  <c:v>40736.125</c:v>
                </c:pt>
                <c:pt idx="1668" formatCode="mm/dd/yyyy\ \ \ hh:mm">
                  <c:v>40736.166666666664</c:v>
                </c:pt>
                <c:pt idx="1669" formatCode="mm/dd/yyyy\ \ \ hh:mm">
                  <c:v>40736.208333333336</c:v>
                </c:pt>
                <c:pt idx="1670" formatCode="mm/dd/yyyy\ \ \ hh:mm">
                  <c:v>40736.25</c:v>
                </c:pt>
                <c:pt idx="1671" formatCode="mm/dd/yyyy\ \ \ hh:mm">
                  <c:v>40736.291666666664</c:v>
                </c:pt>
                <c:pt idx="1672" formatCode="mm/dd/yyyy\ \ \ hh:mm">
                  <c:v>40736.333333333336</c:v>
                </c:pt>
                <c:pt idx="1673" formatCode="mm/dd/yyyy\ \ \ hh:mm">
                  <c:v>40736.375</c:v>
                </c:pt>
                <c:pt idx="1674" formatCode="mm/dd/yyyy\ \ \ hh:mm">
                  <c:v>40736.416666666664</c:v>
                </c:pt>
                <c:pt idx="1675" formatCode="mm/dd/yyyy\ \ \ hh:mm">
                  <c:v>40736.458333333336</c:v>
                </c:pt>
                <c:pt idx="1676" formatCode="mm/dd/yyyy\ \ \ hh:mm">
                  <c:v>40736.5</c:v>
                </c:pt>
                <c:pt idx="1677" formatCode="mm/dd/yyyy\ \ \ hh:mm">
                  <c:v>40736.541666666664</c:v>
                </c:pt>
                <c:pt idx="1678" formatCode="mm/dd/yyyy\ \ \ hh:mm">
                  <c:v>40736.583333333336</c:v>
                </c:pt>
                <c:pt idx="1679" formatCode="mm/dd/yyyy\ \ \ hh:mm">
                  <c:v>40736.625</c:v>
                </c:pt>
                <c:pt idx="1680" formatCode="mm/dd/yyyy\ \ \ hh:mm">
                  <c:v>40736.666666666664</c:v>
                </c:pt>
                <c:pt idx="1681" formatCode="mm/dd/yyyy\ \ \ hh:mm">
                  <c:v>40736.708333333336</c:v>
                </c:pt>
                <c:pt idx="1682" formatCode="mm/dd/yyyy\ \ \ hh:mm">
                  <c:v>40736.75</c:v>
                </c:pt>
                <c:pt idx="1683" formatCode="mm/dd/yyyy\ \ \ hh:mm">
                  <c:v>40736.791666666664</c:v>
                </c:pt>
                <c:pt idx="1684" formatCode="mm/dd/yyyy\ \ \ hh:mm">
                  <c:v>40736.833333333336</c:v>
                </c:pt>
                <c:pt idx="1685" formatCode="mm/dd/yyyy\ \ \ hh:mm">
                  <c:v>40736.875</c:v>
                </c:pt>
                <c:pt idx="1686" formatCode="mm/dd/yyyy\ \ \ hh:mm">
                  <c:v>40736.916666666664</c:v>
                </c:pt>
                <c:pt idx="1687" formatCode="mm/dd/yyyy\ \ \ hh:mm">
                  <c:v>40736.958333333336</c:v>
                </c:pt>
                <c:pt idx="1688" formatCode="mm/dd/yyyy\ \ \ hh:mm">
                  <c:v>40737</c:v>
                </c:pt>
                <c:pt idx="1689" formatCode="mm/dd/yyyy\ \ \ hh:mm">
                  <c:v>40737.041666666664</c:v>
                </c:pt>
                <c:pt idx="1690" formatCode="mm/dd/yyyy\ \ \ hh:mm">
                  <c:v>40737.083333333336</c:v>
                </c:pt>
                <c:pt idx="1691" formatCode="mm/dd/yyyy\ \ \ hh:mm">
                  <c:v>40737.125</c:v>
                </c:pt>
                <c:pt idx="1692" formatCode="mm/dd/yyyy\ \ \ hh:mm">
                  <c:v>40737.166666666664</c:v>
                </c:pt>
                <c:pt idx="1693" formatCode="mm/dd/yyyy\ \ \ hh:mm">
                  <c:v>40737.208333333336</c:v>
                </c:pt>
                <c:pt idx="1694" formatCode="mm/dd/yyyy\ \ \ hh:mm">
                  <c:v>40737.25</c:v>
                </c:pt>
                <c:pt idx="1695" formatCode="mm/dd/yyyy\ \ \ hh:mm">
                  <c:v>40737.291666666664</c:v>
                </c:pt>
                <c:pt idx="1696" formatCode="mm/dd/yyyy\ \ \ hh:mm">
                  <c:v>40737.333333333336</c:v>
                </c:pt>
                <c:pt idx="1697" formatCode="mm/dd/yyyy\ \ \ hh:mm">
                  <c:v>40737.375</c:v>
                </c:pt>
                <c:pt idx="1698" formatCode="mm/dd/yyyy\ \ \ hh:mm">
                  <c:v>40737.416666666664</c:v>
                </c:pt>
                <c:pt idx="1699" formatCode="mm/dd/yyyy\ \ \ hh:mm">
                  <c:v>40737.458333333336</c:v>
                </c:pt>
                <c:pt idx="1700" formatCode="mm/dd/yyyy\ \ \ hh:mm">
                  <c:v>40737.5</c:v>
                </c:pt>
                <c:pt idx="1701" formatCode="mm/dd/yyyy\ \ \ hh:mm">
                  <c:v>40737.541666666664</c:v>
                </c:pt>
                <c:pt idx="1702" formatCode="mm/dd/yyyy\ \ \ hh:mm">
                  <c:v>40737.583333333336</c:v>
                </c:pt>
                <c:pt idx="1703" formatCode="mm/dd/yyyy\ \ \ hh:mm">
                  <c:v>40737.625</c:v>
                </c:pt>
                <c:pt idx="1704" formatCode="mm/dd/yyyy\ \ \ hh:mm">
                  <c:v>40737.666666666664</c:v>
                </c:pt>
                <c:pt idx="1705" formatCode="mm/dd/yyyy\ \ \ hh:mm">
                  <c:v>40737.708333333336</c:v>
                </c:pt>
                <c:pt idx="1706" formatCode="mm/dd/yyyy\ \ \ hh:mm">
                  <c:v>40737.75</c:v>
                </c:pt>
                <c:pt idx="1707" formatCode="mm/dd/yyyy\ \ \ hh:mm">
                  <c:v>40737.791666666664</c:v>
                </c:pt>
                <c:pt idx="1708" formatCode="mm/dd/yyyy\ \ \ hh:mm">
                  <c:v>40737.833333333336</c:v>
                </c:pt>
                <c:pt idx="1709" formatCode="mm/dd/yyyy\ \ \ hh:mm">
                  <c:v>40737.875</c:v>
                </c:pt>
                <c:pt idx="1710" formatCode="mm/dd/yyyy\ \ \ hh:mm">
                  <c:v>40737.916666666664</c:v>
                </c:pt>
                <c:pt idx="1711" formatCode="mm/dd/yyyy\ \ \ hh:mm">
                  <c:v>40737.958333333336</c:v>
                </c:pt>
                <c:pt idx="1712" formatCode="mm/dd/yyyy\ \ \ hh:mm">
                  <c:v>40738</c:v>
                </c:pt>
                <c:pt idx="1713" formatCode="mm/dd/yyyy\ \ \ hh:mm">
                  <c:v>40738.041666666664</c:v>
                </c:pt>
                <c:pt idx="1714" formatCode="mm/dd/yyyy\ \ \ hh:mm">
                  <c:v>40738.083333333336</c:v>
                </c:pt>
                <c:pt idx="1715" formatCode="mm/dd/yyyy\ \ \ hh:mm">
                  <c:v>40738.125</c:v>
                </c:pt>
                <c:pt idx="1716" formatCode="mm/dd/yyyy\ \ \ hh:mm">
                  <c:v>40738.166666666664</c:v>
                </c:pt>
                <c:pt idx="1717" formatCode="mm/dd/yyyy\ \ \ hh:mm">
                  <c:v>40738.208333333336</c:v>
                </c:pt>
                <c:pt idx="1718" formatCode="mm/dd/yyyy\ \ \ hh:mm">
                  <c:v>40738.25</c:v>
                </c:pt>
                <c:pt idx="1719" formatCode="mm/dd/yyyy\ \ \ hh:mm">
                  <c:v>40738.291666666664</c:v>
                </c:pt>
                <c:pt idx="1720" formatCode="mm/dd/yyyy\ \ \ hh:mm">
                  <c:v>40738.333333333336</c:v>
                </c:pt>
                <c:pt idx="1721" formatCode="mm/dd/yyyy\ \ \ hh:mm">
                  <c:v>40738.375</c:v>
                </c:pt>
                <c:pt idx="1722" formatCode="mm/dd/yyyy\ \ \ hh:mm">
                  <c:v>40738.416666666664</c:v>
                </c:pt>
                <c:pt idx="1723" formatCode="mm/dd/yyyy\ \ \ hh:mm">
                  <c:v>40738.458333333336</c:v>
                </c:pt>
                <c:pt idx="1724" formatCode="mm/dd/yyyy\ \ \ hh:mm">
                  <c:v>40738.5</c:v>
                </c:pt>
                <c:pt idx="1725" formatCode="mm/dd/yyyy\ \ \ hh:mm">
                  <c:v>40738.541666666664</c:v>
                </c:pt>
                <c:pt idx="1726" formatCode="mm/dd/yyyy\ \ \ hh:mm">
                  <c:v>40738.583333333336</c:v>
                </c:pt>
                <c:pt idx="1727" formatCode="mm/dd/yyyy\ \ \ hh:mm">
                  <c:v>40738.625</c:v>
                </c:pt>
                <c:pt idx="1728" formatCode="mm/dd/yyyy\ \ \ hh:mm">
                  <c:v>40738.666666666664</c:v>
                </c:pt>
                <c:pt idx="1729" formatCode="mm/dd/yyyy\ \ \ hh:mm">
                  <c:v>40738.708333333336</c:v>
                </c:pt>
                <c:pt idx="1730" formatCode="mm/dd/yyyy\ \ \ hh:mm">
                  <c:v>40738.75</c:v>
                </c:pt>
                <c:pt idx="1731" formatCode="mm/dd/yyyy\ \ \ hh:mm">
                  <c:v>40738.791666666664</c:v>
                </c:pt>
                <c:pt idx="1732" formatCode="mm/dd/yyyy\ \ \ hh:mm">
                  <c:v>40738.833333333336</c:v>
                </c:pt>
                <c:pt idx="1733" formatCode="mm/dd/yyyy\ \ \ hh:mm">
                  <c:v>40738.875</c:v>
                </c:pt>
                <c:pt idx="1734" formatCode="mm/dd/yyyy\ \ \ hh:mm">
                  <c:v>40738.916666666664</c:v>
                </c:pt>
                <c:pt idx="1735" formatCode="mm/dd/yyyy\ \ \ hh:mm">
                  <c:v>40738.958333333336</c:v>
                </c:pt>
                <c:pt idx="1736" formatCode="mm/dd/yyyy\ \ \ hh:mm">
                  <c:v>40739</c:v>
                </c:pt>
                <c:pt idx="1737" formatCode="mm/dd/yyyy\ \ \ hh:mm">
                  <c:v>40739.041666666664</c:v>
                </c:pt>
                <c:pt idx="1738" formatCode="mm/dd/yyyy\ \ \ hh:mm">
                  <c:v>40739.083333333336</c:v>
                </c:pt>
                <c:pt idx="1739" formatCode="mm/dd/yyyy\ \ \ hh:mm">
                  <c:v>40739.125</c:v>
                </c:pt>
                <c:pt idx="1740" formatCode="mm/dd/yyyy\ \ \ hh:mm">
                  <c:v>40739.166666666664</c:v>
                </c:pt>
                <c:pt idx="1741" formatCode="mm/dd/yyyy\ \ \ hh:mm">
                  <c:v>40739.208333333336</c:v>
                </c:pt>
                <c:pt idx="1742" formatCode="mm/dd/yyyy\ \ \ hh:mm">
                  <c:v>40739.25</c:v>
                </c:pt>
                <c:pt idx="1743" formatCode="mm/dd/yyyy\ \ \ hh:mm">
                  <c:v>40739.291666666664</c:v>
                </c:pt>
                <c:pt idx="1744" formatCode="mm/dd/yyyy\ \ \ hh:mm">
                  <c:v>40739.333333333336</c:v>
                </c:pt>
                <c:pt idx="1745" formatCode="mm/dd/yyyy\ \ \ hh:mm">
                  <c:v>40739.375</c:v>
                </c:pt>
                <c:pt idx="1746" formatCode="mm/dd/yyyy\ \ \ hh:mm">
                  <c:v>40739.416666666664</c:v>
                </c:pt>
                <c:pt idx="1747" formatCode="mm/dd/yyyy\ \ \ hh:mm">
                  <c:v>40739.458333333336</c:v>
                </c:pt>
                <c:pt idx="1748" formatCode="mm/dd/yyyy\ \ \ hh:mm">
                  <c:v>40739.5</c:v>
                </c:pt>
                <c:pt idx="1749" formatCode="mm/dd/yyyy\ \ \ hh:mm">
                  <c:v>40739.541666666664</c:v>
                </c:pt>
                <c:pt idx="1750" formatCode="mm/dd/yyyy\ \ \ hh:mm">
                  <c:v>40739.583333333336</c:v>
                </c:pt>
                <c:pt idx="1751" formatCode="mm/dd/yyyy\ \ \ hh:mm">
                  <c:v>40739.625</c:v>
                </c:pt>
                <c:pt idx="1752" formatCode="mm/dd/yyyy\ \ \ hh:mm">
                  <c:v>40739.666666666664</c:v>
                </c:pt>
                <c:pt idx="1753" formatCode="mm/dd/yyyy\ \ \ hh:mm">
                  <c:v>40739.708333333336</c:v>
                </c:pt>
                <c:pt idx="1754" formatCode="mm/dd/yyyy\ \ \ hh:mm">
                  <c:v>40739.75</c:v>
                </c:pt>
                <c:pt idx="1755" formatCode="mm/dd/yyyy\ \ \ hh:mm">
                  <c:v>40739.791666666664</c:v>
                </c:pt>
                <c:pt idx="1756" formatCode="mm/dd/yyyy\ \ \ hh:mm">
                  <c:v>40739.833333333336</c:v>
                </c:pt>
                <c:pt idx="1757" formatCode="mm/dd/yyyy\ \ \ hh:mm">
                  <c:v>40739.875</c:v>
                </c:pt>
                <c:pt idx="1758" formatCode="mm/dd/yyyy\ \ \ hh:mm">
                  <c:v>40739.916666666664</c:v>
                </c:pt>
                <c:pt idx="1759" formatCode="mm/dd/yyyy\ \ \ hh:mm">
                  <c:v>40739.958333333336</c:v>
                </c:pt>
                <c:pt idx="1760" formatCode="mm/dd/yyyy\ \ \ hh:mm">
                  <c:v>40740</c:v>
                </c:pt>
                <c:pt idx="1761" formatCode="mm/dd/yyyy\ \ \ hh:mm">
                  <c:v>40740.041666666664</c:v>
                </c:pt>
                <c:pt idx="1762" formatCode="mm/dd/yyyy\ \ \ hh:mm">
                  <c:v>40740.083333333336</c:v>
                </c:pt>
                <c:pt idx="1763" formatCode="mm/dd/yyyy\ \ \ hh:mm">
                  <c:v>40740.125</c:v>
                </c:pt>
                <c:pt idx="1764" formatCode="mm/dd/yyyy\ \ \ hh:mm">
                  <c:v>40740.166666666664</c:v>
                </c:pt>
                <c:pt idx="1765" formatCode="mm/dd/yyyy\ \ \ hh:mm">
                  <c:v>40740.208333333336</c:v>
                </c:pt>
                <c:pt idx="1766" formatCode="mm/dd/yyyy\ \ \ hh:mm">
                  <c:v>40740.25</c:v>
                </c:pt>
                <c:pt idx="1767" formatCode="mm/dd/yyyy\ \ \ hh:mm">
                  <c:v>40740.291666666664</c:v>
                </c:pt>
                <c:pt idx="1768" formatCode="mm/dd/yyyy\ \ \ hh:mm">
                  <c:v>40740.333333333336</c:v>
                </c:pt>
                <c:pt idx="1769" formatCode="mm/dd/yyyy\ \ \ hh:mm">
                  <c:v>40740.375</c:v>
                </c:pt>
                <c:pt idx="1770" formatCode="mm/dd/yyyy\ \ \ hh:mm">
                  <c:v>40740.416666666664</c:v>
                </c:pt>
                <c:pt idx="1771" formatCode="mm/dd/yyyy\ \ \ hh:mm">
                  <c:v>40740.458333333336</c:v>
                </c:pt>
                <c:pt idx="1772" formatCode="mm/dd/yyyy\ \ \ hh:mm">
                  <c:v>40740.5</c:v>
                </c:pt>
                <c:pt idx="1773" formatCode="mm/dd/yyyy\ \ \ hh:mm">
                  <c:v>40740.541666666664</c:v>
                </c:pt>
                <c:pt idx="1774" formatCode="mm/dd/yyyy\ \ \ hh:mm">
                  <c:v>40740.583333333336</c:v>
                </c:pt>
                <c:pt idx="1775" formatCode="mm/dd/yyyy\ \ \ hh:mm">
                  <c:v>40740.625</c:v>
                </c:pt>
                <c:pt idx="1776" formatCode="mm/dd/yyyy\ \ \ hh:mm">
                  <c:v>40740.666666666664</c:v>
                </c:pt>
                <c:pt idx="1777" formatCode="mm/dd/yyyy\ \ \ hh:mm">
                  <c:v>40740.708333333336</c:v>
                </c:pt>
                <c:pt idx="1778" formatCode="mm/dd/yyyy\ \ \ hh:mm">
                  <c:v>40740.75</c:v>
                </c:pt>
                <c:pt idx="1779" formatCode="mm/dd/yyyy\ \ \ hh:mm">
                  <c:v>40740.791666666664</c:v>
                </c:pt>
                <c:pt idx="1780" formatCode="mm/dd/yyyy\ \ \ hh:mm">
                  <c:v>40740.833333333336</c:v>
                </c:pt>
                <c:pt idx="1781" formatCode="mm/dd/yyyy\ \ \ hh:mm">
                  <c:v>40740.875</c:v>
                </c:pt>
                <c:pt idx="1782" formatCode="mm/dd/yyyy\ \ \ hh:mm">
                  <c:v>40740.916666666664</c:v>
                </c:pt>
                <c:pt idx="1783" formatCode="mm/dd/yyyy\ \ \ hh:mm">
                  <c:v>40740.958333333336</c:v>
                </c:pt>
                <c:pt idx="1784" formatCode="mm/dd/yyyy\ \ \ hh:mm">
                  <c:v>40741</c:v>
                </c:pt>
                <c:pt idx="1785" formatCode="mm/dd/yyyy\ \ \ hh:mm">
                  <c:v>40741.041666666664</c:v>
                </c:pt>
                <c:pt idx="1786" formatCode="mm/dd/yyyy\ \ \ hh:mm">
                  <c:v>40741.083333333336</c:v>
                </c:pt>
                <c:pt idx="1787" formatCode="mm/dd/yyyy\ \ \ hh:mm">
                  <c:v>40741.125</c:v>
                </c:pt>
                <c:pt idx="1788" formatCode="mm/dd/yyyy\ \ \ hh:mm">
                  <c:v>40741.166666666664</c:v>
                </c:pt>
                <c:pt idx="1789" formatCode="mm/dd/yyyy\ \ \ hh:mm">
                  <c:v>40741.208333333336</c:v>
                </c:pt>
                <c:pt idx="1790" formatCode="mm/dd/yyyy\ \ \ hh:mm">
                  <c:v>40741.25</c:v>
                </c:pt>
                <c:pt idx="1791" formatCode="mm/dd/yyyy\ \ \ hh:mm">
                  <c:v>40741.291666666664</c:v>
                </c:pt>
                <c:pt idx="1792" formatCode="mm/dd/yyyy\ \ \ hh:mm">
                  <c:v>40741.333333333336</c:v>
                </c:pt>
                <c:pt idx="1793" formatCode="mm/dd/yyyy\ \ \ hh:mm">
                  <c:v>40741.375</c:v>
                </c:pt>
                <c:pt idx="1794" formatCode="mm/dd/yyyy\ \ \ hh:mm">
                  <c:v>40741.416666666664</c:v>
                </c:pt>
                <c:pt idx="1795" formatCode="mm/dd/yyyy\ \ \ hh:mm">
                  <c:v>40741.458333333336</c:v>
                </c:pt>
                <c:pt idx="1796" formatCode="mm/dd/yyyy\ \ \ hh:mm">
                  <c:v>40741.5</c:v>
                </c:pt>
                <c:pt idx="1797" formatCode="mm/dd/yyyy\ \ \ hh:mm">
                  <c:v>40741.541666666664</c:v>
                </c:pt>
                <c:pt idx="1798" formatCode="mm/dd/yyyy\ \ \ hh:mm">
                  <c:v>40741.583333333336</c:v>
                </c:pt>
                <c:pt idx="1799" formatCode="mm/dd/yyyy\ \ \ hh:mm">
                  <c:v>40741.625</c:v>
                </c:pt>
                <c:pt idx="1800" formatCode="mm/dd/yyyy\ \ \ hh:mm">
                  <c:v>40741.666666666664</c:v>
                </c:pt>
                <c:pt idx="1801" formatCode="mm/dd/yyyy\ \ \ hh:mm">
                  <c:v>40741.708333333336</c:v>
                </c:pt>
                <c:pt idx="1802" formatCode="mm/dd/yyyy\ \ \ hh:mm">
                  <c:v>40741.75</c:v>
                </c:pt>
                <c:pt idx="1803" formatCode="mm/dd/yyyy\ \ \ hh:mm">
                  <c:v>40741.791666666664</c:v>
                </c:pt>
                <c:pt idx="1804" formatCode="mm/dd/yyyy\ \ \ hh:mm">
                  <c:v>40741.833333333336</c:v>
                </c:pt>
                <c:pt idx="1805" formatCode="mm/dd/yyyy\ \ \ hh:mm">
                  <c:v>40741.875</c:v>
                </c:pt>
                <c:pt idx="1806" formatCode="mm/dd/yyyy\ \ \ hh:mm">
                  <c:v>40741.916666666664</c:v>
                </c:pt>
                <c:pt idx="1807" formatCode="mm/dd/yyyy\ \ \ hh:mm">
                  <c:v>40741.958333333336</c:v>
                </c:pt>
                <c:pt idx="1808" formatCode="mm/dd/yyyy\ \ \ hh:mm">
                  <c:v>40742</c:v>
                </c:pt>
                <c:pt idx="1809" formatCode="mm/dd/yyyy\ \ \ hh:mm">
                  <c:v>40742.041666666664</c:v>
                </c:pt>
                <c:pt idx="1810" formatCode="mm/dd/yyyy\ \ \ hh:mm">
                  <c:v>40742.083333333336</c:v>
                </c:pt>
                <c:pt idx="1811" formatCode="mm/dd/yyyy\ \ \ hh:mm">
                  <c:v>40742.125</c:v>
                </c:pt>
                <c:pt idx="1812" formatCode="mm/dd/yyyy\ \ \ hh:mm">
                  <c:v>40742.166666666664</c:v>
                </c:pt>
                <c:pt idx="1813" formatCode="mm/dd/yyyy\ \ \ hh:mm">
                  <c:v>40742.208333333336</c:v>
                </c:pt>
                <c:pt idx="1814" formatCode="mm/dd/yyyy\ \ \ hh:mm">
                  <c:v>40742.25</c:v>
                </c:pt>
                <c:pt idx="1815" formatCode="mm/dd/yyyy\ \ \ hh:mm">
                  <c:v>40742.291666666664</c:v>
                </c:pt>
                <c:pt idx="1816" formatCode="mm/dd/yyyy\ \ \ hh:mm">
                  <c:v>40742.333333333336</c:v>
                </c:pt>
                <c:pt idx="1817" formatCode="mm/dd/yyyy\ \ \ hh:mm">
                  <c:v>40742.375</c:v>
                </c:pt>
                <c:pt idx="1818" formatCode="mm/dd/yyyy\ \ \ hh:mm">
                  <c:v>40742.416666666664</c:v>
                </c:pt>
                <c:pt idx="1819" formatCode="mm/dd/yyyy\ \ \ hh:mm">
                  <c:v>40742.458333333336</c:v>
                </c:pt>
                <c:pt idx="1820" formatCode="mm/dd/yyyy\ \ \ hh:mm">
                  <c:v>40742.5</c:v>
                </c:pt>
                <c:pt idx="1821" formatCode="mm/dd/yyyy\ \ \ hh:mm">
                  <c:v>40742.541666666664</c:v>
                </c:pt>
                <c:pt idx="1822" formatCode="mm/dd/yyyy\ \ \ hh:mm">
                  <c:v>40742.583333333336</c:v>
                </c:pt>
                <c:pt idx="1823" formatCode="mm/dd/yyyy\ \ \ hh:mm">
                  <c:v>40742.625</c:v>
                </c:pt>
                <c:pt idx="1824" formatCode="mm/dd/yyyy\ \ \ hh:mm">
                  <c:v>40742.666666666664</c:v>
                </c:pt>
                <c:pt idx="1825" formatCode="mm/dd/yyyy\ \ \ hh:mm">
                  <c:v>40742.708333333336</c:v>
                </c:pt>
                <c:pt idx="1826" formatCode="mm/dd/yyyy\ \ \ hh:mm">
                  <c:v>40742.75</c:v>
                </c:pt>
                <c:pt idx="1827" formatCode="mm/dd/yyyy\ \ \ hh:mm">
                  <c:v>40742.791666666664</c:v>
                </c:pt>
                <c:pt idx="1828" formatCode="mm/dd/yyyy\ \ \ hh:mm">
                  <c:v>40742.833333333336</c:v>
                </c:pt>
                <c:pt idx="1829" formatCode="mm/dd/yyyy\ \ \ hh:mm">
                  <c:v>40742.875</c:v>
                </c:pt>
                <c:pt idx="1830" formatCode="mm/dd/yyyy\ \ \ hh:mm">
                  <c:v>40742.916666666664</c:v>
                </c:pt>
                <c:pt idx="1831" formatCode="mm/dd/yyyy\ \ \ hh:mm">
                  <c:v>40742.958333333336</c:v>
                </c:pt>
                <c:pt idx="1832" formatCode="mm/dd/yyyy\ \ \ hh:mm">
                  <c:v>40743</c:v>
                </c:pt>
                <c:pt idx="1833" formatCode="mm/dd/yyyy\ \ \ hh:mm">
                  <c:v>40743.041666666664</c:v>
                </c:pt>
                <c:pt idx="1834" formatCode="mm/dd/yyyy\ \ \ hh:mm">
                  <c:v>40743.083333333336</c:v>
                </c:pt>
                <c:pt idx="1835" formatCode="mm/dd/yyyy\ \ \ hh:mm">
                  <c:v>40743.125</c:v>
                </c:pt>
                <c:pt idx="1836" formatCode="mm/dd/yyyy\ \ \ hh:mm">
                  <c:v>40743.166666666664</c:v>
                </c:pt>
                <c:pt idx="1837" formatCode="mm/dd/yyyy\ \ \ hh:mm">
                  <c:v>40743.208333333336</c:v>
                </c:pt>
                <c:pt idx="1838" formatCode="mm/dd/yyyy\ \ \ hh:mm">
                  <c:v>40743.25</c:v>
                </c:pt>
                <c:pt idx="1839" formatCode="mm/dd/yyyy\ \ \ hh:mm">
                  <c:v>40743.291666666664</c:v>
                </c:pt>
                <c:pt idx="1840" formatCode="mm/dd/yyyy\ \ \ hh:mm">
                  <c:v>40743.333333333336</c:v>
                </c:pt>
                <c:pt idx="1841" formatCode="mm/dd/yyyy\ \ \ hh:mm">
                  <c:v>40743.375</c:v>
                </c:pt>
                <c:pt idx="1842" formatCode="mm/dd/yyyy\ \ \ hh:mm">
                  <c:v>40743.416666666664</c:v>
                </c:pt>
                <c:pt idx="1843" formatCode="mm/dd/yyyy\ \ \ hh:mm">
                  <c:v>40743.458333333336</c:v>
                </c:pt>
                <c:pt idx="1844" formatCode="mm/dd/yyyy\ \ \ hh:mm">
                  <c:v>40743.5</c:v>
                </c:pt>
                <c:pt idx="1845" formatCode="mm/dd/yyyy\ \ \ hh:mm">
                  <c:v>40743.541666666664</c:v>
                </c:pt>
                <c:pt idx="1846" formatCode="mm/dd/yyyy\ \ \ hh:mm">
                  <c:v>40743.583333333336</c:v>
                </c:pt>
                <c:pt idx="1847" formatCode="mm/dd/yyyy\ \ \ hh:mm">
                  <c:v>40743.625</c:v>
                </c:pt>
                <c:pt idx="1848" formatCode="mm/dd/yyyy\ \ \ hh:mm">
                  <c:v>40743.666666666664</c:v>
                </c:pt>
                <c:pt idx="1849" formatCode="mm/dd/yyyy\ \ \ hh:mm">
                  <c:v>40743.708333333336</c:v>
                </c:pt>
                <c:pt idx="1850" formatCode="mm/dd/yyyy\ \ \ hh:mm">
                  <c:v>40743.75</c:v>
                </c:pt>
                <c:pt idx="1851" formatCode="mm/dd/yyyy\ \ \ hh:mm">
                  <c:v>40743.791666666664</c:v>
                </c:pt>
                <c:pt idx="1852" formatCode="mm/dd/yyyy\ \ \ hh:mm">
                  <c:v>40743.833333333336</c:v>
                </c:pt>
                <c:pt idx="1853" formatCode="mm/dd/yyyy\ \ \ hh:mm">
                  <c:v>40743.875</c:v>
                </c:pt>
                <c:pt idx="1854" formatCode="mm/dd/yyyy\ \ \ hh:mm">
                  <c:v>40743.916666666664</c:v>
                </c:pt>
                <c:pt idx="1855" formatCode="mm/dd/yyyy\ \ \ hh:mm">
                  <c:v>40743.958333333336</c:v>
                </c:pt>
                <c:pt idx="1856" formatCode="mm/dd/yyyy\ \ \ hh:mm">
                  <c:v>40744</c:v>
                </c:pt>
                <c:pt idx="1857" formatCode="mm/dd/yyyy\ \ \ hh:mm">
                  <c:v>40744.041666666664</c:v>
                </c:pt>
                <c:pt idx="1858" formatCode="mm/dd/yyyy\ \ \ hh:mm">
                  <c:v>40744.083333333336</c:v>
                </c:pt>
                <c:pt idx="1859" formatCode="mm/dd/yyyy\ \ \ hh:mm">
                  <c:v>40744.125</c:v>
                </c:pt>
                <c:pt idx="1860" formatCode="mm/dd/yyyy\ \ \ hh:mm">
                  <c:v>40744.166666666664</c:v>
                </c:pt>
                <c:pt idx="1861" formatCode="mm/dd/yyyy\ \ \ hh:mm">
                  <c:v>40744.208333333336</c:v>
                </c:pt>
                <c:pt idx="1862" formatCode="mm/dd/yyyy\ \ \ hh:mm">
                  <c:v>40744.25</c:v>
                </c:pt>
                <c:pt idx="1863" formatCode="mm/dd/yyyy\ \ \ hh:mm">
                  <c:v>40744.291666666664</c:v>
                </c:pt>
                <c:pt idx="1864" formatCode="mm/dd/yyyy\ \ \ hh:mm">
                  <c:v>40744.333333333336</c:v>
                </c:pt>
                <c:pt idx="1865" formatCode="mm/dd/yyyy\ \ \ hh:mm">
                  <c:v>40744.375</c:v>
                </c:pt>
                <c:pt idx="1866" formatCode="mm/dd/yyyy\ \ \ hh:mm">
                  <c:v>40744.416666666664</c:v>
                </c:pt>
                <c:pt idx="1867" formatCode="mm/dd/yyyy\ \ \ hh:mm">
                  <c:v>40744.458333333336</c:v>
                </c:pt>
                <c:pt idx="1868" formatCode="mm/dd/yyyy\ \ \ hh:mm">
                  <c:v>40744.5</c:v>
                </c:pt>
                <c:pt idx="1869" formatCode="mm/dd/yyyy\ \ \ hh:mm">
                  <c:v>40744.541666666664</c:v>
                </c:pt>
                <c:pt idx="1870" formatCode="mm/dd/yyyy\ \ \ hh:mm">
                  <c:v>40744.583333333336</c:v>
                </c:pt>
                <c:pt idx="1871" formatCode="mm/dd/yyyy\ \ \ hh:mm">
                  <c:v>40744.625</c:v>
                </c:pt>
                <c:pt idx="1872" formatCode="mm/dd/yyyy\ \ \ hh:mm">
                  <c:v>40744.666666666664</c:v>
                </c:pt>
                <c:pt idx="1873" formatCode="mm/dd/yyyy\ \ \ hh:mm">
                  <c:v>40744.708333333336</c:v>
                </c:pt>
                <c:pt idx="1874" formatCode="mm/dd/yyyy\ \ \ hh:mm">
                  <c:v>40744.75</c:v>
                </c:pt>
                <c:pt idx="1875" formatCode="mm/dd/yyyy\ \ \ hh:mm">
                  <c:v>40744.791666666664</c:v>
                </c:pt>
                <c:pt idx="1876" formatCode="mm/dd/yyyy\ \ \ hh:mm">
                  <c:v>40744.833333333336</c:v>
                </c:pt>
                <c:pt idx="1877" formatCode="mm/dd/yyyy\ \ \ hh:mm">
                  <c:v>40744.875</c:v>
                </c:pt>
                <c:pt idx="1878" formatCode="mm/dd/yyyy\ \ \ hh:mm">
                  <c:v>40744.916666666664</c:v>
                </c:pt>
                <c:pt idx="1879" formatCode="mm/dd/yyyy\ \ \ hh:mm">
                  <c:v>40744.958333333336</c:v>
                </c:pt>
                <c:pt idx="1880" formatCode="mm/dd/yyyy\ \ \ hh:mm">
                  <c:v>40745</c:v>
                </c:pt>
                <c:pt idx="1881" formatCode="mm/dd/yyyy\ \ \ hh:mm">
                  <c:v>40745.041666666664</c:v>
                </c:pt>
                <c:pt idx="1882" formatCode="mm/dd/yyyy\ \ \ hh:mm">
                  <c:v>40745.083333333336</c:v>
                </c:pt>
                <c:pt idx="1883" formatCode="mm/dd/yyyy\ \ \ hh:mm">
                  <c:v>40745.125</c:v>
                </c:pt>
                <c:pt idx="1884" formatCode="mm/dd/yyyy\ \ \ hh:mm">
                  <c:v>40745.166666666664</c:v>
                </c:pt>
                <c:pt idx="1885" formatCode="mm/dd/yyyy\ \ \ hh:mm">
                  <c:v>40745.208333333336</c:v>
                </c:pt>
                <c:pt idx="1886" formatCode="mm/dd/yyyy\ \ \ hh:mm">
                  <c:v>40745.25</c:v>
                </c:pt>
                <c:pt idx="1887" formatCode="mm/dd/yyyy\ \ \ hh:mm">
                  <c:v>40745.291666666664</c:v>
                </c:pt>
                <c:pt idx="1888" formatCode="mm/dd/yyyy\ \ \ hh:mm">
                  <c:v>40745.333333333336</c:v>
                </c:pt>
                <c:pt idx="1889" formatCode="mm/dd/yyyy\ \ \ hh:mm">
                  <c:v>40745.375</c:v>
                </c:pt>
                <c:pt idx="1890" formatCode="mm/dd/yyyy\ \ \ hh:mm">
                  <c:v>40745.416666666664</c:v>
                </c:pt>
                <c:pt idx="1891" formatCode="mm/dd/yyyy\ \ \ hh:mm">
                  <c:v>40745.458333333336</c:v>
                </c:pt>
                <c:pt idx="1892" formatCode="mm/dd/yyyy\ \ \ hh:mm">
                  <c:v>40745.5</c:v>
                </c:pt>
                <c:pt idx="1893" formatCode="mm/dd/yyyy\ \ \ hh:mm">
                  <c:v>40745.541666666664</c:v>
                </c:pt>
                <c:pt idx="1894" formatCode="mm/dd/yyyy\ \ \ hh:mm">
                  <c:v>40745.583333333336</c:v>
                </c:pt>
                <c:pt idx="1895" formatCode="mm/dd/yyyy\ \ \ hh:mm">
                  <c:v>40745.625</c:v>
                </c:pt>
                <c:pt idx="1896" formatCode="mm/dd/yyyy\ \ \ hh:mm">
                  <c:v>40745.666666666664</c:v>
                </c:pt>
                <c:pt idx="1897" formatCode="mm/dd/yyyy\ \ \ hh:mm">
                  <c:v>40745.708333333336</c:v>
                </c:pt>
                <c:pt idx="1898" formatCode="mm/dd/yyyy\ \ \ hh:mm">
                  <c:v>40745.75</c:v>
                </c:pt>
                <c:pt idx="1899" formatCode="mm/dd/yyyy\ \ \ hh:mm">
                  <c:v>40745.791666666664</c:v>
                </c:pt>
                <c:pt idx="1900" formatCode="mm/dd/yyyy\ \ \ hh:mm">
                  <c:v>40745.833333333336</c:v>
                </c:pt>
                <c:pt idx="1901" formatCode="mm/dd/yyyy\ \ \ hh:mm">
                  <c:v>40745.875</c:v>
                </c:pt>
                <c:pt idx="1902" formatCode="mm/dd/yyyy\ \ \ hh:mm">
                  <c:v>40745.916666666664</c:v>
                </c:pt>
                <c:pt idx="1903" formatCode="mm/dd/yyyy\ \ \ hh:mm">
                  <c:v>40745.958333333336</c:v>
                </c:pt>
                <c:pt idx="1904" formatCode="mm/dd/yyyy\ \ \ hh:mm">
                  <c:v>40746</c:v>
                </c:pt>
                <c:pt idx="1905" formatCode="mm/dd/yyyy\ \ \ hh:mm">
                  <c:v>40746.041666666664</c:v>
                </c:pt>
                <c:pt idx="1906" formatCode="mm/dd/yyyy\ \ \ hh:mm">
                  <c:v>40746.083333333336</c:v>
                </c:pt>
                <c:pt idx="1907" formatCode="mm/dd/yyyy\ \ \ hh:mm">
                  <c:v>40746.125</c:v>
                </c:pt>
                <c:pt idx="1908" formatCode="mm/dd/yyyy\ \ \ hh:mm">
                  <c:v>40746.166666666664</c:v>
                </c:pt>
                <c:pt idx="1909" formatCode="mm/dd/yyyy\ \ \ hh:mm">
                  <c:v>40746.208333333336</c:v>
                </c:pt>
                <c:pt idx="1910" formatCode="mm/dd/yyyy\ \ \ hh:mm">
                  <c:v>40746.25</c:v>
                </c:pt>
                <c:pt idx="1911" formatCode="mm/dd/yyyy\ \ \ hh:mm">
                  <c:v>40746.291666666664</c:v>
                </c:pt>
                <c:pt idx="1912" formatCode="mm/dd/yyyy\ \ \ hh:mm">
                  <c:v>40746.333333333336</c:v>
                </c:pt>
                <c:pt idx="1913" formatCode="mm/dd/yyyy\ \ \ hh:mm">
                  <c:v>40746.375</c:v>
                </c:pt>
                <c:pt idx="1914" formatCode="mm/dd/yyyy\ \ \ hh:mm">
                  <c:v>40746.416666666664</c:v>
                </c:pt>
                <c:pt idx="1915" formatCode="mm/dd/yyyy\ \ \ hh:mm">
                  <c:v>40746.458333333336</c:v>
                </c:pt>
                <c:pt idx="1916" formatCode="mm/dd/yyyy\ \ \ hh:mm">
                  <c:v>40746.5</c:v>
                </c:pt>
                <c:pt idx="1917" formatCode="mm/dd/yyyy\ \ \ hh:mm">
                  <c:v>40746.541666666664</c:v>
                </c:pt>
                <c:pt idx="1918" formatCode="mm/dd/yyyy\ \ \ hh:mm">
                  <c:v>40746.583333333336</c:v>
                </c:pt>
                <c:pt idx="1919" formatCode="mm/dd/yyyy\ \ \ hh:mm">
                  <c:v>40746.625</c:v>
                </c:pt>
                <c:pt idx="1920" formatCode="mm/dd/yyyy\ \ \ hh:mm">
                  <c:v>40746.666666666664</c:v>
                </c:pt>
                <c:pt idx="1921" formatCode="mm/dd/yyyy\ \ \ hh:mm">
                  <c:v>40746.708333333336</c:v>
                </c:pt>
                <c:pt idx="1922" formatCode="mm/dd/yyyy\ \ \ hh:mm">
                  <c:v>40746.75</c:v>
                </c:pt>
                <c:pt idx="1923" formatCode="mm/dd/yyyy\ \ \ hh:mm">
                  <c:v>40746.791666666664</c:v>
                </c:pt>
                <c:pt idx="1924" formatCode="mm/dd/yyyy\ \ \ hh:mm">
                  <c:v>40746.833333333336</c:v>
                </c:pt>
                <c:pt idx="1925" formatCode="mm/dd/yyyy\ \ \ hh:mm">
                  <c:v>40746.875</c:v>
                </c:pt>
                <c:pt idx="1926" formatCode="mm/dd/yyyy\ \ \ hh:mm">
                  <c:v>40746.916666666664</c:v>
                </c:pt>
                <c:pt idx="1927" formatCode="mm/dd/yyyy\ \ \ hh:mm">
                  <c:v>40746.958333333336</c:v>
                </c:pt>
                <c:pt idx="1928" formatCode="mm/dd/yyyy\ \ \ hh:mm">
                  <c:v>40747</c:v>
                </c:pt>
                <c:pt idx="1929" formatCode="mm/dd/yyyy\ \ \ hh:mm">
                  <c:v>40747.041666666664</c:v>
                </c:pt>
                <c:pt idx="1930" formatCode="mm/dd/yyyy\ \ \ hh:mm">
                  <c:v>40747.083333333336</c:v>
                </c:pt>
                <c:pt idx="1931" formatCode="mm/dd/yyyy\ \ \ hh:mm">
                  <c:v>40747.125</c:v>
                </c:pt>
                <c:pt idx="1932" formatCode="mm/dd/yyyy\ \ \ hh:mm">
                  <c:v>40747.166666666664</c:v>
                </c:pt>
                <c:pt idx="1933" formatCode="mm/dd/yyyy\ \ \ hh:mm">
                  <c:v>40747.208333333336</c:v>
                </c:pt>
                <c:pt idx="1934" formatCode="mm/dd/yyyy\ \ \ hh:mm">
                  <c:v>40747.25</c:v>
                </c:pt>
                <c:pt idx="1935" formatCode="mm/dd/yyyy\ \ \ hh:mm">
                  <c:v>40747.291666666664</c:v>
                </c:pt>
                <c:pt idx="1936" formatCode="mm/dd/yyyy\ \ \ hh:mm">
                  <c:v>40747.333333333336</c:v>
                </c:pt>
                <c:pt idx="1937" formatCode="mm/dd/yyyy\ \ \ hh:mm">
                  <c:v>40747.375</c:v>
                </c:pt>
                <c:pt idx="1938" formatCode="mm/dd/yyyy\ \ \ hh:mm">
                  <c:v>40747.416666666664</c:v>
                </c:pt>
                <c:pt idx="1939" formatCode="mm/dd/yyyy\ \ \ hh:mm">
                  <c:v>40747.458333333336</c:v>
                </c:pt>
                <c:pt idx="1940" formatCode="mm/dd/yyyy\ \ \ hh:mm">
                  <c:v>40747.5</c:v>
                </c:pt>
                <c:pt idx="1941" formatCode="mm/dd/yyyy\ \ \ hh:mm">
                  <c:v>40747.541666666664</c:v>
                </c:pt>
                <c:pt idx="1942" formatCode="mm/dd/yyyy\ \ \ hh:mm">
                  <c:v>40747.583333333336</c:v>
                </c:pt>
                <c:pt idx="1943" formatCode="mm/dd/yyyy\ \ \ hh:mm">
                  <c:v>40747.625</c:v>
                </c:pt>
                <c:pt idx="1944" formatCode="mm/dd/yyyy\ \ \ hh:mm">
                  <c:v>40747.666666666664</c:v>
                </c:pt>
                <c:pt idx="1945" formatCode="mm/dd/yyyy\ \ \ hh:mm">
                  <c:v>40747.708333333336</c:v>
                </c:pt>
                <c:pt idx="1946" formatCode="mm/dd/yyyy\ \ \ hh:mm">
                  <c:v>40747.75</c:v>
                </c:pt>
                <c:pt idx="1947" formatCode="mm/dd/yyyy\ \ \ hh:mm">
                  <c:v>40747.791666666664</c:v>
                </c:pt>
                <c:pt idx="1948" formatCode="mm/dd/yyyy\ \ \ hh:mm">
                  <c:v>40747.833333333336</c:v>
                </c:pt>
                <c:pt idx="1949" formatCode="mm/dd/yyyy\ \ \ hh:mm">
                  <c:v>40747.875</c:v>
                </c:pt>
                <c:pt idx="1950" formatCode="mm/dd/yyyy\ \ \ hh:mm">
                  <c:v>40747.916666666664</c:v>
                </c:pt>
                <c:pt idx="1951" formatCode="mm/dd/yyyy\ \ \ hh:mm">
                  <c:v>40747.958333333336</c:v>
                </c:pt>
                <c:pt idx="1952" formatCode="mm/dd/yyyy\ \ \ hh:mm">
                  <c:v>40748</c:v>
                </c:pt>
                <c:pt idx="1953" formatCode="mm/dd/yyyy\ \ \ hh:mm">
                  <c:v>40748.041666666664</c:v>
                </c:pt>
                <c:pt idx="1954" formatCode="mm/dd/yyyy\ \ \ hh:mm">
                  <c:v>40748.083333333336</c:v>
                </c:pt>
                <c:pt idx="1955" formatCode="mm/dd/yyyy\ \ \ hh:mm">
                  <c:v>40748.125</c:v>
                </c:pt>
                <c:pt idx="1956" formatCode="mm/dd/yyyy\ \ \ hh:mm">
                  <c:v>40748.166666666664</c:v>
                </c:pt>
                <c:pt idx="1957" formatCode="mm/dd/yyyy\ \ \ hh:mm">
                  <c:v>40748.208333333336</c:v>
                </c:pt>
                <c:pt idx="1958" formatCode="mm/dd/yyyy\ \ \ hh:mm">
                  <c:v>40748.25</c:v>
                </c:pt>
                <c:pt idx="1959" formatCode="mm/dd/yyyy\ \ \ hh:mm">
                  <c:v>40748.291666666664</c:v>
                </c:pt>
                <c:pt idx="1960" formatCode="mm/dd/yyyy\ \ \ hh:mm">
                  <c:v>40748.333333333336</c:v>
                </c:pt>
                <c:pt idx="1961" formatCode="mm/dd/yyyy\ \ \ hh:mm">
                  <c:v>40748.375</c:v>
                </c:pt>
                <c:pt idx="1962" formatCode="mm/dd/yyyy\ \ \ hh:mm">
                  <c:v>40748.416666666664</c:v>
                </c:pt>
                <c:pt idx="1963" formatCode="mm/dd/yyyy\ \ \ hh:mm">
                  <c:v>40748.458333333336</c:v>
                </c:pt>
                <c:pt idx="1964" formatCode="mm/dd/yyyy\ \ \ hh:mm">
                  <c:v>40748.5</c:v>
                </c:pt>
                <c:pt idx="1965" formatCode="mm/dd/yyyy\ \ \ hh:mm">
                  <c:v>40748.541666666664</c:v>
                </c:pt>
                <c:pt idx="1966" formatCode="mm/dd/yyyy\ \ \ hh:mm">
                  <c:v>40748.583333333336</c:v>
                </c:pt>
                <c:pt idx="1967" formatCode="mm/dd/yyyy\ \ \ hh:mm">
                  <c:v>40748.625</c:v>
                </c:pt>
                <c:pt idx="1968" formatCode="mm/dd/yyyy\ \ \ hh:mm">
                  <c:v>40748.666666666664</c:v>
                </c:pt>
                <c:pt idx="1969" formatCode="mm/dd/yyyy\ \ \ hh:mm">
                  <c:v>40748.708333333336</c:v>
                </c:pt>
                <c:pt idx="1970" formatCode="mm/dd/yyyy\ \ \ hh:mm">
                  <c:v>40748.75</c:v>
                </c:pt>
                <c:pt idx="1971" formatCode="mm/dd/yyyy\ \ \ hh:mm">
                  <c:v>40748.791666666664</c:v>
                </c:pt>
                <c:pt idx="1972" formatCode="mm/dd/yyyy\ \ \ hh:mm">
                  <c:v>40748.833333333336</c:v>
                </c:pt>
                <c:pt idx="1973" formatCode="mm/dd/yyyy\ \ \ hh:mm">
                  <c:v>40748.875</c:v>
                </c:pt>
                <c:pt idx="1974" formatCode="mm/dd/yyyy\ \ \ hh:mm">
                  <c:v>40748.916666666664</c:v>
                </c:pt>
                <c:pt idx="1975" formatCode="mm/dd/yyyy\ \ \ hh:mm">
                  <c:v>40748.958333333336</c:v>
                </c:pt>
                <c:pt idx="1976" formatCode="mm/dd/yyyy\ \ \ hh:mm">
                  <c:v>40749</c:v>
                </c:pt>
                <c:pt idx="1977" formatCode="mm/dd/yyyy\ \ \ hh:mm">
                  <c:v>40749.041666666664</c:v>
                </c:pt>
                <c:pt idx="1978" formatCode="mm/dd/yyyy\ \ \ hh:mm">
                  <c:v>40749.083333333336</c:v>
                </c:pt>
                <c:pt idx="1979" formatCode="mm/dd/yyyy\ \ \ hh:mm">
                  <c:v>40749.125</c:v>
                </c:pt>
                <c:pt idx="1980" formatCode="mm/dd/yyyy\ \ \ hh:mm">
                  <c:v>40749.166666666664</c:v>
                </c:pt>
                <c:pt idx="1981" formatCode="mm/dd/yyyy\ \ \ hh:mm">
                  <c:v>40749.208333333336</c:v>
                </c:pt>
                <c:pt idx="1982" formatCode="mm/dd/yyyy\ \ \ hh:mm">
                  <c:v>40749.25</c:v>
                </c:pt>
                <c:pt idx="1983" formatCode="mm/dd/yyyy\ \ \ hh:mm">
                  <c:v>40749.291666666664</c:v>
                </c:pt>
                <c:pt idx="1984" formatCode="mm/dd/yyyy\ \ \ hh:mm">
                  <c:v>40749.333333333336</c:v>
                </c:pt>
                <c:pt idx="1985" formatCode="mm/dd/yyyy\ \ \ hh:mm">
                  <c:v>40749.375</c:v>
                </c:pt>
                <c:pt idx="1986" formatCode="mm/dd/yyyy\ \ \ hh:mm">
                  <c:v>40749.416666666664</c:v>
                </c:pt>
                <c:pt idx="1987" formatCode="mm/dd/yyyy\ \ \ hh:mm">
                  <c:v>40749.458333333336</c:v>
                </c:pt>
                <c:pt idx="1988" formatCode="mm/dd/yyyy\ \ \ hh:mm">
                  <c:v>40749.5</c:v>
                </c:pt>
                <c:pt idx="1989" formatCode="mm/dd/yyyy\ \ \ hh:mm">
                  <c:v>40749.541666666664</c:v>
                </c:pt>
                <c:pt idx="1990" formatCode="mm/dd/yyyy\ \ \ hh:mm">
                  <c:v>40749.583333333336</c:v>
                </c:pt>
                <c:pt idx="1991" formatCode="mm/dd/yyyy\ \ \ hh:mm">
                  <c:v>40749.625</c:v>
                </c:pt>
                <c:pt idx="1992" formatCode="mm/dd/yyyy\ \ \ hh:mm">
                  <c:v>40749.666666666664</c:v>
                </c:pt>
                <c:pt idx="1993" formatCode="mm/dd/yyyy\ \ \ hh:mm">
                  <c:v>40749.708333333336</c:v>
                </c:pt>
                <c:pt idx="1994" formatCode="mm/dd/yyyy\ \ \ hh:mm">
                  <c:v>40749.75</c:v>
                </c:pt>
                <c:pt idx="1995" formatCode="mm/dd/yyyy\ \ \ hh:mm">
                  <c:v>40749.791666666664</c:v>
                </c:pt>
                <c:pt idx="1996" formatCode="mm/dd/yyyy\ \ \ hh:mm">
                  <c:v>40749.833333333336</c:v>
                </c:pt>
                <c:pt idx="1997" formatCode="mm/dd/yyyy\ \ \ hh:mm">
                  <c:v>40749.875</c:v>
                </c:pt>
                <c:pt idx="1998" formatCode="mm/dd/yyyy\ \ \ hh:mm">
                  <c:v>40749.916666666664</c:v>
                </c:pt>
                <c:pt idx="1999" formatCode="mm/dd/yyyy\ \ \ hh:mm">
                  <c:v>40749.958333333336</c:v>
                </c:pt>
                <c:pt idx="2000" formatCode="mm/dd/yyyy\ \ \ hh:mm">
                  <c:v>40750</c:v>
                </c:pt>
                <c:pt idx="2001" formatCode="mm/dd/yyyy\ \ \ hh:mm">
                  <c:v>40750.041666666664</c:v>
                </c:pt>
                <c:pt idx="2002" formatCode="mm/dd/yyyy\ \ \ hh:mm">
                  <c:v>40750.083333333336</c:v>
                </c:pt>
                <c:pt idx="2003" formatCode="mm/dd/yyyy\ \ \ hh:mm">
                  <c:v>40750.125</c:v>
                </c:pt>
                <c:pt idx="2004" formatCode="mm/dd/yyyy\ \ \ hh:mm">
                  <c:v>40750.166666666664</c:v>
                </c:pt>
                <c:pt idx="2005" formatCode="mm/dd/yyyy\ \ \ hh:mm">
                  <c:v>40750.208333333336</c:v>
                </c:pt>
                <c:pt idx="2006" formatCode="mm/dd/yyyy\ \ \ hh:mm">
                  <c:v>40750.25</c:v>
                </c:pt>
                <c:pt idx="2007" formatCode="mm/dd/yyyy\ \ \ hh:mm">
                  <c:v>40750.291666666664</c:v>
                </c:pt>
                <c:pt idx="2008" formatCode="mm/dd/yyyy\ \ \ hh:mm">
                  <c:v>40750.333333333336</c:v>
                </c:pt>
                <c:pt idx="2009" formatCode="mm/dd/yyyy\ \ \ hh:mm">
                  <c:v>40750.375</c:v>
                </c:pt>
                <c:pt idx="2010" formatCode="mm/dd/yyyy\ \ \ hh:mm">
                  <c:v>40750.416666666664</c:v>
                </c:pt>
                <c:pt idx="2011" formatCode="mm/dd/yyyy\ \ \ hh:mm">
                  <c:v>40750.458333333336</c:v>
                </c:pt>
                <c:pt idx="2012" formatCode="mm/dd/yyyy\ \ \ hh:mm">
                  <c:v>40750.5</c:v>
                </c:pt>
                <c:pt idx="2013" formatCode="mm/dd/yyyy\ \ \ hh:mm">
                  <c:v>40750.541666666664</c:v>
                </c:pt>
                <c:pt idx="2014" formatCode="mm/dd/yyyy\ \ \ hh:mm">
                  <c:v>40750.583333333336</c:v>
                </c:pt>
                <c:pt idx="2015" formatCode="mm/dd/yyyy\ \ \ hh:mm">
                  <c:v>40750.625</c:v>
                </c:pt>
                <c:pt idx="2016" formatCode="mm/dd/yyyy\ \ \ hh:mm">
                  <c:v>40750.666666666664</c:v>
                </c:pt>
                <c:pt idx="2017" formatCode="mm/dd/yyyy\ \ \ hh:mm">
                  <c:v>40750.708333333336</c:v>
                </c:pt>
                <c:pt idx="2018" formatCode="mm/dd/yyyy\ \ \ hh:mm">
                  <c:v>40750.75</c:v>
                </c:pt>
                <c:pt idx="2019" formatCode="mm/dd/yyyy\ \ \ hh:mm">
                  <c:v>40750.791666666664</c:v>
                </c:pt>
                <c:pt idx="2020" formatCode="mm/dd/yyyy\ \ \ hh:mm">
                  <c:v>40750.833333333336</c:v>
                </c:pt>
                <c:pt idx="2021" formatCode="mm/dd/yyyy\ \ \ hh:mm">
                  <c:v>40750.875</c:v>
                </c:pt>
                <c:pt idx="2022" formatCode="mm/dd/yyyy\ \ \ hh:mm">
                  <c:v>40750.916666666664</c:v>
                </c:pt>
                <c:pt idx="2023" formatCode="mm/dd/yyyy\ \ \ hh:mm">
                  <c:v>40750.958333333336</c:v>
                </c:pt>
                <c:pt idx="2024" formatCode="mm/dd/yyyy\ \ \ hh:mm">
                  <c:v>40751</c:v>
                </c:pt>
                <c:pt idx="2025" formatCode="mm/dd/yyyy\ \ \ hh:mm">
                  <c:v>40751.041666666664</c:v>
                </c:pt>
                <c:pt idx="2026" formatCode="mm/dd/yyyy\ \ \ hh:mm">
                  <c:v>40751.083333333336</c:v>
                </c:pt>
                <c:pt idx="2027" formatCode="mm/dd/yyyy\ \ \ hh:mm">
                  <c:v>40751.125</c:v>
                </c:pt>
                <c:pt idx="2028" formatCode="mm/dd/yyyy\ \ \ hh:mm">
                  <c:v>40751.166666666664</c:v>
                </c:pt>
                <c:pt idx="2029" formatCode="mm/dd/yyyy\ \ \ hh:mm">
                  <c:v>40751.208333333336</c:v>
                </c:pt>
                <c:pt idx="2030" formatCode="mm/dd/yyyy\ \ \ hh:mm">
                  <c:v>40751.25</c:v>
                </c:pt>
                <c:pt idx="2031" formatCode="mm/dd/yyyy\ \ \ hh:mm">
                  <c:v>40751.291666666664</c:v>
                </c:pt>
                <c:pt idx="2032" formatCode="mm/dd/yyyy\ \ \ hh:mm">
                  <c:v>40751.333333333336</c:v>
                </c:pt>
                <c:pt idx="2033" formatCode="mm/dd/yyyy\ \ \ hh:mm">
                  <c:v>40751.375</c:v>
                </c:pt>
                <c:pt idx="2034" formatCode="mm/dd/yyyy\ \ \ hh:mm">
                  <c:v>40751.416666666664</c:v>
                </c:pt>
                <c:pt idx="2035" formatCode="mm/dd/yyyy\ \ \ hh:mm">
                  <c:v>40751.458333333336</c:v>
                </c:pt>
                <c:pt idx="2036" formatCode="mm/dd/yyyy\ \ \ hh:mm">
                  <c:v>40751.5</c:v>
                </c:pt>
                <c:pt idx="2037" formatCode="mm/dd/yyyy\ \ \ hh:mm">
                  <c:v>40751.541666666664</c:v>
                </c:pt>
                <c:pt idx="2038" formatCode="mm/dd/yyyy\ \ \ hh:mm">
                  <c:v>40751.583333333336</c:v>
                </c:pt>
                <c:pt idx="2039" formatCode="mm/dd/yyyy\ \ \ hh:mm">
                  <c:v>40751.625</c:v>
                </c:pt>
                <c:pt idx="2040" formatCode="mm/dd/yyyy\ \ \ hh:mm">
                  <c:v>40751.666666666664</c:v>
                </c:pt>
                <c:pt idx="2041" formatCode="mm/dd/yyyy\ \ \ hh:mm">
                  <c:v>40751.708333333336</c:v>
                </c:pt>
                <c:pt idx="2042" formatCode="mm/dd/yyyy\ \ \ hh:mm">
                  <c:v>40751.75</c:v>
                </c:pt>
                <c:pt idx="2043" formatCode="mm/dd/yyyy\ \ \ hh:mm">
                  <c:v>40751.791666666664</c:v>
                </c:pt>
                <c:pt idx="2044" formatCode="mm/dd/yyyy\ \ \ hh:mm">
                  <c:v>40751.833333333336</c:v>
                </c:pt>
                <c:pt idx="2045" formatCode="mm/dd/yyyy\ \ \ hh:mm">
                  <c:v>40751.875</c:v>
                </c:pt>
                <c:pt idx="2046" formatCode="mm/dd/yyyy\ \ \ hh:mm">
                  <c:v>40751.916666666664</c:v>
                </c:pt>
                <c:pt idx="2047" formatCode="mm/dd/yyyy\ \ \ hh:mm">
                  <c:v>40751.958333333336</c:v>
                </c:pt>
                <c:pt idx="2048" formatCode="mm/dd/yyyy\ \ \ hh:mm">
                  <c:v>40752</c:v>
                </c:pt>
                <c:pt idx="2049" formatCode="mm/dd/yyyy\ \ \ hh:mm">
                  <c:v>40752.041666666664</c:v>
                </c:pt>
                <c:pt idx="2050" formatCode="mm/dd/yyyy\ \ \ hh:mm">
                  <c:v>40752.083333333336</c:v>
                </c:pt>
                <c:pt idx="2051" formatCode="mm/dd/yyyy\ \ \ hh:mm">
                  <c:v>40752.125</c:v>
                </c:pt>
                <c:pt idx="2052" formatCode="mm/dd/yyyy\ \ \ hh:mm">
                  <c:v>40752.166666666664</c:v>
                </c:pt>
                <c:pt idx="2053" formatCode="mm/dd/yyyy\ \ \ hh:mm">
                  <c:v>40752.208333333336</c:v>
                </c:pt>
                <c:pt idx="2054" formatCode="mm/dd/yyyy\ \ \ hh:mm">
                  <c:v>40752.25</c:v>
                </c:pt>
                <c:pt idx="2055" formatCode="mm/dd/yyyy\ \ \ hh:mm">
                  <c:v>40752.291666666664</c:v>
                </c:pt>
                <c:pt idx="2056" formatCode="mm/dd/yyyy\ \ \ hh:mm">
                  <c:v>40752.333333333336</c:v>
                </c:pt>
                <c:pt idx="2057" formatCode="mm/dd/yyyy\ \ \ hh:mm">
                  <c:v>40752.375</c:v>
                </c:pt>
                <c:pt idx="2058" formatCode="mm/dd/yyyy\ \ \ hh:mm">
                  <c:v>40752.416666666664</c:v>
                </c:pt>
                <c:pt idx="2059" formatCode="mm/dd/yyyy\ \ \ hh:mm">
                  <c:v>40752.458333333336</c:v>
                </c:pt>
                <c:pt idx="2060" formatCode="mm/dd/yyyy\ \ \ hh:mm">
                  <c:v>40752.5</c:v>
                </c:pt>
                <c:pt idx="2061" formatCode="mm/dd/yyyy\ \ \ hh:mm">
                  <c:v>40752.541666666664</c:v>
                </c:pt>
                <c:pt idx="2062" formatCode="mm/dd/yyyy\ \ \ hh:mm">
                  <c:v>40752.583333333336</c:v>
                </c:pt>
                <c:pt idx="2063" formatCode="mm/dd/yyyy\ \ \ hh:mm">
                  <c:v>40752.625</c:v>
                </c:pt>
                <c:pt idx="2064" formatCode="mm/dd/yyyy\ \ \ hh:mm">
                  <c:v>40752.666666666664</c:v>
                </c:pt>
                <c:pt idx="2065" formatCode="mm/dd/yyyy\ \ \ hh:mm">
                  <c:v>40752.708333333336</c:v>
                </c:pt>
                <c:pt idx="2066" formatCode="mm/dd/yyyy\ \ \ hh:mm">
                  <c:v>40752.75</c:v>
                </c:pt>
                <c:pt idx="2067" formatCode="mm/dd/yyyy\ \ \ hh:mm">
                  <c:v>40752.791666666664</c:v>
                </c:pt>
                <c:pt idx="2068" formatCode="mm/dd/yyyy\ \ \ hh:mm">
                  <c:v>40752.833333333336</c:v>
                </c:pt>
                <c:pt idx="2069" formatCode="mm/dd/yyyy\ \ \ hh:mm">
                  <c:v>40752.875</c:v>
                </c:pt>
                <c:pt idx="2070" formatCode="mm/dd/yyyy\ \ \ hh:mm">
                  <c:v>40752.916666666664</c:v>
                </c:pt>
                <c:pt idx="2071" formatCode="mm/dd/yyyy\ \ \ hh:mm">
                  <c:v>40752.958333333336</c:v>
                </c:pt>
                <c:pt idx="2072" formatCode="mm/dd/yyyy\ \ \ hh:mm">
                  <c:v>40753</c:v>
                </c:pt>
                <c:pt idx="2073" formatCode="mm/dd/yyyy\ \ \ hh:mm">
                  <c:v>40753.041666666664</c:v>
                </c:pt>
                <c:pt idx="2074" formatCode="mm/dd/yyyy\ \ \ hh:mm">
                  <c:v>40753.083333333336</c:v>
                </c:pt>
                <c:pt idx="2075" formatCode="mm/dd/yyyy\ \ \ hh:mm">
                  <c:v>40753.125</c:v>
                </c:pt>
                <c:pt idx="2076" formatCode="mm/dd/yyyy\ \ \ hh:mm">
                  <c:v>40753.166666666664</c:v>
                </c:pt>
                <c:pt idx="2077" formatCode="mm/dd/yyyy\ \ \ hh:mm">
                  <c:v>40753.208333333336</c:v>
                </c:pt>
                <c:pt idx="2078" formatCode="mm/dd/yyyy\ \ \ hh:mm">
                  <c:v>40753.25</c:v>
                </c:pt>
                <c:pt idx="2079" formatCode="mm/dd/yyyy\ \ \ hh:mm">
                  <c:v>40753.291666666664</c:v>
                </c:pt>
                <c:pt idx="2080" formatCode="mm/dd/yyyy\ \ \ hh:mm">
                  <c:v>40753.333333333336</c:v>
                </c:pt>
                <c:pt idx="2081" formatCode="mm/dd/yyyy\ \ \ hh:mm">
                  <c:v>40753.375</c:v>
                </c:pt>
                <c:pt idx="2082" formatCode="mm/dd/yyyy\ \ \ hh:mm">
                  <c:v>40753.416666666664</c:v>
                </c:pt>
                <c:pt idx="2083" formatCode="mm/dd/yyyy\ \ \ hh:mm">
                  <c:v>40753.458333333336</c:v>
                </c:pt>
                <c:pt idx="2084" formatCode="mm/dd/yyyy\ \ \ hh:mm">
                  <c:v>40753.5</c:v>
                </c:pt>
                <c:pt idx="2085" formatCode="mm/dd/yyyy\ \ \ hh:mm">
                  <c:v>40753.541666666664</c:v>
                </c:pt>
                <c:pt idx="2086" formatCode="mm/dd/yyyy\ \ \ hh:mm">
                  <c:v>40753.583333333336</c:v>
                </c:pt>
                <c:pt idx="2087" formatCode="mm/dd/yyyy\ \ \ hh:mm">
                  <c:v>40753.625</c:v>
                </c:pt>
                <c:pt idx="2088" formatCode="mm/dd/yyyy\ \ \ hh:mm">
                  <c:v>40753.666666666664</c:v>
                </c:pt>
                <c:pt idx="2089" formatCode="mm/dd/yyyy\ \ \ hh:mm">
                  <c:v>40753.708333333336</c:v>
                </c:pt>
                <c:pt idx="2090" formatCode="mm/dd/yyyy\ \ \ hh:mm">
                  <c:v>40753.75</c:v>
                </c:pt>
                <c:pt idx="2091" formatCode="mm/dd/yyyy\ \ \ hh:mm">
                  <c:v>40753.791666666664</c:v>
                </c:pt>
                <c:pt idx="2092" formatCode="mm/dd/yyyy\ \ \ hh:mm">
                  <c:v>40753.833333333336</c:v>
                </c:pt>
                <c:pt idx="2093" formatCode="mm/dd/yyyy\ \ \ hh:mm">
                  <c:v>40753.875</c:v>
                </c:pt>
                <c:pt idx="2094" formatCode="mm/dd/yyyy\ \ \ hh:mm">
                  <c:v>40753.916666666664</c:v>
                </c:pt>
                <c:pt idx="2095" formatCode="mm/dd/yyyy\ \ \ hh:mm">
                  <c:v>40753.958333333336</c:v>
                </c:pt>
                <c:pt idx="2096" formatCode="mm/dd/yyyy\ \ \ hh:mm">
                  <c:v>40754</c:v>
                </c:pt>
                <c:pt idx="2097" formatCode="mm/dd/yyyy\ \ \ hh:mm">
                  <c:v>40754.041666666664</c:v>
                </c:pt>
                <c:pt idx="2098" formatCode="mm/dd/yyyy\ \ \ hh:mm">
                  <c:v>40754.083333333336</c:v>
                </c:pt>
                <c:pt idx="2099" formatCode="mm/dd/yyyy\ \ \ hh:mm">
                  <c:v>40754.125</c:v>
                </c:pt>
                <c:pt idx="2100" formatCode="mm/dd/yyyy\ \ \ hh:mm">
                  <c:v>40754.166666666664</c:v>
                </c:pt>
                <c:pt idx="2101" formatCode="mm/dd/yyyy\ \ \ hh:mm">
                  <c:v>40754.208333333336</c:v>
                </c:pt>
                <c:pt idx="2102" formatCode="mm/dd/yyyy\ \ \ hh:mm">
                  <c:v>40754.25</c:v>
                </c:pt>
                <c:pt idx="2103" formatCode="mm/dd/yyyy\ \ \ hh:mm">
                  <c:v>40754.291666666664</c:v>
                </c:pt>
                <c:pt idx="2104" formatCode="mm/dd/yyyy\ \ \ hh:mm">
                  <c:v>40754.333333333336</c:v>
                </c:pt>
                <c:pt idx="2105" formatCode="mm/dd/yyyy\ \ \ hh:mm">
                  <c:v>40754.375</c:v>
                </c:pt>
                <c:pt idx="2106" formatCode="mm/dd/yyyy\ \ \ hh:mm">
                  <c:v>40754.416666666664</c:v>
                </c:pt>
                <c:pt idx="2107" formatCode="mm/dd/yyyy\ \ \ hh:mm">
                  <c:v>40754.458333333336</c:v>
                </c:pt>
                <c:pt idx="2108" formatCode="mm/dd/yyyy\ \ \ hh:mm">
                  <c:v>40754.5</c:v>
                </c:pt>
                <c:pt idx="2109" formatCode="mm/dd/yyyy\ \ \ hh:mm">
                  <c:v>40754.541666666664</c:v>
                </c:pt>
                <c:pt idx="2110" formatCode="mm/dd/yyyy\ \ \ hh:mm">
                  <c:v>40754.583333333336</c:v>
                </c:pt>
                <c:pt idx="2111" formatCode="mm/dd/yyyy\ \ \ hh:mm">
                  <c:v>40754.625</c:v>
                </c:pt>
                <c:pt idx="2112" formatCode="mm/dd/yyyy\ \ \ hh:mm">
                  <c:v>40754.666666666664</c:v>
                </c:pt>
                <c:pt idx="2113" formatCode="mm/dd/yyyy\ \ \ hh:mm">
                  <c:v>40754.708333333336</c:v>
                </c:pt>
                <c:pt idx="2114" formatCode="mm/dd/yyyy\ \ \ hh:mm">
                  <c:v>40754.75</c:v>
                </c:pt>
                <c:pt idx="2115" formatCode="mm/dd/yyyy\ \ \ hh:mm">
                  <c:v>40754.791666666664</c:v>
                </c:pt>
                <c:pt idx="2116" formatCode="mm/dd/yyyy\ \ \ hh:mm">
                  <c:v>40754.833333333336</c:v>
                </c:pt>
                <c:pt idx="2117" formatCode="mm/dd/yyyy\ \ \ hh:mm">
                  <c:v>40754.875</c:v>
                </c:pt>
                <c:pt idx="2118" formatCode="mm/dd/yyyy\ \ \ hh:mm">
                  <c:v>40754.916666666664</c:v>
                </c:pt>
                <c:pt idx="2119" formatCode="mm/dd/yyyy\ \ \ hh:mm">
                  <c:v>40754.958333333336</c:v>
                </c:pt>
                <c:pt idx="2120" formatCode="mm/dd/yyyy\ \ \ hh:mm">
                  <c:v>40755</c:v>
                </c:pt>
                <c:pt idx="2121" formatCode="mm/dd/yyyy\ \ \ hh:mm">
                  <c:v>40755.041666666664</c:v>
                </c:pt>
                <c:pt idx="2122" formatCode="mm/dd/yyyy\ \ \ hh:mm">
                  <c:v>40755.083333333336</c:v>
                </c:pt>
                <c:pt idx="2123" formatCode="mm/dd/yyyy\ \ \ hh:mm">
                  <c:v>40755.125</c:v>
                </c:pt>
                <c:pt idx="2124" formatCode="mm/dd/yyyy\ \ \ hh:mm">
                  <c:v>40755.166666666664</c:v>
                </c:pt>
                <c:pt idx="2125" formatCode="mm/dd/yyyy\ \ \ hh:mm">
                  <c:v>40755.208333333336</c:v>
                </c:pt>
                <c:pt idx="2126" formatCode="mm/dd/yyyy\ \ \ hh:mm">
                  <c:v>40755.25</c:v>
                </c:pt>
                <c:pt idx="2127" formatCode="mm/dd/yyyy\ \ \ hh:mm">
                  <c:v>40755.291666666664</c:v>
                </c:pt>
                <c:pt idx="2128" formatCode="mm/dd/yyyy\ \ \ hh:mm">
                  <c:v>40755.333333333336</c:v>
                </c:pt>
                <c:pt idx="2129" formatCode="mm/dd/yyyy\ \ \ hh:mm">
                  <c:v>40755.375</c:v>
                </c:pt>
                <c:pt idx="2130" formatCode="mm/dd/yyyy\ \ \ hh:mm">
                  <c:v>40755.416666666664</c:v>
                </c:pt>
                <c:pt idx="2131" formatCode="mm/dd/yyyy\ \ \ hh:mm">
                  <c:v>40755.458333333336</c:v>
                </c:pt>
                <c:pt idx="2132" formatCode="mm/dd/yyyy\ \ \ hh:mm">
                  <c:v>40755.5</c:v>
                </c:pt>
                <c:pt idx="2133" formatCode="mm/dd/yyyy\ \ \ hh:mm">
                  <c:v>40755.541666666664</c:v>
                </c:pt>
                <c:pt idx="2134" formatCode="mm/dd/yyyy\ \ \ hh:mm">
                  <c:v>40755.583333333336</c:v>
                </c:pt>
                <c:pt idx="2135" formatCode="mm/dd/yyyy\ \ \ hh:mm">
                  <c:v>40755.625</c:v>
                </c:pt>
                <c:pt idx="2136" formatCode="mm/dd/yyyy\ \ \ hh:mm">
                  <c:v>40755.666666666664</c:v>
                </c:pt>
                <c:pt idx="2137" formatCode="mm/dd/yyyy\ \ \ hh:mm">
                  <c:v>40755.708333333336</c:v>
                </c:pt>
                <c:pt idx="2138" formatCode="mm/dd/yyyy\ \ \ hh:mm">
                  <c:v>40755.75</c:v>
                </c:pt>
                <c:pt idx="2139" formatCode="mm/dd/yyyy\ \ \ hh:mm">
                  <c:v>40755.791666666664</c:v>
                </c:pt>
                <c:pt idx="2140" formatCode="mm/dd/yyyy\ \ \ hh:mm">
                  <c:v>40755.833333333336</c:v>
                </c:pt>
                <c:pt idx="2141" formatCode="mm/dd/yyyy\ \ \ hh:mm">
                  <c:v>40755.875</c:v>
                </c:pt>
                <c:pt idx="2142" formatCode="mm/dd/yyyy\ \ \ hh:mm">
                  <c:v>40755.916666666664</c:v>
                </c:pt>
                <c:pt idx="2143" formatCode="mm/dd/yyyy\ \ \ hh:mm">
                  <c:v>40755.958333333336</c:v>
                </c:pt>
                <c:pt idx="2144" formatCode="mm/dd/yyyy\ \ \ hh:mm">
                  <c:v>40756</c:v>
                </c:pt>
                <c:pt idx="2145" formatCode="mm/dd/yyyy\ \ \ hh:mm">
                  <c:v>40756.041666666664</c:v>
                </c:pt>
                <c:pt idx="2146" formatCode="mm/dd/yyyy\ \ \ hh:mm">
                  <c:v>40756.083333333336</c:v>
                </c:pt>
                <c:pt idx="2147" formatCode="mm/dd/yyyy\ \ \ hh:mm">
                  <c:v>40756.125</c:v>
                </c:pt>
                <c:pt idx="2148" formatCode="mm/dd/yyyy\ \ \ hh:mm">
                  <c:v>40756.166666666664</c:v>
                </c:pt>
                <c:pt idx="2149" formatCode="mm/dd/yyyy\ \ \ hh:mm">
                  <c:v>40756.208333333336</c:v>
                </c:pt>
                <c:pt idx="2150" formatCode="mm/dd/yyyy\ \ \ hh:mm">
                  <c:v>40756.25</c:v>
                </c:pt>
                <c:pt idx="2151" formatCode="mm/dd/yyyy\ \ \ hh:mm">
                  <c:v>40756.291666666664</c:v>
                </c:pt>
                <c:pt idx="2152" formatCode="mm/dd/yyyy\ \ \ hh:mm">
                  <c:v>40756.333333333336</c:v>
                </c:pt>
                <c:pt idx="2153" formatCode="mm/dd/yyyy\ \ \ hh:mm">
                  <c:v>40756.375</c:v>
                </c:pt>
                <c:pt idx="2154" formatCode="mm/dd/yyyy\ \ \ hh:mm">
                  <c:v>40756.416666666664</c:v>
                </c:pt>
                <c:pt idx="2155" formatCode="mm/dd/yyyy\ \ \ hh:mm">
                  <c:v>40756.458333333336</c:v>
                </c:pt>
                <c:pt idx="2156" formatCode="mm/dd/yyyy\ \ \ hh:mm">
                  <c:v>40756.5</c:v>
                </c:pt>
                <c:pt idx="2157" formatCode="mm/dd/yyyy\ \ \ hh:mm">
                  <c:v>40756.541666666664</c:v>
                </c:pt>
                <c:pt idx="2158" formatCode="mm/dd/yyyy\ \ \ hh:mm">
                  <c:v>40756.583333333336</c:v>
                </c:pt>
                <c:pt idx="2159" formatCode="mm/dd/yyyy\ \ \ hh:mm">
                  <c:v>40756.625</c:v>
                </c:pt>
                <c:pt idx="2160" formatCode="mm/dd/yyyy\ \ \ hh:mm">
                  <c:v>40756.666666666664</c:v>
                </c:pt>
                <c:pt idx="2161" formatCode="mm/dd/yyyy\ \ \ hh:mm">
                  <c:v>40756.708333333336</c:v>
                </c:pt>
                <c:pt idx="2162" formatCode="mm/dd/yyyy\ \ \ hh:mm">
                  <c:v>40756.75</c:v>
                </c:pt>
                <c:pt idx="2163" formatCode="mm/dd/yyyy\ \ \ hh:mm">
                  <c:v>40756.791666666664</c:v>
                </c:pt>
                <c:pt idx="2164" formatCode="mm/dd/yyyy\ \ \ hh:mm">
                  <c:v>40756.833333333336</c:v>
                </c:pt>
                <c:pt idx="2165" formatCode="mm/dd/yyyy\ \ \ hh:mm">
                  <c:v>40756.875</c:v>
                </c:pt>
                <c:pt idx="2166" formatCode="mm/dd/yyyy\ \ \ hh:mm">
                  <c:v>40756.916666666664</c:v>
                </c:pt>
                <c:pt idx="2167" formatCode="mm/dd/yyyy\ \ \ hh:mm">
                  <c:v>40756.958333333336</c:v>
                </c:pt>
                <c:pt idx="2168" formatCode="mm/dd/yyyy\ \ \ hh:mm">
                  <c:v>40757</c:v>
                </c:pt>
                <c:pt idx="2169" formatCode="mm/dd/yyyy\ \ \ hh:mm">
                  <c:v>40757.041666666664</c:v>
                </c:pt>
                <c:pt idx="2170" formatCode="mm/dd/yyyy\ \ \ hh:mm">
                  <c:v>40757.083333333336</c:v>
                </c:pt>
                <c:pt idx="2171" formatCode="mm/dd/yyyy\ \ \ hh:mm">
                  <c:v>40757.125</c:v>
                </c:pt>
                <c:pt idx="2172" formatCode="mm/dd/yyyy\ \ \ hh:mm">
                  <c:v>40757.166666666664</c:v>
                </c:pt>
                <c:pt idx="2173" formatCode="mm/dd/yyyy\ \ \ hh:mm">
                  <c:v>40757.208333333336</c:v>
                </c:pt>
                <c:pt idx="2174" formatCode="mm/dd/yyyy\ \ \ hh:mm">
                  <c:v>40757.25</c:v>
                </c:pt>
                <c:pt idx="2175" formatCode="mm/dd/yyyy\ \ \ hh:mm">
                  <c:v>40757.291666666664</c:v>
                </c:pt>
                <c:pt idx="2176" formatCode="mm/dd/yyyy\ \ \ hh:mm">
                  <c:v>40757.333333333336</c:v>
                </c:pt>
                <c:pt idx="2177" formatCode="mm/dd/yyyy\ \ \ hh:mm">
                  <c:v>40757.375</c:v>
                </c:pt>
                <c:pt idx="2178" formatCode="mm/dd/yyyy\ \ \ hh:mm">
                  <c:v>40757.416666666664</c:v>
                </c:pt>
                <c:pt idx="2179" formatCode="mm/dd/yyyy\ \ \ hh:mm">
                  <c:v>40757.458333333336</c:v>
                </c:pt>
                <c:pt idx="2180" formatCode="mm/dd/yyyy\ \ \ hh:mm">
                  <c:v>40757.5</c:v>
                </c:pt>
                <c:pt idx="2181" formatCode="mm/dd/yyyy\ \ \ hh:mm">
                  <c:v>40757.541666666664</c:v>
                </c:pt>
                <c:pt idx="2182" formatCode="mm/dd/yyyy\ \ \ hh:mm">
                  <c:v>40757.583333333336</c:v>
                </c:pt>
                <c:pt idx="2183" formatCode="mm/dd/yyyy\ \ \ hh:mm">
                  <c:v>40757.625</c:v>
                </c:pt>
                <c:pt idx="2184" formatCode="mm/dd/yyyy\ \ \ hh:mm">
                  <c:v>40757.666666666664</c:v>
                </c:pt>
                <c:pt idx="2185" formatCode="mm/dd/yyyy\ \ \ hh:mm">
                  <c:v>40757.708333333336</c:v>
                </c:pt>
                <c:pt idx="2186" formatCode="mm/dd/yyyy\ \ \ hh:mm">
                  <c:v>40757.75</c:v>
                </c:pt>
                <c:pt idx="2187" formatCode="mm/dd/yyyy\ \ \ hh:mm">
                  <c:v>40757.791666666664</c:v>
                </c:pt>
                <c:pt idx="2188" formatCode="mm/dd/yyyy\ \ \ hh:mm">
                  <c:v>40757.833333333336</c:v>
                </c:pt>
                <c:pt idx="2189" formatCode="mm/dd/yyyy\ \ \ hh:mm">
                  <c:v>40757.875</c:v>
                </c:pt>
                <c:pt idx="2190" formatCode="mm/dd/yyyy\ \ \ hh:mm">
                  <c:v>40757.916666666664</c:v>
                </c:pt>
                <c:pt idx="2191" formatCode="mm/dd/yyyy\ \ \ hh:mm">
                  <c:v>40757.958333333336</c:v>
                </c:pt>
                <c:pt idx="2192" formatCode="mm/dd/yyyy\ \ \ hh:mm">
                  <c:v>40758</c:v>
                </c:pt>
                <c:pt idx="2193" formatCode="mm/dd/yyyy\ \ \ hh:mm">
                  <c:v>40758.041666666664</c:v>
                </c:pt>
                <c:pt idx="2194" formatCode="mm/dd/yyyy\ \ \ hh:mm">
                  <c:v>40758.083333333336</c:v>
                </c:pt>
                <c:pt idx="2195" formatCode="mm/dd/yyyy\ \ \ hh:mm">
                  <c:v>40758.125</c:v>
                </c:pt>
                <c:pt idx="2196" formatCode="mm/dd/yyyy\ \ \ hh:mm">
                  <c:v>40758.166666666664</c:v>
                </c:pt>
                <c:pt idx="2197" formatCode="mm/dd/yyyy\ \ \ hh:mm">
                  <c:v>40758.208333333336</c:v>
                </c:pt>
                <c:pt idx="2198" formatCode="mm/dd/yyyy\ \ \ hh:mm">
                  <c:v>40758.25</c:v>
                </c:pt>
                <c:pt idx="2199" formatCode="mm/dd/yyyy\ \ \ hh:mm">
                  <c:v>40758.291666666664</c:v>
                </c:pt>
                <c:pt idx="2200" formatCode="mm/dd/yyyy\ \ \ hh:mm">
                  <c:v>40758.333333333336</c:v>
                </c:pt>
                <c:pt idx="2201" formatCode="mm/dd/yyyy\ \ \ hh:mm">
                  <c:v>40758.375</c:v>
                </c:pt>
                <c:pt idx="2202" formatCode="mm/dd/yyyy\ \ \ hh:mm">
                  <c:v>40758.416666666664</c:v>
                </c:pt>
                <c:pt idx="2203" formatCode="mm/dd/yyyy\ \ \ hh:mm">
                  <c:v>40758.458333333336</c:v>
                </c:pt>
                <c:pt idx="2204" formatCode="mm/dd/yyyy\ \ \ hh:mm">
                  <c:v>40758.5</c:v>
                </c:pt>
                <c:pt idx="2205" formatCode="mm/dd/yyyy\ \ \ hh:mm">
                  <c:v>40758.541666666664</c:v>
                </c:pt>
                <c:pt idx="2206" formatCode="mm/dd/yyyy\ \ \ hh:mm">
                  <c:v>40758.583333333336</c:v>
                </c:pt>
                <c:pt idx="2207" formatCode="mm/dd/yyyy\ \ \ hh:mm">
                  <c:v>40758.625</c:v>
                </c:pt>
                <c:pt idx="2208" formatCode="mm/dd/yyyy\ \ \ hh:mm">
                  <c:v>40758.666666666664</c:v>
                </c:pt>
                <c:pt idx="2209" formatCode="mm/dd/yyyy\ \ \ hh:mm">
                  <c:v>40758.708333333336</c:v>
                </c:pt>
                <c:pt idx="2210" formatCode="mm/dd/yyyy\ \ \ hh:mm">
                  <c:v>40758.75</c:v>
                </c:pt>
                <c:pt idx="2211" formatCode="mm/dd/yyyy\ \ \ hh:mm">
                  <c:v>40758.791666666664</c:v>
                </c:pt>
                <c:pt idx="2212" formatCode="mm/dd/yyyy\ \ \ hh:mm">
                  <c:v>40758.833333333336</c:v>
                </c:pt>
                <c:pt idx="2213" formatCode="mm/dd/yyyy\ \ \ hh:mm">
                  <c:v>40758.875</c:v>
                </c:pt>
                <c:pt idx="2214" formatCode="mm/dd/yyyy\ \ \ hh:mm">
                  <c:v>40758.916666666664</c:v>
                </c:pt>
                <c:pt idx="2215" formatCode="mm/dd/yyyy\ \ \ hh:mm">
                  <c:v>40758.958333333336</c:v>
                </c:pt>
                <c:pt idx="2216" formatCode="mm/dd/yyyy\ \ \ hh:mm">
                  <c:v>40759</c:v>
                </c:pt>
                <c:pt idx="2217" formatCode="mm/dd/yyyy\ \ \ hh:mm">
                  <c:v>40759.041666666664</c:v>
                </c:pt>
                <c:pt idx="2218" formatCode="mm/dd/yyyy\ \ \ hh:mm">
                  <c:v>40759.083333333336</c:v>
                </c:pt>
                <c:pt idx="2219" formatCode="mm/dd/yyyy\ \ \ hh:mm">
                  <c:v>40759.125</c:v>
                </c:pt>
                <c:pt idx="2220" formatCode="mm/dd/yyyy\ \ \ hh:mm">
                  <c:v>40759.166666666664</c:v>
                </c:pt>
                <c:pt idx="2221" formatCode="mm/dd/yyyy\ \ \ hh:mm">
                  <c:v>40759.208333333336</c:v>
                </c:pt>
                <c:pt idx="2222" formatCode="mm/dd/yyyy\ \ \ hh:mm">
                  <c:v>40759.25</c:v>
                </c:pt>
                <c:pt idx="2223" formatCode="mm/dd/yyyy\ \ \ hh:mm">
                  <c:v>40759.291666666664</c:v>
                </c:pt>
                <c:pt idx="2224" formatCode="mm/dd/yyyy\ \ \ hh:mm">
                  <c:v>40759.333333333336</c:v>
                </c:pt>
                <c:pt idx="2225" formatCode="mm/dd/yyyy\ \ \ hh:mm">
                  <c:v>40759.375</c:v>
                </c:pt>
                <c:pt idx="2226" formatCode="mm/dd/yyyy\ \ \ hh:mm">
                  <c:v>40759.416666666664</c:v>
                </c:pt>
                <c:pt idx="2227" formatCode="mm/dd/yyyy\ \ \ hh:mm">
                  <c:v>40759.458333333336</c:v>
                </c:pt>
                <c:pt idx="2228" formatCode="mm/dd/yyyy\ \ \ hh:mm">
                  <c:v>40759.5</c:v>
                </c:pt>
                <c:pt idx="2229" formatCode="mm/dd/yyyy\ \ \ hh:mm">
                  <c:v>40759.541666666664</c:v>
                </c:pt>
                <c:pt idx="2230" formatCode="mm/dd/yyyy\ \ \ hh:mm">
                  <c:v>40759.583333333336</c:v>
                </c:pt>
                <c:pt idx="2231" formatCode="mm/dd/yyyy\ \ \ hh:mm">
                  <c:v>40759.625</c:v>
                </c:pt>
                <c:pt idx="2232" formatCode="mm/dd/yyyy\ \ \ hh:mm">
                  <c:v>40759.666666666664</c:v>
                </c:pt>
                <c:pt idx="2233" formatCode="mm/dd/yyyy\ \ \ hh:mm">
                  <c:v>40759.708333333336</c:v>
                </c:pt>
                <c:pt idx="2234" formatCode="mm/dd/yyyy\ \ \ hh:mm">
                  <c:v>40759.729166666664</c:v>
                </c:pt>
                <c:pt idx="2235" formatCode="mm/dd/yyyy\ \ \ hh:mm">
                  <c:v>40759.75</c:v>
                </c:pt>
                <c:pt idx="2236" formatCode="mm/dd/yyyy\ \ \ hh:mm">
                  <c:v>40759.791666666664</c:v>
                </c:pt>
                <c:pt idx="2237" formatCode="mm/dd/yyyy\ \ \ hh:mm">
                  <c:v>40759.833333333336</c:v>
                </c:pt>
                <c:pt idx="2238" formatCode="mm/dd/yyyy\ \ \ hh:mm">
                  <c:v>40759.875</c:v>
                </c:pt>
                <c:pt idx="2239" formatCode="mm/dd/yyyy\ \ \ hh:mm">
                  <c:v>40759.916666666664</c:v>
                </c:pt>
                <c:pt idx="2240" formatCode="mm/dd/yyyy\ \ \ hh:mm">
                  <c:v>40759.958333333336</c:v>
                </c:pt>
                <c:pt idx="2241" formatCode="mm/dd/yyyy\ \ \ hh:mm">
                  <c:v>40760</c:v>
                </c:pt>
                <c:pt idx="2242" formatCode="mm/dd/yyyy\ \ \ hh:mm">
                  <c:v>40760.041666666664</c:v>
                </c:pt>
                <c:pt idx="2243" formatCode="mm/dd/yyyy\ \ \ hh:mm">
                  <c:v>40760.083333333336</c:v>
                </c:pt>
                <c:pt idx="2244" formatCode="mm/dd/yyyy\ \ \ hh:mm">
                  <c:v>40760.125</c:v>
                </c:pt>
                <c:pt idx="2245" formatCode="mm/dd/yyyy\ \ \ hh:mm">
                  <c:v>40760.166666666664</c:v>
                </c:pt>
                <c:pt idx="2246" formatCode="mm/dd/yyyy\ \ \ hh:mm">
                  <c:v>40760.208333333336</c:v>
                </c:pt>
                <c:pt idx="2247" formatCode="mm/dd/yyyy\ \ \ hh:mm">
                  <c:v>40760.25</c:v>
                </c:pt>
                <c:pt idx="2248" formatCode="mm/dd/yyyy\ \ \ hh:mm">
                  <c:v>40760.291666666664</c:v>
                </c:pt>
                <c:pt idx="2249" formatCode="mm/dd/yyyy\ \ \ hh:mm">
                  <c:v>40760.333333333336</c:v>
                </c:pt>
                <c:pt idx="2250" formatCode="mm/dd/yyyy\ \ \ hh:mm">
                  <c:v>40760.375</c:v>
                </c:pt>
                <c:pt idx="2251" formatCode="mm/dd/yyyy\ \ \ hh:mm">
                  <c:v>40760.416666666664</c:v>
                </c:pt>
                <c:pt idx="2252" formatCode="mm/dd/yyyy\ \ \ hh:mm">
                  <c:v>40760.458333333336</c:v>
                </c:pt>
                <c:pt idx="2253" formatCode="mm/dd/yyyy\ \ \ hh:mm">
                  <c:v>40760.5</c:v>
                </c:pt>
                <c:pt idx="2254" formatCode="mm/dd/yyyy\ \ \ hh:mm">
                  <c:v>40760.541666666664</c:v>
                </c:pt>
                <c:pt idx="2255" formatCode="mm/dd/yyyy\ \ \ hh:mm">
                  <c:v>40760.583333333336</c:v>
                </c:pt>
                <c:pt idx="2256" formatCode="mm/dd/yyyy\ \ \ hh:mm">
                  <c:v>40760.625</c:v>
                </c:pt>
                <c:pt idx="2257" formatCode="mm/dd/yyyy\ \ \ hh:mm">
                  <c:v>40760.666666666664</c:v>
                </c:pt>
                <c:pt idx="2258" formatCode="mm/dd/yyyy\ \ \ hh:mm">
                  <c:v>40760.708333333336</c:v>
                </c:pt>
                <c:pt idx="2259" formatCode="mm/dd/yyyy\ \ \ hh:mm">
                  <c:v>40760.75</c:v>
                </c:pt>
                <c:pt idx="2260" formatCode="mm/dd/yyyy\ \ \ hh:mm">
                  <c:v>40760.791666666664</c:v>
                </c:pt>
                <c:pt idx="2261" formatCode="mm/dd/yyyy\ \ \ hh:mm">
                  <c:v>40760.833333333336</c:v>
                </c:pt>
                <c:pt idx="2262" formatCode="mm/dd/yyyy\ \ \ hh:mm">
                  <c:v>40760.875</c:v>
                </c:pt>
                <c:pt idx="2263" formatCode="mm/dd/yyyy\ \ \ hh:mm">
                  <c:v>40760.916666666664</c:v>
                </c:pt>
                <c:pt idx="2264" formatCode="mm/dd/yyyy\ \ \ hh:mm">
                  <c:v>40760.958333333336</c:v>
                </c:pt>
                <c:pt idx="2265" formatCode="mm/dd/yyyy\ \ \ hh:mm">
                  <c:v>40761</c:v>
                </c:pt>
                <c:pt idx="2266" formatCode="mm/dd/yyyy\ \ \ hh:mm">
                  <c:v>40761.041666666664</c:v>
                </c:pt>
                <c:pt idx="2267" formatCode="mm/dd/yyyy\ \ \ hh:mm">
                  <c:v>40761.083333333336</c:v>
                </c:pt>
                <c:pt idx="2268" formatCode="mm/dd/yyyy\ \ \ hh:mm">
                  <c:v>40761.125</c:v>
                </c:pt>
                <c:pt idx="2269" formatCode="mm/dd/yyyy\ \ \ hh:mm">
                  <c:v>40761.166666666664</c:v>
                </c:pt>
                <c:pt idx="2270" formatCode="mm/dd/yyyy\ \ \ hh:mm">
                  <c:v>40761.208333333336</c:v>
                </c:pt>
                <c:pt idx="2271" formatCode="mm/dd/yyyy\ \ \ hh:mm">
                  <c:v>40761.25</c:v>
                </c:pt>
                <c:pt idx="2272" formatCode="mm/dd/yyyy\ \ \ hh:mm">
                  <c:v>40761.291666666664</c:v>
                </c:pt>
                <c:pt idx="2273" formatCode="mm/dd/yyyy\ \ \ hh:mm">
                  <c:v>40761.333333333336</c:v>
                </c:pt>
                <c:pt idx="2274" formatCode="mm/dd/yyyy\ \ \ hh:mm">
                  <c:v>40761.375</c:v>
                </c:pt>
                <c:pt idx="2275" formatCode="mm/dd/yyyy\ \ \ hh:mm">
                  <c:v>40761.416666666664</c:v>
                </c:pt>
                <c:pt idx="2276" formatCode="mm/dd/yyyy\ \ \ hh:mm">
                  <c:v>40761.458333333336</c:v>
                </c:pt>
                <c:pt idx="2277" formatCode="mm/dd/yyyy\ \ \ hh:mm">
                  <c:v>40761.5</c:v>
                </c:pt>
                <c:pt idx="2278" formatCode="mm/dd/yyyy\ \ \ hh:mm">
                  <c:v>40761.541666666664</c:v>
                </c:pt>
                <c:pt idx="2279" formatCode="mm/dd/yyyy\ \ \ hh:mm">
                  <c:v>40761.583333333336</c:v>
                </c:pt>
                <c:pt idx="2280" formatCode="mm/dd/yyyy\ \ \ hh:mm">
                  <c:v>40761.625</c:v>
                </c:pt>
                <c:pt idx="2281" formatCode="mm/dd/yyyy\ \ \ hh:mm">
                  <c:v>40761.666666666664</c:v>
                </c:pt>
                <c:pt idx="2282" formatCode="mm/dd/yyyy\ \ \ hh:mm">
                  <c:v>40761.708333333336</c:v>
                </c:pt>
                <c:pt idx="2283" formatCode="mm/dd/yyyy\ \ \ hh:mm">
                  <c:v>40761.75</c:v>
                </c:pt>
                <c:pt idx="2284" formatCode="mm/dd/yyyy\ \ \ hh:mm">
                  <c:v>40761.791666666664</c:v>
                </c:pt>
                <c:pt idx="2285" formatCode="mm/dd/yyyy\ \ \ hh:mm">
                  <c:v>40761.833333333336</c:v>
                </c:pt>
                <c:pt idx="2286" formatCode="mm/dd/yyyy\ \ \ hh:mm">
                  <c:v>40761.875</c:v>
                </c:pt>
                <c:pt idx="2287" formatCode="mm/dd/yyyy\ \ \ hh:mm">
                  <c:v>40761.916666666664</c:v>
                </c:pt>
                <c:pt idx="2288" formatCode="mm/dd/yyyy\ \ \ hh:mm">
                  <c:v>40761.958333333336</c:v>
                </c:pt>
                <c:pt idx="2289" formatCode="mm/dd/yyyy\ \ \ hh:mm">
                  <c:v>40762</c:v>
                </c:pt>
                <c:pt idx="2290" formatCode="mm/dd/yyyy\ \ \ hh:mm">
                  <c:v>40762.041666666664</c:v>
                </c:pt>
                <c:pt idx="2291" formatCode="mm/dd/yyyy\ \ \ hh:mm">
                  <c:v>40762.083333333336</c:v>
                </c:pt>
                <c:pt idx="2292" formatCode="mm/dd/yyyy\ \ \ hh:mm">
                  <c:v>40762.125</c:v>
                </c:pt>
                <c:pt idx="2293" formatCode="mm/dd/yyyy\ \ \ hh:mm">
                  <c:v>40762.166666666664</c:v>
                </c:pt>
                <c:pt idx="2294" formatCode="mm/dd/yyyy\ \ \ hh:mm">
                  <c:v>40762.208333333336</c:v>
                </c:pt>
                <c:pt idx="2295" formatCode="mm/dd/yyyy\ \ \ hh:mm">
                  <c:v>40762.25</c:v>
                </c:pt>
                <c:pt idx="2296" formatCode="mm/dd/yyyy\ \ \ hh:mm">
                  <c:v>40762.291666666664</c:v>
                </c:pt>
                <c:pt idx="2297" formatCode="mm/dd/yyyy\ \ \ hh:mm">
                  <c:v>40762.333333333336</c:v>
                </c:pt>
                <c:pt idx="2298" formatCode="mm/dd/yyyy\ \ \ hh:mm">
                  <c:v>40762.375</c:v>
                </c:pt>
                <c:pt idx="2299" formatCode="mm/dd/yyyy\ \ \ hh:mm">
                  <c:v>40762.416666666664</c:v>
                </c:pt>
                <c:pt idx="2300" formatCode="mm/dd/yyyy\ \ \ hh:mm">
                  <c:v>40762.458333333336</c:v>
                </c:pt>
                <c:pt idx="2301" formatCode="mm/dd/yyyy\ \ \ hh:mm">
                  <c:v>40762.5</c:v>
                </c:pt>
                <c:pt idx="2302" formatCode="mm/dd/yyyy\ \ \ hh:mm">
                  <c:v>40762.541666666664</c:v>
                </c:pt>
                <c:pt idx="2303" formatCode="mm/dd/yyyy\ \ \ hh:mm">
                  <c:v>40762.583333333336</c:v>
                </c:pt>
                <c:pt idx="2304" formatCode="mm/dd/yyyy\ \ \ hh:mm">
                  <c:v>40762.625</c:v>
                </c:pt>
                <c:pt idx="2305" formatCode="mm/dd/yyyy\ \ \ hh:mm">
                  <c:v>40762.666666666664</c:v>
                </c:pt>
                <c:pt idx="2306" formatCode="mm/dd/yyyy\ \ \ hh:mm">
                  <c:v>40762.708333333336</c:v>
                </c:pt>
                <c:pt idx="2307" formatCode="mm/dd/yyyy\ \ \ hh:mm">
                  <c:v>40762.75</c:v>
                </c:pt>
                <c:pt idx="2308" formatCode="mm/dd/yyyy\ \ \ hh:mm">
                  <c:v>40762.791666666664</c:v>
                </c:pt>
                <c:pt idx="2309" formatCode="mm/dd/yyyy\ \ \ hh:mm">
                  <c:v>40762.833333333336</c:v>
                </c:pt>
                <c:pt idx="2310" formatCode="mm/dd/yyyy\ \ \ hh:mm">
                  <c:v>40762.875</c:v>
                </c:pt>
                <c:pt idx="2311" formatCode="mm/dd/yyyy\ \ \ hh:mm">
                  <c:v>40762.916666666664</c:v>
                </c:pt>
                <c:pt idx="2312" formatCode="mm/dd/yyyy\ \ \ hh:mm">
                  <c:v>40762.958333333336</c:v>
                </c:pt>
                <c:pt idx="2313" formatCode="mm/dd/yyyy\ \ \ hh:mm">
                  <c:v>40763</c:v>
                </c:pt>
                <c:pt idx="2314" formatCode="mm/dd/yyyy\ \ \ hh:mm">
                  <c:v>40763.041666666664</c:v>
                </c:pt>
                <c:pt idx="2315" formatCode="mm/dd/yyyy\ \ \ hh:mm">
                  <c:v>40763.083333333336</c:v>
                </c:pt>
                <c:pt idx="2316" formatCode="mm/dd/yyyy\ \ \ hh:mm">
                  <c:v>40763.125</c:v>
                </c:pt>
                <c:pt idx="2317" formatCode="mm/dd/yyyy\ \ \ hh:mm">
                  <c:v>40763.166666666664</c:v>
                </c:pt>
                <c:pt idx="2318" formatCode="mm/dd/yyyy\ \ \ hh:mm">
                  <c:v>40763.208333333336</c:v>
                </c:pt>
                <c:pt idx="2319" formatCode="mm/dd/yyyy\ \ \ hh:mm">
                  <c:v>40763.25</c:v>
                </c:pt>
                <c:pt idx="2320" formatCode="mm/dd/yyyy\ \ \ hh:mm">
                  <c:v>40763.291666666664</c:v>
                </c:pt>
                <c:pt idx="2321" formatCode="mm/dd/yyyy\ \ \ hh:mm">
                  <c:v>40763.333333333336</c:v>
                </c:pt>
                <c:pt idx="2322" formatCode="mm/dd/yyyy\ \ \ hh:mm">
                  <c:v>40763.375</c:v>
                </c:pt>
                <c:pt idx="2323" formatCode="mm/dd/yyyy\ \ \ hh:mm">
                  <c:v>40763.416666666664</c:v>
                </c:pt>
                <c:pt idx="2324" formatCode="mm/dd/yyyy\ \ \ hh:mm">
                  <c:v>40763.458333333336</c:v>
                </c:pt>
                <c:pt idx="2325" formatCode="mm/dd/yyyy\ \ \ hh:mm">
                  <c:v>40763.5</c:v>
                </c:pt>
                <c:pt idx="2326" formatCode="mm/dd/yyyy\ \ \ hh:mm">
                  <c:v>40763.541666666664</c:v>
                </c:pt>
                <c:pt idx="2327" formatCode="mm/dd/yyyy\ \ \ hh:mm">
                  <c:v>40763.583333333336</c:v>
                </c:pt>
                <c:pt idx="2328" formatCode="mm/dd/yyyy\ \ \ hh:mm">
                  <c:v>40763.625</c:v>
                </c:pt>
                <c:pt idx="2329" formatCode="mm/dd/yyyy\ \ \ hh:mm">
                  <c:v>40763.666666666664</c:v>
                </c:pt>
                <c:pt idx="2330" formatCode="mm/dd/yyyy\ \ \ hh:mm">
                  <c:v>40763.708333333336</c:v>
                </c:pt>
                <c:pt idx="2331" formatCode="mm/dd/yyyy\ \ \ hh:mm">
                  <c:v>40763.75</c:v>
                </c:pt>
                <c:pt idx="2332" formatCode="mm/dd/yyyy\ \ \ hh:mm">
                  <c:v>40763.791666666664</c:v>
                </c:pt>
                <c:pt idx="2333" formatCode="mm/dd/yyyy\ \ \ hh:mm">
                  <c:v>40763.833333333336</c:v>
                </c:pt>
                <c:pt idx="2334" formatCode="mm/dd/yyyy\ \ \ hh:mm">
                  <c:v>40763.875</c:v>
                </c:pt>
                <c:pt idx="2335" formatCode="mm/dd/yyyy\ \ \ hh:mm">
                  <c:v>40763.916666666664</c:v>
                </c:pt>
                <c:pt idx="2336" formatCode="mm/dd/yyyy\ \ \ hh:mm">
                  <c:v>40763.958333333336</c:v>
                </c:pt>
                <c:pt idx="2337" formatCode="mm/dd/yyyy\ \ \ hh:mm">
                  <c:v>40764</c:v>
                </c:pt>
                <c:pt idx="2338" formatCode="mm/dd/yyyy\ \ \ hh:mm">
                  <c:v>40764.041666666664</c:v>
                </c:pt>
                <c:pt idx="2339" formatCode="mm/dd/yyyy\ \ \ hh:mm">
                  <c:v>40764.083333333336</c:v>
                </c:pt>
                <c:pt idx="2340" formatCode="mm/dd/yyyy\ \ \ hh:mm">
                  <c:v>40764.125</c:v>
                </c:pt>
                <c:pt idx="2341" formatCode="mm/dd/yyyy\ \ \ hh:mm">
                  <c:v>40764.166666666664</c:v>
                </c:pt>
                <c:pt idx="2342" formatCode="mm/dd/yyyy\ \ \ hh:mm">
                  <c:v>40764.208333333336</c:v>
                </c:pt>
                <c:pt idx="2343" formatCode="mm/dd/yyyy\ \ \ hh:mm">
                  <c:v>40764.25</c:v>
                </c:pt>
                <c:pt idx="2344" formatCode="mm/dd/yyyy\ \ \ hh:mm">
                  <c:v>40764.291666666664</c:v>
                </c:pt>
                <c:pt idx="2345" formatCode="mm/dd/yyyy\ \ \ hh:mm">
                  <c:v>40764.333333333336</c:v>
                </c:pt>
                <c:pt idx="2346" formatCode="mm/dd/yyyy\ \ \ hh:mm">
                  <c:v>40764.375</c:v>
                </c:pt>
                <c:pt idx="2347" formatCode="mm/dd/yyyy\ \ \ hh:mm">
                  <c:v>40764.416666666664</c:v>
                </c:pt>
                <c:pt idx="2348" formatCode="mm/dd/yyyy\ \ \ hh:mm">
                  <c:v>40764.458333333336</c:v>
                </c:pt>
                <c:pt idx="2349" formatCode="mm/dd/yyyy\ \ \ hh:mm">
                  <c:v>40764.5</c:v>
                </c:pt>
                <c:pt idx="2350" formatCode="mm/dd/yyyy\ \ \ hh:mm">
                  <c:v>40764.541666666664</c:v>
                </c:pt>
                <c:pt idx="2351" formatCode="mm/dd/yyyy\ \ \ hh:mm">
                  <c:v>40764.583333333336</c:v>
                </c:pt>
                <c:pt idx="2352" formatCode="mm/dd/yyyy\ \ \ hh:mm">
                  <c:v>40764.625</c:v>
                </c:pt>
                <c:pt idx="2353" formatCode="mm/dd/yyyy\ \ \ hh:mm">
                  <c:v>40764.666666666664</c:v>
                </c:pt>
                <c:pt idx="2354" formatCode="mm/dd/yyyy\ \ \ hh:mm">
                  <c:v>40764.708333333336</c:v>
                </c:pt>
                <c:pt idx="2355" formatCode="mm/dd/yyyy\ \ \ hh:mm">
                  <c:v>40764.75</c:v>
                </c:pt>
                <c:pt idx="2356" formatCode="mm/dd/yyyy\ \ \ hh:mm">
                  <c:v>40764.791666666664</c:v>
                </c:pt>
                <c:pt idx="2357" formatCode="mm/dd/yyyy\ \ \ hh:mm">
                  <c:v>40764.833333333336</c:v>
                </c:pt>
                <c:pt idx="2358" formatCode="mm/dd/yyyy\ \ \ hh:mm">
                  <c:v>40764.875</c:v>
                </c:pt>
                <c:pt idx="2359" formatCode="mm/dd/yyyy\ \ \ hh:mm">
                  <c:v>40764.916666666664</c:v>
                </c:pt>
                <c:pt idx="2360" formatCode="mm/dd/yyyy\ \ \ hh:mm">
                  <c:v>40764.958333333336</c:v>
                </c:pt>
                <c:pt idx="2361" formatCode="mm/dd/yyyy\ \ \ hh:mm">
                  <c:v>40765</c:v>
                </c:pt>
                <c:pt idx="2362" formatCode="mm/dd/yyyy\ \ \ hh:mm">
                  <c:v>40765.041666666664</c:v>
                </c:pt>
                <c:pt idx="2363" formatCode="mm/dd/yyyy\ \ \ hh:mm">
                  <c:v>40765.083333333336</c:v>
                </c:pt>
                <c:pt idx="2364" formatCode="mm/dd/yyyy\ \ \ hh:mm">
                  <c:v>40765.125</c:v>
                </c:pt>
                <c:pt idx="2365" formatCode="mm/dd/yyyy\ \ \ hh:mm">
                  <c:v>40765.166666666664</c:v>
                </c:pt>
                <c:pt idx="2366" formatCode="mm/dd/yyyy\ \ \ hh:mm">
                  <c:v>40765.208333333336</c:v>
                </c:pt>
                <c:pt idx="2367" formatCode="mm/dd/yyyy\ \ \ hh:mm">
                  <c:v>40765.25</c:v>
                </c:pt>
                <c:pt idx="2368" formatCode="mm/dd/yyyy\ \ \ hh:mm">
                  <c:v>40765.291666666664</c:v>
                </c:pt>
                <c:pt idx="2369" formatCode="mm/dd/yyyy\ \ \ hh:mm">
                  <c:v>40765.333333333336</c:v>
                </c:pt>
                <c:pt idx="2370" formatCode="mm/dd/yyyy\ \ \ hh:mm">
                  <c:v>40765.375</c:v>
                </c:pt>
                <c:pt idx="2371" formatCode="mm/dd/yyyy\ \ \ hh:mm">
                  <c:v>40765.416666666664</c:v>
                </c:pt>
                <c:pt idx="2372" formatCode="mm/dd/yyyy\ \ \ hh:mm">
                  <c:v>40765.458333333336</c:v>
                </c:pt>
                <c:pt idx="2373" formatCode="mm/dd/yyyy\ \ \ hh:mm">
                  <c:v>40765.5</c:v>
                </c:pt>
                <c:pt idx="2374" formatCode="mm/dd/yyyy\ \ \ hh:mm">
                  <c:v>40765.541666666664</c:v>
                </c:pt>
                <c:pt idx="2375" formatCode="mm/dd/yyyy\ \ \ hh:mm">
                  <c:v>40765.583333333336</c:v>
                </c:pt>
                <c:pt idx="2376" formatCode="mm/dd/yyyy\ \ \ hh:mm">
                  <c:v>40765.625</c:v>
                </c:pt>
                <c:pt idx="2377" formatCode="mm/dd/yyyy\ \ \ hh:mm">
                  <c:v>40765.666666666664</c:v>
                </c:pt>
                <c:pt idx="2378" formatCode="mm/dd/yyyy\ \ \ hh:mm">
                  <c:v>40765.708333333336</c:v>
                </c:pt>
                <c:pt idx="2379" formatCode="mm/dd/yyyy\ \ \ hh:mm">
                  <c:v>40765.75</c:v>
                </c:pt>
                <c:pt idx="2380" formatCode="mm/dd/yyyy\ \ \ hh:mm">
                  <c:v>40765.791666666664</c:v>
                </c:pt>
                <c:pt idx="2381" formatCode="mm/dd/yyyy\ \ \ hh:mm">
                  <c:v>40765.833333333336</c:v>
                </c:pt>
                <c:pt idx="2382" formatCode="mm/dd/yyyy\ \ \ hh:mm">
                  <c:v>40765.875</c:v>
                </c:pt>
                <c:pt idx="2383" formatCode="mm/dd/yyyy\ \ \ hh:mm">
                  <c:v>40765.916666666664</c:v>
                </c:pt>
                <c:pt idx="2384" formatCode="mm/dd/yyyy\ \ \ hh:mm">
                  <c:v>40765.958333333336</c:v>
                </c:pt>
                <c:pt idx="2385" formatCode="mm/dd/yyyy\ \ \ hh:mm">
                  <c:v>40766</c:v>
                </c:pt>
                <c:pt idx="2386" formatCode="mm/dd/yyyy\ \ \ hh:mm">
                  <c:v>40766.041666666664</c:v>
                </c:pt>
                <c:pt idx="2387" formatCode="mm/dd/yyyy\ \ \ hh:mm">
                  <c:v>40766.083333333336</c:v>
                </c:pt>
                <c:pt idx="2388" formatCode="mm/dd/yyyy\ \ \ hh:mm">
                  <c:v>40766.125</c:v>
                </c:pt>
                <c:pt idx="2389" formatCode="mm/dd/yyyy\ \ \ hh:mm">
                  <c:v>40766.166666666664</c:v>
                </c:pt>
                <c:pt idx="2390" formatCode="mm/dd/yyyy\ \ \ hh:mm">
                  <c:v>40766.208333333336</c:v>
                </c:pt>
                <c:pt idx="2391" formatCode="mm/dd/yyyy\ \ \ hh:mm">
                  <c:v>40766.25</c:v>
                </c:pt>
                <c:pt idx="2392" formatCode="mm/dd/yyyy\ \ \ hh:mm">
                  <c:v>40766.291666666664</c:v>
                </c:pt>
                <c:pt idx="2393" formatCode="mm/dd/yyyy\ \ \ hh:mm">
                  <c:v>40766.333333333336</c:v>
                </c:pt>
                <c:pt idx="2394" formatCode="mm/dd/yyyy\ \ \ hh:mm">
                  <c:v>40766.375</c:v>
                </c:pt>
                <c:pt idx="2395" formatCode="mm/dd/yyyy\ \ \ hh:mm">
                  <c:v>40766.416666666664</c:v>
                </c:pt>
                <c:pt idx="2396" formatCode="mm/dd/yyyy\ \ \ hh:mm">
                  <c:v>40766.458333333336</c:v>
                </c:pt>
                <c:pt idx="2397" formatCode="mm/dd/yyyy\ \ \ hh:mm">
                  <c:v>40766.5</c:v>
                </c:pt>
                <c:pt idx="2398" formatCode="mm/dd/yyyy\ \ \ hh:mm">
                  <c:v>40766.541666666664</c:v>
                </c:pt>
                <c:pt idx="2399" formatCode="mm/dd/yyyy\ \ \ hh:mm">
                  <c:v>40766.583333333336</c:v>
                </c:pt>
                <c:pt idx="2400" formatCode="mm/dd/yyyy\ \ \ hh:mm">
                  <c:v>40766.625</c:v>
                </c:pt>
                <c:pt idx="2401" formatCode="mm/dd/yyyy\ \ \ hh:mm">
                  <c:v>40766.666666666664</c:v>
                </c:pt>
                <c:pt idx="2402" formatCode="mm/dd/yyyy\ \ \ hh:mm">
                  <c:v>40766.708333333336</c:v>
                </c:pt>
                <c:pt idx="2403" formatCode="mm/dd/yyyy\ \ \ hh:mm">
                  <c:v>40766.75</c:v>
                </c:pt>
                <c:pt idx="2404" formatCode="mm/dd/yyyy\ \ \ hh:mm">
                  <c:v>40766.791666666664</c:v>
                </c:pt>
                <c:pt idx="2405" formatCode="mm/dd/yyyy\ \ \ hh:mm">
                  <c:v>40766.833333333336</c:v>
                </c:pt>
                <c:pt idx="2406" formatCode="mm/dd/yyyy\ \ \ hh:mm">
                  <c:v>40766.875</c:v>
                </c:pt>
                <c:pt idx="2407" formatCode="mm/dd/yyyy\ \ \ hh:mm">
                  <c:v>40766.916666666664</c:v>
                </c:pt>
                <c:pt idx="2408" formatCode="mm/dd/yyyy\ \ \ hh:mm">
                  <c:v>40766.958333333336</c:v>
                </c:pt>
                <c:pt idx="2409" formatCode="mm/dd/yyyy\ \ \ hh:mm">
                  <c:v>40767</c:v>
                </c:pt>
                <c:pt idx="2410" formatCode="mm/dd/yyyy\ \ \ hh:mm">
                  <c:v>40767.041666666664</c:v>
                </c:pt>
                <c:pt idx="2411" formatCode="mm/dd/yyyy\ \ \ hh:mm">
                  <c:v>40767.083333333336</c:v>
                </c:pt>
                <c:pt idx="2412" formatCode="mm/dd/yyyy\ \ \ hh:mm">
                  <c:v>40767.125</c:v>
                </c:pt>
                <c:pt idx="2413" formatCode="mm/dd/yyyy\ \ \ hh:mm">
                  <c:v>40767.166666666664</c:v>
                </c:pt>
                <c:pt idx="2414" formatCode="mm/dd/yyyy\ \ \ hh:mm">
                  <c:v>40767.208333333336</c:v>
                </c:pt>
                <c:pt idx="2415" formatCode="mm/dd/yyyy\ \ \ hh:mm">
                  <c:v>40767.25</c:v>
                </c:pt>
                <c:pt idx="2416" formatCode="mm/dd/yyyy\ \ \ hh:mm">
                  <c:v>40767.291666666664</c:v>
                </c:pt>
                <c:pt idx="2417" formatCode="mm/dd/yyyy\ \ \ hh:mm">
                  <c:v>40767.333333333336</c:v>
                </c:pt>
                <c:pt idx="2418" formatCode="mm/dd/yyyy\ \ \ hh:mm">
                  <c:v>40767.375</c:v>
                </c:pt>
                <c:pt idx="2419" formatCode="mm/dd/yyyy\ \ \ hh:mm">
                  <c:v>40767.416666666664</c:v>
                </c:pt>
                <c:pt idx="2420" formatCode="mm/dd/yyyy\ \ \ hh:mm">
                  <c:v>40767.458333333336</c:v>
                </c:pt>
                <c:pt idx="2421" formatCode="mm/dd/yyyy\ \ \ hh:mm">
                  <c:v>40767.5</c:v>
                </c:pt>
                <c:pt idx="2422" formatCode="mm/dd/yyyy\ \ \ hh:mm">
                  <c:v>40767.541666666664</c:v>
                </c:pt>
                <c:pt idx="2423" formatCode="mm/dd/yyyy\ \ \ hh:mm">
                  <c:v>40767.583333333336</c:v>
                </c:pt>
                <c:pt idx="2424" formatCode="mm/dd/yyyy\ \ \ hh:mm">
                  <c:v>40767.625</c:v>
                </c:pt>
                <c:pt idx="2425" formatCode="mm/dd/yyyy\ \ \ hh:mm">
                  <c:v>40767.666666666664</c:v>
                </c:pt>
                <c:pt idx="2426" formatCode="mm/dd/yyyy\ \ \ hh:mm">
                  <c:v>40767.708333333336</c:v>
                </c:pt>
                <c:pt idx="2427" formatCode="mm/dd/yyyy\ \ \ hh:mm">
                  <c:v>40767.75</c:v>
                </c:pt>
                <c:pt idx="2428" formatCode="mm/dd/yyyy\ \ \ hh:mm">
                  <c:v>40767.791666666664</c:v>
                </c:pt>
                <c:pt idx="2429" formatCode="mm/dd/yyyy\ \ \ hh:mm">
                  <c:v>40767.833333333336</c:v>
                </c:pt>
                <c:pt idx="2430" formatCode="mm/dd/yyyy\ \ \ hh:mm">
                  <c:v>40767.875</c:v>
                </c:pt>
                <c:pt idx="2431" formatCode="mm/dd/yyyy\ \ \ hh:mm">
                  <c:v>40767.916666666664</c:v>
                </c:pt>
                <c:pt idx="2432" formatCode="mm/dd/yyyy\ \ \ hh:mm">
                  <c:v>40767.958333333336</c:v>
                </c:pt>
                <c:pt idx="2433" formatCode="mm/dd/yyyy\ \ \ hh:mm">
                  <c:v>40768</c:v>
                </c:pt>
                <c:pt idx="2434" formatCode="mm/dd/yyyy\ \ \ hh:mm">
                  <c:v>40768.041666666664</c:v>
                </c:pt>
                <c:pt idx="2435" formatCode="mm/dd/yyyy\ \ \ hh:mm">
                  <c:v>40768.083333333336</c:v>
                </c:pt>
                <c:pt idx="2436" formatCode="mm/dd/yyyy\ \ \ hh:mm">
                  <c:v>40768.125</c:v>
                </c:pt>
                <c:pt idx="2437" formatCode="mm/dd/yyyy\ \ \ hh:mm">
                  <c:v>40768.166666666664</c:v>
                </c:pt>
                <c:pt idx="2438" formatCode="mm/dd/yyyy\ \ \ hh:mm">
                  <c:v>40768.208333333336</c:v>
                </c:pt>
                <c:pt idx="2439" formatCode="mm/dd/yyyy\ \ \ hh:mm">
                  <c:v>40768.25</c:v>
                </c:pt>
                <c:pt idx="2440" formatCode="mm/dd/yyyy\ \ \ hh:mm">
                  <c:v>40768.291666666664</c:v>
                </c:pt>
                <c:pt idx="2441" formatCode="mm/dd/yyyy\ \ \ hh:mm">
                  <c:v>40768.333333333336</c:v>
                </c:pt>
                <c:pt idx="2442" formatCode="mm/dd/yyyy\ \ \ hh:mm">
                  <c:v>40768.375</c:v>
                </c:pt>
                <c:pt idx="2443" formatCode="mm/dd/yyyy\ \ \ hh:mm">
                  <c:v>40768.416666666664</c:v>
                </c:pt>
                <c:pt idx="2444" formatCode="mm/dd/yyyy\ \ \ hh:mm">
                  <c:v>40768.458333333336</c:v>
                </c:pt>
                <c:pt idx="2445" formatCode="mm/dd/yyyy\ \ \ hh:mm">
                  <c:v>40768.5</c:v>
                </c:pt>
                <c:pt idx="2446" formatCode="mm/dd/yyyy\ \ \ hh:mm">
                  <c:v>40768.541666666664</c:v>
                </c:pt>
                <c:pt idx="2447" formatCode="mm/dd/yyyy\ \ \ hh:mm">
                  <c:v>40768.583333333336</c:v>
                </c:pt>
                <c:pt idx="2448" formatCode="mm/dd/yyyy\ \ \ hh:mm">
                  <c:v>40768.625</c:v>
                </c:pt>
                <c:pt idx="2449" formatCode="mm/dd/yyyy\ \ \ hh:mm">
                  <c:v>40768.666666666664</c:v>
                </c:pt>
                <c:pt idx="2450" formatCode="mm/dd/yyyy\ \ \ hh:mm">
                  <c:v>40768.708333333336</c:v>
                </c:pt>
                <c:pt idx="2451" formatCode="mm/dd/yyyy\ \ \ hh:mm">
                  <c:v>40768.75</c:v>
                </c:pt>
                <c:pt idx="2452" formatCode="mm/dd/yyyy\ \ \ hh:mm">
                  <c:v>40768.791666666664</c:v>
                </c:pt>
                <c:pt idx="2453" formatCode="mm/dd/yyyy\ \ \ hh:mm">
                  <c:v>40768.833333333336</c:v>
                </c:pt>
                <c:pt idx="2454" formatCode="mm/dd/yyyy\ \ \ hh:mm">
                  <c:v>40768.875</c:v>
                </c:pt>
                <c:pt idx="2455" formatCode="mm/dd/yyyy\ \ \ hh:mm">
                  <c:v>40768.916666666664</c:v>
                </c:pt>
                <c:pt idx="2456" formatCode="mm/dd/yyyy\ \ \ hh:mm">
                  <c:v>40768.958333333336</c:v>
                </c:pt>
                <c:pt idx="2457" formatCode="mm/dd/yyyy\ \ \ hh:mm">
                  <c:v>40769</c:v>
                </c:pt>
                <c:pt idx="2458" formatCode="mm/dd/yyyy\ \ \ hh:mm">
                  <c:v>40769.041666666664</c:v>
                </c:pt>
                <c:pt idx="2459" formatCode="mm/dd/yyyy\ \ \ hh:mm">
                  <c:v>40769.083333333336</c:v>
                </c:pt>
                <c:pt idx="2460" formatCode="mm/dd/yyyy\ \ \ hh:mm">
                  <c:v>40769.125</c:v>
                </c:pt>
                <c:pt idx="2461" formatCode="mm/dd/yyyy\ \ \ hh:mm">
                  <c:v>40769.166666666664</c:v>
                </c:pt>
                <c:pt idx="2462" formatCode="mm/dd/yyyy\ \ \ hh:mm">
                  <c:v>40769.208333333336</c:v>
                </c:pt>
                <c:pt idx="2463" formatCode="mm/dd/yyyy\ \ \ hh:mm">
                  <c:v>40769.25</c:v>
                </c:pt>
                <c:pt idx="2464" formatCode="mm/dd/yyyy\ \ \ hh:mm">
                  <c:v>40769.291666666664</c:v>
                </c:pt>
                <c:pt idx="2465" formatCode="mm/dd/yyyy\ \ \ hh:mm">
                  <c:v>40769.333333333336</c:v>
                </c:pt>
                <c:pt idx="2466" formatCode="mm/dd/yyyy\ \ \ hh:mm">
                  <c:v>40769.375</c:v>
                </c:pt>
                <c:pt idx="2467" formatCode="mm/dd/yyyy\ \ \ hh:mm">
                  <c:v>40769.416666666664</c:v>
                </c:pt>
                <c:pt idx="2468" formatCode="mm/dd/yyyy\ \ \ hh:mm">
                  <c:v>40769.458333333336</c:v>
                </c:pt>
                <c:pt idx="2469" formatCode="mm/dd/yyyy\ \ \ hh:mm">
                  <c:v>40769.5</c:v>
                </c:pt>
                <c:pt idx="2470" formatCode="mm/dd/yyyy\ \ \ hh:mm">
                  <c:v>40769.541666666664</c:v>
                </c:pt>
                <c:pt idx="2471" formatCode="mm/dd/yyyy\ \ \ hh:mm">
                  <c:v>40769.583333333336</c:v>
                </c:pt>
                <c:pt idx="2472" formatCode="mm/dd/yyyy\ \ \ hh:mm">
                  <c:v>40769.625</c:v>
                </c:pt>
                <c:pt idx="2473" formatCode="mm/dd/yyyy\ \ \ hh:mm">
                  <c:v>40769.666666666664</c:v>
                </c:pt>
                <c:pt idx="2474" formatCode="mm/dd/yyyy\ \ \ hh:mm">
                  <c:v>40769.708333333336</c:v>
                </c:pt>
                <c:pt idx="2475" formatCode="mm/dd/yyyy\ \ \ hh:mm">
                  <c:v>40769.75</c:v>
                </c:pt>
                <c:pt idx="2476" formatCode="mm/dd/yyyy\ \ \ hh:mm">
                  <c:v>40769.791666666664</c:v>
                </c:pt>
                <c:pt idx="2477" formatCode="mm/dd/yyyy\ \ \ hh:mm">
                  <c:v>40769.833333333336</c:v>
                </c:pt>
                <c:pt idx="2478" formatCode="mm/dd/yyyy\ \ \ hh:mm">
                  <c:v>40769.875</c:v>
                </c:pt>
                <c:pt idx="2479" formatCode="mm/dd/yyyy\ \ \ hh:mm">
                  <c:v>40769.916666666664</c:v>
                </c:pt>
                <c:pt idx="2480" formatCode="mm/dd/yyyy\ \ \ hh:mm">
                  <c:v>40769.958333333336</c:v>
                </c:pt>
                <c:pt idx="2481" formatCode="mm/dd/yyyy\ \ \ hh:mm">
                  <c:v>40770</c:v>
                </c:pt>
                <c:pt idx="2482" formatCode="mm/dd/yyyy\ \ \ hh:mm">
                  <c:v>40770.041666666664</c:v>
                </c:pt>
                <c:pt idx="2483" formatCode="mm/dd/yyyy\ \ \ hh:mm">
                  <c:v>40770.083333333336</c:v>
                </c:pt>
                <c:pt idx="2484" formatCode="mm/dd/yyyy\ \ \ hh:mm">
                  <c:v>40770.125</c:v>
                </c:pt>
                <c:pt idx="2485" formatCode="mm/dd/yyyy\ \ \ hh:mm">
                  <c:v>40770.166666666664</c:v>
                </c:pt>
                <c:pt idx="2486" formatCode="mm/dd/yyyy\ \ \ hh:mm">
                  <c:v>40770.208333333336</c:v>
                </c:pt>
                <c:pt idx="2487" formatCode="mm/dd/yyyy\ \ \ hh:mm">
                  <c:v>40770.25</c:v>
                </c:pt>
                <c:pt idx="2488" formatCode="mm/dd/yyyy\ \ \ hh:mm">
                  <c:v>40770.291666666664</c:v>
                </c:pt>
                <c:pt idx="2489" formatCode="mm/dd/yyyy\ \ \ hh:mm">
                  <c:v>40770.333333333336</c:v>
                </c:pt>
                <c:pt idx="2490" formatCode="mm/dd/yyyy\ \ \ hh:mm">
                  <c:v>40770.375</c:v>
                </c:pt>
                <c:pt idx="2491" formatCode="mm/dd/yyyy\ \ \ hh:mm">
                  <c:v>40770.416666666664</c:v>
                </c:pt>
                <c:pt idx="2492" formatCode="mm/dd/yyyy\ \ \ hh:mm">
                  <c:v>40770.458333333336</c:v>
                </c:pt>
                <c:pt idx="2493" formatCode="mm/dd/yyyy\ \ \ hh:mm">
                  <c:v>40770.5</c:v>
                </c:pt>
                <c:pt idx="2494" formatCode="mm/dd/yyyy\ \ \ hh:mm">
                  <c:v>40770.541666666664</c:v>
                </c:pt>
                <c:pt idx="2495" formatCode="mm/dd/yyyy\ \ \ hh:mm">
                  <c:v>40770.583333333336</c:v>
                </c:pt>
                <c:pt idx="2496" formatCode="mm/dd/yyyy\ \ \ hh:mm">
                  <c:v>40770.625</c:v>
                </c:pt>
                <c:pt idx="2497" formatCode="mm/dd/yyyy\ \ \ hh:mm">
                  <c:v>40770.666666666664</c:v>
                </c:pt>
                <c:pt idx="2498" formatCode="mm/dd/yyyy\ \ \ hh:mm">
                  <c:v>40770.708333333336</c:v>
                </c:pt>
                <c:pt idx="2499" formatCode="mm/dd/yyyy\ \ \ hh:mm">
                  <c:v>40770.75</c:v>
                </c:pt>
                <c:pt idx="2500" formatCode="mm/dd/yyyy\ \ \ hh:mm">
                  <c:v>40770.791666666664</c:v>
                </c:pt>
                <c:pt idx="2501" formatCode="mm/dd/yyyy\ \ \ hh:mm">
                  <c:v>40770.833333333336</c:v>
                </c:pt>
                <c:pt idx="2502" formatCode="mm/dd/yyyy\ \ \ hh:mm">
                  <c:v>40770.875</c:v>
                </c:pt>
                <c:pt idx="2503" formatCode="mm/dd/yyyy\ \ \ hh:mm">
                  <c:v>40770.916666666664</c:v>
                </c:pt>
                <c:pt idx="2504" formatCode="mm/dd/yyyy\ \ \ hh:mm">
                  <c:v>40770.958333333336</c:v>
                </c:pt>
                <c:pt idx="2505" formatCode="mm/dd/yyyy\ \ \ hh:mm">
                  <c:v>40771</c:v>
                </c:pt>
                <c:pt idx="2506" formatCode="mm/dd/yyyy\ \ \ hh:mm">
                  <c:v>40771.041666666664</c:v>
                </c:pt>
                <c:pt idx="2507" formatCode="mm/dd/yyyy\ \ \ hh:mm">
                  <c:v>40771.083333333336</c:v>
                </c:pt>
                <c:pt idx="2508" formatCode="mm/dd/yyyy\ \ \ hh:mm">
                  <c:v>40771.125</c:v>
                </c:pt>
                <c:pt idx="2509" formatCode="mm/dd/yyyy\ \ \ hh:mm">
                  <c:v>40771.166666666664</c:v>
                </c:pt>
                <c:pt idx="2510" formatCode="mm/dd/yyyy\ \ \ hh:mm">
                  <c:v>40771.208333333336</c:v>
                </c:pt>
                <c:pt idx="2511" formatCode="mm/dd/yyyy\ \ \ hh:mm">
                  <c:v>40771.25</c:v>
                </c:pt>
                <c:pt idx="2512" formatCode="mm/dd/yyyy\ \ \ hh:mm">
                  <c:v>40771.291666666664</c:v>
                </c:pt>
                <c:pt idx="2513" formatCode="mm/dd/yyyy\ \ \ hh:mm">
                  <c:v>40771.333333333336</c:v>
                </c:pt>
                <c:pt idx="2514" formatCode="mm/dd/yyyy\ \ \ hh:mm">
                  <c:v>40771.375</c:v>
                </c:pt>
                <c:pt idx="2515" formatCode="mm/dd/yyyy\ \ \ hh:mm">
                  <c:v>40771.416666666664</c:v>
                </c:pt>
                <c:pt idx="2516" formatCode="mm/dd/yyyy\ \ \ hh:mm">
                  <c:v>40771.458333333336</c:v>
                </c:pt>
                <c:pt idx="2517" formatCode="mm/dd/yyyy\ \ \ hh:mm">
                  <c:v>40771.5</c:v>
                </c:pt>
                <c:pt idx="2518" formatCode="mm/dd/yyyy\ \ \ hh:mm">
                  <c:v>40771.541666666664</c:v>
                </c:pt>
                <c:pt idx="2519" formatCode="mm/dd/yyyy\ \ \ hh:mm">
                  <c:v>40771.583333333336</c:v>
                </c:pt>
                <c:pt idx="2520" formatCode="mm/dd/yyyy\ \ \ hh:mm">
                  <c:v>40771.625</c:v>
                </c:pt>
                <c:pt idx="2521" formatCode="mm/dd/yyyy\ \ \ hh:mm">
                  <c:v>40771.666666666664</c:v>
                </c:pt>
                <c:pt idx="2522" formatCode="mm/dd/yyyy\ \ \ hh:mm">
                  <c:v>40771.708333333336</c:v>
                </c:pt>
                <c:pt idx="2523" formatCode="mm/dd/yyyy\ \ \ hh:mm">
                  <c:v>40771.75</c:v>
                </c:pt>
                <c:pt idx="2524" formatCode="mm/dd/yyyy\ \ \ hh:mm">
                  <c:v>40771.791666666664</c:v>
                </c:pt>
                <c:pt idx="2525" formatCode="mm/dd/yyyy\ \ \ hh:mm">
                  <c:v>40771.833333333336</c:v>
                </c:pt>
                <c:pt idx="2526" formatCode="mm/dd/yyyy\ \ \ hh:mm">
                  <c:v>40771.875</c:v>
                </c:pt>
                <c:pt idx="2527" formatCode="mm/dd/yyyy\ \ \ hh:mm">
                  <c:v>40771.916666666664</c:v>
                </c:pt>
                <c:pt idx="2528" formatCode="mm/dd/yyyy\ \ \ hh:mm">
                  <c:v>40771.958333333336</c:v>
                </c:pt>
                <c:pt idx="2529" formatCode="mm/dd/yyyy\ \ \ hh:mm">
                  <c:v>40772</c:v>
                </c:pt>
                <c:pt idx="2530" formatCode="mm/dd/yyyy\ \ \ hh:mm">
                  <c:v>40772.041666666664</c:v>
                </c:pt>
                <c:pt idx="2531" formatCode="mm/dd/yyyy\ \ \ hh:mm">
                  <c:v>40772.083333333336</c:v>
                </c:pt>
                <c:pt idx="2532" formatCode="mm/dd/yyyy\ \ \ hh:mm">
                  <c:v>40772.125</c:v>
                </c:pt>
                <c:pt idx="2533" formatCode="mm/dd/yyyy\ \ \ hh:mm">
                  <c:v>40772.166666666664</c:v>
                </c:pt>
                <c:pt idx="2534" formatCode="mm/dd/yyyy\ \ \ hh:mm">
                  <c:v>40772.208333333336</c:v>
                </c:pt>
                <c:pt idx="2535" formatCode="mm/dd/yyyy\ \ \ hh:mm">
                  <c:v>40772.25</c:v>
                </c:pt>
                <c:pt idx="2536" formatCode="mm/dd/yyyy\ \ \ hh:mm">
                  <c:v>40772.291666666664</c:v>
                </c:pt>
                <c:pt idx="2537" formatCode="mm/dd/yyyy\ \ \ hh:mm">
                  <c:v>40772.333333333336</c:v>
                </c:pt>
                <c:pt idx="2538" formatCode="mm/dd/yyyy\ \ \ hh:mm">
                  <c:v>40772.375</c:v>
                </c:pt>
                <c:pt idx="2539" formatCode="mm/dd/yyyy\ \ \ hh:mm">
                  <c:v>40772.416666666664</c:v>
                </c:pt>
                <c:pt idx="2540" formatCode="mm/dd/yyyy\ \ \ hh:mm">
                  <c:v>40772.458333333336</c:v>
                </c:pt>
                <c:pt idx="2541" formatCode="mm/dd/yyyy\ \ \ hh:mm">
                  <c:v>40772.5</c:v>
                </c:pt>
                <c:pt idx="2542" formatCode="mm/dd/yyyy\ \ \ hh:mm">
                  <c:v>40772.541666666664</c:v>
                </c:pt>
                <c:pt idx="2543" formatCode="mm/dd/yyyy\ \ \ hh:mm">
                  <c:v>40772.583333333336</c:v>
                </c:pt>
                <c:pt idx="2544" formatCode="mm/dd/yyyy\ \ \ hh:mm">
                  <c:v>40772.625</c:v>
                </c:pt>
                <c:pt idx="2545" formatCode="mm/dd/yyyy\ \ \ hh:mm">
                  <c:v>40772.666666666664</c:v>
                </c:pt>
                <c:pt idx="2546" formatCode="mm/dd/yyyy\ \ \ hh:mm">
                  <c:v>40772.708333333336</c:v>
                </c:pt>
                <c:pt idx="2547" formatCode="mm/dd/yyyy\ \ \ hh:mm">
                  <c:v>40772.75</c:v>
                </c:pt>
                <c:pt idx="2548" formatCode="mm/dd/yyyy\ \ \ hh:mm">
                  <c:v>40772.791666666664</c:v>
                </c:pt>
                <c:pt idx="2549" formatCode="mm/dd/yyyy\ \ \ hh:mm">
                  <c:v>40772.833333333336</c:v>
                </c:pt>
                <c:pt idx="2550" formatCode="mm/dd/yyyy\ \ \ hh:mm">
                  <c:v>40772.875</c:v>
                </c:pt>
                <c:pt idx="2551" formatCode="mm/dd/yyyy\ \ \ hh:mm">
                  <c:v>40772.916666666664</c:v>
                </c:pt>
                <c:pt idx="2552" formatCode="mm/dd/yyyy\ \ \ hh:mm">
                  <c:v>40772.958333333336</c:v>
                </c:pt>
                <c:pt idx="2553" formatCode="mm/dd/yyyy\ \ \ hh:mm">
                  <c:v>40773</c:v>
                </c:pt>
                <c:pt idx="2554" formatCode="mm/dd/yyyy\ \ \ hh:mm">
                  <c:v>40773.041666666664</c:v>
                </c:pt>
                <c:pt idx="2555" formatCode="mm/dd/yyyy\ \ \ hh:mm">
                  <c:v>40773.083333333336</c:v>
                </c:pt>
                <c:pt idx="2556" formatCode="mm/dd/yyyy\ \ \ hh:mm">
                  <c:v>40773.125</c:v>
                </c:pt>
                <c:pt idx="2557" formatCode="mm/dd/yyyy\ \ \ hh:mm">
                  <c:v>40773.166666666664</c:v>
                </c:pt>
                <c:pt idx="2558" formatCode="mm/dd/yyyy\ \ \ hh:mm">
                  <c:v>40773.208333333336</c:v>
                </c:pt>
                <c:pt idx="2559" formatCode="mm/dd/yyyy\ \ \ hh:mm">
                  <c:v>40773.25</c:v>
                </c:pt>
                <c:pt idx="2560" formatCode="mm/dd/yyyy\ \ \ hh:mm">
                  <c:v>40773.291666666664</c:v>
                </c:pt>
                <c:pt idx="2561" formatCode="mm/dd/yyyy\ \ \ hh:mm">
                  <c:v>40773.333333333336</c:v>
                </c:pt>
                <c:pt idx="2562" formatCode="mm/dd/yyyy\ \ \ hh:mm">
                  <c:v>40773.375</c:v>
                </c:pt>
                <c:pt idx="2563" formatCode="mm/dd/yyyy\ \ \ hh:mm">
                  <c:v>40773.416666666664</c:v>
                </c:pt>
                <c:pt idx="2564" formatCode="mm/dd/yyyy\ \ \ hh:mm">
                  <c:v>40773.458333333336</c:v>
                </c:pt>
                <c:pt idx="2565" formatCode="mm/dd/yyyy\ \ \ hh:mm">
                  <c:v>40773.5</c:v>
                </c:pt>
                <c:pt idx="2566" formatCode="mm/dd/yyyy\ \ \ hh:mm">
                  <c:v>40773.541666666664</c:v>
                </c:pt>
                <c:pt idx="2567" formatCode="mm/dd/yyyy\ \ \ hh:mm">
                  <c:v>40773.583333333336</c:v>
                </c:pt>
                <c:pt idx="2568" formatCode="mm/dd/yyyy\ \ \ hh:mm">
                  <c:v>40773.625</c:v>
                </c:pt>
                <c:pt idx="2569" formatCode="mm/dd/yyyy\ \ \ hh:mm">
                  <c:v>40773.666666666664</c:v>
                </c:pt>
                <c:pt idx="2570" formatCode="mm/dd/yyyy\ \ \ hh:mm">
                  <c:v>40773.708333333336</c:v>
                </c:pt>
                <c:pt idx="2571" formatCode="mm/dd/yyyy\ \ \ hh:mm">
                  <c:v>40773.75</c:v>
                </c:pt>
                <c:pt idx="2572" formatCode="mm/dd/yyyy\ \ \ hh:mm">
                  <c:v>40773.791666666664</c:v>
                </c:pt>
                <c:pt idx="2573" formatCode="mm/dd/yyyy\ \ \ hh:mm">
                  <c:v>40773.833333333336</c:v>
                </c:pt>
                <c:pt idx="2574" formatCode="mm/dd/yyyy\ \ \ hh:mm">
                  <c:v>40773.875</c:v>
                </c:pt>
                <c:pt idx="2575" formatCode="mm/dd/yyyy\ \ \ hh:mm">
                  <c:v>40773.916666666664</c:v>
                </c:pt>
                <c:pt idx="2576" formatCode="mm/dd/yyyy\ \ \ hh:mm">
                  <c:v>40773.958333333336</c:v>
                </c:pt>
                <c:pt idx="2577" formatCode="mm/dd/yyyy\ \ \ hh:mm">
                  <c:v>40774</c:v>
                </c:pt>
                <c:pt idx="2578" formatCode="mm/dd/yyyy\ \ \ hh:mm">
                  <c:v>40774.041666666664</c:v>
                </c:pt>
                <c:pt idx="2579" formatCode="mm/dd/yyyy\ \ \ hh:mm">
                  <c:v>40774.083333333336</c:v>
                </c:pt>
                <c:pt idx="2580" formatCode="mm/dd/yyyy\ \ \ hh:mm">
                  <c:v>40774.125</c:v>
                </c:pt>
                <c:pt idx="2581" formatCode="mm/dd/yyyy\ \ \ hh:mm">
                  <c:v>40774.166666666664</c:v>
                </c:pt>
                <c:pt idx="2582" formatCode="mm/dd/yyyy\ \ \ hh:mm">
                  <c:v>40774.208333333336</c:v>
                </c:pt>
                <c:pt idx="2583" formatCode="mm/dd/yyyy\ \ \ hh:mm">
                  <c:v>40774.25</c:v>
                </c:pt>
                <c:pt idx="2584" formatCode="mm/dd/yyyy\ \ \ hh:mm">
                  <c:v>40774.291666666664</c:v>
                </c:pt>
                <c:pt idx="2585" formatCode="mm/dd/yyyy\ \ \ hh:mm">
                  <c:v>40774.333333333336</c:v>
                </c:pt>
                <c:pt idx="2586" formatCode="mm/dd/yyyy\ \ \ hh:mm">
                  <c:v>40774.375</c:v>
                </c:pt>
                <c:pt idx="2587" formatCode="mm/dd/yyyy\ \ \ hh:mm">
                  <c:v>40774.416666666664</c:v>
                </c:pt>
                <c:pt idx="2588" formatCode="mm/dd/yyyy\ \ \ hh:mm">
                  <c:v>40774.458333333336</c:v>
                </c:pt>
                <c:pt idx="2589" formatCode="mm/dd/yyyy\ \ \ hh:mm">
                  <c:v>40774.5</c:v>
                </c:pt>
                <c:pt idx="2590" formatCode="mm/dd/yyyy\ \ \ hh:mm">
                  <c:v>40774.541666666664</c:v>
                </c:pt>
                <c:pt idx="2591" formatCode="mm/dd/yyyy\ \ \ hh:mm">
                  <c:v>40774.583333333336</c:v>
                </c:pt>
                <c:pt idx="2592" formatCode="mm/dd/yyyy\ \ \ hh:mm">
                  <c:v>40774.625</c:v>
                </c:pt>
                <c:pt idx="2593" formatCode="mm/dd/yyyy\ \ \ hh:mm">
                  <c:v>40774.666666666664</c:v>
                </c:pt>
                <c:pt idx="2594" formatCode="mm/dd/yyyy\ \ \ hh:mm">
                  <c:v>40774.708333333336</c:v>
                </c:pt>
                <c:pt idx="2595" formatCode="mm/dd/yyyy\ \ \ hh:mm">
                  <c:v>40774.75</c:v>
                </c:pt>
                <c:pt idx="2596" formatCode="mm/dd/yyyy\ \ \ hh:mm">
                  <c:v>40774.791666666664</c:v>
                </c:pt>
                <c:pt idx="2597" formatCode="mm/dd/yyyy\ \ \ hh:mm">
                  <c:v>40774.833333333336</c:v>
                </c:pt>
                <c:pt idx="2598" formatCode="mm/dd/yyyy\ \ \ hh:mm">
                  <c:v>40774.875</c:v>
                </c:pt>
                <c:pt idx="2599" formatCode="mm/dd/yyyy\ \ \ hh:mm">
                  <c:v>40774.916666666664</c:v>
                </c:pt>
                <c:pt idx="2600" formatCode="mm/dd/yyyy\ \ \ hh:mm">
                  <c:v>40774.958333333336</c:v>
                </c:pt>
                <c:pt idx="2601" formatCode="mm/dd/yyyy\ \ \ hh:mm">
                  <c:v>40775</c:v>
                </c:pt>
                <c:pt idx="2602" formatCode="mm/dd/yyyy\ \ \ hh:mm">
                  <c:v>40775.041666666664</c:v>
                </c:pt>
                <c:pt idx="2603" formatCode="mm/dd/yyyy\ \ \ hh:mm">
                  <c:v>40775.083333333336</c:v>
                </c:pt>
                <c:pt idx="2604" formatCode="mm/dd/yyyy\ \ \ hh:mm">
                  <c:v>40775.125</c:v>
                </c:pt>
                <c:pt idx="2605" formatCode="mm/dd/yyyy\ \ \ hh:mm">
                  <c:v>40775.166666666664</c:v>
                </c:pt>
                <c:pt idx="2606" formatCode="mm/dd/yyyy\ \ \ hh:mm">
                  <c:v>40775.208333333336</c:v>
                </c:pt>
                <c:pt idx="2607" formatCode="mm/dd/yyyy\ \ \ hh:mm">
                  <c:v>40775.25</c:v>
                </c:pt>
                <c:pt idx="2608" formatCode="mm/dd/yyyy\ \ \ hh:mm">
                  <c:v>40775.291666666664</c:v>
                </c:pt>
                <c:pt idx="2609" formatCode="mm/dd/yyyy\ \ \ hh:mm">
                  <c:v>40775.333333333336</c:v>
                </c:pt>
                <c:pt idx="2610" formatCode="mm/dd/yyyy\ \ \ hh:mm">
                  <c:v>40775.375</c:v>
                </c:pt>
                <c:pt idx="2611" formatCode="mm/dd/yyyy\ \ \ hh:mm">
                  <c:v>40775.416666666664</c:v>
                </c:pt>
                <c:pt idx="2612" formatCode="mm/dd/yyyy\ \ \ hh:mm">
                  <c:v>40775.458333333336</c:v>
                </c:pt>
                <c:pt idx="2613" formatCode="mm/dd/yyyy\ \ \ hh:mm">
                  <c:v>40775.5</c:v>
                </c:pt>
                <c:pt idx="2614" formatCode="mm/dd/yyyy\ \ \ hh:mm">
                  <c:v>40775.541666666664</c:v>
                </c:pt>
                <c:pt idx="2615" formatCode="mm/dd/yyyy\ \ \ hh:mm">
                  <c:v>40775.583333333336</c:v>
                </c:pt>
                <c:pt idx="2616" formatCode="mm/dd/yyyy\ \ \ hh:mm">
                  <c:v>40775.625</c:v>
                </c:pt>
                <c:pt idx="2617" formatCode="mm/dd/yyyy\ \ \ hh:mm">
                  <c:v>40775.666666666664</c:v>
                </c:pt>
                <c:pt idx="2618" formatCode="mm/dd/yyyy\ \ \ hh:mm">
                  <c:v>40775.708333333336</c:v>
                </c:pt>
                <c:pt idx="2619" formatCode="mm/dd/yyyy\ \ \ hh:mm">
                  <c:v>40775.75</c:v>
                </c:pt>
                <c:pt idx="2620" formatCode="mm/dd/yyyy\ \ \ hh:mm">
                  <c:v>40775.791666666664</c:v>
                </c:pt>
                <c:pt idx="2621" formatCode="mm/dd/yyyy\ \ \ hh:mm">
                  <c:v>40775.833333333336</c:v>
                </c:pt>
                <c:pt idx="2622" formatCode="mm/dd/yyyy\ \ \ hh:mm">
                  <c:v>40775.875</c:v>
                </c:pt>
                <c:pt idx="2623" formatCode="mm/dd/yyyy\ \ \ hh:mm">
                  <c:v>40775.916666666664</c:v>
                </c:pt>
                <c:pt idx="2624" formatCode="mm/dd/yyyy\ \ \ hh:mm">
                  <c:v>40775.958333333336</c:v>
                </c:pt>
                <c:pt idx="2625" formatCode="mm/dd/yyyy\ \ \ hh:mm">
                  <c:v>40776</c:v>
                </c:pt>
                <c:pt idx="2626" formatCode="mm/dd/yyyy\ \ \ hh:mm">
                  <c:v>40776.041666666664</c:v>
                </c:pt>
                <c:pt idx="2627" formatCode="mm/dd/yyyy\ \ \ hh:mm">
                  <c:v>40776.083333333336</c:v>
                </c:pt>
                <c:pt idx="2628" formatCode="mm/dd/yyyy\ \ \ hh:mm">
                  <c:v>40776.125</c:v>
                </c:pt>
                <c:pt idx="2629" formatCode="mm/dd/yyyy\ \ \ hh:mm">
                  <c:v>40776.166666666664</c:v>
                </c:pt>
                <c:pt idx="2630" formatCode="mm/dd/yyyy\ \ \ hh:mm">
                  <c:v>40776.208333333336</c:v>
                </c:pt>
                <c:pt idx="2631" formatCode="mm/dd/yyyy\ \ \ hh:mm">
                  <c:v>40776.25</c:v>
                </c:pt>
                <c:pt idx="2632" formatCode="mm/dd/yyyy\ \ \ hh:mm">
                  <c:v>40776.291666666664</c:v>
                </c:pt>
                <c:pt idx="2633" formatCode="mm/dd/yyyy\ \ \ hh:mm">
                  <c:v>40776.333333333336</c:v>
                </c:pt>
                <c:pt idx="2634" formatCode="mm/dd/yyyy\ \ \ hh:mm">
                  <c:v>40776.375</c:v>
                </c:pt>
                <c:pt idx="2635" formatCode="mm/dd/yyyy\ \ \ hh:mm">
                  <c:v>40776.416666666664</c:v>
                </c:pt>
                <c:pt idx="2636" formatCode="mm/dd/yyyy\ \ \ hh:mm">
                  <c:v>40776.458333333336</c:v>
                </c:pt>
                <c:pt idx="2637" formatCode="mm/dd/yyyy\ \ \ hh:mm">
                  <c:v>40776.5</c:v>
                </c:pt>
                <c:pt idx="2638" formatCode="mm/dd/yyyy\ \ \ hh:mm">
                  <c:v>40776.541666666664</c:v>
                </c:pt>
                <c:pt idx="2639" formatCode="mm/dd/yyyy\ \ \ hh:mm">
                  <c:v>40776.583333333336</c:v>
                </c:pt>
                <c:pt idx="2640" formatCode="mm/dd/yyyy\ \ \ hh:mm">
                  <c:v>40776.625</c:v>
                </c:pt>
                <c:pt idx="2641" formatCode="mm/dd/yyyy\ \ \ hh:mm">
                  <c:v>40776.666666666664</c:v>
                </c:pt>
                <c:pt idx="2642" formatCode="mm/dd/yyyy\ \ \ hh:mm">
                  <c:v>40776.708333333336</c:v>
                </c:pt>
                <c:pt idx="2643" formatCode="mm/dd/yyyy\ \ \ hh:mm">
                  <c:v>40776.75</c:v>
                </c:pt>
                <c:pt idx="2644" formatCode="mm/dd/yyyy\ \ \ hh:mm">
                  <c:v>40776.791666666664</c:v>
                </c:pt>
                <c:pt idx="2645" formatCode="mm/dd/yyyy\ \ \ hh:mm">
                  <c:v>40776.833333333336</c:v>
                </c:pt>
                <c:pt idx="2646" formatCode="mm/dd/yyyy\ \ \ hh:mm">
                  <c:v>40776.875</c:v>
                </c:pt>
                <c:pt idx="2647" formatCode="mm/dd/yyyy\ \ \ hh:mm">
                  <c:v>40776.916666666664</c:v>
                </c:pt>
                <c:pt idx="2648" formatCode="mm/dd/yyyy\ \ \ hh:mm">
                  <c:v>40776.958333333336</c:v>
                </c:pt>
                <c:pt idx="2649" formatCode="mm/dd/yyyy\ \ \ hh:mm">
                  <c:v>40777</c:v>
                </c:pt>
                <c:pt idx="2650" formatCode="mm/dd/yyyy\ \ \ hh:mm">
                  <c:v>40777.041666666664</c:v>
                </c:pt>
                <c:pt idx="2651" formatCode="mm/dd/yyyy\ \ \ hh:mm">
                  <c:v>40777.083333333336</c:v>
                </c:pt>
                <c:pt idx="2652" formatCode="mm/dd/yyyy\ \ \ hh:mm">
                  <c:v>40777.125</c:v>
                </c:pt>
                <c:pt idx="2653" formatCode="mm/dd/yyyy\ \ \ hh:mm">
                  <c:v>40777.166666666664</c:v>
                </c:pt>
                <c:pt idx="2654" formatCode="mm/dd/yyyy\ \ \ hh:mm">
                  <c:v>40777.208333333336</c:v>
                </c:pt>
                <c:pt idx="2655" formatCode="mm/dd/yyyy\ \ \ hh:mm">
                  <c:v>40777.25</c:v>
                </c:pt>
                <c:pt idx="2656" formatCode="mm/dd/yyyy\ \ \ hh:mm">
                  <c:v>40777.291666666664</c:v>
                </c:pt>
                <c:pt idx="2657" formatCode="mm/dd/yyyy\ \ \ hh:mm">
                  <c:v>40777.333333333336</c:v>
                </c:pt>
                <c:pt idx="2658" formatCode="mm/dd/yyyy\ \ \ hh:mm">
                  <c:v>40777.375</c:v>
                </c:pt>
                <c:pt idx="2659" formatCode="mm/dd/yyyy\ \ \ hh:mm">
                  <c:v>40777.416666666664</c:v>
                </c:pt>
                <c:pt idx="2660" formatCode="mm/dd/yyyy\ \ \ hh:mm">
                  <c:v>40777.458333333336</c:v>
                </c:pt>
                <c:pt idx="2661" formatCode="mm/dd/yyyy\ \ \ hh:mm">
                  <c:v>40777.5</c:v>
                </c:pt>
                <c:pt idx="2662" formatCode="mm/dd/yyyy\ \ \ hh:mm">
                  <c:v>40777.541666666664</c:v>
                </c:pt>
                <c:pt idx="2663" formatCode="mm/dd/yyyy\ \ \ hh:mm">
                  <c:v>40777.583333333336</c:v>
                </c:pt>
                <c:pt idx="2664" formatCode="mm/dd/yyyy\ \ \ hh:mm">
                  <c:v>40777.625</c:v>
                </c:pt>
                <c:pt idx="2665" formatCode="mm/dd/yyyy\ \ \ hh:mm">
                  <c:v>40777.666666666664</c:v>
                </c:pt>
                <c:pt idx="2666" formatCode="mm/dd/yyyy\ \ \ hh:mm">
                  <c:v>40777.708333333336</c:v>
                </c:pt>
                <c:pt idx="2667" formatCode="mm/dd/yyyy\ \ \ hh:mm">
                  <c:v>40777.75</c:v>
                </c:pt>
                <c:pt idx="2668" formatCode="mm/dd/yyyy\ \ \ hh:mm">
                  <c:v>40777.791666666664</c:v>
                </c:pt>
                <c:pt idx="2669" formatCode="mm/dd/yyyy\ \ \ hh:mm">
                  <c:v>40777.833333333336</c:v>
                </c:pt>
                <c:pt idx="2670" formatCode="mm/dd/yyyy\ \ \ hh:mm">
                  <c:v>40777.875</c:v>
                </c:pt>
                <c:pt idx="2671" formatCode="mm/dd/yyyy\ \ \ hh:mm">
                  <c:v>40777.916666666664</c:v>
                </c:pt>
                <c:pt idx="2672" formatCode="mm/dd/yyyy\ \ \ hh:mm">
                  <c:v>40777.958333333336</c:v>
                </c:pt>
                <c:pt idx="2673" formatCode="mm/dd/yyyy\ \ \ hh:mm">
                  <c:v>40778</c:v>
                </c:pt>
                <c:pt idx="2674" formatCode="mm/dd/yyyy\ \ \ hh:mm">
                  <c:v>40778.041666666664</c:v>
                </c:pt>
                <c:pt idx="2675" formatCode="mm/dd/yyyy\ \ \ hh:mm">
                  <c:v>40778.083333333336</c:v>
                </c:pt>
                <c:pt idx="2676" formatCode="mm/dd/yyyy\ \ \ hh:mm">
                  <c:v>40778.125</c:v>
                </c:pt>
                <c:pt idx="2677" formatCode="mm/dd/yyyy\ \ \ hh:mm">
                  <c:v>40778.166666666664</c:v>
                </c:pt>
                <c:pt idx="2678" formatCode="mm/dd/yyyy\ \ \ hh:mm">
                  <c:v>40778.208333333336</c:v>
                </c:pt>
                <c:pt idx="2679" formatCode="mm/dd/yyyy\ \ \ hh:mm">
                  <c:v>40778.25</c:v>
                </c:pt>
                <c:pt idx="2680" formatCode="mm/dd/yyyy\ \ \ hh:mm">
                  <c:v>40778.291666666664</c:v>
                </c:pt>
                <c:pt idx="2681" formatCode="mm/dd/yyyy\ \ \ hh:mm">
                  <c:v>40778.333333333336</c:v>
                </c:pt>
                <c:pt idx="2682" formatCode="mm/dd/yyyy\ \ \ hh:mm">
                  <c:v>40778.375</c:v>
                </c:pt>
                <c:pt idx="2683" formatCode="mm/dd/yyyy\ \ \ hh:mm">
                  <c:v>40778.416666666664</c:v>
                </c:pt>
                <c:pt idx="2684" formatCode="mm/dd/yyyy\ \ \ hh:mm">
                  <c:v>40778.458333333336</c:v>
                </c:pt>
                <c:pt idx="2685" formatCode="mm/dd/yyyy\ \ \ hh:mm">
                  <c:v>40778.5</c:v>
                </c:pt>
                <c:pt idx="2686" formatCode="mm/dd/yyyy\ \ \ hh:mm">
                  <c:v>40778.541666666664</c:v>
                </c:pt>
                <c:pt idx="2687" formatCode="mm/dd/yyyy\ \ \ hh:mm">
                  <c:v>40778.583333333336</c:v>
                </c:pt>
                <c:pt idx="2688" formatCode="mm/dd/yyyy\ \ \ hh:mm">
                  <c:v>40778.625</c:v>
                </c:pt>
                <c:pt idx="2689" formatCode="mm/dd/yyyy\ \ \ hh:mm">
                  <c:v>40778.666666666664</c:v>
                </c:pt>
                <c:pt idx="2690" formatCode="mm/dd/yyyy\ \ \ hh:mm">
                  <c:v>40778.708333333336</c:v>
                </c:pt>
                <c:pt idx="2691" formatCode="mm/dd/yyyy\ \ \ hh:mm">
                  <c:v>40778.75</c:v>
                </c:pt>
                <c:pt idx="2692" formatCode="mm/dd/yyyy\ \ \ hh:mm">
                  <c:v>40778.791666666664</c:v>
                </c:pt>
                <c:pt idx="2693" formatCode="mm/dd/yyyy\ \ \ hh:mm">
                  <c:v>40778.833333333336</c:v>
                </c:pt>
                <c:pt idx="2694" formatCode="mm/dd/yyyy\ \ \ hh:mm">
                  <c:v>40778.875</c:v>
                </c:pt>
                <c:pt idx="2695" formatCode="mm/dd/yyyy\ \ \ hh:mm">
                  <c:v>40778.916666666664</c:v>
                </c:pt>
                <c:pt idx="2696" formatCode="mm/dd/yyyy\ \ \ hh:mm">
                  <c:v>40778.958333333336</c:v>
                </c:pt>
                <c:pt idx="2697" formatCode="mm/dd/yyyy\ \ \ hh:mm">
                  <c:v>40779</c:v>
                </c:pt>
                <c:pt idx="2698" formatCode="mm/dd/yyyy\ \ \ hh:mm">
                  <c:v>40779.041666666664</c:v>
                </c:pt>
                <c:pt idx="2699" formatCode="mm/dd/yyyy\ \ \ hh:mm">
                  <c:v>40779.083333333336</c:v>
                </c:pt>
                <c:pt idx="2700" formatCode="mm/dd/yyyy\ \ \ hh:mm">
                  <c:v>40779.125</c:v>
                </c:pt>
                <c:pt idx="2701" formatCode="mm/dd/yyyy\ \ \ hh:mm">
                  <c:v>40779.166666666664</c:v>
                </c:pt>
                <c:pt idx="2702" formatCode="mm/dd/yyyy\ \ \ hh:mm">
                  <c:v>40779.208333333336</c:v>
                </c:pt>
                <c:pt idx="2703" formatCode="mm/dd/yyyy\ \ \ hh:mm">
                  <c:v>40779.25</c:v>
                </c:pt>
                <c:pt idx="2704" formatCode="mm/dd/yyyy\ \ \ hh:mm">
                  <c:v>40779.291666666664</c:v>
                </c:pt>
                <c:pt idx="2705" formatCode="mm/dd/yyyy\ \ \ hh:mm">
                  <c:v>40779.333333333336</c:v>
                </c:pt>
                <c:pt idx="2706" formatCode="mm/dd/yyyy\ \ \ hh:mm">
                  <c:v>40779.375</c:v>
                </c:pt>
                <c:pt idx="2707" formatCode="mm/dd/yyyy\ \ \ hh:mm">
                  <c:v>40779.416666666664</c:v>
                </c:pt>
                <c:pt idx="2708" formatCode="mm/dd/yyyy\ \ \ hh:mm">
                  <c:v>40779.458333333336</c:v>
                </c:pt>
                <c:pt idx="2709" formatCode="mm/dd/yyyy\ \ \ hh:mm">
                  <c:v>40779.5</c:v>
                </c:pt>
                <c:pt idx="2710" formatCode="mm/dd/yyyy\ \ \ hh:mm">
                  <c:v>40779.541666666664</c:v>
                </c:pt>
                <c:pt idx="2711" formatCode="mm/dd/yyyy\ \ \ hh:mm">
                  <c:v>40779.583333333336</c:v>
                </c:pt>
                <c:pt idx="2712" formatCode="mm/dd/yyyy\ \ \ hh:mm">
                  <c:v>40779.625</c:v>
                </c:pt>
                <c:pt idx="2713" formatCode="mm/dd/yyyy\ \ \ hh:mm">
                  <c:v>40779.666666666664</c:v>
                </c:pt>
                <c:pt idx="2714" formatCode="mm/dd/yyyy\ \ \ hh:mm">
                  <c:v>40779.708333333336</c:v>
                </c:pt>
                <c:pt idx="2715" formatCode="mm/dd/yyyy\ \ \ hh:mm">
                  <c:v>40779.75</c:v>
                </c:pt>
                <c:pt idx="2716" formatCode="mm/dd/yyyy\ \ \ hh:mm">
                  <c:v>40779.791666666664</c:v>
                </c:pt>
                <c:pt idx="2717" formatCode="mm/dd/yyyy\ \ \ hh:mm">
                  <c:v>40779.833333333336</c:v>
                </c:pt>
                <c:pt idx="2718" formatCode="mm/dd/yyyy\ \ \ hh:mm">
                  <c:v>40779.875</c:v>
                </c:pt>
                <c:pt idx="2719" formatCode="mm/dd/yyyy\ \ \ hh:mm">
                  <c:v>40779.916666666664</c:v>
                </c:pt>
                <c:pt idx="2720" formatCode="mm/dd/yyyy\ \ \ hh:mm">
                  <c:v>40779.958333333336</c:v>
                </c:pt>
                <c:pt idx="2721" formatCode="mm/dd/yyyy\ \ \ hh:mm">
                  <c:v>40780</c:v>
                </c:pt>
                <c:pt idx="2722" formatCode="mm/dd/yyyy\ \ \ hh:mm">
                  <c:v>40780.041666666664</c:v>
                </c:pt>
                <c:pt idx="2723" formatCode="mm/dd/yyyy\ \ \ hh:mm">
                  <c:v>40780.083333333336</c:v>
                </c:pt>
                <c:pt idx="2724" formatCode="mm/dd/yyyy\ \ \ hh:mm">
                  <c:v>40780.125</c:v>
                </c:pt>
                <c:pt idx="2725" formatCode="mm/dd/yyyy\ \ \ hh:mm">
                  <c:v>40780.166666666664</c:v>
                </c:pt>
                <c:pt idx="2726" formatCode="mm/dd/yyyy\ \ \ hh:mm">
                  <c:v>40780.208333333336</c:v>
                </c:pt>
                <c:pt idx="2727" formatCode="mm/dd/yyyy\ \ \ hh:mm">
                  <c:v>40780.25</c:v>
                </c:pt>
                <c:pt idx="2728" formatCode="mm/dd/yyyy\ \ \ hh:mm">
                  <c:v>40780.291666666664</c:v>
                </c:pt>
                <c:pt idx="2729" formatCode="mm/dd/yyyy\ \ \ hh:mm">
                  <c:v>40780.333333333336</c:v>
                </c:pt>
                <c:pt idx="2730" formatCode="mm/dd/yyyy\ \ \ hh:mm">
                  <c:v>40780.375</c:v>
                </c:pt>
                <c:pt idx="2731" formatCode="mm/dd/yyyy\ \ \ hh:mm">
                  <c:v>40780.416666666664</c:v>
                </c:pt>
                <c:pt idx="2732" formatCode="mm/dd/yyyy\ \ \ hh:mm">
                  <c:v>40780.458333333336</c:v>
                </c:pt>
                <c:pt idx="2733" formatCode="mm/dd/yyyy\ \ \ hh:mm">
                  <c:v>40780.5</c:v>
                </c:pt>
                <c:pt idx="2734" formatCode="mm/dd/yyyy\ \ \ hh:mm">
                  <c:v>40780.541666666664</c:v>
                </c:pt>
                <c:pt idx="2735" formatCode="mm/dd/yyyy\ \ \ hh:mm">
                  <c:v>40780.583333333336</c:v>
                </c:pt>
                <c:pt idx="2736" formatCode="mm/dd/yyyy\ \ \ hh:mm">
                  <c:v>40780.625</c:v>
                </c:pt>
                <c:pt idx="2737" formatCode="mm/dd/yyyy\ \ \ hh:mm">
                  <c:v>40780.666666666664</c:v>
                </c:pt>
                <c:pt idx="2738" formatCode="mm/dd/yyyy\ \ \ hh:mm">
                  <c:v>40780.708333333336</c:v>
                </c:pt>
                <c:pt idx="2739" formatCode="mm/dd/yyyy\ \ \ hh:mm">
                  <c:v>40780.75</c:v>
                </c:pt>
                <c:pt idx="2740" formatCode="mm/dd/yyyy\ \ \ hh:mm">
                  <c:v>40780.791666666664</c:v>
                </c:pt>
                <c:pt idx="2741" formatCode="mm/dd/yyyy\ \ \ hh:mm">
                  <c:v>40780.833333333336</c:v>
                </c:pt>
                <c:pt idx="2742" formatCode="mm/dd/yyyy\ \ \ hh:mm">
                  <c:v>40780.875</c:v>
                </c:pt>
                <c:pt idx="2743" formatCode="mm/dd/yyyy\ \ \ hh:mm">
                  <c:v>40780.916666666664</c:v>
                </c:pt>
                <c:pt idx="2744" formatCode="mm/dd/yyyy\ \ \ hh:mm">
                  <c:v>40780.958333333336</c:v>
                </c:pt>
                <c:pt idx="2745" formatCode="mm/dd/yyyy\ \ \ hh:mm">
                  <c:v>40781</c:v>
                </c:pt>
                <c:pt idx="2746" formatCode="mm/dd/yyyy\ \ \ hh:mm">
                  <c:v>40781.041666666664</c:v>
                </c:pt>
                <c:pt idx="2747" formatCode="mm/dd/yyyy\ \ \ hh:mm">
                  <c:v>40781.083333333336</c:v>
                </c:pt>
                <c:pt idx="2748" formatCode="mm/dd/yyyy\ \ \ hh:mm">
                  <c:v>40781.125</c:v>
                </c:pt>
                <c:pt idx="2749" formatCode="mm/dd/yyyy\ \ \ hh:mm">
                  <c:v>40781.166666666664</c:v>
                </c:pt>
                <c:pt idx="2750" formatCode="mm/dd/yyyy\ \ \ hh:mm">
                  <c:v>40781.208333333336</c:v>
                </c:pt>
                <c:pt idx="2751" formatCode="mm/dd/yyyy\ \ \ hh:mm">
                  <c:v>40781.25</c:v>
                </c:pt>
                <c:pt idx="2752" formatCode="mm/dd/yyyy\ \ \ hh:mm">
                  <c:v>40781.291666666664</c:v>
                </c:pt>
                <c:pt idx="2753" formatCode="mm/dd/yyyy\ \ \ hh:mm">
                  <c:v>40781.333333333336</c:v>
                </c:pt>
                <c:pt idx="2754" formatCode="mm/dd/yyyy\ \ \ hh:mm">
                  <c:v>40781.375</c:v>
                </c:pt>
                <c:pt idx="2755" formatCode="mm/dd/yyyy\ \ \ hh:mm">
                  <c:v>40781.416666666664</c:v>
                </c:pt>
                <c:pt idx="2756" formatCode="mm/dd/yyyy\ \ \ hh:mm">
                  <c:v>40781.458333333336</c:v>
                </c:pt>
                <c:pt idx="2757" formatCode="mm/dd/yyyy\ \ \ hh:mm">
                  <c:v>40781.5</c:v>
                </c:pt>
                <c:pt idx="2758" formatCode="mm/dd/yyyy\ \ \ hh:mm">
                  <c:v>40781.541666666664</c:v>
                </c:pt>
                <c:pt idx="2759" formatCode="mm/dd/yyyy\ \ \ hh:mm">
                  <c:v>40781.583333333336</c:v>
                </c:pt>
                <c:pt idx="2760" formatCode="mm/dd/yyyy\ \ \ hh:mm">
                  <c:v>40781.625</c:v>
                </c:pt>
                <c:pt idx="2761" formatCode="mm/dd/yyyy\ \ \ hh:mm">
                  <c:v>40781.666666666664</c:v>
                </c:pt>
                <c:pt idx="2762" formatCode="mm/dd/yyyy\ \ \ hh:mm">
                  <c:v>40781.708333333336</c:v>
                </c:pt>
                <c:pt idx="2763" formatCode="mm/dd/yyyy\ \ \ hh:mm">
                  <c:v>40781.75</c:v>
                </c:pt>
                <c:pt idx="2764" formatCode="mm/dd/yyyy\ \ \ hh:mm">
                  <c:v>40781.791666666664</c:v>
                </c:pt>
                <c:pt idx="2765" formatCode="mm/dd/yyyy\ \ \ hh:mm">
                  <c:v>40781.833333333336</c:v>
                </c:pt>
                <c:pt idx="2766" formatCode="mm/dd/yyyy\ \ \ hh:mm">
                  <c:v>40781.875</c:v>
                </c:pt>
                <c:pt idx="2767" formatCode="mm/dd/yyyy\ \ \ hh:mm">
                  <c:v>40781.916666666664</c:v>
                </c:pt>
                <c:pt idx="2768" formatCode="mm/dd/yyyy\ \ \ hh:mm">
                  <c:v>40781.958333333336</c:v>
                </c:pt>
                <c:pt idx="2769" formatCode="mm/dd/yyyy\ \ \ hh:mm">
                  <c:v>40782</c:v>
                </c:pt>
                <c:pt idx="2770" formatCode="mm/dd/yyyy\ \ \ hh:mm">
                  <c:v>40782.041666666664</c:v>
                </c:pt>
                <c:pt idx="2771" formatCode="mm/dd/yyyy\ \ \ hh:mm">
                  <c:v>40782.083333333336</c:v>
                </c:pt>
                <c:pt idx="2772" formatCode="mm/dd/yyyy\ \ \ hh:mm">
                  <c:v>40782.125</c:v>
                </c:pt>
                <c:pt idx="2773" formatCode="mm/dd/yyyy\ \ \ hh:mm">
                  <c:v>40782.166666666664</c:v>
                </c:pt>
                <c:pt idx="2774" formatCode="mm/dd/yyyy\ \ \ hh:mm">
                  <c:v>40782.208333333336</c:v>
                </c:pt>
                <c:pt idx="2775" formatCode="mm/dd/yyyy\ \ \ hh:mm">
                  <c:v>40782.25</c:v>
                </c:pt>
                <c:pt idx="2776" formatCode="mm/dd/yyyy\ \ \ hh:mm">
                  <c:v>40782.291666666664</c:v>
                </c:pt>
                <c:pt idx="2777" formatCode="mm/dd/yyyy\ \ \ hh:mm">
                  <c:v>40782.333333333336</c:v>
                </c:pt>
                <c:pt idx="2778" formatCode="mm/dd/yyyy\ \ \ hh:mm">
                  <c:v>40782.375</c:v>
                </c:pt>
                <c:pt idx="2779" formatCode="mm/dd/yyyy\ \ \ hh:mm">
                  <c:v>40782.416666666664</c:v>
                </c:pt>
                <c:pt idx="2780" formatCode="mm/dd/yyyy\ \ \ hh:mm">
                  <c:v>40782.458333333336</c:v>
                </c:pt>
                <c:pt idx="2781" formatCode="mm/dd/yyyy\ \ \ hh:mm">
                  <c:v>40782.5</c:v>
                </c:pt>
                <c:pt idx="2782" formatCode="mm/dd/yyyy\ \ \ hh:mm">
                  <c:v>40782.541666666664</c:v>
                </c:pt>
                <c:pt idx="2783" formatCode="mm/dd/yyyy\ \ \ hh:mm">
                  <c:v>40782.583333333336</c:v>
                </c:pt>
                <c:pt idx="2784" formatCode="mm/dd/yyyy\ \ \ hh:mm">
                  <c:v>40782.625</c:v>
                </c:pt>
                <c:pt idx="2785" formatCode="mm/dd/yyyy\ \ \ hh:mm">
                  <c:v>40782.666666666664</c:v>
                </c:pt>
                <c:pt idx="2786" formatCode="mm/dd/yyyy\ \ \ hh:mm">
                  <c:v>40782.708333333336</c:v>
                </c:pt>
                <c:pt idx="2787" formatCode="mm/dd/yyyy\ \ \ hh:mm">
                  <c:v>40782.75</c:v>
                </c:pt>
                <c:pt idx="2788" formatCode="mm/dd/yyyy\ \ \ hh:mm">
                  <c:v>40782.791666666664</c:v>
                </c:pt>
                <c:pt idx="2789" formatCode="mm/dd/yyyy\ \ \ hh:mm">
                  <c:v>40782.833333333336</c:v>
                </c:pt>
                <c:pt idx="2790" formatCode="mm/dd/yyyy\ \ \ hh:mm">
                  <c:v>40782.875</c:v>
                </c:pt>
                <c:pt idx="2791" formatCode="mm/dd/yyyy\ \ \ hh:mm">
                  <c:v>40782.916666666664</c:v>
                </c:pt>
                <c:pt idx="2792" formatCode="mm/dd/yyyy\ \ \ hh:mm">
                  <c:v>40782.958333333336</c:v>
                </c:pt>
                <c:pt idx="2793" formatCode="mm/dd/yyyy\ \ \ hh:mm">
                  <c:v>40783</c:v>
                </c:pt>
                <c:pt idx="2794" formatCode="mm/dd/yyyy\ \ \ hh:mm">
                  <c:v>40783.041666666664</c:v>
                </c:pt>
                <c:pt idx="2795" formatCode="mm/dd/yyyy\ \ \ hh:mm">
                  <c:v>40783.083333333336</c:v>
                </c:pt>
                <c:pt idx="2796" formatCode="mm/dd/yyyy\ \ \ hh:mm">
                  <c:v>40783.125</c:v>
                </c:pt>
                <c:pt idx="2797" formatCode="mm/dd/yyyy\ \ \ hh:mm">
                  <c:v>40783.166666666664</c:v>
                </c:pt>
                <c:pt idx="2798" formatCode="mm/dd/yyyy\ \ \ hh:mm">
                  <c:v>40783.208333333336</c:v>
                </c:pt>
                <c:pt idx="2799" formatCode="mm/dd/yyyy\ \ \ hh:mm">
                  <c:v>40783.25</c:v>
                </c:pt>
                <c:pt idx="2800" formatCode="mm/dd/yyyy\ \ \ hh:mm">
                  <c:v>40783.291666666664</c:v>
                </c:pt>
                <c:pt idx="2801" formatCode="mm/dd/yyyy\ \ \ hh:mm">
                  <c:v>40783.333333333336</c:v>
                </c:pt>
                <c:pt idx="2802" formatCode="mm/dd/yyyy\ \ \ hh:mm">
                  <c:v>40783.375</c:v>
                </c:pt>
                <c:pt idx="2803" formatCode="mm/dd/yyyy\ \ \ hh:mm">
                  <c:v>40783.416666666664</c:v>
                </c:pt>
                <c:pt idx="2804" formatCode="mm/dd/yyyy\ \ \ hh:mm">
                  <c:v>40783.458333333336</c:v>
                </c:pt>
                <c:pt idx="2805" formatCode="mm/dd/yyyy\ \ \ hh:mm">
                  <c:v>40783.5</c:v>
                </c:pt>
                <c:pt idx="2806" formatCode="mm/dd/yyyy\ \ \ hh:mm">
                  <c:v>40783.541666666664</c:v>
                </c:pt>
                <c:pt idx="2807" formatCode="mm/dd/yyyy\ \ \ hh:mm">
                  <c:v>40783.583333333336</c:v>
                </c:pt>
                <c:pt idx="2808" formatCode="mm/dd/yyyy\ \ \ hh:mm">
                  <c:v>40783.625</c:v>
                </c:pt>
                <c:pt idx="2809" formatCode="mm/dd/yyyy\ \ \ hh:mm">
                  <c:v>40783.666666666664</c:v>
                </c:pt>
                <c:pt idx="2810" formatCode="mm/dd/yyyy\ \ \ hh:mm">
                  <c:v>40783.708333333336</c:v>
                </c:pt>
                <c:pt idx="2811" formatCode="mm/dd/yyyy\ \ \ hh:mm">
                  <c:v>40783.75</c:v>
                </c:pt>
                <c:pt idx="2812" formatCode="mm/dd/yyyy\ \ \ hh:mm">
                  <c:v>40783.791666666664</c:v>
                </c:pt>
                <c:pt idx="2813" formatCode="mm/dd/yyyy\ \ \ hh:mm">
                  <c:v>40783.833333333336</c:v>
                </c:pt>
                <c:pt idx="2814" formatCode="mm/dd/yyyy\ \ \ hh:mm">
                  <c:v>40783.875</c:v>
                </c:pt>
                <c:pt idx="2815" formatCode="mm/dd/yyyy\ \ \ hh:mm">
                  <c:v>40783.916666666664</c:v>
                </c:pt>
                <c:pt idx="2816" formatCode="mm/dd/yyyy\ \ \ hh:mm">
                  <c:v>40783.958333333336</c:v>
                </c:pt>
                <c:pt idx="2817" formatCode="mm/dd/yyyy\ \ \ hh:mm">
                  <c:v>40784</c:v>
                </c:pt>
                <c:pt idx="2818" formatCode="mm/dd/yyyy\ \ \ hh:mm">
                  <c:v>40784.041666666664</c:v>
                </c:pt>
                <c:pt idx="2819" formatCode="mm/dd/yyyy\ \ \ hh:mm">
                  <c:v>40784.083333333336</c:v>
                </c:pt>
                <c:pt idx="2820" formatCode="mm/dd/yyyy\ \ \ hh:mm">
                  <c:v>40784.125</c:v>
                </c:pt>
                <c:pt idx="2821" formatCode="mm/dd/yyyy\ \ \ hh:mm">
                  <c:v>40784.166666666664</c:v>
                </c:pt>
                <c:pt idx="2822" formatCode="mm/dd/yyyy\ \ \ hh:mm">
                  <c:v>40784.208333333336</c:v>
                </c:pt>
                <c:pt idx="2823" formatCode="mm/dd/yyyy\ \ \ hh:mm">
                  <c:v>40784.25</c:v>
                </c:pt>
                <c:pt idx="2824" formatCode="mm/dd/yyyy\ \ \ hh:mm">
                  <c:v>40784.291666666664</c:v>
                </c:pt>
                <c:pt idx="2825" formatCode="mm/dd/yyyy\ \ \ hh:mm">
                  <c:v>40784.333333333336</c:v>
                </c:pt>
                <c:pt idx="2826" formatCode="mm/dd/yyyy\ \ \ hh:mm">
                  <c:v>40784.375</c:v>
                </c:pt>
                <c:pt idx="2827" formatCode="mm/dd/yyyy\ \ \ hh:mm">
                  <c:v>40784.416666666664</c:v>
                </c:pt>
                <c:pt idx="2828" formatCode="mm/dd/yyyy\ \ \ hh:mm">
                  <c:v>40784.458333333336</c:v>
                </c:pt>
                <c:pt idx="2829" formatCode="mm/dd/yyyy\ \ \ hh:mm">
                  <c:v>40784.5</c:v>
                </c:pt>
                <c:pt idx="2830" formatCode="mm/dd/yyyy\ \ \ hh:mm">
                  <c:v>40784.541666666664</c:v>
                </c:pt>
                <c:pt idx="2831" formatCode="mm/dd/yyyy\ \ \ hh:mm">
                  <c:v>40784.583333333336</c:v>
                </c:pt>
                <c:pt idx="2832" formatCode="mm/dd/yyyy\ \ \ hh:mm">
                  <c:v>40784.625</c:v>
                </c:pt>
                <c:pt idx="2833" formatCode="mm/dd/yyyy\ \ \ hh:mm">
                  <c:v>40784.666666666664</c:v>
                </c:pt>
                <c:pt idx="2834" formatCode="mm/dd/yyyy\ \ \ hh:mm">
                  <c:v>40784.708333333336</c:v>
                </c:pt>
                <c:pt idx="2835" formatCode="mm/dd/yyyy\ \ \ hh:mm">
                  <c:v>40784.75</c:v>
                </c:pt>
                <c:pt idx="2836" formatCode="mm/dd/yyyy\ \ \ hh:mm">
                  <c:v>40784.791666666664</c:v>
                </c:pt>
                <c:pt idx="2837" formatCode="mm/dd/yyyy\ \ \ hh:mm">
                  <c:v>40784.833333333336</c:v>
                </c:pt>
                <c:pt idx="2838" formatCode="mm/dd/yyyy\ \ \ hh:mm">
                  <c:v>40784.875</c:v>
                </c:pt>
                <c:pt idx="2839" formatCode="mm/dd/yyyy\ \ \ hh:mm">
                  <c:v>40784.916666666664</c:v>
                </c:pt>
                <c:pt idx="2840" formatCode="mm/dd/yyyy\ \ \ hh:mm">
                  <c:v>40784.958333333336</c:v>
                </c:pt>
                <c:pt idx="2841" formatCode="mm/dd/yyyy\ \ \ hh:mm">
                  <c:v>40785</c:v>
                </c:pt>
                <c:pt idx="2842" formatCode="mm/dd/yyyy\ \ \ hh:mm">
                  <c:v>40785.041666666664</c:v>
                </c:pt>
                <c:pt idx="2843" formatCode="mm/dd/yyyy\ \ \ hh:mm">
                  <c:v>40785.083333333336</c:v>
                </c:pt>
                <c:pt idx="2844" formatCode="mm/dd/yyyy\ \ \ hh:mm">
                  <c:v>40785.125</c:v>
                </c:pt>
                <c:pt idx="2845" formatCode="mm/dd/yyyy\ \ \ hh:mm">
                  <c:v>40785.166666666664</c:v>
                </c:pt>
                <c:pt idx="2846" formatCode="mm/dd/yyyy\ \ \ hh:mm">
                  <c:v>40785.208333333336</c:v>
                </c:pt>
                <c:pt idx="2847" formatCode="mm/dd/yyyy\ \ \ hh:mm">
                  <c:v>40785.25</c:v>
                </c:pt>
                <c:pt idx="2848" formatCode="mm/dd/yyyy\ \ \ hh:mm">
                  <c:v>40785.291666666664</c:v>
                </c:pt>
                <c:pt idx="2849" formatCode="mm/dd/yyyy\ \ \ hh:mm">
                  <c:v>40785.333333333336</c:v>
                </c:pt>
                <c:pt idx="2850" formatCode="mm/dd/yyyy\ \ \ hh:mm">
                  <c:v>40785.375</c:v>
                </c:pt>
                <c:pt idx="2851" formatCode="mm/dd/yyyy\ \ \ hh:mm">
                  <c:v>40785.416666666664</c:v>
                </c:pt>
                <c:pt idx="2852" formatCode="mm/dd/yyyy\ \ \ hh:mm">
                  <c:v>40785.458333333336</c:v>
                </c:pt>
                <c:pt idx="2853" formatCode="mm/dd/yyyy\ \ \ hh:mm">
                  <c:v>40785.5</c:v>
                </c:pt>
                <c:pt idx="2854" formatCode="mm/dd/yyyy\ \ \ hh:mm">
                  <c:v>40785.541666666664</c:v>
                </c:pt>
                <c:pt idx="2855" formatCode="mm/dd/yyyy\ \ \ hh:mm">
                  <c:v>40785.583333333336</c:v>
                </c:pt>
                <c:pt idx="2856" formatCode="mm/dd/yyyy\ \ \ hh:mm">
                  <c:v>40785.625</c:v>
                </c:pt>
                <c:pt idx="2857" formatCode="mm/dd/yyyy\ \ \ hh:mm">
                  <c:v>40785.666666666664</c:v>
                </c:pt>
                <c:pt idx="2858" formatCode="mm/dd/yyyy\ \ \ hh:mm">
                  <c:v>40785.708333333336</c:v>
                </c:pt>
                <c:pt idx="2859" formatCode="mm/dd/yyyy\ \ \ hh:mm">
                  <c:v>40785.75</c:v>
                </c:pt>
                <c:pt idx="2860" formatCode="mm/dd/yyyy\ \ \ hh:mm">
                  <c:v>40785.791666666664</c:v>
                </c:pt>
                <c:pt idx="2861" formatCode="mm/dd/yyyy\ \ \ hh:mm">
                  <c:v>40785.833333333336</c:v>
                </c:pt>
                <c:pt idx="2862" formatCode="mm/dd/yyyy\ \ \ hh:mm">
                  <c:v>40785.875</c:v>
                </c:pt>
                <c:pt idx="2863" formatCode="mm/dd/yyyy\ \ \ hh:mm">
                  <c:v>40785.916666666664</c:v>
                </c:pt>
                <c:pt idx="2864" formatCode="mm/dd/yyyy\ \ \ hh:mm">
                  <c:v>40785.958333333336</c:v>
                </c:pt>
                <c:pt idx="2865" formatCode="mm/dd/yyyy\ \ \ hh:mm">
                  <c:v>40786</c:v>
                </c:pt>
                <c:pt idx="2866" formatCode="mm/dd/yyyy\ \ \ hh:mm">
                  <c:v>40786.041666666664</c:v>
                </c:pt>
                <c:pt idx="2867" formatCode="mm/dd/yyyy\ \ \ hh:mm">
                  <c:v>40786.083333333336</c:v>
                </c:pt>
                <c:pt idx="2868" formatCode="mm/dd/yyyy\ \ \ hh:mm">
                  <c:v>40786.125</c:v>
                </c:pt>
                <c:pt idx="2869" formatCode="mm/dd/yyyy\ \ \ hh:mm">
                  <c:v>40786.166666666664</c:v>
                </c:pt>
                <c:pt idx="2870" formatCode="mm/dd/yyyy\ \ \ hh:mm">
                  <c:v>40786.208333333336</c:v>
                </c:pt>
                <c:pt idx="2871" formatCode="mm/dd/yyyy\ \ \ hh:mm">
                  <c:v>40786.25</c:v>
                </c:pt>
                <c:pt idx="2872" formatCode="mm/dd/yyyy\ \ \ hh:mm">
                  <c:v>40786.291666666664</c:v>
                </c:pt>
                <c:pt idx="2873" formatCode="mm/dd/yyyy\ \ \ hh:mm">
                  <c:v>40786.333333333336</c:v>
                </c:pt>
                <c:pt idx="2874" formatCode="mm/dd/yyyy\ \ \ hh:mm">
                  <c:v>40786.375</c:v>
                </c:pt>
                <c:pt idx="2875" formatCode="mm/dd/yyyy\ \ \ hh:mm">
                  <c:v>40786.416666666664</c:v>
                </c:pt>
                <c:pt idx="2876" formatCode="mm/dd/yyyy\ \ \ hh:mm">
                  <c:v>40786.458333333336</c:v>
                </c:pt>
                <c:pt idx="2877" formatCode="mm/dd/yyyy\ \ \ hh:mm">
                  <c:v>40786.5</c:v>
                </c:pt>
                <c:pt idx="2878" formatCode="mm/dd/yyyy\ \ \ hh:mm">
                  <c:v>40786.541666666664</c:v>
                </c:pt>
                <c:pt idx="2879" formatCode="mm/dd/yyyy\ \ \ hh:mm">
                  <c:v>40786.583333333336</c:v>
                </c:pt>
                <c:pt idx="2880" formatCode="mm/dd/yyyy\ \ \ hh:mm">
                  <c:v>40786.625</c:v>
                </c:pt>
                <c:pt idx="2881" formatCode="mm/dd/yyyy\ \ \ hh:mm">
                  <c:v>40786.666666666664</c:v>
                </c:pt>
                <c:pt idx="2882" formatCode="mm/dd/yyyy\ \ \ hh:mm">
                  <c:v>40786.708333333336</c:v>
                </c:pt>
                <c:pt idx="2883" formatCode="mm/dd/yyyy\ \ \ hh:mm">
                  <c:v>40786.75</c:v>
                </c:pt>
                <c:pt idx="2884" formatCode="mm/dd/yyyy\ \ \ hh:mm">
                  <c:v>40786.791666666664</c:v>
                </c:pt>
                <c:pt idx="2885" formatCode="mm/dd/yyyy\ \ \ hh:mm">
                  <c:v>40786.833333333336</c:v>
                </c:pt>
                <c:pt idx="2886" formatCode="mm/dd/yyyy\ \ \ hh:mm">
                  <c:v>40786.875</c:v>
                </c:pt>
                <c:pt idx="2887" formatCode="mm/dd/yyyy\ \ \ hh:mm">
                  <c:v>40786.916666666664</c:v>
                </c:pt>
                <c:pt idx="2888" formatCode="mm/dd/yyyy\ \ \ hh:mm">
                  <c:v>40786.958333333336</c:v>
                </c:pt>
                <c:pt idx="2889" formatCode="mm/dd/yyyy\ \ \ hh:mm">
                  <c:v>40787</c:v>
                </c:pt>
                <c:pt idx="2890" formatCode="mm/dd/yyyy\ \ \ hh:mm">
                  <c:v>40787.041666666664</c:v>
                </c:pt>
                <c:pt idx="2891" formatCode="mm/dd/yyyy\ \ \ hh:mm">
                  <c:v>40787.083333333336</c:v>
                </c:pt>
                <c:pt idx="2892" formatCode="mm/dd/yyyy\ \ \ hh:mm">
                  <c:v>40787.125</c:v>
                </c:pt>
                <c:pt idx="2893" formatCode="mm/dd/yyyy\ \ \ hh:mm">
                  <c:v>40787.166666666664</c:v>
                </c:pt>
                <c:pt idx="2894" formatCode="mm/dd/yyyy\ \ \ hh:mm">
                  <c:v>40787.208333333336</c:v>
                </c:pt>
                <c:pt idx="2895" formatCode="mm/dd/yyyy\ \ \ hh:mm">
                  <c:v>40787.25</c:v>
                </c:pt>
                <c:pt idx="2896" formatCode="mm/dd/yyyy\ \ \ hh:mm">
                  <c:v>40787.291666666664</c:v>
                </c:pt>
                <c:pt idx="2897" formatCode="mm/dd/yyyy\ \ \ hh:mm">
                  <c:v>40787.333333333336</c:v>
                </c:pt>
                <c:pt idx="2898" formatCode="mm/dd/yyyy\ \ \ hh:mm">
                  <c:v>40787.375</c:v>
                </c:pt>
                <c:pt idx="2899" formatCode="mm/dd/yyyy\ \ \ hh:mm">
                  <c:v>40787.416666666664</c:v>
                </c:pt>
                <c:pt idx="2900" formatCode="mm/dd/yyyy\ \ \ hh:mm">
                  <c:v>40787.458333333336</c:v>
                </c:pt>
                <c:pt idx="2901" formatCode="mm/dd/yyyy\ \ \ hh:mm">
                  <c:v>40787.5</c:v>
                </c:pt>
                <c:pt idx="2902" formatCode="mm/dd/yyyy\ \ \ hh:mm">
                  <c:v>40787.541666666664</c:v>
                </c:pt>
                <c:pt idx="2903" formatCode="mm/dd/yyyy\ \ \ hh:mm">
                  <c:v>40787.583333333336</c:v>
                </c:pt>
                <c:pt idx="2904" formatCode="mm/dd/yyyy\ \ \ hh:mm">
                  <c:v>40787.625</c:v>
                </c:pt>
                <c:pt idx="2905" formatCode="mm/dd/yyyy\ \ \ hh:mm">
                  <c:v>40787.666666666664</c:v>
                </c:pt>
                <c:pt idx="2906" formatCode="mm/dd/yyyy\ \ \ hh:mm">
                  <c:v>40787.708333333336</c:v>
                </c:pt>
                <c:pt idx="2907" formatCode="mm/dd/yyyy\ \ \ hh:mm">
                  <c:v>40787.75</c:v>
                </c:pt>
                <c:pt idx="2908" formatCode="mm/dd/yyyy\ \ \ hh:mm">
                  <c:v>40787.791666666664</c:v>
                </c:pt>
                <c:pt idx="2909" formatCode="mm/dd/yyyy\ \ \ hh:mm">
                  <c:v>40787.833333333336</c:v>
                </c:pt>
                <c:pt idx="2910" formatCode="mm/dd/yyyy\ \ \ hh:mm">
                  <c:v>40787.875</c:v>
                </c:pt>
                <c:pt idx="2911" formatCode="mm/dd/yyyy\ \ \ hh:mm">
                  <c:v>40787.916666666664</c:v>
                </c:pt>
                <c:pt idx="2912" formatCode="mm/dd/yyyy\ \ \ hh:mm">
                  <c:v>40787.958333333336</c:v>
                </c:pt>
                <c:pt idx="2913" formatCode="mm/dd/yyyy\ \ \ hh:mm">
                  <c:v>40788</c:v>
                </c:pt>
                <c:pt idx="2914" formatCode="mm/dd/yyyy\ \ \ hh:mm">
                  <c:v>40788.041666666664</c:v>
                </c:pt>
                <c:pt idx="2915" formatCode="mm/dd/yyyy\ \ \ hh:mm">
                  <c:v>40788.083333333336</c:v>
                </c:pt>
                <c:pt idx="2916" formatCode="mm/dd/yyyy\ \ \ hh:mm">
                  <c:v>40788.125</c:v>
                </c:pt>
                <c:pt idx="2917" formatCode="mm/dd/yyyy\ \ \ hh:mm">
                  <c:v>40788.166666666664</c:v>
                </c:pt>
                <c:pt idx="2918" formatCode="mm/dd/yyyy\ \ \ hh:mm">
                  <c:v>40788.208333333336</c:v>
                </c:pt>
                <c:pt idx="2919" formatCode="mm/dd/yyyy\ \ \ hh:mm">
                  <c:v>40788.25</c:v>
                </c:pt>
                <c:pt idx="2920" formatCode="mm/dd/yyyy\ \ \ hh:mm">
                  <c:v>40788.291666666664</c:v>
                </c:pt>
                <c:pt idx="2921" formatCode="mm/dd/yyyy\ \ \ hh:mm">
                  <c:v>40788.333333333336</c:v>
                </c:pt>
                <c:pt idx="2922" formatCode="mm/dd/yyyy\ \ \ hh:mm">
                  <c:v>40788.375</c:v>
                </c:pt>
                <c:pt idx="2923" formatCode="mm/dd/yyyy\ \ \ hh:mm">
                  <c:v>40788.416666666664</c:v>
                </c:pt>
                <c:pt idx="2924" formatCode="mm/dd/yyyy\ \ \ hh:mm">
                  <c:v>40788.458333333336</c:v>
                </c:pt>
                <c:pt idx="2925" formatCode="mm/dd/yyyy\ \ \ hh:mm">
                  <c:v>40788.5</c:v>
                </c:pt>
                <c:pt idx="2926" formatCode="mm/dd/yyyy\ \ \ hh:mm">
                  <c:v>40788.541666666664</c:v>
                </c:pt>
                <c:pt idx="2927" formatCode="mm/dd/yyyy\ \ \ hh:mm">
                  <c:v>40788.583333333336</c:v>
                </c:pt>
                <c:pt idx="2928" formatCode="mm/dd/yyyy\ \ \ hh:mm">
                  <c:v>40788.625</c:v>
                </c:pt>
                <c:pt idx="2929" formatCode="mm/dd/yyyy\ \ \ hh:mm">
                  <c:v>40788.666666666664</c:v>
                </c:pt>
                <c:pt idx="2930" formatCode="mm/dd/yyyy\ \ \ hh:mm">
                  <c:v>40788.708333333336</c:v>
                </c:pt>
                <c:pt idx="2931" formatCode="mm/dd/yyyy\ \ \ hh:mm">
                  <c:v>40788.75</c:v>
                </c:pt>
                <c:pt idx="2932" formatCode="mm/dd/yyyy\ \ \ hh:mm">
                  <c:v>40788.791666666664</c:v>
                </c:pt>
                <c:pt idx="2933" formatCode="mm/dd/yyyy\ \ \ hh:mm">
                  <c:v>40788.833333333336</c:v>
                </c:pt>
                <c:pt idx="2934" formatCode="mm/dd/yyyy\ \ \ hh:mm">
                  <c:v>40788.875</c:v>
                </c:pt>
                <c:pt idx="2935" formatCode="mm/dd/yyyy\ \ \ hh:mm">
                  <c:v>40788.916666666664</c:v>
                </c:pt>
                <c:pt idx="2936" formatCode="mm/dd/yyyy\ \ \ hh:mm">
                  <c:v>40788.958333333336</c:v>
                </c:pt>
                <c:pt idx="2937" formatCode="mm/dd/yyyy\ \ \ hh:mm">
                  <c:v>40789</c:v>
                </c:pt>
                <c:pt idx="2938" formatCode="mm/dd/yyyy\ \ \ hh:mm">
                  <c:v>40789.041666666664</c:v>
                </c:pt>
                <c:pt idx="2939" formatCode="mm/dd/yyyy\ \ \ hh:mm">
                  <c:v>40789.083333333336</c:v>
                </c:pt>
                <c:pt idx="2940" formatCode="mm/dd/yyyy\ \ \ hh:mm">
                  <c:v>40789.125</c:v>
                </c:pt>
                <c:pt idx="2941" formatCode="mm/dd/yyyy\ \ \ hh:mm">
                  <c:v>40789.166666666664</c:v>
                </c:pt>
                <c:pt idx="2942" formatCode="mm/dd/yyyy\ \ \ hh:mm">
                  <c:v>40789.208333333336</c:v>
                </c:pt>
                <c:pt idx="2943" formatCode="mm/dd/yyyy\ \ \ hh:mm">
                  <c:v>40789.25</c:v>
                </c:pt>
                <c:pt idx="2944" formatCode="mm/dd/yyyy\ \ \ hh:mm">
                  <c:v>40789.291666666664</c:v>
                </c:pt>
                <c:pt idx="2945" formatCode="mm/dd/yyyy\ \ \ hh:mm">
                  <c:v>40789.333333333336</c:v>
                </c:pt>
                <c:pt idx="2946" formatCode="mm/dd/yyyy\ \ \ hh:mm">
                  <c:v>40789.375</c:v>
                </c:pt>
                <c:pt idx="2947" formatCode="mm/dd/yyyy\ \ \ hh:mm">
                  <c:v>40789.416666666664</c:v>
                </c:pt>
                <c:pt idx="2948" formatCode="mm/dd/yyyy\ \ \ hh:mm">
                  <c:v>40789.458333333336</c:v>
                </c:pt>
                <c:pt idx="2949" formatCode="mm/dd/yyyy\ \ \ hh:mm">
                  <c:v>40789.5</c:v>
                </c:pt>
                <c:pt idx="2950" formatCode="mm/dd/yyyy\ \ \ hh:mm">
                  <c:v>40789.541666666664</c:v>
                </c:pt>
                <c:pt idx="2951" formatCode="mm/dd/yyyy\ \ \ hh:mm">
                  <c:v>40789.583333333336</c:v>
                </c:pt>
                <c:pt idx="2952" formatCode="mm/dd/yyyy\ \ \ hh:mm">
                  <c:v>40789.625</c:v>
                </c:pt>
                <c:pt idx="2953" formatCode="mm/dd/yyyy\ \ \ hh:mm">
                  <c:v>40789.666666666664</c:v>
                </c:pt>
                <c:pt idx="2954" formatCode="mm/dd/yyyy\ \ \ hh:mm">
                  <c:v>40789.708333333336</c:v>
                </c:pt>
                <c:pt idx="2955" formatCode="mm/dd/yyyy\ \ \ hh:mm">
                  <c:v>40789.75</c:v>
                </c:pt>
                <c:pt idx="2956" formatCode="mm/dd/yyyy\ \ \ hh:mm">
                  <c:v>40789.791666666664</c:v>
                </c:pt>
                <c:pt idx="2957" formatCode="mm/dd/yyyy\ \ \ hh:mm">
                  <c:v>40789.833333333336</c:v>
                </c:pt>
                <c:pt idx="2958" formatCode="mm/dd/yyyy\ \ \ hh:mm">
                  <c:v>40789.875</c:v>
                </c:pt>
                <c:pt idx="2959" formatCode="mm/dd/yyyy\ \ \ hh:mm">
                  <c:v>40789.916666666664</c:v>
                </c:pt>
                <c:pt idx="2960" formatCode="mm/dd/yyyy\ \ \ hh:mm">
                  <c:v>40789.958333333336</c:v>
                </c:pt>
                <c:pt idx="2961" formatCode="mm/dd/yyyy\ \ \ hh:mm">
                  <c:v>40790</c:v>
                </c:pt>
                <c:pt idx="2962" formatCode="mm/dd/yyyy\ \ \ hh:mm">
                  <c:v>40790.041666666664</c:v>
                </c:pt>
                <c:pt idx="2963" formatCode="mm/dd/yyyy\ \ \ hh:mm">
                  <c:v>40790.083333333336</c:v>
                </c:pt>
                <c:pt idx="2964" formatCode="mm/dd/yyyy\ \ \ hh:mm">
                  <c:v>40790.125</c:v>
                </c:pt>
                <c:pt idx="2965" formatCode="mm/dd/yyyy\ \ \ hh:mm">
                  <c:v>40790.166666666664</c:v>
                </c:pt>
                <c:pt idx="2966" formatCode="mm/dd/yyyy\ \ \ hh:mm">
                  <c:v>40790.208333333336</c:v>
                </c:pt>
                <c:pt idx="2967" formatCode="mm/dd/yyyy\ \ \ hh:mm">
                  <c:v>40790.25</c:v>
                </c:pt>
                <c:pt idx="2968" formatCode="mm/dd/yyyy\ \ \ hh:mm">
                  <c:v>40790.291666666664</c:v>
                </c:pt>
                <c:pt idx="2969" formatCode="mm/dd/yyyy\ \ \ hh:mm">
                  <c:v>40790.333333333336</c:v>
                </c:pt>
                <c:pt idx="2970" formatCode="mm/dd/yyyy\ \ \ hh:mm">
                  <c:v>40790.375</c:v>
                </c:pt>
                <c:pt idx="2971" formatCode="mm/dd/yyyy\ \ \ hh:mm">
                  <c:v>40790.416666666664</c:v>
                </c:pt>
                <c:pt idx="2972" formatCode="mm/dd/yyyy\ \ \ hh:mm">
                  <c:v>40790.458333333336</c:v>
                </c:pt>
                <c:pt idx="2973" formatCode="mm/dd/yyyy\ \ \ hh:mm">
                  <c:v>40790.5</c:v>
                </c:pt>
                <c:pt idx="2974" formatCode="mm/dd/yyyy\ \ \ hh:mm">
                  <c:v>40790.541666666664</c:v>
                </c:pt>
                <c:pt idx="2975" formatCode="mm/dd/yyyy\ \ \ hh:mm">
                  <c:v>40790.583333333336</c:v>
                </c:pt>
                <c:pt idx="2976" formatCode="mm/dd/yyyy\ \ \ hh:mm">
                  <c:v>40790.625</c:v>
                </c:pt>
                <c:pt idx="2977" formatCode="mm/dd/yyyy\ \ \ hh:mm">
                  <c:v>40790.666666666664</c:v>
                </c:pt>
                <c:pt idx="2978" formatCode="mm/dd/yyyy\ \ \ hh:mm">
                  <c:v>40790.708333333336</c:v>
                </c:pt>
                <c:pt idx="2979" formatCode="mm/dd/yyyy\ \ \ hh:mm">
                  <c:v>40790.75</c:v>
                </c:pt>
                <c:pt idx="2980" formatCode="mm/dd/yyyy\ \ \ hh:mm">
                  <c:v>40790.791666666664</c:v>
                </c:pt>
                <c:pt idx="2981" formatCode="mm/dd/yyyy\ \ \ hh:mm">
                  <c:v>40790.833333333336</c:v>
                </c:pt>
                <c:pt idx="2982" formatCode="mm/dd/yyyy\ \ \ hh:mm">
                  <c:v>40790.875</c:v>
                </c:pt>
                <c:pt idx="2983" formatCode="mm/dd/yyyy\ \ \ hh:mm">
                  <c:v>40790.916666666664</c:v>
                </c:pt>
                <c:pt idx="2984" formatCode="mm/dd/yyyy\ \ \ hh:mm">
                  <c:v>40790.958333333336</c:v>
                </c:pt>
                <c:pt idx="2985" formatCode="mm/dd/yyyy\ \ \ hh:mm">
                  <c:v>40791</c:v>
                </c:pt>
                <c:pt idx="2986" formatCode="mm/dd/yyyy\ \ \ hh:mm">
                  <c:v>40791.041666666664</c:v>
                </c:pt>
                <c:pt idx="2987" formatCode="mm/dd/yyyy\ \ \ hh:mm">
                  <c:v>40791.083333333336</c:v>
                </c:pt>
                <c:pt idx="2988" formatCode="mm/dd/yyyy\ \ \ hh:mm">
                  <c:v>40791.125</c:v>
                </c:pt>
                <c:pt idx="2989" formatCode="mm/dd/yyyy\ \ \ hh:mm">
                  <c:v>40791.166666666664</c:v>
                </c:pt>
                <c:pt idx="2990" formatCode="mm/dd/yyyy\ \ \ hh:mm">
                  <c:v>40791.208333333336</c:v>
                </c:pt>
                <c:pt idx="2991" formatCode="mm/dd/yyyy\ \ \ hh:mm">
                  <c:v>40791.25</c:v>
                </c:pt>
                <c:pt idx="2992" formatCode="mm/dd/yyyy\ \ \ hh:mm">
                  <c:v>40791.291666666664</c:v>
                </c:pt>
                <c:pt idx="2993" formatCode="mm/dd/yyyy\ \ \ hh:mm">
                  <c:v>40791.333333333336</c:v>
                </c:pt>
                <c:pt idx="2994" formatCode="mm/dd/yyyy\ \ \ hh:mm">
                  <c:v>40791.375</c:v>
                </c:pt>
                <c:pt idx="2995" formatCode="mm/dd/yyyy\ \ \ hh:mm">
                  <c:v>40791.416666666664</c:v>
                </c:pt>
                <c:pt idx="2996" formatCode="mm/dd/yyyy\ \ \ hh:mm">
                  <c:v>40791.458333333336</c:v>
                </c:pt>
                <c:pt idx="2997" formatCode="mm/dd/yyyy\ \ \ hh:mm">
                  <c:v>40791.5</c:v>
                </c:pt>
                <c:pt idx="2998" formatCode="mm/dd/yyyy\ \ \ hh:mm">
                  <c:v>40791.541666666664</c:v>
                </c:pt>
                <c:pt idx="2999" formatCode="mm/dd/yyyy\ \ \ hh:mm">
                  <c:v>40791.583333333336</c:v>
                </c:pt>
                <c:pt idx="3000" formatCode="mm/dd/yyyy\ \ \ hh:mm">
                  <c:v>40791.625</c:v>
                </c:pt>
                <c:pt idx="3001" formatCode="mm/dd/yyyy\ \ \ hh:mm">
                  <c:v>40791.666666666664</c:v>
                </c:pt>
                <c:pt idx="3002" formatCode="mm/dd/yyyy\ \ \ hh:mm">
                  <c:v>40791.708333333336</c:v>
                </c:pt>
                <c:pt idx="3003" formatCode="mm/dd/yyyy\ \ \ hh:mm">
                  <c:v>40791.75</c:v>
                </c:pt>
                <c:pt idx="3004" formatCode="mm/dd/yyyy\ \ \ hh:mm">
                  <c:v>40791.791666666664</c:v>
                </c:pt>
                <c:pt idx="3005" formatCode="mm/dd/yyyy\ \ \ hh:mm">
                  <c:v>40791.833333333336</c:v>
                </c:pt>
                <c:pt idx="3006" formatCode="mm/dd/yyyy\ \ \ hh:mm">
                  <c:v>40791.875</c:v>
                </c:pt>
                <c:pt idx="3007" formatCode="mm/dd/yyyy\ \ \ hh:mm">
                  <c:v>40791.916666666664</c:v>
                </c:pt>
                <c:pt idx="3008" formatCode="mm/dd/yyyy\ \ \ hh:mm">
                  <c:v>40791.958333333336</c:v>
                </c:pt>
                <c:pt idx="3009" formatCode="mm/dd/yyyy\ \ \ hh:mm">
                  <c:v>40792</c:v>
                </c:pt>
                <c:pt idx="3010" formatCode="mm/dd/yyyy\ \ \ hh:mm">
                  <c:v>40792.041666666664</c:v>
                </c:pt>
                <c:pt idx="3011" formatCode="mm/dd/yyyy\ \ \ hh:mm">
                  <c:v>40792.083333333336</c:v>
                </c:pt>
                <c:pt idx="3012" formatCode="mm/dd/yyyy\ \ \ hh:mm">
                  <c:v>40792.125</c:v>
                </c:pt>
                <c:pt idx="3013" formatCode="mm/dd/yyyy\ \ \ hh:mm">
                  <c:v>40792.166666666664</c:v>
                </c:pt>
                <c:pt idx="3014" formatCode="mm/dd/yyyy\ \ \ hh:mm">
                  <c:v>40792.208333333336</c:v>
                </c:pt>
                <c:pt idx="3015" formatCode="mm/dd/yyyy\ \ \ hh:mm">
                  <c:v>40792.25</c:v>
                </c:pt>
                <c:pt idx="3016" formatCode="mm/dd/yyyy\ \ \ hh:mm">
                  <c:v>40792.291666666664</c:v>
                </c:pt>
                <c:pt idx="3017" formatCode="mm/dd/yyyy\ \ \ hh:mm">
                  <c:v>40792.333333333336</c:v>
                </c:pt>
                <c:pt idx="3018" formatCode="mm/dd/yyyy\ \ \ hh:mm">
                  <c:v>40792.375</c:v>
                </c:pt>
                <c:pt idx="3019" formatCode="mm/dd/yyyy\ \ \ hh:mm">
                  <c:v>40792.416666666664</c:v>
                </c:pt>
                <c:pt idx="3020" formatCode="mm/dd/yyyy\ \ \ hh:mm">
                  <c:v>40792.458333333336</c:v>
                </c:pt>
                <c:pt idx="3021" formatCode="mm/dd/yyyy\ \ \ hh:mm">
                  <c:v>40792.5</c:v>
                </c:pt>
                <c:pt idx="3022" formatCode="mm/dd/yyyy\ \ \ hh:mm">
                  <c:v>40792.541666666664</c:v>
                </c:pt>
                <c:pt idx="3023" formatCode="mm/dd/yyyy\ \ \ hh:mm">
                  <c:v>40792.583333333336</c:v>
                </c:pt>
                <c:pt idx="3024" formatCode="mm/dd/yyyy\ \ \ hh:mm">
                  <c:v>40792.625</c:v>
                </c:pt>
                <c:pt idx="3025" formatCode="mm/dd/yyyy\ \ \ hh:mm">
                  <c:v>40792.666666666664</c:v>
                </c:pt>
                <c:pt idx="3026" formatCode="mm/dd/yyyy\ \ \ hh:mm">
                  <c:v>40792.708333333336</c:v>
                </c:pt>
                <c:pt idx="3027" formatCode="mm/dd/yyyy\ \ \ hh:mm">
                  <c:v>40792.75</c:v>
                </c:pt>
                <c:pt idx="3028" formatCode="mm/dd/yyyy\ \ \ hh:mm">
                  <c:v>40792.791666666664</c:v>
                </c:pt>
                <c:pt idx="3029" formatCode="mm/dd/yyyy\ \ \ hh:mm">
                  <c:v>40792.833333333336</c:v>
                </c:pt>
                <c:pt idx="3030" formatCode="mm/dd/yyyy\ \ \ hh:mm">
                  <c:v>40792.875</c:v>
                </c:pt>
                <c:pt idx="3031" formatCode="mm/dd/yyyy\ \ \ hh:mm">
                  <c:v>40792.916666666664</c:v>
                </c:pt>
                <c:pt idx="3032" formatCode="mm/dd/yyyy\ \ \ hh:mm">
                  <c:v>40792.958333333336</c:v>
                </c:pt>
                <c:pt idx="3033" formatCode="mm/dd/yyyy\ \ \ hh:mm">
                  <c:v>40793</c:v>
                </c:pt>
                <c:pt idx="3034" formatCode="mm/dd/yyyy\ \ \ hh:mm">
                  <c:v>40793.041666666664</c:v>
                </c:pt>
                <c:pt idx="3035" formatCode="mm/dd/yyyy\ \ \ hh:mm">
                  <c:v>40793.083333333336</c:v>
                </c:pt>
                <c:pt idx="3036" formatCode="mm/dd/yyyy\ \ \ hh:mm">
                  <c:v>40793.125</c:v>
                </c:pt>
                <c:pt idx="3037" formatCode="mm/dd/yyyy\ \ \ hh:mm">
                  <c:v>40793.166666666664</c:v>
                </c:pt>
                <c:pt idx="3038" formatCode="mm/dd/yyyy\ \ \ hh:mm">
                  <c:v>40793.208333333336</c:v>
                </c:pt>
                <c:pt idx="3039" formatCode="mm/dd/yyyy\ \ \ hh:mm">
                  <c:v>40793.25</c:v>
                </c:pt>
                <c:pt idx="3040" formatCode="mm/dd/yyyy\ \ \ hh:mm">
                  <c:v>40793.291666666664</c:v>
                </c:pt>
                <c:pt idx="3041" formatCode="mm/dd/yyyy\ \ \ hh:mm">
                  <c:v>40793.333333333336</c:v>
                </c:pt>
                <c:pt idx="3042" formatCode="mm/dd/yyyy\ \ \ hh:mm">
                  <c:v>40793.375</c:v>
                </c:pt>
                <c:pt idx="3043" formatCode="mm/dd/yyyy\ \ \ hh:mm">
                  <c:v>40793.416666666664</c:v>
                </c:pt>
                <c:pt idx="3044" formatCode="mm/dd/yyyy\ \ \ hh:mm">
                  <c:v>40793.458333333336</c:v>
                </c:pt>
                <c:pt idx="3045" formatCode="mm/dd/yyyy\ \ \ hh:mm">
                  <c:v>40793.5</c:v>
                </c:pt>
                <c:pt idx="3046" formatCode="mm/dd/yyyy\ \ \ hh:mm">
                  <c:v>40793.541666666664</c:v>
                </c:pt>
                <c:pt idx="3047" formatCode="mm/dd/yyyy\ \ \ hh:mm">
                  <c:v>40793.583333333336</c:v>
                </c:pt>
                <c:pt idx="3048" formatCode="mm/dd/yyyy\ \ \ hh:mm">
                  <c:v>40793.625</c:v>
                </c:pt>
                <c:pt idx="3049" formatCode="mm/dd/yyyy\ \ \ hh:mm">
                  <c:v>40793.666666666664</c:v>
                </c:pt>
                <c:pt idx="3050" formatCode="mm/dd/yyyy\ \ \ hh:mm">
                  <c:v>40793.708333333336</c:v>
                </c:pt>
                <c:pt idx="3051" formatCode="mm/dd/yyyy\ \ \ hh:mm">
                  <c:v>40793.75</c:v>
                </c:pt>
                <c:pt idx="3052" formatCode="mm/dd/yyyy\ \ \ hh:mm">
                  <c:v>40793.791666666664</c:v>
                </c:pt>
                <c:pt idx="3053" formatCode="mm/dd/yyyy\ \ \ hh:mm">
                  <c:v>40793.833333333336</c:v>
                </c:pt>
                <c:pt idx="3054" formatCode="mm/dd/yyyy\ \ \ hh:mm">
                  <c:v>40793.875</c:v>
                </c:pt>
                <c:pt idx="3055" formatCode="mm/dd/yyyy\ \ \ hh:mm">
                  <c:v>40793.916666666664</c:v>
                </c:pt>
                <c:pt idx="3056" formatCode="mm/dd/yyyy\ \ \ hh:mm">
                  <c:v>40793.958333333336</c:v>
                </c:pt>
                <c:pt idx="3057" formatCode="mm/dd/yyyy\ \ \ hh:mm">
                  <c:v>40794</c:v>
                </c:pt>
                <c:pt idx="3058" formatCode="mm/dd/yyyy\ \ \ hh:mm">
                  <c:v>40794.041666666664</c:v>
                </c:pt>
                <c:pt idx="3059" formatCode="mm/dd/yyyy\ \ \ hh:mm">
                  <c:v>40794.083333333336</c:v>
                </c:pt>
                <c:pt idx="3060" formatCode="mm/dd/yyyy\ \ \ hh:mm">
                  <c:v>40794.125</c:v>
                </c:pt>
                <c:pt idx="3061" formatCode="mm/dd/yyyy\ \ \ hh:mm">
                  <c:v>40794.166666666664</c:v>
                </c:pt>
                <c:pt idx="3062" formatCode="mm/dd/yyyy\ \ \ hh:mm">
                  <c:v>40794.208333333336</c:v>
                </c:pt>
                <c:pt idx="3063" formatCode="mm/dd/yyyy\ \ \ hh:mm">
                  <c:v>40794.25</c:v>
                </c:pt>
                <c:pt idx="3064" formatCode="mm/dd/yyyy\ \ \ hh:mm">
                  <c:v>40794.291666666664</c:v>
                </c:pt>
                <c:pt idx="3065" formatCode="mm/dd/yyyy\ \ \ hh:mm">
                  <c:v>40794.333333333336</c:v>
                </c:pt>
                <c:pt idx="3066" formatCode="mm/dd/yyyy\ \ \ hh:mm">
                  <c:v>40794.375</c:v>
                </c:pt>
                <c:pt idx="3067" formatCode="mm/dd/yyyy\ \ \ hh:mm">
                  <c:v>40794.416666666664</c:v>
                </c:pt>
                <c:pt idx="3068" formatCode="mm/dd/yyyy\ \ \ hh:mm">
                  <c:v>40794.458333333336</c:v>
                </c:pt>
                <c:pt idx="3069" formatCode="mm/dd/yyyy\ \ \ hh:mm">
                  <c:v>40794.5</c:v>
                </c:pt>
                <c:pt idx="3070" formatCode="mm/dd/yyyy\ \ \ hh:mm">
                  <c:v>40794.541666666664</c:v>
                </c:pt>
                <c:pt idx="3071" formatCode="mm/dd/yyyy\ \ \ hh:mm">
                  <c:v>40794.583333333336</c:v>
                </c:pt>
                <c:pt idx="3072" formatCode="mm/dd/yyyy\ \ \ hh:mm">
                  <c:v>40794.625</c:v>
                </c:pt>
                <c:pt idx="3073" formatCode="mm/dd/yyyy\ \ \ hh:mm">
                  <c:v>40794.666666666664</c:v>
                </c:pt>
                <c:pt idx="3074" formatCode="mm/dd/yyyy\ \ \ hh:mm">
                  <c:v>40794.708333333336</c:v>
                </c:pt>
                <c:pt idx="3075" formatCode="mm/dd/yyyy\ \ \ hh:mm">
                  <c:v>40794.75</c:v>
                </c:pt>
                <c:pt idx="3076" formatCode="mm/dd/yyyy\ \ \ hh:mm">
                  <c:v>40794.791666666664</c:v>
                </c:pt>
                <c:pt idx="3077" formatCode="mm/dd/yyyy\ \ \ hh:mm">
                  <c:v>40794.833333333336</c:v>
                </c:pt>
                <c:pt idx="3078" formatCode="mm/dd/yyyy\ \ \ hh:mm">
                  <c:v>40794.875</c:v>
                </c:pt>
                <c:pt idx="3079" formatCode="mm/dd/yyyy\ \ \ hh:mm">
                  <c:v>40794.916666666664</c:v>
                </c:pt>
                <c:pt idx="3080" formatCode="mm/dd/yyyy\ \ \ hh:mm">
                  <c:v>40794.958333333336</c:v>
                </c:pt>
                <c:pt idx="3081" formatCode="mm/dd/yyyy\ \ \ hh:mm">
                  <c:v>40795</c:v>
                </c:pt>
                <c:pt idx="3082" formatCode="mm/dd/yyyy\ \ \ hh:mm">
                  <c:v>40795.041666666664</c:v>
                </c:pt>
                <c:pt idx="3083" formatCode="mm/dd/yyyy\ \ \ hh:mm">
                  <c:v>40795.083333333336</c:v>
                </c:pt>
                <c:pt idx="3084" formatCode="mm/dd/yyyy\ \ \ hh:mm">
                  <c:v>40795.125</c:v>
                </c:pt>
                <c:pt idx="3085" formatCode="mm/dd/yyyy\ \ \ hh:mm">
                  <c:v>40795.166666666664</c:v>
                </c:pt>
                <c:pt idx="3086" formatCode="mm/dd/yyyy\ \ \ hh:mm">
                  <c:v>40795.208333333336</c:v>
                </c:pt>
                <c:pt idx="3087" formatCode="mm/dd/yyyy\ \ \ hh:mm">
                  <c:v>40795.25</c:v>
                </c:pt>
                <c:pt idx="3088" formatCode="mm/dd/yyyy\ \ \ hh:mm">
                  <c:v>40795.291666666664</c:v>
                </c:pt>
                <c:pt idx="3089" formatCode="mm/dd/yyyy\ \ \ hh:mm">
                  <c:v>40795.333333333336</c:v>
                </c:pt>
                <c:pt idx="3090" formatCode="mm/dd/yyyy\ \ \ hh:mm">
                  <c:v>40795.375</c:v>
                </c:pt>
                <c:pt idx="3091" formatCode="mm/dd/yyyy\ \ \ hh:mm">
                  <c:v>40795.416666666664</c:v>
                </c:pt>
                <c:pt idx="3092" formatCode="mm/dd/yyyy\ \ \ hh:mm">
                  <c:v>40795.458333333336</c:v>
                </c:pt>
                <c:pt idx="3093" formatCode="mm/dd/yyyy\ \ \ hh:mm">
                  <c:v>40795.5</c:v>
                </c:pt>
                <c:pt idx="3094" formatCode="mm/dd/yyyy\ \ \ hh:mm">
                  <c:v>40795.541666666664</c:v>
                </c:pt>
                <c:pt idx="3095" formatCode="mm/dd/yyyy\ \ \ hh:mm">
                  <c:v>40795.583333333336</c:v>
                </c:pt>
                <c:pt idx="3096" formatCode="mm/dd/yyyy\ \ \ hh:mm">
                  <c:v>40795.625</c:v>
                </c:pt>
                <c:pt idx="3097" formatCode="mm/dd/yyyy\ \ \ hh:mm">
                  <c:v>40795.666666666664</c:v>
                </c:pt>
                <c:pt idx="3098" formatCode="mm/dd/yyyy\ \ \ hh:mm">
                  <c:v>40795.708333333336</c:v>
                </c:pt>
                <c:pt idx="3099" formatCode="mm/dd/yyyy\ \ \ hh:mm">
                  <c:v>40795.75</c:v>
                </c:pt>
                <c:pt idx="3100" formatCode="mm/dd/yyyy\ \ \ hh:mm">
                  <c:v>40795.791666666664</c:v>
                </c:pt>
                <c:pt idx="3101" formatCode="mm/dd/yyyy\ \ \ hh:mm">
                  <c:v>40795.833333333336</c:v>
                </c:pt>
                <c:pt idx="3102" formatCode="mm/dd/yyyy\ \ \ hh:mm">
                  <c:v>40795.875</c:v>
                </c:pt>
                <c:pt idx="3103" formatCode="mm/dd/yyyy\ \ \ hh:mm">
                  <c:v>40795.916666666664</c:v>
                </c:pt>
                <c:pt idx="3104" formatCode="mm/dd/yyyy\ \ \ hh:mm">
                  <c:v>40795.958333333336</c:v>
                </c:pt>
                <c:pt idx="3105" formatCode="mm/dd/yyyy\ \ \ hh:mm">
                  <c:v>40796</c:v>
                </c:pt>
                <c:pt idx="3106" formatCode="mm/dd/yyyy\ \ \ hh:mm">
                  <c:v>40796.041666666664</c:v>
                </c:pt>
                <c:pt idx="3107" formatCode="mm/dd/yyyy\ \ \ hh:mm">
                  <c:v>40796.083333333336</c:v>
                </c:pt>
                <c:pt idx="3108" formatCode="mm/dd/yyyy\ \ \ hh:mm">
                  <c:v>40796.125</c:v>
                </c:pt>
                <c:pt idx="3109" formatCode="mm/dd/yyyy\ \ \ hh:mm">
                  <c:v>40796.166666666664</c:v>
                </c:pt>
                <c:pt idx="3110" formatCode="mm/dd/yyyy\ \ \ hh:mm">
                  <c:v>40796.208333333336</c:v>
                </c:pt>
                <c:pt idx="3111" formatCode="mm/dd/yyyy\ \ \ hh:mm">
                  <c:v>40796.25</c:v>
                </c:pt>
                <c:pt idx="3112" formatCode="mm/dd/yyyy\ \ \ hh:mm">
                  <c:v>40796.291666666664</c:v>
                </c:pt>
                <c:pt idx="3113" formatCode="mm/dd/yyyy\ \ \ hh:mm">
                  <c:v>40796.333333333336</c:v>
                </c:pt>
                <c:pt idx="3114" formatCode="mm/dd/yyyy\ \ \ hh:mm">
                  <c:v>40796.375</c:v>
                </c:pt>
                <c:pt idx="3115" formatCode="mm/dd/yyyy\ \ \ hh:mm">
                  <c:v>40796.416666666664</c:v>
                </c:pt>
                <c:pt idx="3116" formatCode="mm/dd/yyyy\ \ \ hh:mm">
                  <c:v>40796.458333333336</c:v>
                </c:pt>
                <c:pt idx="3117" formatCode="mm/dd/yyyy\ \ \ hh:mm">
                  <c:v>40796.5</c:v>
                </c:pt>
                <c:pt idx="3118" formatCode="mm/dd/yyyy\ \ \ hh:mm">
                  <c:v>40796.541666666664</c:v>
                </c:pt>
                <c:pt idx="3119" formatCode="mm/dd/yyyy\ \ \ hh:mm">
                  <c:v>40796.583333333336</c:v>
                </c:pt>
                <c:pt idx="3120" formatCode="mm/dd/yyyy\ \ \ hh:mm">
                  <c:v>40796.625</c:v>
                </c:pt>
                <c:pt idx="3121" formatCode="mm/dd/yyyy\ \ \ hh:mm">
                  <c:v>40796.666666666664</c:v>
                </c:pt>
                <c:pt idx="3122" formatCode="mm/dd/yyyy\ \ \ hh:mm">
                  <c:v>40796.708333333336</c:v>
                </c:pt>
                <c:pt idx="3123" formatCode="mm/dd/yyyy\ \ \ hh:mm">
                  <c:v>40796.75</c:v>
                </c:pt>
                <c:pt idx="3124" formatCode="mm/dd/yyyy\ \ \ hh:mm">
                  <c:v>40796.791666666664</c:v>
                </c:pt>
                <c:pt idx="3125" formatCode="mm/dd/yyyy\ \ \ hh:mm">
                  <c:v>40796.833333333336</c:v>
                </c:pt>
                <c:pt idx="3126" formatCode="mm/dd/yyyy\ \ \ hh:mm">
                  <c:v>40796.875</c:v>
                </c:pt>
                <c:pt idx="3127" formatCode="mm/dd/yyyy\ \ \ hh:mm">
                  <c:v>40796.916666666664</c:v>
                </c:pt>
                <c:pt idx="3128" formatCode="mm/dd/yyyy\ \ \ hh:mm">
                  <c:v>40796.958333333336</c:v>
                </c:pt>
                <c:pt idx="3129" formatCode="mm/dd/yyyy\ \ \ hh:mm">
                  <c:v>40797</c:v>
                </c:pt>
                <c:pt idx="3130" formatCode="mm/dd/yyyy\ \ \ hh:mm">
                  <c:v>40797.041666666664</c:v>
                </c:pt>
                <c:pt idx="3131" formatCode="mm/dd/yyyy\ \ \ hh:mm">
                  <c:v>40797.083333333336</c:v>
                </c:pt>
                <c:pt idx="3132" formatCode="mm/dd/yyyy\ \ \ hh:mm">
                  <c:v>40797.125</c:v>
                </c:pt>
                <c:pt idx="3133" formatCode="mm/dd/yyyy\ \ \ hh:mm">
                  <c:v>40797.166666666664</c:v>
                </c:pt>
                <c:pt idx="3134" formatCode="mm/dd/yyyy\ \ \ hh:mm">
                  <c:v>40797.208333333336</c:v>
                </c:pt>
                <c:pt idx="3135" formatCode="mm/dd/yyyy\ \ \ hh:mm">
                  <c:v>40797.25</c:v>
                </c:pt>
                <c:pt idx="3136" formatCode="mm/dd/yyyy\ \ \ hh:mm">
                  <c:v>40797.291666666664</c:v>
                </c:pt>
                <c:pt idx="3137" formatCode="mm/dd/yyyy\ \ \ hh:mm">
                  <c:v>40797.333333333336</c:v>
                </c:pt>
                <c:pt idx="3138" formatCode="mm/dd/yyyy\ \ \ hh:mm">
                  <c:v>40797.375</c:v>
                </c:pt>
                <c:pt idx="3139" formatCode="mm/dd/yyyy\ \ \ hh:mm">
                  <c:v>40797.416666666664</c:v>
                </c:pt>
                <c:pt idx="3140" formatCode="mm/dd/yyyy\ \ \ hh:mm">
                  <c:v>40797.458333333336</c:v>
                </c:pt>
                <c:pt idx="3141" formatCode="mm/dd/yyyy\ \ \ hh:mm">
                  <c:v>40797.5</c:v>
                </c:pt>
                <c:pt idx="3142" formatCode="mm/dd/yyyy\ \ \ hh:mm">
                  <c:v>40797.541666666664</c:v>
                </c:pt>
                <c:pt idx="3143" formatCode="mm/dd/yyyy\ \ \ hh:mm">
                  <c:v>40797.583333333336</c:v>
                </c:pt>
                <c:pt idx="3144" formatCode="mm/dd/yyyy\ \ \ hh:mm">
                  <c:v>40797.625</c:v>
                </c:pt>
                <c:pt idx="3145" formatCode="mm/dd/yyyy\ \ \ hh:mm">
                  <c:v>40797.666666666664</c:v>
                </c:pt>
                <c:pt idx="3146" formatCode="mm/dd/yyyy\ \ \ hh:mm">
                  <c:v>40797.708333333336</c:v>
                </c:pt>
                <c:pt idx="3147" formatCode="mm/dd/yyyy\ \ \ hh:mm">
                  <c:v>40797.75</c:v>
                </c:pt>
                <c:pt idx="3148" formatCode="mm/dd/yyyy\ \ \ hh:mm">
                  <c:v>40797.791666666664</c:v>
                </c:pt>
                <c:pt idx="3149" formatCode="mm/dd/yyyy\ \ \ hh:mm">
                  <c:v>40797.833333333336</c:v>
                </c:pt>
                <c:pt idx="3150" formatCode="mm/dd/yyyy\ \ \ hh:mm">
                  <c:v>40797.875</c:v>
                </c:pt>
                <c:pt idx="3151" formatCode="mm/dd/yyyy\ \ \ hh:mm">
                  <c:v>40797.916666666664</c:v>
                </c:pt>
                <c:pt idx="3152" formatCode="mm/dd/yyyy\ \ \ hh:mm">
                  <c:v>40797.958333333336</c:v>
                </c:pt>
                <c:pt idx="3153" formatCode="mm/dd/yyyy\ \ \ hh:mm">
                  <c:v>40798</c:v>
                </c:pt>
                <c:pt idx="3154" formatCode="mm/dd/yyyy\ \ \ hh:mm">
                  <c:v>40798.041666666664</c:v>
                </c:pt>
                <c:pt idx="3155" formatCode="mm/dd/yyyy\ \ \ hh:mm">
                  <c:v>40798.083333333336</c:v>
                </c:pt>
                <c:pt idx="3156" formatCode="mm/dd/yyyy\ \ \ hh:mm">
                  <c:v>40798.125</c:v>
                </c:pt>
                <c:pt idx="3157" formatCode="mm/dd/yyyy\ \ \ hh:mm">
                  <c:v>40798.166666666664</c:v>
                </c:pt>
                <c:pt idx="3158" formatCode="mm/dd/yyyy\ \ \ hh:mm">
                  <c:v>40798.208333333336</c:v>
                </c:pt>
                <c:pt idx="3159" formatCode="mm/dd/yyyy\ \ \ hh:mm">
                  <c:v>40798.25</c:v>
                </c:pt>
                <c:pt idx="3160" formatCode="mm/dd/yyyy\ \ \ hh:mm">
                  <c:v>40798.291666666664</c:v>
                </c:pt>
                <c:pt idx="3161" formatCode="mm/dd/yyyy\ \ \ hh:mm">
                  <c:v>40798.333333333336</c:v>
                </c:pt>
                <c:pt idx="3162" formatCode="mm/dd/yyyy\ \ \ hh:mm">
                  <c:v>40798.375</c:v>
                </c:pt>
                <c:pt idx="3163" formatCode="mm/dd/yyyy\ \ \ hh:mm">
                  <c:v>40798.416666666664</c:v>
                </c:pt>
                <c:pt idx="3164" formatCode="mm/dd/yyyy\ \ \ hh:mm">
                  <c:v>40798.458333333336</c:v>
                </c:pt>
                <c:pt idx="3165" formatCode="mm/dd/yyyy\ \ \ hh:mm">
                  <c:v>40798.5</c:v>
                </c:pt>
                <c:pt idx="3166" formatCode="mm/dd/yyyy\ \ \ hh:mm">
                  <c:v>40798.541666666664</c:v>
                </c:pt>
                <c:pt idx="3167" formatCode="mm/dd/yyyy\ \ \ hh:mm">
                  <c:v>40798.583333333336</c:v>
                </c:pt>
                <c:pt idx="3168" formatCode="mm/dd/yyyy\ \ \ hh:mm">
                  <c:v>40798.625</c:v>
                </c:pt>
                <c:pt idx="3169" formatCode="mm/dd/yyyy\ \ \ hh:mm">
                  <c:v>40798.666666666664</c:v>
                </c:pt>
                <c:pt idx="3170" formatCode="mm/dd/yyyy\ \ \ hh:mm">
                  <c:v>40798.708333333336</c:v>
                </c:pt>
                <c:pt idx="3171" formatCode="mm/dd/yyyy\ \ \ hh:mm">
                  <c:v>40798.75</c:v>
                </c:pt>
                <c:pt idx="3172" formatCode="mm/dd/yyyy\ \ \ hh:mm">
                  <c:v>40798.791666666664</c:v>
                </c:pt>
                <c:pt idx="3173" formatCode="mm/dd/yyyy\ \ \ hh:mm">
                  <c:v>40798.833333333336</c:v>
                </c:pt>
                <c:pt idx="3174" formatCode="mm/dd/yyyy\ \ \ hh:mm">
                  <c:v>40798.875</c:v>
                </c:pt>
                <c:pt idx="3175" formatCode="mm/dd/yyyy\ \ \ hh:mm">
                  <c:v>40798.916666666664</c:v>
                </c:pt>
                <c:pt idx="3176" formatCode="mm/dd/yyyy\ \ \ hh:mm">
                  <c:v>40798.958333333336</c:v>
                </c:pt>
                <c:pt idx="3177" formatCode="mm/dd/yyyy\ \ \ hh:mm">
                  <c:v>40799</c:v>
                </c:pt>
                <c:pt idx="3178" formatCode="mm/dd/yyyy\ \ \ hh:mm">
                  <c:v>40799.041666666664</c:v>
                </c:pt>
                <c:pt idx="3179" formatCode="mm/dd/yyyy\ \ \ hh:mm">
                  <c:v>40799.083333333336</c:v>
                </c:pt>
                <c:pt idx="3180" formatCode="mm/dd/yyyy\ \ \ hh:mm">
                  <c:v>40799.125</c:v>
                </c:pt>
                <c:pt idx="3181" formatCode="mm/dd/yyyy\ \ \ hh:mm">
                  <c:v>40799.166666666664</c:v>
                </c:pt>
                <c:pt idx="3182" formatCode="mm/dd/yyyy\ \ \ hh:mm">
                  <c:v>40799.208333333336</c:v>
                </c:pt>
                <c:pt idx="3183" formatCode="mm/dd/yyyy\ \ \ hh:mm">
                  <c:v>40799.25</c:v>
                </c:pt>
                <c:pt idx="3184" formatCode="mm/dd/yyyy\ \ \ hh:mm">
                  <c:v>40799.291666666664</c:v>
                </c:pt>
                <c:pt idx="3185" formatCode="mm/dd/yyyy\ \ \ hh:mm">
                  <c:v>40799.333333333336</c:v>
                </c:pt>
                <c:pt idx="3186" formatCode="mm/dd/yyyy\ \ \ hh:mm">
                  <c:v>40799.375</c:v>
                </c:pt>
                <c:pt idx="3187" formatCode="mm/dd/yyyy\ \ \ hh:mm">
                  <c:v>40799.416666666664</c:v>
                </c:pt>
                <c:pt idx="3188" formatCode="mm/dd/yyyy\ \ \ hh:mm">
                  <c:v>40799.458333333336</c:v>
                </c:pt>
                <c:pt idx="3189" formatCode="mm/dd/yyyy\ \ \ hh:mm">
                  <c:v>40799.5</c:v>
                </c:pt>
                <c:pt idx="3190" formatCode="mm/dd/yyyy\ \ \ hh:mm">
                  <c:v>40799.541666666664</c:v>
                </c:pt>
                <c:pt idx="3191" formatCode="mm/dd/yyyy\ \ \ hh:mm">
                  <c:v>40799.583333333336</c:v>
                </c:pt>
                <c:pt idx="3192" formatCode="mm/dd/yyyy\ \ \ hh:mm">
                  <c:v>40799.625</c:v>
                </c:pt>
                <c:pt idx="3193" formatCode="mm/dd/yyyy\ \ \ hh:mm">
                  <c:v>40799.666666666664</c:v>
                </c:pt>
                <c:pt idx="3194" formatCode="mm/dd/yyyy\ \ \ hh:mm">
                  <c:v>40799.708333333336</c:v>
                </c:pt>
                <c:pt idx="3195" formatCode="mm/dd/yyyy\ \ \ hh:mm">
                  <c:v>40799.75</c:v>
                </c:pt>
                <c:pt idx="3196" formatCode="mm/dd/yyyy\ \ \ hh:mm">
                  <c:v>40799.791666666664</c:v>
                </c:pt>
                <c:pt idx="3197" formatCode="mm/dd/yyyy\ \ \ hh:mm">
                  <c:v>40799.833333333336</c:v>
                </c:pt>
                <c:pt idx="3198" formatCode="mm/dd/yyyy\ \ \ hh:mm">
                  <c:v>40799.875</c:v>
                </c:pt>
                <c:pt idx="3199" formatCode="mm/dd/yyyy\ \ \ hh:mm">
                  <c:v>40799.916666666664</c:v>
                </c:pt>
                <c:pt idx="3200" formatCode="mm/dd/yyyy\ \ \ hh:mm">
                  <c:v>40799.958333333336</c:v>
                </c:pt>
                <c:pt idx="3201" formatCode="mm/dd/yyyy\ \ \ hh:mm">
                  <c:v>40800</c:v>
                </c:pt>
                <c:pt idx="3202" formatCode="mm/dd/yyyy\ \ \ hh:mm">
                  <c:v>40800.041666666664</c:v>
                </c:pt>
                <c:pt idx="3203" formatCode="mm/dd/yyyy\ \ \ hh:mm">
                  <c:v>40800.083333333336</c:v>
                </c:pt>
                <c:pt idx="3204" formatCode="mm/dd/yyyy\ \ \ hh:mm">
                  <c:v>40800.125</c:v>
                </c:pt>
                <c:pt idx="3205" formatCode="mm/dd/yyyy\ \ \ hh:mm">
                  <c:v>40800.166666666664</c:v>
                </c:pt>
                <c:pt idx="3206" formatCode="mm/dd/yyyy\ \ \ hh:mm">
                  <c:v>40800.208333333336</c:v>
                </c:pt>
                <c:pt idx="3207" formatCode="mm/dd/yyyy\ \ \ hh:mm">
                  <c:v>40800.25</c:v>
                </c:pt>
                <c:pt idx="3208" formatCode="mm/dd/yyyy\ \ \ hh:mm">
                  <c:v>40800.291666666664</c:v>
                </c:pt>
                <c:pt idx="3209" formatCode="mm/dd/yyyy\ \ \ hh:mm">
                  <c:v>40800.333333333336</c:v>
                </c:pt>
                <c:pt idx="3210" formatCode="mm/dd/yyyy\ \ \ hh:mm">
                  <c:v>40800.375</c:v>
                </c:pt>
                <c:pt idx="3211" formatCode="mm/dd/yyyy\ \ \ hh:mm">
                  <c:v>40800.416666666664</c:v>
                </c:pt>
                <c:pt idx="3212" formatCode="mm/dd/yyyy\ \ \ hh:mm">
                  <c:v>40800.458333333336</c:v>
                </c:pt>
                <c:pt idx="3213" formatCode="mm/dd/yyyy\ \ \ hh:mm">
                  <c:v>40800.5</c:v>
                </c:pt>
                <c:pt idx="3214" formatCode="mm/dd/yyyy\ \ \ hh:mm">
                  <c:v>40800.541666666664</c:v>
                </c:pt>
                <c:pt idx="3215" formatCode="mm/dd/yyyy\ \ \ hh:mm">
                  <c:v>40800.583333333336</c:v>
                </c:pt>
                <c:pt idx="3216" formatCode="mm/dd/yyyy\ \ \ hh:mm">
                  <c:v>40800.625</c:v>
                </c:pt>
                <c:pt idx="3217" formatCode="mm/dd/yyyy\ \ \ hh:mm">
                  <c:v>40800.666666666664</c:v>
                </c:pt>
                <c:pt idx="3218" formatCode="mm/dd/yyyy\ \ \ hh:mm">
                  <c:v>40800.708333333336</c:v>
                </c:pt>
                <c:pt idx="3219" formatCode="mm/dd/yyyy\ \ \ hh:mm">
                  <c:v>40800.75</c:v>
                </c:pt>
                <c:pt idx="3220" formatCode="mm/dd/yyyy\ \ \ hh:mm">
                  <c:v>40800.791666666664</c:v>
                </c:pt>
                <c:pt idx="3221" formatCode="mm/dd/yyyy\ \ \ hh:mm">
                  <c:v>40800.833333333336</c:v>
                </c:pt>
                <c:pt idx="3222" formatCode="mm/dd/yyyy\ \ \ hh:mm">
                  <c:v>40800.875</c:v>
                </c:pt>
                <c:pt idx="3223" formatCode="mm/dd/yyyy\ \ \ hh:mm">
                  <c:v>40800.916666666664</c:v>
                </c:pt>
                <c:pt idx="3224" formatCode="mm/dd/yyyy\ \ \ hh:mm">
                  <c:v>40800.958333333336</c:v>
                </c:pt>
                <c:pt idx="3225" formatCode="mm/dd/yyyy\ \ \ hh:mm">
                  <c:v>40801</c:v>
                </c:pt>
                <c:pt idx="3226" formatCode="mm/dd/yyyy\ \ \ hh:mm">
                  <c:v>40801.041666666664</c:v>
                </c:pt>
                <c:pt idx="3227" formatCode="mm/dd/yyyy\ \ \ hh:mm">
                  <c:v>40801.083333333336</c:v>
                </c:pt>
                <c:pt idx="3228" formatCode="mm/dd/yyyy\ \ \ hh:mm">
                  <c:v>40801.125</c:v>
                </c:pt>
                <c:pt idx="3229" formatCode="mm/dd/yyyy\ \ \ hh:mm">
                  <c:v>40801.166666666664</c:v>
                </c:pt>
                <c:pt idx="3230" formatCode="mm/dd/yyyy\ \ \ hh:mm">
                  <c:v>40801.208333333336</c:v>
                </c:pt>
                <c:pt idx="3231" formatCode="mm/dd/yyyy\ \ \ hh:mm">
                  <c:v>40801.25</c:v>
                </c:pt>
                <c:pt idx="3232" formatCode="mm/dd/yyyy\ \ \ hh:mm">
                  <c:v>40801.291666666664</c:v>
                </c:pt>
                <c:pt idx="3233" formatCode="mm/dd/yyyy\ \ \ hh:mm">
                  <c:v>40801.333333333336</c:v>
                </c:pt>
                <c:pt idx="3234" formatCode="mm/dd/yyyy\ \ \ hh:mm">
                  <c:v>40801.375</c:v>
                </c:pt>
                <c:pt idx="3235" formatCode="mm/dd/yyyy\ \ \ hh:mm">
                  <c:v>40801.416666666664</c:v>
                </c:pt>
                <c:pt idx="3236" formatCode="mm/dd/yyyy\ \ \ hh:mm">
                  <c:v>40801.458333333336</c:v>
                </c:pt>
                <c:pt idx="3237" formatCode="mm/dd/yyyy\ \ \ hh:mm">
                  <c:v>40801.5</c:v>
                </c:pt>
                <c:pt idx="3238" formatCode="mm/dd/yyyy\ \ \ hh:mm">
                  <c:v>40801.541666666664</c:v>
                </c:pt>
                <c:pt idx="3239" formatCode="mm/dd/yyyy\ \ \ hh:mm">
                  <c:v>40801.583333333336</c:v>
                </c:pt>
                <c:pt idx="3240" formatCode="mm/dd/yyyy\ \ \ hh:mm">
                  <c:v>40801.625</c:v>
                </c:pt>
                <c:pt idx="3241" formatCode="mm/dd/yyyy\ \ \ hh:mm">
                  <c:v>40801.666666666664</c:v>
                </c:pt>
                <c:pt idx="3242" formatCode="mm/dd/yyyy\ \ \ hh:mm">
                  <c:v>40801.708333333336</c:v>
                </c:pt>
                <c:pt idx="3243" formatCode="mm/dd/yyyy\ \ \ hh:mm">
                  <c:v>40801.75</c:v>
                </c:pt>
                <c:pt idx="3244" formatCode="mm/dd/yyyy\ \ \ hh:mm">
                  <c:v>40801.791666666664</c:v>
                </c:pt>
                <c:pt idx="3245" formatCode="mm/dd/yyyy\ \ \ hh:mm">
                  <c:v>40801.833333333336</c:v>
                </c:pt>
                <c:pt idx="3246" formatCode="mm/dd/yyyy\ \ \ hh:mm">
                  <c:v>40801.875</c:v>
                </c:pt>
                <c:pt idx="3247" formatCode="mm/dd/yyyy\ \ \ hh:mm">
                  <c:v>40801.916666666664</c:v>
                </c:pt>
                <c:pt idx="3248" formatCode="mm/dd/yyyy\ \ \ hh:mm">
                  <c:v>40801.958333333336</c:v>
                </c:pt>
                <c:pt idx="3249" formatCode="mm/dd/yyyy\ \ \ hh:mm">
                  <c:v>40802</c:v>
                </c:pt>
                <c:pt idx="3250" formatCode="mm/dd/yyyy\ \ \ hh:mm">
                  <c:v>40802.041666666664</c:v>
                </c:pt>
                <c:pt idx="3251" formatCode="mm/dd/yyyy\ \ \ hh:mm">
                  <c:v>40802.083333333336</c:v>
                </c:pt>
                <c:pt idx="3252" formatCode="mm/dd/yyyy\ \ \ hh:mm">
                  <c:v>40802.125</c:v>
                </c:pt>
                <c:pt idx="3253" formatCode="mm/dd/yyyy\ \ \ hh:mm">
                  <c:v>40802.166666666664</c:v>
                </c:pt>
                <c:pt idx="3254" formatCode="mm/dd/yyyy\ \ \ hh:mm">
                  <c:v>40802.208333333336</c:v>
                </c:pt>
                <c:pt idx="3255" formatCode="mm/dd/yyyy\ \ \ hh:mm">
                  <c:v>40802.25</c:v>
                </c:pt>
                <c:pt idx="3256" formatCode="mm/dd/yyyy\ \ \ hh:mm">
                  <c:v>40802.291666666664</c:v>
                </c:pt>
                <c:pt idx="3257" formatCode="mm/dd/yyyy\ \ \ hh:mm">
                  <c:v>40802.333333333336</c:v>
                </c:pt>
                <c:pt idx="3258" formatCode="mm/dd/yyyy\ \ \ hh:mm">
                  <c:v>40802.375</c:v>
                </c:pt>
                <c:pt idx="3259" formatCode="mm/dd/yyyy\ \ \ hh:mm">
                  <c:v>40802.416666666664</c:v>
                </c:pt>
                <c:pt idx="3260" formatCode="mm/dd/yyyy\ \ \ hh:mm">
                  <c:v>40802.458333333336</c:v>
                </c:pt>
                <c:pt idx="3261" formatCode="mm/dd/yyyy\ \ \ hh:mm">
                  <c:v>40802.5</c:v>
                </c:pt>
                <c:pt idx="3262" formatCode="mm/dd/yyyy\ \ \ hh:mm">
                  <c:v>40802.541666666664</c:v>
                </c:pt>
                <c:pt idx="3263" formatCode="mm/dd/yyyy\ \ \ hh:mm">
                  <c:v>40802.583333333336</c:v>
                </c:pt>
                <c:pt idx="3264" formatCode="mm/dd/yyyy\ \ \ hh:mm">
                  <c:v>40802.625</c:v>
                </c:pt>
                <c:pt idx="3265" formatCode="mm/dd/yyyy\ \ \ hh:mm">
                  <c:v>40802.666666666664</c:v>
                </c:pt>
                <c:pt idx="3266" formatCode="mm/dd/yyyy\ \ \ hh:mm">
                  <c:v>40802.708333333336</c:v>
                </c:pt>
                <c:pt idx="3267" formatCode="mm/dd/yyyy\ \ \ hh:mm">
                  <c:v>40802.75</c:v>
                </c:pt>
                <c:pt idx="3268" formatCode="mm/dd/yyyy\ \ \ hh:mm">
                  <c:v>40802.791666666664</c:v>
                </c:pt>
                <c:pt idx="3269" formatCode="mm/dd/yyyy\ \ \ hh:mm">
                  <c:v>40802.833333333336</c:v>
                </c:pt>
                <c:pt idx="3270" formatCode="mm/dd/yyyy\ \ \ hh:mm">
                  <c:v>40802.875</c:v>
                </c:pt>
                <c:pt idx="3271" formatCode="mm/dd/yyyy\ \ \ hh:mm">
                  <c:v>40802.916666666664</c:v>
                </c:pt>
                <c:pt idx="3272" formatCode="mm/dd/yyyy\ \ \ hh:mm">
                  <c:v>40802.958333333336</c:v>
                </c:pt>
                <c:pt idx="3273" formatCode="mm/dd/yyyy\ \ \ hh:mm">
                  <c:v>40803</c:v>
                </c:pt>
                <c:pt idx="3274" formatCode="mm/dd/yyyy\ \ \ hh:mm">
                  <c:v>40803.041666666664</c:v>
                </c:pt>
                <c:pt idx="3275" formatCode="mm/dd/yyyy\ \ \ hh:mm">
                  <c:v>40803.083333333336</c:v>
                </c:pt>
                <c:pt idx="3276" formatCode="mm/dd/yyyy\ \ \ hh:mm">
                  <c:v>40803.125</c:v>
                </c:pt>
                <c:pt idx="3277" formatCode="mm/dd/yyyy\ \ \ hh:mm">
                  <c:v>40803.166666666664</c:v>
                </c:pt>
                <c:pt idx="3278" formatCode="mm/dd/yyyy\ \ \ hh:mm">
                  <c:v>40803.208333333336</c:v>
                </c:pt>
                <c:pt idx="3279" formatCode="mm/dd/yyyy\ \ \ hh:mm">
                  <c:v>40803.25</c:v>
                </c:pt>
                <c:pt idx="3280" formatCode="mm/dd/yyyy\ \ \ hh:mm">
                  <c:v>40803.291666666664</c:v>
                </c:pt>
                <c:pt idx="3281" formatCode="mm/dd/yyyy\ \ \ hh:mm">
                  <c:v>40803.333333333336</c:v>
                </c:pt>
                <c:pt idx="3282" formatCode="mm/dd/yyyy\ \ \ hh:mm">
                  <c:v>40803.375</c:v>
                </c:pt>
                <c:pt idx="3283" formatCode="mm/dd/yyyy\ \ \ hh:mm">
                  <c:v>40803.416666666664</c:v>
                </c:pt>
                <c:pt idx="3284" formatCode="mm/dd/yyyy\ \ \ hh:mm">
                  <c:v>40803.458333333336</c:v>
                </c:pt>
                <c:pt idx="3285" formatCode="mm/dd/yyyy\ \ \ hh:mm">
                  <c:v>40803.5</c:v>
                </c:pt>
                <c:pt idx="3286" formatCode="mm/dd/yyyy\ \ \ hh:mm">
                  <c:v>40803.541666666664</c:v>
                </c:pt>
                <c:pt idx="3287" formatCode="mm/dd/yyyy\ \ \ hh:mm">
                  <c:v>40803.583333333336</c:v>
                </c:pt>
                <c:pt idx="3288" formatCode="mm/dd/yyyy\ \ \ hh:mm">
                  <c:v>40803.625</c:v>
                </c:pt>
                <c:pt idx="3289" formatCode="mm/dd/yyyy\ \ \ hh:mm">
                  <c:v>40803.666666666664</c:v>
                </c:pt>
                <c:pt idx="3290" formatCode="mm/dd/yyyy\ \ \ hh:mm">
                  <c:v>40803.708333333336</c:v>
                </c:pt>
                <c:pt idx="3291" formatCode="mm/dd/yyyy\ \ \ hh:mm">
                  <c:v>40803.75</c:v>
                </c:pt>
                <c:pt idx="3292" formatCode="mm/dd/yyyy\ \ \ hh:mm">
                  <c:v>40803.791666666664</c:v>
                </c:pt>
                <c:pt idx="3293" formatCode="mm/dd/yyyy\ \ \ hh:mm">
                  <c:v>40803.833333333336</c:v>
                </c:pt>
                <c:pt idx="3294" formatCode="mm/dd/yyyy\ \ \ hh:mm">
                  <c:v>40803.875</c:v>
                </c:pt>
                <c:pt idx="3295" formatCode="mm/dd/yyyy\ \ \ hh:mm">
                  <c:v>40803.916666666664</c:v>
                </c:pt>
                <c:pt idx="3296" formatCode="mm/dd/yyyy\ \ \ hh:mm">
                  <c:v>40803.958333333336</c:v>
                </c:pt>
                <c:pt idx="3297" formatCode="mm/dd/yyyy\ \ \ hh:mm">
                  <c:v>40804</c:v>
                </c:pt>
                <c:pt idx="3298" formatCode="mm/dd/yyyy\ \ \ hh:mm">
                  <c:v>40804.041666666664</c:v>
                </c:pt>
                <c:pt idx="3299" formatCode="mm/dd/yyyy\ \ \ hh:mm">
                  <c:v>40804.083333333336</c:v>
                </c:pt>
                <c:pt idx="3300" formatCode="mm/dd/yyyy\ \ \ hh:mm">
                  <c:v>40804.125</c:v>
                </c:pt>
                <c:pt idx="3301" formatCode="mm/dd/yyyy\ \ \ hh:mm">
                  <c:v>40804.166666666664</c:v>
                </c:pt>
                <c:pt idx="3302" formatCode="mm/dd/yyyy\ \ \ hh:mm">
                  <c:v>40804.208333333336</c:v>
                </c:pt>
                <c:pt idx="3303" formatCode="mm/dd/yyyy\ \ \ hh:mm">
                  <c:v>40804.25</c:v>
                </c:pt>
                <c:pt idx="3304" formatCode="mm/dd/yyyy\ \ \ hh:mm">
                  <c:v>40804.291666666664</c:v>
                </c:pt>
                <c:pt idx="3305" formatCode="mm/dd/yyyy\ \ \ hh:mm">
                  <c:v>40804.333333333336</c:v>
                </c:pt>
                <c:pt idx="3306" formatCode="mm/dd/yyyy\ \ \ hh:mm">
                  <c:v>40804.375</c:v>
                </c:pt>
                <c:pt idx="3307" formatCode="mm/dd/yyyy\ \ \ hh:mm">
                  <c:v>40804.416666666664</c:v>
                </c:pt>
                <c:pt idx="3308" formatCode="mm/dd/yyyy\ \ \ hh:mm">
                  <c:v>40804.458333333336</c:v>
                </c:pt>
                <c:pt idx="3309" formatCode="mm/dd/yyyy\ \ \ hh:mm">
                  <c:v>40804.5</c:v>
                </c:pt>
                <c:pt idx="3310" formatCode="mm/dd/yyyy\ \ \ hh:mm">
                  <c:v>40804.541666666664</c:v>
                </c:pt>
                <c:pt idx="3311" formatCode="mm/dd/yyyy\ \ \ hh:mm">
                  <c:v>40804.583333333336</c:v>
                </c:pt>
                <c:pt idx="3312" formatCode="mm/dd/yyyy\ \ \ hh:mm">
                  <c:v>40804.625</c:v>
                </c:pt>
                <c:pt idx="3313" formatCode="mm/dd/yyyy\ \ \ hh:mm">
                  <c:v>40804.666666666664</c:v>
                </c:pt>
                <c:pt idx="3314" formatCode="mm/dd/yyyy\ \ \ hh:mm">
                  <c:v>40804.708333333336</c:v>
                </c:pt>
                <c:pt idx="3315" formatCode="mm/dd/yyyy\ \ \ hh:mm">
                  <c:v>40804.75</c:v>
                </c:pt>
                <c:pt idx="3316" formatCode="mm/dd/yyyy\ \ \ hh:mm">
                  <c:v>40804.791666666664</c:v>
                </c:pt>
                <c:pt idx="3317" formatCode="mm/dd/yyyy\ \ \ hh:mm">
                  <c:v>40804.833333333336</c:v>
                </c:pt>
                <c:pt idx="3318" formatCode="mm/dd/yyyy\ \ \ hh:mm">
                  <c:v>40804.875</c:v>
                </c:pt>
                <c:pt idx="3319" formatCode="mm/dd/yyyy\ \ \ hh:mm">
                  <c:v>40804.916666666664</c:v>
                </c:pt>
                <c:pt idx="3320" formatCode="mm/dd/yyyy\ \ \ hh:mm">
                  <c:v>40804.958333333336</c:v>
                </c:pt>
                <c:pt idx="3321" formatCode="mm/dd/yyyy\ \ \ hh:mm">
                  <c:v>40805</c:v>
                </c:pt>
                <c:pt idx="3322" formatCode="mm/dd/yyyy\ \ \ hh:mm">
                  <c:v>40805.041666666664</c:v>
                </c:pt>
                <c:pt idx="3323" formatCode="mm/dd/yyyy\ \ \ hh:mm">
                  <c:v>40805.083333333336</c:v>
                </c:pt>
                <c:pt idx="3324" formatCode="mm/dd/yyyy\ \ \ hh:mm">
                  <c:v>40805.125</c:v>
                </c:pt>
                <c:pt idx="3325" formatCode="mm/dd/yyyy\ \ \ hh:mm">
                  <c:v>40805.166666666664</c:v>
                </c:pt>
                <c:pt idx="3326" formatCode="mm/dd/yyyy\ \ \ hh:mm">
                  <c:v>40805.208333333336</c:v>
                </c:pt>
                <c:pt idx="3327" formatCode="mm/dd/yyyy\ \ \ hh:mm">
                  <c:v>40805.25</c:v>
                </c:pt>
                <c:pt idx="3328" formatCode="mm/dd/yyyy\ \ \ hh:mm">
                  <c:v>40805.291666666664</c:v>
                </c:pt>
                <c:pt idx="3329" formatCode="mm/dd/yyyy\ \ \ hh:mm">
                  <c:v>40805.333333333336</c:v>
                </c:pt>
                <c:pt idx="3330" formatCode="mm/dd/yyyy\ \ \ hh:mm">
                  <c:v>40805.375</c:v>
                </c:pt>
                <c:pt idx="3331" formatCode="mm/dd/yyyy\ \ \ hh:mm">
                  <c:v>40805.416666666664</c:v>
                </c:pt>
                <c:pt idx="3332" formatCode="mm/dd/yyyy\ \ \ hh:mm">
                  <c:v>40805.458333333336</c:v>
                </c:pt>
                <c:pt idx="3333" formatCode="mm/dd/yyyy\ \ \ hh:mm">
                  <c:v>40805.5</c:v>
                </c:pt>
                <c:pt idx="3334" formatCode="mm/dd/yyyy\ \ \ hh:mm">
                  <c:v>40805.541666666664</c:v>
                </c:pt>
                <c:pt idx="3335" formatCode="mm/dd/yyyy\ \ \ hh:mm">
                  <c:v>40805.583333333336</c:v>
                </c:pt>
                <c:pt idx="3336" formatCode="mm/dd/yyyy\ \ \ hh:mm">
                  <c:v>40805.625</c:v>
                </c:pt>
                <c:pt idx="3337" formatCode="mm/dd/yyyy\ \ \ hh:mm">
                  <c:v>40805.666666666664</c:v>
                </c:pt>
                <c:pt idx="3338" formatCode="mm/dd/yyyy\ \ \ hh:mm">
                  <c:v>40805.708333333336</c:v>
                </c:pt>
                <c:pt idx="3339" formatCode="mm/dd/yyyy\ \ \ hh:mm">
                  <c:v>40805.75</c:v>
                </c:pt>
                <c:pt idx="3340" formatCode="mm/dd/yyyy\ \ \ hh:mm">
                  <c:v>40805.791666666664</c:v>
                </c:pt>
                <c:pt idx="3341" formatCode="mm/dd/yyyy\ \ \ hh:mm">
                  <c:v>40805.833333333336</c:v>
                </c:pt>
                <c:pt idx="3342" formatCode="mm/dd/yyyy\ \ \ hh:mm">
                  <c:v>40805.875</c:v>
                </c:pt>
                <c:pt idx="3343" formatCode="mm/dd/yyyy\ \ \ hh:mm">
                  <c:v>40805.916666666664</c:v>
                </c:pt>
                <c:pt idx="3344" formatCode="mm/dd/yyyy\ \ \ hh:mm">
                  <c:v>40805.958333333336</c:v>
                </c:pt>
                <c:pt idx="3345" formatCode="mm/dd/yyyy\ \ \ hh:mm">
                  <c:v>40806</c:v>
                </c:pt>
                <c:pt idx="3346" formatCode="mm/dd/yyyy\ \ \ hh:mm">
                  <c:v>40806.041666666664</c:v>
                </c:pt>
                <c:pt idx="3347" formatCode="mm/dd/yyyy\ \ \ hh:mm">
                  <c:v>40806.083333333336</c:v>
                </c:pt>
                <c:pt idx="3348" formatCode="mm/dd/yyyy\ \ \ hh:mm">
                  <c:v>40806.125</c:v>
                </c:pt>
                <c:pt idx="3349" formatCode="mm/dd/yyyy\ \ \ hh:mm">
                  <c:v>40806.166666666664</c:v>
                </c:pt>
                <c:pt idx="3350" formatCode="mm/dd/yyyy\ \ \ hh:mm">
                  <c:v>40806.208333333336</c:v>
                </c:pt>
                <c:pt idx="3351" formatCode="mm/dd/yyyy\ \ \ hh:mm">
                  <c:v>40806.25</c:v>
                </c:pt>
                <c:pt idx="3352" formatCode="mm/dd/yyyy\ \ \ hh:mm">
                  <c:v>40806.291666666664</c:v>
                </c:pt>
                <c:pt idx="3353" formatCode="mm/dd/yyyy\ \ \ hh:mm">
                  <c:v>40806.333333333336</c:v>
                </c:pt>
                <c:pt idx="3354" formatCode="mm/dd/yyyy\ \ \ hh:mm">
                  <c:v>40806.375</c:v>
                </c:pt>
                <c:pt idx="3355" formatCode="mm/dd/yyyy\ \ \ hh:mm">
                  <c:v>40806.416666666664</c:v>
                </c:pt>
                <c:pt idx="3356" formatCode="mm/dd/yyyy\ \ \ hh:mm">
                  <c:v>40806.458333333336</c:v>
                </c:pt>
                <c:pt idx="3357" formatCode="mm/dd/yyyy\ \ \ hh:mm">
                  <c:v>40806.5</c:v>
                </c:pt>
                <c:pt idx="3358" formatCode="mm/dd/yyyy\ \ \ hh:mm">
                  <c:v>40806.541666666664</c:v>
                </c:pt>
                <c:pt idx="3359" formatCode="mm/dd/yyyy\ \ \ hh:mm">
                  <c:v>40806.583333333336</c:v>
                </c:pt>
                <c:pt idx="3360" formatCode="mm/dd/yyyy\ \ \ hh:mm">
                  <c:v>40806.625</c:v>
                </c:pt>
                <c:pt idx="3361" formatCode="mm/dd/yyyy\ \ \ hh:mm">
                  <c:v>40806.666666666664</c:v>
                </c:pt>
                <c:pt idx="3362" formatCode="mm/dd/yyyy\ \ \ hh:mm">
                  <c:v>40806.708333333336</c:v>
                </c:pt>
                <c:pt idx="3363" formatCode="mm/dd/yyyy\ \ \ hh:mm">
                  <c:v>40806.75</c:v>
                </c:pt>
                <c:pt idx="3364" formatCode="mm/dd/yyyy\ \ \ hh:mm">
                  <c:v>40806.791666666664</c:v>
                </c:pt>
                <c:pt idx="3365" formatCode="mm/dd/yyyy\ \ \ hh:mm">
                  <c:v>40806.833333333336</c:v>
                </c:pt>
                <c:pt idx="3366" formatCode="mm/dd/yyyy\ \ \ hh:mm">
                  <c:v>40806.875</c:v>
                </c:pt>
                <c:pt idx="3367" formatCode="mm/dd/yyyy\ \ \ hh:mm">
                  <c:v>40806.916666666664</c:v>
                </c:pt>
                <c:pt idx="3368" formatCode="mm/dd/yyyy\ \ \ hh:mm">
                  <c:v>40806.958333333336</c:v>
                </c:pt>
                <c:pt idx="3369" formatCode="mm/dd/yyyy\ \ \ hh:mm">
                  <c:v>40807</c:v>
                </c:pt>
                <c:pt idx="3370" formatCode="mm/dd/yyyy\ \ \ hh:mm">
                  <c:v>40807.041666666664</c:v>
                </c:pt>
                <c:pt idx="3371" formatCode="mm/dd/yyyy\ \ \ hh:mm">
                  <c:v>40807.083333333336</c:v>
                </c:pt>
                <c:pt idx="3372" formatCode="mm/dd/yyyy\ \ \ hh:mm">
                  <c:v>40807.125</c:v>
                </c:pt>
                <c:pt idx="3373" formatCode="mm/dd/yyyy\ \ \ hh:mm">
                  <c:v>40807.166666666664</c:v>
                </c:pt>
                <c:pt idx="3374" formatCode="mm/dd/yyyy\ \ \ hh:mm">
                  <c:v>40807.208333333336</c:v>
                </c:pt>
                <c:pt idx="3375" formatCode="mm/dd/yyyy\ \ \ hh:mm">
                  <c:v>40807.25</c:v>
                </c:pt>
                <c:pt idx="3376" formatCode="mm/dd/yyyy\ \ \ hh:mm">
                  <c:v>40807.291666666664</c:v>
                </c:pt>
                <c:pt idx="3377" formatCode="mm/dd/yyyy\ \ \ hh:mm">
                  <c:v>40807.333333333336</c:v>
                </c:pt>
                <c:pt idx="3378" formatCode="mm/dd/yyyy\ \ \ hh:mm">
                  <c:v>40807.375</c:v>
                </c:pt>
                <c:pt idx="3379" formatCode="mm/dd/yyyy\ \ \ hh:mm">
                  <c:v>40807.416666666664</c:v>
                </c:pt>
                <c:pt idx="3380" formatCode="mm/dd/yyyy\ \ \ hh:mm">
                  <c:v>40807.458333333336</c:v>
                </c:pt>
                <c:pt idx="3381" formatCode="mm/dd/yyyy\ \ \ hh:mm">
                  <c:v>40807.5</c:v>
                </c:pt>
                <c:pt idx="3382" formatCode="mm/dd/yyyy\ \ \ hh:mm">
                  <c:v>40807.541666666664</c:v>
                </c:pt>
                <c:pt idx="3383" formatCode="mm/dd/yyyy\ \ \ hh:mm">
                  <c:v>40807.583333333336</c:v>
                </c:pt>
                <c:pt idx="3384" formatCode="mm/dd/yyyy\ \ \ hh:mm">
                  <c:v>40807.625</c:v>
                </c:pt>
                <c:pt idx="3385" formatCode="mm/dd/yyyy\ \ \ hh:mm">
                  <c:v>40807.666666666664</c:v>
                </c:pt>
                <c:pt idx="3386" formatCode="mm/dd/yyyy\ \ \ hh:mm">
                  <c:v>40807.708333333336</c:v>
                </c:pt>
                <c:pt idx="3387" formatCode="mm/dd/yyyy\ \ \ hh:mm">
                  <c:v>40807.75</c:v>
                </c:pt>
                <c:pt idx="3388" formatCode="mm/dd/yyyy\ \ \ hh:mm">
                  <c:v>40807.791666666664</c:v>
                </c:pt>
                <c:pt idx="3389" formatCode="mm/dd/yyyy\ \ \ hh:mm">
                  <c:v>40807.833333333336</c:v>
                </c:pt>
                <c:pt idx="3390" formatCode="mm/dd/yyyy\ \ \ hh:mm">
                  <c:v>40807.875</c:v>
                </c:pt>
                <c:pt idx="3391" formatCode="mm/dd/yyyy\ \ \ hh:mm">
                  <c:v>40807.916666666664</c:v>
                </c:pt>
                <c:pt idx="3392" formatCode="mm/dd/yyyy\ \ \ hh:mm">
                  <c:v>40807.958333333336</c:v>
                </c:pt>
                <c:pt idx="3393" formatCode="mm/dd/yyyy\ \ \ hh:mm">
                  <c:v>40808</c:v>
                </c:pt>
                <c:pt idx="3394" formatCode="mm/dd/yyyy\ \ \ hh:mm">
                  <c:v>40808.041666666664</c:v>
                </c:pt>
                <c:pt idx="3395" formatCode="mm/dd/yyyy\ \ \ hh:mm">
                  <c:v>40808.083333333336</c:v>
                </c:pt>
                <c:pt idx="3396" formatCode="mm/dd/yyyy\ \ \ hh:mm">
                  <c:v>40808.125</c:v>
                </c:pt>
                <c:pt idx="3397" formatCode="mm/dd/yyyy\ \ \ hh:mm">
                  <c:v>40808.166666666664</c:v>
                </c:pt>
                <c:pt idx="3398" formatCode="mm/dd/yyyy\ \ \ hh:mm">
                  <c:v>40808.208333333336</c:v>
                </c:pt>
                <c:pt idx="3399" formatCode="mm/dd/yyyy\ \ \ hh:mm">
                  <c:v>40808.25</c:v>
                </c:pt>
                <c:pt idx="3400" formatCode="mm/dd/yyyy\ \ \ hh:mm">
                  <c:v>40808.291666666664</c:v>
                </c:pt>
                <c:pt idx="3401" formatCode="mm/dd/yyyy\ \ \ hh:mm">
                  <c:v>40808.333333333336</c:v>
                </c:pt>
                <c:pt idx="3402" formatCode="mm/dd/yyyy\ \ \ hh:mm">
                  <c:v>40808.375</c:v>
                </c:pt>
                <c:pt idx="3403" formatCode="mm/dd/yyyy\ \ \ hh:mm">
                  <c:v>40808.416666666664</c:v>
                </c:pt>
                <c:pt idx="3404" formatCode="mm/dd/yyyy\ \ \ hh:mm">
                  <c:v>40808.458333333336</c:v>
                </c:pt>
                <c:pt idx="3405" formatCode="mm/dd/yyyy\ \ \ hh:mm">
                  <c:v>40808.5</c:v>
                </c:pt>
                <c:pt idx="3406" formatCode="mm/dd/yyyy\ \ \ hh:mm">
                  <c:v>40808.541666666664</c:v>
                </c:pt>
                <c:pt idx="3407" formatCode="mm/dd/yyyy\ \ \ hh:mm">
                  <c:v>40808.583333333336</c:v>
                </c:pt>
                <c:pt idx="3408" formatCode="mm/dd/yyyy\ \ \ hh:mm">
                  <c:v>40808.625</c:v>
                </c:pt>
                <c:pt idx="3409" formatCode="mm/dd/yyyy\ \ \ hh:mm">
                  <c:v>40808.666666666664</c:v>
                </c:pt>
                <c:pt idx="3410" formatCode="mm/dd/yyyy\ \ \ hh:mm">
                  <c:v>40808.708333333336</c:v>
                </c:pt>
                <c:pt idx="3411" formatCode="mm/dd/yyyy\ \ \ hh:mm">
                  <c:v>40808.75</c:v>
                </c:pt>
                <c:pt idx="3412" formatCode="mm/dd/yyyy\ \ \ hh:mm">
                  <c:v>40808.791666666664</c:v>
                </c:pt>
                <c:pt idx="3413" formatCode="mm/dd/yyyy\ \ \ hh:mm">
                  <c:v>40808.833333333336</c:v>
                </c:pt>
                <c:pt idx="3414" formatCode="mm/dd/yyyy\ \ \ hh:mm">
                  <c:v>40808.875</c:v>
                </c:pt>
                <c:pt idx="3415" formatCode="mm/dd/yyyy\ \ \ hh:mm">
                  <c:v>40808.916666666664</c:v>
                </c:pt>
                <c:pt idx="3416" formatCode="mm/dd/yyyy\ \ \ hh:mm">
                  <c:v>40808.958333333336</c:v>
                </c:pt>
                <c:pt idx="3417" formatCode="mm/dd/yyyy\ \ \ hh:mm">
                  <c:v>40809</c:v>
                </c:pt>
                <c:pt idx="3418" formatCode="mm/dd/yyyy\ \ \ hh:mm">
                  <c:v>40809.041666666664</c:v>
                </c:pt>
                <c:pt idx="3419" formatCode="mm/dd/yyyy\ \ \ hh:mm">
                  <c:v>40809.083333333336</c:v>
                </c:pt>
                <c:pt idx="3420" formatCode="mm/dd/yyyy\ \ \ hh:mm">
                  <c:v>40809.125</c:v>
                </c:pt>
                <c:pt idx="3421" formatCode="mm/dd/yyyy\ \ \ hh:mm">
                  <c:v>40809.166666666664</c:v>
                </c:pt>
                <c:pt idx="3422" formatCode="mm/dd/yyyy\ \ \ hh:mm">
                  <c:v>40809.208333333336</c:v>
                </c:pt>
                <c:pt idx="3423" formatCode="mm/dd/yyyy\ \ \ hh:mm">
                  <c:v>40809.25</c:v>
                </c:pt>
                <c:pt idx="3424" formatCode="mm/dd/yyyy\ \ \ hh:mm">
                  <c:v>40809.291666666664</c:v>
                </c:pt>
                <c:pt idx="3425" formatCode="mm/dd/yyyy\ \ \ hh:mm">
                  <c:v>40809.333333333336</c:v>
                </c:pt>
                <c:pt idx="3426" formatCode="mm/dd/yyyy\ \ \ hh:mm">
                  <c:v>40809.375</c:v>
                </c:pt>
                <c:pt idx="3427" formatCode="mm/dd/yyyy\ \ \ hh:mm">
                  <c:v>40809.416666666664</c:v>
                </c:pt>
                <c:pt idx="3428" formatCode="mm/dd/yyyy\ \ \ hh:mm">
                  <c:v>40809.458333333336</c:v>
                </c:pt>
                <c:pt idx="3429" formatCode="mm/dd/yyyy\ \ \ hh:mm">
                  <c:v>40809.5</c:v>
                </c:pt>
                <c:pt idx="3430" formatCode="mm/dd/yyyy\ \ \ hh:mm">
                  <c:v>40809.541666666664</c:v>
                </c:pt>
                <c:pt idx="3431" formatCode="mm/dd/yyyy\ \ \ hh:mm">
                  <c:v>40809.583333333336</c:v>
                </c:pt>
                <c:pt idx="3432" formatCode="mm/dd/yyyy\ \ \ hh:mm">
                  <c:v>40809.625</c:v>
                </c:pt>
                <c:pt idx="3433" formatCode="mm/dd/yyyy\ \ \ hh:mm">
                  <c:v>40809.666666666664</c:v>
                </c:pt>
                <c:pt idx="3434" formatCode="mm/dd/yyyy\ \ \ hh:mm">
                  <c:v>40809.708333333336</c:v>
                </c:pt>
                <c:pt idx="3435" formatCode="mm/dd/yyyy\ \ \ hh:mm">
                  <c:v>40809.75</c:v>
                </c:pt>
                <c:pt idx="3436" formatCode="mm/dd/yyyy\ \ \ hh:mm">
                  <c:v>40809.791666666664</c:v>
                </c:pt>
                <c:pt idx="3437" formatCode="mm/dd/yyyy\ \ \ hh:mm">
                  <c:v>40809.833333333336</c:v>
                </c:pt>
                <c:pt idx="3438" formatCode="mm/dd/yyyy\ \ \ hh:mm">
                  <c:v>40809.875</c:v>
                </c:pt>
                <c:pt idx="3439" formatCode="mm/dd/yyyy\ \ \ hh:mm">
                  <c:v>40809.916666666664</c:v>
                </c:pt>
                <c:pt idx="3440" formatCode="mm/dd/yyyy\ \ \ hh:mm">
                  <c:v>40809.958333333336</c:v>
                </c:pt>
                <c:pt idx="3441" formatCode="mm/dd/yyyy\ \ \ hh:mm">
                  <c:v>40810</c:v>
                </c:pt>
                <c:pt idx="3442" formatCode="mm/dd/yyyy\ \ \ hh:mm">
                  <c:v>40810.041666666664</c:v>
                </c:pt>
                <c:pt idx="3443" formatCode="mm/dd/yyyy\ \ \ hh:mm">
                  <c:v>40810.083333333336</c:v>
                </c:pt>
                <c:pt idx="3444" formatCode="mm/dd/yyyy\ \ \ hh:mm">
                  <c:v>40810.125</c:v>
                </c:pt>
                <c:pt idx="3445" formatCode="mm/dd/yyyy\ \ \ hh:mm">
                  <c:v>40810.166666666664</c:v>
                </c:pt>
                <c:pt idx="3446" formatCode="mm/dd/yyyy\ \ \ hh:mm">
                  <c:v>40810.208333333336</c:v>
                </c:pt>
                <c:pt idx="3447" formatCode="mm/dd/yyyy\ \ \ hh:mm">
                  <c:v>40810.25</c:v>
                </c:pt>
                <c:pt idx="3448" formatCode="mm/dd/yyyy\ \ \ hh:mm">
                  <c:v>40810.291666666664</c:v>
                </c:pt>
                <c:pt idx="3449" formatCode="mm/dd/yyyy\ \ \ hh:mm">
                  <c:v>40810.333333333336</c:v>
                </c:pt>
                <c:pt idx="3450" formatCode="mm/dd/yyyy\ \ \ hh:mm">
                  <c:v>40810.375</c:v>
                </c:pt>
                <c:pt idx="3451" formatCode="mm/dd/yyyy\ \ \ hh:mm">
                  <c:v>40810.416666666664</c:v>
                </c:pt>
                <c:pt idx="3452" formatCode="mm/dd/yyyy\ \ \ hh:mm">
                  <c:v>40810.458333333336</c:v>
                </c:pt>
                <c:pt idx="3453" formatCode="mm/dd/yyyy\ \ \ hh:mm">
                  <c:v>40810.5</c:v>
                </c:pt>
                <c:pt idx="3454" formatCode="mm/dd/yyyy\ \ \ hh:mm">
                  <c:v>40810.541666666664</c:v>
                </c:pt>
                <c:pt idx="3455" formatCode="mm/dd/yyyy\ \ \ hh:mm">
                  <c:v>40810.583333333336</c:v>
                </c:pt>
                <c:pt idx="3456" formatCode="mm/dd/yyyy\ \ \ hh:mm">
                  <c:v>40810.625</c:v>
                </c:pt>
                <c:pt idx="3457" formatCode="mm/dd/yyyy\ \ \ hh:mm">
                  <c:v>40810.666666666664</c:v>
                </c:pt>
                <c:pt idx="3458" formatCode="mm/dd/yyyy\ \ \ hh:mm">
                  <c:v>40810.708333333336</c:v>
                </c:pt>
                <c:pt idx="3459" formatCode="mm/dd/yyyy\ \ \ hh:mm">
                  <c:v>40810.75</c:v>
                </c:pt>
                <c:pt idx="3460" formatCode="mm/dd/yyyy\ \ \ hh:mm">
                  <c:v>40810.791666666664</c:v>
                </c:pt>
                <c:pt idx="3461" formatCode="mm/dd/yyyy\ \ \ hh:mm">
                  <c:v>40810.833333333336</c:v>
                </c:pt>
                <c:pt idx="3462" formatCode="mm/dd/yyyy\ \ \ hh:mm">
                  <c:v>40810.875</c:v>
                </c:pt>
                <c:pt idx="3463" formatCode="mm/dd/yyyy\ \ \ hh:mm">
                  <c:v>40810.916666666664</c:v>
                </c:pt>
                <c:pt idx="3464" formatCode="mm/dd/yyyy\ \ \ hh:mm">
                  <c:v>40810.958333333336</c:v>
                </c:pt>
                <c:pt idx="3465" formatCode="mm/dd/yyyy\ \ \ hh:mm">
                  <c:v>40811</c:v>
                </c:pt>
                <c:pt idx="3466" formatCode="mm/dd/yyyy\ \ \ hh:mm">
                  <c:v>40811.041666666664</c:v>
                </c:pt>
                <c:pt idx="3467" formatCode="mm/dd/yyyy\ \ \ hh:mm">
                  <c:v>40811.083333333336</c:v>
                </c:pt>
                <c:pt idx="3468" formatCode="mm/dd/yyyy\ \ \ hh:mm">
                  <c:v>40811.125</c:v>
                </c:pt>
                <c:pt idx="3469" formatCode="mm/dd/yyyy\ \ \ hh:mm">
                  <c:v>40811.166666666664</c:v>
                </c:pt>
                <c:pt idx="3470" formatCode="mm/dd/yyyy\ \ \ hh:mm">
                  <c:v>40811.208333333336</c:v>
                </c:pt>
                <c:pt idx="3471" formatCode="mm/dd/yyyy\ \ \ hh:mm">
                  <c:v>40811.25</c:v>
                </c:pt>
                <c:pt idx="3472" formatCode="mm/dd/yyyy\ \ \ hh:mm">
                  <c:v>40811.291666666664</c:v>
                </c:pt>
                <c:pt idx="3473" formatCode="mm/dd/yyyy\ \ \ hh:mm">
                  <c:v>40811.333333333336</c:v>
                </c:pt>
                <c:pt idx="3474" formatCode="mm/dd/yyyy\ \ \ hh:mm">
                  <c:v>40811.375</c:v>
                </c:pt>
                <c:pt idx="3475" formatCode="mm/dd/yyyy\ \ \ hh:mm">
                  <c:v>40811.416666666664</c:v>
                </c:pt>
                <c:pt idx="3476" formatCode="mm/dd/yyyy\ \ \ hh:mm">
                  <c:v>40811.458333333336</c:v>
                </c:pt>
                <c:pt idx="3477" formatCode="mm/dd/yyyy\ \ \ hh:mm">
                  <c:v>40811.5</c:v>
                </c:pt>
                <c:pt idx="3478" formatCode="mm/dd/yyyy\ \ \ hh:mm">
                  <c:v>40811.541666666664</c:v>
                </c:pt>
                <c:pt idx="3479" formatCode="mm/dd/yyyy\ \ \ hh:mm">
                  <c:v>40811.583333333336</c:v>
                </c:pt>
                <c:pt idx="3480" formatCode="mm/dd/yyyy\ \ \ hh:mm">
                  <c:v>40811.625</c:v>
                </c:pt>
                <c:pt idx="3481" formatCode="mm/dd/yyyy\ \ \ hh:mm">
                  <c:v>40811.666666666664</c:v>
                </c:pt>
                <c:pt idx="3482" formatCode="mm/dd/yyyy\ \ \ hh:mm">
                  <c:v>40811.708333333336</c:v>
                </c:pt>
                <c:pt idx="3483" formatCode="mm/dd/yyyy\ \ \ hh:mm">
                  <c:v>40811.75</c:v>
                </c:pt>
                <c:pt idx="3484" formatCode="mm/dd/yyyy\ \ \ hh:mm">
                  <c:v>40811.791666666664</c:v>
                </c:pt>
                <c:pt idx="3485" formatCode="mm/dd/yyyy\ \ \ hh:mm">
                  <c:v>40811.833333333336</c:v>
                </c:pt>
                <c:pt idx="3486" formatCode="mm/dd/yyyy\ \ \ hh:mm">
                  <c:v>40811.875</c:v>
                </c:pt>
                <c:pt idx="3487" formatCode="mm/dd/yyyy\ \ \ hh:mm">
                  <c:v>40811.916666666664</c:v>
                </c:pt>
                <c:pt idx="3488" formatCode="mm/dd/yyyy\ \ \ hh:mm">
                  <c:v>40811.958333333336</c:v>
                </c:pt>
                <c:pt idx="3489" formatCode="mm/dd/yyyy\ \ \ hh:mm">
                  <c:v>40812</c:v>
                </c:pt>
                <c:pt idx="3490" formatCode="mm/dd/yyyy\ \ \ hh:mm">
                  <c:v>40812.041666666664</c:v>
                </c:pt>
                <c:pt idx="3491" formatCode="mm/dd/yyyy\ \ \ hh:mm">
                  <c:v>40812.083333333336</c:v>
                </c:pt>
                <c:pt idx="3492" formatCode="mm/dd/yyyy\ \ \ hh:mm">
                  <c:v>40812.125</c:v>
                </c:pt>
                <c:pt idx="3493" formatCode="mm/dd/yyyy\ \ \ hh:mm">
                  <c:v>40812.166666666664</c:v>
                </c:pt>
                <c:pt idx="3494" formatCode="mm/dd/yyyy\ \ \ hh:mm">
                  <c:v>40812.208333333336</c:v>
                </c:pt>
                <c:pt idx="3495" formatCode="mm/dd/yyyy\ \ \ hh:mm">
                  <c:v>40812.25</c:v>
                </c:pt>
                <c:pt idx="3496" formatCode="mm/dd/yyyy\ \ \ hh:mm">
                  <c:v>40812.291666666664</c:v>
                </c:pt>
                <c:pt idx="3497" formatCode="mm/dd/yyyy\ \ \ hh:mm">
                  <c:v>40812.333333333336</c:v>
                </c:pt>
                <c:pt idx="3498" formatCode="mm/dd/yyyy\ \ \ hh:mm">
                  <c:v>40812.375</c:v>
                </c:pt>
                <c:pt idx="3499" formatCode="mm/dd/yyyy\ \ \ hh:mm">
                  <c:v>40812.416666666664</c:v>
                </c:pt>
                <c:pt idx="3500" formatCode="mm/dd/yyyy\ \ \ hh:mm">
                  <c:v>40812.458333333336</c:v>
                </c:pt>
                <c:pt idx="3501" formatCode="mm/dd/yyyy\ \ \ hh:mm">
                  <c:v>40812.5</c:v>
                </c:pt>
                <c:pt idx="3502" formatCode="mm/dd/yyyy\ \ \ hh:mm">
                  <c:v>40812.541666666664</c:v>
                </c:pt>
                <c:pt idx="3503" formatCode="mm/dd/yyyy\ \ \ hh:mm">
                  <c:v>40812.583333333336</c:v>
                </c:pt>
                <c:pt idx="3504" formatCode="mm/dd/yyyy\ \ \ hh:mm">
                  <c:v>40812.625</c:v>
                </c:pt>
                <c:pt idx="3505" formatCode="mm/dd/yyyy\ \ \ hh:mm">
                  <c:v>40812.666666666664</c:v>
                </c:pt>
                <c:pt idx="3506" formatCode="mm/dd/yyyy\ \ \ hh:mm">
                  <c:v>40812.708333333336</c:v>
                </c:pt>
                <c:pt idx="3507" formatCode="mm/dd/yyyy\ \ \ hh:mm">
                  <c:v>40812.75</c:v>
                </c:pt>
                <c:pt idx="3508" formatCode="mm/dd/yyyy\ \ \ hh:mm">
                  <c:v>40812.791666666664</c:v>
                </c:pt>
                <c:pt idx="3509" formatCode="mm/dd/yyyy\ \ \ hh:mm">
                  <c:v>40812.833333333336</c:v>
                </c:pt>
                <c:pt idx="3510" formatCode="mm/dd/yyyy\ \ \ hh:mm">
                  <c:v>40812.875</c:v>
                </c:pt>
                <c:pt idx="3511" formatCode="mm/dd/yyyy\ \ \ hh:mm">
                  <c:v>40812.916666666664</c:v>
                </c:pt>
                <c:pt idx="3512" formatCode="mm/dd/yyyy\ \ \ hh:mm">
                  <c:v>40812.958333333336</c:v>
                </c:pt>
                <c:pt idx="3513" formatCode="mm/dd/yyyy\ \ \ hh:mm">
                  <c:v>40813</c:v>
                </c:pt>
                <c:pt idx="3514" formatCode="mm/dd/yyyy\ \ \ hh:mm">
                  <c:v>40813.041666666664</c:v>
                </c:pt>
                <c:pt idx="3515" formatCode="mm/dd/yyyy\ \ \ hh:mm">
                  <c:v>40813.083333333336</c:v>
                </c:pt>
                <c:pt idx="3516" formatCode="mm/dd/yyyy\ \ \ hh:mm">
                  <c:v>40813.125</c:v>
                </c:pt>
                <c:pt idx="3517" formatCode="mm/dd/yyyy\ \ \ hh:mm">
                  <c:v>40813.166666666664</c:v>
                </c:pt>
                <c:pt idx="3518" formatCode="mm/dd/yyyy\ \ \ hh:mm">
                  <c:v>40813.208333333336</c:v>
                </c:pt>
                <c:pt idx="3519" formatCode="mm/dd/yyyy\ \ \ hh:mm">
                  <c:v>40813.25</c:v>
                </c:pt>
                <c:pt idx="3520" formatCode="mm/dd/yyyy\ \ \ hh:mm">
                  <c:v>40813.291666666664</c:v>
                </c:pt>
                <c:pt idx="3521" formatCode="mm/dd/yyyy\ \ \ hh:mm">
                  <c:v>40813.333333333336</c:v>
                </c:pt>
                <c:pt idx="3522" formatCode="mm/dd/yyyy\ \ \ hh:mm">
                  <c:v>40813.375</c:v>
                </c:pt>
                <c:pt idx="3523" formatCode="mm/dd/yyyy\ \ \ hh:mm">
                  <c:v>40813.416666666664</c:v>
                </c:pt>
                <c:pt idx="3524" formatCode="mm/dd/yyyy\ \ \ hh:mm">
                  <c:v>40813.458333333336</c:v>
                </c:pt>
                <c:pt idx="3525" formatCode="mm/dd/yyyy\ \ \ hh:mm">
                  <c:v>40813.5</c:v>
                </c:pt>
                <c:pt idx="3526" formatCode="mm/dd/yyyy\ \ \ hh:mm">
                  <c:v>40813.541666666664</c:v>
                </c:pt>
                <c:pt idx="3527" formatCode="mm/dd/yyyy\ \ \ hh:mm">
                  <c:v>40813.583333333336</c:v>
                </c:pt>
                <c:pt idx="3528" formatCode="mm/dd/yyyy\ \ \ hh:mm">
                  <c:v>40813.625</c:v>
                </c:pt>
                <c:pt idx="3529" formatCode="mm/dd/yyyy\ \ \ hh:mm">
                  <c:v>40813.666666666664</c:v>
                </c:pt>
                <c:pt idx="3530" formatCode="mm/dd/yyyy\ \ \ hh:mm">
                  <c:v>40813.708333333336</c:v>
                </c:pt>
                <c:pt idx="3531" formatCode="mm/dd/yyyy\ \ \ hh:mm">
                  <c:v>40813.75</c:v>
                </c:pt>
                <c:pt idx="3532" formatCode="mm/dd/yyyy\ \ \ hh:mm">
                  <c:v>40813.791666666664</c:v>
                </c:pt>
                <c:pt idx="3533" formatCode="mm/dd/yyyy\ \ \ hh:mm">
                  <c:v>40813.833333333336</c:v>
                </c:pt>
                <c:pt idx="3534" formatCode="mm/dd/yyyy\ \ \ hh:mm">
                  <c:v>40813.875</c:v>
                </c:pt>
                <c:pt idx="3535" formatCode="mm/dd/yyyy\ \ \ hh:mm">
                  <c:v>40813.916666666664</c:v>
                </c:pt>
                <c:pt idx="3536" formatCode="mm/dd/yyyy\ \ \ hh:mm">
                  <c:v>40813.958333333336</c:v>
                </c:pt>
                <c:pt idx="3537" formatCode="mm/dd/yyyy\ \ \ hh:mm">
                  <c:v>40814</c:v>
                </c:pt>
                <c:pt idx="3538" formatCode="mm/dd/yyyy\ \ \ hh:mm">
                  <c:v>40814.041666666664</c:v>
                </c:pt>
                <c:pt idx="3539" formatCode="mm/dd/yyyy\ \ \ hh:mm">
                  <c:v>40814.083333333336</c:v>
                </c:pt>
                <c:pt idx="3540" formatCode="mm/dd/yyyy\ \ \ hh:mm">
                  <c:v>40814.125</c:v>
                </c:pt>
                <c:pt idx="3541" formatCode="mm/dd/yyyy\ \ \ hh:mm">
                  <c:v>40814.166666666664</c:v>
                </c:pt>
                <c:pt idx="3542" formatCode="mm/dd/yyyy\ \ \ hh:mm">
                  <c:v>40814.208333333336</c:v>
                </c:pt>
                <c:pt idx="3543" formatCode="mm/dd/yyyy\ \ \ hh:mm">
                  <c:v>40814.25</c:v>
                </c:pt>
                <c:pt idx="3544" formatCode="mm/dd/yyyy\ \ \ hh:mm">
                  <c:v>40814.291666666664</c:v>
                </c:pt>
                <c:pt idx="3545" formatCode="mm/dd/yyyy\ \ \ hh:mm">
                  <c:v>40814.333333333336</c:v>
                </c:pt>
                <c:pt idx="3546" formatCode="mm/dd/yyyy\ \ \ hh:mm">
                  <c:v>40814.375</c:v>
                </c:pt>
                <c:pt idx="3547" formatCode="mm/dd/yyyy\ \ \ hh:mm">
                  <c:v>40814.416666666664</c:v>
                </c:pt>
                <c:pt idx="3548" formatCode="mm/dd/yyyy\ \ \ hh:mm">
                  <c:v>40814.458333333336</c:v>
                </c:pt>
                <c:pt idx="3549" formatCode="mm/dd/yyyy\ \ \ hh:mm">
                  <c:v>40814.5</c:v>
                </c:pt>
                <c:pt idx="3550" formatCode="mm/dd/yyyy\ \ \ hh:mm">
                  <c:v>40814.541666666664</c:v>
                </c:pt>
                <c:pt idx="3551" formatCode="mm/dd/yyyy\ \ \ hh:mm">
                  <c:v>40814.583333333336</c:v>
                </c:pt>
                <c:pt idx="3552" formatCode="mm/dd/yyyy\ \ \ hh:mm">
                  <c:v>40814.625</c:v>
                </c:pt>
                <c:pt idx="3553" formatCode="mm/dd/yyyy\ \ \ hh:mm">
                  <c:v>40814.666666666664</c:v>
                </c:pt>
                <c:pt idx="3554" formatCode="mm/dd/yyyy\ \ \ hh:mm">
                  <c:v>40814.708333333336</c:v>
                </c:pt>
                <c:pt idx="3555" formatCode="mm/dd/yyyy\ \ \ hh:mm">
                  <c:v>40814.75</c:v>
                </c:pt>
                <c:pt idx="3556" formatCode="mm/dd/yyyy\ \ \ hh:mm">
                  <c:v>40814.791666666664</c:v>
                </c:pt>
                <c:pt idx="3557" formatCode="mm/dd/yyyy\ \ \ hh:mm">
                  <c:v>40814.833333333336</c:v>
                </c:pt>
                <c:pt idx="3558" formatCode="mm/dd/yyyy\ \ \ hh:mm">
                  <c:v>40814.875</c:v>
                </c:pt>
                <c:pt idx="3559" formatCode="mm/dd/yyyy\ \ \ hh:mm">
                  <c:v>40814.916666666664</c:v>
                </c:pt>
                <c:pt idx="3560" formatCode="mm/dd/yyyy\ \ \ hh:mm">
                  <c:v>40814.958333333336</c:v>
                </c:pt>
                <c:pt idx="3561" formatCode="mm/dd/yyyy\ \ \ hh:mm">
                  <c:v>40815</c:v>
                </c:pt>
                <c:pt idx="3562" formatCode="mm/dd/yyyy\ \ \ hh:mm">
                  <c:v>40815.041666666664</c:v>
                </c:pt>
                <c:pt idx="3563" formatCode="mm/dd/yyyy\ \ \ hh:mm">
                  <c:v>40815.083333333336</c:v>
                </c:pt>
                <c:pt idx="3564" formatCode="mm/dd/yyyy\ \ \ hh:mm">
                  <c:v>40815.125</c:v>
                </c:pt>
                <c:pt idx="3565" formatCode="mm/dd/yyyy\ \ \ hh:mm">
                  <c:v>40815.166666666664</c:v>
                </c:pt>
                <c:pt idx="3566" formatCode="mm/dd/yyyy\ \ \ hh:mm">
                  <c:v>40815.208333333336</c:v>
                </c:pt>
                <c:pt idx="3567" formatCode="mm/dd/yyyy\ \ \ hh:mm">
                  <c:v>40815.25</c:v>
                </c:pt>
                <c:pt idx="3568" formatCode="mm/dd/yyyy\ \ \ hh:mm">
                  <c:v>40815.291666666664</c:v>
                </c:pt>
                <c:pt idx="3569" formatCode="mm/dd/yyyy\ \ \ hh:mm">
                  <c:v>40815.333333333336</c:v>
                </c:pt>
                <c:pt idx="3570" formatCode="mm/dd/yyyy\ \ \ hh:mm">
                  <c:v>40815.375</c:v>
                </c:pt>
                <c:pt idx="3571" formatCode="mm/dd/yyyy\ \ \ hh:mm">
                  <c:v>40815.416666666664</c:v>
                </c:pt>
                <c:pt idx="3572" formatCode="mm/dd/yyyy\ \ \ hh:mm">
                  <c:v>40815.458333333336</c:v>
                </c:pt>
                <c:pt idx="3573" formatCode="mm/dd/yyyy\ \ \ hh:mm">
                  <c:v>40815.5</c:v>
                </c:pt>
                <c:pt idx="3574" formatCode="mm/dd/yyyy\ \ \ hh:mm">
                  <c:v>40815.541666666664</c:v>
                </c:pt>
                <c:pt idx="3575" formatCode="mm/dd/yyyy\ \ \ hh:mm">
                  <c:v>40815.583333333336</c:v>
                </c:pt>
                <c:pt idx="3576" formatCode="mm/dd/yyyy\ \ \ hh:mm">
                  <c:v>40815.625</c:v>
                </c:pt>
                <c:pt idx="3577" formatCode="mm/dd/yyyy\ \ \ hh:mm">
                  <c:v>40815.666666666664</c:v>
                </c:pt>
                <c:pt idx="3578" formatCode="mm/dd/yyyy\ \ \ hh:mm">
                  <c:v>40815.708333333336</c:v>
                </c:pt>
                <c:pt idx="3579" formatCode="mm/dd/yyyy\ \ \ hh:mm">
                  <c:v>40815.75</c:v>
                </c:pt>
                <c:pt idx="3580" formatCode="mm/dd/yyyy\ \ \ hh:mm">
                  <c:v>40815.791666666664</c:v>
                </c:pt>
                <c:pt idx="3581" formatCode="mm/dd/yyyy\ \ \ hh:mm">
                  <c:v>40815.833333333336</c:v>
                </c:pt>
                <c:pt idx="3582" formatCode="mm/dd/yyyy\ \ \ hh:mm">
                  <c:v>40815.875</c:v>
                </c:pt>
                <c:pt idx="3583" formatCode="mm/dd/yyyy\ \ \ hh:mm">
                  <c:v>40815.916666666664</c:v>
                </c:pt>
                <c:pt idx="3584" formatCode="mm/dd/yyyy\ \ \ hh:mm">
                  <c:v>40815.958333333336</c:v>
                </c:pt>
                <c:pt idx="3585" formatCode="mm/dd/yyyy\ \ \ hh:mm">
                  <c:v>40816</c:v>
                </c:pt>
                <c:pt idx="3586" formatCode="mm/dd/yyyy\ \ \ hh:mm">
                  <c:v>40816.041666666664</c:v>
                </c:pt>
                <c:pt idx="3587" formatCode="mm/dd/yyyy\ \ \ hh:mm">
                  <c:v>40816.083333333336</c:v>
                </c:pt>
                <c:pt idx="3588" formatCode="mm/dd/yyyy\ \ \ hh:mm">
                  <c:v>40816.125</c:v>
                </c:pt>
                <c:pt idx="3589" formatCode="mm/dd/yyyy\ \ \ hh:mm">
                  <c:v>40816.166666666664</c:v>
                </c:pt>
                <c:pt idx="3590" formatCode="mm/dd/yyyy\ \ \ hh:mm">
                  <c:v>40816.208333333336</c:v>
                </c:pt>
                <c:pt idx="3591" formatCode="mm/dd/yyyy\ \ \ hh:mm">
                  <c:v>40816.25</c:v>
                </c:pt>
                <c:pt idx="3592" formatCode="mm/dd/yyyy\ \ \ hh:mm">
                  <c:v>40816.291666666664</c:v>
                </c:pt>
                <c:pt idx="3593" formatCode="mm/dd/yyyy\ \ \ hh:mm">
                  <c:v>40816.333333333336</c:v>
                </c:pt>
                <c:pt idx="3594" formatCode="mm/dd/yyyy\ \ \ hh:mm">
                  <c:v>40816.375</c:v>
                </c:pt>
                <c:pt idx="3595" formatCode="mm/dd/yyyy\ \ \ hh:mm">
                  <c:v>40816.416666666664</c:v>
                </c:pt>
                <c:pt idx="3596" formatCode="mm/dd/yyyy\ \ \ hh:mm">
                  <c:v>40816.458333333336</c:v>
                </c:pt>
                <c:pt idx="3597" formatCode="mm/dd/yyyy\ \ \ hh:mm">
                  <c:v>40816.5</c:v>
                </c:pt>
                <c:pt idx="3598" formatCode="mm/dd/yyyy\ \ \ hh:mm">
                  <c:v>40816.541666666664</c:v>
                </c:pt>
                <c:pt idx="3599" formatCode="mm/dd/yyyy\ \ \ hh:mm">
                  <c:v>40816.583333333336</c:v>
                </c:pt>
                <c:pt idx="3600" formatCode="mm/dd/yyyy\ \ \ hh:mm">
                  <c:v>40816.625</c:v>
                </c:pt>
                <c:pt idx="3601" formatCode="mm/dd/yyyy\ \ \ hh:mm">
                  <c:v>40816.666666666664</c:v>
                </c:pt>
                <c:pt idx="3602" formatCode="mm/dd/yyyy\ \ \ hh:mm">
                  <c:v>40816.708333333336</c:v>
                </c:pt>
                <c:pt idx="3603" formatCode="mm/dd/yyyy\ \ \ hh:mm">
                  <c:v>40816.75</c:v>
                </c:pt>
                <c:pt idx="3604" formatCode="mm/dd/yyyy\ \ \ hh:mm">
                  <c:v>40816.791666666664</c:v>
                </c:pt>
                <c:pt idx="3605" formatCode="mm/dd/yyyy\ \ \ hh:mm">
                  <c:v>40816.833333333336</c:v>
                </c:pt>
                <c:pt idx="3606" formatCode="mm/dd/yyyy\ \ \ hh:mm">
                  <c:v>40816.875</c:v>
                </c:pt>
                <c:pt idx="3607" formatCode="mm/dd/yyyy\ \ \ hh:mm">
                  <c:v>40816.916666666664</c:v>
                </c:pt>
                <c:pt idx="3608" formatCode="mm/dd/yyyy\ \ \ hh:mm">
                  <c:v>40816.958333333336</c:v>
                </c:pt>
                <c:pt idx="3609" formatCode="mm/dd/yyyy\ \ \ hh:mm">
                  <c:v>40817</c:v>
                </c:pt>
                <c:pt idx="3610" formatCode="mm/dd/yyyy\ \ \ hh:mm">
                  <c:v>40817.041666666664</c:v>
                </c:pt>
                <c:pt idx="3611" formatCode="mm/dd/yyyy\ \ \ hh:mm">
                  <c:v>40817.083333333336</c:v>
                </c:pt>
                <c:pt idx="3612" formatCode="mm/dd/yyyy\ \ \ hh:mm">
                  <c:v>40817.125</c:v>
                </c:pt>
                <c:pt idx="3613" formatCode="mm/dd/yyyy\ \ \ hh:mm">
                  <c:v>40817.166666666664</c:v>
                </c:pt>
                <c:pt idx="3614" formatCode="mm/dd/yyyy\ \ \ hh:mm">
                  <c:v>40817.208333333336</c:v>
                </c:pt>
                <c:pt idx="3615" formatCode="mm/dd/yyyy\ \ \ hh:mm">
                  <c:v>40817.25</c:v>
                </c:pt>
                <c:pt idx="3616" formatCode="mm/dd/yyyy\ \ \ hh:mm">
                  <c:v>40817.291666666664</c:v>
                </c:pt>
                <c:pt idx="3617" formatCode="mm/dd/yyyy\ \ \ hh:mm">
                  <c:v>40817.333333333336</c:v>
                </c:pt>
                <c:pt idx="3618" formatCode="mm/dd/yyyy\ \ \ hh:mm">
                  <c:v>40817.375</c:v>
                </c:pt>
                <c:pt idx="3619" formatCode="mm/dd/yyyy\ \ \ hh:mm">
                  <c:v>40817.416666666664</c:v>
                </c:pt>
                <c:pt idx="3620" formatCode="mm/dd/yyyy\ \ \ hh:mm">
                  <c:v>40817.458333333336</c:v>
                </c:pt>
                <c:pt idx="3621" formatCode="mm/dd/yyyy\ \ \ hh:mm">
                  <c:v>40817.5</c:v>
                </c:pt>
                <c:pt idx="3622" formatCode="mm/dd/yyyy\ \ \ hh:mm">
                  <c:v>40817.541666666664</c:v>
                </c:pt>
                <c:pt idx="3623" formatCode="mm/dd/yyyy\ \ \ hh:mm">
                  <c:v>40817.583333333336</c:v>
                </c:pt>
                <c:pt idx="3624" formatCode="mm/dd/yyyy\ \ \ hh:mm">
                  <c:v>40817.625</c:v>
                </c:pt>
                <c:pt idx="3625" formatCode="mm/dd/yyyy\ \ \ hh:mm">
                  <c:v>40817.666666666664</c:v>
                </c:pt>
                <c:pt idx="3626" formatCode="mm/dd/yyyy\ \ \ hh:mm">
                  <c:v>40817.708333333336</c:v>
                </c:pt>
                <c:pt idx="3627" formatCode="mm/dd/yyyy\ \ \ hh:mm">
                  <c:v>40817.75</c:v>
                </c:pt>
                <c:pt idx="3628" formatCode="mm/dd/yyyy\ \ \ hh:mm">
                  <c:v>40817.791666666664</c:v>
                </c:pt>
                <c:pt idx="3629" formatCode="mm/dd/yyyy\ \ \ hh:mm">
                  <c:v>40817.833333333336</c:v>
                </c:pt>
                <c:pt idx="3630" formatCode="mm/dd/yyyy\ \ \ hh:mm">
                  <c:v>40817.875</c:v>
                </c:pt>
                <c:pt idx="3631" formatCode="mm/dd/yyyy\ \ \ hh:mm">
                  <c:v>40817.916666666664</c:v>
                </c:pt>
                <c:pt idx="3632" formatCode="mm/dd/yyyy\ \ \ hh:mm">
                  <c:v>40817.958333333336</c:v>
                </c:pt>
                <c:pt idx="3633" formatCode="mm/dd/yyyy\ \ \ hh:mm">
                  <c:v>40818</c:v>
                </c:pt>
                <c:pt idx="3634" formatCode="mm/dd/yyyy\ \ \ hh:mm">
                  <c:v>40818.041666666664</c:v>
                </c:pt>
                <c:pt idx="3635" formatCode="mm/dd/yyyy\ \ \ hh:mm">
                  <c:v>40818.083333333336</c:v>
                </c:pt>
                <c:pt idx="3636" formatCode="mm/dd/yyyy\ \ \ hh:mm">
                  <c:v>40818.125</c:v>
                </c:pt>
                <c:pt idx="3637" formatCode="mm/dd/yyyy\ \ \ hh:mm">
                  <c:v>40818.166666666664</c:v>
                </c:pt>
                <c:pt idx="3638" formatCode="mm/dd/yyyy\ \ \ hh:mm">
                  <c:v>40818.208333333336</c:v>
                </c:pt>
                <c:pt idx="3639" formatCode="mm/dd/yyyy\ \ \ hh:mm">
                  <c:v>40818.25</c:v>
                </c:pt>
                <c:pt idx="3640" formatCode="mm/dd/yyyy\ \ \ hh:mm">
                  <c:v>40818.291666666664</c:v>
                </c:pt>
                <c:pt idx="3641" formatCode="mm/dd/yyyy\ \ \ hh:mm">
                  <c:v>40818.333333333336</c:v>
                </c:pt>
                <c:pt idx="3642" formatCode="mm/dd/yyyy\ \ \ hh:mm">
                  <c:v>40818.375</c:v>
                </c:pt>
                <c:pt idx="3643" formatCode="mm/dd/yyyy\ \ \ hh:mm">
                  <c:v>40818.416666666664</c:v>
                </c:pt>
                <c:pt idx="3644" formatCode="mm/dd/yyyy\ \ \ hh:mm">
                  <c:v>40818.458333333336</c:v>
                </c:pt>
                <c:pt idx="3645" formatCode="mm/dd/yyyy\ \ \ hh:mm">
                  <c:v>40818.5</c:v>
                </c:pt>
                <c:pt idx="3646" formatCode="mm/dd/yyyy\ \ \ hh:mm">
                  <c:v>40818.541666666664</c:v>
                </c:pt>
                <c:pt idx="3647" formatCode="mm/dd/yyyy\ \ \ hh:mm">
                  <c:v>40818.583333333336</c:v>
                </c:pt>
                <c:pt idx="3648" formatCode="mm/dd/yyyy\ \ \ hh:mm">
                  <c:v>40818.625</c:v>
                </c:pt>
                <c:pt idx="3649" formatCode="mm/dd/yyyy\ \ \ hh:mm">
                  <c:v>40818.666666666664</c:v>
                </c:pt>
                <c:pt idx="3650" formatCode="mm/dd/yyyy\ \ \ hh:mm">
                  <c:v>40818.708333333336</c:v>
                </c:pt>
                <c:pt idx="3651" formatCode="mm/dd/yyyy\ \ \ hh:mm">
                  <c:v>40818.75</c:v>
                </c:pt>
                <c:pt idx="3652" formatCode="mm/dd/yyyy\ \ \ hh:mm">
                  <c:v>40818.791666666664</c:v>
                </c:pt>
                <c:pt idx="3653" formatCode="mm/dd/yyyy\ \ \ hh:mm">
                  <c:v>40818.833333333336</c:v>
                </c:pt>
                <c:pt idx="3654" formatCode="mm/dd/yyyy\ \ \ hh:mm">
                  <c:v>40818.875</c:v>
                </c:pt>
                <c:pt idx="3655" formatCode="mm/dd/yyyy\ \ \ hh:mm">
                  <c:v>40818.916666666664</c:v>
                </c:pt>
                <c:pt idx="3656" formatCode="mm/dd/yyyy\ \ \ hh:mm">
                  <c:v>40818.958333333336</c:v>
                </c:pt>
                <c:pt idx="3657" formatCode="mm/dd/yyyy\ \ \ hh:mm">
                  <c:v>40819</c:v>
                </c:pt>
                <c:pt idx="3658" formatCode="mm/dd/yyyy\ \ \ hh:mm">
                  <c:v>40819.041666666664</c:v>
                </c:pt>
                <c:pt idx="3659" formatCode="mm/dd/yyyy\ \ \ hh:mm">
                  <c:v>40819.083333333336</c:v>
                </c:pt>
                <c:pt idx="3660" formatCode="mm/dd/yyyy\ \ \ hh:mm">
                  <c:v>40819.125</c:v>
                </c:pt>
                <c:pt idx="3661" formatCode="mm/dd/yyyy\ \ \ hh:mm">
                  <c:v>40819.166666666664</c:v>
                </c:pt>
                <c:pt idx="3662" formatCode="mm/dd/yyyy\ \ \ hh:mm">
                  <c:v>40819.208333333336</c:v>
                </c:pt>
                <c:pt idx="3663" formatCode="mm/dd/yyyy\ \ \ hh:mm">
                  <c:v>40819.25</c:v>
                </c:pt>
                <c:pt idx="3664" formatCode="mm/dd/yyyy\ \ \ hh:mm">
                  <c:v>40819.291666666664</c:v>
                </c:pt>
                <c:pt idx="3665" formatCode="mm/dd/yyyy\ \ \ hh:mm">
                  <c:v>40819.333333333336</c:v>
                </c:pt>
                <c:pt idx="3666" formatCode="mm/dd/yyyy\ \ \ hh:mm">
                  <c:v>40819.375</c:v>
                </c:pt>
                <c:pt idx="3667" formatCode="mm/dd/yyyy\ \ \ hh:mm">
                  <c:v>40819.416666666664</c:v>
                </c:pt>
                <c:pt idx="3668" formatCode="mm/dd/yyyy\ \ \ hh:mm">
                  <c:v>40819.458333333336</c:v>
                </c:pt>
                <c:pt idx="3669" formatCode="mm/dd/yyyy\ \ \ hh:mm">
                  <c:v>40819.5</c:v>
                </c:pt>
                <c:pt idx="3670" formatCode="mm/dd/yyyy\ \ \ hh:mm">
                  <c:v>40819.541666666664</c:v>
                </c:pt>
                <c:pt idx="3671" formatCode="mm/dd/yyyy\ \ \ hh:mm">
                  <c:v>40819.583333333336</c:v>
                </c:pt>
                <c:pt idx="3672" formatCode="mm/dd/yyyy\ \ \ hh:mm">
                  <c:v>40819.625</c:v>
                </c:pt>
                <c:pt idx="3673" formatCode="mm/dd/yyyy\ \ \ hh:mm">
                  <c:v>40819.666666666664</c:v>
                </c:pt>
                <c:pt idx="3674" formatCode="mm/dd/yyyy\ \ \ hh:mm">
                  <c:v>40819.708333333336</c:v>
                </c:pt>
                <c:pt idx="3675" formatCode="mm/dd/yyyy\ \ \ hh:mm">
                  <c:v>40819.75</c:v>
                </c:pt>
                <c:pt idx="3676" formatCode="mm/dd/yyyy\ \ \ hh:mm">
                  <c:v>40819.791666666664</c:v>
                </c:pt>
                <c:pt idx="3677" formatCode="mm/dd/yyyy\ \ \ hh:mm">
                  <c:v>40819.833333333336</c:v>
                </c:pt>
                <c:pt idx="3678" formatCode="mm/dd/yyyy\ \ \ hh:mm">
                  <c:v>40819.875</c:v>
                </c:pt>
                <c:pt idx="3679" formatCode="mm/dd/yyyy\ \ \ hh:mm">
                  <c:v>40819.916666666664</c:v>
                </c:pt>
                <c:pt idx="3680" formatCode="mm/dd/yyyy\ \ \ hh:mm">
                  <c:v>40819.958333333336</c:v>
                </c:pt>
                <c:pt idx="3681" formatCode="mm/dd/yyyy\ \ \ hh:mm">
                  <c:v>40820</c:v>
                </c:pt>
                <c:pt idx="3682" formatCode="mm/dd/yyyy\ \ \ hh:mm">
                  <c:v>40820.041666666664</c:v>
                </c:pt>
                <c:pt idx="3683" formatCode="mm/dd/yyyy\ \ \ hh:mm">
                  <c:v>40820.083333333336</c:v>
                </c:pt>
                <c:pt idx="3684" formatCode="mm/dd/yyyy\ \ \ hh:mm">
                  <c:v>40820.125</c:v>
                </c:pt>
                <c:pt idx="3685" formatCode="mm/dd/yyyy\ \ \ hh:mm">
                  <c:v>40820.166666666664</c:v>
                </c:pt>
                <c:pt idx="3686" formatCode="mm/dd/yyyy\ \ \ hh:mm">
                  <c:v>40820.208333333336</c:v>
                </c:pt>
                <c:pt idx="3687" formatCode="mm/dd/yyyy\ \ \ hh:mm">
                  <c:v>40820.25</c:v>
                </c:pt>
                <c:pt idx="3688" formatCode="mm/dd/yyyy\ \ \ hh:mm">
                  <c:v>40820.291666666664</c:v>
                </c:pt>
                <c:pt idx="3689" formatCode="mm/dd/yyyy\ \ \ hh:mm">
                  <c:v>40820.333333333336</c:v>
                </c:pt>
                <c:pt idx="3690" formatCode="mm/dd/yyyy\ \ \ hh:mm">
                  <c:v>40820.375</c:v>
                </c:pt>
                <c:pt idx="3691" formatCode="mm/dd/yyyy\ \ \ hh:mm">
                  <c:v>40820.416666666664</c:v>
                </c:pt>
                <c:pt idx="3692" formatCode="mm/dd/yyyy\ \ \ hh:mm">
                  <c:v>40820.458333333336</c:v>
                </c:pt>
                <c:pt idx="3693" formatCode="mm/dd/yyyy\ \ \ hh:mm">
                  <c:v>40820.5</c:v>
                </c:pt>
                <c:pt idx="3694" formatCode="mm/dd/yyyy\ \ \ hh:mm">
                  <c:v>40820.541666666664</c:v>
                </c:pt>
                <c:pt idx="3695" formatCode="mm/dd/yyyy\ \ \ hh:mm">
                  <c:v>40820.583333333336</c:v>
                </c:pt>
                <c:pt idx="3696" formatCode="mm/dd/yyyy\ \ \ hh:mm">
                  <c:v>40820.625</c:v>
                </c:pt>
                <c:pt idx="3697" formatCode="mm/dd/yyyy\ \ \ hh:mm">
                  <c:v>40821</c:v>
                </c:pt>
                <c:pt idx="3698" formatCode="mm/dd/yyyy\ \ \ hh:mm">
                  <c:v>40821.5</c:v>
                </c:pt>
                <c:pt idx="3699" formatCode="mm/dd/yyyy\ \ \ hh:mm">
                  <c:v>40822</c:v>
                </c:pt>
                <c:pt idx="3700" formatCode="mm/dd/yyyy\ \ \ hh:mm">
                  <c:v>40822.5</c:v>
                </c:pt>
                <c:pt idx="3701" formatCode="mm/dd/yyyy\ \ \ hh:mm">
                  <c:v>40823</c:v>
                </c:pt>
                <c:pt idx="3702" formatCode="mm/dd/yyyy\ \ \ hh:mm">
                  <c:v>40823.5</c:v>
                </c:pt>
                <c:pt idx="3703" formatCode="mm/dd/yyyy\ \ \ hh:mm">
                  <c:v>40824</c:v>
                </c:pt>
                <c:pt idx="3704" formatCode="mm/dd/yyyy\ \ \ hh:mm">
                  <c:v>40824.5</c:v>
                </c:pt>
                <c:pt idx="3705" formatCode="mm/dd/yyyy\ \ \ hh:mm">
                  <c:v>40825</c:v>
                </c:pt>
                <c:pt idx="3706" formatCode="mm/dd/yyyy\ \ \ hh:mm">
                  <c:v>40825.5</c:v>
                </c:pt>
                <c:pt idx="3707" formatCode="mm/dd/yyyy\ \ \ hh:mm">
                  <c:v>40826</c:v>
                </c:pt>
                <c:pt idx="3708" formatCode="mm/dd/yyyy\ \ \ hh:mm">
                  <c:v>40826.5</c:v>
                </c:pt>
                <c:pt idx="3709" formatCode="mm/dd/yyyy\ \ \ hh:mm">
                  <c:v>40827</c:v>
                </c:pt>
                <c:pt idx="3710" formatCode="mm/dd/yyyy\ \ \ hh:mm">
                  <c:v>40827.5</c:v>
                </c:pt>
                <c:pt idx="3711" formatCode="mm/dd/yyyy\ \ \ hh:mm">
                  <c:v>40828</c:v>
                </c:pt>
                <c:pt idx="3712" formatCode="mm/dd/yyyy\ \ \ hh:mm">
                  <c:v>40828.5</c:v>
                </c:pt>
                <c:pt idx="3713" formatCode="mm/dd/yyyy\ \ \ hh:mm">
                  <c:v>40829</c:v>
                </c:pt>
                <c:pt idx="3714" formatCode="mm/dd/yyyy\ \ \ hh:mm">
                  <c:v>40829.5</c:v>
                </c:pt>
                <c:pt idx="3715" formatCode="mm/dd/yyyy\ \ \ hh:mm">
                  <c:v>40830</c:v>
                </c:pt>
                <c:pt idx="3716" formatCode="mm/dd/yyyy\ \ \ hh:mm">
                  <c:v>40830.5</c:v>
                </c:pt>
                <c:pt idx="3717" formatCode="mm/dd/yyyy\ \ \ hh:mm">
                  <c:v>40831</c:v>
                </c:pt>
                <c:pt idx="3718" formatCode="mm/dd/yyyy\ \ \ hh:mm">
                  <c:v>40831.5</c:v>
                </c:pt>
                <c:pt idx="3719" formatCode="mm/dd/yyyy\ \ \ hh:mm">
                  <c:v>40832</c:v>
                </c:pt>
                <c:pt idx="3720" formatCode="mm/dd/yyyy\ \ \ hh:mm">
                  <c:v>40832.5</c:v>
                </c:pt>
                <c:pt idx="3721" formatCode="mm/dd/yyyy\ \ \ hh:mm">
                  <c:v>40833</c:v>
                </c:pt>
                <c:pt idx="3722" formatCode="mm/dd/yyyy\ \ \ hh:mm">
                  <c:v>40833.5</c:v>
                </c:pt>
                <c:pt idx="3723" formatCode="mm/dd/yyyy\ \ \ hh:mm">
                  <c:v>40834</c:v>
                </c:pt>
                <c:pt idx="3724" formatCode="mm/dd/yyyy\ \ \ hh:mm">
                  <c:v>40834.5</c:v>
                </c:pt>
                <c:pt idx="3725" formatCode="mm/dd/yyyy\ \ \ hh:mm">
                  <c:v>40835</c:v>
                </c:pt>
                <c:pt idx="3726" formatCode="mm/dd/yyyy\ \ \ hh:mm">
                  <c:v>40835.5</c:v>
                </c:pt>
                <c:pt idx="3727" formatCode="mm/dd/yyyy\ \ \ hh:mm">
                  <c:v>40836</c:v>
                </c:pt>
                <c:pt idx="3728" formatCode="mm/dd/yyyy\ \ \ hh:mm">
                  <c:v>40836.5</c:v>
                </c:pt>
                <c:pt idx="3729" formatCode="mm/dd/yyyy\ \ \ hh:mm">
                  <c:v>40837</c:v>
                </c:pt>
                <c:pt idx="3730" formatCode="mm/dd/yyyy\ \ \ hh:mm">
                  <c:v>40837.5</c:v>
                </c:pt>
                <c:pt idx="3731" formatCode="mm/dd/yyyy\ \ \ hh:mm">
                  <c:v>40838</c:v>
                </c:pt>
                <c:pt idx="3732" formatCode="mm/dd/yyyy\ \ \ hh:mm">
                  <c:v>40838.5</c:v>
                </c:pt>
                <c:pt idx="3733" formatCode="mm/dd/yyyy\ \ \ hh:mm">
                  <c:v>40839</c:v>
                </c:pt>
                <c:pt idx="3734" formatCode="mm/dd/yyyy\ \ \ hh:mm">
                  <c:v>40839.5</c:v>
                </c:pt>
                <c:pt idx="3735" formatCode="mm/dd/yyyy\ \ \ hh:mm">
                  <c:v>40840</c:v>
                </c:pt>
                <c:pt idx="3736" formatCode="mm/dd/yyyy\ \ \ hh:mm">
                  <c:v>40840.5</c:v>
                </c:pt>
                <c:pt idx="3737" formatCode="mm/dd/yyyy\ \ \ hh:mm">
                  <c:v>40841</c:v>
                </c:pt>
                <c:pt idx="3738" formatCode="mm/dd/yyyy\ \ \ hh:mm">
                  <c:v>40841.5</c:v>
                </c:pt>
                <c:pt idx="3739" formatCode="mm/dd/yyyy\ \ \ hh:mm">
                  <c:v>40842</c:v>
                </c:pt>
                <c:pt idx="3740" formatCode="mm/dd/yyyy\ \ \ hh:mm">
                  <c:v>40842.5</c:v>
                </c:pt>
                <c:pt idx="3741" formatCode="mm/dd/yyyy\ \ \ hh:mm">
                  <c:v>40843</c:v>
                </c:pt>
                <c:pt idx="3742" formatCode="mm/dd/yyyy\ \ \ hh:mm">
                  <c:v>40843.5</c:v>
                </c:pt>
                <c:pt idx="3743" formatCode="mm/dd/yyyy\ \ \ hh:mm">
                  <c:v>40844</c:v>
                </c:pt>
                <c:pt idx="3744" formatCode="mm/dd/yyyy\ \ \ hh:mm">
                  <c:v>40844.5</c:v>
                </c:pt>
                <c:pt idx="3745" formatCode="mm/dd/yyyy\ \ \ hh:mm">
                  <c:v>40845</c:v>
                </c:pt>
                <c:pt idx="3746" formatCode="mm/dd/yyyy\ \ \ hh:mm">
                  <c:v>40845.5</c:v>
                </c:pt>
                <c:pt idx="3747" formatCode="mm/dd/yyyy\ \ \ hh:mm">
                  <c:v>40846</c:v>
                </c:pt>
                <c:pt idx="3748" formatCode="mm/dd/yyyy\ \ \ hh:mm">
                  <c:v>40846.5</c:v>
                </c:pt>
                <c:pt idx="3749" formatCode="mm/dd/yyyy\ \ \ hh:mm">
                  <c:v>40847</c:v>
                </c:pt>
                <c:pt idx="3750" formatCode="mm/dd/yyyy\ \ \ hh:mm">
                  <c:v>40847.5</c:v>
                </c:pt>
                <c:pt idx="3751" formatCode="mm/dd/yyyy\ \ \ hh:mm">
                  <c:v>40848</c:v>
                </c:pt>
                <c:pt idx="3752" formatCode="mm/dd/yyyy\ \ \ hh:mm">
                  <c:v>40848.5</c:v>
                </c:pt>
                <c:pt idx="3753" formatCode="mm/dd/yyyy\ \ \ hh:mm">
                  <c:v>40849</c:v>
                </c:pt>
                <c:pt idx="3754" formatCode="mm/dd/yyyy\ \ \ hh:mm">
                  <c:v>40849.5</c:v>
                </c:pt>
                <c:pt idx="3755" formatCode="mm/dd/yyyy\ \ \ hh:mm">
                  <c:v>40850</c:v>
                </c:pt>
                <c:pt idx="3756" formatCode="mm/dd/yyyy\ \ \ hh:mm">
                  <c:v>40850.5</c:v>
                </c:pt>
                <c:pt idx="3757" formatCode="mm/dd/yyyy\ \ \ hh:mm">
                  <c:v>40851</c:v>
                </c:pt>
                <c:pt idx="3758" formatCode="mm/dd/yyyy\ \ \ hh:mm">
                  <c:v>40851.5</c:v>
                </c:pt>
                <c:pt idx="3759" formatCode="mm/dd/yyyy\ \ \ hh:mm">
                  <c:v>40852</c:v>
                </c:pt>
                <c:pt idx="3760" formatCode="mm/dd/yyyy\ \ \ hh:mm">
                  <c:v>40852.5</c:v>
                </c:pt>
                <c:pt idx="3761" formatCode="mm/dd/yyyy\ \ \ hh:mm">
                  <c:v>40853</c:v>
                </c:pt>
                <c:pt idx="3762" formatCode="mm/dd/yyyy\ \ \ hh:mm">
                  <c:v>40853.458333333336</c:v>
                </c:pt>
                <c:pt idx="3763" formatCode="mm/dd/yyyy\ \ \ hh:mm">
                  <c:v>40853.958333333336</c:v>
                </c:pt>
                <c:pt idx="3764" formatCode="mm/dd/yyyy\ \ \ hh:mm">
                  <c:v>40854.458333333336</c:v>
                </c:pt>
                <c:pt idx="3765" formatCode="mm/dd/yyyy\ \ \ hh:mm">
                  <c:v>40854.958333333336</c:v>
                </c:pt>
                <c:pt idx="3766" formatCode="mm/dd/yyyy\ \ \ hh:mm">
                  <c:v>40855.458333333336</c:v>
                </c:pt>
                <c:pt idx="3767" formatCode="mm/dd/yyyy\ \ \ hh:mm">
                  <c:v>40855.958333333336</c:v>
                </c:pt>
                <c:pt idx="3768" formatCode="mm/dd/yyyy\ \ \ hh:mm">
                  <c:v>40856.458333333336</c:v>
                </c:pt>
                <c:pt idx="3769" formatCode="mm/dd/yyyy\ \ \ hh:mm">
                  <c:v>40856.958333333336</c:v>
                </c:pt>
                <c:pt idx="3770" formatCode="mm/dd/yyyy\ \ \ hh:mm">
                  <c:v>40857.458333333336</c:v>
                </c:pt>
                <c:pt idx="3771" formatCode="mm/dd/yyyy\ \ \ hh:mm">
                  <c:v>40857.958333333336</c:v>
                </c:pt>
                <c:pt idx="3772" formatCode="mm/dd/yyyy\ \ \ hh:mm">
                  <c:v>40858.458333333336</c:v>
                </c:pt>
                <c:pt idx="3773" formatCode="mm/dd/yyyy\ \ \ hh:mm">
                  <c:v>40858.958333333336</c:v>
                </c:pt>
                <c:pt idx="3774" formatCode="mm/dd/yyyy\ \ \ hh:mm">
                  <c:v>40859.458333333336</c:v>
                </c:pt>
                <c:pt idx="3775" formatCode="mm/dd/yyyy\ \ \ hh:mm">
                  <c:v>40859.958333333336</c:v>
                </c:pt>
                <c:pt idx="3776" formatCode="mm/dd/yyyy\ \ \ hh:mm">
                  <c:v>40860.458333333336</c:v>
                </c:pt>
                <c:pt idx="3777" formatCode="mm/dd/yyyy\ \ \ hh:mm">
                  <c:v>40860.958333333336</c:v>
                </c:pt>
                <c:pt idx="3778" formatCode="mm/dd/yyyy\ \ \ hh:mm">
                  <c:v>40861.458333333336</c:v>
                </c:pt>
                <c:pt idx="3779" formatCode="mm/dd/yyyy\ \ \ hh:mm">
                  <c:v>40861.958333333336</c:v>
                </c:pt>
                <c:pt idx="3780" formatCode="mm/dd/yyyy\ \ \ hh:mm">
                  <c:v>40862.458333333336</c:v>
                </c:pt>
                <c:pt idx="3781" formatCode="mm/dd/yyyy\ \ \ hh:mm">
                  <c:v>40862.958333333336</c:v>
                </c:pt>
                <c:pt idx="3782" formatCode="mm/dd/yyyy\ \ \ hh:mm">
                  <c:v>40863.458333333336</c:v>
                </c:pt>
                <c:pt idx="3783" formatCode="mm/dd/yyyy\ \ \ hh:mm">
                  <c:v>40863.958333333336</c:v>
                </c:pt>
                <c:pt idx="3784" formatCode="mm/dd/yyyy\ \ \ hh:mm">
                  <c:v>40864.458333333336</c:v>
                </c:pt>
                <c:pt idx="3785" formatCode="mm/dd/yyyy\ \ \ hh:mm">
                  <c:v>40864.958333333336</c:v>
                </c:pt>
                <c:pt idx="3786" formatCode="mm/dd/yyyy\ \ \ hh:mm">
                  <c:v>40865.458333333336</c:v>
                </c:pt>
                <c:pt idx="3787" formatCode="mm/dd/yyyy\ \ \ hh:mm">
                  <c:v>40865.958333333336</c:v>
                </c:pt>
                <c:pt idx="3788" formatCode="mm/dd/yyyy\ \ \ hh:mm">
                  <c:v>40866.458333333336</c:v>
                </c:pt>
                <c:pt idx="3789" formatCode="mm/dd/yyyy\ \ \ hh:mm">
                  <c:v>40866.958333333336</c:v>
                </c:pt>
                <c:pt idx="3790" formatCode="mm/dd/yyyy\ \ \ hh:mm">
                  <c:v>40867.458333333336</c:v>
                </c:pt>
                <c:pt idx="3791" formatCode="mm/dd/yyyy\ \ \ hh:mm">
                  <c:v>40867.958333333336</c:v>
                </c:pt>
                <c:pt idx="3792" formatCode="mm/dd/yyyy\ \ \ hh:mm">
                  <c:v>40868.458333333336</c:v>
                </c:pt>
                <c:pt idx="3793" formatCode="mm/dd/yyyy\ \ \ hh:mm">
                  <c:v>40868.958333333336</c:v>
                </c:pt>
                <c:pt idx="3794" formatCode="mm/dd/yyyy\ \ \ hh:mm">
                  <c:v>40869.458333333336</c:v>
                </c:pt>
                <c:pt idx="3795" formatCode="mm/dd/yyyy\ \ \ hh:mm">
                  <c:v>40869.958333333336</c:v>
                </c:pt>
                <c:pt idx="3796" formatCode="mm/dd/yyyy\ \ \ hh:mm">
                  <c:v>40870.458333333336</c:v>
                </c:pt>
                <c:pt idx="3797" formatCode="mm/dd/yyyy\ \ \ hh:mm">
                  <c:v>40870.958333333336</c:v>
                </c:pt>
                <c:pt idx="3798" formatCode="mm/dd/yyyy\ \ \ hh:mm">
                  <c:v>40871.458333333336</c:v>
                </c:pt>
                <c:pt idx="3799" formatCode="mm/dd/yyyy\ \ \ hh:mm">
                  <c:v>40871.958333333336</c:v>
                </c:pt>
                <c:pt idx="3800" formatCode="mm/dd/yyyy\ \ \ hh:mm">
                  <c:v>40872.458333333336</c:v>
                </c:pt>
                <c:pt idx="3801" formatCode="mm/dd/yyyy\ \ \ hh:mm">
                  <c:v>40872.958333333336</c:v>
                </c:pt>
                <c:pt idx="3802" formatCode="mm/dd/yyyy\ \ \ hh:mm">
                  <c:v>40873.458333333336</c:v>
                </c:pt>
                <c:pt idx="3803" formatCode="mm/dd/yyyy\ \ \ hh:mm">
                  <c:v>40873.958333333336</c:v>
                </c:pt>
                <c:pt idx="3804" formatCode="mm/dd/yyyy\ \ \ hh:mm">
                  <c:v>40874.458333333336</c:v>
                </c:pt>
                <c:pt idx="3805" formatCode="mm/dd/yyyy\ \ \ hh:mm">
                  <c:v>40874.958333333336</c:v>
                </c:pt>
                <c:pt idx="3806" formatCode="mm/dd/yyyy\ \ \ hh:mm">
                  <c:v>40875.458333333336</c:v>
                </c:pt>
                <c:pt idx="3807" formatCode="mm/dd/yyyy\ \ \ hh:mm">
                  <c:v>40875.958333333336</c:v>
                </c:pt>
                <c:pt idx="3808" formatCode="mm/dd/yyyy\ \ \ hh:mm">
                  <c:v>40876.458333333336</c:v>
                </c:pt>
                <c:pt idx="3809" formatCode="mm/dd/yyyy\ \ \ hh:mm">
                  <c:v>40876.958333333336</c:v>
                </c:pt>
                <c:pt idx="3810" formatCode="mm/dd/yyyy\ \ \ hh:mm">
                  <c:v>40877.458333333336</c:v>
                </c:pt>
                <c:pt idx="3811" formatCode="mm/dd/yyyy\ \ \ hh:mm">
                  <c:v>40877.958333333336</c:v>
                </c:pt>
                <c:pt idx="3812" formatCode="mm/dd/yyyy\ \ \ hh:mm">
                  <c:v>40878.458333333336</c:v>
                </c:pt>
                <c:pt idx="3813" formatCode="mm/dd/yyyy\ \ \ hh:mm">
                  <c:v>40878.958333333336</c:v>
                </c:pt>
                <c:pt idx="3814" formatCode="mm/dd/yyyy\ \ \ hh:mm">
                  <c:v>40879.458333333336</c:v>
                </c:pt>
                <c:pt idx="3815" formatCode="mm/dd/yyyy\ \ \ hh:mm">
                  <c:v>40879.958333333336</c:v>
                </c:pt>
                <c:pt idx="3816" formatCode="mm/dd/yyyy\ \ \ hh:mm">
                  <c:v>40880.458333333336</c:v>
                </c:pt>
                <c:pt idx="3817" formatCode="mm/dd/yyyy\ \ \ hh:mm">
                  <c:v>40880.958333333336</c:v>
                </c:pt>
                <c:pt idx="3818" formatCode="mm/dd/yyyy\ \ \ hh:mm">
                  <c:v>40881.458333333336</c:v>
                </c:pt>
                <c:pt idx="3819" formatCode="mm/dd/yyyy\ \ \ hh:mm">
                  <c:v>40881.958333333336</c:v>
                </c:pt>
                <c:pt idx="3820" formatCode="mm/dd/yyyy\ \ \ hh:mm">
                  <c:v>40882.458333333336</c:v>
                </c:pt>
                <c:pt idx="3821" formatCode="mm/dd/yyyy\ \ \ hh:mm">
                  <c:v>40882.958333333336</c:v>
                </c:pt>
                <c:pt idx="3822" formatCode="mm/dd/yyyy\ \ \ hh:mm">
                  <c:v>40883.458333333336</c:v>
                </c:pt>
                <c:pt idx="3823" formatCode="mm/dd/yyyy\ \ \ hh:mm">
                  <c:v>40883.958333333336</c:v>
                </c:pt>
                <c:pt idx="3824" formatCode="mm/dd/yyyy\ \ \ hh:mm">
                  <c:v>40884.458333333336</c:v>
                </c:pt>
                <c:pt idx="3825" formatCode="mm/dd/yyyy\ \ \ hh:mm">
                  <c:v>40884.958333333336</c:v>
                </c:pt>
                <c:pt idx="3826" formatCode="mm/dd/yyyy\ \ \ hh:mm">
                  <c:v>40885.458333333336</c:v>
                </c:pt>
                <c:pt idx="3827" formatCode="mm/dd/yyyy\ \ \ hh:mm">
                  <c:v>40885.625</c:v>
                </c:pt>
                <c:pt idx="3828" formatCode="mm/dd/yyyy\ \ \ hh:mm">
                  <c:v>40886</c:v>
                </c:pt>
                <c:pt idx="3829" formatCode="mm/dd/yyyy\ \ \ hh:mm">
                  <c:v>40887</c:v>
                </c:pt>
                <c:pt idx="3830" formatCode="mm/dd/yyyy\ \ \ hh:mm">
                  <c:v>40888</c:v>
                </c:pt>
                <c:pt idx="3831" formatCode="mm/dd/yyyy\ \ \ hh:mm">
                  <c:v>40889</c:v>
                </c:pt>
                <c:pt idx="3832" formatCode="mm/dd/yyyy\ \ \ hh:mm">
                  <c:v>40890</c:v>
                </c:pt>
                <c:pt idx="3833" formatCode="mm/dd/yyyy\ \ \ hh:mm">
                  <c:v>40891</c:v>
                </c:pt>
                <c:pt idx="3834" formatCode="mm/dd/yyyy\ \ \ hh:mm">
                  <c:v>40892</c:v>
                </c:pt>
                <c:pt idx="3835" formatCode="mm/dd/yyyy\ \ \ hh:mm">
                  <c:v>40893</c:v>
                </c:pt>
                <c:pt idx="3836" formatCode="mm/dd/yyyy\ \ \ hh:mm">
                  <c:v>40894</c:v>
                </c:pt>
                <c:pt idx="3837" formatCode="mm/dd/yyyy\ \ \ hh:mm">
                  <c:v>40895</c:v>
                </c:pt>
                <c:pt idx="3838" formatCode="mm/dd/yyyy\ \ \ hh:mm">
                  <c:v>40896</c:v>
                </c:pt>
                <c:pt idx="3839" formatCode="mm/dd/yyyy\ \ \ hh:mm">
                  <c:v>40897</c:v>
                </c:pt>
                <c:pt idx="3840" formatCode="mm/dd/yyyy\ \ \ hh:mm">
                  <c:v>40898</c:v>
                </c:pt>
                <c:pt idx="3841" formatCode="mm/dd/yyyy\ \ \ hh:mm">
                  <c:v>40899</c:v>
                </c:pt>
                <c:pt idx="3842" formatCode="mm/dd/yyyy\ \ \ hh:mm">
                  <c:v>40900</c:v>
                </c:pt>
                <c:pt idx="3843" formatCode="mm/dd/yyyy\ \ \ hh:mm">
                  <c:v>40901</c:v>
                </c:pt>
                <c:pt idx="3844" formatCode="mm/dd/yyyy\ \ \ hh:mm">
                  <c:v>40902</c:v>
                </c:pt>
                <c:pt idx="3845" formatCode="mm/dd/yyyy\ \ \ hh:mm">
                  <c:v>40903</c:v>
                </c:pt>
                <c:pt idx="3846" formatCode="mm/dd/yyyy\ \ \ hh:mm">
                  <c:v>40904</c:v>
                </c:pt>
                <c:pt idx="3847" formatCode="mm/dd/yyyy\ \ \ hh:mm">
                  <c:v>40905</c:v>
                </c:pt>
                <c:pt idx="3848" formatCode="mm/dd/yyyy\ \ \ hh:mm">
                  <c:v>40906</c:v>
                </c:pt>
                <c:pt idx="3849" formatCode="mm/dd/yyyy\ \ \ hh:mm">
                  <c:v>40907</c:v>
                </c:pt>
                <c:pt idx="3850" formatCode="mm/dd/yyyy\ \ \ hh:mm">
                  <c:v>40908</c:v>
                </c:pt>
                <c:pt idx="3851" formatCode="mm/dd/yyyy\ \ \ hh:mm">
                  <c:v>40909</c:v>
                </c:pt>
                <c:pt idx="3852" formatCode="mm/dd/yyyy\ \ \ hh:mm">
                  <c:v>40910</c:v>
                </c:pt>
                <c:pt idx="3853" formatCode="mm/dd/yyyy\ \ \ hh:mm">
                  <c:v>40911</c:v>
                </c:pt>
                <c:pt idx="3854" formatCode="mm/dd/yyyy\ \ \ hh:mm">
                  <c:v>40912</c:v>
                </c:pt>
                <c:pt idx="3855" formatCode="mm/dd/yyyy\ \ \ hh:mm">
                  <c:v>40913</c:v>
                </c:pt>
                <c:pt idx="3856" formatCode="mm/dd/yyyy\ \ \ hh:mm">
                  <c:v>40914</c:v>
                </c:pt>
                <c:pt idx="3857" formatCode="mm/dd/yyyy\ \ \ hh:mm">
                  <c:v>40915</c:v>
                </c:pt>
                <c:pt idx="3858" formatCode="mm/dd/yyyy\ \ \ hh:mm">
                  <c:v>40916</c:v>
                </c:pt>
                <c:pt idx="3859" formatCode="mm/dd/yyyy\ \ \ hh:mm">
                  <c:v>40917</c:v>
                </c:pt>
                <c:pt idx="3860" formatCode="mm/dd/yyyy\ \ \ hh:mm">
                  <c:v>40918</c:v>
                </c:pt>
                <c:pt idx="3861" formatCode="mm/dd/yyyy\ \ \ hh:mm">
                  <c:v>40919</c:v>
                </c:pt>
                <c:pt idx="3862" formatCode="mm/dd/yyyy\ \ \ hh:mm">
                  <c:v>40920</c:v>
                </c:pt>
                <c:pt idx="3863" formatCode="mm/dd/yyyy\ \ \ hh:mm">
                  <c:v>40921</c:v>
                </c:pt>
                <c:pt idx="3864" formatCode="mm/dd/yyyy\ \ \ hh:mm">
                  <c:v>40922</c:v>
                </c:pt>
                <c:pt idx="3865" formatCode="mm/dd/yyyy\ \ \ hh:mm">
                  <c:v>40923</c:v>
                </c:pt>
                <c:pt idx="3866" formatCode="mm/dd/yyyy\ \ \ hh:mm">
                  <c:v>40924</c:v>
                </c:pt>
                <c:pt idx="3867" formatCode="mm/dd/yyyy\ \ \ hh:mm">
                  <c:v>40925</c:v>
                </c:pt>
                <c:pt idx="3868" formatCode="mm/dd/yyyy\ \ \ hh:mm">
                  <c:v>40926</c:v>
                </c:pt>
                <c:pt idx="3869" formatCode="mm/dd/yyyy\ \ \ hh:mm">
                  <c:v>40927</c:v>
                </c:pt>
                <c:pt idx="3870" formatCode="mm/dd/yyyy\ \ \ hh:mm">
                  <c:v>40928</c:v>
                </c:pt>
                <c:pt idx="3871" formatCode="mm/dd/yyyy\ \ \ hh:mm">
                  <c:v>40929</c:v>
                </c:pt>
                <c:pt idx="3872" formatCode="mm/dd/yyyy\ \ \ hh:mm">
                  <c:v>40930</c:v>
                </c:pt>
                <c:pt idx="3873" formatCode="mm/dd/yyyy\ \ \ hh:mm">
                  <c:v>40931</c:v>
                </c:pt>
                <c:pt idx="3874" formatCode="mm/dd/yyyy\ \ \ hh:mm">
                  <c:v>40932</c:v>
                </c:pt>
                <c:pt idx="3875" formatCode="mm/dd/yyyy\ \ \ hh:mm">
                  <c:v>40933</c:v>
                </c:pt>
                <c:pt idx="3876" formatCode="mm/dd/yyyy\ \ \ hh:mm">
                  <c:v>40934</c:v>
                </c:pt>
                <c:pt idx="3877" formatCode="mm/dd/yyyy\ \ \ hh:mm">
                  <c:v>40935</c:v>
                </c:pt>
                <c:pt idx="3878" formatCode="mm/dd/yyyy\ \ \ hh:mm">
                  <c:v>40936</c:v>
                </c:pt>
                <c:pt idx="3879" formatCode="mm/dd/yyyy\ \ \ hh:mm">
                  <c:v>40937</c:v>
                </c:pt>
                <c:pt idx="3880" formatCode="mm/dd/yyyy\ \ \ hh:mm">
                  <c:v>40938</c:v>
                </c:pt>
                <c:pt idx="3881" formatCode="mm/dd/yyyy\ \ \ hh:mm">
                  <c:v>40939</c:v>
                </c:pt>
                <c:pt idx="3882" formatCode="mm/dd/yyyy\ \ \ hh:mm">
                  <c:v>40940</c:v>
                </c:pt>
                <c:pt idx="3883" formatCode="mm/dd/yyyy\ \ \ hh:mm">
                  <c:v>40941</c:v>
                </c:pt>
                <c:pt idx="3884" formatCode="mm/dd/yyyy\ \ \ hh:mm">
                  <c:v>40942</c:v>
                </c:pt>
                <c:pt idx="3885" formatCode="mm/dd/yyyy\ \ \ hh:mm">
                  <c:v>40943</c:v>
                </c:pt>
                <c:pt idx="3886" formatCode="mm/dd/yyyy\ \ \ hh:mm">
                  <c:v>40944</c:v>
                </c:pt>
                <c:pt idx="3887" formatCode="mm/dd/yyyy\ \ \ hh:mm">
                  <c:v>40945</c:v>
                </c:pt>
                <c:pt idx="3888" formatCode="mm/dd/yyyy\ \ \ hh:mm">
                  <c:v>40946</c:v>
                </c:pt>
                <c:pt idx="3889" formatCode="mm/dd/yyyy\ \ \ hh:mm">
                  <c:v>40947</c:v>
                </c:pt>
                <c:pt idx="3890" formatCode="mm/dd/yyyy\ \ \ hh:mm">
                  <c:v>40948</c:v>
                </c:pt>
                <c:pt idx="3891" formatCode="mm/dd/yyyy\ \ \ hh:mm">
                  <c:v>40949</c:v>
                </c:pt>
                <c:pt idx="3892" formatCode="mm/dd/yyyy\ \ \ hh:mm">
                  <c:v>40950</c:v>
                </c:pt>
                <c:pt idx="3893" formatCode="mm/dd/yyyy\ \ \ hh:mm">
                  <c:v>40951</c:v>
                </c:pt>
                <c:pt idx="3894" formatCode="mm/dd/yyyy\ \ \ hh:mm">
                  <c:v>40952</c:v>
                </c:pt>
                <c:pt idx="3895" formatCode="mm/dd/yyyy\ \ \ hh:mm">
                  <c:v>40953</c:v>
                </c:pt>
                <c:pt idx="3896" formatCode="mm/dd/yyyy\ \ \ hh:mm">
                  <c:v>40953.5625</c:v>
                </c:pt>
                <c:pt idx="3897" formatCode="mm/dd/yyyy\ \ \ hh:mm">
                  <c:v>40954</c:v>
                </c:pt>
                <c:pt idx="3898" formatCode="mm/dd/yyyy\ \ \ hh:mm">
                  <c:v>40955</c:v>
                </c:pt>
                <c:pt idx="3899" formatCode="mm/dd/yyyy\ \ \ hh:mm">
                  <c:v>40956</c:v>
                </c:pt>
                <c:pt idx="3900" formatCode="mm/dd/yyyy\ \ \ hh:mm">
                  <c:v>40957</c:v>
                </c:pt>
                <c:pt idx="3901" formatCode="mm/dd/yyyy\ \ \ hh:mm">
                  <c:v>40958</c:v>
                </c:pt>
                <c:pt idx="3902" formatCode="mm/dd/yyyy\ \ \ hh:mm">
                  <c:v>40959</c:v>
                </c:pt>
                <c:pt idx="3903" formatCode="mm/dd/yyyy\ \ \ hh:mm">
                  <c:v>40960</c:v>
                </c:pt>
                <c:pt idx="3904" formatCode="mm/dd/yyyy\ \ \ hh:mm">
                  <c:v>40961</c:v>
                </c:pt>
                <c:pt idx="3905" formatCode="mm/dd/yyyy\ \ \ hh:mm">
                  <c:v>40962</c:v>
                </c:pt>
                <c:pt idx="3906" formatCode="mm/dd/yyyy\ \ \ hh:mm">
                  <c:v>40963</c:v>
                </c:pt>
                <c:pt idx="3907" formatCode="mm/dd/yyyy\ \ \ hh:mm">
                  <c:v>40964</c:v>
                </c:pt>
                <c:pt idx="3908" formatCode="mm/dd/yyyy\ \ \ hh:mm">
                  <c:v>40965</c:v>
                </c:pt>
                <c:pt idx="3909" formatCode="mm/dd/yyyy\ \ \ hh:mm">
                  <c:v>40966</c:v>
                </c:pt>
                <c:pt idx="3910" formatCode="mm/dd/yyyy\ \ \ hh:mm">
                  <c:v>40967</c:v>
                </c:pt>
                <c:pt idx="3911" formatCode="mm/dd/yyyy\ \ \ hh:mm">
                  <c:v>40968</c:v>
                </c:pt>
                <c:pt idx="3912" formatCode="mm/dd/yyyy\ \ \ hh:mm">
                  <c:v>40969</c:v>
                </c:pt>
                <c:pt idx="3913" formatCode="mm/dd/yyyy\ \ \ hh:mm">
                  <c:v>40970</c:v>
                </c:pt>
                <c:pt idx="3914" formatCode="mm/dd/yyyy\ \ \ hh:mm">
                  <c:v>40971</c:v>
                </c:pt>
                <c:pt idx="3915" formatCode="mm/dd/yyyy\ \ \ hh:mm">
                  <c:v>40972</c:v>
                </c:pt>
                <c:pt idx="3916" formatCode="mm/dd/yyyy\ \ \ hh:mm">
                  <c:v>40973</c:v>
                </c:pt>
                <c:pt idx="3917" formatCode="mm/dd/yyyy\ \ \ hh:mm">
                  <c:v>40974</c:v>
                </c:pt>
                <c:pt idx="3918" formatCode="mm/dd/yyyy\ \ \ hh:mm">
                  <c:v>40975</c:v>
                </c:pt>
                <c:pt idx="3919" formatCode="mm/dd/yyyy\ \ \ hh:mm">
                  <c:v>40976</c:v>
                </c:pt>
                <c:pt idx="3920" formatCode="mm/dd/yyyy\ \ \ hh:mm">
                  <c:v>40977</c:v>
                </c:pt>
                <c:pt idx="3921" formatCode="mm/dd/yyyy\ \ \ hh:mm">
                  <c:v>40978</c:v>
                </c:pt>
                <c:pt idx="3922" formatCode="mm/dd/yyyy\ \ \ hh:mm">
                  <c:v>40979</c:v>
                </c:pt>
                <c:pt idx="3923" formatCode="mm/dd/yyyy\ \ \ hh:mm">
                  <c:v>40980.041666666664</c:v>
                </c:pt>
                <c:pt idx="3924" formatCode="mm/dd/yyyy\ \ \ hh:mm">
                  <c:v>40981.041666666664</c:v>
                </c:pt>
                <c:pt idx="3925" formatCode="mm/dd/yyyy\ \ \ hh:mm">
                  <c:v>40982.041666666664</c:v>
                </c:pt>
                <c:pt idx="3926" formatCode="mm/dd/yyyy\ \ \ hh:mm">
                  <c:v>40983.041666666664</c:v>
                </c:pt>
                <c:pt idx="3927" formatCode="mm/dd/yyyy\ \ \ hh:mm">
                  <c:v>40984.041666666664</c:v>
                </c:pt>
                <c:pt idx="3928" formatCode="mm/dd/yyyy\ \ \ hh:mm">
                  <c:v>40985.041666666664</c:v>
                </c:pt>
                <c:pt idx="3929" formatCode="mm/dd/yyyy\ \ \ hh:mm">
                  <c:v>40986.041666666664</c:v>
                </c:pt>
                <c:pt idx="3930" formatCode="mm/dd/yyyy\ \ \ hh:mm">
                  <c:v>40987.041666666664</c:v>
                </c:pt>
                <c:pt idx="3931" formatCode="mm/dd/yyyy\ \ \ hh:mm">
                  <c:v>40988.041666666664</c:v>
                </c:pt>
                <c:pt idx="3932" formatCode="mm/dd/yyyy\ \ \ hh:mm">
                  <c:v>40989.041666666664</c:v>
                </c:pt>
                <c:pt idx="3933" formatCode="mm/dd/yyyy\ \ \ hh:mm">
                  <c:v>40990.041666666664</c:v>
                </c:pt>
                <c:pt idx="3934" formatCode="mm/dd/yyyy\ \ \ hh:mm">
                  <c:v>40991.041666666664</c:v>
                </c:pt>
                <c:pt idx="3935" formatCode="mm/dd/yyyy\ \ \ hh:mm">
                  <c:v>40992.041666666664</c:v>
                </c:pt>
                <c:pt idx="3936" formatCode="mm/dd/yyyy\ \ \ hh:mm">
                  <c:v>40993.041666666664</c:v>
                </c:pt>
                <c:pt idx="3937" formatCode="mm/dd/yyyy\ \ \ hh:mm">
                  <c:v>40994.041666666664</c:v>
                </c:pt>
                <c:pt idx="3938" formatCode="mm/dd/yyyy\ \ \ hh:mm">
                  <c:v>40995.041666666664</c:v>
                </c:pt>
                <c:pt idx="3939" formatCode="mm/dd/yyyy\ \ \ hh:mm">
                  <c:v>40996.041666666664</c:v>
                </c:pt>
                <c:pt idx="3940" formatCode="mm/dd/yyyy\ \ \ hh:mm">
                  <c:v>40997.041666666664</c:v>
                </c:pt>
                <c:pt idx="3941" formatCode="mm/dd/yyyy\ \ \ hh:mm">
                  <c:v>40998.041666666664</c:v>
                </c:pt>
                <c:pt idx="3942" formatCode="mm/dd/yyyy\ \ \ hh:mm">
                  <c:v>40999.041666666664</c:v>
                </c:pt>
                <c:pt idx="3943" formatCode="mm/dd/yyyy\ \ \ hh:mm">
                  <c:v>41000.041666666664</c:v>
                </c:pt>
                <c:pt idx="3944" formatCode="mm/dd/yyyy\ \ \ hh:mm">
                  <c:v>41001.041666666664</c:v>
                </c:pt>
                <c:pt idx="3945" formatCode="mm/dd/yyyy\ \ \ hh:mm">
                  <c:v>41002.041666666664</c:v>
                </c:pt>
                <c:pt idx="3946" formatCode="mm/dd/yyyy\ \ \ hh:mm">
                  <c:v>41003.041666666664</c:v>
                </c:pt>
                <c:pt idx="3947" formatCode="mm/dd/yyyy\ \ \ hh:mm">
                  <c:v>41004.041666666664</c:v>
                </c:pt>
                <c:pt idx="3948" formatCode="mm/dd/yyyy\ \ \ hh:mm">
                  <c:v>41005.041666666664</c:v>
                </c:pt>
                <c:pt idx="3949" formatCode="mm/dd/yyyy\ \ \ hh:mm">
                  <c:v>41006.041666666664</c:v>
                </c:pt>
                <c:pt idx="3950" formatCode="mm/dd/yyyy\ \ \ hh:mm">
                  <c:v>41007.041666666664</c:v>
                </c:pt>
                <c:pt idx="3951" formatCode="mm/dd/yyyy\ \ \ hh:mm">
                  <c:v>41008.041666666664</c:v>
                </c:pt>
                <c:pt idx="3952" formatCode="mm/dd/yyyy\ \ \ hh:mm">
                  <c:v>41009.041666666664</c:v>
                </c:pt>
                <c:pt idx="3953" formatCode="mm/dd/yyyy\ \ \ hh:mm">
                  <c:v>41010.041666666664</c:v>
                </c:pt>
                <c:pt idx="3954" formatCode="mm/dd/yyyy\ \ \ hh:mm">
                  <c:v>41011.041666666664</c:v>
                </c:pt>
                <c:pt idx="3955" formatCode="mm/dd/yyyy\ \ \ hh:mm">
                  <c:v>41012.041666666664</c:v>
                </c:pt>
                <c:pt idx="3956" formatCode="mm/dd/yyyy\ \ \ hh:mm">
                  <c:v>41013.041666666664</c:v>
                </c:pt>
                <c:pt idx="3957" formatCode="mm/dd/yyyy\ \ \ hh:mm">
                  <c:v>41014.041666666664</c:v>
                </c:pt>
                <c:pt idx="3958" formatCode="mm/dd/yyyy\ \ \ hh:mm">
                  <c:v>41015.041666666664</c:v>
                </c:pt>
                <c:pt idx="3959" formatCode="mm/dd/yyyy\ \ \ hh:mm">
                  <c:v>41015.53125</c:v>
                </c:pt>
                <c:pt idx="3960" formatCode="mm/dd/yyyy\ \ \ hh:mm">
                  <c:v>41015.544560185182</c:v>
                </c:pt>
                <c:pt idx="3961" formatCode="mm/dd/yyyy\ \ \ hh:mm">
                  <c:v>41016.044560185182</c:v>
                </c:pt>
                <c:pt idx="3962" formatCode="mm/dd/yyyy\ \ \ hh:mm">
                  <c:v>41016.544560185182</c:v>
                </c:pt>
                <c:pt idx="3963" formatCode="mm/dd/yyyy\ \ \ hh:mm">
                  <c:v>41017.044560185182</c:v>
                </c:pt>
                <c:pt idx="3964" formatCode="mm/dd/yyyy\ \ \ hh:mm">
                  <c:v>41017.544560185182</c:v>
                </c:pt>
                <c:pt idx="3965" formatCode="mm/dd/yyyy\ \ \ hh:mm">
                  <c:v>41018.044560185182</c:v>
                </c:pt>
                <c:pt idx="3966" formatCode="mm/dd/yyyy\ \ \ hh:mm">
                  <c:v>41018.544560185182</c:v>
                </c:pt>
                <c:pt idx="3967" formatCode="mm/dd/yyyy\ \ \ hh:mm">
                  <c:v>41019.044560185182</c:v>
                </c:pt>
                <c:pt idx="3968" formatCode="mm/dd/yyyy\ \ \ hh:mm">
                  <c:v>41019.544560185182</c:v>
                </c:pt>
                <c:pt idx="3969" formatCode="mm/dd/yyyy\ \ \ hh:mm">
                  <c:v>41020.044560185182</c:v>
                </c:pt>
                <c:pt idx="3970" formatCode="mm/dd/yyyy\ \ \ hh:mm">
                  <c:v>41020.544560185182</c:v>
                </c:pt>
                <c:pt idx="3971" formatCode="mm/dd/yyyy\ \ \ hh:mm">
                  <c:v>41021.044560185182</c:v>
                </c:pt>
                <c:pt idx="3972" formatCode="mm/dd/yyyy\ \ \ hh:mm">
                  <c:v>41021.544560185182</c:v>
                </c:pt>
                <c:pt idx="3973" formatCode="mm/dd/yyyy\ \ \ hh:mm">
                  <c:v>41022.044560185182</c:v>
                </c:pt>
                <c:pt idx="3974" formatCode="mm/dd/yyyy\ \ \ hh:mm">
                  <c:v>41022.544560185182</c:v>
                </c:pt>
                <c:pt idx="3975" formatCode="mm/dd/yyyy\ \ \ hh:mm">
                  <c:v>41023.044560185182</c:v>
                </c:pt>
                <c:pt idx="3976" formatCode="mm/dd/yyyy\ \ \ hh:mm">
                  <c:v>41023.544560185182</c:v>
                </c:pt>
                <c:pt idx="3977" formatCode="mm/dd/yyyy\ \ \ hh:mm">
                  <c:v>41024.044560185182</c:v>
                </c:pt>
                <c:pt idx="3978" formatCode="mm/dd/yyyy\ \ \ hh:mm">
                  <c:v>41024.544560185182</c:v>
                </c:pt>
                <c:pt idx="3979" formatCode="mm/dd/yyyy\ \ \ hh:mm">
                  <c:v>41025.044560185182</c:v>
                </c:pt>
                <c:pt idx="3980" formatCode="mm/dd/yyyy\ \ \ hh:mm">
                  <c:v>41025.544560185182</c:v>
                </c:pt>
                <c:pt idx="3981" formatCode="mm/dd/yyyy\ \ \ hh:mm">
                  <c:v>41026.044560185182</c:v>
                </c:pt>
                <c:pt idx="3982" formatCode="mm/dd/yyyy\ \ \ hh:mm">
                  <c:v>41026.544560185182</c:v>
                </c:pt>
                <c:pt idx="3983" formatCode="mm/dd/yyyy\ \ \ hh:mm">
                  <c:v>41027.044560185182</c:v>
                </c:pt>
                <c:pt idx="3984" formatCode="mm/dd/yyyy\ \ \ hh:mm">
                  <c:v>41027.544560185182</c:v>
                </c:pt>
                <c:pt idx="3985" formatCode="mm/dd/yyyy\ \ \ hh:mm">
                  <c:v>41028.044560185182</c:v>
                </c:pt>
                <c:pt idx="3986" formatCode="mm/dd/yyyy\ \ \ hh:mm">
                  <c:v>41028.544560185182</c:v>
                </c:pt>
                <c:pt idx="3987" formatCode="mm/dd/yyyy\ \ \ hh:mm">
                  <c:v>41029.044560185182</c:v>
                </c:pt>
                <c:pt idx="3988" formatCode="mm/dd/yyyy\ \ \ hh:mm">
                  <c:v>41029.544560185182</c:v>
                </c:pt>
                <c:pt idx="3989" formatCode="mm/dd/yyyy\ \ \ hh:mm">
                  <c:v>41030.044560185182</c:v>
                </c:pt>
                <c:pt idx="3990" formatCode="mm/dd/yyyy\ \ \ hh:mm">
                  <c:v>41030.544560185182</c:v>
                </c:pt>
                <c:pt idx="3991" formatCode="mm/dd/yyyy\ \ \ hh:mm">
                  <c:v>41031.044560185182</c:v>
                </c:pt>
                <c:pt idx="3992" formatCode="mm/dd/yyyy\ \ \ hh:mm">
                  <c:v>41031.544560185182</c:v>
                </c:pt>
                <c:pt idx="3993" formatCode="mm/dd/yyyy\ \ \ hh:mm">
                  <c:v>41032.044560185182</c:v>
                </c:pt>
                <c:pt idx="3994" formatCode="mm/dd/yyyy\ \ \ hh:mm">
                  <c:v>41032.544560185182</c:v>
                </c:pt>
                <c:pt idx="3995" formatCode="mm/dd/yyyy\ \ \ hh:mm">
                  <c:v>41033.044560185182</c:v>
                </c:pt>
                <c:pt idx="3996" formatCode="mm/dd/yyyy\ \ \ hh:mm">
                  <c:v>41033.544560185182</c:v>
                </c:pt>
                <c:pt idx="3997" formatCode="mm/dd/yyyy\ \ \ hh:mm">
                  <c:v>41034.044560185182</c:v>
                </c:pt>
                <c:pt idx="3998" formatCode="mm/dd/yyyy\ \ \ hh:mm">
                  <c:v>41034.544560185182</c:v>
                </c:pt>
                <c:pt idx="3999" formatCode="mm/dd/yyyy\ \ \ hh:mm">
                  <c:v>41035.044560185182</c:v>
                </c:pt>
                <c:pt idx="4000" formatCode="mm/dd/yyyy\ \ \ hh:mm">
                  <c:v>41035.544560185182</c:v>
                </c:pt>
                <c:pt idx="4001" formatCode="mm/dd/yyyy\ \ \ hh:mm">
                  <c:v>41036.044560185182</c:v>
                </c:pt>
                <c:pt idx="4002" formatCode="mm/dd/yyyy\ \ \ hh:mm">
                  <c:v>41036.544560185182</c:v>
                </c:pt>
                <c:pt idx="4003" formatCode="mm/dd/yyyy\ \ \ hh:mm">
                  <c:v>41037.044560185182</c:v>
                </c:pt>
                <c:pt idx="4004" formatCode="mm/dd/yyyy\ \ \ hh:mm">
                  <c:v>41037.544560185182</c:v>
                </c:pt>
                <c:pt idx="4005" formatCode="mm/dd/yyyy\ \ \ hh:mm">
                  <c:v>41038.044560185182</c:v>
                </c:pt>
                <c:pt idx="4006" formatCode="mm/dd/yyyy\ \ \ hh:mm">
                  <c:v>41038.544560185182</c:v>
                </c:pt>
                <c:pt idx="4007" formatCode="mm/dd/yyyy\ \ \ hh:mm">
                  <c:v>41039.044560185182</c:v>
                </c:pt>
                <c:pt idx="4008" formatCode="mm/dd/yyyy\ \ \ hh:mm">
                  <c:v>41039.544560185182</c:v>
                </c:pt>
                <c:pt idx="4009" formatCode="mm/dd/yyyy\ \ \ hh:mm">
                  <c:v>41040.044560185182</c:v>
                </c:pt>
                <c:pt idx="4010" formatCode="mm/dd/yyyy\ \ \ hh:mm">
                  <c:v>41040.544560185182</c:v>
                </c:pt>
                <c:pt idx="4011" formatCode="mm/dd/yyyy\ \ \ hh:mm">
                  <c:v>41041.044560185182</c:v>
                </c:pt>
                <c:pt idx="4012" formatCode="mm/dd/yyyy\ \ \ hh:mm">
                  <c:v>41041.544560185182</c:v>
                </c:pt>
                <c:pt idx="4013" formatCode="mm/dd/yyyy\ \ \ hh:mm">
                  <c:v>41042.044560185182</c:v>
                </c:pt>
                <c:pt idx="4014" formatCode="mm/dd/yyyy\ \ \ hh:mm">
                  <c:v>41042.544560185182</c:v>
                </c:pt>
                <c:pt idx="4015" formatCode="mm/dd/yyyy\ \ \ hh:mm">
                  <c:v>41043.044560185182</c:v>
                </c:pt>
                <c:pt idx="4016" formatCode="mm/dd/yyyy\ \ \ hh:mm">
                  <c:v>41043.544560185182</c:v>
                </c:pt>
                <c:pt idx="4017" formatCode="mm/dd/yyyy\ \ \ hh:mm">
                  <c:v>41044.044560185182</c:v>
                </c:pt>
                <c:pt idx="4018" formatCode="mm/dd/yyyy\ \ \ hh:mm">
                  <c:v>41044.544560185182</c:v>
                </c:pt>
                <c:pt idx="4019" formatCode="mm/dd/yyyy\ \ \ hh:mm">
                  <c:v>41045.044560185182</c:v>
                </c:pt>
                <c:pt idx="4020" formatCode="mm/dd/yyyy\ \ \ hh:mm">
                  <c:v>41045.544560185182</c:v>
                </c:pt>
                <c:pt idx="4021" formatCode="mm/dd/yyyy\ \ \ hh:mm">
                  <c:v>41046.044560185182</c:v>
                </c:pt>
                <c:pt idx="4022" formatCode="mm/dd/yyyy\ \ \ hh:mm">
                  <c:v>41046.544560185182</c:v>
                </c:pt>
                <c:pt idx="4023" formatCode="mm/dd/yyyy\ \ \ hh:mm">
                  <c:v>41047.044560185182</c:v>
                </c:pt>
                <c:pt idx="4024" formatCode="mm/dd/yyyy\ \ \ hh:mm">
                  <c:v>41047.544560185182</c:v>
                </c:pt>
                <c:pt idx="4025" formatCode="mm/dd/yyyy\ \ \ hh:mm">
                  <c:v>41048.044560185182</c:v>
                </c:pt>
                <c:pt idx="4026" formatCode="mm/dd/yyyy\ \ \ hh:mm">
                  <c:v>41048.544560185182</c:v>
                </c:pt>
                <c:pt idx="4027" formatCode="mm/dd/yyyy\ \ \ hh:mm">
                  <c:v>41049.044560185182</c:v>
                </c:pt>
                <c:pt idx="4028" formatCode="mm/dd/yyyy\ \ \ hh:mm">
                  <c:v>41049.544560185182</c:v>
                </c:pt>
                <c:pt idx="4029" formatCode="mm/dd/yyyy\ \ \ hh:mm">
                  <c:v>41050.044560185182</c:v>
                </c:pt>
                <c:pt idx="4030" formatCode="mm/dd/yyyy\ \ \ hh:mm">
                  <c:v>41050.544560185182</c:v>
                </c:pt>
                <c:pt idx="4031" formatCode="mm/dd/yyyy\ \ \ hh:mm">
                  <c:v>41051.044560185182</c:v>
                </c:pt>
                <c:pt idx="4032" formatCode="mm/dd/yyyy\ \ \ hh:mm">
                  <c:v>41051.544560185182</c:v>
                </c:pt>
                <c:pt idx="4033" formatCode="mm/dd/yyyy\ \ \ hh:mm">
                  <c:v>41052.044560185182</c:v>
                </c:pt>
                <c:pt idx="4034" formatCode="mm/dd/yyyy\ \ \ hh:mm">
                  <c:v>41052.544560185182</c:v>
                </c:pt>
                <c:pt idx="4035" formatCode="mm/dd/yyyy\ \ \ hh:mm">
                  <c:v>41053.044560185182</c:v>
                </c:pt>
                <c:pt idx="4036" formatCode="mm/dd/yyyy\ \ \ hh:mm">
                  <c:v>41053.544560185182</c:v>
                </c:pt>
                <c:pt idx="4037" formatCode="mm/dd/yyyy\ \ \ hh:mm">
                  <c:v>41054.044560185182</c:v>
                </c:pt>
                <c:pt idx="4038" formatCode="mm/dd/yyyy\ \ \ hh:mm">
                  <c:v>41054.544560185182</c:v>
                </c:pt>
                <c:pt idx="4039" formatCode="mm/dd/yyyy\ \ \ hh:mm">
                  <c:v>41055.044560185182</c:v>
                </c:pt>
                <c:pt idx="4040" formatCode="mm/dd/yyyy\ \ \ hh:mm">
                  <c:v>41055.544560185182</c:v>
                </c:pt>
                <c:pt idx="4041" formatCode="mm/dd/yyyy\ \ \ hh:mm">
                  <c:v>41056.044560185182</c:v>
                </c:pt>
                <c:pt idx="4042" formatCode="mm/dd/yyyy\ \ \ hh:mm">
                  <c:v>41056.544560185182</c:v>
                </c:pt>
                <c:pt idx="4043" formatCode="mm/dd/yyyy\ \ \ hh:mm">
                  <c:v>41057.044560185182</c:v>
                </c:pt>
                <c:pt idx="4044" formatCode="mm/dd/yyyy\ \ \ hh:mm">
                  <c:v>41057.544560185182</c:v>
                </c:pt>
                <c:pt idx="4045" formatCode="mm/dd/yyyy\ \ \ hh:mm">
                  <c:v>41058.044560185182</c:v>
                </c:pt>
                <c:pt idx="4046" formatCode="mm/dd/yyyy\ \ \ hh:mm">
                  <c:v>41058.544560185182</c:v>
                </c:pt>
                <c:pt idx="4047" formatCode="mm/dd/yyyy\ \ \ hh:mm">
                  <c:v>41059.044560185182</c:v>
                </c:pt>
                <c:pt idx="4048" formatCode="mm/dd/yyyy\ \ \ hh:mm">
                  <c:v>41059.544560185182</c:v>
                </c:pt>
                <c:pt idx="4049" formatCode="mm/dd/yyyy\ \ \ hh:mm">
                  <c:v>41060.044560185182</c:v>
                </c:pt>
                <c:pt idx="4050" formatCode="mm/dd/yyyy\ \ \ hh:mm">
                  <c:v>41060.544560185182</c:v>
                </c:pt>
                <c:pt idx="4051" formatCode="mm/dd/yyyy\ \ \ hh:mm">
                  <c:v>41061.044560185182</c:v>
                </c:pt>
                <c:pt idx="4052" formatCode="mm/dd/yyyy\ \ \ hh:mm">
                  <c:v>41061.544560185182</c:v>
                </c:pt>
                <c:pt idx="4053" formatCode="mm/dd/yyyy\ \ \ hh:mm">
                  <c:v>41062.044560185182</c:v>
                </c:pt>
                <c:pt idx="4054" formatCode="mm/dd/yyyy\ \ \ hh:mm">
                  <c:v>41062.544560185182</c:v>
                </c:pt>
                <c:pt idx="4055" formatCode="mm/dd/yyyy\ \ \ hh:mm">
                  <c:v>41063.044560185182</c:v>
                </c:pt>
                <c:pt idx="4056" formatCode="mm/dd/yyyy\ \ \ hh:mm">
                  <c:v>41063.544560185182</c:v>
                </c:pt>
                <c:pt idx="4057" formatCode="mm/dd/yyyy\ \ \ hh:mm">
                  <c:v>41064.044560185182</c:v>
                </c:pt>
                <c:pt idx="4058" formatCode="mm/dd/yyyy\ \ \ hh:mm">
                  <c:v>41064.544560185182</c:v>
                </c:pt>
                <c:pt idx="4059" formatCode="mm/dd/yyyy\ \ \ hh:mm">
                  <c:v>41065.044560185182</c:v>
                </c:pt>
                <c:pt idx="4060" formatCode="mm/dd/yyyy\ \ \ hh:mm">
                  <c:v>41065.544560185182</c:v>
                </c:pt>
                <c:pt idx="4061" formatCode="mm/dd/yyyy\ \ \ hh:mm">
                  <c:v>41066.044560185182</c:v>
                </c:pt>
                <c:pt idx="4062" formatCode="mm/dd/yyyy\ \ \ hh:mm">
                  <c:v>41066.544560185182</c:v>
                </c:pt>
                <c:pt idx="4063" formatCode="mm/dd/yyyy\ \ \ hh:mm">
                  <c:v>41067.044560185182</c:v>
                </c:pt>
                <c:pt idx="4064" formatCode="mm/dd/yyyy\ \ \ hh:mm">
                  <c:v>41067.544560185182</c:v>
                </c:pt>
                <c:pt idx="4065" formatCode="mm/dd/yyyy\ \ \ hh:mm">
                  <c:v>41068.044560185182</c:v>
                </c:pt>
                <c:pt idx="4066" formatCode="mm/dd/yyyy\ \ \ hh:mm">
                  <c:v>41068.544560185182</c:v>
                </c:pt>
                <c:pt idx="4067" formatCode="mm/dd/yyyy\ \ \ hh:mm">
                  <c:v>41069.044560185182</c:v>
                </c:pt>
                <c:pt idx="4068" formatCode="mm/dd/yyyy\ \ \ hh:mm">
                  <c:v>41069.544560185182</c:v>
                </c:pt>
                <c:pt idx="4069" formatCode="mm/dd/yyyy\ \ \ hh:mm">
                  <c:v>41070.044560185182</c:v>
                </c:pt>
                <c:pt idx="4070" formatCode="mm/dd/yyyy\ \ \ hh:mm">
                  <c:v>41070.544560185182</c:v>
                </c:pt>
                <c:pt idx="4071" formatCode="mm/dd/yyyy\ \ \ hh:mm">
                  <c:v>41071.044560185182</c:v>
                </c:pt>
                <c:pt idx="4072" formatCode="mm/dd/yyyy\ \ \ hh:mm">
                  <c:v>41071.544560185182</c:v>
                </c:pt>
                <c:pt idx="4073" formatCode="mm/dd/yyyy\ \ \ hh:mm">
                  <c:v>41072.044560185182</c:v>
                </c:pt>
                <c:pt idx="4074" formatCode="mm/dd/yyyy\ \ \ hh:mm">
                  <c:v>41072.544560185182</c:v>
                </c:pt>
                <c:pt idx="4075" formatCode="mm/dd/yyyy\ \ \ hh:mm">
                  <c:v>41073.044560185182</c:v>
                </c:pt>
                <c:pt idx="4076" formatCode="mm/dd/yyyy\ \ \ hh:mm">
                  <c:v>41073.544560185182</c:v>
                </c:pt>
                <c:pt idx="4077" formatCode="mm/dd/yyyy\ \ \ hh:mm">
                  <c:v>41074.044560185182</c:v>
                </c:pt>
                <c:pt idx="4078" formatCode="mm/dd/yyyy\ \ \ hh:mm">
                  <c:v>41074.544560185182</c:v>
                </c:pt>
                <c:pt idx="4079" formatCode="mm/dd/yyyy\ \ \ hh:mm">
                  <c:v>41075.044560185182</c:v>
                </c:pt>
                <c:pt idx="4080" formatCode="mm/dd/yyyy\ \ \ hh:mm">
                  <c:v>41075.544560185182</c:v>
                </c:pt>
                <c:pt idx="4081" formatCode="mm/dd/yyyy\ \ \ hh:mm">
                  <c:v>41076.044560185182</c:v>
                </c:pt>
                <c:pt idx="4082" formatCode="mm/dd/yyyy\ \ \ hh:mm">
                  <c:v>41076.544560185182</c:v>
                </c:pt>
                <c:pt idx="4083" formatCode="mm/dd/yyyy\ \ \ hh:mm">
                  <c:v>41077.044560185182</c:v>
                </c:pt>
                <c:pt idx="4084" formatCode="mm/dd/yyyy\ \ \ hh:mm">
                  <c:v>41077.544560185182</c:v>
                </c:pt>
                <c:pt idx="4085" formatCode="mm/dd/yyyy\ \ \ hh:mm">
                  <c:v>41078.044560185182</c:v>
                </c:pt>
                <c:pt idx="4086" formatCode="mm/dd/yyyy\ \ \ hh:mm">
                  <c:v>41078.544560185182</c:v>
                </c:pt>
                <c:pt idx="4087" formatCode="mm/dd/yyyy\ \ \ hh:mm">
                  <c:v>41079.044560185182</c:v>
                </c:pt>
                <c:pt idx="4088" formatCode="mm/dd/yyyy\ \ \ hh:mm">
                  <c:v>41079.544560185182</c:v>
                </c:pt>
                <c:pt idx="4089" formatCode="mm/dd/yyyy\ \ \ hh:mm">
                  <c:v>41080.044560185182</c:v>
                </c:pt>
                <c:pt idx="4090" formatCode="mm/dd/yyyy\ \ \ hh:mm">
                  <c:v>41080.544560185182</c:v>
                </c:pt>
                <c:pt idx="4091" formatCode="mm/dd/yyyy\ \ \ hh:mm">
                  <c:v>41081.044560185182</c:v>
                </c:pt>
                <c:pt idx="4092" formatCode="mm/dd/yyyy\ \ \ hh:mm">
                  <c:v>41081.544560185182</c:v>
                </c:pt>
                <c:pt idx="4093" formatCode="mm/dd/yyyy\ \ \ hh:mm">
                  <c:v>41082.044560185182</c:v>
                </c:pt>
                <c:pt idx="4094" formatCode="mm/dd/yyyy\ \ \ hh:mm">
                  <c:v>41082.544560185182</c:v>
                </c:pt>
                <c:pt idx="4095" formatCode="mm/dd/yyyy\ \ \ hh:mm">
                  <c:v>41083.044560185182</c:v>
                </c:pt>
                <c:pt idx="4096" formatCode="mm/dd/yyyy\ \ \ hh:mm">
                  <c:v>41083.544560185182</c:v>
                </c:pt>
                <c:pt idx="4097" formatCode="mm/dd/yyyy\ \ \ hh:mm">
                  <c:v>41084.044560185182</c:v>
                </c:pt>
                <c:pt idx="4098" formatCode="mm/dd/yyyy\ \ \ hh:mm">
                  <c:v>41084.544560185182</c:v>
                </c:pt>
                <c:pt idx="4099" formatCode="mm/dd/yyyy\ \ \ hh:mm">
                  <c:v>41085.044560185182</c:v>
                </c:pt>
                <c:pt idx="4100" formatCode="mm/dd/yyyy\ \ \ hh:mm">
                  <c:v>41085.544560185182</c:v>
                </c:pt>
                <c:pt idx="4101" formatCode="mm/dd/yyyy\ \ \ hh:mm">
                  <c:v>41086.044560185182</c:v>
                </c:pt>
                <c:pt idx="4102" formatCode="mm/dd/yyyy\ \ \ hh:mm">
                  <c:v>41086.544560185182</c:v>
                </c:pt>
                <c:pt idx="4103" formatCode="mm/dd/yyyy\ \ \ hh:mm">
                  <c:v>41087.044560185182</c:v>
                </c:pt>
                <c:pt idx="4104" formatCode="mm/dd/yyyy\ \ \ hh:mm">
                  <c:v>41087.544560185182</c:v>
                </c:pt>
                <c:pt idx="4105" formatCode="mm/dd/yyyy\ \ \ hh:mm">
                  <c:v>41088.044560185182</c:v>
                </c:pt>
                <c:pt idx="4106" formatCode="mm/dd/yyyy\ \ \ hh:mm">
                  <c:v>41088.544560185182</c:v>
                </c:pt>
                <c:pt idx="4107" formatCode="mm/dd/yyyy\ \ \ hh:mm">
                  <c:v>41089.044560185182</c:v>
                </c:pt>
                <c:pt idx="4108" formatCode="mm/dd/yyyy\ \ \ hh:mm">
                  <c:v>41089.544560185182</c:v>
                </c:pt>
                <c:pt idx="4109" formatCode="mm/dd/yyyy\ \ \ hh:mm">
                  <c:v>41090.044560185182</c:v>
                </c:pt>
                <c:pt idx="4110" formatCode="mm/dd/yyyy\ \ \ hh:mm">
                  <c:v>41090.544560185182</c:v>
                </c:pt>
                <c:pt idx="4111" formatCode="mm/dd/yyyy\ \ \ hh:mm">
                  <c:v>41091.044560185182</c:v>
                </c:pt>
                <c:pt idx="4112" formatCode="mm/dd/yyyy\ \ \ hh:mm">
                  <c:v>41091.544560185182</c:v>
                </c:pt>
                <c:pt idx="4113" formatCode="mm/dd/yyyy\ \ \ hh:mm">
                  <c:v>41092.044560185182</c:v>
                </c:pt>
                <c:pt idx="4114" formatCode="mm/dd/yyyy\ \ \ hh:mm">
                  <c:v>41092.544560185182</c:v>
                </c:pt>
                <c:pt idx="4115" formatCode="mm/dd/yyyy\ \ \ hh:mm">
                  <c:v>41093.044560185182</c:v>
                </c:pt>
                <c:pt idx="4116" formatCode="mm/dd/yyyy\ \ \ hh:mm">
                  <c:v>41093.544560185182</c:v>
                </c:pt>
                <c:pt idx="4117" formatCode="mm/dd/yyyy\ \ \ hh:mm">
                  <c:v>41094.044560185182</c:v>
                </c:pt>
                <c:pt idx="4118" formatCode="mm/dd/yyyy\ \ \ hh:mm">
                  <c:v>41094.544560185182</c:v>
                </c:pt>
                <c:pt idx="4119" formatCode="mm/dd/yyyy\ \ \ hh:mm">
                  <c:v>41095.044560185182</c:v>
                </c:pt>
                <c:pt idx="4120" formatCode="mm/dd/yyyy\ \ \ hh:mm">
                  <c:v>41095.544560185182</c:v>
                </c:pt>
                <c:pt idx="4121" formatCode="mm/dd/yyyy\ \ \ hh:mm">
                  <c:v>41096.044560185182</c:v>
                </c:pt>
                <c:pt idx="4122" formatCode="mm/dd/yyyy\ \ \ hh:mm">
                  <c:v>41096.544560185182</c:v>
                </c:pt>
                <c:pt idx="4123" formatCode="mm/dd/yyyy\ \ \ hh:mm">
                  <c:v>41097.044560185182</c:v>
                </c:pt>
                <c:pt idx="4124" formatCode="mm/dd/yyyy\ \ \ hh:mm">
                  <c:v>41097.544560185182</c:v>
                </c:pt>
                <c:pt idx="4125" formatCode="mm/dd/yyyy\ \ \ hh:mm">
                  <c:v>41098.044560185182</c:v>
                </c:pt>
                <c:pt idx="4126" formatCode="mm/dd/yyyy\ \ \ hh:mm">
                  <c:v>41098.544560185182</c:v>
                </c:pt>
                <c:pt idx="4127" formatCode="mm/dd/yyyy\ \ \ hh:mm">
                  <c:v>41099.044560185182</c:v>
                </c:pt>
                <c:pt idx="4128" formatCode="mm/dd/yyyy\ \ \ hh:mm">
                  <c:v>41099.544560185182</c:v>
                </c:pt>
                <c:pt idx="4129" formatCode="mm/dd/yyyy\ \ \ hh:mm">
                  <c:v>41100.044560185182</c:v>
                </c:pt>
                <c:pt idx="4130" formatCode="mm/dd/yyyy\ \ \ hh:mm">
                  <c:v>41100.544560185182</c:v>
                </c:pt>
                <c:pt idx="4131" formatCode="mm/dd/yyyy\ \ \ hh:mm">
                  <c:v>41101.044560185182</c:v>
                </c:pt>
                <c:pt idx="4132" formatCode="mm/dd/yyyy\ \ \ hh:mm">
                  <c:v>41101.544560185182</c:v>
                </c:pt>
                <c:pt idx="4133" formatCode="mm/dd/yyyy\ \ \ hh:mm">
                  <c:v>41102.044560185182</c:v>
                </c:pt>
                <c:pt idx="4134" formatCode="mm/dd/yyyy\ \ \ hh:mm">
                  <c:v>41102.544560185182</c:v>
                </c:pt>
                <c:pt idx="4135" formatCode="mm/dd/yyyy\ \ \ hh:mm">
                  <c:v>41103.044560185182</c:v>
                </c:pt>
                <c:pt idx="4136" formatCode="mm/dd/yyyy\ \ \ hh:mm">
                  <c:v>41103.544560185182</c:v>
                </c:pt>
                <c:pt idx="4137" formatCode="mm/dd/yyyy\ \ \ hh:mm">
                  <c:v>41104.044560185182</c:v>
                </c:pt>
                <c:pt idx="4138" formatCode="mm/dd/yyyy\ \ \ hh:mm">
                  <c:v>41104.544560185182</c:v>
                </c:pt>
                <c:pt idx="4139" formatCode="mm/dd/yyyy\ \ \ hh:mm">
                  <c:v>41105.044560185182</c:v>
                </c:pt>
                <c:pt idx="4140" formatCode="mm/dd/yyyy\ \ \ hh:mm">
                  <c:v>41105.544560185182</c:v>
                </c:pt>
                <c:pt idx="4141" formatCode="mm/dd/yyyy\ \ \ hh:mm">
                  <c:v>41106.044560185182</c:v>
                </c:pt>
                <c:pt idx="4142" formatCode="mm/dd/yyyy\ \ \ hh:mm">
                  <c:v>41106.544560185182</c:v>
                </c:pt>
                <c:pt idx="4143" formatCode="mm/dd/yyyy\ \ \ hh:mm">
                  <c:v>41107.044560185182</c:v>
                </c:pt>
                <c:pt idx="4144" formatCode="mm/dd/yyyy\ \ \ hh:mm">
                  <c:v>41107.544560185182</c:v>
                </c:pt>
                <c:pt idx="4145" formatCode="mm/dd/yyyy\ \ \ hh:mm">
                  <c:v>41108.044560185182</c:v>
                </c:pt>
                <c:pt idx="4146" formatCode="mm/dd/yyyy\ \ \ hh:mm">
                  <c:v>41108.544560185182</c:v>
                </c:pt>
                <c:pt idx="4147" formatCode="mm/dd/yyyy\ \ \ hh:mm">
                  <c:v>41109.044560185182</c:v>
                </c:pt>
                <c:pt idx="4148" formatCode="mm/dd/yyyy\ \ \ hh:mm">
                  <c:v>41109.544560185182</c:v>
                </c:pt>
                <c:pt idx="4149" formatCode="mm/dd/yyyy\ \ \ hh:mm">
                  <c:v>41110.044560185182</c:v>
                </c:pt>
                <c:pt idx="4150" formatCode="mm/dd/yyyy\ \ \ hh:mm">
                  <c:v>41110.544560185182</c:v>
                </c:pt>
                <c:pt idx="4151" formatCode="mm/dd/yyyy\ \ \ hh:mm">
                  <c:v>41111.044560185182</c:v>
                </c:pt>
                <c:pt idx="4152" formatCode="mm/dd/yyyy\ \ \ hh:mm">
                  <c:v>41111.544560185182</c:v>
                </c:pt>
                <c:pt idx="4153" formatCode="mm/dd/yyyy\ \ \ hh:mm">
                  <c:v>41112.044560185182</c:v>
                </c:pt>
                <c:pt idx="4154" formatCode="mm/dd/yyyy\ \ \ hh:mm">
                  <c:v>41112.544560185182</c:v>
                </c:pt>
                <c:pt idx="4155" formatCode="mm/dd/yyyy\ \ \ hh:mm">
                  <c:v>41113.044560185182</c:v>
                </c:pt>
                <c:pt idx="4156" formatCode="mm/dd/yyyy\ \ \ hh:mm">
                  <c:v>41113.544560185182</c:v>
                </c:pt>
                <c:pt idx="4157" formatCode="mm/dd/yyyy\ \ \ hh:mm">
                  <c:v>41114.044560185182</c:v>
                </c:pt>
                <c:pt idx="4158" formatCode="mm/dd/yyyy\ \ \ hh:mm">
                  <c:v>41114.544560185182</c:v>
                </c:pt>
                <c:pt idx="4159" formatCode="mm/dd/yyyy\ \ \ hh:mm">
                  <c:v>41115.044560185182</c:v>
                </c:pt>
                <c:pt idx="4160" formatCode="mm/dd/yyyy\ \ \ hh:mm">
                  <c:v>41115.544560185182</c:v>
                </c:pt>
                <c:pt idx="4161" formatCode="mm/dd/yyyy\ \ \ hh:mm">
                  <c:v>41116.044560185182</c:v>
                </c:pt>
                <c:pt idx="4162" formatCode="mm/dd/yyyy\ \ \ hh:mm">
                  <c:v>41116.544560185182</c:v>
                </c:pt>
                <c:pt idx="4163" formatCode="mm/dd/yyyy\ \ \ hh:mm">
                  <c:v>41117.044560185182</c:v>
                </c:pt>
                <c:pt idx="4164" formatCode="mm/dd/yyyy\ \ \ hh:mm">
                  <c:v>41117.544560185182</c:v>
                </c:pt>
                <c:pt idx="4165" formatCode="mm/dd/yyyy\ \ \ hh:mm">
                  <c:v>41118.044560185182</c:v>
                </c:pt>
                <c:pt idx="4166" formatCode="mm/dd/yyyy\ \ \ hh:mm">
                  <c:v>41118.544560185182</c:v>
                </c:pt>
                <c:pt idx="4167" formatCode="mm/dd/yyyy\ \ \ hh:mm">
                  <c:v>41119.044560185182</c:v>
                </c:pt>
                <c:pt idx="4168" formatCode="mm/dd/yyyy\ \ \ hh:mm">
                  <c:v>41119.544560185182</c:v>
                </c:pt>
                <c:pt idx="4169" formatCode="mm/dd/yyyy\ \ \ hh:mm">
                  <c:v>41120.044560185182</c:v>
                </c:pt>
                <c:pt idx="4170" formatCode="mm/dd/yyyy\ \ \ hh:mm">
                  <c:v>41120.544560185182</c:v>
                </c:pt>
                <c:pt idx="4171" formatCode="mm/dd/yyyy\ \ \ hh:mm">
                  <c:v>41121.044560185182</c:v>
                </c:pt>
                <c:pt idx="4172" formatCode="mm/dd/yyyy\ \ \ hh:mm">
                  <c:v>41121.544560185182</c:v>
                </c:pt>
                <c:pt idx="4173" formatCode="mm/dd/yyyy\ \ \ hh:mm">
                  <c:v>41122.044560185182</c:v>
                </c:pt>
                <c:pt idx="4174" formatCode="mm/dd/yyyy\ \ \ hh:mm">
                  <c:v>41122.544560185182</c:v>
                </c:pt>
                <c:pt idx="4175" formatCode="mm/dd/yyyy\ \ \ hh:mm">
                  <c:v>41122.798194444447</c:v>
                </c:pt>
                <c:pt idx="4176" formatCode="mm/dd/yyyy\ \ \ hh:mm">
                  <c:v>41122.798611111109</c:v>
                </c:pt>
                <c:pt idx="4177" formatCode="mm/dd/yyyy\ \ \ hh:mm">
                  <c:v>41122.964861111112</c:v>
                </c:pt>
                <c:pt idx="4178" formatCode="mm/dd/yyyy\ \ \ hh:mm">
                  <c:v>41123.131527777776</c:v>
                </c:pt>
                <c:pt idx="4179" formatCode="mm/dd/yyyy\ \ \ hh:mm">
                  <c:v>41123.298194444447</c:v>
                </c:pt>
                <c:pt idx="4180" formatCode="mm/dd/yyyy\ \ \ hh:mm">
                  <c:v>41123.464861111112</c:v>
                </c:pt>
                <c:pt idx="4181" formatCode="mm/dd/yyyy\ \ \ hh:mm">
                  <c:v>41123.631527777776</c:v>
                </c:pt>
                <c:pt idx="4182" formatCode="mm/dd/yyyy\ \ \ hh:mm">
                  <c:v>41123.798194444447</c:v>
                </c:pt>
                <c:pt idx="4183" formatCode="mm/dd/yyyy\ \ \ hh:mm">
                  <c:v>41123.964861111112</c:v>
                </c:pt>
                <c:pt idx="4184" formatCode="mm/dd/yyyy\ \ \ hh:mm">
                  <c:v>41124.131527777776</c:v>
                </c:pt>
                <c:pt idx="4185" formatCode="mm/dd/yyyy\ \ \ hh:mm">
                  <c:v>41124.298194444447</c:v>
                </c:pt>
                <c:pt idx="4186" formatCode="mm/dd/yyyy\ \ \ hh:mm">
                  <c:v>41124.464861111112</c:v>
                </c:pt>
                <c:pt idx="4187" formatCode="mm/dd/yyyy\ \ \ hh:mm">
                  <c:v>41124.631527777776</c:v>
                </c:pt>
                <c:pt idx="4188" formatCode="mm/dd/yyyy\ \ \ hh:mm">
                  <c:v>41124.798194444447</c:v>
                </c:pt>
                <c:pt idx="4189" formatCode="mm/dd/yyyy\ \ \ hh:mm">
                  <c:v>41124.964861111112</c:v>
                </c:pt>
                <c:pt idx="4190" formatCode="mm/dd/yyyy\ \ \ hh:mm">
                  <c:v>41125.131527777776</c:v>
                </c:pt>
                <c:pt idx="4191" formatCode="mm/dd/yyyy\ \ \ hh:mm">
                  <c:v>41125.298194444447</c:v>
                </c:pt>
                <c:pt idx="4192" formatCode="mm/dd/yyyy\ \ \ hh:mm">
                  <c:v>41125.464861111112</c:v>
                </c:pt>
                <c:pt idx="4193" formatCode="mm/dd/yyyy\ \ \ hh:mm">
                  <c:v>41125.631527777776</c:v>
                </c:pt>
                <c:pt idx="4194" formatCode="mm/dd/yyyy\ \ \ hh:mm">
                  <c:v>41125.798194444447</c:v>
                </c:pt>
                <c:pt idx="4195" formatCode="mm/dd/yyyy\ \ \ hh:mm">
                  <c:v>41125.964861111112</c:v>
                </c:pt>
                <c:pt idx="4196" formatCode="mm/dd/yyyy\ \ \ hh:mm">
                  <c:v>41126.131527777776</c:v>
                </c:pt>
                <c:pt idx="4197" formatCode="mm/dd/yyyy\ \ \ hh:mm">
                  <c:v>41126.298194444447</c:v>
                </c:pt>
                <c:pt idx="4198" formatCode="mm/dd/yyyy\ \ \ hh:mm">
                  <c:v>41126.464861111112</c:v>
                </c:pt>
                <c:pt idx="4199" formatCode="mm/dd/yyyy\ \ \ hh:mm">
                  <c:v>41126.631527777776</c:v>
                </c:pt>
                <c:pt idx="4200" formatCode="mm/dd/yyyy\ \ \ hh:mm">
                  <c:v>41126.798194444447</c:v>
                </c:pt>
                <c:pt idx="4201" formatCode="mm/dd/yyyy\ \ \ hh:mm">
                  <c:v>41126.964861111112</c:v>
                </c:pt>
                <c:pt idx="4202" formatCode="mm/dd/yyyy\ \ \ hh:mm">
                  <c:v>41127.131527777776</c:v>
                </c:pt>
                <c:pt idx="4203" formatCode="mm/dd/yyyy\ \ \ hh:mm">
                  <c:v>41127.298194444447</c:v>
                </c:pt>
                <c:pt idx="4204" formatCode="mm/dd/yyyy\ \ \ hh:mm">
                  <c:v>41127.464861111112</c:v>
                </c:pt>
                <c:pt idx="4205" formatCode="mm/dd/yyyy\ \ \ hh:mm">
                  <c:v>41127.631527777776</c:v>
                </c:pt>
                <c:pt idx="4206" formatCode="mm/dd/yyyy\ \ \ hh:mm">
                  <c:v>41127.798194444447</c:v>
                </c:pt>
                <c:pt idx="4207" formatCode="mm/dd/yyyy\ \ \ hh:mm">
                  <c:v>41127.964861111112</c:v>
                </c:pt>
                <c:pt idx="4208" formatCode="mm/dd/yyyy\ \ \ hh:mm">
                  <c:v>41128.131527777776</c:v>
                </c:pt>
                <c:pt idx="4209" formatCode="mm/dd/yyyy\ \ \ hh:mm">
                  <c:v>41128.298194444447</c:v>
                </c:pt>
                <c:pt idx="4210" formatCode="mm/dd/yyyy\ \ \ hh:mm">
                  <c:v>41128.464861111112</c:v>
                </c:pt>
                <c:pt idx="4211" formatCode="mm/dd/yyyy\ \ \ hh:mm">
                  <c:v>41128.631527777776</c:v>
                </c:pt>
                <c:pt idx="4212" formatCode="mm/dd/yyyy\ \ \ hh:mm">
                  <c:v>41128.798194444447</c:v>
                </c:pt>
                <c:pt idx="4213" formatCode="mm/dd/yyyy\ \ \ hh:mm">
                  <c:v>41128.964861111112</c:v>
                </c:pt>
                <c:pt idx="4214" formatCode="mm/dd/yyyy\ \ \ hh:mm">
                  <c:v>41129.131527777776</c:v>
                </c:pt>
                <c:pt idx="4215" formatCode="mm/dd/yyyy\ \ \ hh:mm">
                  <c:v>41129.298194444447</c:v>
                </c:pt>
                <c:pt idx="4216" formatCode="mm/dd/yyyy\ \ \ hh:mm">
                  <c:v>41129.464861111112</c:v>
                </c:pt>
                <c:pt idx="4217" formatCode="mm/dd/yyyy\ \ \ hh:mm">
                  <c:v>41129.631527777776</c:v>
                </c:pt>
                <c:pt idx="4218" formatCode="mm/dd/yyyy\ \ \ hh:mm">
                  <c:v>41129.798194444447</c:v>
                </c:pt>
                <c:pt idx="4219" formatCode="mm/dd/yyyy\ \ \ hh:mm">
                  <c:v>41129.964861111112</c:v>
                </c:pt>
                <c:pt idx="4220" formatCode="mm/dd/yyyy\ \ \ hh:mm">
                  <c:v>41130.131527777776</c:v>
                </c:pt>
                <c:pt idx="4221" formatCode="mm/dd/yyyy\ \ \ hh:mm">
                  <c:v>41130.298194444447</c:v>
                </c:pt>
                <c:pt idx="4222" formatCode="mm/dd/yyyy\ \ \ hh:mm">
                  <c:v>41130.464861111112</c:v>
                </c:pt>
                <c:pt idx="4223" formatCode="mm/dd/yyyy\ \ \ hh:mm">
                  <c:v>41130.631527777776</c:v>
                </c:pt>
                <c:pt idx="4224" formatCode="mm/dd/yyyy\ \ \ hh:mm">
                  <c:v>41130.798194444447</c:v>
                </c:pt>
                <c:pt idx="4225" formatCode="mm/dd/yyyy\ \ \ hh:mm">
                  <c:v>41130.964861111112</c:v>
                </c:pt>
                <c:pt idx="4226" formatCode="mm/dd/yyyy\ \ \ hh:mm">
                  <c:v>41131.131527777776</c:v>
                </c:pt>
                <c:pt idx="4227" formatCode="mm/dd/yyyy\ \ \ hh:mm">
                  <c:v>41131.298194444447</c:v>
                </c:pt>
                <c:pt idx="4228" formatCode="mm/dd/yyyy\ \ \ hh:mm">
                  <c:v>41131.464861111112</c:v>
                </c:pt>
                <c:pt idx="4229" formatCode="mm/dd/yyyy\ \ \ hh:mm">
                  <c:v>41131.631527777776</c:v>
                </c:pt>
                <c:pt idx="4230" formatCode="mm/dd/yyyy\ \ \ hh:mm">
                  <c:v>41131.798194444447</c:v>
                </c:pt>
                <c:pt idx="4231" formatCode="mm/dd/yyyy\ \ \ hh:mm">
                  <c:v>41131.964861111112</c:v>
                </c:pt>
                <c:pt idx="4232" formatCode="mm/dd/yyyy\ \ \ hh:mm">
                  <c:v>41132.131527777776</c:v>
                </c:pt>
                <c:pt idx="4233" formatCode="mm/dd/yyyy\ \ \ hh:mm">
                  <c:v>41132.298194444447</c:v>
                </c:pt>
                <c:pt idx="4234" formatCode="mm/dd/yyyy\ \ \ hh:mm">
                  <c:v>41132.464861111112</c:v>
                </c:pt>
                <c:pt idx="4235" formatCode="mm/dd/yyyy\ \ \ hh:mm">
                  <c:v>41132.631527777776</c:v>
                </c:pt>
                <c:pt idx="4236" formatCode="mm/dd/yyyy\ \ \ hh:mm">
                  <c:v>41132.798194444447</c:v>
                </c:pt>
                <c:pt idx="4237" formatCode="mm/dd/yyyy\ \ \ hh:mm">
                  <c:v>41132.964861111112</c:v>
                </c:pt>
                <c:pt idx="4238" formatCode="mm/dd/yyyy\ \ \ hh:mm">
                  <c:v>41133.131527777776</c:v>
                </c:pt>
                <c:pt idx="4239" formatCode="mm/dd/yyyy\ \ \ hh:mm">
                  <c:v>41133.298194444447</c:v>
                </c:pt>
                <c:pt idx="4240" formatCode="mm/dd/yyyy\ \ \ hh:mm">
                  <c:v>41133.464861111112</c:v>
                </c:pt>
                <c:pt idx="4241" formatCode="mm/dd/yyyy\ \ \ hh:mm">
                  <c:v>41133.631527777776</c:v>
                </c:pt>
                <c:pt idx="4242" formatCode="mm/dd/yyyy\ \ \ hh:mm">
                  <c:v>41133.798194444447</c:v>
                </c:pt>
                <c:pt idx="4243" formatCode="mm/dd/yyyy\ \ \ hh:mm">
                  <c:v>41133.964861111112</c:v>
                </c:pt>
                <c:pt idx="4244" formatCode="mm/dd/yyyy\ \ \ hh:mm">
                  <c:v>41134.131527777776</c:v>
                </c:pt>
                <c:pt idx="4245" formatCode="mm/dd/yyyy\ \ \ hh:mm">
                  <c:v>41134.298194444447</c:v>
                </c:pt>
                <c:pt idx="4246" formatCode="mm/dd/yyyy\ \ \ hh:mm">
                  <c:v>41134.464861111112</c:v>
                </c:pt>
                <c:pt idx="4247" formatCode="mm/dd/yyyy\ \ \ hh:mm">
                  <c:v>41134.631527777776</c:v>
                </c:pt>
                <c:pt idx="4248" formatCode="mm/dd/yyyy\ \ \ hh:mm">
                  <c:v>41134.798194444447</c:v>
                </c:pt>
                <c:pt idx="4249" formatCode="mm/dd/yyyy\ \ \ hh:mm">
                  <c:v>41134.964861111112</c:v>
                </c:pt>
                <c:pt idx="4250" formatCode="mm/dd/yyyy\ \ \ hh:mm">
                  <c:v>41135.131527777776</c:v>
                </c:pt>
                <c:pt idx="4251" formatCode="mm/dd/yyyy\ \ \ hh:mm">
                  <c:v>41135.298194444447</c:v>
                </c:pt>
                <c:pt idx="4252" formatCode="mm/dd/yyyy\ \ \ hh:mm">
                  <c:v>41135.464861111112</c:v>
                </c:pt>
                <c:pt idx="4253" formatCode="mm/dd/yyyy\ \ \ hh:mm">
                  <c:v>41135.631527777776</c:v>
                </c:pt>
                <c:pt idx="4254" formatCode="mm/dd/yyyy\ \ \ hh:mm">
                  <c:v>41135.798194444447</c:v>
                </c:pt>
                <c:pt idx="4255" formatCode="mm/dd/yyyy\ \ \ hh:mm">
                  <c:v>41135.964861111112</c:v>
                </c:pt>
                <c:pt idx="4256" formatCode="mm/dd/yyyy\ \ \ hh:mm">
                  <c:v>41136.131527777776</c:v>
                </c:pt>
                <c:pt idx="4257" formatCode="mm/dd/yyyy\ \ \ hh:mm">
                  <c:v>41136.298194444447</c:v>
                </c:pt>
                <c:pt idx="4258" formatCode="mm/dd/yyyy\ \ \ hh:mm">
                  <c:v>41136.464861111112</c:v>
                </c:pt>
                <c:pt idx="4259" formatCode="mm/dd/yyyy\ \ \ hh:mm">
                  <c:v>41136.631527777776</c:v>
                </c:pt>
                <c:pt idx="4260" formatCode="mm/dd/yyyy\ \ \ hh:mm">
                  <c:v>41136.798194444447</c:v>
                </c:pt>
                <c:pt idx="4261" formatCode="mm/dd/yyyy\ \ \ hh:mm">
                  <c:v>41136.964861111112</c:v>
                </c:pt>
                <c:pt idx="4262" formatCode="mm/dd/yyyy\ \ \ hh:mm">
                  <c:v>41137.131527777776</c:v>
                </c:pt>
                <c:pt idx="4263" formatCode="mm/dd/yyyy\ \ \ hh:mm">
                  <c:v>41137.298194444447</c:v>
                </c:pt>
                <c:pt idx="4264" formatCode="mm/dd/yyyy\ \ \ hh:mm">
                  <c:v>41137.464861111112</c:v>
                </c:pt>
                <c:pt idx="4265" formatCode="mm/dd/yyyy\ \ \ hh:mm">
                  <c:v>41137.631527777776</c:v>
                </c:pt>
                <c:pt idx="4266" formatCode="mm/dd/yyyy\ \ \ hh:mm">
                  <c:v>41137.798194444447</c:v>
                </c:pt>
                <c:pt idx="4267" formatCode="mm/dd/yyyy\ \ \ hh:mm">
                  <c:v>41137.964861111112</c:v>
                </c:pt>
                <c:pt idx="4268" formatCode="mm/dd/yyyy\ \ \ hh:mm">
                  <c:v>41138.131527777776</c:v>
                </c:pt>
                <c:pt idx="4269" formatCode="mm/dd/yyyy\ \ \ hh:mm">
                  <c:v>41138.298194444447</c:v>
                </c:pt>
                <c:pt idx="4270" formatCode="mm/dd/yyyy\ \ \ hh:mm">
                  <c:v>41138.464861111112</c:v>
                </c:pt>
                <c:pt idx="4271" formatCode="mm/dd/yyyy\ \ \ hh:mm">
                  <c:v>41138.631527777776</c:v>
                </c:pt>
                <c:pt idx="4272" formatCode="mm/dd/yyyy\ \ \ hh:mm">
                  <c:v>41138.798194444447</c:v>
                </c:pt>
                <c:pt idx="4273" formatCode="mm/dd/yyyy\ \ \ hh:mm">
                  <c:v>41138.964861111112</c:v>
                </c:pt>
                <c:pt idx="4274" formatCode="mm/dd/yyyy\ \ \ hh:mm">
                  <c:v>41139.131527777776</c:v>
                </c:pt>
                <c:pt idx="4275" formatCode="mm/dd/yyyy\ \ \ hh:mm">
                  <c:v>41139.298194444447</c:v>
                </c:pt>
                <c:pt idx="4276" formatCode="mm/dd/yyyy\ \ \ hh:mm">
                  <c:v>41139.464861111112</c:v>
                </c:pt>
                <c:pt idx="4277" formatCode="mm/dd/yyyy\ \ \ hh:mm">
                  <c:v>41139.631527777776</c:v>
                </c:pt>
                <c:pt idx="4278" formatCode="mm/dd/yyyy\ \ \ hh:mm">
                  <c:v>41139.798194444447</c:v>
                </c:pt>
                <c:pt idx="4279" formatCode="mm/dd/yyyy\ \ \ hh:mm">
                  <c:v>41139.964861111112</c:v>
                </c:pt>
                <c:pt idx="4280" formatCode="mm/dd/yyyy\ \ \ hh:mm">
                  <c:v>41140.131527777776</c:v>
                </c:pt>
                <c:pt idx="4281" formatCode="mm/dd/yyyy\ \ \ hh:mm">
                  <c:v>41140.298194444447</c:v>
                </c:pt>
                <c:pt idx="4282" formatCode="mm/dd/yyyy\ \ \ hh:mm">
                  <c:v>41140.464861111112</c:v>
                </c:pt>
                <c:pt idx="4283" formatCode="mm/dd/yyyy\ \ \ hh:mm">
                  <c:v>41140.631527777776</c:v>
                </c:pt>
                <c:pt idx="4284" formatCode="mm/dd/yyyy\ \ \ hh:mm">
                  <c:v>41140.798194444447</c:v>
                </c:pt>
                <c:pt idx="4285" formatCode="mm/dd/yyyy\ \ \ hh:mm">
                  <c:v>41140.964861111112</c:v>
                </c:pt>
                <c:pt idx="4286" formatCode="mm/dd/yyyy\ \ \ hh:mm">
                  <c:v>41141.131527777776</c:v>
                </c:pt>
                <c:pt idx="4287" formatCode="mm/dd/yyyy\ \ \ hh:mm">
                  <c:v>41141.298194444447</c:v>
                </c:pt>
                <c:pt idx="4288" formatCode="mm/dd/yyyy\ \ \ hh:mm">
                  <c:v>41141.464861111112</c:v>
                </c:pt>
                <c:pt idx="4289" formatCode="mm/dd/yyyy\ \ \ hh:mm">
                  <c:v>41141.631527777776</c:v>
                </c:pt>
                <c:pt idx="4290" formatCode="mm/dd/yyyy\ \ \ hh:mm">
                  <c:v>41141.798194444447</c:v>
                </c:pt>
                <c:pt idx="4291" formatCode="mm/dd/yyyy\ \ \ hh:mm">
                  <c:v>41141.964861111112</c:v>
                </c:pt>
                <c:pt idx="4292" formatCode="mm/dd/yyyy\ \ \ hh:mm">
                  <c:v>41142.131527777776</c:v>
                </c:pt>
                <c:pt idx="4293" formatCode="mm/dd/yyyy\ \ \ hh:mm">
                  <c:v>41142.298194444447</c:v>
                </c:pt>
                <c:pt idx="4294" formatCode="mm/dd/yyyy\ \ \ hh:mm">
                  <c:v>41142.464861111112</c:v>
                </c:pt>
                <c:pt idx="4295" formatCode="mm/dd/yyyy\ \ \ hh:mm">
                  <c:v>41142.631527777776</c:v>
                </c:pt>
                <c:pt idx="4296" formatCode="mm/dd/yyyy\ \ \ hh:mm">
                  <c:v>41142.798194444447</c:v>
                </c:pt>
                <c:pt idx="4297" formatCode="mm/dd/yyyy\ \ \ hh:mm">
                  <c:v>41142.964861111112</c:v>
                </c:pt>
                <c:pt idx="4298" formatCode="mm/dd/yyyy\ \ \ hh:mm">
                  <c:v>41143.131527777776</c:v>
                </c:pt>
                <c:pt idx="4299" formatCode="mm/dd/yyyy\ \ \ hh:mm">
                  <c:v>41143.298194444447</c:v>
                </c:pt>
                <c:pt idx="4300" formatCode="mm/dd/yyyy\ \ \ hh:mm">
                  <c:v>41143.464861111112</c:v>
                </c:pt>
                <c:pt idx="4301" formatCode="mm/dd/yyyy\ \ \ hh:mm">
                  <c:v>41143.631527777776</c:v>
                </c:pt>
                <c:pt idx="4302" formatCode="mm/dd/yyyy\ \ \ hh:mm">
                  <c:v>41143.798194444447</c:v>
                </c:pt>
                <c:pt idx="4303" formatCode="mm/dd/yyyy\ \ \ hh:mm">
                  <c:v>41143.964861111112</c:v>
                </c:pt>
                <c:pt idx="4304" formatCode="mm/dd/yyyy\ \ \ hh:mm">
                  <c:v>41144.131527777776</c:v>
                </c:pt>
                <c:pt idx="4305" formatCode="mm/dd/yyyy\ \ \ hh:mm">
                  <c:v>41144.298194444447</c:v>
                </c:pt>
                <c:pt idx="4306" formatCode="mm/dd/yyyy\ \ \ hh:mm">
                  <c:v>41144.464861111112</c:v>
                </c:pt>
                <c:pt idx="4307" formatCode="mm/dd/yyyy\ \ \ hh:mm">
                  <c:v>41144.631527777776</c:v>
                </c:pt>
                <c:pt idx="4308" formatCode="mm/dd/yyyy\ \ \ hh:mm">
                  <c:v>41144.798194444447</c:v>
                </c:pt>
                <c:pt idx="4309" formatCode="mm/dd/yyyy\ \ \ hh:mm">
                  <c:v>41144.964861111112</c:v>
                </c:pt>
                <c:pt idx="4310" formatCode="mm/dd/yyyy\ \ \ hh:mm">
                  <c:v>41145.131527777776</c:v>
                </c:pt>
                <c:pt idx="4311" formatCode="mm/dd/yyyy\ \ \ hh:mm">
                  <c:v>41145.298194444447</c:v>
                </c:pt>
                <c:pt idx="4312" formatCode="mm/dd/yyyy\ \ \ hh:mm">
                  <c:v>41145.464861111112</c:v>
                </c:pt>
                <c:pt idx="4313" formatCode="mm/dd/yyyy\ \ \ hh:mm">
                  <c:v>41145.631527777776</c:v>
                </c:pt>
                <c:pt idx="4314" formatCode="mm/dd/yyyy\ \ \ hh:mm">
                  <c:v>41145.798194444447</c:v>
                </c:pt>
                <c:pt idx="4315" formatCode="mm/dd/yyyy\ \ \ hh:mm">
                  <c:v>41145.964861111112</c:v>
                </c:pt>
                <c:pt idx="4316" formatCode="mm/dd/yyyy\ \ \ hh:mm">
                  <c:v>41146.131527777776</c:v>
                </c:pt>
                <c:pt idx="4317" formatCode="mm/dd/yyyy\ \ \ hh:mm">
                  <c:v>41146.298194444447</c:v>
                </c:pt>
                <c:pt idx="4318" formatCode="mm/dd/yyyy\ \ \ hh:mm">
                  <c:v>41146.464861111112</c:v>
                </c:pt>
                <c:pt idx="4319" formatCode="mm/dd/yyyy\ \ \ hh:mm">
                  <c:v>41146.631527777776</c:v>
                </c:pt>
                <c:pt idx="4320" formatCode="mm/dd/yyyy\ \ \ hh:mm">
                  <c:v>41146.798194444447</c:v>
                </c:pt>
                <c:pt idx="4321" formatCode="mm/dd/yyyy\ \ \ hh:mm">
                  <c:v>41146.964861111112</c:v>
                </c:pt>
                <c:pt idx="4322" formatCode="mm/dd/yyyy\ \ \ hh:mm">
                  <c:v>41147.131527777776</c:v>
                </c:pt>
                <c:pt idx="4323" formatCode="mm/dd/yyyy\ \ \ hh:mm">
                  <c:v>41147.298194444447</c:v>
                </c:pt>
                <c:pt idx="4324" formatCode="mm/dd/yyyy\ \ \ hh:mm">
                  <c:v>41147.464861111112</c:v>
                </c:pt>
                <c:pt idx="4325" formatCode="mm/dd/yyyy\ \ \ hh:mm">
                  <c:v>41147.631527777776</c:v>
                </c:pt>
                <c:pt idx="4326" formatCode="mm/dd/yyyy\ \ \ hh:mm">
                  <c:v>41147.798194444447</c:v>
                </c:pt>
                <c:pt idx="4327" formatCode="mm/dd/yyyy\ \ \ hh:mm">
                  <c:v>41147.964861111112</c:v>
                </c:pt>
                <c:pt idx="4328" formatCode="mm/dd/yyyy\ \ \ hh:mm">
                  <c:v>41148.131527777776</c:v>
                </c:pt>
                <c:pt idx="4329" formatCode="mm/dd/yyyy\ \ \ hh:mm">
                  <c:v>41148.298194444447</c:v>
                </c:pt>
                <c:pt idx="4330" formatCode="mm/dd/yyyy\ \ \ hh:mm">
                  <c:v>41148.464861111112</c:v>
                </c:pt>
                <c:pt idx="4331" formatCode="mm/dd/yyyy\ \ \ hh:mm">
                  <c:v>41148.631527777776</c:v>
                </c:pt>
                <c:pt idx="4332" formatCode="mm/dd/yyyy\ \ \ hh:mm">
                  <c:v>41148.798194444447</c:v>
                </c:pt>
                <c:pt idx="4333" formatCode="mm/dd/yyyy\ \ \ hh:mm">
                  <c:v>41148.964861111112</c:v>
                </c:pt>
                <c:pt idx="4334" formatCode="mm/dd/yyyy\ \ \ hh:mm">
                  <c:v>41149.131527777776</c:v>
                </c:pt>
                <c:pt idx="4335" formatCode="mm/dd/yyyy\ \ \ hh:mm">
                  <c:v>41149.298194444447</c:v>
                </c:pt>
                <c:pt idx="4336" formatCode="mm/dd/yyyy\ \ \ hh:mm">
                  <c:v>41149.464861111112</c:v>
                </c:pt>
                <c:pt idx="4337" formatCode="mm/dd/yyyy\ \ \ hh:mm">
                  <c:v>41149.631527777776</c:v>
                </c:pt>
                <c:pt idx="4338" formatCode="mm/dd/yyyy\ \ \ hh:mm">
                  <c:v>41149.798194444447</c:v>
                </c:pt>
                <c:pt idx="4339" formatCode="mm/dd/yyyy\ \ \ hh:mm">
                  <c:v>41149.964861111112</c:v>
                </c:pt>
                <c:pt idx="4340" formatCode="mm/dd/yyyy\ \ \ hh:mm">
                  <c:v>41150.131527777776</c:v>
                </c:pt>
                <c:pt idx="4341" formatCode="mm/dd/yyyy\ \ \ hh:mm">
                  <c:v>41150.298194444447</c:v>
                </c:pt>
                <c:pt idx="4342" formatCode="mm/dd/yyyy\ \ \ hh:mm">
                  <c:v>41150.464861111112</c:v>
                </c:pt>
                <c:pt idx="4343" formatCode="mm/dd/yyyy\ \ \ hh:mm">
                  <c:v>41150.631527777776</c:v>
                </c:pt>
                <c:pt idx="4344" formatCode="mm/dd/yyyy\ \ \ hh:mm">
                  <c:v>41150.798194444447</c:v>
                </c:pt>
                <c:pt idx="4345" formatCode="mm/dd/yyyy\ \ \ hh:mm">
                  <c:v>41150.964861111112</c:v>
                </c:pt>
                <c:pt idx="4346" formatCode="mm/dd/yyyy\ \ \ hh:mm">
                  <c:v>41151.131527777776</c:v>
                </c:pt>
                <c:pt idx="4347" formatCode="mm/dd/yyyy\ \ \ hh:mm">
                  <c:v>41151.298194444447</c:v>
                </c:pt>
                <c:pt idx="4348" formatCode="mm/dd/yyyy\ \ \ hh:mm">
                  <c:v>41151.464861111112</c:v>
                </c:pt>
                <c:pt idx="4349" formatCode="mm/dd/yyyy\ \ \ hh:mm">
                  <c:v>41151.631527777776</c:v>
                </c:pt>
                <c:pt idx="4350" formatCode="mm/dd/yyyy\ \ \ hh:mm">
                  <c:v>41151.798194444447</c:v>
                </c:pt>
                <c:pt idx="4351" formatCode="mm/dd/yyyy\ \ \ hh:mm">
                  <c:v>41151.964861111112</c:v>
                </c:pt>
                <c:pt idx="4352" formatCode="mm/dd/yyyy\ \ \ hh:mm">
                  <c:v>41152.131527777776</c:v>
                </c:pt>
                <c:pt idx="4353" formatCode="mm/dd/yyyy\ \ \ hh:mm">
                  <c:v>41152.298194444447</c:v>
                </c:pt>
                <c:pt idx="4354" formatCode="mm/dd/yyyy\ \ \ hh:mm">
                  <c:v>41152.464861111112</c:v>
                </c:pt>
                <c:pt idx="4355" formatCode="mm/dd/yyyy\ \ \ hh:mm">
                  <c:v>41152.631527777776</c:v>
                </c:pt>
                <c:pt idx="4356" formatCode="mm/dd/yyyy\ \ \ hh:mm">
                  <c:v>41152.798194444447</c:v>
                </c:pt>
                <c:pt idx="4357" formatCode="mm/dd/yyyy\ \ \ hh:mm">
                  <c:v>41152.964861111112</c:v>
                </c:pt>
                <c:pt idx="4358" formatCode="mm/dd/yyyy\ \ \ hh:mm">
                  <c:v>41153.131527777776</c:v>
                </c:pt>
                <c:pt idx="4359" formatCode="mm/dd/yyyy\ \ \ hh:mm">
                  <c:v>41153.298194444447</c:v>
                </c:pt>
                <c:pt idx="4360" formatCode="mm/dd/yyyy\ \ \ hh:mm">
                  <c:v>41153.464861111112</c:v>
                </c:pt>
                <c:pt idx="4361" formatCode="mm/dd/yyyy\ \ \ hh:mm">
                  <c:v>41153.631527777776</c:v>
                </c:pt>
                <c:pt idx="4362" formatCode="mm/dd/yyyy\ \ \ hh:mm">
                  <c:v>41153.798194444447</c:v>
                </c:pt>
                <c:pt idx="4363" formatCode="mm/dd/yyyy\ \ \ hh:mm">
                  <c:v>41153.964861111112</c:v>
                </c:pt>
                <c:pt idx="4364" formatCode="mm/dd/yyyy\ \ \ hh:mm">
                  <c:v>41154.131527777776</c:v>
                </c:pt>
                <c:pt idx="4365" formatCode="mm/dd/yyyy\ \ \ hh:mm">
                  <c:v>41154.298194444447</c:v>
                </c:pt>
                <c:pt idx="4366" formatCode="mm/dd/yyyy\ \ \ hh:mm">
                  <c:v>41154.464861111112</c:v>
                </c:pt>
                <c:pt idx="4367" formatCode="mm/dd/yyyy\ \ \ hh:mm">
                  <c:v>41154.631527777776</c:v>
                </c:pt>
                <c:pt idx="4368" formatCode="mm/dd/yyyy\ \ \ hh:mm">
                  <c:v>41154.798194444447</c:v>
                </c:pt>
                <c:pt idx="4369" formatCode="mm/dd/yyyy\ \ \ hh:mm">
                  <c:v>41154.964861111112</c:v>
                </c:pt>
                <c:pt idx="4370" formatCode="mm/dd/yyyy\ \ \ hh:mm">
                  <c:v>41155.131527777776</c:v>
                </c:pt>
                <c:pt idx="4371" formatCode="mm/dd/yyyy\ \ \ hh:mm">
                  <c:v>41155.298194444447</c:v>
                </c:pt>
                <c:pt idx="4372" formatCode="mm/dd/yyyy\ \ \ hh:mm">
                  <c:v>41155.464861111112</c:v>
                </c:pt>
                <c:pt idx="4373" formatCode="mm/dd/yyyy\ \ \ hh:mm">
                  <c:v>41155.631527777776</c:v>
                </c:pt>
                <c:pt idx="4374" formatCode="mm/dd/yyyy\ \ \ hh:mm">
                  <c:v>41155.798194444447</c:v>
                </c:pt>
                <c:pt idx="4375" formatCode="mm/dd/yyyy\ \ \ hh:mm">
                  <c:v>41155.964861111112</c:v>
                </c:pt>
                <c:pt idx="4376" formatCode="mm/dd/yyyy\ \ \ hh:mm">
                  <c:v>41156.131527777776</c:v>
                </c:pt>
                <c:pt idx="4377" formatCode="mm/dd/yyyy\ \ \ hh:mm">
                  <c:v>41156.298194444447</c:v>
                </c:pt>
                <c:pt idx="4378" formatCode="mm/dd/yyyy\ \ \ hh:mm">
                  <c:v>41156.464861111112</c:v>
                </c:pt>
                <c:pt idx="4379" formatCode="mm/dd/yyyy\ \ \ hh:mm">
                  <c:v>41156.631527777776</c:v>
                </c:pt>
                <c:pt idx="4380" formatCode="mm/dd/yyyy\ \ \ hh:mm">
                  <c:v>41156.798194444447</c:v>
                </c:pt>
                <c:pt idx="4381" formatCode="mm/dd/yyyy\ \ \ hh:mm">
                  <c:v>41156.964861111112</c:v>
                </c:pt>
                <c:pt idx="4382" formatCode="mm/dd/yyyy\ \ \ hh:mm">
                  <c:v>41157.131527777776</c:v>
                </c:pt>
                <c:pt idx="4383" formatCode="mm/dd/yyyy\ \ \ hh:mm">
                  <c:v>41157.298194444447</c:v>
                </c:pt>
                <c:pt idx="4384" formatCode="mm/dd/yyyy\ \ \ hh:mm">
                  <c:v>41157.464861111112</c:v>
                </c:pt>
                <c:pt idx="4385" formatCode="mm/dd/yyyy\ \ \ hh:mm">
                  <c:v>41157.631527777776</c:v>
                </c:pt>
                <c:pt idx="4386" formatCode="mm/dd/yyyy\ \ \ hh:mm">
                  <c:v>41157.798194444447</c:v>
                </c:pt>
                <c:pt idx="4387" formatCode="mm/dd/yyyy\ \ \ hh:mm">
                  <c:v>41157.964861111112</c:v>
                </c:pt>
                <c:pt idx="4388" formatCode="mm/dd/yyyy\ \ \ hh:mm">
                  <c:v>41158.131527777776</c:v>
                </c:pt>
                <c:pt idx="4389" formatCode="mm/dd/yyyy\ \ \ hh:mm">
                  <c:v>41158.298194444447</c:v>
                </c:pt>
                <c:pt idx="4390" formatCode="mm/dd/yyyy\ \ \ hh:mm">
                  <c:v>41158.464861111112</c:v>
                </c:pt>
                <c:pt idx="4391" formatCode="mm/dd/yyyy\ \ \ hh:mm">
                  <c:v>41158.631527777776</c:v>
                </c:pt>
                <c:pt idx="4392" formatCode="mm/dd/yyyy\ \ \ hh:mm">
                  <c:v>41158.798194444447</c:v>
                </c:pt>
                <c:pt idx="4393" formatCode="mm/dd/yyyy\ \ \ hh:mm">
                  <c:v>41158.964861111112</c:v>
                </c:pt>
                <c:pt idx="4394" formatCode="mm/dd/yyyy\ \ \ hh:mm">
                  <c:v>41159.131527777776</c:v>
                </c:pt>
                <c:pt idx="4395" formatCode="mm/dd/yyyy\ \ \ hh:mm">
                  <c:v>41159.298194444447</c:v>
                </c:pt>
                <c:pt idx="4396" formatCode="mm/dd/yyyy\ \ \ hh:mm">
                  <c:v>41159.464861111112</c:v>
                </c:pt>
                <c:pt idx="4397" formatCode="mm/dd/yyyy\ \ \ hh:mm">
                  <c:v>41159.631527777776</c:v>
                </c:pt>
                <c:pt idx="4398" formatCode="mm/dd/yyyy\ \ \ hh:mm">
                  <c:v>41159.798194444447</c:v>
                </c:pt>
                <c:pt idx="4399" formatCode="mm/dd/yyyy\ \ \ hh:mm">
                  <c:v>41159.964861111112</c:v>
                </c:pt>
                <c:pt idx="4400" formatCode="mm/dd/yyyy\ \ \ hh:mm">
                  <c:v>41160.131527777776</c:v>
                </c:pt>
                <c:pt idx="4401" formatCode="mm/dd/yyyy\ \ \ hh:mm">
                  <c:v>41160.298194444447</c:v>
                </c:pt>
                <c:pt idx="4402" formatCode="mm/dd/yyyy\ \ \ hh:mm">
                  <c:v>41160.464861111112</c:v>
                </c:pt>
                <c:pt idx="4403" formatCode="mm/dd/yyyy\ \ \ hh:mm">
                  <c:v>41160.631527777776</c:v>
                </c:pt>
                <c:pt idx="4404" formatCode="mm/dd/yyyy\ \ \ hh:mm">
                  <c:v>41160.798194444447</c:v>
                </c:pt>
                <c:pt idx="4405" formatCode="mm/dd/yyyy\ \ \ hh:mm">
                  <c:v>41160.964861111112</c:v>
                </c:pt>
                <c:pt idx="4406" formatCode="mm/dd/yyyy\ \ \ hh:mm">
                  <c:v>41161.131527777776</c:v>
                </c:pt>
                <c:pt idx="4407" formatCode="mm/dd/yyyy\ \ \ hh:mm">
                  <c:v>41161.298194444447</c:v>
                </c:pt>
                <c:pt idx="4408" formatCode="mm/dd/yyyy\ \ \ hh:mm">
                  <c:v>41161.464861111112</c:v>
                </c:pt>
                <c:pt idx="4409" formatCode="mm/dd/yyyy\ \ \ hh:mm">
                  <c:v>41161.631527777776</c:v>
                </c:pt>
                <c:pt idx="4410" formatCode="mm/dd/yyyy\ \ \ hh:mm">
                  <c:v>41161.798194444447</c:v>
                </c:pt>
                <c:pt idx="4411" formatCode="mm/dd/yyyy\ \ \ hh:mm">
                  <c:v>41161.964861111112</c:v>
                </c:pt>
                <c:pt idx="4412" formatCode="mm/dd/yyyy\ \ \ hh:mm">
                  <c:v>41162.131527777776</c:v>
                </c:pt>
                <c:pt idx="4413" formatCode="mm/dd/yyyy\ \ \ hh:mm">
                  <c:v>41162.298194444447</c:v>
                </c:pt>
                <c:pt idx="4414" formatCode="mm/dd/yyyy\ \ \ hh:mm">
                  <c:v>41162.464861111112</c:v>
                </c:pt>
                <c:pt idx="4415" formatCode="mm/dd/yyyy\ \ \ hh:mm">
                  <c:v>41162.631527777776</c:v>
                </c:pt>
                <c:pt idx="4416" formatCode="mm/dd/yyyy\ \ \ hh:mm">
                  <c:v>41162.798194444447</c:v>
                </c:pt>
                <c:pt idx="4417" formatCode="mm/dd/yyyy\ \ \ hh:mm">
                  <c:v>41162.964861111112</c:v>
                </c:pt>
                <c:pt idx="4418" formatCode="mm/dd/yyyy\ \ \ hh:mm">
                  <c:v>41163.131527777776</c:v>
                </c:pt>
                <c:pt idx="4419" formatCode="mm/dd/yyyy\ \ \ hh:mm">
                  <c:v>41163.298194444447</c:v>
                </c:pt>
                <c:pt idx="4420" formatCode="mm/dd/yyyy\ \ \ hh:mm">
                  <c:v>41163.464861111112</c:v>
                </c:pt>
                <c:pt idx="4421" formatCode="mm/dd/yyyy\ \ \ hh:mm">
                  <c:v>41163.631527777776</c:v>
                </c:pt>
                <c:pt idx="4422" formatCode="mm/dd/yyyy\ \ \ hh:mm">
                  <c:v>41163.798194444447</c:v>
                </c:pt>
                <c:pt idx="4423" formatCode="mm/dd/yyyy\ \ \ hh:mm">
                  <c:v>41163.964861111112</c:v>
                </c:pt>
                <c:pt idx="4424" formatCode="mm/dd/yyyy\ \ \ hh:mm">
                  <c:v>41164.131527777776</c:v>
                </c:pt>
                <c:pt idx="4425" formatCode="mm/dd/yyyy\ \ \ hh:mm">
                  <c:v>41164.298194444447</c:v>
                </c:pt>
                <c:pt idx="4426" formatCode="mm/dd/yyyy\ \ \ hh:mm">
                  <c:v>41164.464861111112</c:v>
                </c:pt>
                <c:pt idx="4427" formatCode="mm/dd/yyyy\ \ \ hh:mm">
                  <c:v>41164.631527777776</c:v>
                </c:pt>
                <c:pt idx="4428" formatCode="mm/dd/yyyy\ \ \ hh:mm">
                  <c:v>41164.798194444447</c:v>
                </c:pt>
                <c:pt idx="4429" formatCode="mm/dd/yyyy\ \ \ hh:mm">
                  <c:v>41164.964861111112</c:v>
                </c:pt>
                <c:pt idx="4430" formatCode="mm/dd/yyyy\ \ \ hh:mm">
                  <c:v>41165.131527777776</c:v>
                </c:pt>
                <c:pt idx="4431" formatCode="mm/dd/yyyy\ \ \ hh:mm">
                  <c:v>41165.298194444447</c:v>
                </c:pt>
                <c:pt idx="4432" formatCode="mm/dd/yyyy\ \ \ hh:mm">
                  <c:v>41165.464861111112</c:v>
                </c:pt>
                <c:pt idx="4433" formatCode="mm/dd/yyyy\ \ \ hh:mm">
                  <c:v>41165.631527777776</c:v>
                </c:pt>
                <c:pt idx="4434" formatCode="mm/dd/yyyy\ \ \ hh:mm">
                  <c:v>41165.798194444447</c:v>
                </c:pt>
                <c:pt idx="4435" formatCode="mm/dd/yyyy\ \ \ hh:mm">
                  <c:v>41165.964861111112</c:v>
                </c:pt>
                <c:pt idx="4436" formatCode="mm/dd/yyyy\ \ \ hh:mm">
                  <c:v>41166.131527777776</c:v>
                </c:pt>
                <c:pt idx="4437" formatCode="mm/dd/yyyy\ \ \ hh:mm">
                  <c:v>41166.298194444447</c:v>
                </c:pt>
                <c:pt idx="4438" formatCode="mm/dd/yyyy\ \ \ hh:mm">
                  <c:v>41166.464861111112</c:v>
                </c:pt>
                <c:pt idx="4439" formatCode="mm/dd/yyyy\ \ \ hh:mm">
                  <c:v>41166.631527777776</c:v>
                </c:pt>
                <c:pt idx="4440" formatCode="mm/dd/yyyy\ \ \ hh:mm">
                  <c:v>41166.798194444447</c:v>
                </c:pt>
                <c:pt idx="4441" formatCode="mm/dd/yyyy\ \ \ hh:mm">
                  <c:v>41166.964861111112</c:v>
                </c:pt>
                <c:pt idx="4442" formatCode="mm/dd/yyyy\ \ \ hh:mm">
                  <c:v>41167.131527777776</c:v>
                </c:pt>
                <c:pt idx="4443" formatCode="mm/dd/yyyy\ \ \ hh:mm">
                  <c:v>41167.298194444447</c:v>
                </c:pt>
                <c:pt idx="4444" formatCode="mm/dd/yyyy\ \ \ hh:mm">
                  <c:v>41167.464861111112</c:v>
                </c:pt>
                <c:pt idx="4445" formatCode="mm/dd/yyyy\ \ \ hh:mm">
                  <c:v>41167.631527777776</c:v>
                </c:pt>
                <c:pt idx="4446" formatCode="mm/dd/yyyy\ \ \ hh:mm">
                  <c:v>41167.798194444447</c:v>
                </c:pt>
                <c:pt idx="4447" formatCode="mm/dd/yyyy\ \ \ hh:mm">
                  <c:v>41167.964861111112</c:v>
                </c:pt>
                <c:pt idx="4448" formatCode="mm/dd/yyyy\ \ \ hh:mm">
                  <c:v>41168.131527777776</c:v>
                </c:pt>
                <c:pt idx="4449" formatCode="mm/dd/yyyy\ \ \ hh:mm">
                  <c:v>41168.298194444447</c:v>
                </c:pt>
                <c:pt idx="4450" formatCode="mm/dd/yyyy\ \ \ hh:mm">
                  <c:v>41168.464861111112</c:v>
                </c:pt>
                <c:pt idx="4451" formatCode="mm/dd/yyyy\ \ \ hh:mm">
                  <c:v>41168.631527777776</c:v>
                </c:pt>
                <c:pt idx="4452" formatCode="mm/dd/yyyy\ \ \ hh:mm">
                  <c:v>41168.798194444447</c:v>
                </c:pt>
                <c:pt idx="4453" formatCode="mm/dd/yyyy\ \ \ hh:mm">
                  <c:v>41168.964861111112</c:v>
                </c:pt>
                <c:pt idx="4454" formatCode="mm/dd/yyyy\ \ \ hh:mm">
                  <c:v>41169.131527777776</c:v>
                </c:pt>
                <c:pt idx="4455" formatCode="mm/dd/yyyy\ \ \ hh:mm">
                  <c:v>41169.298194444447</c:v>
                </c:pt>
                <c:pt idx="4456" formatCode="mm/dd/yyyy\ \ \ hh:mm">
                  <c:v>41169.464861111112</c:v>
                </c:pt>
                <c:pt idx="4457" formatCode="mm/dd/yyyy\ \ \ hh:mm">
                  <c:v>41169.631527777776</c:v>
                </c:pt>
                <c:pt idx="4458" formatCode="mm/dd/yyyy\ \ \ hh:mm">
                  <c:v>41169.798194444447</c:v>
                </c:pt>
                <c:pt idx="4459" formatCode="mm/dd/yyyy\ \ \ hh:mm">
                  <c:v>41169.964861111112</c:v>
                </c:pt>
                <c:pt idx="4460" formatCode="mm/dd/yyyy\ \ \ hh:mm">
                  <c:v>41170.131527777776</c:v>
                </c:pt>
                <c:pt idx="4461" formatCode="mm/dd/yyyy\ \ \ hh:mm">
                  <c:v>41170.298194444447</c:v>
                </c:pt>
                <c:pt idx="4462" formatCode="mm/dd/yyyy\ \ \ hh:mm">
                  <c:v>41170.464861111112</c:v>
                </c:pt>
                <c:pt idx="4463" formatCode="mm/dd/yyyy\ \ \ hh:mm">
                  <c:v>41170.631527777776</c:v>
                </c:pt>
                <c:pt idx="4464" formatCode="mm/dd/yyyy\ \ \ hh:mm">
                  <c:v>41170.798194444447</c:v>
                </c:pt>
                <c:pt idx="4465" formatCode="mm/dd/yyyy\ \ \ hh:mm">
                  <c:v>41170.964861111112</c:v>
                </c:pt>
                <c:pt idx="4466" formatCode="mm/dd/yyyy\ \ \ hh:mm">
                  <c:v>41171.131527777776</c:v>
                </c:pt>
                <c:pt idx="4467" formatCode="mm/dd/yyyy\ \ \ hh:mm">
                  <c:v>41171.298194444447</c:v>
                </c:pt>
                <c:pt idx="4468" formatCode="mm/dd/yyyy\ \ \ hh:mm">
                  <c:v>41171.464861111112</c:v>
                </c:pt>
                <c:pt idx="4469" formatCode="mm/dd/yyyy\ \ \ hh:mm">
                  <c:v>41171.631527777776</c:v>
                </c:pt>
                <c:pt idx="4470" formatCode="mm/dd/yyyy\ \ \ hh:mm">
                  <c:v>41171.798194444447</c:v>
                </c:pt>
                <c:pt idx="4471" formatCode="mm/dd/yyyy\ \ \ hh:mm">
                  <c:v>41171.964861111112</c:v>
                </c:pt>
                <c:pt idx="4472" formatCode="mm/dd/yyyy\ \ \ hh:mm">
                  <c:v>41172.131527777776</c:v>
                </c:pt>
                <c:pt idx="4473" formatCode="mm/dd/yyyy\ \ \ hh:mm">
                  <c:v>41172.298194444447</c:v>
                </c:pt>
                <c:pt idx="4474" formatCode="mm/dd/yyyy\ \ \ hh:mm">
                  <c:v>41172.464861111112</c:v>
                </c:pt>
                <c:pt idx="4475" formatCode="mm/dd/yyyy\ \ \ hh:mm">
                  <c:v>41172.631527777776</c:v>
                </c:pt>
                <c:pt idx="4476" formatCode="mm/dd/yyyy\ \ \ hh:mm">
                  <c:v>41172.798194444447</c:v>
                </c:pt>
                <c:pt idx="4477" formatCode="mm/dd/yyyy\ \ \ hh:mm">
                  <c:v>41172.964861111112</c:v>
                </c:pt>
                <c:pt idx="4478" formatCode="mm/dd/yyyy\ \ \ hh:mm">
                  <c:v>41173.131527777776</c:v>
                </c:pt>
                <c:pt idx="4479" formatCode="mm/dd/yyyy\ \ \ hh:mm">
                  <c:v>41173.298194444447</c:v>
                </c:pt>
                <c:pt idx="4480" formatCode="mm/dd/yyyy\ \ \ hh:mm">
                  <c:v>41173.464861111112</c:v>
                </c:pt>
                <c:pt idx="4481" formatCode="mm/dd/yyyy\ \ \ hh:mm">
                  <c:v>41173.631527777776</c:v>
                </c:pt>
                <c:pt idx="4482" formatCode="mm/dd/yyyy\ \ \ hh:mm">
                  <c:v>41173.798194444447</c:v>
                </c:pt>
                <c:pt idx="4483" formatCode="mm/dd/yyyy\ \ \ hh:mm">
                  <c:v>41173.964861111112</c:v>
                </c:pt>
                <c:pt idx="4484" formatCode="mm/dd/yyyy\ \ \ hh:mm">
                  <c:v>41174.131527777776</c:v>
                </c:pt>
                <c:pt idx="4485" formatCode="mm/dd/yyyy\ \ \ hh:mm">
                  <c:v>41174.298194444447</c:v>
                </c:pt>
                <c:pt idx="4486" formatCode="mm/dd/yyyy\ \ \ hh:mm">
                  <c:v>41174.464861111112</c:v>
                </c:pt>
                <c:pt idx="4487" formatCode="mm/dd/yyyy\ \ \ hh:mm">
                  <c:v>41174.631527777776</c:v>
                </c:pt>
                <c:pt idx="4488" formatCode="mm/dd/yyyy\ \ \ hh:mm">
                  <c:v>41174.798194444447</c:v>
                </c:pt>
                <c:pt idx="4489" formatCode="mm/dd/yyyy\ \ \ hh:mm">
                  <c:v>41174.964861111112</c:v>
                </c:pt>
                <c:pt idx="4490" formatCode="mm/dd/yyyy\ \ \ hh:mm">
                  <c:v>41175.131527777776</c:v>
                </c:pt>
                <c:pt idx="4491" formatCode="mm/dd/yyyy\ \ \ hh:mm">
                  <c:v>41175.298194444447</c:v>
                </c:pt>
                <c:pt idx="4492" formatCode="mm/dd/yyyy\ \ \ hh:mm">
                  <c:v>41175.464861111112</c:v>
                </c:pt>
                <c:pt idx="4493" formatCode="mm/dd/yyyy\ \ \ hh:mm">
                  <c:v>41175.631527777776</c:v>
                </c:pt>
                <c:pt idx="4494" formatCode="mm/dd/yyyy\ \ \ hh:mm">
                  <c:v>41175.798194444447</c:v>
                </c:pt>
                <c:pt idx="4495" formatCode="mm/dd/yyyy\ \ \ hh:mm">
                  <c:v>41175.964861111112</c:v>
                </c:pt>
                <c:pt idx="4496" formatCode="mm/dd/yyyy\ \ \ hh:mm">
                  <c:v>41176.131527777776</c:v>
                </c:pt>
                <c:pt idx="4497" formatCode="mm/dd/yyyy\ \ \ hh:mm">
                  <c:v>41176.298194444447</c:v>
                </c:pt>
                <c:pt idx="4498" formatCode="mm/dd/yyyy\ \ \ hh:mm">
                  <c:v>41176.464861111112</c:v>
                </c:pt>
                <c:pt idx="4499" formatCode="mm/dd/yyyy\ \ \ hh:mm">
                  <c:v>41176.631527777776</c:v>
                </c:pt>
                <c:pt idx="4500" formatCode="mm/dd/yyyy\ \ \ hh:mm">
                  <c:v>41176.798194444447</c:v>
                </c:pt>
                <c:pt idx="4501" formatCode="mm/dd/yyyy\ \ \ hh:mm">
                  <c:v>41176.964861111112</c:v>
                </c:pt>
                <c:pt idx="4502" formatCode="mm/dd/yyyy\ \ \ hh:mm">
                  <c:v>41177.131527777776</c:v>
                </c:pt>
                <c:pt idx="4503" formatCode="mm/dd/yyyy\ \ \ hh:mm">
                  <c:v>41177.298194444447</c:v>
                </c:pt>
                <c:pt idx="4504" formatCode="mm/dd/yyyy\ \ \ hh:mm">
                  <c:v>41177.464861111112</c:v>
                </c:pt>
                <c:pt idx="4505" formatCode="mm/dd/yyyy\ \ \ hh:mm">
                  <c:v>41177.631527777776</c:v>
                </c:pt>
                <c:pt idx="4506" formatCode="mm/dd/yyyy\ \ \ hh:mm">
                  <c:v>41177.798194444447</c:v>
                </c:pt>
                <c:pt idx="4507" formatCode="mm/dd/yyyy\ \ \ hh:mm">
                  <c:v>41177.964861111112</c:v>
                </c:pt>
                <c:pt idx="4508" formatCode="mm/dd/yyyy\ \ \ hh:mm">
                  <c:v>41178.131527777776</c:v>
                </c:pt>
                <c:pt idx="4509" formatCode="mm/dd/yyyy\ \ \ hh:mm">
                  <c:v>41178.298194444447</c:v>
                </c:pt>
                <c:pt idx="4510" formatCode="mm/dd/yyyy\ \ \ hh:mm">
                  <c:v>41178.464861111112</c:v>
                </c:pt>
                <c:pt idx="4511" formatCode="mm/dd/yyyy\ \ \ hh:mm">
                  <c:v>41178.631527777776</c:v>
                </c:pt>
                <c:pt idx="4512" formatCode="mm/dd/yyyy\ \ \ hh:mm">
                  <c:v>41178.798194444447</c:v>
                </c:pt>
                <c:pt idx="4513" formatCode="mm/dd/yyyy\ \ \ hh:mm">
                  <c:v>41178.964861111112</c:v>
                </c:pt>
                <c:pt idx="4514" formatCode="mm/dd/yyyy\ \ \ hh:mm">
                  <c:v>41179.131527777776</c:v>
                </c:pt>
                <c:pt idx="4515" formatCode="mm/dd/yyyy\ \ \ hh:mm">
                  <c:v>41179.298194444447</c:v>
                </c:pt>
                <c:pt idx="4516" formatCode="mm/dd/yyyy\ \ \ hh:mm">
                  <c:v>41179.464861111112</c:v>
                </c:pt>
                <c:pt idx="4517" formatCode="mm/dd/yyyy\ \ \ hh:mm">
                  <c:v>41179.631527777776</c:v>
                </c:pt>
                <c:pt idx="4518" formatCode="mm/dd/yyyy\ \ \ hh:mm">
                  <c:v>41179.798194444447</c:v>
                </c:pt>
                <c:pt idx="4519" formatCode="mm/dd/yyyy\ \ \ hh:mm">
                  <c:v>41179.964861111112</c:v>
                </c:pt>
                <c:pt idx="4520" formatCode="mm/dd/yyyy\ \ \ hh:mm">
                  <c:v>41180.131527777776</c:v>
                </c:pt>
                <c:pt idx="4521" formatCode="mm/dd/yyyy\ \ \ hh:mm">
                  <c:v>41180.298194444447</c:v>
                </c:pt>
                <c:pt idx="4522" formatCode="mm/dd/yyyy\ \ \ hh:mm">
                  <c:v>41180.464861111112</c:v>
                </c:pt>
                <c:pt idx="4523" formatCode="mm/dd/yyyy\ \ \ hh:mm">
                  <c:v>41180.631527777776</c:v>
                </c:pt>
                <c:pt idx="4524" formatCode="mm/dd/yyyy\ \ \ hh:mm">
                  <c:v>41180.798194444447</c:v>
                </c:pt>
                <c:pt idx="4525" formatCode="mm/dd/yyyy\ \ \ hh:mm">
                  <c:v>41180.964861111112</c:v>
                </c:pt>
                <c:pt idx="4526" formatCode="mm/dd/yyyy\ \ \ hh:mm">
                  <c:v>41181.131527777776</c:v>
                </c:pt>
                <c:pt idx="4527" formatCode="mm/dd/yyyy\ \ \ hh:mm">
                  <c:v>41181.298194444447</c:v>
                </c:pt>
                <c:pt idx="4528" formatCode="mm/dd/yyyy\ \ \ hh:mm">
                  <c:v>41181.464861111112</c:v>
                </c:pt>
                <c:pt idx="4529" formatCode="mm/dd/yyyy\ \ \ hh:mm">
                  <c:v>41181.631527777776</c:v>
                </c:pt>
                <c:pt idx="4530" formatCode="mm/dd/yyyy\ \ \ hh:mm">
                  <c:v>41181.798194444447</c:v>
                </c:pt>
                <c:pt idx="4531" formatCode="mm/dd/yyyy\ \ \ hh:mm">
                  <c:v>41181.964861111112</c:v>
                </c:pt>
                <c:pt idx="4532" formatCode="mm/dd/yyyy\ \ \ hh:mm">
                  <c:v>41182.131527777776</c:v>
                </c:pt>
                <c:pt idx="4533" formatCode="mm/dd/yyyy\ \ \ hh:mm">
                  <c:v>41182.298194444447</c:v>
                </c:pt>
                <c:pt idx="4534" formatCode="mm/dd/yyyy\ \ \ hh:mm">
                  <c:v>41182.464861111112</c:v>
                </c:pt>
                <c:pt idx="4535" formatCode="mm/dd/yyyy\ \ \ hh:mm">
                  <c:v>41182.631527777776</c:v>
                </c:pt>
                <c:pt idx="4536" formatCode="mm/dd/yyyy\ \ \ hh:mm">
                  <c:v>41182.798194444447</c:v>
                </c:pt>
                <c:pt idx="4537" formatCode="mm/dd/yyyy\ \ \ hh:mm">
                  <c:v>41182.964861111112</c:v>
                </c:pt>
                <c:pt idx="4538" formatCode="mm/dd/yyyy\ \ \ hh:mm">
                  <c:v>41183.131527777776</c:v>
                </c:pt>
                <c:pt idx="4539" formatCode="mm/dd/yyyy\ \ \ hh:mm">
                  <c:v>41183.298194444447</c:v>
                </c:pt>
                <c:pt idx="4540" formatCode="mm/dd/yyyy\ \ \ hh:mm">
                  <c:v>41183.464861111112</c:v>
                </c:pt>
                <c:pt idx="4541" formatCode="mm/dd/yyyy\ \ \ hh:mm">
                  <c:v>41183.631527777776</c:v>
                </c:pt>
                <c:pt idx="4542" formatCode="mm/dd/yyyy\ \ \ hh:mm">
                  <c:v>41183.798194444447</c:v>
                </c:pt>
                <c:pt idx="4543" formatCode="mm/dd/yyyy\ \ \ hh:mm">
                  <c:v>41183.964861111112</c:v>
                </c:pt>
                <c:pt idx="4544" formatCode="mm/dd/yyyy\ \ \ hh:mm">
                  <c:v>41184.131527777776</c:v>
                </c:pt>
                <c:pt idx="4545" formatCode="mm/dd/yyyy\ \ \ hh:mm">
                  <c:v>41184.298194444447</c:v>
                </c:pt>
                <c:pt idx="4546" formatCode="mm/dd/yyyy\ \ \ hh:mm">
                  <c:v>41184.464861111112</c:v>
                </c:pt>
                <c:pt idx="4547" formatCode="mm/dd/yyyy\ \ \ hh:mm">
                  <c:v>41184.631527777776</c:v>
                </c:pt>
                <c:pt idx="4548" formatCode="mm/dd/yyyy\ \ \ hh:mm">
                  <c:v>41184.770833333336</c:v>
                </c:pt>
                <c:pt idx="4549" formatCode="mm/dd/yyyy\ \ \ hh:mm">
                  <c:v>41184.791666666664</c:v>
                </c:pt>
                <c:pt idx="4550" formatCode="mm/dd/yyyy\ \ \ hh:mm">
                  <c:v>41184.958333333336</c:v>
                </c:pt>
                <c:pt idx="4551" formatCode="mm/dd/yyyy\ \ \ hh:mm">
                  <c:v>41185.125</c:v>
                </c:pt>
                <c:pt idx="4552" formatCode="mm/dd/yyyy\ \ \ hh:mm">
                  <c:v>41185.291666666664</c:v>
                </c:pt>
                <c:pt idx="4553" formatCode="mm/dd/yyyy\ \ \ hh:mm">
                  <c:v>41185.458333333336</c:v>
                </c:pt>
                <c:pt idx="4554" formatCode="mm/dd/yyyy\ \ \ hh:mm">
                  <c:v>41185.625</c:v>
                </c:pt>
                <c:pt idx="4555" formatCode="mm/dd/yyyy\ \ \ hh:mm">
                  <c:v>41185.791666666664</c:v>
                </c:pt>
                <c:pt idx="4556" formatCode="mm/dd/yyyy\ \ \ hh:mm">
                  <c:v>41185.958333333336</c:v>
                </c:pt>
                <c:pt idx="4557" formatCode="mm/dd/yyyy\ \ \ hh:mm">
                  <c:v>41186.125</c:v>
                </c:pt>
                <c:pt idx="4558" formatCode="mm/dd/yyyy\ \ \ hh:mm">
                  <c:v>41186.291666666664</c:v>
                </c:pt>
                <c:pt idx="4559" formatCode="mm/dd/yyyy\ \ \ hh:mm">
                  <c:v>41186.458333333336</c:v>
                </c:pt>
                <c:pt idx="4560" formatCode="mm/dd/yyyy\ \ \ hh:mm">
                  <c:v>41186.625</c:v>
                </c:pt>
                <c:pt idx="4561" formatCode="mm/dd/yyyy\ \ \ hh:mm">
                  <c:v>41186.791666666664</c:v>
                </c:pt>
                <c:pt idx="4562" formatCode="mm/dd/yyyy\ \ \ hh:mm">
                  <c:v>41186.958333333336</c:v>
                </c:pt>
                <c:pt idx="4563" formatCode="mm/dd/yyyy\ \ \ hh:mm">
                  <c:v>41187.125</c:v>
                </c:pt>
                <c:pt idx="4564" formatCode="mm/dd/yyyy\ \ \ hh:mm">
                  <c:v>41187.291666666664</c:v>
                </c:pt>
                <c:pt idx="4565" formatCode="mm/dd/yyyy\ \ \ hh:mm">
                  <c:v>41187.458333333336</c:v>
                </c:pt>
                <c:pt idx="4566" formatCode="mm/dd/yyyy\ \ \ hh:mm">
                  <c:v>41187.625</c:v>
                </c:pt>
                <c:pt idx="4567" formatCode="mm/dd/yyyy\ \ \ hh:mm">
                  <c:v>41187.791666666664</c:v>
                </c:pt>
                <c:pt idx="4568" formatCode="mm/dd/yyyy\ \ \ hh:mm">
                  <c:v>41187.958333333336</c:v>
                </c:pt>
                <c:pt idx="4569" formatCode="mm/dd/yyyy\ \ \ hh:mm">
                  <c:v>41188.125</c:v>
                </c:pt>
                <c:pt idx="4570" formatCode="mm/dd/yyyy\ \ \ hh:mm">
                  <c:v>41188.291666666664</c:v>
                </c:pt>
                <c:pt idx="4571" formatCode="mm/dd/yyyy\ \ \ hh:mm">
                  <c:v>41188.458333333336</c:v>
                </c:pt>
                <c:pt idx="4572" formatCode="mm/dd/yyyy\ \ \ hh:mm">
                  <c:v>41188.625</c:v>
                </c:pt>
                <c:pt idx="4573" formatCode="mm/dd/yyyy\ \ \ hh:mm">
                  <c:v>41188.791666666664</c:v>
                </c:pt>
                <c:pt idx="4574" formatCode="mm/dd/yyyy\ \ \ hh:mm">
                  <c:v>41188.958333333336</c:v>
                </c:pt>
                <c:pt idx="4575" formatCode="mm/dd/yyyy\ \ \ hh:mm">
                  <c:v>41189.125</c:v>
                </c:pt>
                <c:pt idx="4576" formatCode="mm/dd/yyyy\ \ \ hh:mm">
                  <c:v>41189.291666666664</c:v>
                </c:pt>
                <c:pt idx="4577" formatCode="mm/dd/yyyy\ \ \ hh:mm">
                  <c:v>41189.458333333336</c:v>
                </c:pt>
                <c:pt idx="4578" formatCode="mm/dd/yyyy\ \ \ hh:mm">
                  <c:v>41189.625</c:v>
                </c:pt>
                <c:pt idx="4579" formatCode="mm/dd/yyyy\ \ \ hh:mm">
                  <c:v>41189.791666666664</c:v>
                </c:pt>
                <c:pt idx="4580" formatCode="mm/dd/yyyy\ \ \ hh:mm">
                  <c:v>41189.958333333336</c:v>
                </c:pt>
                <c:pt idx="4581" formatCode="mm/dd/yyyy\ \ \ hh:mm">
                  <c:v>41190.125</c:v>
                </c:pt>
                <c:pt idx="4582" formatCode="mm/dd/yyyy\ \ \ hh:mm">
                  <c:v>41190.291666666664</c:v>
                </c:pt>
                <c:pt idx="4583" formatCode="mm/dd/yyyy\ \ \ hh:mm">
                  <c:v>41190.458333333336</c:v>
                </c:pt>
                <c:pt idx="4584" formatCode="mm/dd/yyyy\ \ \ hh:mm">
                  <c:v>41190.625</c:v>
                </c:pt>
                <c:pt idx="4585" formatCode="mm/dd/yyyy\ \ \ hh:mm">
                  <c:v>41190.791666666664</c:v>
                </c:pt>
                <c:pt idx="4586" formatCode="mm/dd/yyyy\ \ \ hh:mm">
                  <c:v>41190.958333333336</c:v>
                </c:pt>
                <c:pt idx="4587" formatCode="mm/dd/yyyy\ \ \ hh:mm">
                  <c:v>41191.125</c:v>
                </c:pt>
                <c:pt idx="4588" formatCode="mm/dd/yyyy\ \ \ hh:mm">
                  <c:v>41191.291666666664</c:v>
                </c:pt>
                <c:pt idx="4589" formatCode="mm/dd/yyyy\ \ \ hh:mm">
                  <c:v>41191.458333333336</c:v>
                </c:pt>
                <c:pt idx="4590" formatCode="mm/dd/yyyy\ \ \ hh:mm">
                  <c:v>41191.625</c:v>
                </c:pt>
                <c:pt idx="4591" formatCode="mm/dd/yyyy\ \ \ hh:mm">
                  <c:v>41191.791666666664</c:v>
                </c:pt>
                <c:pt idx="4592" formatCode="mm/dd/yyyy\ \ \ hh:mm">
                  <c:v>41191.958333333336</c:v>
                </c:pt>
                <c:pt idx="4593" formatCode="mm/dd/yyyy\ \ \ hh:mm">
                  <c:v>41192.125</c:v>
                </c:pt>
                <c:pt idx="4594" formatCode="mm/dd/yyyy\ \ \ hh:mm">
                  <c:v>41192.291666666664</c:v>
                </c:pt>
                <c:pt idx="4595" formatCode="mm/dd/yyyy\ \ \ hh:mm">
                  <c:v>41192.458333333336</c:v>
                </c:pt>
                <c:pt idx="4596" formatCode="mm/dd/yyyy\ \ \ hh:mm">
                  <c:v>41192.625</c:v>
                </c:pt>
                <c:pt idx="4597" formatCode="mm/dd/yyyy\ \ \ hh:mm">
                  <c:v>41192.791666666664</c:v>
                </c:pt>
                <c:pt idx="4598" formatCode="mm/dd/yyyy\ \ \ hh:mm">
                  <c:v>41192.958333333336</c:v>
                </c:pt>
                <c:pt idx="4599" formatCode="mm/dd/yyyy\ \ \ hh:mm">
                  <c:v>41193.125</c:v>
                </c:pt>
                <c:pt idx="4600" formatCode="mm/dd/yyyy\ \ \ hh:mm">
                  <c:v>41193.291666666664</c:v>
                </c:pt>
                <c:pt idx="4601" formatCode="mm/dd/yyyy\ \ \ hh:mm">
                  <c:v>41193.458333333336</c:v>
                </c:pt>
                <c:pt idx="4602" formatCode="mm/dd/yyyy\ \ \ hh:mm">
                  <c:v>41193.625</c:v>
                </c:pt>
                <c:pt idx="4603" formatCode="mm/dd/yyyy\ \ \ hh:mm">
                  <c:v>41193.791666666664</c:v>
                </c:pt>
                <c:pt idx="4604" formatCode="mm/dd/yyyy\ \ \ hh:mm">
                  <c:v>41193.958333333336</c:v>
                </c:pt>
                <c:pt idx="4605" formatCode="mm/dd/yyyy\ \ \ hh:mm">
                  <c:v>41194.125</c:v>
                </c:pt>
                <c:pt idx="4606" formatCode="mm/dd/yyyy\ \ \ hh:mm">
                  <c:v>41194.291666666664</c:v>
                </c:pt>
                <c:pt idx="4607" formatCode="mm/dd/yyyy\ \ \ hh:mm">
                  <c:v>41194.458333333336</c:v>
                </c:pt>
                <c:pt idx="4608" formatCode="mm/dd/yyyy\ \ \ hh:mm">
                  <c:v>41194.625</c:v>
                </c:pt>
                <c:pt idx="4609" formatCode="mm/dd/yyyy\ \ \ hh:mm">
                  <c:v>41194.791666666664</c:v>
                </c:pt>
                <c:pt idx="4610" formatCode="mm/dd/yyyy\ \ \ hh:mm">
                  <c:v>41194.958333333336</c:v>
                </c:pt>
                <c:pt idx="4611" formatCode="mm/dd/yyyy\ \ \ hh:mm">
                  <c:v>41195.125</c:v>
                </c:pt>
                <c:pt idx="4612" formatCode="mm/dd/yyyy\ \ \ hh:mm">
                  <c:v>41195.291666666664</c:v>
                </c:pt>
                <c:pt idx="4613" formatCode="mm/dd/yyyy\ \ \ hh:mm">
                  <c:v>41195.458333333336</c:v>
                </c:pt>
                <c:pt idx="4614" formatCode="mm/dd/yyyy\ \ \ hh:mm">
                  <c:v>41195.625</c:v>
                </c:pt>
                <c:pt idx="4615" formatCode="mm/dd/yyyy\ \ \ hh:mm">
                  <c:v>41195.791666666664</c:v>
                </c:pt>
                <c:pt idx="4616" formatCode="mm/dd/yyyy\ \ \ hh:mm">
                  <c:v>41195.958333333336</c:v>
                </c:pt>
                <c:pt idx="4617" formatCode="mm/dd/yyyy\ \ \ hh:mm">
                  <c:v>41196.125</c:v>
                </c:pt>
                <c:pt idx="4618" formatCode="mm/dd/yyyy\ \ \ hh:mm">
                  <c:v>41196.291666666664</c:v>
                </c:pt>
                <c:pt idx="4619" formatCode="mm/dd/yyyy\ \ \ hh:mm">
                  <c:v>41196.458333333336</c:v>
                </c:pt>
                <c:pt idx="4620" formatCode="mm/dd/yyyy\ \ \ hh:mm">
                  <c:v>41196.625</c:v>
                </c:pt>
                <c:pt idx="4621" formatCode="mm/dd/yyyy\ \ \ hh:mm">
                  <c:v>41196.791666666664</c:v>
                </c:pt>
                <c:pt idx="4622" formatCode="mm/dd/yyyy\ \ \ hh:mm">
                  <c:v>41196.958333333336</c:v>
                </c:pt>
                <c:pt idx="4623" formatCode="mm/dd/yyyy\ \ \ hh:mm">
                  <c:v>41197.125</c:v>
                </c:pt>
                <c:pt idx="4624" formatCode="mm/dd/yyyy\ \ \ hh:mm">
                  <c:v>41197.291666666664</c:v>
                </c:pt>
                <c:pt idx="4625" formatCode="mm/dd/yyyy\ \ \ hh:mm">
                  <c:v>41197.458333333336</c:v>
                </c:pt>
                <c:pt idx="4626" formatCode="mm/dd/yyyy\ \ \ hh:mm">
                  <c:v>41197.625</c:v>
                </c:pt>
                <c:pt idx="4627" formatCode="mm/dd/yyyy\ \ \ hh:mm">
                  <c:v>41197.791666666664</c:v>
                </c:pt>
                <c:pt idx="4628" formatCode="mm/dd/yyyy\ \ \ hh:mm">
                  <c:v>41197.958333333336</c:v>
                </c:pt>
                <c:pt idx="4629" formatCode="mm/dd/yyyy\ \ \ hh:mm">
                  <c:v>41198.125</c:v>
                </c:pt>
                <c:pt idx="4630" formatCode="mm/dd/yyyy\ \ \ hh:mm">
                  <c:v>41198.291666666664</c:v>
                </c:pt>
                <c:pt idx="4631" formatCode="mm/dd/yyyy\ \ \ hh:mm">
                  <c:v>41198.458333333336</c:v>
                </c:pt>
                <c:pt idx="4632" formatCode="mm/dd/yyyy\ \ \ hh:mm">
                  <c:v>41198.625</c:v>
                </c:pt>
                <c:pt idx="4633" formatCode="mm/dd/yyyy\ \ \ hh:mm">
                  <c:v>41198.791666666664</c:v>
                </c:pt>
                <c:pt idx="4634" formatCode="mm/dd/yyyy\ \ \ hh:mm">
                  <c:v>41198.958333333336</c:v>
                </c:pt>
                <c:pt idx="4635" formatCode="mm/dd/yyyy\ \ \ hh:mm">
                  <c:v>41199.125</c:v>
                </c:pt>
                <c:pt idx="4636" formatCode="mm/dd/yyyy\ \ \ hh:mm">
                  <c:v>41199.291666666664</c:v>
                </c:pt>
                <c:pt idx="4637" formatCode="mm/dd/yyyy\ \ \ hh:mm">
                  <c:v>41199.458333333336</c:v>
                </c:pt>
                <c:pt idx="4638" formatCode="mm/dd/yyyy\ \ \ hh:mm">
                  <c:v>41199.625</c:v>
                </c:pt>
                <c:pt idx="4639" formatCode="mm/dd/yyyy\ \ \ hh:mm">
                  <c:v>41199.791666666664</c:v>
                </c:pt>
                <c:pt idx="4640" formatCode="mm/dd/yyyy\ \ \ hh:mm">
                  <c:v>41199.958333333336</c:v>
                </c:pt>
                <c:pt idx="4641" formatCode="mm/dd/yyyy\ \ \ hh:mm">
                  <c:v>41200.125</c:v>
                </c:pt>
                <c:pt idx="4642" formatCode="mm/dd/yyyy\ \ \ hh:mm">
                  <c:v>41200.291666666664</c:v>
                </c:pt>
                <c:pt idx="4643" formatCode="mm/dd/yyyy\ \ \ hh:mm">
                  <c:v>41200.458333333336</c:v>
                </c:pt>
                <c:pt idx="4644" formatCode="mm/dd/yyyy\ \ \ hh:mm">
                  <c:v>41200.625</c:v>
                </c:pt>
                <c:pt idx="4645" formatCode="mm/dd/yyyy\ \ \ hh:mm">
                  <c:v>41200.791666666664</c:v>
                </c:pt>
                <c:pt idx="4646" formatCode="mm/dd/yyyy\ \ \ hh:mm">
                  <c:v>41200.958333333336</c:v>
                </c:pt>
                <c:pt idx="4647" formatCode="mm/dd/yyyy\ \ \ hh:mm">
                  <c:v>41201.125</c:v>
                </c:pt>
                <c:pt idx="4648" formatCode="mm/dd/yyyy\ \ \ hh:mm">
                  <c:v>41201.291666666664</c:v>
                </c:pt>
                <c:pt idx="4649" formatCode="mm/dd/yyyy\ \ \ hh:mm">
                  <c:v>41201.458333333336</c:v>
                </c:pt>
                <c:pt idx="4650" formatCode="mm/dd/yyyy\ \ \ hh:mm">
                  <c:v>41201.625</c:v>
                </c:pt>
                <c:pt idx="4651" formatCode="mm/dd/yyyy\ \ \ hh:mm">
                  <c:v>41201.791666666664</c:v>
                </c:pt>
                <c:pt idx="4652" formatCode="mm/dd/yyyy\ \ \ hh:mm">
                  <c:v>41201.958333333336</c:v>
                </c:pt>
                <c:pt idx="4653" formatCode="mm/dd/yyyy\ \ \ hh:mm">
                  <c:v>41202.125</c:v>
                </c:pt>
                <c:pt idx="4654" formatCode="mm/dd/yyyy\ \ \ hh:mm">
                  <c:v>41202.291666666664</c:v>
                </c:pt>
                <c:pt idx="4655" formatCode="mm/dd/yyyy\ \ \ hh:mm">
                  <c:v>41202.458333333336</c:v>
                </c:pt>
                <c:pt idx="4656" formatCode="mm/dd/yyyy\ \ \ hh:mm">
                  <c:v>41202.625</c:v>
                </c:pt>
                <c:pt idx="4657" formatCode="mm/dd/yyyy\ \ \ hh:mm">
                  <c:v>41202.791666666664</c:v>
                </c:pt>
                <c:pt idx="4658" formatCode="mm/dd/yyyy\ \ \ hh:mm">
                  <c:v>41202.958333333336</c:v>
                </c:pt>
                <c:pt idx="4659" formatCode="mm/dd/yyyy\ \ \ hh:mm">
                  <c:v>41203.125</c:v>
                </c:pt>
                <c:pt idx="4660" formatCode="mm/dd/yyyy\ \ \ hh:mm">
                  <c:v>41203.291666666664</c:v>
                </c:pt>
                <c:pt idx="4661" formatCode="mm/dd/yyyy\ \ \ hh:mm">
                  <c:v>41203.458333333336</c:v>
                </c:pt>
                <c:pt idx="4662" formatCode="mm/dd/yyyy\ \ \ hh:mm">
                  <c:v>41203.625</c:v>
                </c:pt>
                <c:pt idx="4663" formatCode="mm/dd/yyyy\ \ \ hh:mm">
                  <c:v>41203.791666666664</c:v>
                </c:pt>
                <c:pt idx="4664" formatCode="mm/dd/yyyy\ \ \ hh:mm">
                  <c:v>41203.958333333336</c:v>
                </c:pt>
                <c:pt idx="4665" formatCode="mm/dd/yyyy\ \ \ hh:mm">
                  <c:v>41204.125</c:v>
                </c:pt>
                <c:pt idx="4666" formatCode="mm/dd/yyyy\ \ \ hh:mm">
                  <c:v>41204.291666666664</c:v>
                </c:pt>
                <c:pt idx="4667" formatCode="mm/dd/yyyy\ \ \ hh:mm">
                  <c:v>41204.458333333336</c:v>
                </c:pt>
                <c:pt idx="4668" formatCode="mm/dd/yyyy\ \ \ hh:mm">
                  <c:v>41204.625</c:v>
                </c:pt>
                <c:pt idx="4669" formatCode="mm/dd/yyyy\ \ \ hh:mm">
                  <c:v>41204.791666666664</c:v>
                </c:pt>
                <c:pt idx="4670" formatCode="mm/dd/yyyy\ \ \ hh:mm">
                  <c:v>41204.958333333336</c:v>
                </c:pt>
                <c:pt idx="4671" formatCode="mm/dd/yyyy\ \ \ hh:mm">
                  <c:v>41205.125</c:v>
                </c:pt>
                <c:pt idx="4672" formatCode="mm/dd/yyyy\ \ \ hh:mm">
                  <c:v>41205.291666666664</c:v>
                </c:pt>
                <c:pt idx="4673" formatCode="mm/dd/yyyy\ \ \ hh:mm">
                  <c:v>41205.458333333336</c:v>
                </c:pt>
                <c:pt idx="4674" formatCode="mm/dd/yyyy\ \ \ hh:mm">
                  <c:v>41205.625</c:v>
                </c:pt>
                <c:pt idx="4675" formatCode="mm/dd/yyyy\ \ \ hh:mm">
                  <c:v>41205.791666666664</c:v>
                </c:pt>
                <c:pt idx="4676" formatCode="mm/dd/yyyy\ \ \ hh:mm">
                  <c:v>41205.958333333336</c:v>
                </c:pt>
                <c:pt idx="4677" formatCode="mm/dd/yyyy\ \ \ hh:mm">
                  <c:v>41206.125</c:v>
                </c:pt>
                <c:pt idx="4678" formatCode="mm/dd/yyyy\ \ \ hh:mm">
                  <c:v>41206.291666666664</c:v>
                </c:pt>
                <c:pt idx="4679" formatCode="mm/dd/yyyy\ \ \ hh:mm">
                  <c:v>41206.458333333336</c:v>
                </c:pt>
                <c:pt idx="4680" formatCode="mm/dd/yyyy\ \ \ hh:mm">
                  <c:v>41206.625</c:v>
                </c:pt>
                <c:pt idx="4681" formatCode="mm/dd/yyyy\ \ \ hh:mm">
                  <c:v>41206.791666666664</c:v>
                </c:pt>
                <c:pt idx="4682" formatCode="mm/dd/yyyy\ \ \ hh:mm">
                  <c:v>41206.958333333336</c:v>
                </c:pt>
                <c:pt idx="4683" formatCode="mm/dd/yyyy\ \ \ hh:mm">
                  <c:v>41207.125</c:v>
                </c:pt>
                <c:pt idx="4684" formatCode="mm/dd/yyyy\ \ \ hh:mm">
                  <c:v>41207.291666666664</c:v>
                </c:pt>
                <c:pt idx="4685" formatCode="mm/dd/yyyy\ \ \ hh:mm">
                  <c:v>41207.458333333336</c:v>
                </c:pt>
                <c:pt idx="4686" formatCode="mm/dd/yyyy\ \ \ hh:mm">
                  <c:v>41207.625</c:v>
                </c:pt>
                <c:pt idx="4687" formatCode="mm/dd/yyyy\ \ \ hh:mm">
                  <c:v>41207.791666666664</c:v>
                </c:pt>
                <c:pt idx="4688" formatCode="mm/dd/yyyy\ \ \ hh:mm">
                  <c:v>41207.958333333336</c:v>
                </c:pt>
                <c:pt idx="4689" formatCode="mm/dd/yyyy\ \ \ hh:mm">
                  <c:v>41208.125</c:v>
                </c:pt>
                <c:pt idx="4690" formatCode="mm/dd/yyyy\ \ \ hh:mm">
                  <c:v>41208.291666666664</c:v>
                </c:pt>
                <c:pt idx="4691" formatCode="mm/dd/yyyy\ \ \ hh:mm">
                  <c:v>41208.458333333336</c:v>
                </c:pt>
                <c:pt idx="4692" formatCode="mm/dd/yyyy\ \ \ hh:mm">
                  <c:v>41208.625</c:v>
                </c:pt>
                <c:pt idx="4693" formatCode="mm/dd/yyyy\ \ \ hh:mm">
                  <c:v>41208.791666666664</c:v>
                </c:pt>
                <c:pt idx="4694" formatCode="mm/dd/yyyy\ \ \ hh:mm">
                  <c:v>41208.958333333336</c:v>
                </c:pt>
                <c:pt idx="4695" formatCode="mm/dd/yyyy\ \ \ hh:mm">
                  <c:v>41209.125</c:v>
                </c:pt>
                <c:pt idx="4696" formatCode="mm/dd/yyyy\ \ \ hh:mm">
                  <c:v>41209.291666666664</c:v>
                </c:pt>
                <c:pt idx="4697" formatCode="mm/dd/yyyy\ \ \ hh:mm">
                  <c:v>41209.458333333336</c:v>
                </c:pt>
                <c:pt idx="4698" formatCode="mm/dd/yyyy\ \ \ hh:mm">
                  <c:v>41209.625</c:v>
                </c:pt>
                <c:pt idx="4699" formatCode="mm/dd/yyyy\ \ \ hh:mm">
                  <c:v>41209.791666666664</c:v>
                </c:pt>
                <c:pt idx="4700" formatCode="mm/dd/yyyy\ \ \ hh:mm">
                  <c:v>41209.958333333336</c:v>
                </c:pt>
                <c:pt idx="4701" formatCode="mm/dd/yyyy\ \ \ hh:mm">
                  <c:v>41210.125</c:v>
                </c:pt>
                <c:pt idx="4702" formatCode="mm/dd/yyyy\ \ \ hh:mm">
                  <c:v>41210.291666666664</c:v>
                </c:pt>
                <c:pt idx="4703" formatCode="mm/dd/yyyy\ \ \ hh:mm">
                  <c:v>41210.458333333336</c:v>
                </c:pt>
                <c:pt idx="4704" formatCode="mm/dd/yyyy\ \ \ hh:mm">
                  <c:v>41210.625</c:v>
                </c:pt>
                <c:pt idx="4705" formatCode="mm/dd/yyyy\ \ \ hh:mm">
                  <c:v>41210.791666666664</c:v>
                </c:pt>
                <c:pt idx="4706" formatCode="mm/dd/yyyy\ \ \ hh:mm">
                  <c:v>41210.958333333336</c:v>
                </c:pt>
                <c:pt idx="4707" formatCode="mm/dd/yyyy\ \ \ hh:mm">
                  <c:v>41211.125</c:v>
                </c:pt>
                <c:pt idx="4708" formatCode="mm/dd/yyyy\ \ \ hh:mm">
                  <c:v>41211.291666666664</c:v>
                </c:pt>
                <c:pt idx="4709" formatCode="mm/dd/yyyy\ \ \ hh:mm">
                  <c:v>41211.458333333336</c:v>
                </c:pt>
                <c:pt idx="4710" formatCode="mm/dd/yyyy\ \ \ hh:mm">
                  <c:v>41211.625</c:v>
                </c:pt>
                <c:pt idx="4711" formatCode="mm/dd/yyyy\ \ \ hh:mm">
                  <c:v>41211.791666666664</c:v>
                </c:pt>
                <c:pt idx="4712" formatCode="mm/dd/yyyy\ \ \ hh:mm">
                  <c:v>41211.958333333336</c:v>
                </c:pt>
                <c:pt idx="4713" formatCode="mm/dd/yyyy\ \ \ hh:mm">
                  <c:v>41212.125</c:v>
                </c:pt>
                <c:pt idx="4714" formatCode="mm/dd/yyyy\ \ \ hh:mm">
                  <c:v>41212.291666666664</c:v>
                </c:pt>
                <c:pt idx="4715" formatCode="mm/dd/yyyy\ \ \ hh:mm">
                  <c:v>41212.458333333336</c:v>
                </c:pt>
                <c:pt idx="4716" formatCode="mm/dd/yyyy\ \ \ hh:mm">
                  <c:v>41212.625</c:v>
                </c:pt>
                <c:pt idx="4717" formatCode="mm/dd/yyyy\ \ \ hh:mm">
                  <c:v>41212.791666666664</c:v>
                </c:pt>
                <c:pt idx="4718" formatCode="mm/dd/yyyy\ \ \ hh:mm">
                  <c:v>41212.958333333336</c:v>
                </c:pt>
                <c:pt idx="4719" formatCode="mm/dd/yyyy\ \ \ hh:mm">
                  <c:v>41213.125</c:v>
                </c:pt>
                <c:pt idx="4720" formatCode="mm/dd/yyyy\ \ \ hh:mm">
                  <c:v>41213.291666666664</c:v>
                </c:pt>
                <c:pt idx="4721" formatCode="mm/dd/yyyy\ \ \ hh:mm">
                  <c:v>41213.458333333336</c:v>
                </c:pt>
                <c:pt idx="4722" formatCode="mm/dd/yyyy\ \ \ hh:mm">
                  <c:v>41213.625</c:v>
                </c:pt>
                <c:pt idx="4723" formatCode="mm/dd/yyyy\ \ \ hh:mm">
                  <c:v>41213.791666666664</c:v>
                </c:pt>
                <c:pt idx="4724" formatCode="mm/dd/yyyy\ \ \ hh:mm">
                  <c:v>41213.958333333336</c:v>
                </c:pt>
                <c:pt idx="4725" formatCode="mm/dd/yyyy\ \ \ hh:mm">
                  <c:v>41214.125</c:v>
                </c:pt>
                <c:pt idx="4726" formatCode="mm/dd/yyyy\ \ \ hh:mm">
                  <c:v>41214.291666666664</c:v>
                </c:pt>
                <c:pt idx="4727" formatCode="mm/dd/yyyy\ \ \ hh:mm">
                  <c:v>41214.458333333336</c:v>
                </c:pt>
                <c:pt idx="4728" formatCode="mm/dd/yyyy\ \ \ hh:mm">
                  <c:v>41214.625</c:v>
                </c:pt>
                <c:pt idx="4729" formatCode="mm/dd/yyyy\ \ \ hh:mm">
                  <c:v>41214.791666666664</c:v>
                </c:pt>
                <c:pt idx="4730" formatCode="mm/dd/yyyy\ \ \ hh:mm">
                  <c:v>41214.958333333336</c:v>
                </c:pt>
                <c:pt idx="4731" formatCode="mm/dd/yyyy\ \ \ hh:mm">
                  <c:v>41215.125</c:v>
                </c:pt>
                <c:pt idx="4732" formatCode="mm/dd/yyyy\ \ \ hh:mm">
                  <c:v>41215.291666666664</c:v>
                </c:pt>
                <c:pt idx="4733" formatCode="mm/dd/yyyy\ \ \ hh:mm">
                  <c:v>41215.458333333336</c:v>
                </c:pt>
                <c:pt idx="4734" formatCode="mm/dd/yyyy\ \ \ hh:mm">
                  <c:v>41215.625</c:v>
                </c:pt>
                <c:pt idx="4735" formatCode="mm/dd/yyyy\ \ \ hh:mm">
                  <c:v>41215.791666666664</c:v>
                </c:pt>
                <c:pt idx="4736" formatCode="mm/dd/yyyy\ \ \ hh:mm">
                  <c:v>41215.958333333336</c:v>
                </c:pt>
                <c:pt idx="4737" formatCode="mm/dd/yyyy\ \ \ hh:mm">
                  <c:v>41216.125</c:v>
                </c:pt>
                <c:pt idx="4738" formatCode="mm/dd/yyyy\ \ \ hh:mm">
                  <c:v>41216.291666666664</c:v>
                </c:pt>
                <c:pt idx="4739" formatCode="mm/dd/yyyy\ \ \ hh:mm">
                  <c:v>41216.458333333336</c:v>
                </c:pt>
                <c:pt idx="4740" formatCode="mm/dd/yyyy\ \ \ hh:mm">
                  <c:v>41216.625</c:v>
                </c:pt>
                <c:pt idx="4741" formatCode="mm/dd/yyyy\ \ \ hh:mm">
                  <c:v>41216.791666666664</c:v>
                </c:pt>
                <c:pt idx="4742" formatCode="mm/dd/yyyy\ \ \ hh:mm">
                  <c:v>41216.958333333336</c:v>
                </c:pt>
                <c:pt idx="4743" formatCode="mm/dd/yyyy\ \ \ hh:mm">
                  <c:v>41217.083333333336</c:v>
                </c:pt>
                <c:pt idx="4744" formatCode="mm/dd/yyyy\ \ \ hh:mm">
                  <c:v>41217.25</c:v>
                </c:pt>
                <c:pt idx="4745" formatCode="mm/dd/yyyy\ \ \ hh:mm">
                  <c:v>41217.416666666664</c:v>
                </c:pt>
                <c:pt idx="4746" formatCode="mm/dd/yyyy\ \ \ hh:mm">
                  <c:v>41217.583333333336</c:v>
                </c:pt>
                <c:pt idx="4747" formatCode="mm/dd/yyyy\ \ \ hh:mm">
                  <c:v>41217.75</c:v>
                </c:pt>
                <c:pt idx="4748" formatCode="mm/dd/yyyy\ \ \ hh:mm">
                  <c:v>41217.916666666664</c:v>
                </c:pt>
                <c:pt idx="4749" formatCode="mm/dd/yyyy\ \ \ hh:mm">
                  <c:v>41218.083333333336</c:v>
                </c:pt>
                <c:pt idx="4750" formatCode="mm/dd/yyyy\ \ \ hh:mm">
                  <c:v>41218.25</c:v>
                </c:pt>
                <c:pt idx="4751" formatCode="mm/dd/yyyy\ \ \ hh:mm">
                  <c:v>41218.416666666664</c:v>
                </c:pt>
                <c:pt idx="4752" formatCode="mm/dd/yyyy\ \ \ hh:mm">
                  <c:v>41218.583333333336</c:v>
                </c:pt>
                <c:pt idx="4753" formatCode="mm/dd/yyyy\ \ \ hh:mm">
                  <c:v>41218.75</c:v>
                </c:pt>
                <c:pt idx="4754" formatCode="mm/dd/yyyy\ \ \ hh:mm">
                  <c:v>41218.916666666664</c:v>
                </c:pt>
                <c:pt idx="4755" formatCode="mm/dd/yyyy\ \ \ hh:mm">
                  <c:v>41219.083333333336</c:v>
                </c:pt>
                <c:pt idx="4756" formatCode="mm/dd/yyyy\ \ \ hh:mm">
                  <c:v>41219.25</c:v>
                </c:pt>
                <c:pt idx="4757" formatCode="mm/dd/yyyy\ \ \ hh:mm">
                  <c:v>41219.416666666664</c:v>
                </c:pt>
                <c:pt idx="4758" formatCode="mm/dd/yyyy\ \ \ hh:mm">
                  <c:v>41219.583333333336</c:v>
                </c:pt>
                <c:pt idx="4759" formatCode="mm/dd/yyyy\ \ \ hh:mm">
                  <c:v>41219.75</c:v>
                </c:pt>
                <c:pt idx="4760" formatCode="mm/dd/yyyy\ \ \ hh:mm">
                  <c:v>41219.916666666664</c:v>
                </c:pt>
                <c:pt idx="4761" formatCode="mm/dd/yyyy\ \ \ hh:mm">
                  <c:v>41220.083333333336</c:v>
                </c:pt>
                <c:pt idx="4762" formatCode="mm/dd/yyyy\ \ \ hh:mm">
                  <c:v>41220.25</c:v>
                </c:pt>
                <c:pt idx="4763" formatCode="mm/dd/yyyy\ \ \ hh:mm">
                  <c:v>41220.416666666664</c:v>
                </c:pt>
                <c:pt idx="4764" formatCode="mm/dd/yyyy\ \ \ hh:mm">
                  <c:v>41220.583333333336</c:v>
                </c:pt>
                <c:pt idx="4765" formatCode="mm/dd/yyyy\ \ \ hh:mm">
                  <c:v>41220.75</c:v>
                </c:pt>
                <c:pt idx="4766" formatCode="mm/dd/yyyy\ \ \ hh:mm">
                  <c:v>41220.916666666664</c:v>
                </c:pt>
                <c:pt idx="4767" formatCode="mm/dd/yyyy\ \ \ hh:mm">
                  <c:v>41221.083333333336</c:v>
                </c:pt>
                <c:pt idx="4768" formatCode="mm/dd/yyyy\ \ \ hh:mm">
                  <c:v>41221.25</c:v>
                </c:pt>
                <c:pt idx="4769" formatCode="mm/dd/yyyy\ \ \ hh:mm">
                  <c:v>41221.416666666664</c:v>
                </c:pt>
                <c:pt idx="4770" formatCode="mm/dd/yyyy\ \ \ hh:mm">
                  <c:v>41221.583333333336</c:v>
                </c:pt>
                <c:pt idx="4771" formatCode="mm/dd/yyyy\ \ \ hh:mm">
                  <c:v>41221.75</c:v>
                </c:pt>
                <c:pt idx="4772" formatCode="mm/dd/yyyy\ \ \ hh:mm">
                  <c:v>41221.916666666664</c:v>
                </c:pt>
                <c:pt idx="4773" formatCode="mm/dd/yyyy\ \ \ hh:mm">
                  <c:v>41222.083333333336</c:v>
                </c:pt>
                <c:pt idx="4774" formatCode="mm/dd/yyyy\ \ \ hh:mm">
                  <c:v>41222.25</c:v>
                </c:pt>
                <c:pt idx="4775" formatCode="mm/dd/yyyy\ \ \ hh:mm">
                  <c:v>41222.416666666664</c:v>
                </c:pt>
                <c:pt idx="4776" formatCode="mm/dd/yyyy\ \ \ hh:mm">
                  <c:v>41222.583333333336</c:v>
                </c:pt>
                <c:pt idx="4777" formatCode="mm/dd/yyyy\ \ \ hh:mm">
                  <c:v>41222.75</c:v>
                </c:pt>
                <c:pt idx="4778" formatCode="mm/dd/yyyy\ \ \ hh:mm">
                  <c:v>41222.916666666664</c:v>
                </c:pt>
                <c:pt idx="4779" formatCode="mm/dd/yyyy\ \ \ hh:mm">
                  <c:v>41223.083333333336</c:v>
                </c:pt>
                <c:pt idx="4780" formatCode="mm/dd/yyyy\ \ \ hh:mm">
                  <c:v>41223.25</c:v>
                </c:pt>
                <c:pt idx="4781" formatCode="mm/dd/yyyy\ \ \ hh:mm">
                  <c:v>41223.416666666664</c:v>
                </c:pt>
                <c:pt idx="4782" formatCode="mm/dd/yyyy\ \ \ hh:mm">
                  <c:v>41223.583333333336</c:v>
                </c:pt>
                <c:pt idx="4783" formatCode="mm/dd/yyyy\ \ \ hh:mm">
                  <c:v>41223.75</c:v>
                </c:pt>
                <c:pt idx="4784" formatCode="mm/dd/yyyy\ \ \ hh:mm">
                  <c:v>41223.916666666664</c:v>
                </c:pt>
                <c:pt idx="4785" formatCode="mm/dd/yyyy\ \ \ hh:mm">
                  <c:v>41224.083333333336</c:v>
                </c:pt>
                <c:pt idx="4786" formatCode="mm/dd/yyyy\ \ \ hh:mm">
                  <c:v>41224.25</c:v>
                </c:pt>
                <c:pt idx="4787" formatCode="mm/dd/yyyy\ \ \ hh:mm">
                  <c:v>41224.416666666664</c:v>
                </c:pt>
                <c:pt idx="4788" formatCode="mm/dd/yyyy\ \ \ hh:mm">
                  <c:v>41224.583333333336</c:v>
                </c:pt>
                <c:pt idx="4789" formatCode="mm/dd/yyyy\ \ \ hh:mm">
                  <c:v>41224.75</c:v>
                </c:pt>
                <c:pt idx="4790" formatCode="mm/dd/yyyy\ \ \ hh:mm">
                  <c:v>41224.916666666664</c:v>
                </c:pt>
                <c:pt idx="4791" formatCode="mm/dd/yyyy\ \ \ hh:mm">
                  <c:v>41225.083333333336</c:v>
                </c:pt>
                <c:pt idx="4792" formatCode="mm/dd/yyyy\ \ \ hh:mm">
                  <c:v>41225.25</c:v>
                </c:pt>
                <c:pt idx="4793" formatCode="mm/dd/yyyy\ \ \ hh:mm">
                  <c:v>41225.416666666664</c:v>
                </c:pt>
                <c:pt idx="4794" formatCode="mm/dd/yyyy\ \ \ hh:mm">
                  <c:v>41225.583333333336</c:v>
                </c:pt>
                <c:pt idx="4795" formatCode="mm/dd/yyyy\ \ \ hh:mm">
                  <c:v>41225.75</c:v>
                </c:pt>
                <c:pt idx="4796" formatCode="mm/dd/yyyy\ \ \ hh:mm">
                  <c:v>41225.916666666664</c:v>
                </c:pt>
                <c:pt idx="4797" formatCode="mm/dd/yyyy\ \ \ hh:mm">
                  <c:v>41226.083333333336</c:v>
                </c:pt>
                <c:pt idx="4798" formatCode="mm/dd/yyyy\ \ \ hh:mm">
                  <c:v>41226.25</c:v>
                </c:pt>
                <c:pt idx="4799" formatCode="mm/dd/yyyy\ \ \ hh:mm">
                  <c:v>41226.416666666664</c:v>
                </c:pt>
                <c:pt idx="4800" formatCode="mm/dd/yyyy\ \ \ hh:mm">
                  <c:v>41226.583333333336</c:v>
                </c:pt>
                <c:pt idx="4801" formatCode="mm/dd/yyyy\ \ \ hh:mm">
                  <c:v>41226.75</c:v>
                </c:pt>
                <c:pt idx="4802" formatCode="mm/dd/yyyy\ \ \ hh:mm">
                  <c:v>41226.916666666664</c:v>
                </c:pt>
                <c:pt idx="4803" formatCode="mm/dd/yyyy\ \ \ hh:mm">
                  <c:v>41227.083333333336</c:v>
                </c:pt>
                <c:pt idx="4804" formatCode="mm/dd/yyyy\ \ \ hh:mm">
                  <c:v>41227.25</c:v>
                </c:pt>
                <c:pt idx="4805" formatCode="mm/dd/yyyy\ \ \ hh:mm">
                  <c:v>41227.416666666664</c:v>
                </c:pt>
                <c:pt idx="4806" formatCode="mm/dd/yyyy\ \ \ hh:mm">
                  <c:v>41227.583333333336</c:v>
                </c:pt>
                <c:pt idx="4807" formatCode="mm/dd/yyyy\ \ \ hh:mm">
                  <c:v>41227.75</c:v>
                </c:pt>
                <c:pt idx="4808" formatCode="mm/dd/yyyy\ \ \ hh:mm">
                  <c:v>41227.916666666664</c:v>
                </c:pt>
                <c:pt idx="4809" formatCode="mm/dd/yyyy\ \ \ hh:mm">
                  <c:v>41228.083333333336</c:v>
                </c:pt>
                <c:pt idx="4810" formatCode="mm/dd/yyyy\ \ \ hh:mm">
                  <c:v>41228.25</c:v>
                </c:pt>
                <c:pt idx="4811" formatCode="mm/dd/yyyy\ \ \ hh:mm">
                  <c:v>41228.416666666664</c:v>
                </c:pt>
                <c:pt idx="4812" formatCode="mm/dd/yyyy\ \ \ hh:mm">
                  <c:v>41228.583333333336</c:v>
                </c:pt>
                <c:pt idx="4813" formatCode="mm/dd/yyyy\ \ \ hh:mm">
                  <c:v>41228.75</c:v>
                </c:pt>
                <c:pt idx="4814" formatCode="mm/dd/yyyy\ \ \ hh:mm">
                  <c:v>41228.916666666664</c:v>
                </c:pt>
                <c:pt idx="4815" formatCode="mm/dd/yyyy\ \ \ hh:mm">
                  <c:v>41229.083333333336</c:v>
                </c:pt>
                <c:pt idx="4816" formatCode="mm/dd/yyyy\ \ \ hh:mm">
                  <c:v>41229.25</c:v>
                </c:pt>
                <c:pt idx="4817" formatCode="mm/dd/yyyy\ \ \ hh:mm">
                  <c:v>41229.416666666664</c:v>
                </c:pt>
                <c:pt idx="4818" formatCode="mm/dd/yyyy\ \ \ hh:mm">
                  <c:v>41229.583333333336</c:v>
                </c:pt>
                <c:pt idx="4819" formatCode="mm/dd/yyyy\ \ \ hh:mm">
                  <c:v>41229.75</c:v>
                </c:pt>
                <c:pt idx="4820" formatCode="mm/dd/yyyy\ \ \ hh:mm">
                  <c:v>41229.916666666664</c:v>
                </c:pt>
                <c:pt idx="4821" formatCode="mm/dd/yyyy\ \ \ hh:mm">
                  <c:v>41230.083333333336</c:v>
                </c:pt>
                <c:pt idx="4822" formatCode="mm/dd/yyyy\ \ \ hh:mm">
                  <c:v>41230.25</c:v>
                </c:pt>
                <c:pt idx="4823" formatCode="mm/dd/yyyy\ \ \ hh:mm">
                  <c:v>41230.416666666664</c:v>
                </c:pt>
                <c:pt idx="4824" formatCode="mm/dd/yyyy\ \ \ hh:mm">
                  <c:v>41230.583333333336</c:v>
                </c:pt>
                <c:pt idx="4825" formatCode="mm/dd/yyyy\ \ \ hh:mm">
                  <c:v>41230.75</c:v>
                </c:pt>
                <c:pt idx="4826" formatCode="mm/dd/yyyy\ \ \ hh:mm">
                  <c:v>41230.916666666664</c:v>
                </c:pt>
                <c:pt idx="4827" formatCode="mm/dd/yyyy\ \ \ hh:mm">
                  <c:v>41231.083333333336</c:v>
                </c:pt>
                <c:pt idx="4828" formatCode="mm/dd/yyyy\ \ \ hh:mm">
                  <c:v>41231.25</c:v>
                </c:pt>
                <c:pt idx="4829" formatCode="mm/dd/yyyy\ \ \ hh:mm">
                  <c:v>41231.416666666664</c:v>
                </c:pt>
                <c:pt idx="4830" formatCode="mm/dd/yyyy\ \ \ hh:mm">
                  <c:v>41231.583333333336</c:v>
                </c:pt>
                <c:pt idx="4831" formatCode="mm/dd/yyyy\ \ \ hh:mm">
                  <c:v>41231.75</c:v>
                </c:pt>
                <c:pt idx="4832" formatCode="mm/dd/yyyy\ \ \ hh:mm">
                  <c:v>41231.916666666664</c:v>
                </c:pt>
                <c:pt idx="4833" formatCode="mm/dd/yyyy\ \ \ hh:mm">
                  <c:v>41232.083333333336</c:v>
                </c:pt>
                <c:pt idx="4834" formatCode="mm/dd/yyyy\ \ \ hh:mm">
                  <c:v>41232.25</c:v>
                </c:pt>
                <c:pt idx="4835" formatCode="mm/dd/yyyy\ \ \ hh:mm">
                  <c:v>41232.416666666664</c:v>
                </c:pt>
                <c:pt idx="4836" formatCode="mm/dd/yyyy\ \ \ hh:mm">
                  <c:v>41232.583333333336</c:v>
                </c:pt>
                <c:pt idx="4837" formatCode="mm/dd/yyyy\ \ \ hh:mm">
                  <c:v>41232.75</c:v>
                </c:pt>
                <c:pt idx="4838" formatCode="mm/dd/yyyy\ \ \ hh:mm">
                  <c:v>41232.916666666664</c:v>
                </c:pt>
                <c:pt idx="4839" formatCode="mm/dd/yyyy\ \ \ hh:mm">
                  <c:v>41233.083333333336</c:v>
                </c:pt>
                <c:pt idx="4840" formatCode="mm/dd/yyyy\ \ \ hh:mm">
                  <c:v>41233.25</c:v>
                </c:pt>
                <c:pt idx="4841" formatCode="mm/dd/yyyy\ \ \ hh:mm">
                  <c:v>41233.416666666664</c:v>
                </c:pt>
                <c:pt idx="4842" formatCode="mm/dd/yyyy\ \ \ hh:mm">
                  <c:v>41233.583333333336</c:v>
                </c:pt>
                <c:pt idx="4843" formatCode="mm/dd/yyyy\ \ \ hh:mm">
                  <c:v>41233.75</c:v>
                </c:pt>
                <c:pt idx="4844" formatCode="mm/dd/yyyy\ \ \ hh:mm">
                  <c:v>41233.916666666664</c:v>
                </c:pt>
                <c:pt idx="4845" formatCode="mm/dd/yyyy\ \ \ hh:mm">
                  <c:v>41234.083333333336</c:v>
                </c:pt>
                <c:pt idx="4846" formatCode="mm/dd/yyyy\ \ \ hh:mm">
                  <c:v>41234.25</c:v>
                </c:pt>
                <c:pt idx="4847" formatCode="mm/dd/yyyy\ \ \ hh:mm">
                  <c:v>41234.416666666664</c:v>
                </c:pt>
                <c:pt idx="4848" formatCode="mm/dd/yyyy\ \ \ hh:mm">
                  <c:v>41234.583333333336</c:v>
                </c:pt>
                <c:pt idx="4849" formatCode="mm/dd/yyyy\ \ \ hh:mm">
                  <c:v>41234.75</c:v>
                </c:pt>
                <c:pt idx="4850" formatCode="mm/dd/yyyy\ \ \ hh:mm">
                  <c:v>41234.916666666664</c:v>
                </c:pt>
                <c:pt idx="4851" formatCode="mm/dd/yyyy\ \ \ hh:mm">
                  <c:v>41235.083333333336</c:v>
                </c:pt>
                <c:pt idx="4852" formatCode="mm/dd/yyyy\ \ \ hh:mm">
                  <c:v>41235.25</c:v>
                </c:pt>
                <c:pt idx="4853" formatCode="mm/dd/yyyy\ \ \ hh:mm">
                  <c:v>41235.416666666664</c:v>
                </c:pt>
                <c:pt idx="4854" formatCode="mm/dd/yyyy\ \ \ hh:mm">
                  <c:v>41235.583333333336</c:v>
                </c:pt>
                <c:pt idx="4855" formatCode="mm/dd/yyyy\ \ \ hh:mm">
                  <c:v>41235.75</c:v>
                </c:pt>
                <c:pt idx="4856" formatCode="mm/dd/yyyy\ \ \ hh:mm">
                  <c:v>41235.916666666664</c:v>
                </c:pt>
                <c:pt idx="4857" formatCode="mm/dd/yyyy\ \ \ hh:mm">
                  <c:v>41236.083333333336</c:v>
                </c:pt>
                <c:pt idx="4858" formatCode="mm/dd/yyyy\ \ \ hh:mm">
                  <c:v>41236.25</c:v>
                </c:pt>
                <c:pt idx="4859" formatCode="mm/dd/yyyy\ \ \ hh:mm">
                  <c:v>41236.416666666664</c:v>
                </c:pt>
                <c:pt idx="4860" formatCode="mm/dd/yyyy\ \ \ hh:mm">
                  <c:v>41236.583333333336</c:v>
                </c:pt>
                <c:pt idx="4861" formatCode="mm/dd/yyyy\ \ \ hh:mm">
                  <c:v>41236.75</c:v>
                </c:pt>
                <c:pt idx="4862" formatCode="mm/dd/yyyy\ \ \ hh:mm">
                  <c:v>41236.916666666664</c:v>
                </c:pt>
                <c:pt idx="4863" formatCode="mm/dd/yyyy\ \ \ hh:mm">
                  <c:v>41237.083333333336</c:v>
                </c:pt>
                <c:pt idx="4864" formatCode="mm/dd/yyyy\ \ \ hh:mm">
                  <c:v>41237.25</c:v>
                </c:pt>
                <c:pt idx="4865" formatCode="mm/dd/yyyy\ \ \ hh:mm">
                  <c:v>41237.416666666664</c:v>
                </c:pt>
                <c:pt idx="4866" formatCode="mm/dd/yyyy\ \ \ hh:mm">
                  <c:v>41237.583333333336</c:v>
                </c:pt>
                <c:pt idx="4867" formatCode="mm/dd/yyyy\ \ \ hh:mm">
                  <c:v>41237.75</c:v>
                </c:pt>
                <c:pt idx="4868" formatCode="mm/dd/yyyy\ \ \ hh:mm">
                  <c:v>41237.916666666664</c:v>
                </c:pt>
                <c:pt idx="4869" formatCode="mm/dd/yyyy\ \ \ hh:mm">
                  <c:v>41238.083333333336</c:v>
                </c:pt>
                <c:pt idx="4870" formatCode="mm/dd/yyyy\ \ \ hh:mm">
                  <c:v>41238.25</c:v>
                </c:pt>
                <c:pt idx="4871" formatCode="mm/dd/yyyy\ \ \ hh:mm">
                  <c:v>41238.416666666664</c:v>
                </c:pt>
                <c:pt idx="4872" formatCode="mm/dd/yyyy\ \ \ hh:mm">
                  <c:v>41238.583333333336</c:v>
                </c:pt>
                <c:pt idx="4873" formatCode="mm/dd/yyyy\ \ \ hh:mm">
                  <c:v>41238.75</c:v>
                </c:pt>
                <c:pt idx="4874" formatCode="mm/dd/yyyy\ \ \ hh:mm">
                  <c:v>41238.916666666664</c:v>
                </c:pt>
                <c:pt idx="4875" formatCode="mm/dd/yyyy\ \ \ hh:mm">
                  <c:v>41239.083333333336</c:v>
                </c:pt>
                <c:pt idx="4876" formatCode="mm/dd/yyyy\ \ \ hh:mm">
                  <c:v>41239.25</c:v>
                </c:pt>
                <c:pt idx="4877" formatCode="mm/dd/yyyy\ \ \ hh:mm">
                  <c:v>41239.416666666664</c:v>
                </c:pt>
                <c:pt idx="4878" formatCode="mm/dd/yyyy\ \ \ hh:mm">
                  <c:v>41239.583333333336</c:v>
                </c:pt>
                <c:pt idx="4879" formatCode="mm/dd/yyyy\ \ \ hh:mm">
                  <c:v>41239.75</c:v>
                </c:pt>
                <c:pt idx="4880" formatCode="mm/dd/yyyy\ \ \ hh:mm">
                  <c:v>41239.916666666664</c:v>
                </c:pt>
                <c:pt idx="4881" formatCode="mm/dd/yyyy\ \ \ hh:mm">
                  <c:v>41240.083333333336</c:v>
                </c:pt>
                <c:pt idx="4882" formatCode="mm/dd/yyyy\ \ \ hh:mm">
                  <c:v>41240.25</c:v>
                </c:pt>
                <c:pt idx="4883" formatCode="mm/dd/yyyy\ \ \ hh:mm">
                  <c:v>41240.416666666664</c:v>
                </c:pt>
                <c:pt idx="4884" formatCode="mm/dd/yyyy\ \ \ hh:mm">
                  <c:v>41240.583333333336</c:v>
                </c:pt>
                <c:pt idx="4885" formatCode="mm/dd/yyyy\ \ \ hh:mm">
                  <c:v>41240.75</c:v>
                </c:pt>
                <c:pt idx="4886" formatCode="mm/dd/yyyy\ \ \ hh:mm">
                  <c:v>41240.916666666664</c:v>
                </c:pt>
                <c:pt idx="4887" formatCode="mm/dd/yyyy\ \ \ hh:mm">
                  <c:v>41241.083333333336</c:v>
                </c:pt>
                <c:pt idx="4888" formatCode="mm/dd/yyyy\ \ \ hh:mm">
                  <c:v>41241.25</c:v>
                </c:pt>
                <c:pt idx="4889" formatCode="mm/dd/yyyy\ \ \ hh:mm">
                  <c:v>41241.416666666664</c:v>
                </c:pt>
                <c:pt idx="4890" formatCode="mm/dd/yyyy\ \ \ hh:mm">
                  <c:v>41241.583333333336</c:v>
                </c:pt>
                <c:pt idx="4891" formatCode="mm/dd/yyyy\ \ \ hh:mm">
                  <c:v>41241.75</c:v>
                </c:pt>
                <c:pt idx="4892" formatCode="mm/dd/yyyy\ \ \ hh:mm">
                  <c:v>41241.916666666664</c:v>
                </c:pt>
                <c:pt idx="4893" formatCode="mm/dd/yyyy\ \ \ hh:mm">
                  <c:v>41242.083333333336</c:v>
                </c:pt>
                <c:pt idx="4894" formatCode="mm/dd/yyyy\ \ \ hh:mm">
                  <c:v>41242.25</c:v>
                </c:pt>
                <c:pt idx="4895" formatCode="mm/dd/yyyy\ \ \ hh:mm">
                  <c:v>41242.416666666664</c:v>
                </c:pt>
                <c:pt idx="4896" formatCode="mm/dd/yyyy\ \ \ hh:mm">
                  <c:v>41242.583333333336</c:v>
                </c:pt>
                <c:pt idx="4897" formatCode="mm/dd/yyyy\ \ \ hh:mm">
                  <c:v>41242.75</c:v>
                </c:pt>
                <c:pt idx="4898" formatCode="mm/dd/yyyy\ \ \ hh:mm">
                  <c:v>41242.916666666664</c:v>
                </c:pt>
                <c:pt idx="4899" formatCode="mm/dd/yyyy\ \ \ hh:mm">
                  <c:v>41243.083333333336</c:v>
                </c:pt>
                <c:pt idx="4900" formatCode="mm/dd/yyyy\ \ \ hh:mm">
                  <c:v>41243.25</c:v>
                </c:pt>
                <c:pt idx="4901" formatCode="mm/dd/yyyy\ \ \ hh:mm">
                  <c:v>41243.416666666664</c:v>
                </c:pt>
                <c:pt idx="4902" formatCode="mm/dd/yyyy\ \ \ hh:mm">
                  <c:v>41243.583333333336</c:v>
                </c:pt>
                <c:pt idx="4903" formatCode="mm/dd/yyyy\ \ \ hh:mm">
                  <c:v>41243.75</c:v>
                </c:pt>
                <c:pt idx="4904" formatCode="mm/dd/yyyy\ \ \ hh:mm">
                  <c:v>41243.916666666664</c:v>
                </c:pt>
                <c:pt idx="4905" formatCode="mm/dd/yyyy\ \ \ hh:mm">
                  <c:v>41244.083333333336</c:v>
                </c:pt>
                <c:pt idx="4906" formatCode="mm/dd/yyyy\ \ \ hh:mm">
                  <c:v>41244.25</c:v>
                </c:pt>
                <c:pt idx="4907" formatCode="mm/dd/yyyy\ \ \ hh:mm">
                  <c:v>41244.416666666664</c:v>
                </c:pt>
                <c:pt idx="4908" formatCode="mm/dd/yyyy\ \ \ hh:mm">
                  <c:v>41244.583333333336</c:v>
                </c:pt>
                <c:pt idx="4909" formatCode="mm/dd/yyyy\ \ \ hh:mm">
                  <c:v>41244.75</c:v>
                </c:pt>
                <c:pt idx="4910" formatCode="mm/dd/yyyy\ \ \ hh:mm">
                  <c:v>41244.916666666664</c:v>
                </c:pt>
                <c:pt idx="4911" formatCode="mm/dd/yyyy\ \ \ hh:mm">
                  <c:v>41245.083333333336</c:v>
                </c:pt>
                <c:pt idx="4912" formatCode="mm/dd/yyyy\ \ \ hh:mm">
                  <c:v>41245.25</c:v>
                </c:pt>
                <c:pt idx="4913" formatCode="mm/dd/yyyy\ \ \ hh:mm">
                  <c:v>41245.416666666664</c:v>
                </c:pt>
                <c:pt idx="4914" formatCode="mm/dd/yyyy\ \ \ hh:mm">
                  <c:v>41245.583333333336</c:v>
                </c:pt>
                <c:pt idx="4915" formatCode="mm/dd/yyyy\ \ \ hh:mm">
                  <c:v>41245.75</c:v>
                </c:pt>
                <c:pt idx="4916" formatCode="mm/dd/yyyy\ \ \ hh:mm">
                  <c:v>41245.916666666664</c:v>
                </c:pt>
                <c:pt idx="4917" formatCode="mm/dd/yyyy\ \ \ hh:mm">
                  <c:v>41246.083333333336</c:v>
                </c:pt>
                <c:pt idx="4918" formatCode="mm/dd/yyyy\ \ \ hh:mm">
                  <c:v>41246.25</c:v>
                </c:pt>
                <c:pt idx="4919" formatCode="mm/dd/yyyy\ \ \ hh:mm">
                  <c:v>41246.416666666664</c:v>
                </c:pt>
                <c:pt idx="4920" formatCode="mm/dd/yyyy\ \ \ hh:mm">
                  <c:v>41246.583333333336</c:v>
                </c:pt>
                <c:pt idx="4921" formatCode="mm/dd/yyyy\ \ \ hh:mm">
                  <c:v>41246.59375</c:v>
                </c:pt>
                <c:pt idx="4922" formatCode="mm/dd/yyyy\ \ \ hh:mm">
                  <c:v>41246.833333333336</c:v>
                </c:pt>
                <c:pt idx="4923" formatCode="mm/dd/yyyy\ \ \ hh:mm">
                  <c:v>41247.166666666664</c:v>
                </c:pt>
                <c:pt idx="4924" formatCode="mm/dd/yyyy\ \ \ hh:mm">
                  <c:v>41247.5</c:v>
                </c:pt>
                <c:pt idx="4925" formatCode="mm/dd/yyyy\ \ \ hh:mm">
                  <c:v>41247.833333333336</c:v>
                </c:pt>
                <c:pt idx="4926" formatCode="mm/dd/yyyy\ \ \ hh:mm">
                  <c:v>41248.166666666664</c:v>
                </c:pt>
                <c:pt idx="4927" formatCode="mm/dd/yyyy\ \ \ hh:mm">
                  <c:v>41248.5</c:v>
                </c:pt>
                <c:pt idx="4928" formatCode="mm/dd/yyyy\ \ \ hh:mm">
                  <c:v>41248.833333333336</c:v>
                </c:pt>
                <c:pt idx="4929" formatCode="mm/dd/yyyy\ \ \ hh:mm">
                  <c:v>41249.166666666664</c:v>
                </c:pt>
                <c:pt idx="4930" formatCode="mm/dd/yyyy\ \ \ hh:mm">
                  <c:v>41249.5</c:v>
                </c:pt>
                <c:pt idx="4931" formatCode="mm/dd/yyyy\ \ \ hh:mm">
                  <c:v>41249.833333333336</c:v>
                </c:pt>
                <c:pt idx="4932" formatCode="mm/dd/yyyy\ \ \ hh:mm">
                  <c:v>41250.166666666664</c:v>
                </c:pt>
                <c:pt idx="4933" formatCode="mm/dd/yyyy\ \ \ hh:mm">
                  <c:v>41250.5</c:v>
                </c:pt>
                <c:pt idx="4934" formatCode="mm/dd/yyyy\ \ \ hh:mm">
                  <c:v>41250.833333333336</c:v>
                </c:pt>
                <c:pt idx="4935" formatCode="mm/dd/yyyy\ \ \ hh:mm">
                  <c:v>41251.166666666664</c:v>
                </c:pt>
                <c:pt idx="4936" formatCode="mm/dd/yyyy\ \ \ hh:mm">
                  <c:v>41251.5</c:v>
                </c:pt>
                <c:pt idx="4937" formatCode="mm/dd/yyyy\ \ \ hh:mm">
                  <c:v>41251.833333333336</c:v>
                </c:pt>
                <c:pt idx="4938" formatCode="mm/dd/yyyy\ \ \ hh:mm">
                  <c:v>41252.166666666664</c:v>
                </c:pt>
                <c:pt idx="4939" formatCode="mm/dd/yyyy\ \ \ hh:mm">
                  <c:v>41252.5</c:v>
                </c:pt>
                <c:pt idx="4940" formatCode="mm/dd/yyyy\ \ \ hh:mm">
                  <c:v>41252.833333333336</c:v>
                </c:pt>
                <c:pt idx="4941" formatCode="mm/dd/yyyy\ \ \ hh:mm">
                  <c:v>41253.166666666664</c:v>
                </c:pt>
                <c:pt idx="4942" formatCode="mm/dd/yyyy\ \ \ hh:mm">
                  <c:v>41253.5</c:v>
                </c:pt>
                <c:pt idx="4943" formatCode="mm/dd/yyyy\ \ \ hh:mm">
                  <c:v>41253.833333333336</c:v>
                </c:pt>
                <c:pt idx="4944" formatCode="mm/dd/yyyy\ \ \ hh:mm">
                  <c:v>41254.166666666664</c:v>
                </c:pt>
                <c:pt idx="4945" formatCode="mm/dd/yyyy\ \ \ hh:mm">
                  <c:v>41254.5</c:v>
                </c:pt>
                <c:pt idx="4946" formatCode="mm/dd/yyyy\ \ \ hh:mm">
                  <c:v>41254.833333333336</c:v>
                </c:pt>
                <c:pt idx="4947" formatCode="mm/dd/yyyy\ \ \ hh:mm">
                  <c:v>41255.166666666664</c:v>
                </c:pt>
                <c:pt idx="4948" formatCode="mm/dd/yyyy\ \ \ hh:mm">
                  <c:v>41255.5</c:v>
                </c:pt>
                <c:pt idx="4949" formatCode="mm/dd/yyyy\ \ \ hh:mm">
                  <c:v>41255.833333333336</c:v>
                </c:pt>
                <c:pt idx="4950" formatCode="mm/dd/yyyy\ \ \ hh:mm">
                  <c:v>41256.166666666664</c:v>
                </c:pt>
                <c:pt idx="4951" formatCode="mm/dd/yyyy\ \ \ hh:mm">
                  <c:v>41256.5</c:v>
                </c:pt>
                <c:pt idx="4952" formatCode="mm/dd/yyyy\ \ \ hh:mm">
                  <c:v>41256.833333333336</c:v>
                </c:pt>
                <c:pt idx="4953" formatCode="mm/dd/yyyy\ \ \ hh:mm">
                  <c:v>41257.166666666664</c:v>
                </c:pt>
                <c:pt idx="4954" formatCode="mm/dd/yyyy\ \ \ hh:mm">
                  <c:v>41257.5</c:v>
                </c:pt>
                <c:pt idx="4955" formatCode="mm/dd/yyyy\ \ \ hh:mm">
                  <c:v>41257.833333333336</c:v>
                </c:pt>
                <c:pt idx="4956" formatCode="mm/dd/yyyy\ \ \ hh:mm">
                  <c:v>41258.166666666664</c:v>
                </c:pt>
                <c:pt idx="4957" formatCode="mm/dd/yyyy\ \ \ hh:mm">
                  <c:v>41258.5</c:v>
                </c:pt>
                <c:pt idx="4958" formatCode="mm/dd/yyyy\ \ \ hh:mm">
                  <c:v>41258.833333333336</c:v>
                </c:pt>
                <c:pt idx="4959" formatCode="mm/dd/yyyy\ \ \ hh:mm">
                  <c:v>41259.166666666664</c:v>
                </c:pt>
                <c:pt idx="4960" formatCode="mm/dd/yyyy\ \ \ hh:mm">
                  <c:v>41259.5</c:v>
                </c:pt>
                <c:pt idx="4961" formatCode="mm/dd/yyyy\ \ \ hh:mm">
                  <c:v>41259.833333333336</c:v>
                </c:pt>
                <c:pt idx="4962" formatCode="mm/dd/yyyy\ \ \ hh:mm">
                  <c:v>41260.166666666664</c:v>
                </c:pt>
                <c:pt idx="4963" formatCode="mm/dd/yyyy\ \ \ hh:mm">
                  <c:v>41260.5</c:v>
                </c:pt>
                <c:pt idx="4964" formatCode="mm/dd/yyyy\ \ \ hh:mm">
                  <c:v>41260.833333333336</c:v>
                </c:pt>
                <c:pt idx="4965" formatCode="mm/dd/yyyy\ \ \ hh:mm">
                  <c:v>41261.166666666664</c:v>
                </c:pt>
                <c:pt idx="4966" formatCode="mm/dd/yyyy\ \ \ hh:mm">
                  <c:v>41261.5</c:v>
                </c:pt>
                <c:pt idx="4967" formatCode="mm/dd/yyyy\ \ \ hh:mm">
                  <c:v>41261.833333333336</c:v>
                </c:pt>
                <c:pt idx="4968" formatCode="mm/dd/yyyy\ \ \ hh:mm">
                  <c:v>41262.166666666664</c:v>
                </c:pt>
                <c:pt idx="4969" formatCode="mm/dd/yyyy\ \ \ hh:mm">
                  <c:v>41262.5</c:v>
                </c:pt>
                <c:pt idx="4970" formatCode="mm/dd/yyyy\ \ \ hh:mm">
                  <c:v>41262.833333333336</c:v>
                </c:pt>
                <c:pt idx="4971" formatCode="mm/dd/yyyy\ \ \ hh:mm">
                  <c:v>41263.166666666664</c:v>
                </c:pt>
                <c:pt idx="4972" formatCode="mm/dd/yyyy\ \ \ hh:mm">
                  <c:v>41263.5</c:v>
                </c:pt>
                <c:pt idx="4973" formatCode="mm/dd/yyyy\ \ \ hh:mm">
                  <c:v>41263.833333333336</c:v>
                </c:pt>
                <c:pt idx="4974" formatCode="mm/dd/yyyy\ \ \ hh:mm">
                  <c:v>41264.166666666664</c:v>
                </c:pt>
                <c:pt idx="4975" formatCode="mm/dd/yyyy\ \ \ hh:mm">
                  <c:v>41264.5</c:v>
                </c:pt>
                <c:pt idx="4976" formatCode="mm/dd/yyyy\ \ \ hh:mm">
                  <c:v>41264.833333333336</c:v>
                </c:pt>
                <c:pt idx="4977" formatCode="mm/dd/yyyy\ \ \ hh:mm">
                  <c:v>41265.166666666664</c:v>
                </c:pt>
                <c:pt idx="4978" formatCode="mm/dd/yyyy\ \ \ hh:mm">
                  <c:v>41265.5</c:v>
                </c:pt>
                <c:pt idx="4979" formatCode="mm/dd/yyyy\ \ \ hh:mm">
                  <c:v>41265.833333333336</c:v>
                </c:pt>
                <c:pt idx="4980" formatCode="mm/dd/yyyy\ \ \ hh:mm">
                  <c:v>41266.166666666664</c:v>
                </c:pt>
                <c:pt idx="4981" formatCode="mm/dd/yyyy\ \ \ hh:mm">
                  <c:v>41266.5</c:v>
                </c:pt>
                <c:pt idx="4982" formatCode="mm/dd/yyyy\ \ \ hh:mm">
                  <c:v>41266.833333333336</c:v>
                </c:pt>
                <c:pt idx="4983" formatCode="mm/dd/yyyy\ \ \ hh:mm">
                  <c:v>41267.166666666664</c:v>
                </c:pt>
                <c:pt idx="4984" formatCode="mm/dd/yyyy\ \ \ hh:mm">
                  <c:v>41267.5</c:v>
                </c:pt>
                <c:pt idx="4985" formatCode="mm/dd/yyyy\ \ \ hh:mm">
                  <c:v>41267.833333333336</c:v>
                </c:pt>
                <c:pt idx="4986" formatCode="mm/dd/yyyy\ \ \ hh:mm">
                  <c:v>41268.166666666664</c:v>
                </c:pt>
                <c:pt idx="4987" formatCode="mm/dd/yyyy\ \ \ hh:mm">
                  <c:v>41268.5</c:v>
                </c:pt>
                <c:pt idx="4988" formatCode="mm/dd/yyyy\ \ \ hh:mm">
                  <c:v>41268.833333333336</c:v>
                </c:pt>
                <c:pt idx="4989" formatCode="mm/dd/yyyy\ \ \ hh:mm">
                  <c:v>41269.166666666664</c:v>
                </c:pt>
                <c:pt idx="4990" formatCode="mm/dd/yyyy\ \ \ hh:mm">
                  <c:v>41269.5</c:v>
                </c:pt>
                <c:pt idx="4991" formatCode="mm/dd/yyyy\ \ \ hh:mm">
                  <c:v>41269.833333333336</c:v>
                </c:pt>
                <c:pt idx="4992" formatCode="mm/dd/yyyy\ \ \ hh:mm">
                  <c:v>41270.166666666664</c:v>
                </c:pt>
                <c:pt idx="4993" formatCode="mm/dd/yyyy\ \ \ hh:mm">
                  <c:v>41270.5</c:v>
                </c:pt>
                <c:pt idx="4994" formatCode="mm/dd/yyyy\ \ \ hh:mm">
                  <c:v>41270.833333333336</c:v>
                </c:pt>
                <c:pt idx="4995" formatCode="mm/dd/yyyy\ \ \ hh:mm">
                  <c:v>41271.166666666664</c:v>
                </c:pt>
                <c:pt idx="4996" formatCode="mm/dd/yyyy\ \ \ hh:mm">
                  <c:v>41271.5</c:v>
                </c:pt>
                <c:pt idx="4997" formatCode="mm/dd/yyyy\ \ \ hh:mm">
                  <c:v>41271.833333333336</c:v>
                </c:pt>
                <c:pt idx="4998" formatCode="mm/dd/yyyy\ \ \ hh:mm">
                  <c:v>41272.166666666664</c:v>
                </c:pt>
                <c:pt idx="4999" formatCode="mm/dd/yyyy\ \ \ hh:mm">
                  <c:v>41272.5</c:v>
                </c:pt>
                <c:pt idx="5000" formatCode="mm/dd/yyyy\ \ \ hh:mm">
                  <c:v>41272.833333333336</c:v>
                </c:pt>
                <c:pt idx="5001" formatCode="mm/dd/yyyy\ \ \ hh:mm">
                  <c:v>41273.166666666664</c:v>
                </c:pt>
                <c:pt idx="5002" formatCode="mm/dd/yyyy\ \ \ hh:mm">
                  <c:v>41273.5</c:v>
                </c:pt>
                <c:pt idx="5003" formatCode="mm/dd/yyyy\ \ \ hh:mm">
                  <c:v>41273.833333333336</c:v>
                </c:pt>
                <c:pt idx="5004" formatCode="mm/dd/yyyy\ \ \ hh:mm">
                  <c:v>41274.166666666664</c:v>
                </c:pt>
                <c:pt idx="5005" formatCode="mm/dd/yyyy\ \ \ hh:mm">
                  <c:v>41274.5</c:v>
                </c:pt>
                <c:pt idx="5006" formatCode="mm/dd/yyyy\ \ \ hh:mm">
                  <c:v>41274.833333333336</c:v>
                </c:pt>
                <c:pt idx="5007" formatCode="mm/dd/yyyy\ \ \ hh:mm">
                  <c:v>41275.166666666664</c:v>
                </c:pt>
                <c:pt idx="5008" formatCode="mm/dd/yyyy\ \ \ hh:mm">
                  <c:v>41275.5</c:v>
                </c:pt>
                <c:pt idx="5009" formatCode="mm/dd/yyyy\ \ \ hh:mm">
                  <c:v>41275.833333333336</c:v>
                </c:pt>
                <c:pt idx="5010" formatCode="mm/dd/yyyy\ \ \ hh:mm">
                  <c:v>41276.166666666664</c:v>
                </c:pt>
                <c:pt idx="5011" formatCode="mm/dd/yyyy\ \ \ hh:mm">
                  <c:v>41276.5</c:v>
                </c:pt>
                <c:pt idx="5012" formatCode="mm/dd/yyyy\ \ \ hh:mm">
                  <c:v>41276.833333333336</c:v>
                </c:pt>
                <c:pt idx="5013" formatCode="mm/dd/yyyy\ \ \ hh:mm">
                  <c:v>41277.166666666664</c:v>
                </c:pt>
                <c:pt idx="5014" formatCode="mm/dd/yyyy\ \ \ hh:mm">
                  <c:v>41277.5</c:v>
                </c:pt>
                <c:pt idx="5015" formatCode="mm/dd/yyyy\ \ \ hh:mm">
                  <c:v>41277.833333333336</c:v>
                </c:pt>
                <c:pt idx="5016" formatCode="mm/dd/yyyy\ \ \ hh:mm">
                  <c:v>41278.166666666664</c:v>
                </c:pt>
                <c:pt idx="5017" formatCode="mm/dd/yyyy\ \ \ hh:mm">
                  <c:v>41278.5</c:v>
                </c:pt>
                <c:pt idx="5018" formatCode="mm/dd/yyyy\ \ \ hh:mm">
                  <c:v>41278.833333333336</c:v>
                </c:pt>
                <c:pt idx="5019" formatCode="mm/dd/yyyy\ \ \ hh:mm">
                  <c:v>41279.166666666664</c:v>
                </c:pt>
                <c:pt idx="5020" formatCode="mm/dd/yyyy\ \ \ hh:mm">
                  <c:v>41279.5</c:v>
                </c:pt>
                <c:pt idx="5021" formatCode="mm/dd/yyyy\ \ \ hh:mm">
                  <c:v>41279.833333333336</c:v>
                </c:pt>
                <c:pt idx="5022" formatCode="mm/dd/yyyy\ \ \ hh:mm">
                  <c:v>41280.166666666664</c:v>
                </c:pt>
                <c:pt idx="5023" formatCode="mm/dd/yyyy\ \ \ hh:mm">
                  <c:v>41280.5</c:v>
                </c:pt>
                <c:pt idx="5024" formatCode="mm/dd/yyyy\ \ \ hh:mm">
                  <c:v>41280.833333333336</c:v>
                </c:pt>
                <c:pt idx="5025" formatCode="mm/dd/yyyy\ \ \ hh:mm">
                  <c:v>41281.166666666664</c:v>
                </c:pt>
                <c:pt idx="5026" formatCode="mm/dd/yyyy\ \ \ hh:mm">
                  <c:v>41281.5</c:v>
                </c:pt>
                <c:pt idx="5027" formatCode="mm/dd/yyyy\ \ \ hh:mm">
                  <c:v>41281.833333333336</c:v>
                </c:pt>
                <c:pt idx="5028" formatCode="mm/dd/yyyy\ \ \ hh:mm">
                  <c:v>41282.166666666664</c:v>
                </c:pt>
                <c:pt idx="5029" formatCode="mm/dd/yyyy\ \ \ hh:mm">
                  <c:v>41282.5</c:v>
                </c:pt>
                <c:pt idx="5030" formatCode="mm/dd/yyyy\ \ \ hh:mm">
                  <c:v>41282.833333333336</c:v>
                </c:pt>
                <c:pt idx="5031" formatCode="mm/dd/yyyy\ \ \ hh:mm">
                  <c:v>41283.166666666664</c:v>
                </c:pt>
                <c:pt idx="5032" formatCode="mm/dd/yyyy\ \ \ hh:mm">
                  <c:v>41283.5</c:v>
                </c:pt>
                <c:pt idx="5033" formatCode="mm/dd/yyyy\ \ \ hh:mm">
                  <c:v>41283.833333333336</c:v>
                </c:pt>
                <c:pt idx="5034" formatCode="mm/dd/yyyy\ \ \ hh:mm">
                  <c:v>41284.166666666664</c:v>
                </c:pt>
                <c:pt idx="5035" formatCode="mm/dd/yyyy\ \ \ hh:mm">
                  <c:v>41284.5</c:v>
                </c:pt>
                <c:pt idx="5036" formatCode="mm/dd/yyyy\ \ \ hh:mm">
                  <c:v>41284.833333333336</c:v>
                </c:pt>
                <c:pt idx="5037" formatCode="mm/dd/yyyy\ \ \ hh:mm">
                  <c:v>41285.166666666664</c:v>
                </c:pt>
                <c:pt idx="5038" formatCode="mm/dd/yyyy\ \ \ hh:mm">
                  <c:v>41285.5</c:v>
                </c:pt>
                <c:pt idx="5039" formatCode="mm/dd/yyyy\ \ \ hh:mm">
                  <c:v>41285.833333333336</c:v>
                </c:pt>
                <c:pt idx="5040" formatCode="mm/dd/yyyy\ \ \ hh:mm">
                  <c:v>41286.166666666664</c:v>
                </c:pt>
                <c:pt idx="5041" formatCode="mm/dd/yyyy\ \ \ hh:mm">
                  <c:v>41286.5</c:v>
                </c:pt>
                <c:pt idx="5042" formatCode="mm/dd/yyyy\ \ \ hh:mm">
                  <c:v>41286.833333333336</c:v>
                </c:pt>
                <c:pt idx="5043" formatCode="mm/dd/yyyy\ \ \ hh:mm">
                  <c:v>41287.166666666664</c:v>
                </c:pt>
                <c:pt idx="5044" formatCode="mm/dd/yyyy\ \ \ hh:mm">
                  <c:v>41287.5</c:v>
                </c:pt>
                <c:pt idx="5045" formatCode="mm/dd/yyyy\ \ \ hh:mm">
                  <c:v>41287.833333333336</c:v>
                </c:pt>
                <c:pt idx="5046" formatCode="mm/dd/yyyy\ \ \ hh:mm">
                  <c:v>41288.166666666664</c:v>
                </c:pt>
                <c:pt idx="5047" formatCode="mm/dd/yyyy\ \ \ hh:mm">
                  <c:v>41288.5</c:v>
                </c:pt>
                <c:pt idx="5048" formatCode="mm/dd/yyyy\ \ \ hh:mm">
                  <c:v>41288.833333333336</c:v>
                </c:pt>
                <c:pt idx="5049" formatCode="mm/dd/yyyy\ \ \ hh:mm">
                  <c:v>41289.166666666664</c:v>
                </c:pt>
                <c:pt idx="5050" formatCode="mm/dd/yyyy\ \ \ hh:mm">
                  <c:v>41289.5</c:v>
                </c:pt>
                <c:pt idx="5051" formatCode="mm/dd/yyyy\ \ \ hh:mm">
                  <c:v>41289.833333333336</c:v>
                </c:pt>
                <c:pt idx="5052" formatCode="mm/dd/yyyy\ \ \ hh:mm">
                  <c:v>41290.166666666664</c:v>
                </c:pt>
                <c:pt idx="5053" formatCode="mm/dd/yyyy\ \ \ hh:mm">
                  <c:v>41290.5</c:v>
                </c:pt>
                <c:pt idx="5054" formatCode="mm/dd/yyyy\ \ \ hh:mm">
                  <c:v>41290.833333333336</c:v>
                </c:pt>
                <c:pt idx="5055" formatCode="mm/dd/yyyy\ \ \ hh:mm">
                  <c:v>41291.166666666664</c:v>
                </c:pt>
                <c:pt idx="5056" formatCode="mm/dd/yyyy\ \ \ hh:mm">
                  <c:v>41291.5</c:v>
                </c:pt>
                <c:pt idx="5057" formatCode="mm/dd/yyyy\ \ \ hh:mm">
                  <c:v>41291.833333333336</c:v>
                </c:pt>
                <c:pt idx="5058" formatCode="mm/dd/yyyy\ \ \ hh:mm">
                  <c:v>41292.166666666664</c:v>
                </c:pt>
                <c:pt idx="5059" formatCode="mm/dd/yyyy\ \ \ hh:mm">
                  <c:v>41292.5</c:v>
                </c:pt>
                <c:pt idx="5060" formatCode="mm/dd/yyyy\ \ \ hh:mm">
                  <c:v>41292.833333333336</c:v>
                </c:pt>
                <c:pt idx="5061" formatCode="mm/dd/yyyy\ \ \ hh:mm">
                  <c:v>41293.166666666664</c:v>
                </c:pt>
                <c:pt idx="5062" formatCode="mm/dd/yyyy\ \ \ hh:mm">
                  <c:v>41293.5</c:v>
                </c:pt>
                <c:pt idx="5063" formatCode="mm/dd/yyyy\ \ \ hh:mm">
                  <c:v>41293.833333333336</c:v>
                </c:pt>
                <c:pt idx="5064" formatCode="mm/dd/yyyy\ \ \ hh:mm">
                  <c:v>41294.166666666664</c:v>
                </c:pt>
                <c:pt idx="5065" formatCode="mm/dd/yyyy\ \ \ hh:mm">
                  <c:v>41294.5</c:v>
                </c:pt>
                <c:pt idx="5066" formatCode="mm/dd/yyyy\ \ \ hh:mm">
                  <c:v>41294.833333333336</c:v>
                </c:pt>
                <c:pt idx="5067" formatCode="mm/dd/yyyy\ \ \ hh:mm">
                  <c:v>41295.166666666664</c:v>
                </c:pt>
                <c:pt idx="5068" formatCode="mm/dd/yyyy\ \ \ hh:mm">
                  <c:v>41295.5</c:v>
                </c:pt>
                <c:pt idx="5069" formatCode="mm/dd/yyyy\ \ \ hh:mm">
                  <c:v>41295.833333333336</c:v>
                </c:pt>
                <c:pt idx="5070" formatCode="mm/dd/yyyy\ \ \ hh:mm">
                  <c:v>41296.166666666664</c:v>
                </c:pt>
                <c:pt idx="5071" formatCode="mm/dd/yyyy\ \ \ hh:mm">
                  <c:v>41296.5</c:v>
                </c:pt>
                <c:pt idx="5072" formatCode="mm/dd/yyyy\ \ \ hh:mm">
                  <c:v>41296.833333333336</c:v>
                </c:pt>
                <c:pt idx="5073" formatCode="mm/dd/yyyy\ \ \ hh:mm">
                  <c:v>41297.166666666664</c:v>
                </c:pt>
                <c:pt idx="5074" formatCode="mm/dd/yyyy\ \ \ hh:mm">
                  <c:v>41297.5</c:v>
                </c:pt>
                <c:pt idx="5075" formatCode="mm/dd/yyyy\ \ \ hh:mm">
                  <c:v>41297.833333333336</c:v>
                </c:pt>
                <c:pt idx="5076" formatCode="mm/dd/yyyy\ \ \ hh:mm">
                  <c:v>41298.166666666664</c:v>
                </c:pt>
                <c:pt idx="5077" formatCode="mm/dd/yyyy\ \ \ hh:mm">
                  <c:v>41298.5</c:v>
                </c:pt>
                <c:pt idx="5078" formatCode="mm/dd/yyyy\ \ \ hh:mm">
                  <c:v>41298.833333333336</c:v>
                </c:pt>
                <c:pt idx="5079" formatCode="mm/dd/yyyy\ \ \ hh:mm">
                  <c:v>41299.166666666664</c:v>
                </c:pt>
                <c:pt idx="5080" formatCode="mm/dd/yyyy\ \ \ hh:mm">
                  <c:v>41299.5</c:v>
                </c:pt>
                <c:pt idx="5081" formatCode="mm/dd/yyyy\ \ \ hh:mm">
                  <c:v>41299.833333333336</c:v>
                </c:pt>
                <c:pt idx="5082" formatCode="mm/dd/yyyy\ \ \ hh:mm">
                  <c:v>41300.166666666664</c:v>
                </c:pt>
                <c:pt idx="5083" formatCode="mm/dd/yyyy\ \ \ hh:mm">
                  <c:v>41300.5</c:v>
                </c:pt>
                <c:pt idx="5084" formatCode="mm/dd/yyyy\ \ \ hh:mm">
                  <c:v>41300.833333333336</c:v>
                </c:pt>
                <c:pt idx="5085" formatCode="mm/dd/yyyy\ \ \ hh:mm">
                  <c:v>41301.166666666664</c:v>
                </c:pt>
                <c:pt idx="5086" formatCode="mm/dd/yyyy\ \ \ hh:mm">
                  <c:v>41301.5</c:v>
                </c:pt>
                <c:pt idx="5087" formatCode="mm/dd/yyyy\ \ \ hh:mm">
                  <c:v>41301.833333333336</c:v>
                </c:pt>
                <c:pt idx="5088" formatCode="mm/dd/yyyy\ \ \ hh:mm">
                  <c:v>41302.166666666664</c:v>
                </c:pt>
                <c:pt idx="5089" formatCode="mm/dd/yyyy\ \ \ hh:mm">
                  <c:v>41302.5</c:v>
                </c:pt>
                <c:pt idx="5090" formatCode="mm/dd/yyyy\ \ \ hh:mm">
                  <c:v>41302.833333333336</c:v>
                </c:pt>
                <c:pt idx="5091" formatCode="mm/dd/yyyy\ \ \ hh:mm">
                  <c:v>41303.166666666664</c:v>
                </c:pt>
                <c:pt idx="5092" formatCode="mm/dd/yyyy\ \ \ hh:mm">
                  <c:v>41303.5</c:v>
                </c:pt>
                <c:pt idx="5093" formatCode="mm/dd/yyyy\ \ \ hh:mm">
                  <c:v>41303.833333333336</c:v>
                </c:pt>
                <c:pt idx="5094" formatCode="mm/dd/yyyy\ \ \ hh:mm">
                  <c:v>41304.166666666664</c:v>
                </c:pt>
                <c:pt idx="5095" formatCode="mm/dd/yyyy\ \ \ hh:mm">
                  <c:v>41304.5</c:v>
                </c:pt>
                <c:pt idx="5096" formatCode="mm/dd/yyyy\ \ \ hh:mm">
                  <c:v>41304.833333333336</c:v>
                </c:pt>
                <c:pt idx="5097" formatCode="mm/dd/yyyy\ \ \ hh:mm">
                  <c:v>41305.166666666664</c:v>
                </c:pt>
                <c:pt idx="5098" formatCode="mm/dd/yyyy\ \ \ hh:mm">
                  <c:v>41305.5</c:v>
                </c:pt>
                <c:pt idx="5099" formatCode="mm/dd/yyyy\ \ \ hh:mm">
                  <c:v>41305.833333333336</c:v>
                </c:pt>
                <c:pt idx="5100" formatCode="mm/dd/yyyy\ \ \ hh:mm">
                  <c:v>41306.166666666664</c:v>
                </c:pt>
                <c:pt idx="5101" formatCode="mm/dd/yyyy\ \ \ hh:mm">
                  <c:v>41306.5</c:v>
                </c:pt>
                <c:pt idx="5102" formatCode="mm/dd/yyyy\ \ \ hh:mm">
                  <c:v>41306.833333333336</c:v>
                </c:pt>
                <c:pt idx="5103" formatCode="mm/dd/yyyy\ \ \ hh:mm">
                  <c:v>41307.166666666664</c:v>
                </c:pt>
                <c:pt idx="5104" formatCode="mm/dd/yyyy\ \ \ hh:mm">
                  <c:v>41307.5</c:v>
                </c:pt>
                <c:pt idx="5105" formatCode="mm/dd/yyyy\ \ \ hh:mm">
                  <c:v>41307.833333333336</c:v>
                </c:pt>
                <c:pt idx="5106" formatCode="mm/dd/yyyy\ \ \ hh:mm">
                  <c:v>41308.166666666664</c:v>
                </c:pt>
                <c:pt idx="5107" formatCode="mm/dd/yyyy\ \ \ hh:mm">
                  <c:v>41308.5</c:v>
                </c:pt>
                <c:pt idx="5108" formatCode="mm/dd/yyyy\ \ \ hh:mm">
                  <c:v>41308.833333333336</c:v>
                </c:pt>
                <c:pt idx="5109" formatCode="mm/dd/yyyy\ \ \ hh:mm">
                  <c:v>41309.166666666664</c:v>
                </c:pt>
                <c:pt idx="5110" formatCode="mm/dd/yyyy\ \ \ hh:mm">
                  <c:v>41309.5</c:v>
                </c:pt>
                <c:pt idx="5111" formatCode="mm/dd/yyyy\ \ \ hh:mm">
                  <c:v>41309.833333333336</c:v>
                </c:pt>
                <c:pt idx="5112" formatCode="mm/dd/yyyy\ \ \ hh:mm">
                  <c:v>41310.166666666664</c:v>
                </c:pt>
                <c:pt idx="5113" formatCode="mm/dd/yyyy\ \ \ hh:mm">
                  <c:v>41310.5</c:v>
                </c:pt>
                <c:pt idx="5114" formatCode="mm/dd/yyyy\ \ \ hh:mm">
                  <c:v>41310.833333333336</c:v>
                </c:pt>
                <c:pt idx="5115" formatCode="mm/dd/yyyy\ \ \ hh:mm">
                  <c:v>41311.166666666664</c:v>
                </c:pt>
                <c:pt idx="5116" formatCode="mm/dd/yyyy\ \ \ hh:mm">
                  <c:v>41311.5</c:v>
                </c:pt>
                <c:pt idx="5117" formatCode="mm/dd/yyyy\ \ \ hh:mm">
                  <c:v>41311.833333333336</c:v>
                </c:pt>
                <c:pt idx="5118" formatCode="mm/dd/yyyy\ \ \ hh:mm">
                  <c:v>41312.166666666664</c:v>
                </c:pt>
                <c:pt idx="5119" formatCode="mm/dd/yyyy\ \ \ hh:mm">
                  <c:v>41312.5</c:v>
                </c:pt>
                <c:pt idx="5120" formatCode="mm/dd/yyyy\ \ \ hh:mm">
                  <c:v>41312.833333333336</c:v>
                </c:pt>
                <c:pt idx="5121" formatCode="mm/dd/yyyy\ \ \ hh:mm">
                  <c:v>41313.166666666664</c:v>
                </c:pt>
                <c:pt idx="5122" formatCode="mm/dd/yyyy\ \ \ hh:mm">
                  <c:v>41313.5</c:v>
                </c:pt>
                <c:pt idx="5123" formatCode="mm/dd/yyyy\ \ \ hh:mm">
                  <c:v>41313.833333333336</c:v>
                </c:pt>
                <c:pt idx="5124" formatCode="mm/dd/yyyy\ \ \ hh:mm">
                  <c:v>41314.166666666664</c:v>
                </c:pt>
                <c:pt idx="5125" formatCode="mm/dd/yyyy\ \ \ hh:mm">
                  <c:v>41314.5</c:v>
                </c:pt>
                <c:pt idx="5126" formatCode="mm/dd/yyyy\ \ \ hh:mm">
                  <c:v>41314.833333333336</c:v>
                </c:pt>
                <c:pt idx="5127" formatCode="mm/dd/yyyy\ \ \ hh:mm">
                  <c:v>41315.166666666664</c:v>
                </c:pt>
                <c:pt idx="5128" formatCode="mm/dd/yyyy\ \ \ hh:mm">
                  <c:v>41315.5</c:v>
                </c:pt>
                <c:pt idx="5129" formatCode="mm/dd/yyyy\ \ \ hh:mm">
                  <c:v>41315.833333333336</c:v>
                </c:pt>
                <c:pt idx="5130" formatCode="mm/dd/yyyy\ \ \ hh:mm">
                  <c:v>41316.166666666664</c:v>
                </c:pt>
                <c:pt idx="5131" formatCode="mm/dd/yyyy\ \ \ hh:mm">
                  <c:v>41316.5</c:v>
                </c:pt>
                <c:pt idx="5132" formatCode="mm/dd/yyyy\ \ \ hh:mm">
                  <c:v>41316.833333333336</c:v>
                </c:pt>
                <c:pt idx="5133" formatCode="mm/dd/yyyy\ \ \ hh:mm">
                  <c:v>41317.166666666664</c:v>
                </c:pt>
                <c:pt idx="5134" formatCode="mm/dd/yyyy\ \ \ hh:mm">
                  <c:v>41317.5</c:v>
                </c:pt>
                <c:pt idx="5135" formatCode="mm/dd/yyyy\ \ \ hh:mm">
                  <c:v>41317.833333333336</c:v>
                </c:pt>
                <c:pt idx="5136" formatCode="mm/dd/yyyy\ \ \ hh:mm">
                  <c:v>41318.166666666664</c:v>
                </c:pt>
                <c:pt idx="5137" formatCode="mm/dd/yyyy\ \ \ hh:mm">
                  <c:v>41318.5</c:v>
                </c:pt>
                <c:pt idx="5138" formatCode="mm/dd/yyyy\ \ \ hh:mm">
                  <c:v>41318.833333333336</c:v>
                </c:pt>
                <c:pt idx="5139" formatCode="mm/dd/yyyy\ \ \ hh:mm">
                  <c:v>41319.166666666664</c:v>
                </c:pt>
                <c:pt idx="5140" formatCode="mm/dd/yyyy\ \ \ hh:mm">
                  <c:v>41319.5</c:v>
                </c:pt>
                <c:pt idx="5141" formatCode="mm/dd/yyyy\ \ \ hh:mm">
                  <c:v>41319.833333333336</c:v>
                </c:pt>
                <c:pt idx="5142" formatCode="mm/dd/yyyy\ \ \ hh:mm">
                  <c:v>41320.166666666664</c:v>
                </c:pt>
                <c:pt idx="5143" formatCode="mm/dd/yyyy\ \ \ hh:mm">
                  <c:v>41320.5</c:v>
                </c:pt>
                <c:pt idx="5144" formatCode="mm/dd/yyyy\ \ \ hh:mm">
                  <c:v>41320.833333333336</c:v>
                </c:pt>
                <c:pt idx="5145" formatCode="mm/dd/yyyy\ \ \ hh:mm">
                  <c:v>41321.166666666664</c:v>
                </c:pt>
                <c:pt idx="5146" formatCode="mm/dd/yyyy\ \ \ hh:mm">
                  <c:v>41321.5</c:v>
                </c:pt>
                <c:pt idx="5147" formatCode="mm/dd/yyyy\ \ \ hh:mm">
                  <c:v>41321.833333333336</c:v>
                </c:pt>
                <c:pt idx="5148" formatCode="mm/dd/yyyy\ \ \ hh:mm">
                  <c:v>41322.166666666664</c:v>
                </c:pt>
                <c:pt idx="5149" formatCode="mm/dd/yyyy\ \ \ hh:mm">
                  <c:v>41322.5</c:v>
                </c:pt>
                <c:pt idx="5150" formatCode="mm/dd/yyyy\ \ \ hh:mm">
                  <c:v>41322.833333333336</c:v>
                </c:pt>
                <c:pt idx="5151" formatCode="mm/dd/yyyy\ \ \ hh:mm">
                  <c:v>41323.166666666664</c:v>
                </c:pt>
                <c:pt idx="5152" formatCode="mm/dd/yyyy\ \ \ hh:mm">
                  <c:v>41323.5</c:v>
                </c:pt>
                <c:pt idx="5153" formatCode="mm/dd/yyyy\ \ \ hh:mm">
                  <c:v>41323.833333333336</c:v>
                </c:pt>
                <c:pt idx="5154" formatCode="mm/dd/yyyy\ \ \ hh:mm">
                  <c:v>41324.166666666664</c:v>
                </c:pt>
                <c:pt idx="5155" formatCode="mm/dd/yyyy\ \ \ hh:mm">
                  <c:v>41324.5</c:v>
                </c:pt>
                <c:pt idx="5156" formatCode="mm/dd/yyyy\ \ \ hh:mm">
                  <c:v>41324.833333333336</c:v>
                </c:pt>
                <c:pt idx="5157" formatCode="mm/dd/yyyy\ \ \ hh:mm">
                  <c:v>41325.166666666664</c:v>
                </c:pt>
                <c:pt idx="5158" formatCode="mm/dd/yyyy\ \ \ hh:mm">
                  <c:v>41325.5</c:v>
                </c:pt>
                <c:pt idx="5159" formatCode="mm/dd/yyyy\ \ \ hh:mm">
                  <c:v>41325.833333333336</c:v>
                </c:pt>
                <c:pt idx="5160" formatCode="mm/dd/yyyy\ \ \ hh:mm">
                  <c:v>41326.166666666664</c:v>
                </c:pt>
                <c:pt idx="5161" formatCode="mm/dd/yyyy\ \ \ hh:mm">
                  <c:v>41326.5</c:v>
                </c:pt>
                <c:pt idx="5162" formatCode="mm/dd/yyyy\ \ \ hh:mm">
                  <c:v>41326.833333333336</c:v>
                </c:pt>
                <c:pt idx="5163" formatCode="mm/dd/yyyy\ \ \ hh:mm">
                  <c:v>41327.166666666664</c:v>
                </c:pt>
                <c:pt idx="5164" formatCode="mm/dd/yyyy\ \ \ hh:mm">
                  <c:v>41327.5</c:v>
                </c:pt>
                <c:pt idx="5165" formatCode="mm/dd/yyyy\ \ \ hh:mm">
                  <c:v>41327.833333333336</c:v>
                </c:pt>
                <c:pt idx="5166" formatCode="mm/dd/yyyy\ \ \ hh:mm">
                  <c:v>41328.166666666664</c:v>
                </c:pt>
                <c:pt idx="5167" formatCode="mm/dd/yyyy\ \ \ hh:mm">
                  <c:v>41328.5</c:v>
                </c:pt>
                <c:pt idx="5168" formatCode="mm/dd/yyyy\ \ \ hh:mm">
                  <c:v>41328.833333333336</c:v>
                </c:pt>
                <c:pt idx="5169" formatCode="mm/dd/yyyy\ \ \ hh:mm">
                  <c:v>41329.166666666664</c:v>
                </c:pt>
                <c:pt idx="5170" formatCode="mm/dd/yyyy\ \ \ hh:mm">
                  <c:v>41329.5</c:v>
                </c:pt>
                <c:pt idx="5171" formatCode="mm/dd/yyyy\ \ \ hh:mm">
                  <c:v>41329.833333333336</c:v>
                </c:pt>
                <c:pt idx="5172" formatCode="mm/dd/yyyy\ \ \ hh:mm">
                  <c:v>41330.166666666664</c:v>
                </c:pt>
                <c:pt idx="5173" formatCode="mm/dd/yyyy\ \ \ hh:mm">
                  <c:v>41330.5</c:v>
                </c:pt>
                <c:pt idx="5174" formatCode="mm/dd/yyyy\ \ \ hh:mm">
                  <c:v>41330.833333333336</c:v>
                </c:pt>
                <c:pt idx="5175" formatCode="mm/dd/yyyy\ \ \ hh:mm">
                  <c:v>41331.166666666664</c:v>
                </c:pt>
                <c:pt idx="5176" formatCode="mm/dd/yyyy\ \ \ hh:mm">
                  <c:v>41331.5</c:v>
                </c:pt>
                <c:pt idx="5177" formatCode="mm/dd/yyyy\ \ \ hh:mm">
                  <c:v>41331.833333333336</c:v>
                </c:pt>
                <c:pt idx="5178" formatCode="mm/dd/yyyy\ \ \ hh:mm">
                  <c:v>41332.166666666664</c:v>
                </c:pt>
                <c:pt idx="5179" formatCode="mm/dd/yyyy\ \ \ hh:mm">
                  <c:v>41332.5</c:v>
                </c:pt>
                <c:pt idx="5180" formatCode="mm/dd/yyyy\ \ \ hh:mm">
                  <c:v>41332.833333333336</c:v>
                </c:pt>
                <c:pt idx="5181" formatCode="mm/dd/yyyy\ \ \ hh:mm">
                  <c:v>41333.166666666664</c:v>
                </c:pt>
                <c:pt idx="5182" formatCode="mm/dd/yyyy\ \ \ hh:mm">
                  <c:v>41333.5</c:v>
                </c:pt>
                <c:pt idx="5183" formatCode="mm/dd/yyyy\ \ \ hh:mm">
                  <c:v>41333.833333333336</c:v>
                </c:pt>
                <c:pt idx="5184" formatCode="mm/dd/yyyy\ \ \ hh:mm">
                  <c:v>41334.166666666664</c:v>
                </c:pt>
                <c:pt idx="5185" formatCode="mm/dd/yyyy\ \ \ hh:mm">
                  <c:v>41334.5</c:v>
                </c:pt>
                <c:pt idx="5186" formatCode="mm/dd/yyyy\ \ \ hh:mm">
                  <c:v>41334.833333333336</c:v>
                </c:pt>
                <c:pt idx="5187" formatCode="mm/dd/yyyy\ \ \ hh:mm">
                  <c:v>41335.166666666664</c:v>
                </c:pt>
                <c:pt idx="5188" formatCode="mm/dd/yyyy\ \ \ hh:mm">
                  <c:v>41335.5</c:v>
                </c:pt>
                <c:pt idx="5189" formatCode="mm/dd/yyyy\ \ \ hh:mm">
                  <c:v>41335.833333333336</c:v>
                </c:pt>
                <c:pt idx="5190" formatCode="mm/dd/yyyy\ \ \ hh:mm">
                  <c:v>41336.166666666664</c:v>
                </c:pt>
                <c:pt idx="5191" formatCode="mm/dd/yyyy\ \ \ hh:mm">
                  <c:v>41336.5</c:v>
                </c:pt>
                <c:pt idx="5192" formatCode="mm/dd/yyyy\ \ \ hh:mm">
                  <c:v>41336.833333333336</c:v>
                </c:pt>
                <c:pt idx="5193" formatCode="mm/dd/yyyy\ \ \ hh:mm">
                  <c:v>41337.166666666664</c:v>
                </c:pt>
                <c:pt idx="5194" formatCode="mm/dd/yyyy\ \ \ hh:mm">
                  <c:v>41337.5</c:v>
                </c:pt>
                <c:pt idx="5195" formatCode="mm/dd/yyyy\ \ \ hh:mm">
                  <c:v>41337.833333333336</c:v>
                </c:pt>
                <c:pt idx="5196" formatCode="mm/dd/yyyy\ \ \ hh:mm">
                  <c:v>41338.166666666664</c:v>
                </c:pt>
                <c:pt idx="5197" formatCode="mm/dd/yyyy\ \ \ hh:mm">
                  <c:v>41338.5</c:v>
                </c:pt>
                <c:pt idx="5198" formatCode="mm/dd/yyyy\ \ \ hh:mm">
                  <c:v>41338.833333333336</c:v>
                </c:pt>
                <c:pt idx="5199" formatCode="mm/dd/yyyy\ \ \ hh:mm">
                  <c:v>41339.166666666664</c:v>
                </c:pt>
                <c:pt idx="5200" formatCode="mm/dd/yyyy\ \ \ hh:mm">
                  <c:v>41339.5</c:v>
                </c:pt>
                <c:pt idx="5201" formatCode="mm/dd/yyyy\ \ \ hh:mm">
                  <c:v>41339.833333333336</c:v>
                </c:pt>
                <c:pt idx="5202" formatCode="mm/dd/yyyy\ \ \ hh:mm">
                  <c:v>41340.166666666664</c:v>
                </c:pt>
                <c:pt idx="5203" formatCode="mm/dd/yyyy\ \ \ hh:mm">
                  <c:v>41340.5</c:v>
                </c:pt>
                <c:pt idx="5204" formatCode="mm/dd/yyyy\ \ \ hh:mm">
                  <c:v>41340.833333333336</c:v>
                </c:pt>
                <c:pt idx="5205" formatCode="mm/dd/yyyy\ \ \ hh:mm">
                  <c:v>41341.166666666664</c:v>
                </c:pt>
                <c:pt idx="5206" formatCode="mm/dd/yyyy\ \ \ hh:mm">
                  <c:v>41341.5</c:v>
                </c:pt>
                <c:pt idx="5207" formatCode="mm/dd/yyyy\ \ \ hh:mm">
                  <c:v>41341.833333333336</c:v>
                </c:pt>
                <c:pt idx="5208" formatCode="mm/dd/yyyy\ \ \ hh:mm">
                  <c:v>41342.166666666664</c:v>
                </c:pt>
                <c:pt idx="5209" formatCode="mm/dd/yyyy\ \ \ hh:mm">
                  <c:v>41342.5</c:v>
                </c:pt>
                <c:pt idx="5210" formatCode="mm/dd/yyyy\ \ \ hh:mm">
                  <c:v>41342.833333333336</c:v>
                </c:pt>
                <c:pt idx="5211" formatCode="mm/dd/yyyy\ \ \ hh:mm">
                  <c:v>41343.208333333336</c:v>
                </c:pt>
                <c:pt idx="5212" formatCode="mm/dd/yyyy\ \ \ hh:mm">
                  <c:v>41343.541666666664</c:v>
                </c:pt>
                <c:pt idx="5213" formatCode="mm/dd/yyyy\ \ \ hh:mm">
                  <c:v>41343.875</c:v>
                </c:pt>
                <c:pt idx="5214" formatCode="mm/dd/yyyy\ \ \ hh:mm">
                  <c:v>41344.208333333336</c:v>
                </c:pt>
                <c:pt idx="5215" formatCode="mm/dd/yyyy\ \ \ hh:mm">
                  <c:v>41344.541666666664</c:v>
                </c:pt>
                <c:pt idx="5216" formatCode="mm/dd/yyyy\ \ \ hh:mm">
                  <c:v>41344.875</c:v>
                </c:pt>
                <c:pt idx="5217" formatCode="mm/dd/yyyy\ \ \ hh:mm">
                  <c:v>41345.208333333336</c:v>
                </c:pt>
                <c:pt idx="5218" formatCode="mm/dd/yyyy\ \ \ hh:mm">
                  <c:v>41345.541666666664</c:v>
                </c:pt>
                <c:pt idx="5219" formatCode="mm/dd/yyyy\ \ \ hh:mm">
                  <c:v>41345.875</c:v>
                </c:pt>
                <c:pt idx="5220" formatCode="mm/dd/yyyy\ \ \ hh:mm">
                  <c:v>41346.208333333336</c:v>
                </c:pt>
                <c:pt idx="5221" formatCode="mm/dd/yyyy\ \ \ hh:mm">
                  <c:v>41346.541666666664</c:v>
                </c:pt>
                <c:pt idx="5222" formatCode="mm/dd/yyyy\ \ \ hh:mm">
                  <c:v>41346.875</c:v>
                </c:pt>
                <c:pt idx="5223" formatCode="mm/dd/yyyy\ \ \ hh:mm">
                  <c:v>41347.208333333336</c:v>
                </c:pt>
                <c:pt idx="5224" formatCode="mm/dd/yyyy\ \ \ hh:mm">
                  <c:v>41347.541666666664</c:v>
                </c:pt>
                <c:pt idx="5225" formatCode="mm/dd/yyyy\ \ \ hh:mm">
                  <c:v>41347.875</c:v>
                </c:pt>
                <c:pt idx="5226" formatCode="mm/dd/yyyy\ \ \ hh:mm">
                  <c:v>41348.208333333336</c:v>
                </c:pt>
                <c:pt idx="5227" formatCode="mm/dd/yyyy\ \ \ hh:mm">
                  <c:v>41348.541666666664</c:v>
                </c:pt>
                <c:pt idx="5228" formatCode="mm/dd/yyyy\ \ \ hh:mm">
                  <c:v>41348.875</c:v>
                </c:pt>
                <c:pt idx="5229" formatCode="mm/dd/yyyy\ \ \ hh:mm">
                  <c:v>41349.208333333336</c:v>
                </c:pt>
                <c:pt idx="5230" formatCode="mm/dd/yyyy\ \ \ hh:mm">
                  <c:v>41349.541666666664</c:v>
                </c:pt>
                <c:pt idx="5231" formatCode="mm/dd/yyyy\ \ \ hh:mm">
                  <c:v>41349.875</c:v>
                </c:pt>
                <c:pt idx="5232" formatCode="mm/dd/yyyy\ \ \ hh:mm">
                  <c:v>41350.208333333336</c:v>
                </c:pt>
                <c:pt idx="5233" formatCode="mm/dd/yyyy\ \ \ hh:mm">
                  <c:v>41350.541666666664</c:v>
                </c:pt>
                <c:pt idx="5234" formatCode="mm/dd/yyyy\ \ \ hh:mm">
                  <c:v>41350.875</c:v>
                </c:pt>
                <c:pt idx="5235" formatCode="mm/dd/yyyy\ \ \ hh:mm">
                  <c:v>41351.208333333336</c:v>
                </c:pt>
                <c:pt idx="5236" formatCode="mm/dd/yyyy\ \ \ hh:mm">
                  <c:v>41351.541666666664</c:v>
                </c:pt>
                <c:pt idx="5237" formatCode="mm/dd/yyyy\ \ \ hh:mm">
                  <c:v>41351.875</c:v>
                </c:pt>
                <c:pt idx="5238" formatCode="mm/dd/yyyy\ \ \ hh:mm">
                  <c:v>41352.208333333336</c:v>
                </c:pt>
                <c:pt idx="5239" formatCode="mm/dd/yyyy\ \ \ hh:mm">
                  <c:v>41352.541666666664</c:v>
                </c:pt>
                <c:pt idx="5240" formatCode="mm/dd/yyyy\ \ \ hh:mm">
                  <c:v>41352.875</c:v>
                </c:pt>
                <c:pt idx="5241" formatCode="mm/dd/yyyy\ \ \ hh:mm">
                  <c:v>41353.208333333336</c:v>
                </c:pt>
                <c:pt idx="5242" formatCode="mm/dd/yyyy\ \ \ hh:mm">
                  <c:v>41353.541666666664</c:v>
                </c:pt>
                <c:pt idx="5243" formatCode="mm/dd/yyyy\ \ \ hh:mm">
                  <c:v>41353.875</c:v>
                </c:pt>
                <c:pt idx="5244" formatCode="mm/dd/yyyy\ \ \ hh:mm">
                  <c:v>41354.208333333336</c:v>
                </c:pt>
                <c:pt idx="5245" formatCode="mm/dd/yyyy\ \ \ hh:mm">
                  <c:v>41354.541666666664</c:v>
                </c:pt>
                <c:pt idx="5246" formatCode="mm/dd/yyyy\ \ \ hh:mm">
                  <c:v>41354.875</c:v>
                </c:pt>
                <c:pt idx="5247" formatCode="mm/dd/yyyy\ \ \ hh:mm">
                  <c:v>41355.208333333336</c:v>
                </c:pt>
                <c:pt idx="5248" formatCode="mm/dd/yyyy\ \ \ hh:mm">
                  <c:v>41355.541666666664</c:v>
                </c:pt>
                <c:pt idx="5249" formatCode="mm/dd/yyyy\ \ \ hh:mm">
                  <c:v>41355.875</c:v>
                </c:pt>
                <c:pt idx="5250" formatCode="mm/dd/yyyy\ \ \ hh:mm">
                  <c:v>41356.208333333336</c:v>
                </c:pt>
                <c:pt idx="5251" formatCode="mm/dd/yyyy\ \ \ hh:mm">
                  <c:v>41356.541666666664</c:v>
                </c:pt>
                <c:pt idx="5252" formatCode="mm/dd/yyyy\ \ \ hh:mm">
                  <c:v>41356.875</c:v>
                </c:pt>
                <c:pt idx="5253" formatCode="mm/dd/yyyy\ \ \ hh:mm">
                  <c:v>41357.208333333336</c:v>
                </c:pt>
                <c:pt idx="5254" formatCode="mm/dd/yyyy\ \ \ hh:mm">
                  <c:v>41357.541666666664</c:v>
                </c:pt>
                <c:pt idx="5255" formatCode="mm/dd/yyyy\ \ \ hh:mm">
                  <c:v>41357.875</c:v>
                </c:pt>
                <c:pt idx="5256" formatCode="mm/dd/yyyy\ \ \ hh:mm">
                  <c:v>41358.208333333336</c:v>
                </c:pt>
                <c:pt idx="5257" formatCode="mm/dd/yyyy\ \ \ hh:mm">
                  <c:v>41358.541666666664</c:v>
                </c:pt>
                <c:pt idx="5258" formatCode="mm/dd/yyyy\ \ \ hh:mm">
                  <c:v>41358.875</c:v>
                </c:pt>
                <c:pt idx="5259" formatCode="mm/dd/yyyy\ \ \ hh:mm">
                  <c:v>41359.208333333336</c:v>
                </c:pt>
                <c:pt idx="5260" formatCode="mm/dd/yyyy\ \ \ hh:mm">
                  <c:v>41359.541666666664</c:v>
                </c:pt>
                <c:pt idx="5261" formatCode="mm/dd/yyyy\ \ \ hh:mm">
                  <c:v>41359.875</c:v>
                </c:pt>
                <c:pt idx="5262" formatCode="mm/dd/yyyy\ \ \ hh:mm">
                  <c:v>41360.208333333336</c:v>
                </c:pt>
                <c:pt idx="5263" formatCode="mm/dd/yyyy\ \ \ hh:mm">
                  <c:v>41360.541666666664</c:v>
                </c:pt>
                <c:pt idx="5264" formatCode="mm/dd/yyyy\ \ \ hh:mm">
                  <c:v>41360.875</c:v>
                </c:pt>
                <c:pt idx="5265" formatCode="mm/dd/yyyy\ \ \ hh:mm">
                  <c:v>41361.208333333336</c:v>
                </c:pt>
                <c:pt idx="5266" formatCode="mm/dd/yyyy\ \ \ hh:mm">
                  <c:v>41361.541666666664</c:v>
                </c:pt>
                <c:pt idx="5267" formatCode="mm/dd/yyyy\ \ \ hh:mm">
                  <c:v>41361.875</c:v>
                </c:pt>
                <c:pt idx="5268" formatCode="mm/dd/yyyy\ \ \ hh:mm">
                  <c:v>41362.208333333336</c:v>
                </c:pt>
                <c:pt idx="5269" formatCode="mm/dd/yyyy\ \ \ hh:mm">
                  <c:v>41362.541666666664</c:v>
                </c:pt>
                <c:pt idx="5270" formatCode="mm/dd/yyyy\ \ \ hh:mm">
                  <c:v>41362.875</c:v>
                </c:pt>
                <c:pt idx="5271" formatCode="mm/dd/yyyy\ \ \ hh:mm">
                  <c:v>41363.208333333336</c:v>
                </c:pt>
                <c:pt idx="5272" formatCode="mm/dd/yyyy\ \ \ hh:mm">
                  <c:v>41363.541666666664</c:v>
                </c:pt>
                <c:pt idx="5273" formatCode="mm/dd/yyyy\ \ \ hh:mm">
                  <c:v>41363.875</c:v>
                </c:pt>
                <c:pt idx="5274" formatCode="mm/dd/yyyy\ \ \ hh:mm">
                  <c:v>41364.208333333336</c:v>
                </c:pt>
                <c:pt idx="5275" formatCode="mm/dd/yyyy\ \ \ hh:mm">
                  <c:v>41364.541666666664</c:v>
                </c:pt>
                <c:pt idx="5276" formatCode="mm/dd/yyyy\ \ \ hh:mm">
                  <c:v>41364.875</c:v>
                </c:pt>
                <c:pt idx="5277" formatCode="mm/dd/yyyy\ \ \ hh:mm">
                  <c:v>41365.208333333336</c:v>
                </c:pt>
                <c:pt idx="5278" formatCode="mm/dd/yyyy\ \ \ hh:mm">
                  <c:v>41365.541666666664</c:v>
                </c:pt>
                <c:pt idx="5279" formatCode="mm/dd/yyyy\ \ \ hh:mm">
                  <c:v>41365.875</c:v>
                </c:pt>
                <c:pt idx="5280" formatCode="mm/dd/yyyy\ \ \ hh:mm">
                  <c:v>41366.208333333336</c:v>
                </c:pt>
                <c:pt idx="5281" formatCode="mm/dd/yyyy\ \ \ hh:mm">
                  <c:v>41366.541666666664</c:v>
                </c:pt>
                <c:pt idx="5282" formatCode="mm/dd/yyyy\ \ \ hh:mm">
                  <c:v>41366.875</c:v>
                </c:pt>
                <c:pt idx="5283" formatCode="mm/dd/yyyy\ \ \ hh:mm">
                  <c:v>41367.208333333336</c:v>
                </c:pt>
                <c:pt idx="5284" formatCode="mm/dd/yyyy\ \ \ hh:mm">
                  <c:v>41367.541666666664</c:v>
                </c:pt>
                <c:pt idx="5285" formatCode="mm/dd/yyyy\ \ \ hh:mm">
                  <c:v>41367.875</c:v>
                </c:pt>
                <c:pt idx="5286" formatCode="mm/dd/yyyy\ \ \ hh:mm">
                  <c:v>41368.208333333336</c:v>
                </c:pt>
                <c:pt idx="5287" formatCode="mm/dd/yyyy\ \ \ hh:mm">
                  <c:v>41368.392361111109</c:v>
                </c:pt>
                <c:pt idx="5288" formatCode="mm/dd/yyyy\ \ \ hh:mm">
                  <c:v>41368.416666666664</c:v>
                </c:pt>
                <c:pt idx="5289" formatCode="mm/dd/yyyy\ \ \ hh:mm">
                  <c:v>41368.666666666664</c:v>
                </c:pt>
                <c:pt idx="5290" formatCode="mm/dd/yyyy\ \ \ hh:mm">
                  <c:v>41368.916666666664</c:v>
                </c:pt>
                <c:pt idx="5291" formatCode="mm/dd/yyyy\ \ \ hh:mm">
                  <c:v>41369.166666666664</c:v>
                </c:pt>
                <c:pt idx="5292" formatCode="mm/dd/yyyy\ \ \ hh:mm">
                  <c:v>41369.416666666664</c:v>
                </c:pt>
                <c:pt idx="5293" formatCode="mm/dd/yyyy\ \ \ hh:mm">
                  <c:v>41369.666666666664</c:v>
                </c:pt>
                <c:pt idx="5294" formatCode="mm/dd/yyyy\ \ \ hh:mm">
                  <c:v>41369.916666666664</c:v>
                </c:pt>
                <c:pt idx="5295" formatCode="mm/dd/yyyy\ \ \ hh:mm">
                  <c:v>41370.166666666664</c:v>
                </c:pt>
                <c:pt idx="5296" formatCode="mm/dd/yyyy\ \ \ hh:mm">
                  <c:v>41370.416666666664</c:v>
                </c:pt>
                <c:pt idx="5297" formatCode="mm/dd/yyyy\ \ \ hh:mm">
                  <c:v>41370.666666666664</c:v>
                </c:pt>
                <c:pt idx="5298" formatCode="mm/dd/yyyy\ \ \ hh:mm">
                  <c:v>41370.916666666664</c:v>
                </c:pt>
                <c:pt idx="5299" formatCode="mm/dd/yyyy\ \ \ hh:mm">
                  <c:v>41371.166666666664</c:v>
                </c:pt>
                <c:pt idx="5300" formatCode="mm/dd/yyyy\ \ \ hh:mm">
                  <c:v>41371.416666666664</c:v>
                </c:pt>
                <c:pt idx="5301" formatCode="mm/dd/yyyy\ \ \ hh:mm">
                  <c:v>41371.666666666664</c:v>
                </c:pt>
                <c:pt idx="5302" formatCode="mm/dd/yyyy\ \ \ hh:mm">
                  <c:v>41371.916666666664</c:v>
                </c:pt>
                <c:pt idx="5303" formatCode="mm/dd/yyyy\ \ \ hh:mm">
                  <c:v>41372.166666666664</c:v>
                </c:pt>
                <c:pt idx="5304" formatCode="mm/dd/yyyy\ \ \ hh:mm">
                  <c:v>41372.416666666664</c:v>
                </c:pt>
                <c:pt idx="5305" formatCode="mm/dd/yyyy\ \ \ hh:mm">
                  <c:v>41372.666666666664</c:v>
                </c:pt>
                <c:pt idx="5306" formatCode="mm/dd/yyyy\ \ \ hh:mm">
                  <c:v>41372.916666666664</c:v>
                </c:pt>
                <c:pt idx="5307" formatCode="mm/dd/yyyy\ \ \ hh:mm">
                  <c:v>41373.166666666664</c:v>
                </c:pt>
                <c:pt idx="5308" formatCode="mm/dd/yyyy\ \ \ hh:mm">
                  <c:v>41373.416666666664</c:v>
                </c:pt>
                <c:pt idx="5309" formatCode="mm/dd/yyyy\ \ \ hh:mm">
                  <c:v>41373.666666666664</c:v>
                </c:pt>
                <c:pt idx="5310" formatCode="mm/dd/yyyy\ \ \ hh:mm">
                  <c:v>41373.916666666664</c:v>
                </c:pt>
                <c:pt idx="5311" formatCode="mm/dd/yyyy\ \ \ hh:mm">
                  <c:v>41374.166666666664</c:v>
                </c:pt>
                <c:pt idx="5312" formatCode="mm/dd/yyyy\ \ \ hh:mm">
                  <c:v>41374.416666666664</c:v>
                </c:pt>
                <c:pt idx="5313" formatCode="mm/dd/yyyy\ \ \ hh:mm">
                  <c:v>41374.666666666664</c:v>
                </c:pt>
                <c:pt idx="5314" formatCode="mm/dd/yyyy\ \ \ hh:mm">
                  <c:v>41374.916666666664</c:v>
                </c:pt>
                <c:pt idx="5315" formatCode="mm/dd/yyyy\ \ \ hh:mm">
                  <c:v>41375.166666666664</c:v>
                </c:pt>
                <c:pt idx="5316" formatCode="mm/dd/yyyy\ \ \ hh:mm">
                  <c:v>41375.416666666664</c:v>
                </c:pt>
                <c:pt idx="5317" formatCode="mm/dd/yyyy\ \ \ hh:mm">
                  <c:v>41375.666666666664</c:v>
                </c:pt>
                <c:pt idx="5318" formatCode="mm/dd/yyyy\ \ \ hh:mm">
                  <c:v>41375.916666666664</c:v>
                </c:pt>
                <c:pt idx="5319" formatCode="mm/dd/yyyy\ \ \ hh:mm">
                  <c:v>41376.166666666664</c:v>
                </c:pt>
                <c:pt idx="5320" formatCode="mm/dd/yyyy\ \ \ hh:mm">
                  <c:v>41376.416666666664</c:v>
                </c:pt>
                <c:pt idx="5321" formatCode="mm/dd/yyyy\ \ \ hh:mm">
                  <c:v>41376.666666666664</c:v>
                </c:pt>
                <c:pt idx="5322" formatCode="mm/dd/yyyy\ \ \ hh:mm">
                  <c:v>41376.916666666664</c:v>
                </c:pt>
                <c:pt idx="5323" formatCode="mm/dd/yyyy\ \ \ hh:mm">
                  <c:v>41377.166666666664</c:v>
                </c:pt>
                <c:pt idx="5324" formatCode="mm/dd/yyyy\ \ \ hh:mm">
                  <c:v>41377.416666666664</c:v>
                </c:pt>
                <c:pt idx="5325" formatCode="mm/dd/yyyy\ \ \ hh:mm">
                  <c:v>41377.666666666664</c:v>
                </c:pt>
                <c:pt idx="5326" formatCode="mm/dd/yyyy\ \ \ hh:mm">
                  <c:v>41377.916666666664</c:v>
                </c:pt>
                <c:pt idx="5327" formatCode="mm/dd/yyyy\ \ \ hh:mm">
                  <c:v>41378.166666666664</c:v>
                </c:pt>
                <c:pt idx="5328" formatCode="mm/dd/yyyy\ \ \ hh:mm">
                  <c:v>41378.416666666664</c:v>
                </c:pt>
                <c:pt idx="5329" formatCode="mm/dd/yyyy\ \ \ hh:mm">
                  <c:v>41378.666666666664</c:v>
                </c:pt>
                <c:pt idx="5330" formatCode="mm/dd/yyyy\ \ \ hh:mm">
                  <c:v>41378.916666666664</c:v>
                </c:pt>
                <c:pt idx="5331" formatCode="mm/dd/yyyy\ \ \ hh:mm">
                  <c:v>41379.166666666664</c:v>
                </c:pt>
                <c:pt idx="5332" formatCode="mm/dd/yyyy\ \ \ hh:mm">
                  <c:v>41379.416666666664</c:v>
                </c:pt>
                <c:pt idx="5333" formatCode="mm/dd/yyyy\ \ \ hh:mm">
                  <c:v>41379.666666666664</c:v>
                </c:pt>
                <c:pt idx="5334" formatCode="mm/dd/yyyy\ \ \ hh:mm">
                  <c:v>41379.916666666664</c:v>
                </c:pt>
                <c:pt idx="5335" formatCode="mm/dd/yyyy\ \ \ hh:mm">
                  <c:v>41380.166666666664</c:v>
                </c:pt>
                <c:pt idx="5336" formatCode="mm/dd/yyyy\ \ \ hh:mm">
                  <c:v>41380.416666666664</c:v>
                </c:pt>
                <c:pt idx="5337" formatCode="mm/dd/yyyy\ \ \ hh:mm">
                  <c:v>41380.666666666664</c:v>
                </c:pt>
                <c:pt idx="5338" formatCode="mm/dd/yyyy\ \ \ hh:mm">
                  <c:v>41380.916666666664</c:v>
                </c:pt>
                <c:pt idx="5339" formatCode="mm/dd/yyyy\ \ \ hh:mm">
                  <c:v>41381.166666666664</c:v>
                </c:pt>
                <c:pt idx="5340" formatCode="mm/dd/yyyy\ \ \ hh:mm">
                  <c:v>41381.416666666664</c:v>
                </c:pt>
                <c:pt idx="5341" formatCode="mm/dd/yyyy\ \ \ hh:mm">
                  <c:v>41381.666666666664</c:v>
                </c:pt>
                <c:pt idx="5342" formatCode="mm/dd/yyyy\ \ \ hh:mm">
                  <c:v>41381.916666666664</c:v>
                </c:pt>
                <c:pt idx="5343" formatCode="mm/dd/yyyy\ \ \ hh:mm">
                  <c:v>41382.166666666664</c:v>
                </c:pt>
                <c:pt idx="5344" formatCode="mm/dd/yyyy\ \ \ hh:mm">
                  <c:v>41382.416666666664</c:v>
                </c:pt>
                <c:pt idx="5345" formatCode="mm/dd/yyyy\ \ \ hh:mm">
                  <c:v>41382.666666666664</c:v>
                </c:pt>
                <c:pt idx="5346" formatCode="mm/dd/yyyy\ \ \ hh:mm">
                  <c:v>41382.916666666664</c:v>
                </c:pt>
                <c:pt idx="5347" formatCode="mm/dd/yyyy\ \ \ hh:mm">
                  <c:v>41383.166666666664</c:v>
                </c:pt>
                <c:pt idx="5348" formatCode="mm/dd/yyyy\ \ \ hh:mm">
                  <c:v>41383.416666666664</c:v>
                </c:pt>
                <c:pt idx="5349" formatCode="mm/dd/yyyy\ \ \ hh:mm">
                  <c:v>41383.666666666664</c:v>
                </c:pt>
                <c:pt idx="5350" formatCode="mm/dd/yyyy\ \ \ hh:mm">
                  <c:v>41383.916666666664</c:v>
                </c:pt>
                <c:pt idx="5351" formatCode="mm/dd/yyyy\ \ \ hh:mm">
                  <c:v>41384.166666666664</c:v>
                </c:pt>
                <c:pt idx="5352" formatCode="mm/dd/yyyy\ \ \ hh:mm">
                  <c:v>41384.416666666664</c:v>
                </c:pt>
                <c:pt idx="5353" formatCode="mm/dd/yyyy\ \ \ hh:mm">
                  <c:v>41384.666666666664</c:v>
                </c:pt>
                <c:pt idx="5354" formatCode="mm/dd/yyyy\ \ \ hh:mm">
                  <c:v>41384.916666666664</c:v>
                </c:pt>
                <c:pt idx="5355" formatCode="mm/dd/yyyy\ \ \ hh:mm">
                  <c:v>41385.166666666664</c:v>
                </c:pt>
                <c:pt idx="5356" formatCode="mm/dd/yyyy\ \ \ hh:mm">
                  <c:v>41385.416666666664</c:v>
                </c:pt>
                <c:pt idx="5357" formatCode="mm/dd/yyyy\ \ \ hh:mm">
                  <c:v>41385.666666666664</c:v>
                </c:pt>
                <c:pt idx="5358" formatCode="mm/dd/yyyy\ \ \ hh:mm">
                  <c:v>41385.916666666664</c:v>
                </c:pt>
                <c:pt idx="5359" formatCode="mm/dd/yyyy\ \ \ hh:mm">
                  <c:v>41386.166666666664</c:v>
                </c:pt>
                <c:pt idx="5360" formatCode="mm/dd/yyyy\ \ \ hh:mm">
                  <c:v>41386.416666666664</c:v>
                </c:pt>
                <c:pt idx="5361" formatCode="mm/dd/yyyy\ \ \ hh:mm">
                  <c:v>41386.666666666664</c:v>
                </c:pt>
                <c:pt idx="5362" formatCode="mm/dd/yyyy\ \ \ hh:mm">
                  <c:v>41386.916666666664</c:v>
                </c:pt>
                <c:pt idx="5363" formatCode="mm/dd/yyyy\ \ \ hh:mm">
                  <c:v>41387.166666666664</c:v>
                </c:pt>
                <c:pt idx="5364" formatCode="mm/dd/yyyy\ \ \ hh:mm">
                  <c:v>41387.416666666664</c:v>
                </c:pt>
                <c:pt idx="5365" formatCode="mm/dd/yyyy\ \ \ hh:mm">
                  <c:v>41387.666666666664</c:v>
                </c:pt>
                <c:pt idx="5366" formatCode="mm/dd/yyyy\ \ \ hh:mm">
                  <c:v>41387.916666666664</c:v>
                </c:pt>
                <c:pt idx="5367" formatCode="mm/dd/yyyy\ \ \ hh:mm">
                  <c:v>41388.166666666664</c:v>
                </c:pt>
                <c:pt idx="5368" formatCode="mm/dd/yyyy\ \ \ hh:mm">
                  <c:v>41388.416666666664</c:v>
                </c:pt>
                <c:pt idx="5369" formatCode="mm/dd/yyyy\ \ \ hh:mm">
                  <c:v>41388.666666666664</c:v>
                </c:pt>
                <c:pt idx="5370" formatCode="mm/dd/yyyy\ \ \ hh:mm">
                  <c:v>41388.916666666664</c:v>
                </c:pt>
                <c:pt idx="5371" formatCode="mm/dd/yyyy\ \ \ hh:mm">
                  <c:v>41389.166666666664</c:v>
                </c:pt>
                <c:pt idx="5372" formatCode="mm/dd/yyyy\ \ \ hh:mm">
                  <c:v>41389.416666666664</c:v>
                </c:pt>
                <c:pt idx="5373" formatCode="mm/dd/yyyy\ \ \ hh:mm">
                  <c:v>41389.666666666664</c:v>
                </c:pt>
                <c:pt idx="5374" formatCode="mm/dd/yyyy\ \ \ hh:mm">
                  <c:v>41389.916666666664</c:v>
                </c:pt>
                <c:pt idx="5375" formatCode="mm/dd/yyyy\ \ \ hh:mm">
                  <c:v>41390.166666666664</c:v>
                </c:pt>
                <c:pt idx="5376" formatCode="mm/dd/yyyy\ \ \ hh:mm">
                  <c:v>41390.416666666664</c:v>
                </c:pt>
                <c:pt idx="5377" formatCode="mm/dd/yyyy\ \ \ hh:mm">
                  <c:v>41390.666666666664</c:v>
                </c:pt>
                <c:pt idx="5378" formatCode="mm/dd/yyyy\ \ \ hh:mm">
                  <c:v>41390.916666666664</c:v>
                </c:pt>
                <c:pt idx="5379" formatCode="mm/dd/yyyy\ \ \ hh:mm">
                  <c:v>41391.166666666664</c:v>
                </c:pt>
                <c:pt idx="5380" formatCode="mm/dd/yyyy\ \ \ hh:mm">
                  <c:v>41391.416666666664</c:v>
                </c:pt>
                <c:pt idx="5381" formatCode="mm/dd/yyyy\ \ \ hh:mm">
                  <c:v>41391.666666666664</c:v>
                </c:pt>
                <c:pt idx="5382" formatCode="mm/dd/yyyy\ \ \ hh:mm">
                  <c:v>41391.916666666664</c:v>
                </c:pt>
                <c:pt idx="5383" formatCode="mm/dd/yyyy\ \ \ hh:mm">
                  <c:v>41392.166666666664</c:v>
                </c:pt>
                <c:pt idx="5384" formatCode="mm/dd/yyyy\ \ \ hh:mm">
                  <c:v>41392.416666666664</c:v>
                </c:pt>
                <c:pt idx="5385" formatCode="mm/dd/yyyy\ \ \ hh:mm">
                  <c:v>41392.666666666664</c:v>
                </c:pt>
                <c:pt idx="5386" formatCode="mm/dd/yyyy\ \ \ hh:mm">
                  <c:v>41392.916666666664</c:v>
                </c:pt>
                <c:pt idx="5387" formatCode="mm/dd/yyyy\ \ \ hh:mm">
                  <c:v>41393.166666666664</c:v>
                </c:pt>
                <c:pt idx="5388" formatCode="mm/dd/yyyy\ \ \ hh:mm">
                  <c:v>41393.416666666664</c:v>
                </c:pt>
                <c:pt idx="5389" formatCode="mm/dd/yyyy\ \ \ hh:mm">
                  <c:v>41393.666666666664</c:v>
                </c:pt>
                <c:pt idx="5390" formatCode="mm/dd/yyyy\ \ \ hh:mm">
                  <c:v>41393.916666666664</c:v>
                </c:pt>
                <c:pt idx="5391" formatCode="mm/dd/yyyy\ \ \ hh:mm">
                  <c:v>41394.166666666664</c:v>
                </c:pt>
                <c:pt idx="5392" formatCode="mm/dd/yyyy\ \ \ hh:mm">
                  <c:v>41394.416666666664</c:v>
                </c:pt>
                <c:pt idx="5393" formatCode="mm/dd/yyyy\ \ \ hh:mm">
                  <c:v>41394.666666666664</c:v>
                </c:pt>
                <c:pt idx="5394" formatCode="mm/dd/yyyy\ \ \ hh:mm">
                  <c:v>41394.916666666664</c:v>
                </c:pt>
                <c:pt idx="5395" formatCode="mm/dd/yyyy\ \ \ hh:mm">
                  <c:v>41395.166666666664</c:v>
                </c:pt>
                <c:pt idx="5396" formatCode="mm/dd/yyyy\ \ \ hh:mm">
                  <c:v>41395.416666666664</c:v>
                </c:pt>
                <c:pt idx="5397" formatCode="mm/dd/yyyy\ \ \ hh:mm">
                  <c:v>41395.666666666664</c:v>
                </c:pt>
                <c:pt idx="5398" formatCode="mm/dd/yyyy\ \ \ hh:mm">
                  <c:v>41395.916666666664</c:v>
                </c:pt>
                <c:pt idx="5399" formatCode="mm/dd/yyyy\ \ \ hh:mm">
                  <c:v>41396.166666666664</c:v>
                </c:pt>
                <c:pt idx="5400" formatCode="mm/dd/yyyy\ \ \ hh:mm">
                  <c:v>41396.416666666664</c:v>
                </c:pt>
                <c:pt idx="5401" formatCode="mm/dd/yyyy\ \ \ hh:mm">
                  <c:v>41396.666666666664</c:v>
                </c:pt>
                <c:pt idx="5402" formatCode="mm/dd/yyyy\ \ \ hh:mm">
                  <c:v>41396.916666666664</c:v>
                </c:pt>
                <c:pt idx="5403" formatCode="mm/dd/yyyy\ \ \ hh:mm">
                  <c:v>41397.166666666664</c:v>
                </c:pt>
                <c:pt idx="5404" formatCode="mm/dd/yyyy\ \ \ hh:mm">
                  <c:v>41397.416666666664</c:v>
                </c:pt>
                <c:pt idx="5405" formatCode="mm/dd/yyyy\ \ \ hh:mm">
                  <c:v>41397.666666666664</c:v>
                </c:pt>
                <c:pt idx="5406" formatCode="mm/dd/yyyy\ \ \ hh:mm">
                  <c:v>41397.916666666664</c:v>
                </c:pt>
                <c:pt idx="5407" formatCode="mm/dd/yyyy\ \ \ hh:mm">
                  <c:v>41398.166666666664</c:v>
                </c:pt>
                <c:pt idx="5408" formatCode="mm/dd/yyyy\ \ \ hh:mm">
                  <c:v>41398.416666666664</c:v>
                </c:pt>
                <c:pt idx="5409" formatCode="mm/dd/yyyy\ \ \ hh:mm">
                  <c:v>41398.666666666664</c:v>
                </c:pt>
                <c:pt idx="5410" formatCode="mm/dd/yyyy\ \ \ hh:mm">
                  <c:v>41398.916666666664</c:v>
                </c:pt>
                <c:pt idx="5411" formatCode="mm/dd/yyyy\ \ \ hh:mm">
                  <c:v>41399.166666666664</c:v>
                </c:pt>
                <c:pt idx="5412" formatCode="mm/dd/yyyy\ \ \ hh:mm">
                  <c:v>41399.416666666664</c:v>
                </c:pt>
                <c:pt idx="5413" formatCode="mm/dd/yyyy\ \ \ hh:mm">
                  <c:v>41399.666666666664</c:v>
                </c:pt>
                <c:pt idx="5414" formatCode="mm/dd/yyyy\ \ \ hh:mm">
                  <c:v>41399.916666666664</c:v>
                </c:pt>
                <c:pt idx="5415" formatCode="mm/dd/yyyy\ \ \ hh:mm">
                  <c:v>41400.166666666664</c:v>
                </c:pt>
                <c:pt idx="5416" formatCode="mm/dd/yyyy\ \ \ hh:mm">
                  <c:v>41400.416666666664</c:v>
                </c:pt>
                <c:pt idx="5417" formatCode="mm/dd/yyyy\ \ \ hh:mm">
                  <c:v>41400.666666666664</c:v>
                </c:pt>
                <c:pt idx="5418" formatCode="mm/dd/yyyy\ \ \ hh:mm">
                  <c:v>41400.916666666664</c:v>
                </c:pt>
                <c:pt idx="5419" formatCode="mm/dd/yyyy\ \ \ hh:mm">
                  <c:v>41401.166666666664</c:v>
                </c:pt>
                <c:pt idx="5420" formatCode="mm/dd/yyyy\ \ \ hh:mm">
                  <c:v>41401.416666666664</c:v>
                </c:pt>
                <c:pt idx="5421" formatCode="mm/dd/yyyy\ \ \ hh:mm">
                  <c:v>41401.666666666664</c:v>
                </c:pt>
                <c:pt idx="5422" formatCode="mm/dd/yyyy\ \ \ hh:mm">
                  <c:v>41401.916666666664</c:v>
                </c:pt>
                <c:pt idx="5423" formatCode="mm/dd/yyyy\ \ \ hh:mm">
                  <c:v>41402.166666666664</c:v>
                </c:pt>
                <c:pt idx="5424" formatCode="mm/dd/yyyy\ \ \ hh:mm">
                  <c:v>41402.416666666664</c:v>
                </c:pt>
                <c:pt idx="5425" formatCode="mm/dd/yyyy\ \ \ hh:mm">
                  <c:v>41402.666666666664</c:v>
                </c:pt>
                <c:pt idx="5426" formatCode="mm/dd/yyyy\ \ \ hh:mm">
                  <c:v>41402.916666666664</c:v>
                </c:pt>
                <c:pt idx="5427" formatCode="mm/dd/yyyy\ \ \ hh:mm">
                  <c:v>41403.166666666664</c:v>
                </c:pt>
                <c:pt idx="5428" formatCode="mm/dd/yyyy\ \ \ hh:mm">
                  <c:v>41403.416666666664</c:v>
                </c:pt>
                <c:pt idx="5429" formatCode="mm/dd/yyyy\ \ \ hh:mm">
                  <c:v>41403.666666666664</c:v>
                </c:pt>
                <c:pt idx="5430" formatCode="mm/dd/yyyy\ \ \ hh:mm">
                  <c:v>41403.916666666664</c:v>
                </c:pt>
                <c:pt idx="5431" formatCode="mm/dd/yyyy\ \ \ hh:mm">
                  <c:v>41404.166666666664</c:v>
                </c:pt>
                <c:pt idx="5432" formatCode="mm/dd/yyyy\ \ \ hh:mm">
                  <c:v>41404.416666666664</c:v>
                </c:pt>
                <c:pt idx="5433" formatCode="mm/dd/yyyy\ \ \ hh:mm">
                  <c:v>41404.666666666664</c:v>
                </c:pt>
                <c:pt idx="5434" formatCode="mm/dd/yyyy\ \ \ hh:mm">
                  <c:v>41404.916666666664</c:v>
                </c:pt>
                <c:pt idx="5435" formatCode="mm/dd/yyyy\ \ \ hh:mm">
                  <c:v>41405.166666666664</c:v>
                </c:pt>
                <c:pt idx="5436" formatCode="mm/dd/yyyy\ \ \ hh:mm">
                  <c:v>41405.416666666664</c:v>
                </c:pt>
                <c:pt idx="5437" formatCode="mm/dd/yyyy\ \ \ hh:mm">
                  <c:v>41405.666666666664</c:v>
                </c:pt>
                <c:pt idx="5438" formatCode="mm/dd/yyyy\ \ \ hh:mm">
                  <c:v>41405.916666666664</c:v>
                </c:pt>
                <c:pt idx="5439" formatCode="mm/dd/yyyy\ \ \ hh:mm">
                  <c:v>41406.166666666664</c:v>
                </c:pt>
                <c:pt idx="5440" formatCode="mm/dd/yyyy\ \ \ hh:mm">
                  <c:v>41406.416666666664</c:v>
                </c:pt>
                <c:pt idx="5441" formatCode="mm/dd/yyyy\ \ \ hh:mm">
                  <c:v>41406.666666666664</c:v>
                </c:pt>
                <c:pt idx="5442" formatCode="mm/dd/yyyy\ \ \ hh:mm">
                  <c:v>41406.916666666664</c:v>
                </c:pt>
                <c:pt idx="5443" formatCode="mm/dd/yyyy\ \ \ hh:mm">
                  <c:v>41407.166666666664</c:v>
                </c:pt>
                <c:pt idx="5444" formatCode="mm/dd/yyyy\ \ \ hh:mm">
                  <c:v>41407.416666666664</c:v>
                </c:pt>
                <c:pt idx="5445" formatCode="mm/dd/yyyy\ \ \ hh:mm">
                  <c:v>41407.666666666664</c:v>
                </c:pt>
                <c:pt idx="5446" formatCode="mm/dd/yyyy\ \ \ hh:mm">
                  <c:v>41407.916666666664</c:v>
                </c:pt>
                <c:pt idx="5447" formatCode="mm/dd/yyyy\ \ \ hh:mm">
                  <c:v>41408.166666666664</c:v>
                </c:pt>
                <c:pt idx="5448" formatCode="mm/dd/yyyy\ \ \ hh:mm">
                  <c:v>41408.416666666664</c:v>
                </c:pt>
                <c:pt idx="5449" formatCode="mm/dd/yyyy\ \ \ hh:mm">
                  <c:v>41408.666666666664</c:v>
                </c:pt>
                <c:pt idx="5450" formatCode="mm/dd/yyyy\ \ \ hh:mm">
                  <c:v>41408.916666666664</c:v>
                </c:pt>
                <c:pt idx="5451" formatCode="mm/dd/yyyy\ \ \ hh:mm">
                  <c:v>41409.166666666664</c:v>
                </c:pt>
                <c:pt idx="5452" formatCode="mm/dd/yyyy\ \ \ hh:mm">
                  <c:v>41409.416666666664</c:v>
                </c:pt>
                <c:pt idx="5453" formatCode="mm/dd/yyyy\ \ \ hh:mm">
                  <c:v>41409.666666666664</c:v>
                </c:pt>
                <c:pt idx="5454" formatCode="mm/dd/yyyy\ \ \ hh:mm">
                  <c:v>41409.916666666664</c:v>
                </c:pt>
                <c:pt idx="5455" formatCode="mm/dd/yyyy\ \ \ hh:mm">
                  <c:v>41410.166666666664</c:v>
                </c:pt>
                <c:pt idx="5456" formatCode="mm/dd/yyyy\ \ \ hh:mm">
                  <c:v>41410.416666666664</c:v>
                </c:pt>
                <c:pt idx="5457" formatCode="mm/dd/yyyy\ \ \ hh:mm">
                  <c:v>41410.666666666664</c:v>
                </c:pt>
                <c:pt idx="5458" formatCode="mm/dd/yyyy\ \ \ hh:mm">
                  <c:v>41410.916666666664</c:v>
                </c:pt>
                <c:pt idx="5459" formatCode="mm/dd/yyyy\ \ \ hh:mm">
                  <c:v>41411.166666666664</c:v>
                </c:pt>
                <c:pt idx="5460" formatCode="mm/dd/yyyy\ \ \ hh:mm">
                  <c:v>41411.416666666664</c:v>
                </c:pt>
                <c:pt idx="5461" formatCode="mm/dd/yyyy\ \ \ hh:mm">
                  <c:v>41411.666666666664</c:v>
                </c:pt>
                <c:pt idx="5462" formatCode="mm/dd/yyyy\ \ \ hh:mm">
                  <c:v>41411.916666666664</c:v>
                </c:pt>
                <c:pt idx="5463" formatCode="mm/dd/yyyy\ \ \ hh:mm">
                  <c:v>41412.166666666664</c:v>
                </c:pt>
                <c:pt idx="5464" formatCode="mm/dd/yyyy\ \ \ hh:mm">
                  <c:v>41412.416666666664</c:v>
                </c:pt>
                <c:pt idx="5465" formatCode="mm/dd/yyyy\ \ \ hh:mm">
                  <c:v>41412.666666666664</c:v>
                </c:pt>
                <c:pt idx="5466" formatCode="mm/dd/yyyy\ \ \ hh:mm">
                  <c:v>41412.916666666664</c:v>
                </c:pt>
                <c:pt idx="5467" formatCode="mm/dd/yyyy\ \ \ hh:mm">
                  <c:v>41413.166666666664</c:v>
                </c:pt>
                <c:pt idx="5468" formatCode="mm/dd/yyyy\ \ \ hh:mm">
                  <c:v>41413.416666666664</c:v>
                </c:pt>
                <c:pt idx="5469" formatCode="mm/dd/yyyy\ \ \ hh:mm">
                  <c:v>41413.666666666664</c:v>
                </c:pt>
                <c:pt idx="5470" formatCode="mm/dd/yyyy\ \ \ hh:mm">
                  <c:v>41413.916666666664</c:v>
                </c:pt>
                <c:pt idx="5471" formatCode="mm/dd/yyyy\ \ \ hh:mm">
                  <c:v>41414.166666666664</c:v>
                </c:pt>
                <c:pt idx="5472" formatCode="mm/dd/yyyy\ \ \ hh:mm">
                  <c:v>41414.416666666664</c:v>
                </c:pt>
                <c:pt idx="5473" formatCode="mm/dd/yyyy\ \ \ hh:mm">
                  <c:v>41414.666666666664</c:v>
                </c:pt>
                <c:pt idx="5474" formatCode="mm/dd/yyyy\ \ \ hh:mm">
                  <c:v>41414.916666666664</c:v>
                </c:pt>
                <c:pt idx="5475" formatCode="mm/dd/yyyy\ \ \ hh:mm">
                  <c:v>41415.166666666664</c:v>
                </c:pt>
                <c:pt idx="5476" formatCode="mm/dd/yyyy\ \ \ hh:mm">
                  <c:v>41415.416666666664</c:v>
                </c:pt>
                <c:pt idx="5477" formatCode="mm/dd/yyyy\ \ \ hh:mm">
                  <c:v>41415.666666666664</c:v>
                </c:pt>
                <c:pt idx="5478" formatCode="mm/dd/yyyy\ \ \ hh:mm">
                  <c:v>41415.916666666664</c:v>
                </c:pt>
                <c:pt idx="5479" formatCode="mm/dd/yyyy\ \ \ hh:mm">
                  <c:v>41416.166666666664</c:v>
                </c:pt>
                <c:pt idx="5480" formatCode="mm/dd/yyyy\ \ \ hh:mm">
                  <c:v>41416.416666666664</c:v>
                </c:pt>
                <c:pt idx="5481" formatCode="mm/dd/yyyy\ \ \ hh:mm">
                  <c:v>41416.666666666664</c:v>
                </c:pt>
                <c:pt idx="5482" formatCode="mm/dd/yyyy\ \ \ hh:mm">
                  <c:v>41416.916666666664</c:v>
                </c:pt>
                <c:pt idx="5483" formatCode="mm/dd/yyyy\ \ \ hh:mm">
                  <c:v>41417.166666666664</c:v>
                </c:pt>
                <c:pt idx="5484" formatCode="mm/dd/yyyy\ \ \ hh:mm">
                  <c:v>41417.416666666664</c:v>
                </c:pt>
                <c:pt idx="5485" formatCode="mm/dd/yyyy\ \ \ hh:mm">
                  <c:v>41417.666666666664</c:v>
                </c:pt>
                <c:pt idx="5486" formatCode="mm/dd/yyyy\ \ \ hh:mm">
                  <c:v>41417.916666666664</c:v>
                </c:pt>
                <c:pt idx="5487" formatCode="mm/dd/yyyy\ \ \ hh:mm">
                  <c:v>41418.166666666664</c:v>
                </c:pt>
                <c:pt idx="5488" formatCode="mm/dd/yyyy\ \ \ hh:mm">
                  <c:v>41418.416666666664</c:v>
                </c:pt>
                <c:pt idx="5489" formatCode="mm/dd/yyyy\ \ \ hh:mm">
                  <c:v>41418.666666666664</c:v>
                </c:pt>
                <c:pt idx="5490" formatCode="mm/dd/yyyy\ \ \ hh:mm">
                  <c:v>41418.916666666664</c:v>
                </c:pt>
                <c:pt idx="5491" formatCode="mm/dd/yyyy\ \ \ hh:mm">
                  <c:v>41419.166666666664</c:v>
                </c:pt>
                <c:pt idx="5492" formatCode="mm/dd/yyyy\ \ \ hh:mm">
                  <c:v>41419.416666666664</c:v>
                </c:pt>
                <c:pt idx="5493" formatCode="mm/dd/yyyy\ \ \ hh:mm">
                  <c:v>41419.666666666664</c:v>
                </c:pt>
                <c:pt idx="5494" formatCode="mm/dd/yyyy\ \ \ hh:mm">
                  <c:v>41419.916666666664</c:v>
                </c:pt>
                <c:pt idx="5495" formatCode="mm/dd/yyyy\ \ \ hh:mm">
                  <c:v>41420.166666666664</c:v>
                </c:pt>
                <c:pt idx="5496" formatCode="mm/dd/yyyy\ \ \ hh:mm">
                  <c:v>41420.416666666664</c:v>
                </c:pt>
                <c:pt idx="5497" formatCode="mm/dd/yyyy\ \ \ hh:mm">
                  <c:v>41420.666666666664</c:v>
                </c:pt>
                <c:pt idx="5498" formatCode="mm/dd/yyyy\ \ \ hh:mm">
                  <c:v>41420.916666666664</c:v>
                </c:pt>
                <c:pt idx="5499" formatCode="mm/dd/yyyy\ \ \ hh:mm">
                  <c:v>41421.166666666664</c:v>
                </c:pt>
                <c:pt idx="5500" formatCode="mm/dd/yyyy\ \ \ hh:mm">
                  <c:v>41421.416666666664</c:v>
                </c:pt>
                <c:pt idx="5501" formatCode="mm/dd/yyyy\ \ \ hh:mm">
                  <c:v>41421.666666666664</c:v>
                </c:pt>
                <c:pt idx="5502" formatCode="mm/dd/yyyy\ \ \ hh:mm">
                  <c:v>41421.916666666664</c:v>
                </c:pt>
                <c:pt idx="5503" formatCode="mm/dd/yyyy\ \ \ hh:mm">
                  <c:v>41422.166666666664</c:v>
                </c:pt>
                <c:pt idx="5504" formatCode="mm/dd/yyyy\ \ \ hh:mm">
                  <c:v>41422.416666666664</c:v>
                </c:pt>
                <c:pt idx="5505" formatCode="mm/dd/yyyy\ \ \ hh:mm">
                  <c:v>41422.666666666664</c:v>
                </c:pt>
                <c:pt idx="5506" formatCode="mm/dd/yyyy\ \ \ hh:mm">
                  <c:v>41422.916666666664</c:v>
                </c:pt>
                <c:pt idx="5507" formatCode="mm/dd/yyyy\ \ \ hh:mm">
                  <c:v>41423.166666666664</c:v>
                </c:pt>
                <c:pt idx="5508" formatCode="mm/dd/yyyy\ \ \ hh:mm">
                  <c:v>41423.416666666664</c:v>
                </c:pt>
                <c:pt idx="5509" formatCode="mm/dd/yyyy\ \ \ hh:mm">
                  <c:v>41423.666666666664</c:v>
                </c:pt>
                <c:pt idx="5510" formatCode="mm/dd/yyyy\ \ \ hh:mm">
                  <c:v>41423.916666666664</c:v>
                </c:pt>
                <c:pt idx="5511" formatCode="mm/dd/yyyy\ \ \ hh:mm">
                  <c:v>41424.166666666664</c:v>
                </c:pt>
                <c:pt idx="5512" formatCode="mm/dd/yyyy\ \ \ hh:mm">
                  <c:v>41424.416666666664</c:v>
                </c:pt>
                <c:pt idx="5513" formatCode="mm/dd/yyyy\ \ \ hh:mm">
                  <c:v>41424.666666666664</c:v>
                </c:pt>
                <c:pt idx="5514" formatCode="mm/dd/yyyy\ \ \ hh:mm">
                  <c:v>41424.916666666664</c:v>
                </c:pt>
                <c:pt idx="5515" formatCode="mm/dd/yyyy\ \ \ hh:mm">
                  <c:v>41425.166666666664</c:v>
                </c:pt>
                <c:pt idx="5516" formatCode="mm/dd/yyyy\ \ \ hh:mm">
                  <c:v>41425.416666666664</c:v>
                </c:pt>
                <c:pt idx="5517" formatCode="mm/dd/yyyy\ \ \ hh:mm">
                  <c:v>41425.666666666664</c:v>
                </c:pt>
                <c:pt idx="5518" formatCode="mm/dd/yyyy\ \ \ hh:mm">
                  <c:v>41425.916666666664</c:v>
                </c:pt>
                <c:pt idx="5519" formatCode="mm/dd/yyyy\ \ \ hh:mm">
                  <c:v>41426.166666666664</c:v>
                </c:pt>
                <c:pt idx="5520" formatCode="mm/dd/yyyy\ \ \ hh:mm">
                  <c:v>41426.416666666664</c:v>
                </c:pt>
                <c:pt idx="5521" formatCode="mm/dd/yyyy\ \ \ hh:mm">
                  <c:v>41426.666666666664</c:v>
                </c:pt>
                <c:pt idx="5522" formatCode="mm/dd/yyyy\ \ \ hh:mm">
                  <c:v>41426.916666666664</c:v>
                </c:pt>
                <c:pt idx="5523" formatCode="mm/dd/yyyy\ \ \ hh:mm">
                  <c:v>41427.166666666664</c:v>
                </c:pt>
                <c:pt idx="5524" formatCode="mm/dd/yyyy\ \ \ hh:mm">
                  <c:v>41427.416666666664</c:v>
                </c:pt>
                <c:pt idx="5525" formatCode="mm/dd/yyyy\ \ \ hh:mm">
                  <c:v>41427.666666666664</c:v>
                </c:pt>
                <c:pt idx="5526" formatCode="mm/dd/yyyy\ \ \ hh:mm">
                  <c:v>41427.916666666664</c:v>
                </c:pt>
                <c:pt idx="5527" formatCode="mm/dd/yyyy\ \ \ hh:mm">
                  <c:v>41428.166666666664</c:v>
                </c:pt>
                <c:pt idx="5528" formatCode="mm/dd/yyyy\ \ \ hh:mm">
                  <c:v>41428.416666666664</c:v>
                </c:pt>
                <c:pt idx="5529" formatCode="mm/dd/yyyy\ \ \ hh:mm">
                  <c:v>41428.666666666664</c:v>
                </c:pt>
                <c:pt idx="5530" formatCode="mm/dd/yyyy\ \ \ hh:mm">
                  <c:v>41428.916666666664</c:v>
                </c:pt>
                <c:pt idx="5531" formatCode="mm/dd/yyyy\ \ \ hh:mm">
                  <c:v>41429.166666666664</c:v>
                </c:pt>
                <c:pt idx="5532" formatCode="mm/dd/yyyy\ \ \ hh:mm">
                  <c:v>41429.416666666664</c:v>
                </c:pt>
                <c:pt idx="5533" formatCode="mm/dd/yyyy\ \ \ hh:mm">
                  <c:v>41429.666666666664</c:v>
                </c:pt>
                <c:pt idx="5534" formatCode="mm/dd/yyyy\ \ \ hh:mm">
                  <c:v>41429.916666666664</c:v>
                </c:pt>
                <c:pt idx="5535" formatCode="mm/dd/yyyy\ \ \ hh:mm">
                  <c:v>41430.166666666664</c:v>
                </c:pt>
                <c:pt idx="5536" formatCode="mm/dd/yyyy\ \ \ hh:mm">
                  <c:v>41430.416666666664</c:v>
                </c:pt>
                <c:pt idx="5537" formatCode="mm/dd/yyyy\ \ \ hh:mm">
                  <c:v>41430.666666666664</c:v>
                </c:pt>
                <c:pt idx="5538" formatCode="mm/dd/yyyy\ \ \ hh:mm">
                  <c:v>41430.916666666664</c:v>
                </c:pt>
                <c:pt idx="5539" formatCode="mm/dd/yyyy\ \ \ hh:mm">
                  <c:v>41431.166666666664</c:v>
                </c:pt>
                <c:pt idx="5540" formatCode="mm/dd/yyyy\ \ \ hh:mm">
                  <c:v>41431.416666666664</c:v>
                </c:pt>
                <c:pt idx="5541" formatCode="mm/dd/yyyy\ \ \ hh:mm">
                  <c:v>41431.666666666664</c:v>
                </c:pt>
                <c:pt idx="5542" formatCode="mm/dd/yyyy\ \ \ hh:mm">
                  <c:v>41431.916666666664</c:v>
                </c:pt>
                <c:pt idx="5543" formatCode="mm/dd/yyyy\ \ \ hh:mm">
                  <c:v>41432.166666666664</c:v>
                </c:pt>
                <c:pt idx="5544" formatCode="mm/dd/yyyy\ \ \ hh:mm">
                  <c:v>41432.416666666664</c:v>
                </c:pt>
                <c:pt idx="5545" formatCode="mm/dd/yyyy\ \ \ hh:mm">
                  <c:v>41432.666666666664</c:v>
                </c:pt>
                <c:pt idx="5546" formatCode="mm/dd/yyyy\ \ \ hh:mm">
                  <c:v>41432.916666666664</c:v>
                </c:pt>
                <c:pt idx="5547" formatCode="mm/dd/yyyy\ \ \ hh:mm">
                  <c:v>41433.166666666664</c:v>
                </c:pt>
                <c:pt idx="5548" formatCode="mm/dd/yyyy\ \ \ hh:mm">
                  <c:v>41433.416666666664</c:v>
                </c:pt>
                <c:pt idx="5549" formatCode="mm/dd/yyyy\ \ \ hh:mm">
                  <c:v>41433.666666666664</c:v>
                </c:pt>
                <c:pt idx="5550" formatCode="mm/dd/yyyy\ \ \ hh:mm">
                  <c:v>41433.916666666664</c:v>
                </c:pt>
                <c:pt idx="5551" formatCode="mm/dd/yyyy\ \ \ hh:mm">
                  <c:v>41434.166666666664</c:v>
                </c:pt>
                <c:pt idx="5552" formatCode="mm/dd/yyyy\ \ \ hh:mm">
                  <c:v>41434.416666666664</c:v>
                </c:pt>
                <c:pt idx="5553" formatCode="mm/dd/yyyy\ \ \ hh:mm">
                  <c:v>41434.666666666664</c:v>
                </c:pt>
                <c:pt idx="5554" formatCode="mm/dd/yyyy\ \ \ hh:mm">
                  <c:v>41434.916666666664</c:v>
                </c:pt>
                <c:pt idx="5555" formatCode="mm/dd/yyyy\ \ \ hh:mm">
                  <c:v>41435.166666666664</c:v>
                </c:pt>
                <c:pt idx="5556" formatCode="mm/dd/yyyy\ \ \ hh:mm">
                  <c:v>41435.416666666664</c:v>
                </c:pt>
                <c:pt idx="5557" formatCode="mm/dd/yyyy\ \ \ hh:mm">
                  <c:v>41435.666666666664</c:v>
                </c:pt>
                <c:pt idx="5558" formatCode="mm/dd/yyyy\ \ \ hh:mm">
                  <c:v>41435.916666666664</c:v>
                </c:pt>
                <c:pt idx="5559" formatCode="mm/dd/yyyy\ \ \ hh:mm">
                  <c:v>41436.166666666664</c:v>
                </c:pt>
                <c:pt idx="5560" formatCode="mm/dd/yyyy\ \ \ hh:mm">
                  <c:v>41436.416666666664</c:v>
                </c:pt>
                <c:pt idx="5561" formatCode="mm/dd/yyyy\ \ \ hh:mm">
                  <c:v>41436.666666666664</c:v>
                </c:pt>
                <c:pt idx="5562" formatCode="mm/dd/yyyy\ \ \ hh:mm">
                  <c:v>41436.916666666664</c:v>
                </c:pt>
                <c:pt idx="5563" formatCode="mm/dd/yyyy\ \ \ hh:mm">
                  <c:v>41437.166666666664</c:v>
                </c:pt>
                <c:pt idx="5564" formatCode="mm/dd/yyyy\ \ \ hh:mm">
                  <c:v>41437.416666666664</c:v>
                </c:pt>
                <c:pt idx="5565" formatCode="mm/dd/yyyy\ \ \ hh:mm">
                  <c:v>41437.666666666664</c:v>
                </c:pt>
                <c:pt idx="5566" formatCode="mm/dd/yyyy\ \ \ hh:mm">
                  <c:v>41437.916666666664</c:v>
                </c:pt>
                <c:pt idx="5567" formatCode="mm/dd/yyyy\ \ \ hh:mm">
                  <c:v>41438.166666666664</c:v>
                </c:pt>
                <c:pt idx="5568" formatCode="mm/dd/yyyy\ \ \ hh:mm">
                  <c:v>41438.416666666664</c:v>
                </c:pt>
                <c:pt idx="5569" formatCode="mm/dd/yyyy\ \ \ hh:mm">
                  <c:v>41438.666666666664</c:v>
                </c:pt>
                <c:pt idx="5570" formatCode="mm/dd/yyyy\ \ \ hh:mm">
                  <c:v>41438.916666666664</c:v>
                </c:pt>
                <c:pt idx="5571" formatCode="mm/dd/yyyy\ \ \ hh:mm">
                  <c:v>41439.166666666664</c:v>
                </c:pt>
                <c:pt idx="5572" formatCode="mm/dd/yyyy\ \ \ hh:mm">
                  <c:v>41439.416666666664</c:v>
                </c:pt>
                <c:pt idx="5573" formatCode="mm/dd/yyyy\ \ \ hh:mm">
                  <c:v>41439.666666666664</c:v>
                </c:pt>
                <c:pt idx="5574" formatCode="mm/dd/yyyy\ \ \ hh:mm">
                  <c:v>41439.916666666664</c:v>
                </c:pt>
                <c:pt idx="5575" formatCode="mm/dd/yyyy\ \ \ hh:mm">
                  <c:v>41440.166666666664</c:v>
                </c:pt>
                <c:pt idx="5576" formatCode="mm/dd/yyyy\ \ \ hh:mm">
                  <c:v>41440.416666666664</c:v>
                </c:pt>
                <c:pt idx="5577" formatCode="mm/dd/yyyy\ \ \ hh:mm">
                  <c:v>41440.666666666664</c:v>
                </c:pt>
                <c:pt idx="5578" formatCode="mm/dd/yyyy\ \ \ hh:mm">
                  <c:v>41440.916666666664</c:v>
                </c:pt>
                <c:pt idx="5579" formatCode="mm/dd/yyyy\ \ \ hh:mm">
                  <c:v>41441.166666666664</c:v>
                </c:pt>
                <c:pt idx="5580" formatCode="mm/dd/yyyy\ \ \ hh:mm">
                  <c:v>41441.416666666664</c:v>
                </c:pt>
                <c:pt idx="5581" formatCode="mm/dd/yyyy\ \ \ hh:mm">
                  <c:v>41441.666666666664</c:v>
                </c:pt>
                <c:pt idx="5582" formatCode="mm/dd/yyyy\ \ \ hh:mm">
                  <c:v>41441.916666666664</c:v>
                </c:pt>
                <c:pt idx="5583" formatCode="mm/dd/yyyy\ \ \ hh:mm">
                  <c:v>41442.166666666664</c:v>
                </c:pt>
                <c:pt idx="5584" formatCode="mm/dd/yyyy\ \ \ hh:mm">
                  <c:v>41442.416666666664</c:v>
                </c:pt>
                <c:pt idx="5585" formatCode="mm/dd/yyyy\ \ \ hh:mm">
                  <c:v>41442.666666666664</c:v>
                </c:pt>
                <c:pt idx="5586" formatCode="mm/dd/yyyy\ \ \ hh:mm">
                  <c:v>41442.916666666664</c:v>
                </c:pt>
                <c:pt idx="5587" formatCode="mm/dd/yyyy\ \ \ hh:mm">
                  <c:v>41443.166666666664</c:v>
                </c:pt>
                <c:pt idx="5588" formatCode="mm/dd/yyyy\ \ \ hh:mm">
                  <c:v>41443.416666666664</c:v>
                </c:pt>
                <c:pt idx="5589" formatCode="mm/dd/yyyy\ \ \ hh:mm">
                  <c:v>41443.666666666664</c:v>
                </c:pt>
                <c:pt idx="5590" formatCode="mm/dd/yyyy\ \ \ hh:mm">
                  <c:v>41443.916666666664</c:v>
                </c:pt>
                <c:pt idx="5591" formatCode="mm/dd/yyyy\ \ \ hh:mm">
                  <c:v>41444.166666666664</c:v>
                </c:pt>
                <c:pt idx="5592" formatCode="mm/dd/yyyy\ \ \ hh:mm">
                  <c:v>41444.416666666664</c:v>
                </c:pt>
                <c:pt idx="5593" formatCode="mm/dd/yyyy\ \ \ hh:mm">
                  <c:v>41444.666666666664</c:v>
                </c:pt>
                <c:pt idx="5594" formatCode="mm/dd/yyyy\ \ \ hh:mm">
                  <c:v>41444.71875</c:v>
                </c:pt>
                <c:pt idx="5595" formatCode="mm/dd/yyyy\ \ \ hh:mm">
                  <c:v>41444.833333333336</c:v>
                </c:pt>
                <c:pt idx="5596" formatCode="mm/dd/yyyy\ \ \ hh:mm">
                  <c:v>41445.083333333336</c:v>
                </c:pt>
                <c:pt idx="5597" formatCode="mm/dd/yyyy\ \ \ hh:mm">
                  <c:v>41445.333333333336</c:v>
                </c:pt>
                <c:pt idx="5598" formatCode="mm/dd/yyyy\ \ \ hh:mm">
                  <c:v>41445.583333333336</c:v>
                </c:pt>
                <c:pt idx="5599" formatCode="mm/dd/yyyy\ \ \ hh:mm">
                  <c:v>41445.833333333336</c:v>
                </c:pt>
                <c:pt idx="5600" formatCode="mm/dd/yyyy\ \ \ hh:mm">
                  <c:v>41446.083333333336</c:v>
                </c:pt>
                <c:pt idx="5601" formatCode="mm/dd/yyyy\ \ \ hh:mm">
                  <c:v>41446.333333333336</c:v>
                </c:pt>
                <c:pt idx="5602" formatCode="mm/dd/yyyy\ \ \ hh:mm">
                  <c:v>41446.583333333336</c:v>
                </c:pt>
                <c:pt idx="5603" formatCode="mm/dd/yyyy\ \ \ hh:mm">
                  <c:v>41446.833333333336</c:v>
                </c:pt>
                <c:pt idx="5604" formatCode="mm/dd/yyyy\ \ \ hh:mm">
                  <c:v>41447.083333333336</c:v>
                </c:pt>
                <c:pt idx="5605" formatCode="mm/dd/yyyy\ \ \ hh:mm">
                  <c:v>41447.333333333336</c:v>
                </c:pt>
                <c:pt idx="5606" formatCode="mm/dd/yyyy\ \ \ hh:mm">
                  <c:v>41447.583333333336</c:v>
                </c:pt>
                <c:pt idx="5607" formatCode="mm/dd/yyyy\ \ \ hh:mm">
                  <c:v>41447.833333333336</c:v>
                </c:pt>
                <c:pt idx="5608" formatCode="mm/dd/yyyy\ \ \ hh:mm">
                  <c:v>41448.083333333336</c:v>
                </c:pt>
                <c:pt idx="5609" formatCode="mm/dd/yyyy\ \ \ hh:mm">
                  <c:v>41448.333333333336</c:v>
                </c:pt>
                <c:pt idx="5610" formatCode="mm/dd/yyyy\ \ \ hh:mm">
                  <c:v>41448.583333333336</c:v>
                </c:pt>
                <c:pt idx="5611" formatCode="mm/dd/yyyy\ \ \ hh:mm">
                  <c:v>41448.833333333336</c:v>
                </c:pt>
                <c:pt idx="5612" formatCode="mm/dd/yyyy\ \ \ hh:mm">
                  <c:v>41449.083333333336</c:v>
                </c:pt>
                <c:pt idx="5613" formatCode="mm/dd/yyyy\ \ \ hh:mm">
                  <c:v>41449.333333333336</c:v>
                </c:pt>
                <c:pt idx="5614" formatCode="mm/dd/yyyy\ \ \ hh:mm">
                  <c:v>41449.583333333336</c:v>
                </c:pt>
                <c:pt idx="5615" formatCode="mm/dd/yyyy\ \ \ hh:mm">
                  <c:v>41449.833333333336</c:v>
                </c:pt>
                <c:pt idx="5616" formatCode="mm/dd/yyyy\ \ \ hh:mm">
                  <c:v>41450.083333333336</c:v>
                </c:pt>
                <c:pt idx="5617" formatCode="mm/dd/yyyy\ \ \ hh:mm">
                  <c:v>41450.333333333336</c:v>
                </c:pt>
                <c:pt idx="5618" formatCode="mm/dd/yyyy\ \ \ hh:mm">
                  <c:v>41450.583333333336</c:v>
                </c:pt>
                <c:pt idx="5619" formatCode="mm/dd/yyyy\ \ \ hh:mm">
                  <c:v>41450.833333333336</c:v>
                </c:pt>
                <c:pt idx="5620" formatCode="mm/dd/yyyy\ \ \ hh:mm">
                  <c:v>41451.083333333336</c:v>
                </c:pt>
                <c:pt idx="5621" formatCode="mm/dd/yyyy\ \ \ hh:mm">
                  <c:v>41451.333333333336</c:v>
                </c:pt>
                <c:pt idx="5622" formatCode="mm/dd/yyyy\ \ \ hh:mm">
                  <c:v>41451.583333333336</c:v>
                </c:pt>
                <c:pt idx="5623" formatCode="mm/dd/yyyy\ \ \ hh:mm">
                  <c:v>41451.833333333336</c:v>
                </c:pt>
                <c:pt idx="5624" formatCode="mm/dd/yyyy\ \ \ hh:mm">
                  <c:v>41452.083333333336</c:v>
                </c:pt>
                <c:pt idx="5625" formatCode="mm/dd/yyyy\ \ \ hh:mm">
                  <c:v>41452.333333333336</c:v>
                </c:pt>
                <c:pt idx="5626" formatCode="mm/dd/yyyy\ \ \ hh:mm">
                  <c:v>41452.583333333336</c:v>
                </c:pt>
                <c:pt idx="5627" formatCode="mm/dd/yyyy\ \ \ hh:mm">
                  <c:v>41452.833333333336</c:v>
                </c:pt>
                <c:pt idx="5628" formatCode="mm/dd/yyyy\ \ \ hh:mm">
                  <c:v>41453.083333333336</c:v>
                </c:pt>
                <c:pt idx="5629" formatCode="mm/dd/yyyy\ \ \ hh:mm">
                  <c:v>41453.333333333336</c:v>
                </c:pt>
                <c:pt idx="5630" formatCode="mm/dd/yyyy\ \ \ hh:mm">
                  <c:v>41453.583333333336</c:v>
                </c:pt>
                <c:pt idx="5631" formatCode="mm/dd/yyyy\ \ \ hh:mm">
                  <c:v>41453.833333333336</c:v>
                </c:pt>
                <c:pt idx="5632" formatCode="mm/dd/yyyy\ \ \ hh:mm">
                  <c:v>41454.083333333336</c:v>
                </c:pt>
                <c:pt idx="5633" formatCode="mm/dd/yyyy\ \ \ hh:mm">
                  <c:v>41454.333333333336</c:v>
                </c:pt>
                <c:pt idx="5634" formatCode="mm/dd/yyyy\ \ \ hh:mm">
                  <c:v>41454.583333333336</c:v>
                </c:pt>
                <c:pt idx="5635" formatCode="mm/dd/yyyy\ \ \ hh:mm">
                  <c:v>41454.833333333336</c:v>
                </c:pt>
                <c:pt idx="5636" formatCode="mm/dd/yyyy\ \ \ hh:mm">
                  <c:v>41455.083333333336</c:v>
                </c:pt>
                <c:pt idx="5637" formatCode="mm/dd/yyyy\ \ \ hh:mm">
                  <c:v>41455.333333333336</c:v>
                </c:pt>
                <c:pt idx="5638" formatCode="mm/dd/yyyy\ \ \ hh:mm">
                  <c:v>41455.583333333336</c:v>
                </c:pt>
                <c:pt idx="5639" formatCode="mm/dd/yyyy\ \ \ hh:mm">
                  <c:v>41455.833333333336</c:v>
                </c:pt>
                <c:pt idx="5640" formatCode="mm/dd/yyyy\ \ \ hh:mm">
                  <c:v>41456.083333333336</c:v>
                </c:pt>
                <c:pt idx="5641" formatCode="mm/dd/yyyy\ \ \ hh:mm">
                  <c:v>41456.333333333336</c:v>
                </c:pt>
                <c:pt idx="5642" formatCode="mm/dd/yyyy\ \ \ hh:mm">
                  <c:v>41456.583333333336</c:v>
                </c:pt>
                <c:pt idx="5643" formatCode="mm/dd/yyyy\ \ \ hh:mm">
                  <c:v>41456.833333333336</c:v>
                </c:pt>
                <c:pt idx="5644" formatCode="mm/dd/yyyy\ \ \ hh:mm">
                  <c:v>41457.083333333336</c:v>
                </c:pt>
                <c:pt idx="5645" formatCode="mm/dd/yyyy\ \ \ hh:mm">
                  <c:v>41457.333333333336</c:v>
                </c:pt>
                <c:pt idx="5646" formatCode="mm/dd/yyyy\ \ \ hh:mm">
                  <c:v>41457.583333333336</c:v>
                </c:pt>
                <c:pt idx="5647" formatCode="mm/dd/yyyy\ \ \ hh:mm">
                  <c:v>41457.833333333336</c:v>
                </c:pt>
                <c:pt idx="5648" formatCode="mm/dd/yyyy\ \ \ hh:mm">
                  <c:v>41458.083333333336</c:v>
                </c:pt>
                <c:pt idx="5649" formatCode="mm/dd/yyyy\ \ \ hh:mm">
                  <c:v>41458.333333333336</c:v>
                </c:pt>
                <c:pt idx="5650" formatCode="mm/dd/yyyy\ \ \ hh:mm">
                  <c:v>41458.583333333336</c:v>
                </c:pt>
                <c:pt idx="5651" formatCode="mm/dd/yyyy\ \ \ hh:mm">
                  <c:v>41458.833333333336</c:v>
                </c:pt>
                <c:pt idx="5652" formatCode="mm/dd/yyyy\ \ \ hh:mm">
                  <c:v>41459.083333333336</c:v>
                </c:pt>
                <c:pt idx="5653" formatCode="mm/dd/yyyy\ \ \ hh:mm">
                  <c:v>41459.333333333336</c:v>
                </c:pt>
                <c:pt idx="5654" formatCode="mm/dd/yyyy\ \ \ hh:mm">
                  <c:v>41459.583333333336</c:v>
                </c:pt>
                <c:pt idx="5655" formatCode="mm/dd/yyyy\ \ \ hh:mm">
                  <c:v>41459.833333333336</c:v>
                </c:pt>
                <c:pt idx="5656" formatCode="mm/dd/yyyy\ \ \ hh:mm">
                  <c:v>41460.083333333336</c:v>
                </c:pt>
                <c:pt idx="5657" formatCode="mm/dd/yyyy\ \ \ hh:mm">
                  <c:v>41460.333333333336</c:v>
                </c:pt>
                <c:pt idx="5658" formatCode="mm/dd/yyyy\ \ \ hh:mm">
                  <c:v>41460.583333333336</c:v>
                </c:pt>
                <c:pt idx="5659" formatCode="mm/dd/yyyy\ \ \ hh:mm">
                  <c:v>41460.833333333336</c:v>
                </c:pt>
                <c:pt idx="5660" formatCode="mm/dd/yyyy\ \ \ hh:mm">
                  <c:v>41461.083333333336</c:v>
                </c:pt>
                <c:pt idx="5661" formatCode="mm/dd/yyyy\ \ \ hh:mm">
                  <c:v>41461.333333333336</c:v>
                </c:pt>
                <c:pt idx="5662" formatCode="mm/dd/yyyy\ \ \ hh:mm">
                  <c:v>41461.583333333336</c:v>
                </c:pt>
                <c:pt idx="5663" formatCode="mm/dd/yyyy\ \ \ hh:mm">
                  <c:v>41461.833333333336</c:v>
                </c:pt>
                <c:pt idx="5664" formatCode="mm/dd/yyyy\ \ \ hh:mm">
                  <c:v>41462.083333333336</c:v>
                </c:pt>
                <c:pt idx="5665" formatCode="mm/dd/yyyy\ \ \ hh:mm">
                  <c:v>41462.333333333336</c:v>
                </c:pt>
                <c:pt idx="5666" formatCode="mm/dd/yyyy\ \ \ hh:mm">
                  <c:v>41462.583333333336</c:v>
                </c:pt>
                <c:pt idx="5667" formatCode="mm/dd/yyyy\ \ \ hh:mm">
                  <c:v>41462.833333333336</c:v>
                </c:pt>
                <c:pt idx="5668" formatCode="mm/dd/yyyy\ \ \ hh:mm">
                  <c:v>41463.083333333336</c:v>
                </c:pt>
                <c:pt idx="5669" formatCode="mm/dd/yyyy\ \ \ hh:mm">
                  <c:v>41463.333333333336</c:v>
                </c:pt>
                <c:pt idx="5670" formatCode="mm/dd/yyyy\ \ \ hh:mm">
                  <c:v>41463.583333333336</c:v>
                </c:pt>
                <c:pt idx="5671" formatCode="mm/dd/yyyy\ \ \ hh:mm">
                  <c:v>41463.833333333336</c:v>
                </c:pt>
                <c:pt idx="5672" formatCode="mm/dd/yyyy\ \ \ hh:mm">
                  <c:v>41464.083333333336</c:v>
                </c:pt>
                <c:pt idx="5673" formatCode="mm/dd/yyyy\ \ \ hh:mm">
                  <c:v>41464.333333333336</c:v>
                </c:pt>
                <c:pt idx="5674" formatCode="mm/dd/yyyy\ \ \ hh:mm">
                  <c:v>41464.583333333336</c:v>
                </c:pt>
                <c:pt idx="5675" formatCode="mm/dd/yyyy\ \ \ hh:mm">
                  <c:v>41464.833333333336</c:v>
                </c:pt>
                <c:pt idx="5676" formatCode="mm/dd/yyyy\ \ \ hh:mm">
                  <c:v>41465.083333333336</c:v>
                </c:pt>
                <c:pt idx="5677" formatCode="mm/dd/yyyy\ \ \ hh:mm">
                  <c:v>41465.333333333336</c:v>
                </c:pt>
                <c:pt idx="5678" formatCode="mm/dd/yyyy\ \ \ hh:mm">
                  <c:v>41465.583333333336</c:v>
                </c:pt>
                <c:pt idx="5679" formatCode="mm/dd/yyyy\ \ \ hh:mm">
                  <c:v>41465.833333333336</c:v>
                </c:pt>
                <c:pt idx="5680" formatCode="mm/dd/yyyy\ \ \ hh:mm">
                  <c:v>41466.083333333336</c:v>
                </c:pt>
                <c:pt idx="5681" formatCode="mm/dd/yyyy\ \ \ hh:mm">
                  <c:v>41466.333333333336</c:v>
                </c:pt>
                <c:pt idx="5682" formatCode="mm/dd/yyyy\ \ \ hh:mm">
                  <c:v>41466.583333333336</c:v>
                </c:pt>
                <c:pt idx="5683" formatCode="mm/dd/yyyy\ \ \ hh:mm">
                  <c:v>41466.833333333336</c:v>
                </c:pt>
                <c:pt idx="5684" formatCode="mm/dd/yyyy\ \ \ hh:mm">
                  <c:v>41467.083333333336</c:v>
                </c:pt>
                <c:pt idx="5685" formatCode="mm/dd/yyyy\ \ \ hh:mm">
                  <c:v>41467.333333333336</c:v>
                </c:pt>
                <c:pt idx="5686" formatCode="mm/dd/yyyy\ \ \ hh:mm">
                  <c:v>41467.583333333336</c:v>
                </c:pt>
                <c:pt idx="5687" formatCode="mm/dd/yyyy\ \ \ hh:mm">
                  <c:v>41467.833333333336</c:v>
                </c:pt>
                <c:pt idx="5688" formatCode="mm/dd/yyyy\ \ \ hh:mm">
                  <c:v>41468.083333333336</c:v>
                </c:pt>
                <c:pt idx="5689" formatCode="mm/dd/yyyy\ \ \ hh:mm">
                  <c:v>41468.333333333336</c:v>
                </c:pt>
                <c:pt idx="5690" formatCode="mm/dd/yyyy\ \ \ hh:mm">
                  <c:v>41468.583333333336</c:v>
                </c:pt>
                <c:pt idx="5691" formatCode="mm/dd/yyyy\ \ \ hh:mm">
                  <c:v>41468.833333333336</c:v>
                </c:pt>
                <c:pt idx="5692" formatCode="mm/dd/yyyy\ \ \ hh:mm">
                  <c:v>41469.083333333336</c:v>
                </c:pt>
                <c:pt idx="5693" formatCode="mm/dd/yyyy\ \ \ hh:mm">
                  <c:v>41469.333333333336</c:v>
                </c:pt>
                <c:pt idx="5694" formatCode="mm/dd/yyyy\ \ \ hh:mm">
                  <c:v>41469.583333333336</c:v>
                </c:pt>
                <c:pt idx="5695" formatCode="mm/dd/yyyy\ \ \ hh:mm">
                  <c:v>41469.833333333336</c:v>
                </c:pt>
                <c:pt idx="5696" formatCode="mm/dd/yyyy\ \ \ hh:mm">
                  <c:v>41470.083333333336</c:v>
                </c:pt>
                <c:pt idx="5697" formatCode="mm/dd/yyyy\ \ \ hh:mm">
                  <c:v>41470.333333333336</c:v>
                </c:pt>
                <c:pt idx="5698" formatCode="mm/dd/yyyy\ \ \ hh:mm">
                  <c:v>41470.583333333336</c:v>
                </c:pt>
                <c:pt idx="5699" formatCode="mm/dd/yyyy\ \ \ hh:mm">
                  <c:v>41470.833333333336</c:v>
                </c:pt>
                <c:pt idx="5700" formatCode="mm/dd/yyyy\ \ \ hh:mm">
                  <c:v>41471.083333333336</c:v>
                </c:pt>
                <c:pt idx="5701" formatCode="mm/dd/yyyy\ \ \ hh:mm">
                  <c:v>41471.333333333336</c:v>
                </c:pt>
                <c:pt idx="5702" formatCode="mm/dd/yyyy\ \ \ hh:mm">
                  <c:v>41471.583333333336</c:v>
                </c:pt>
                <c:pt idx="5703" formatCode="mm/dd/yyyy\ \ \ hh:mm">
                  <c:v>41471.833333333336</c:v>
                </c:pt>
                <c:pt idx="5704" formatCode="mm/dd/yyyy\ \ \ hh:mm">
                  <c:v>41472.083333333336</c:v>
                </c:pt>
                <c:pt idx="5705" formatCode="mm/dd/yyyy\ \ \ hh:mm">
                  <c:v>41472.333333333336</c:v>
                </c:pt>
                <c:pt idx="5706" formatCode="mm/dd/yyyy\ \ \ hh:mm">
                  <c:v>41472.583333333336</c:v>
                </c:pt>
                <c:pt idx="5707" formatCode="mm/dd/yyyy\ \ \ hh:mm">
                  <c:v>41472.833333333336</c:v>
                </c:pt>
                <c:pt idx="5708" formatCode="mm/dd/yyyy\ \ \ hh:mm">
                  <c:v>41473.083333333336</c:v>
                </c:pt>
                <c:pt idx="5709" formatCode="mm/dd/yyyy\ \ \ hh:mm">
                  <c:v>41473.333333333336</c:v>
                </c:pt>
                <c:pt idx="5710" formatCode="mm/dd/yyyy\ \ \ hh:mm">
                  <c:v>41473.583333333336</c:v>
                </c:pt>
                <c:pt idx="5711" formatCode="mm/dd/yyyy\ \ \ hh:mm">
                  <c:v>41473.833333333336</c:v>
                </c:pt>
                <c:pt idx="5712" formatCode="mm/dd/yyyy\ \ \ hh:mm">
                  <c:v>41474.083333333336</c:v>
                </c:pt>
                <c:pt idx="5713" formatCode="mm/dd/yyyy\ \ \ hh:mm">
                  <c:v>41474.333333333336</c:v>
                </c:pt>
                <c:pt idx="5714" formatCode="mm/dd/yyyy\ \ \ hh:mm">
                  <c:v>41474.583333333336</c:v>
                </c:pt>
                <c:pt idx="5715" formatCode="mm/dd/yyyy\ \ \ hh:mm">
                  <c:v>41474.833333333336</c:v>
                </c:pt>
                <c:pt idx="5716" formatCode="mm/dd/yyyy\ \ \ hh:mm">
                  <c:v>41475.083333333336</c:v>
                </c:pt>
                <c:pt idx="5717" formatCode="mm/dd/yyyy\ \ \ hh:mm">
                  <c:v>41475.333333333336</c:v>
                </c:pt>
                <c:pt idx="5718" formatCode="mm/dd/yyyy\ \ \ hh:mm">
                  <c:v>41475.583333333336</c:v>
                </c:pt>
                <c:pt idx="5719" formatCode="mm/dd/yyyy\ \ \ hh:mm">
                  <c:v>41475.833333333336</c:v>
                </c:pt>
                <c:pt idx="5720" formatCode="mm/dd/yyyy\ \ \ hh:mm">
                  <c:v>41476.083333333336</c:v>
                </c:pt>
                <c:pt idx="5721" formatCode="mm/dd/yyyy\ \ \ hh:mm">
                  <c:v>41476.333333333336</c:v>
                </c:pt>
                <c:pt idx="5722" formatCode="mm/dd/yyyy\ \ \ hh:mm">
                  <c:v>41476.583333333336</c:v>
                </c:pt>
                <c:pt idx="5723" formatCode="mm/dd/yyyy\ \ \ hh:mm">
                  <c:v>41476.833333333336</c:v>
                </c:pt>
                <c:pt idx="5724" formatCode="mm/dd/yyyy\ \ \ hh:mm">
                  <c:v>41477.083333333336</c:v>
                </c:pt>
                <c:pt idx="5725" formatCode="mm/dd/yyyy\ \ \ hh:mm">
                  <c:v>41477.333333333336</c:v>
                </c:pt>
                <c:pt idx="5726" formatCode="mm/dd/yyyy\ \ \ hh:mm">
                  <c:v>41477.583333333336</c:v>
                </c:pt>
                <c:pt idx="5727" formatCode="mm/dd/yyyy\ \ \ hh:mm">
                  <c:v>41477.833333333336</c:v>
                </c:pt>
                <c:pt idx="5728" formatCode="mm/dd/yyyy\ \ \ hh:mm">
                  <c:v>41478.083333333336</c:v>
                </c:pt>
                <c:pt idx="5729" formatCode="mm/dd/yyyy\ \ \ hh:mm">
                  <c:v>41478.333333333336</c:v>
                </c:pt>
                <c:pt idx="5730" formatCode="mm/dd/yyyy\ \ \ hh:mm">
                  <c:v>41478.583333333336</c:v>
                </c:pt>
                <c:pt idx="5731" formatCode="mm/dd/yyyy\ \ \ hh:mm">
                  <c:v>41478.833333333336</c:v>
                </c:pt>
                <c:pt idx="5732" formatCode="mm/dd/yyyy\ \ \ hh:mm">
                  <c:v>41479.083333333336</c:v>
                </c:pt>
                <c:pt idx="5733" formatCode="mm/dd/yyyy\ \ \ hh:mm">
                  <c:v>41479.333333333336</c:v>
                </c:pt>
                <c:pt idx="5734" formatCode="mm/dd/yyyy\ \ \ hh:mm">
                  <c:v>41479.583333333336</c:v>
                </c:pt>
                <c:pt idx="5735" formatCode="mm/dd/yyyy\ \ \ hh:mm">
                  <c:v>41479.833333333336</c:v>
                </c:pt>
                <c:pt idx="5736" formatCode="mm/dd/yyyy\ \ \ hh:mm">
                  <c:v>41480.083333333336</c:v>
                </c:pt>
                <c:pt idx="5737" formatCode="mm/dd/yyyy\ \ \ hh:mm">
                  <c:v>41480.333333333336</c:v>
                </c:pt>
                <c:pt idx="5738" formatCode="mm/dd/yyyy\ \ \ hh:mm">
                  <c:v>41480.583333333336</c:v>
                </c:pt>
                <c:pt idx="5739" formatCode="mm/dd/yyyy\ \ \ hh:mm">
                  <c:v>41480.833333333336</c:v>
                </c:pt>
                <c:pt idx="5740" formatCode="mm/dd/yyyy\ \ \ hh:mm">
                  <c:v>41481.083333333336</c:v>
                </c:pt>
                <c:pt idx="5741" formatCode="mm/dd/yyyy\ \ \ hh:mm">
                  <c:v>41481.333333333336</c:v>
                </c:pt>
                <c:pt idx="5742" formatCode="mm/dd/yyyy\ \ \ hh:mm">
                  <c:v>41481.583333333336</c:v>
                </c:pt>
                <c:pt idx="5743" formatCode="mm/dd/yyyy\ \ \ hh:mm">
                  <c:v>41481.833333333336</c:v>
                </c:pt>
                <c:pt idx="5744" formatCode="mm/dd/yyyy\ \ \ hh:mm">
                  <c:v>41482.083333333336</c:v>
                </c:pt>
                <c:pt idx="5745" formatCode="mm/dd/yyyy\ \ \ hh:mm">
                  <c:v>41482.333333333336</c:v>
                </c:pt>
                <c:pt idx="5746" formatCode="mm/dd/yyyy\ \ \ hh:mm">
                  <c:v>41482.583333333336</c:v>
                </c:pt>
                <c:pt idx="5747" formatCode="mm/dd/yyyy\ \ \ hh:mm">
                  <c:v>41482.833333333336</c:v>
                </c:pt>
                <c:pt idx="5748" formatCode="mm/dd/yyyy\ \ \ hh:mm">
                  <c:v>41483.083333333336</c:v>
                </c:pt>
                <c:pt idx="5749" formatCode="mm/dd/yyyy\ \ \ hh:mm">
                  <c:v>41483.333333333336</c:v>
                </c:pt>
                <c:pt idx="5750" formatCode="mm/dd/yyyy\ \ \ hh:mm">
                  <c:v>41483.583333333336</c:v>
                </c:pt>
                <c:pt idx="5751" formatCode="mm/dd/yyyy\ \ \ hh:mm">
                  <c:v>41483.833333333336</c:v>
                </c:pt>
                <c:pt idx="5752" formatCode="mm/dd/yyyy\ \ \ hh:mm">
                  <c:v>41484.083333333336</c:v>
                </c:pt>
                <c:pt idx="5753" formatCode="mm/dd/yyyy\ \ \ hh:mm">
                  <c:v>41484.333333333336</c:v>
                </c:pt>
                <c:pt idx="5754" formatCode="mm/dd/yyyy\ \ \ hh:mm">
                  <c:v>41484.583333333336</c:v>
                </c:pt>
                <c:pt idx="5755" formatCode="mm/dd/yyyy\ \ \ hh:mm">
                  <c:v>41484.833333333336</c:v>
                </c:pt>
                <c:pt idx="5756" formatCode="mm/dd/yyyy\ \ \ hh:mm">
                  <c:v>41485.083333333336</c:v>
                </c:pt>
                <c:pt idx="5757" formatCode="mm/dd/yyyy\ \ \ hh:mm">
                  <c:v>41485.333333333336</c:v>
                </c:pt>
                <c:pt idx="5758" formatCode="mm/dd/yyyy\ \ \ hh:mm">
                  <c:v>41485.583333333336</c:v>
                </c:pt>
                <c:pt idx="5759" formatCode="mm/dd/yyyy\ \ \ hh:mm">
                  <c:v>41485.833333333336</c:v>
                </c:pt>
                <c:pt idx="5760" formatCode="mm/dd/yyyy\ \ \ hh:mm">
                  <c:v>41486.083333333336</c:v>
                </c:pt>
                <c:pt idx="5761" formatCode="mm/dd/yyyy\ \ \ hh:mm">
                  <c:v>41486.333333333336</c:v>
                </c:pt>
                <c:pt idx="5762" formatCode="mm/dd/yyyy\ \ \ hh:mm">
                  <c:v>41486.583333333336</c:v>
                </c:pt>
                <c:pt idx="5763" formatCode="mm/dd/yyyy\ \ \ hh:mm">
                  <c:v>41486.833333333336</c:v>
                </c:pt>
                <c:pt idx="5764" formatCode="mm/dd/yyyy\ \ \ hh:mm">
                  <c:v>41487.083333333336</c:v>
                </c:pt>
                <c:pt idx="5765" formatCode="mm/dd/yyyy\ \ \ hh:mm">
                  <c:v>41487.333333333336</c:v>
                </c:pt>
                <c:pt idx="5766" formatCode="mm/dd/yyyy\ \ \ hh:mm">
                  <c:v>41487.583333333336</c:v>
                </c:pt>
                <c:pt idx="5767" formatCode="mm/dd/yyyy\ \ \ hh:mm">
                  <c:v>41487.833333333336</c:v>
                </c:pt>
                <c:pt idx="5768" formatCode="mm/dd/yyyy\ \ \ hh:mm">
                  <c:v>41488.083333333336</c:v>
                </c:pt>
                <c:pt idx="5769" formatCode="mm/dd/yyyy\ \ \ hh:mm">
                  <c:v>41488.333333333336</c:v>
                </c:pt>
                <c:pt idx="5770" formatCode="mm/dd/yyyy\ \ \ hh:mm">
                  <c:v>41488.583333333336</c:v>
                </c:pt>
                <c:pt idx="5771" formatCode="mm/dd/yyyy\ \ \ hh:mm">
                  <c:v>41488.833333333336</c:v>
                </c:pt>
                <c:pt idx="5772" formatCode="mm/dd/yyyy\ \ \ hh:mm">
                  <c:v>41489.083333333336</c:v>
                </c:pt>
                <c:pt idx="5773" formatCode="mm/dd/yyyy\ \ \ hh:mm">
                  <c:v>41489.333333333336</c:v>
                </c:pt>
                <c:pt idx="5774" formatCode="mm/dd/yyyy\ \ \ hh:mm">
                  <c:v>41489.583333333336</c:v>
                </c:pt>
                <c:pt idx="5775" formatCode="mm/dd/yyyy\ \ \ hh:mm">
                  <c:v>41489.833333333336</c:v>
                </c:pt>
                <c:pt idx="5776" formatCode="mm/dd/yyyy\ \ \ hh:mm">
                  <c:v>41490.083333333336</c:v>
                </c:pt>
                <c:pt idx="5777" formatCode="mm/dd/yyyy\ \ \ hh:mm">
                  <c:v>41490.333333333336</c:v>
                </c:pt>
                <c:pt idx="5778" formatCode="mm/dd/yyyy\ \ \ hh:mm">
                  <c:v>41490.583333333336</c:v>
                </c:pt>
                <c:pt idx="5779" formatCode="mm/dd/yyyy\ \ \ hh:mm">
                  <c:v>41490.833333333336</c:v>
                </c:pt>
                <c:pt idx="5780" formatCode="mm/dd/yyyy\ \ \ hh:mm">
                  <c:v>41491.083333333336</c:v>
                </c:pt>
                <c:pt idx="5781" formatCode="mm/dd/yyyy\ \ \ hh:mm">
                  <c:v>41491.333333333336</c:v>
                </c:pt>
                <c:pt idx="5782" formatCode="mm/dd/yyyy\ \ \ hh:mm">
                  <c:v>41491.583333333336</c:v>
                </c:pt>
                <c:pt idx="5783" formatCode="mm/dd/yyyy\ \ \ hh:mm">
                  <c:v>41491.833333333336</c:v>
                </c:pt>
                <c:pt idx="5784" formatCode="mm/dd/yyyy\ \ \ hh:mm">
                  <c:v>41492.083333333336</c:v>
                </c:pt>
                <c:pt idx="5785" formatCode="mm/dd/yyyy\ \ \ hh:mm">
                  <c:v>41492.333333333336</c:v>
                </c:pt>
                <c:pt idx="5786" formatCode="mm/dd/yyyy\ \ \ hh:mm">
                  <c:v>41492.583333333336</c:v>
                </c:pt>
                <c:pt idx="5787" formatCode="mm/dd/yyyy\ \ \ hh:mm">
                  <c:v>41492.833333333336</c:v>
                </c:pt>
                <c:pt idx="5788" formatCode="mm/dd/yyyy\ \ \ hh:mm">
                  <c:v>41493.083333333336</c:v>
                </c:pt>
                <c:pt idx="5789" formatCode="mm/dd/yyyy\ \ \ hh:mm">
                  <c:v>41493.333333333336</c:v>
                </c:pt>
                <c:pt idx="5790" formatCode="mm/dd/yyyy\ \ \ hh:mm">
                  <c:v>41493.583333333336</c:v>
                </c:pt>
                <c:pt idx="5791" formatCode="mm/dd/yyyy\ \ \ hh:mm">
                  <c:v>41493.833333333336</c:v>
                </c:pt>
                <c:pt idx="5792" formatCode="mm/dd/yyyy\ \ \ hh:mm">
                  <c:v>41494.083333333336</c:v>
                </c:pt>
                <c:pt idx="5793" formatCode="mm/dd/yyyy\ \ \ hh:mm">
                  <c:v>41494.333333333336</c:v>
                </c:pt>
                <c:pt idx="5794" formatCode="mm/dd/yyyy\ \ \ hh:mm">
                  <c:v>41494.583333333336</c:v>
                </c:pt>
                <c:pt idx="5795" formatCode="mm/dd/yyyy\ \ \ hh:mm">
                  <c:v>41494.833333333336</c:v>
                </c:pt>
                <c:pt idx="5796" formatCode="mm/dd/yyyy\ \ \ hh:mm">
                  <c:v>41495.083333333336</c:v>
                </c:pt>
                <c:pt idx="5797" formatCode="mm/dd/yyyy\ \ \ hh:mm">
                  <c:v>41495.333333333336</c:v>
                </c:pt>
                <c:pt idx="5798" formatCode="mm/dd/yyyy\ \ \ hh:mm">
                  <c:v>41495.583333333336</c:v>
                </c:pt>
                <c:pt idx="5799" formatCode="mm/dd/yyyy\ \ \ hh:mm">
                  <c:v>41495.833333333336</c:v>
                </c:pt>
                <c:pt idx="5800" formatCode="mm/dd/yyyy\ \ \ hh:mm">
                  <c:v>41496.083333333336</c:v>
                </c:pt>
                <c:pt idx="5801" formatCode="mm/dd/yyyy\ \ \ hh:mm">
                  <c:v>41496.333333333336</c:v>
                </c:pt>
                <c:pt idx="5802" formatCode="mm/dd/yyyy\ \ \ hh:mm">
                  <c:v>41496.583333333336</c:v>
                </c:pt>
                <c:pt idx="5803" formatCode="mm/dd/yyyy\ \ \ hh:mm">
                  <c:v>41496.833333333336</c:v>
                </c:pt>
                <c:pt idx="5804" formatCode="mm/dd/yyyy\ \ \ hh:mm">
                  <c:v>41497.083333333336</c:v>
                </c:pt>
                <c:pt idx="5805" formatCode="mm/dd/yyyy\ \ \ hh:mm">
                  <c:v>41497.333333333336</c:v>
                </c:pt>
                <c:pt idx="5806" formatCode="mm/dd/yyyy\ \ \ hh:mm">
                  <c:v>41497.583333333336</c:v>
                </c:pt>
                <c:pt idx="5807" formatCode="mm/dd/yyyy\ \ \ hh:mm">
                  <c:v>41497.833333333336</c:v>
                </c:pt>
                <c:pt idx="5808" formatCode="mm/dd/yyyy\ \ \ hh:mm">
                  <c:v>41498.083333333336</c:v>
                </c:pt>
                <c:pt idx="5809" formatCode="mm/dd/yyyy\ \ \ hh:mm">
                  <c:v>41498.333333333336</c:v>
                </c:pt>
                <c:pt idx="5810" formatCode="mm/dd/yyyy\ \ \ hh:mm">
                  <c:v>41498.583333333336</c:v>
                </c:pt>
                <c:pt idx="5811" formatCode="mm/dd/yyyy\ \ \ hh:mm">
                  <c:v>41498.833333333336</c:v>
                </c:pt>
                <c:pt idx="5812" formatCode="mm/dd/yyyy\ \ \ hh:mm">
                  <c:v>41499.083333333336</c:v>
                </c:pt>
                <c:pt idx="5813" formatCode="mm/dd/yyyy\ \ \ hh:mm">
                  <c:v>41499.333333333336</c:v>
                </c:pt>
                <c:pt idx="5814" formatCode="mm/dd/yyyy\ \ \ hh:mm">
                  <c:v>41499.583333333336</c:v>
                </c:pt>
                <c:pt idx="5815" formatCode="mm/dd/yyyy\ \ \ hh:mm">
                  <c:v>41499.833333333336</c:v>
                </c:pt>
                <c:pt idx="5816" formatCode="mm/dd/yyyy\ \ \ hh:mm">
                  <c:v>41500.083333333336</c:v>
                </c:pt>
                <c:pt idx="5817" formatCode="mm/dd/yyyy\ \ \ hh:mm">
                  <c:v>41500.333333333336</c:v>
                </c:pt>
                <c:pt idx="5818" formatCode="mm/dd/yyyy\ \ \ hh:mm">
                  <c:v>41500.583333333336</c:v>
                </c:pt>
                <c:pt idx="5819" formatCode="mm/dd/yyyy\ \ \ hh:mm">
                  <c:v>41500.753472222219</c:v>
                </c:pt>
                <c:pt idx="5820" formatCode="mm/dd/yyyy\ \ \ hh:mm">
                  <c:v>41500.791666666664</c:v>
                </c:pt>
                <c:pt idx="5821" formatCode="mm/dd/yyyy\ \ \ hh:mm">
                  <c:v>41501.041666666664</c:v>
                </c:pt>
                <c:pt idx="5822" formatCode="mm/dd/yyyy\ \ \ hh:mm">
                  <c:v>41501.291666666664</c:v>
                </c:pt>
                <c:pt idx="5823" formatCode="mm/dd/yyyy\ \ \ hh:mm">
                  <c:v>41501.541666666664</c:v>
                </c:pt>
                <c:pt idx="5824" formatCode="mm/dd/yyyy\ \ \ hh:mm">
                  <c:v>41501.791666666664</c:v>
                </c:pt>
                <c:pt idx="5825" formatCode="mm/dd/yyyy\ \ \ hh:mm">
                  <c:v>41502.041666666664</c:v>
                </c:pt>
                <c:pt idx="5826" formatCode="mm/dd/yyyy\ \ \ hh:mm">
                  <c:v>41502.291666666664</c:v>
                </c:pt>
                <c:pt idx="5827" formatCode="mm/dd/yyyy\ \ \ hh:mm">
                  <c:v>41502.541666666664</c:v>
                </c:pt>
                <c:pt idx="5828" formatCode="mm/dd/yyyy\ \ \ hh:mm">
                  <c:v>41502.791666666664</c:v>
                </c:pt>
                <c:pt idx="5829" formatCode="mm/dd/yyyy\ \ \ hh:mm">
                  <c:v>41503.041666666664</c:v>
                </c:pt>
                <c:pt idx="5830" formatCode="mm/dd/yyyy\ \ \ hh:mm">
                  <c:v>41503.291666666664</c:v>
                </c:pt>
                <c:pt idx="5831" formatCode="mm/dd/yyyy\ \ \ hh:mm">
                  <c:v>41503.541666666664</c:v>
                </c:pt>
                <c:pt idx="5832" formatCode="mm/dd/yyyy\ \ \ hh:mm">
                  <c:v>41503.791666666664</c:v>
                </c:pt>
                <c:pt idx="5833" formatCode="mm/dd/yyyy\ \ \ hh:mm">
                  <c:v>41504.041666666664</c:v>
                </c:pt>
                <c:pt idx="5834" formatCode="mm/dd/yyyy\ \ \ hh:mm">
                  <c:v>41504.291666666664</c:v>
                </c:pt>
                <c:pt idx="5835" formatCode="mm/dd/yyyy\ \ \ hh:mm">
                  <c:v>41504.541666666664</c:v>
                </c:pt>
                <c:pt idx="5836" formatCode="mm/dd/yyyy\ \ \ hh:mm">
                  <c:v>41504.791666666664</c:v>
                </c:pt>
                <c:pt idx="5837" formatCode="mm/dd/yyyy\ \ \ hh:mm">
                  <c:v>41505.041666666664</c:v>
                </c:pt>
                <c:pt idx="5838" formatCode="mm/dd/yyyy\ \ \ hh:mm">
                  <c:v>41505.291666666664</c:v>
                </c:pt>
                <c:pt idx="5839" formatCode="mm/dd/yyyy\ \ \ hh:mm">
                  <c:v>41505.541666666664</c:v>
                </c:pt>
                <c:pt idx="5840" formatCode="mm/dd/yyyy\ \ \ hh:mm">
                  <c:v>41505.791666666664</c:v>
                </c:pt>
                <c:pt idx="5841" formatCode="mm/dd/yyyy\ \ \ hh:mm">
                  <c:v>41506.041666666664</c:v>
                </c:pt>
                <c:pt idx="5842" formatCode="mm/dd/yyyy\ \ \ hh:mm">
                  <c:v>41506.291666666664</c:v>
                </c:pt>
                <c:pt idx="5843" formatCode="mm/dd/yyyy\ \ \ hh:mm">
                  <c:v>41506.541666666664</c:v>
                </c:pt>
                <c:pt idx="5844" formatCode="mm/dd/yyyy\ \ \ hh:mm">
                  <c:v>41506.791666666664</c:v>
                </c:pt>
                <c:pt idx="5845" formatCode="mm/dd/yyyy\ \ \ hh:mm">
                  <c:v>41507.041666666664</c:v>
                </c:pt>
                <c:pt idx="5846" formatCode="mm/dd/yyyy\ \ \ hh:mm">
                  <c:v>41507.291666666664</c:v>
                </c:pt>
                <c:pt idx="5847" formatCode="mm/dd/yyyy\ \ \ hh:mm">
                  <c:v>41507.541666666664</c:v>
                </c:pt>
                <c:pt idx="5848" formatCode="mm/dd/yyyy\ \ \ hh:mm">
                  <c:v>41507.791666666664</c:v>
                </c:pt>
                <c:pt idx="5849" formatCode="mm/dd/yyyy\ \ \ hh:mm">
                  <c:v>41508.041666666664</c:v>
                </c:pt>
                <c:pt idx="5850" formatCode="mm/dd/yyyy\ \ \ hh:mm">
                  <c:v>41508.291666666664</c:v>
                </c:pt>
                <c:pt idx="5851" formatCode="mm/dd/yyyy\ \ \ hh:mm">
                  <c:v>41508.541666666664</c:v>
                </c:pt>
                <c:pt idx="5852" formatCode="mm/dd/yyyy\ \ \ hh:mm">
                  <c:v>41508.791666666664</c:v>
                </c:pt>
                <c:pt idx="5853" formatCode="mm/dd/yyyy\ \ \ hh:mm">
                  <c:v>41509.041666666664</c:v>
                </c:pt>
                <c:pt idx="5854" formatCode="mm/dd/yyyy\ \ \ hh:mm">
                  <c:v>41509.291666666664</c:v>
                </c:pt>
                <c:pt idx="5855" formatCode="mm/dd/yyyy\ \ \ hh:mm">
                  <c:v>41509.541666666664</c:v>
                </c:pt>
                <c:pt idx="5856" formatCode="mm/dd/yyyy\ \ \ hh:mm">
                  <c:v>41509.791666666664</c:v>
                </c:pt>
                <c:pt idx="5857" formatCode="mm/dd/yyyy\ \ \ hh:mm">
                  <c:v>41510.041666666664</c:v>
                </c:pt>
                <c:pt idx="5858" formatCode="mm/dd/yyyy\ \ \ hh:mm">
                  <c:v>41510.291666666664</c:v>
                </c:pt>
                <c:pt idx="5859" formatCode="mm/dd/yyyy\ \ \ hh:mm">
                  <c:v>41510.541666666664</c:v>
                </c:pt>
                <c:pt idx="5860" formatCode="mm/dd/yyyy\ \ \ hh:mm">
                  <c:v>41510.791666666664</c:v>
                </c:pt>
                <c:pt idx="5861" formatCode="mm/dd/yyyy\ \ \ hh:mm">
                  <c:v>41511.041666666664</c:v>
                </c:pt>
                <c:pt idx="5862" formatCode="mm/dd/yyyy\ \ \ hh:mm">
                  <c:v>41511.291666666664</c:v>
                </c:pt>
                <c:pt idx="5863" formatCode="mm/dd/yyyy\ \ \ hh:mm">
                  <c:v>41511.541666666664</c:v>
                </c:pt>
                <c:pt idx="5864" formatCode="mm/dd/yyyy\ \ \ hh:mm">
                  <c:v>41511.791666666664</c:v>
                </c:pt>
                <c:pt idx="5865" formatCode="mm/dd/yyyy\ \ \ hh:mm">
                  <c:v>41512.041666666664</c:v>
                </c:pt>
                <c:pt idx="5866" formatCode="mm/dd/yyyy\ \ \ hh:mm">
                  <c:v>41512.291666666664</c:v>
                </c:pt>
                <c:pt idx="5867" formatCode="mm/dd/yyyy\ \ \ hh:mm">
                  <c:v>41512.541666666664</c:v>
                </c:pt>
                <c:pt idx="5868" formatCode="mm/dd/yyyy\ \ \ hh:mm">
                  <c:v>41512.791666666664</c:v>
                </c:pt>
                <c:pt idx="5869" formatCode="mm/dd/yyyy\ \ \ hh:mm">
                  <c:v>41513.041666666664</c:v>
                </c:pt>
                <c:pt idx="5870" formatCode="mm/dd/yyyy\ \ \ hh:mm">
                  <c:v>41513.291666666664</c:v>
                </c:pt>
                <c:pt idx="5871" formatCode="mm/dd/yyyy\ \ \ hh:mm">
                  <c:v>41513.541666666664</c:v>
                </c:pt>
                <c:pt idx="5872" formatCode="mm/dd/yyyy\ \ \ hh:mm">
                  <c:v>41513.791666666664</c:v>
                </c:pt>
                <c:pt idx="5873" formatCode="mm/dd/yyyy\ \ \ hh:mm">
                  <c:v>41514.041666666664</c:v>
                </c:pt>
                <c:pt idx="5874" formatCode="mm/dd/yyyy\ \ \ hh:mm">
                  <c:v>41514.291666666664</c:v>
                </c:pt>
                <c:pt idx="5875" formatCode="mm/dd/yyyy\ \ \ hh:mm">
                  <c:v>41514.541666666664</c:v>
                </c:pt>
                <c:pt idx="5876" formatCode="mm/dd/yyyy\ \ \ hh:mm">
                  <c:v>41514.791666666664</c:v>
                </c:pt>
                <c:pt idx="5877" formatCode="mm/dd/yyyy\ \ \ hh:mm">
                  <c:v>41515.041666666664</c:v>
                </c:pt>
                <c:pt idx="5878" formatCode="mm/dd/yyyy\ \ \ hh:mm">
                  <c:v>41515.291666666664</c:v>
                </c:pt>
                <c:pt idx="5879" formatCode="mm/dd/yyyy\ \ \ hh:mm">
                  <c:v>41515.541666666664</c:v>
                </c:pt>
                <c:pt idx="5880" formatCode="mm/dd/yyyy\ \ \ hh:mm">
                  <c:v>41515.791666666664</c:v>
                </c:pt>
                <c:pt idx="5881" formatCode="mm/dd/yyyy\ \ \ hh:mm">
                  <c:v>41516.041666666664</c:v>
                </c:pt>
                <c:pt idx="5882" formatCode="mm/dd/yyyy\ \ \ hh:mm">
                  <c:v>41516.291666666664</c:v>
                </c:pt>
                <c:pt idx="5883" formatCode="mm/dd/yyyy\ \ \ hh:mm">
                  <c:v>41516.541666666664</c:v>
                </c:pt>
                <c:pt idx="5884" formatCode="mm/dd/yyyy\ \ \ hh:mm">
                  <c:v>41516.791666666664</c:v>
                </c:pt>
                <c:pt idx="5885" formatCode="mm/dd/yyyy\ \ \ hh:mm">
                  <c:v>41517.041666666664</c:v>
                </c:pt>
                <c:pt idx="5886" formatCode="mm/dd/yyyy\ \ \ hh:mm">
                  <c:v>41517.291666666664</c:v>
                </c:pt>
                <c:pt idx="5887" formatCode="mm/dd/yyyy\ \ \ hh:mm">
                  <c:v>41517.541666666664</c:v>
                </c:pt>
                <c:pt idx="5888" formatCode="mm/dd/yyyy\ \ \ hh:mm">
                  <c:v>41517.791666666664</c:v>
                </c:pt>
                <c:pt idx="5889" formatCode="mm/dd/yyyy\ \ \ hh:mm">
                  <c:v>41518.041666666664</c:v>
                </c:pt>
                <c:pt idx="5890" formatCode="mm/dd/yyyy\ \ \ hh:mm">
                  <c:v>41518.291666666664</c:v>
                </c:pt>
                <c:pt idx="5891" formatCode="mm/dd/yyyy\ \ \ hh:mm">
                  <c:v>41518.541666666664</c:v>
                </c:pt>
                <c:pt idx="5892" formatCode="mm/dd/yyyy\ \ \ hh:mm">
                  <c:v>41518.791666666664</c:v>
                </c:pt>
                <c:pt idx="5893" formatCode="mm/dd/yyyy\ \ \ hh:mm">
                  <c:v>41519.041666666664</c:v>
                </c:pt>
                <c:pt idx="5894" formatCode="mm/dd/yyyy\ \ \ hh:mm">
                  <c:v>41519.291666666664</c:v>
                </c:pt>
                <c:pt idx="5895" formatCode="mm/dd/yyyy\ \ \ hh:mm">
                  <c:v>41519.541666666664</c:v>
                </c:pt>
                <c:pt idx="5896" formatCode="mm/dd/yyyy\ \ \ hh:mm">
                  <c:v>41519.791666666664</c:v>
                </c:pt>
                <c:pt idx="5897" formatCode="mm/dd/yyyy\ \ \ hh:mm">
                  <c:v>41520.041666666664</c:v>
                </c:pt>
                <c:pt idx="5898" formatCode="mm/dd/yyyy\ \ \ hh:mm">
                  <c:v>41520.291666666664</c:v>
                </c:pt>
                <c:pt idx="5899" formatCode="mm/dd/yyyy\ \ \ hh:mm">
                  <c:v>41520.541666666664</c:v>
                </c:pt>
                <c:pt idx="5900" formatCode="mm/dd/yyyy\ \ \ hh:mm">
                  <c:v>41520.791666666664</c:v>
                </c:pt>
                <c:pt idx="5901" formatCode="mm/dd/yyyy\ \ \ hh:mm">
                  <c:v>41521.041666666664</c:v>
                </c:pt>
                <c:pt idx="5902" formatCode="mm/dd/yyyy\ \ \ hh:mm">
                  <c:v>41521.291666666664</c:v>
                </c:pt>
                <c:pt idx="5903" formatCode="mm/dd/yyyy\ \ \ hh:mm">
                  <c:v>41521.541666666664</c:v>
                </c:pt>
                <c:pt idx="5904" formatCode="mm/dd/yyyy\ \ \ hh:mm">
                  <c:v>41521.791666666664</c:v>
                </c:pt>
                <c:pt idx="5905" formatCode="mm/dd/yyyy\ \ \ hh:mm">
                  <c:v>41522.041666666664</c:v>
                </c:pt>
                <c:pt idx="5906" formatCode="mm/dd/yyyy\ \ \ hh:mm">
                  <c:v>41522.291666666664</c:v>
                </c:pt>
                <c:pt idx="5907" formatCode="mm/dd/yyyy\ \ \ hh:mm">
                  <c:v>41522.541666666664</c:v>
                </c:pt>
                <c:pt idx="5908" formatCode="mm/dd/yyyy\ \ \ hh:mm">
                  <c:v>41522.791666666664</c:v>
                </c:pt>
                <c:pt idx="5909" formatCode="mm/dd/yyyy\ \ \ hh:mm">
                  <c:v>41523.041666666664</c:v>
                </c:pt>
                <c:pt idx="5910" formatCode="mm/dd/yyyy\ \ \ hh:mm">
                  <c:v>41523.291666666664</c:v>
                </c:pt>
                <c:pt idx="5911" formatCode="mm/dd/yyyy\ \ \ hh:mm">
                  <c:v>41523.541666666664</c:v>
                </c:pt>
                <c:pt idx="5912" formatCode="mm/dd/yyyy\ \ \ hh:mm">
                  <c:v>41523.791666666664</c:v>
                </c:pt>
                <c:pt idx="5913" formatCode="mm/dd/yyyy\ \ \ hh:mm">
                  <c:v>41524.041666666664</c:v>
                </c:pt>
                <c:pt idx="5914" formatCode="mm/dd/yyyy\ \ \ hh:mm">
                  <c:v>41524.291666666664</c:v>
                </c:pt>
                <c:pt idx="5915" formatCode="mm/dd/yyyy\ \ \ hh:mm">
                  <c:v>41524.541666666664</c:v>
                </c:pt>
                <c:pt idx="5916" formatCode="mm/dd/yyyy\ \ \ hh:mm">
                  <c:v>41524.791666666664</c:v>
                </c:pt>
                <c:pt idx="5917" formatCode="mm/dd/yyyy\ \ \ hh:mm">
                  <c:v>41525.041666666664</c:v>
                </c:pt>
                <c:pt idx="5918" formatCode="mm/dd/yyyy\ \ \ hh:mm">
                  <c:v>41525.291666666664</c:v>
                </c:pt>
                <c:pt idx="5919" formatCode="mm/dd/yyyy\ \ \ hh:mm">
                  <c:v>41525.541666666664</c:v>
                </c:pt>
                <c:pt idx="5920" formatCode="mm/dd/yyyy\ \ \ hh:mm">
                  <c:v>41525.791666666664</c:v>
                </c:pt>
                <c:pt idx="5921" formatCode="mm/dd/yyyy\ \ \ hh:mm">
                  <c:v>41526.041666666664</c:v>
                </c:pt>
                <c:pt idx="5922" formatCode="mm/dd/yyyy\ \ \ hh:mm">
                  <c:v>41526.291666666664</c:v>
                </c:pt>
                <c:pt idx="5923" formatCode="mm/dd/yyyy\ \ \ hh:mm">
                  <c:v>41526.541666666664</c:v>
                </c:pt>
                <c:pt idx="5924" formatCode="mm/dd/yyyy\ \ \ hh:mm">
                  <c:v>41526.791666666664</c:v>
                </c:pt>
                <c:pt idx="5925" formatCode="mm/dd/yyyy\ \ \ hh:mm">
                  <c:v>41527.041666666664</c:v>
                </c:pt>
                <c:pt idx="5926" formatCode="mm/dd/yyyy\ \ \ hh:mm">
                  <c:v>41527.291666666664</c:v>
                </c:pt>
                <c:pt idx="5927" formatCode="mm/dd/yyyy\ \ \ hh:mm">
                  <c:v>41527.541666666664</c:v>
                </c:pt>
                <c:pt idx="5928" formatCode="mm/dd/yyyy\ \ \ hh:mm">
                  <c:v>41527.791666666664</c:v>
                </c:pt>
                <c:pt idx="5929" formatCode="mm/dd/yyyy\ \ \ hh:mm">
                  <c:v>41528.041666666664</c:v>
                </c:pt>
                <c:pt idx="5930" formatCode="mm/dd/yyyy\ \ \ hh:mm">
                  <c:v>41528.291666666664</c:v>
                </c:pt>
                <c:pt idx="5931" formatCode="mm/dd/yyyy\ \ \ hh:mm">
                  <c:v>41528.541666666664</c:v>
                </c:pt>
                <c:pt idx="5932" formatCode="mm/dd/yyyy\ \ \ hh:mm">
                  <c:v>41528.791666666664</c:v>
                </c:pt>
                <c:pt idx="5933" formatCode="mm/dd/yyyy\ \ \ hh:mm">
                  <c:v>41529.041666666664</c:v>
                </c:pt>
                <c:pt idx="5934" formatCode="mm/dd/yyyy\ \ \ hh:mm">
                  <c:v>41529.291666666664</c:v>
                </c:pt>
                <c:pt idx="5935" formatCode="mm/dd/yyyy\ \ \ hh:mm">
                  <c:v>41529.541666666664</c:v>
                </c:pt>
                <c:pt idx="5936" formatCode="mm/dd/yyyy\ \ \ hh:mm">
                  <c:v>41529.791666666664</c:v>
                </c:pt>
                <c:pt idx="5937" formatCode="mm/dd/yyyy\ \ \ hh:mm">
                  <c:v>41530.041666666664</c:v>
                </c:pt>
                <c:pt idx="5938" formatCode="mm/dd/yyyy\ \ \ hh:mm">
                  <c:v>41530.291666666664</c:v>
                </c:pt>
                <c:pt idx="5939" formatCode="mm/dd/yyyy\ \ \ hh:mm">
                  <c:v>41530.541666666664</c:v>
                </c:pt>
                <c:pt idx="5940" formatCode="mm/dd/yyyy\ \ \ hh:mm">
                  <c:v>41530.791666666664</c:v>
                </c:pt>
                <c:pt idx="5941" formatCode="mm/dd/yyyy\ \ \ hh:mm">
                  <c:v>41531.041666666664</c:v>
                </c:pt>
                <c:pt idx="5942" formatCode="mm/dd/yyyy\ \ \ hh:mm">
                  <c:v>41531.291666666664</c:v>
                </c:pt>
                <c:pt idx="5943" formatCode="mm/dd/yyyy\ \ \ hh:mm">
                  <c:v>41531.541666666664</c:v>
                </c:pt>
                <c:pt idx="5944" formatCode="mm/dd/yyyy\ \ \ hh:mm">
                  <c:v>41531.791666666664</c:v>
                </c:pt>
                <c:pt idx="5945" formatCode="mm/dd/yyyy\ \ \ hh:mm">
                  <c:v>41532.041666666664</c:v>
                </c:pt>
                <c:pt idx="5946" formatCode="mm/dd/yyyy\ \ \ hh:mm">
                  <c:v>41532.291666666664</c:v>
                </c:pt>
                <c:pt idx="5947" formatCode="mm/dd/yyyy\ \ \ hh:mm">
                  <c:v>41532.541666666664</c:v>
                </c:pt>
                <c:pt idx="5948" formatCode="mm/dd/yyyy\ \ \ hh:mm">
                  <c:v>41532.791666666664</c:v>
                </c:pt>
                <c:pt idx="5949" formatCode="mm/dd/yyyy\ \ \ hh:mm">
                  <c:v>41533.041666666664</c:v>
                </c:pt>
                <c:pt idx="5950" formatCode="mm/dd/yyyy\ \ \ hh:mm">
                  <c:v>41533.291666666664</c:v>
                </c:pt>
                <c:pt idx="5951" formatCode="mm/dd/yyyy\ \ \ hh:mm">
                  <c:v>41533.541666666664</c:v>
                </c:pt>
                <c:pt idx="5952" formatCode="mm/dd/yyyy\ \ \ hh:mm">
                  <c:v>41533.791666666664</c:v>
                </c:pt>
                <c:pt idx="5953" formatCode="mm/dd/yyyy\ \ \ hh:mm">
                  <c:v>41534.041666666664</c:v>
                </c:pt>
                <c:pt idx="5954" formatCode="mm/dd/yyyy\ \ \ hh:mm">
                  <c:v>41534.291666666664</c:v>
                </c:pt>
                <c:pt idx="5955" formatCode="mm/dd/yyyy\ \ \ hh:mm">
                  <c:v>41534.541666666664</c:v>
                </c:pt>
                <c:pt idx="5956" formatCode="mm/dd/yyyy\ \ \ hh:mm">
                  <c:v>41534.791666666664</c:v>
                </c:pt>
                <c:pt idx="5957" formatCode="mm/dd/yyyy\ \ \ hh:mm">
                  <c:v>41535.041666666664</c:v>
                </c:pt>
                <c:pt idx="5958" formatCode="mm/dd/yyyy\ \ \ hh:mm">
                  <c:v>41535.291666666664</c:v>
                </c:pt>
                <c:pt idx="5959" formatCode="mm/dd/yyyy\ \ \ hh:mm">
                  <c:v>41535.541666666664</c:v>
                </c:pt>
                <c:pt idx="5960" formatCode="mm/dd/yyyy\ \ \ hh:mm">
                  <c:v>41535.791666666664</c:v>
                </c:pt>
                <c:pt idx="5961" formatCode="mm/dd/yyyy\ \ \ hh:mm">
                  <c:v>41536.041666666664</c:v>
                </c:pt>
                <c:pt idx="5962" formatCode="mm/dd/yyyy\ \ \ hh:mm">
                  <c:v>41536.291666666664</c:v>
                </c:pt>
                <c:pt idx="5963" formatCode="mm/dd/yyyy\ \ \ hh:mm">
                  <c:v>41536.541666666664</c:v>
                </c:pt>
                <c:pt idx="5964" formatCode="mm/dd/yyyy\ \ \ hh:mm">
                  <c:v>41536.791666666664</c:v>
                </c:pt>
                <c:pt idx="5965" formatCode="mm/dd/yyyy\ \ \ hh:mm">
                  <c:v>41537.041666666664</c:v>
                </c:pt>
                <c:pt idx="5966" formatCode="mm/dd/yyyy\ \ \ hh:mm">
                  <c:v>41537.291666666664</c:v>
                </c:pt>
                <c:pt idx="5967" formatCode="mm/dd/yyyy\ \ \ hh:mm">
                  <c:v>41537.541666666664</c:v>
                </c:pt>
                <c:pt idx="5968" formatCode="mm/dd/yyyy\ \ \ hh:mm">
                  <c:v>41537.791666666664</c:v>
                </c:pt>
                <c:pt idx="5969" formatCode="mm/dd/yyyy\ \ \ hh:mm">
                  <c:v>41538.041666666664</c:v>
                </c:pt>
                <c:pt idx="5970" formatCode="mm/dd/yyyy\ \ \ hh:mm">
                  <c:v>41538.291666666664</c:v>
                </c:pt>
                <c:pt idx="5971" formatCode="mm/dd/yyyy\ \ \ hh:mm">
                  <c:v>41538.541666666664</c:v>
                </c:pt>
                <c:pt idx="5972" formatCode="mm/dd/yyyy\ \ \ hh:mm">
                  <c:v>41538.791666666664</c:v>
                </c:pt>
                <c:pt idx="5973" formatCode="mm/dd/yyyy\ \ \ hh:mm">
                  <c:v>41539.041666666664</c:v>
                </c:pt>
                <c:pt idx="5974" formatCode="mm/dd/yyyy\ \ \ hh:mm">
                  <c:v>41539.291666666664</c:v>
                </c:pt>
                <c:pt idx="5975" formatCode="mm/dd/yyyy\ \ \ hh:mm">
                  <c:v>41539.541666666664</c:v>
                </c:pt>
                <c:pt idx="5976" formatCode="mm/dd/yyyy\ \ \ hh:mm">
                  <c:v>41539.791666666664</c:v>
                </c:pt>
                <c:pt idx="5977" formatCode="mm/dd/yyyy\ \ \ hh:mm">
                  <c:v>41540.041666666664</c:v>
                </c:pt>
                <c:pt idx="5978" formatCode="mm/dd/yyyy\ \ \ hh:mm">
                  <c:v>41540.291666666664</c:v>
                </c:pt>
                <c:pt idx="5979" formatCode="mm/dd/yyyy\ \ \ hh:mm">
                  <c:v>41540.541666666664</c:v>
                </c:pt>
                <c:pt idx="5980" formatCode="mm/dd/yyyy\ \ \ hh:mm">
                  <c:v>41540.791666666664</c:v>
                </c:pt>
                <c:pt idx="5981" formatCode="mm/dd/yyyy\ \ \ hh:mm">
                  <c:v>41541.041666666664</c:v>
                </c:pt>
                <c:pt idx="5982" formatCode="mm/dd/yyyy\ \ \ hh:mm">
                  <c:v>41541.291666666664</c:v>
                </c:pt>
                <c:pt idx="5983" formatCode="mm/dd/yyyy\ \ \ hh:mm">
                  <c:v>41541.541666666664</c:v>
                </c:pt>
                <c:pt idx="5984" formatCode="mm/dd/yyyy\ \ \ hh:mm">
                  <c:v>41541.791666666664</c:v>
                </c:pt>
                <c:pt idx="5985" formatCode="mm/dd/yyyy\ \ \ hh:mm">
                  <c:v>41542.041666666664</c:v>
                </c:pt>
                <c:pt idx="5986" formatCode="mm/dd/yyyy\ \ \ hh:mm">
                  <c:v>41542.291666666664</c:v>
                </c:pt>
                <c:pt idx="5987" formatCode="mm/dd/yyyy\ \ \ hh:mm">
                  <c:v>41542.541666666664</c:v>
                </c:pt>
                <c:pt idx="5988" formatCode="mm/dd/yyyy\ \ \ hh:mm">
                  <c:v>41542.791666666664</c:v>
                </c:pt>
                <c:pt idx="5989" formatCode="mm/dd/yyyy\ \ \ hh:mm">
                  <c:v>41543.041666666664</c:v>
                </c:pt>
                <c:pt idx="5990" formatCode="mm/dd/yyyy\ \ \ hh:mm">
                  <c:v>41543.291666666664</c:v>
                </c:pt>
                <c:pt idx="5991" formatCode="mm/dd/yyyy\ \ \ hh:mm">
                  <c:v>41543.541666666664</c:v>
                </c:pt>
                <c:pt idx="5992" formatCode="mm/dd/yyyy\ \ \ hh:mm">
                  <c:v>41543.791666666664</c:v>
                </c:pt>
                <c:pt idx="5993" formatCode="mm/dd/yyyy\ \ \ hh:mm">
                  <c:v>41544.041666666664</c:v>
                </c:pt>
                <c:pt idx="5994" formatCode="mm/dd/yyyy\ \ \ hh:mm">
                  <c:v>41544.291666666664</c:v>
                </c:pt>
                <c:pt idx="5995" formatCode="mm/dd/yyyy\ \ \ hh:mm">
                  <c:v>41544.541666666664</c:v>
                </c:pt>
                <c:pt idx="5996" formatCode="mm/dd/yyyy\ \ \ hh:mm">
                  <c:v>41544.791666666664</c:v>
                </c:pt>
                <c:pt idx="5997" formatCode="mm/dd/yyyy\ \ \ hh:mm">
                  <c:v>41545.041666666664</c:v>
                </c:pt>
                <c:pt idx="5998" formatCode="mm/dd/yyyy\ \ \ hh:mm">
                  <c:v>41545.291666666664</c:v>
                </c:pt>
                <c:pt idx="5999" formatCode="mm/dd/yyyy\ \ \ hh:mm">
                  <c:v>41545.541666666664</c:v>
                </c:pt>
                <c:pt idx="6000" formatCode="mm/dd/yyyy\ \ \ hh:mm">
                  <c:v>41545.791666666664</c:v>
                </c:pt>
                <c:pt idx="6001" formatCode="mm/dd/yyyy\ \ \ hh:mm">
                  <c:v>41546.041666666664</c:v>
                </c:pt>
                <c:pt idx="6002" formatCode="mm/dd/yyyy\ \ \ hh:mm">
                  <c:v>41546.291666666664</c:v>
                </c:pt>
                <c:pt idx="6003" formatCode="mm/dd/yyyy\ \ \ hh:mm">
                  <c:v>41546.541666666664</c:v>
                </c:pt>
                <c:pt idx="6004" formatCode="mm/dd/yyyy\ \ \ hh:mm">
                  <c:v>41546.791666666664</c:v>
                </c:pt>
                <c:pt idx="6005" formatCode="mm/dd/yyyy\ \ \ hh:mm">
                  <c:v>41547.041666666664</c:v>
                </c:pt>
                <c:pt idx="6006" formatCode="mm/dd/yyyy\ \ \ hh:mm">
                  <c:v>41547.291666666664</c:v>
                </c:pt>
                <c:pt idx="6007" formatCode="mm/dd/yyyy\ \ \ hh:mm">
                  <c:v>41547.541666666664</c:v>
                </c:pt>
                <c:pt idx="6008" formatCode="mm/dd/yyyy\ \ \ hh:mm">
                  <c:v>41547.791666666664</c:v>
                </c:pt>
                <c:pt idx="6009" formatCode="mm/dd/yyyy\ \ \ hh:mm">
                  <c:v>41548.041666666664</c:v>
                </c:pt>
                <c:pt idx="6010" formatCode="mm/dd/yyyy\ \ \ hh:mm">
                  <c:v>41548.291666666664</c:v>
                </c:pt>
                <c:pt idx="6011" formatCode="mm/dd/yyyy\ \ \ hh:mm">
                  <c:v>41548.541666666664</c:v>
                </c:pt>
                <c:pt idx="6012" formatCode="mm/dd/yyyy\ \ \ hh:mm">
                  <c:v>41548.791666666664</c:v>
                </c:pt>
                <c:pt idx="6013" formatCode="mm/dd/yyyy\ \ \ hh:mm">
                  <c:v>41549.041666666664</c:v>
                </c:pt>
                <c:pt idx="6014" formatCode="mm/dd/yyyy\ \ \ hh:mm">
                  <c:v>41549.291666666664</c:v>
                </c:pt>
                <c:pt idx="6015" formatCode="mm/dd/yyyy\ \ \ hh:mm">
                  <c:v>41549.541666666664</c:v>
                </c:pt>
                <c:pt idx="6016" formatCode="mm/dd/yyyy\ \ \ hh:mm">
                  <c:v>41549.586805555555</c:v>
                </c:pt>
                <c:pt idx="6017" formatCode="mm/dd/yyyy\ \ \ hh:mm">
                  <c:v>41549.625</c:v>
                </c:pt>
                <c:pt idx="6018" formatCode="mm/dd/yyyy\ \ \ hh:mm">
                  <c:v>41549.875</c:v>
                </c:pt>
                <c:pt idx="6019" formatCode="mm/dd/yyyy\ \ \ hh:mm">
                  <c:v>41550.125</c:v>
                </c:pt>
                <c:pt idx="6020" formatCode="mm/dd/yyyy\ \ \ hh:mm">
                  <c:v>41550.375</c:v>
                </c:pt>
                <c:pt idx="6021" formatCode="mm/dd/yyyy\ \ \ hh:mm">
                  <c:v>41550.625</c:v>
                </c:pt>
                <c:pt idx="6022" formatCode="mm/dd/yyyy\ \ \ hh:mm">
                  <c:v>41550.875</c:v>
                </c:pt>
                <c:pt idx="6023" formatCode="mm/dd/yyyy\ \ \ hh:mm">
                  <c:v>41551.125</c:v>
                </c:pt>
                <c:pt idx="6024" formatCode="mm/dd/yyyy\ \ \ hh:mm">
                  <c:v>41551.375</c:v>
                </c:pt>
                <c:pt idx="6025" formatCode="mm/dd/yyyy\ \ \ hh:mm">
                  <c:v>41551.625</c:v>
                </c:pt>
                <c:pt idx="6026" formatCode="mm/dd/yyyy\ \ \ hh:mm">
                  <c:v>41551.875</c:v>
                </c:pt>
                <c:pt idx="6027" formatCode="mm/dd/yyyy\ \ \ hh:mm">
                  <c:v>41552.125</c:v>
                </c:pt>
                <c:pt idx="6028" formatCode="mm/dd/yyyy\ \ \ hh:mm">
                  <c:v>41552.375</c:v>
                </c:pt>
                <c:pt idx="6029" formatCode="mm/dd/yyyy\ \ \ hh:mm">
                  <c:v>41552.625</c:v>
                </c:pt>
                <c:pt idx="6030" formatCode="mm/dd/yyyy\ \ \ hh:mm">
                  <c:v>41552.875</c:v>
                </c:pt>
                <c:pt idx="6031" formatCode="mm/dd/yyyy\ \ \ hh:mm">
                  <c:v>41553.125</c:v>
                </c:pt>
                <c:pt idx="6032" formatCode="mm/dd/yyyy\ \ \ hh:mm">
                  <c:v>41553.375</c:v>
                </c:pt>
                <c:pt idx="6033" formatCode="mm/dd/yyyy\ \ \ hh:mm">
                  <c:v>41553.625</c:v>
                </c:pt>
                <c:pt idx="6034" formatCode="mm/dd/yyyy\ \ \ hh:mm">
                  <c:v>41553.875</c:v>
                </c:pt>
                <c:pt idx="6035" formatCode="mm/dd/yyyy\ \ \ hh:mm">
                  <c:v>41554.125</c:v>
                </c:pt>
                <c:pt idx="6036" formatCode="mm/dd/yyyy\ \ \ hh:mm">
                  <c:v>41554.375</c:v>
                </c:pt>
                <c:pt idx="6037" formatCode="mm/dd/yyyy\ \ \ hh:mm">
                  <c:v>41554.625</c:v>
                </c:pt>
                <c:pt idx="6038" formatCode="mm/dd/yyyy\ \ \ hh:mm">
                  <c:v>41554.875</c:v>
                </c:pt>
                <c:pt idx="6039" formatCode="mm/dd/yyyy\ \ \ hh:mm">
                  <c:v>41555.125</c:v>
                </c:pt>
                <c:pt idx="6040" formatCode="mm/dd/yyyy\ \ \ hh:mm">
                  <c:v>41555.375</c:v>
                </c:pt>
                <c:pt idx="6041" formatCode="mm/dd/yyyy\ \ \ hh:mm">
                  <c:v>41555.625</c:v>
                </c:pt>
                <c:pt idx="6042" formatCode="mm/dd/yyyy\ \ \ hh:mm">
                  <c:v>41555.875</c:v>
                </c:pt>
                <c:pt idx="6043" formatCode="mm/dd/yyyy\ \ \ hh:mm">
                  <c:v>41556.125</c:v>
                </c:pt>
                <c:pt idx="6044" formatCode="mm/dd/yyyy\ \ \ hh:mm">
                  <c:v>41556.375</c:v>
                </c:pt>
                <c:pt idx="6045" formatCode="mm/dd/yyyy\ \ \ hh:mm">
                  <c:v>41556.625</c:v>
                </c:pt>
                <c:pt idx="6046" formatCode="mm/dd/yyyy\ \ \ hh:mm">
                  <c:v>41556.875</c:v>
                </c:pt>
                <c:pt idx="6047" formatCode="mm/dd/yyyy\ \ \ hh:mm">
                  <c:v>41557.125</c:v>
                </c:pt>
                <c:pt idx="6048" formatCode="mm/dd/yyyy\ \ \ hh:mm">
                  <c:v>41557.375</c:v>
                </c:pt>
                <c:pt idx="6049" formatCode="mm/dd/yyyy\ \ \ hh:mm">
                  <c:v>41557.625</c:v>
                </c:pt>
                <c:pt idx="6050" formatCode="mm/dd/yyyy\ \ \ hh:mm">
                  <c:v>41557.875</c:v>
                </c:pt>
                <c:pt idx="6051" formatCode="mm/dd/yyyy\ \ \ hh:mm">
                  <c:v>41558.125</c:v>
                </c:pt>
                <c:pt idx="6052" formatCode="mm/dd/yyyy\ \ \ hh:mm">
                  <c:v>41558.375</c:v>
                </c:pt>
                <c:pt idx="6053" formatCode="mm/dd/yyyy\ \ \ hh:mm">
                  <c:v>41558.625</c:v>
                </c:pt>
                <c:pt idx="6054" formatCode="mm/dd/yyyy\ \ \ hh:mm">
                  <c:v>41558.875</c:v>
                </c:pt>
                <c:pt idx="6055" formatCode="mm/dd/yyyy\ \ \ hh:mm">
                  <c:v>41559.125</c:v>
                </c:pt>
                <c:pt idx="6056" formatCode="mm/dd/yyyy\ \ \ hh:mm">
                  <c:v>41559.375</c:v>
                </c:pt>
                <c:pt idx="6057" formatCode="mm/dd/yyyy\ \ \ hh:mm">
                  <c:v>41559.625</c:v>
                </c:pt>
                <c:pt idx="6058" formatCode="mm/dd/yyyy\ \ \ hh:mm">
                  <c:v>41559.875</c:v>
                </c:pt>
                <c:pt idx="6059" formatCode="mm/dd/yyyy\ \ \ hh:mm">
                  <c:v>41560.125</c:v>
                </c:pt>
                <c:pt idx="6060" formatCode="mm/dd/yyyy\ \ \ hh:mm">
                  <c:v>41560.375</c:v>
                </c:pt>
                <c:pt idx="6061" formatCode="mm/dd/yyyy\ \ \ hh:mm">
                  <c:v>41560.625</c:v>
                </c:pt>
                <c:pt idx="6062" formatCode="mm/dd/yyyy\ \ \ hh:mm">
                  <c:v>41560.875</c:v>
                </c:pt>
                <c:pt idx="6063" formatCode="mm/dd/yyyy\ \ \ hh:mm">
                  <c:v>41561.125</c:v>
                </c:pt>
                <c:pt idx="6064" formatCode="mm/dd/yyyy\ \ \ hh:mm">
                  <c:v>41561.375</c:v>
                </c:pt>
                <c:pt idx="6065" formatCode="mm/dd/yyyy\ \ \ hh:mm">
                  <c:v>41561.625</c:v>
                </c:pt>
                <c:pt idx="6066" formatCode="mm/dd/yyyy\ \ \ hh:mm">
                  <c:v>41561.875</c:v>
                </c:pt>
                <c:pt idx="6067" formatCode="mm/dd/yyyy\ \ \ hh:mm">
                  <c:v>41562.125</c:v>
                </c:pt>
                <c:pt idx="6068" formatCode="mm/dd/yyyy\ \ \ hh:mm">
                  <c:v>41562.375</c:v>
                </c:pt>
                <c:pt idx="6069" formatCode="mm/dd/yyyy\ \ \ hh:mm">
                  <c:v>41562.625</c:v>
                </c:pt>
                <c:pt idx="6070" formatCode="mm/dd/yyyy\ \ \ hh:mm">
                  <c:v>41562.875</c:v>
                </c:pt>
                <c:pt idx="6071" formatCode="mm/dd/yyyy\ \ \ hh:mm">
                  <c:v>41563.125</c:v>
                </c:pt>
                <c:pt idx="6072" formatCode="mm/dd/yyyy\ \ \ hh:mm">
                  <c:v>41563.375</c:v>
                </c:pt>
                <c:pt idx="6073" formatCode="mm/dd/yyyy\ \ \ hh:mm">
                  <c:v>41563.625</c:v>
                </c:pt>
                <c:pt idx="6074" formatCode="mm/dd/yyyy\ \ \ hh:mm">
                  <c:v>41563.875</c:v>
                </c:pt>
                <c:pt idx="6075" formatCode="mm/dd/yyyy\ \ \ hh:mm">
                  <c:v>41564.125</c:v>
                </c:pt>
                <c:pt idx="6076" formatCode="mm/dd/yyyy\ \ \ hh:mm">
                  <c:v>41564.375</c:v>
                </c:pt>
                <c:pt idx="6077" formatCode="mm/dd/yyyy\ \ \ hh:mm">
                  <c:v>41564.625</c:v>
                </c:pt>
                <c:pt idx="6078" formatCode="mm/dd/yyyy\ \ \ hh:mm">
                  <c:v>41564.875</c:v>
                </c:pt>
                <c:pt idx="6079" formatCode="mm/dd/yyyy\ \ \ hh:mm">
                  <c:v>41565.125</c:v>
                </c:pt>
                <c:pt idx="6080" formatCode="mm/dd/yyyy\ \ \ hh:mm">
                  <c:v>41565.375</c:v>
                </c:pt>
                <c:pt idx="6081" formatCode="mm/dd/yyyy\ \ \ hh:mm">
                  <c:v>41565.625</c:v>
                </c:pt>
                <c:pt idx="6082" formatCode="mm/dd/yyyy\ \ \ hh:mm">
                  <c:v>41565.875</c:v>
                </c:pt>
                <c:pt idx="6083" formatCode="mm/dd/yyyy\ \ \ hh:mm">
                  <c:v>41566.125</c:v>
                </c:pt>
                <c:pt idx="6084" formatCode="mm/dd/yyyy\ \ \ hh:mm">
                  <c:v>41566.375</c:v>
                </c:pt>
                <c:pt idx="6085" formatCode="mm/dd/yyyy\ \ \ hh:mm">
                  <c:v>41566.625</c:v>
                </c:pt>
                <c:pt idx="6086" formatCode="mm/dd/yyyy\ \ \ hh:mm">
                  <c:v>41566.875</c:v>
                </c:pt>
                <c:pt idx="6087" formatCode="mm/dd/yyyy\ \ \ hh:mm">
                  <c:v>41567.125</c:v>
                </c:pt>
                <c:pt idx="6088" formatCode="mm/dd/yyyy\ \ \ hh:mm">
                  <c:v>41567.375</c:v>
                </c:pt>
                <c:pt idx="6089" formatCode="mm/dd/yyyy\ \ \ hh:mm">
                  <c:v>41567.625</c:v>
                </c:pt>
                <c:pt idx="6090" formatCode="mm/dd/yyyy\ \ \ hh:mm">
                  <c:v>41567.875</c:v>
                </c:pt>
                <c:pt idx="6091" formatCode="mm/dd/yyyy\ \ \ hh:mm">
                  <c:v>41568.125</c:v>
                </c:pt>
                <c:pt idx="6092" formatCode="mm/dd/yyyy\ \ \ hh:mm">
                  <c:v>41568.375</c:v>
                </c:pt>
                <c:pt idx="6093" formatCode="mm/dd/yyyy\ \ \ hh:mm">
                  <c:v>41568.625</c:v>
                </c:pt>
                <c:pt idx="6094" formatCode="mm/dd/yyyy\ \ \ hh:mm">
                  <c:v>41568.875</c:v>
                </c:pt>
                <c:pt idx="6095" formatCode="mm/dd/yyyy\ \ \ hh:mm">
                  <c:v>41569.125</c:v>
                </c:pt>
                <c:pt idx="6096" formatCode="mm/dd/yyyy\ \ \ hh:mm">
                  <c:v>41569.375</c:v>
                </c:pt>
                <c:pt idx="6097" formatCode="mm/dd/yyyy\ \ \ hh:mm">
                  <c:v>41569.625</c:v>
                </c:pt>
                <c:pt idx="6098" formatCode="mm/dd/yyyy\ \ \ hh:mm">
                  <c:v>41569.875</c:v>
                </c:pt>
                <c:pt idx="6099" formatCode="mm/dd/yyyy\ \ \ hh:mm">
                  <c:v>41570.125</c:v>
                </c:pt>
                <c:pt idx="6100" formatCode="mm/dd/yyyy\ \ \ hh:mm">
                  <c:v>41570.375</c:v>
                </c:pt>
                <c:pt idx="6101" formatCode="mm/dd/yyyy\ \ \ hh:mm">
                  <c:v>41570.625</c:v>
                </c:pt>
                <c:pt idx="6102" formatCode="mm/dd/yyyy\ \ \ hh:mm">
                  <c:v>41570.875</c:v>
                </c:pt>
                <c:pt idx="6103" formatCode="mm/dd/yyyy\ \ \ hh:mm">
                  <c:v>41571.125</c:v>
                </c:pt>
                <c:pt idx="6104" formatCode="mm/dd/yyyy\ \ \ hh:mm">
                  <c:v>41571.375</c:v>
                </c:pt>
                <c:pt idx="6105" formatCode="mm/dd/yyyy\ \ \ hh:mm">
                  <c:v>41571.625</c:v>
                </c:pt>
                <c:pt idx="6106" formatCode="mm/dd/yyyy\ \ \ hh:mm">
                  <c:v>41571.875</c:v>
                </c:pt>
                <c:pt idx="6107" formatCode="mm/dd/yyyy\ \ \ hh:mm">
                  <c:v>41572.125</c:v>
                </c:pt>
                <c:pt idx="6108" formatCode="mm/dd/yyyy\ \ \ hh:mm">
                  <c:v>41572.375</c:v>
                </c:pt>
                <c:pt idx="6109" formatCode="mm/dd/yyyy\ \ \ hh:mm">
                  <c:v>41572.625</c:v>
                </c:pt>
                <c:pt idx="6110" formatCode="mm/dd/yyyy\ \ \ hh:mm">
                  <c:v>41572.875</c:v>
                </c:pt>
                <c:pt idx="6111" formatCode="mm/dd/yyyy\ \ \ hh:mm">
                  <c:v>41573.125</c:v>
                </c:pt>
                <c:pt idx="6112" formatCode="mm/dd/yyyy\ \ \ hh:mm">
                  <c:v>41573.375</c:v>
                </c:pt>
                <c:pt idx="6113" formatCode="mm/dd/yyyy\ \ \ hh:mm">
                  <c:v>41573.625</c:v>
                </c:pt>
                <c:pt idx="6114" formatCode="mm/dd/yyyy\ \ \ hh:mm">
                  <c:v>41573.875</c:v>
                </c:pt>
                <c:pt idx="6115" formatCode="mm/dd/yyyy\ \ \ hh:mm">
                  <c:v>41574.125</c:v>
                </c:pt>
                <c:pt idx="6116" formatCode="mm/dd/yyyy\ \ \ hh:mm">
                  <c:v>41574.375</c:v>
                </c:pt>
                <c:pt idx="6117" formatCode="mm/dd/yyyy\ \ \ hh:mm">
                  <c:v>41574.625</c:v>
                </c:pt>
                <c:pt idx="6118" formatCode="mm/dd/yyyy\ \ \ hh:mm">
                  <c:v>41574.875</c:v>
                </c:pt>
                <c:pt idx="6119" formatCode="mm/dd/yyyy\ \ \ hh:mm">
                  <c:v>41575.125</c:v>
                </c:pt>
                <c:pt idx="6120" formatCode="mm/dd/yyyy\ \ \ hh:mm">
                  <c:v>41575.375</c:v>
                </c:pt>
                <c:pt idx="6121" formatCode="mm/dd/yyyy\ \ \ hh:mm">
                  <c:v>41575.625</c:v>
                </c:pt>
                <c:pt idx="6122" formatCode="mm/dd/yyyy\ \ \ hh:mm">
                  <c:v>41575.875</c:v>
                </c:pt>
                <c:pt idx="6123" formatCode="mm/dd/yyyy\ \ \ hh:mm">
                  <c:v>41576.125</c:v>
                </c:pt>
                <c:pt idx="6124" formatCode="mm/dd/yyyy\ \ \ hh:mm">
                  <c:v>41576.375</c:v>
                </c:pt>
                <c:pt idx="6125" formatCode="mm/dd/yyyy\ \ \ hh:mm">
                  <c:v>41576.625</c:v>
                </c:pt>
                <c:pt idx="6126" formatCode="mm/dd/yyyy\ \ \ hh:mm">
                  <c:v>41576.875</c:v>
                </c:pt>
                <c:pt idx="6127" formatCode="mm/dd/yyyy\ \ \ hh:mm">
                  <c:v>41577.125</c:v>
                </c:pt>
                <c:pt idx="6128" formatCode="mm/dd/yyyy\ \ \ hh:mm">
                  <c:v>41577.375</c:v>
                </c:pt>
                <c:pt idx="6129" formatCode="mm/dd/yyyy\ \ \ hh:mm">
                  <c:v>41577.625</c:v>
                </c:pt>
                <c:pt idx="6130" formatCode="mm/dd/yyyy\ \ \ hh:mm">
                  <c:v>41577.875</c:v>
                </c:pt>
                <c:pt idx="6131" formatCode="mm/dd/yyyy\ \ \ hh:mm">
                  <c:v>41578.125</c:v>
                </c:pt>
                <c:pt idx="6132" formatCode="mm/dd/yyyy\ \ \ hh:mm">
                  <c:v>41578.375</c:v>
                </c:pt>
                <c:pt idx="6133" formatCode="mm/dd/yyyy\ \ \ hh:mm">
                  <c:v>41578.625</c:v>
                </c:pt>
                <c:pt idx="6134" formatCode="mm/dd/yyyy\ \ \ hh:mm">
                  <c:v>41578.875</c:v>
                </c:pt>
                <c:pt idx="6135" formatCode="mm/dd/yyyy\ \ \ hh:mm">
                  <c:v>41579.125</c:v>
                </c:pt>
                <c:pt idx="6136" formatCode="mm/dd/yyyy\ \ \ hh:mm">
                  <c:v>41579.375</c:v>
                </c:pt>
                <c:pt idx="6137" formatCode="mm/dd/yyyy\ \ \ hh:mm">
                  <c:v>41579.625</c:v>
                </c:pt>
                <c:pt idx="6138" formatCode="mm/dd/yyyy\ \ \ hh:mm">
                  <c:v>41579.875</c:v>
                </c:pt>
                <c:pt idx="6139" formatCode="mm/dd/yyyy\ \ \ hh:mm">
                  <c:v>41580.125</c:v>
                </c:pt>
                <c:pt idx="6140" formatCode="mm/dd/yyyy\ \ \ hh:mm">
                  <c:v>41580.375</c:v>
                </c:pt>
                <c:pt idx="6141" formatCode="mm/dd/yyyy\ \ \ hh:mm">
                  <c:v>41580.625</c:v>
                </c:pt>
                <c:pt idx="6142" formatCode="mm/dd/yyyy\ \ \ hh:mm">
                  <c:v>41580.875</c:v>
                </c:pt>
                <c:pt idx="6143" formatCode="mm/dd/yyyy\ \ \ hh:mm">
                  <c:v>41581.083333333336</c:v>
                </c:pt>
                <c:pt idx="6144" formatCode="mm/dd/yyyy\ \ \ hh:mm">
                  <c:v>41581.333333333336</c:v>
                </c:pt>
                <c:pt idx="6145" formatCode="mm/dd/yyyy\ \ \ hh:mm">
                  <c:v>41581.583333333336</c:v>
                </c:pt>
                <c:pt idx="6146" formatCode="mm/dd/yyyy\ \ \ hh:mm">
                  <c:v>41581.833333333336</c:v>
                </c:pt>
                <c:pt idx="6147" formatCode="mm/dd/yyyy\ \ \ hh:mm">
                  <c:v>41582.083333333336</c:v>
                </c:pt>
                <c:pt idx="6148" formatCode="mm/dd/yyyy\ \ \ hh:mm">
                  <c:v>41582.333333333336</c:v>
                </c:pt>
                <c:pt idx="6149" formatCode="mm/dd/yyyy\ \ \ hh:mm">
                  <c:v>41582.583333333336</c:v>
                </c:pt>
                <c:pt idx="6150" formatCode="mm/dd/yyyy\ \ \ hh:mm">
                  <c:v>41582.833333333336</c:v>
                </c:pt>
                <c:pt idx="6151" formatCode="mm/dd/yyyy\ \ \ hh:mm">
                  <c:v>41583.083333333336</c:v>
                </c:pt>
                <c:pt idx="6152" formatCode="mm/dd/yyyy\ \ \ hh:mm">
                  <c:v>41583.333333333336</c:v>
                </c:pt>
                <c:pt idx="6153" formatCode="mm/dd/yyyy\ \ \ hh:mm">
                  <c:v>41583.583333333336</c:v>
                </c:pt>
                <c:pt idx="6154" formatCode="mm/dd/yyyy\ \ \ hh:mm">
                  <c:v>41583.833333333336</c:v>
                </c:pt>
                <c:pt idx="6155" formatCode="mm/dd/yyyy\ \ \ hh:mm">
                  <c:v>41584.083333333336</c:v>
                </c:pt>
                <c:pt idx="6156" formatCode="mm/dd/yyyy\ \ \ hh:mm">
                  <c:v>41584.333333333336</c:v>
                </c:pt>
                <c:pt idx="6157" formatCode="mm/dd/yyyy\ \ \ hh:mm">
                  <c:v>41584.583333333336</c:v>
                </c:pt>
                <c:pt idx="6158" formatCode="mm/dd/yyyy\ \ \ hh:mm">
                  <c:v>41584.833333333336</c:v>
                </c:pt>
                <c:pt idx="6159" formatCode="mm/dd/yyyy\ \ \ hh:mm">
                  <c:v>41585.083333333336</c:v>
                </c:pt>
                <c:pt idx="6160" formatCode="mm/dd/yyyy\ \ \ hh:mm">
                  <c:v>41585.333333333336</c:v>
                </c:pt>
                <c:pt idx="6161" formatCode="mm/dd/yyyy\ \ \ hh:mm">
                  <c:v>41585.583333333336</c:v>
                </c:pt>
                <c:pt idx="6162" formatCode="mm/dd/yyyy\ \ \ hh:mm">
                  <c:v>41585.833333333336</c:v>
                </c:pt>
                <c:pt idx="6163" formatCode="mm/dd/yyyy\ \ \ hh:mm">
                  <c:v>41586.083333333336</c:v>
                </c:pt>
                <c:pt idx="6164" formatCode="mm/dd/yyyy\ \ \ hh:mm">
                  <c:v>41586.333333333336</c:v>
                </c:pt>
                <c:pt idx="6165" formatCode="mm/dd/yyyy\ \ \ hh:mm">
                  <c:v>41586.583333333336</c:v>
                </c:pt>
                <c:pt idx="6166" formatCode="mm/dd/yyyy\ \ \ hh:mm">
                  <c:v>41586.833333333336</c:v>
                </c:pt>
                <c:pt idx="6167" formatCode="mm/dd/yyyy\ \ \ hh:mm">
                  <c:v>41587.083333333336</c:v>
                </c:pt>
                <c:pt idx="6168" formatCode="mm/dd/yyyy\ \ \ hh:mm">
                  <c:v>41587.333333333336</c:v>
                </c:pt>
                <c:pt idx="6169" formatCode="mm/dd/yyyy\ \ \ hh:mm">
                  <c:v>41587.583333333336</c:v>
                </c:pt>
                <c:pt idx="6170" formatCode="mm/dd/yyyy\ \ \ hh:mm">
                  <c:v>41587.833333333336</c:v>
                </c:pt>
                <c:pt idx="6171" formatCode="mm/dd/yyyy\ \ \ hh:mm">
                  <c:v>41588.083333333336</c:v>
                </c:pt>
                <c:pt idx="6172" formatCode="mm/dd/yyyy\ \ \ hh:mm">
                  <c:v>41588.333333333336</c:v>
                </c:pt>
                <c:pt idx="6173" formatCode="mm/dd/yyyy\ \ \ hh:mm">
                  <c:v>41588.583333333336</c:v>
                </c:pt>
                <c:pt idx="6174" formatCode="mm/dd/yyyy\ \ \ hh:mm">
                  <c:v>41588.833333333336</c:v>
                </c:pt>
                <c:pt idx="6175" formatCode="mm/dd/yyyy\ \ \ hh:mm">
                  <c:v>41589.083333333336</c:v>
                </c:pt>
                <c:pt idx="6176" formatCode="mm/dd/yyyy\ \ \ hh:mm">
                  <c:v>41589.333333333336</c:v>
                </c:pt>
                <c:pt idx="6177" formatCode="mm/dd/yyyy\ \ \ hh:mm">
                  <c:v>41589.583333333336</c:v>
                </c:pt>
                <c:pt idx="6178" formatCode="mm/dd/yyyy\ \ \ hh:mm">
                  <c:v>41589.833333333336</c:v>
                </c:pt>
                <c:pt idx="6179" formatCode="mm/dd/yyyy\ \ \ hh:mm">
                  <c:v>41590.083333333336</c:v>
                </c:pt>
                <c:pt idx="6180" formatCode="mm/dd/yyyy\ \ \ hh:mm">
                  <c:v>41590.333333333336</c:v>
                </c:pt>
                <c:pt idx="6181" formatCode="mm/dd/yyyy\ \ \ hh:mm">
                  <c:v>41590.583333333336</c:v>
                </c:pt>
                <c:pt idx="6182" formatCode="mm/dd/yyyy\ \ \ hh:mm">
                  <c:v>41590.833333333336</c:v>
                </c:pt>
                <c:pt idx="6183" formatCode="mm/dd/yyyy\ \ \ hh:mm">
                  <c:v>41591.083333333336</c:v>
                </c:pt>
                <c:pt idx="6184" formatCode="mm/dd/yyyy\ \ \ hh:mm">
                  <c:v>41591.333333333336</c:v>
                </c:pt>
                <c:pt idx="6185" formatCode="mm/dd/yyyy\ \ \ hh:mm">
                  <c:v>41591.583333333336</c:v>
                </c:pt>
                <c:pt idx="6186" formatCode="mm/dd/yyyy\ \ \ hh:mm">
                  <c:v>41591.833333333336</c:v>
                </c:pt>
                <c:pt idx="6187" formatCode="mm/dd/yyyy\ \ \ hh:mm">
                  <c:v>41592.083333333336</c:v>
                </c:pt>
                <c:pt idx="6188" formatCode="mm/dd/yyyy\ \ \ hh:mm">
                  <c:v>41592.333333333336</c:v>
                </c:pt>
                <c:pt idx="6189" formatCode="mm/dd/yyyy\ \ \ hh:mm">
                  <c:v>41592.583333333336</c:v>
                </c:pt>
                <c:pt idx="6190" formatCode="mm/dd/yyyy\ \ \ hh:mm">
                  <c:v>41592.833333333336</c:v>
                </c:pt>
                <c:pt idx="6191" formatCode="mm/dd/yyyy\ \ \ hh:mm">
                  <c:v>41593.083333333336</c:v>
                </c:pt>
                <c:pt idx="6192" formatCode="mm/dd/yyyy\ \ \ hh:mm">
                  <c:v>41593.333333333336</c:v>
                </c:pt>
                <c:pt idx="6193" formatCode="mm/dd/yyyy\ \ \ hh:mm">
                  <c:v>41593.583333333336</c:v>
                </c:pt>
                <c:pt idx="6194" formatCode="mm/dd/yyyy\ \ \ hh:mm">
                  <c:v>41593.833333333336</c:v>
                </c:pt>
                <c:pt idx="6195" formatCode="mm/dd/yyyy\ \ \ hh:mm">
                  <c:v>41594.083333333336</c:v>
                </c:pt>
                <c:pt idx="6196" formatCode="mm/dd/yyyy\ \ \ hh:mm">
                  <c:v>41594.333333333336</c:v>
                </c:pt>
                <c:pt idx="6197" formatCode="mm/dd/yyyy\ \ \ hh:mm">
                  <c:v>41594.583333333336</c:v>
                </c:pt>
                <c:pt idx="6198" formatCode="mm/dd/yyyy\ \ \ hh:mm">
                  <c:v>41594.833333333336</c:v>
                </c:pt>
                <c:pt idx="6199" formatCode="mm/dd/yyyy\ \ \ hh:mm">
                  <c:v>41595.083333333336</c:v>
                </c:pt>
                <c:pt idx="6200" formatCode="mm/dd/yyyy\ \ \ hh:mm">
                  <c:v>41595.333333333336</c:v>
                </c:pt>
                <c:pt idx="6201" formatCode="mm/dd/yyyy\ \ \ hh:mm">
                  <c:v>41595.583333333336</c:v>
                </c:pt>
                <c:pt idx="6202" formatCode="mm/dd/yyyy\ \ \ hh:mm">
                  <c:v>41595.833333333336</c:v>
                </c:pt>
                <c:pt idx="6203" formatCode="mm/dd/yyyy\ \ \ hh:mm">
                  <c:v>41596.083333333336</c:v>
                </c:pt>
                <c:pt idx="6204" formatCode="mm/dd/yyyy\ \ \ hh:mm">
                  <c:v>41596.333333333336</c:v>
                </c:pt>
                <c:pt idx="6205" formatCode="mm/dd/yyyy\ \ \ hh:mm">
                  <c:v>41596.583333333336</c:v>
                </c:pt>
                <c:pt idx="6206" formatCode="mm/dd/yyyy\ \ \ hh:mm">
                  <c:v>41596.833333333336</c:v>
                </c:pt>
                <c:pt idx="6207" formatCode="mm/dd/yyyy\ \ \ hh:mm">
                  <c:v>41597.083333333336</c:v>
                </c:pt>
                <c:pt idx="6208" formatCode="mm/dd/yyyy\ \ \ hh:mm">
                  <c:v>41597.333333333336</c:v>
                </c:pt>
                <c:pt idx="6209" formatCode="mm/dd/yyyy\ \ \ hh:mm">
                  <c:v>41597.583333333336</c:v>
                </c:pt>
                <c:pt idx="6210" formatCode="mm/dd/yyyy\ \ \ hh:mm">
                  <c:v>41597.833333333336</c:v>
                </c:pt>
                <c:pt idx="6211" formatCode="mm/dd/yyyy\ \ \ hh:mm">
                  <c:v>41598.083333333336</c:v>
                </c:pt>
                <c:pt idx="6212" formatCode="mm/dd/yyyy\ \ \ hh:mm">
                  <c:v>41598.333333333336</c:v>
                </c:pt>
                <c:pt idx="6213" formatCode="mm/dd/yyyy\ \ \ hh:mm">
                  <c:v>41598.583333333336</c:v>
                </c:pt>
                <c:pt idx="6214" formatCode="mm/dd/yyyy\ \ \ hh:mm">
                  <c:v>41598.833333333336</c:v>
                </c:pt>
                <c:pt idx="6215" formatCode="mm/dd/yyyy\ \ \ hh:mm">
                  <c:v>41599.083333333336</c:v>
                </c:pt>
                <c:pt idx="6216" formatCode="mm/dd/yyyy\ \ \ hh:mm">
                  <c:v>41599.333333333336</c:v>
                </c:pt>
                <c:pt idx="6217" formatCode="mm/dd/yyyy\ \ \ hh:mm">
                  <c:v>41599.583333333336</c:v>
                </c:pt>
                <c:pt idx="6218" formatCode="mm/dd/yyyy\ \ \ hh:mm">
                  <c:v>41599.833333333336</c:v>
                </c:pt>
                <c:pt idx="6219" formatCode="mm/dd/yyyy\ \ \ hh:mm">
                  <c:v>41600.083333333336</c:v>
                </c:pt>
                <c:pt idx="6220" formatCode="mm/dd/yyyy\ \ \ hh:mm">
                  <c:v>41600.333333333336</c:v>
                </c:pt>
                <c:pt idx="6221" formatCode="mm/dd/yyyy\ \ \ hh:mm">
                  <c:v>41600.583333333336</c:v>
                </c:pt>
                <c:pt idx="6222" formatCode="mm/dd/yyyy\ \ \ hh:mm">
                  <c:v>41600.833333333336</c:v>
                </c:pt>
                <c:pt idx="6223" formatCode="mm/dd/yyyy\ \ \ hh:mm">
                  <c:v>41601.083333333336</c:v>
                </c:pt>
                <c:pt idx="6224" formatCode="mm/dd/yyyy\ \ \ hh:mm">
                  <c:v>41601.333333333336</c:v>
                </c:pt>
                <c:pt idx="6225" formatCode="mm/dd/yyyy\ \ \ hh:mm">
                  <c:v>41601.583333333336</c:v>
                </c:pt>
                <c:pt idx="6226" formatCode="mm/dd/yyyy\ \ \ hh:mm">
                  <c:v>41601.833333333336</c:v>
                </c:pt>
                <c:pt idx="6227" formatCode="mm/dd/yyyy\ \ \ hh:mm">
                  <c:v>41602.083333333336</c:v>
                </c:pt>
                <c:pt idx="6228" formatCode="mm/dd/yyyy\ \ \ hh:mm">
                  <c:v>41602.333333333336</c:v>
                </c:pt>
                <c:pt idx="6229" formatCode="mm/dd/yyyy\ \ \ hh:mm">
                  <c:v>41602.583333333336</c:v>
                </c:pt>
                <c:pt idx="6230" formatCode="mm/dd/yyyy\ \ \ hh:mm">
                  <c:v>41602.833333333336</c:v>
                </c:pt>
                <c:pt idx="6231" formatCode="mm/dd/yyyy\ \ \ hh:mm">
                  <c:v>41603.083333333336</c:v>
                </c:pt>
                <c:pt idx="6232" formatCode="mm/dd/yyyy\ \ \ hh:mm">
                  <c:v>41603.333333333336</c:v>
                </c:pt>
                <c:pt idx="6233" formatCode="mm/dd/yyyy\ \ \ hh:mm">
                  <c:v>41603.583333333336</c:v>
                </c:pt>
                <c:pt idx="6234" formatCode="mm/dd/yyyy\ \ \ hh:mm">
                  <c:v>41603.833333333336</c:v>
                </c:pt>
                <c:pt idx="6235" formatCode="mm/dd/yyyy\ \ \ hh:mm">
                  <c:v>41604.083333333336</c:v>
                </c:pt>
                <c:pt idx="6236" formatCode="mm/dd/yyyy\ \ \ hh:mm">
                  <c:v>41604.333333333336</c:v>
                </c:pt>
                <c:pt idx="6237" formatCode="mm/dd/yyyy\ \ \ hh:mm">
                  <c:v>41604.583333333336</c:v>
                </c:pt>
                <c:pt idx="6238" formatCode="mm/dd/yyyy\ \ \ hh:mm">
                  <c:v>41604.833333333336</c:v>
                </c:pt>
                <c:pt idx="6239" formatCode="mm/dd/yyyy\ \ \ hh:mm">
                  <c:v>41605.083333333336</c:v>
                </c:pt>
                <c:pt idx="6240" formatCode="mm/dd/yyyy\ \ \ hh:mm">
                  <c:v>41605.333333333336</c:v>
                </c:pt>
                <c:pt idx="6241" formatCode="mm/dd/yyyy\ \ \ hh:mm">
                  <c:v>41605.583333333336</c:v>
                </c:pt>
                <c:pt idx="6242" formatCode="mm/dd/yyyy\ \ \ hh:mm">
                  <c:v>41605.833333333336</c:v>
                </c:pt>
                <c:pt idx="6243" formatCode="mm/dd/yyyy\ \ \ hh:mm">
                  <c:v>41606.083333333336</c:v>
                </c:pt>
                <c:pt idx="6244" formatCode="mm/dd/yyyy\ \ \ hh:mm">
                  <c:v>41606.333333333336</c:v>
                </c:pt>
                <c:pt idx="6245" formatCode="mm/dd/yyyy\ \ \ hh:mm">
                  <c:v>41606.583333333336</c:v>
                </c:pt>
                <c:pt idx="6246" formatCode="mm/dd/yyyy\ \ \ hh:mm">
                  <c:v>41606.833333333336</c:v>
                </c:pt>
                <c:pt idx="6247" formatCode="mm/dd/yyyy\ \ \ hh:mm">
                  <c:v>41607.083333333336</c:v>
                </c:pt>
                <c:pt idx="6248" formatCode="mm/dd/yyyy\ \ \ hh:mm">
                  <c:v>41607.333333333336</c:v>
                </c:pt>
                <c:pt idx="6249" formatCode="mm/dd/yyyy\ \ \ hh:mm">
                  <c:v>41607.583333333336</c:v>
                </c:pt>
                <c:pt idx="6250" formatCode="mm/dd/yyyy\ \ \ hh:mm">
                  <c:v>41607.833333333336</c:v>
                </c:pt>
                <c:pt idx="6251" formatCode="mm/dd/yyyy\ \ \ hh:mm">
                  <c:v>41608.083333333336</c:v>
                </c:pt>
                <c:pt idx="6252" formatCode="mm/dd/yyyy\ \ \ hh:mm">
                  <c:v>41608.333333333336</c:v>
                </c:pt>
                <c:pt idx="6253" formatCode="mm/dd/yyyy\ \ \ hh:mm">
                  <c:v>41608.583333333336</c:v>
                </c:pt>
                <c:pt idx="6254" formatCode="mm/dd/yyyy\ \ \ hh:mm">
                  <c:v>41608.833333333336</c:v>
                </c:pt>
                <c:pt idx="6255" formatCode="mm/dd/yyyy\ \ \ hh:mm">
                  <c:v>41609.083333333336</c:v>
                </c:pt>
                <c:pt idx="6256" formatCode="mm/dd/yyyy\ \ \ hh:mm">
                  <c:v>41609.333333333336</c:v>
                </c:pt>
                <c:pt idx="6257" formatCode="mm/dd/yyyy\ \ \ hh:mm">
                  <c:v>41609.583333333336</c:v>
                </c:pt>
                <c:pt idx="6258" formatCode="mm/dd/yyyy\ \ \ hh:mm">
                  <c:v>41609.833333333336</c:v>
                </c:pt>
                <c:pt idx="6259" formatCode="mm/dd/yyyy\ \ \ hh:mm">
                  <c:v>41610.083333333336</c:v>
                </c:pt>
                <c:pt idx="6260" formatCode="mm/dd/yyyy\ \ \ hh:mm">
                  <c:v>41610.333333333336</c:v>
                </c:pt>
                <c:pt idx="6261" formatCode="mm/dd/yyyy\ \ \ hh:mm">
                  <c:v>41610.583333333336</c:v>
                </c:pt>
                <c:pt idx="6262" formatCode="mm/dd/yyyy\ \ \ hh:mm">
                  <c:v>41610.833333333336</c:v>
                </c:pt>
                <c:pt idx="6263" formatCode="mm/dd/yyyy\ \ \ hh:mm">
                  <c:v>41611.083333333336</c:v>
                </c:pt>
                <c:pt idx="6264" formatCode="mm/dd/yyyy\ \ \ hh:mm">
                  <c:v>41611.333333333336</c:v>
                </c:pt>
                <c:pt idx="6265" formatCode="mm/dd/yyyy\ \ \ hh:mm">
                  <c:v>41611.583333333336</c:v>
                </c:pt>
                <c:pt idx="6266" formatCode="mm/dd/yyyy\ \ \ hh:mm">
                  <c:v>41611.833333333336</c:v>
                </c:pt>
                <c:pt idx="6267" formatCode="mm/dd/yyyy\ \ \ hh:mm">
                  <c:v>41612.083333333336</c:v>
                </c:pt>
                <c:pt idx="6268" formatCode="mm/dd/yyyy\ \ \ hh:mm">
                  <c:v>41612.333333333336</c:v>
                </c:pt>
                <c:pt idx="6269" formatCode="mm/dd/yyyy\ \ \ hh:mm">
                  <c:v>41612.583333333336</c:v>
                </c:pt>
                <c:pt idx="6270" formatCode="mm/dd/yyyy\ \ \ hh:mm">
                  <c:v>41612.833333333336</c:v>
                </c:pt>
                <c:pt idx="6271" formatCode="mm/dd/yyyy\ \ \ hh:mm">
                  <c:v>41613.083333333336</c:v>
                </c:pt>
                <c:pt idx="6272" formatCode="mm/dd/yyyy\ \ \ hh:mm">
                  <c:v>41613.333333333336</c:v>
                </c:pt>
                <c:pt idx="6273" formatCode="mm/dd/yyyy\ \ \ hh:mm">
                  <c:v>41613.583333333336</c:v>
                </c:pt>
                <c:pt idx="6274" formatCode="mm/dd/yyyy\ \ \ hh:mm">
                  <c:v>41613.833333333336</c:v>
                </c:pt>
                <c:pt idx="6275" formatCode="mm/dd/yyyy\ \ \ hh:mm">
                  <c:v>41614.083333333336</c:v>
                </c:pt>
                <c:pt idx="6276" formatCode="mm/dd/yyyy\ \ \ hh:mm">
                  <c:v>41614.333333333336</c:v>
                </c:pt>
                <c:pt idx="6277" formatCode="mm/dd/yyyy\ \ \ hh:mm">
                  <c:v>41614.583333333336</c:v>
                </c:pt>
                <c:pt idx="6278" formatCode="mm/dd/yyyy\ \ \ hh:mm">
                  <c:v>41614.833333333336</c:v>
                </c:pt>
                <c:pt idx="6279" formatCode="mm/dd/yyyy\ \ \ hh:mm">
                  <c:v>41615.083333333336</c:v>
                </c:pt>
                <c:pt idx="6280" formatCode="mm/dd/yyyy\ \ \ hh:mm">
                  <c:v>41615.333333333336</c:v>
                </c:pt>
                <c:pt idx="6281" formatCode="mm/dd/yyyy\ \ \ hh:mm">
                  <c:v>41615.583333333336</c:v>
                </c:pt>
                <c:pt idx="6282" formatCode="mm/dd/yyyy\ \ \ hh:mm">
                  <c:v>41615.833333333336</c:v>
                </c:pt>
                <c:pt idx="6283" formatCode="mm/dd/yyyy\ \ \ hh:mm">
                  <c:v>41616.083333333336</c:v>
                </c:pt>
                <c:pt idx="6284" formatCode="mm/dd/yyyy\ \ \ hh:mm">
                  <c:v>41616.333333333336</c:v>
                </c:pt>
                <c:pt idx="6285" formatCode="mm/dd/yyyy\ \ \ hh:mm">
                  <c:v>41616.583333333336</c:v>
                </c:pt>
                <c:pt idx="6286" formatCode="mm/dd/yyyy\ \ \ hh:mm">
                  <c:v>41616.833333333336</c:v>
                </c:pt>
                <c:pt idx="6287" formatCode="mm/dd/yyyy\ \ \ hh:mm">
                  <c:v>41617.083333333336</c:v>
                </c:pt>
                <c:pt idx="6288" formatCode="mm/dd/yyyy\ \ \ hh:mm">
                  <c:v>41617.333333333336</c:v>
                </c:pt>
                <c:pt idx="6289" formatCode="mm/dd/yyyy\ \ \ hh:mm">
                  <c:v>41617.583333333336</c:v>
                </c:pt>
                <c:pt idx="6290" formatCode="mm/dd/yyyy\ \ \ hh:mm">
                  <c:v>41617.833333333336</c:v>
                </c:pt>
                <c:pt idx="6291" formatCode="mm/dd/yyyy\ \ \ hh:mm">
                  <c:v>41618.083333333336</c:v>
                </c:pt>
                <c:pt idx="6292" formatCode="mm/dd/yyyy\ \ \ hh:mm">
                  <c:v>41618.333333333336</c:v>
                </c:pt>
                <c:pt idx="6293" formatCode="mm/dd/yyyy\ \ \ hh:mm">
                  <c:v>41618.583333333336</c:v>
                </c:pt>
                <c:pt idx="6294" formatCode="mm/dd/yyyy\ \ \ hh:mm">
                  <c:v>41618.833333333336</c:v>
                </c:pt>
                <c:pt idx="6295" formatCode="mm/dd/yyyy\ \ \ hh:mm">
                  <c:v>41619.083333333336</c:v>
                </c:pt>
                <c:pt idx="6296" formatCode="mm/dd/yyyy\ \ \ hh:mm">
                  <c:v>41619.333333333336</c:v>
                </c:pt>
                <c:pt idx="6297" formatCode="mm/dd/yyyy\ \ \ hh:mm">
                  <c:v>41619.583333333336</c:v>
                </c:pt>
                <c:pt idx="6298" formatCode="mm/dd/yyyy\ \ \ hh:mm">
                  <c:v>41619.833333333336</c:v>
                </c:pt>
                <c:pt idx="6299" formatCode="mm/dd/yyyy\ \ \ hh:mm">
                  <c:v>41620.083333333336</c:v>
                </c:pt>
                <c:pt idx="6300" formatCode="mm/dd/yyyy\ \ \ hh:mm">
                  <c:v>41620.333333333336</c:v>
                </c:pt>
                <c:pt idx="6301" formatCode="mm/dd/yyyy\ \ \ hh:mm">
                  <c:v>41620.583333333336</c:v>
                </c:pt>
                <c:pt idx="6302" formatCode="mm/dd/yyyy\ \ \ hh:mm">
                  <c:v>41620.833333333336</c:v>
                </c:pt>
                <c:pt idx="6303" formatCode="mm/dd/yyyy\ \ \ hh:mm">
                  <c:v>41621.083333333336</c:v>
                </c:pt>
                <c:pt idx="6304" formatCode="mm/dd/yyyy\ \ \ hh:mm">
                  <c:v>41621.333333333336</c:v>
                </c:pt>
                <c:pt idx="6305" formatCode="mm/dd/yyyy\ \ \ hh:mm">
                  <c:v>41621.583333333336</c:v>
                </c:pt>
                <c:pt idx="6306" formatCode="mm/dd/yyyy\ \ \ hh:mm">
                  <c:v>41621.833333333336</c:v>
                </c:pt>
                <c:pt idx="6307" formatCode="mm/dd/yyyy\ \ \ hh:mm">
                  <c:v>41622.083333333336</c:v>
                </c:pt>
                <c:pt idx="6308" formatCode="mm/dd/yyyy\ \ \ hh:mm">
                  <c:v>41622.333333333336</c:v>
                </c:pt>
                <c:pt idx="6309" formatCode="mm/dd/yyyy\ \ \ hh:mm">
                  <c:v>41622.583333333336</c:v>
                </c:pt>
                <c:pt idx="6310" formatCode="mm/dd/yyyy\ \ \ hh:mm">
                  <c:v>41622.833333333336</c:v>
                </c:pt>
                <c:pt idx="6311" formatCode="mm/dd/yyyy\ \ \ hh:mm">
                  <c:v>41623.083333333336</c:v>
                </c:pt>
                <c:pt idx="6312" formatCode="mm/dd/yyyy\ \ \ hh:mm">
                  <c:v>41623.333333333336</c:v>
                </c:pt>
                <c:pt idx="6313" formatCode="mm/dd/yyyy\ \ \ hh:mm">
                  <c:v>41623.583333333336</c:v>
                </c:pt>
                <c:pt idx="6314" formatCode="mm/dd/yyyy\ \ \ hh:mm">
                  <c:v>41623.833333333336</c:v>
                </c:pt>
                <c:pt idx="6315" formatCode="mm/dd/yyyy\ \ \ hh:mm">
                  <c:v>41624.083333333336</c:v>
                </c:pt>
                <c:pt idx="6316" formatCode="mm/dd/yyyy\ \ \ hh:mm">
                  <c:v>41624.333333333336</c:v>
                </c:pt>
                <c:pt idx="6317" formatCode="mm/dd/yyyy\ \ \ hh:mm">
                  <c:v>41624.583333333336</c:v>
                </c:pt>
                <c:pt idx="6318" formatCode="mm/dd/yyyy\ \ \ hh:mm">
                  <c:v>41624.833333333336</c:v>
                </c:pt>
                <c:pt idx="6319" formatCode="mm/dd/yyyy\ \ \ hh:mm">
                  <c:v>41625.083333333336</c:v>
                </c:pt>
                <c:pt idx="6320" formatCode="mm/dd/yyyy\ \ \ hh:mm">
                  <c:v>41625.333333333336</c:v>
                </c:pt>
                <c:pt idx="6321" formatCode="mm/dd/yyyy\ \ \ hh:mm">
                  <c:v>41625.583333333336</c:v>
                </c:pt>
                <c:pt idx="6322" formatCode="mm/dd/yyyy\ \ \ hh:mm">
                  <c:v>41625.833333333336</c:v>
                </c:pt>
                <c:pt idx="6323" formatCode="mm/dd/yyyy\ \ \ hh:mm">
                  <c:v>41626.083333333336</c:v>
                </c:pt>
                <c:pt idx="6324" formatCode="mm/dd/yyyy\ \ \ hh:mm">
                  <c:v>41626.333333333336</c:v>
                </c:pt>
                <c:pt idx="6325" formatCode="mm/dd/yyyy\ \ \ hh:mm">
                  <c:v>41626.583333333336</c:v>
                </c:pt>
                <c:pt idx="6326" formatCode="mm/dd/yyyy\ \ \ hh:mm">
                  <c:v>41626.833333333336</c:v>
                </c:pt>
                <c:pt idx="6327" formatCode="mm/dd/yyyy\ \ \ hh:mm">
                  <c:v>41627.083333333336</c:v>
                </c:pt>
                <c:pt idx="6328" formatCode="mm/dd/yyyy\ \ \ hh:mm">
                  <c:v>41627.333333333336</c:v>
                </c:pt>
                <c:pt idx="6329" formatCode="mm/dd/yyyy\ \ \ hh:mm">
                  <c:v>41627.583333333336</c:v>
                </c:pt>
                <c:pt idx="6330" formatCode="mm/dd/yyyy\ \ \ hh:mm">
                  <c:v>41627.833333333336</c:v>
                </c:pt>
                <c:pt idx="6331" formatCode="mm/dd/yyyy\ \ \ hh:mm">
                  <c:v>41628.083333333336</c:v>
                </c:pt>
                <c:pt idx="6332" formatCode="mm/dd/yyyy\ \ \ hh:mm">
                  <c:v>41628.333333333336</c:v>
                </c:pt>
                <c:pt idx="6333" formatCode="mm/dd/yyyy\ \ \ hh:mm">
                  <c:v>41628.583333333336</c:v>
                </c:pt>
                <c:pt idx="6334" formatCode="mm/dd/yyyy\ \ \ hh:mm">
                  <c:v>41628.833333333336</c:v>
                </c:pt>
                <c:pt idx="6335" formatCode="mm/dd/yyyy\ \ \ hh:mm">
                  <c:v>41629.083333333336</c:v>
                </c:pt>
                <c:pt idx="6336" formatCode="mm/dd/yyyy\ \ \ hh:mm">
                  <c:v>41629.333333333336</c:v>
                </c:pt>
                <c:pt idx="6337" formatCode="mm/dd/yyyy\ \ \ hh:mm">
                  <c:v>41629.583333333336</c:v>
                </c:pt>
                <c:pt idx="6338" formatCode="mm/dd/yyyy\ \ \ hh:mm">
                  <c:v>41629.833333333336</c:v>
                </c:pt>
                <c:pt idx="6339" formatCode="mm/dd/yyyy\ \ \ hh:mm">
                  <c:v>41630.083333333336</c:v>
                </c:pt>
                <c:pt idx="6340" formatCode="mm/dd/yyyy\ \ \ hh:mm">
                  <c:v>41630.333333333336</c:v>
                </c:pt>
                <c:pt idx="6341" formatCode="mm/dd/yyyy\ \ \ hh:mm">
                  <c:v>41630.583333333336</c:v>
                </c:pt>
                <c:pt idx="6342" formatCode="mm/dd/yyyy\ \ \ hh:mm">
                  <c:v>41630.833333333336</c:v>
                </c:pt>
                <c:pt idx="6343" formatCode="mm/dd/yyyy\ \ \ hh:mm">
                  <c:v>41631.083333333336</c:v>
                </c:pt>
                <c:pt idx="6344" formatCode="mm/dd/yyyy\ \ \ hh:mm">
                  <c:v>41631.333333333336</c:v>
                </c:pt>
                <c:pt idx="6345" formatCode="mm/dd/yyyy\ \ \ hh:mm">
                  <c:v>41631.583333333336</c:v>
                </c:pt>
                <c:pt idx="6346" formatCode="mm/dd/yyyy\ \ \ hh:mm">
                  <c:v>41631.833333333336</c:v>
                </c:pt>
                <c:pt idx="6347" formatCode="mm/dd/yyyy\ \ \ hh:mm">
                  <c:v>41632.083333333336</c:v>
                </c:pt>
                <c:pt idx="6348" formatCode="mm/dd/yyyy\ \ \ hh:mm">
                  <c:v>41632.333333333336</c:v>
                </c:pt>
                <c:pt idx="6349" formatCode="mm/dd/yyyy\ \ \ hh:mm">
                  <c:v>41632.583333333336</c:v>
                </c:pt>
                <c:pt idx="6350" formatCode="mm/dd/yyyy\ \ \ hh:mm">
                  <c:v>41632.833333333336</c:v>
                </c:pt>
                <c:pt idx="6351" formatCode="mm/dd/yyyy\ \ \ hh:mm">
                  <c:v>41633.083333333336</c:v>
                </c:pt>
                <c:pt idx="6352" formatCode="mm/dd/yyyy\ \ \ hh:mm">
                  <c:v>41633.333333333336</c:v>
                </c:pt>
                <c:pt idx="6353" formatCode="mm/dd/yyyy\ \ \ hh:mm">
                  <c:v>41633.583333333336</c:v>
                </c:pt>
                <c:pt idx="6354" formatCode="mm/dd/yyyy\ \ \ hh:mm">
                  <c:v>41633.833333333336</c:v>
                </c:pt>
                <c:pt idx="6355" formatCode="mm/dd/yyyy\ \ \ hh:mm">
                  <c:v>41634.083333333336</c:v>
                </c:pt>
                <c:pt idx="6356" formatCode="mm/dd/yyyy\ \ \ hh:mm">
                  <c:v>41634.333333333336</c:v>
                </c:pt>
                <c:pt idx="6357" formatCode="mm/dd/yyyy\ \ \ hh:mm">
                  <c:v>41634.583333333336</c:v>
                </c:pt>
                <c:pt idx="6358" formatCode="mm/dd/yyyy\ \ \ hh:mm">
                  <c:v>41634.833333333336</c:v>
                </c:pt>
                <c:pt idx="6359" formatCode="mm/dd/yyyy\ \ \ hh:mm">
                  <c:v>41635.083333333336</c:v>
                </c:pt>
                <c:pt idx="6360" formatCode="mm/dd/yyyy\ \ \ hh:mm">
                  <c:v>41635.333333333336</c:v>
                </c:pt>
                <c:pt idx="6361" formatCode="mm/dd/yyyy\ \ \ hh:mm">
                  <c:v>41635.583333333336</c:v>
                </c:pt>
                <c:pt idx="6362" formatCode="mm/dd/yyyy\ \ \ hh:mm">
                  <c:v>41635.833333333336</c:v>
                </c:pt>
                <c:pt idx="6363" formatCode="mm/dd/yyyy\ \ \ hh:mm">
                  <c:v>41636.083333333336</c:v>
                </c:pt>
                <c:pt idx="6364" formatCode="mm/dd/yyyy\ \ \ hh:mm">
                  <c:v>41636.333333333336</c:v>
                </c:pt>
                <c:pt idx="6365" formatCode="mm/dd/yyyy\ \ \ hh:mm">
                  <c:v>41636.583333333336</c:v>
                </c:pt>
                <c:pt idx="6366" formatCode="mm/dd/yyyy\ \ \ hh:mm">
                  <c:v>41636.833333333336</c:v>
                </c:pt>
                <c:pt idx="6367" formatCode="mm/dd/yyyy\ \ \ hh:mm">
                  <c:v>41637.083333333336</c:v>
                </c:pt>
                <c:pt idx="6368" formatCode="mm/dd/yyyy\ \ \ hh:mm">
                  <c:v>41637.333333333336</c:v>
                </c:pt>
                <c:pt idx="6369" formatCode="mm/dd/yyyy\ \ \ hh:mm">
                  <c:v>41637.583333333336</c:v>
                </c:pt>
                <c:pt idx="6370" formatCode="mm/dd/yyyy\ \ \ hh:mm">
                  <c:v>41637.833333333336</c:v>
                </c:pt>
                <c:pt idx="6371" formatCode="mm/dd/yyyy\ \ \ hh:mm">
                  <c:v>41638.083333333336</c:v>
                </c:pt>
                <c:pt idx="6372" formatCode="mm/dd/yyyy\ \ \ hh:mm">
                  <c:v>41638.333333333336</c:v>
                </c:pt>
                <c:pt idx="6373" formatCode="mm/dd/yyyy\ \ \ hh:mm">
                  <c:v>41638.583333333336</c:v>
                </c:pt>
                <c:pt idx="6374" formatCode="mm/dd/yyyy\ \ \ hh:mm">
                  <c:v>41638.833333333336</c:v>
                </c:pt>
                <c:pt idx="6375" formatCode="mm/dd/yyyy\ \ \ hh:mm">
                  <c:v>41639.083333333336</c:v>
                </c:pt>
                <c:pt idx="6376" formatCode="mm/dd/yyyy\ \ \ hh:mm">
                  <c:v>41639.333333333336</c:v>
                </c:pt>
                <c:pt idx="6377" formatCode="mm/dd/yyyy\ \ \ hh:mm">
                  <c:v>41639.583333333336</c:v>
                </c:pt>
                <c:pt idx="6378" formatCode="mm/dd/yyyy\ \ \ hh:mm">
                  <c:v>41639.833333333336</c:v>
                </c:pt>
                <c:pt idx="6379" formatCode="mm/dd/yyyy\ \ \ hh:mm">
                  <c:v>41640.083333333336</c:v>
                </c:pt>
                <c:pt idx="6380" formatCode="mm/dd/yyyy\ \ \ hh:mm">
                  <c:v>41640.333333333336</c:v>
                </c:pt>
                <c:pt idx="6381" formatCode="mm/dd/yyyy\ \ \ hh:mm">
                  <c:v>41640.583333333336</c:v>
                </c:pt>
                <c:pt idx="6382" formatCode="mm/dd/yyyy\ \ \ hh:mm">
                  <c:v>41640.833333333336</c:v>
                </c:pt>
                <c:pt idx="6383" formatCode="mm/dd/yyyy\ \ \ hh:mm">
                  <c:v>41641.083333333336</c:v>
                </c:pt>
                <c:pt idx="6384" formatCode="mm/dd/yyyy\ \ \ hh:mm">
                  <c:v>41641.333333333336</c:v>
                </c:pt>
                <c:pt idx="6385" formatCode="mm/dd/yyyy\ \ \ hh:mm">
                  <c:v>41641.583333333336</c:v>
                </c:pt>
                <c:pt idx="6386" formatCode="mm/dd/yyyy\ \ \ hh:mm">
                  <c:v>41641.833333333336</c:v>
                </c:pt>
                <c:pt idx="6387" formatCode="mm/dd/yyyy\ \ \ hh:mm">
                  <c:v>41642.083333333336</c:v>
                </c:pt>
                <c:pt idx="6388" formatCode="mm/dd/yyyy\ \ \ hh:mm">
                  <c:v>41642.333333333336</c:v>
                </c:pt>
                <c:pt idx="6389" formatCode="mm/dd/yyyy\ \ \ hh:mm">
                  <c:v>41642.583333333336</c:v>
                </c:pt>
                <c:pt idx="6390" formatCode="mm/dd/yyyy\ \ \ hh:mm">
                  <c:v>41642.833333333336</c:v>
                </c:pt>
                <c:pt idx="6391" formatCode="mm/dd/yyyy\ \ \ hh:mm">
                  <c:v>41643.083333333336</c:v>
                </c:pt>
                <c:pt idx="6392" formatCode="mm/dd/yyyy\ \ \ hh:mm">
                  <c:v>41643.333333333336</c:v>
                </c:pt>
                <c:pt idx="6393" formatCode="mm/dd/yyyy\ \ \ hh:mm">
                  <c:v>41643.583333333336</c:v>
                </c:pt>
                <c:pt idx="6394" formatCode="mm/dd/yyyy\ \ \ hh:mm">
                  <c:v>41643.833333333336</c:v>
                </c:pt>
                <c:pt idx="6395" formatCode="mm/dd/yyyy\ \ \ hh:mm">
                  <c:v>41644.083333333336</c:v>
                </c:pt>
                <c:pt idx="6396" formatCode="mm/dd/yyyy\ \ \ hh:mm">
                  <c:v>41644.333333333336</c:v>
                </c:pt>
                <c:pt idx="6397" formatCode="mm/dd/yyyy\ \ \ hh:mm">
                  <c:v>41644.583333333336</c:v>
                </c:pt>
                <c:pt idx="6398" formatCode="mm/dd/yyyy\ \ \ hh:mm">
                  <c:v>41644.833333333336</c:v>
                </c:pt>
                <c:pt idx="6399" formatCode="mm/dd/yyyy\ \ \ hh:mm">
                  <c:v>41645.083333333336</c:v>
                </c:pt>
                <c:pt idx="6400" formatCode="mm/dd/yyyy\ \ \ hh:mm">
                  <c:v>41645.333333333336</c:v>
                </c:pt>
                <c:pt idx="6401" formatCode="mm/dd/yyyy\ \ \ hh:mm">
                  <c:v>41645.583333333336</c:v>
                </c:pt>
                <c:pt idx="6402" formatCode="mm/dd/yyyy\ \ \ hh:mm">
                  <c:v>41645.833333333336</c:v>
                </c:pt>
                <c:pt idx="6403" formatCode="mm/dd/yyyy\ \ \ hh:mm">
                  <c:v>41646.083333333336</c:v>
                </c:pt>
                <c:pt idx="6404" formatCode="mm/dd/yyyy\ \ \ hh:mm">
                  <c:v>41646.333333333336</c:v>
                </c:pt>
                <c:pt idx="6405" formatCode="mm/dd/yyyy\ \ \ hh:mm">
                  <c:v>41646.583333333336</c:v>
                </c:pt>
                <c:pt idx="6406" formatCode="mm/dd/yyyy\ \ \ hh:mm">
                  <c:v>41646.833333333336</c:v>
                </c:pt>
                <c:pt idx="6407" formatCode="mm/dd/yyyy\ \ \ hh:mm">
                  <c:v>41647.083333333336</c:v>
                </c:pt>
                <c:pt idx="6408" formatCode="mm/dd/yyyy\ \ \ hh:mm">
                  <c:v>41647.333333333336</c:v>
                </c:pt>
                <c:pt idx="6409" formatCode="mm/dd/yyyy\ \ \ hh:mm">
                  <c:v>41647.583333333336</c:v>
                </c:pt>
                <c:pt idx="6410" formatCode="mm/dd/yyyy\ \ \ hh:mm">
                  <c:v>41647.833333333336</c:v>
                </c:pt>
                <c:pt idx="6411" formatCode="mm/dd/yyyy\ \ \ hh:mm">
                  <c:v>41648.083333333336</c:v>
                </c:pt>
                <c:pt idx="6412" formatCode="mm/dd/yyyy\ \ \ hh:mm">
                  <c:v>41648.333333333336</c:v>
                </c:pt>
                <c:pt idx="6413" formatCode="mm/dd/yyyy\ \ \ hh:mm">
                  <c:v>41648.583333333336</c:v>
                </c:pt>
                <c:pt idx="6414" formatCode="mm/dd/yyyy\ \ \ hh:mm">
                  <c:v>41648.833333333336</c:v>
                </c:pt>
                <c:pt idx="6415" formatCode="mm/dd/yyyy\ \ \ hh:mm">
                  <c:v>41649.083333333336</c:v>
                </c:pt>
                <c:pt idx="6416" formatCode="mm/dd/yyyy\ \ \ hh:mm">
                  <c:v>41649.333333333336</c:v>
                </c:pt>
                <c:pt idx="6417" formatCode="mm/dd/yyyy\ \ \ hh:mm">
                  <c:v>41649.583333333336</c:v>
                </c:pt>
                <c:pt idx="6418" formatCode="mm/dd/yyyy\ \ \ hh:mm">
                  <c:v>41649.833333333336</c:v>
                </c:pt>
                <c:pt idx="6419" formatCode="mm/dd/yyyy\ \ \ hh:mm">
                  <c:v>41650.083333333336</c:v>
                </c:pt>
                <c:pt idx="6420" formatCode="mm/dd/yyyy\ \ \ hh:mm">
                  <c:v>41650.333333333336</c:v>
                </c:pt>
                <c:pt idx="6421" formatCode="mm/dd/yyyy\ \ \ hh:mm">
                  <c:v>41650.583333333336</c:v>
                </c:pt>
                <c:pt idx="6422" formatCode="mm/dd/yyyy\ \ \ hh:mm">
                  <c:v>41650.833333333336</c:v>
                </c:pt>
                <c:pt idx="6423" formatCode="mm/dd/yyyy\ \ \ hh:mm">
                  <c:v>41651.083333333336</c:v>
                </c:pt>
                <c:pt idx="6424" formatCode="mm/dd/yyyy\ \ \ hh:mm">
                  <c:v>41651.333333333336</c:v>
                </c:pt>
                <c:pt idx="6425" formatCode="mm/dd/yyyy\ \ \ hh:mm">
                  <c:v>41651.583333333336</c:v>
                </c:pt>
                <c:pt idx="6426" formatCode="mm/dd/yyyy\ \ \ hh:mm">
                  <c:v>41651.833333333336</c:v>
                </c:pt>
                <c:pt idx="6427" formatCode="mm/dd/yyyy\ \ \ hh:mm">
                  <c:v>41652.083333333336</c:v>
                </c:pt>
                <c:pt idx="6428" formatCode="mm/dd/yyyy\ \ \ hh:mm">
                  <c:v>41652.333333333336</c:v>
                </c:pt>
                <c:pt idx="6429" formatCode="mm/dd/yyyy\ \ \ hh:mm">
                  <c:v>41652.583333333336</c:v>
                </c:pt>
                <c:pt idx="6430" formatCode="mm/dd/yyyy\ \ \ hh:mm">
                  <c:v>41652.833333333336</c:v>
                </c:pt>
                <c:pt idx="6431" formatCode="mm/dd/yyyy\ \ \ hh:mm">
                  <c:v>41653.083333333336</c:v>
                </c:pt>
                <c:pt idx="6432" formatCode="mm/dd/yyyy\ \ \ hh:mm">
                  <c:v>41653.333333333336</c:v>
                </c:pt>
                <c:pt idx="6433" formatCode="mm/dd/yyyy\ \ \ hh:mm">
                  <c:v>41653.583333333336</c:v>
                </c:pt>
                <c:pt idx="6434" formatCode="mm/dd/yyyy\ \ \ hh:mm">
                  <c:v>41653.833333333336</c:v>
                </c:pt>
                <c:pt idx="6435" formatCode="mm/dd/yyyy\ \ \ hh:mm">
                  <c:v>41654.083333333336</c:v>
                </c:pt>
                <c:pt idx="6436" formatCode="mm/dd/yyyy\ \ \ hh:mm">
                  <c:v>41654.333333333336</c:v>
                </c:pt>
                <c:pt idx="6437" formatCode="mm/dd/yyyy\ \ \ hh:mm">
                  <c:v>41654.583333333336</c:v>
                </c:pt>
                <c:pt idx="6438" formatCode="mm/dd/yyyy\ \ \ hh:mm">
                  <c:v>41654.833333333336</c:v>
                </c:pt>
                <c:pt idx="6439" formatCode="mm/dd/yyyy\ \ \ hh:mm">
                  <c:v>41655.083333333336</c:v>
                </c:pt>
                <c:pt idx="6440" formatCode="mm/dd/yyyy\ \ \ hh:mm">
                  <c:v>41655.333333333336</c:v>
                </c:pt>
                <c:pt idx="6441" formatCode="mm/dd/yyyy\ \ \ hh:mm">
                  <c:v>41655.583333333336</c:v>
                </c:pt>
                <c:pt idx="6442" formatCode="mm/dd/yyyy\ \ \ hh:mm">
                  <c:v>41655.833333333336</c:v>
                </c:pt>
                <c:pt idx="6443" formatCode="mm/dd/yyyy\ \ \ hh:mm">
                  <c:v>41656.083333333336</c:v>
                </c:pt>
                <c:pt idx="6444" formatCode="mm/dd/yyyy\ \ \ hh:mm">
                  <c:v>41656.333333333336</c:v>
                </c:pt>
                <c:pt idx="6445" formatCode="mm/dd/yyyy\ \ \ hh:mm">
                  <c:v>41656.583333333336</c:v>
                </c:pt>
                <c:pt idx="6446" formatCode="mm/dd/yyyy\ \ \ hh:mm">
                  <c:v>41656.833333333336</c:v>
                </c:pt>
                <c:pt idx="6447" formatCode="mm/dd/yyyy\ \ \ hh:mm">
                  <c:v>41657.083333333336</c:v>
                </c:pt>
                <c:pt idx="6448" formatCode="mm/dd/yyyy\ \ \ hh:mm">
                  <c:v>41657.333333333336</c:v>
                </c:pt>
                <c:pt idx="6449" formatCode="mm/dd/yyyy\ \ \ hh:mm">
                  <c:v>41657.583333333336</c:v>
                </c:pt>
                <c:pt idx="6450" formatCode="mm/dd/yyyy\ \ \ hh:mm">
                  <c:v>41657.833333333336</c:v>
                </c:pt>
                <c:pt idx="6451" formatCode="mm/dd/yyyy\ \ \ hh:mm">
                  <c:v>41658.083333333336</c:v>
                </c:pt>
                <c:pt idx="6452" formatCode="mm/dd/yyyy\ \ \ hh:mm">
                  <c:v>41658.333333333336</c:v>
                </c:pt>
                <c:pt idx="6453" formatCode="mm/dd/yyyy\ \ \ hh:mm">
                  <c:v>41658.583333333336</c:v>
                </c:pt>
                <c:pt idx="6454" formatCode="mm/dd/yyyy\ \ \ hh:mm">
                  <c:v>41658.833333333336</c:v>
                </c:pt>
                <c:pt idx="6455" formatCode="mm/dd/yyyy\ \ \ hh:mm">
                  <c:v>41659.083333333336</c:v>
                </c:pt>
                <c:pt idx="6456" formatCode="mm/dd/yyyy\ \ \ hh:mm">
                  <c:v>41659.333333333336</c:v>
                </c:pt>
                <c:pt idx="6457" formatCode="mm/dd/yyyy\ \ \ hh:mm">
                  <c:v>41659.583333333336</c:v>
                </c:pt>
                <c:pt idx="6458" formatCode="mm/dd/yyyy\ \ \ hh:mm">
                  <c:v>41659.833333333336</c:v>
                </c:pt>
                <c:pt idx="6459" formatCode="mm/dd/yyyy\ \ \ hh:mm">
                  <c:v>41660.083333333336</c:v>
                </c:pt>
                <c:pt idx="6460" formatCode="mm/dd/yyyy\ \ \ hh:mm">
                  <c:v>41660.333333333336</c:v>
                </c:pt>
                <c:pt idx="6461" formatCode="mm/dd/yyyy\ \ \ hh:mm">
                  <c:v>41660.583333333336</c:v>
                </c:pt>
                <c:pt idx="6462" formatCode="mm/dd/yyyy\ \ \ hh:mm">
                  <c:v>41660.833333333336</c:v>
                </c:pt>
                <c:pt idx="6463" formatCode="mm/dd/yyyy\ \ \ hh:mm">
                  <c:v>41661.083333333336</c:v>
                </c:pt>
                <c:pt idx="6464" formatCode="mm/dd/yyyy\ \ \ hh:mm">
                  <c:v>41661.333333333336</c:v>
                </c:pt>
                <c:pt idx="6465" formatCode="mm/dd/yyyy\ \ \ hh:mm">
                  <c:v>41661.583333333336</c:v>
                </c:pt>
                <c:pt idx="6466" formatCode="mm/dd/yyyy\ \ \ hh:mm">
                  <c:v>41661.833333333336</c:v>
                </c:pt>
                <c:pt idx="6467" formatCode="mm/dd/yyyy\ \ \ hh:mm">
                  <c:v>41662.083333333336</c:v>
                </c:pt>
                <c:pt idx="6468" formatCode="mm/dd/yyyy\ \ \ hh:mm">
                  <c:v>41662.333333333336</c:v>
                </c:pt>
                <c:pt idx="6469" formatCode="mm/dd/yyyy\ \ \ hh:mm">
                  <c:v>41662.583333333336</c:v>
                </c:pt>
                <c:pt idx="6470" formatCode="mm/dd/yyyy\ \ \ hh:mm">
                  <c:v>41662.833333333336</c:v>
                </c:pt>
                <c:pt idx="6471" formatCode="mm/dd/yyyy\ \ \ hh:mm">
                  <c:v>41663.083333333336</c:v>
                </c:pt>
                <c:pt idx="6472" formatCode="mm/dd/yyyy\ \ \ hh:mm">
                  <c:v>41663.333333333336</c:v>
                </c:pt>
                <c:pt idx="6473" formatCode="mm/dd/yyyy\ \ \ hh:mm">
                  <c:v>41663.583333333336</c:v>
                </c:pt>
                <c:pt idx="6474" formatCode="mm/dd/yyyy\ \ \ hh:mm">
                  <c:v>41663.833333333336</c:v>
                </c:pt>
                <c:pt idx="6475" formatCode="mm/dd/yyyy\ \ \ hh:mm">
                  <c:v>41664.083333333336</c:v>
                </c:pt>
                <c:pt idx="6476" formatCode="mm/dd/yyyy\ \ \ hh:mm">
                  <c:v>41664.333333333336</c:v>
                </c:pt>
                <c:pt idx="6477" formatCode="mm/dd/yyyy\ \ \ hh:mm">
                  <c:v>41664.583333333336</c:v>
                </c:pt>
                <c:pt idx="6478" formatCode="mm/dd/yyyy\ \ \ hh:mm">
                  <c:v>41664.833333333336</c:v>
                </c:pt>
                <c:pt idx="6479" formatCode="mm/dd/yyyy\ \ \ hh:mm">
                  <c:v>41665.083333333336</c:v>
                </c:pt>
                <c:pt idx="6480" formatCode="mm/dd/yyyy\ \ \ hh:mm">
                  <c:v>41665.333333333336</c:v>
                </c:pt>
                <c:pt idx="6481" formatCode="mm/dd/yyyy\ \ \ hh:mm">
                  <c:v>41665.583333333336</c:v>
                </c:pt>
                <c:pt idx="6482" formatCode="mm/dd/yyyy\ \ \ hh:mm">
                  <c:v>41665.833333333336</c:v>
                </c:pt>
                <c:pt idx="6483" formatCode="mm/dd/yyyy\ \ \ hh:mm">
                  <c:v>41666.083333333336</c:v>
                </c:pt>
                <c:pt idx="6484" formatCode="mm/dd/yyyy\ \ \ hh:mm">
                  <c:v>41666.333333333336</c:v>
                </c:pt>
                <c:pt idx="6485" formatCode="mm/dd/yyyy\ \ \ hh:mm">
                  <c:v>41666.583333333336</c:v>
                </c:pt>
                <c:pt idx="6486" formatCode="mm/dd/yyyy\ \ \ hh:mm">
                  <c:v>41666.833333333336</c:v>
                </c:pt>
                <c:pt idx="6487" formatCode="mm/dd/yyyy\ \ \ hh:mm">
                  <c:v>41667.083333333336</c:v>
                </c:pt>
                <c:pt idx="6488" formatCode="mm/dd/yyyy\ \ \ hh:mm">
                  <c:v>41667.333333333336</c:v>
                </c:pt>
                <c:pt idx="6489" formatCode="mm/dd/yyyy\ \ \ hh:mm">
                  <c:v>41667.583333333336</c:v>
                </c:pt>
                <c:pt idx="6490" formatCode="mm/dd/yyyy\ \ \ hh:mm">
                  <c:v>41667.833333333336</c:v>
                </c:pt>
                <c:pt idx="6491" formatCode="mm/dd/yyyy\ \ \ hh:mm">
                  <c:v>41668.083333333336</c:v>
                </c:pt>
                <c:pt idx="6492" formatCode="mm/dd/yyyy\ \ \ hh:mm">
                  <c:v>41668.333333333336</c:v>
                </c:pt>
                <c:pt idx="6493" formatCode="mm/dd/yyyy\ \ \ hh:mm">
                  <c:v>41668.583333333336</c:v>
                </c:pt>
                <c:pt idx="6494" formatCode="mm/dd/yyyy\ \ \ hh:mm">
                  <c:v>41668.833333333336</c:v>
                </c:pt>
                <c:pt idx="6495" formatCode="mm/dd/yyyy\ \ \ hh:mm">
                  <c:v>41669.083333333336</c:v>
                </c:pt>
                <c:pt idx="6496" formatCode="mm/dd/yyyy\ \ \ hh:mm">
                  <c:v>41669.333333333336</c:v>
                </c:pt>
                <c:pt idx="6497" formatCode="mm/dd/yyyy\ \ \ hh:mm">
                  <c:v>41669.583333333336</c:v>
                </c:pt>
                <c:pt idx="6498" formatCode="mm/dd/yyyy\ \ \ hh:mm">
                  <c:v>41669.833333333336</c:v>
                </c:pt>
                <c:pt idx="6499" formatCode="mm/dd/yyyy\ \ \ hh:mm">
                  <c:v>41670.083333333336</c:v>
                </c:pt>
                <c:pt idx="6500" formatCode="mm/dd/yyyy\ \ \ hh:mm">
                  <c:v>41670.333333333336</c:v>
                </c:pt>
                <c:pt idx="6501" formatCode="mm/dd/yyyy\ \ \ hh:mm">
                  <c:v>41670.583333333336</c:v>
                </c:pt>
                <c:pt idx="6502" formatCode="mm/dd/yyyy\ \ \ hh:mm">
                  <c:v>41670.833333333336</c:v>
                </c:pt>
                <c:pt idx="6503" formatCode="mm/dd/yyyy\ \ \ hh:mm">
                  <c:v>41671.083333333336</c:v>
                </c:pt>
                <c:pt idx="6504" formatCode="mm/dd/yyyy\ \ \ hh:mm">
                  <c:v>41671.333333333336</c:v>
                </c:pt>
                <c:pt idx="6505" formatCode="mm/dd/yyyy\ \ \ hh:mm">
                  <c:v>41671.583333333336</c:v>
                </c:pt>
                <c:pt idx="6506" formatCode="mm/dd/yyyy\ \ \ hh:mm">
                  <c:v>41671.833333333336</c:v>
                </c:pt>
                <c:pt idx="6507" formatCode="mm/dd/yyyy\ \ \ hh:mm">
                  <c:v>41672.083333333336</c:v>
                </c:pt>
                <c:pt idx="6508" formatCode="mm/dd/yyyy\ \ \ hh:mm">
                  <c:v>41672.333333333336</c:v>
                </c:pt>
                <c:pt idx="6509" formatCode="mm/dd/yyyy\ \ \ hh:mm">
                  <c:v>41672.583333333336</c:v>
                </c:pt>
                <c:pt idx="6510" formatCode="mm/dd/yyyy\ \ \ hh:mm">
                  <c:v>41672.833333333336</c:v>
                </c:pt>
                <c:pt idx="6511" formatCode="mm/dd/yyyy\ \ \ hh:mm">
                  <c:v>41673.083333333336</c:v>
                </c:pt>
                <c:pt idx="6512" formatCode="mm/dd/yyyy\ \ \ hh:mm">
                  <c:v>41673.333333333336</c:v>
                </c:pt>
                <c:pt idx="6513" formatCode="mm/dd/yyyy\ \ \ hh:mm">
                  <c:v>41673.583333333336</c:v>
                </c:pt>
                <c:pt idx="6514" formatCode="mm/dd/yyyy\ \ \ hh:mm">
                  <c:v>41673.833333333336</c:v>
                </c:pt>
                <c:pt idx="6515" formatCode="mm/dd/yyyy\ \ \ hh:mm">
                  <c:v>41674.083333333336</c:v>
                </c:pt>
                <c:pt idx="6516" formatCode="mm/dd/yyyy\ \ \ hh:mm">
                  <c:v>41674.333333333336</c:v>
                </c:pt>
                <c:pt idx="6517" formatCode="mm/dd/yyyy\ \ \ hh:mm">
                  <c:v>41674.583333333336</c:v>
                </c:pt>
                <c:pt idx="6518" formatCode="mm/dd/yyyy\ \ \ hh:mm">
                  <c:v>41674.833333333336</c:v>
                </c:pt>
                <c:pt idx="6519" formatCode="mm/dd/yyyy\ \ \ hh:mm">
                  <c:v>41675.083333333336</c:v>
                </c:pt>
                <c:pt idx="6520" formatCode="mm/dd/yyyy\ \ \ hh:mm">
                  <c:v>41675.333333333336</c:v>
                </c:pt>
                <c:pt idx="6521" formatCode="mm/dd/yyyy\ \ \ hh:mm">
                  <c:v>41675.583333333336</c:v>
                </c:pt>
                <c:pt idx="6522" formatCode="mm/dd/yyyy\ \ \ hh:mm">
                  <c:v>41675.833333333336</c:v>
                </c:pt>
                <c:pt idx="6523" formatCode="mm/dd/yyyy\ \ \ hh:mm">
                  <c:v>41676.083333333336</c:v>
                </c:pt>
                <c:pt idx="6524" formatCode="mm/dd/yyyy\ \ \ hh:mm">
                  <c:v>41676.333333333336</c:v>
                </c:pt>
                <c:pt idx="6525" formatCode="mm/dd/yyyy\ \ \ hh:mm">
                  <c:v>41676.390972222223</c:v>
                </c:pt>
                <c:pt idx="6526" formatCode="mm/dd/yyyy\ \ \ hh:mm">
                  <c:v>41676.416666666664</c:v>
                </c:pt>
                <c:pt idx="6527" formatCode="mm/dd/yyyy\ \ \ hh:mm">
                  <c:v>41676.666666666664</c:v>
                </c:pt>
                <c:pt idx="6528" formatCode="mm/dd/yyyy\ \ \ hh:mm">
                  <c:v>41676.916666666664</c:v>
                </c:pt>
                <c:pt idx="6529" formatCode="mm/dd/yyyy\ \ \ hh:mm">
                  <c:v>41677.166666666664</c:v>
                </c:pt>
                <c:pt idx="6530" formatCode="mm/dd/yyyy\ \ \ hh:mm">
                  <c:v>41677.416666666664</c:v>
                </c:pt>
                <c:pt idx="6531" formatCode="mm/dd/yyyy\ \ \ hh:mm">
                  <c:v>41677.666666666664</c:v>
                </c:pt>
                <c:pt idx="6532" formatCode="mm/dd/yyyy\ \ \ hh:mm">
                  <c:v>41677.916666666664</c:v>
                </c:pt>
                <c:pt idx="6533" formatCode="mm/dd/yyyy\ \ \ hh:mm">
                  <c:v>41678.166666666664</c:v>
                </c:pt>
                <c:pt idx="6534" formatCode="mm/dd/yyyy\ \ \ hh:mm">
                  <c:v>41678.416666666664</c:v>
                </c:pt>
                <c:pt idx="6535" formatCode="mm/dd/yyyy\ \ \ hh:mm">
                  <c:v>41678.666666666664</c:v>
                </c:pt>
                <c:pt idx="6536" formatCode="mm/dd/yyyy\ \ \ hh:mm">
                  <c:v>41678.916666666664</c:v>
                </c:pt>
                <c:pt idx="6537" formatCode="mm/dd/yyyy\ \ \ hh:mm">
                  <c:v>41679.166666666664</c:v>
                </c:pt>
                <c:pt idx="6538" formatCode="mm/dd/yyyy\ \ \ hh:mm">
                  <c:v>41679.416666666664</c:v>
                </c:pt>
                <c:pt idx="6539" formatCode="mm/dd/yyyy\ \ \ hh:mm">
                  <c:v>41679.666666666664</c:v>
                </c:pt>
                <c:pt idx="6540" formatCode="mm/dd/yyyy\ \ \ hh:mm">
                  <c:v>41679.916666666664</c:v>
                </c:pt>
                <c:pt idx="6541" formatCode="mm/dd/yyyy\ \ \ hh:mm">
                  <c:v>41680.166666666664</c:v>
                </c:pt>
                <c:pt idx="6542" formatCode="mm/dd/yyyy\ \ \ hh:mm">
                  <c:v>41680.416666666664</c:v>
                </c:pt>
                <c:pt idx="6543" formatCode="mm/dd/yyyy\ \ \ hh:mm">
                  <c:v>41680.666666666664</c:v>
                </c:pt>
                <c:pt idx="6544" formatCode="mm/dd/yyyy\ \ \ hh:mm">
                  <c:v>41680.916666666664</c:v>
                </c:pt>
                <c:pt idx="6545" formatCode="mm/dd/yyyy\ \ \ hh:mm">
                  <c:v>41681.166666666664</c:v>
                </c:pt>
                <c:pt idx="6546" formatCode="mm/dd/yyyy\ \ \ hh:mm">
                  <c:v>41681.416666666664</c:v>
                </c:pt>
                <c:pt idx="6547" formatCode="mm/dd/yyyy\ \ \ hh:mm">
                  <c:v>41681.666666666664</c:v>
                </c:pt>
                <c:pt idx="6548" formatCode="mm/dd/yyyy\ \ \ hh:mm">
                  <c:v>41681.916666666664</c:v>
                </c:pt>
                <c:pt idx="6549" formatCode="mm/dd/yyyy\ \ \ hh:mm">
                  <c:v>41682.166666666664</c:v>
                </c:pt>
                <c:pt idx="6550" formatCode="mm/dd/yyyy\ \ \ hh:mm">
                  <c:v>41682.416666666664</c:v>
                </c:pt>
                <c:pt idx="6551" formatCode="mm/dd/yyyy\ \ \ hh:mm">
                  <c:v>41682.666666666664</c:v>
                </c:pt>
                <c:pt idx="6552" formatCode="mm/dd/yyyy\ \ \ hh:mm">
                  <c:v>41682.916666666664</c:v>
                </c:pt>
                <c:pt idx="6553" formatCode="mm/dd/yyyy\ \ \ hh:mm">
                  <c:v>41683.166666666664</c:v>
                </c:pt>
                <c:pt idx="6554" formatCode="mm/dd/yyyy\ \ \ hh:mm">
                  <c:v>41683.416666666664</c:v>
                </c:pt>
                <c:pt idx="6555" formatCode="mm/dd/yyyy\ \ \ hh:mm">
                  <c:v>41683.666666666664</c:v>
                </c:pt>
                <c:pt idx="6556" formatCode="mm/dd/yyyy\ \ \ hh:mm">
                  <c:v>41683.916666666664</c:v>
                </c:pt>
                <c:pt idx="6557" formatCode="mm/dd/yyyy\ \ \ hh:mm">
                  <c:v>41684.166666666664</c:v>
                </c:pt>
                <c:pt idx="6558" formatCode="mm/dd/yyyy\ \ \ hh:mm">
                  <c:v>41684.416666666664</c:v>
                </c:pt>
                <c:pt idx="6559" formatCode="mm/dd/yyyy\ \ \ hh:mm">
                  <c:v>41684.666666666664</c:v>
                </c:pt>
                <c:pt idx="6560" formatCode="mm/dd/yyyy\ \ \ hh:mm">
                  <c:v>41684.916666666664</c:v>
                </c:pt>
                <c:pt idx="6561" formatCode="mm/dd/yyyy\ \ \ hh:mm">
                  <c:v>41685.166666666664</c:v>
                </c:pt>
                <c:pt idx="6562" formatCode="mm/dd/yyyy\ \ \ hh:mm">
                  <c:v>41685.416666666664</c:v>
                </c:pt>
                <c:pt idx="6563" formatCode="mm/dd/yyyy\ \ \ hh:mm">
                  <c:v>41685.666666666664</c:v>
                </c:pt>
                <c:pt idx="6564" formatCode="mm/dd/yyyy\ \ \ hh:mm">
                  <c:v>41685.916666666664</c:v>
                </c:pt>
                <c:pt idx="6565" formatCode="mm/dd/yyyy\ \ \ hh:mm">
                  <c:v>41686.166666666664</c:v>
                </c:pt>
                <c:pt idx="6566" formatCode="mm/dd/yyyy\ \ \ hh:mm">
                  <c:v>41686.416666666664</c:v>
                </c:pt>
                <c:pt idx="6567" formatCode="mm/dd/yyyy\ \ \ hh:mm">
                  <c:v>41686.666666666664</c:v>
                </c:pt>
                <c:pt idx="6568" formatCode="mm/dd/yyyy\ \ \ hh:mm">
                  <c:v>41686.916666666664</c:v>
                </c:pt>
                <c:pt idx="6569" formatCode="mm/dd/yyyy\ \ \ hh:mm">
                  <c:v>41687.166666666664</c:v>
                </c:pt>
                <c:pt idx="6570" formatCode="mm/dd/yyyy\ \ \ hh:mm">
                  <c:v>41687.416666666664</c:v>
                </c:pt>
                <c:pt idx="6571" formatCode="mm/dd/yyyy\ \ \ hh:mm">
                  <c:v>41687.666666666664</c:v>
                </c:pt>
                <c:pt idx="6572" formatCode="mm/dd/yyyy\ \ \ hh:mm">
                  <c:v>41687.916666666664</c:v>
                </c:pt>
                <c:pt idx="6573" formatCode="mm/dd/yyyy\ \ \ hh:mm">
                  <c:v>41688.166666666664</c:v>
                </c:pt>
                <c:pt idx="6574" formatCode="mm/dd/yyyy\ \ \ hh:mm">
                  <c:v>41688.416666666664</c:v>
                </c:pt>
                <c:pt idx="6575" formatCode="mm/dd/yyyy\ \ \ hh:mm">
                  <c:v>41688.666666666664</c:v>
                </c:pt>
                <c:pt idx="6576" formatCode="mm/dd/yyyy\ \ \ hh:mm">
                  <c:v>41688.916666666664</c:v>
                </c:pt>
                <c:pt idx="6577" formatCode="mm/dd/yyyy\ \ \ hh:mm">
                  <c:v>41689.166666666664</c:v>
                </c:pt>
                <c:pt idx="6578" formatCode="mm/dd/yyyy\ \ \ hh:mm">
                  <c:v>41689.416666666664</c:v>
                </c:pt>
                <c:pt idx="6579" formatCode="mm/dd/yyyy\ \ \ hh:mm">
                  <c:v>41689.666666666664</c:v>
                </c:pt>
                <c:pt idx="6580" formatCode="mm/dd/yyyy\ \ \ hh:mm">
                  <c:v>41689.916666666664</c:v>
                </c:pt>
                <c:pt idx="6581" formatCode="mm/dd/yyyy\ \ \ hh:mm">
                  <c:v>41690.166666666664</c:v>
                </c:pt>
                <c:pt idx="6582" formatCode="mm/dd/yyyy\ \ \ hh:mm">
                  <c:v>41690.416666666664</c:v>
                </c:pt>
                <c:pt idx="6583" formatCode="mm/dd/yyyy\ \ \ hh:mm">
                  <c:v>41690.666666666664</c:v>
                </c:pt>
                <c:pt idx="6584" formatCode="mm/dd/yyyy\ \ \ hh:mm">
                  <c:v>41690.916666666664</c:v>
                </c:pt>
                <c:pt idx="6585" formatCode="mm/dd/yyyy\ \ \ hh:mm">
                  <c:v>41691.166666666664</c:v>
                </c:pt>
                <c:pt idx="6586" formatCode="mm/dd/yyyy\ \ \ hh:mm">
                  <c:v>41691.416666666664</c:v>
                </c:pt>
                <c:pt idx="6587" formatCode="mm/dd/yyyy\ \ \ hh:mm">
                  <c:v>41691.666666666664</c:v>
                </c:pt>
                <c:pt idx="6588" formatCode="mm/dd/yyyy\ \ \ hh:mm">
                  <c:v>41691.916666666664</c:v>
                </c:pt>
                <c:pt idx="6589" formatCode="mm/dd/yyyy\ \ \ hh:mm">
                  <c:v>41692.166666666664</c:v>
                </c:pt>
                <c:pt idx="6590" formatCode="mm/dd/yyyy\ \ \ hh:mm">
                  <c:v>41692.416666666664</c:v>
                </c:pt>
                <c:pt idx="6591" formatCode="mm/dd/yyyy\ \ \ hh:mm">
                  <c:v>41692.666666666664</c:v>
                </c:pt>
                <c:pt idx="6592" formatCode="mm/dd/yyyy\ \ \ hh:mm">
                  <c:v>41692.916666666664</c:v>
                </c:pt>
                <c:pt idx="6593" formatCode="mm/dd/yyyy\ \ \ hh:mm">
                  <c:v>41693.166666666664</c:v>
                </c:pt>
                <c:pt idx="6594" formatCode="mm/dd/yyyy\ \ \ hh:mm">
                  <c:v>41693.416666666664</c:v>
                </c:pt>
                <c:pt idx="6595" formatCode="mm/dd/yyyy\ \ \ hh:mm">
                  <c:v>41693.666666666664</c:v>
                </c:pt>
                <c:pt idx="6596" formatCode="mm/dd/yyyy\ \ \ hh:mm">
                  <c:v>41693.916666666664</c:v>
                </c:pt>
                <c:pt idx="6597" formatCode="mm/dd/yyyy\ \ \ hh:mm">
                  <c:v>41694.166666666664</c:v>
                </c:pt>
                <c:pt idx="6598" formatCode="mm/dd/yyyy\ \ \ hh:mm">
                  <c:v>41694.416666666664</c:v>
                </c:pt>
                <c:pt idx="6599" formatCode="mm/dd/yyyy\ \ \ hh:mm">
                  <c:v>41694.666666666664</c:v>
                </c:pt>
                <c:pt idx="6600" formatCode="mm/dd/yyyy\ \ \ hh:mm">
                  <c:v>41694.916666666664</c:v>
                </c:pt>
                <c:pt idx="6601" formatCode="mm/dd/yyyy\ \ \ hh:mm">
                  <c:v>41695.166666666664</c:v>
                </c:pt>
                <c:pt idx="6602" formatCode="mm/dd/yyyy\ \ \ hh:mm">
                  <c:v>41695.416666666664</c:v>
                </c:pt>
                <c:pt idx="6603" formatCode="mm/dd/yyyy\ \ \ hh:mm">
                  <c:v>41695.666666666664</c:v>
                </c:pt>
                <c:pt idx="6604" formatCode="mm/dd/yyyy\ \ \ hh:mm">
                  <c:v>41695.916666666664</c:v>
                </c:pt>
                <c:pt idx="6605" formatCode="mm/dd/yyyy\ \ \ hh:mm">
                  <c:v>41696.166666666664</c:v>
                </c:pt>
                <c:pt idx="6606" formatCode="mm/dd/yyyy\ \ \ hh:mm">
                  <c:v>41696.416666666664</c:v>
                </c:pt>
                <c:pt idx="6607" formatCode="mm/dd/yyyy\ \ \ hh:mm">
                  <c:v>41696.666666666664</c:v>
                </c:pt>
                <c:pt idx="6608" formatCode="mm/dd/yyyy\ \ \ hh:mm">
                  <c:v>41696.916666666664</c:v>
                </c:pt>
                <c:pt idx="6609" formatCode="mm/dd/yyyy\ \ \ hh:mm">
                  <c:v>41697.166666666664</c:v>
                </c:pt>
                <c:pt idx="6610" formatCode="mm/dd/yyyy\ \ \ hh:mm">
                  <c:v>41697.416666666664</c:v>
                </c:pt>
                <c:pt idx="6611" formatCode="mm/dd/yyyy\ \ \ hh:mm">
                  <c:v>41697.666666666664</c:v>
                </c:pt>
                <c:pt idx="6612" formatCode="mm/dd/yyyy\ \ \ hh:mm">
                  <c:v>41697.916666666664</c:v>
                </c:pt>
                <c:pt idx="6613" formatCode="mm/dd/yyyy\ \ \ hh:mm">
                  <c:v>41698.166666666664</c:v>
                </c:pt>
                <c:pt idx="6614" formatCode="mm/dd/yyyy\ \ \ hh:mm">
                  <c:v>41698.416666666664</c:v>
                </c:pt>
                <c:pt idx="6615" formatCode="mm/dd/yyyy\ \ \ hh:mm">
                  <c:v>41698.666666666664</c:v>
                </c:pt>
                <c:pt idx="6616" formatCode="mm/dd/yyyy\ \ \ hh:mm">
                  <c:v>41698.916666666664</c:v>
                </c:pt>
                <c:pt idx="6617" formatCode="mm/dd/yyyy\ \ \ hh:mm">
                  <c:v>41699.166666666664</c:v>
                </c:pt>
                <c:pt idx="6618" formatCode="mm/dd/yyyy\ \ \ hh:mm">
                  <c:v>41699.416666666664</c:v>
                </c:pt>
                <c:pt idx="6619" formatCode="mm/dd/yyyy\ \ \ hh:mm">
                  <c:v>41699.666666666664</c:v>
                </c:pt>
                <c:pt idx="6620" formatCode="mm/dd/yyyy\ \ \ hh:mm">
                  <c:v>41699.916666666664</c:v>
                </c:pt>
                <c:pt idx="6621" formatCode="mm/dd/yyyy\ \ \ hh:mm">
                  <c:v>41700.166666666664</c:v>
                </c:pt>
                <c:pt idx="6622" formatCode="mm/dd/yyyy\ \ \ hh:mm">
                  <c:v>41700.416666666664</c:v>
                </c:pt>
                <c:pt idx="6623" formatCode="mm/dd/yyyy\ \ \ hh:mm">
                  <c:v>41700.666666666664</c:v>
                </c:pt>
                <c:pt idx="6624" formatCode="mm/dd/yyyy\ \ \ hh:mm">
                  <c:v>41700.916666666664</c:v>
                </c:pt>
                <c:pt idx="6625" formatCode="mm/dd/yyyy\ \ \ hh:mm">
                  <c:v>41701.166666666664</c:v>
                </c:pt>
                <c:pt idx="6626" formatCode="mm/dd/yyyy\ \ \ hh:mm">
                  <c:v>41701.416666666664</c:v>
                </c:pt>
                <c:pt idx="6627" formatCode="mm/dd/yyyy\ \ \ hh:mm">
                  <c:v>41701.666666666664</c:v>
                </c:pt>
                <c:pt idx="6628" formatCode="mm/dd/yyyy\ \ \ hh:mm">
                  <c:v>41701.916666666664</c:v>
                </c:pt>
                <c:pt idx="6629" formatCode="mm/dd/yyyy\ \ \ hh:mm">
                  <c:v>41702.166666666664</c:v>
                </c:pt>
                <c:pt idx="6630" formatCode="mm/dd/yyyy\ \ \ hh:mm">
                  <c:v>41702.416666666664</c:v>
                </c:pt>
                <c:pt idx="6631" formatCode="mm/dd/yyyy\ \ \ hh:mm">
                  <c:v>41702.666666666664</c:v>
                </c:pt>
                <c:pt idx="6632" formatCode="mm/dd/yyyy\ \ \ hh:mm">
                  <c:v>41702.916666666664</c:v>
                </c:pt>
                <c:pt idx="6633" formatCode="mm/dd/yyyy\ \ \ hh:mm">
                  <c:v>41703.166666666664</c:v>
                </c:pt>
                <c:pt idx="6634" formatCode="mm/dd/yyyy\ \ \ hh:mm">
                  <c:v>41703.416666666664</c:v>
                </c:pt>
                <c:pt idx="6635" formatCode="mm/dd/yyyy\ \ \ hh:mm">
                  <c:v>41703.666666666664</c:v>
                </c:pt>
                <c:pt idx="6636" formatCode="mm/dd/yyyy\ \ \ hh:mm">
                  <c:v>41703.916666666664</c:v>
                </c:pt>
                <c:pt idx="6637" formatCode="mm/dd/yyyy\ \ \ hh:mm">
                  <c:v>41704.166666666664</c:v>
                </c:pt>
                <c:pt idx="6638" formatCode="mm/dd/yyyy\ \ \ hh:mm">
                  <c:v>41704.416666666664</c:v>
                </c:pt>
                <c:pt idx="6639" formatCode="mm/dd/yyyy\ \ \ hh:mm">
                  <c:v>41704.666666666664</c:v>
                </c:pt>
                <c:pt idx="6640" formatCode="mm/dd/yyyy\ \ \ hh:mm">
                  <c:v>41704.916666666664</c:v>
                </c:pt>
                <c:pt idx="6641" formatCode="mm/dd/yyyy\ \ \ hh:mm">
                  <c:v>41705.166666666664</c:v>
                </c:pt>
                <c:pt idx="6642" formatCode="mm/dd/yyyy\ \ \ hh:mm">
                  <c:v>41705.416666666664</c:v>
                </c:pt>
                <c:pt idx="6643" formatCode="mm/dd/yyyy\ \ \ hh:mm">
                  <c:v>41705.666666666664</c:v>
                </c:pt>
                <c:pt idx="6644" formatCode="mm/dd/yyyy\ \ \ hh:mm">
                  <c:v>41705.916666666664</c:v>
                </c:pt>
                <c:pt idx="6645" formatCode="mm/dd/yyyy\ \ \ hh:mm">
                  <c:v>41706.166666666664</c:v>
                </c:pt>
                <c:pt idx="6646" formatCode="mm/dd/yyyy\ \ \ hh:mm">
                  <c:v>41706.416666666664</c:v>
                </c:pt>
                <c:pt idx="6647" formatCode="mm/dd/yyyy\ \ \ hh:mm">
                  <c:v>41706.666666666664</c:v>
                </c:pt>
                <c:pt idx="6648" formatCode="mm/dd/yyyy\ \ \ hh:mm">
                  <c:v>41706.916666666664</c:v>
                </c:pt>
                <c:pt idx="6649" formatCode="mm/dd/yyyy\ \ \ hh:mm">
                  <c:v>41707.208333333336</c:v>
                </c:pt>
                <c:pt idx="6650" formatCode="mm/dd/yyyy\ \ \ hh:mm">
                  <c:v>41707.458333333336</c:v>
                </c:pt>
                <c:pt idx="6651" formatCode="mm/dd/yyyy\ \ \ hh:mm">
                  <c:v>41707.708333333336</c:v>
                </c:pt>
                <c:pt idx="6652" formatCode="mm/dd/yyyy\ \ \ hh:mm">
                  <c:v>41707.958333333336</c:v>
                </c:pt>
                <c:pt idx="6653" formatCode="mm/dd/yyyy\ \ \ hh:mm">
                  <c:v>41708.208333333336</c:v>
                </c:pt>
                <c:pt idx="6654" formatCode="mm/dd/yyyy\ \ \ hh:mm">
                  <c:v>41708.458333333336</c:v>
                </c:pt>
                <c:pt idx="6655" formatCode="mm/dd/yyyy\ \ \ hh:mm">
                  <c:v>41708.708333333336</c:v>
                </c:pt>
                <c:pt idx="6656" formatCode="mm/dd/yyyy\ \ \ hh:mm">
                  <c:v>41708.958333333336</c:v>
                </c:pt>
                <c:pt idx="6657" formatCode="mm/dd/yyyy\ \ \ hh:mm">
                  <c:v>41709.208333333336</c:v>
                </c:pt>
                <c:pt idx="6658" formatCode="mm/dd/yyyy\ \ \ hh:mm">
                  <c:v>41709.458333333336</c:v>
                </c:pt>
                <c:pt idx="6659" formatCode="mm/dd/yyyy\ \ \ hh:mm">
                  <c:v>41709.708333333336</c:v>
                </c:pt>
                <c:pt idx="6660" formatCode="mm/dd/yyyy\ \ \ hh:mm">
                  <c:v>41709.958333333336</c:v>
                </c:pt>
                <c:pt idx="6661" formatCode="mm/dd/yyyy\ \ \ hh:mm">
                  <c:v>41710.208333333336</c:v>
                </c:pt>
                <c:pt idx="6662" formatCode="mm/dd/yyyy\ \ \ hh:mm">
                  <c:v>41710.458333333336</c:v>
                </c:pt>
                <c:pt idx="6663" formatCode="mm/dd/yyyy\ \ \ hh:mm">
                  <c:v>41710.708333333336</c:v>
                </c:pt>
                <c:pt idx="6664" formatCode="mm/dd/yyyy\ \ \ hh:mm">
                  <c:v>41710.958333333336</c:v>
                </c:pt>
                <c:pt idx="6665" formatCode="mm/dd/yyyy\ \ \ hh:mm">
                  <c:v>41711.208333333336</c:v>
                </c:pt>
                <c:pt idx="6666" formatCode="mm/dd/yyyy\ \ \ hh:mm">
                  <c:v>41711.458333333336</c:v>
                </c:pt>
                <c:pt idx="6667" formatCode="mm/dd/yyyy\ \ \ hh:mm">
                  <c:v>41711.708333333336</c:v>
                </c:pt>
                <c:pt idx="6668" formatCode="mm/dd/yyyy\ \ \ hh:mm">
                  <c:v>41711.958333333336</c:v>
                </c:pt>
                <c:pt idx="6669" formatCode="mm/dd/yyyy\ \ \ hh:mm">
                  <c:v>41712.208333333336</c:v>
                </c:pt>
                <c:pt idx="6670" formatCode="mm/dd/yyyy\ \ \ hh:mm">
                  <c:v>41712.458333333336</c:v>
                </c:pt>
                <c:pt idx="6671" formatCode="mm/dd/yyyy\ \ \ hh:mm">
                  <c:v>41712.708333333336</c:v>
                </c:pt>
                <c:pt idx="6672" formatCode="mm/dd/yyyy\ \ \ hh:mm">
                  <c:v>41712.958333333336</c:v>
                </c:pt>
                <c:pt idx="6673" formatCode="mm/dd/yyyy\ \ \ hh:mm">
                  <c:v>41713.208333333336</c:v>
                </c:pt>
                <c:pt idx="6674" formatCode="mm/dd/yyyy\ \ \ hh:mm">
                  <c:v>41713.458333333336</c:v>
                </c:pt>
                <c:pt idx="6675" formatCode="mm/dd/yyyy\ \ \ hh:mm">
                  <c:v>41713.708333333336</c:v>
                </c:pt>
                <c:pt idx="6676" formatCode="mm/dd/yyyy\ \ \ hh:mm">
                  <c:v>41713.958333333336</c:v>
                </c:pt>
                <c:pt idx="6677" formatCode="mm/dd/yyyy\ \ \ hh:mm">
                  <c:v>41714.208333333336</c:v>
                </c:pt>
                <c:pt idx="6678" formatCode="mm/dd/yyyy\ \ \ hh:mm">
                  <c:v>41714.458333333336</c:v>
                </c:pt>
                <c:pt idx="6679" formatCode="mm/dd/yyyy\ \ \ hh:mm">
                  <c:v>41714.708333333336</c:v>
                </c:pt>
                <c:pt idx="6680" formatCode="mm/dd/yyyy\ \ \ hh:mm">
                  <c:v>41714.958333333336</c:v>
                </c:pt>
                <c:pt idx="6681" formatCode="mm/dd/yyyy\ \ \ hh:mm">
                  <c:v>41715.208333333336</c:v>
                </c:pt>
                <c:pt idx="6682" formatCode="mm/dd/yyyy\ \ \ hh:mm">
                  <c:v>41715.458333333336</c:v>
                </c:pt>
                <c:pt idx="6683" formatCode="mm/dd/yyyy\ \ \ hh:mm">
                  <c:v>41715.708333333336</c:v>
                </c:pt>
                <c:pt idx="6684" formatCode="mm/dd/yyyy\ \ \ hh:mm">
                  <c:v>41715.958333333336</c:v>
                </c:pt>
                <c:pt idx="6685" formatCode="mm/dd/yyyy\ \ \ hh:mm">
                  <c:v>41716.208333333336</c:v>
                </c:pt>
                <c:pt idx="6686" formatCode="mm/dd/yyyy\ \ \ hh:mm">
                  <c:v>41716.458333333336</c:v>
                </c:pt>
                <c:pt idx="6687" formatCode="mm/dd/yyyy\ \ \ hh:mm">
                  <c:v>41716.708333333336</c:v>
                </c:pt>
                <c:pt idx="6688" formatCode="mm/dd/yyyy\ \ \ hh:mm">
                  <c:v>41716.958333333336</c:v>
                </c:pt>
                <c:pt idx="6689" formatCode="mm/dd/yyyy\ \ \ hh:mm">
                  <c:v>41717.208333333336</c:v>
                </c:pt>
                <c:pt idx="6690" formatCode="mm/dd/yyyy\ \ \ hh:mm">
                  <c:v>41717.458333333336</c:v>
                </c:pt>
                <c:pt idx="6691" formatCode="mm/dd/yyyy\ \ \ hh:mm">
                  <c:v>41717.708333333336</c:v>
                </c:pt>
                <c:pt idx="6692" formatCode="mm/dd/yyyy\ \ \ hh:mm">
                  <c:v>41717.958333333336</c:v>
                </c:pt>
                <c:pt idx="6693" formatCode="mm/dd/yyyy\ \ \ hh:mm">
                  <c:v>41718.208333333336</c:v>
                </c:pt>
                <c:pt idx="6694" formatCode="mm/dd/yyyy\ \ \ hh:mm">
                  <c:v>41718.458333333336</c:v>
                </c:pt>
                <c:pt idx="6695" formatCode="mm/dd/yyyy\ \ \ hh:mm">
                  <c:v>41718.708333333336</c:v>
                </c:pt>
                <c:pt idx="6696" formatCode="mm/dd/yyyy\ \ \ hh:mm">
                  <c:v>41718.958333333336</c:v>
                </c:pt>
                <c:pt idx="6697" formatCode="mm/dd/yyyy\ \ \ hh:mm">
                  <c:v>41719.208333333336</c:v>
                </c:pt>
                <c:pt idx="6698" formatCode="mm/dd/yyyy\ \ \ hh:mm">
                  <c:v>41719.458333333336</c:v>
                </c:pt>
                <c:pt idx="6699" formatCode="mm/dd/yyyy\ \ \ hh:mm">
                  <c:v>41719.708333333336</c:v>
                </c:pt>
                <c:pt idx="6700" formatCode="mm/dd/yyyy\ \ \ hh:mm">
                  <c:v>41719.958333333336</c:v>
                </c:pt>
                <c:pt idx="6701" formatCode="mm/dd/yyyy\ \ \ hh:mm">
                  <c:v>41720.208333333336</c:v>
                </c:pt>
                <c:pt idx="6702" formatCode="mm/dd/yyyy\ \ \ hh:mm">
                  <c:v>41720.458333333336</c:v>
                </c:pt>
                <c:pt idx="6703" formatCode="mm/dd/yyyy\ \ \ hh:mm">
                  <c:v>41720.708333333336</c:v>
                </c:pt>
                <c:pt idx="6704" formatCode="mm/dd/yyyy\ \ \ hh:mm">
                  <c:v>41720.958333333336</c:v>
                </c:pt>
                <c:pt idx="6705" formatCode="mm/dd/yyyy\ \ \ hh:mm">
                  <c:v>41721.208333333336</c:v>
                </c:pt>
                <c:pt idx="6706" formatCode="mm/dd/yyyy\ \ \ hh:mm">
                  <c:v>41721.458333333336</c:v>
                </c:pt>
                <c:pt idx="6707" formatCode="mm/dd/yyyy\ \ \ hh:mm">
                  <c:v>41721.708333333336</c:v>
                </c:pt>
                <c:pt idx="6708" formatCode="mm/dd/yyyy\ \ \ hh:mm">
                  <c:v>41721.958333333336</c:v>
                </c:pt>
                <c:pt idx="6709" formatCode="mm/dd/yyyy\ \ \ hh:mm">
                  <c:v>41722.208333333336</c:v>
                </c:pt>
                <c:pt idx="6710" formatCode="mm/dd/yyyy\ \ \ hh:mm">
                  <c:v>41722.458333333336</c:v>
                </c:pt>
                <c:pt idx="6711" formatCode="mm/dd/yyyy\ \ \ hh:mm">
                  <c:v>41722.708333333336</c:v>
                </c:pt>
                <c:pt idx="6712" formatCode="mm/dd/yyyy\ \ \ hh:mm">
                  <c:v>41722.958333333336</c:v>
                </c:pt>
                <c:pt idx="6713" formatCode="mm/dd/yyyy\ \ \ hh:mm">
                  <c:v>41723.208333333336</c:v>
                </c:pt>
                <c:pt idx="6714" formatCode="mm/dd/yyyy\ \ \ hh:mm">
                  <c:v>41723.458333333336</c:v>
                </c:pt>
                <c:pt idx="6715" formatCode="mm/dd/yyyy\ \ \ hh:mm">
                  <c:v>41723.708333333336</c:v>
                </c:pt>
                <c:pt idx="6716" formatCode="mm/dd/yyyy\ \ \ hh:mm">
                  <c:v>41723.958333333336</c:v>
                </c:pt>
                <c:pt idx="6717" formatCode="mm/dd/yyyy\ \ \ hh:mm">
                  <c:v>41724.208333333336</c:v>
                </c:pt>
                <c:pt idx="6718" formatCode="mm/dd/yyyy\ \ \ hh:mm">
                  <c:v>41724.458333333336</c:v>
                </c:pt>
                <c:pt idx="6719" formatCode="mm/dd/yyyy\ \ \ hh:mm">
                  <c:v>41724.708333333336</c:v>
                </c:pt>
                <c:pt idx="6720" formatCode="mm/dd/yyyy\ \ \ hh:mm">
                  <c:v>41724.958333333336</c:v>
                </c:pt>
                <c:pt idx="6721" formatCode="mm/dd/yyyy\ \ \ hh:mm">
                  <c:v>41725.208333333336</c:v>
                </c:pt>
                <c:pt idx="6722" formatCode="mm/dd/yyyy\ \ \ hh:mm">
                  <c:v>41725.458333333336</c:v>
                </c:pt>
                <c:pt idx="6723" formatCode="mm/dd/yyyy\ \ \ hh:mm">
                  <c:v>41725.708333333336</c:v>
                </c:pt>
                <c:pt idx="6724" formatCode="mm/dd/yyyy\ \ \ hh:mm">
                  <c:v>41725.958333333336</c:v>
                </c:pt>
                <c:pt idx="6725" formatCode="mm/dd/yyyy\ \ \ hh:mm">
                  <c:v>41726.208333333336</c:v>
                </c:pt>
                <c:pt idx="6726" formatCode="mm/dd/yyyy\ \ \ hh:mm">
                  <c:v>41726.458333333336</c:v>
                </c:pt>
                <c:pt idx="6727" formatCode="mm/dd/yyyy\ \ \ hh:mm">
                  <c:v>41726.708333333336</c:v>
                </c:pt>
                <c:pt idx="6728" formatCode="mm/dd/yyyy\ \ \ hh:mm">
                  <c:v>41726.958333333336</c:v>
                </c:pt>
                <c:pt idx="6729" formatCode="mm/dd/yyyy\ \ \ hh:mm">
                  <c:v>41727.208333333336</c:v>
                </c:pt>
                <c:pt idx="6730" formatCode="mm/dd/yyyy\ \ \ hh:mm">
                  <c:v>41727.458333333336</c:v>
                </c:pt>
                <c:pt idx="6731" formatCode="mm/dd/yyyy\ \ \ hh:mm">
                  <c:v>41727.708333333336</c:v>
                </c:pt>
                <c:pt idx="6732" formatCode="mm/dd/yyyy\ \ \ hh:mm">
                  <c:v>41727.958333333336</c:v>
                </c:pt>
                <c:pt idx="6733" formatCode="mm/dd/yyyy\ \ \ hh:mm">
                  <c:v>41728.208333333336</c:v>
                </c:pt>
                <c:pt idx="6734" formatCode="mm/dd/yyyy\ \ \ hh:mm">
                  <c:v>41728.458333333336</c:v>
                </c:pt>
                <c:pt idx="6735" formatCode="mm/dd/yyyy\ \ \ hh:mm">
                  <c:v>41728.708333333336</c:v>
                </c:pt>
                <c:pt idx="6736" formatCode="mm/dd/yyyy\ \ \ hh:mm">
                  <c:v>41728.958333333336</c:v>
                </c:pt>
                <c:pt idx="6737" formatCode="mm/dd/yyyy\ \ \ hh:mm">
                  <c:v>41729.208333333336</c:v>
                </c:pt>
                <c:pt idx="6738" formatCode="mm/dd/yyyy\ \ \ hh:mm">
                  <c:v>41729.458333333336</c:v>
                </c:pt>
                <c:pt idx="6739" formatCode="mm/dd/yyyy\ \ \ hh:mm">
                  <c:v>41729.708333333336</c:v>
                </c:pt>
                <c:pt idx="6740" formatCode="mm/dd/yyyy\ \ \ hh:mm">
                  <c:v>41729.958333333336</c:v>
                </c:pt>
                <c:pt idx="6741" formatCode="mm/dd/yyyy\ \ \ hh:mm">
                  <c:v>41730.208333333336</c:v>
                </c:pt>
                <c:pt idx="6742" formatCode="mm/dd/yyyy\ \ \ hh:mm">
                  <c:v>41730.458333333336</c:v>
                </c:pt>
                <c:pt idx="6743" formatCode="mm/dd/yyyy\ \ \ hh:mm">
                  <c:v>41730.708333333336</c:v>
                </c:pt>
                <c:pt idx="6744" formatCode="mm/dd/yyyy\ \ \ hh:mm">
                  <c:v>41730.958333333336</c:v>
                </c:pt>
                <c:pt idx="6745" formatCode="mm/dd/yyyy\ \ \ hh:mm">
                  <c:v>41731.208333333336</c:v>
                </c:pt>
                <c:pt idx="6746" formatCode="mm/dd/yyyy\ \ \ hh:mm">
                  <c:v>41731.458333333336</c:v>
                </c:pt>
                <c:pt idx="6747" formatCode="mm/dd/yyyy\ \ \ hh:mm">
                  <c:v>41731.708333333336</c:v>
                </c:pt>
                <c:pt idx="6748" formatCode="mm/dd/yyyy\ \ \ hh:mm">
                  <c:v>41731.958333333336</c:v>
                </c:pt>
                <c:pt idx="6749" formatCode="mm/dd/yyyy\ \ \ hh:mm">
                  <c:v>41732.208333333336</c:v>
                </c:pt>
                <c:pt idx="6750" formatCode="mm/dd/yyyy\ \ \ hh:mm">
                  <c:v>41732.458333333336</c:v>
                </c:pt>
                <c:pt idx="6751" formatCode="mm/dd/yyyy\ \ \ hh:mm">
                  <c:v>41732.708333333336</c:v>
                </c:pt>
                <c:pt idx="6752" formatCode="mm/dd/yyyy\ \ \ hh:mm">
                  <c:v>41732.958333333336</c:v>
                </c:pt>
                <c:pt idx="6753" formatCode="mm/dd/yyyy\ \ \ hh:mm">
                  <c:v>41733.208333333336</c:v>
                </c:pt>
                <c:pt idx="6754" formatCode="mm/dd/yyyy\ \ \ hh:mm">
                  <c:v>41733.458333333336</c:v>
                </c:pt>
                <c:pt idx="6755" formatCode="mm/dd/yyyy\ \ \ hh:mm">
                  <c:v>41733.708333333336</c:v>
                </c:pt>
                <c:pt idx="6756" formatCode="mm/dd/yyyy\ \ \ hh:mm">
                  <c:v>41733.958333333336</c:v>
                </c:pt>
                <c:pt idx="6757" formatCode="mm/dd/yyyy\ \ \ hh:mm">
                  <c:v>41734.208333333336</c:v>
                </c:pt>
                <c:pt idx="6758" formatCode="mm/dd/yyyy\ \ \ hh:mm">
                  <c:v>41734.458333333336</c:v>
                </c:pt>
                <c:pt idx="6759" formatCode="mm/dd/yyyy\ \ \ hh:mm">
                  <c:v>41734.708333333336</c:v>
                </c:pt>
                <c:pt idx="6760" formatCode="mm/dd/yyyy\ \ \ hh:mm">
                  <c:v>41734.958333333336</c:v>
                </c:pt>
                <c:pt idx="6761" formatCode="mm/dd/yyyy\ \ \ hh:mm">
                  <c:v>41735.208333333336</c:v>
                </c:pt>
                <c:pt idx="6762" formatCode="mm/dd/yyyy\ \ \ hh:mm">
                  <c:v>41735.458333333336</c:v>
                </c:pt>
                <c:pt idx="6763" formatCode="mm/dd/yyyy\ \ \ hh:mm">
                  <c:v>41735.708333333336</c:v>
                </c:pt>
                <c:pt idx="6764" formatCode="mm/dd/yyyy\ \ \ hh:mm">
                  <c:v>41735.958333333336</c:v>
                </c:pt>
                <c:pt idx="6765" formatCode="mm/dd/yyyy\ \ \ hh:mm">
                  <c:v>41736.208333333336</c:v>
                </c:pt>
                <c:pt idx="6766" formatCode="mm/dd/yyyy\ \ \ hh:mm">
                  <c:v>41736.458333333336</c:v>
                </c:pt>
                <c:pt idx="6767" formatCode="mm/dd/yyyy\ \ \ hh:mm">
                  <c:v>41736.708333333336</c:v>
                </c:pt>
                <c:pt idx="6768" formatCode="mm/dd/yyyy\ \ \ hh:mm">
                  <c:v>41736.958333333336</c:v>
                </c:pt>
                <c:pt idx="6769" formatCode="mm/dd/yyyy\ \ \ hh:mm">
                  <c:v>41737.208333333336</c:v>
                </c:pt>
                <c:pt idx="6770" formatCode="mm/dd/yyyy\ \ \ hh:mm">
                  <c:v>41737.458333333336</c:v>
                </c:pt>
                <c:pt idx="6771" formatCode="mm/dd/yyyy\ \ \ hh:mm">
                  <c:v>41737.708333333336</c:v>
                </c:pt>
                <c:pt idx="6772" formatCode="mm/dd/yyyy\ \ \ hh:mm">
                  <c:v>41737.958333333336</c:v>
                </c:pt>
                <c:pt idx="6773" formatCode="mm/dd/yyyy\ \ \ hh:mm">
                  <c:v>41738.208333333336</c:v>
                </c:pt>
                <c:pt idx="6774" formatCode="mm/dd/yyyy\ \ \ hh:mm">
                  <c:v>41738.458333333336</c:v>
                </c:pt>
                <c:pt idx="6775" formatCode="mm/dd/yyyy\ \ \ hh:mm">
                  <c:v>41738.708333333336</c:v>
                </c:pt>
                <c:pt idx="6776" formatCode="mm/dd/yyyy\ \ \ hh:mm">
                  <c:v>41738.958333333336</c:v>
                </c:pt>
                <c:pt idx="6777" formatCode="mm/dd/yyyy\ \ \ hh:mm">
                  <c:v>41739.208333333336</c:v>
                </c:pt>
                <c:pt idx="6778" formatCode="mm/dd/yyyy\ \ \ hh:mm">
                  <c:v>41739.458333333336</c:v>
                </c:pt>
                <c:pt idx="6779" formatCode="mm/dd/yyyy\ \ \ hh:mm">
                  <c:v>41739.708333333336</c:v>
                </c:pt>
                <c:pt idx="6780" formatCode="mm/dd/yyyy\ \ \ hh:mm">
                  <c:v>41739.958333333336</c:v>
                </c:pt>
                <c:pt idx="6781" formatCode="mm/dd/yyyy\ \ \ hh:mm">
                  <c:v>41740.208333333336</c:v>
                </c:pt>
                <c:pt idx="6782" formatCode="mm/dd/yyyy\ \ \ hh:mm">
                  <c:v>41740.458333333336</c:v>
                </c:pt>
                <c:pt idx="6783" formatCode="mm/dd/yyyy\ \ \ hh:mm">
                  <c:v>41740.708333333336</c:v>
                </c:pt>
                <c:pt idx="6784" formatCode="mm/dd/yyyy\ \ \ hh:mm">
                  <c:v>41740.958333333336</c:v>
                </c:pt>
                <c:pt idx="6785" formatCode="mm/dd/yyyy\ \ \ hh:mm">
                  <c:v>41741.208333333336</c:v>
                </c:pt>
                <c:pt idx="6786" formatCode="mm/dd/yyyy\ \ \ hh:mm">
                  <c:v>41741.458333333336</c:v>
                </c:pt>
                <c:pt idx="6787" formatCode="mm/dd/yyyy\ \ \ hh:mm">
                  <c:v>41741.708333333336</c:v>
                </c:pt>
                <c:pt idx="6788" formatCode="mm/dd/yyyy\ \ \ hh:mm">
                  <c:v>41741.958333333336</c:v>
                </c:pt>
                <c:pt idx="6789" formatCode="mm/dd/yyyy\ \ \ hh:mm">
                  <c:v>41742.208333333336</c:v>
                </c:pt>
                <c:pt idx="6790" formatCode="mm/dd/yyyy\ \ \ hh:mm">
                  <c:v>41742.458333333336</c:v>
                </c:pt>
                <c:pt idx="6791" formatCode="mm/dd/yyyy\ \ \ hh:mm">
                  <c:v>41742.708333333336</c:v>
                </c:pt>
                <c:pt idx="6792" formatCode="mm/dd/yyyy\ \ \ hh:mm">
                  <c:v>41742.958333333336</c:v>
                </c:pt>
                <c:pt idx="6793" formatCode="mm/dd/yyyy\ \ \ hh:mm">
                  <c:v>41743.208333333336</c:v>
                </c:pt>
                <c:pt idx="6794" formatCode="mm/dd/yyyy\ \ \ hh:mm">
                  <c:v>41743.458333333336</c:v>
                </c:pt>
                <c:pt idx="6795" formatCode="mm/dd/yyyy\ \ \ hh:mm">
                  <c:v>41743.708333333336</c:v>
                </c:pt>
                <c:pt idx="6796" formatCode="mm/dd/yyyy\ \ \ hh:mm">
                  <c:v>41743.958333333336</c:v>
                </c:pt>
                <c:pt idx="6797" formatCode="mm/dd/yyyy\ \ \ hh:mm">
                  <c:v>41744.208333333336</c:v>
                </c:pt>
                <c:pt idx="6798" formatCode="mm/dd/yyyy\ \ \ hh:mm">
                  <c:v>41744.458333333336</c:v>
                </c:pt>
                <c:pt idx="6799" formatCode="mm/dd/yyyy\ \ \ hh:mm">
                  <c:v>41744.708333333336</c:v>
                </c:pt>
                <c:pt idx="6800" formatCode="mm/dd/yyyy\ \ \ hh:mm">
                  <c:v>41744.958333333336</c:v>
                </c:pt>
                <c:pt idx="6801" formatCode="mm/dd/yyyy\ \ \ hh:mm">
                  <c:v>41745.208333333336</c:v>
                </c:pt>
                <c:pt idx="6802" formatCode="mm/dd/yyyy\ \ \ hh:mm">
                  <c:v>41745.458333333336</c:v>
                </c:pt>
                <c:pt idx="6803" formatCode="mm/dd/yyyy\ \ \ hh:mm">
                  <c:v>41745.708333333336</c:v>
                </c:pt>
                <c:pt idx="6804" formatCode="mm/dd/yyyy\ \ \ hh:mm">
                  <c:v>41745.958333333336</c:v>
                </c:pt>
                <c:pt idx="6805" formatCode="mm/dd/yyyy\ \ \ hh:mm">
                  <c:v>41746.208333333336</c:v>
                </c:pt>
                <c:pt idx="6806" formatCode="mm/dd/yyyy\ \ \ hh:mm">
                  <c:v>41746.458333333336</c:v>
                </c:pt>
                <c:pt idx="6807" formatCode="mm/dd/yyyy\ \ \ hh:mm">
                  <c:v>41746.708333333336</c:v>
                </c:pt>
                <c:pt idx="6808" formatCode="mm/dd/yyyy\ \ \ hh:mm">
                  <c:v>41746.958333333336</c:v>
                </c:pt>
                <c:pt idx="6809" formatCode="mm/dd/yyyy\ \ \ hh:mm">
                  <c:v>41747.208333333336</c:v>
                </c:pt>
                <c:pt idx="6810" formatCode="mm/dd/yyyy\ \ \ hh:mm">
                  <c:v>41747.458333333336</c:v>
                </c:pt>
                <c:pt idx="6811" formatCode="mm/dd/yyyy\ \ \ hh:mm">
                  <c:v>41747.708333333336</c:v>
                </c:pt>
                <c:pt idx="6812" formatCode="mm/dd/yyyy\ \ \ hh:mm">
                  <c:v>41747.958333333336</c:v>
                </c:pt>
                <c:pt idx="6813" formatCode="mm/dd/yyyy\ \ \ hh:mm">
                  <c:v>41748.208333333336</c:v>
                </c:pt>
                <c:pt idx="6814" formatCode="mm/dd/yyyy\ \ \ hh:mm">
                  <c:v>41748.458333333336</c:v>
                </c:pt>
                <c:pt idx="6815" formatCode="mm/dd/yyyy\ \ \ hh:mm">
                  <c:v>41748.708333333336</c:v>
                </c:pt>
                <c:pt idx="6816" formatCode="mm/dd/yyyy\ \ \ hh:mm">
                  <c:v>41748.958333333336</c:v>
                </c:pt>
                <c:pt idx="6817" formatCode="mm/dd/yyyy\ \ \ hh:mm">
                  <c:v>41749.208333333336</c:v>
                </c:pt>
                <c:pt idx="6818" formatCode="mm/dd/yyyy\ \ \ hh:mm">
                  <c:v>41749.458333333336</c:v>
                </c:pt>
                <c:pt idx="6819" formatCode="mm/dd/yyyy\ \ \ hh:mm">
                  <c:v>41749.708333333336</c:v>
                </c:pt>
                <c:pt idx="6820" formatCode="mm/dd/yyyy\ \ \ hh:mm">
                  <c:v>41749.958333333336</c:v>
                </c:pt>
                <c:pt idx="6821" formatCode="mm/dd/yyyy\ \ \ hh:mm">
                  <c:v>41750.208333333336</c:v>
                </c:pt>
                <c:pt idx="6822" formatCode="mm/dd/yyyy\ \ \ hh:mm">
                  <c:v>41750.458333333336</c:v>
                </c:pt>
                <c:pt idx="6823" formatCode="mm/dd/yyyy\ \ \ hh:mm">
                  <c:v>41750.708333333336</c:v>
                </c:pt>
                <c:pt idx="6824" formatCode="mm/dd/yyyy\ \ \ hh:mm">
                  <c:v>41750.958333333336</c:v>
                </c:pt>
                <c:pt idx="6825" formatCode="mm/dd/yyyy\ \ \ hh:mm">
                  <c:v>41751.208333333336</c:v>
                </c:pt>
                <c:pt idx="6826" formatCode="mm/dd/yyyy\ \ \ hh:mm">
                  <c:v>41751.458333333336</c:v>
                </c:pt>
                <c:pt idx="6827" formatCode="mm/dd/yyyy\ \ \ hh:mm">
                  <c:v>41751.708333333336</c:v>
                </c:pt>
                <c:pt idx="6828" formatCode="mm/dd/yyyy\ \ \ hh:mm">
                  <c:v>41751.958333333336</c:v>
                </c:pt>
                <c:pt idx="6829" formatCode="mm/dd/yyyy\ \ \ hh:mm">
                  <c:v>41752.208333333336</c:v>
                </c:pt>
                <c:pt idx="6830" formatCode="mm/dd/yyyy\ \ \ hh:mm">
                  <c:v>41752.458333333336</c:v>
                </c:pt>
                <c:pt idx="6831" formatCode="mm/dd/yyyy\ \ \ hh:mm">
                  <c:v>41752.708333333336</c:v>
                </c:pt>
                <c:pt idx="6832" formatCode="mm/dd/yyyy\ \ \ hh:mm">
                  <c:v>41752.958333333336</c:v>
                </c:pt>
                <c:pt idx="6833" formatCode="mm/dd/yyyy\ \ \ hh:mm">
                  <c:v>41753.208333333336</c:v>
                </c:pt>
                <c:pt idx="6834" formatCode="mm/dd/yyyy\ \ \ hh:mm">
                  <c:v>41753.458333333336</c:v>
                </c:pt>
                <c:pt idx="6835" formatCode="mm/dd/yyyy\ \ \ hh:mm">
                  <c:v>41753.708333333336</c:v>
                </c:pt>
                <c:pt idx="6836" formatCode="mm/dd/yyyy\ \ \ hh:mm">
                  <c:v>41753.958333333336</c:v>
                </c:pt>
                <c:pt idx="6837" formatCode="mm/dd/yyyy\ \ \ hh:mm">
                  <c:v>41754.208333333336</c:v>
                </c:pt>
                <c:pt idx="6838" formatCode="mm/dd/yyyy\ \ \ hh:mm">
                  <c:v>41754.458333333336</c:v>
                </c:pt>
                <c:pt idx="6839" formatCode="mm/dd/yyyy\ \ \ hh:mm">
                  <c:v>41754.708333333336</c:v>
                </c:pt>
                <c:pt idx="6840" formatCode="mm/dd/yyyy\ \ \ hh:mm">
                  <c:v>41754.958333333336</c:v>
                </c:pt>
                <c:pt idx="6841" formatCode="mm/dd/yyyy\ \ \ hh:mm">
                  <c:v>41755.208333333336</c:v>
                </c:pt>
                <c:pt idx="6842" formatCode="mm/dd/yyyy\ \ \ hh:mm">
                  <c:v>41755.458333333336</c:v>
                </c:pt>
                <c:pt idx="6843" formatCode="mm/dd/yyyy\ \ \ hh:mm">
                  <c:v>41755.708333333336</c:v>
                </c:pt>
                <c:pt idx="6844" formatCode="mm/dd/yyyy\ \ \ hh:mm">
                  <c:v>41755.958333333336</c:v>
                </c:pt>
                <c:pt idx="6845" formatCode="mm/dd/yyyy\ \ \ hh:mm">
                  <c:v>41756.208333333336</c:v>
                </c:pt>
                <c:pt idx="6846" formatCode="mm/dd/yyyy\ \ \ hh:mm">
                  <c:v>41756.458333333336</c:v>
                </c:pt>
                <c:pt idx="6847" formatCode="mm/dd/yyyy\ \ \ hh:mm">
                  <c:v>41756.708333333336</c:v>
                </c:pt>
                <c:pt idx="6848" formatCode="mm/dd/yyyy\ \ \ hh:mm">
                  <c:v>41756.958333333336</c:v>
                </c:pt>
                <c:pt idx="6849" formatCode="mm/dd/yyyy\ \ \ hh:mm">
                  <c:v>41757.208333333336</c:v>
                </c:pt>
                <c:pt idx="6850" formatCode="mm/dd/yyyy\ \ \ hh:mm">
                  <c:v>41757.458333333336</c:v>
                </c:pt>
                <c:pt idx="6851" formatCode="mm/dd/yyyy\ \ \ hh:mm">
                  <c:v>41757.708333333336</c:v>
                </c:pt>
                <c:pt idx="6852" formatCode="mm/dd/yyyy\ \ \ hh:mm">
                  <c:v>41757.958333333336</c:v>
                </c:pt>
                <c:pt idx="6853" formatCode="mm/dd/yyyy\ \ \ hh:mm">
                  <c:v>41758.208333333336</c:v>
                </c:pt>
                <c:pt idx="6854" formatCode="mm/dd/yyyy\ \ \ hh:mm">
                  <c:v>41758.458333333336</c:v>
                </c:pt>
                <c:pt idx="6855" formatCode="mm/dd/yyyy\ \ \ hh:mm">
                  <c:v>41758.708333333336</c:v>
                </c:pt>
                <c:pt idx="6856" formatCode="mm/dd/yyyy\ \ \ hh:mm">
                  <c:v>41758.958333333336</c:v>
                </c:pt>
                <c:pt idx="6857" formatCode="mm/dd/yyyy\ \ \ hh:mm">
                  <c:v>41759.208333333336</c:v>
                </c:pt>
                <c:pt idx="6858" formatCode="mm/dd/yyyy\ \ \ hh:mm">
                  <c:v>41759.458333333336</c:v>
                </c:pt>
                <c:pt idx="6859" formatCode="mm/dd/yyyy\ \ \ hh:mm">
                  <c:v>41759.708333333336</c:v>
                </c:pt>
                <c:pt idx="6860" formatCode="mm/dd/yyyy\ \ \ hh:mm">
                  <c:v>41759.958333333336</c:v>
                </c:pt>
                <c:pt idx="6861" formatCode="mm/dd/yyyy\ \ \ hh:mm">
                  <c:v>41760.208333333336</c:v>
                </c:pt>
                <c:pt idx="6862" formatCode="mm/dd/yyyy\ \ \ hh:mm">
                  <c:v>41760.458333333336</c:v>
                </c:pt>
                <c:pt idx="6863" formatCode="mm/dd/yyyy\ \ \ hh:mm">
                  <c:v>41760.708333333336</c:v>
                </c:pt>
                <c:pt idx="6864" formatCode="mm/dd/yyyy\ \ \ hh:mm">
                  <c:v>41760.958333333336</c:v>
                </c:pt>
                <c:pt idx="6865" formatCode="mm/dd/yyyy\ \ \ hh:mm">
                  <c:v>41761.208333333336</c:v>
                </c:pt>
                <c:pt idx="6866" formatCode="mm/dd/yyyy\ \ \ hh:mm">
                  <c:v>41761.458333333336</c:v>
                </c:pt>
                <c:pt idx="6867" formatCode="mm/dd/yyyy\ \ \ hh:mm">
                  <c:v>41761.708333333336</c:v>
                </c:pt>
                <c:pt idx="6868" formatCode="mm/dd/yyyy\ \ \ hh:mm">
                  <c:v>41761.958333333336</c:v>
                </c:pt>
                <c:pt idx="6869" formatCode="mm/dd/yyyy\ \ \ hh:mm">
                  <c:v>41762.208333333336</c:v>
                </c:pt>
                <c:pt idx="6870" formatCode="mm/dd/yyyy\ \ \ hh:mm">
                  <c:v>41762.458333333336</c:v>
                </c:pt>
                <c:pt idx="6871" formatCode="mm/dd/yyyy\ \ \ hh:mm">
                  <c:v>41762.708333333336</c:v>
                </c:pt>
                <c:pt idx="6872" formatCode="mm/dd/yyyy\ \ \ hh:mm">
                  <c:v>41762.958333333336</c:v>
                </c:pt>
                <c:pt idx="6873" formatCode="mm/dd/yyyy\ \ \ hh:mm">
                  <c:v>41763.208333333336</c:v>
                </c:pt>
                <c:pt idx="6874" formatCode="mm/dd/yyyy\ \ \ hh:mm">
                  <c:v>41763.458333333336</c:v>
                </c:pt>
                <c:pt idx="6875" formatCode="mm/dd/yyyy\ \ \ hh:mm">
                  <c:v>41763.708333333336</c:v>
                </c:pt>
                <c:pt idx="6876" formatCode="mm/dd/yyyy\ \ \ hh:mm">
                  <c:v>41763.958333333336</c:v>
                </c:pt>
                <c:pt idx="6877" formatCode="mm/dd/yyyy\ \ \ hh:mm">
                  <c:v>41764.208333333336</c:v>
                </c:pt>
                <c:pt idx="6878" formatCode="mm/dd/yyyy\ \ \ hh:mm">
                  <c:v>41764.458333333336</c:v>
                </c:pt>
                <c:pt idx="6879" formatCode="mm/dd/yyyy\ \ \ hh:mm">
                  <c:v>41764.708333333336</c:v>
                </c:pt>
                <c:pt idx="6880" formatCode="mm/dd/yyyy\ \ \ hh:mm">
                  <c:v>41764.958333333336</c:v>
                </c:pt>
                <c:pt idx="6881" formatCode="mm/dd/yyyy\ \ \ hh:mm">
                  <c:v>41765.208333333336</c:v>
                </c:pt>
                <c:pt idx="6882" formatCode="mm/dd/yyyy\ \ \ hh:mm">
                  <c:v>41765.458333333336</c:v>
                </c:pt>
                <c:pt idx="6883" formatCode="mm/dd/yyyy\ \ \ hh:mm">
                  <c:v>41765.708333333336</c:v>
                </c:pt>
                <c:pt idx="6884" formatCode="mm/dd/yyyy\ \ \ hh:mm">
                  <c:v>41765.958333333336</c:v>
                </c:pt>
                <c:pt idx="6885" formatCode="mm/dd/yyyy\ \ \ hh:mm">
                  <c:v>41766.208333333336</c:v>
                </c:pt>
                <c:pt idx="6886" formatCode="mm/dd/yyyy\ \ \ hh:mm">
                  <c:v>41766.458333333336</c:v>
                </c:pt>
                <c:pt idx="6887" formatCode="mm/dd/yyyy\ \ \ hh:mm">
                  <c:v>41766.708333333336</c:v>
                </c:pt>
                <c:pt idx="6888" formatCode="mm/dd/yyyy\ \ \ hh:mm">
                  <c:v>41766.958333333336</c:v>
                </c:pt>
                <c:pt idx="6889" formatCode="mm/dd/yyyy\ \ \ hh:mm">
                  <c:v>41767.208333333336</c:v>
                </c:pt>
                <c:pt idx="6890" formatCode="mm/dd/yyyy\ \ \ hh:mm">
                  <c:v>41767.458333333336</c:v>
                </c:pt>
                <c:pt idx="6891" formatCode="mm/dd/yyyy\ \ \ hh:mm">
                  <c:v>41767.708333333336</c:v>
                </c:pt>
                <c:pt idx="6892" formatCode="mm/dd/yyyy\ \ \ hh:mm">
                  <c:v>41767.958333333336</c:v>
                </c:pt>
                <c:pt idx="6893" formatCode="mm/dd/yyyy\ \ \ hh:mm">
                  <c:v>41768.208333333336</c:v>
                </c:pt>
                <c:pt idx="6894" formatCode="mm/dd/yyyy\ \ \ hh:mm">
                  <c:v>41768.458333333336</c:v>
                </c:pt>
                <c:pt idx="6895" formatCode="mm/dd/yyyy\ \ \ hh:mm">
                  <c:v>41768.708333333336</c:v>
                </c:pt>
                <c:pt idx="6896" formatCode="mm/dd/yyyy\ \ \ hh:mm">
                  <c:v>41768.958333333336</c:v>
                </c:pt>
                <c:pt idx="6897" formatCode="mm/dd/yyyy\ \ \ hh:mm">
                  <c:v>41769.208333333336</c:v>
                </c:pt>
                <c:pt idx="6898" formatCode="mm/dd/yyyy\ \ \ hh:mm">
                  <c:v>41769.458333333336</c:v>
                </c:pt>
                <c:pt idx="6899" formatCode="mm/dd/yyyy\ \ \ hh:mm">
                  <c:v>41769.708333333336</c:v>
                </c:pt>
                <c:pt idx="6900" formatCode="mm/dd/yyyy\ \ \ hh:mm">
                  <c:v>41769.958333333336</c:v>
                </c:pt>
                <c:pt idx="6901" formatCode="mm/dd/yyyy\ \ \ hh:mm">
                  <c:v>41770.208333333336</c:v>
                </c:pt>
                <c:pt idx="6902" formatCode="mm/dd/yyyy\ \ \ hh:mm">
                  <c:v>41770.458333333336</c:v>
                </c:pt>
                <c:pt idx="6903" formatCode="mm/dd/yyyy\ \ \ hh:mm">
                  <c:v>41770.708333333336</c:v>
                </c:pt>
                <c:pt idx="6904" formatCode="mm/dd/yyyy\ \ \ hh:mm">
                  <c:v>41770.958333333336</c:v>
                </c:pt>
                <c:pt idx="6905" formatCode="mm/dd/yyyy\ \ \ hh:mm">
                  <c:v>41771.208333333336</c:v>
                </c:pt>
                <c:pt idx="6906" formatCode="mm/dd/yyyy\ \ \ hh:mm">
                  <c:v>41771.458333333336</c:v>
                </c:pt>
                <c:pt idx="6907" formatCode="mm/dd/yyyy\ \ \ hh:mm">
                  <c:v>41771.708333333336</c:v>
                </c:pt>
                <c:pt idx="6908" formatCode="mm/dd/yyyy\ \ \ hh:mm">
                  <c:v>41771.958333333336</c:v>
                </c:pt>
                <c:pt idx="6909" formatCode="mm/dd/yyyy\ \ \ hh:mm">
                  <c:v>41772.208333333336</c:v>
                </c:pt>
                <c:pt idx="6910" formatCode="mm/dd/yyyy\ \ \ hh:mm">
                  <c:v>41772.458333333336</c:v>
                </c:pt>
                <c:pt idx="6911" formatCode="mm/dd/yyyy\ \ \ hh:mm">
                  <c:v>41772.708333333336</c:v>
                </c:pt>
                <c:pt idx="6912" formatCode="mm/dd/yyyy\ \ \ hh:mm">
                  <c:v>41772.958333333336</c:v>
                </c:pt>
                <c:pt idx="6913" formatCode="mm/dd/yyyy\ \ \ hh:mm">
                  <c:v>41773.208333333336</c:v>
                </c:pt>
                <c:pt idx="6914" formatCode="mm/dd/yyyy\ \ \ hh:mm">
                  <c:v>41773.458333333336</c:v>
                </c:pt>
                <c:pt idx="6915" formatCode="mm/dd/yyyy\ \ \ hh:mm">
                  <c:v>41773.708333333336</c:v>
                </c:pt>
                <c:pt idx="6916" formatCode="mm/dd/yyyy\ \ \ hh:mm">
                  <c:v>41773.958333333336</c:v>
                </c:pt>
                <c:pt idx="6917" formatCode="mm/dd/yyyy\ \ \ hh:mm">
                  <c:v>41774.208333333336</c:v>
                </c:pt>
                <c:pt idx="6918" formatCode="mm/dd/yyyy\ \ \ hh:mm">
                  <c:v>41774.458333333336</c:v>
                </c:pt>
                <c:pt idx="6919" formatCode="mm/dd/yyyy\ \ \ hh:mm">
                  <c:v>41774.708333333336</c:v>
                </c:pt>
                <c:pt idx="6920" formatCode="mm/dd/yyyy\ \ \ hh:mm">
                  <c:v>41774.958333333336</c:v>
                </c:pt>
                <c:pt idx="6921" formatCode="mm/dd/yyyy\ \ \ hh:mm">
                  <c:v>41775.208333333336</c:v>
                </c:pt>
                <c:pt idx="6922" formatCode="mm/dd/yyyy\ \ \ hh:mm">
                  <c:v>41775.458333333336</c:v>
                </c:pt>
                <c:pt idx="6923" formatCode="mm/dd/yyyy\ \ \ hh:mm">
                  <c:v>41775.708333333336</c:v>
                </c:pt>
                <c:pt idx="6924" formatCode="mm/dd/yyyy\ \ \ hh:mm">
                  <c:v>41775.958333333336</c:v>
                </c:pt>
                <c:pt idx="6925" formatCode="mm/dd/yyyy\ \ \ hh:mm">
                  <c:v>41776.208333333336</c:v>
                </c:pt>
                <c:pt idx="6926" formatCode="mm/dd/yyyy\ \ \ hh:mm">
                  <c:v>41776.458333333336</c:v>
                </c:pt>
                <c:pt idx="6927" formatCode="mm/dd/yyyy\ \ \ hh:mm">
                  <c:v>41776.708333333336</c:v>
                </c:pt>
                <c:pt idx="6928" formatCode="mm/dd/yyyy\ \ \ hh:mm">
                  <c:v>41776.958333333336</c:v>
                </c:pt>
                <c:pt idx="6929" formatCode="mm/dd/yyyy\ \ \ hh:mm">
                  <c:v>41777.208333333336</c:v>
                </c:pt>
                <c:pt idx="6930" formatCode="mm/dd/yyyy\ \ \ hh:mm">
                  <c:v>41777.458333333336</c:v>
                </c:pt>
                <c:pt idx="6931" formatCode="mm/dd/yyyy\ \ \ hh:mm">
                  <c:v>41777.708333333336</c:v>
                </c:pt>
                <c:pt idx="6932" formatCode="mm/dd/yyyy\ \ \ hh:mm">
                  <c:v>41777.958333333336</c:v>
                </c:pt>
                <c:pt idx="6933" formatCode="mm/dd/yyyy\ \ \ hh:mm">
                  <c:v>41778.208333333336</c:v>
                </c:pt>
                <c:pt idx="6934" formatCode="mm/dd/yyyy\ \ \ hh:mm">
                  <c:v>41778.458333333336</c:v>
                </c:pt>
                <c:pt idx="6935" formatCode="mm/dd/yyyy\ \ \ hh:mm">
                  <c:v>41778.708333333336</c:v>
                </c:pt>
                <c:pt idx="6936" formatCode="mm/dd/yyyy\ \ \ hh:mm">
                  <c:v>41778.958333333336</c:v>
                </c:pt>
                <c:pt idx="6937" formatCode="mm/dd/yyyy\ \ \ hh:mm">
                  <c:v>41779.208333333336</c:v>
                </c:pt>
                <c:pt idx="6938" formatCode="mm/dd/yyyy\ \ \ hh:mm">
                  <c:v>41779.458333333336</c:v>
                </c:pt>
                <c:pt idx="6939" formatCode="mm/dd/yyyy\ \ \ hh:mm">
                  <c:v>41779.708333333336</c:v>
                </c:pt>
                <c:pt idx="6940" formatCode="mm/dd/yyyy\ \ \ hh:mm">
                  <c:v>41779.958333333336</c:v>
                </c:pt>
                <c:pt idx="6941" formatCode="mm/dd/yyyy\ \ \ hh:mm">
                  <c:v>41780.208333333336</c:v>
                </c:pt>
                <c:pt idx="6942" formatCode="mm/dd/yyyy\ \ \ hh:mm">
                  <c:v>41780.458333333336</c:v>
                </c:pt>
                <c:pt idx="6943" formatCode="mm/dd/yyyy\ \ \ hh:mm">
                  <c:v>41780.708333333336</c:v>
                </c:pt>
                <c:pt idx="6944" formatCode="mm/dd/yyyy\ \ \ hh:mm">
                  <c:v>41780.958333333336</c:v>
                </c:pt>
                <c:pt idx="6945" formatCode="mm/dd/yyyy\ \ \ hh:mm">
                  <c:v>41781.208333333336</c:v>
                </c:pt>
                <c:pt idx="6946" formatCode="mm/dd/yyyy\ \ \ hh:mm">
                  <c:v>41781.458333333336</c:v>
                </c:pt>
                <c:pt idx="6947" formatCode="mm/dd/yyyy\ \ \ hh:mm">
                  <c:v>41781.708333333336</c:v>
                </c:pt>
                <c:pt idx="6948" formatCode="mm/dd/yyyy\ \ \ hh:mm">
                  <c:v>41781.958333333336</c:v>
                </c:pt>
                <c:pt idx="6949" formatCode="mm/dd/yyyy\ \ \ hh:mm">
                  <c:v>41782.208333333336</c:v>
                </c:pt>
                <c:pt idx="6950" formatCode="mm/dd/yyyy\ \ \ hh:mm">
                  <c:v>41782.458333333336</c:v>
                </c:pt>
                <c:pt idx="6951" formatCode="mm/dd/yyyy\ \ \ hh:mm">
                  <c:v>41782.708333333336</c:v>
                </c:pt>
                <c:pt idx="6952" formatCode="mm/dd/yyyy\ \ \ hh:mm">
                  <c:v>41782.958333333336</c:v>
                </c:pt>
                <c:pt idx="6953" formatCode="mm/dd/yyyy\ \ \ hh:mm">
                  <c:v>41783.208333333336</c:v>
                </c:pt>
                <c:pt idx="6954" formatCode="mm/dd/yyyy\ \ \ hh:mm">
                  <c:v>41783.458333333336</c:v>
                </c:pt>
                <c:pt idx="6955" formatCode="mm/dd/yyyy\ \ \ hh:mm">
                  <c:v>41783.708333333336</c:v>
                </c:pt>
                <c:pt idx="6956" formatCode="mm/dd/yyyy\ \ \ hh:mm">
                  <c:v>41783.958333333336</c:v>
                </c:pt>
                <c:pt idx="6957" formatCode="mm/dd/yyyy\ \ \ hh:mm">
                  <c:v>41784.208333333336</c:v>
                </c:pt>
                <c:pt idx="6958" formatCode="mm/dd/yyyy\ \ \ hh:mm">
                  <c:v>41784.458333333336</c:v>
                </c:pt>
                <c:pt idx="6959" formatCode="mm/dd/yyyy\ \ \ hh:mm">
                  <c:v>41784.708333333336</c:v>
                </c:pt>
                <c:pt idx="6960" formatCode="mm/dd/yyyy\ \ \ hh:mm">
                  <c:v>41784.958333333336</c:v>
                </c:pt>
                <c:pt idx="6961" formatCode="mm/dd/yyyy\ \ \ hh:mm">
                  <c:v>41785.208333333336</c:v>
                </c:pt>
                <c:pt idx="6962" formatCode="mm/dd/yyyy\ \ \ hh:mm">
                  <c:v>41785.458333333336</c:v>
                </c:pt>
                <c:pt idx="6963" formatCode="mm/dd/yyyy\ \ \ hh:mm">
                  <c:v>41785.708333333336</c:v>
                </c:pt>
                <c:pt idx="6964" formatCode="mm/dd/yyyy\ \ \ hh:mm">
                  <c:v>41785.958333333336</c:v>
                </c:pt>
                <c:pt idx="6965" formatCode="mm/dd/yyyy\ \ \ hh:mm">
                  <c:v>41786.208333333336</c:v>
                </c:pt>
                <c:pt idx="6966" formatCode="mm/dd/yyyy\ \ \ hh:mm">
                  <c:v>41786.458333333336</c:v>
                </c:pt>
                <c:pt idx="6967" formatCode="mm/dd/yyyy\ \ \ hh:mm">
                  <c:v>41786.708333333336</c:v>
                </c:pt>
                <c:pt idx="6968" formatCode="mm/dd/yyyy\ \ \ hh:mm">
                  <c:v>41786.958333333336</c:v>
                </c:pt>
                <c:pt idx="6969" formatCode="mm/dd/yyyy\ \ \ hh:mm">
                  <c:v>41787.208333333336</c:v>
                </c:pt>
                <c:pt idx="6970" formatCode="mm/dd/yyyy\ \ \ hh:mm">
                  <c:v>41787.458333333336</c:v>
                </c:pt>
                <c:pt idx="6971" formatCode="mm/dd/yyyy\ \ \ hh:mm">
                  <c:v>41787.708333333336</c:v>
                </c:pt>
                <c:pt idx="6972" formatCode="mm/dd/yyyy\ \ \ hh:mm">
                  <c:v>41787.958333333336</c:v>
                </c:pt>
                <c:pt idx="6973" formatCode="mm/dd/yyyy\ \ \ hh:mm">
                  <c:v>41788.208333333336</c:v>
                </c:pt>
                <c:pt idx="6974" formatCode="mm/dd/yyyy\ \ \ hh:mm">
                  <c:v>41788.458333333336</c:v>
                </c:pt>
                <c:pt idx="6975" formatCode="mm/dd/yyyy\ \ \ hh:mm">
                  <c:v>41788.708333333336</c:v>
                </c:pt>
                <c:pt idx="6976" formatCode="mm/dd/yyyy\ \ \ hh:mm">
                  <c:v>41788.958333333336</c:v>
                </c:pt>
                <c:pt idx="6977" formatCode="mm/dd/yyyy\ \ \ hh:mm">
                  <c:v>41789.208333333336</c:v>
                </c:pt>
                <c:pt idx="6978" formatCode="mm/dd/yyyy\ \ \ hh:mm">
                  <c:v>41789.458333333336</c:v>
                </c:pt>
                <c:pt idx="6979" formatCode="mm/dd/yyyy\ \ \ hh:mm">
                  <c:v>41789.708333333336</c:v>
                </c:pt>
                <c:pt idx="6980" formatCode="mm/dd/yyyy\ \ \ hh:mm">
                  <c:v>41789.958333333336</c:v>
                </c:pt>
                <c:pt idx="6981" formatCode="mm/dd/yyyy\ \ \ hh:mm">
                  <c:v>41790.208333333336</c:v>
                </c:pt>
                <c:pt idx="6982" formatCode="mm/dd/yyyy\ \ \ hh:mm">
                  <c:v>41790.458333333336</c:v>
                </c:pt>
                <c:pt idx="6983" formatCode="mm/dd/yyyy\ \ \ hh:mm">
                  <c:v>41790.708333333336</c:v>
                </c:pt>
                <c:pt idx="6984" formatCode="mm/dd/yyyy\ \ \ hh:mm">
                  <c:v>41790.958333333336</c:v>
                </c:pt>
                <c:pt idx="6985" formatCode="mm/dd/yyyy\ \ \ hh:mm">
                  <c:v>41791.208333333336</c:v>
                </c:pt>
                <c:pt idx="6986" formatCode="mm/dd/yyyy\ \ \ hh:mm">
                  <c:v>41791.458333333336</c:v>
                </c:pt>
                <c:pt idx="6987" formatCode="mm/dd/yyyy\ \ \ hh:mm">
                  <c:v>41791.708333333336</c:v>
                </c:pt>
                <c:pt idx="6988" formatCode="mm/dd/yyyy\ \ \ hh:mm">
                  <c:v>41791.958333333336</c:v>
                </c:pt>
                <c:pt idx="6989" formatCode="mm/dd/yyyy\ \ \ hh:mm">
                  <c:v>41792.208333333336</c:v>
                </c:pt>
                <c:pt idx="6990" formatCode="mm/dd/yyyy\ \ \ hh:mm">
                  <c:v>41792.458333333336</c:v>
                </c:pt>
                <c:pt idx="6991" formatCode="mm/dd/yyyy\ \ \ hh:mm">
                  <c:v>41792.708333333336</c:v>
                </c:pt>
                <c:pt idx="6992" formatCode="mm/dd/yyyy\ \ \ hh:mm">
                  <c:v>41792.958333333336</c:v>
                </c:pt>
                <c:pt idx="6993" formatCode="mm/dd/yyyy\ \ \ hh:mm">
                  <c:v>41793.208333333336</c:v>
                </c:pt>
                <c:pt idx="6994" formatCode="mm/dd/yyyy\ \ \ hh:mm">
                  <c:v>41793.458333333336</c:v>
                </c:pt>
                <c:pt idx="6995" formatCode="mm/dd/yyyy\ \ \ hh:mm">
                  <c:v>41793.708333333336</c:v>
                </c:pt>
                <c:pt idx="6996" formatCode="mm/dd/yyyy\ \ \ hh:mm">
                  <c:v>41793.958333333336</c:v>
                </c:pt>
                <c:pt idx="6997" formatCode="mm/dd/yyyy\ \ \ hh:mm">
                  <c:v>41794.208333333336</c:v>
                </c:pt>
                <c:pt idx="6998" formatCode="mm/dd/yyyy\ \ \ hh:mm">
                  <c:v>41794.458333333336</c:v>
                </c:pt>
                <c:pt idx="6999" formatCode="mm/dd/yyyy\ \ \ hh:mm">
                  <c:v>41794.708333333336</c:v>
                </c:pt>
                <c:pt idx="7000" formatCode="mm/dd/yyyy\ \ \ hh:mm">
                  <c:v>41794.958333333336</c:v>
                </c:pt>
                <c:pt idx="7001" formatCode="mm/dd/yyyy\ \ \ hh:mm">
                  <c:v>41795.208333333336</c:v>
                </c:pt>
                <c:pt idx="7002" formatCode="mm/dd/yyyy\ \ \ hh:mm">
                  <c:v>41795.458333333336</c:v>
                </c:pt>
                <c:pt idx="7003" formatCode="mm/dd/yyyy\ \ \ hh:mm">
                  <c:v>41795.708333333336</c:v>
                </c:pt>
                <c:pt idx="7004" formatCode="mm/dd/yyyy\ \ \ hh:mm">
                  <c:v>41795.958333333336</c:v>
                </c:pt>
                <c:pt idx="7005" formatCode="mm/dd/yyyy\ \ \ hh:mm">
                  <c:v>41796.208333333336</c:v>
                </c:pt>
                <c:pt idx="7006" formatCode="mm/dd/yyyy\ \ \ hh:mm">
                  <c:v>41796.458333333336</c:v>
                </c:pt>
                <c:pt idx="7007" formatCode="mm/dd/yyyy\ \ \ hh:mm">
                  <c:v>41796.708333333336</c:v>
                </c:pt>
                <c:pt idx="7008" formatCode="mm/dd/yyyy\ \ \ hh:mm">
                  <c:v>41796.958333333336</c:v>
                </c:pt>
                <c:pt idx="7009" formatCode="mm/dd/yyyy\ \ \ hh:mm">
                  <c:v>41797.208333333336</c:v>
                </c:pt>
                <c:pt idx="7010" formatCode="mm/dd/yyyy\ \ \ hh:mm">
                  <c:v>41797.458333333336</c:v>
                </c:pt>
                <c:pt idx="7011" formatCode="mm/dd/yyyy\ \ \ hh:mm">
                  <c:v>41797.708333333336</c:v>
                </c:pt>
                <c:pt idx="7012" formatCode="mm/dd/yyyy\ \ \ hh:mm">
                  <c:v>41797.958333333336</c:v>
                </c:pt>
                <c:pt idx="7013" formatCode="mm/dd/yyyy\ \ \ hh:mm">
                  <c:v>41798.208333333336</c:v>
                </c:pt>
                <c:pt idx="7014" formatCode="mm/dd/yyyy\ \ \ hh:mm">
                  <c:v>41798.458333333336</c:v>
                </c:pt>
                <c:pt idx="7015" formatCode="mm/dd/yyyy\ \ \ hh:mm">
                  <c:v>41798.708333333336</c:v>
                </c:pt>
                <c:pt idx="7016" formatCode="mm/dd/yyyy\ \ \ hh:mm">
                  <c:v>41798.958333333336</c:v>
                </c:pt>
                <c:pt idx="7017" formatCode="mm/dd/yyyy\ \ \ hh:mm">
                  <c:v>41799.208333333336</c:v>
                </c:pt>
                <c:pt idx="7018" formatCode="mm/dd/yyyy\ \ \ hh:mm">
                  <c:v>41799.458333333336</c:v>
                </c:pt>
                <c:pt idx="7019" formatCode="mm/dd/yyyy\ \ \ hh:mm">
                  <c:v>41799.708333333336</c:v>
                </c:pt>
                <c:pt idx="7020" formatCode="mm/dd/yyyy\ \ \ hh:mm">
                  <c:v>41799.958333333336</c:v>
                </c:pt>
                <c:pt idx="7021" formatCode="mm/dd/yyyy\ \ \ hh:mm">
                  <c:v>41800.208333333336</c:v>
                </c:pt>
                <c:pt idx="7022" formatCode="mm/dd/yyyy\ \ \ hh:mm">
                  <c:v>41800.458333333336</c:v>
                </c:pt>
                <c:pt idx="7023" formatCode="mm/dd/yyyy\ \ \ hh:mm">
                  <c:v>41800.708333333336</c:v>
                </c:pt>
                <c:pt idx="7024" formatCode="mm/dd/yyyy\ \ \ hh:mm">
                  <c:v>41800.958333333336</c:v>
                </c:pt>
                <c:pt idx="7025" formatCode="mm/dd/yyyy\ \ \ hh:mm">
                  <c:v>41801.208333333336</c:v>
                </c:pt>
                <c:pt idx="7026" formatCode="mm/dd/yyyy\ \ \ hh:mm">
                  <c:v>41801.458333333336</c:v>
                </c:pt>
                <c:pt idx="7027" formatCode="mm/dd/yyyy\ \ \ hh:mm">
                  <c:v>41801.708333333336</c:v>
                </c:pt>
                <c:pt idx="7028" formatCode="mm/dd/yyyy\ \ \ hh:mm">
                  <c:v>41801.958333333336</c:v>
                </c:pt>
                <c:pt idx="7029" formatCode="mm/dd/yyyy\ \ \ hh:mm">
                  <c:v>41802.208333333336</c:v>
                </c:pt>
                <c:pt idx="7030" formatCode="mm/dd/yyyy\ \ \ hh:mm">
                  <c:v>41802.458333333336</c:v>
                </c:pt>
                <c:pt idx="7031" formatCode="mm/dd/yyyy\ \ \ hh:mm">
                  <c:v>41802.708333333336</c:v>
                </c:pt>
                <c:pt idx="7032" formatCode="mm/dd/yyyy\ \ \ hh:mm">
                  <c:v>41802.958333333336</c:v>
                </c:pt>
                <c:pt idx="7033" formatCode="mm/dd/yyyy\ \ \ hh:mm">
                  <c:v>41803.208333333336</c:v>
                </c:pt>
                <c:pt idx="7034" formatCode="mm/dd/yyyy\ \ \ hh:mm">
                  <c:v>41803.458333333336</c:v>
                </c:pt>
                <c:pt idx="7035" formatCode="mm/dd/yyyy\ \ \ hh:mm">
                  <c:v>41803.708333333336</c:v>
                </c:pt>
                <c:pt idx="7036" formatCode="mm/dd/yyyy\ \ \ hh:mm">
                  <c:v>41803.958333333336</c:v>
                </c:pt>
                <c:pt idx="7037" formatCode="mm/dd/yyyy\ \ \ hh:mm">
                  <c:v>41804.208333333336</c:v>
                </c:pt>
                <c:pt idx="7038" formatCode="mm/dd/yyyy\ \ \ hh:mm">
                  <c:v>41804.458333333336</c:v>
                </c:pt>
                <c:pt idx="7039" formatCode="mm/dd/yyyy\ \ \ hh:mm">
                  <c:v>41804.708333333336</c:v>
                </c:pt>
                <c:pt idx="7040" formatCode="mm/dd/yyyy\ \ \ hh:mm">
                  <c:v>41804.958333333336</c:v>
                </c:pt>
                <c:pt idx="7041" formatCode="mm/dd/yyyy\ \ \ hh:mm">
                  <c:v>41805.208333333336</c:v>
                </c:pt>
                <c:pt idx="7042" formatCode="mm/dd/yyyy\ \ \ hh:mm">
                  <c:v>41805.458333333336</c:v>
                </c:pt>
                <c:pt idx="7043" formatCode="mm/dd/yyyy\ \ \ hh:mm">
                  <c:v>41805.708333333336</c:v>
                </c:pt>
                <c:pt idx="7044" formatCode="mm/dd/yyyy\ \ \ hh:mm">
                  <c:v>41805.958333333336</c:v>
                </c:pt>
                <c:pt idx="7045" formatCode="mm/dd/yyyy\ \ \ hh:mm">
                  <c:v>41806.208333333336</c:v>
                </c:pt>
                <c:pt idx="7046" formatCode="mm/dd/yyyy\ \ \ hh:mm">
                  <c:v>41806.458333333336</c:v>
                </c:pt>
                <c:pt idx="7047" formatCode="mm/dd/yyyy\ \ \ hh:mm">
                  <c:v>41806.708333333336</c:v>
                </c:pt>
                <c:pt idx="7048" formatCode="mm/dd/yyyy\ \ \ hh:mm">
                  <c:v>41806.958333333336</c:v>
                </c:pt>
                <c:pt idx="7049" formatCode="mm/dd/yyyy\ \ \ hh:mm">
                  <c:v>41807.208333333336</c:v>
                </c:pt>
                <c:pt idx="7050" formatCode="mm/dd/yyyy\ \ \ hh:mm">
                  <c:v>41807.458333333336</c:v>
                </c:pt>
                <c:pt idx="7051" formatCode="mm/dd/yyyy\ \ \ hh:mm">
                  <c:v>41807.708333333336</c:v>
                </c:pt>
                <c:pt idx="7052" formatCode="mm/dd/yyyy\ \ \ hh:mm">
                  <c:v>41807.958333333336</c:v>
                </c:pt>
                <c:pt idx="7053" formatCode="mm/dd/yyyy\ \ \ hh:mm">
                  <c:v>41808.208333333336</c:v>
                </c:pt>
                <c:pt idx="7054" formatCode="mm/dd/yyyy\ \ \ hh:mm">
                  <c:v>41808.458333333336</c:v>
                </c:pt>
                <c:pt idx="7055" formatCode="mm/dd/yyyy\ \ \ hh:mm">
                  <c:v>41808.708333333336</c:v>
                </c:pt>
                <c:pt idx="7056" formatCode="mm/dd/yyyy\ \ \ hh:mm">
                  <c:v>41808.958333333336</c:v>
                </c:pt>
                <c:pt idx="7057" formatCode="mm/dd/yyyy\ \ \ hh:mm">
                  <c:v>41809.208333333336</c:v>
                </c:pt>
                <c:pt idx="7058" formatCode="mm/dd/yyyy\ \ \ hh:mm">
                  <c:v>41809.458333333336</c:v>
                </c:pt>
                <c:pt idx="7059" formatCode="mm/dd/yyyy\ \ \ hh:mm">
                  <c:v>41809.708333333336</c:v>
                </c:pt>
                <c:pt idx="7060" formatCode="mm/dd/yyyy\ \ \ hh:mm">
                  <c:v>41809.958333333336</c:v>
                </c:pt>
                <c:pt idx="7061" formatCode="mm/dd/yyyy\ \ \ hh:mm">
                  <c:v>41810.208333333336</c:v>
                </c:pt>
                <c:pt idx="7062" formatCode="mm/dd/yyyy\ \ \ hh:mm">
                  <c:v>41810.458333333336</c:v>
                </c:pt>
                <c:pt idx="7063" formatCode="mm/dd/yyyy\ \ \ hh:mm">
                  <c:v>41810.708333333336</c:v>
                </c:pt>
                <c:pt idx="7064" formatCode="mm/dd/yyyy\ \ \ hh:mm">
                  <c:v>41810.958333333336</c:v>
                </c:pt>
                <c:pt idx="7065" formatCode="mm/dd/yyyy\ \ \ hh:mm">
                  <c:v>41811.208333333336</c:v>
                </c:pt>
                <c:pt idx="7066" formatCode="mm/dd/yyyy\ \ \ hh:mm">
                  <c:v>41811.458333333336</c:v>
                </c:pt>
                <c:pt idx="7067" formatCode="mm/dd/yyyy\ \ \ hh:mm">
                  <c:v>41811.708333333336</c:v>
                </c:pt>
                <c:pt idx="7068" formatCode="mm/dd/yyyy\ \ \ hh:mm">
                  <c:v>41811.958333333336</c:v>
                </c:pt>
                <c:pt idx="7069" formatCode="mm/dd/yyyy\ \ \ hh:mm">
                  <c:v>41812.208333333336</c:v>
                </c:pt>
                <c:pt idx="7070" formatCode="mm/dd/yyyy\ \ \ hh:mm">
                  <c:v>41812.458333333336</c:v>
                </c:pt>
                <c:pt idx="7071" formatCode="mm/dd/yyyy\ \ \ hh:mm">
                  <c:v>41812.708333333336</c:v>
                </c:pt>
                <c:pt idx="7072" formatCode="mm/dd/yyyy\ \ \ hh:mm">
                  <c:v>41812.958333333336</c:v>
                </c:pt>
                <c:pt idx="7073" formatCode="mm/dd/yyyy\ \ \ hh:mm">
                  <c:v>41813.208333333336</c:v>
                </c:pt>
                <c:pt idx="7074" formatCode="mm/dd/yyyy\ \ \ hh:mm">
                  <c:v>41813.458333333336</c:v>
                </c:pt>
                <c:pt idx="7075" formatCode="mm/dd/yyyy\ \ \ hh:mm">
                  <c:v>41813.708333333336</c:v>
                </c:pt>
                <c:pt idx="7076" formatCode="mm/dd/yyyy\ \ \ hh:mm">
                  <c:v>41813.958333333336</c:v>
                </c:pt>
                <c:pt idx="7077" formatCode="mm/dd/yyyy\ \ \ hh:mm">
                  <c:v>41814.208333333336</c:v>
                </c:pt>
                <c:pt idx="7078" formatCode="mm/dd/yyyy\ \ \ hh:mm">
                  <c:v>41814.458333333336</c:v>
                </c:pt>
                <c:pt idx="7079" formatCode="mm/dd/yyyy\ \ \ hh:mm">
                  <c:v>41814.708333333336</c:v>
                </c:pt>
                <c:pt idx="7080" formatCode="mm/dd/yyyy\ \ \ hh:mm">
                  <c:v>41814.958333333336</c:v>
                </c:pt>
                <c:pt idx="7081" formatCode="mm/dd/yyyy\ \ \ hh:mm">
                  <c:v>41815.208333333336</c:v>
                </c:pt>
                <c:pt idx="7082" formatCode="mm/dd/yyyy\ \ \ hh:mm">
                  <c:v>41815.458333333336</c:v>
                </c:pt>
                <c:pt idx="7083" formatCode="mm/dd/yyyy\ \ \ hh:mm">
                  <c:v>41815.708333333336</c:v>
                </c:pt>
                <c:pt idx="7084" formatCode="mm/dd/yyyy\ \ \ hh:mm">
                  <c:v>41815.958333333336</c:v>
                </c:pt>
                <c:pt idx="7085" formatCode="mm/dd/yyyy\ \ \ hh:mm">
                  <c:v>41816.208333333336</c:v>
                </c:pt>
                <c:pt idx="7086" formatCode="mm/dd/yyyy\ \ \ hh:mm">
                  <c:v>41816.458333333336</c:v>
                </c:pt>
                <c:pt idx="7087" formatCode="mm/dd/yyyy\ \ \ hh:mm">
                  <c:v>41816.708333333336</c:v>
                </c:pt>
                <c:pt idx="7088" formatCode="mm/dd/yyyy\ \ \ hh:mm">
                  <c:v>41816.958333333336</c:v>
                </c:pt>
                <c:pt idx="7089" formatCode="mm/dd/yyyy\ \ \ hh:mm">
                  <c:v>41817.208333333336</c:v>
                </c:pt>
                <c:pt idx="7090" formatCode="mm/dd/yyyy\ \ \ hh:mm">
                  <c:v>41817.458333333336</c:v>
                </c:pt>
                <c:pt idx="7091" formatCode="mm/dd/yyyy\ \ \ hh:mm">
                  <c:v>41817.708333333336</c:v>
                </c:pt>
                <c:pt idx="7092" formatCode="mm/dd/yyyy\ \ \ hh:mm">
                  <c:v>41817.958333333336</c:v>
                </c:pt>
                <c:pt idx="7093" formatCode="mm/dd/yyyy\ \ \ hh:mm">
                  <c:v>41818.208333333336</c:v>
                </c:pt>
                <c:pt idx="7094" formatCode="mm/dd/yyyy\ \ \ hh:mm">
                  <c:v>41818.458333333336</c:v>
                </c:pt>
                <c:pt idx="7095" formatCode="mm/dd/yyyy\ \ \ hh:mm">
                  <c:v>41818.708333333336</c:v>
                </c:pt>
                <c:pt idx="7096" formatCode="mm/dd/yyyy\ \ \ hh:mm">
                  <c:v>41818.958333333336</c:v>
                </c:pt>
                <c:pt idx="7097" formatCode="mm/dd/yyyy\ \ \ hh:mm">
                  <c:v>41819.208333333336</c:v>
                </c:pt>
                <c:pt idx="7098" formatCode="mm/dd/yyyy\ \ \ hh:mm">
                  <c:v>41819.458333333336</c:v>
                </c:pt>
                <c:pt idx="7099" formatCode="mm/dd/yyyy\ \ \ hh:mm">
                  <c:v>41819.708333333336</c:v>
                </c:pt>
                <c:pt idx="7100" formatCode="mm/dd/yyyy\ \ \ hh:mm">
                  <c:v>41819.958333333336</c:v>
                </c:pt>
                <c:pt idx="7101" formatCode="mm/dd/yyyy\ \ \ hh:mm">
                  <c:v>41820.208333333336</c:v>
                </c:pt>
                <c:pt idx="7102" formatCode="mm/dd/yyyy\ \ \ hh:mm">
                  <c:v>41820.458333333336</c:v>
                </c:pt>
                <c:pt idx="7103" formatCode="mm/dd/yyyy\ \ \ hh:mm">
                  <c:v>41820.708333333336</c:v>
                </c:pt>
                <c:pt idx="7104" formatCode="mm/dd/yyyy\ \ \ hh:mm">
                  <c:v>41820.958333333336</c:v>
                </c:pt>
                <c:pt idx="7105" formatCode="mm/dd/yyyy\ \ \ hh:mm">
                  <c:v>41821.208333333336</c:v>
                </c:pt>
                <c:pt idx="7106" formatCode="mm/dd/yyyy\ \ \ hh:mm">
                  <c:v>41821.458333333336</c:v>
                </c:pt>
                <c:pt idx="7107" formatCode="mm/dd/yyyy\ \ \ hh:mm">
                  <c:v>41821.708333333336</c:v>
                </c:pt>
                <c:pt idx="7108" formatCode="mm/dd/yyyy\ \ \ hh:mm">
                  <c:v>41821.958333333336</c:v>
                </c:pt>
                <c:pt idx="7109" formatCode="mm/dd/yyyy\ \ \ hh:mm">
                  <c:v>41822.208333333336</c:v>
                </c:pt>
                <c:pt idx="7110" formatCode="mm/dd/yyyy\ \ \ hh:mm">
                  <c:v>41822.458333333336</c:v>
                </c:pt>
                <c:pt idx="7111" formatCode="mm/dd/yyyy\ \ \ hh:mm">
                  <c:v>41822.708333333336</c:v>
                </c:pt>
                <c:pt idx="7112" formatCode="mm/dd/yyyy\ \ \ hh:mm">
                  <c:v>41822.958333333336</c:v>
                </c:pt>
                <c:pt idx="7113" formatCode="mm/dd/yyyy\ \ \ hh:mm">
                  <c:v>41823.208333333336</c:v>
                </c:pt>
                <c:pt idx="7114" formatCode="mm/dd/yyyy\ \ \ hh:mm">
                  <c:v>41823.458333333336</c:v>
                </c:pt>
                <c:pt idx="7115" formatCode="mm/dd/yyyy\ \ \ hh:mm">
                  <c:v>41823.708333333336</c:v>
                </c:pt>
                <c:pt idx="7116" formatCode="mm/dd/yyyy\ \ \ hh:mm">
                  <c:v>41823.958333333336</c:v>
                </c:pt>
                <c:pt idx="7117" formatCode="mm/dd/yyyy\ \ \ hh:mm">
                  <c:v>41824.208333333336</c:v>
                </c:pt>
                <c:pt idx="7118" formatCode="mm/dd/yyyy\ \ \ hh:mm">
                  <c:v>41824.458333333336</c:v>
                </c:pt>
                <c:pt idx="7119" formatCode="mm/dd/yyyy\ \ \ hh:mm">
                  <c:v>41824.708333333336</c:v>
                </c:pt>
                <c:pt idx="7120" formatCode="mm/dd/yyyy\ \ \ hh:mm">
                  <c:v>41824.958333333336</c:v>
                </c:pt>
                <c:pt idx="7121" formatCode="mm/dd/yyyy\ \ \ hh:mm">
                  <c:v>41825.208333333336</c:v>
                </c:pt>
                <c:pt idx="7122" formatCode="mm/dd/yyyy\ \ \ hh:mm">
                  <c:v>41825.458333333336</c:v>
                </c:pt>
                <c:pt idx="7123" formatCode="mm/dd/yyyy\ \ \ hh:mm">
                  <c:v>41825.708333333336</c:v>
                </c:pt>
                <c:pt idx="7124" formatCode="mm/dd/yyyy\ \ \ hh:mm">
                  <c:v>41825.958333333336</c:v>
                </c:pt>
                <c:pt idx="7125" formatCode="mm/dd/yyyy\ \ \ hh:mm">
                  <c:v>41826.208333333336</c:v>
                </c:pt>
                <c:pt idx="7126" formatCode="mm/dd/yyyy\ \ \ hh:mm">
                  <c:v>41826.458333333336</c:v>
                </c:pt>
                <c:pt idx="7127" formatCode="mm/dd/yyyy\ \ \ hh:mm">
                  <c:v>41826.708333333336</c:v>
                </c:pt>
                <c:pt idx="7128" formatCode="mm/dd/yyyy\ \ \ hh:mm">
                  <c:v>41826.958333333336</c:v>
                </c:pt>
                <c:pt idx="7129" formatCode="mm/dd/yyyy\ \ \ hh:mm">
                  <c:v>41827.208333333336</c:v>
                </c:pt>
                <c:pt idx="7130" formatCode="mm/dd/yyyy\ \ \ hh:mm">
                  <c:v>41827.458333333336</c:v>
                </c:pt>
                <c:pt idx="7131" formatCode="mm/dd/yyyy\ \ \ hh:mm">
                  <c:v>41827.708333333336</c:v>
                </c:pt>
                <c:pt idx="7132" formatCode="mm/dd/yyyy\ \ \ hh:mm">
                  <c:v>41827.958333333336</c:v>
                </c:pt>
                <c:pt idx="7133" formatCode="mm/dd/yyyy\ \ \ hh:mm">
                  <c:v>41828.208333333336</c:v>
                </c:pt>
                <c:pt idx="7134" formatCode="mm/dd/yyyy\ \ \ hh:mm">
                  <c:v>41828.458333333336</c:v>
                </c:pt>
                <c:pt idx="7135" formatCode="mm/dd/yyyy\ \ \ hh:mm">
                  <c:v>41828.708333333336</c:v>
                </c:pt>
                <c:pt idx="7136" formatCode="mm/dd/yyyy\ \ \ hh:mm">
                  <c:v>41828.958333333336</c:v>
                </c:pt>
                <c:pt idx="7137" formatCode="mm/dd/yyyy\ \ \ hh:mm">
                  <c:v>41829.208333333336</c:v>
                </c:pt>
                <c:pt idx="7138" formatCode="mm/dd/yyyy\ \ \ hh:mm">
                  <c:v>41829.458333333336</c:v>
                </c:pt>
                <c:pt idx="7139" formatCode="mm/dd/yyyy\ \ \ hh:mm">
                  <c:v>41829.708333333336</c:v>
                </c:pt>
                <c:pt idx="7140" formatCode="mm/dd/yyyy\ \ \ hh:mm">
                  <c:v>41829.958333333336</c:v>
                </c:pt>
                <c:pt idx="7141" formatCode="mm/dd/yyyy\ \ \ hh:mm">
                  <c:v>41830.208333333336</c:v>
                </c:pt>
                <c:pt idx="7142" formatCode="mm/dd/yyyy\ \ \ hh:mm">
                  <c:v>41830.458333333336</c:v>
                </c:pt>
                <c:pt idx="7143" formatCode="mm/dd/yyyy\ \ \ hh:mm">
                  <c:v>41830.708333333336</c:v>
                </c:pt>
                <c:pt idx="7144" formatCode="mm/dd/yyyy\ \ \ hh:mm">
                  <c:v>41830.958333333336</c:v>
                </c:pt>
                <c:pt idx="7145" formatCode="mm/dd/yyyy\ \ \ hh:mm">
                  <c:v>41831.208333333336</c:v>
                </c:pt>
                <c:pt idx="7146" formatCode="mm/dd/yyyy\ \ \ hh:mm">
                  <c:v>41831.458333333336</c:v>
                </c:pt>
                <c:pt idx="7147" formatCode="mm/dd/yyyy\ \ \ hh:mm">
                  <c:v>41831.708333333336</c:v>
                </c:pt>
                <c:pt idx="7148" formatCode="mm/dd/yyyy\ \ \ hh:mm">
                  <c:v>41831.958333333336</c:v>
                </c:pt>
                <c:pt idx="7149" formatCode="mm/dd/yyyy\ \ \ hh:mm">
                  <c:v>41832.208333333336</c:v>
                </c:pt>
                <c:pt idx="7150" formatCode="mm/dd/yyyy\ \ \ hh:mm">
                  <c:v>41832.458333333336</c:v>
                </c:pt>
                <c:pt idx="7151" formatCode="mm/dd/yyyy\ \ \ hh:mm">
                  <c:v>41832.708333333336</c:v>
                </c:pt>
                <c:pt idx="7152" formatCode="mm/dd/yyyy\ \ \ hh:mm">
                  <c:v>41832.958333333336</c:v>
                </c:pt>
                <c:pt idx="7153" formatCode="mm/dd/yyyy\ \ \ hh:mm">
                  <c:v>41833.208333333336</c:v>
                </c:pt>
                <c:pt idx="7154" formatCode="mm/dd/yyyy\ \ \ hh:mm">
                  <c:v>41833.458333333336</c:v>
                </c:pt>
                <c:pt idx="7155" formatCode="mm/dd/yyyy\ \ \ hh:mm">
                  <c:v>41833.708333333336</c:v>
                </c:pt>
                <c:pt idx="7156" formatCode="mm/dd/yyyy\ \ \ hh:mm">
                  <c:v>41833.958333333336</c:v>
                </c:pt>
                <c:pt idx="7157" formatCode="mm/dd/yyyy\ \ \ hh:mm">
                  <c:v>41834.208333333336</c:v>
                </c:pt>
                <c:pt idx="7158" formatCode="mm/dd/yyyy\ \ \ hh:mm">
                  <c:v>41834.458333333336</c:v>
                </c:pt>
                <c:pt idx="7159" formatCode="mm/dd/yyyy\ \ \ hh:mm">
                  <c:v>41834.708333333336</c:v>
                </c:pt>
                <c:pt idx="7160" formatCode="mm/dd/yyyy\ \ \ hh:mm">
                  <c:v>41834.958333333336</c:v>
                </c:pt>
                <c:pt idx="7161" formatCode="mm/dd/yyyy\ \ \ hh:mm">
                  <c:v>41835.208333333336</c:v>
                </c:pt>
                <c:pt idx="7162" formatCode="mm/dd/yyyy\ \ \ hh:mm">
                  <c:v>41835.458333333336</c:v>
                </c:pt>
                <c:pt idx="7163" formatCode="mm/dd/yyyy\ \ \ hh:mm">
                  <c:v>41835.708333333336</c:v>
                </c:pt>
                <c:pt idx="7164" formatCode="mm/dd/yyyy\ \ \ hh:mm">
                  <c:v>41835.958333333336</c:v>
                </c:pt>
                <c:pt idx="7165" formatCode="mm/dd/yyyy\ \ \ hh:mm">
                  <c:v>41836.208333333336</c:v>
                </c:pt>
                <c:pt idx="7166" formatCode="mm/dd/yyyy\ \ \ hh:mm">
                  <c:v>41836.458333333336</c:v>
                </c:pt>
                <c:pt idx="7167" formatCode="mm/dd/yyyy\ \ \ hh:mm">
                  <c:v>41836.708333333336</c:v>
                </c:pt>
                <c:pt idx="7168" formatCode="mm/dd/yyyy\ \ \ hh:mm">
                  <c:v>41836.958333333336</c:v>
                </c:pt>
                <c:pt idx="7169" formatCode="mm/dd/yyyy\ \ \ hh:mm">
                  <c:v>41837.208333333336</c:v>
                </c:pt>
                <c:pt idx="7170" formatCode="mm/dd/yyyy\ \ \ hh:mm">
                  <c:v>41837.458333333336</c:v>
                </c:pt>
                <c:pt idx="7171" formatCode="mm/dd/yyyy\ \ \ hh:mm">
                  <c:v>41837.708333333336</c:v>
                </c:pt>
                <c:pt idx="7172" formatCode="mm/dd/yyyy\ \ \ hh:mm">
                  <c:v>41837.958333333336</c:v>
                </c:pt>
                <c:pt idx="7173" formatCode="mm/dd/yyyy\ \ \ hh:mm">
                  <c:v>41838.208333333336</c:v>
                </c:pt>
                <c:pt idx="7174" formatCode="mm/dd/yyyy\ \ \ hh:mm">
                  <c:v>41838.458333333336</c:v>
                </c:pt>
                <c:pt idx="7175" formatCode="mm/dd/yyyy\ \ \ hh:mm">
                  <c:v>41838.708333333336</c:v>
                </c:pt>
                <c:pt idx="7176" formatCode="mm/dd/yyyy\ \ \ hh:mm">
                  <c:v>41838.958333333336</c:v>
                </c:pt>
                <c:pt idx="7177" formatCode="mm/dd/yyyy\ \ \ hh:mm">
                  <c:v>41839.208333333336</c:v>
                </c:pt>
                <c:pt idx="7178" formatCode="mm/dd/yyyy\ \ \ hh:mm">
                  <c:v>41839.458333333336</c:v>
                </c:pt>
                <c:pt idx="7179" formatCode="mm/dd/yyyy\ \ \ hh:mm">
                  <c:v>41839.708333333336</c:v>
                </c:pt>
                <c:pt idx="7180" formatCode="mm/dd/yyyy\ \ \ hh:mm">
                  <c:v>41839.958333333336</c:v>
                </c:pt>
                <c:pt idx="7181" formatCode="mm/dd/yyyy\ \ \ hh:mm">
                  <c:v>41840.208333333336</c:v>
                </c:pt>
                <c:pt idx="7182" formatCode="mm/dd/yyyy\ \ \ hh:mm">
                  <c:v>41840.458333333336</c:v>
                </c:pt>
                <c:pt idx="7183" formatCode="mm/dd/yyyy\ \ \ hh:mm">
                  <c:v>41840.708333333336</c:v>
                </c:pt>
                <c:pt idx="7184" formatCode="mm/dd/yyyy\ \ \ hh:mm">
                  <c:v>41840.958333333336</c:v>
                </c:pt>
                <c:pt idx="7185" formatCode="mm/dd/yyyy\ \ \ hh:mm">
                  <c:v>41841.208333333336</c:v>
                </c:pt>
                <c:pt idx="7186" formatCode="mm/dd/yyyy\ \ \ hh:mm">
                  <c:v>41841.458333333336</c:v>
                </c:pt>
                <c:pt idx="7187" formatCode="mm/dd/yyyy\ \ \ hh:mm">
                  <c:v>41841.708333333336</c:v>
                </c:pt>
                <c:pt idx="7188" formatCode="mm/dd/yyyy\ \ \ hh:mm">
                  <c:v>41841.958333333336</c:v>
                </c:pt>
                <c:pt idx="7189" formatCode="mm/dd/yyyy\ \ \ hh:mm">
                  <c:v>41842.208333333336</c:v>
                </c:pt>
                <c:pt idx="7190" formatCode="mm/dd/yyyy\ \ \ hh:mm">
                  <c:v>41842.458333333336</c:v>
                </c:pt>
                <c:pt idx="7191" formatCode="mm/dd/yyyy\ \ \ hh:mm">
                  <c:v>41842.708333333336</c:v>
                </c:pt>
                <c:pt idx="7192" formatCode="mm/dd/yyyy\ \ \ hh:mm">
                  <c:v>41842.958333333336</c:v>
                </c:pt>
                <c:pt idx="7193" formatCode="mm/dd/yyyy\ \ \ hh:mm">
                  <c:v>41843.208333333336</c:v>
                </c:pt>
                <c:pt idx="7194" formatCode="mm/dd/yyyy\ \ \ hh:mm">
                  <c:v>41843.458333333336</c:v>
                </c:pt>
                <c:pt idx="7195" formatCode="mm/dd/yyyy\ \ \ hh:mm">
                  <c:v>41843.708333333336</c:v>
                </c:pt>
                <c:pt idx="7196" formatCode="mm/dd/yyyy\ \ \ hh:mm">
                  <c:v>41843.958333333336</c:v>
                </c:pt>
                <c:pt idx="7197" formatCode="mm/dd/yyyy\ \ \ hh:mm">
                  <c:v>41844.208333333336</c:v>
                </c:pt>
                <c:pt idx="7198" formatCode="mm/dd/yyyy\ \ \ hh:mm">
                  <c:v>41844.458333333336</c:v>
                </c:pt>
                <c:pt idx="7199" formatCode="mm/dd/yyyy\ \ \ hh:mm">
                  <c:v>41844.708333333336</c:v>
                </c:pt>
                <c:pt idx="7200" formatCode="mm/dd/yyyy\ \ \ hh:mm">
                  <c:v>41844.958333333336</c:v>
                </c:pt>
                <c:pt idx="7201" formatCode="mm/dd/yyyy\ \ \ hh:mm">
                  <c:v>41845.208333333336</c:v>
                </c:pt>
                <c:pt idx="7202" formatCode="mm/dd/yyyy\ \ \ hh:mm">
                  <c:v>41845.458333333336</c:v>
                </c:pt>
                <c:pt idx="7203" formatCode="mm/dd/yyyy\ \ \ hh:mm">
                  <c:v>41845.708333333336</c:v>
                </c:pt>
                <c:pt idx="7204" formatCode="mm/dd/yyyy\ \ \ hh:mm">
                  <c:v>41845.958333333336</c:v>
                </c:pt>
                <c:pt idx="7205" formatCode="mm/dd/yyyy\ \ \ hh:mm">
                  <c:v>41846.208333333336</c:v>
                </c:pt>
                <c:pt idx="7206" formatCode="mm/dd/yyyy\ \ \ hh:mm">
                  <c:v>41846.458333333336</c:v>
                </c:pt>
                <c:pt idx="7207" formatCode="mm/dd/yyyy\ \ \ hh:mm">
                  <c:v>41846.708333333336</c:v>
                </c:pt>
                <c:pt idx="7208" formatCode="mm/dd/yyyy\ \ \ hh:mm">
                  <c:v>41846.958333333336</c:v>
                </c:pt>
                <c:pt idx="7209" formatCode="mm/dd/yyyy\ \ \ hh:mm">
                  <c:v>41847.208333333336</c:v>
                </c:pt>
                <c:pt idx="7210" formatCode="mm/dd/yyyy\ \ \ hh:mm">
                  <c:v>41847.458333333336</c:v>
                </c:pt>
                <c:pt idx="7211" formatCode="mm/dd/yyyy\ \ \ hh:mm">
                  <c:v>41847.708333333336</c:v>
                </c:pt>
                <c:pt idx="7212" formatCode="mm/dd/yyyy\ \ \ hh:mm">
                  <c:v>41847.958333333336</c:v>
                </c:pt>
                <c:pt idx="7213" formatCode="mm/dd/yyyy\ \ \ hh:mm">
                  <c:v>41848.208333333336</c:v>
                </c:pt>
                <c:pt idx="7214" formatCode="mm/dd/yyyy\ \ \ hh:mm">
                  <c:v>41848.458333333336</c:v>
                </c:pt>
                <c:pt idx="7215" formatCode="mm/dd/yyyy\ \ \ hh:mm">
                  <c:v>41848.708333333336</c:v>
                </c:pt>
                <c:pt idx="7216" formatCode="mm/dd/yyyy\ \ \ hh:mm">
                  <c:v>41848.958333333336</c:v>
                </c:pt>
                <c:pt idx="7217" formatCode="mm/dd/yyyy\ \ \ hh:mm">
                  <c:v>41849.208333333336</c:v>
                </c:pt>
                <c:pt idx="7218" formatCode="mm/dd/yyyy\ \ \ hh:mm">
                  <c:v>41849.458333333336</c:v>
                </c:pt>
                <c:pt idx="7219" formatCode="mm/dd/yyyy\ \ \ hh:mm">
                  <c:v>41849.708333333336</c:v>
                </c:pt>
                <c:pt idx="7220" formatCode="mm/dd/yyyy\ \ \ hh:mm">
                  <c:v>41849.958333333336</c:v>
                </c:pt>
                <c:pt idx="7221" formatCode="mm/dd/yyyy\ \ \ hh:mm">
                  <c:v>41850.208333333336</c:v>
                </c:pt>
                <c:pt idx="7222" formatCode="mm/dd/yyyy\ \ \ hh:mm">
                  <c:v>41850.458333333336</c:v>
                </c:pt>
                <c:pt idx="7223" formatCode="mm/dd/yyyy\ \ \ hh:mm">
                  <c:v>41850.708333333336</c:v>
                </c:pt>
                <c:pt idx="7224" formatCode="mm/dd/yyyy\ \ \ hh:mm">
                  <c:v>41850.958333333336</c:v>
                </c:pt>
                <c:pt idx="7225" formatCode="mm/dd/yyyy\ \ \ hh:mm">
                  <c:v>41851.208333333336</c:v>
                </c:pt>
                <c:pt idx="7226" formatCode="mm/dd/yyyy\ \ \ hh:mm">
                  <c:v>41851.458333333336</c:v>
                </c:pt>
                <c:pt idx="7227" formatCode="mm/dd/yyyy\ \ \ hh:mm">
                  <c:v>41851.708333333336</c:v>
                </c:pt>
                <c:pt idx="7228" formatCode="mm/dd/yyyy\ \ \ hh:mm">
                  <c:v>41851.958333333336</c:v>
                </c:pt>
                <c:pt idx="7229" formatCode="mm/dd/yyyy\ \ \ hh:mm">
                  <c:v>41852.208333333336</c:v>
                </c:pt>
                <c:pt idx="7230" formatCode="mm/dd/yyyy\ \ \ hh:mm">
                  <c:v>41852.458333333336</c:v>
                </c:pt>
                <c:pt idx="7231" formatCode="mm/dd/yyyy\ \ \ hh:mm">
                  <c:v>41852.708333333336</c:v>
                </c:pt>
                <c:pt idx="7232" formatCode="mm/dd/yyyy\ \ \ hh:mm">
                  <c:v>41852.958333333336</c:v>
                </c:pt>
                <c:pt idx="7233" formatCode="mm/dd/yyyy\ \ \ hh:mm">
                  <c:v>41853.208333333336</c:v>
                </c:pt>
                <c:pt idx="7234" formatCode="mm/dd/yyyy\ \ \ hh:mm">
                  <c:v>41853.458333333336</c:v>
                </c:pt>
                <c:pt idx="7235" formatCode="mm/dd/yyyy\ \ \ hh:mm">
                  <c:v>41853.708333333336</c:v>
                </c:pt>
                <c:pt idx="7236" formatCode="mm/dd/yyyy\ \ \ hh:mm">
                  <c:v>41853.958333333336</c:v>
                </c:pt>
                <c:pt idx="7237" formatCode="mm/dd/yyyy\ \ \ hh:mm">
                  <c:v>41854.208333333336</c:v>
                </c:pt>
                <c:pt idx="7238" formatCode="mm/dd/yyyy\ \ \ hh:mm">
                  <c:v>41854.458333333336</c:v>
                </c:pt>
                <c:pt idx="7239" formatCode="mm/dd/yyyy\ \ \ hh:mm">
                  <c:v>41854.708333333336</c:v>
                </c:pt>
                <c:pt idx="7240" formatCode="mm/dd/yyyy\ \ \ hh:mm">
                  <c:v>41854.958333333336</c:v>
                </c:pt>
                <c:pt idx="7241" formatCode="mm/dd/yyyy\ \ \ hh:mm">
                  <c:v>41855.208333333336</c:v>
                </c:pt>
                <c:pt idx="7242" formatCode="mm/dd/yyyy\ \ \ hh:mm">
                  <c:v>41855.458333333336</c:v>
                </c:pt>
                <c:pt idx="7243" formatCode="mm/dd/yyyy\ \ \ hh:mm">
                  <c:v>41855.708333333336</c:v>
                </c:pt>
                <c:pt idx="7244" formatCode="mm/dd/yyyy\ \ \ hh:mm">
                  <c:v>41855.958333333336</c:v>
                </c:pt>
                <c:pt idx="7245" formatCode="mm/dd/yyyy\ \ \ hh:mm">
                  <c:v>41856.208333333336</c:v>
                </c:pt>
                <c:pt idx="7246" formatCode="mm/dd/yyyy\ \ \ hh:mm">
                  <c:v>41856.458333333336</c:v>
                </c:pt>
                <c:pt idx="7247" formatCode="mm/dd/yyyy\ \ \ hh:mm">
                  <c:v>41856.708333333336</c:v>
                </c:pt>
                <c:pt idx="7248" formatCode="mm/dd/yyyy\ \ \ hh:mm">
                  <c:v>41856.958333333336</c:v>
                </c:pt>
                <c:pt idx="7249" formatCode="mm/dd/yyyy\ \ \ hh:mm">
                  <c:v>41857.208333333336</c:v>
                </c:pt>
                <c:pt idx="7250" formatCode="mm/dd/yyyy\ \ \ hh:mm">
                  <c:v>41857.458333333336</c:v>
                </c:pt>
                <c:pt idx="7251" formatCode="mm/dd/yyyy\ \ \ hh:mm">
                  <c:v>41857.708333333336</c:v>
                </c:pt>
                <c:pt idx="7252" formatCode="mm/dd/yyyy\ \ \ hh:mm">
                  <c:v>41857.958333333336</c:v>
                </c:pt>
                <c:pt idx="7253" formatCode="mm/dd/yyyy\ \ \ hh:mm">
                  <c:v>41858.208333333336</c:v>
                </c:pt>
                <c:pt idx="7254" formatCode="mm/dd/yyyy\ \ \ hh:mm">
                  <c:v>41858.458333333336</c:v>
                </c:pt>
                <c:pt idx="7255" formatCode="mm/dd/yyyy\ \ \ hh:mm">
                  <c:v>41858.708333333336</c:v>
                </c:pt>
                <c:pt idx="7256" formatCode="mm/dd/yyyy\ \ \ hh:mm">
                  <c:v>41858.958333333336</c:v>
                </c:pt>
                <c:pt idx="7257" formatCode="mm/dd/yyyy\ \ \ hh:mm">
                  <c:v>41859.208333333336</c:v>
                </c:pt>
                <c:pt idx="7258" formatCode="mm/dd/yyyy\ \ \ hh:mm">
                  <c:v>41859.458333333336</c:v>
                </c:pt>
                <c:pt idx="7259" formatCode="mm/dd/yyyy\ \ \ hh:mm">
                  <c:v>41859.708333333336</c:v>
                </c:pt>
                <c:pt idx="7260" formatCode="mm/dd/yyyy\ \ \ hh:mm">
                  <c:v>41859.958333333336</c:v>
                </c:pt>
                <c:pt idx="7261" formatCode="mm/dd/yyyy\ \ \ hh:mm">
                  <c:v>41860.208333333336</c:v>
                </c:pt>
                <c:pt idx="7262" formatCode="mm/dd/yyyy\ \ \ hh:mm">
                  <c:v>41860.458333333336</c:v>
                </c:pt>
                <c:pt idx="7263" formatCode="mm/dd/yyyy\ \ \ hh:mm">
                  <c:v>41860.708333333336</c:v>
                </c:pt>
                <c:pt idx="7264" formatCode="mm/dd/yyyy\ \ \ hh:mm">
                  <c:v>41860.958333333336</c:v>
                </c:pt>
                <c:pt idx="7265" formatCode="mm/dd/yyyy\ \ \ hh:mm">
                  <c:v>41861.208333333336</c:v>
                </c:pt>
                <c:pt idx="7266" formatCode="mm/dd/yyyy\ \ \ hh:mm">
                  <c:v>41861.458333333336</c:v>
                </c:pt>
                <c:pt idx="7267" formatCode="mm/dd/yyyy\ \ \ hh:mm">
                  <c:v>41861.708333333336</c:v>
                </c:pt>
                <c:pt idx="7268" formatCode="mm/dd/yyyy\ \ \ hh:mm">
                  <c:v>41861.958333333336</c:v>
                </c:pt>
                <c:pt idx="7269" formatCode="mm/dd/yyyy\ \ \ hh:mm">
                  <c:v>41862.208333333336</c:v>
                </c:pt>
                <c:pt idx="7270" formatCode="mm/dd/yyyy\ \ \ hh:mm">
                  <c:v>41862.458333333336</c:v>
                </c:pt>
                <c:pt idx="7271" formatCode="mm/dd/yyyy\ \ \ hh:mm">
                  <c:v>41862.708333333336</c:v>
                </c:pt>
                <c:pt idx="7272" formatCode="mm/dd/yyyy\ \ \ hh:mm">
                  <c:v>41862.958333333336</c:v>
                </c:pt>
                <c:pt idx="7273" formatCode="mm/dd/yyyy\ \ \ hh:mm">
                  <c:v>41863.208333333336</c:v>
                </c:pt>
                <c:pt idx="7274" formatCode="mm/dd/yyyy\ \ \ hh:mm">
                  <c:v>41863.458333333336</c:v>
                </c:pt>
                <c:pt idx="7275" formatCode="mm/dd/yyyy\ \ \ hh:mm">
                  <c:v>41863.708333333336</c:v>
                </c:pt>
                <c:pt idx="7276" formatCode="mm/dd/yyyy\ \ \ hh:mm">
                  <c:v>41863.958333333336</c:v>
                </c:pt>
                <c:pt idx="7277" formatCode="mm/dd/yyyy\ \ \ hh:mm">
                  <c:v>41864.208333333336</c:v>
                </c:pt>
                <c:pt idx="7278" formatCode="mm/dd/yyyy\ \ \ hh:mm">
                  <c:v>41864.458333333336</c:v>
                </c:pt>
                <c:pt idx="7279" formatCode="mm/dd/yyyy\ \ \ hh:mm">
                  <c:v>41864.708333333336</c:v>
                </c:pt>
                <c:pt idx="7280" formatCode="mm/dd/yyyy\ \ \ hh:mm">
                  <c:v>41864.958333333336</c:v>
                </c:pt>
                <c:pt idx="7281" formatCode="mm/dd/yyyy\ \ \ hh:mm">
                  <c:v>41865.208333333336</c:v>
                </c:pt>
                <c:pt idx="7282" formatCode="mm/dd/yyyy\ \ \ hh:mm">
                  <c:v>41865.458333333336</c:v>
                </c:pt>
                <c:pt idx="7283" formatCode="mm/dd/yyyy\ \ \ hh:mm">
                  <c:v>41865.708333333336</c:v>
                </c:pt>
                <c:pt idx="7284" formatCode="mm/dd/yyyy\ \ \ hh:mm">
                  <c:v>41865.958333333336</c:v>
                </c:pt>
                <c:pt idx="7285" formatCode="mm/dd/yyyy\ \ \ hh:mm">
                  <c:v>41866.208333333336</c:v>
                </c:pt>
                <c:pt idx="7286" formatCode="mm/dd/yyyy\ \ \ hh:mm">
                  <c:v>41866.458333333336</c:v>
                </c:pt>
                <c:pt idx="7287" formatCode="mm/dd/yyyy\ \ \ hh:mm">
                  <c:v>41866.708333333336</c:v>
                </c:pt>
                <c:pt idx="7288" formatCode="mm/dd/yyyy\ \ \ hh:mm">
                  <c:v>41866.958333333336</c:v>
                </c:pt>
                <c:pt idx="7289" formatCode="mm/dd/yyyy\ \ \ hh:mm">
                  <c:v>41867.208333333336</c:v>
                </c:pt>
                <c:pt idx="7290" formatCode="mm/dd/yyyy\ \ \ hh:mm">
                  <c:v>41867.458333333336</c:v>
                </c:pt>
                <c:pt idx="7291" formatCode="mm/dd/yyyy\ \ \ hh:mm">
                  <c:v>41867.708333333336</c:v>
                </c:pt>
                <c:pt idx="7292" formatCode="mm/dd/yyyy\ \ \ hh:mm">
                  <c:v>41867.958333333336</c:v>
                </c:pt>
                <c:pt idx="7293" formatCode="mm/dd/yyyy\ \ \ hh:mm">
                  <c:v>41868.208333333336</c:v>
                </c:pt>
                <c:pt idx="7294" formatCode="mm/dd/yyyy\ \ \ hh:mm">
                  <c:v>41868.458333333336</c:v>
                </c:pt>
                <c:pt idx="7295" formatCode="mm/dd/yyyy\ \ \ hh:mm">
                  <c:v>41868.708333333336</c:v>
                </c:pt>
                <c:pt idx="7296" formatCode="mm/dd/yyyy\ \ \ hh:mm">
                  <c:v>41868.958333333336</c:v>
                </c:pt>
                <c:pt idx="7297" formatCode="mm/dd/yyyy\ \ \ hh:mm">
                  <c:v>41869.208333333336</c:v>
                </c:pt>
                <c:pt idx="7298" formatCode="mm/dd/yyyy\ \ \ hh:mm">
                  <c:v>41869.458333333336</c:v>
                </c:pt>
                <c:pt idx="7299" formatCode="mm/dd/yyyy\ \ \ hh:mm">
                  <c:v>41869.708333333336</c:v>
                </c:pt>
                <c:pt idx="7300" formatCode="mm/dd/yyyy\ \ \ hh:mm">
                  <c:v>41869.958333333336</c:v>
                </c:pt>
                <c:pt idx="7301" formatCode="mm/dd/yyyy\ \ \ hh:mm">
                  <c:v>41870.208333333336</c:v>
                </c:pt>
                <c:pt idx="7302" formatCode="mm/dd/yyyy\ \ \ hh:mm">
                  <c:v>41870.458333333336</c:v>
                </c:pt>
                <c:pt idx="7303" formatCode="mm/dd/yyyy\ \ \ hh:mm">
                  <c:v>41870.708333333336</c:v>
                </c:pt>
                <c:pt idx="7304" formatCode="mm/dd/yyyy\ \ \ hh:mm">
                  <c:v>41870.958333333336</c:v>
                </c:pt>
                <c:pt idx="7305" formatCode="mm/dd/yyyy\ \ \ hh:mm">
                  <c:v>41871.208333333336</c:v>
                </c:pt>
                <c:pt idx="7306" formatCode="mm/dd/yyyy\ \ \ hh:mm">
                  <c:v>41871.458333333336</c:v>
                </c:pt>
                <c:pt idx="7307" formatCode="mm/dd/yyyy\ \ \ hh:mm">
                  <c:v>41871.708333333336</c:v>
                </c:pt>
                <c:pt idx="7308" formatCode="mm/dd/yyyy\ \ \ hh:mm">
                  <c:v>41871.958333333336</c:v>
                </c:pt>
                <c:pt idx="7309" formatCode="mm/dd/yyyy\ \ \ hh:mm">
                  <c:v>41872.208333333336</c:v>
                </c:pt>
                <c:pt idx="7310" formatCode="mm/dd/yyyy\ \ \ hh:mm">
                  <c:v>41872.458333333336</c:v>
                </c:pt>
                <c:pt idx="7311" formatCode="mm/dd/yyyy\ \ \ hh:mm">
                  <c:v>41872.708333333336</c:v>
                </c:pt>
                <c:pt idx="7312" formatCode="mm/dd/yyyy\ \ \ hh:mm">
                  <c:v>41872.958333333336</c:v>
                </c:pt>
                <c:pt idx="7313" formatCode="mm/dd/yyyy\ \ \ hh:mm">
                  <c:v>41873.208333333336</c:v>
                </c:pt>
                <c:pt idx="7314" formatCode="mm/dd/yyyy\ \ \ hh:mm">
                  <c:v>41873.458333333336</c:v>
                </c:pt>
                <c:pt idx="7315" formatCode="mm/dd/yyyy\ \ \ hh:mm">
                  <c:v>41873.708333333336</c:v>
                </c:pt>
                <c:pt idx="7316" formatCode="mm/dd/yyyy\ \ \ hh:mm">
                  <c:v>41873.958333333336</c:v>
                </c:pt>
                <c:pt idx="7317" formatCode="mm/dd/yyyy\ \ \ hh:mm">
                  <c:v>41874.208333333336</c:v>
                </c:pt>
                <c:pt idx="7318" formatCode="mm/dd/yyyy\ \ \ hh:mm">
                  <c:v>41874.458333333336</c:v>
                </c:pt>
                <c:pt idx="7319" formatCode="mm/dd/yyyy\ \ \ hh:mm">
                  <c:v>41874.708333333336</c:v>
                </c:pt>
                <c:pt idx="7320" formatCode="mm/dd/yyyy\ \ \ hh:mm">
                  <c:v>41874.958333333336</c:v>
                </c:pt>
                <c:pt idx="7321" formatCode="mm/dd/yyyy\ \ \ hh:mm">
                  <c:v>41875.208333333336</c:v>
                </c:pt>
                <c:pt idx="7322" formatCode="mm/dd/yyyy\ \ \ hh:mm">
                  <c:v>41875.458333333336</c:v>
                </c:pt>
                <c:pt idx="7323" formatCode="mm/dd/yyyy\ \ \ hh:mm">
                  <c:v>41875.708333333336</c:v>
                </c:pt>
                <c:pt idx="7324" formatCode="mm/dd/yyyy\ \ \ hh:mm">
                  <c:v>41875.958333333336</c:v>
                </c:pt>
                <c:pt idx="7325" formatCode="mm/dd/yyyy\ \ \ hh:mm">
                  <c:v>41876.208333333336</c:v>
                </c:pt>
                <c:pt idx="7326" formatCode="mm/dd/yyyy\ \ \ hh:mm">
                  <c:v>41876.458333333336</c:v>
                </c:pt>
                <c:pt idx="7327" formatCode="mm/dd/yyyy\ \ \ hh:mm">
                  <c:v>41876.708333333336</c:v>
                </c:pt>
                <c:pt idx="7328" formatCode="mm/dd/yyyy\ \ \ hh:mm">
                  <c:v>41876.958333333336</c:v>
                </c:pt>
                <c:pt idx="7329" formatCode="mm/dd/yyyy\ \ \ hh:mm">
                  <c:v>41877.208333333336</c:v>
                </c:pt>
                <c:pt idx="7330" formatCode="mm/dd/yyyy\ \ \ hh:mm">
                  <c:v>41877.458333333336</c:v>
                </c:pt>
                <c:pt idx="7331" formatCode="mm/dd/yyyy\ \ \ hh:mm">
                  <c:v>41877.708333333336</c:v>
                </c:pt>
                <c:pt idx="7332" formatCode="mm/dd/yyyy\ \ \ hh:mm">
                  <c:v>41877.958333333336</c:v>
                </c:pt>
                <c:pt idx="7333" formatCode="mm/dd/yyyy\ \ \ hh:mm">
                  <c:v>41878.208333333336</c:v>
                </c:pt>
                <c:pt idx="7334" formatCode="mm/dd/yyyy\ \ \ hh:mm">
                  <c:v>41878.458333333336</c:v>
                </c:pt>
                <c:pt idx="7335" formatCode="mm/dd/yyyy\ \ \ hh:mm">
                  <c:v>41878.708333333336</c:v>
                </c:pt>
                <c:pt idx="7336" formatCode="mm/dd/yyyy\ \ \ hh:mm">
                  <c:v>41878.958333333336</c:v>
                </c:pt>
                <c:pt idx="7337" formatCode="mm/dd/yyyy\ \ \ hh:mm">
                  <c:v>41879.208333333336</c:v>
                </c:pt>
                <c:pt idx="7338" formatCode="mm/dd/yyyy\ \ \ hh:mm">
                  <c:v>41879.458333333336</c:v>
                </c:pt>
                <c:pt idx="7339" formatCode="mm/dd/yyyy\ \ \ hh:mm">
                  <c:v>41879.708333333336</c:v>
                </c:pt>
                <c:pt idx="7340" formatCode="mm/dd/yyyy\ \ \ hh:mm">
                  <c:v>41879.958333333336</c:v>
                </c:pt>
                <c:pt idx="7341" formatCode="mm/dd/yyyy\ \ \ hh:mm">
                  <c:v>41880.208333333336</c:v>
                </c:pt>
                <c:pt idx="7342" formatCode="mm/dd/yyyy\ \ \ hh:mm">
                  <c:v>41880.458333333336</c:v>
                </c:pt>
                <c:pt idx="7343" formatCode="mm/dd/yyyy\ \ \ hh:mm">
                  <c:v>41880.708333333336</c:v>
                </c:pt>
                <c:pt idx="7344" formatCode="mm/dd/yyyy\ \ \ hh:mm">
                  <c:v>41880.958333333336</c:v>
                </c:pt>
                <c:pt idx="7345" formatCode="mm/dd/yyyy\ \ \ hh:mm">
                  <c:v>41881.208333333336</c:v>
                </c:pt>
                <c:pt idx="7346" formatCode="mm/dd/yyyy\ \ \ hh:mm">
                  <c:v>41881.458333333336</c:v>
                </c:pt>
                <c:pt idx="7347" formatCode="mm/dd/yyyy\ \ \ hh:mm">
                  <c:v>41881.708333333336</c:v>
                </c:pt>
                <c:pt idx="7348" formatCode="mm/dd/yyyy\ \ \ hh:mm">
                  <c:v>41881.958333333336</c:v>
                </c:pt>
                <c:pt idx="7349" formatCode="mm/dd/yyyy\ \ \ hh:mm">
                  <c:v>41882.208333333336</c:v>
                </c:pt>
                <c:pt idx="7350" formatCode="mm/dd/yyyy\ \ \ hh:mm">
                  <c:v>41882.458333333336</c:v>
                </c:pt>
                <c:pt idx="7351" formatCode="mm/dd/yyyy\ \ \ hh:mm">
                  <c:v>41882.708333333336</c:v>
                </c:pt>
                <c:pt idx="7352" formatCode="mm/dd/yyyy\ \ \ hh:mm">
                  <c:v>41882.958333333336</c:v>
                </c:pt>
                <c:pt idx="7353" formatCode="mm/dd/yyyy\ \ \ hh:mm">
                  <c:v>41883.208333333336</c:v>
                </c:pt>
                <c:pt idx="7354" formatCode="mm/dd/yyyy\ \ \ hh:mm">
                  <c:v>41883.458333333336</c:v>
                </c:pt>
                <c:pt idx="7355" formatCode="mm/dd/yyyy\ \ \ hh:mm">
                  <c:v>41883.708333333336</c:v>
                </c:pt>
                <c:pt idx="7356" formatCode="mm/dd/yyyy\ \ \ hh:mm">
                  <c:v>41883.958333333336</c:v>
                </c:pt>
                <c:pt idx="7357" formatCode="mm/dd/yyyy\ \ \ hh:mm">
                  <c:v>41884.208333333336</c:v>
                </c:pt>
                <c:pt idx="7358" formatCode="mm/dd/yyyy\ \ \ hh:mm">
                  <c:v>41884.458333333336</c:v>
                </c:pt>
                <c:pt idx="7359" formatCode="mm/dd/yyyy\ \ \ hh:mm">
                  <c:v>41884.708333333336</c:v>
                </c:pt>
                <c:pt idx="7360" formatCode="mm/dd/yyyy\ \ \ hh:mm">
                  <c:v>41884.958333333336</c:v>
                </c:pt>
                <c:pt idx="7361" formatCode="mm/dd/yyyy\ \ \ hh:mm">
                  <c:v>41885.208333333336</c:v>
                </c:pt>
                <c:pt idx="7362" formatCode="mm/dd/yyyy\ \ \ hh:mm">
                  <c:v>41885.458333333336</c:v>
                </c:pt>
                <c:pt idx="7363" formatCode="mm/dd/yyyy\ \ \ hh:mm">
                  <c:v>41885.708333333336</c:v>
                </c:pt>
                <c:pt idx="7364" formatCode="mm/dd/yyyy\ \ \ hh:mm">
                  <c:v>41885.958333333336</c:v>
                </c:pt>
                <c:pt idx="7365" formatCode="mm/dd/yyyy\ \ \ hh:mm">
                  <c:v>41886.208333333336</c:v>
                </c:pt>
                <c:pt idx="7366" formatCode="mm/dd/yyyy\ \ \ hh:mm">
                  <c:v>41886.458333333336</c:v>
                </c:pt>
                <c:pt idx="7367" formatCode="mm/dd/yyyy\ \ \ hh:mm">
                  <c:v>41886.708333333336</c:v>
                </c:pt>
                <c:pt idx="7368" formatCode="mm/dd/yyyy\ \ \ hh:mm">
                  <c:v>41886.958333333336</c:v>
                </c:pt>
                <c:pt idx="7369" formatCode="mm/dd/yyyy\ \ \ hh:mm">
                  <c:v>41887.208333333336</c:v>
                </c:pt>
                <c:pt idx="7370" formatCode="mm/dd/yyyy\ \ \ hh:mm">
                  <c:v>41887.458333333336</c:v>
                </c:pt>
                <c:pt idx="7371" formatCode="mm/dd/yyyy\ \ \ hh:mm">
                  <c:v>41887.708333333336</c:v>
                </c:pt>
                <c:pt idx="7372" formatCode="mm/dd/yyyy\ \ \ hh:mm">
                  <c:v>41887.958333333336</c:v>
                </c:pt>
                <c:pt idx="7373" formatCode="mm/dd/yyyy\ \ \ hh:mm">
                  <c:v>41888.208333333336</c:v>
                </c:pt>
                <c:pt idx="7374" formatCode="mm/dd/yyyy\ \ \ hh:mm">
                  <c:v>41888.458333333336</c:v>
                </c:pt>
                <c:pt idx="7375" formatCode="mm/dd/yyyy\ \ \ hh:mm">
                  <c:v>41888.708333333336</c:v>
                </c:pt>
                <c:pt idx="7376" formatCode="mm/dd/yyyy\ \ \ hh:mm">
                  <c:v>41888.958333333336</c:v>
                </c:pt>
                <c:pt idx="7377" formatCode="mm/dd/yyyy\ \ \ hh:mm">
                  <c:v>41889.208333333336</c:v>
                </c:pt>
                <c:pt idx="7378" formatCode="mm/dd/yyyy\ \ \ hh:mm">
                  <c:v>41889.458333333336</c:v>
                </c:pt>
                <c:pt idx="7379" formatCode="mm/dd/yyyy\ \ \ hh:mm">
                  <c:v>41889.708333333336</c:v>
                </c:pt>
                <c:pt idx="7380" formatCode="mm/dd/yyyy\ \ \ hh:mm">
                  <c:v>41889.958333333336</c:v>
                </c:pt>
                <c:pt idx="7381" formatCode="mm/dd/yyyy\ \ \ hh:mm">
                  <c:v>41890.208333333336</c:v>
                </c:pt>
                <c:pt idx="7382" formatCode="mm/dd/yyyy\ \ \ hh:mm">
                  <c:v>41890.458333333336</c:v>
                </c:pt>
                <c:pt idx="7383" formatCode="mm/dd/yyyy\ \ \ hh:mm">
                  <c:v>41890.708333333336</c:v>
                </c:pt>
                <c:pt idx="7384" formatCode="mm/dd/yyyy\ \ \ hh:mm">
                  <c:v>41890.958333333336</c:v>
                </c:pt>
                <c:pt idx="7385" formatCode="mm/dd/yyyy\ \ \ hh:mm">
                  <c:v>41891.208333333336</c:v>
                </c:pt>
                <c:pt idx="7386" formatCode="mm/dd/yyyy\ \ \ hh:mm">
                  <c:v>41891.458333333336</c:v>
                </c:pt>
                <c:pt idx="7387" formatCode="mm/dd/yyyy\ \ \ hh:mm">
                  <c:v>41891.708333333336</c:v>
                </c:pt>
                <c:pt idx="7388" formatCode="mm/dd/yyyy\ \ \ hh:mm">
                  <c:v>41891.958333333336</c:v>
                </c:pt>
                <c:pt idx="7389" formatCode="mm/dd/yyyy\ \ \ hh:mm">
                  <c:v>41892.208333333336</c:v>
                </c:pt>
                <c:pt idx="7390" formatCode="mm/dd/yyyy\ \ \ hh:mm">
                  <c:v>41892.458333333336</c:v>
                </c:pt>
                <c:pt idx="7391" formatCode="mm/dd/yyyy\ \ \ hh:mm">
                  <c:v>41892.708333333336</c:v>
                </c:pt>
                <c:pt idx="7392" formatCode="mm/dd/yyyy\ \ \ hh:mm">
                  <c:v>41892.958333333336</c:v>
                </c:pt>
                <c:pt idx="7393" formatCode="mm/dd/yyyy\ \ \ hh:mm">
                  <c:v>41893.208333333336</c:v>
                </c:pt>
                <c:pt idx="7394" formatCode="mm/dd/yyyy\ \ \ hh:mm">
                  <c:v>41893.458333333336</c:v>
                </c:pt>
                <c:pt idx="7395" formatCode="mm/dd/yyyy\ \ \ hh:mm">
                  <c:v>41893.708333333336</c:v>
                </c:pt>
                <c:pt idx="7396" formatCode="mm/dd/yyyy\ \ \ hh:mm">
                  <c:v>41893.958333333336</c:v>
                </c:pt>
                <c:pt idx="7397" formatCode="mm/dd/yyyy\ \ \ hh:mm">
                  <c:v>41894.208333333336</c:v>
                </c:pt>
                <c:pt idx="7398" formatCode="mm/dd/yyyy\ \ \ hh:mm">
                  <c:v>41894.458333333336</c:v>
                </c:pt>
                <c:pt idx="7399" formatCode="mm/dd/yyyy\ \ \ hh:mm">
                  <c:v>41894.708333333336</c:v>
                </c:pt>
                <c:pt idx="7400" formatCode="mm/dd/yyyy\ \ \ hh:mm">
                  <c:v>41894.958333333336</c:v>
                </c:pt>
                <c:pt idx="7401" formatCode="mm/dd/yyyy\ \ \ hh:mm">
                  <c:v>41895.208333333336</c:v>
                </c:pt>
                <c:pt idx="7402" formatCode="mm/dd/yyyy\ \ \ hh:mm">
                  <c:v>41895.458333333336</c:v>
                </c:pt>
                <c:pt idx="7403" formatCode="mm/dd/yyyy\ \ \ hh:mm">
                  <c:v>41895.708333333336</c:v>
                </c:pt>
                <c:pt idx="7404" formatCode="mm/dd/yyyy\ \ \ hh:mm">
                  <c:v>41895.958333333336</c:v>
                </c:pt>
                <c:pt idx="7405" formatCode="mm/dd/yyyy\ \ \ hh:mm">
                  <c:v>41896.208333333336</c:v>
                </c:pt>
                <c:pt idx="7406" formatCode="mm/dd/yyyy\ \ \ hh:mm">
                  <c:v>41896.458333333336</c:v>
                </c:pt>
                <c:pt idx="7407" formatCode="mm/dd/yyyy\ \ \ hh:mm">
                  <c:v>41896.708333333336</c:v>
                </c:pt>
                <c:pt idx="7408" formatCode="mm/dd/yyyy\ \ \ hh:mm">
                  <c:v>41896.958333333336</c:v>
                </c:pt>
                <c:pt idx="7409" formatCode="mm/dd/yyyy\ \ \ hh:mm">
                  <c:v>41897.208333333336</c:v>
                </c:pt>
                <c:pt idx="7410" formatCode="mm/dd/yyyy\ \ \ hh:mm">
                  <c:v>41897.458333333336</c:v>
                </c:pt>
                <c:pt idx="7411" formatCode="mm/dd/yyyy\ \ \ hh:mm">
                  <c:v>41897.708333333336</c:v>
                </c:pt>
                <c:pt idx="7412" formatCode="mm/dd/yyyy\ \ \ hh:mm">
                  <c:v>41897.958333333336</c:v>
                </c:pt>
                <c:pt idx="7413" formatCode="mm/dd/yyyy\ \ \ hh:mm">
                  <c:v>41898.208333333336</c:v>
                </c:pt>
                <c:pt idx="7414" formatCode="mm/dd/yyyy\ \ \ hh:mm">
                  <c:v>41898.458333333336</c:v>
                </c:pt>
                <c:pt idx="7415" formatCode="mm/dd/yyyy\ \ \ hh:mm">
                  <c:v>41898.708333333336</c:v>
                </c:pt>
                <c:pt idx="7416" formatCode="mm/dd/yyyy\ \ \ hh:mm">
                  <c:v>41898.958333333336</c:v>
                </c:pt>
                <c:pt idx="7417" formatCode="mm/dd/yyyy\ \ \ hh:mm">
                  <c:v>41899.208333333336</c:v>
                </c:pt>
                <c:pt idx="7418" formatCode="mm/dd/yyyy\ \ \ hh:mm">
                  <c:v>41899.458333333336</c:v>
                </c:pt>
                <c:pt idx="7419" formatCode="mm/dd/yyyy\ \ \ hh:mm">
                  <c:v>41899.708333333336</c:v>
                </c:pt>
                <c:pt idx="7420" formatCode="mm/dd/yyyy\ \ \ hh:mm">
                  <c:v>41899.958333333336</c:v>
                </c:pt>
                <c:pt idx="7421" formatCode="mm/dd/yyyy\ \ \ hh:mm">
                  <c:v>41900.208333333336</c:v>
                </c:pt>
                <c:pt idx="7422" formatCode="mm/dd/yyyy\ \ \ hh:mm">
                  <c:v>41900.458333333336</c:v>
                </c:pt>
                <c:pt idx="7423" formatCode="mm/dd/yyyy\ \ \ hh:mm">
                  <c:v>41900.708333333336</c:v>
                </c:pt>
                <c:pt idx="7424" formatCode="mm/dd/yyyy\ \ \ hh:mm">
                  <c:v>41900.958333333336</c:v>
                </c:pt>
                <c:pt idx="7425" formatCode="mm/dd/yyyy\ \ \ hh:mm">
                  <c:v>41901.208333333336</c:v>
                </c:pt>
                <c:pt idx="7426" formatCode="mm/dd/yyyy\ \ \ hh:mm">
                  <c:v>41901.458333333336</c:v>
                </c:pt>
                <c:pt idx="7427" formatCode="mm/dd/yyyy\ \ \ hh:mm">
                  <c:v>41901.708333333336</c:v>
                </c:pt>
                <c:pt idx="7428" formatCode="mm/dd/yyyy\ \ \ hh:mm">
                  <c:v>41901.958333333336</c:v>
                </c:pt>
                <c:pt idx="7429" formatCode="mm/dd/yyyy\ \ \ hh:mm">
                  <c:v>41902.208333333336</c:v>
                </c:pt>
                <c:pt idx="7430" formatCode="mm/dd/yyyy\ \ \ hh:mm">
                  <c:v>41902.458333333336</c:v>
                </c:pt>
                <c:pt idx="7431" formatCode="mm/dd/yyyy\ \ \ hh:mm">
                  <c:v>41902.708333333336</c:v>
                </c:pt>
                <c:pt idx="7432" formatCode="mm/dd/yyyy\ \ \ hh:mm">
                  <c:v>41902.958333333336</c:v>
                </c:pt>
                <c:pt idx="7433" formatCode="mm/dd/yyyy\ \ \ hh:mm">
                  <c:v>41903.208333333336</c:v>
                </c:pt>
                <c:pt idx="7434" formatCode="mm/dd/yyyy\ \ \ hh:mm">
                  <c:v>41903.458333333336</c:v>
                </c:pt>
                <c:pt idx="7435" formatCode="mm/dd/yyyy\ \ \ hh:mm">
                  <c:v>41903.708333333336</c:v>
                </c:pt>
                <c:pt idx="7436" formatCode="mm/dd/yyyy\ \ \ hh:mm">
                  <c:v>41903.958333333336</c:v>
                </c:pt>
                <c:pt idx="7437" formatCode="mm/dd/yyyy\ \ \ hh:mm">
                  <c:v>41904.208333333336</c:v>
                </c:pt>
                <c:pt idx="7438" formatCode="mm/dd/yyyy\ \ \ hh:mm">
                  <c:v>41904.458333333336</c:v>
                </c:pt>
                <c:pt idx="7439" formatCode="mm/dd/yyyy\ \ \ hh:mm">
                  <c:v>41904.708333333336</c:v>
                </c:pt>
                <c:pt idx="7440" formatCode="mm/dd/yyyy\ \ \ hh:mm">
                  <c:v>41904.958333333336</c:v>
                </c:pt>
                <c:pt idx="7441" formatCode="mm/dd/yyyy\ \ \ hh:mm">
                  <c:v>41905.208333333336</c:v>
                </c:pt>
                <c:pt idx="7442" formatCode="mm/dd/yyyy\ \ \ hh:mm">
                  <c:v>41905.458333333336</c:v>
                </c:pt>
                <c:pt idx="7443" formatCode="mm/dd/yyyy\ \ \ hh:mm">
                  <c:v>41905.708333333336</c:v>
                </c:pt>
                <c:pt idx="7444" formatCode="mm/dd/yyyy\ \ \ hh:mm">
                  <c:v>41905.958333333336</c:v>
                </c:pt>
                <c:pt idx="7445" formatCode="mm/dd/yyyy\ \ \ hh:mm">
                  <c:v>41906.208333333336</c:v>
                </c:pt>
                <c:pt idx="7446" formatCode="mm/dd/yyyy\ \ \ hh:mm">
                  <c:v>41906.458333333336</c:v>
                </c:pt>
                <c:pt idx="7447" formatCode="mm/dd/yyyy\ \ \ hh:mm">
                  <c:v>41906.708333333336</c:v>
                </c:pt>
                <c:pt idx="7448" formatCode="mm/dd/yyyy\ \ \ hh:mm">
                  <c:v>41906.958333333336</c:v>
                </c:pt>
                <c:pt idx="7449" formatCode="mm/dd/yyyy\ \ \ hh:mm">
                  <c:v>41907.208333333336</c:v>
                </c:pt>
                <c:pt idx="7450" formatCode="mm/dd/yyyy\ \ \ hh:mm">
                  <c:v>41907.458333333336</c:v>
                </c:pt>
                <c:pt idx="7451" formatCode="mm/dd/yyyy\ \ \ hh:mm">
                  <c:v>41907.708333333336</c:v>
                </c:pt>
                <c:pt idx="7452" formatCode="mm/dd/yyyy\ \ \ hh:mm">
                  <c:v>41907.958333333336</c:v>
                </c:pt>
                <c:pt idx="7453" formatCode="mm/dd/yyyy\ \ \ hh:mm">
                  <c:v>41908.208333333336</c:v>
                </c:pt>
                <c:pt idx="7454" formatCode="mm/dd/yyyy\ \ \ hh:mm">
                  <c:v>41908.458333333336</c:v>
                </c:pt>
                <c:pt idx="7455" formatCode="mm/dd/yyyy\ \ \ hh:mm">
                  <c:v>41908.708333333336</c:v>
                </c:pt>
                <c:pt idx="7456" formatCode="mm/dd/yyyy\ \ \ hh:mm">
                  <c:v>41908.958333333336</c:v>
                </c:pt>
                <c:pt idx="7457" formatCode="mm/dd/yyyy\ \ \ hh:mm">
                  <c:v>41909.208333333336</c:v>
                </c:pt>
                <c:pt idx="7458" formatCode="mm/dd/yyyy\ \ \ hh:mm">
                  <c:v>41909.458333333336</c:v>
                </c:pt>
                <c:pt idx="7459" formatCode="mm/dd/yyyy\ \ \ hh:mm">
                  <c:v>41909.708333333336</c:v>
                </c:pt>
                <c:pt idx="7460" formatCode="mm/dd/yyyy\ \ \ hh:mm">
                  <c:v>41909.958333333336</c:v>
                </c:pt>
                <c:pt idx="7461" formatCode="mm/dd/yyyy\ \ \ hh:mm">
                  <c:v>41910.208333333336</c:v>
                </c:pt>
                <c:pt idx="7462" formatCode="mm/dd/yyyy\ \ \ hh:mm">
                  <c:v>41910.458333333336</c:v>
                </c:pt>
                <c:pt idx="7463" formatCode="mm/dd/yyyy\ \ \ hh:mm">
                  <c:v>41910.708333333336</c:v>
                </c:pt>
                <c:pt idx="7464" formatCode="mm/dd/yyyy\ \ \ hh:mm">
                  <c:v>41910.958333333336</c:v>
                </c:pt>
                <c:pt idx="7465" formatCode="mm/dd/yyyy\ \ \ hh:mm">
                  <c:v>41911.208333333336</c:v>
                </c:pt>
                <c:pt idx="7466" formatCode="mm/dd/yyyy\ \ \ hh:mm">
                  <c:v>41911.458333333336</c:v>
                </c:pt>
                <c:pt idx="7467" formatCode="mm/dd/yyyy\ \ \ hh:mm">
                  <c:v>41911.708333333336</c:v>
                </c:pt>
                <c:pt idx="7468" formatCode="mm/dd/yyyy\ \ \ hh:mm">
                  <c:v>41911.958333333336</c:v>
                </c:pt>
                <c:pt idx="7469" formatCode="mm/dd/yyyy\ \ \ hh:mm">
                  <c:v>41912.208333333336</c:v>
                </c:pt>
                <c:pt idx="7470" formatCode="mm/dd/yyyy\ \ \ hh:mm">
                  <c:v>41912.458333333336</c:v>
                </c:pt>
                <c:pt idx="7471" formatCode="mm/dd/yyyy\ \ \ hh:mm">
                  <c:v>41912.708333333336</c:v>
                </c:pt>
                <c:pt idx="7472" formatCode="mm/dd/yyyy\ \ \ hh:mm">
                  <c:v>41912.958333333336</c:v>
                </c:pt>
                <c:pt idx="7473" formatCode="mm/dd/yyyy\ \ \ hh:mm">
                  <c:v>41913.208333333336</c:v>
                </c:pt>
                <c:pt idx="7474" formatCode="mm/dd/yyyy\ \ \ hh:mm">
                  <c:v>41913.458333333336</c:v>
                </c:pt>
                <c:pt idx="7475" formatCode="mm/dd/yyyy\ \ \ hh:mm">
                  <c:v>41913.708333333336</c:v>
                </c:pt>
                <c:pt idx="7476" formatCode="mm/dd/yyyy\ \ \ hh:mm">
                  <c:v>41913.958333333336</c:v>
                </c:pt>
                <c:pt idx="7477" formatCode="mm/dd/yyyy\ \ \ hh:mm">
                  <c:v>41914.208333333336</c:v>
                </c:pt>
                <c:pt idx="7478" formatCode="mm/dd/yyyy\ \ \ hh:mm">
                  <c:v>41914.458333333336</c:v>
                </c:pt>
                <c:pt idx="7479" formatCode="mm/dd/yyyy\ \ \ hh:mm">
                  <c:v>41914.708333333336</c:v>
                </c:pt>
                <c:pt idx="7480" formatCode="mm/dd/yyyy\ \ \ hh:mm">
                  <c:v>41914.958333333336</c:v>
                </c:pt>
                <c:pt idx="7481" formatCode="mm/dd/yyyy\ \ \ hh:mm">
                  <c:v>41915.208333333336</c:v>
                </c:pt>
                <c:pt idx="7482" formatCode="mm/dd/yyyy\ \ \ hh:mm">
                  <c:v>41915.458333333336</c:v>
                </c:pt>
                <c:pt idx="7483" formatCode="mm/dd/yyyy\ \ \ hh:mm">
                  <c:v>41915.708333333336</c:v>
                </c:pt>
                <c:pt idx="7484" formatCode="mm/dd/yyyy\ \ \ hh:mm">
                  <c:v>41915.958333333336</c:v>
                </c:pt>
                <c:pt idx="7485" formatCode="mm/dd/yyyy\ \ \ hh:mm">
                  <c:v>41916.208333333336</c:v>
                </c:pt>
                <c:pt idx="7486" formatCode="mm/dd/yyyy\ \ \ hh:mm">
                  <c:v>41916.458333333336</c:v>
                </c:pt>
                <c:pt idx="7487" formatCode="mm/dd/yyyy\ \ \ hh:mm">
                  <c:v>41916.708333333336</c:v>
                </c:pt>
                <c:pt idx="7488" formatCode="mm/dd/yyyy\ \ \ hh:mm">
                  <c:v>41916.958333333336</c:v>
                </c:pt>
                <c:pt idx="7489" formatCode="mm/dd/yyyy\ \ \ hh:mm">
                  <c:v>41917.208333333336</c:v>
                </c:pt>
                <c:pt idx="7490" formatCode="mm/dd/yyyy\ \ \ hh:mm">
                  <c:v>41917.458333333336</c:v>
                </c:pt>
                <c:pt idx="7491" formatCode="mm/dd/yyyy\ \ \ hh:mm">
                  <c:v>41917.708333333336</c:v>
                </c:pt>
                <c:pt idx="7492" formatCode="mm/dd/yyyy\ \ \ hh:mm">
                  <c:v>41917.958333333336</c:v>
                </c:pt>
                <c:pt idx="7493" formatCode="mm/dd/yyyy\ \ \ hh:mm">
                  <c:v>41918.208333333336</c:v>
                </c:pt>
                <c:pt idx="7494" formatCode="mm/dd/yyyy\ \ \ hh:mm">
                  <c:v>41918.458333333336</c:v>
                </c:pt>
                <c:pt idx="7495" formatCode="mm/dd/yyyy\ \ \ hh:mm">
                  <c:v>41918.708333333336</c:v>
                </c:pt>
                <c:pt idx="7496" formatCode="mm/dd/yyyy\ \ \ hh:mm">
                  <c:v>41918.958333333336</c:v>
                </c:pt>
                <c:pt idx="7497" formatCode="mm/dd/yyyy\ \ \ hh:mm">
                  <c:v>41919.208333333336</c:v>
                </c:pt>
                <c:pt idx="7498" formatCode="mm/dd/yyyy\ \ \ hh:mm">
                  <c:v>41919.458333333336</c:v>
                </c:pt>
                <c:pt idx="7499" formatCode="mm/dd/yyyy\ \ \ hh:mm">
                  <c:v>41919.708333333336</c:v>
                </c:pt>
                <c:pt idx="7500" formatCode="mm/dd/yyyy\ \ \ hh:mm">
                  <c:v>41919.958333333336</c:v>
                </c:pt>
                <c:pt idx="7501" formatCode="mm/dd/yyyy\ \ \ hh:mm">
                  <c:v>41920.208333333336</c:v>
                </c:pt>
                <c:pt idx="7502" formatCode="mm/dd/yyyy\ \ \ hh:mm">
                  <c:v>41920.458333333336</c:v>
                </c:pt>
                <c:pt idx="7503" formatCode="mm/dd/yyyy\ \ \ hh:mm">
                  <c:v>41920.708333333336</c:v>
                </c:pt>
                <c:pt idx="7504" formatCode="mm/dd/yyyy\ \ \ hh:mm">
                  <c:v>41920.958333333336</c:v>
                </c:pt>
                <c:pt idx="7505" formatCode="mm/dd/yyyy\ \ \ hh:mm">
                  <c:v>41921.208333333336</c:v>
                </c:pt>
                <c:pt idx="7506" formatCode="mm/dd/yyyy\ \ \ hh:mm">
                  <c:v>41921.458333333336</c:v>
                </c:pt>
                <c:pt idx="7507" formatCode="mm/dd/yyyy\ \ \ hh:mm">
                  <c:v>41921.708333333336</c:v>
                </c:pt>
                <c:pt idx="7508" formatCode="mm/dd/yyyy\ \ \ hh:mm">
                  <c:v>41921.958333333336</c:v>
                </c:pt>
                <c:pt idx="7509" formatCode="mm/dd/yyyy\ \ \ hh:mm">
                  <c:v>41922.208333333336</c:v>
                </c:pt>
                <c:pt idx="7510" formatCode="mm/dd/yyyy\ \ \ hh:mm">
                  <c:v>41922.458333333336</c:v>
                </c:pt>
                <c:pt idx="7511" formatCode="mm/dd/yyyy\ \ \ hh:mm">
                  <c:v>41922.708333333336</c:v>
                </c:pt>
                <c:pt idx="7512" formatCode="mm/dd/yyyy\ \ \ hh:mm">
                  <c:v>41922.958333333336</c:v>
                </c:pt>
                <c:pt idx="7513" formatCode="mm/dd/yyyy\ \ \ hh:mm">
                  <c:v>41923.208333333336</c:v>
                </c:pt>
                <c:pt idx="7514" formatCode="mm/dd/yyyy\ \ \ hh:mm">
                  <c:v>41923.458333333336</c:v>
                </c:pt>
                <c:pt idx="7515" formatCode="mm/dd/yyyy\ \ \ hh:mm">
                  <c:v>41923.708333333336</c:v>
                </c:pt>
                <c:pt idx="7516" formatCode="mm/dd/yyyy\ \ \ hh:mm">
                  <c:v>41923.958333333336</c:v>
                </c:pt>
                <c:pt idx="7517" formatCode="mm/dd/yyyy\ \ \ hh:mm">
                  <c:v>41924.208333333336</c:v>
                </c:pt>
                <c:pt idx="7518" formatCode="mm/dd/yyyy\ \ \ hh:mm">
                  <c:v>41924.458333333336</c:v>
                </c:pt>
                <c:pt idx="7519" formatCode="mm/dd/yyyy\ \ \ hh:mm">
                  <c:v>41924.708333333336</c:v>
                </c:pt>
                <c:pt idx="7520" formatCode="mm/dd/yyyy\ \ \ hh:mm">
                  <c:v>41924.958333333336</c:v>
                </c:pt>
                <c:pt idx="7521" formatCode="mm/dd/yyyy\ \ \ hh:mm">
                  <c:v>41925.208333333336</c:v>
                </c:pt>
                <c:pt idx="7522" formatCode="mm/dd/yyyy\ \ \ hh:mm">
                  <c:v>41925.458333333336</c:v>
                </c:pt>
                <c:pt idx="7523" formatCode="mm/dd/yyyy\ \ \ hh:mm">
                  <c:v>41925.708333333336</c:v>
                </c:pt>
                <c:pt idx="7524" formatCode="mm/dd/yyyy\ \ \ hh:mm">
                  <c:v>41925.958333333336</c:v>
                </c:pt>
                <c:pt idx="7525" formatCode="mm/dd/yyyy\ \ \ hh:mm">
                  <c:v>41926.208333333336</c:v>
                </c:pt>
                <c:pt idx="7526" formatCode="mm/dd/yyyy\ \ \ hh:mm">
                  <c:v>41926.458333333336</c:v>
                </c:pt>
                <c:pt idx="7527" formatCode="mm/dd/yyyy\ \ \ hh:mm">
                  <c:v>41926.708333333336</c:v>
                </c:pt>
                <c:pt idx="7528" formatCode="mm/dd/yyyy\ \ \ hh:mm">
                  <c:v>41926.958333333336</c:v>
                </c:pt>
                <c:pt idx="7529" formatCode="mm/dd/yyyy\ \ \ hh:mm">
                  <c:v>41927.208333333336</c:v>
                </c:pt>
                <c:pt idx="7530" formatCode="mm/dd/yyyy\ \ \ hh:mm">
                  <c:v>41927.458333333336</c:v>
                </c:pt>
                <c:pt idx="7531" formatCode="mm/dd/yyyy\ \ \ hh:mm">
                  <c:v>41927.708333333336</c:v>
                </c:pt>
                <c:pt idx="7532" formatCode="mm/dd/yyyy\ \ \ hh:mm">
                  <c:v>41927.958333333336</c:v>
                </c:pt>
                <c:pt idx="7533" formatCode="mm/dd/yyyy\ \ \ hh:mm">
                  <c:v>41928.208333333336</c:v>
                </c:pt>
                <c:pt idx="7534" formatCode="mm/dd/yyyy\ \ \ hh:mm">
                  <c:v>41928.458333333336</c:v>
                </c:pt>
                <c:pt idx="7535" formatCode="mm/dd/yyyy\ \ \ hh:mm">
                  <c:v>41928.708333333336</c:v>
                </c:pt>
                <c:pt idx="7536" formatCode="mm/dd/yyyy\ \ \ hh:mm">
                  <c:v>41928.958333333336</c:v>
                </c:pt>
                <c:pt idx="7537" formatCode="mm/dd/yyyy\ \ \ hh:mm">
                  <c:v>41929.208333333336</c:v>
                </c:pt>
                <c:pt idx="7538" formatCode="mm/dd/yyyy\ \ \ hh:mm">
                  <c:v>41929.458333333336</c:v>
                </c:pt>
                <c:pt idx="7539" formatCode="mm/dd/yyyy\ \ \ hh:mm">
                  <c:v>41929.708333333336</c:v>
                </c:pt>
                <c:pt idx="7540" formatCode="mm/dd/yyyy\ \ \ hh:mm">
                  <c:v>41929.958333333336</c:v>
                </c:pt>
                <c:pt idx="7541" formatCode="mm/dd/yyyy\ \ \ hh:mm">
                  <c:v>41930.208333333336</c:v>
                </c:pt>
                <c:pt idx="7542" formatCode="mm/dd/yyyy\ \ \ hh:mm">
                  <c:v>41930.458333333336</c:v>
                </c:pt>
                <c:pt idx="7543" formatCode="mm/dd/yyyy\ \ \ hh:mm">
                  <c:v>41930.708333333336</c:v>
                </c:pt>
                <c:pt idx="7544" formatCode="mm/dd/yyyy\ \ \ hh:mm">
                  <c:v>41930.958333333336</c:v>
                </c:pt>
                <c:pt idx="7545" formatCode="mm/dd/yyyy\ \ \ hh:mm">
                  <c:v>41931.208333333336</c:v>
                </c:pt>
                <c:pt idx="7546" formatCode="mm/dd/yyyy\ \ \ hh:mm">
                  <c:v>41931.458333333336</c:v>
                </c:pt>
                <c:pt idx="7547" formatCode="mm/dd/yyyy\ \ \ hh:mm">
                  <c:v>41931.708333333336</c:v>
                </c:pt>
                <c:pt idx="7548" formatCode="mm/dd/yyyy\ \ \ hh:mm">
                  <c:v>41931.958333333336</c:v>
                </c:pt>
                <c:pt idx="7549" formatCode="mm/dd/yyyy\ \ \ hh:mm">
                  <c:v>41932.208333333336</c:v>
                </c:pt>
                <c:pt idx="7550" formatCode="mm/dd/yyyy\ \ \ hh:mm">
                  <c:v>41932.458333333336</c:v>
                </c:pt>
                <c:pt idx="7551" formatCode="mm/dd/yyyy\ \ \ hh:mm">
                  <c:v>41932.708333333336</c:v>
                </c:pt>
                <c:pt idx="7552" formatCode="mm/dd/yyyy\ \ \ hh:mm">
                  <c:v>41932.958333333336</c:v>
                </c:pt>
                <c:pt idx="7553" formatCode="mm/dd/yyyy\ \ \ hh:mm">
                  <c:v>41933.208333333336</c:v>
                </c:pt>
                <c:pt idx="7554" formatCode="mm/dd/yyyy\ \ \ hh:mm">
                  <c:v>41933.458333333336</c:v>
                </c:pt>
                <c:pt idx="7555" formatCode="mm/dd/yyyy\ \ \ hh:mm">
                  <c:v>41933.708333333336</c:v>
                </c:pt>
                <c:pt idx="7556" formatCode="mm/dd/yyyy\ \ \ hh:mm">
                  <c:v>41933.958333333336</c:v>
                </c:pt>
                <c:pt idx="7557" formatCode="mm/dd/yyyy\ \ \ hh:mm">
                  <c:v>41934.208333333336</c:v>
                </c:pt>
                <c:pt idx="7558" formatCode="mm/dd/yyyy\ \ \ hh:mm">
                  <c:v>41934.458333333336</c:v>
                </c:pt>
                <c:pt idx="7559" formatCode="mm/dd/yyyy\ \ \ hh:mm">
                  <c:v>41934.708333333336</c:v>
                </c:pt>
                <c:pt idx="7560" formatCode="mm/dd/yyyy\ \ \ hh:mm">
                  <c:v>41934.958333333336</c:v>
                </c:pt>
                <c:pt idx="7561" formatCode="mm/dd/yyyy\ \ \ hh:mm">
                  <c:v>41935.208333333336</c:v>
                </c:pt>
                <c:pt idx="7562" formatCode="mm/dd/yyyy\ \ \ hh:mm">
                  <c:v>41935.458333333336</c:v>
                </c:pt>
                <c:pt idx="7563" formatCode="mm/dd/yyyy\ \ \ hh:mm">
                  <c:v>41935.708333333336</c:v>
                </c:pt>
                <c:pt idx="7564" formatCode="mm/dd/yyyy\ \ \ hh:mm">
                  <c:v>41935.958333333336</c:v>
                </c:pt>
                <c:pt idx="7565" formatCode="mm/dd/yyyy\ \ \ hh:mm">
                  <c:v>41936.208333333336</c:v>
                </c:pt>
                <c:pt idx="7566" formatCode="mm/dd/yyyy\ \ \ hh:mm">
                  <c:v>41936.458333333336</c:v>
                </c:pt>
                <c:pt idx="7567" formatCode="mm/dd/yyyy\ \ \ hh:mm">
                  <c:v>41936.708333333336</c:v>
                </c:pt>
                <c:pt idx="7568" formatCode="mm/dd/yyyy\ \ \ hh:mm">
                  <c:v>41936.958333333336</c:v>
                </c:pt>
                <c:pt idx="7569" formatCode="mm/dd/yyyy\ \ \ hh:mm">
                  <c:v>41937.208333333336</c:v>
                </c:pt>
                <c:pt idx="7570" formatCode="mm/dd/yyyy\ \ \ hh:mm">
                  <c:v>41937.458333333336</c:v>
                </c:pt>
                <c:pt idx="7571" formatCode="mm/dd/yyyy\ \ \ hh:mm">
                  <c:v>41937.708333333336</c:v>
                </c:pt>
                <c:pt idx="7572" formatCode="mm/dd/yyyy\ \ \ hh:mm">
                  <c:v>41937.958333333336</c:v>
                </c:pt>
                <c:pt idx="7573" formatCode="mm/dd/yyyy\ \ \ hh:mm">
                  <c:v>41938.208333333336</c:v>
                </c:pt>
                <c:pt idx="7574" formatCode="mm/dd/yyyy\ \ \ hh:mm">
                  <c:v>41938.458333333336</c:v>
                </c:pt>
                <c:pt idx="7575" formatCode="mm/dd/yyyy\ \ \ hh:mm">
                  <c:v>41938.708333333336</c:v>
                </c:pt>
                <c:pt idx="7576" formatCode="mm/dd/yyyy\ \ \ hh:mm">
                  <c:v>41938.958333333336</c:v>
                </c:pt>
                <c:pt idx="7577" formatCode="mm/dd/yyyy\ \ \ hh:mm">
                  <c:v>41939.208333333336</c:v>
                </c:pt>
                <c:pt idx="7578" formatCode="mm/dd/yyyy\ \ \ hh:mm">
                  <c:v>41939.458333333336</c:v>
                </c:pt>
                <c:pt idx="7579" formatCode="mm/dd/yyyy\ \ \ hh:mm">
                  <c:v>41939.708333333336</c:v>
                </c:pt>
                <c:pt idx="7580" formatCode="mm/dd/yyyy\ \ \ hh:mm">
                  <c:v>41939.958333333336</c:v>
                </c:pt>
                <c:pt idx="7581" formatCode="mm/dd/yyyy\ \ \ hh:mm">
                  <c:v>41940.208333333336</c:v>
                </c:pt>
                <c:pt idx="7582" formatCode="mm/dd/yyyy\ \ \ hh:mm">
                  <c:v>41940.458333333336</c:v>
                </c:pt>
                <c:pt idx="7583" formatCode="mm/dd/yyyy\ \ \ hh:mm">
                  <c:v>41940.708333333336</c:v>
                </c:pt>
                <c:pt idx="7584" formatCode="mm/dd/yyyy\ \ \ hh:mm">
                  <c:v>41940.958333333336</c:v>
                </c:pt>
                <c:pt idx="7585" formatCode="mm/dd/yyyy\ \ \ hh:mm">
                  <c:v>41941.208333333336</c:v>
                </c:pt>
                <c:pt idx="7586" formatCode="mm/dd/yyyy\ \ \ hh:mm">
                  <c:v>41941.458333333336</c:v>
                </c:pt>
                <c:pt idx="7587" formatCode="mm/dd/yyyy\ \ \ hh:mm">
                  <c:v>41941.708333333336</c:v>
                </c:pt>
                <c:pt idx="7588" formatCode="mm/dd/yyyy\ \ \ hh:mm">
                  <c:v>41941.958333333336</c:v>
                </c:pt>
                <c:pt idx="7589" formatCode="mm/dd/yyyy\ \ \ hh:mm">
                  <c:v>41942.208333333336</c:v>
                </c:pt>
                <c:pt idx="7590" formatCode="mm/dd/yyyy\ \ \ hh:mm">
                  <c:v>41942.458333333336</c:v>
                </c:pt>
                <c:pt idx="7591" formatCode="mm/dd/yyyy\ \ \ hh:mm">
                  <c:v>41942.708333333336</c:v>
                </c:pt>
                <c:pt idx="7592" formatCode="mm/dd/yyyy\ \ \ hh:mm">
                  <c:v>41942.958333333336</c:v>
                </c:pt>
                <c:pt idx="7593" formatCode="mm/dd/yyyy\ \ \ hh:mm">
                  <c:v>41943.208333333336</c:v>
                </c:pt>
                <c:pt idx="7594" formatCode="mm/dd/yyyy\ \ \ hh:mm">
                  <c:v>41943.458333333336</c:v>
                </c:pt>
                <c:pt idx="7595" formatCode="mm/dd/yyyy\ \ \ hh:mm">
                  <c:v>41943.708333333336</c:v>
                </c:pt>
                <c:pt idx="7596" formatCode="mm/dd/yyyy\ \ \ hh:mm">
                  <c:v>41943.958333333336</c:v>
                </c:pt>
                <c:pt idx="7597" formatCode="mm/dd/yyyy\ \ \ hh:mm">
                  <c:v>41944.208333333336</c:v>
                </c:pt>
                <c:pt idx="7598" formatCode="mm/dd/yyyy\ \ \ hh:mm">
                  <c:v>41944.458333333336</c:v>
                </c:pt>
                <c:pt idx="7599" formatCode="mm/dd/yyyy\ \ \ hh:mm">
                  <c:v>41944.708333333336</c:v>
                </c:pt>
                <c:pt idx="7600" formatCode="mm/dd/yyyy\ \ \ hh:mm">
                  <c:v>41944.958333333336</c:v>
                </c:pt>
                <c:pt idx="7601" formatCode="mm/dd/yyyy\ \ \ hh:mm">
                  <c:v>41945.166666666664</c:v>
                </c:pt>
                <c:pt idx="7602" formatCode="mm/dd/yyyy\ \ \ hh:mm">
                  <c:v>41945.416666666664</c:v>
                </c:pt>
                <c:pt idx="7603" formatCode="mm/dd/yyyy\ \ \ hh:mm">
                  <c:v>41945.666666666664</c:v>
                </c:pt>
                <c:pt idx="7604" formatCode="mm/dd/yyyy\ \ \ hh:mm">
                  <c:v>41945.916666666664</c:v>
                </c:pt>
                <c:pt idx="7605" formatCode="mm/dd/yyyy\ \ \ hh:mm">
                  <c:v>41946.166666666664</c:v>
                </c:pt>
                <c:pt idx="7606" formatCode="mm/dd/yyyy\ \ \ hh:mm">
                  <c:v>41946.416666666664</c:v>
                </c:pt>
                <c:pt idx="7607" formatCode="mm/dd/yyyy\ \ \ hh:mm">
                  <c:v>41946.666666666664</c:v>
                </c:pt>
                <c:pt idx="7608" formatCode="mm/dd/yyyy\ \ \ hh:mm">
                  <c:v>41946.916666666664</c:v>
                </c:pt>
                <c:pt idx="7609" formatCode="mm/dd/yyyy\ \ \ hh:mm">
                  <c:v>41947.166666666664</c:v>
                </c:pt>
                <c:pt idx="7610" formatCode="mm/dd/yyyy\ \ \ hh:mm">
                  <c:v>41947.416666666664</c:v>
                </c:pt>
                <c:pt idx="7611" formatCode="mm/dd/yyyy\ \ \ hh:mm">
                  <c:v>41947.666666666664</c:v>
                </c:pt>
                <c:pt idx="7612" formatCode="mm/dd/yyyy\ \ \ hh:mm">
                  <c:v>41947.916666666664</c:v>
                </c:pt>
                <c:pt idx="7613" formatCode="mm/dd/yyyy\ \ \ hh:mm">
                  <c:v>41948.166666666664</c:v>
                </c:pt>
                <c:pt idx="7614" formatCode="mm/dd/yyyy\ \ \ hh:mm">
                  <c:v>41948.416666666664</c:v>
                </c:pt>
                <c:pt idx="7615" formatCode="mm/dd/yyyy\ \ \ hh:mm">
                  <c:v>41948.666666666664</c:v>
                </c:pt>
                <c:pt idx="7616" formatCode="mm/dd/yyyy\ \ \ hh:mm">
                  <c:v>41948.916666666664</c:v>
                </c:pt>
                <c:pt idx="7617" formatCode="mm/dd/yyyy\ \ \ hh:mm">
                  <c:v>41949.166666666664</c:v>
                </c:pt>
                <c:pt idx="7618" formatCode="mm/dd/yyyy\ \ \ hh:mm">
                  <c:v>41949.416666666664</c:v>
                </c:pt>
                <c:pt idx="7619" formatCode="mm/dd/yyyy\ \ \ hh:mm">
                  <c:v>41949.666666666664</c:v>
                </c:pt>
                <c:pt idx="7620" formatCode="mm/dd/yyyy\ \ \ hh:mm">
                  <c:v>41949.916666666664</c:v>
                </c:pt>
                <c:pt idx="7621" formatCode="mm/dd/yyyy\ \ \ hh:mm">
                  <c:v>41950.166666666664</c:v>
                </c:pt>
                <c:pt idx="7622" formatCode="mm/dd/yyyy\ \ \ hh:mm">
                  <c:v>41950.416666666664</c:v>
                </c:pt>
                <c:pt idx="7623" formatCode="mm/dd/yyyy\ \ \ hh:mm">
                  <c:v>41950.666666666664</c:v>
                </c:pt>
                <c:pt idx="7624" formatCode="mm/dd/yyyy\ \ \ hh:mm">
                  <c:v>41950.916666666664</c:v>
                </c:pt>
                <c:pt idx="7625" formatCode="mm/dd/yyyy\ \ \ hh:mm">
                  <c:v>41951.166666666664</c:v>
                </c:pt>
                <c:pt idx="7626" formatCode="mm/dd/yyyy\ \ \ hh:mm">
                  <c:v>41951.416666666664</c:v>
                </c:pt>
                <c:pt idx="7627" formatCode="mm/dd/yyyy\ \ \ hh:mm">
                  <c:v>41951.666666666664</c:v>
                </c:pt>
                <c:pt idx="7628" formatCode="mm/dd/yyyy\ \ \ hh:mm">
                  <c:v>41951.916666666664</c:v>
                </c:pt>
                <c:pt idx="7629" formatCode="mm/dd/yyyy\ \ \ hh:mm">
                  <c:v>41952.166666666664</c:v>
                </c:pt>
                <c:pt idx="7630" formatCode="mm/dd/yyyy\ \ \ hh:mm">
                  <c:v>41952.416666666664</c:v>
                </c:pt>
                <c:pt idx="7631" formatCode="mm/dd/yyyy\ \ \ hh:mm">
                  <c:v>41952.666666666664</c:v>
                </c:pt>
                <c:pt idx="7632" formatCode="mm/dd/yyyy\ \ \ hh:mm">
                  <c:v>41952.916666666664</c:v>
                </c:pt>
                <c:pt idx="7633" formatCode="mm/dd/yyyy\ \ \ hh:mm">
                  <c:v>41953.166666666664</c:v>
                </c:pt>
                <c:pt idx="7634" formatCode="mm/dd/yyyy\ \ \ hh:mm">
                  <c:v>41953.416666666664</c:v>
                </c:pt>
                <c:pt idx="7635" formatCode="mm/dd/yyyy\ \ \ hh:mm">
                  <c:v>41953.666666666664</c:v>
                </c:pt>
                <c:pt idx="7636" formatCode="mm/dd/yyyy\ \ \ hh:mm">
                  <c:v>41953.916666666664</c:v>
                </c:pt>
                <c:pt idx="7637" formatCode="mm/dd/yyyy\ \ \ hh:mm">
                  <c:v>41954.166666666664</c:v>
                </c:pt>
                <c:pt idx="7638" formatCode="mm/dd/yyyy\ \ \ hh:mm">
                  <c:v>41954.416666666664</c:v>
                </c:pt>
                <c:pt idx="7639" formatCode="mm/dd/yyyy\ \ \ hh:mm">
                  <c:v>41954.666666666664</c:v>
                </c:pt>
                <c:pt idx="7640" formatCode="mm/dd/yyyy\ \ \ hh:mm">
                  <c:v>41954.916666666664</c:v>
                </c:pt>
                <c:pt idx="7641" formatCode="mm/dd/yyyy\ \ \ hh:mm">
                  <c:v>41955.166666666664</c:v>
                </c:pt>
                <c:pt idx="7642" formatCode="mm/dd/yyyy\ \ \ hh:mm">
                  <c:v>41955.416666666664</c:v>
                </c:pt>
                <c:pt idx="7643" formatCode="mm/dd/yyyy\ \ \ hh:mm">
                  <c:v>41955.666666666664</c:v>
                </c:pt>
                <c:pt idx="7644" formatCode="mm/dd/yyyy\ \ \ hh:mm">
                  <c:v>41955.916666666664</c:v>
                </c:pt>
                <c:pt idx="7645" formatCode="mm/dd/yyyy\ \ \ hh:mm">
                  <c:v>41956.166666666664</c:v>
                </c:pt>
                <c:pt idx="7646" formatCode="mm/dd/yyyy\ \ \ hh:mm">
                  <c:v>41956.416666666664</c:v>
                </c:pt>
                <c:pt idx="7647" formatCode="mm/dd/yyyy\ \ \ hh:mm">
                  <c:v>41956.666666666664</c:v>
                </c:pt>
                <c:pt idx="7648" formatCode="mm/dd/yyyy\ \ \ hh:mm">
                  <c:v>41956.916666666664</c:v>
                </c:pt>
                <c:pt idx="7649" formatCode="mm/dd/yyyy\ \ \ hh:mm">
                  <c:v>41957.166666666664</c:v>
                </c:pt>
                <c:pt idx="7650" formatCode="mm/dd/yyyy\ \ \ hh:mm">
                  <c:v>41957.416666666664</c:v>
                </c:pt>
                <c:pt idx="7651" formatCode="mm/dd/yyyy\ \ \ hh:mm">
                  <c:v>41957.666666666664</c:v>
                </c:pt>
                <c:pt idx="7652" formatCode="mm/dd/yyyy\ \ \ hh:mm">
                  <c:v>41957.916666666664</c:v>
                </c:pt>
                <c:pt idx="7653" formatCode="mm/dd/yyyy\ \ \ hh:mm">
                  <c:v>41958.166666666664</c:v>
                </c:pt>
                <c:pt idx="7654" formatCode="mm/dd/yyyy\ \ \ hh:mm">
                  <c:v>41958.416666666664</c:v>
                </c:pt>
                <c:pt idx="7655" formatCode="mm/dd/yyyy\ \ \ hh:mm">
                  <c:v>41958.666666666664</c:v>
                </c:pt>
                <c:pt idx="7656" formatCode="mm/dd/yyyy\ \ \ hh:mm">
                  <c:v>41958.916666666664</c:v>
                </c:pt>
                <c:pt idx="7657" formatCode="mm/dd/yyyy\ \ \ hh:mm">
                  <c:v>41959.166666666664</c:v>
                </c:pt>
                <c:pt idx="7658" formatCode="mm/dd/yyyy\ \ \ hh:mm">
                  <c:v>41959.416666666664</c:v>
                </c:pt>
                <c:pt idx="7659" formatCode="mm/dd/yyyy\ \ \ hh:mm">
                  <c:v>41959.666666666664</c:v>
                </c:pt>
                <c:pt idx="7660" formatCode="mm/dd/yyyy\ \ \ hh:mm">
                  <c:v>41959.916666666664</c:v>
                </c:pt>
                <c:pt idx="7661" formatCode="mm/dd/yyyy\ \ \ hh:mm">
                  <c:v>41960.166666666664</c:v>
                </c:pt>
                <c:pt idx="7662" formatCode="mm/dd/yyyy\ \ \ hh:mm">
                  <c:v>41960.416666666664</c:v>
                </c:pt>
                <c:pt idx="7663" formatCode="mm/dd/yyyy\ \ \ hh:mm">
                  <c:v>41960.666666666664</c:v>
                </c:pt>
                <c:pt idx="7664" formatCode="mm/dd/yyyy\ \ \ hh:mm">
                  <c:v>41960.916666666664</c:v>
                </c:pt>
                <c:pt idx="7665" formatCode="mm/dd/yyyy\ \ \ hh:mm">
                  <c:v>41961.166666666664</c:v>
                </c:pt>
                <c:pt idx="7666" formatCode="mm/dd/yyyy\ \ \ hh:mm">
                  <c:v>41961.416666666664</c:v>
                </c:pt>
                <c:pt idx="7667" formatCode="mm/dd/yyyy\ \ \ hh:mm">
                  <c:v>41961.666666666664</c:v>
                </c:pt>
                <c:pt idx="7668" formatCode="mm/dd/yyyy\ \ \ hh:mm">
                  <c:v>41961.916666666664</c:v>
                </c:pt>
                <c:pt idx="7669" formatCode="mm/dd/yyyy\ \ \ hh:mm">
                  <c:v>41962.166666666664</c:v>
                </c:pt>
                <c:pt idx="7670" formatCode="mm/dd/yyyy\ \ \ hh:mm">
                  <c:v>41962.416666666664</c:v>
                </c:pt>
                <c:pt idx="7671" formatCode="mm/dd/yyyy\ \ \ hh:mm">
                  <c:v>41962.666666666664</c:v>
                </c:pt>
                <c:pt idx="7672" formatCode="mm/dd/yyyy\ \ \ hh:mm">
                  <c:v>41962.916666666664</c:v>
                </c:pt>
                <c:pt idx="7673" formatCode="mm/dd/yyyy\ \ \ hh:mm">
                  <c:v>41963.166666666664</c:v>
                </c:pt>
                <c:pt idx="7674" formatCode="mm/dd/yyyy\ \ \ hh:mm">
                  <c:v>41963.416666666664</c:v>
                </c:pt>
                <c:pt idx="7675" formatCode="mm/dd/yyyy\ \ \ hh:mm">
                  <c:v>41963.666666666664</c:v>
                </c:pt>
                <c:pt idx="7676" formatCode="mm/dd/yyyy\ \ \ hh:mm">
                  <c:v>41963.916666666664</c:v>
                </c:pt>
                <c:pt idx="7677" formatCode="mm/dd/yyyy\ \ \ hh:mm">
                  <c:v>41964.166666666664</c:v>
                </c:pt>
                <c:pt idx="7678" formatCode="mm/dd/yyyy\ \ \ hh:mm">
                  <c:v>41964.416666666664</c:v>
                </c:pt>
                <c:pt idx="7679" formatCode="mm/dd/yyyy\ \ \ hh:mm">
                  <c:v>41964.666666666664</c:v>
                </c:pt>
                <c:pt idx="7680" formatCode="mm/dd/yyyy\ \ \ hh:mm">
                  <c:v>41964.916666666664</c:v>
                </c:pt>
                <c:pt idx="7681" formatCode="mm/dd/yyyy\ \ \ hh:mm">
                  <c:v>41965.166666666664</c:v>
                </c:pt>
                <c:pt idx="7682" formatCode="mm/dd/yyyy\ \ \ hh:mm">
                  <c:v>41965.416666666664</c:v>
                </c:pt>
                <c:pt idx="7683" formatCode="mm/dd/yyyy\ \ \ hh:mm">
                  <c:v>41965.666666666664</c:v>
                </c:pt>
                <c:pt idx="7684" formatCode="mm/dd/yyyy\ \ \ hh:mm">
                  <c:v>41965.916666666664</c:v>
                </c:pt>
                <c:pt idx="7685" formatCode="mm/dd/yyyy\ \ \ hh:mm">
                  <c:v>41966.166666666664</c:v>
                </c:pt>
                <c:pt idx="7686" formatCode="mm/dd/yyyy\ \ \ hh:mm">
                  <c:v>41966.416666666664</c:v>
                </c:pt>
                <c:pt idx="7687" formatCode="mm/dd/yyyy\ \ \ hh:mm">
                  <c:v>41966.666666666664</c:v>
                </c:pt>
                <c:pt idx="7688" formatCode="mm/dd/yyyy\ \ \ hh:mm">
                  <c:v>41966.916666666664</c:v>
                </c:pt>
                <c:pt idx="7689" formatCode="mm/dd/yyyy\ \ \ hh:mm">
                  <c:v>41967.166666666664</c:v>
                </c:pt>
                <c:pt idx="7690" formatCode="mm/dd/yyyy\ \ \ hh:mm">
                  <c:v>41967.416666666664</c:v>
                </c:pt>
                <c:pt idx="7691" formatCode="mm/dd/yyyy\ \ \ hh:mm">
                  <c:v>41967.666666666664</c:v>
                </c:pt>
                <c:pt idx="7692" formatCode="mm/dd/yyyy\ \ \ hh:mm">
                  <c:v>41967.916666666664</c:v>
                </c:pt>
                <c:pt idx="7693" formatCode="mm/dd/yyyy\ \ \ hh:mm">
                  <c:v>41968.166666666664</c:v>
                </c:pt>
                <c:pt idx="7694" formatCode="mm/dd/yyyy\ \ \ hh:mm">
                  <c:v>41968.416666666664</c:v>
                </c:pt>
                <c:pt idx="7695" formatCode="mm/dd/yyyy\ \ \ hh:mm">
                  <c:v>41968.666666666664</c:v>
                </c:pt>
                <c:pt idx="7696" formatCode="mm/dd/yyyy\ \ \ hh:mm">
                  <c:v>41968.916666666664</c:v>
                </c:pt>
                <c:pt idx="7697" formatCode="mm/dd/yyyy\ \ \ hh:mm">
                  <c:v>41969.166666666664</c:v>
                </c:pt>
                <c:pt idx="7698" formatCode="mm/dd/yyyy\ \ \ hh:mm">
                  <c:v>41969.416666666664</c:v>
                </c:pt>
                <c:pt idx="7699" formatCode="mm/dd/yyyy\ \ \ hh:mm">
                  <c:v>41969.666666666664</c:v>
                </c:pt>
                <c:pt idx="7700" formatCode="mm/dd/yyyy\ \ \ hh:mm">
                  <c:v>41969.916666666664</c:v>
                </c:pt>
                <c:pt idx="7701" formatCode="mm/dd/yyyy\ \ \ hh:mm">
                  <c:v>41970.166666666664</c:v>
                </c:pt>
                <c:pt idx="7702" formatCode="mm/dd/yyyy\ \ \ hh:mm">
                  <c:v>41970.416666666664</c:v>
                </c:pt>
                <c:pt idx="7703" formatCode="mm/dd/yyyy\ \ \ hh:mm">
                  <c:v>41970.666666666664</c:v>
                </c:pt>
                <c:pt idx="7704" formatCode="mm/dd/yyyy\ \ \ hh:mm">
                  <c:v>41970.916666666664</c:v>
                </c:pt>
                <c:pt idx="7705" formatCode="mm/dd/yyyy\ \ \ hh:mm">
                  <c:v>41971.166666666664</c:v>
                </c:pt>
                <c:pt idx="7706" formatCode="mm/dd/yyyy\ \ \ hh:mm">
                  <c:v>41971.416666666664</c:v>
                </c:pt>
                <c:pt idx="7707" formatCode="mm/dd/yyyy\ \ \ hh:mm">
                  <c:v>41971.666666666664</c:v>
                </c:pt>
                <c:pt idx="7708" formatCode="mm/dd/yyyy\ \ \ hh:mm">
                  <c:v>41971.916666666664</c:v>
                </c:pt>
                <c:pt idx="7709" formatCode="mm/dd/yyyy\ \ \ hh:mm">
                  <c:v>41972.166666666664</c:v>
                </c:pt>
                <c:pt idx="7710" formatCode="mm/dd/yyyy\ \ \ hh:mm">
                  <c:v>41972.416666666664</c:v>
                </c:pt>
                <c:pt idx="7711" formatCode="mm/dd/yyyy\ \ \ hh:mm">
                  <c:v>41972.666666666664</c:v>
                </c:pt>
                <c:pt idx="7712" formatCode="mm/dd/yyyy\ \ \ hh:mm">
                  <c:v>41972.916666666664</c:v>
                </c:pt>
                <c:pt idx="7713" formatCode="mm/dd/yyyy\ \ \ hh:mm">
                  <c:v>41973.166666666664</c:v>
                </c:pt>
                <c:pt idx="7714" formatCode="mm/dd/yyyy\ \ \ hh:mm">
                  <c:v>41973.416666666664</c:v>
                </c:pt>
                <c:pt idx="7715" formatCode="mm/dd/yyyy\ \ \ hh:mm">
                  <c:v>41973.666666666664</c:v>
                </c:pt>
                <c:pt idx="7716" formatCode="mm/dd/yyyy\ \ \ hh:mm">
                  <c:v>41973.916666666664</c:v>
                </c:pt>
                <c:pt idx="7717" formatCode="mm/dd/yyyy\ \ \ hh:mm">
                  <c:v>41974.166666666664</c:v>
                </c:pt>
                <c:pt idx="7718" formatCode="mm/dd/yyyy\ \ \ hh:mm">
                  <c:v>41974.416666666664</c:v>
                </c:pt>
                <c:pt idx="7719" formatCode="mm/dd/yyyy\ \ \ hh:mm">
                  <c:v>41974.666666666664</c:v>
                </c:pt>
                <c:pt idx="7720" formatCode="mm/dd/yyyy\ \ \ hh:mm">
                  <c:v>41974.916666666664</c:v>
                </c:pt>
                <c:pt idx="7721" formatCode="mm/dd/yyyy\ \ \ hh:mm">
                  <c:v>41975.166666666664</c:v>
                </c:pt>
                <c:pt idx="7722" formatCode="mm/dd/yyyy\ \ \ hh:mm">
                  <c:v>41975.416666666664</c:v>
                </c:pt>
                <c:pt idx="7723" formatCode="mm/dd/yyyy\ \ \ hh:mm">
                  <c:v>41975.666666666664</c:v>
                </c:pt>
                <c:pt idx="7724" formatCode="mm/dd/yyyy\ \ \ hh:mm">
                  <c:v>41975.916666666664</c:v>
                </c:pt>
                <c:pt idx="7725" formatCode="mm/dd/yyyy\ \ \ hh:mm">
                  <c:v>41976.166666666664</c:v>
                </c:pt>
                <c:pt idx="7726" formatCode="mm/dd/yyyy\ \ \ hh:mm">
                  <c:v>41976.416666666664</c:v>
                </c:pt>
                <c:pt idx="7727" formatCode="mm/dd/yyyy\ \ \ hh:mm">
                  <c:v>41976.666666666664</c:v>
                </c:pt>
                <c:pt idx="7728" formatCode="mm/dd/yyyy\ \ \ hh:mm">
                  <c:v>41976.916666666664</c:v>
                </c:pt>
                <c:pt idx="7729" formatCode="mm/dd/yyyy\ \ \ hh:mm">
                  <c:v>41977.166666666664</c:v>
                </c:pt>
                <c:pt idx="7730" formatCode="mm/dd/yyyy\ \ \ hh:mm">
                  <c:v>41977.416666666664</c:v>
                </c:pt>
                <c:pt idx="7731" formatCode="mm/dd/yyyy\ \ \ hh:mm">
                  <c:v>41977.666666666664</c:v>
                </c:pt>
                <c:pt idx="7732" formatCode="mm/dd/yyyy\ \ \ hh:mm">
                  <c:v>41977.916666666664</c:v>
                </c:pt>
                <c:pt idx="7733" formatCode="mm/dd/yyyy\ \ \ hh:mm">
                  <c:v>41978.166666666664</c:v>
                </c:pt>
                <c:pt idx="7734" formatCode="mm/dd/yyyy\ \ \ hh:mm">
                  <c:v>41978.416666666664</c:v>
                </c:pt>
                <c:pt idx="7735" formatCode="mm/dd/yyyy\ \ \ hh:mm">
                  <c:v>41978.666666666664</c:v>
                </c:pt>
                <c:pt idx="7736" formatCode="mm/dd/yyyy\ \ \ hh:mm">
                  <c:v>41978.916666666664</c:v>
                </c:pt>
                <c:pt idx="7737" formatCode="mm/dd/yyyy\ \ \ hh:mm">
                  <c:v>41979.166666666664</c:v>
                </c:pt>
                <c:pt idx="7738" formatCode="mm/dd/yyyy\ \ \ hh:mm">
                  <c:v>41979.416666666664</c:v>
                </c:pt>
                <c:pt idx="7739" formatCode="mm/dd/yyyy\ \ \ hh:mm">
                  <c:v>41979.666666666664</c:v>
                </c:pt>
                <c:pt idx="7740" formatCode="mm/dd/yyyy\ \ \ hh:mm">
                  <c:v>41979.916666666664</c:v>
                </c:pt>
                <c:pt idx="7741" formatCode="mm/dd/yyyy\ \ \ hh:mm">
                  <c:v>41980.166666666664</c:v>
                </c:pt>
                <c:pt idx="7742" formatCode="mm/dd/yyyy\ \ \ hh:mm">
                  <c:v>41980.416666666664</c:v>
                </c:pt>
                <c:pt idx="7743" formatCode="mm/dd/yyyy\ \ \ hh:mm">
                  <c:v>41980.666666666664</c:v>
                </c:pt>
                <c:pt idx="7744" formatCode="mm/dd/yyyy\ \ \ hh:mm">
                  <c:v>41980.916666666664</c:v>
                </c:pt>
                <c:pt idx="7745" formatCode="mm/dd/yyyy\ \ \ hh:mm">
                  <c:v>41981.166666666664</c:v>
                </c:pt>
                <c:pt idx="7746" formatCode="mm/dd/yyyy\ \ \ hh:mm">
                  <c:v>41981.416666666664</c:v>
                </c:pt>
                <c:pt idx="7747" formatCode="mm/dd/yyyy\ \ \ hh:mm">
                  <c:v>41981.666666666664</c:v>
                </c:pt>
                <c:pt idx="7748" formatCode="mm/dd/yyyy\ \ \ hh:mm">
                  <c:v>41981.916666666664</c:v>
                </c:pt>
                <c:pt idx="7749" formatCode="mm/dd/yyyy\ \ \ hh:mm">
                  <c:v>41982.166666666664</c:v>
                </c:pt>
                <c:pt idx="7750" formatCode="mm/dd/yyyy\ \ \ hh:mm">
                  <c:v>41982.416666666664</c:v>
                </c:pt>
                <c:pt idx="7751" formatCode="mm/dd/yyyy\ \ \ hh:mm">
                  <c:v>41982.666666666664</c:v>
                </c:pt>
                <c:pt idx="7752" formatCode="mm/dd/yyyy\ \ \ hh:mm">
                  <c:v>41982.916666666664</c:v>
                </c:pt>
                <c:pt idx="7753" formatCode="mm/dd/yyyy\ \ \ hh:mm">
                  <c:v>41983.166666666664</c:v>
                </c:pt>
                <c:pt idx="7754" formatCode="mm/dd/yyyy\ \ \ hh:mm">
                  <c:v>41983.416666666664</c:v>
                </c:pt>
                <c:pt idx="7755" formatCode="mm/dd/yyyy\ \ \ hh:mm">
                  <c:v>41983.666666666664</c:v>
                </c:pt>
                <c:pt idx="7756" formatCode="mm/dd/yyyy\ \ \ hh:mm">
                  <c:v>41983.916666666664</c:v>
                </c:pt>
                <c:pt idx="7757" formatCode="mm/dd/yyyy\ \ \ hh:mm">
                  <c:v>41984.166666666664</c:v>
                </c:pt>
                <c:pt idx="7758" formatCode="mm/dd/yyyy\ \ \ hh:mm">
                  <c:v>41984.416666666664</c:v>
                </c:pt>
                <c:pt idx="7759" formatCode="mm/dd/yyyy\ \ \ hh:mm">
                  <c:v>41984.666666666664</c:v>
                </c:pt>
                <c:pt idx="7760" formatCode="mm/dd/yyyy\ \ \ hh:mm">
                  <c:v>41984.916666666664</c:v>
                </c:pt>
                <c:pt idx="7761" formatCode="mm/dd/yyyy\ \ \ hh:mm">
                  <c:v>41985.166666666664</c:v>
                </c:pt>
                <c:pt idx="7762" formatCode="mm/dd/yyyy\ \ \ hh:mm">
                  <c:v>41985.416666666664</c:v>
                </c:pt>
                <c:pt idx="7763" formatCode="mm/dd/yyyy\ \ \ hh:mm">
                  <c:v>41985.666666666664</c:v>
                </c:pt>
                <c:pt idx="7764" formatCode="mm/dd/yyyy\ \ \ hh:mm">
                  <c:v>41985.916666666664</c:v>
                </c:pt>
                <c:pt idx="7765" formatCode="mm/dd/yyyy\ \ \ hh:mm">
                  <c:v>41986.166666666664</c:v>
                </c:pt>
                <c:pt idx="7766" formatCode="mm/dd/yyyy\ \ \ hh:mm">
                  <c:v>41986.416666666664</c:v>
                </c:pt>
                <c:pt idx="7767" formatCode="mm/dd/yyyy\ \ \ hh:mm">
                  <c:v>41986.666666666664</c:v>
                </c:pt>
                <c:pt idx="7768" formatCode="mm/dd/yyyy\ \ \ hh:mm">
                  <c:v>41986.916666666664</c:v>
                </c:pt>
                <c:pt idx="7769" formatCode="mm/dd/yyyy\ \ \ hh:mm">
                  <c:v>41987.166666666664</c:v>
                </c:pt>
                <c:pt idx="7770" formatCode="mm/dd/yyyy\ \ \ hh:mm">
                  <c:v>41987.416666666664</c:v>
                </c:pt>
                <c:pt idx="7771" formatCode="mm/dd/yyyy\ \ \ hh:mm">
                  <c:v>41987.666666666664</c:v>
                </c:pt>
                <c:pt idx="7772" formatCode="mm/dd/yyyy\ \ \ hh:mm">
                  <c:v>41987.916666666664</c:v>
                </c:pt>
                <c:pt idx="7773" formatCode="mm/dd/yyyy\ \ \ hh:mm">
                  <c:v>41988.166666666664</c:v>
                </c:pt>
                <c:pt idx="7774" formatCode="mm/dd/yyyy\ \ \ hh:mm">
                  <c:v>41988.416666666664</c:v>
                </c:pt>
                <c:pt idx="7775" formatCode="mm/dd/yyyy\ \ \ hh:mm">
                  <c:v>41988.666666666664</c:v>
                </c:pt>
                <c:pt idx="7776" formatCode="mm/dd/yyyy\ \ \ hh:mm">
                  <c:v>41988.916666666664</c:v>
                </c:pt>
                <c:pt idx="7777" formatCode="mm/dd/yyyy\ \ \ hh:mm">
                  <c:v>41989.166666666664</c:v>
                </c:pt>
                <c:pt idx="7778" formatCode="mm/dd/yyyy\ \ \ hh:mm">
                  <c:v>41989.416666666664</c:v>
                </c:pt>
                <c:pt idx="7779" formatCode="mm/dd/yyyy\ \ \ hh:mm">
                  <c:v>41989.666666666664</c:v>
                </c:pt>
                <c:pt idx="7780" formatCode="mm/dd/yyyy\ \ \ hh:mm">
                  <c:v>41989.916666666664</c:v>
                </c:pt>
                <c:pt idx="7781" formatCode="mm/dd/yyyy\ \ \ hh:mm">
                  <c:v>41990.166666666664</c:v>
                </c:pt>
                <c:pt idx="7782" formatCode="mm/dd/yyyy\ \ \ hh:mm">
                  <c:v>41990.416666666664</c:v>
                </c:pt>
                <c:pt idx="7783" formatCode="mm/dd/yyyy\ \ \ hh:mm">
                  <c:v>41990.666666666664</c:v>
                </c:pt>
                <c:pt idx="7784" formatCode="mm/dd/yyyy\ \ \ hh:mm">
                  <c:v>41990.916666666664</c:v>
                </c:pt>
                <c:pt idx="7785" formatCode="mm/dd/yyyy\ \ \ hh:mm">
                  <c:v>41991.166666666664</c:v>
                </c:pt>
                <c:pt idx="7786" formatCode="mm/dd/yyyy\ \ \ hh:mm">
                  <c:v>41991.416666666664</c:v>
                </c:pt>
                <c:pt idx="7787" formatCode="mm/dd/yyyy\ \ \ hh:mm">
                  <c:v>41991.666666666664</c:v>
                </c:pt>
                <c:pt idx="7788" formatCode="mm/dd/yyyy\ \ \ hh:mm">
                  <c:v>41991.916666666664</c:v>
                </c:pt>
                <c:pt idx="7789" formatCode="mm/dd/yyyy\ \ \ hh:mm">
                  <c:v>41992.166666666664</c:v>
                </c:pt>
                <c:pt idx="7790" formatCode="mm/dd/yyyy\ \ \ hh:mm">
                  <c:v>41992.416666666664</c:v>
                </c:pt>
                <c:pt idx="7791" formatCode="mm/dd/yyyy\ \ \ hh:mm">
                  <c:v>41992.666666666664</c:v>
                </c:pt>
                <c:pt idx="7792" formatCode="mm/dd/yyyy\ \ \ hh:mm">
                  <c:v>41992.916666666664</c:v>
                </c:pt>
                <c:pt idx="7793" formatCode="mm/dd/yyyy\ \ \ hh:mm">
                  <c:v>41993.166666666664</c:v>
                </c:pt>
                <c:pt idx="7794" formatCode="mm/dd/yyyy\ \ \ hh:mm">
                  <c:v>41993.416666666664</c:v>
                </c:pt>
                <c:pt idx="7795" formatCode="mm/dd/yyyy\ \ \ hh:mm">
                  <c:v>41993.666666666664</c:v>
                </c:pt>
                <c:pt idx="7796" formatCode="mm/dd/yyyy\ \ \ hh:mm">
                  <c:v>41993.916666666664</c:v>
                </c:pt>
                <c:pt idx="7797" formatCode="mm/dd/yyyy\ \ \ hh:mm">
                  <c:v>41994.166666666664</c:v>
                </c:pt>
                <c:pt idx="7798" formatCode="mm/dd/yyyy\ \ \ hh:mm">
                  <c:v>41994.416666666664</c:v>
                </c:pt>
                <c:pt idx="7799" formatCode="mm/dd/yyyy\ \ \ hh:mm">
                  <c:v>41994.666666666664</c:v>
                </c:pt>
                <c:pt idx="7800" formatCode="mm/dd/yyyy\ \ \ hh:mm">
                  <c:v>41994.916666666664</c:v>
                </c:pt>
                <c:pt idx="7801" formatCode="mm/dd/yyyy\ \ \ hh:mm">
                  <c:v>41995.166666666664</c:v>
                </c:pt>
                <c:pt idx="7802" formatCode="mm/dd/yyyy\ \ \ hh:mm">
                  <c:v>41995.416666666664</c:v>
                </c:pt>
                <c:pt idx="7803" formatCode="mm/dd/yyyy\ \ \ hh:mm">
                  <c:v>41995.666666666664</c:v>
                </c:pt>
                <c:pt idx="7804" formatCode="mm/dd/yyyy\ \ \ hh:mm">
                  <c:v>41995.916666666664</c:v>
                </c:pt>
                <c:pt idx="7805" formatCode="mm/dd/yyyy\ \ \ hh:mm">
                  <c:v>41996.166666666664</c:v>
                </c:pt>
                <c:pt idx="7806" formatCode="mm/dd/yyyy\ \ \ hh:mm">
                  <c:v>41996.416666666664</c:v>
                </c:pt>
                <c:pt idx="7807" formatCode="mm/dd/yyyy\ \ \ hh:mm">
                  <c:v>41996.666666666664</c:v>
                </c:pt>
                <c:pt idx="7808" formatCode="mm/dd/yyyy\ \ \ hh:mm">
                  <c:v>41996.916666666664</c:v>
                </c:pt>
                <c:pt idx="7809" formatCode="mm/dd/yyyy\ \ \ hh:mm">
                  <c:v>41997.166666666664</c:v>
                </c:pt>
                <c:pt idx="7810" formatCode="mm/dd/yyyy\ \ \ hh:mm">
                  <c:v>41997.416666666664</c:v>
                </c:pt>
                <c:pt idx="7811" formatCode="mm/dd/yyyy\ \ \ hh:mm">
                  <c:v>41997.666666666664</c:v>
                </c:pt>
                <c:pt idx="7812" formatCode="mm/dd/yyyy\ \ \ hh:mm">
                  <c:v>41997.916666666664</c:v>
                </c:pt>
                <c:pt idx="7813" formatCode="mm/dd/yyyy\ \ \ hh:mm">
                  <c:v>41998.166666666664</c:v>
                </c:pt>
                <c:pt idx="7814" formatCode="mm/dd/yyyy\ \ \ hh:mm">
                  <c:v>41998.416666666664</c:v>
                </c:pt>
                <c:pt idx="7815" formatCode="mm/dd/yyyy\ \ \ hh:mm">
                  <c:v>41998.666666666664</c:v>
                </c:pt>
                <c:pt idx="7816" formatCode="mm/dd/yyyy\ \ \ hh:mm">
                  <c:v>41998.916666666664</c:v>
                </c:pt>
                <c:pt idx="7817" formatCode="mm/dd/yyyy\ \ \ hh:mm">
                  <c:v>41999.166666666664</c:v>
                </c:pt>
                <c:pt idx="7818" formatCode="mm/dd/yyyy\ \ \ hh:mm">
                  <c:v>41999.416666666664</c:v>
                </c:pt>
                <c:pt idx="7819" formatCode="mm/dd/yyyy\ \ \ hh:mm">
                  <c:v>41999.666666666664</c:v>
                </c:pt>
                <c:pt idx="7820" formatCode="mm/dd/yyyy\ \ \ hh:mm">
                  <c:v>41999.916666666664</c:v>
                </c:pt>
                <c:pt idx="7821" formatCode="mm/dd/yyyy\ \ \ hh:mm">
                  <c:v>42000.166666666664</c:v>
                </c:pt>
                <c:pt idx="7822" formatCode="mm/dd/yyyy\ \ \ hh:mm">
                  <c:v>42000.416666666664</c:v>
                </c:pt>
                <c:pt idx="7823" formatCode="mm/dd/yyyy\ \ \ hh:mm">
                  <c:v>42000.666666666664</c:v>
                </c:pt>
                <c:pt idx="7824" formatCode="mm/dd/yyyy\ \ \ hh:mm">
                  <c:v>42000.916666666664</c:v>
                </c:pt>
                <c:pt idx="7825" formatCode="mm/dd/yyyy\ \ \ hh:mm">
                  <c:v>42001.166666666664</c:v>
                </c:pt>
                <c:pt idx="7826" formatCode="mm/dd/yyyy\ \ \ hh:mm">
                  <c:v>42001.416666666664</c:v>
                </c:pt>
                <c:pt idx="7827" formatCode="mm/dd/yyyy\ \ \ hh:mm">
                  <c:v>42001.666666666664</c:v>
                </c:pt>
                <c:pt idx="7828" formatCode="mm/dd/yyyy\ \ \ hh:mm">
                  <c:v>42001.916666666664</c:v>
                </c:pt>
                <c:pt idx="7829" formatCode="mm/dd/yyyy\ \ \ hh:mm">
                  <c:v>42002.166666666664</c:v>
                </c:pt>
                <c:pt idx="7830" formatCode="mm/dd/yyyy\ \ \ hh:mm">
                  <c:v>42002.416666666664</c:v>
                </c:pt>
                <c:pt idx="7831" formatCode="mm/dd/yyyy\ \ \ hh:mm">
                  <c:v>42002.666666666664</c:v>
                </c:pt>
                <c:pt idx="7832" formatCode="mm/dd/yyyy\ \ \ hh:mm">
                  <c:v>42002.916666666664</c:v>
                </c:pt>
                <c:pt idx="7833" formatCode="mm/dd/yyyy\ \ \ hh:mm">
                  <c:v>42003.166666666664</c:v>
                </c:pt>
                <c:pt idx="7834" formatCode="mm/dd/yyyy\ \ \ hh:mm">
                  <c:v>42003.416666666664</c:v>
                </c:pt>
                <c:pt idx="7835" formatCode="mm/dd/yyyy\ \ \ hh:mm">
                  <c:v>42003.666666666664</c:v>
                </c:pt>
                <c:pt idx="7836" formatCode="mm/dd/yyyy\ \ \ hh:mm">
                  <c:v>42003.916666666664</c:v>
                </c:pt>
                <c:pt idx="7837" formatCode="mm/dd/yyyy\ \ \ hh:mm">
                  <c:v>42004.166666666664</c:v>
                </c:pt>
                <c:pt idx="7838" formatCode="mm/dd/yyyy\ \ \ hh:mm">
                  <c:v>42004.416666666664</c:v>
                </c:pt>
                <c:pt idx="7839" formatCode="mm/dd/yyyy\ \ \ hh:mm">
                  <c:v>42004.666666666664</c:v>
                </c:pt>
                <c:pt idx="7840" formatCode="mm/dd/yyyy\ \ \ hh:mm">
                  <c:v>42004.916666666664</c:v>
                </c:pt>
                <c:pt idx="7841" formatCode="mm/dd/yyyy\ \ \ hh:mm">
                  <c:v>42005.166666666664</c:v>
                </c:pt>
                <c:pt idx="7842" formatCode="mm/dd/yyyy\ \ \ hh:mm">
                  <c:v>42005.416666666664</c:v>
                </c:pt>
                <c:pt idx="7843" formatCode="mm/dd/yyyy\ \ \ hh:mm">
                  <c:v>42005.666666666664</c:v>
                </c:pt>
                <c:pt idx="7844" formatCode="mm/dd/yyyy\ \ \ hh:mm">
                  <c:v>42005.916666666664</c:v>
                </c:pt>
                <c:pt idx="7845" formatCode="mm/dd/yyyy\ \ \ hh:mm">
                  <c:v>42006.166666666664</c:v>
                </c:pt>
                <c:pt idx="7846" formatCode="mm/dd/yyyy\ \ \ hh:mm">
                  <c:v>42006.416666666664</c:v>
                </c:pt>
                <c:pt idx="7847" formatCode="mm/dd/yyyy\ \ \ hh:mm">
                  <c:v>42006.666666666664</c:v>
                </c:pt>
                <c:pt idx="7848" formatCode="mm/dd/yyyy\ \ \ hh:mm">
                  <c:v>42006.916666666664</c:v>
                </c:pt>
                <c:pt idx="7849" formatCode="mm/dd/yyyy\ \ \ hh:mm">
                  <c:v>42007.166666666664</c:v>
                </c:pt>
                <c:pt idx="7850" formatCode="mm/dd/yyyy\ \ \ hh:mm">
                  <c:v>42007.416666666664</c:v>
                </c:pt>
                <c:pt idx="7851" formatCode="mm/dd/yyyy\ \ \ hh:mm">
                  <c:v>42007.666666666664</c:v>
                </c:pt>
                <c:pt idx="7852" formatCode="mm/dd/yyyy\ \ \ hh:mm">
                  <c:v>42007.916666666664</c:v>
                </c:pt>
                <c:pt idx="7853" formatCode="mm/dd/yyyy\ \ \ hh:mm">
                  <c:v>42008.166666666664</c:v>
                </c:pt>
                <c:pt idx="7854" formatCode="mm/dd/yyyy\ \ \ hh:mm">
                  <c:v>42008.416666666664</c:v>
                </c:pt>
                <c:pt idx="7855" formatCode="mm/dd/yyyy\ \ \ hh:mm">
                  <c:v>42008.666666666664</c:v>
                </c:pt>
                <c:pt idx="7856" formatCode="mm/dd/yyyy\ \ \ hh:mm">
                  <c:v>42008.916666666664</c:v>
                </c:pt>
                <c:pt idx="7857" formatCode="mm/dd/yyyy\ \ \ hh:mm">
                  <c:v>42009.166666666664</c:v>
                </c:pt>
                <c:pt idx="7858" formatCode="mm/dd/yyyy\ \ \ hh:mm">
                  <c:v>42009.416666666664</c:v>
                </c:pt>
                <c:pt idx="7859" formatCode="mm/dd/yyyy\ \ \ hh:mm">
                  <c:v>42009.666666666664</c:v>
                </c:pt>
                <c:pt idx="7860" formatCode="mm/dd/yyyy\ \ \ hh:mm">
                  <c:v>42009.916666666664</c:v>
                </c:pt>
                <c:pt idx="7861" formatCode="mm/dd/yyyy\ \ \ hh:mm">
                  <c:v>42010.166666666664</c:v>
                </c:pt>
                <c:pt idx="7862" formatCode="mm/dd/yyyy\ \ \ hh:mm">
                  <c:v>42010.416666666664</c:v>
                </c:pt>
                <c:pt idx="7863" formatCode="mm/dd/yyyy\ \ \ hh:mm">
                  <c:v>42010.666666666664</c:v>
                </c:pt>
                <c:pt idx="7864" formatCode="mm/dd/yyyy\ \ \ hh:mm">
                  <c:v>42010.916666666664</c:v>
                </c:pt>
                <c:pt idx="7865" formatCode="mm/dd/yyyy\ \ \ hh:mm">
                  <c:v>42011.166666666664</c:v>
                </c:pt>
                <c:pt idx="7866" formatCode="mm/dd/yyyy\ \ \ hh:mm">
                  <c:v>42011.416666666664</c:v>
                </c:pt>
                <c:pt idx="7867" formatCode="mm/dd/yyyy\ \ \ hh:mm">
                  <c:v>42011.666666666664</c:v>
                </c:pt>
                <c:pt idx="7868" formatCode="mm/dd/yyyy\ \ \ hh:mm">
                  <c:v>42011.916666666664</c:v>
                </c:pt>
                <c:pt idx="7869" formatCode="mm/dd/yyyy\ \ \ hh:mm">
                  <c:v>42012.166666666664</c:v>
                </c:pt>
                <c:pt idx="7870" formatCode="mm/dd/yyyy\ \ \ hh:mm">
                  <c:v>42012.416666666664</c:v>
                </c:pt>
                <c:pt idx="7871" formatCode="mm/dd/yyyy\ \ \ hh:mm">
                  <c:v>42012.666666666664</c:v>
                </c:pt>
                <c:pt idx="7872" formatCode="mm/dd/yyyy\ \ \ hh:mm">
                  <c:v>42012.916666666664</c:v>
                </c:pt>
                <c:pt idx="7873" formatCode="mm/dd/yyyy\ \ \ hh:mm">
                  <c:v>42013.166666666664</c:v>
                </c:pt>
                <c:pt idx="7874" formatCode="mm/dd/yyyy\ \ \ hh:mm">
                  <c:v>42013.416666666664</c:v>
                </c:pt>
                <c:pt idx="7875" formatCode="mm/dd/yyyy\ \ \ hh:mm">
                  <c:v>42013.666666666664</c:v>
                </c:pt>
                <c:pt idx="7876" formatCode="mm/dd/yyyy\ \ \ hh:mm">
                  <c:v>42013.916666666664</c:v>
                </c:pt>
                <c:pt idx="7877" formatCode="mm/dd/yyyy\ \ \ hh:mm">
                  <c:v>42014.166666666664</c:v>
                </c:pt>
                <c:pt idx="7878" formatCode="mm/dd/yyyy\ \ \ hh:mm">
                  <c:v>42014.416666666664</c:v>
                </c:pt>
                <c:pt idx="7879" formatCode="mm/dd/yyyy\ \ \ hh:mm">
                  <c:v>42014.666666666664</c:v>
                </c:pt>
                <c:pt idx="7880" formatCode="mm/dd/yyyy\ \ \ hh:mm">
                  <c:v>42014.916666666664</c:v>
                </c:pt>
                <c:pt idx="7881" formatCode="mm/dd/yyyy\ \ \ hh:mm">
                  <c:v>42015.166666666664</c:v>
                </c:pt>
                <c:pt idx="7882" formatCode="mm/dd/yyyy\ \ \ hh:mm">
                  <c:v>42015.416666666664</c:v>
                </c:pt>
                <c:pt idx="7883" formatCode="mm/dd/yyyy\ \ \ hh:mm">
                  <c:v>42015.666666666664</c:v>
                </c:pt>
                <c:pt idx="7884" formatCode="mm/dd/yyyy\ \ \ hh:mm">
                  <c:v>42015.916666666664</c:v>
                </c:pt>
                <c:pt idx="7885" formatCode="mm/dd/yyyy\ \ \ hh:mm">
                  <c:v>42016.166666666664</c:v>
                </c:pt>
                <c:pt idx="7886" formatCode="mm/dd/yyyy\ \ \ hh:mm">
                  <c:v>42016.416666666664</c:v>
                </c:pt>
                <c:pt idx="7887" formatCode="mm/dd/yyyy\ \ \ hh:mm">
                  <c:v>42016.666666666664</c:v>
                </c:pt>
                <c:pt idx="7888" formatCode="mm/dd/yyyy\ \ \ hh:mm">
                  <c:v>42016.916666666664</c:v>
                </c:pt>
                <c:pt idx="7889" formatCode="mm/dd/yyyy\ \ \ hh:mm">
                  <c:v>42017.166666666664</c:v>
                </c:pt>
                <c:pt idx="7890" formatCode="mm/dd/yyyy\ \ \ hh:mm">
                  <c:v>42017.416666666664</c:v>
                </c:pt>
                <c:pt idx="7891" formatCode="mm/dd/yyyy\ \ \ hh:mm">
                  <c:v>42017.666666666664</c:v>
                </c:pt>
                <c:pt idx="7892" formatCode="mm/dd/yyyy\ \ \ hh:mm">
                  <c:v>42017.916666666664</c:v>
                </c:pt>
                <c:pt idx="7893" formatCode="mm/dd/yyyy\ \ \ hh:mm">
                  <c:v>42018.166666666664</c:v>
                </c:pt>
                <c:pt idx="7894" formatCode="mm/dd/yyyy\ \ \ hh:mm">
                  <c:v>42018.416666666664</c:v>
                </c:pt>
                <c:pt idx="7895" formatCode="mm/dd/yyyy\ \ \ hh:mm">
                  <c:v>42018.666666666664</c:v>
                </c:pt>
                <c:pt idx="7896" formatCode="mm/dd/yyyy\ \ \ hh:mm">
                  <c:v>42018.916666666664</c:v>
                </c:pt>
                <c:pt idx="7897" formatCode="mm/dd/yyyy\ \ \ hh:mm">
                  <c:v>42019.166666666664</c:v>
                </c:pt>
                <c:pt idx="7898" formatCode="mm/dd/yyyy\ \ \ hh:mm">
                  <c:v>42019.416666666664</c:v>
                </c:pt>
                <c:pt idx="7899" formatCode="mm/dd/yyyy\ \ \ hh:mm">
                  <c:v>42019.666666666664</c:v>
                </c:pt>
                <c:pt idx="7900" formatCode="mm/dd/yyyy\ \ \ hh:mm">
                  <c:v>42019.916666666664</c:v>
                </c:pt>
                <c:pt idx="7901" formatCode="mm/dd/yyyy\ \ \ hh:mm">
                  <c:v>42020.166666666664</c:v>
                </c:pt>
                <c:pt idx="7902" formatCode="mm/dd/yyyy\ \ \ hh:mm">
                  <c:v>42020.416666666664</c:v>
                </c:pt>
                <c:pt idx="7903" formatCode="mm/dd/yyyy\ \ \ hh:mm">
                  <c:v>42020.666666666664</c:v>
                </c:pt>
                <c:pt idx="7904" formatCode="mm/dd/yyyy\ \ \ hh:mm">
                  <c:v>42020.916666666664</c:v>
                </c:pt>
                <c:pt idx="7905" formatCode="mm/dd/yyyy\ \ \ hh:mm">
                  <c:v>42021.166666666664</c:v>
                </c:pt>
                <c:pt idx="7906" formatCode="mm/dd/yyyy\ \ \ hh:mm">
                  <c:v>42021.416666666664</c:v>
                </c:pt>
                <c:pt idx="7907" formatCode="mm/dd/yyyy\ \ \ hh:mm">
                  <c:v>42021.666666666664</c:v>
                </c:pt>
                <c:pt idx="7908" formatCode="mm/dd/yyyy\ \ \ hh:mm">
                  <c:v>42021.916666666664</c:v>
                </c:pt>
                <c:pt idx="7909" formatCode="mm/dd/yyyy\ \ \ hh:mm">
                  <c:v>42022.166666666664</c:v>
                </c:pt>
                <c:pt idx="7910" formatCode="mm/dd/yyyy\ \ \ hh:mm">
                  <c:v>42022.416666666664</c:v>
                </c:pt>
                <c:pt idx="7911" formatCode="mm/dd/yyyy\ \ \ hh:mm">
                  <c:v>42022.666666666664</c:v>
                </c:pt>
                <c:pt idx="7912" formatCode="mm/dd/yyyy\ \ \ hh:mm">
                  <c:v>42022.916666666664</c:v>
                </c:pt>
                <c:pt idx="7913" formatCode="mm/dd/yyyy\ \ \ hh:mm">
                  <c:v>42023.166666666664</c:v>
                </c:pt>
                <c:pt idx="7914" formatCode="mm/dd/yyyy\ \ \ hh:mm">
                  <c:v>42023.416666666664</c:v>
                </c:pt>
                <c:pt idx="7915" formatCode="mm/dd/yyyy\ \ \ hh:mm">
                  <c:v>42023.666666666664</c:v>
                </c:pt>
                <c:pt idx="7916" formatCode="mm/dd/yyyy\ \ \ hh:mm">
                  <c:v>42023.916666666664</c:v>
                </c:pt>
                <c:pt idx="7917" formatCode="mm/dd/yyyy\ \ \ hh:mm">
                  <c:v>42024.166666666664</c:v>
                </c:pt>
                <c:pt idx="7918" formatCode="mm/dd/yyyy\ \ \ hh:mm">
                  <c:v>42024.416666666664</c:v>
                </c:pt>
                <c:pt idx="7919" formatCode="mm/dd/yyyy\ \ \ hh:mm">
                  <c:v>42024.666666666664</c:v>
                </c:pt>
                <c:pt idx="7920" formatCode="mm/dd/yyyy\ \ \ hh:mm">
                  <c:v>42024.916666666664</c:v>
                </c:pt>
                <c:pt idx="7921" formatCode="mm/dd/yyyy\ \ \ hh:mm">
                  <c:v>42025.166666666664</c:v>
                </c:pt>
                <c:pt idx="7922" formatCode="mm/dd/yyyy\ \ \ hh:mm">
                  <c:v>42025.416666666664</c:v>
                </c:pt>
                <c:pt idx="7923" formatCode="mm/dd/yyyy\ \ \ hh:mm">
                  <c:v>42025.666666666664</c:v>
                </c:pt>
                <c:pt idx="7924" formatCode="mm/dd/yyyy\ \ \ hh:mm">
                  <c:v>42025.916666666664</c:v>
                </c:pt>
                <c:pt idx="7925" formatCode="mm/dd/yyyy\ \ \ hh:mm">
                  <c:v>42026.166666666664</c:v>
                </c:pt>
                <c:pt idx="7926" formatCode="mm/dd/yyyy\ \ \ hh:mm">
                  <c:v>42026.416666666664</c:v>
                </c:pt>
                <c:pt idx="7927" formatCode="mm/dd/yyyy\ \ \ hh:mm">
                  <c:v>42026.666666666664</c:v>
                </c:pt>
                <c:pt idx="7928" formatCode="mm/dd/yyyy\ \ \ hh:mm">
                  <c:v>42026.916666666664</c:v>
                </c:pt>
                <c:pt idx="7929" formatCode="mm/dd/yyyy\ \ \ hh:mm">
                  <c:v>42027.166666666664</c:v>
                </c:pt>
                <c:pt idx="7930" formatCode="mm/dd/yyyy\ \ \ hh:mm">
                  <c:v>42027.416666666664</c:v>
                </c:pt>
                <c:pt idx="7931" formatCode="mm/dd/yyyy\ \ \ hh:mm">
                  <c:v>42027.666666666664</c:v>
                </c:pt>
                <c:pt idx="7932" formatCode="mm/dd/yyyy\ \ \ hh:mm">
                  <c:v>42027.916666666664</c:v>
                </c:pt>
                <c:pt idx="7933" formatCode="mm/dd/yyyy\ \ \ hh:mm">
                  <c:v>42028.166666666664</c:v>
                </c:pt>
                <c:pt idx="7934" formatCode="mm/dd/yyyy\ \ \ hh:mm">
                  <c:v>42028.416666666664</c:v>
                </c:pt>
                <c:pt idx="7935" formatCode="mm/dd/yyyy\ \ \ hh:mm">
                  <c:v>42028.666666666664</c:v>
                </c:pt>
                <c:pt idx="7936" formatCode="mm/dd/yyyy\ \ \ hh:mm">
                  <c:v>42028.916666666664</c:v>
                </c:pt>
                <c:pt idx="7937" formatCode="mm/dd/yyyy\ \ \ hh:mm">
                  <c:v>42029.166666666664</c:v>
                </c:pt>
                <c:pt idx="7938" formatCode="mm/dd/yyyy\ \ \ hh:mm">
                  <c:v>42029.416666666664</c:v>
                </c:pt>
                <c:pt idx="7939" formatCode="mm/dd/yyyy\ \ \ hh:mm">
                  <c:v>42029.666666666664</c:v>
                </c:pt>
                <c:pt idx="7940" formatCode="mm/dd/yyyy\ \ \ hh:mm">
                  <c:v>42029.916666666664</c:v>
                </c:pt>
                <c:pt idx="7941" formatCode="mm/dd/yyyy\ \ \ hh:mm">
                  <c:v>42030.166666666664</c:v>
                </c:pt>
                <c:pt idx="7942" formatCode="mm/dd/yyyy\ \ \ hh:mm">
                  <c:v>42030.416666666664</c:v>
                </c:pt>
                <c:pt idx="7943" formatCode="mm/dd/yyyy\ \ \ hh:mm">
                  <c:v>42030.666666666664</c:v>
                </c:pt>
                <c:pt idx="7944" formatCode="mm/dd/yyyy\ \ \ hh:mm">
                  <c:v>42030.916666666664</c:v>
                </c:pt>
                <c:pt idx="7945" formatCode="mm/dd/yyyy\ \ \ hh:mm">
                  <c:v>42031.166666666664</c:v>
                </c:pt>
                <c:pt idx="7946" formatCode="mm/dd/yyyy\ \ \ hh:mm">
                  <c:v>42031.416666666664</c:v>
                </c:pt>
                <c:pt idx="7947" formatCode="mm/dd/yyyy\ \ \ hh:mm">
                  <c:v>42031.666666666664</c:v>
                </c:pt>
                <c:pt idx="7948" formatCode="mm/dd/yyyy\ \ \ hh:mm">
                  <c:v>42031.916666666664</c:v>
                </c:pt>
                <c:pt idx="7949" formatCode="mm/dd/yyyy\ \ \ hh:mm">
                  <c:v>42032.166666666664</c:v>
                </c:pt>
                <c:pt idx="7950" formatCode="mm/dd/yyyy\ \ \ hh:mm">
                  <c:v>42032.416666666664</c:v>
                </c:pt>
                <c:pt idx="7951" formatCode="mm/dd/yyyy\ \ \ hh:mm">
                  <c:v>42032.666666666664</c:v>
                </c:pt>
                <c:pt idx="7952" formatCode="mm/dd/yyyy\ \ \ hh:mm">
                  <c:v>42032.916666666664</c:v>
                </c:pt>
                <c:pt idx="7953" formatCode="mm/dd/yyyy\ \ \ hh:mm">
                  <c:v>42033.166666666664</c:v>
                </c:pt>
                <c:pt idx="7954" formatCode="mm/dd/yyyy\ \ \ hh:mm">
                  <c:v>42033.416666666664</c:v>
                </c:pt>
                <c:pt idx="7955" formatCode="mm/dd/yyyy\ \ \ hh:mm">
                  <c:v>42033.666666666664</c:v>
                </c:pt>
                <c:pt idx="7956" formatCode="mm/dd/yyyy\ \ \ hh:mm">
                  <c:v>42033.916666666664</c:v>
                </c:pt>
                <c:pt idx="7957" formatCode="mm/dd/yyyy\ \ \ hh:mm">
                  <c:v>42034.166666666664</c:v>
                </c:pt>
                <c:pt idx="7958" formatCode="mm/dd/yyyy\ \ \ hh:mm">
                  <c:v>42034.416666666664</c:v>
                </c:pt>
                <c:pt idx="7959" formatCode="mm/dd/yyyy\ \ \ hh:mm">
                  <c:v>42034.666666666664</c:v>
                </c:pt>
                <c:pt idx="7960" formatCode="mm/dd/yyyy\ \ \ hh:mm">
                  <c:v>42034.916666666664</c:v>
                </c:pt>
                <c:pt idx="7961" formatCode="mm/dd/yyyy\ \ \ hh:mm">
                  <c:v>42035.166666666664</c:v>
                </c:pt>
                <c:pt idx="7962" formatCode="mm/dd/yyyy\ \ \ hh:mm">
                  <c:v>42035.416666666664</c:v>
                </c:pt>
                <c:pt idx="7963" formatCode="mm/dd/yyyy\ \ \ hh:mm">
                  <c:v>42035.666666666664</c:v>
                </c:pt>
                <c:pt idx="7964" formatCode="mm/dd/yyyy\ \ \ hh:mm">
                  <c:v>42035.916666666664</c:v>
                </c:pt>
                <c:pt idx="7965" formatCode="mm/dd/yyyy\ \ \ hh:mm">
                  <c:v>42036.166666666664</c:v>
                </c:pt>
                <c:pt idx="7966" formatCode="mm/dd/yyyy\ \ \ hh:mm">
                  <c:v>42036.416666666664</c:v>
                </c:pt>
                <c:pt idx="7967" formatCode="mm/dd/yyyy\ \ \ hh:mm">
                  <c:v>42036.666666666664</c:v>
                </c:pt>
                <c:pt idx="7968" formatCode="mm/dd/yyyy\ \ \ hh:mm">
                  <c:v>42036.916666666664</c:v>
                </c:pt>
                <c:pt idx="7969" formatCode="mm/dd/yyyy\ \ \ hh:mm">
                  <c:v>42037.166666666664</c:v>
                </c:pt>
                <c:pt idx="7970" formatCode="mm/dd/yyyy\ \ \ hh:mm">
                  <c:v>42037.416666666664</c:v>
                </c:pt>
                <c:pt idx="7971" formatCode="mm/dd/yyyy\ \ \ hh:mm">
                  <c:v>42037.666666666664</c:v>
                </c:pt>
                <c:pt idx="7972" formatCode="mm/dd/yyyy\ \ \ hh:mm">
                  <c:v>42037.916666666664</c:v>
                </c:pt>
                <c:pt idx="7973" formatCode="mm/dd/yyyy\ \ \ hh:mm">
                  <c:v>42038.166666666664</c:v>
                </c:pt>
                <c:pt idx="7974" formatCode="mm/dd/yyyy\ \ \ hh:mm">
                  <c:v>42038.416666666664</c:v>
                </c:pt>
                <c:pt idx="7975" formatCode="mm/dd/yyyy\ \ \ hh:mm">
                  <c:v>42038.666666666664</c:v>
                </c:pt>
                <c:pt idx="7976" formatCode="mm/dd/yyyy\ \ \ hh:mm">
                  <c:v>42038.916666666664</c:v>
                </c:pt>
                <c:pt idx="7977" formatCode="mm/dd/yyyy\ \ \ hh:mm">
                  <c:v>42039.166666666664</c:v>
                </c:pt>
                <c:pt idx="7978" formatCode="mm/dd/yyyy\ \ \ hh:mm">
                  <c:v>42039.416666666664</c:v>
                </c:pt>
                <c:pt idx="7979" formatCode="mm/dd/yyyy\ \ \ hh:mm">
                  <c:v>42039.666666666664</c:v>
                </c:pt>
                <c:pt idx="7980" formatCode="mm/dd/yyyy\ \ \ hh:mm">
                  <c:v>42039.916666666664</c:v>
                </c:pt>
                <c:pt idx="7981" formatCode="mm/dd/yyyy\ \ \ hh:mm">
                  <c:v>42040.166666666664</c:v>
                </c:pt>
                <c:pt idx="7982" formatCode="mm/dd/yyyy\ \ \ hh:mm">
                  <c:v>42040.416666666664</c:v>
                </c:pt>
                <c:pt idx="7983" formatCode="mm/dd/yyyy\ \ \ hh:mm">
                  <c:v>42040.666666666664</c:v>
                </c:pt>
                <c:pt idx="7984" formatCode="mm/dd/yyyy\ \ \ hh:mm">
                  <c:v>42040.916666666664</c:v>
                </c:pt>
                <c:pt idx="7985" formatCode="mm/dd/yyyy\ \ \ hh:mm">
                  <c:v>42041.166666666664</c:v>
                </c:pt>
                <c:pt idx="7986" formatCode="mm/dd/yyyy\ \ \ hh:mm">
                  <c:v>42041.416666666664</c:v>
                </c:pt>
                <c:pt idx="7987" formatCode="mm/dd/yyyy\ \ \ hh:mm">
                  <c:v>42041.666666666664</c:v>
                </c:pt>
                <c:pt idx="7988" formatCode="mm/dd/yyyy\ \ \ hh:mm">
                  <c:v>42041.916666666664</c:v>
                </c:pt>
                <c:pt idx="7989" formatCode="mm/dd/yyyy\ \ \ hh:mm">
                  <c:v>42042.166666666664</c:v>
                </c:pt>
                <c:pt idx="7990" formatCode="mm/dd/yyyy\ \ \ hh:mm">
                  <c:v>42042.416666666664</c:v>
                </c:pt>
                <c:pt idx="7991" formatCode="mm/dd/yyyy\ \ \ hh:mm">
                  <c:v>42042.666666666664</c:v>
                </c:pt>
                <c:pt idx="7992" formatCode="mm/dd/yyyy\ \ \ hh:mm">
                  <c:v>42042.916666666664</c:v>
                </c:pt>
                <c:pt idx="7993" formatCode="mm/dd/yyyy\ \ \ hh:mm">
                  <c:v>42043.166666666664</c:v>
                </c:pt>
                <c:pt idx="7994" formatCode="mm/dd/yyyy\ \ \ hh:mm">
                  <c:v>42043.416666666664</c:v>
                </c:pt>
                <c:pt idx="7995" formatCode="mm/dd/yyyy\ \ \ hh:mm">
                  <c:v>42043.666666666664</c:v>
                </c:pt>
                <c:pt idx="7996" formatCode="mm/dd/yyyy\ \ \ hh:mm">
                  <c:v>42043.916666666664</c:v>
                </c:pt>
                <c:pt idx="7997" formatCode="mm/dd/yyyy\ \ \ hh:mm">
                  <c:v>42044.166666666664</c:v>
                </c:pt>
                <c:pt idx="7998" formatCode="mm/dd/yyyy\ \ \ hh:mm">
                  <c:v>42044.416666666664</c:v>
                </c:pt>
                <c:pt idx="7999" formatCode="mm/dd/yyyy\ \ \ hh:mm">
                  <c:v>42044.666666666664</c:v>
                </c:pt>
                <c:pt idx="8000" formatCode="mm/dd/yyyy\ \ \ hh:mm">
                  <c:v>42044.916666666664</c:v>
                </c:pt>
                <c:pt idx="8001" formatCode="mm/dd/yyyy\ \ \ hh:mm">
                  <c:v>42045.166666666664</c:v>
                </c:pt>
                <c:pt idx="8002" formatCode="mm/dd/yyyy\ \ \ hh:mm">
                  <c:v>42045.416666666664</c:v>
                </c:pt>
                <c:pt idx="8003" formatCode="mm/dd/yyyy\ \ \ hh:mm">
                  <c:v>42045.666666666664</c:v>
                </c:pt>
                <c:pt idx="8004" formatCode="mm/dd/yyyy\ \ \ hh:mm">
                  <c:v>42045.916666666664</c:v>
                </c:pt>
                <c:pt idx="8005" formatCode="mm/dd/yyyy\ \ \ hh:mm">
                  <c:v>42046.166666666664</c:v>
                </c:pt>
                <c:pt idx="8006" formatCode="mm/dd/yyyy\ \ \ hh:mm">
                  <c:v>42046.416666666664</c:v>
                </c:pt>
                <c:pt idx="8007" formatCode="mm/dd/yyyy\ \ \ hh:mm">
                  <c:v>42046.666666666664</c:v>
                </c:pt>
                <c:pt idx="8008" formatCode="mm/dd/yyyy\ \ \ hh:mm">
                  <c:v>42046.916666666664</c:v>
                </c:pt>
                <c:pt idx="8009" formatCode="mm/dd/yyyy\ \ \ hh:mm">
                  <c:v>42047.166666666664</c:v>
                </c:pt>
                <c:pt idx="8010" formatCode="mm/dd/yyyy\ \ \ hh:mm">
                  <c:v>42047.416666666664</c:v>
                </c:pt>
                <c:pt idx="8011" formatCode="mm/dd/yyyy\ \ \ hh:mm">
                  <c:v>42047.666666666664</c:v>
                </c:pt>
                <c:pt idx="8012" formatCode="mm/dd/yyyy\ \ \ hh:mm">
                  <c:v>42047.916666666664</c:v>
                </c:pt>
                <c:pt idx="8013" formatCode="mm/dd/yyyy\ \ \ hh:mm">
                  <c:v>42048.166666666664</c:v>
                </c:pt>
                <c:pt idx="8014" formatCode="mm/dd/yyyy\ \ \ hh:mm">
                  <c:v>42048.416666666664</c:v>
                </c:pt>
                <c:pt idx="8015" formatCode="mm/dd/yyyy\ \ \ hh:mm">
                  <c:v>42048.666666666664</c:v>
                </c:pt>
                <c:pt idx="8016" formatCode="mm/dd/yyyy\ \ \ hh:mm">
                  <c:v>42048.916666666664</c:v>
                </c:pt>
                <c:pt idx="8017" formatCode="mm/dd/yyyy\ \ \ hh:mm">
                  <c:v>42049.166666666664</c:v>
                </c:pt>
                <c:pt idx="8018" formatCode="mm/dd/yyyy\ \ \ hh:mm">
                  <c:v>42049.416666666664</c:v>
                </c:pt>
                <c:pt idx="8019" formatCode="mm/dd/yyyy\ \ \ hh:mm">
                  <c:v>42049.666666666664</c:v>
                </c:pt>
                <c:pt idx="8020" formatCode="mm/dd/yyyy\ \ \ hh:mm">
                  <c:v>42049.916666666664</c:v>
                </c:pt>
                <c:pt idx="8021" formatCode="mm/dd/yyyy\ \ \ hh:mm">
                  <c:v>42050.166666666664</c:v>
                </c:pt>
                <c:pt idx="8022" formatCode="mm/dd/yyyy\ \ \ hh:mm">
                  <c:v>42050.416666666664</c:v>
                </c:pt>
                <c:pt idx="8023" formatCode="mm/dd/yyyy\ \ \ hh:mm">
                  <c:v>42050.666666666664</c:v>
                </c:pt>
                <c:pt idx="8024" formatCode="mm/dd/yyyy\ \ \ hh:mm">
                  <c:v>42050.916666666664</c:v>
                </c:pt>
                <c:pt idx="8025" formatCode="mm/dd/yyyy\ \ \ hh:mm">
                  <c:v>42051.166666666664</c:v>
                </c:pt>
                <c:pt idx="8026" formatCode="mm/dd/yyyy\ \ \ hh:mm">
                  <c:v>42051.416666666664</c:v>
                </c:pt>
                <c:pt idx="8027" formatCode="mm/dd/yyyy\ \ \ hh:mm">
                  <c:v>42051.666666666664</c:v>
                </c:pt>
                <c:pt idx="8028" formatCode="mm/dd/yyyy\ \ \ hh:mm">
                  <c:v>42051.916666666664</c:v>
                </c:pt>
                <c:pt idx="8029" formatCode="mm/dd/yyyy\ \ \ hh:mm">
                  <c:v>42052.166666666664</c:v>
                </c:pt>
                <c:pt idx="8030" formatCode="mm/dd/yyyy\ \ \ hh:mm">
                  <c:v>42052.416666666664</c:v>
                </c:pt>
                <c:pt idx="8031" formatCode="mm/dd/yyyy\ \ \ hh:mm">
                  <c:v>42052.666666666664</c:v>
                </c:pt>
                <c:pt idx="8032" formatCode="mm/dd/yyyy\ \ \ hh:mm">
                  <c:v>42052.916666666664</c:v>
                </c:pt>
                <c:pt idx="8033" formatCode="mm/dd/yyyy\ \ \ hh:mm">
                  <c:v>42053.166666666664</c:v>
                </c:pt>
                <c:pt idx="8034" formatCode="mm/dd/yyyy\ \ \ hh:mm">
                  <c:v>42053.416666666664</c:v>
                </c:pt>
                <c:pt idx="8035" formatCode="mm/dd/yyyy\ \ \ hh:mm">
                  <c:v>42053.666666666664</c:v>
                </c:pt>
                <c:pt idx="8036" formatCode="mm/dd/yyyy\ \ \ hh:mm">
                  <c:v>42053.916666666664</c:v>
                </c:pt>
                <c:pt idx="8037" formatCode="mm/dd/yyyy\ \ \ hh:mm">
                  <c:v>42054.166666666664</c:v>
                </c:pt>
                <c:pt idx="8038" formatCode="mm/dd/yyyy\ \ \ hh:mm">
                  <c:v>42054.416666666664</c:v>
                </c:pt>
                <c:pt idx="8039" formatCode="mm/dd/yyyy\ \ \ hh:mm">
                  <c:v>42054.666666666664</c:v>
                </c:pt>
                <c:pt idx="8040" formatCode="mm/dd/yyyy\ \ \ hh:mm">
                  <c:v>42054.916666666664</c:v>
                </c:pt>
                <c:pt idx="8041" formatCode="mm/dd/yyyy\ \ \ hh:mm">
                  <c:v>42055.166666666664</c:v>
                </c:pt>
                <c:pt idx="8042" formatCode="mm/dd/yyyy\ \ \ hh:mm">
                  <c:v>42055.416666666664</c:v>
                </c:pt>
                <c:pt idx="8043" formatCode="mm/dd/yyyy\ \ \ hh:mm">
                  <c:v>42055.666666666664</c:v>
                </c:pt>
                <c:pt idx="8044" formatCode="mm/dd/yyyy\ \ \ hh:mm">
                  <c:v>42055.916666666664</c:v>
                </c:pt>
                <c:pt idx="8045" formatCode="mm/dd/yyyy\ \ \ hh:mm">
                  <c:v>42056.166666666664</c:v>
                </c:pt>
                <c:pt idx="8046" formatCode="mm/dd/yyyy\ \ \ hh:mm">
                  <c:v>42056.416666666664</c:v>
                </c:pt>
                <c:pt idx="8047" formatCode="mm/dd/yyyy\ \ \ hh:mm">
                  <c:v>42056.666666666664</c:v>
                </c:pt>
                <c:pt idx="8048" formatCode="mm/dd/yyyy\ \ \ hh:mm">
                  <c:v>42056.916666666664</c:v>
                </c:pt>
                <c:pt idx="8049" formatCode="mm/dd/yyyy\ \ \ hh:mm">
                  <c:v>42057.166666666664</c:v>
                </c:pt>
                <c:pt idx="8050" formatCode="mm/dd/yyyy\ \ \ hh:mm">
                  <c:v>42057.416666666664</c:v>
                </c:pt>
                <c:pt idx="8051" formatCode="mm/dd/yyyy\ \ \ hh:mm">
                  <c:v>42057.666666666664</c:v>
                </c:pt>
                <c:pt idx="8052" formatCode="mm/dd/yyyy\ \ \ hh:mm">
                  <c:v>42057.916666666664</c:v>
                </c:pt>
                <c:pt idx="8053" formatCode="mm/dd/yyyy\ \ \ hh:mm">
                  <c:v>42058.166666666664</c:v>
                </c:pt>
                <c:pt idx="8054" formatCode="mm/dd/yyyy\ \ \ hh:mm">
                  <c:v>42058.416666666664</c:v>
                </c:pt>
                <c:pt idx="8055" formatCode="mm/dd/yyyy\ \ \ hh:mm">
                  <c:v>42058.666666666664</c:v>
                </c:pt>
                <c:pt idx="8056" formatCode="mm/dd/yyyy\ \ \ hh:mm">
                  <c:v>42058.916666666664</c:v>
                </c:pt>
                <c:pt idx="8057" formatCode="mm/dd/yyyy\ \ \ hh:mm">
                  <c:v>42059.166666666664</c:v>
                </c:pt>
                <c:pt idx="8058" formatCode="mm/dd/yyyy\ \ \ hh:mm">
                  <c:v>42059.416666666664</c:v>
                </c:pt>
                <c:pt idx="8059" formatCode="mm/dd/yyyy\ \ \ hh:mm">
                  <c:v>42059.666666666664</c:v>
                </c:pt>
                <c:pt idx="8060" formatCode="mm/dd/yyyy\ \ \ hh:mm">
                  <c:v>42059.916666666664</c:v>
                </c:pt>
                <c:pt idx="8061" formatCode="mm/dd/yyyy\ \ \ hh:mm">
                  <c:v>42060.166666666664</c:v>
                </c:pt>
                <c:pt idx="8062" formatCode="mm/dd/yyyy\ \ \ hh:mm">
                  <c:v>42060.416666666664</c:v>
                </c:pt>
                <c:pt idx="8063" formatCode="mm/dd/yyyy\ \ \ hh:mm">
                  <c:v>42060.666666666664</c:v>
                </c:pt>
                <c:pt idx="8064" formatCode="mm/dd/yyyy\ \ \ hh:mm">
                  <c:v>42060.916666666664</c:v>
                </c:pt>
                <c:pt idx="8065" formatCode="mm/dd/yyyy\ \ \ hh:mm">
                  <c:v>42061.166666666664</c:v>
                </c:pt>
                <c:pt idx="8066" formatCode="mm/dd/yyyy\ \ \ hh:mm">
                  <c:v>42061.416666666664</c:v>
                </c:pt>
                <c:pt idx="8067" formatCode="mm/dd/yyyy\ \ \ hh:mm">
                  <c:v>42061.666666666664</c:v>
                </c:pt>
                <c:pt idx="8068" formatCode="mm/dd/yyyy\ \ \ hh:mm">
                  <c:v>42061.916666666664</c:v>
                </c:pt>
                <c:pt idx="8069" formatCode="mm/dd/yyyy\ \ \ hh:mm">
                  <c:v>42062.166666666664</c:v>
                </c:pt>
                <c:pt idx="8070" formatCode="mm/dd/yyyy\ \ \ hh:mm">
                  <c:v>42062.416666666664</c:v>
                </c:pt>
                <c:pt idx="8071" formatCode="mm/dd/yyyy\ \ \ hh:mm">
                  <c:v>42062.666666666664</c:v>
                </c:pt>
                <c:pt idx="8072" formatCode="mm/dd/yyyy\ \ \ hh:mm">
                  <c:v>42062.916666666664</c:v>
                </c:pt>
                <c:pt idx="8073" formatCode="mm/dd/yyyy\ \ \ hh:mm">
                  <c:v>42063.166666666664</c:v>
                </c:pt>
                <c:pt idx="8074" formatCode="mm/dd/yyyy\ \ \ hh:mm">
                  <c:v>42063.416666666664</c:v>
                </c:pt>
                <c:pt idx="8075" formatCode="mm/dd/yyyy\ \ \ hh:mm">
                  <c:v>42063.666666666664</c:v>
                </c:pt>
                <c:pt idx="8076" formatCode="mm/dd/yyyy\ \ \ hh:mm">
                  <c:v>42063.916666666664</c:v>
                </c:pt>
                <c:pt idx="8077" formatCode="mm/dd/yyyy\ \ \ hh:mm">
                  <c:v>42064.166666666664</c:v>
                </c:pt>
                <c:pt idx="8078" formatCode="mm/dd/yyyy\ \ \ hh:mm">
                  <c:v>42064.416666666664</c:v>
                </c:pt>
                <c:pt idx="8079" formatCode="mm/dd/yyyy\ \ \ hh:mm">
                  <c:v>42064.666666666664</c:v>
                </c:pt>
                <c:pt idx="8080" formatCode="mm/dd/yyyy\ \ \ hh:mm">
                  <c:v>42064.916666666664</c:v>
                </c:pt>
                <c:pt idx="8081" formatCode="mm/dd/yyyy\ \ \ hh:mm">
                  <c:v>42065.166666666664</c:v>
                </c:pt>
                <c:pt idx="8082" formatCode="mm/dd/yyyy\ \ \ hh:mm">
                  <c:v>42065.416666666664</c:v>
                </c:pt>
                <c:pt idx="8083" formatCode="mm/dd/yyyy\ \ \ hh:mm">
                  <c:v>42065.666666666664</c:v>
                </c:pt>
                <c:pt idx="8084" formatCode="mm/dd/yyyy\ \ \ hh:mm">
                  <c:v>42065.916666666664</c:v>
                </c:pt>
                <c:pt idx="8085" formatCode="mm/dd/yyyy\ \ \ hh:mm">
                  <c:v>42066.166666666664</c:v>
                </c:pt>
                <c:pt idx="8086" formatCode="mm/dd/yyyy\ \ \ hh:mm">
                  <c:v>42066.416666666664</c:v>
                </c:pt>
                <c:pt idx="8087" formatCode="mm/dd/yyyy\ \ \ hh:mm">
                  <c:v>42066.666666666664</c:v>
                </c:pt>
                <c:pt idx="8088" formatCode="mm/dd/yyyy\ \ \ hh:mm">
                  <c:v>42066.916666666664</c:v>
                </c:pt>
                <c:pt idx="8089" formatCode="mm/dd/yyyy\ \ \ hh:mm">
                  <c:v>42067.166666666664</c:v>
                </c:pt>
                <c:pt idx="8090" formatCode="mm/dd/yyyy\ \ \ hh:mm">
                  <c:v>42067.416666666664</c:v>
                </c:pt>
                <c:pt idx="8091" formatCode="mm/dd/yyyy\ \ \ hh:mm">
                  <c:v>42067.666666666664</c:v>
                </c:pt>
                <c:pt idx="8092" formatCode="mm/dd/yyyy\ \ \ hh:mm">
                  <c:v>42067.916666666664</c:v>
                </c:pt>
                <c:pt idx="8093" formatCode="mm/dd/yyyy\ \ \ hh:mm">
                  <c:v>42068.166666666664</c:v>
                </c:pt>
                <c:pt idx="8094" formatCode="mm/dd/yyyy\ \ \ hh:mm">
                  <c:v>42068.416666666664</c:v>
                </c:pt>
                <c:pt idx="8095" formatCode="mm/dd/yyyy\ \ \ hh:mm">
                  <c:v>42068.666666666664</c:v>
                </c:pt>
                <c:pt idx="8096" formatCode="mm/dd/yyyy\ \ \ hh:mm">
                  <c:v>42068.916666666664</c:v>
                </c:pt>
                <c:pt idx="8097" formatCode="mm/dd/yyyy\ \ \ hh:mm">
                  <c:v>42069.166666666664</c:v>
                </c:pt>
                <c:pt idx="8098" formatCode="mm/dd/yyyy\ \ \ hh:mm">
                  <c:v>42069.416666666664</c:v>
                </c:pt>
                <c:pt idx="8099" formatCode="mm/dd/yyyy\ \ \ hh:mm">
                  <c:v>42069.666666666664</c:v>
                </c:pt>
                <c:pt idx="8100" formatCode="mm/dd/yyyy\ \ \ hh:mm">
                  <c:v>42069.916666666664</c:v>
                </c:pt>
                <c:pt idx="8101" formatCode="mm/dd/yyyy\ \ \ hh:mm">
                  <c:v>42070.166666666664</c:v>
                </c:pt>
                <c:pt idx="8102" formatCode="mm/dd/yyyy\ \ \ hh:mm">
                  <c:v>42070.416666666664</c:v>
                </c:pt>
                <c:pt idx="8103" formatCode="mm/dd/yyyy\ \ \ hh:mm">
                  <c:v>42070.666666666664</c:v>
                </c:pt>
                <c:pt idx="8104" formatCode="mm/dd/yyyy\ \ \ hh:mm">
                  <c:v>42070.916666666664</c:v>
                </c:pt>
                <c:pt idx="8105" formatCode="mm/dd/yyyy\ \ \ hh:mm">
                  <c:v>42071.208333333336</c:v>
                </c:pt>
                <c:pt idx="8106" formatCode="mm/dd/yyyy\ \ \ hh:mm">
                  <c:v>42071.458333333336</c:v>
                </c:pt>
                <c:pt idx="8107" formatCode="mm/dd/yyyy\ \ \ hh:mm">
                  <c:v>42071.708333333336</c:v>
                </c:pt>
                <c:pt idx="8108" formatCode="mm/dd/yyyy\ \ \ hh:mm">
                  <c:v>42071.958333333336</c:v>
                </c:pt>
                <c:pt idx="8109" formatCode="mm/dd/yyyy\ \ \ hh:mm">
                  <c:v>42072.208333333336</c:v>
                </c:pt>
                <c:pt idx="8110" formatCode="mm/dd/yyyy\ \ \ hh:mm">
                  <c:v>42072.458333333336</c:v>
                </c:pt>
                <c:pt idx="8111" formatCode="mm/dd/yyyy\ \ \ hh:mm">
                  <c:v>42072.708333333336</c:v>
                </c:pt>
                <c:pt idx="8112" formatCode="mm/dd/yyyy\ \ \ hh:mm">
                  <c:v>42072.958333333336</c:v>
                </c:pt>
                <c:pt idx="8113" formatCode="mm/dd/yyyy\ \ \ hh:mm">
                  <c:v>42073.208333333336</c:v>
                </c:pt>
                <c:pt idx="8114" formatCode="mm/dd/yyyy\ \ \ hh:mm">
                  <c:v>42073.458333333336</c:v>
                </c:pt>
                <c:pt idx="8115" formatCode="mm/dd/yyyy\ \ \ hh:mm">
                  <c:v>42073.708333333336</c:v>
                </c:pt>
                <c:pt idx="8116" formatCode="mm/dd/yyyy\ \ \ hh:mm">
                  <c:v>42073.958333333336</c:v>
                </c:pt>
                <c:pt idx="8117" formatCode="mm/dd/yyyy\ \ \ hh:mm">
                  <c:v>42074.208333333336</c:v>
                </c:pt>
                <c:pt idx="8118" formatCode="mm/dd/yyyy\ \ \ hh:mm">
                  <c:v>42074.458333333336</c:v>
                </c:pt>
                <c:pt idx="8119" formatCode="mm/dd/yyyy\ \ \ hh:mm">
                  <c:v>42074.708333333336</c:v>
                </c:pt>
                <c:pt idx="8120" formatCode="mm/dd/yyyy\ \ \ hh:mm">
                  <c:v>42074.958333333336</c:v>
                </c:pt>
                <c:pt idx="8121" formatCode="mm/dd/yyyy\ \ \ hh:mm">
                  <c:v>42075.208333333336</c:v>
                </c:pt>
                <c:pt idx="8122" formatCode="mm/dd/yyyy\ \ \ hh:mm">
                  <c:v>42075.458333333336</c:v>
                </c:pt>
                <c:pt idx="8123" formatCode="mm/dd/yyyy\ \ \ hh:mm">
                  <c:v>42075.607638888891</c:v>
                </c:pt>
                <c:pt idx="8124" formatCode="mm/dd/yyyy\ \ \ hh:mm">
                  <c:v>42075.75</c:v>
                </c:pt>
                <c:pt idx="8125" formatCode="mm/dd/yyyy\ \ \ hh:mm">
                  <c:v>42076</c:v>
                </c:pt>
                <c:pt idx="8126" formatCode="mm/dd/yyyy\ \ \ hh:mm">
                  <c:v>42076.25</c:v>
                </c:pt>
                <c:pt idx="8127" formatCode="mm/dd/yyyy\ \ \ hh:mm">
                  <c:v>42076.5</c:v>
                </c:pt>
                <c:pt idx="8128" formatCode="mm/dd/yyyy\ \ \ hh:mm">
                  <c:v>42076.75</c:v>
                </c:pt>
                <c:pt idx="8129" formatCode="mm/dd/yyyy\ \ \ hh:mm">
                  <c:v>42077</c:v>
                </c:pt>
                <c:pt idx="8130" formatCode="mm/dd/yyyy\ \ \ hh:mm">
                  <c:v>42077.25</c:v>
                </c:pt>
                <c:pt idx="8131" formatCode="mm/dd/yyyy\ \ \ hh:mm">
                  <c:v>42077.5</c:v>
                </c:pt>
                <c:pt idx="8132" formatCode="mm/dd/yyyy\ \ \ hh:mm">
                  <c:v>42077.75</c:v>
                </c:pt>
                <c:pt idx="8133" formatCode="mm/dd/yyyy\ \ \ hh:mm">
                  <c:v>42078</c:v>
                </c:pt>
                <c:pt idx="8134" formatCode="mm/dd/yyyy\ \ \ hh:mm">
                  <c:v>42078.25</c:v>
                </c:pt>
                <c:pt idx="8135" formatCode="mm/dd/yyyy\ \ \ hh:mm">
                  <c:v>42078.5</c:v>
                </c:pt>
                <c:pt idx="8136" formatCode="mm/dd/yyyy\ \ \ hh:mm">
                  <c:v>42078.75</c:v>
                </c:pt>
                <c:pt idx="8137" formatCode="mm/dd/yyyy\ \ \ hh:mm">
                  <c:v>42079</c:v>
                </c:pt>
                <c:pt idx="8138" formatCode="mm/dd/yyyy\ \ \ hh:mm">
                  <c:v>42079.25</c:v>
                </c:pt>
                <c:pt idx="8139" formatCode="mm/dd/yyyy\ \ \ hh:mm">
                  <c:v>42079.5</c:v>
                </c:pt>
                <c:pt idx="8140" formatCode="mm/dd/yyyy\ \ \ hh:mm">
                  <c:v>42079.75</c:v>
                </c:pt>
                <c:pt idx="8141" formatCode="mm/dd/yyyy\ \ \ hh:mm">
                  <c:v>42080</c:v>
                </c:pt>
                <c:pt idx="8142" formatCode="mm/dd/yyyy\ \ \ hh:mm">
                  <c:v>42080.25</c:v>
                </c:pt>
                <c:pt idx="8143" formatCode="mm/dd/yyyy\ \ \ hh:mm">
                  <c:v>42080.5</c:v>
                </c:pt>
                <c:pt idx="8144" formatCode="mm/dd/yyyy\ \ \ hh:mm">
                  <c:v>42080.75</c:v>
                </c:pt>
                <c:pt idx="8145" formatCode="mm/dd/yyyy\ \ \ hh:mm">
                  <c:v>42081</c:v>
                </c:pt>
                <c:pt idx="8146" formatCode="mm/dd/yyyy\ \ \ hh:mm">
                  <c:v>42081.25</c:v>
                </c:pt>
                <c:pt idx="8147" formatCode="mm/dd/yyyy\ \ \ hh:mm">
                  <c:v>42081.5</c:v>
                </c:pt>
                <c:pt idx="8148" formatCode="mm/dd/yyyy\ \ \ hh:mm">
                  <c:v>42081.75</c:v>
                </c:pt>
                <c:pt idx="8149" formatCode="mm/dd/yyyy\ \ \ hh:mm">
                  <c:v>42082</c:v>
                </c:pt>
                <c:pt idx="8150" formatCode="mm/dd/yyyy\ \ \ hh:mm">
                  <c:v>42082.25</c:v>
                </c:pt>
                <c:pt idx="8151" formatCode="mm/dd/yyyy\ \ \ hh:mm">
                  <c:v>42082.5</c:v>
                </c:pt>
                <c:pt idx="8152" formatCode="mm/dd/yyyy\ \ \ hh:mm">
                  <c:v>42082.75</c:v>
                </c:pt>
                <c:pt idx="8153" formatCode="mm/dd/yyyy\ \ \ hh:mm">
                  <c:v>42083</c:v>
                </c:pt>
                <c:pt idx="8154" formatCode="mm/dd/yyyy\ \ \ hh:mm">
                  <c:v>42083.25</c:v>
                </c:pt>
                <c:pt idx="8155" formatCode="mm/dd/yyyy\ \ \ hh:mm">
                  <c:v>42083.5</c:v>
                </c:pt>
                <c:pt idx="8156" formatCode="mm/dd/yyyy\ \ \ hh:mm">
                  <c:v>42083.75</c:v>
                </c:pt>
                <c:pt idx="8157" formatCode="mm/dd/yyyy\ \ \ hh:mm">
                  <c:v>42084</c:v>
                </c:pt>
                <c:pt idx="8158" formatCode="mm/dd/yyyy\ \ \ hh:mm">
                  <c:v>42084.25</c:v>
                </c:pt>
                <c:pt idx="8159" formatCode="mm/dd/yyyy\ \ \ hh:mm">
                  <c:v>42084.5</c:v>
                </c:pt>
                <c:pt idx="8160" formatCode="mm/dd/yyyy\ \ \ hh:mm">
                  <c:v>42084.75</c:v>
                </c:pt>
                <c:pt idx="8161" formatCode="mm/dd/yyyy\ \ \ hh:mm">
                  <c:v>42085</c:v>
                </c:pt>
                <c:pt idx="8162" formatCode="mm/dd/yyyy\ \ \ hh:mm">
                  <c:v>42085.25</c:v>
                </c:pt>
                <c:pt idx="8163" formatCode="mm/dd/yyyy\ \ \ hh:mm">
                  <c:v>42085.5</c:v>
                </c:pt>
                <c:pt idx="8164" formatCode="mm/dd/yyyy\ \ \ hh:mm">
                  <c:v>42085.75</c:v>
                </c:pt>
                <c:pt idx="8165" formatCode="mm/dd/yyyy\ \ \ hh:mm">
                  <c:v>42086</c:v>
                </c:pt>
                <c:pt idx="8166" formatCode="mm/dd/yyyy\ \ \ hh:mm">
                  <c:v>42086.25</c:v>
                </c:pt>
                <c:pt idx="8167" formatCode="mm/dd/yyyy\ \ \ hh:mm">
                  <c:v>42086.5</c:v>
                </c:pt>
                <c:pt idx="8168" formatCode="mm/dd/yyyy\ \ \ hh:mm">
                  <c:v>42086.75</c:v>
                </c:pt>
                <c:pt idx="8169" formatCode="mm/dd/yyyy\ \ \ hh:mm">
                  <c:v>42087</c:v>
                </c:pt>
                <c:pt idx="8170" formatCode="mm/dd/yyyy\ \ \ hh:mm">
                  <c:v>42087.25</c:v>
                </c:pt>
                <c:pt idx="8171" formatCode="mm/dd/yyyy\ \ \ hh:mm">
                  <c:v>42087.5</c:v>
                </c:pt>
                <c:pt idx="8172" formatCode="mm/dd/yyyy\ \ \ hh:mm">
                  <c:v>42087.75</c:v>
                </c:pt>
                <c:pt idx="8173" formatCode="mm/dd/yyyy\ \ \ hh:mm">
                  <c:v>42088</c:v>
                </c:pt>
                <c:pt idx="8174" formatCode="mm/dd/yyyy\ \ \ hh:mm">
                  <c:v>42088.25</c:v>
                </c:pt>
                <c:pt idx="8175" formatCode="mm/dd/yyyy\ \ \ hh:mm">
                  <c:v>42088.5</c:v>
                </c:pt>
                <c:pt idx="8176" formatCode="mm/dd/yyyy\ \ \ hh:mm">
                  <c:v>42088.75</c:v>
                </c:pt>
                <c:pt idx="8177" formatCode="mm/dd/yyyy\ \ \ hh:mm">
                  <c:v>42089</c:v>
                </c:pt>
                <c:pt idx="8178" formatCode="mm/dd/yyyy\ \ \ hh:mm">
                  <c:v>42089.25</c:v>
                </c:pt>
                <c:pt idx="8179" formatCode="mm/dd/yyyy\ \ \ hh:mm">
                  <c:v>42089.5</c:v>
                </c:pt>
                <c:pt idx="8180" formatCode="mm/dd/yyyy\ \ \ hh:mm">
                  <c:v>42089.75</c:v>
                </c:pt>
                <c:pt idx="8181" formatCode="mm/dd/yyyy\ \ \ hh:mm">
                  <c:v>42090</c:v>
                </c:pt>
                <c:pt idx="8182" formatCode="mm/dd/yyyy\ \ \ hh:mm">
                  <c:v>42090.25</c:v>
                </c:pt>
                <c:pt idx="8183" formatCode="mm/dd/yyyy\ \ \ hh:mm">
                  <c:v>42090.5</c:v>
                </c:pt>
                <c:pt idx="8184" formatCode="mm/dd/yyyy\ \ \ hh:mm">
                  <c:v>42090.75</c:v>
                </c:pt>
                <c:pt idx="8185" formatCode="mm/dd/yyyy\ \ \ hh:mm">
                  <c:v>42091</c:v>
                </c:pt>
                <c:pt idx="8186" formatCode="mm/dd/yyyy\ \ \ hh:mm">
                  <c:v>42091.25</c:v>
                </c:pt>
                <c:pt idx="8187" formatCode="mm/dd/yyyy\ \ \ hh:mm">
                  <c:v>42091.5</c:v>
                </c:pt>
                <c:pt idx="8188" formatCode="mm/dd/yyyy\ \ \ hh:mm">
                  <c:v>42091.75</c:v>
                </c:pt>
                <c:pt idx="8189" formatCode="mm/dd/yyyy\ \ \ hh:mm">
                  <c:v>42092</c:v>
                </c:pt>
                <c:pt idx="8190" formatCode="mm/dd/yyyy\ \ \ hh:mm">
                  <c:v>42092.25</c:v>
                </c:pt>
                <c:pt idx="8191" formatCode="mm/dd/yyyy\ \ \ hh:mm">
                  <c:v>42092.5</c:v>
                </c:pt>
                <c:pt idx="8192" formatCode="mm/dd/yyyy\ \ \ hh:mm">
                  <c:v>42092.75</c:v>
                </c:pt>
                <c:pt idx="8193" formatCode="mm/dd/yyyy\ \ \ hh:mm">
                  <c:v>42093</c:v>
                </c:pt>
                <c:pt idx="8194" formatCode="mm/dd/yyyy\ \ \ hh:mm">
                  <c:v>42093.25</c:v>
                </c:pt>
                <c:pt idx="8195" formatCode="mm/dd/yyyy\ \ \ hh:mm">
                  <c:v>42093.5</c:v>
                </c:pt>
                <c:pt idx="8196" formatCode="mm/dd/yyyy\ \ \ hh:mm">
                  <c:v>42093.75</c:v>
                </c:pt>
                <c:pt idx="8197" formatCode="mm/dd/yyyy\ \ \ hh:mm">
                  <c:v>42094</c:v>
                </c:pt>
                <c:pt idx="8198" formatCode="mm/dd/yyyy\ \ \ hh:mm">
                  <c:v>42094.25</c:v>
                </c:pt>
                <c:pt idx="8199" formatCode="mm/dd/yyyy\ \ \ hh:mm">
                  <c:v>42094.5</c:v>
                </c:pt>
                <c:pt idx="8200" formatCode="mm/dd/yyyy\ \ \ hh:mm">
                  <c:v>42094.75</c:v>
                </c:pt>
                <c:pt idx="8201" formatCode="mm/dd/yyyy\ \ \ hh:mm">
                  <c:v>42095</c:v>
                </c:pt>
                <c:pt idx="8202" formatCode="mm/dd/yyyy\ \ \ hh:mm">
                  <c:v>42095.25</c:v>
                </c:pt>
                <c:pt idx="8203" formatCode="mm/dd/yyyy\ \ \ hh:mm">
                  <c:v>42095.5</c:v>
                </c:pt>
                <c:pt idx="8204" formatCode="mm/dd/yyyy\ \ \ hh:mm">
                  <c:v>42095.75</c:v>
                </c:pt>
                <c:pt idx="8205" formatCode="mm/dd/yyyy\ \ \ hh:mm">
                  <c:v>42096</c:v>
                </c:pt>
                <c:pt idx="8206" formatCode="mm/dd/yyyy\ \ \ hh:mm">
                  <c:v>42096.25</c:v>
                </c:pt>
                <c:pt idx="8207" formatCode="mm/dd/yyyy\ \ \ hh:mm">
                  <c:v>42096.5</c:v>
                </c:pt>
                <c:pt idx="8208" formatCode="mm/dd/yyyy\ \ \ hh:mm">
                  <c:v>42096.75</c:v>
                </c:pt>
                <c:pt idx="8209" formatCode="mm/dd/yyyy\ \ \ hh:mm">
                  <c:v>42097</c:v>
                </c:pt>
                <c:pt idx="8210" formatCode="mm/dd/yyyy\ \ \ hh:mm">
                  <c:v>42097.25</c:v>
                </c:pt>
                <c:pt idx="8211" formatCode="mm/dd/yyyy\ \ \ hh:mm">
                  <c:v>42097.5</c:v>
                </c:pt>
                <c:pt idx="8212" formatCode="mm/dd/yyyy\ \ \ hh:mm">
                  <c:v>42097.75</c:v>
                </c:pt>
                <c:pt idx="8213" formatCode="mm/dd/yyyy\ \ \ hh:mm">
                  <c:v>42098</c:v>
                </c:pt>
                <c:pt idx="8214" formatCode="mm/dd/yyyy\ \ \ hh:mm">
                  <c:v>42098.25</c:v>
                </c:pt>
                <c:pt idx="8215" formatCode="mm/dd/yyyy\ \ \ hh:mm">
                  <c:v>42098.5</c:v>
                </c:pt>
                <c:pt idx="8216" formatCode="mm/dd/yyyy\ \ \ hh:mm">
                  <c:v>42098.75</c:v>
                </c:pt>
                <c:pt idx="8217" formatCode="mm/dd/yyyy\ \ \ hh:mm">
                  <c:v>42099</c:v>
                </c:pt>
                <c:pt idx="8218" formatCode="mm/dd/yyyy\ \ \ hh:mm">
                  <c:v>42099.25</c:v>
                </c:pt>
                <c:pt idx="8219" formatCode="mm/dd/yyyy\ \ \ hh:mm">
                  <c:v>42099.5</c:v>
                </c:pt>
                <c:pt idx="8220" formatCode="mm/dd/yyyy\ \ \ hh:mm">
                  <c:v>42099.75</c:v>
                </c:pt>
                <c:pt idx="8221" formatCode="mm/dd/yyyy\ \ \ hh:mm">
                  <c:v>42100</c:v>
                </c:pt>
                <c:pt idx="8222" formatCode="mm/dd/yyyy\ \ \ hh:mm">
                  <c:v>42100.25</c:v>
                </c:pt>
                <c:pt idx="8223" formatCode="mm/dd/yyyy\ \ \ hh:mm">
                  <c:v>42100.5</c:v>
                </c:pt>
                <c:pt idx="8224" formatCode="mm/dd/yyyy\ \ \ hh:mm">
                  <c:v>42100.75</c:v>
                </c:pt>
                <c:pt idx="8225" formatCode="mm/dd/yyyy\ \ \ hh:mm">
                  <c:v>42101</c:v>
                </c:pt>
                <c:pt idx="8226" formatCode="mm/dd/yyyy\ \ \ hh:mm">
                  <c:v>42101.25</c:v>
                </c:pt>
                <c:pt idx="8227" formatCode="mm/dd/yyyy\ \ \ hh:mm">
                  <c:v>42101.5</c:v>
                </c:pt>
                <c:pt idx="8228" formatCode="mm/dd/yyyy\ \ \ hh:mm">
                  <c:v>42101.75</c:v>
                </c:pt>
                <c:pt idx="8229" formatCode="mm/dd/yyyy\ \ \ hh:mm">
                  <c:v>42102</c:v>
                </c:pt>
                <c:pt idx="8230" formatCode="mm/dd/yyyy\ \ \ hh:mm">
                  <c:v>42102.25</c:v>
                </c:pt>
                <c:pt idx="8231" formatCode="mm/dd/yyyy\ \ \ hh:mm">
                  <c:v>42102.5</c:v>
                </c:pt>
                <c:pt idx="8232" formatCode="mm/dd/yyyy\ \ \ hh:mm">
                  <c:v>42102.75</c:v>
                </c:pt>
                <c:pt idx="8233" formatCode="mm/dd/yyyy\ \ \ hh:mm">
                  <c:v>42103</c:v>
                </c:pt>
                <c:pt idx="8234" formatCode="mm/dd/yyyy\ \ \ hh:mm">
                  <c:v>42103.25</c:v>
                </c:pt>
                <c:pt idx="8235" formatCode="mm/dd/yyyy\ \ \ hh:mm">
                  <c:v>42103.5</c:v>
                </c:pt>
                <c:pt idx="8236" formatCode="mm/dd/yyyy\ \ \ hh:mm">
                  <c:v>42103.75</c:v>
                </c:pt>
                <c:pt idx="8237" formatCode="mm/dd/yyyy\ \ \ hh:mm">
                  <c:v>42104</c:v>
                </c:pt>
                <c:pt idx="8238" formatCode="mm/dd/yyyy\ \ \ hh:mm">
                  <c:v>42104.25</c:v>
                </c:pt>
                <c:pt idx="8239" formatCode="mm/dd/yyyy\ \ \ hh:mm">
                  <c:v>42104.5</c:v>
                </c:pt>
                <c:pt idx="8240" formatCode="mm/dd/yyyy\ \ \ hh:mm">
                  <c:v>42104.75</c:v>
                </c:pt>
                <c:pt idx="8241" formatCode="mm/dd/yyyy\ \ \ hh:mm">
                  <c:v>42105</c:v>
                </c:pt>
                <c:pt idx="8242" formatCode="mm/dd/yyyy\ \ \ hh:mm">
                  <c:v>42105.25</c:v>
                </c:pt>
                <c:pt idx="8243" formatCode="mm/dd/yyyy\ \ \ hh:mm">
                  <c:v>42105.5</c:v>
                </c:pt>
                <c:pt idx="8244" formatCode="mm/dd/yyyy\ \ \ hh:mm">
                  <c:v>42105.75</c:v>
                </c:pt>
                <c:pt idx="8245" formatCode="mm/dd/yyyy\ \ \ hh:mm">
                  <c:v>42106</c:v>
                </c:pt>
                <c:pt idx="8246" formatCode="mm/dd/yyyy\ \ \ hh:mm">
                  <c:v>42106.25</c:v>
                </c:pt>
                <c:pt idx="8247" formatCode="mm/dd/yyyy\ \ \ hh:mm">
                  <c:v>42106.5</c:v>
                </c:pt>
                <c:pt idx="8248" formatCode="mm/dd/yyyy\ \ \ hh:mm">
                  <c:v>42106.75</c:v>
                </c:pt>
                <c:pt idx="8249" formatCode="mm/dd/yyyy\ \ \ hh:mm">
                  <c:v>42107</c:v>
                </c:pt>
                <c:pt idx="8250" formatCode="mm/dd/yyyy\ \ \ hh:mm">
                  <c:v>42107.25</c:v>
                </c:pt>
                <c:pt idx="8251" formatCode="mm/dd/yyyy\ \ \ hh:mm">
                  <c:v>42107.5</c:v>
                </c:pt>
                <c:pt idx="8252" formatCode="mm/dd/yyyy\ \ \ hh:mm">
                  <c:v>42107.75</c:v>
                </c:pt>
                <c:pt idx="8253" formatCode="mm/dd/yyyy\ \ \ hh:mm">
                  <c:v>42108</c:v>
                </c:pt>
                <c:pt idx="8254" formatCode="mm/dd/yyyy\ \ \ hh:mm">
                  <c:v>42108.25</c:v>
                </c:pt>
                <c:pt idx="8255" formatCode="mm/dd/yyyy\ \ \ hh:mm">
                  <c:v>42108.5</c:v>
                </c:pt>
                <c:pt idx="8256" formatCode="mm/dd/yyyy\ \ \ hh:mm">
                  <c:v>42108.75</c:v>
                </c:pt>
                <c:pt idx="8257" formatCode="mm/dd/yyyy\ \ \ hh:mm">
                  <c:v>42109</c:v>
                </c:pt>
                <c:pt idx="8258" formatCode="mm/dd/yyyy\ \ \ hh:mm">
                  <c:v>42109.25</c:v>
                </c:pt>
                <c:pt idx="8259" formatCode="mm/dd/yyyy\ \ \ hh:mm">
                  <c:v>42109.5</c:v>
                </c:pt>
                <c:pt idx="8260" formatCode="mm/dd/yyyy\ \ \ hh:mm">
                  <c:v>42109.75</c:v>
                </c:pt>
                <c:pt idx="8261" formatCode="mm/dd/yyyy\ \ \ hh:mm">
                  <c:v>42110</c:v>
                </c:pt>
                <c:pt idx="8262" formatCode="mm/dd/yyyy\ \ \ hh:mm">
                  <c:v>42110.25</c:v>
                </c:pt>
                <c:pt idx="8263" formatCode="mm/dd/yyyy\ \ \ hh:mm">
                  <c:v>42110.5</c:v>
                </c:pt>
                <c:pt idx="8264" formatCode="mm/dd/yyyy\ \ \ hh:mm">
                  <c:v>42110.75</c:v>
                </c:pt>
                <c:pt idx="8265" formatCode="mm/dd/yyyy\ \ \ hh:mm">
                  <c:v>42111</c:v>
                </c:pt>
                <c:pt idx="8266" formatCode="mm/dd/yyyy\ \ \ hh:mm">
                  <c:v>42111.25</c:v>
                </c:pt>
                <c:pt idx="8267" formatCode="mm/dd/yyyy\ \ \ hh:mm">
                  <c:v>42111.5</c:v>
                </c:pt>
                <c:pt idx="8268" formatCode="mm/dd/yyyy\ \ \ hh:mm">
                  <c:v>42111.75</c:v>
                </c:pt>
                <c:pt idx="8269" formatCode="mm/dd/yyyy\ \ \ hh:mm">
                  <c:v>42112</c:v>
                </c:pt>
                <c:pt idx="8270" formatCode="mm/dd/yyyy\ \ \ hh:mm">
                  <c:v>42112.25</c:v>
                </c:pt>
                <c:pt idx="8271" formatCode="mm/dd/yyyy\ \ \ hh:mm">
                  <c:v>42112.5</c:v>
                </c:pt>
                <c:pt idx="8272" formatCode="mm/dd/yyyy\ \ \ hh:mm">
                  <c:v>42112.75</c:v>
                </c:pt>
                <c:pt idx="8273" formatCode="mm/dd/yyyy\ \ \ hh:mm">
                  <c:v>42113</c:v>
                </c:pt>
                <c:pt idx="8274" formatCode="mm/dd/yyyy\ \ \ hh:mm">
                  <c:v>42113.25</c:v>
                </c:pt>
                <c:pt idx="8275" formatCode="mm/dd/yyyy\ \ \ hh:mm">
                  <c:v>42113.5</c:v>
                </c:pt>
                <c:pt idx="8276" formatCode="mm/dd/yyyy\ \ \ hh:mm">
                  <c:v>42113.75</c:v>
                </c:pt>
                <c:pt idx="8277" formatCode="mm/dd/yyyy\ \ \ hh:mm">
                  <c:v>42114</c:v>
                </c:pt>
                <c:pt idx="8278" formatCode="mm/dd/yyyy\ \ \ hh:mm">
                  <c:v>42114.25</c:v>
                </c:pt>
                <c:pt idx="8279" formatCode="mm/dd/yyyy\ \ \ hh:mm">
                  <c:v>42114.5</c:v>
                </c:pt>
                <c:pt idx="8280" formatCode="mm/dd/yyyy\ \ \ hh:mm">
                  <c:v>42114.75</c:v>
                </c:pt>
                <c:pt idx="8281" formatCode="mm/dd/yyyy\ \ \ hh:mm">
                  <c:v>42115</c:v>
                </c:pt>
                <c:pt idx="8282" formatCode="mm/dd/yyyy\ \ \ hh:mm">
                  <c:v>42115.25</c:v>
                </c:pt>
                <c:pt idx="8283" formatCode="mm/dd/yyyy\ \ \ hh:mm">
                  <c:v>42115.5</c:v>
                </c:pt>
                <c:pt idx="8284" formatCode="mm/dd/yyyy\ \ \ hh:mm">
                  <c:v>42115.75</c:v>
                </c:pt>
                <c:pt idx="8285" formatCode="mm/dd/yyyy\ \ \ hh:mm">
                  <c:v>42116</c:v>
                </c:pt>
                <c:pt idx="8286" formatCode="mm/dd/yyyy\ \ \ hh:mm">
                  <c:v>42116.25</c:v>
                </c:pt>
                <c:pt idx="8287" formatCode="mm/dd/yyyy\ \ \ hh:mm">
                  <c:v>42116.5</c:v>
                </c:pt>
                <c:pt idx="8288" formatCode="mm/dd/yyyy\ \ \ hh:mm">
                  <c:v>42116.75</c:v>
                </c:pt>
                <c:pt idx="8289" formatCode="mm/dd/yyyy\ \ \ hh:mm">
                  <c:v>42117</c:v>
                </c:pt>
                <c:pt idx="8290" formatCode="mm/dd/yyyy\ \ \ hh:mm">
                  <c:v>42117.25</c:v>
                </c:pt>
                <c:pt idx="8291" formatCode="mm/dd/yyyy\ \ \ hh:mm">
                  <c:v>42117.5</c:v>
                </c:pt>
                <c:pt idx="8292" formatCode="mm/dd/yyyy\ \ \ hh:mm">
                  <c:v>42117.75</c:v>
                </c:pt>
                <c:pt idx="8293" formatCode="mm/dd/yyyy\ \ \ hh:mm">
                  <c:v>42118</c:v>
                </c:pt>
                <c:pt idx="8294" formatCode="mm/dd/yyyy\ \ \ hh:mm">
                  <c:v>42118.25</c:v>
                </c:pt>
                <c:pt idx="8295" formatCode="mm/dd/yyyy\ \ \ hh:mm">
                  <c:v>42118.5</c:v>
                </c:pt>
                <c:pt idx="8296" formatCode="mm/dd/yyyy\ \ \ hh:mm">
                  <c:v>42118.75</c:v>
                </c:pt>
                <c:pt idx="8297" formatCode="mm/dd/yyyy\ \ \ hh:mm">
                  <c:v>42119</c:v>
                </c:pt>
                <c:pt idx="8298" formatCode="mm/dd/yyyy\ \ \ hh:mm">
                  <c:v>42119.25</c:v>
                </c:pt>
                <c:pt idx="8299" formatCode="mm/dd/yyyy\ \ \ hh:mm">
                  <c:v>42119.5</c:v>
                </c:pt>
                <c:pt idx="8300" formatCode="mm/dd/yyyy\ \ \ hh:mm">
                  <c:v>42119.75</c:v>
                </c:pt>
                <c:pt idx="8301" formatCode="mm/dd/yyyy\ \ \ hh:mm">
                  <c:v>42120</c:v>
                </c:pt>
                <c:pt idx="8302" formatCode="mm/dd/yyyy\ \ \ hh:mm">
                  <c:v>42120.25</c:v>
                </c:pt>
                <c:pt idx="8303" formatCode="mm/dd/yyyy\ \ \ hh:mm">
                  <c:v>42120.5</c:v>
                </c:pt>
                <c:pt idx="8304" formatCode="mm/dd/yyyy\ \ \ hh:mm">
                  <c:v>42120.75</c:v>
                </c:pt>
                <c:pt idx="8305" formatCode="mm/dd/yyyy\ \ \ hh:mm">
                  <c:v>42121</c:v>
                </c:pt>
                <c:pt idx="8306" formatCode="mm/dd/yyyy\ \ \ hh:mm">
                  <c:v>42121.25</c:v>
                </c:pt>
                <c:pt idx="8307" formatCode="mm/dd/yyyy\ \ \ hh:mm">
                  <c:v>42121.5</c:v>
                </c:pt>
                <c:pt idx="8308" formatCode="mm/dd/yyyy\ \ \ hh:mm">
                  <c:v>42121.75</c:v>
                </c:pt>
                <c:pt idx="8309" formatCode="mm/dd/yyyy\ \ \ hh:mm">
                  <c:v>42122</c:v>
                </c:pt>
                <c:pt idx="8310" formatCode="mm/dd/yyyy\ \ \ hh:mm">
                  <c:v>42122.25</c:v>
                </c:pt>
                <c:pt idx="8311" formatCode="mm/dd/yyyy\ \ \ hh:mm">
                  <c:v>42122.5</c:v>
                </c:pt>
                <c:pt idx="8312" formatCode="mm/dd/yyyy\ \ \ hh:mm">
                  <c:v>42122.75</c:v>
                </c:pt>
                <c:pt idx="8313" formatCode="mm/dd/yyyy\ \ \ hh:mm">
                  <c:v>42123</c:v>
                </c:pt>
                <c:pt idx="8314" formatCode="mm/dd/yyyy\ \ \ hh:mm">
                  <c:v>42123.25</c:v>
                </c:pt>
                <c:pt idx="8315" formatCode="mm/dd/yyyy\ \ \ hh:mm">
                  <c:v>42123.5</c:v>
                </c:pt>
                <c:pt idx="8316" formatCode="mm/dd/yyyy\ \ \ hh:mm">
                  <c:v>42123.75</c:v>
                </c:pt>
                <c:pt idx="8317" formatCode="mm/dd/yyyy\ \ \ hh:mm">
                  <c:v>42124</c:v>
                </c:pt>
                <c:pt idx="8318" formatCode="mm/dd/yyyy\ \ \ hh:mm">
                  <c:v>42124.25</c:v>
                </c:pt>
                <c:pt idx="8319" formatCode="mm/dd/yyyy\ \ \ hh:mm">
                  <c:v>42124.5</c:v>
                </c:pt>
                <c:pt idx="8320" formatCode="mm/dd/yyyy\ \ \ hh:mm">
                  <c:v>42124.75</c:v>
                </c:pt>
                <c:pt idx="8321" formatCode="mm/dd/yyyy\ \ \ hh:mm">
                  <c:v>42125</c:v>
                </c:pt>
                <c:pt idx="8322" formatCode="mm/dd/yyyy\ \ \ hh:mm">
                  <c:v>42125.25</c:v>
                </c:pt>
                <c:pt idx="8323" formatCode="mm/dd/yyyy\ \ \ hh:mm">
                  <c:v>42125.5</c:v>
                </c:pt>
                <c:pt idx="8324" formatCode="mm/dd/yyyy\ \ \ hh:mm">
                  <c:v>42125.75</c:v>
                </c:pt>
                <c:pt idx="8325" formatCode="mm/dd/yyyy\ \ \ hh:mm">
                  <c:v>42126</c:v>
                </c:pt>
                <c:pt idx="8326" formatCode="mm/dd/yyyy\ \ \ hh:mm">
                  <c:v>42126.25</c:v>
                </c:pt>
                <c:pt idx="8327" formatCode="mm/dd/yyyy\ \ \ hh:mm">
                  <c:v>42126.5</c:v>
                </c:pt>
                <c:pt idx="8328" formatCode="mm/dd/yyyy\ \ \ hh:mm">
                  <c:v>42126.75</c:v>
                </c:pt>
                <c:pt idx="8329" formatCode="mm/dd/yyyy\ \ \ hh:mm">
                  <c:v>42127</c:v>
                </c:pt>
                <c:pt idx="8330" formatCode="mm/dd/yyyy\ \ \ hh:mm">
                  <c:v>42127.25</c:v>
                </c:pt>
                <c:pt idx="8331" formatCode="mm/dd/yyyy\ \ \ hh:mm">
                  <c:v>42127.5</c:v>
                </c:pt>
                <c:pt idx="8332" formatCode="mm/dd/yyyy\ \ \ hh:mm">
                  <c:v>42127.75</c:v>
                </c:pt>
                <c:pt idx="8333" formatCode="mm/dd/yyyy\ \ \ hh:mm">
                  <c:v>42128</c:v>
                </c:pt>
                <c:pt idx="8334" formatCode="mm/dd/yyyy\ \ \ hh:mm">
                  <c:v>42128.25</c:v>
                </c:pt>
                <c:pt idx="8335" formatCode="mm/dd/yyyy\ \ \ hh:mm">
                  <c:v>42128.5</c:v>
                </c:pt>
                <c:pt idx="8336" formatCode="mm/dd/yyyy\ \ \ hh:mm">
                  <c:v>42128.75</c:v>
                </c:pt>
                <c:pt idx="8337" formatCode="mm/dd/yyyy\ \ \ hh:mm">
                  <c:v>42129</c:v>
                </c:pt>
                <c:pt idx="8338" formatCode="mm/dd/yyyy\ \ \ hh:mm">
                  <c:v>42129.25</c:v>
                </c:pt>
                <c:pt idx="8339" formatCode="mm/dd/yyyy\ \ \ hh:mm">
                  <c:v>42129.5</c:v>
                </c:pt>
                <c:pt idx="8340" formatCode="mm/dd/yyyy\ \ \ hh:mm">
                  <c:v>42129.75</c:v>
                </c:pt>
                <c:pt idx="8341" formatCode="mm/dd/yyyy\ \ \ hh:mm">
                  <c:v>42130</c:v>
                </c:pt>
                <c:pt idx="8342" formatCode="mm/dd/yyyy\ \ \ hh:mm">
                  <c:v>42130.25</c:v>
                </c:pt>
                <c:pt idx="8343" formatCode="mm/dd/yyyy\ \ \ hh:mm">
                  <c:v>42130.5</c:v>
                </c:pt>
                <c:pt idx="8344" formatCode="mm/dd/yyyy\ \ \ hh:mm">
                  <c:v>42130.75</c:v>
                </c:pt>
                <c:pt idx="8345" formatCode="mm/dd/yyyy\ \ \ hh:mm">
                  <c:v>42131</c:v>
                </c:pt>
                <c:pt idx="8346" formatCode="mm/dd/yyyy\ \ \ hh:mm">
                  <c:v>42131.25</c:v>
                </c:pt>
                <c:pt idx="8347" formatCode="mm/dd/yyyy\ \ \ hh:mm">
                  <c:v>42131.5</c:v>
                </c:pt>
                <c:pt idx="8348" formatCode="mm/dd/yyyy\ \ \ hh:mm">
                  <c:v>42131.75</c:v>
                </c:pt>
                <c:pt idx="8349" formatCode="mm/dd/yyyy\ \ \ hh:mm">
                  <c:v>42132</c:v>
                </c:pt>
                <c:pt idx="8350" formatCode="mm/dd/yyyy\ \ \ hh:mm">
                  <c:v>42132.25</c:v>
                </c:pt>
                <c:pt idx="8351" formatCode="mm/dd/yyyy\ \ \ hh:mm">
                  <c:v>42132.5</c:v>
                </c:pt>
                <c:pt idx="8352" formatCode="mm/dd/yyyy\ \ \ hh:mm">
                  <c:v>42132.75</c:v>
                </c:pt>
                <c:pt idx="8353" formatCode="mm/dd/yyyy\ \ \ hh:mm">
                  <c:v>42133</c:v>
                </c:pt>
                <c:pt idx="8354" formatCode="mm/dd/yyyy\ \ \ hh:mm">
                  <c:v>42133.25</c:v>
                </c:pt>
                <c:pt idx="8355" formatCode="mm/dd/yyyy\ \ \ hh:mm">
                  <c:v>42133.5</c:v>
                </c:pt>
                <c:pt idx="8356" formatCode="mm/dd/yyyy\ \ \ hh:mm">
                  <c:v>42133.75</c:v>
                </c:pt>
                <c:pt idx="8357" formatCode="mm/dd/yyyy\ \ \ hh:mm">
                  <c:v>42134</c:v>
                </c:pt>
                <c:pt idx="8358" formatCode="mm/dd/yyyy\ \ \ hh:mm">
                  <c:v>42134.25</c:v>
                </c:pt>
                <c:pt idx="8359" formatCode="mm/dd/yyyy\ \ \ hh:mm">
                  <c:v>42134.5</c:v>
                </c:pt>
                <c:pt idx="8360" formatCode="mm/dd/yyyy\ \ \ hh:mm">
                  <c:v>42134.75</c:v>
                </c:pt>
                <c:pt idx="8361" formatCode="mm/dd/yyyy\ \ \ hh:mm">
                  <c:v>42135</c:v>
                </c:pt>
                <c:pt idx="8362" formatCode="mm/dd/yyyy\ \ \ hh:mm">
                  <c:v>42135.25</c:v>
                </c:pt>
                <c:pt idx="8363" formatCode="mm/dd/yyyy\ \ \ hh:mm">
                  <c:v>42135.5</c:v>
                </c:pt>
                <c:pt idx="8364" formatCode="mm/dd/yyyy\ \ \ hh:mm">
                  <c:v>42135.75</c:v>
                </c:pt>
                <c:pt idx="8365" formatCode="mm/dd/yyyy\ \ \ hh:mm">
                  <c:v>42136</c:v>
                </c:pt>
                <c:pt idx="8366" formatCode="mm/dd/yyyy\ \ \ hh:mm">
                  <c:v>42136.25</c:v>
                </c:pt>
                <c:pt idx="8367" formatCode="mm/dd/yyyy\ \ \ hh:mm">
                  <c:v>42136.5</c:v>
                </c:pt>
                <c:pt idx="8368" formatCode="mm/dd/yyyy\ \ \ hh:mm">
                  <c:v>42136.75</c:v>
                </c:pt>
                <c:pt idx="8369" formatCode="mm/dd/yyyy\ \ \ hh:mm">
                  <c:v>42137</c:v>
                </c:pt>
                <c:pt idx="8370" formatCode="mm/dd/yyyy\ \ \ hh:mm">
                  <c:v>42137.25</c:v>
                </c:pt>
                <c:pt idx="8371" formatCode="mm/dd/yyyy\ \ \ hh:mm">
                  <c:v>42137.5</c:v>
                </c:pt>
                <c:pt idx="8372" formatCode="mm/dd/yyyy\ \ \ hh:mm">
                  <c:v>42137.75</c:v>
                </c:pt>
                <c:pt idx="8373" formatCode="mm/dd/yyyy\ \ \ hh:mm">
                  <c:v>42138</c:v>
                </c:pt>
                <c:pt idx="8374" formatCode="mm/dd/yyyy\ \ \ hh:mm">
                  <c:v>42138.25</c:v>
                </c:pt>
                <c:pt idx="8375" formatCode="mm/dd/yyyy\ \ \ hh:mm">
                  <c:v>42138.5</c:v>
                </c:pt>
                <c:pt idx="8376" formatCode="mm/dd/yyyy\ \ \ hh:mm">
                  <c:v>42138.75</c:v>
                </c:pt>
                <c:pt idx="8377" formatCode="mm/dd/yyyy\ \ \ hh:mm">
                  <c:v>42139</c:v>
                </c:pt>
                <c:pt idx="8378" formatCode="mm/dd/yyyy\ \ \ hh:mm">
                  <c:v>42139.25</c:v>
                </c:pt>
                <c:pt idx="8379" formatCode="mm/dd/yyyy\ \ \ hh:mm">
                  <c:v>42139.5</c:v>
                </c:pt>
                <c:pt idx="8380" formatCode="mm/dd/yyyy\ \ \ hh:mm">
                  <c:v>42139.75</c:v>
                </c:pt>
                <c:pt idx="8381" formatCode="mm/dd/yyyy\ \ \ hh:mm">
                  <c:v>42140</c:v>
                </c:pt>
                <c:pt idx="8382" formatCode="mm/dd/yyyy\ \ \ hh:mm">
                  <c:v>42140.25</c:v>
                </c:pt>
                <c:pt idx="8383" formatCode="mm/dd/yyyy\ \ \ hh:mm">
                  <c:v>42140.5</c:v>
                </c:pt>
                <c:pt idx="8384" formatCode="mm/dd/yyyy\ \ \ hh:mm">
                  <c:v>42140.75</c:v>
                </c:pt>
                <c:pt idx="8385" formatCode="mm/dd/yyyy\ \ \ hh:mm">
                  <c:v>42141</c:v>
                </c:pt>
                <c:pt idx="8386" formatCode="mm/dd/yyyy\ \ \ hh:mm">
                  <c:v>42141.25</c:v>
                </c:pt>
                <c:pt idx="8387" formatCode="mm/dd/yyyy\ \ \ hh:mm">
                  <c:v>42141.5</c:v>
                </c:pt>
                <c:pt idx="8388" formatCode="mm/dd/yyyy\ \ \ hh:mm">
                  <c:v>42141.75</c:v>
                </c:pt>
                <c:pt idx="8389" formatCode="mm/dd/yyyy\ \ \ hh:mm">
                  <c:v>42142</c:v>
                </c:pt>
                <c:pt idx="8390" formatCode="mm/dd/yyyy\ \ \ hh:mm">
                  <c:v>42142.25</c:v>
                </c:pt>
                <c:pt idx="8391" formatCode="mm/dd/yyyy\ \ \ hh:mm">
                  <c:v>42142.5</c:v>
                </c:pt>
                <c:pt idx="8392" formatCode="mm/dd/yyyy\ \ \ hh:mm">
                  <c:v>42142.75</c:v>
                </c:pt>
                <c:pt idx="8393" formatCode="mm/dd/yyyy\ \ \ hh:mm">
                  <c:v>42143</c:v>
                </c:pt>
                <c:pt idx="8394" formatCode="mm/dd/yyyy\ \ \ hh:mm">
                  <c:v>42143.25</c:v>
                </c:pt>
                <c:pt idx="8395" formatCode="mm/dd/yyyy\ \ \ hh:mm">
                  <c:v>42143.5</c:v>
                </c:pt>
                <c:pt idx="8396" formatCode="mm/dd/yyyy\ \ \ hh:mm">
                  <c:v>42143.75</c:v>
                </c:pt>
                <c:pt idx="8397" formatCode="mm/dd/yyyy\ \ \ hh:mm">
                  <c:v>42144</c:v>
                </c:pt>
                <c:pt idx="8398" formatCode="mm/dd/yyyy\ \ \ hh:mm">
                  <c:v>42144.25</c:v>
                </c:pt>
                <c:pt idx="8399" formatCode="mm/dd/yyyy\ \ \ hh:mm">
                  <c:v>42144.5</c:v>
                </c:pt>
                <c:pt idx="8400" formatCode="mm/dd/yyyy\ \ \ hh:mm">
                  <c:v>42144.75</c:v>
                </c:pt>
                <c:pt idx="8401" formatCode="mm/dd/yyyy\ \ \ hh:mm">
                  <c:v>42145</c:v>
                </c:pt>
                <c:pt idx="8402" formatCode="mm/dd/yyyy\ \ \ hh:mm">
                  <c:v>42145.25</c:v>
                </c:pt>
                <c:pt idx="8403" formatCode="mm/dd/yyyy\ \ \ hh:mm">
                  <c:v>42145.5</c:v>
                </c:pt>
                <c:pt idx="8404" formatCode="mm/dd/yyyy\ \ \ hh:mm">
                  <c:v>42145.75</c:v>
                </c:pt>
                <c:pt idx="8405" formatCode="mm/dd/yyyy\ \ \ hh:mm">
                  <c:v>42146</c:v>
                </c:pt>
                <c:pt idx="8406" formatCode="mm/dd/yyyy\ \ \ hh:mm">
                  <c:v>42146.25</c:v>
                </c:pt>
                <c:pt idx="8407" formatCode="mm/dd/yyyy\ \ \ hh:mm">
                  <c:v>42146.5</c:v>
                </c:pt>
                <c:pt idx="8408" formatCode="mm/dd/yyyy\ \ \ hh:mm">
                  <c:v>42146.75</c:v>
                </c:pt>
                <c:pt idx="8409" formatCode="mm/dd/yyyy\ \ \ hh:mm">
                  <c:v>42147</c:v>
                </c:pt>
                <c:pt idx="8410" formatCode="mm/dd/yyyy\ \ \ hh:mm">
                  <c:v>42147.25</c:v>
                </c:pt>
                <c:pt idx="8411" formatCode="mm/dd/yyyy\ \ \ hh:mm">
                  <c:v>42147.5</c:v>
                </c:pt>
                <c:pt idx="8412" formatCode="mm/dd/yyyy\ \ \ hh:mm">
                  <c:v>42147.75</c:v>
                </c:pt>
                <c:pt idx="8413" formatCode="mm/dd/yyyy\ \ \ hh:mm">
                  <c:v>42148</c:v>
                </c:pt>
                <c:pt idx="8414" formatCode="mm/dd/yyyy\ \ \ hh:mm">
                  <c:v>42148.25</c:v>
                </c:pt>
                <c:pt idx="8415" formatCode="mm/dd/yyyy\ \ \ hh:mm">
                  <c:v>42148.5</c:v>
                </c:pt>
                <c:pt idx="8416" formatCode="mm/dd/yyyy\ \ \ hh:mm">
                  <c:v>42148.75</c:v>
                </c:pt>
                <c:pt idx="8417" formatCode="mm/dd/yyyy\ \ \ hh:mm">
                  <c:v>42149</c:v>
                </c:pt>
                <c:pt idx="8418" formatCode="mm/dd/yyyy\ \ \ hh:mm">
                  <c:v>42149.25</c:v>
                </c:pt>
                <c:pt idx="8419" formatCode="mm/dd/yyyy\ \ \ hh:mm">
                  <c:v>42149.5</c:v>
                </c:pt>
                <c:pt idx="8420" formatCode="mm/dd/yyyy\ \ \ hh:mm">
                  <c:v>42149.75</c:v>
                </c:pt>
                <c:pt idx="8421" formatCode="mm/dd/yyyy\ \ \ hh:mm">
                  <c:v>42150</c:v>
                </c:pt>
                <c:pt idx="8422" formatCode="mm/dd/yyyy\ \ \ hh:mm">
                  <c:v>42150.25</c:v>
                </c:pt>
                <c:pt idx="8423" formatCode="mm/dd/yyyy\ \ \ hh:mm">
                  <c:v>42150.5</c:v>
                </c:pt>
                <c:pt idx="8424" formatCode="mm/dd/yyyy\ \ \ hh:mm">
                  <c:v>42150.75</c:v>
                </c:pt>
                <c:pt idx="8425" formatCode="mm/dd/yyyy\ \ \ hh:mm">
                  <c:v>42151</c:v>
                </c:pt>
                <c:pt idx="8426" formatCode="mm/dd/yyyy\ \ \ hh:mm">
                  <c:v>42151.25</c:v>
                </c:pt>
                <c:pt idx="8427" formatCode="mm/dd/yyyy\ \ \ hh:mm">
                  <c:v>42151.5</c:v>
                </c:pt>
                <c:pt idx="8428" formatCode="mm/dd/yyyy\ \ \ hh:mm">
                  <c:v>42151.75</c:v>
                </c:pt>
                <c:pt idx="8429" formatCode="mm/dd/yyyy\ \ \ hh:mm">
                  <c:v>42152</c:v>
                </c:pt>
                <c:pt idx="8430" formatCode="mm/dd/yyyy\ \ \ hh:mm">
                  <c:v>42152.25</c:v>
                </c:pt>
                <c:pt idx="8431" formatCode="mm/dd/yyyy\ \ \ hh:mm">
                  <c:v>42152.5</c:v>
                </c:pt>
                <c:pt idx="8432" formatCode="mm/dd/yyyy\ \ \ hh:mm">
                  <c:v>42152.75</c:v>
                </c:pt>
                <c:pt idx="8433" formatCode="mm/dd/yyyy\ \ \ hh:mm">
                  <c:v>42153</c:v>
                </c:pt>
                <c:pt idx="8434" formatCode="mm/dd/yyyy\ \ \ hh:mm">
                  <c:v>42153.25</c:v>
                </c:pt>
                <c:pt idx="8435" formatCode="mm/dd/yyyy\ \ \ hh:mm">
                  <c:v>42153.5</c:v>
                </c:pt>
                <c:pt idx="8436" formatCode="mm/dd/yyyy\ \ \ hh:mm">
                  <c:v>42153.75</c:v>
                </c:pt>
                <c:pt idx="8437" formatCode="mm/dd/yyyy\ \ \ hh:mm">
                  <c:v>42154</c:v>
                </c:pt>
                <c:pt idx="8438" formatCode="mm/dd/yyyy\ \ \ hh:mm">
                  <c:v>42154.25</c:v>
                </c:pt>
                <c:pt idx="8439" formatCode="mm/dd/yyyy\ \ \ hh:mm">
                  <c:v>42154.5</c:v>
                </c:pt>
                <c:pt idx="8440" formatCode="mm/dd/yyyy\ \ \ hh:mm">
                  <c:v>42154.75</c:v>
                </c:pt>
                <c:pt idx="8441" formatCode="mm/dd/yyyy\ \ \ hh:mm">
                  <c:v>42155</c:v>
                </c:pt>
                <c:pt idx="8442" formatCode="mm/dd/yyyy\ \ \ hh:mm">
                  <c:v>42155.25</c:v>
                </c:pt>
                <c:pt idx="8443" formatCode="mm/dd/yyyy\ \ \ hh:mm">
                  <c:v>42155.5</c:v>
                </c:pt>
                <c:pt idx="8444" formatCode="mm/dd/yyyy\ \ \ hh:mm">
                  <c:v>42155.75</c:v>
                </c:pt>
                <c:pt idx="8445" formatCode="mm/dd/yyyy\ \ \ hh:mm">
                  <c:v>42156</c:v>
                </c:pt>
                <c:pt idx="8446" formatCode="mm/dd/yyyy\ \ \ hh:mm">
                  <c:v>42156.25</c:v>
                </c:pt>
                <c:pt idx="8447" formatCode="mm/dd/yyyy\ \ \ hh:mm">
                  <c:v>42156.5</c:v>
                </c:pt>
                <c:pt idx="8448" formatCode="mm/dd/yyyy\ \ \ hh:mm">
                  <c:v>42156.75</c:v>
                </c:pt>
                <c:pt idx="8449" formatCode="mm/dd/yyyy\ \ \ hh:mm">
                  <c:v>42157</c:v>
                </c:pt>
                <c:pt idx="8450" formatCode="mm/dd/yyyy\ \ \ hh:mm">
                  <c:v>42157.25</c:v>
                </c:pt>
                <c:pt idx="8451" formatCode="mm/dd/yyyy\ \ \ hh:mm">
                  <c:v>42157.5</c:v>
                </c:pt>
                <c:pt idx="8452" formatCode="mm/dd/yyyy\ \ \ hh:mm">
                  <c:v>42157.75</c:v>
                </c:pt>
                <c:pt idx="8453" formatCode="mm/dd/yyyy\ \ \ hh:mm">
                  <c:v>42158</c:v>
                </c:pt>
                <c:pt idx="8454" formatCode="mm/dd/yyyy\ \ \ hh:mm">
                  <c:v>42158.25</c:v>
                </c:pt>
                <c:pt idx="8455" formatCode="mm/dd/yyyy\ \ \ hh:mm">
                  <c:v>42158.5</c:v>
                </c:pt>
                <c:pt idx="8456" formatCode="mm/dd/yyyy\ \ \ hh:mm">
                  <c:v>42158.75</c:v>
                </c:pt>
                <c:pt idx="8457" formatCode="mm/dd/yyyy\ \ \ hh:mm">
                  <c:v>42159</c:v>
                </c:pt>
                <c:pt idx="8458" formatCode="mm/dd/yyyy\ \ \ hh:mm">
                  <c:v>42159.25</c:v>
                </c:pt>
                <c:pt idx="8459" formatCode="mm/dd/yyyy\ \ \ hh:mm">
                  <c:v>42159.5</c:v>
                </c:pt>
                <c:pt idx="8460" formatCode="mm/dd/yyyy\ \ \ hh:mm">
                  <c:v>42159.75</c:v>
                </c:pt>
                <c:pt idx="8461" formatCode="mm/dd/yyyy\ \ \ hh:mm">
                  <c:v>42160</c:v>
                </c:pt>
                <c:pt idx="8462" formatCode="mm/dd/yyyy\ \ \ hh:mm">
                  <c:v>42160.25</c:v>
                </c:pt>
                <c:pt idx="8463" formatCode="mm/dd/yyyy\ \ \ hh:mm">
                  <c:v>42160.5</c:v>
                </c:pt>
                <c:pt idx="8464" formatCode="mm/dd/yyyy\ \ \ hh:mm">
                  <c:v>42160.75</c:v>
                </c:pt>
                <c:pt idx="8465" formatCode="mm/dd/yyyy\ \ \ hh:mm">
                  <c:v>42161</c:v>
                </c:pt>
                <c:pt idx="8466" formatCode="mm/dd/yyyy\ \ \ hh:mm">
                  <c:v>42161.25</c:v>
                </c:pt>
                <c:pt idx="8467" formatCode="mm/dd/yyyy\ \ \ hh:mm">
                  <c:v>42161.5</c:v>
                </c:pt>
                <c:pt idx="8468" formatCode="mm/dd/yyyy\ \ \ hh:mm">
                  <c:v>42161.75</c:v>
                </c:pt>
                <c:pt idx="8469" formatCode="mm/dd/yyyy\ \ \ hh:mm">
                  <c:v>42162</c:v>
                </c:pt>
                <c:pt idx="8470" formatCode="mm/dd/yyyy\ \ \ hh:mm">
                  <c:v>42162.25</c:v>
                </c:pt>
                <c:pt idx="8471" formatCode="mm/dd/yyyy\ \ \ hh:mm">
                  <c:v>42162.5</c:v>
                </c:pt>
                <c:pt idx="8472" formatCode="mm/dd/yyyy\ \ \ hh:mm">
                  <c:v>42162.75</c:v>
                </c:pt>
                <c:pt idx="8473" formatCode="mm/dd/yyyy\ \ \ hh:mm">
                  <c:v>42163</c:v>
                </c:pt>
                <c:pt idx="8474" formatCode="mm/dd/yyyy\ \ \ hh:mm">
                  <c:v>42163.25</c:v>
                </c:pt>
                <c:pt idx="8475" formatCode="mm/dd/yyyy\ \ \ hh:mm">
                  <c:v>42163.5</c:v>
                </c:pt>
                <c:pt idx="8476" formatCode="mm/dd/yyyy\ \ \ hh:mm">
                  <c:v>42163.75</c:v>
                </c:pt>
                <c:pt idx="8477" formatCode="mm/dd/yyyy\ \ \ hh:mm">
                  <c:v>42164</c:v>
                </c:pt>
                <c:pt idx="8478" formatCode="mm/dd/yyyy\ \ \ hh:mm">
                  <c:v>42164.25</c:v>
                </c:pt>
                <c:pt idx="8479" formatCode="mm/dd/yyyy\ \ \ hh:mm">
                  <c:v>42164.5</c:v>
                </c:pt>
                <c:pt idx="8480" formatCode="mm/dd/yyyy\ \ \ hh:mm">
                  <c:v>42164.75</c:v>
                </c:pt>
                <c:pt idx="8481" formatCode="mm/dd/yyyy\ \ \ hh:mm">
                  <c:v>42165</c:v>
                </c:pt>
                <c:pt idx="8482" formatCode="mm/dd/yyyy\ \ \ hh:mm">
                  <c:v>42165.25</c:v>
                </c:pt>
                <c:pt idx="8483" formatCode="mm/dd/yyyy\ \ \ hh:mm">
                  <c:v>42165.5</c:v>
                </c:pt>
                <c:pt idx="8484" formatCode="mm/dd/yyyy\ \ \ hh:mm">
                  <c:v>42165.75</c:v>
                </c:pt>
                <c:pt idx="8485" formatCode="mm/dd/yyyy\ \ \ hh:mm">
                  <c:v>42166</c:v>
                </c:pt>
                <c:pt idx="8486" formatCode="mm/dd/yyyy\ \ \ hh:mm">
                  <c:v>42166.25</c:v>
                </c:pt>
                <c:pt idx="8487" formatCode="mm/dd/yyyy\ \ \ hh:mm">
                  <c:v>42166.5</c:v>
                </c:pt>
                <c:pt idx="8488" formatCode="mm/dd/yyyy\ \ \ hh:mm">
                  <c:v>42166.75</c:v>
                </c:pt>
                <c:pt idx="8489" formatCode="mm/dd/yyyy\ \ \ hh:mm">
                  <c:v>42167</c:v>
                </c:pt>
                <c:pt idx="8490" formatCode="mm/dd/yyyy\ \ \ hh:mm">
                  <c:v>42167.25</c:v>
                </c:pt>
                <c:pt idx="8491" formatCode="mm/dd/yyyy\ \ \ hh:mm">
                  <c:v>42167.5</c:v>
                </c:pt>
                <c:pt idx="8492" formatCode="mm/dd/yyyy\ \ \ hh:mm">
                  <c:v>42167.75</c:v>
                </c:pt>
                <c:pt idx="8493" formatCode="mm/dd/yyyy\ \ \ hh:mm">
                  <c:v>42168</c:v>
                </c:pt>
                <c:pt idx="8494" formatCode="mm/dd/yyyy\ \ \ hh:mm">
                  <c:v>42168.25</c:v>
                </c:pt>
                <c:pt idx="8495" formatCode="mm/dd/yyyy\ \ \ hh:mm">
                  <c:v>42168.5</c:v>
                </c:pt>
                <c:pt idx="8496" formatCode="mm/dd/yyyy\ \ \ hh:mm">
                  <c:v>42168.75</c:v>
                </c:pt>
                <c:pt idx="8497" formatCode="mm/dd/yyyy\ \ \ hh:mm">
                  <c:v>42169</c:v>
                </c:pt>
                <c:pt idx="8498" formatCode="mm/dd/yyyy\ \ \ hh:mm">
                  <c:v>42169.25</c:v>
                </c:pt>
                <c:pt idx="8499" formatCode="mm/dd/yyyy\ \ \ hh:mm">
                  <c:v>42169.5</c:v>
                </c:pt>
                <c:pt idx="8500" formatCode="mm/dd/yyyy\ \ \ hh:mm">
                  <c:v>42169.75</c:v>
                </c:pt>
                <c:pt idx="8501" formatCode="mm/dd/yyyy\ \ \ hh:mm">
                  <c:v>42170</c:v>
                </c:pt>
                <c:pt idx="8502" formatCode="mm/dd/yyyy\ \ \ hh:mm">
                  <c:v>42170.25</c:v>
                </c:pt>
                <c:pt idx="8503" formatCode="mm/dd/yyyy\ \ \ hh:mm">
                  <c:v>42170.5</c:v>
                </c:pt>
                <c:pt idx="8504" formatCode="mm/dd/yyyy\ \ \ hh:mm">
                  <c:v>42170.75</c:v>
                </c:pt>
                <c:pt idx="8505" formatCode="mm/dd/yyyy\ \ \ hh:mm">
                  <c:v>42171</c:v>
                </c:pt>
                <c:pt idx="8506" formatCode="mm/dd/yyyy\ \ \ hh:mm">
                  <c:v>42171.25</c:v>
                </c:pt>
                <c:pt idx="8507" formatCode="mm/dd/yyyy\ \ \ hh:mm">
                  <c:v>42171.5</c:v>
                </c:pt>
                <c:pt idx="8508" formatCode="mm/dd/yyyy\ \ \ hh:mm">
                  <c:v>42171.75</c:v>
                </c:pt>
                <c:pt idx="8509" formatCode="mm/dd/yyyy\ \ \ hh:mm">
                  <c:v>42172</c:v>
                </c:pt>
                <c:pt idx="8510" formatCode="mm/dd/yyyy\ \ \ hh:mm">
                  <c:v>42172.25</c:v>
                </c:pt>
                <c:pt idx="8511" formatCode="mm/dd/yyyy\ \ \ hh:mm">
                  <c:v>42172.5</c:v>
                </c:pt>
                <c:pt idx="8512" formatCode="mm/dd/yyyy\ \ \ hh:mm">
                  <c:v>42172.75</c:v>
                </c:pt>
                <c:pt idx="8513" formatCode="mm/dd/yyyy\ \ \ hh:mm">
                  <c:v>42173</c:v>
                </c:pt>
                <c:pt idx="8514" formatCode="mm/dd/yyyy\ \ \ hh:mm">
                  <c:v>42173.25</c:v>
                </c:pt>
                <c:pt idx="8515" formatCode="mm/dd/yyyy\ \ \ hh:mm">
                  <c:v>42173.5</c:v>
                </c:pt>
                <c:pt idx="8516" formatCode="mm/dd/yyyy\ \ \ hh:mm">
                  <c:v>42173.75</c:v>
                </c:pt>
                <c:pt idx="8517" formatCode="mm/dd/yyyy\ \ \ hh:mm">
                  <c:v>42174</c:v>
                </c:pt>
                <c:pt idx="8518" formatCode="mm/dd/yyyy\ \ \ hh:mm">
                  <c:v>42174.25</c:v>
                </c:pt>
                <c:pt idx="8519" formatCode="mm/dd/yyyy\ \ \ hh:mm">
                  <c:v>42174.5</c:v>
                </c:pt>
                <c:pt idx="8520" formatCode="mm/dd/yyyy\ \ \ hh:mm">
                  <c:v>42174.75</c:v>
                </c:pt>
                <c:pt idx="8521" formatCode="mm/dd/yyyy\ \ \ hh:mm">
                  <c:v>42175</c:v>
                </c:pt>
                <c:pt idx="8522" formatCode="mm/dd/yyyy\ \ \ hh:mm">
                  <c:v>42175.25</c:v>
                </c:pt>
                <c:pt idx="8523" formatCode="mm/dd/yyyy\ \ \ hh:mm">
                  <c:v>42175.5</c:v>
                </c:pt>
                <c:pt idx="8524" formatCode="mm/dd/yyyy\ \ \ hh:mm">
                  <c:v>42175.75</c:v>
                </c:pt>
                <c:pt idx="8525" formatCode="mm/dd/yyyy\ \ \ hh:mm">
                  <c:v>42176</c:v>
                </c:pt>
                <c:pt idx="8526" formatCode="mm/dd/yyyy\ \ \ hh:mm">
                  <c:v>42176.25</c:v>
                </c:pt>
                <c:pt idx="8527" formatCode="mm/dd/yyyy\ \ \ hh:mm">
                  <c:v>42176.5</c:v>
                </c:pt>
                <c:pt idx="8528" formatCode="mm/dd/yyyy\ \ \ hh:mm">
                  <c:v>42176.75</c:v>
                </c:pt>
                <c:pt idx="8529" formatCode="mm/dd/yyyy\ \ \ hh:mm">
                  <c:v>42177</c:v>
                </c:pt>
                <c:pt idx="8530" formatCode="mm/dd/yyyy\ \ \ hh:mm">
                  <c:v>42177.25</c:v>
                </c:pt>
                <c:pt idx="8531" formatCode="mm/dd/yyyy\ \ \ hh:mm">
                  <c:v>42177.5</c:v>
                </c:pt>
                <c:pt idx="8532" formatCode="mm/dd/yyyy\ \ \ hh:mm">
                  <c:v>42177.75</c:v>
                </c:pt>
                <c:pt idx="8533" formatCode="mm/dd/yyyy\ \ \ hh:mm">
                  <c:v>42178</c:v>
                </c:pt>
                <c:pt idx="8534" formatCode="mm/dd/yyyy\ \ \ hh:mm">
                  <c:v>42178.25</c:v>
                </c:pt>
                <c:pt idx="8535" formatCode="mm/dd/yyyy\ \ \ hh:mm">
                  <c:v>42178.5</c:v>
                </c:pt>
                <c:pt idx="8536" formatCode="mm/dd/yyyy\ \ \ hh:mm">
                  <c:v>42178.75</c:v>
                </c:pt>
                <c:pt idx="8537" formatCode="mm/dd/yyyy\ \ \ hh:mm">
                  <c:v>42179</c:v>
                </c:pt>
                <c:pt idx="8538" formatCode="mm/dd/yyyy\ \ \ hh:mm">
                  <c:v>42179.25</c:v>
                </c:pt>
                <c:pt idx="8539" formatCode="mm/dd/yyyy\ \ \ hh:mm">
                  <c:v>42179.5</c:v>
                </c:pt>
                <c:pt idx="8540" formatCode="mm/dd/yyyy\ \ \ hh:mm">
                  <c:v>42179.75</c:v>
                </c:pt>
                <c:pt idx="8541" formatCode="mm/dd/yyyy\ \ \ hh:mm">
                  <c:v>42180</c:v>
                </c:pt>
                <c:pt idx="8542" formatCode="mm/dd/yyyy\ \ \ hh:mm">
                  <c:v>42180.25</c:v>
                </c:pt>
                <c:pt idx="8543" formatCode="mm/dd/yyyy\ \ \ hh:mm">
                  <c:v>42180.5</c:v>
                </c:pt>
                <c:pt idx="8544" formatCode="mm/dd/yyyy\ \ \ hh:mm">
                  <c:v>42180.75</c:v>
                </c:pt>
                <c:pt idx="8545" formatCode="mm/dd/yyyy\ \ \ hh:mm">
                  <c:v>42181</c:v>
                </c:pt>
                <c:pt idx="8546" formatCode="mm/dd/yyyy\ \ \ hh:mm">
                  <c:v>42181.25</c:v>
                </c:pt>
                <c:pt idx="8547" formatCode="mm/dd/yyyy\ \ \ hh:mm">
                  <c:v>42181.5</c:v>
                </c:pt>
                <c:pt idx="8548" formatCode="mm/dd/yyyy\ \ \ hh:mm">
                  <c:v>42181.75</c:v>
                </c:pt>
                <c:pt idx="8549" formatCode="mm/dd/yyyy\ \ \ hh:mm">
                  <c:v>42182</c:v>
                </c:pt>
                <c:pt idx="8550" formatCode="mm/dd/yyyy\ \ \ hh:mm">
                  <c:v>42182.25</c:v>
                </c:pt>
                <c:pt idx="8551" formatCode="mm/dd/yyyy\ \ \ hh:mm">
                  <c:v>42182.5</c:v>
                </c:pt>
                <c:pt idx="8552" formatCode="mm/dd/yyyy\ \ \ hh:mm">
                  <c:v>42182.75</c:v>
                </c:pt>
                <c:pt idx="8553" formatCode="mm/dd/yyyy\ \ \ hh:mm">
                  <c:v>42183</c:v>
                </c:pt>
                <c:pt idx="8554" formatCode="mm/dd/yyyy\ \ \ hh:mm">
                  <c:v>42183.25</c:v>
                </c:pt>
                <c:pt idx="8555" formatCode="mm/dd/yyyy\ \ \ hh:mm">
                  <c:v>42183.5</c:v>
                </c:pt>
                <c:pt idx="8556" formatCode="mm/dd/yyyy\ \ \ hh:mm">
                  <c:v>42183.75</c:v>
                </c:pt>
                <c:pt idx="8557" formatCode="mm/dd/yyyy\ \ \ hh:mm">
                  <c:v>42184</c:v>
                </c:pt>
                <c:pt idx="8558" formatCode="mm/dd/yyyy\ \ \ hh:mm">
                  <c:v>42184.25</c:v>
                </c:pt>
                <c:pt idx="8559" formatCode="mm/dd/yyyy\ \ \ hh:mm">
                  <c:v>42184.5</c:v>
                </c:pt>
                <c:pt idx="8560" formatCode="mm/dd/yyyy\ \ \ hh:mm">
                  <c:v>42184.75</c:v>
                </c:pt>
                <c:pt idx="8561" formatCode="mm/dd/yyyy\ \ \ hh:mm">
                  <c:v>42185</c:v>
                </c:pt>
                <c:pt idx="8562" formatCode="mm/dd/yyyy\ \ \ hh:mm">
                  <c:v>42185.25</c:v>
                </c:pt>
                <c:pt idx="8563" formatCode="mm/dd/yyyy\ \ \ hh:mm">
                  <c:v>42185.5</c:v>
                </c:pt>
                <c:pt idx="8564" formatCode="mm/dd/yyyy\ \ \ hh:mm">
                  <c:v>42185.75</c:v>
                </c:pt>
                <c:pt idx="8565" formatCode="mm/dd/yyyy\ \ \ hh:mm">
                  <c:v>42186</c:v>
                </c:pt>
                <c:pt idx="8566" formatCode="mm/dd/yyyy\ \ \ hh:mm">
                  <c:v>42186.25</c:v>
                </c:pt>
                <c:pt idx="8567" formatCode="mm/dd/yyyy\ \ \ hh:mm">
                  <c:v>42186.5</c:v>
                </c:pt>
                <c:pt idx="8568" formatCode="mm/dd/yyyy\ \ \ hh:mm">
                  <c:v>42186.75</c:v>
                </c:pt>
                <c:pt idx="8569" formatCode="mm/dd/yyyy\ \ \ hh:mm">
                  <c:v>42187</c:v>
                </c:pt>
                <c:pt idx="8570" formatCode="mm/dd/yyyy\ \ \ hh:mm">
                  <c:v>42187.25</c:v>
                </c:pt>
                <c:pt idx="8571" formatCode="mm/dd/yyyy\ \ \ hh:mm">
                  <c:v>42187.5</c:v>
                </c:pt>
                <c:pt idx="8572" formatCode="mm/dd/yyyy\ \ \ hh:mm">
                  <c:v>42187.75</c:v>
                </c:pt>
                <c:pt idx="8573" formatCode="mm/dd/yyyy\ \ \ hh:mm">
                  <c:v>42188</c:v>
                </c:pt>
                <c:pt idx="8574" formatCode="mm/dd/yyyy\ \ \ hh:mm">
                  <c:v>42188.25</c:v>
                </c:pt>
                <c:pt idx="8575" formatCode="mm/dd/yyyy\ \ \ hh:mm">
                  <c:v>42188.5</c:v>
                </c:pt>
                <c:pt idx="8576" formatCode="mm/dd/yyyy\ \ \ hh:mm">
                  <c:v>42188.75</c:v>
                </c:pt>
                <c:pt idx="8577" formatCode="mm/dd/yyyy\ \ \ hh:mm">
                  <c:v>42189</c:v>
                </c:pt>
                <c:pt idx="8578" formatCode="mm/dd/yyyy\ \ \ hh:mm">
                  <c:v>42189.25</c:v>
                </c:pt>
                <c:pt idx="8579" formatCode="mm/dd/yyyy\ \ \ hh:mm">
                  <c:v>42189.5</c:v>
                </c:pt>
                <c:pt idx="8580" formatCode="mm/dd/yyyy\ \ \ hh:mm">
                  <c:v>42189.75</c:v>
                </c:pt>
                <c:pt idx="8581" formatCode="mm/dd/yyyy\ \ \ hh:mm">
                  <c:v>42190</c:v>
                </c:pt>
                <c:pt idx="8582" formatCode="mm/dd/yyyy\ \ \ hh:mm">
                  <c:v>42190.25</c:v>
                </c:pt>
                <c:pt idx="8583" formatCode="mm/dd/yyyy\ \ \ hh:mm">
                  <c:v>42190.5</c:v>
                </c:pt>
                <c:pt idx="8584" formatCode="mm/dd/yyyy\ \ \ hh:mm">
                  <c:v>42190.75</c:v>
                </c:pt>
                <c:pt idx="8585" formatCode="mm/dd/yyyy\ \ \ hh:mm">
                  <c:v>42191</c:v>
                </c:pt>
                <c:pt idx="8586" formatCode="mm/dd/yyyy\ \ \ hh:mm">
                  <c:v>42191.25</c:v>
                </c:pt>
                <c:pt idx="8587" formatCode="mm/dd/yyyy\ \ \ hh:mm">
                  <c:v>42191.5</c:v>
                </c:pt>
                <c:pt idx="8588" formatCode="mm/dd/yyyy\ \ \ hh:mm">
                  <c:v>42191.75</c:v>
                </c:pt>
                <c:pt idx="8589" formatCode="mm/dd/yyyy\ \ \ hh:mm">
                  <c:v>42192</c:v>
                </c:pt>
                <c:pt idx="8590" formatCode="mm/dd/yyyy\ \ \ hh:mm">
                  <c:v>42192.25</c:v>
                </c:pt>
                <c:pt idx="8591" formatCode="mm/dd/yyyy\ \ \ hh:mm">
                  <c:v>42192.5</c:v>
                </c:pt>
                <c:pt idx="8592" formatCode="mm/dd/yyyy\ \ \ hh:mm">
                  <c:v>42192.75</c:v>
                </c:pt>
                <c:pt idx="8593" formatCode="mm/dd/yyyy\ \ \ hh:mm">
                  <c:v>42193</c:v>
                </c:pt>
                <c:pt idx="8594" formatCode="mm/dd/yyyy\ \ \ hh:mm">
                  <c:v>42193.25</c:v>
                </c:pt>
                <c:pt idx="8595" formatCode="mm/dd/yyyy\ \ \ hh:mm">
                  <c:v>42193.5</c:v>
                </c:pt>
                <c:pt idx="8596" formatCode="mm/dd/yyyy\ \ \ hh:mm">
                  <c:v>42193.75</c:v>
                </c:pt>
                <c:pt idx="8597" formatCode="mm/dd/yyyy\ \ \ hh:mm">
                  <c:v>42194</c:v>
                </c:pt>
                <c:pt idx="8598" formatCode="mm/dd/yyyy\ \ \ hh:mm">
                  <c:v>42194.25</c:v>
                </c:pt>
                <c:pt idx="8599" formatCode="mm/dd/yyyy\ \ \ hh:mm">
                  <c:v>42194.5</c:v>
                </c:pt>
                <c:pt idx="8600" formatCode="mm/dd/yyyy\ \ \ hh:mm">
                  <c:v>42194.75</c:v>
                </c:pt>
                <c:pt idx="8601" formatCode="mm/dd/yyyy\ \ \ hh:mm">
                  <c:v>42195</c:v>
                </c:pt>
                <c:pt idx="8602" formatCode="mm/dd/yyyy\ \ \ hh:mm">
                  <c:v>42195.25</c:v>
                </c:pt>
                <c:pt idx="8603" formatCode="mm/dd/yyyy\ \ \ hh:mm">
                  <c:v>42195.5</c:v>
                </c:pt>
                <c:pt idx="8604" formatCode="mm/dd/yyyy\ \ \ hh:mm">
                  <c:v>42195.75</c:v>
                </c:pt>
                <c:pt idx="8605" formatCode="mm/dd/yyyy\ \ \ hh:mm">
                  <c:v>42196</c:v>
                </c:pt>
                <c:pt idx="8606" formatCode="mm/dd/yyyy\ \ \ hh:mm">
                  <c:v>42196.25</c:v>
                </c:pt>
                <c:pt idx="8607" formatCode="mm/dd/yyyy\ \ \ hh:mm">
                  <c:v>42196.5</c:v>
                </c:pt>
                <c:pt idx="8608" formatCode="mm/dd/yyyy\ \ \ hh:mm">
                  <c:v>42196.75</c:v>
                </c:pt>
                <c:pt idx="8609" formatCode="mm/dd/yyyy\ \ \ hh:mm">
                  <c:v>42197</c:v>
                </c:pt>
                <c:pt idx="8610" formatCode="mm/dd/yyyy\ \ \ hh:mm">
                  <c:v>42197.25</c:v>
                </c:pt>
                <c:pt idx="8611" formatCode="mm/dd/yyyy\ \ \ hh:mm">
                  <c:v>42197.5</c:v>
                </c:pt>
                <c:pt idx="8612" formatCode="mm/dd/yyyy\ \ \ hh:mm">
                  <c:v>42197.75</c:v>
                </c:pt>
                <c:pt idx="8613" formatCode="mm/dd/yyyy\ \ \ hh:mm">
                  <c:v>42198</c:v>
                </c:pt>
                <c:pt idx="8614" formatCode="mm/dd/yyyy\ \ \ hh:mm">
                  <c:v>42198.25</c:v>
                </c:pt>
                <c:pt idx="8615" formatCode="mm/dd/yyyy\ \ \ hh:mm">
                  <c:v>42198.5</c:v>
                </c:pt>
                <c:pt idx="8616" formatCode="mm/dd/yyyy\ \ \ hh:mm">
                  <c:v>42198.75</c:v>
                </c:pt>
                <c:pt idx="8617" formatCode="mm/dd/yyyy\ \ \ hh:mm">
                  <c:v>42199</c:v>
                </c:pt>
                <c:pt idx="8618" formatCode="mm/dd/yyyy\ \ \ hh:mm">
                  <c:v>42199.25</c:v>
                </c:pt>
                <c:pt idx="8619" formatCode="mm/dd/yyyy\ \ \ hh:mm">
                  <c:v>42199.5</c:v>
                </c:pt>
                <c:pt idx="8620" formatCode="mm/dd/yyyy\ \ \ hh:mm">
                  <c:v>42199.75</c:v>
                </c:pt>
                <c:pt idx="8621" formatCode="mm/dd/yyyy\ \ \ hh:mm">
                  <c:v>42200</c:v>
                </c:pt>
                <c:pt idx="8622" formatCode="mm/dd/yyyy\ \ \ hh:mm">
                  <c:v>42200.25</c:v>
                </c:pt>
                <c:pt idx="8623" formatCode="mm/dd/yyyy\ \ \ hh:mm">
                  <c:v>42200.5</c:v>
                </c:pt>
                <c:pt idx="8624" formatCode="mm/dd/yyyy\ \ \ hh:mm">
                  <c:v>42200.75</c:v>
                </c:pt>
                <c:pt idx="8625" formatCode="mm/dd/yyyy\ \ \ hh:mm">
                  <c:v>42201</c:v>
                </c:pt>
                <c:pt idx="8626" formatCode="mm/dd/yyyy\ \ \ hh:mm">
                  <c:v>42201.25</c:v>
                </c:pt>
                <c:pt idx="8627" formatCode="mm/dd/yyyy\ \ \ hh:mm">
                  <c:v>42201.5</c:v>
                </c:pt>
                <c:pt idx="8628" formatCode="mm/dd/yyyy\ \ \ hh:mm">
                  <c:v>42201.75</c:v>
                </c:pt>
                <c:pt idx="8629" formatCode="mm/dd/yyyy\ \ \ hh:mm">
                  <c:v>42202</c:v>
                </c:pt>
                <c:pt idx="8630" formatCode="mm/dd/yyyy\ \ \ hh:mm">
                  <c:v>42202.25</c:v>
                </c:pt>
                <c:pt idx="8631" formatCode="mm/dd/yyyy\ \ \ hh:mm">
                  <c:v>42202.5</c:v>
                </c:pt>
                <c:pt idx="8632" formatCode="mm/dd/yyyy\ \ \ hh:mm">
                  <c:v>42202.75</c:v>
                </c:pt>
                <c:pt idx="8633" formatCode="mm/dd/yyyy\ \ \ hh:mm">
                  <c:v>42203</c:v>
                </c:pt>
                <c:pt idx="8634" formatCode="mm/dd/yyyy\ \ \ hh:mm">
                  <c:v>42203.25</c:v>
                </c:pt>
                <c:pt idx="8635" formatCode="mm/dd/yyyy\ \ \ hh:mm">
                  <c:v>42203.5</c:v>
                </c:pt>
                <c:pt idx="8636" formatCode="mm/dd/yyyy\ \ \ hh:mm">
                  <c:v>42203.75</c:v>
                </c:pt>
                <c:pt idx="8637" formatCode="mm/dd/yyyy\ \ \ hh:mm">
                  <c:v>42204</c:v>
                </c:pt>
                <c:pt idx="8638" formatCode="mm/dd/yyyy\ \ \ hh:mm">
                  <c:v>42204.25</c:v>
                </c:pt>
                <c:pt idx="8639" formatCode="mm/dd/yyyy\ \ \ hh:mm">
                  <c:v>42204.5</c:v>
                </c:pt>
                <c:pt idx="8640" formatCode="mm/dd/yyyy\ \ \ hh:mm">
                  <c:v>42204.75</c:v>
                </c:pt>
                <c:pt idx="8641" formatCode="mm/dd/yyyy\ \ \ hh:mm">
                  <c:v>42205</c:v>
                </c:pt>
                <c:pt idx="8642" formatCode="mm/dd/yyyy\ \ \ hh:mm">
                  <c:v>42205.25</c:v>
                </c:pt>
                <c:pt idx="8643" formatCode="mm/dd/yyyy\ \ \ hh:mm">
                  <c:v>42205.5</c:v>
                </c:pt>
                <c:pt idx="8644" formatCode="mm/dd/yyyy\ \ \ hh:mm">
                  <c:v>42205.75</c:v>
                </c:pt>
                <c:pt idx="8645" formatCode="mm/dd/yyyy\ \ \ hh:mm">
                  <c:v>42206</c:v>
                </c:pt>
                <c:pt idx="8646" formatCode="mm/dd/yyyy\ \ \ hh:mm">
                  <c:v>42206.25</c:v>
                </c:pt>
                <c:pt idx="8647" formatCode="mm/dd/yyyy\ \ \ hh:mm">
                  <c:v>42206.5</c:v>
                </c:pt>
                <c:pt idx="8648" formatCode="mm/dd/yyyy\ \ \ hh:mm">
                  <c:v>42206.75</c:v>
                </c:pt>
                <c:pt idx="8649" formatCode="mm/dd/yyyy\ \ \ hh:mm">
                  <c:v>42207</c:v>
                </c:pt>
                <c:pt idx="8650" formatCode="mm/dd/yyyy\ \ \ hh:mm">
                  <c:v>42207.25</c:v>
                </c:pt>
                <c:pt idx="8651" formatCode="mm/dd/yyyy\ \ \ hh:mm">
                  <c:v>42207.5</c:v>
                </c:pt>
                <c:pt idx="8652" formatCode="mm/dd/yyyy\ \ \ hh:mm">
                  <c:v>42207.75</c:v>
                </c:pt>
                <c:pt idx="8653" formatCode="mm/dd/yyyy\ \ \ hh:mm">
                  <c:v>42208</c:v>
                </c:pt>
                <c:pt idx="8654" formatCode="mm/dd/yyyy\ \ \ hh:mm">
                  <c:v>42208.25</c:v>
                </c:pt>
                <c:pt idx="8655" formatCode="mm/dd/yyyy\ \ \ hh:mm">
                  <c:v>42208.5</c:v>
                </c:pt>
                <c:pt idx="8656" formatCode="mm/dd/yyyy\ \ \ hh:mm">
                  <c:v>42208.75</c:v>
                </c:pt>
                <c:pt idx="8657" formatCode="mm/dd/yyyy\ \ \ hh:mm">
                  <c:v>42209</c:v>
                </c:pt>
                <c:pt idx="8658" formatCode="mm/dd/yyyy\ \ \ hh:mm">
                  <c:v>42209.25</c:v>
                </c:pt>
                <c:pt idx="8659" formatCode="mm/dd/yyyy\ \ \ hh:mm">
                  <c:v>42209.5</c:v>
                </c:pt>
                <c:pt idx="8660" formatCode="mm/dd/yyyy\ \ \ hh:mm">
                  <c:v>42209.75</c:v>
                </c:pt>
                <c:pt idx="8661" formatCode="mm/dd/yyyy\ \ \ hh:mm">
                  <c:v>42210</c:v>
                </c:pt>
                <c:pt idx="8662" formatCode="mm/dd/yyyy\ \ \ hh:mm">
                  <c:v>42210.25</c:v>
                </c:pt>
                <c:pt idx="8663" formatCode="mm/dd/yyyy\ \ \ hh:mm">
                  <c:v>42210.5</c:v>
                </c:pt>
                <c:pt idx="8664" formatCode="mm/dd/yyyy\ \ \ hh:mm">
                  <c:v>42210.75</c:v>
                </c:pt>
                <c:pt idx="8665" formatCode="mm/dd/yyyy\ \ \ hh:mm">
                  <c:v>42211</c:v>
                </c:pt>
                <c:pt idx="8666" formatCode="mm/dd/yyyy\ \ \ hh:mm">
                  <c:v>42211.25</c:v>
                </c:pt>
                <c:pt idx="8667" formatCode="mm/dd/yyyy\ \ \ hh:mm">
                  <c:v>42211.5</c:v>
                </c:pt>
                <c:pt idx="8668" formatCode="mm/dd/yyyy\ \ \ hh:mm">
                  <c:v>42211.75</c:v>
                </c:pt>
                <c:pt idx="8669" formatCode="mm/dd/yyyy\ \ \ hh:mm">
                  <c:v>42212</c:v>
                </c:pt>
                <c:pt idx="8670" formatCode="mm/dd/yyyy\ \ \ hh:mm">
                  <c:v>42212.25</c:v>
                </c:pt>
                <c:pt idx="8671" formatCode="mm/dd/yyyy\ \ \ hh:mm">
                  <c:v>42212.5</c:v>
                </c:pt>
                <c:pt idx="8672" formatCode="mm/dd/yyyy\ \ \ hh:mm">
                  <c:v>42212.75</c:v>
                </c:pt>
                <c:pt idx="8673" formatCode="mm/dd/yyyy\ \ \ hh:mm">
                  <c:v>42213</c:v>
                </c:pt>
                <c:pt idx="8674" formatCode="mm/dd/yyyy\ \ \ hh:mm">
                  <c:v>42213.25</c:v>
                </c:pt>
                <c:pt idx="8675" formatCode="mm/dd/yyyy\ \ \ hh:mm">
                  <c:v>42213.5</c:v>
                </c:pt>
                <c:pt idx="8676" formatCode="mm/dd/yyyy\ \ \ hh:mm">
                  <c:v>42213.75</c:v>
                </c:pt>
                <c:pt idx="8677" formatCode="mm/dd/yyyy\ \ \ hh:mm">
                  <c:v>42214</c:v>
                </c:pt>
                <c:pt idx="8678" formatCode="mm/dd/yyyy\ \ \ hh:mm">
                  <c:v>42214.25</c:v>
                </c:pt>
                <c:pt idx="8679" formatCode="mm/dd/yyyy\ \ \ hh:mm">
                  <c:v>42214.5</c:v>
                </c:pt>
                <c:pt idx="8680" formatCode="mm/dd/yyyy\ \ \ hh:mm">
                  <c:v>42214.75</c:v>
                </c:pt>
                <c:pt idx="8681" formatCode="mm/dd/yyyy\ \ \ hh:mm">
                  <c:v>42215</c:v>
                </c:pt>
                <c:pt idx="8682" formatCode="mm/dd/yyyy\ \ \ hh:mm">
                  <c:v>42215.25</c:v>
                </c:pt>
                <c:pt idx="8683" formatCode="mm/dd/yyyy\ \ \ hh:mm">
                  <c:v>42215.5</c:v>
                </c:pt>
                <c:pt idx="8684" formatCode="mm/dd/yyyy\ \ \ hh:mm">
                  <c:v>42215.75</c:v>
                </c:pt>
                <c:pt idx="8685" formatCode="mm/dd/yyyy\ \ \ hh:mm">
                  <c:v>42216</c:v>
                </c:pt>
                <c:pt idx="8686" formatCode="mm/dd/yyyy\ \ \ hh:mm">
                  <c:v>42216.25</c:v>
                </c:pt>
                <c:pt idx="8687" formatCode="mm/dd/yyyy\ \ \ hh:mm">
                  <c:v>42216.5</c:v>
                </c:pt>
                <c:pt idx="8688" formatCode="mm/dd/yyyy\ \ \ hh:mm">
                  <c:v>42216.75</c:v>
                </c:pt>
                <c:pt idx="8689" formatCode="mm/dd/yyyy\ \ \ hh:mm">
                  <c:v>42217</c:v>
                </c:pt>
                <c:pt idx="8690" formatCode="mm/dd/yyyy\ \ \ hh:mm">
                  <c:v>42217.25</c:v>
                </c:pt>
                <c:pt idx="8691" formatCode="mm/dd/yyyy\ \ \ hh:mm">
                  <c:v>42217.5</c:v>
                </c:pt>
                <c:pt idx="8692" formatCode="mm/dd/yyyy\ \ \ hh:mm">
                  <c:v>42217.75</c:v>
                </c:pt>
                <c:pt idx="8693" formatCode="mm/dd/yyyy\ \ \ hh:mm">
                  <c:v>42218</c:v>
                </c:pt>
                <c:pt idx="8694" formatCode="mm/dd/yyyy\ \ \ hh:mm">
                  <c:v>42218.25</c:v>
                </c:pt>
                <c:pt idx="8695" formatCode="mm/dd/yyyy\ \ \ hh:mm">
                  <c:v>42218.5</c:v>
                </c:pt>
                <c:pt idx="8696" formatCode="mm/dd/yyyy\ \ \ hh:mm">
                  <c:v>42218.75</c:v>
                </c:pt>
                <c:pt idx="8697" formatCode="mm/dd/yyyy\ \ \ hh:mm">
                  <c:v>42219</c:v>
                </c:pt>
                <c:pt idx="8698" formatCode="mm/dd/yyyy\ \ \ hh:mm">
                  <c:v>42219.25</c:v>
                </c:pt>
                <c:pt idx="8699" formatCode="mm/dd/yyyy\ \ \ hh:mm">
                  <c:v>42219.5</c:v>
                </c:pt>
                <c:pt idx="8700" formatCode="mm/dd/yyyy\ \ \ hh:mm">
                  <c:v>42219.75</c:v>
                </c:pt>
                <c:pt idx="8701" formatCode="mm/dd/yyyy\ \ \ hh:mm">
                  <c:v>42220</c:v>
                </c:pt>
                <c:pt idx="8702" formatCode="mm/dd/yyyy\ \ \ hh:mm">
                  <c:v>42220.25</c:v>
                </c:pt>
                <c:pt idx="8703" formatCode="mm/dd/yyyy\ \ \ hh:mm">
                  <c:v>42220.5</c:v>
                </c:pt>
                <c:pt idx="8704" formatCode="mm/dd/yyyy\ \ \ hh:mm">
                  <c:v>42220.75</c:v>
                </c:pt>
                <c:pt idx="8705" formatCode="mm/dd/yyyy\ \ \ hh:mm">
                  <c:v>42221</c:v>
                </c:pt>
                <c:pt idx="8706" formatCode="mm/dd/yyyy\ \ \ hh:mm">
                  <c:v>42221.25</c:v>
                </c:pt>
                <c:pt idx="8707" formatCode="mm/dd/yyyy\ \ \ hh:mm">
                  <c:v>42221.5</c:v>
                </c:pt>
                <c:pt idx="8708" formatCode="mm/dd/yyyy\ \ \ hh:mm">
                  <c:v>42221.75</c:v>
                </c:pt>
                <c:pt idx="8709" formatCode="mm/dd/yyyy\ \ \ hh:mm">
                  <c:v>42222</c:v>
                </c:pt>
                <c:pt idx="8710" formatCode="mm/dd/yyyy\ \ \ hh:mm">
                  <c:v>42222.25</c:v>
                </c:pt>
                <c:pt idx="8711" formatCode="mm/dd/yyyy\ \ \ hh:mm">
                  <c:v>42222.444444444445</c:v>
                </c:pt>
                <c:pt idx="8712" formatCode="mm/dd/yyyy\ \ \ hh:mm">
                  <c:v>42222.5</c:v>
                </c:pt>
                <c:pt idx="8713" formatCode="mm/dd/yyyy\ \ \ hh:mm">
                  <c:v>42222.75</c:v>
                </c:pt>
                <c:pt idx="8714" formatCode="mm/dd/yyyy\ \ \ hh:mm">
                  <c:v>42223</c:v>
                </c:pt>
                <c:pt idx="8715" formatCode="mm/dd/yyyy\ \ \ hh:mm">
                  <c:v>42223.25</c:v>
                </c:pt>
                <c:pt idx="8716" formatCode="mm/dd/yyyy\ \ \ hh:mm">
                  <c:v>42223.5</c:v>
                </c:pt>
                <c:pt idx="8717" formatCode="mm/dd/yyyy\ \ \ hh:mm">
                  <c:v>42223.75</c:v>
                </c:pt>
                <c:pt idx="8718" formatCode="mm/dd/yyyy\ \ \ hh:mm">
                  <c:v>42224</c:v>
                </c:pt>
                <c:pt idx="8719" formatCode="mm/dd/yyyy\ \ \ hh:mm">
                  <c:v>42224.25</c:v>
                </c:pt>
                <c:pt idx="8720" formatCode="mm/dd/yyyy\ \ \ hh:mm">
                  <c:v>42224.5</c:v>
                </c:pt>
                <c:pt idx="8721" formatCode="mm/dd/yyyy\ \ \ hh:mm">
                  <c:v>42224.75</c:v>
                </c:pt>
                <c:pt idx="8722" formatCode="mm/dd/yyyy\ \ \ hh:mm">
                  <c:v>42225</c:v>
                </c:pt>
                <c:pt idx="8723" formatCode="mm/dd/yyyy\ \ \ hh:mm">
                  <c:v>42225.25</c:v>
                </c:pt>
                <c:pt idx="8724" formatCode="mm/dd/yyyy\ \ \ hh:mm">
                  <c:v>42225.5</c:v>
                </c:pt>
                <c:pt idx="8725" formatCode="mm/dd/yyyy\ \ \ hh:mm">
                  <c:v>42225.75</c:v>
                </c:pt>
                <c:pt idx="8726" formatCode="mm/dd/yyyy\ \ \ hh:mm">
                  <c:v>42226</c:v>
                </c:pt>
                <c:pt idx="8727" formatCode="mm/dd/yyyy\ \ \ hh:mm">
                  <c:v>42226.25</c:v>
                </c:pt>
                <c:pt idx="8728" formatCode="mm/dd/yyyy\ \ \ hh:mm">
                  <c:v>42226.5</c:v>
                </c:pt>
                <c:pt idx="8729" formatCode="mm/dd/yyyy\ \ \ hh:mm">
                  <c:v>42226.75</c:v>
                </c:pt>
                <c:pt idx="8730" formatCode="mm/dd/yyyy\ \ \ hh:mm">
                  <c:v>42227</c:v>
                </c:pt>
                <c:pt idx="8731" formatCode="mm/dd/yyyy\ \ \ hh:mm">
                  <c:v>42227.25</c:v>
                </c:pt>
                <c:pt idx="8732" formatCode="mm/dd/yyyy\ \ \ hh:mm">
                  <c:v>42227.5</c:v>
                </c:pt>
                <c:pt idx="8733" formatCode="mm/dd/yyyy\ \ \ hh:mm">
                  <c:v>42227.75</c:v>
                </c:pt>
                <c:pt idx="8734" formatCode="mm/dd/yyyy\ \ \ hh:mm">
                  <c:v>42228</c:v>
                </c:pt>
                <c:pt idx="8735" formatCode="mm/dd/yyyy\ \ \ hh:mm">
                  <c:v>42228.25</c:v>
                </c:pt>
                <c:pt idx="8736" formatCode="mm/dd/yyyy\ \ \ hh:mm">
                  <c:v>42228.5</c:v>
                </c:pt>
                <c:pt idx="8737" formatCode="mm/dd/yyyy\ \ \ hh:mm">
                  <c:v>42228.75</c:v>
                </c:pt>
                <c:pt idx="8738" formatCode="mm/dd/yyyy\ \ \ hh:mm">
                  <c:v>42229</c:v>
                </c:pt>
                <c:pt idx="8739" formatCode="mm/dd/yyyy\ \ \ hh:mm">
                  <c:v>42229.25</c:v>
                </c:pt>
                <c:pt idx="8740" formatCode="mm/dd/yyyy\ \ \ hh:mm">
                  <c:v>42229.5</c:v>
                </c:pt>
                <c:pt idx="8741" formatCode="mm/dd/yyyy\ \ \ hh:mm">
                  <c:v>42229.75</c:v>
                </c:pt>
                <c:pt idx="8742" formatCode="mm/dd/yyyy\ \ \ hh:mm">
                  <c:v>42230</c:v>
                </c:pt>
                <c:pt idx="8743" formatCode="mm/dd/yyyy\ \ \ hh:mm">
                  <c:v>42230.25</c:v>
                </c:pt>
                <c:pt idx="8744" formatCode="mm/dd/yyyy\ \ \ hh:mm">
                  <c:v>42230.5</c:v>
                </c:pt>
                <c:pt idx="8745" formatCode="mm/dd/yyyy\ \ \ hh:mm">
                  <c:v>42230.75</c:v>
                </c:pt>
                <c:pt idx="8746" formatCode="mm/dd/yyyy\ \ \ hh:mm">
                  <c:v>42231</c:v>
                </c:pt>
                <c:pt idx="8747" formatCode="mm/dd/yyyy\ \ \ hh:mm">
                  <c:v>42231.25</c:v>
                </c:pt>
                <c:pt idx="8748" formatCode="mm/dd/yyyy\ \ \ hh:mm">
                  <c:v>42231.5</c:v>
                </c:pt>
                <c:pt idx="8749" formatCode="mm/dd/yyyy\ \ \ hh:mm">
                  <c:v>42231.75</c:v>
                </c:pt>
                <c:pt idx="8750" formatCode="mm/dd/yyyy\ \ \ hh:mm">
                  <c:v>42232</c:v>
                </c:pt>
                <c:pt idx="8751" formatCode="mm/dd/yyyy\ \ \ hh:mm">
                  <c:v>42232.25</c:v>
                </c:pt>
                <c:pt idx="8752" formatCode="mm/dd/yyyy\ \ \ hh:mm">
                  <c:v>42232.5</c:v>
                </c:pt>
                <c:pt idx="8753" formatCode="mm/dd/yyyy\ \ \ hh:mm">
                  <c:v>42232.75</c:v>
                </c:pt>
                <c:pt idx="8754" formatCode="mm/dd/yyyy\ \ \ hh:mm">
                  <c:v>42233</c:v>
                </c:pt>
                <c:pt idx="8755" formatCode="mm/dd/yyyy\ \ \ hh:mm">
                  <c:v>42233.25</c:v>
                </c:pt>
                <c:pt idx="8756" formatCode="mm/dd/yyyy\ \ \ hh:mm">
                  <c:v>42233.5</c:v>
                </c:pt>
                <c:pt idx="8757" formatCode="mm/dd/yyyy\ \ \ hh:mm">
                  <c:v>42233.75</c:v>
                </c:pt>
                <c:pt idx="8758" formatCode="mm/dd/yyyy\ \ \ hh:mm">
                  <c:v>42234</c:v>
                </c:pt>
                <c:pt idx="8759" formatCode="mm/dd/yyyy\ \ \ hh:mm">
                  <c:v>42234.25</c:v>
                </c:pt>
                <c:pt idx="8760" formatCode="mm/dd/yyyy\ \ \ hh:mm">
                  <c:v>42234.5</c:v>
                </c:pt>
                <c:pt idx="8761" formatCode="mm/dd/yyyy\ \ \ hh:mm">
                  <c:v>42234.75</c:v>
                </c:pt>
                <c:pt idx="8762" formatCode="mm/dd/yyyy\ \ \ hh:mm">
                  <c:v>42235</c:v>
                </c:pt>
                <c:pt idx="8763" formatCode="mm/dd/yyyy\ \ \ hh:mm">
                  <c:v>42235.25</c:v>
                </c:pt>
                <c:pt idx="8764" formatCode="mm/dd/yyyy\ \ \ hh:mm">
                  <c:v>42235.5</c:v>
                </c:pt>
                <c:pt idx="8765" formatCode="mm/dd/yyyy\ \ \ hh:mm">
                  <c:v>42235.75</c:v>
                </c:pt>
                <c:pt idx="8766" formatCode="mm/dd/yyyy\ \ \ hh:mm">
                  <c:v>42236</c:v>
                </c:pt>
                <c:pt idx="8767" formatCode="mm/dd/yyyy\ \ \ hh:mm">
                  <c:v>42236.25</c:v>
                </c:pt>
                <c:pt idx="8768" formatCode="mm/dd/yyyy\ \ \ hh:mm">
                  <c:v>42236.5</c:v>
                </c:pt>
                <c:pt idx="8769" formatCode="mm/dd/yyyy\ \ \ hh:mm">
                  <c:v>42236.75</c:v>
                </c:pt>
                <c:pt idx="8770" formatCode="mm/dd/yyyy\ \ \ hh:mm">
                  <c:v>42237</c:v>
                </c:pt>
                <c:pt idx="8771" formatCode="mm/dd/yyyy\ \ \ hh:mm">
                  <c:v>42237.25</c:v>
                </c:pt>
                <c:pt idx="8772" formatCode="mm/dd/yyyy\ \ \ hh:mm">
                  <c:v>42237.5</c:v>
                </c:pt>
                <c:pt idx="8773" formatCode="mm/dd/yyyy\ \ \ hh:mm">
                  <c:v>42237.75</c:v>
                </c:pt>
                <c:pt idx="8774" formatCode="mm/dd/yyyy\ \ \ hh:mm">
                  <c:v>42238</c:v>
                </c:pt>
                <c:pt idx="8775" formatCode="mm/dd/yyyy\ \ \ hh:mm">
                  <c:v>42238.25</c:v>
                </c:pt>
                <c:pt idx="8776" formatCode="mm/dd/yyyy\ \ \ hh:mm">
                  <c:v>42238.5</c:v>
                </c:pt>
                <c:pt idx="8777" formatCode="mm/dd/yyyy\ \ \ hh:mm">
                  <c:v>42238.75</c:v>
                </c:pt>
                <c:pt idx="8778" formatCode="mm/dd/yyyy\ \ \ hh:mm">
                  <c:v>42239</c:v>
                </c:pt>
                <c:pt idx="8779" formatCode="mm/dd/yyyy\ \ \ hh:mm">
                  <c:v>42239.25</c:v>
                </c:pt>
                <c:pt idx="8780" formatCode="mm/dd/yyyy\ \ \ hh:mm">
                  <c:v>42239.5</c:v>
                </c:pt>
                <c:pt idx="8781" formatCode="mm/dd/yyyy\ \ \ hh:mm">
                  <c:v>42239.75</c:v>
                </c:pt>
                <c:pt idx="8782" formatCode="mm/dd/yyyy\ \ \ hh:mm">
                  <c:v>42240</c:v>
                </c:pt>
                <c:pt idx="8783" formatCode="mm/dd/yyyy\ \ \ hh:mm">
                  <c:v>42240.25</c:v>
                </c:pt>
                <c:pt idx="8784" formatCode="mm/dd/yyyy\ \ \ hh:mm">
                  <c:v>42240.5</c:v>
                </c:pt>
                <c:pt idx="8785" formatCode="mm/dd/yyyy\ \ \ hh:mm">
                  <c:v>42240.75</c:v>
                </c:pt>
                <c:pt idx="8786" formatCode="mm/dd/yyyy\ \ \ hh:mm">
                  <c:v>42241</c:v>
                </c:pt>
                <c:pt idx="8787" formatCode="mm/dd/yyyy\ \ \ hh:mm">
                  <c:v>42241.25</c:v>
                </c:pt>
                <c:pt idx="8788" formatCode="mm/dd/yyyy\ \ \ hh:mm">
                  <c:v>42241.5</c:v>
                </c:pt>
                <c:pt idx="8789" formatCode="mm/dd/yyyy\ \ \ hh:mm">
                  <c:v>42241.75</c:v>
                </c:pt>
                <c:pt idx="8790" formatCode="mm/dd/yyyy\ \ \ hh:mm">
                  <c:v>42242</c:v>
                </c:pt>
                <c:pt idx="8791" formatCode="mm/dd/yyyy\ \ \ hh:mm">
                  <c:v>42242.25</c:v>
                </c:pt>
                <c:pt idx="8792" formatCode="mm/dd/yyyy\ \ \ hh:mm">
                  <c:v>42242.5</c:v>
                </c:pt>
                <c:pt idx="8793" formatCode="mm/dd/yyyy\ \ \ hh:mm">
                  <c:v>42242.75</c:v>
                </c:pt>
                <c:pt idx="8794" formatCode="mm/dd/yyyy\ \ \ hh:mm">
                  <c:v>42243</c:v>
                </c:pt>
                <c:pt idx="8795" formatCode="mm/dd/yyyy\ \ \ hh:mm">
                  <c:v>42243.25</c:v>
                </c:pt>
                <c:pt idx="8796" formatCode="mm/dd/yyyy\ \ \ hh:mm">
                  <c:v>42243.5</c:v>
                </c:pt>
                <c:pt idx="8797" formatCode="mm/dd/yyyy\ \ \ hh:mm">
                  <c:v>42243.75</c:v>
                </c:pt>
                <c:pt idx="8798" formatCode="mm/dd/yyyy\ \ \ hh:mm">
                  <c:v>42244</c:v>
                </c:pt>
                <c:pt idx="8799" formatCode="mm/dd/yyyy\ \ \ hh:mm">
                  <c:v>42244.25</c:v>
                </c:pt>
                <c:pt idx="8800" formatCode="mm/dd/yyyy\ \ \ hh:mm">
                  <c:v>42244.5</c:v>
                </c:pt>
                <c:pt idx="8801" formatCode="mm/dd/yyyy\ \ \ hh:mm">
                  <c:v>42244.75</c:v>
                </c:pt>
                <c:pt idx="8802" formatCode="mm/dd/yyyy\ \ \ hh:mm">
                  <c:v>42245</c:v>
                </c:pt>
                <c:pt idx="8803" formatCode="mm/dd/yyyy\ \ \ hh:mm">
                  <c:v>42245.25</c:v>
                </c:pt>
                <c:pt idx="8804" formatCode="mm/dd/yyyy\ \ \ hh:mm">
                  <c:v>42245.5</c:v>
                </c:pt>
                <c:pt idx="8805" formatCode="mm/dd/yyyy\ \ \ hh:mm">
                  <c:v>42245.75</c:v>
                </c:pt>
                <c:pt idx="8806" formatCode="mm/dd/yyyy\ \ \ hh:mm">
                  <c:v>42246</c:v>
                </c:pt>
                <c:pt idx="8807" formatCode="mm/dd/yyyy\ \ \ hh:mm">
                  <c:v>42246.25</c:v>
                </c:pt>
                <c:pt idx="8808" formatCode="mm/dd/yyyy\ \ \ hh:mm">
                  <c:v>42246.5</c:v>
                </c:pt>
                <c:pt idx="8809" formatCode="mm/dd/yyyy\ \ \ hh:mm">
                  <c:v>42246.75</c:v>
                </c:pt>
                <c:pt idx="8810" formatCode="mm/dd/yyyy\ \ \ hh:mm">
                  <c:v>42247</c:v>
                </c:pt>
                <c:pt idx="8811" formatCode="mm/dd/yyyy\ \ \ hh:mm">
                  <c:v>42247.25</c:v>
                </c:pt>
                <c:pt idx="8812" formatCode="mm/dd/yyyy\ \ \ hh:mm">
                  <c:v>42247.5</c:v>
                </c:pt>
                <c:pt idx="8813" formatCode="mm/dd/yyyy\ \ \ hh:mm">
                  <c:v>42247.75</c:v>
                </c:pt>
                <c:pt idx="8814" formatCode="mm/dd/yyyy\ \ \ hh:mm">
                  <c:v>42248</c:v>
                </c:pt>
                <c:pt idx="8815" formatCode="mm/dd/yyyy\ \ \ hh:mm">
                  <c:v>42248.25</c:v>
                </c:pt>
                <c:pt idx="8816" formatCode="mm/dd/yyyy\ \ \ hh:mm">
                  <c:v>42248.5</c:v>
                </c:pt>
                <c:pt idx="8817" formatCode="mm/dd/yyyy\ \ \ hh:mm">
                  <c:v>42248.75</c:v>
                </c:pt>
                <c:pt idx="8818" formatCode="mm/dd/yyyy\ \ \ hh:mm">
                  <c:v>42249</c:v>
                </c:pt>
                <c:pt idx="8819" formatCode="mm/dd/yyyy\ \ \ hh:mm">
                  <c:v>42249.25</c:v>
                </c:pt>
                <c:pt idx="8820" formatCode="mm/dd/yyyy\ \ \ hh:mm">
                  <c:v>42249.5</c:v>
                </c:pt>
                <c:pt idx="8821" formatCode="mm/dd/yyyy\ \ \ hh:mm">
                  <c:v>42249.75</c:v>
                </c:pt>
                <c:pt idx="8822" formatCode="mm/dd/yyyy\ \ \ hh:mm">
                  <c:v>42250</c:v>
                </c:pt>
                <c:pt idx="8823" formatCode="mm/dd/yyyy\ \ \ hh:mm">
                  <c:v>42250.25</c:v>
                </c:pt>
                <c:pt idx="8824" formatCode="mm/dd/yyyy\ \ \ hh:mm">
                  <c:v>42250.5</c:v>
                </c:pt>
                <c:pt idx="8825" formatCode="mm/dd/yyyy\ \ \ hh:mm">
                  <c:v>42250.75</c:v>
                </c:pt>
                <c:pt idx="8826" formatCode="mm/dd/yyyy\ \ \ hh:mm">
                  <c:v>42251</c:v>
                </c:pt>
                <c:pt idx="8827" formatCode="mm/dd/yyyy\ \ \ hh:mm">
                  <c:v>42251.25</c:v>
                </c:pt>
                <c:pt idx="8828" formatCode="mm/dd/yyyy\ \ \ hh:mm">
                  <c:v>42251.5</c:v>
                </c:pt>
                <c:pt idx="8829" formatCode="mm/dd/yyyy\ \ \ hh:mm">
                  <c:v>42251.75</c:v>
                </c:pt>
                <c:pt idx="8830" formatCode="mm/dd/yyyy\ \ \ hh:mm">
                  <c:v>42252</c:v>
                </c:pt>
                <c:pt idx="8831" formatCode="mm/dd/yyyy\ \ \ hh:mm">
                  <c:v>42252.25</c:v>
                </c:pt>
                <c:pt idx="8832" formatCode="mm/dd/yyyy\ \ \ hh:mm">
                  <c:v>42252.5</c:v>
                </c:pt>
                <c:pt idx="8833" formatCode="mm/dd/yyyy\ \ \ hh:mm">
                  <c:v>42252.75</c:v>
                </c:pt>
                <c:pt idx="8834" formatCode="mm/dd/yyyy\ \ \ hh:mm">
                  <c:v>42253</c:v>
                </c:pt>
                <c:pt idx="8835" formatCode="mm/dd/yyyy\ \ \ hh:mm">
                  <c:v>42253.25</c:v>
                </c:pt>
                <c:pt idx="8836" formatCode="mm/dd/yyyy\ \ \ hh:mm">
                  <c:v>42253.5</c:v>
                </c:pt>
                <c:pt idx="8837" formatCode="mm/dd/yyyy\ \ \ hh:mm">
                  <c:v>42253.75</c:v>
                </c:pt>
                <c:pt idx="8838" formatCode="mm/dd/yyyy\ \ \ hh:mm">
                  <c:v>42254</c:v>
                </c:pt>
                <c:pt idx="8839" formatCode="mm/dd/yyyy\ \ \ hh:mm">
                  <c:v>42254.25</c:v>
                </c:pt>
                <c:pt idx="8840" formatCode="mm/dd/yyyy\ \ \ hh:mm">
                  <c:v>42254.5</c:v>
                </c:pt>
                <c:pt idx="8841" formatCode="mm/dd/yyyy\ \ \ hh:mm">
                  <c:v>42254.75</c:v>
                </c:pt>
                <c:pt idx="8842" formatCode="mm/dd/yyyy\ \ \ hh:mm">
                  <c:v>42255</c:v>
                </c:pt>
                <c:pt idx="8843" formatCode="mm/dd/yyyy\ \ \ hh:mm">
                  <c:v>42255.25</c:v>
                </c:pt>
                <c:pt idx="8844" formatCode="mm/dd/yyyy\ \ \ hh:mm">
                  <c:v>42255.5</c:v>
                </c:pt>
                <c:pt idx="8845" formatCode="mm/dd/yyyy\ \ \ hh:mm">
                  <c:v>42255.75</c:v>
                </c:pt>
                <c:pt idx="8846" formatCode="mm/dd/yyyy\ \ \ hh:mm">
                  <c:v>42256</c:v>
                </c:pt>
                <c:pt idx="8847" formatCode="mm/dd/yyyy\ \ \ hh:mm">
                  <c:v>42256.25</c:v>
                </c:pt>
                <c:pt idx="8848" formatCode="mm/dd/yyyy\ \ \ hh:mm">
                  <c:v>42256.5</c:v>
                </c:pt>
                <c:pt idx="8849" formatCode="mm/dd/yyyy\ \ \ hh:mm">
                  <c:v>42256.75</c:v>
                </c:pt>
                <c:pt idx="8850" formatCode="mm/dd/yyyy\ \ \ hh:mm">
                  <c:v>42257</c:v>
                </c:pt>
                <c:pt idx="8851" formatCode="mm/dd/yyyy\ \ \ hh:mm">
                  <c:v>42257.25</c:v>
                </c:pt>
                <c:pt idx="8852" formatCode="mm/dd/yyyy\ \ \ hh:mm">
                  <c:v>42257.5</c:v>
                </c:pt>
                <c:pt idx="8853" formatCode="mm/dd/yyyy\ \ \ hh:mm">
                  <c:v>42257.75</c:v>
                </c:pt>
                <c:pt idx="8854" formatCode="mm/dd/yyyy\ \ \ hh:mm">
                  <c:v>42258</c:v>
                </c:pt>
                <c:pt idx="8855" formatCode="mm/dd/yyyy\ \ \ hh:mm">
                  <c:v>42258.25</c:v>
                </c:pt>
                <c:pt idx="8856" formatCode="mm/dd/yyyy\ \ \ hh:mm">
                  <c:v>42258.5</c:v>
                </c:pt>
                <c:pt idx="8857" formatCode="mm/dd/yyyy\ \ \ hh:mm">
                  <c:v>42258.75</c:v>
                </c:pt>
                <c:pt idx="8858" formatCode="mm/dd/yyyy\ \ \ hh:mm">
                  <c:v>42259</c:v>
                </c:pt>
                <c:pt idx="8859" formatCode="mm/dd/yyyy\ \ \ hh:mm">
                  <c:v>42259.25</c:v>
                </c:pt>
                <c:pt idx="8860" formatCode="mm/dd/yyyy\ \ \ hh:mm">
                  <c:v>42259.5</c:v>
                </c:pt>
                <c:pt idx="8861" formatCode="mm/dd/yyyy\ \ \ hh:mm">
                  <c:v>42259.75</c:v>
                </c:pt>
                <c:pt idx="8862" formatCode="mm/dd/yyyy\ \ \ hh:mm">
                  <c:v>42260</c:v>
                </c:pt>
                <c:pt idx="8863" formatCode="mm/dd/yyyy\ \ \ hh:mm">
                  <c:v>42260.25</c:v>
                </c:pt>
                <c:pt idx="8864" formatCode="mm/dd/yyyy\ \ \ hh:mm">
                  <c:v>42260.5</c:v>
                </c:pt>
                <c:pt idx="8865" formatCode="mm/dd/yyyy\ \ \ hh:mm">
                  <c:v>42260.75</c:v>
                </c:pt>
                <c:pt idx="8866" formatCode="mm/dd/yyyy\ \ \ hh:mm">
                  <c:v>42261</c:v>
                </c:pt>
                <c:pt idx="8867" formatCode="mm/dd/yyyy\ \ \ hh:mm">
                  <c:v>42261.25</c:v>
                </c:pt>
                <c:pt idx="8868" formatCode="mm/dd/yyyy\ \ \ hh:mm">
                  <c:v>42261.5</c:v>
                </c:pt>
                <c:pt idx="8869" formatCode="mm/dd/yyyy\ \ \ hh:mm">
                  <c:v>42261.75</c:v>
                </c:pt>
                <c:pt idx="8870" formatCode="mm/dd/yyyy\ \ \ hh:mm">
                  <c:v>42262</c:v>
                </c:pt>
                <c:pt idx="8871" formatCode="mm/dd/yyyy\ \ \ hh:mm">
                  <c:v>42262.25</c:v>
                </c:pt>
                <c:pt idx="8872" formatCode="mm/dd/yyyy\ \ \ hh:mm">
                  <c:v>42262.5</c:v>
                </c:pt>
                <c:pt idx="8873" formatCode="mm/dd/yyyy\ \ \ hh:mm">
                  <c:v>42262.75</c:v>
                </c:pt>
                <c:pt idx="8874" formatCode="mm/dd/yyyy\ \ \ hh:mm">
                  <c:v>42263</c:v>
                </c:pt>
                <c:pt idx="8875" formatCode="mm/dd/yyyy\ \ \ hh:mm">
                  <c:v>42263.25</c:v>
                </c:pt>
                <c:pt idx="8876" formatCode="mm/dd/yyyy\ \ \ hh:mm">
                  <c:v>42263.5</c:v>
                </c:pt>
                <c:pt idx="8877" formatCode="mm/dd/yyyy\ \ \ hh:mm">
                  <c:v>42263.75</c:v>
                </c:pt>
                <c:pt idx="8878" formatCode="mm/dd/yyyy\ \ \ hh:mm">
                  <c:v>42264</c:v>
                </c:pt>
                <c:pt idx="8879" formatCode="mm/dd/yyyy\ \ \ hh:mm">
                  <c:v>42264.25</c:v>
                </c:pt>
                <c:pt idx="8880" formatCode="mm/dd/yyyy\ \ \ hh:mm">
                  <c:v>42264.5</c:v>
                </c:pt>
                <c:pt idx="8881" formatCode="mm/dd/yyyy\ \ \ hh:mm">
                  <c:v>42264.75</c:v>
                </c:pt>
                <c:pt idx="8882" formatCode="mm/dd/yyyy\ \ \ hh:mm">
                  <c:v>42265</c:v>
                </c:pt>
                <c:pt idx="8883" formatCode="mm/dd/yyyy\ \ \ hh:mm">
                  <c:v>42265.25</c:v>
                </c:pt>
                <c:pt idx="8884" formatCode="mm/dd/yyyy\ \ \ hh:mm">
                  <c:v>42265.5</c:v>
                </c:pt>
                <c:pt idx="8885" formatCode="mm/dd/yyyy\ \ \ hh:mm">
                  <c:v>42265.75</c:v>
                </c:pt>
                <c:pt idx="8886" formatCode="mm/dd/yyyy\ \ \ hh:mm">
                  <c:v>42266</c:v>
                </c:pt>
                <c:pt idx="8887" formatCode="mm/dd/yyyy\ \ \ hh:mm">
                  <c:v>42266.25</c:v>
                </c:pt>
                <c:pt idx="8888" formatCode="mm/dd/yyyy\ \ \ hh:mm">
                  <c:v>42266.5</c:v>
                </c:pt>
                <c:pt idx="8889" formatCode="mm/dd/yyyy\ \ \ hh:mm">
                  <c:v>42266.75</c:v>
                </c:pt>
                <c:pt idx="8890" formatCode="mm/dd/yyyy\ \ \ hh:mm">
                  <c:v>42267</c:v>
                </c:pt>
                <c:pt idx="8891" formatCode="mm/dd/yyyy\ \ \ hh:mm">
                  <c:v>42267.25</c:v>
                </c:pt>
                <c:pt idx="8892" formatCode="mm/dd/yyyy\ \ \ hh:mm">
                  <c:v>42267.5</c:v>
                </c:pt>
                <c:pt idx="8893" formatCode="mm/dd/yyyy\ \ \ hh:mm">
                  <c:v>42267.75</c:v>
                </c:pt>
                <c:pt idx="8894" formatCode="mm/dd/yyyy\ \ \ hh:mm">
                  <c:v>42268</c:v>
                </c:pt>
                <c:pt idx="8895" formatCode="mm/dd/yyyy\ \ \ hh:mm">
                  <c:v>42268.25</c:v>
                </c:pt>
                <c:pt idx="8896" formatCode="mm/dd/yyyy\ \ \ hh:mm">
                  <c:v>42268.5</c:v>
                </c:pt>
                <c:pt idx="8897" formatCode="mm/dd/yyyy\ \ \ hh:mm">
                  <c:v>42268.75</c:v>
                </c:pt>
                <c:pt idx="8898" formatCode="mm/dd/yyyy\ \ \ hh:mm">
                  <c:v>42269</c:v>
                </c:pt>
                <c:pt idx="8899" formatCode="mm/dd/yyyy\ \ \ hh:mm">
                  <c:v>42269.25</c:v>
                </c:pt>
                <c:pt idx="8900" formatCode="mm/dd/yyyy\ \ \ hh:mm">
                  <c:v>42269.5</c:v>
                </c:pt>
                <c:pt idx="8901" formatCode="mm/dd/yyyy\ \ \ hh:mm">
                  <c:v>42269.75</c:v>
                </c:pt>
                <c:pt idx="8902" formatCode="mm/dd/yyyy\ \ \ hh:mm">
                  <c:v>42270</c:v>
                </c:pt>
                <c:pt idx="8903" formatCode="mm/dd/yyyy\ \ \ hh:mm">
                  <c:v>42270.25</c:v>
                </c:pt>
                <c:pt idx="8904" formatCode="mm/dd/yyyy\ \ \ hh:mm">
                  <c:v>42270.5</c:v>
                </c:pt>
                <c:pt idx="8905" formatCode="mm/dd/yyyy\ \ \ hh:mm">
                  <c:v>42270.75</c:v>
                </c:pt>
                <c:pt idx="8906" formatCode="mm/dd/yyyy\ \ \ hh:mm">
                  <c:v>42271</c:v>
                </c:pt>
                <c:pt idx="8907" formatCode="mm/dd/yyyy\ \ \ hh:mm">
                  <c:v>42271.25</c:v>
                </c:pt>
                <c:pt idx="8908" formatCode="mm/dd/yyyy\ \ \ hh:mm">
                  <c:v>42271.5</c:v>
                </c:pt>
                <c:pt idx="8909" formatCode="mm/dd/yyyy\ \ \ hh:mm">
                  <c:v>42271.75</c:v>
                </c:pt>
                <c:pt idx="8910" formatCode="mm/dd/yyyy\ \ \ hh:mm">
                  <c:v>42272</c:v>
                </c:pt>
                <c:pt idx="8911" formatCode="mm/dd/yyyy\ \ \ hh:mm">
                  <c:v>42272.25</c:v>
                </c:pt>
                <c:pt idx="8912" formatCode="mm/dd/yyyy\ \ \ hh:mm">
                  <c:v>42272.5</c:v>
                </c:pt>
                <c:pt idx="8913" formatCode="mm/dd/yyyy\ \ \ hh:mm">
                  <c:v>42272.75</c:v>
                </c:pt>
                <c:pt idx="8914" formatCode="mm/dd/yyyy\ \ \ hh:mm">
                  <c:v>42273</c:v>
                </c:pt>
                <c:pt idx="8915" formatCode="mm/dd/yyyy\ \ \ hh:mm">
                  <c:v>42273.25</c:v>
                </c:pt>
                <c:pt idx="8916" formatCode="mm/dd/yyyy\ \ \ hh:mm">
                  <c:v>42273.5</c:v>
                </c:pt>
                <c:pt idx="8917" formatCode="mm/dd/yyyy\ \ \ hh:mm">
                  <c:v>42273.75</c:v>
                </c:pt>
                <c:pt idx="8918" formatCode="mm/dd/yyyy\ \ \ hh:mm">
                  <c:v>42274</c:v>
                </c:pt>
                <c:pt idx="8919" formatCode="mm/dd/yyyy\ \ \ hh:mm">
                  <c:v>42274.25</c:v>
                </c:pt>
                <c:pt idx="8920" formatCode="mm/dd/yyyy\ \ \ hh:mm">
                  <c:v>42274.5</c:v>
                </c:pt>
                <c:pt idx="8921" formatCode="mm/dd/yyyy\ \ \ hh:mm">
                  <c:v>42274.75</c:v>
                </c:pt>
                <c:pt idx="8922" formatCode="mm/dd/yyyy\ \ \ hh:mm">
                  <c:v>42275</c:v>
                </c:pt>
                <c:pt idx="8923" formatCode="mm/dd/yyyy\ \ \ hh:mm">
                  <c:v>42275.25</c:v>
                </c:pt>
                <c:pt idx="8924" formatCode="mm/dd/yyyy\ \ \ hh:mm">
                  <c:v>42275.5</c:v>
                </c:pt>
                <c:pt idx="8925" formatCode="mm/dd/yyyy\ \ \ hh:mm">
                  <c:v>42275.75</c:v>
                </c:pt>
                <c:pt idx="8926" formatCode="mm/dd/yyyy\ \ \ hh:mm">
                  <c:v>42276</c:v>
                </c:pt>
                <c:pt idx="8927" formatCode="mm/dd/yyyy\ \ \ hh:mm">
                  <c:v>42276.25</c:v>
                </c:pt>
                <c:pt idx="8928" formatCode="mm/dd/yyyy\ \ \ hh:mm">
                  <c:v>42276.5</c:v>
                </c:pt>
                <c:pt idx="8929" formatCode="mm/dd/yyyy\ \ \ hh:mm">
                  <c:v>42276.75</c:v>
                </c:pt>
                <c:pt idx="8930" formatCode="mm/dd/yyyy\ \ \ hh:mm">
                  <c:v>42277</c:v>
                </c:pt>
                <c:pt idx="8931" formatCode="mm/dd/yyyy\ \ \ hh:mm">
                  <c:v>42277.25</c:v>
                </c:pt>
                <c:pt idx="8932" formatCode="mm/dd/yyyy\ \ \ hh:mm">
                  <c:v>42277.5</c:v>
                </c:pt>
                <c:pt idx="8933" formatCode="mm/dd/yyyy\ \ \ hh:mm">
                  <c:v>42277.75</c:v>
                </c:pt>
                <c:pt idx="8934" formatCode="mm/dd/yyyy\ \ \ hh:mm">
                  <c:v>42278</c:v>
                </c:pt>
                <c:pt idx="8935" formatCode="mm/dd/yyyy\ \ \ hh:mm">
                  <c:v>42278.25</c:v>
                </c:pt>
                <c:pt idx="8936" formatCode="mm/dd/yyyy\ \ \ hh:mm">
                  <c:v>42278.5</c:v>
                </c:pt>
                <c:pt idx="8937" formatCode="mm/dd/yyyy\ \ \ hh:mm">
                  <c:v>42278.75</c:v>
                </c:pt>
                <c:pt idx="8938" formatCode="mm/dd/yyyy\ \ \ hh:mm">
                  <c:v>42279</c:v>
                </c:pt>
                <c:pt idx="8939" formatCode="mm/dd/yyyy\ \ \ hh:mm">
                  <c:v>42279.25</c:v>
                </c:pt>
                <c:pt idx="8940" formatCode="mm/dd/yyyy\ \ \ hh:mm">
                  <c:v>42279.5</c:v>
                </c:pt>
                <c:pt idx="8941" formatCode="mm/dd/yyyy\ \ \ hh:mm">
                  <c:v>42279.75</c:v>
                </c:pt>
                <c:pt idx="8942" formatCode="mm/dd/yyyy\ \ \ hh:mm">
                  <c:v>42280</c:v>
                </c:pt>
                <c:pt idx="8943" formatCode="mm/dd/yyyy\ \ \ hh:mm">
                  <c:v>42280.25</c:v>
                </c:pt>
                <c:pt idx="8944" formatCode="mm/dd/yyyy\ \ \ hh:mm">
                  <c:v>42280.5</c:v>
                </c:pt>
                <c:pt idx="8945" formatCode="mm/dd/yyyy\ \ \ hh:mm">
                  <c:v>42280.75</c:v>
                </c:pt>
                <c:pt idx="8946" formatCode="mm/dd/yyyy\ \ \ hh:mm">
                  <c:v>42281</c:v>
                </c:pt>
                <c:pt idx="8947" formatCode="mm/dd/yyyy\ \ \ hh:mm">
                  <c:v>42281.25</c:v>
                </c:pt>
                <c:pt idx="8948" formatCode="mm/dd/yyyy\ \ \ hh:mm">
                  <c:v>42281.5</c:v>
                </c:pt>
                <c:pt idx="8949" formatCode="mm/dd/yyyy\ \ \ hh:mm">
                  <c:v>42281.75</c:v>
                </c:pt>
                <c:pt idx="8950" formatCode="mm/dd/yyyy\ \ \ hh:mm">
                  <c:v>42282</c:v>
                </c:pt>
                <c:pt idx="8951" formatCode="mm/dd/yyyy\ \ \ hh:mm">
                  <c:v>42282.25</c:v>
                </c:pt>
                <c:pt idx="8952" formatCode="mm/dd/yyyy\ \ \ hh:mm">
                  <c:v>42282.5</c:v>
                </c:pt>
                <c:pt idx="8953" formatCode="mm/dd/yyyy\ \ \ hh:mm">
                  <c:v>42282.75</c:v>
                </c:pt>
                <c:pt idx="8954" formatCode="mm/dd/yyyy\ \ \ hh:mm">
                  <c:v>42283</c:v>
                </c:pt>
                <c:pt idx="8955" formatCode="mm/dd/yyyy\ \ \ hh:mm">
                  <c:v>42283.25</c:v>
                </c:pt>
                <c:pt idx="8956" formatCode="mm/dd/yyyy\ \ \ hh:mm">
                  <c:v>42283.5</c:v>
                </c:pt>
                <c:pt idx="8957" formatCode="mm/dd/yyyy\ \ \ hh:mm">
                  <c:v>42283.75</c:v>
                </c:pt>
                <c:pt idx="8958" formatCode="mm/dd/yyyy\ \ \ hh:mm">
                  <c:v>42284</c:v>
                </c:pt>
                <c:pt idx="8959" formatCode="mm/dd/yyyy\ \ \ hh:mm">
                  <c:v>42284.25</c:v>
                </c:pt>
                <c:pt idx="8960" formatCode="mm/dd/yyyy\ \ \ hh:mm">
                  <c:v>42284.5</c:v>
                </c:pt>
                <c:pt idx="8961" formatCode="mm/dd/yyyy\ \ \ hh:mm">
                  <c:v>42284.75</c:v>
                </c:pt>
                <c:pt idx="8962" formatCode="mm/dd/yyyy\ \ \ hh:mm">
                  <c:v>42285</c:v>
                </c:pt>
                <c:pt idx="8963" formatCode="mm/dd/yyyy\ \ \ hh:mm">
                  <c:v>42285.25</c:v>
                </c:pt>
                <c:pt idx="8964" formatCode="mm/dd/yyyy\ \ \ hh:mm">
                  <c:v>42285.5</c:v>
                </c:pt>
                <c:pt idx="8965" formatCode="mm/dd/yyyy\ \ \ hh:mm">
                  <c:v>42285.75</c:v>
                </c:pt>
                <c:pt idx="8966" formatCode="mm/dd/yyyy\ \ \ hh:mm">
                  <c:v>42286</c:v>
                </c:pt>
                <c:pt idx="8967" formatCode="mm/dd/yyyy\ \ \ hh:mm">
                  <c:v>42286.25</c:v>
                </c:pt>
                <c:pt idx="8968" formatCode="mm/dd/yyyy\ \ \ hh:mm">
                  <c:v>42286.5</c:v>
                </c:pt>
                <c:pt idx="8969" formatCode="mm/dd/yyyy\ \ \ hh:mm">
                  <c:v>42286.75</c:v>
                </c:pt>
                <c:pt idx="8970" formatCode="mm/dd/yyyy\ \ \ hh:mm">
                  <c:v>42287</c:v>
                </c:pt>
                <c:pt idx="8971" formatCode="mm/dd/yyyy\ \ \ hh:mm">
                  <c:v>42287.25</c:v>
                </c:pt>
                <c:pt idx="8972" formatCode="mm/dd/yyyy\ \ \ hh:mm">
                  <c:v>42287.5</c:v>
                </c:pt>
                <c:pt idx="8973" formatCode="mm/dd/yyyy\ \ \ hh:mm">
                  <c:v>42287.75</c:v>
                </c:pt>
                <c:pt idx="8974" formatCode="mm/dd/yyyy\ \ \ hh:mm">
                  <c:v>42288</c:v>
                </c:pt>
                <c:pt idx="8975" formatCode="mm/dd/yyyy\ \ \ hh:mm">
                  <c:v>42288.25</c:v>
                </c:pt>
                <c:pt idx="8976" formatCode="mm/dd/yyyy\ \ \ hh:mm">
                  <c:v>42288.5</c:v>
                </c:pt>
                <c:pt idx="8977" formatCode="mm/dd/yyyy\ \ \ hh:mm">
                  <c:v>42288.75</c:v>
                </c:pt>
                <c:pt idx="8978" formatCode="mm/dd/yyyy\ \ \ hh:mm">
                  <c:v>42289</c:v>
                </c:pt>
                <c:pt idx="8979" formatCode="mm/dd/yyyy\ \ \ hh:mm">
                  <c:v>42289.25</c:v>
                </c:pt>
                <c:pt idx="8980" formatCode="mm/dd/yyyy\ \ \ hh:mm">
                  <c:v>42289.5</c:v>
                </c:pt>
                <c:pt idx="8981" formatCode="mm/dd/yyyy\ \ \ hh:mm">
                  <c:v>42289.75</c:v>
                </c:pt>
                <c:pt idx="8982" formatCode="mm/dd/yyyy\ \ \ hh:mm">
                  <c:v>42290</c:v>
                </c:pt>
                <c:pt idx="8983" formatCode="mm/dd/yyyy\ \ \ hh:mm">
                  <c:v>42290.25</c:v>
                </c:pt>
                <c:pt idx="8984" formatCode="mm/dd/yyyy\ \ \ hh:mm">
                  <c:v>42290.5</c:v>
                </c:pt>
                <c:pt idx="8985" formatCode="mm/dd/yyyy\ \ \ hh:mm">
                  <c:v>42290.75</c:v>
                </c:pt>
                <c:pt idx="8986" formatCode="mm/dd/yyyy\ \ \ hh:mm">
                  <c:v>42291</c:v>
                </c:pt>
                <c:pt idx="8987" formatCode="mm/dd/yyyy\ \ \ hh:mm">
                  <c:v>42291.25</c:v>
                </c:pt>
                <c:pt idx="8988" formatCode="mm/dd/yyyy\ \ \ hh:mm">
                  <c:v>42291.5</c:v>
                </c:pt>
                <c:pt idx="8989" formatCode="mm/dd/yyyy\ \ \ hh:mm">
                  <c:v>42291.75</c:v>
                </c:pt>
                <c:pt idx="8990" formatCode="mm/dd/yyyy\ \ \ hh:mm">
                  <c:v>42292</c:v>
                </c:pt>
                <c:pt idx="8991" formatCode="mm/dd/yyyy\ \ \ hh:mm">
                  <c:v>42292.25</c:v>
                </c:pt>
                <c:pt idx="8992" formatCode="mm/dd/yyyy\ \ \ hh:mm">
                  <c:v>42292.5</c:v>
                </c:pt>
                <c:pt idx="8993" formatCode="mm/dd/yyyy\ \ \ hh:mm">
                  <c:v>42292.75</c:v>
                </c:pt>
                <c:pt idx="8994" formatCode="mm/dd/yyyy\ \ \ hh:mm">
                  <c:v>42293</c:v>
                </c:pt>
                <c:pt idx="8995" formatCode="mm/dd/yyyy\ \ \ hh:mm">
                  <c:v>42293.25</c:v>
                </c:pt>
                <c:pt idx="8996" formatCode="mm/dd/yyyy\ \ \ hh:mm">
                  <c:v>42293.5</c:v>
                </c:pt>
                <c:pt idx="8997" formatCode="mm/dd/yyyy\ \ \ hh:mm">
                  <c:v>42293.75</c:v>
                </c:pt>
                <c:pt idx="8998" formatCode="mm/dd/yyyy\ \ \ hh:mm">
                  <c:v>42294</c:v>
                </c:pt>
                <c:pt idx="8999" formatCode="mm/dd/yyyy\ \ \ hh:mm">
                  <c:v>42294.25</c:v>
                </c:pt>
                <c:pt idx="9000" formatCode="mm/dd/yyyy\ \ \ hh:mm">
                  <c:v>42294.5</c:v>
                </c:pt>
                <c:pt idx="9001" formatCode="mm/dd/yyyy\ \ \ hh:mm">
                  <c:v>42294.75</c:v>
                </c:pt>
                <c:pt idx="9002" formatCode="mm/dd/yyyy\ \ \ hh:mm">
                  <c:v>42295</c:v>
                </c:pt>
                <c:pt idx="9003" formatCode="mm/dd/yyyy\ \ \ hh:mm">
                  <c:v>42295.25</c:v>
                </c:pt>
                <c:pt idx="9004" formatCode="mm/dd/yyyy\ \ \ hh:mm">
                  <c:v>42295.5</c:v>
                </c:pt>
                <c:pt idx="9005" formatCode="mm/dd/yyyy\ \ \ hh:mm">
                  <c:v>42295.75</c:v>
                </c:pt>
                <c:pt idx="9006" formatCode="mm/dd/yyyy\ \ \ hh:mm">
                  <c:v>42296</c:v>
                </c:pt>
                <c:pt idx="9007" formatCode="mm/dd/yyyy\ \ \ hh:mm">
                  <c:v>42296.25</c:v>
                </c:pt>
                <c:pt idx="9008" formatCode="mm/dd/yyyy\ \ \ hh:mm">
                  <c:v>42296.5</c:v>
                </c:pt>
                <c:pt idx="9009" formatCode="mm/dd/yyyy\ \ \ hh:mm">
                  <c:v>42296.75</c:v>
                </c:pt>
                <c:pt idx="9010" formatCode="mm/dd/yyyy\ \ \ hh:mm">
                  <c:v>42297</c:v>
                </c:pt>
                <c:pt idx="9011" formatCode="mm/dd/yyyy\ \ \ hh:mm">
                  <c:v>42297.25</c:v>
                </c:pt>
                <c:pt idx="9012" formatCode="mm/dd/yyyy\ \ \ hh:mm">
                  <c:v>42297.5</c:v>
                </c:pt>
                <c:pt idx="9013" formatCode="mm/dd/yyyy\ \ \ hh:mm">
                  <c:v>42297.75</c:v>
                </c:pt>
                <c:pt idx="9014" formatCode="mm/dd/yyyy\ \ \ hh:mm">
                  <c:v>42298</c:v>
                </c:pt>
                <c:pt idx="9015" formatCode="mm/dd/yyyy\ \ \ hh:mm">
                  <c:v>42298.25</c:v>
                </c:pt>
                <c:pt idx="9016" formatCode="mm/dd/yyyy\ \ \ hh:mm">
                  <c:v>42298.5</c:v>
                </c:pt>
                <c:pt idx="9017" formatCode="mm/dd/yyyy\ \ \ hh:mm">
                  <c:v>42298.75</c:v>
                </c:pt>
                <c:pt idx="9018" formatCode="mm/dd/yyyy\ \ \ hh:mm">
                  <c:v>42299</c:v>
                </c:pt>
                <c:pt idx="9019" formatCode="mm/dd/yyyy\ \ \ hh:mm">
                  <c:v>42299.25</c:v>
                </c:pt>
                <c:pt idx="9020" formatCode="mm/dd/yyyy\ \ \ hh:mm">
                  <c:v>42299.5</c:v>
                </c:pt>
                <c:pt idx="9021" formatCode="mm/dd/yyyy\ \ \ hh:mm">
                  <c:v>42299.75</c:v>
                </c:pt>
                <c:pt idx="9022" formatCode="mm/dd/yyyy\ \ \ hh:mm">
                  <c:v>42300</c:v>
                </c:pt>
                <c:pt idx="9023" formatCode="mm/dd/yyyy\ \ \ hh:mm">
                  <c:v>42300.25</c:v>
                </c:pt>
                <c:pt idx="9024" formatCode="mm/dd/yyyy\ \ \ hh:mm">
                  <c:v>42300.5</c:v>
                </c:pt>
                <c:pt idx="9025" formatCode="mm/dd/yyyy\ \ \ hh:mm">
                  <c:v>42300.75</c:v>
                </c:pt>
                <c:pt idx="9026" formatCode="mm/dd/yyyy\ \ \ hh:mm">
                  <c:v>42301</c:v>
                </c:pt>
                <c:pt idx="9027" formatCode="mm/dd/yyyy\ \ \ hh:mm">
                  <c:v>42301.25</c:v>
                </c:pt>
                <c:pt idx="9028" formatCode="mm/dd/yyyy\ \ \ hh:mm">
                  <c:v>42301.5</c:v>
                </c:pt>
                <c:pt idx="9029" formatCode="mm/dd/yyyy\ \ \ hh:mm">
                  <c:v>42301.75</c:v>
                </c:pt>
                <c:pt idx="9030" formatCode="mm/dd/yyyy\ \ \ hh:mm">
                  <c:v>42302</c:v>
                </c:pt>
                <c:pt idx="9031" formatCode="mm/dd/yyyy\ \ \ hh:mm">
                  <c:v>42302.25</c:v>
                </c:pt>
                <c:pt idx="9032" formatCode="mm/dd/yyyy\ \ \ hh:mm">
                  <c:v>42302.5</c:v>
                </c:pt>
                <c:pt idx="9033" formatCode="mm/dd/yyyy\ \ \ hh:mm">
                  <c:v>42302.75</c:v>
                </c:pt>
                <c:pt idx="9034" formatCode="mm/dd/yyyy\ \ \ hh:mm">
                  <c:v>42303</c:v>
                </c:pt>
                <c:pt idx="9035" formatCode="mm/dd/yyyy\ \ \ hh:mm">
                  <c:v>42303.25</c:v>
                </c:pt>
                <c:pt idx="9036" formatCode="mm/dd/yyyy\ \ \ hh:mm">
                  <c:v>42303.5</c:v>
                </c:pt>
                <c:pt idx="9037" formatCode="mm/dd/yyyy\ \ \ hh:mm">
                  <c:v>42303.75</c:v>
                </c:pt>
                <c:pt idx="9038" formatCode="mm/dd/yyyy\ \ \ hh:mm">
                  <c:v>42304</c:v>
                </c:pt>
                <c:pt idx="9039" formatCode="mm/dd/yyyy\ \ \ hh:mm">
                  <c:v>42304.25</c:v>
                </c:pt>
                <c:pt idx="9040" formatCode="mm/dd/yyyy\ \ \ hh:mm">
                  <c:v>42304.5</c:v>
                </c:pt>
                <c:pt idx="9041" formatCode="mm/dd/yyyy\ \ \ hh:mm">
                  <c:v>42304.75</c:v>
                </c:pt>
                <c:pt idx="9042" formatCode="mm/dd/yyyy\ \ \ hh:mm">
                  <c:v>42305</c:v>
                </c:pt>
                <c:pt idx="9043" formatCode="mm/dd/yyyy\ \ \ hh:mm">
                  <c:v>42305.25</c:v>
                </c:pt>
                <c:pt idx="9044" formatCode="mm/dd/yyyy\ \ \ hh:mm">
                  <c:v>42305.5</c:v>
                </c:pt>
                <c:pt idx="9045" formatCode="mm/dd/yyyy\ \ \ hh:mm">
                  <c:v>42305.75</c:v>
                </c:pt>
                <c:pt idx="9046" formatCode="mm/dd/yyyy\ \ \ hh:mm">
                  <c:v>42306</c:v>
                </c:pt>
                <c:pt idx="9047" formatCode="mm/dd/yyyy\ \ \ hh:mm">
                  <c:v>42306.25</c:v>
                </c:pt>
                <c:pt idx="9048" formatCode="mm/dd/yyyy\ \ \ hh:mm">
                  <c:v>42306.5</c:v>
                </c:pt>
                <c:pt idx="9049" formatCode="mm/dd/yyyy\ \ \ hh:mm">
                  <c:v>42306.75</c:v>
                </c:pt>
                <c:pt idx="9050" formatCode="mm/dd/yyyy\ \ \ hh:mm">
                  <c:v>42307</c:v>
                </c:pt>
                <c:pt idx="9051" formatCode="mm/dd/yyyy\ \ \ hh:mm">
                  <c:v>42307.25</c:v>
                </c:pt>
                <c:pt idx="9052" formatCode="mm/dd/yyyy\ \ \ hh:mm">
                  <c:v>42307.5</c:v>
                </c:pt>
                <c:pt idx="9053" formatCode="mm/dd/yyyy\ \ \ hh:mm">
                  <c:v>42307.75</c:v>
                </c:pt>
                <c:pt idx="9054" formatCode="mm/dd/yyyy\ \ \ hh:mm">
                  <c:v>42308</c:v>
                </c:pt>
                <c:pt idx="9055" formatCode="mm/dd/yyyy\ \ \ hh:mm">
                  <c:v>42308.25</c:v>
                </c:pt>
                <c:pt idx="9056" formatCode="mm/dd/yyyy\ \ \ hh:mm">
                  <c:v>42308.5</c:v>
                </c:pt>
                <c:pt idx="9057" formatCode="mm/dd/yyyy\ \ \ hh:mm">
                  <c:v>42308.75</c:v>
                </c:pt>
                <c:pt idx="9058" formatCode="mm/dd/yyyy\ \ \ hh:mm">
                  <c:v>42309</c:v>
                </c:pt>
                <c:pt idx="9059" formatCode="mm/dd/yyyy\ \ \ hh:mm">
                  <c:v>42309.208333333336</c:v>
                </c:pt>
                <c:pt idx="9060" formatCode="mm/dd/yyyy\ \ \ hh:mm">
                  <c:v>42309.458333333336</c:v>
                </c:pt>
                <c:pt idx="9061" formatCode="mm/dd/yyyy\ \ \ hh:mm">
                  <c:v>42309.708333333336</c:v>
                </c:pt>
                <c:pt idx="9062" formatCode="mm/dd/yyyy\ \ \ hh:mm">
                  <c:v>42309.958333333336</c:v>
                </c:pt>
                <c:pt idx="9063" formatCode="mm/dd/yyyy\ \ \ hh:mm">
                  <c:v>42310.208333333336</c:v>
                </c:pt>
                <c:pt idx="9064" formatCode="mm/dd/yyyy\ \ \ hh:mm">
                  <c:v>42310.458333333336</c:v>
                </c:pt>
                <c:pt idx="9065" formatCode="mm/dd/yyyy\ \ \ hh:mm">
                  <c:v>42310.708333333336</c:v>
                </c:pt>
                <c:pt idx="9066" formatCode="mm/dd/yyyy\ \ \ hh:mm">
                  <c:v>42310.958333333336</c:v>
                </c:pt>
                <c:pt idx="9067" formatCode="mm/dd/yyyy\ \ \ hh:mm">
                  <c:v>42311.208333333336</c:v>
                </c:pt>
                <c:pt idx="9068" formatCode="mm/dd/yyyy\ \ \ hh:mm">
                  <c:v>42311.458333333336</c:v>
                </c:pt>
                <c:pt idx="9069" formatCode="mm/dd/yyyy\ \ \ hh:mm">
                  <c:v>42311.708333333336</c:v>
                </c:pt>
                <c:pt idx="9070" formatCode="mm/dd/yyyy\ \ \ hh:mm">
                  <c:v>42311.958333333336</c:v>
                </c:pt>
                <c:pt idx="9071" formatCode="mm/dd/yyyy\ \ \ hh:mm">
                  <c:v>42312.208333333336</c:v>
                </c:pt>
                <c:pt idx="9072" formatCode="mm/dd/yyyy\ \ \ hh:mm">
                  <c:v>42312.458333333336</c:v>
                </c:pt>
                <c:pt idx="9073" formatCode="mm/dd/yyyy\ \ \ hh:mm">
                  <c:v>42312.708333333336</c:v>
                </c:pt>
                <c:pt idx="9074" formatCode="mm/dd/yyyy\ \ \ hh:mm">
                  <c:v>42312.958333333336</c:v>
                </c:pt>
                <c:pt idx="9075" formatCode="mm/dd/yyyy\ \ \ hh:mm">
                  <c:v>42313.208333333336</c:v>
                </c:pt>
                <c:pt idx="9076" formatCode="mm/dd/yyyy\ \ \ hh:mm">
                  <c:v>42313.458333333336</c:v>
                </c:pt>
                <c:pt idx="9077" formatCode="mm/dd/yyyy\ \ \ hh:mm">
                  <c:v>42313.708333333336</c:v>
                </c:pt>
                <c:pt idx="9078" formatCode="mm/dd/yyyy\ \ \ hh:mm">
                  <c:v>42313.958333333336</c:v>
                </c:pt>
                <c:pt idx="9079" formatCode="mm/dd/yyyy\ \ \ hh:mm">
                  <c:v>42314.208333333336</c:v>
                </c:pt>
                <c:pt idx="9080" formatCode="mm/dd/yyyy\ \ \ hh:mm">
                  <c:v>42314.458333333336</c:v>
                </c:pt>
                <c:pt idx="9081" formatCode="mm/dd/yyyy\ \ \ hh:mm">
                  <c:v>42314.708333333336</c:v>
                </c:pt>
                <c:pt idx="9082" formatCode="mm/dd/yyyy\ \ \ hh:mm">
                  <c:v>42314.958333333336</c:v>
                </c:pt>
                <c:pt idx="9083" formatCode="mm/dd/yyyy\ \ \ hh:mm">
                  <c:v>42315.208333333336</c:v>
                </c:pt>
                <c:pt idx="9084" formatCode="mm/dd/yyyy\ \ \ hh:mm">
                  <c:v>42315.458333333336</c:v>
                </c:pt>
                <c:pt idx="9085" formatCode="mm/dd/yyyy\ \ \ hh:mm">
                  <c:v>42315.708333333336</c:v>
                </c:pt>
                <c:pt idx="9086" formatCode="mm/dd/yyyy\ \ \ hh:mm">
                  <c:v>42315.958333333336</c:v>
                </c:pt>
                <c:pt idx="9087" formatCode="mm/dd/yyyy\ \ \ hh:mm">
                  <c:v>42316.208333333336</c:v>
                </c:pt>
                <c:pt idx="9088" formatCode="mm/dd/yyyy\ \ \ hh:mm">
                  <c:v>42316.458333333336</c:v>
                </c:pt>
                <c:pt idx="9089" formatCode="mm/dd/yyyy\ \ \ hh:mm">
                  <c:v>42316.708333333336</c:v>
                </c:pt>
                <c:pt idx="9090" formatCode="mm/dd/yyyy\ \ \ hh:mm">
                  <c:v>42316.958333333336</c:v>
                </c:pt>
                <c:pt idx="9091" formatCode="mm/dd/yyyy\ \ \ hh:mm">
                  <c:v>42317.208333333336</c:v>
                </c:pt>
                <c:pt idx="9092" formatCode="mm/dd/yyyy\ \ \ hh:mm">
                  <c:v>42317.458333333336</c:v>
                </c:pt>
                <c:pt idx="9093" formatCode="mm/dd/yyyy\ \ \ hh:mm">
                  <c:v>42317.708333333336</c:v>
                </c:pt>
                <c:pt idx="9094" formatCode="mm/dd/yyyy\ \ \ hh:mm">
                  <c:v>42317.958333333336</c:v>
                </c:pt>
                <c:pt idx="9095" formatCode="mm/dd/yyyy\ \ \ hh:mm">
                  <c:v>42318.208333333336</c:v>
                </c:pt>
                <c:pt idx="9096" formatCode="mm/dd/yyyy\ \ \ hh:mm">
                  <c:v>42318.458333333336</c:v>
                </c:pt>
                <c:pt idx="9097" formatCode="mm/dd/yyyy\ \ \ hh:mm">
                  <c:v>42318.708333333336</c:v>
                </c:pt>
                <c:pt idx="9098" formatCode="mm/dd/yyyy\ \ \ hh:mm">
                  <c:v>42318.958333333336</c:v>
                </c:pt>
                <c:pt idx="9099" formatCode="mm/dd/yyyy\ \ \ hh:mm">
                  <c:v>42319.208333333336</c:v>
                </c:pt>
                <c:pt idx="9100" formatCode="mm/dd/yyyy\ \ \ hh:mm">
                  <c:v>42319.458333333336</c:v>
                </c:pt>
                <c:pt idx="9101" formatCode="mm/dd/yyyy\ \ \ hh:mm">
                  <c:v>42319.708333333336</c:v>
                </c:pt>
                <c:pt idx="9102" formatCode="mm/dd/yyyy\ \ \ hh:mm">
                  <c:v>42319.958333333336</c:v>
                </c:pt>
                <c:pt idx="9103" formatCode="mm/dd/yyyy\ \ \ hh:mm">
                  <c:v>42320.208333333336</c:v>
                </c:pt>
                <c:pt idx="9104" formatCode="mm/dd/yyyy\ \ \ hh:mm">
                  <c:v>42320.458333333336</c:v>
                </c:pt>
                <c:pt idx="9105" formatCode="mm/dd/yyyy\ \ \ hh:mm">
                  <c:v>42320.708333333336</c:v>
                </c:pt>
                <c:pt idx="9106" formatCode="mm/dd/yyyy\ \ \ hh:mm">
                  <c:v>42320.958333333336</c:v>
                </c:pt>
                <c:pt idx="9107" formatCode="mm/dd/yyyy\ \ \ hh:mm">
                  <c:v>42321.208333333336</c:v>
                </c:pt>
                <c:pt idx="9108" formatCode="mm/dd/yyyy\ \ \ hh:mm">
                  <c:v>42321.458333333336</c:v>
                </c:pt>
                <c:pt idx="9109" formatCode="mm/dd/yyyy\ \ \ hh:mm">
                  <c:v>42321.708333333336</c:v>
                </c:pt>
                <c:pt idx="9110" formatCode="mm/dd/yyyy\ \ \ hh:mm">
                  <c:v>42321.958333333336</c:v>
                </c:pt>
                <c:pt idx="9111" formatCode="mm/dd/yyyy\ \ \ hh:mm">
                  <c:v>42322.208333333336</c:v>
                </c:pt>
                <c:pt idx="9112" formatCode="mm/dd/yyyy\ \ \ hh:mm">
                  <c:v>42322.458333333336</c:v>
                </c:pt>
                <c:pt idx="9113" formatCode="mm/dd/yyyy\ \ \ hh:mm">
                  <c:v>42322.708333333336</c:v>
                </c:pt>
                <c:pt idx="9114" formatCode="mm/dd/yyyy\ \ \ hh:mm">
                  <c:v>42322.958333333336</c:v>
                </c:pt>
                <c:pt idx="9115" formatCode="mm/dd/yyyy\ \ \ hh:mm">
                  <c:v>42323.208333333336</c:v>
                </c:pt>
                <c:pt idx="9116" formatCode="mm/dd/yyyy\ \ \ hh:mm">
                  <c:v>42323.458333333336</c:v>
                </c:pt>
                <c:pt idx="9117" formatCode="mm/dd/yyyy\ \ \ hh:mm">
                  <c:v>42323.708333333336</c:v>
                </c:pt>
                <c:pt idx="9118" formatCode="mm/dd/yyyy\ \ \ hh:mm">
                  <c:v>42323.958333333336</c:v>
                </c:pt>
                <c:pt idx="9119" formatCode="mm/dd/yyyy\ \ \ hh:mm">
                  <c:v>42324.208333333336</c:v>
                </c:pt>
                <c:pt idx="9120" formatCode="mm/dd/yyyy\ \ \ hh:mm">
                  <c:v>42324.458333333336</c:v>
                </c:pt>
                <c:pt idx="9121" formatCode="mm/dd/yyyy\ \ \ hh:mm">
                  <c:v>42324.708333333336</c:v>
                </c:pt>
                <c:pt idx="9122" formatCode="mm/dd/yyyy\ \ \ hh:mm">
                  <c:v>42324.958333333336</c:v>
                </c:pt>
                <c:pt idx="9123" formatCode="mm/dd/yyyy\ \ \ hh:mm">
                  <c:v>42325.208333333336</c:v>
                </c:pt>
                <c:pt idx="9124" formatCode="mm/dd/yyyy\ \ \ hh:mm">
                  <c:v>42325.458333333336</c:v>
                </c:pt>
                <c:pt idx="9125" formatCode="mm/dd/yyyy\ \ \ hh:mm">
                  <c:v>42325.708333333336</c:v>
                </c:pt>
                <c:pt idx="9126" formatCode="mm/dd/yyyy\ \ \ hh:mm">
                  <c:v>42325.958333333336</c:v>
                </c:pt>
                <c:pt idx="9127" formatCode="mm/dd/yyyy\ \ \ hh:mm">
                  <c:v>42326.208333333336</c:v>
                </c:pt>
                <c:pt idx="9128" formatCode="mm/dd/yyyy\ \ \ hh:mm">
                  <c:v>42326.458333333336</c:v>
                </c:pt>
                <c:pt idx="9129" formatCode="mm/dd/yyyy\ \ \ hh:mm">
                  <c:v>42326.708333333336</c:v>
                </c:pt>
                <c:pt idx="9130" formatCode="mm/dd/yyyy\ \ \ hh:mm">
                  <c:v>42326.958333333336</c:v>
                </c:pt>
                <c:pt idx="9131" formatCode="mm/dd/yyyy\ \ \ hh:mm">
                  <c:v>42327.208333333336</c:v>
                </c:pt>
                <c:pt idx="9132" formatCode="mm/dd/yyyy\ \ \ hh:mm">
                  <c:v>42327.458333333336</c:v>
                </c:pt>
                <c:pt idx="9133" formatCode="mm/dd/yyyy\ \ \ hh:mm">
                  <c:v>42327.708333333336</c:v>
                </c:pt>
                <c:pt idx="9134" formatCode="mm/dd/yyyy\ \ \ hh:mm">
                  <c:v>42327.958333333336</c:v>
                </c:pt>
                <c:pt idx="9135" formatCode="mm/dd/yyyy\ \ \ hh:mm">
                  <c:v>42328.208333333336</c:v>
                </c:pt>
                <c:pt idx="9136" formatCode="mm/dd/yyyy\ \ \ hh:mm">
                  <c:v>42328.458333333336</c:v>
                </c:pt>
                <c:pt idx="9137" formatCode="mm/dd/yyyy\ \ \ hh:mm">
                  <c:v>42328.708333333336</c:v>
                </c:pt>
                <c:pt idx="9138" formatCode="mm/dd/yyyy\ \ \ hh:mm">
                  <c:v>42328.958333333336</c:v>
                </c:pt>
                <c:pt idx="9139" formatCode="mm/dd/yyyy\ \ \ hh:mm">
                  <c:v>42329.208333333336</c:v>
                </c:pt>
                <c:pt idx="9140" formatCode="mm/dd/yyyy\ \ \ hh:mm">
                  <c:v>42329.458333333336</c:v>
                </c:pt>
                <c:pt idx="9141" formatCode="mm/dd/yyyy\ \ \ hh:mm">
                  <c:v>42329.708333333336</c:v>
                </c:pt>
                <c:pt idx="9142" formatCode="mm/dd/yyyy\ \ \ hh:mm">
                  <c:v>42329.958333333336</c:v>
                </c:pt>
                <c:pt idx="9143" formatCode="mm/dd/yyyy\ \ \ hh:mm">
                  <c:v>42330.208333333336</c:v>
                </c:pt>
                <c:pt idx="9144" formatCode="mm/dd/yyyy\ \ \ hh:mm">
                  <c:v>42330.458333333336</c:v>
                </c:pt>
                <c:pt idx="9145" formatCode="mm/dd/yyyy\ \ \ hh:mm">
                  <c:v>42330.708333333336</c:v>
                </c:pt>
                <c:pt idx="9146" formatCode="mm/dd/yyyy\ \ \ hh:mm">
                  <c:v>42330.958333333336</c:v>
                </c:pt>
                <c:pt idx="9147" formatCode="mm/dd/yyyy\ \ \ hh:mm">
                  <c:v>42331.208333333336</c:v>
                </c:pt>
                <c:pt idx="9148" formatCode="mm/dd/yyyy\ \ \ hh:mm">
                  <c:v>42331.458333333336</c:v>
                </c:pt>
                <c:pt idx="9149" formatCode="mm/dd/yyyy\ \ \ hh:mm">
                  <c:v>42331.708333333336</c:v>
                </c:pt>
                <c:pt idx="9150" formatCode="mm/dd/yyyy\ \ \ hh:mm">
                  <c:v>42331.958333333336</c:v>
                </c:pt>
                <c:pt idx="9151" formatCode="mm/dd/yyyy\ \ \ hh:mm">
                  <c:v>42332.208333333336</c:v>
                </c:pt>
                <c:pt idx="9152" formatCode="mm/dd/yyyy\ \ \ hh:mm">
                  <c:v>42332.458333333336</c:v>
                </c:pt>
                <c:pt idx="9153" formatCode="mm/dd/yyyy\ \ \ hh:mm">
                  <c:v>42332.708333333336</c:v>
                </c:pt>
                <c:pt idx="9154" formatCode="mm/dd/yyyy\ \ \ hh:mm">
                  <c:v>42332.958333333336</c:v>
                </c:pt>
                <c:pt idx="9155" formatCode="mm/dd/yyyy\ \ \ hh:mm">
                  <c:v>42333.208333333336</c:v>
                </c:pt>
                <c:pt idx="9156" formatCode="mm/dd/yyyy\ \ \ hh:mm">
                  <c:v>42333.458333333336</c:v>
                </c:pt>
                <c:pt idx="9157" formatCode="mm/dd/yyyy\ \ \ hh:mm">
                  <c:v>42333.708333333336</c:v>
                </c:pt>
                <c:pt idx="9158" formatCode="mm/dd/yyyy\ \ \ hh:mm">
                  <c:v>42333.958333333336</c:v>
                </c:pt>
                <c:pt idx="9159" formatCode="mm/dd/yyyy\ \ \ hh:mm">
                  <c:v>42334.208333333336</c:v>
                </c:pt>
                <c:pt idx="9160" formatCode="mm/dd/yyyy\ \ \ hh:mm">
                  <c:v>42334.458333333336</c:v>
                </c:pt>
                <c:pt idx="9161" formatCode="mm/dd/yyyy\ \ \ hh:mm">
                  <c:v>42334.708333333336</c:v>
                </c:pt>
                <c:pt idx="9162" formatCode="mm/dd/yyyy\ \ \ hh:mm">
                  <c:v>42334.958333333336</c:v>
                </c:pt>
                <c:pt idx="9163" formatCode="mm/dd/yyyy\ \ \ hh:mm">
                  <c:v>42335.208333333336</c:v>
                </c:pt>
                <c:pt idx="9164" formatCode="mm/dd/yyyy\ \ \ hh:mm">
                  <c:v>42335.458333333336</c:v>
                </c:pt>
                <c:pt idx="9165" formatCode="mm/dd/yyyy\ \ \ hh:mm">
                  <c:v>42335.708333333336</c:v>
                </c:pt>
                <c:pt idx="9166" formatCode="mm/dd/yyyy\ \ \ hh:mm">
                  <c:v>42335.958333333336</c:v>
                </c:pt>
                <c:pt idx="9167" formatCode="mm/dd/yyyy\ \ \ hh:mm">
                  <c:v>42336.208333333336</c:v>
                </c:pt>
                <c:pt idx="9168" formatCode="mm/dd/yyyy\ \ \ hh:mm">
                  <c:v>42336.458333333336</c:v>
                </c:pt>
                <c:pt idx="9169" formatCode="mm/dd/yyyy\ \ \ hh:mm">
                  <c:v>42336.708333333336</c:v>
                </c:pt>
                <c:pt idx="9170" formatCode="mm/dd/yyyy\ \ \ hh:mm">
                  <c:v>42336.958333333336</c:v>
                </c:pt>
                <c:pt idx="9171" formatCode="mm/dd/yyyy\ \ \ hh:mm">
                  <c:v>42337.208333333336</c:v>
                </c:pt>
                <c:pt idx="9172" formatCode="mm/dd/yyyy\ \ \ hh:mm">
                  <c:v>42337.458333333336</c:v>
                </c:pt>
                <c:pt idx="9173" formatCode="mm/dd/yyyy\ \ \ hh:mm">
                  <c:v>42337.708333333336</c:v>
                </c:pt>
                <c:pt idx="9174" formatCode="mm/dd/yyyy\ \ \ hh:mm">
                  <c:v>42337.958333333336</c:v>
                </c:pt>
                <c:pt idx="9175" formatCode="mm/dd/yyyy\ \ \ hh:mm">
                  <c:v>42338.208333333336</c:v>
                </c:pt>
                <c:pt idx="9176" formatCode="mm/dd/yyyy\ \ \ hh:mm">
                  <c:v>42338.458333333336</c:v>
                </c:pt>
                <c:pt idx="9177" formatCode="mm/dd/yyyy\ \ \ hh:mm">
                  <c:v>42338.708333333336</c:v>
                </c:pt>
                <c:pt idx="9178" formatCode="mm/dd/yyyy\ \ \ hh:mm">
                  <c:v>42338.958333333336</c:v>
                </c:pt>
                <c:pt idx="9179" formatCode="mm/dd/yyyy\ \ \ hh:mm">
                  <c:v>42339.208333333336</c:v>
                </c:pt>
                <c:pt idx="9180" formatCode="mm/dd/yyyy\ \ \ hh:mm">
                  <c:v>42339.458333333336</c:v>
                </c:pt>
                <c:pt idx="9181" formatCode="mm/dd/yyyy\ \ \ hh:mm">
                  <c:v>42339.708333333336</c:v>
                </c:pt>
                <c:pt idx="9182" formatCode="mm/dd/yyyy\ \ \ hh:mm">
                  <c:v>42339.958333333336</c:v>
                </c:pt>
                <c:pt idx="9183" formatCode="mm/dd/yyyy\ \ \ hh:mm">
                  <c:v>42340.208333333336</c:v>
                </c:pt>
                <c:pt idx="9184" formatCode="mm/dd/yyyy\ \ \ hh:mm">
                  <c:v>42340.458333333336</c:v>
                </c:pt>
                <c:pt idx="9185" formatCode="mm/dd/yyyy\ \ \ hh:mm">
                  <c:v>42340.708333333336</c:v>
                </c:pt>
                <c:pt idx="9186" formatCode="mm/dd/yyyy\ \ \ hh:mm">
                  <c:v>42340.958333333336</c:v>
                </c:pt>
                <c:pt idx="9187" formatCode="mm/dd/yyyy\ \ \ hh:mm">
                  <c:v>42341.208333333336</c:v>
                </c:pt>
                <c:pt idx="9188" formatCode="mm/dd/yyyy\ \ \ hh:mm">
                  <c:v>42341.458333333336</c:v>
                </c:pt>
                <c:pt idx="9189" formatCode="mm/dd/yyyy\ \ \ hh:mm">
                  <c:v>42341.697916666664</c:v>
                </c:pt>
                <c:pt idx="9190" formatCode="mm/dd/yyyy\ \ \ hh:mm">
                  <c:v>42341.708333333336</c:v>
                </c:pt>
                <c:pt idx="9191" formatCode="mm/dd/yyyy\ \ \ hh:mm">
                  <c:v>42341.958333333336</c:v>
                </c:pt>
                <c:pt idx="9192" formatCode="mm/dd/yyyy\ \ \ hh:mm">
                  <c:v>42342.208333333336</c:v>
                </c:pt>
                <c:pt idx="9193" formatCode="mm/dd/yyyy\ \ \ hh:mm">
                  <c:v>42342.458333333336</c:v>
                </c:pt>
                <c:pt idx="9194" formatCode="mm/dd/yyyy\ \ \ hh:mm">
                  <c:v>42342.708333333336</c:v>
                </c:pt>
                <c:pt idx="9195" formatCode="mm/dd/yyyy\ \ \ hh:mm">
                  <c:v>42342.958333333336</c:v>
                </c:pt>
                <c:pt idx="9196" formatCode="mm/dd/yyyy\ \ \ hh:mm">
                  <c:v>42343.208333333336</c:v>
                </c:pt>
                <c:pt idx="9197" formatCode="mm/dd/yyyy\ \ \ hh:mm">
                  <c:v>42343.458333333336</c:v>
                </c:pt>
                <c:pt idx="9198" formatCode="mm/dd/yyyy\ \ \ hh:mm">
                  <c:v>42343.708333333336</c:v>
                </c:pt>
                <c:pt idx="9199" formatCode="mm/dd/yyyy\ \ \ hh:mm">
                  <c:v>42343.958333333336</c:v>
                </c:pt>
                <c:pt idx="9200" formatCode="mm/dd/yyyy\ \ \ hh:mm">
                  <c:v>42344.208333333336</c:v>
                </c:pt>
                <c:pt idx="9201" formatCode="mm/dd/yyyy\ \ \ hh:mm">
                  <c:v>42344.458333333336</c:v>
                </c:pt>
                <c:pt idx="9202" formatCode="mm/dd/yyyy\ \ \ hh:mm">
                  <c:v>42344.708333333336</c:v>
                </c:pt>
                <c:pt idx="9203" formatCode="mm/dd/yyyy\ \ \ hh:mm">
                  <c:v>42344.958333333336</c:v>
                </c:pt>
                <c:pt idx="9204" formatCode="mm/dd/yyyy\ \ \ hh:mm">
                  <c:v>42345.208333333336</c:v>
                </c:pt>
                <c:pt idx="9205" formatCode="mm/dd/yyyy\ \ \ hh:mm">
                  <c:v>42345.458333333336</c:v>
                </c:pt>
                <c:pt idx="9206" formatCode="mm/dd/yyyy\ \ \ hh:mm">
                  <c:v>42345.708333333336</c:v>
                </c:pt>
                <c:pt idx="9207" formatCode="mm/dd/yyyy\ \ \ hh:mm">
                  <c:v>42345.958333333336</c:v>
                </c:pt>
                <c:pt idx="9208" formatCode="mm/dd/yyyy\ \ \ hh:mm">
                  <c:v>42346.208333333336</c:v>
                </c:pt>
                <c:pt idx="9209" formatCode="mm/dd/yyyy\ \ \ hh:mm">
                  <c:v>42346.458333333336</c:v>
                </c:pt>
                <c:pt idx="9210" formatCode="mm/dd/yyyy\ \ \ hh:mm">
                  <c:v>42346.708333333336</c:v>
                </c:pt>
                <c:pt idx="9211" formatCode="mm/dd/yyyy\ \ \ hh:mm">
                  <c:v>42346.958333333336</c:v>
                </c:pt>
                <c:pt idx="9212" formatCode="mm/dd/yyyy\ \ \ hh:mm">
                  <c:v>42347.208333333336</c:v>
                </c:pt>
                <c:pt idx="9213" formatCode="mm/dd/yyyy\ \ \ hh:mm">
                  <c:v>42347.458333333336</c:v>
                </c:pt>
                <c:pt idx="9214" formatCode="mm/dd/yyyy\ \ \ hh:mm">
                  <c:v>42347.708333333336</c:v>
                </c:pt>
                <c:pt idx="9215" formatCode="mm/dd/yyyy\ \ \ hh:mm">
                  <c:v>42347.958333333336</c:v>
                </c:pt>
                <c:pt idx="9216" formatCode="mm/dd/yyyy\ \ \ hh:mm">
                  <c:v>42348.208333333336</c:v>
                </c:pt>
                <c:pt idx="9217" formatCode="mm/dd/yyyy\ \ \ hh:mm">
                  <c:v>42348.458333333336</c:v>
                </c:pt>
                <c:pt idx="9218" formatCode="mm/dd/yyyy\ \ \ hh:mm">
                  <c:v>42348.708333333336</c:v>
                </c:pt>
                <c:pt idx="9219" formatCode="mm/dd/yyyy\ \ \ hh:mm">
                  <c:v>42348.958333333336</c:v>
                </c:pt>
                <c:pt idx="9220" formatCode="mm/dd/yyyy\ \ \ hh:mm">
                  <c:v>42349.208333333336</c:v>
                </c:pt>
                <c:pt idx="9221" formatCode="mm/dd/yyyy\ \ \ hh:mm">
                  <c:v>42349.458333333336</c:v>
                </c:pt>
                <c:pt idx="9222" formatCode="mm/dd/yyyy\ \ \ hh:mm">
                  <c:v>42349.708333333336</c:v>
                </c:pt>
                <c:pt idx="9223" formatCode="mm/dd/yyyy\ \ \ hh:mm">
                  <c:v>42349.958333333336</c:v>
                </c:pt>
                <c:pt idx="9224" formatCode="mm/dd/yyyy\ \ \ hh:mm">
                  <c:v>42350.208333333336</c:v>
                </c:pt>
                <c:pt idx="9225" formatCode="mm/dd/yyyy\ \ \ hh:mm">
                  <c:v>42350.458333333336</c:v>
                </c:pt>
                <c:pt idx="9226" formatCode="mm/dd/yyyy\ \ \ hh:mm">
                  <c:v>42350.708333333336</c:v>
                </c:pt>
                <c:pt idx="9227" formatCode="mm/dd/yyyy\ \ \ hh:mm">
                  <c:v>42350.958333333336</c:v>
                </c:pt>
                <c:pt idx="9228" formatCode="mm/dd/yyyy\ \ \ hh:mm">
                  <c:v>42351.208333333336</c:v>
                </c:pt>
                <c:pt idx="9229" formatCode="mm/dd/yyyy\ \ \ hh:mm">
                  <c:v>42351.458333333336</c:v>
                </c:pt>
                <c:pt idx="9230" formatCode="mm/dd/yyyy\ \ \ hh:mm">
                  <c:v>42351.708333333336</c:v>
                </c:pt>
                <c:pt idx="9231" formatCode="mm/dd/yyyy\ \ \ hh:mm">
                  <c:v>42351.958333333336</c:v>
                </c:pt>
                <c:pt idx="9232" formatCode="mm/dd/yyyy\ \ \ hh:mm">
                  <c:v>42352.208333333336</c:v>
                </c:pt>
                <c:pt idx="9233" formatCode="mm/dd/yyyy\ \ \ hh:mm">
                  <c:v>42352.458333333336</c:v>
                </c:pt>
                <c:pt idx="9234" formatCode="mm/dd/yyyy\ \ \ hh:mm">
                  <c:v>42352.708333333336</c:v>
                </c:pt>
                <c:pt idx="9235" formatCode="mm/dd/yyyy\ \ \ hh:mm">
                  <c:v>42352.958333333336</c:v>
                </c:pt>
                <c:pt idx="9236" formatCode="mm/dd/yyyy\ \ \ hh:mm">
                  <c:v>42353.208333333336</c:v>
                </c:pt>
                <c:pt idx="9237" formatCode="mm/dd/yyyy\ \ \ hh:mm">
                  <c:v>42353.458333333336</c:v>
                </c:pt>
                <c:pt idx="9238" formatCode="mm/dd/yyyy\ \ \ hh:mm">
                  <c:v>42353.708333333336</c:v>
                </c:pt>
                <c:pt idx="9239" formatCode="mm/dd/yyyy\ \ \ hh:mm">
                  <c:v>42353.958333333336</c:v>
                </c:pt>
                <c:pt idx="9240" formatCode="mm/dd/yyyy\ \ \ hh:mm">
                  <c:v>42354.208333333336</c:v>
                </c:pt>
                <c:pt idx="9241" formatCode="mm/dd/yyyy\ \ \ hh:mm">
                  <c:v>42354.458333333336</c:v>
                </c:pt>
                <c:pt idx="9242" formatCode="mm/dd/yyyy\ \ \ hh:mm">
                  <c:v>42354.708333333336</c:v>
                </c:pt>
                <c:pt idx="9243" formatCode="mm/dd/yyyy\ \ \ hh:mm">
                  <c:v>42354.958333333336</c:v>
                </c:pt>
                <c:pt idx="9244" formatCode="mm/dd/yyyy\ \ \ hh:mm">
                  <c:v>42355.208333333336</c:v>
                </c:pt>
                <c:pt idx="9245" formatCode="mm/dd/yyyy\ \ \ hh:mm">
                  <c:v>42355.458333333336</c:v>
                </c:pt>
                <c:pt idx="9246" formatCode="mm/dd/yyyy\ \ \ hh:mm">
                  <c:v>42355.708333333336</c:v>
                </c:pt>
                <c:pt idx="9247" formatCode="mm/dd/yyyy\ \ \ hh:mm">
                  <c:v>42355.958333333336</c:v>
                </c:pt>
                <c:pt idx="9248" formatCode="mm/dd/yyyy\ \ \ hh:mm">
                  <c:v>42356.208333333336</c:v>
                </c:pt>
                <c:pt idx="9249" formatCode="mm/dd/yyyy\ \ \ hh:mm">
                  <c:v>42356.458333333336</c:v>
                </c:pt>
                <c:pt idx="9250" formatCode="mm/dd/yyyy\ \ \ hh:mm">
                  <c:v>42356.708333333336</c:v>
                </c:pt>
                <c:pt idx="9251" formatCode="mm/dd/yyyy\ \ \ hh:mm">
                  <c:v>42356.958333333336</c:v>
                </c:pt>
                <c:pt idx="9252" formatCode="mm/dd/yyyy\ \ \ hh:mm">
                  <c:v>42357.208333333336</c:v>
                </c:pt>
                <c:pt idx="9253" formatCode="mm/dd/yyyy\ \ \ hh:mm">
                  <c:v>42357.458333333336</c:v>
                </c:pt>
                <c:pt idx="9254" formatCode="mm/dd/yyyy\ \ \ hh:mm">
                  <c:v>42357.708333333336</c:v>
                </c:pt>
                <c:pt idx="9255" formatCode="mm/dd/yyyy\ \ \ hh:mm">
                  <c:v>42357.958333333336</c:v>
                </c:pt>
                <c:pt idx="9256" formatCode="mm/dd/yyyy\ \ \ hh:mm">
                  <c:v>42358.208333333336</c:v>
                </c:pt>
                <c:pt idx="9257" formatCode="mm/dd/yyyy\ \ \ hh:mm">
                  <c:v>42358.458333333336</c:v>
                </c:pt>
                <c:pt idx="9258" formatCode="mm/dd/yyyy\ \ \ hh:mm">
                  <c:v>42358.708333333336</c:v>
                </c:pt>
                <c:pt idx="9259" formatCode="mm/dd/yyyy\ \ \ hh:mm">
                  <c:v>42358.958333333336</c:v>
                </c:pt>
                <c:pt idx="9260" formatCode="mm/dd/yyyy\ \ \ hh:mm">
                  <c:v>42359.208333333336</c:v>
                </c:pt>
                <c:pt idx="9261" formatCode="mm/dd/yyyy\ \ \ hh:mm">
                  <c:v>42359.458333333336</c:v>
                </c:pt>
                <c:pt idx="9262" formatCode="mm/dd/yyyy\ \ \ hh:mm">
                  <c:v>42359.708333333336</c:v>
                </c:pt>
                <c:pt idx="9263" formatCode="mm/dd/yyyy\ \ \ hh:mm">
                  <c:v>42359.958333333336</c:v>
                </c:pt>
                <c:pt idx="9264" formatCode="mm/dd/yyyy\ \ \ hh:mm">
                  <c:v>42360.208333333336</c:v>
                </c:pt>
                <c:pt idx="9265" formatCode="mm/dd/yyyy\ \ \ hh:mm">
                  <c:v>42360.458333333336</c:v>
                </c:pt>
                <c:pt idx="9266" formatCode="mm/dd/yyyy\ \ \ hh:mm">
                  <c:v>42360.708333333336</c:v>
                </c:pt>
                <c:pt idx="9267" formatCode="mm/dd/yyyy\ \ \ hh:mm">
                  <c:v>42360.958333333336</c:v>
                </c:pt>
                <c:pt idx="9268" formatCode="mm/dd/yyyy\ \ \ hh:mm">
                  <c:v>42361.208333333336</c:v>
                </c:pt>
                <c:pt idx="9269" formatCode="mm/dd/yyyy\ \ \ hh:mm">
                  <c:v>42361.458333333336</c:v>
                </c:pt>
                <c:pt idx="9270" formatCode="mm/dd/yyyy\ \ \ hh:mm">
                  <c:v>42361.708333333336</c:v>
                </c:pt>
                <c:pt idx="9271" formatCode="mm/dd/yyyy\ \ \ hh:mm">
                  <c:v>42361.958333333336</c:v>
                </c:pt>
                <c:pt idx="9272" formatCode="mm/dd/yyyy\ \ \ hh:mm">
                  <c:v>42362.208333333336</c:v>
                </c:pt>
                <c:pt idx="9273" formatCode="mm/dd/yyyy\ \ \ hh:mm">
                  <c:v>42362.458333333336</c:v>
                </c:pt>
                <c:pt idx="9274" formatCode="mm/dd/yyyy\ \ \ hh:mm">
                  <c:v>42362.708333333336</c:v>
                </c:pt>
                <c:pt idx="9275" formatCode="mm/dd/yyyy\ \ \ hh:mm">
                  <c:v>42362.958333333336</c:v>
                </c:pt>
                <c:pt idx="9276" formatCode="mm/dd/yyyy\ \ \ hh:mm">
                  <c:v>42363.208333333336</c:v>
                </c:pt>
                <c:pt idx="9277" formatCode="mm/dd/yyyy\ \ \ hh:mm">
                  <c:v>42363.458333333336</c:v>
                </c:pt>
                <c:pt idx="9278" formatCode="mm/dd/yyyy\ \ \ hh:mm">
                  <c:v>42363.708333333336</c:v>
                </c:pt>
                <c:pt idx="9279" formatCode="mm/dd/yyyy\ \ \ hh:mm">
                  <c:v>42363.958333333336</c:v>
                </c:pt>
                <c:pt idx="9280" formatCode="mm/dd/yyyy\ \ \ hh:mm">
                  <c:v>42364.208333333336</c:v>
                </c:pt>
                <c:pt idx="9281" formatCode="mm/dd/yyyy\ \ \ hh:mm">
                  <c:v>42364.458333333336</c:v>
                </c:pt>
                <c:pt idx="9282" formatCode="mm/dd/yyyy\ \ \ hh:mm">
                  <c:v>42364.708333333336</c:v>
                </c:pt>
                <c:pt idx="9283" formatCode="mm/dd/yyyy\ \ \ hh:mm">
                  <c:v>42364.958333333336</c:v>
                </c:pt>
                <c:pt idx="9284" formatCode="mm/dd/yyyy\ \ \ hh:mm">
                  <c:v>42365.208333333336</c:v>
                </c:pt>
                <c:pt idx="9285" formatCode="mm/dd/yyyy\ \ \ hh:mm">
                  <c:v>42365.458333333336</c:v>
                </c:pt>
                <c:pt idx="9286" formatCode="mm/dd/yyyy\ \ \ hh:mm">
                  <c:v>42365.708333333336</c:v>
                </c:pt>
                <c:pt idx="9287" formatCode="mm/dd/yyyy\ \ \ hh:mm">
                  <c:v>42365.958333333336</c:v>
                </c:pt>
                <c:pt idx="9288" formatCode="mm/dd/yyyy\ \ \ hh:mm">
                  <c:v>42366.208333333336</c:v>
                </c:pt>
                <c:pt idx="9289" formatCode="mm/dd/yyyy\ \ \ hh:mm">
                  <c:v>42366.458333333336</c:v>
                </c:pt>
                <c:pt idx="9290" formatCode="mm/dd/yyyy\ \ \ hh:mm">
                  <c:v>42366.708333333336</c:v>
                </c:pt>
                <c:pt idx="9291" formatCode="mm/dd/yyyy\ \ \ hh:mm">
                  <c:v>42366.958333333336</c:v>
                </c:pt>
                <c:pt idx="9292" formatCode="mm/dd/yyyy\ \ \ hh:mm">
                  <c:v>42367.208333333336</c:v>
                </c:pt>
                <c:pt idx="9293" formatCode="mm/dd/yyyy\ \ \ hh:mm">
                  <c:v>42367.458333333336</c:v>
                </c:pt>
                <c:pt idx="9294" formatCode="mm/dd/yyyy\ \ \ hh:mm">
                  <c:v>42367.708333333336</c:v>
                </c:pt>
                <c:pt idx="9295" formatCode="mm/dd/yyyy\ \ \ hh:mm">
                  <c:v>42367.958333333336</c:v>
                </c:pt>
                <c:pt idx="9296" formatCode="mm/dd/yyyy\ \ \ hh:mm">
                  <c:v>42368.208333333336</c:v>
                </c:pt>
                <c:pt idx="9297" formatCode="mm/dd/yyyy\ \ \ hh:mm">
                  <c:v>42368.458333333336</c:v>
                </c:pt>
                <c:pt idx="9298" formatCode="mm/dd/yyyy\ \ \ hh:mm">
                  <c:v>42368.708333333336</c:v>
                </c:pt>
                <c:pt idx="9299" formatCode="mm/dd/yyyy\ \ \ hh:mm">
                  <c:v>42368.958333333336</c:v>
                </c:pt>
                <c:pt idx="9300" formatCode="mm/dd/yyyy\ \ \ hh:mm">
                  <c:v>42369.208333333336</c:v>
                </c:pt>
                <c:pt idx="9301" formatCode="mm/dd/yyyy\ \ \ hh:mm">
                  <c:v>42369.458333333336</c:v>
                </c:pt>
                <c:pt idx="9302" formatCode="mm/dd/yyyy\ \ \ hh:mm">
                  <c:v>42369.708333333336</c:v>
                </c:pt>
                <c:pt idx="9303" formatCode="mm/dd/yyyy\ \ \ hh:mm">
                  <c:v>42369.958333333336</c:v>
                </c:pt>
                <c:pt idx="9304" formatCode="mm/dd/yyyy\ \ \ hh:mm">
                  <c:v>42370.208333333336</c:v>
                </c:pt>
                <c:pt idx="9305" formatCode="mm/dd/yyyy\ \ \ hh:mm">
                  <c:v>42370.458333333336</c:v>
                </c:pt>
                <c:pt idx="9306" formatCode="mm/dd/yyyy\ \ \ hh:mm">
                  <c:v>42370.708333333336</c:v>
                </c:pt>
                <c:pt idx="9307" formatCode="mm/dd/yyyy\ \ \ hh:mm">
                  <c:v>42370.958333333336</c:v>
                </c:pt>
                <c:pt idx="9308" formatCode="mm/dd/yyyy\ \ \ hh:mm">
                  <c:v>42371.208333333336</c:v>
                </c:pt>
                <c:pt idx="9309" formatCode="mm/dd/yyyy\ \ \ hh:mm">
                  <c:v>42371.458333333336</c:v>
                </c:pt>
                <c:pt idx="9310" formatCode="mm/dd/yyyy\ \ \ hh:mm">
                  <c:v>42371.708333333336</c:v>
                </c:pt>
                <c:pt idx="9311" formatCode="mm/dd/yyyy\ \ \ hh:mm">
                  <c:v>42371.958333333336</c:v>
                </c:pt>
                <c:pt idx="9312" formatCode="mm/dd/yyyy\ \ \ hh:mm">
                  <c:v>42372.208333333336</c:v>
                </c:pt>
                <c:pt idx="9313" formatCode="mm/dd/yyyy\ \ \ hh:mm">
                  <c:v>42372.458333333336</c:v>
                </c:pt>
                <c:pt idx="9314" formatCode="mm/dd/yyyy\ \ \ hh:mm">
                  <c:v>42372.708333333336</c:v>
                </c:pt>
                <c:pt idx="9315" formatCode="mm/dd/yyyy\ \ \ hh:mm">
                  <c:v>42372.958333333336</c:v>
                </c:pt>
                <c:pt idx="9316" formatCode="mm/dd/yyyy\ \ \ hh:mm">
                  <c:v>42373.208333333336</c:v>
                </c:pt>
                <c:pt idx="9317" formatCode="mm/dd/yyyy\ \ \ hh:mm">
                  <c:v>42373.458333333336</c:v>
                </c:pt>
                <c:pt idx="9318" formatCode="mm/dd/yyyy\ \ \ hh:mm">
                  <c:v>42373.708333333336</c:v>
                </c:pt>
                <c:pt idx="9319" formatCode="mm/dd/yyyy\ \ \ hh:mm">
                  <c:v>42373.958333333336</c:v>
                </c:pt>
                <c:pt idx="9320" formatCode="mm/dd/yyyy\ \ \ hh:mm">
                  <c:v>42374.208333333336</c:v>
                </c:pt>
                <c:pt idx="9321" formatCode="mm/dd/yyyy\ \ \ hh:mm">
                  <c:v>42374.458333333336</c:v>
                </c:pt>
                <c:pt idx="9322" formatCode="mm/dd/yyyy\ \ \ hh:mm">
                  <c:v>42374.708333333336</c:v>
                </c:pt>
                <c:pt idx="9323" formatCode="mm/dd/yyyy\ \ \ hh:mm">
                  <c:v>42374.958333333336</c:v>
                </c:pt>
                <c:pt idx="9324" formatCode="mm/dd/yyyy\ \ \ hh:mm">
                  <c:v>42375.208333333336</c:v>
                </c:pt>
                <c:pt idx="9325" formatCode="mm/dd/yyyy\ \ \ hh:mm">
                  <c:v>42375.458333333336</c:v>
                </c:pt>
                <c:pt idx="9326" formatCode="mm/dd/yyyy\ \ \ hh:mm">
                  <c:v>42375.708333333336</c:v>
                </c:pt>
                <c:pt idx="9327" formatCode="mm/dd/yyyy\ \ \ hh:mm">
                  <c:v>42375.958333333336</c:v>
                </c:pt>
                <c:pt idx="9328" formatCode="mm/dd/yyyy\ \ \ hh:mm">
                  <c:v>42376.208333333336</c:v>
                </c:pt>
                <c:pt idx="9329" formatCode="mm/dd/yyyy\ \ \ hh:mm">
                  <c:v>42376.458333333336</c:v>
                </c:pt>
                <c:pt idx="9330" formatCode="mm/dd/yyyy\ \ \ hh:mm">
                  <c:v>42376.708333333336</c:v>
                </c:pt>
                <c:pt idx="9331" formatCode="mm/dd/yyyy\ \ \ hh:mm">
                  <c:v>42376.958333333336</c:v>
                </c:pt>
                <c:pt idx="9332" formatCode="mm/dd/yyyy\ \ \ hh:mm">
                  <c:v>42377.208333333336</c:v>
                </c:pt>
                <c:pt idx="9333" formatCode="mm/dd/yyyy\ \ \ hh:mm">
                  <c:v>42377.458333333336</c:v>
                </c:pt>
                <c:pt idx="9334" formatCode="mm/dd/yyyy\ \ \ hh:mm">
                  <c:v>42377.708333333336</c:v>
                </c:pt>
                <c:pt idx="9335" formatCode="mm/dd/yyyy\ \ \ hh:mm">
                  <c:v>42377.958333333336</c:v>
                </c:pt>
                <c:pt idx="9336" formatCode="mm/dd/yyyy\ \ \ hh:mm">
                  <c:v>42378.208333333336</c:v>
                </c:pt>
                <c:pt idx="9337" formatCode="mm/dd/yyyy\ \ \ hh:mm">
                  <c:v>42378.458333333336</c:v>
                </c:pt>
                <c:pt idx="9338" formatCode="mm/dd/yyyy\ \ \ hh:mm">
                  <c:v>42378.708333333336</c:v>
                </c:pt>
                <c:pt idx="9339" formatCode="mm/dd/yyyy\ \ \ hh:mm">
                  <c:v>42378.958333333336</c:v>
                </c:pt>
                <c:pt idx="9340" formatCode="mm/dd/yyyy\ \ \ hh:mm">
                  <c:v>42379.208333333336</c:v>
                </c:pt>
                <c:pt idx="9341" formatCode="mm/dd/yyyy\ \ \ hh:mm">
                  <c:v>42379.458333333336</c:v>
                </c:pt>
                <c:pt idx="9342" formatCode="mm/dd/yyyy\ \ \ hh:mm">
                  <c:v>42379.708333333336</c:v>
                </c:pt>
                <c:pt idx="9343" formatCode="mm/dd/yyyy\ \ \ hh:mm">
                  <c:v>42379.958333333336</c:v>
                </c:pt>
                <c:pt idx="9344" formatCode="mm/dd/yyyy\ \ \ hh:mm">
                  <c:v>42380.208333333336</c:v>
                </c:pt>
                <c:pt idx="9345" formatCode="mm/dd/yyyy\ \ \ hh:mm">
                  <c:v>42380.458333333336</c:v>
                </c:pt>
                <c:pt idx="9346" formatCode="mm/dd/yyyy\ \ \ hh:mm">
                  <c:v>42380.708333333336</c:v>
                </c:pt>
                <c:pt idx="9347" formatCode="mm/dd/yyyy\ \ \ hh:mm">
                  <c:v>42380.958333333336</c:v>
                </c:pt>
                <c:pt idx="9348" formatCode="mm/dd/yyyy\ \ \ hh:mm">
                  <c:v>42381.208333333336</c:v>
                </c:pt>
                <c:pt idx="9349" formatCode="mm/dd/yyyy\ \ \ hh:mm">
                  <c:v>42381.458333333336</c:v>
                </c:pt>
                <c:pt idx="9350" formatCode="mm/dd/yyyy\ \ \ hh:mm">
                  <c:v>42381.708333333336</c:v>
                </c:pt>
                <c:pt idx="9351" formatCode="mm/dd/yyyy\ \ \ hh:mm">
                  <c:v>42381.958333333336</c:v>
                </c:pt>
                <c:pt idx="9352" formatCode="mm/dd/yyyy\ \ \ hh:mm">
                  <c:v>42382.208333333336</c:v>
                </c:pt>
                <c:pt idx="9353" formatCode="mm/dd/yyyy\ \ \ hh:mm">
                  <c:v>42382.458333333336</c:v>
                </c:pt>
                <c:pt idx="9354" formatCode="mm/dd/yyyy\ \ \ hh:mm">
                  <c:v>42382.708333333336</c:v>
                </c:pt>
                <c:pt idx="9355" formatCode="mm/dd/yyyy\ \ \ hh:mm">
                  <c:v>42382.958333333336</c:v>
                </c:pt>
                <c:pt idx="9356" formatCode="mm/dd/yyyy\ \ \ hh:mm">
                  <c:v>42383.208333333336</c:v>
                </c:pt>
                <c:pt idx="9357" formatCode="mm/dd/yyyy\ \ \ hh:mm">
                  <c:v>42383.458333333336</c:v>
                </c:pt>
                <c:pt idx="9358" formatCode="mm/dd/yyyy\ \ \ hh:mm">
                  <c:v>42383.708333333336</c:v>
                </c:pt>
                <c:pt idx="9359" formatCode="mm/dd/yyyy\ \ \ hh:mm">
                  <c:v>42383.958333333336</c:v>
                </c:pt>
                <c:pt idx="9360" formatCode="mm/dd/yyyy\ \ \ hh:mm">
                  <c:v>42384.208333333336</c:v>
                </c:pt>
                <c:pt idx="9361" formatCode="mm/dd/yyyy\ \ \ hh:mm">
                  <c:v>42384.458333333336</c:v>
                </c:pt>
                <c:pt idx="9362" formatCode="mm/dd/yyyy\ \ \ hh:mm">
                  <c:v>42384.708333333336</c:v>
                </c:pt>
                <c:pt idx="9363" formatCode="mm/dd/yyyy\ \ \ hh:mm">
                  <c:v>42384.958333333336</c:v>
                </c:pt>
                <c:pt idx="9364" formatCode="mm/dd/yyyy\ \ \ hh:mm">
                  <c:v>42385.208333333336</c:v>
                </c:pt>
                <c:pt idx="9365" formatCode="mm/dd/yyyy\ \ \ hh:mm">
                  <c:v>42385.458333333336</c:v>
                </c:pt>
                <c:pt idx="9366" formatCode="mm/dd/yyyy\ \ \ hh:mm">
                  <c:v>42385.708333333336</c:v>
                </c:pt>
                <c:pt idx="9367" formatCode="mm/dd/yyyy\ \ \ hh:mm">
                  <c:v>42385.958333333336</c:v>
                </c:pt>
                <c:pt idx="9368" formatCode="mm/dd/yyyy\ \ \ hh:mm">
                  <c:v>42386.208333333336</c:v>
                </c:pt>
                <c:pt idx="9369" formatCode="mm/dd/yyyy\ \ \ hh:mm">
                  <c:v>42386.458333333336</c:v>
                </c:pt>
                <c:pt idx="9370" formatCode="mm/dd/yyyy\ \ \ hh:mm">
                  <c:v>42386.708333333336</c:v>
                </c:pt>
                <c:pt idx="9371" formatCode="mm/dd/yyyy\ \ \ hh:mm">
                  <c:v>42386.958333333336</c:v>
                </c:pt>
                <c:pt idx="9372" formatCode="mm/dd/yyyy\ \ \ hh:mm">
                  <c:v>42387.208333333336</c:v>
                </c:pt>
                <c:pt idx="9373" formatCode="mm/dd/yyyy\ \ \ hh:mm">
                  <c:v>42387.458333333336</c:v>
                </c:pt>
                <c:pt idx="9374" formatCode="mm/dd/yyyy\ \ \ hh:mm">
                  <c:v>42387.708333333336</c:v>
                </c:pt>
                <c:pt idx="9375" formatCode="mm/dd/yyyy\ \ \ hh:mm">
                  <c:v>42387.958333333336</c:v>
                </c:pt>
                <c:pt idx="9376" formatCode="mm/dd/yyyy\ \ \ hh:mm">
                  <c:v>42388.208333333336</c:v>
                </c:pt>
                <c:pt idx="9377" formatCode="mm/dd/yyyy\ \ \ hh:mm">
                  <c:v>42388.458333333336</c:v>
                </c:pt>
                <c:pt idx="9378" formatCode="mm/dd/yyyy\ \ \ hh:mm">
                  <c:v>42388.708333333336</c:v>
                </c:pt>
                <c:pt idx="9379" formatCode="mm/dd/yyyy\ \ \ hh:mm">
                  <c:v>42388.958333333336</c:v>
                </c:pt>
                <c:pt idx="9380" formatCode="mm/dd/yyyy\ \ \ hh:mm">
                  <c:v>42389.208333333336</c:v>
                </c:pt>
                <c:pt idx="9381" formatCode="mm/dd/yyyy\ \ \ hh:mm">
                  <c:v>42389.458333333336</c:v>
                </c:pt>
                <c:pt idx="9382" formatCode="mm/dd/yyyy\ \ \ hh:mm">
                  <c:v>42389.708333333336</c:v>
                </c:pt>
                <c:pt idx="9383" formatCode="mm/dd/yyyy\ \ \ hh:mm">
                  <c:v>42389.958333333336</c:v>
                </c:pt>
                <c:pt idx="9384" formatCode="mm/dd/yyyy\ \ \ hh:mm">
                  <c:v>42390.208333333336</c:v>
                </c:pt>
                <c:pt idx="9385" formatCode="mm/dd/yyyy\ \ \ hh:mm">
                  <c:v>42390.458333333336</c:v>
                </c:pt>
                <c:pt idx="9386" formatCode="mm/dd/yyyy\ \ \ hh:mm">
                  <c:v>42390.708333333336</c:v>
                </c:pt>
                <c:pt idx="9387" formatCode="mm/dd/yyyy\ \ \ hh:mm">
                  <c:v>42390.958333333336</c:v>
                </c:pt>
                <c:pt idx="9388" formatCode="mm/dd/yyyy\ \ \ hh:mm">
                  <c:v>42391.208333333336</c:v>
                </c:pt>
                <c:pt idx="9389" formatCode="mm/dd/yyyy\ \ \ hh:mm">
                  <c:v>42391.458333333336</c:v>
                </c:pt>
                <c:pt idx="9390" formatCode="mm/dd/yyyy\ \ \ hh:mm">
                  <c:v>42391.708333333336</c:v>
                </c:pt>
                <c:pt idx="9391" formatCode="mm/dd/yyyy\ \ \ hh:mm">
                  <c:v>42391.958333333336</c:v>
                </c:pt>
                <c:pt idx="9392" formatCode="mm/dd/yyyy\ \ \ hh:mm">
                  <c:v>42392.208333333336</c:v>
                </c:pt>
                <c:pt idx="9393" formatCode="mm/dd/yyyy\ \ \ hh:mm">
                  <c:v>42392.458333333336</c:v>
                </c:pt>
                <c:pt idx="9394" formatCode="mm/dd/yyyy\ \ \ hh:mm">
                  <c:v>42392.708333333336</c:v>
                </c:pt>
                <c:pt idx="9395" formatCode="mm/dd/yyyy\ \ \ hh:mm">
                  <c:v>42392.958333333336</c:v>
                </c:pt>
                <c:pt idx="9396" formatCode="mm/dd/yyyy\ \ \ hh:mm">
                  <c:v>42393.208333333336</c:v>
                </c:pt>
                <c:pt idx="9397" formatCode="mm/dd/yyyy\ \ \ hh:mm">
                  <c:v>42393.458333333336</c:v>
                </c:pt>
                <c:pt idx="9398" formatCode="mm/dd/yyyy\ \ \ hh:mm">
                  <c:v>42393.708333333336</c:v>
                </c:pt>
                <c:pt idx="9399" formatCode="mm/dd/yyyy\ \ \ hh:mm">
                  <c:v>42393.958333333336</c:v>
                </c:pt>
                <c:pt idx="9400" formatCode="mm/dd/yyyy\ \ \ hh:mm">
                  <c:v>42394.208333333336</c:v>
                </c:pt>
                <c:pt idx="9401" formatCode="mm/dd/yyyy\ \ \ hh:mm">
                  <c:v>42394.458333333336</c:v>
                </c:pt>
                <c:pt idx="9402" formatCode="mm/dd/yyyy\ \ \ hh:mm">
                  <c:v>42394.708333333336</c:v>
                </c:pt>
                <c:pt idx="9403" formatCode="mm/dd/yyyy\ \ \ hh:mm">
                  <c:v>42394.958333333336</c:v>
                </c:pt>
                <c:pt idx="9404" formatCode="mm/dd/yyyy\ \ \ hh:mm">
                  <c:v>42395.208333333336</c:v>
                </c:pt>
                <c:pt idx="9405" formatCode="mm/dd/yyyy\ \ \ hh:mm">
                  <c:v>42395.458333333336</c:v>
                </c:pt>
                <c:pt idx="9406" formatCode="mm/dd/yyyy\ \ \ hh:mm">
                  <c:v>42395.708333333336</c:v>
                </c:pt>
                <c:pt idx="9407" formatCode="mm/dd/yyyy\ \ \ hh:mm">
                  <c:v>42395.958333333336</c:v>
                </c:pt>
                <c:pt idx="9408" formatCode="mm/dd/yyyy\ \ \ hh:mm">
                  <c:v>42396.208333333336</c:v>
                </c:pt>
                <c:pt idx="9409" formatCode="mm/dd/yyyy\ \ \ hh:mm">
                  <c:v>42396.458333333336</c:v>
                </c:pt>
                <c:pt idx="9410" formatCode="mm/dd/yyyy\ \ \ hh:mm">
                  <c:v>42396.708333333336</c:v>
                </c:pt>
                <c:pt idx="9411" formatCode="mm/dd/yyyy\ \ \ hh:mm">
                  <c:v>42396.958333333336</c:v>
                </c:pt>
                <c:pt idx="9412" formatCode="mm/dd/yyyy\ \ \ hh:mm">
                  <c:v>42397.208333333336</c:v>
                </c:pt>
                <c:pt idx="9413" formatCode="mm/dd/yyyy\ \ \ hh:mm">
                  <c:v>42397.458333333336</c:v>
                </c:pt>
                <c:pt idx="9414" formatCode="mm/dd/yyyy\ \ \ hh:mm">
                  <c:v>42397.708333333336</c:v>
                </c:pt>
                <c:pt idx="9415" formatCode="mm/dd/yyyy\ \ \ hh:mm">
                  <c:v>42397.958333333336</c:v>
                </c:pt>
                <c:pt idx="9416" formatCode="mm/dd/yyyy\ \ \ hh:mm">
                  <c:v>42398.208333333336</c:v>
                </c:pt>
                <c:pt idx="9417" formatCode="mm/dd/yyyy\ \ \ hh:mm">
                  <c:v>42398.458333333336</c:v>
                </c:pt>
                <c:pt idx="9418" formatCode="mm/dd/yyyy\ \ \ hh:mm">
                  <c:v>42398.708333333336</c:v>
                </c:pt>
                <c:pt idx="9419" formatCode="mm/dd/yyyy\ \ \ hh:mm">
                  <c:v>42398.958333333336</c:v>
                </c:pt>
                <c:pt idx="9420" formatCode="mm/dd/yyyy\ \ \ hh:mm">
                  <c:v>42399.208333333336</c:v>
                </c:pt>
                <c:pt idx="9421" formatCode="mm/dd/yyyy\ \ \ hh:mm">
                  <c:v>42399.458333333336</c:v>
                </c:pt>
                <c:pt idx="9422" formatCode="mm/dd/yyyy\ \ \ hh:mm">
                  <c:v>42399.708333333336</c:v>
                </c:pt>
                <c:pt idx="9423" formatCode="mm/dd/yyyy\ \ \ hh:mm">
                  <c:v>42399.958333333336</c:v>
                </c:pt>
                <c:pt idx="9424" formatCode="mm/dd/yyyy\ \ \ hh:mm">
                  <c:v>42400.208333333336</c:v>
                </c:pt>
                <c:pt idx="9425" formatCode="mm/dd/yyyy\ \ \ hh:mm">
                  <c:v>42400.458333333336</c:v>
                </c:pt>
                <c:pt idx="9426" formatCode="mm/dd/yyyy\ \ \ hh:mm">
                  <c:v>42400.708333333336</c:v>
                </c:pt>
                <c:pt idx="9427" formatCode="mm/dd/yyyy\ \ \ hh:mm">
                  <c:v>42400.958333333336</c:v>
                </c:pt>
                <c:pt idx="9428" formatCode="mm/dd/yyyy\ \ \ hh:mm">
                  <c:v>42401.208333333336</c:v>
                </c:pt>
                <c:pt idx="9429" formatCode="mm/dd/yyyy\ \ \ hh:mm">
                  <c:v>42401.458333333336</c:v>
                </c:pt>
                <c:pt idx="9430" formatCode="mm/dd/yyyy\ \ \ hh:mm">
                  <c:v>42401.708333333336</c:v>
                </c:pt>
                <c:pt idx="9431" formatCode="mm/dd/yyyy\ \ \ hh:mm">
                  <c:v>42401.958333333336</c:v>
                </c:pt>
                <c:pt idx="9432" formatCode="mm/dd/yyyy\ \ \ hh:mm">
                  <c:v>42402.208333333336</c:v>
                </c:pt>
                <c:pt idx="9433" formatCode="mm/dd/yyyy\ \ \ hh:mm">
                  <c:v>42402.458333333336</c:v>
                </c:pt>
                <c:pt idx="9434" formatCode="mm/dd/yyyy\ \ \ hh:mm">
                  <c:v>42402.708333333336</c:v>
                </c:pt>
                <c:pt idx="9435" formatCode="mm/dd/yyyy\ \ \ hh:mm">
                  <c:v>42402.958333333336</c:v>
                </c:pt>
                <c:pt idx="9436" formatCode="mm/dd/yyyy\ \ \ hh:mm">
                  <c:v>42403.208333333336</c:v>
                </c:pt>
                <c:pt idx="9437" formatCode="mm/dd/yyyy\ \ \ hh:mm">
                  <c:v>42403.458333333336</c:v>
                </c:pt>
                <c:pt idx="9438" formatCode="mm/dd/yyyy\ \ \ hh:mm">
                  <c:v>42403.708333333336</c:v>
                </c:pt>
                <c:pt idx="9439" formatCode="mm/dd/yyyy\ \ \ hh:mm">
                  <c:v>42403.958333333336</c:v>
                </c:pt>
                <c:pt idx="9440" formatCode="mm/dd/yyyy\ \ \ hh:mm">
                  <c:v>42404.208333333336</c:v>
                </c:pt>
                <c:pt idx="9441" formatCode="mm/dd/yyyy\ \ \ hh:mm">
                  <c:v>42404.458333333336</c:v>
                </c:pt>
                <c:pt idx="9442" formatCode="mm/dd/yyyy\ \ \ hh:mm">
                  <c:v>42404.708333333336</c:v>
                </c:pt>
                <c:pt idx="9443" formatCode="mm/dd/yyyy\ \ \ hh:mm">
                  <c:v>42404.958333333336</c:v>
                </c:pt>
                <c:pt idx="9444" formatCode="mm/dd/yyyy\ \ \ hh:mm">
                  <c:v>42405.208333333336</c:v>
                </c:pt>
                <c:pt idx="9445" formatCode="mm/dd/yyyy\ \ \ hh:mm">
                  <c:v>42405.458333333336</c:v>
                </c:pt>
                <c:pt idx="9446" formatCode="mm/dd/yyyy\ \ \ hh:mm">
                  <c:v>42405.708333333336</c:v>
                </c:pt>
                <c:pt idx="9447" formatCode="mm/dd/yyyy\ \ \ hh:mm">
                  <c:v>42405.958333333336</c:v>
                </c:pt>
                <c:pt idx="9448" formatCode="mm/dd/yyyy\ \ \ hh:mm">
                  <c:v>42406.208333333336</c:v>
                </c:pt>
                <c:pt idx="9449" formatCode="mm/dd/yyyy\ \ \ hh:mm">
                  <c:v>42406.458333333336</c:v>
                </c:pt>
                <c:pt idx="9450" formatCode="mm/dd/yyyy\ \ \ hh:mm">
                  <c:v>42406.708333333336</c:v>
                </c:pt>
                <c:pt idx="9451" formatCode="mm/dd/yyyy\ \ \ hh:mm">
                  <c:v>42406.958333333336</c:v>
                </c:pt>
                <c:pt idx="9452" formatCode="mm/dd/yyyy\ \ \ hh:mm">
                  <c:v>42407.208333333336</c:v>
                </c:pt>
                <c:pt idx="9453" formatCode="mm/dd/yyyy\ \ \ hh:mm">
                  <c:v>42407.458333333336</c:v>
                </c:pt>
                <c:pt idx="9454" formatCode="mm/dd/yyyy\ \ \ hh:mm">
                  <c:v>42407.708333333336</c:v>
                </c:pt>
                <c:pt idx="9455" formatCode="mm/dd/yyyy\ \ \ hh:mm">
                  <c:v>42407.958333333336</c:v>
                </c:pt>
                <c:pt idx="9456" formatCode="mm/dd/yyyy\ \ \ hh:mm">
                  <c:v>42408.208333333336</c:v>
                </c:pt>
                <c:pt idx="9457" formatCode="mm/dd/yyyy\ \ \ hh:mm">
                  <c:v>42408.458333333336</c:v>
                </c:pt>
                <c:pt idx="9458" formatCode="mm/dd/yyyy\ \ \ hh:mm">
                  <c:v>42408.708333333336</c:v>
                </c:pt>
                <c:pt idx="9459" formatCode="mm/dd/yyyy\ \ \ hh:mm">
                  <c:v>42408.958333333336</c:v>
                </c:pt>
                <c:pt idx="9460" formatCode="mm/dd/yyyy\ \ \ hh:mm">
                  <c:v>42409.208333333336</c:v>
                </c:pt>
                <c:pt idx="9461" formatCode="mm/dd/yyyy\ \ \ hh:mm">
                  <c:v>42409.458333333336</c:v>
                </c:pt>
                <c:pt idx="9462" formatCode="mm/dd/yyyy\ \ \ hh:mm">
                  <c:v>42409.708333333336</c:v>
                </c:pt>
                <c:pt idx="9463" formatCode="mm/dd/yyyy\ \ \ hh:mm">
                  <c:v>42409.958333333336</c:v>
                </c:pt>
                <c:pt idx="9464" formatCode="mm/dd/yyyy\ \ \ hh:mm">
                  <c:v>42410.208333333336</c:v>
                </c:pt>
                <c:pt idx="9465" formatCode="mm/dd/yyyy\ \ \ hh:mm">
                  <c:v>42410.458333333336</c:v>
                </c:pt>
                <c:pt idx="9466" formatCode="mm/dd/yyyy\ \ \ hh:mm">
                  <c:v>42410.708333333336</c:v>
                </c:pt>
                <c:pt idx="9467" formatCode="mm/dd/yyyy\ \ \ hh:mm">
                  <c:v>42410.958333333336</c:v>
                </c:pt>
                <c:pt idx="9468" formatCode="mm/dd/yyyy\ \ \ hh:mm">
                  <c:v>42411.208333333336</c:v>
                </c:pt>
                <c:pt idx="9469" formatCode="mm/dd/yyyy\ \ \ hh:mm">
                  <c:v>42411.458333333336</c:v>
                </c:pt>
                <c:pt idx="9470" formatCode="mm/dd/yyyy\ \ \ hh:mm">
                  <c:v>42411.708333333336</c:v>
                </c:pt>
                <c:pt idx="9471" formatCode="mm/dd/yyyy\ \ \ hh:mm">
                  <c:v>42411.958333333336</c:v>
                </c:pt>
                <c:pt idx="9472" formatCode="mm/dd/yyyy\ \ \ hh:mm">
                  <c:v>42412.208333333336</c:v>
                </c:pt>
                <c:pt idx="9473" formatCode="mm/dd/yyyy\ \ \ hh:mm">
                  <c:v>42412.458333333336</c:v>
                </c:pt>
                <c:pt idx="9474" formatCode="mm/dd/yyyy\ \ \ hh:mm">
                  <c:v>42412.708333333336</c:v>
                </c:pt>
                <c:pt idx="9475" formatCode="mm/dd/yyyy\ \ \ hh:mm">
                  <c:v>42412.958333333336</c:v>
                </c:pt>
                <c:pt idx="9476" formatCode="mm/dd/yyyy\ \ \ hh:mm">
                  <c:v>42413.208333333336</c:v>
                </c:pt>
                <c:pt idx="9477" formatCode="mm/dd/yyyy\ \ \ hh:mm">
                  <c:v>42413.458333333336</c:v>
                </c:pt>
                <c:pt idx="9478" formatCode="mm/dd/yyyy\ \ \ hh:mm">
                  <c:v>42413.708333333336</c:v>
                </c:pt>
                <c:pt idx="9479" formatCode="mm/dd/yyyy\ \ \ hh:mm">
                  <c:v>42413.958333333336</c:v>
                </c:pt>
                <c:pt idx="9480" formatCode="mm/dd/yyyy\ \ \ hh:mm">
                  <c:v>42414.208333333336</c:v>
                </c:pt>
                <c:pt idx="9481" formatCode="mm/dd/yyyy\ \ \ hh:mm">
                  <c:v>42414.458333333336</c:v>
                </c:pt>
                <c:pt idx="9482" formatCode="mm/dd/yyyy\ \ \ hh:mm">
                  <c:v>42414.708333333336</c:v>
                </c:pt>
                <c:pt idx="9483" formatCode="mm/dd/yyyy\ \ \ hh:mm">
                  <c:v>42414.958333333336</c:v>
                </c:pt>
                <c:pt idx="9484" formatCode="mm/dd/yyyy\ \ \ hh:mm">
                  <c:v>42415.208333333336</c:v>
                </c:pt>
                <c:pt idx="9485" formatCode="mm/dd/yyyy\ \ \ hh:mm">
                  <c:v>42415.458333333336</c:v>
                </c:pt>
                <c:pt idx="9486" formatCode="mm/dd/yyyy\ \ \ hh:mm">
                  <c:v>42415.708333333336</c:v>
                </c:pt>
                <c:pt idx="9487" formatCode="mm/dd/yyyy\ \ \ hh:mm">
                  <c:v>42415.958333333336</c:v>
                </c:pt>
                <c:pt idx="9488" formatCode="mm/dd/yyyy\ \ \ hh:mm">
                  <c:v>42416.208333333336</c:v>
                </c:pt>
                <c:pt idx="9489" formatCode="mm/dd/yyyy\ \ \ hh:mm">
                  <c:v>42416.458333333336</c:v>
                </c:pt>
                <c:pt idx="9490" formatCode="mm/dd/yyyy\ \ \ hh:mm">
                  <c:v>42416.708333333336</c:v>
                </c:pt>
                <c:pt idx="9491" formatCode="mm/dd/yyyy\ \ \ hh:mm">
                  <c:v>42416.958333333336</c:v>
                </c:pt>
                <c:pt idx="9492" formatCode="mm/dd/yyyy\ \ \ hh:mm">
                  <c:v>42417.208333333336</c:v>
                </c:pt>
                <c:pt idx="9493" formatCode="mm/dd/yyyy\ \ \ hh:mm">
                  <c:v>42417.458333333336</c:v>
                </c:pt>
                <c:pt idx="9494" formatCode="mm/dd/yyyy\ \ \ hh:mm">
                  <c:v>42417.708333333336</c:v>
                </c:pt>
                <c:pt idx="9495" formatCode="mm/dd/yyyy\ \ \ hh:mm">
                  <c:v>42417.958333333336</c:v>
                </c:pt>
                <c:pt idx="9496" formatCode="mm/dd/yyyy\ \ \ hh:mm">
                  <c:v>42418.208333333336</c:v>
                </c:pt>
                <c:pt idx="9497" formatCode="mm/dd/yyyy\ \ \ hh:mm">
                  <c:v>42418.458333333336</c:v>
                </c:pt>
                <c:pt idx="9498" formatCode="mm/dd/yyyy\ \ \ hh:mm">
                  <c:v>42418.708333333336</c:v>
                </c:pt>
                <c:pt idx="9499" formatCode="mm/dd/yyyy\ \ \ hh:mm">
                  <c:v>42418.958333333336</c:v>
                </c:pt>
                <c:pt idx="9500" formatCode="mm/dd/yyyy\ \ \ hh:mm">
                  <c:v>42419.208333333336</c:v>
                </c:pt>
                <c:pt idx="9501" formatCode="mm/dd/yyyy\ \ \ hh:mm">
                  <c:v>42419.458333333336</c:v>
                </c:pt>
                <c:pt idx="9502" formatCode="mm/dd/yyyy\ \ \ hh:mm">
                  <c:v>42419.708333333336</c:v>
                </c:pt>
                <c:pt idx="9503" formatCode="mm/dd/yyyy\ \ \ hh:mm">
                  <c:v>42419.958333333336</c:v>
                </c:pt>
                <c:pt idx="9504" formatCode="mm/dd/yyyy\ \ \ hh:mm">
                  <c:v>42420.208333333336</c:v>
                </c:pt>
                <c:pt idx="9505" formatCode="mm/dd/yyyy\ \ \ hh:mm">
                  <c:v>42420.458333333336</c:v>
                </c:pt>
                <c:pt idx="9506" formatCode="mm/dd/yyyy\ \ \ hh:mm">
                  <c:v>42420.708333333336</c:v>
                </c:pt>
                <c:pt idx="9507" formatCode="mm/dd/yyyy\ \ \ hh:mm">
                  <c:v>42420.958333333336</c:v>
                </c:pt>
                <c:pt idx="9508" formatCode="mm/dd/yyyy\ \ \ hh:mm">
                  <c:v>42421.208333333336</c:v>
                </c:pt>
                <c:pt idx="9509" formatCode="mm/dd/yyyy\ \ \ hh:mm">
                  <c:v>42421.458333333336</c:v>
                </c:pt>
                <c:pt idx="9510" formatCode="mm/dd/yyyy\ \ \ hh:mm">
                  <c:v>42421.708333333336</c:v>
                </c:pt>
                <c:pt idx="9511" formatCode="mm/dd/yyyy\ \ \ hh:mm">
                  <c:v>42421.958333333336</c:v>
                </c:pt>
                <c:pt idx="9512" formatCode="mm/dd/yyyy\ \ \ hh:mm">
                  <c:v>42422.208333333336</c:v>
                </c:pt>
                <c:pt idx="9513" formatCode="mm/dd/yyyy\ \ \ hh:mm">
                  <c:v>42422.458333333336</c:v>
                </c:pt>
                <c:pt idx="9514" formatCode="mm/dd/yyyy\ \ \ hh:mm">
                  <c:v>42422.708333333336</c:v>
                </c:pt>
                <c:pt idx="9515" formatCode="mm/dd/yyyy\ \ \ hh:mm">
                  <c:v>42422.958333333336</c:v>
                </c:pt>
                <c:pt idx="9516" formatCode="mm/dd/yyyy\ \ \ hh:mm">
                  <c:v>42423.208333333336</c:v>
                </c:pt>
                <c:pt idx="9517" formatCode="mm/dd/yyyy\ \ \ hh:mm">
                  <c:v>42423.458333333336</c:v>
                </c:pt>
                <c:pt idx="9518" formatCode="mm/dd/yyyy\ \ \ hh:mm">
                  <c:v>42423.708333333336</c:v>
                </c:pt>
                <c:pt idx="9519" formatCode="mm/dd/yyyy\ \ \ hh:mm">
                  <c:v>42423.958333333336</c:v>
                </c:pt>
                <c:pt idx="9520" formatCode="mm/dd/yyyy\ \ \ hh:mm">
                  <c:v>42424.208333333336</c:v>
                </c:pt>
                <c:pt idx="9521" formatCode="mm/dd/yyyy\ \ \ hh:mm">
                  <c:v>42424.458333333336</c:v>
                </c:pt>
                <c:pt idx="9522" formatCode="mm/dd/yyyy\ \ \ hh:mm">
                  <c:v>42424.708333333336</c:v>
                </c:pt>
                <c:pt idx="9523" formatCode="mm/dd/yyyy\ \ \ hh:mm">
                  <c:v>42424.958333333336</c:v>
                </c:pt>
                <c:pt idx="9524" formatCode="mm/dd/yyyy\ \ \ hh:mm">
                  <c:v>42425.208333333336</c:v>
                </c:pt>
                <c:pt idx="9525" formatCode="mm/dd/yyyy\ \ \ hh:mm">
                  <c:v>42425.458333333336</c:v>
                </c:pt>
                <c:pt idx="9526" formatCode="mm/dd/yyyy\ \ \ hh:mm">
                  <c:v>42425.708333333336</c:v>
                </c:pt>
                <c:pt idx="9527" formatCode="mm/dd/yyyy\ \ \ hh:mm">
                  <c:v>42425.958333333336</c:v>
                </c:pt>
                <c:pt idx="9528" formatCode="mm/dd/yyyy\ \ \ hh:mm">
                  <c:v>42426.208333333336</c:v>
                </c:pt>
                <c:pt idx="9529" formatCode="mm/dd/yyyy\ \ \ hh:mm">
                  <c:v>42426.458333333336</c:v>
                </c:pt>
                <c:pt idx="9530" formatCode="mm/dd/yyyy\ \ \ hh:mm">
                  <c:v>42426.708333333336</c:v>
                </c:pt>
                <c:pt idx="9531" formatCode="mm/dd/yyyy\ \ \ hh:mm">
                  <c:v>42426.958333333336</c:v>
                </c:pt>
                <c:pt idx="9532" formatCode="mm/dd/yyyy\ \ \ hh:mm">
                  <c:v>42427.208333333336</c:v>
                </c:pt>
                <c:pt idx="9533" formatCode="mm/dd/yyyy\ \ \ hh:mm">
                  <c:v>42427.458333333336</c:v>
                </c:pt>
                <c:pt idx="9534" formatCode="mm/dd/yyyy\ \ \ hh:mm">
                  <c:v>42427.708333333336</c:v>
                </c:pt>
                <c:pt idx="9535" formatCode="mm/dd/yyyy\ \ \ hh:mm">
                  <c:v>42427.958333333336</c:v>
                </c:pt>
                <c:pt idx="9536" formatCode="mm/dd/yyyy\ \ \ hh:mm">
                  <c:v>42428.208333333336</c:v>
                </c:pt>
                <c:pt idx="9537" formatCode="mm/dd/yyyy\ \ \ hh:mm">
                  <c:v>42428.458333333336</c:v>
                </c:pt>
                <c:pt idx="9538" formatCode="mm/dd/yyyy\ \ \ hh:mm">
                  <c:v>42428.708333333336</c:v>
                </c:pt>
                <c:pt idx="9539" formatCode="mm/dd/yyyy\ \ \ hh:mm">
                  <c:v>42428.958333333336</c:v>
                </c:pt>
                <c:pt idx="9540" formatCode="mm/dd/yyyy\ \ \ hh:mm">
                  <c:v>42429.208333333336</c:v>
                </c:pt>
                <c:pt idx="9541" formatCode="mm/dd/yyyy\ \ \ hh:mm">
                  <c:v>42429.458333333336</c:v>
                </c:pt>
                <c:pt idx="9542" formatCode="mm/dd/yyyy\ \ \ hh:mm">
                  <c:v>42429.708333333336</c:v>
                </c:pt>
                <c:pt idx="9543" formatCode="mm/dd/yyyy\ \ \ hh:mm">
                  <c:v>42429.958333333336</c:v>
                </c:pt>
                <c:pt idx="9544" formatCode="mm/dd/yyyy\ \ \ hh:mm">
                  <c:v>42430.208333333336</c:v>
                </c:pt>
                <c:pt idx="9545" formatCode="mm/dd/yyyy\ \ \ hh:mm">
                  <c:v>42430.458333333336</c:v>
                </c:pt>
                <c:pt idx="9546" formatCode="mm/dd/yyyy\ \ \ hh:mm">
                  <c:v>42430.708333333336</c:v>
                </c:pt>
                <c:pt idx="9547" formatCode="mm/dd/yyyy\ \ \ hh:mm">
                  <c:v>42430.958333333336</c:v>
                </c:pt>
                <c:pt idx="9548" formatCode="mm/dd/yyyy\ \ \ hh:mm">
                  <c:v>42431.208333333336</c:v>
                </c:pt>
                <c:pt idx="9549" formatCode="mm/dd/yyyy\ \ \ hh:mm">
                  <c:v>42431.458333333336</c:v>
                </c:pt>
                <c:pt idx="9550" formatCode="mm/dd/yyyy\ \ \ hh:mm">
                  <c:v>42431.708333333336</c:v>
                </c:pt>
                <c:pt idx="9551" formatCode="mm/dd/yyyy\ \ \ hh:mm">
                  <c:v>42431.958333333336</c:v>
                </c:pt>
                <c:pt idx="9552" formatCode="mm/dd/yyyy\ \ \ hh:mm">
                  <c:v>42432.208333333336</c:v>
                </c:pt>
                <c:pt idx="9553" formatCode="mm/dd/yyyy\ \ \ hh:mm">
                  <c:v>42432.458333333336</c:v>
                </c:pt>
                <c:pt idx="9554" formatCode="mm/dd/yyyy\ \ \ hh:mm">
                  <c:v>42432.657638888886</c:v>
                </c:pt>
                <c:pt idx="9555" formatCode="mm/dd/yyyy\ \ \ hh:mm">
                  <c:v>42432.708333333336</c:v>
                </c:pt>
                <c:pt idx="9556" formatCode="mm/dd/yyyy\ \ \ hh:mm">
                  <c:v>42432.958333333336</c:v>
                </c:pt>
                <c:pt idx="9557" formatCode="mm/dd/yyyy\ \ \ hh:mm">
                  <c:v>42433.208333333336</c:v>
                </c:pt>
                <c:pt idx="9558" formatCode="mm/dd/yyyy\ \ \ hh:mm">
                  <c:v>42433.458333333336</c:v>
                </c:pt>
                <c:pt idx="9559" formatCode="mm/dd/yyyy\ \ \ hh:mm">
                  <c:v>42433.708333333336</c:v>
                </c:pt>
                <c:pt idx="9560" formatCode="mm/dd/yyyy\ \ \ hh:mm">
                  <c:v>42433.958333333336</c:v>
                </c:pt>
                <c:pt idx="9561" formatCode="mm/dd/yyyy\ \ \ hh:mm">
                  <c:v>42434.208333333336</c:v>
                </c:pt>
                <c:pt idx="9562" formatCode="mm/dd/yyyy\ \ \ hh:mm">
                  <c:v>42434.458333333336</c:v>
                </c:pt>
                <c:pt idx="9563" formatCode="mm/dd/yyyy\ \ \ hh:mm">
                  <c:v>42434.708333333336</c:v>
                </c:pt>
                <c:pt idx="9564" formatCode="mm/dd/yyyy\ \ \ hh:mm">
                  <c:v>42434.958333333336</c:v>
                </c:pt>
                <c:pt idx="9565" formatCode="mm/dd/yyyy\ \ \ hh:mm">
                  <c:v>42435.208333333336</c:v>
                </c:pt>
                <c:pt idx="9566" formatCode="mm/dd/yyyy\ \ \ hh:mm">
                  <c:v>42435.458333333336</c:v>
                </c:pt>
                <c:pt idx="9567" formatCode="mm/dd/yyyy\ \ \ hh:mm">
                  <c:v>42435.708333333336</c:v>
                </c:pt>
                <c:pt idx="9568" formatCode="mm/dd/yyyy\ \ \ hh:mm">
                  <c:v>42435.958333333336</c:v>
                </c:pt>
                <c:pt idx="9569" formatCode="mm/dd/yyyy\ \ \ hh:mm">
                  <c:v>42436.208333333336</c:v>
                </c:pt>
                <c:pt idx="9570" formatCode="mm/dd/yyyy\ \ \ hh:mm">
                  <c:v>42436.458333333336</c:v>
                </c:pt>
                <c:pt idx="9571" formatCode="mm/dd/yyyy\ \ \ hh:mm">
                  <c:v>42436.708333333336</c:v>
                </c:pt>
                <c:pt idx="9572" formatCode="mm/dd/yyyy\ \ \ hh:mm">
                  <c:v>42436.958333333336</c:v>
                </c:pt>
                <c:pt idx="9573" formatCode="mm/dd/yyyy\ \ \ hh:mm">
                  <c:v>42437.208333333336</c:v>
                </c:pt>
                <c:pt idx="9574" formatCode="mm/dd/yyyy\ \ \ hh:mm">
                  <c:v>42437.458333333336</c:v>
                </c:pt>
                <c:pt idx="9575" formatCode="mm/dd/yyyy\ \ \ hh:mm">
                  <c:v>42437.708333333336</c:v>
                </c:pt>
                <c:pt idx="9576" formatCode="mm/dd/yyyy\ \ \ hh:mm">
                  <c:v>42437.958333333336</c:v>
                </c:pt>
                <c:pt idx="9577" formatCode="mm/dd/yyyy\ \ \ hh:mm">
                  <c:v>42438.208333333336</c:v>
                </c:pt>
                <c:pt idx="9578" formatCode="mm/dd/yyyy\ \ \ hh:mm">
                  <c:v>42438.458333333336</c:v>
                </c:pt>
                <c:pt idx="9579" formatCode="mm/dd/yyyy\ \ \ hh:mm">
                  <c:v>42438.708333333336</c:v>
                </c:pt>
                <c:pt idx="9580" formatCode="mm/dd/yyyy\ \ \ hh:mm">
                  <c:v>42438.958333333336</c:v>
                </c:pt>
                <c:pt idx="9581" formatCode="mm/dd/yyyy\ \ \ hh:mm">
                  <c:v>42439.208333333336</c:v>
                </c:pt>
                <c:pt idx="9582" formatCode="mm/dd/yyyy\ \ \ hh:mm">
                  <c:v>42439.458333333336</c:v>
                </c:pt>
                <c:pt idx="9583" formatCode="mm/dd/yyyy\ \ \ hh:mm">
                  <c:v>42439.708333333336</c:v>
                </c:pt>
                <c:pt idx="9584" formatCode="mm/dd/yyyy\ \ \ hh:mm">
                  <c:v>42439.958333333336</c:v>
                </c:pt>
                <c:pt idx="9585" formatCode="mm/dd/yyyy\ \ \ hh:mm">
                  <c:v>42440.208333333336</c:v>
                </c:pt>
                <c:pt idx="9586" formatCode="mm/dd/yyyy\ \ \ hh:mm">
                  <c:v>42440.458333333336</c:v>
                </c:pt>
                <c:pt idx="9587" formatCode="mm/dd/yyyy\ \ \ hh:mm">
                  <c:v>42440.708333333336</c:v>
                </c:pt>
                <c:pt idx="9588" formatCode="mm/dd/yyyy\ \ \ hh:mm">
                  <c:v>42440.958333333336</c:v>
                </c:pt>
                <c:pt idx="9589" formatCode="mm/dd/yyyy\ \ \ hh:mm">
                  <c:v>42441.208333333336</c:v>
                </c:pt>
                <c:pt idx="9590" formatCode="mm/dd/yyyy\ \ \ hh:mm">
                  <c:v>42441.458333333336</c:v>
                </c:pt>
                <c:pt idx="9591" formatCode="mm/dd/yyyy\ \ \ hh:mm">
                  <c:v>42441.708333333336</c:v>
                </c:pt>
                <c:pt idx="9592" formatCode="mm/dd/yyyy\ \ \ hh:mm">
                  <c:v>42441.958333333336</c:v>
                </c:pt>
                <c:pt idx="9593" formatCode="mm/dd/yyyy\ \ \ hh:mm">
                  <c:v>42442.25</c:v>
                </c:pt>
                <c:pt idx="9594" formatCode="mm/dd/yyyy\ \ \ hh:mm">
                  <c:v>42442.5</c:v>
                </c:pt>
                <c:pt idx="9595" formatCode="mm/dd/yyyy\ \ \ hh:mm">
                  <c:v>42442.75</c:v>
                </c:pt>
                <c:pt idx="9596" formatCode="mm/dd/yyyy\ \ \ hh:mm">
                  <c:v>42443</c:v>
                </c:pt>
                <c:pt idx="9597" formatCode="mm/dd/yyyy\ \ \ hh:mm">
                  <c:v>42443.25</c:v>
                </c:pt>
                <c:pt idx="9598" formatCode="mm/dd/yyyy\ \ \ hh:mm">
                  <c:v>42443.5</c:v>
                </c:pt>
                <c:pt idx="9599" formatCode="mm/dd/yyyy\ \ \ hh:mm">
                  <c:v>42443.75</c:v>
                </c:pt>
                <c:pt idx="9600" formatCode="mm/dd/yyyy\ \ \ hh:mm">
                  <c:v>42444</c:v>
                </c:pt>
                <c:pt idx="9601" formatCode="mm/dd/yyyy\ \ \ hh:mm">
                  <c:v>42444.25</c:v>
                </c:pt>
                <c:pt idx="9602" formatCode="mm/dd/yyyy\ \ \ hh:mm">
                  <c:v>42444.5</c:v>
                </c:pt>
                <c:pt idx="9603" formatCode="mm/dd/yyyy\ \ \ hh:mm">
                  <c:v>42444.75</c:v>
                </c:pt>
                <c:pt idx="9604" formatCode="mm/dd/yyyy\ \ \ hh:mm">
                  <c:v>42445</c:v>
                </c:pt>
                <c:pt idx="9605" formatCode="mm/dd/yyyy\ \ \ hh:mm">
                  <c:v>42445.25</c:v>
                </c:pt>
                <c:pt idx="9606" formatCode="mm/dd/yyyy\ \ \ hh:mm">
                  <c:v>42445.5</c:v>
                </c:pt>
                <c:pt idx="9607" formatCode="mm/dd/yyyy\ \ \ hh:mm">
                  <c:v>42445.75</c:v>
                </c:pt>
                <c:pt idx="9608" formatCode="mm/dd/yyyy\ \ \ hh:mm">
                  <c:v>42446</c:v>
                </c:pt>
                <c:pt idx="9609" formatCode="mm/dd/yyyy\ \ \ hh:mm">
                  <c:v>42446.25</c:v>
                </c:pt>
                <c:pt idx="9610" formatCode="mm/dd/yyyy\ \ \ hh:mm">
                  <c:v>42446.5</c:v>
                </c:pt>
                <c:pt idx="9611" formatCode="mm/dd/yyyy\ \ \ hh:mm">
                  <c:v>42446.75</c:v>
                </c:pt>
                <c:pt idx="9612" formatCode="mm/dd/yyyy\ \ \ hh:mm">
                  <c:v>42447</c:v>
                </c:pt>
                <c:pt idx="9613" formatCode="mm/dd/yyyy\ \ \ hh:mm">
                  <c:v>42447.25</c:v>
                </c:pt>
                <c:pt idx="9614" formatCode="mm/dd/yyyy\ \ \ hh:mm">
                  <c:v>42447.5</c:v>
                </c:pt>
                <c:pt idx="9615" formatCode="mm/dd/yyyy\ \ \ hh:mm">
                  <c:v>42447.75</c:v>
                </c:pt>
                <c:pt idx="9616" formatCode="mm/dd/yyyy\ \ \ hh:mm">
                  <c:v>42448</c:v>
                </c:pt>
                <c:pt idx="9617" formatCode="mm/dd/yyyy\ \ \ hh:mm">
                  <c:v>42448.25</c:v>
                </c:pt>
                <c:pt idx="9618" formatCode="mm/dd/yyyy\ \ \ hh:mm">
                  <c:v>42448.5</c:v>
                </c:pt>
                <c:pt idx="9619" formatCode="mm/dd/yyyy\ \ \ hh:mm">
                  <c:v>42448.75</c:v>
                </c:pt>
                <c:pt idx="9620" formatCode="mm/dd/yyyy\ \ \ hh:mm">
                  <c:v>42449</c:v>
                </c:pt>
                <c:pt idx="9621" formatCode="mm/dd/yyyy\ \ \ hh:mm">
                  <c:v>42449.25</c:v>
                </c:pt>
                <c:pt idx="9622" formatCode="mm/dd/yyyy\ \ \ hh:mm">
                  <c:v>42449.5</c:v>
                </c:pt>
                <c:pt idx="9623" formatCode="mm/dd/yyyy\ \ \ hh:mm">
                  <c:v>42449.75</c:v>
                </c:pt>
                <c:pt idx="9624" formatCode="mm/dd/yyyy\ \ \ hh:mm">
                  <c:v>42450</c:v>
                </c:pt>
                <c:pt idx="9625" formatCode="mm/dd/yyyy\ \ \ hh:mm">
                  <c:v>42450.25</c:v>
                </c:pt>
                <c:pt idx="9626" formatCode="mm/dd/yyyy\ \ \ hh:mm">
                  <c:v>42450.5</c:v>
                </c:pt>
                <c:pt idx="9627" formatCode="mm/dd/yyyy\ \ \ hh:mm">
                  <c:v>42450.75</c:v>
                </c:pt>
                <c:pt idx="9628" formatCode="mm/dd/yyyy\ \ \ hh:mm">
                  <c:v>42451</c:v>
                </c:pt>
                <c:pt idx="9629" formatCode="mm/dd/yyyy\ \ \ hh:mm">
                  <c:v>42451.25</c:v>
                </c:pt>
                <c:pt idx="9630" formatCode="mm/dd/yyyy\ \ \ hh:mm">
                  <c:v>42451.5</c:v>
                </c:pt>
                <c:pt idx="9631" formatCode="mm/dd/yyyy\ \ \ hh:mm">
                  <c:v>42451.75</c:v>
                </c:pt>
                <c:pt idx="9632" formatCode="mm/dd/yyyy\ \ \ hh:mm">
                  <c:v>42452</c:v>
                </c:pt>
                <c:pt idx="9633" formatCode="mm/dd/yyyy\ \ \ hh:mm">
                  <c:v>42452.25</c:v>
                </c:pt>
                <c:pt idx="9634" formatCode="mm/dd/yyyy\ \ \ hh:mm">
                  <c:v>42452.5</c:v>
                </c:pt>
                <c:pt idx="9635" formatCode="mm/dd/yyyy\ \ \ hh:mm">
                  <c:v>42452.75</c:v>
                </c:pt>
                <c:pt idx="9636" formatCode="mm/dd/yyyy\ \ \ hh:mm">
                  <c:v>42453</c:v>
                </c:pt>
                <c:pt idx="9637" formatCode="mm/dd/yyyy\ \ \ hh:mm">
                  <c:v>42453.25</c:v>
                </c:pt>
                <c:pt idx="9638" formatCode="mm/dd/yyyy\ \ \ hh:mm">
                  <c:v>42453.5</c:v>
                </c:pt>
                <c:pt idx="9639" formatCode="mm/dd/yyyy\ \ \ hh:mm">
                  <c:v>42453.75</c:v>
                </c:pt>
                <c:pt idx="9640" formatCode="mm/dd/yyyy\ \ \ hh:mm">
                  <c:v>42454</c:v>
                </c:pt>
                <c:pt idx="9641" formatCode="mm/dd/yyyy\ \ \ hh:mm">
                  <c:v>42454.25</c:v>
                </c:pt>
                <c:pt idx="9642" formatCode="mm/dd/yyyy\ \ \ hh:mm">
                  <c:v>42454.5</c:v>
                </c:pt>
                <c:pt idx="9643" formatCode="mm/dd/yyyy\ \ \ hh:mm">
                  <c:v>42454.75</c:v>
                </c:pt>
                <c:pt idx="9644" formatCode="mm/dd/yyyy\ \ \ hh:mm">
                  <c:v>42455</c:v>
                </c:pt>
                <c:pt idx="9645" formatCode="mm/dd/yyyy\ \ \ hh:mm">
                  <c:v>42455.25</c:v>
                </c:pt>
                <c:pt idx="9646" formatCode="mm/dd/yyyy\ \ \ hh:mm">
                  <c:v>42455.5</c:v>
                </c:pt>
                <c:pt idx="9647" formatCode="mm/dd/yyyy\ \ \ hh:mm">
                  <c:v>42455.75</c:v>
                </c:pt>
                <c:pt idx="9648" formatCode="mm/dd/yyyy\ \ \ hh:mm">
                  <c:v>42456</c:v>
                </c:pt>
                <c:pt idx="9649" formatCode="mm/dd/yyyy\ \ \ hh:mm">
                  <c:v>42456.25</c:v>
                </c:pt>
                <c:pt idx="9650" formatCode="mm/dd/yyyy\ \ \ hh:mm">
                  <c:v>42456.5</c:v>
                </c:pt>
                <c:pt idx="9651" formatCode="mm/dd/yyyy\ \ \ hh:mm">
                  <c:v>42456.75</c:v>
                </c:pt>
                <c:pt idx="9652" formatCode="mm/dd/yyyy\ \ \ hh:mm">
                  <c:v>42457</c:v>
                </c:pt>
                <c:pt idx="9653" formatCode="mm/dd/yyyy\ \ \ hh:mm">
                  <c:v>42457.25</c:v>
                </c:pt>
                <c:pt idx="9654" formatCode="mm/dd/yyyy\ \ \ hh:mm">
                  <c:v>42457.5</c:v>
                </c:pt>
                <c:pt idx="9655" formatCode="mm/dd/yyyy\ \ \ hh:mm">
                  <c:v>42457.75</c:v>
                </c:pt>
                <c:pt idx="9656" formatCode="mm/dd/yyyy\ \ \ hh:mm">
                  <c:v>42458</c:v>
                </c:pt>
                <c:pt idx="9657" formatCode="mm/dd/yyyy\ \ \ hh:mm">
                  <c:v>42458.25</c:v>
                </c:pt>
                <c:pt idx="9658" formatCode="mm/dd/yyyy\ \ \ hh:mm">
                  <c:v>42458.5</c:v>
                </c:pt>
                <c:pt idx="9659" formatCode="mm/dd/yyyy\ \ \ hh:mm">
                  <c:v>42458.75</c:v>
                </c:pt>
                <c:pt idx="9660" formatCode="mm/dd/yyyy\ \ \ hh:mm">
                  <c:v>42459</c:v>
                </c:pt>
                <c:pt idx="9661" formatCode="mm/dd/yyyy\ \ \ hh:mm">
                  <c:v>42459.25</c:v>
                </c:pt>
                <c:pt idx="9662" formatCode="mm/dd/yyyy\ \ \ hh:mm">
                  <c:v>42459.5</c:v>
                </c:pt>
                <c:pt idx="9663" formatCode="mm/dd/yyyy\ \ \ hh:mm">
                  <c:v>42459.75</c:v>
                </c:pt>
                <c:pt idx="9664" formatCode="mm/dd/yyyy\ \ \ hh:mm">
                  <c:v>42460</c:v>
                </c:pt>
                <c:pt idx="9665" formatCode="mm/dd/yyyy\ \ \ hh:mm">
                  <c:v>42460.25</c:v>
                </c:pt>
                <c:pt idx="9666" formatCode="mm/dd/yyyy\ \ \ hh:mm">
                  <c:v>42460.5</c:v>
                </c:pt>
                <c:pt idx="9667" formatCode="mm/dd/yyyy\ \ \ hh:mm">
                  <c:v>42460.75</c:v>
                </c:pt>
                <c:pt idx="9668" formatCode="mm/dd/yyyy\ \ \ hh:mm">
                  <c:v>42461</c:v>
                </c:pt>
                <c:pt idx="9669" formatCode="mm/dd/yyyy\ \ \ hh:mm">
                  <c:v>42461.25</c:v>
                </c:pt>
                <c:pt idx="9670" formatCode="mm/dd/yyyy\ \ \ hh:mm">
                  <c:v>42461.5</c:v>
                </c:pt>
                <c:pt idx="9671" formatCode="mm/dd/yyyy\ \ \ hh:mm">
                  <c:v>42461.75</c:v>
                </c:pt>
                <c:pt idx="9672" formatCode="mm/dd/yyyy\ \ \ hh:mm">
                  <c:v>42462</c:v>
                </c:pt>
                <c:pt idx="9673" formatCode="mm/dd/yyyy\ \ \ hh:mm">
                  <c:v>42462.25</c:v>
                </c:pt>
                <c:pt idx="9674" formatCode="mm/dd/yyyy\ \ \ hh:mm">
                  <c:v>42462.5</c:v>
                </c:pt>
                <c:pt idx="9675" formatCode="mm/dd/yyyy\ \ \ hh:mm">
                  <c:v>42462.75</c:v>
                </c:pt>
                <c:pt idx="9676" formatCode="mm/dd/yyyy\ \ \ hh:mm">
                  <c:v>42463</c:v>
                </c:pt>
                <c:pt idx="9677" formatCode="mm/dd/yyyy\ \ \ hh:mm">
                  <c:v>42463.25</c:v>
                </c:pt>
                <c:pt idx="9678" formatCode="mm/dd/yyyy\ \ \ hh:mm">
                  <c:v>42463.5</c:v>
                </c:pt>
                <c:pt idx="9679" formatCode="mm/dd/yyyy\ \ \ hh:mm">
                  <c:v>42463.75</c:v>
                </c:pt>
                <c:pt idx="9680" formatCode="mm/dd/yyyy\ \ \ hh:mm">
                  <c:v>42464</c:v>
                </c:pt>
                <c:pt idx="9681" formatCode="mm/dd/yyyy\ \ \ hh:mm">
                  <c:v>42464.25</c:v>
                </c:pt>
                <c:pt idx="9682" formatCode="mm/dd/yyyy\ \ \ hh:mm">
                  <c:v>42464.5</c:v>
                </c:pt>
                <c:pt idx="9683" formatCode="mm/dd/yyyy\ \ \ hh:mm">
                  <c:v>42464.75</c:v>
                </c:pt>
                <c:pt idx="9684" formatCode="mm/dd/yyyy\ \ \ hh:mm">
                  <c:v>42465</c:v>
                </c:pt>
                <c:pt idx="9685" formatCode="mm/dd/yyyy\ \ \ hh:mm">
                  <c:v>42465.25</c:v>
                </c:pt>
                <c:pt idx="9686" formatCode="mm/dd/yyyy\ \ \ hh:mm">
                  <c:v>42465.5</c:v>
                </c:pt>
                <c:pt idx="9687" formatCode="mm/dd/yyyy\ \ \ hh:mm">
                  <c:v>42465.75</c:v>
                </c:pt>
                <c:pt idx="9688" formatCode="mm/dd/yyyy\ \ \ hh:mm">
                  <c:v>42466</c:v>
                </c:pt>
                <c:pt idx="9689" formatCode="mm/dd/yyyy\ \ \ hh:mm">
                  <c:v>42466.25</c:v>
                </c:pt>
                <c:pt idx="9690" formatCode="mm/dd/yyyy\ \ \ hh:mm">
                  <c:v>42466.5</c:v>
                </c:pt>
                <c:pt idx="9691" formatCode="mm/dd/yyyy\ \ \ hh:mm">
                  <c:v>42466.75</c:v>
                </c:pt>
                <c:pt idx="9692" formatCode="mm/dd/yyyy\ \ \ hh:mm">
                  <c:v>42467</c:v>
                </c:pt>
                <c:pt idx="9693" formatCode="mm/dd/yyyy\ \ \ hh:mm">
                  <c:v>42467.25</c:v>
                </c:pt>
                <c:pt idx="9694" formatCode="mm/dd/yyyy\ \ \ hh:mm">
                  <c:v>42467.5</c:v>
                </c:pt>
                <c:pt idx="9695" formatCode="mm/dd/yyyy\ \ \ hh:mm">
                  <c:v>42467.75</c:v>
                </c:pt>
                <c:pt idx="9696" formatCode="mm/dd/yyyy\ \ \ hh:mm">
                  <c:v>42468</c:v>
                </c:pt>
                <c:pt idx="9697" formatCode="mm/dd/yyyy\ \ \ hh:mm">
                  <c:v>42468.25</c:v>
                </c:pt>
                <c:pt idx="9698" formatCode="mm/dd/yyyy\ \ \ hh:mm">
                  <c:v>42468.5</c:v>
                </c:pt>
                <c:pt idx="9699" formatCode="mm/dd/yyyy\ \ \ hh:mm">
                  <c:v>42468.75</c:v>
                </c:pt>
                <c:pt idx="9700" formatCode="mm/dd/yyyy\ \ \ hh:mm">
                  <c:v>42469</c:v>
                </c:pt>
                <c:pt idx="9701" formatCode="mm/dd/yyyy\ \ \ hh:mm">
                  <c:v>42469.25</c:v>
                </c:pt>
                <c:pt idx="9702" formatCode="mm/dd/yyyy\ \ \ hh:mm">
                  <c:v>42469.5</c:v>
                </c:pt>
                <c:pt idx="9703" formatCode="mm/dd/yyyy\ \ \ hh:mm">
                  <c:v>42469.75</c:v>
                </c:pt>
                <c:pt idx="9704" formatCode="mm/dd/yyyy\ \ \ hh:mm">
                  <c:v>42470</c:v>
                </c:pt>
                <c:pt idx="9705" formatCode="mm/dd/yyyy\ \ \ hh:mm">
                  <c:v>42470.25</c:v>
                </c:pt>
                <c:pt idx="9706" formatCode="mm/dd/yyyy\ \ \ hh:mm">
                  <c:v>42470.5</c:v>
                </c:pt>
                <c:pt idx="9707" formatCode="mm/dd/yyyy\ \ \ hh:mm">
                  <c:v>42470.75</c:v>
                </c:pt>
                <c:pt idx="9708" formatCode="mm/dd/yyyy\ \ \ hh:mm">
                  <c:v>42471</c:v>
                </c:pt>
                <c:pt idx="9709" formatCode="mm/dd/yyyy\ \ \ hh:mm">
                  <c:v>42471.25</c:v>
                </c:pt>
                <c:pt idx="9710" formatCode="mm/dd/yyyy\ \ \ hh:mm">
                  <c:v>42471.5</c:v>
                </c:pt>
                <c:pt idx="9711" formatCode="mm/dd/yyyy\ \ \ hh:mm">
                  <c:v>42471.75</c:v>
                </c:pt>
                <c:pt idx="9712" formatCode="mm/dd/yyyy\ \ \ hh:mm">
                  <c:v>42472</c:v>
                </c:pt>
                <c:pt idx="9713" formatCode="mm/dd/yyyy\ \ \ hh:mm">
                  <c:v>42472.25</c:v>
                </c:pt>
                <c:pt idx="9714" formatCode="mm/dd/yyyy\ \ \ hh:mm">
                  <c:v>42472.5</c:v>
                </c:pt>
                <c:pt idx="9715" formatCode="mm/dd/yyyy\ \ \ hh:mm">
                  <c:v>42472.75</c:v>
                </c:pt>
                <c:pt idx="9716" formatCode="mm/dd/yyyy\ \ \ hh:mm">
                  <c:v>42473</c:v>
                </c:pt>
                <c:pt idx="9717" formatCode="mm/dd/yyyy\ \ \ hh:mm">
                  <c:v>42473.25</c:v>
                </c:pt>
                <c:pt idx="9718" formatCode="mm/dd/yyyy\ \ \ hh:mm">
                  <c:v>42473.5</c:v>
                </c:pt>
                <c:pt idx="9719" formatCode="mm/dd/yyyy\ \ \ hh:mm">
                  <c:v>42473.75</c:v>
                </c:pt>
                <c:pt idx="9720" formatCode="mm/dd/yyyy\ \ \ hh:mm">
                  <c:v>42474</c:v>
                </c:pt>
                <c:pt idx="9721" formatCode="mm/dd/yyyy\ \ \ hh:mm">
                  <c:v>42474.25</c:v>
                </c:pt>
                <c:pt idx="9722" formatCode="mm/dd/yyyy\ \ \ hh:mm">
                  <c:v>42474.5</c:v>
                </c:pt>
                <c:pt idx="9723" formatCode="mm/dd/yyyy\ \ \ hh:mm">
                  <c:v>42474.75</c:v>
                </c:pt>
                <c:pt idx="9724" formatCode="mm/dd/yyyy\ \ \ hh:mm">
                  <c:v>42475</c:v>
                </c:pt>
                <c:pt idx="9725" formatCode="mm/dd/yyyy\ \ \ hh:mm">
                  <c:v>42475.25</c:v>
                </c:pt>
                <c:pt idx="9726" formatCode="mm/dd/yyyy\ \ \ hh:mm">
                  <c:v>42475.5</c:v>
                </c:pt>
                <c:pt idx="9727" formatCode="mm/dd/yyyy\ \ \ hh:mm">
                  <c:v>42475.75</c:v>
                </c:pt>
                <c:pt idx="9728" formatCode="mm/dd/yyyy\ \ \ hh:mm">
                  <c:v>42476</c:v>
                </c:pt>
                <c:pt idx="9729" formatCode="mm/dd/yyyy\ \ \ hh:mm">
                  <c:v>42476.25</c:v>
                </c:pt>
                <c:pt idx="9730" formatCode="mm/dd/yyyy\ \ \ hh:mm">
                  <c:v>42476.5</c:v>
                </c:pt>
                <c:pt idx="9731" formatCode="mm/dd/yyyy\ \ \ hh:mm">
                  <c:v>42476.75</c:v>
                </c:pt>
                <c:pt idx="9732" formatCode="mm/dd/yyyy\ \ \ hh:mm">
                  <c:v>42477</c:v>
                </c:pt>
                <c:pt idx="9733" formatCode="mm/dd/yyyy\ \ \ hh:mm">
                  <c:v>42477.25</c:v>
                </c:pt>
                <c:pt idx="9734" formatCode="mm/dd/yyyy\ \ \ hh:mm">
                  <c:v>42477.5</c:v>
                </c:pt>
                <c:pt idx="9735" formatCode="mm/dd/yyyy\ \ \ hh:mm">
                  <c:v>42477.75</c:v>
                </c:pt>
                <c:pt idx="9736" formatCode="mm/dd/yyyy\ \ \ hh:mm">
                  <c:v>42478</c:v>
                </c:pt>
                <c:pt idx="9737" formatCode="mm/dd/yyyy\ \ \ hh:mm">
                  <c:v>42478.25</c:v>
                </c:pt>
                <c:pt idx="9738" formatCode="mm/dd/yyyy\ \ \ hh:mm">
                  <c:v>42478.5</c:v>
                </c:pt>
                <c:pt idx="9739" formatCode="mm/dd/yyyy\ \ \ hh:mm">
                  <c:v>42478.75</c:v>
                </c:pt>
                <c:pt idx="9740" formatCode="mm/dd/yyyy\ \ \ hh:mm">
                  <c:v>42479</c:v>
                </c:pt>
                <c:pt idx="9741" formatCode="mm/dd/yyyy\ \ \ hh:mm">
                  <c:v>42479.25</c:v>
                </c:pt>
                <c:pt idx="9742" formatCode="mm/dd/yyyy\ \ \ hh:mm">
                  <c:v>42479.5</c:v>
                </c:pt>
                <c:pt idx="9743" formatCode="mm/dd/yyyy\ \ \ hh:mm">
                  <c:v>42479.75</c:v>
                </c:pt>
                <c:pt idx="9744" formatCode="mm/dd/yyyy\ \ \ hh:mm">
                  <c:v>42480</c:v>
                </c:pt>
                <c:pt idx="9745" formatCode="mm/dd/yyyy\ \ \ hh:mm">
                  <c:v>42480.25</c:v>
                </c:pt>
                <c:pt idx="9746" formatCode="mm/dd/yyyy\ \ \ hh:mm">
                  <c:v>42480.5</c:v>
                </c:pt>
                <c:pt idx="9747" formatCode="mm/dd/yyyy\ \ \ hh:mm">
                  <c:v>42480.75</c:v>
                </c:pt>
                <c:pt idx="9748" formatCode="mm/dd/yyyy\ \ \ hh:mm">
                  <c:v>42481</c:v>
                </c:pt>
                <c:pt idx="9749" formatCode="mm/dd/yyyy\ \ \ hh:mm">
                  <c:v>42481.25</c:v>
                </c:pt>
                <c:pt idx="9750" formatCode="mm/dd/yyyy\ \ \ hh:mm">
                  <c:v>42481.5</c:v>
                </c:pt>
                <c:pt idx="9751" formatCode="mm/dd/yyyy\ \ \ hh:mm">
                  <c:v>42481.75</c:v>
                </c:pt>
                <c:pt idx="9752" formatCode="mm/dd/yyyy\ \ \ hh:mm">
                  <c:v>42482</c:v>
                </c:pt>
                <c:pt idx="9753" formatCode="mm/dd/yyyy\ \ \ hh:mm">
                  <c:v>42482.25</c:v>
                </c:pt>
                <c:pt idx="9754" formatCode="mm/dd/yyyy\ \ \ hh:mm">
                  <c:v>42482.5</c:v>
                </c:pt>
                <c:pt idx="9755" formatCode="mm/dd/yyyy\ \ \ hh:mm">
                  <c:v>42482.75</c:v>
                </c:pt>
                <c:pt idx="9756" formatCode="mm/dd/yyyy\ \ \ hh:mm">
                  <c:v>42483</c:v>
                </c:pt>
                <c:pt idx="9757" formatCode="mm/dd/yyyy\ \ \ hh:mm">
                  <c:v>42483.25</c:v>
                </c:pt>
                <c:pt idx="9758" formatCode="mm/dd/yyyy\ \ \ hh:mm">
                  <c:v>42483.5</c:v>
                </c:pt>
                <c:pt idx="9759" formatCode="mm/dd/yyyy\ \ \ hh:mm">
                  <c:v>42483.75</c:v>
                </c:pt>
                <c:pt idx="9760" formatCode="mm/dd/yyyy\ \ \ hh:mm">
                  <c:v>42484</c:v>
                </c:pt>
                <c:pt idx="9761" formatCode="mm/dd/yyyy\ \ \ hh:mm">
                  <c:v>42484.25</c:v>
                </c:pt>
                <c:pt idx="9762" formatCode="mm/dd/yyyy\ \ \ hh:mm">
                  <c:v>42484.5</c:v>
                </c:pt>
                <c:pt idx="9763" formatCode="mm/dd/yyyy\ \ \ hh:mm">
                  <c:v>42484.75</c:v>
                </c:pt>
                <c:pt idx="9764" formatCode="mm/dd/yyyy\ \ \ hh:mm">
                  <c:v>42485</c:v>
                </c:pt>
                <c:pt idx="9765" formatCode="mm/dd/yyyy\ \ \ hh:mm">
                  <c:v>42485.25</c:v>
                </c:pt>
                <c:pt idx="9766" formatCode="mm/dd/yyyy\ \ \ hh:mm">
                  <c:v>42485.5</c:v>
                </c:pt>
                <c:pt idx="9767" formatCode="mm/dd/yyyy\ \ \ hh:mm">
                  <c:v>42485.75</c:v>
                </c:pt>
                <c:pt idx="9768" formatCode="mm/dd/yyyy\ \ \ hh:mm">
                  <c:v>42486</c:v>
                </c:pt>
                <c:pt idx="9769" formatCode="mm/dd/yyyy\ \ \ hh:mm">
                  <c:v>42486.25</c:v>
                </c:pt>
                <c:pt idx="9770" formatCode="mm/dd/yyyy\ \ \ hh:mm">
                  <c:v>42486.5</c:v>
                </c:pt>
                <c:pt idx="9771" formatCode="mm/dd/yyyy\ \ \ hh:mm">
                  <c:v>42486.75</c:v>
                </c:pt>
                <c:pt idx="9772" formatCode="mm/dd/yyyy\ \ \ hh:mm">
                  <c:v>42487</c:v>
                </c:pt>
                <c:pt idx="9773" formatCode="mm/dd/yyyy\ \ \ hh:mm">
                  <c:v>42487.25</c:v>
                </c:pt>
                <c:pt idx="9774" formatCode="mm/dd/yyyy\ \ \ hh:mm">
                  <c:v>42487.5</c:v>
                </c:pt>
                <c:pt idx="9775" formatCode="mm/dd/yyyy\ \ \ hh:mm">
                  <c:v>42487.75</c:v>
                </c:pt>
                <c:pt idx="9776" formatCode="mm/dd/yyyy\ \ \ hh:mm">
                  <c:v>42488</c:v>
                </c:pt>
                <c:pt idx="9777" formatCode="mm/dd/yyyy\ \ \ hh:mm">
                  <c:v>42488.25</c:v>
                </c:pt>
                <c:pt idx="9778" formatCode="mm/dd/yyyy\ \ \ hh:mm">
                  <c:v>42488.5</c:v>
                </c:pt>
                <c:pt idx="9779" formatCode="mm/dd/yyyy\ \ \ hh:mm">
                  <c:v>42488.75</c:v>
                </c:pt>
                <c:pt idx="9780" formatCode="mm/dd/yyyy\ \ \ hh:mm">
                  <c:v>42489</c:v>
                </c:pt>
                <c:pt idx="9781" formatCode="mm/dd/yyyy\ \ \ hh:mm">
                  <c:v>42489.25</c:v>
                </c:pt>
                <c:pt idx="9782" formatCode="mm/dd/yyyy\ \ \ hh:mm">
                  <c:v>42489.5</c:v>
                </c:pt>
                <c:pt idx="9783" formatCode="mm/dd/yyyy\ \ \ hh:mm">
                  <c:v>42489.75</c:v>
                </c:pt>
                <c:pt idx="9784" formatCode="mm/dd/yyyy\ \ \ hh:mm">
                  <c:v>42490</c:v>
                </c:pt>
                <c:pt idx="9785" formatCode="mm/dd/yyyy\ \ \ hh:mm">
                  <c:v>42490.25</c:v>
                </c:pt>
                <c:pt idx="9786" formatCode="mm/dd/yyyy\ \ \ hh:mm">
                  <c:v>42490.5</c:v>
                </c:pt>
                <c:pt idx="9787" formatCode="mm/dd/yyyy\ \ \ hh:mm">
                  <c:v>42490.75</c:v>
                </c:pt>
                <c:pt idx="9788" formatCode="mm/dd/yyyy\ \ \ hh:mm">
                  <c:v>42491</c:v>
                </c:pt>
                <c:pt idx="9789" formatCode="mm/dd/yyyy\ \ \ hh:mm">
                  <c:v>42491.25</c:v>
                </c:pt>
                <c:pt idx="9790" formatCode="mm/dd/yyyy\ \ \ hh:mm">
                  <c:v>42491.5</c:v>
                </c:pt>
                <c:pt idx="9791" formatCode="mm/dd/yyyy\ \ \ hh:mm">
                  <c:v>42491.75</c:v>
                </c:pt>
                <c:pt idx="9792" formatCode="mm/dd/yyyy\ \ \ hh:mm">
                  <c:v>42492</c:v>
                </c:pt>
                <c:pt idx="9793" formatCode="mm/dd/yyyy\ \ \ hh:mm">
                  <c:v>42492.25</c:v>
                </c:pt>
                <c:pt idx="9794" formatCode="mm/dd/yyyy\ \ \ hh:mm">
                  <c:v>42492.5</c:v>
                </c:pt>
                <c:pt idx="9795" formatCode="mm/dd/yyyy\ \ \ hh:mm">
                  <c:v>42492.75</c:v>
                </c:pt>
                <c:pt idx="9796" formatCode="mm/dd/yyyy\ \ \ hh:mm">
                  <c:v>42493</c:v>
                </c:pt>
                <c:pt idx="9797" formatCode="mm/dd/yyyy\ \ \ hh:mm">
                  <c:v>42493.25</c:v>
                </c:pt>
                <c:pt idx="9798" formatCode="mm/dd/yyyy\ \ \ hh:mm">
                  <c:v>42493.5</c:v>
                </c:pt>
                <c:pt idx="9799" formatCode="mm/dd/yyyy\ \ \ hh:mm">
                  <c:v>42493.75</c:v>
                </c:pt>
                <c:pt idx="9800" formatCode="mm/dd/yyyy\ \ \ hh:mm">
                  <c:v>42494</c:v>
                </c:pt>
                <c:pt idx="9801" formatCode="mm/dd/yyyy\ \ \ hh:mm">
                  <c:v>42494.25</c:v>
                </c:pt>
                <c:pt idx="9802" formatCode="mm/dd/yyyy\ \ \ hh:mm">
                  <c:v>42494.5</c:v>
                </c:pt>
                <c:pt idx="9803" formatCode="mm/dd/yyyy\ \ \ hh:mm">
                  <c:v>42494.75</c:v>
                </c:pt>
                <c:pt idx="9804" formatCode="mm/dd/yyyy\ \ \ hh:mm">
                  <c:v>42495</c:v>
                </c:pt>
                <c:pt idx="9805" formatCode="mm/dd/yyyy\ \ \ hh:mm">
                  <c:v>42495.25</c:v>
                </c:pt>
                <c:pt idx="9806" formatCode="mm/dd/yyyy\ \ \ hh:mm">
                  <c:v>42495.5</c:v>
                </c:pt>
                <c:pt idx="9807" formatCode="mm/dd/yyyy\ \ \ hh:mm">
                  <c:v>42495.75</c:v>
                </c:pt>
                <c:pt idx="9808" formatCode="mm/dd/yyyy\ \ \ hh:mm">
                  <c:v>42496</c:v>
                </c:pt>
                <c:pt idx="9809" formatCode="mm/dd/yyyy\ \ \ hh:mm">
                  <c:v>42496.25</c:v>
                </c:pt>
                <c:pt idx="9810" formatCode="mm/dd/yyyy\ \ \ hh:mm">
                  <c:v>42496.5</c:v>
                </c:pt>
                <c:pt idx="9811" formatCode="mm/dd/yyyy\ \ \ hh:mm">
                  <c:v>42496.75</c:v>
                </c:pt>
                <c:pt idx="9812" formatCode="mm/dd/yyyy\ \ \ hh:mm">
                  <c:v>42497</c:v>
                </c:pt>
                <c:pt idx="9813" formatCode="mm/dd/yyyy\ \ \ hh:mm">
                  <c:v>42497.25</c:v>
                </c:pt>
                <c:pt idx="9814" formatCode="mm/dd/yyyy\ \ \ hh:mm">
                  <c:v>42497.5</c:v>
                </c:pt>
                <c:pt idx="9815" formatCode="mm/dd/yyyy\ \ \ hh:mm">
                  <c:v>42497.75</c:v>
                </c:pt>
                <c:pt idx="9816" formatCode="mm/dd/yyyy\ \ \ hh:mm">
                  <c:v>42498</c:v>
                </c:pt>
                <c:pt idx="9817" formatCode="mm/dd/yyyy\ \ \ hh:mm">
                  <c:v>42498.25</c:v>
                </c:pt>
                <c:pt idx="9818" formatCode="mm/dd/yyyy\ \ \ hh:mm">
                  <c:v>42498.5</c:v>
                </c:pt>
                <c:pt idx="9819" formatCode="mm/dd/yyyy\ \ \ hh:mm">
                  <c:v>42498.75</c:v>
                </c:pt>
                <c:pt idx="9820" formatCode="mm/dd/yyyy\ \ \ hh:mm">
                  <c:v>42499</c:v>
                </c:pt>
                <c:pt idx="9821" formatCode="mm/dd/yyyy\ \ \ hh:mm">
                  <c:v>42499.25</c:v>
                </c:pt>
                <c:pt idx="9822" formatCode="mm/dd/yyyy\ \ \ hh:mm">
                  <c:v>42499.5</c:v>
                </c:pt>
                <c:pt idx="9823" formatCode="mm/dd/yyyy\ \ \ hh:mm">
                  <c:v>42499.75</c:v>
                </c:pt>
                <c:pt idx="9824" formatCode="mm/dd/yyyy\ \ \ hh:mm">
                  <c:v>42500</c:v>
                </c:pt>
                <c:pt idx="9825" formatCode="mm/dd/yyyy\ \ \ hh:mm">
                  <c:v>42500.25</c:v>
                </c:pt>
                <c:pt idx="9826" formatCode="mm/dd/yyyy\ \ \ hh:mm">
                  <c:v>42500.5</c:v>
                </c:pt>
                <c:pt idx="9827" formatCode="mm/dd/yyyy\ \ \ hh:mm">
                  <c:v>42500.75</c:v>
                </c:pt>
                <c:pt idx="9828" formatCode="mm/dd/yyyy\ \ \ hh:mm">
                  <c:v>42501</c:v>
                </c:pt>
                <c:pt idx="9829" formatCode="mm/dd/yyyy\ \ \ hh:mm">
                  <c:v>42501.25</c:v>
                </c:pt>
                <c:pt idx="9830" formatCode="mm/dd/yyyy\ \ \ hh:mm">
                  <c:v>42501.5</c:v>
                </c:pt>
                <c:pt idx="9831" formatCode="mm/dd/yyyy\ \ \ hh:mm">
                  <c:v>42501.75</c:v>
                </c:pt>
                <c:pt idx="9832" formatCode="mm/dd/yyyy\ \ \ hh:mm">
                  <c:v>42502</c:v>
                </c:pt>
                <c:pt idx="9833" formatCode="mm/dd/yyyy\ \ \ hh:mm">
                  <c:v>42502.25</c:v>
                </c:pt>
                <c:pt idx="9834" formatCode="mm/dd/yyyy\ \ \ hh:mm">
                  <c:v>42502.5</c:v>
                </c:pt>
                <c:pt idx="9835" formatCode="mm/dd/yyyy\ \ \ hh:mm">
                  <c:v>42502.75</c:v>
                </c:pt>
                <c:pt idx="9836" formatCode="mm/dd/yyyy\ \ \ hh:mm">
                  <c:v>42503</c:v>
                </c:pt>
                <c:pt idx="9837" formatCode="mm/dd/yyyy\ \ \ hh:mm">
                  <c:v>42503.25</c:v>
                </c:pt>
                <c:pt idx="9838" formatCode="mm/dd/yyyy\ \ \ hh:mm">
                  <c:v>42503.5</c:v>
                </c:pt>
                <c:pt idx="9839" formatCode="mm/dd/yyyy\ \ \ hh:mm">
                  <c:v>42503.75</c:v>
                </c:pt>
                <c:pt idx="9840" formatCode="mm/dd/yyyy\ \ \ hh:mm">
                  <c:v>42504</c:v>
                </c:pt>
                <c:pt idx="9841" formatCode="mm/dd/yyyy\ \ \ hh:mm">
                  <c:v>42504.25</c:v>
                </c:pt>
                <c:pt idx="9842" formatCode="mm/dd/yyyy\ \ \ hh:mm">
                  <c:v>42504.5</c:v>
                </c:pt>
                <c:pt idx="9843" formatCode="mm/dd/yyyy\ \ \ hh:mm">
                  <c:v>42504.75</c:v>
                </c:pt>
                <c:pt idx="9844" formatCode="mm/dd/yyyy\ \ \ hh:mm">
                  <c:v>42505</c:v>
                </c:pt>
                <c:pt idx="9845" formatCode="mm/dd/yyyy\ \ \ hh:mm">
                  <c:v>42505.25</c:v>
                </c:pt>
                <c:pt idx="9846" formatCode="mm/dd/yyyy\ \ \ hh:mm">
                  <c:v>42505.5</c:v>
                </c:pt>
                <c:pt idx="9847" formatCode="mm/dd/yyyy\ \ \ hh:mm">
                  <c:v>42505.75</c:v>
                </c:pt>
                <c:pt idx="9848" formatCode="mm/dd/yyyy\ \ \ hh:mm">
                  <c:v>42506</c:v>
                </c:pt>
                <c:pt idx="9849" formatCode="mm/dd/yyyy\ \ \ hh:mm">
                  <c:v>42506.25</c:v>
                </c:pt>
                <c:pt idx="9850" formatCode="mm/dd/yyyy\ \ \ hh:mm">
                  <c:v>42506.5</c:v>
                </c:pt>
                <c:pt idx="9851" formatCode="mm/dd/yyyy\ \ \ hh:mm">
                  <c:v>42506.75</c:v>
                </c:pt>
                <c:pt idx="9852" formatCode="mm/dd/yyyy\ \ \ hh:mm">
                  <c:v>42507</c:v>
                </c:pt>
                <c:pt idx="9853" formatCode="mm/dd/yyyy\ \ \ hh:mm">
                  <c:v>42507.25</c:v>
                </c:pt>
                <c:pt idx="9854" formatCode="mm/dd/yyyy\ \ \ hh:mm">
                  <c:v>42507.5</c:v>
                </c:pt>
                <c:pt idx="9855" formatCode="mm/dd/yyyy\ \ \ hh:mm">
                  <c:v>42507.75</c:v>
                </c:pt>
                <c:pt idx="9856" formatCode="mm/dd/yyyy\ \ \ hh:mm">
                  <c:v>42508</c:v>
                </c:pt>
                <c:pt idx="9857" formatCode="mm/dd/yyyy\ \ \ hh:mm">
                  <c:v>42508.25</c:v>
                </c:pt>
                <c:pt idx="9858" formatCode="mm/dd/yyyy\ \ \ hh:mm">
                  <c:v>42508.5</c:v>
                </c:pt>
                <c:pt idx="9859" formatCode="mm/dd/yyyy\ \ \ hh:mm">
                  <c:v>42508.75</c:v>
                </c:pt>
                <c:pt idx="9860" formatCode="mm/dd/yyyy\ \ \ hh:mm">
                  <c:v>42509</c:v>
                </c:pt>
                <c:pt idx="9861" formatCode="mm/dd/yyyy\ \ \ hh:mm">
                  <c:v>42509.25</c:v>
                </c:pt>
                <c:pt idx="9862" formatCode="mm/dd/yyyy\ \ \ hh:mm">
                  <c:v>42509.5</c:v>
                </c:pt>
                <c:pt idx="9863" formatCode="mm/dd/yyyy\ \ \ hh:mm">
                  <c:v>42509.75</c:v>
                </c:pt>
                <c:pt idx="9864" formatCode="mm/dd/yyyy\ \ \ hh:mm">
                  <c:v>42510</c:v>
                </c:pt>
                <c:pt idx="9865" formatCode="mm/dd/yyyy\ \ \ hh:mm">
                  <c:v>42510.25</c:v>
                </c:pt>
                <c:pt idx="9866" formatCode="mm/dd/yyyy\ \ \ hh:mm">
                  <c:v>42510.5</c:v>
                </c:pt>
                <c:pt idx="9867" formatCode="mm/dd/yyyy\ \ \ hh:mm">
                  <c:v>42510.75</c:v>
                </c:pt>
                <c:pt idx="9868" formatCode="mm/dd/yyyy\ \ \ hh:mm">
                  <c:v>42511</c:v>
                </c:pt>
                <c:pt idx="9869" formatCode="mm/dd/yyyy\ \ \ hh:mm">
                  <c:v>42511.25</c:v>
                </c:pt>
                <c:pt idx="9870" formatCode="mm/dd/yyyy\ \ \ hh:mm">
                  <c:v>42511.5</c:v>
                </c:pt>
                <c:pt idx="9871" formatCode="mm/dd/yyyy\ \ \ hh:mm">
                  <c:v>42511.75</c:v>
                </c:pt>
                <c:pt idx="9872" formatCode="mm/dd/yyyy\ \ \ hh:mm">
                  <c:v>42512</c:v>
                </c:pt>
                <c:pt idx="9873" formatCode="mm/dd/yyyy\ \ \ hh:mm">
                  <c:v>42512.25</c:v>
                </c:pt>
                <c:pt idx="9874" formatCode="mm/dd/yyyy\ \ \ hh:mm">
                  <c:v>42512.5</c:v>
                </c:pt>
                <c:pt idx="9875" formatCode="mm/dd/yyyy\ \ \ hh:mm">
                  <c:v>42512.75</c:v>
                </c:pt>
                <c:pt idx="9876" formatCode="mm/dd/yyyy\ \ \ hh:mm">
                  <c:v>42513</c:v>
                </c:pt>
                <c:pt idx="9877" formatCode="mm/dd/yyyy\ \ \ hh:mm">
                  <c:v>42513.25</c:v>
                </c:pt>
                <c:pt idx="9878" formatCode="mm/dd/yyyy\ \ \ hh:mm">
                  <c:v>42513.5</c:v>
                </c:pt>
                <c:pt idx="9879" formatCode="mm/dd/yyyy\ \ \ hh:mm">
                  <c:v>42513.75</c:v>
                </c:pt>
                <c:pt idx="9880" formatCode="mm/dd/yyyy\ \ \ hh:mm">
                  <c:v>42514</c:v>
                </c:pt>
                <c:pt idx="9881" formatCode="mm/dd/yyyy\ \ \ hh:mm">
                  <c:v>42514.25</c:v>
                </c:pt>
                <c:pt idx="9882" formatCode="mm/dd/yyyy\ \ \ hh:mm">
                  <c:v>42514.5</c:v>
                </c:pt>
                <c:pt idx="9883" formatCode="mm/dd/yyyy\ \ \ hh:mm">
                  <c:v>42514.75</c:v>
                </c:pt>
                <c:pt idx="9884" formatCode="mm/dd/yyyy\ \ \ hh:mm">
                  <c:v>42515</c:v>
                </c:pt>
                <c:pt idx="9885" formatCode="mm/dd/yyyy\ \ \ hh:mm">
                  <c:v>42515.25</c:v>
                </c:pt>
                <c:pt idx="9886" formatCode="mm/dd/yyyy\ \ \ hh:mm">
                  <c:v>42515.5</c:v>
                </c:pt>
                <c:pt idx="9887" formatCode="mm/dd/yyyy\ \ \ hh:mm">
                  <c:v>42515.75</c:v>
                </c:pt>
                <c:pt idx="9888" formatCode="mm/dd/yyyy\ \ \ hh:mm">
                  <c:v>42516</c:v>
                </c:pt>
                <c:pt idx="9889" formatCode="mm/dd/yyyy\ \ \ hh:mm">
                  <c:v>42516.25</c:v>
                </c:pt>
                <c:pt idx="9890" formatCode="mm/dd/yyyy\ \ \ hh:mm">
                  <c:v>42516.5</c:v>
                </c:pt>
                <c:pt idx="9891" formatCode="mm/dd/yyyy\ \ \ hh:mm">
                  <c:v>42516.75</c:v>
                </c:pt>
                <c:pt idx="9892" formatCode="mm/dd/yyyy\ \ \ hh:mm">
                  <c:v>42517</c:v>
                </c:pt>
                <c:pt idx="9893" formatCode="mm/dd/yyyy\ \ \ hh:mm">
                  <c:v>42517.25</c:v>
                </c:pt>
                <c:pt idx="9894" formatCode="mm/dd/yyyy\ \ \ hh:mm">
                  <c:v>42517.5</c:v>
                </c:pt>
                <c:pt idx="9895" formatCode="mm/dd/yyyy\ \ \ hh:mm">
                  <c:v>42517.75</c:v>
                </c:pt>
                <c:pt idx="9896" formatCode="mm/dd/yyyy\ \ \ hh:mm">
                  <c:v>42518</c:v>
                </c:pt>
                <c:pt idx="9897" formatCode="mm/dd/yyyy\ \ \ hh:mm">
                  <c:v>42518.25</c:v>
                </c:pt>
                <c:pt idx="9898" formatCode="mm/dd/yyyy\ \ \ hh:mm">
                  <c:v>42518.5</c:v>
                </c:pt>
                <c:pt idx="9899" formatCode="mm/dd/yyyy\ \ \ hh:mm">
                  <c:v>42518.75</c:v>
                </c:pt>
                <c:pt idx="9900" formatCode="mm/dd/yyyy\ \ \ hh:mm">
                  <c:v>42519</c:v>
                </c:pt>
                <c:pt idx="9901" formatCode="mm/dd/yyyy\ \ \ hh:mm">
                  <c:v>42519.25</c:v>
                </c:pt>
                <c:pt idx="9902" formatCode="mm/dd/yyyy\ \ \ hh:mm">
                  <c:v>42519.5</c:v>
                </c:pt>
                <c:pt idx="9903" formatCode="mm/dd/yyyy\ \ \ hh:mm">
                  <c:v>42519.75</c:v>
                </c:pt>
                <c:pt idx="9904" formatCode="mm/dd/yyyy\ \ \ hh:mm">
                  <c:v>42520</c:v>
                </c:pt>
                <c:pt idx="9905" formatCode="mm/dd/yyyy\ \ \ hh:mm">
                  <c:v>42520.25</c:v>
                </c:pt>
                <c:pt idx="9906" formatCode="mm/dd/yyyy\ \ \ hh:mm">
                  <c:v>42520.5</c:v>
                </c:pt>
                <c:pt idx="9907" formatCode="mm/dd/yyyy\ \ \ hh:mm">
                  <c:v>42520.75</c:v>
                </c:pt>
                <c:pt idx="9908" formatCode="mm/dd/yyyy\ \ \ hh:mm">
                  <c:v>42521</c:v>
                </c:pt>
                <c:pt idx="9909" formatCode="mm/dd/yyyy\ \ \ hh:mm">
                  <c:v>42521.25</c:v>
                </c:pt>
                <c:pt idx="9910" formatCode="mm/dd/yyyy\ \ \ hh:mm">
                  <c:v>42521.5</c:v>
                </c:pt>
                <c:pt idx="9911" formatCode="mm/dd/yyyy\ \ \ hh:mm">
                  <c:v>42521.75</c:v>
                </c:pt>
                <c:pt idx="9912" formatCode="mm/dd/yyyy\ \ \ hh:mm">
                  <c:v>42522</c:v>
                </c:pt>
                <c:pt idx="9913" formatCode="mm/dd/yyyy\ \ \ hh:mm">
                  <c:v>42522.25</c:v>
                </c:pt>
                <c:pt idx="9914" formatCode="mm/dd/yyyy\ \ \ hh:mm">
                  <c:v>42522.5</c:v>
                </c:pt>
                <c:pt idx="9915" formatCode="mm/dd/yyyy\ \ \ hh:mm">
                  <c:v>42522.75</c:v>
                </c:pt>
                <c:pt idx="9916" formatCode="mm/dd/yyyy\ \ \ hh:mm">
                  <c:v>42523</c:v>
                </c:pt>
                <c:pt idx="9917" formatCode="mm/dd/yyyy\ \ \ hh:mm">
                  <c:v>42523.25</c:v>
                </c:pt>
                <c:pt idx="9918" formatCode="mm/dd/yyyy\ \ \ hh:mm">
                  <c:v>42523.5</c:v>
                </c:pt>
                <c:pt idx="9919" formatCode="mm/dd/yyyy\ \ \ hh:mm">
                  <c:v>42523.75</c:v>
                </c:pt>
                <c:pt idx="9920" formatCode="mm/dd/yyyy\ \ \ hh:mm">
                  <c:v>42524</c:v>
                </c:pt>
                <c:pt idx="9921" formatCode="mm/dd/yyyy\ \ \ hh:mm">
                  <c:v>42524.25</c:v>
                </c:pt>
                <c:pt idx="9922" formatCode="mm/dd/yyyy\ \ \ hh:mm">
                  <c:v>42524.472916666666</c:v>
                </c:pt>
                <c:pt idx="9923" formatCode="mm/dd/yyyy\ \ \ hh:mm">
                  <c:v>42524.5</c:v>
                </c:pt>
                <c:pt idx="9924" formatCode="mm/dd/yyyy\ \ \ hh:mm">
                  <c:v>42524.75</c:v>
                </c:pt>
                <c:pt idx="9925" formatCode="mm/dd/yyyy\ \ \ hh:mm">
                  <c:v>42525</c:v>
                </c:pt>
                <c:pt idx="9926" formatCode="mm/dd/yyyy\ \ \ hh:mm">
                  <c:v>42525.25</c:v>
                </c:pt>
                <c:pt idx="9927" formatCode="mm/dd/yyyy\ \ \ hh:mm">
                  <c:v>42525.5</c:v>
                </c:pt>
                <c:pt idx="9928" formatCode="mm/dd/yyyy\ \ \ hh:mm">
                  <c:v>42525.75</c:v>
                </c:pt>
                <c:pt idx="9929" formatCode="mm/dd/yyyy\ \ \ hh:mm">
                  <c:v>42526</c:v>
                </c:pt>
                <c:pt idx="9930" formatCode="mm/dd/yyyy\ \ \ hh:mm">
                  <c:v>42526.25</c:v>
                </c:pt>
                <c:pt idx="9931" formatCode="mm/dd/yyyy\ \ \ hh:mm">
                  <c:v>42526.5</c:v>
                </c:pt>
                <c:pt idx="9932" formatCode="mm/dd/yyyy\ \ \ hh:mm">
                  <c:v>42526.75</c:v>
                </c:pt>
                <c:pt idx="9933" formatCode="mm/dd/yyyy\ \ \ hh:mm">
                  <c:v>42527</c:v>
                </c:pt>
                <c:pt idx="9934" formatCode="mm/dd/yyyy\ \ \ hh:mm">
                  <c:v>42527.25</c:v>
                </c:pt>
                <c:pt idx="9935" formatCode="mm/dd/yyyy\ \ \ hh:mm">
                  <c:v>42527.5</c:v>
                </c:pt>
                <c:pt idx="9936" formatCode="mm/dd/yyyy\ \ \ hh:mm">
                  <c:v>42527.75</c:v>
                </c:pt>
                <c:pt idx="9937" formatCode="mm/dd/yyyy\ \ \ hh:mm">
                  <c:v>42528</c:v>
                </c:pt>
                <c:pt idx="9938" formatCode="mm/dd/yyyy\ \ \ hh:mm">
                  <c:v>42528.25</c:v>
                </c:pt>
                <c:pt idx="9939" formatCode="mm/dd/yyyy\ \ \ hh:mm">
                  <c:v>42528.5</c:v>
                </c:pt>
                <c:pt idx="9940" formatCode="mm/dd/yyyy\ \ \ hh:mm">
                  <c:v>42528.75</c:v>
                </c:pt>
                <c:pt idx="9941" formatCode="mm/dd/yyyy\ \ \ hh:mm">
                  <c:v>42529</c:v>
                </c:pt>
                <c:pt idx="9942" formatCode="mm/dd/yyyy\ \ \ hh:mm">
                  <c:v>42529.25</c:v>
                </c:pt>
                <c:pt idx="9943" formatCode="mm/dd/yyyy\ \ \ hh:mm">
                  <c:v>42529.5</c:v>
                </c:pt>
                <c:pt idx="9944" formatCode="mm/dd/yyyy\ \ \ hh:mm">
                  <c:v>42529.75</c:v>
                </c:pt>
                <c:pt idx="9945" formatCode="mm/dd/yyyy\ \ \ hh:mm">
                  <c:v>42530</c:v>
                </c:pt>
                <c:pt idx="9946" formatCode="mm/dd/yyyy\ \ \ hh:mm">
                  <c:v>42530.25</c:v>
                </c:pt>
                <c:pt idx="9947" formatCode="mm/dd/yyyy\ \ \ hh:mm">
                  <c:v>42530.5</c:v>
                </c:pt>
                <c:pt idx="9948" formatCode="mm/dd/yyyy\ \ \ hh:mm">
                  <c:v>42530.75</c:v>
                </c:pt>
                <c:pt idx="9949" formatCode="mm/dd/yyyy\ \ \ hh:mm">
                  <c:v>42531</c:v>
                </c:pt>
                <c:pt idx="9950" formatCode="mm/dd/yyyy\ \ \ hh:mm">
                  <c:v>42531.25</c:v>
                </c:pt>
                <c:pt idx="9951" formatCode="mm/dd/yyyy\ \ \ hh:mm">
                  <c:v>42531.5</c:v>
                </c:pt>
                <c:pt idx="9952" formatCode="mm/dd/yyyy\ \ \ hh:mm">
                  <c:v>42531.75</c:v>
                </c:pt>
                <c:pt idx="9953" formatCode="mm/dd/yyyy\ \ \ hh:mm">
                  <c:v>42532</c:v>
                </c:pt>
                <c:pt idx="9954" formatCode="mm/dd/yyyy\ \ \ hh:mm">
                  <c:v>42532.25</c:v>
                </c:pt>
                <c:pt idx="9955" formatCode="mm/dd/yyyy\ \ \ hh:mm">
                  <c:v>42532.5</c:v>
                </c:pt>
                <c:pt idx="9956" formatCode="mm/dd/yyyy\ \ \ hh:mm">
                  <c:v>42532.75</c:v>
                </c:pt>
                <c:pt idx="9957" formatCode="mm/dd/yyyy\ \ \ hh:mm">
                  <c:v>42533</c:v>
                </c:pt>
                <c:pt idx="9958" formatCode="mm/dd/yyyy\ \ \ hh:mm">
                  <c:v>42533.25</c:v>
                </c:pt>
                <c:pt idx="9959" formatCode="mm/dd/yyyy\ \ \ hh:mm">
                  <c:v>42533.5</c:v>
                </c:pt>
                <c:pt idx="9960" formatCode="mm/dd/yyyy\ \ \ hh:mm">
                  <c:v>42533.75</c:v>
                </c:pt>
                <c:pt idx="9961" formatCode="mm/dd/yyyy\ \ \ hh:mm">
                  <c:v>42534</c:v>
                </c:pt>
                <c:pt idx="9962" formatCode="mm/dd/yyyy\ \ \ hh:mm">
                  <c:v>42534.25</c:v>
                </c:pt>
                <c:pt idx="9963" formatCode="mm/dd/yyyy\ \ \ hh:mm">
                  <c:v>42534.5</c:v>
                </c:pt>
                <c:pt idx="9964" formatCode="mm/dd/yyyy\ \ \ hh:mm">
                  <c:v>42534.75</c:v>
                </c:pt>
                <c:pt idx="9965" formatCode="mm/dd/yyyy\ \ \ hh:mm">
                  <c:v>42535</c:v>
                </c:pt>
                <c:pt idx="9966" formatCode="mm/dd/yyyy\ \ \ hh:mm">
                  <c:v>42535.25</c:v>
                </c:pt>
                <c:pt idx="9967" formatCode="mm/dd/yyyy\ \ \ hh:mm">
                  <c:v>42535.5</c:v>
                </c:pt>
                <c:pt idx="9968" formatCode="mm/dd/yyyy\ \ \ hh:mm">
                  <c:v>42535.75</c:v>
                </c:pt>
                <c:pt idx="9969" formatCode="mm/dd/yyyy\ \ \ hh:mm">
                  <c:v>42536</c:v>
                </c:pt>
                <c:pt idx="9970" formatCode="mm/dd/yyyy\ \ \ hh:mm">
                  <c:v>42536.25</c:v>
                </c:pt>
                <c:pt idx="9971" formatCode="mm/dd/yyyy\ \ \ hh:mm">
                  <c:v>42536.5</c:v>
                </c:pt>
                <c:pt idx="9972" formatCode="mm/dd/yyyy\ \ \ hh:mm">
                  <c:v>42536.75</c:v>
                </c:pt>
                <c:pt idx="9973" formatCode="mm/dd/yyyy\ \ \ hh:mm">
                  <c:v>42537</c:v>
                </c:pt>
                <c:pt idx="9974" formatCode="mm/dd/yyyy\ \ \ hh:mm">
                  <c:v>42537.25</c:v>
                </c:pt>
                <c:pt idx="9975" formatCode="mm/dd/yyyy\ \ \ hh:mm">
                  <c:v>42537.5</c:v>
                </c:pt>
                <c:pt idx="9976" formatCode="mm/dd/yyyy\ \ \ hh:mm">
                  <c:v>42537.75</c:v>
                </c:pt>
                <c:pt idx="9977" formatCode="mm/dd/yyyy\ \ \ hh:mm">
                  <c:v>42538</c:v>
                </c:pt>
                <c:pt idx="9978" formatCode="mm/dd/yyyy\ \ \ hh:mm">
                  <c:v>42538.25</c:v>
                </c:pt>
                <c:pt idx="9979" formatCode="mm/dd/yyyy\ \ \ hh:mm">
                  <c:v>42538.5</c:v>
                </c:pt>
                <c:pt idx="9980" formatCode="mm/dd/yyyy\ \ \ hh:mm">
                  <c:v>42538.75</c:v>
                </c:pt>
                <c:pt idx="9981" formatCode="mm/dd/yyyy\ \ \ hh:mm">
                  <c:v>42539</c:v>
                </c:pt>
                <c:pt idx="9982" formatCode="mm/dd/yyyy\ \ \ hh:mm">
                  <c:v>42539.25</c:v>
                </c:pt>
                <c:pt idx="9983" formatCode="mm/dd/yyyy\ \ \ hh:mm">
                  <c:v>42539.5</c:v>
                </c:pt>
                <c:pt idx="9984" formatCode="mm/dd/yyyy\ \ \ hh:mm">
                  <c:v>42539.75</c:v>
                </c:pt>
                <c:pt idx="9985" formatCode="mm/dd/yyyy\ \ \ hh:mm">
                  <c:v>42540</c:v>
                </c:pt>
                <c:pt idx="9986" formatCode="mm/dd/yyyy\ \ \ hh:mm">
                  <c:v>42540.25</c:v>
                </c:pt>
                <c:pt idx="9987" formatCode="mm/dd/yyyy\ \ \ hh:mm">
                  <c:v>42540.5</c:v>
                </c:pt>
                <c:pt idx="9988" formatCode="mm/dd/yyyy\ \ \ hh:mm">
                  <c:v>42540.75</c:v>
                </c:pt>
                <c:pt idx="9989" formatCode="mm/dd/yyyy\ \ \ hh:mm">
                  <c:v>42541</c:v>
                </c:pt>
                <c:pt idx="9990" formatCode="mm/dd/yyyy\ \ \ hh:mm">
                  <c:v>42541.25</c:v>
                </c:pt>
                <c:pt idx="9991" formatCode="mm/dd/yyyy\ \ \ hh:mm">
                  <c:v>42541.5</c:v>
                </c:pt>
                <c:pt idx="9992" formatCode="mm/dd/yyyy\ \ \ hh:mm">
                  <c:v>42541.75</c:v>
                </c:pt>
                <c:pt idx="9993" formatCode="mm/dd/yyyy\ \ \ hh:mm">
                  <c:v>42542</c:v>
                </c:pt>
                <c:pt idx="9994" formatCode="mm/dd/yyyy\ \ \ hh:mm">
                  <c:v>42542.25</c:v>
                </c:pt>
                <c:pt idx="9995" formatCode="mm/dd/yyyy\ \ \ hh:mm">
                  <c:v>42542.5</c:v>
                </c:pt>
                <c:pt idx="9996" formatCode="mm/dd/yyyy\ \ \ hh:mm">
                  <c:v>42542.75</c:v>
                </c:pt>
                <c:pt idx="9997" formatCode="mm/dd/yyyy\ \ \ hh:mm">
                  <c:v>42543</c:v>
                </c:pt>
                <c:pt idx="9998" formatCode="mm/dd/yyyy\ \ \ hh:mm">
                  <c:v>42543.25</c:v>
                </c:pt>
                <c:pt idx="9999" formatCode="mm/dd/yyyy\ \ \ hh:mm">
                  <c:v>42543.5</c:v>
                </c:pt>
                <c:pt idx="10000" formatCode="mm/dd/yyyy\ \ \ hh:mm">
                  <c:v>42543.75</c:v>
                </c:pt>
                <c:pt idx="10001" formatCode="mm/dd/yyyy\ \ \ hh:mm">
                  <c:v>42544</c:v>
                </c:pt>
                <c:pt idx="10002" formatCode="mm/dd/yyyy\ \ \ hh:mm">
                  <c:v>42544.25</c:v>
                </c:pt>
                <c:pt idx="10003" formatCode="mm/dd/yyyy\ \ \ hh:mm">
                  <c:v>42544.5</c:v>
                </c:pt>
                <c:pt idx="10004" formatCode="mm/dd/yyyy\ \ \ hh:mm">
                  <c:v>42544.75</c:v>
                </c:pt>
                <c:pt idx="10005" formatCode="mm/dd/yyyy\ \ \ hh:mm">
                  <c:v>42545</c:v>
                </c:pt>
                <c:pt idx="10006" formatCode="mm/dd/yyyy\ \ \ hh:mm">
                  <c:v>42545.25</c:v>
                </c:pt>
                <c:pt idx="10007" formatCode="mm/dd/yyyy\ \ \ hh:mm">
                  <c:v>42545.5</c:v>
                </c:pt>
                <c:pt idx="10008" formatCode="mm/dd/yyyy\ \ \ hh:mm">
                  <c:v>42545.75</c:v>
                </c:pt>
                <c:pt idx="10009" formatCode="mm/dd/yyyy\ \ \ hh:mm">
                  <c:v>42546</c:v>
                </c:pt>
                <c:pt idx="10010" formatCode="mm/dd/yyyy\ \ \ hh:mm">
                  <c:v>42546.25</c:v>
                </c:pt>
                <c:pt idx="10011" formatCode="mm/dd/yyyy\ \ \ hh:mm">
                  <c:v>42546.5</c:v>
                </c:pt>
                <c:pt idx="10012" formatCode="mm/dd/yyyy\ \ \ hh:mm">
                  <c:v>42546.75</c:v>
                </c:pt>
                <c:pt idx="10013" formatCode="mm/dd/yyyy\ \ \ hh:mm">
                  <c:v>42547</c:v>
                </c:pt>
                <c:pt idx="10014" formatCode="mm/dd/yyyy\ \ \ hh:mm">
                  <c:v>42547.25</c:v>
                </c:pt>
                <c:pt idx="10015" formatCode="mm/dd/yyyy\ \ \ hh:mm">
                  <c:v>42547.5</c:v>
                </c:pt>
                <c:pt idx="10016" formatCode="mm/dd/yyyy\ \ \ hh:mm">
                  <c:v>42547.75</c:v>
                </c:pt>
                <c:pt idx="10017" formatCode="mm/dd/yyyy\ \ \ hh:mm">
                  <c:v>42548</c:v>
                </c:pt>
                <c:pt idx="10018" formatCode="mm/dd/yyyy\ \ \ hh:mm">
                  <c:v>42548.25</c:v>
                </c:pt>
                <c:pt idx="10019" formatCode="mm/dd/yyyy\ \ \ hh:mm">
                  <c:v>42548.5</c:v>
                </c:pt>
                <c:pt idx="10020" formatCode="mm/dd/yyyy\ \ \ hh:mm">
                  <c:v>42548.75</c:v>
                </c:pt>
                <c:pt idx="10021" formatCode="mm/dd/yyyy\ \ \ hh:mm">
                  <c:v>42549</c:v>
                </c:pt>
                <c:pt idx="10022" formatCode="mm/dd/yyyy\ \ \ hh:mm">
                  <c:v>42549.25</c:v>
                </c:pt>
                <c:pt idx="10023" formatCode="mm/dd/yyyy\ \ \ hh:mm">
                  <c:v>42549.5</c:v>
                </c:pt>
                <c:pt idx="10024" formatCode="mm/dd/yyyy\ \ \ hh:mm">
                  <c:v>42549.75</c:v>
                </c:pt>
                <c:pt idx="10025" formatCode="mm/dd/yyyy\ \ \ hh:mm">
                  <c:v>42550</c:v>
                </c:pt>
                <c:pt idx="10026" formatCode="mm/dd/yyyy\ \ \ hh:mm">
                  <c:v>42550.25</c:v>
                </c:pt>
                <c:pt idx="10027" formatCode="mm/dd/yyyy\ \ \ hh:mm">
                  <c:v>42550.5</c:v>
                </c:pt>
                <c:pt idx="10028" formatCode="mm/dd/yyyy\ \ \ hh:mm">
                  <c:v>42550.75</c:v>
                </c:pt>
                <c:pt idx="10029" formatCode="mm/dd/yyyy\ \ \ hh:mm">
                  <c:v>42551</c:v>
                </c:pt>
                <c:pt idx="10030" formatCode="mm/dd/yyyy\ \ \ hh:mm">
                  <c:v>42551.25</c:v>
                </c:pt>
                <c:pt idx="10031" formatCode="mm/dd/yyyy\ \ \ hh:mm">
                  <c:v>42551.5</c:v>
                </c:pt>
                <c:pt idx="10032" formatCode="mm/dd/yyyy\ \ \ hh:mm">
                  <c:v>42551.75</c:v>
                </c:pt>
                <c:pt idx="10033" formatCode="mm/dd/yyyy\ \ \ hh:mm">
                  <c:v>42552</c:v>
                </c:pt>
                <c:pt idx="10034" formatCode="mm/dd/yyyy\ \ \ hh:mm">
                  <c:v>42552.25</c:v>
                </c:pt>
                <c:pt idx="10035" formatCode="mm/dd/yyyy\ \ \ hh:mm">
                  <c:v>42552.5</c:v>
                </c:pt>
                <c:pt idx="10036" formatCode="mm/dd/yyyy\ \ \ hh:mm">
                  <c:v>42552.75</c:v>
                </c:pt>
                <c:pt idx="10037" formatCode="mm/dd/yyyy\ \ \ hh:mm">
                  <c:v>42553</c:v>
                </c:pt>
                <c:pt idx="10038" formatCode="mm/dd/yyyy\ \ \ hh:mm">
                  <c:v>42553.25</c:v>
                </c:pt>
                <c:pt idx="10039" formatCode="mm/dd/yyyy\ \ \ hh:mm">
                  <c:v>42553.5</c:v>
                </c:pt>
                <c:pt idx="10040" formatCode="mm/dd/yyyy\ \ \ hh:mm">
                  <c:v>42553.75</c:v>
                </c:pt>
                <c:pt idx="10041" formatCode="mm/dd/yyyy\ \ \ hh:mm">
                  <c:v>42554</c:v>
                </c:pt>
                <c:pt idx="10042" formatCode="mm/dd/yyyy\ \ \ hh:mm">
                  <c:v>42554.25</c:v>
                </c:pt>
                <c:pt idx="10043" formatCode="mm/dd/yyyy\ \ \ hh:mm">
                  <c:v>42554.5</c:v>
                </c:pt>
                <c:pt idx="10044" formatCode="mm/dd/yyyy\ \ \ hh:mm">
                  <c:v>42554.75</c:v>
                </c:pt>
                <c:pt idx="10045" formatCode="mm/dd/yyyy\ \ \ hh:mm">
                  <c:v>42555</c:v>
                </c:pt>
                <c:pt idx="10046" formatCode="mm/dd/yyyy\ \ \ hh:mm">
                  <c:v>42555.25</c:v>
                </c:pt>
                <c:pt idx="10047" formatCode="mm/dd/yyyy\ \ \ hh:mm">
                  <c:v>42555.5</c:v>
                </c:pt>
                <c:pt idx="10048" formatCode="mm/dd/yyyy\ \ \ hh:mm">
                  <c:v>42555.75</c:v>
                </c:pt>
                <c:pt idx="10049" formatCode="mm/dd/yyyy\ \ \ hh:mm">
                  <c:v>42556</c:v>
                </c:pt>
                <c:pt idx="10050" formatCode="mm/dd/yyyy\ \ \ hh:mm">
                  <c:v>42556.25</c:v>
                </c:pt>
                <c:pt idx="10051" formatCode="mm/dd/yyyy\ \ \ hh:mm">
                  <c:v>42556.5</c:v>
                </c:pt>
                <c:pt idx="10052" formatCode="mm/dd/yyyy\ \ \ hh:mm">
                  <c:v>42556.75</c:v>
                </c:pt>
                <c:pt idx="10053" formatCode="mm/dd/yyyy\ \ \ hh:mm">
                  <c:v>42557</c:v>
                </c:pt>
                <c:pt idx="10054" formatCode="mm/dd/yyyy\ \ \ hh:mm">
                  <c:v>42557.25</c:v>
                </c:pt>
                <c:pt idx="10055" formatCode="mm/dd/yyyy\ \ \ hh:mm">
                  <c:v>42557.5</c:v>
                </c:pt>
                <c:pt idx="10056" formatCode="mm/dd/yyyy\ \ \ hh:mm">
                  <c:v>42557.75</c:v>
                </c:pt>
                <c:pt idx="10057" formatCode="mm/dd/yyyy\ \ \ hh:mm">
                  <c:v>42558</c:v>
                </c:pt>
                <c:pt idx="10058" formatCode="mm/dd/yyyy\ \ \ hh:mm">
                  <c:v>42558.25</c:v>
                </c:pt>
                <c:pt idx="10059" formatCode="mm/dd/yyyy\ \ \ hh:mm">
                  <c:v>42558.5</c:v>
                </c:pt>
                <c:pt idx="10060" formatCode="mm/dd/yyyy\ \ \ hh:mm">
                  <c:v>42558.75</c:v>
                </c:pt>
                <c:pt idx="10061" formatCode="mm/dd/yyyy\ \ \ hh:mm">
                  <c:v>42559</c:v>
                </c:pt>
                <c:pt idx="10062" formatCode="mm/dd/yyyy\ \ \ hh:mm">
                  <c:v>42559.25</c:v>
                </c:pt>
                <c:pt idx="10063" formatCode="mm/dd/yyyy\ \ \ hh:mm">
                  <c:v>42559.5</c:v>
                </c:pt>
                <c:pt idx="10064" formatCode="mm/dd/yyyy\ \ \ hh:mm">
                  <c:v>42559.75</c:v>
                </c:pt>
                <c:pt idx="10065" formatCode="mm/dd/yyyy\ \ \ hh:mm">
                  <c:v>42560</c:v>
                </c:pt>
                <c:pt idx="10066" formatCode="mm/dd/yyyy\ \ \ hh:mm">
                  <c:v>42560.25</c:v>
                </c:pt>
                <c:pt idx="10067" formatCode="mm/dd/yyyy\ \ \ hh:mm">
                  <c:v>42560.5</c:v>
                </c:pt>
                <c:pt idx="10068" formatCode="mm/dd/yyyy\ \ \ hh:mm">
                  <c:v>42560.75</c:v>
                </c:pt>
                <c:pt idx="10069" formatCode="mm/dd/yyyy\ \ \ hh:mm">
                  <c:v>42561</c:v>
                </c:pt>
                <c:pt idx="10070" formatCode="mm/dd/yyyy\ \ \ hh:mm">
                  <c:v>42561.25</c:v>
                </c:pt>
                <c:pt idx="10071" formatCode="mm/dd/yyyy\ \ \ hh:mm">
                  <c:v>42561.5</c:v>
                </c:pt>
                <c:pt idx="10072" formatCode="mm/dd/yyyy\ \ \ hh:mm">
                  <c:v>42561.75</c:v>
                </c:pt>
                <c:pt idx="10073" formatCode="mm/dd/yyyy\ \ \ hh:mm">
                  <c:v>42562</c:v>
                </c:pt>
                <c:pt idx="10074" formatCode="mm/dd/yyyy\ \ \ hh:mm">
                  <c:v>42562.25</c:v>
                </c:pt>
                <c:pt idx="10075" formatCode="mm/dd/yyyy\ \ \ hh:mm">
                  <c:v>42562.5</c:v>
                </c:pt>
                <c:pt idx="10076" formatCode="mm/dd/yyyy\ \ \ hh:mm">
                  <c:v>42562.75</c:v>
                </c:pt>
                <c:pt idx="10077" formatCode="mm/dd/yyyy\ \ \ hh:mm">
                  <c:v>42563</c:v>
                </c:pt>
                <c:pt idx="10078" formatCode="mm/dd/yyyy\ \ \ hh:mm">
                  <c:v>42563.25</c:v>
                </c:pt>
                <c:pt idx="10079" formatCode="mm/dd/yyyy\ \ \ hh:mm">
                  <c:v>42563.5</c:v>
                </c:pt>
                <c:pt idx="10080" formatCode="mm/dd/yyyy\ \ \ hh:mm">
                  <c:v>42563.75</c:v>
                </c:pt>
                <c:pt idx="10081" formatCode="mm/dd/yyyy\ \ \ hh:mm">
                  <c:v>42564</c:v>
                </c:pt>
                <c:pt idx="10082" formatCode="mm/dd/yyyy\ \ \ hh:mm">
                  <c:v>42564.25</c:v>
                </c:pt>
                <c:pt idx="10083" formatCode="mm/dd/yyyy\ \ \ hh:mm">
                  <c:v>42564.5</c:v>
                </c:pt>
                <c:pt idx="10084" formatCode="mm/dd/yyyy\ \ \ hh:mm">
                  <c:v>42564.75</c:v>
                </c:pt>
                <c:pt idx="10085" formatCode="mm/dd/yyyy\ \ \ hh:mm">
                  <c:v>42565</c:v>
                </c:pt>
                <c:pt idx="10086" formatCode="mm/dd/yyyy\ \ \ hh:mm">
                  <c:v>42565.25</c:v>
                </c:pt>
                <c:pt idx="10087" formatCode="mm/dd/yyyy\ \ \ hh:mm">
                  <c:v>42565.5</c:v>
                </c:pt>
                <c:pt idx="10088" formatCode="mm/dd/yyyy\ \ \ hh:mm">
                  <c:v>42565.75</c:v>
                </c:pt>
                <c:pt idx="10089" formatCode="mm/dd/yyyy\ \ \ hh:mm">
                  <c:v>42566</c:v>
                </c:pt>
                <c:pt idx="10090" formatCode="mm/dd/yyyy\ \ \ hh:mm">
                  <c:v>42566.25</c:v>
                </c:pt>
                <c:pt idx="10091" formatCode="mm/dd/yyyy\ \ \ hh:mm">
                  <c:v>42566.5</c:v>
                </c:pt>
                <c:pt idx="10092" formatCode="mm/dd/yyyy\ \ \ hh:mm">
                  <c:v>42566.75</c:v>
                </c:pt>
                <c:pt idx="10093" formatCode="mm/dd/yyyy\ \ \ hh:mm">
                  <c:v>42567</c:v>
                </c:pt>
                <c:pt idx="10094" formatCode="mm/dd/yyyy\ \ \ hh:mm">
                  <c:v>42567.25</c:v>
                </c:pt>
                <c:pt idx="10095" formatCode="mm/dd/yyyy\ \ \ hh:mm">
                  <c:v>42567.5</c:v>
                </c:pt>
                <c:pt idx="10096" formatCode="mm/dd/yyyy\ \ \ hh:mm">
                  <c:v>42567.75</c:v>
                </c:pt>
                <c:pt idx="10097" formatCode="mm/dd/yyyy\ \ \ hh:mm">
                  <c:v>42568</c:v>
                </c:pt>
                <c:pt idx="10098" formatCode="mm/dd/yyyy\ \ \ hh:mm">
                  <c:v>42568.25</c:v>
                </c:pt>
                <c:pt idx="10099" formatCode="mm/dd/yyyy\ \ \ hh:mm">
                  <c:v>42568.5</c:v>
                </c:pt>
                <c:pt idx="10100" formatCode="mm/dd/yyyy\ \ \ hh:mm">
                  <c:v>42568.75</c:v>
                </c:pt>
                <c:pt idx="10101" formatCode="mm/dd/yyyy\ \ \ hh:mm">
                  <c:v>42569</c:v>
                </c:pt>
                <c:pt idx="10102" formatCode="mm/dd/yyyy\ \ \ hh:mm">
                  <c:v>42569.25</c:v>
                </c:pt>
                <c:pt idx="10103" formatCode="mm/dd/yyyy\ \ \ hh:mm">
                  <c:v>42569.5</c:v>
                </c:pt>
                <c:pt idx="10104" formatCode="mm/dd/yyyy\ \ \ hh:mm">
                  <c:v>42569.75</c:v>
                </c:pt>
                <c:pt idx="10105" formatCode="mm/dd/yyyy\ \ \ hh:mm">
                  <c:v>42570</c:v>
                </c:pt>
                <c:pt idx="10106" formatCode="mm/dd/yyyy\ \ \ hh:mm">
                  <c:v>42570.25</c:v>
                </c:pt>
                <c:pt idx="10107" formatCode="mm/dd/yyyy\ \ \ hh:mm">
                  <c:v>42570.5</c:v>
                </c:pt>
                <c:pt idx="10108" formatCode="mm/dd/yyyy\ \ \ hh:mm">
                  <c:v>42570.75</c:v>
                </c:pt>
                <c:pt idx="10109" formatCode="mm/dd/yyyy\ \ \ hh:mm">
                  <c:v>42571</c:v>
                </c:pt>
                <c:pt idx="10110" formatCode="mm/dd/yyyy\ \ \ hh:mm">
                  <c:v>42571.25</c:v>
                </c:pt>
                <c:pt idx="10111" formatCode="mm/dd/yyyy\ \ \ hh:mm">
                  <c:v>42571.5</c:v>
                </c:pt>
                <c:pt idx="10112" formatCode="mm/dd/yyyy\ \ \ hh:mm">
                  <c:v>42571.75</c:v>
                </c:pt>
                <c:pt idx="10113" formatCode="mm/dd/yyyy\ \ \ hh:mm">
                  <c:v>42572</c:v>
                </c:pt>
                <c:pt idx="10114" formatCode="mm/dd/yyyy\ \ \ hh:mm">
                  <c:v>42572.25</c:v>
                </c:pt>
                <c:pt idx="10115" formatCode="mm/dd/yyyy\ \ \ hh:mm">
                  <c:v>42572.5</c:v>
                </c:pt>
                <c:pt idx="10116" formatCode="mm/dd/yyyy\ \ \ hh:mm">
                  <c:v>42572.75</c:v>
                </c:pt>
                <c:pt idx="10117" formatCode="mm/dd/yyyy\ \ \ hh:mm">
                  <c:v>42573</c:v>
                </c:pt>
                <c:pt idx="10118" formatCode="mm/dd/yyyy\ \ \ hh:mm">
                  <c:v>42573.25</c:v>
                </c:pt>
                <c:pt idx="10119" formatCode="mm/dd/yyyy\ \ \ hh:mm">
                  <c:v>42573.5</c:v>
                </c:pt>
                <c:pt idx="10120" formatCode="mm/dd/yyyy\ \ \ hh:mm">
                  <c:v>42573.75</c:v>
                </c:pt>
                <c:pt idx="10121" formatCode="mm/dd/yyyy\ \ \ hh:mm">
                  <c:v>42574</c:v>
                </c:pt>
                <c:pt idx="10122" formatCode="mm/dd/yyyy\ \ \ hh:mm">
                  <c:v>42574.25</c:v>
                </c:pt>
                <c:pt idx="10123" formatCode="mm/dd/yyyy\ \ \ hh:mm">
                  <c:v>42574.5</c:v>
                </c:pt>
                <c:pt idx="10124" formatCode="mm/dd/yyyy\ \ \ hh:mm">
                  <c:v>42574.75</c:v>
                </c:pt>
                <c:pt idx="10125" formatCode="mm/dd/yyyy\ \ \ hh:mm">
                  <c:v>42575</c:v>
                </c:pt>
                <c:pt idx="10126" formatCode="mm/dd/yyyy\ \ \ hh:mm">
                  <c:v>42575.25</c:v>
                </c:pt>
                <c:pt idx="10127" formatCode="mm/dd/yyyy\ \ \ hh:mm">
                  <c:v>42575.5</c:v>
                </c:pt>
                <c:pt idx="10128" formatCode="mm/dd/yyyy\ \ \ hh:mm">
                  <c:v>42575.75</c:v>
                </c:pt>
                <c:pt idx="10129" formatCode="mm/dd/yyyy\ \ \ hh:mm">
                  <c:v>42576</c:v>
                </c:pt>
                <c:pt idx="10130" formatCode="mm/dd/yyyy\ \ \ hh:mm">
                  <c:v>42576.25</c:v>
                </c:pt>
                <c:pt idx="10131" formatCode="mm/dd/yyyy\ \ \ hh:mm">
                  <c:v>42576.5</c:v>
                </c:pt>
                <c:pt idx="10132" formatCode="mm/dd/yyyy\ \ \ hh:mm">
                  <c:v>42576.75</c:v>
                </c:pt>
                <c:pt idx="10133" formatCode="mm/dd/yyyy\ \ \ hh:mm">
                  <c:v>42577</c:v>
                </c:pt>
                <c:pt idx="10134" formatCode="mm/dd/yyyy\ \ \ hh:mm">
                  <c:v>42577.25</c:v>
                </c:pt>
                <c:pt idx="10135" formatCode="mm/dd/yyyy\ \ \ hh:mm">
                  <c:v>42577.5</c:v>
                </c:pt>
                <c:pt idx="10136" formatCode="mm/dd/yyyy\ \ \ hh:mm">
                  <c:v>42577.75</c:v>
                </c:pt>
                <c:pt idx="10137" formatCode="mm/dd/yyyy\ \ \ hh:mm">
                  <c:v>42578</c:v>
                </c:pt>
                <c:pt idx="10138" formatCode="mm/dd/yyyy\ \ \ hh:mm">
                  <c:v>42578.25</c:v>
                </c:pt>
                <c:pt idx="10139" formatCode="mm/dd/yyyy\ \ \ hh:mm">
                  <c:v>42578.5</c:v>
                </c:pt>
                <c:pt idx="10140" formatCode="mm/dd/yyyy\ \ \ hh:mm">
                  <c:v>42578.75</c:v>
                </c:pt>
                <c:pt idx="10141" formatCode="mm/dd/yyyy\ \ \ hh:mm">
                  <c:v>42579</c:v>
                </c:pt>
                <c:pt idx="10142" formatCode="mm/dd/yyyy\ \ \ hh:mm">
                  <c:v>42579.25</c:v>
                </c:pt>
                <c:pt idx="10143" formatCode="mm/dd/yyyy\ \ \ hh:mm">
                  <c:v>42579.5</c:v>
                </c:pt>
                <c:pt idx="10144" formatCode="mm/dd/yyyy\ \ \ hh:mm">
                  <c:v>42579.75</c:v>
                </c:pt>
                <c:pt idx="10145" formatCode="mm/dd/yyyy\ \ \ hh:mm">
                  <c:v>42580</c:v>
                </c:pt>
                <c:pt idx="10146" formatCode="mm/dd/yyyy\ \ \ hh:mm">
                  <c:v>42580.25</c:v>
                </c:pt>
                <c:pt idx="10147" formatCode="mm/dd/yyyy\ \ \ hh:mm">
                  <c:v>42580.5</c:v>
                </c:pt>
                <c:pt idx="10148" formatCode="mm/dd/yyyy\ \ \ hh:mm">
                  <c:v>42580.75</c:v>
                </c:pt>
                <c:pt idx="10149" formatCode="mm/dd/yyyy\ \ \ hh:mm">
                  <c:v>42581</c:v>
                </c:pt>
                <c:pt idx="10150" formatCode="mm/dd/yyyy\ \ \ hh:mm">
                  <c:v>42581.25</c:v>
                </c:pt>
                <c:pt idx="10151" formatCode="mm/dd/yyyy\ \ \ hh:mm">
                  <c:v>42581.5</c:v>
                </c:pt>
                <c:pt idx="10152" formatCode="mm/dd/yyyy\ \ \ hh:mm">
                  <c:v>42581.75</c:v>
                </c:pt>
                <c:pt idx="10153" formatCode="mm/dd/yyyy\ \ \ hh:mm">
                  <c:v>42582</c:v>
                </c:pt>
                <c:pt idx="10154" formatCode="mm/dd/yyyy\ \ \ hh:mm">
                  <c:v>42582.25</c:v>
                </c:pt>
                <c:pt idx="10155" formatCode="mm/dd/yyyy\ \ \ hh:mm">
                  <c:v>42582.5</c:v>
                </c:pt>
                <c:pt idx="10156" formatCode="mm/dd/yyyy\ \ \ hh:mm">
                  <c:v>42582.75</c:v>
                </c:pt>
                <c:pt idx="10157" formatCode="mm/dd/yyyy\ \ \ hh:mm">
                  <c:v>42583</c:v>
                </c:pt>
                <c:pt idx="10158" formatCode="mm/dd/yyyy\ \ \ hh:mm">
                  <c:v>42583.25</c:v>
                </c:pt>
                <c:pt idx="10159" formatCode="mm/dd/yyyy\ \ \ hh:mm">
                  <c:v>42583.5</c:v>
                </c:pt>
                <c:pt idx="10160" formatCode="mm/dd/yyyy\ \ \ hh:mm">
                  <c:v>42583.75</c:v>
                </c:pt>
                <c:pt idx="10161" formatCode="mm/dd/yyyy\ \ \ hh:mm">
                  <c:v>42584</c:v>
                </c:pt>
                <c:pt idx="10162" formatCode="mm/dd/yyyy\ \ \ hh:mm">
                  <c:v>42584.25</c:v>
                </c:pt>
                <c:pt idx="10163" formatCode="mm/dd/yyyy\ \ \ hh:mm">
                  <c:v>42584.5</c:v>
                </c:pt>
                <c:pt idx="10164" formatCode="mm/dd/yyyy\ \ \ hh:mm">
                  <c:v>42584.75</c:v>
                </c:pt>
                <c:pt idx="10165" formatCode="mm/dd/yyyy\ \ \ hh:mm">
                  <c:v>42585</c:v>
                </c:pt>
                <c:pt idx="10166" formatCode="mm/dd/yyyy\ \ \ hh:mm">
                  <c:v>42585.25</c:v>
                </c:pt>
                <c:pt idx="10167" formatCode="mm/dd/yyyy\ \ \ hh:mm">
                  <c:v>42585.5</c:v>
                </c:pt>
                <c:pt idx="10168" formatCode="mm/dd/yyyy\ \ \ hh:mm">
                  <c:v>42585.75</c:v>
                </c:pt>
                <c:pt idx="10169" formatCode="mm/dd/yyyy\ \ \ hh:mm">
                  <c:v>42586</c:v>
                </c:pt>
                <c:pt idx="10170" formatCode="mm/dd/yyyy\ \ \ hh:mm">
                  <c:v>42586.25</c:v>
                </c:pt>
                <c:pt idx="10171" formatCode="mm/dd/yyyy\ \ \ hh:mm">
                  <c:v>42586.5</c:v>
                </c:pt>
                <c:pt idx="10172" formatCode="mm/dd/yyyy\ \ \ hh:mm">
                  <c:v>42586.75</c:v>
                </c:pt>
                <c:pt idx="10173" formatCode="mm/dd/yyyy\ \ \ hh:mm">
                  <c:v>42587</c:v>
                </c:pt>
                <c:pt idx="10174" formatCode="mm/dd/yyyy\ \ \ hh:mm">
                  <c:v>42587.25</c:v>
                </c:pt>
                <c:pt idx="10175" formatCode="mm/dd/yyyy\ \ \ hh:mm">
                  <c:v>42587.5</c:v>
                </c:pt>
                <c:pt idx="10176" formatCode="mm/dd/yyyy\ \ \ hh:mm">
                  <c:v>42587.75</c:v>
                </c:pt>
                <c:pt idx="10177" formatCode="mm/dd/yyyy\ \ \ hh:mm">
                  <c:v>42588</c:v>
                </c:pt>
                <c:pt idx="10178" formatCode="mm/dd/yyyy\ \ \ hh:mm">
                  <c:v>42588.25</c:v>
                </c:pt>
                <c:pt idx="10179" formatCode="mm/dd/yyyy\ \ \ hh:mm">
                  <c:v>42588.5</c:v>
                </c:pt>
                <c:pt idx="10180" formatCode="mm/dd/yyyy\ \ \ hh:mm">
                  <c:v>42588.75</c:v>
                </c:pt>
                <c:pt idx="10181" formatCode="mm/dd/yyyy\ \ \ hh:mm">
                  <c:v>42589</c:v>
                </c:pt>
                <c:pt idx="10182" formatCode="mm/dd/yyyy\ \ \ hh:mm">
                  <c:v>42589.25</c:v>
                </c:pt>
                <c:pt idx="10183" formatCode="mm/dd/yyyy\ \ \ hh:mm">
                  <c:v>42589.5</c:v>
                </c:pt>
                <c:pt idx="10184" formatCode="mm/dd/yyyy\ \ \ hh:mm">
                  <c:v>42589.75</c:v>
                </c:pt>
                <c:pt idx="10185" formatCode="mm/dd/yyyy\ \ \ hh:mm">
                  <c:v>42590</c:v>
                </c:pt>
                <c:pt idx="10186" formatCode="mm/dd/yyyy\ \ \ hh:mm">
                  <c:v>42590.25</c:v>
                </c:pt>
                <c:pt idx="10187" formatCode="mm/dd/yyyy\ \ \ hh:mm">
                  <c:v>42590.5</c:v>
                </c:pt>
                <c:pt idx="10188" formatCode="mm/dd/yyyy\ \ \ hh:mm">
                  <c:v>42590.75</c:v>
                </c:pt>
                <c:pt idx="10189" formatCode="mm/dd/yyyy\ \ \ hh:mm">
                  <c:v>42591</c:v>
                </c:pt>
                <c:pt idx="10190" formatCode="mm/dd/yyyy\ \ \ hh:mm">
                  <c:v>42591.25</c:v>
                </c:pt>
                <c:pt idx="10191" formatCode="mm/dd/yyyy\ \ \ hh:mm">
                  <c:v>42591.5</c:v>
                </c:pt>
                <c:pt idx="10192" formatCode="mm/dd/yyyy\ \ \ hh:mm">
                  <c:v>42591.75</c:v>
                </c:pt>
                <c:pt idx="10193" formatCode="mm/dd/yyyy\ \ \ hh:mm">
                  <c:v>42592</c:v>
                </c:pt>
                <c:pt idx="10194" formatCode="mm/dd/yyyy\ \ \ hh:mm">
                  <c:v>42592.25</c:v>
                </c:pt>
                <c:pt idx="10195" formatCode="mm/dd/yyyy\ \ \ hh:mm">
                  <c:v>42592.5</c:v>
                </c:pt>
                <c:pt idx="10196" formatCode="mm/dd/yyyy\ \ \ hh:mm">
                  <c:v>42592.75</c:v>
                </c:pt>
                <c:pt idx="10197" formatCode="mm/dd/yyyy\ \ \ hh:mm">
                  <c:v>42593</c:v>
                </c:pt>
                <c:pt idx="10198" formatCode="mm/dd/yyyy\ \ \ hh:mm">
                  <c:v>42593.25</c:v>
                </c:pt>
                <c:pt idx="10199" formatCode="mm/dd/yyyy\ \ \ hh:mm">
                  <c:v>42593.5</c:v>
                </c:pt>
                <c:pt idx="10200" formatCode="mm/dd/yyyy\ \ \ hh:mm">
                  <c:v>42593.75</c:v>
                </c:pt>
                <c:pt idx="10201" formatCode="mm/dd/yyyy\ \ \ hh:mm">
                  <c:v>42594</c:v>
                </c:pt>
                <c:pt idx="10202" formatCode="mm/dd/yyyy\ \ \ hh:mm">
                  <c:v>42594.25</c:v>
                </c:pt>
                <c:pt idx="10203" formatCode="mm/dd/yyyy\ \ \ hh:mm">
                  <c:v>42594.5</c:v>
                </c:pt>
                <c:pt idx="10204" formatCode="mm/dd/yyyy\ \ \ hh:mm">
                  <c:v>42594.75</c:v>
                </c:pt>
                <c:pt idx="10205" formatCode="mm/dd/yyyy\ \ \ hh:mm">
                  <c:v>42595</c:v>
                </c:pt>
                <c:pt idx="10206" formatCode="mm/dd/yyyy\ \ \ hh:mm">
                  <c:v>42595.25</c:v>
                </c:pt>
                <c:pt idx="10207" formatCode="mm/dd/yyyy\ \ \ hh:mm">
                  <c:v>42595.5</c:v>
                </c:pt>
                <c:pt idx="10208" formatCode="mm/dd/yyyy\ \ \ hh:mm">
                  <c:v>42595.75</c:v>
                </c:pt>
                <c:pt idx="10209" formatCode="mm/dd/yyyy\ \ \ hh:mm">
                  <c:v>42596</c:v>
                </c:pt>
                <c:pt idx="10210" formatCode="mm/dd/yyyy\ \ \ hh:mm">
                  <c:v>42596.25</c:v>
                </c:pt>
                <c:pt idx="10211" formatCode="mm/dd/yyyy\ \ \ hh:mm">
                  <c:v>42596.5</c:v>
                </c:pt>
                <c:pt idx="10212" formatCode="mm/dd/yyyy\ \ \ hh:mm">
                  <c:v>42596.75</c:v>
                </c:pt>
                <c:pt idx="10213" formatCode="mm/dd/yyyy\ \ \ hh:mm">
                  <c:v>42597</c:v>
                </c:pt>
                <c:pt idx="10214" formatCode="mm/dd/yyyy\ \ \ hh:mm">
                  <c:v>42597.25</c:v>
                </c:pt>
                <c:pt idx="10215" formatCode="mm/dd/yyyy\ \ \ hh:mm">
                  <c:v>42597.5</c:v>
                </c:pt>
                <c:pt idx="10216" formatCode="mm/dd/yyyy\ \ \ hh:mm">
                  <c:v>42597.75</c:v>
                </c:pt>
                <c:pt idx="10217" formatCode="mm/dd/yyyy\ \ \ hh:mm">
                  <c:v>42598</c:v>
                </c:pt>
                <c:pt idx="10218" formatCode="mm/dd/yyyy\ \ \ hh:mm">
                  <c:v>42598.25</c:v>
                </c:pt>
                <c:pt idx="10219" formatCode="mm/dd/yyyy\ \ \ hh:mm">
                  <c:v>42598.5</c:v>
                </c:pt>
                <c:pt idx="10220" formatCode="mm/dd/yyyy\ \ \ hh:mm">
                  <c:v>42598.75</c:v>
                </c:pt>
                <c:pt idx="10221" formatCode="mm/dd/yyyy\ \ \ hh:mm">
                  <c:v>42599</c:v>
                </c:pt>
                <c:pt idx="10222" formatCode="mm/dd/yyyy\ \ \ hh:mm">
                  <c:v>42599.25</c:v>
                </c:pt>
                <c:pt idx="10223" formatCode="mm/dd/yyyy\ \ \ hh:mm">
                  <c:v>42599.5</c:v>
                </c:pt>
                <c:pt idx="10224" formatCode="mm/dd/yyyy\ \ \ hh:mm">
                  <c:v>42599.75</c:v>
                </c:pt>
                <c:pt idx="10225" formatCode="mm/dd/yyyy\ \ \ hh:mm">
                  <c:v>42600</c:v>
                </c:pt>
                <c:pt idx="10226" formatCode="mm/dd/yyyy\ \ \ hh:mm">
                  <c:v>42600.25</c:v>
                </c:pt>
                <c:pt idx="10227" formatCode="mm/dd/yyyy\ \ \ hh:mm">
                  <c:v>42600.5</c:v>
                </c:pt>
                <c:pt idx="10228" formatCode="mm/dd/yyyy\ \ \ hh:mm">
                  <c:v>42600.75</c:v>
                </c:pt>
                <c:pt idx="10229" formatCode="mm/dd/yyyy\ \ \ hh:mm">
                  <c:v>42601</c:v>
                </c:pt>
                <c:pt idx="10230" formatCode="mm/dd/yyyy\ \ \ hh:mm">
                  <c:v>42601.25</c:v>
                </c:pt>
                <c:pt idx="10231" formatCode="mm/dd/yyyy\ \ \ hh:mm">
                  <c:v>42601.5</c:v>
                </c:pt>
                <c:pt idx="10232" formatCode="mm/dd/yyyy\ \ \ hh:mm">
                  <c:v>42601.75</c:v>
                </c:pt>
                <c:pt idx="10233" formatCode="mm/dd/yyyy\ \ \ hh:mm">
                  <c:v>42602</c:v>
                </c:pt>
                <c:pt idx="10234" formatCode="mm/dd/yyyy\ \ \ hh:mm">
                  <c:v>42602.25</c:v>
                </c:pt>
                <c:pt idx="10235" formatCode="mm/dd/yyyy\ \ \ hh:mm">
                  <c:v>42602.5</c:v>
                </c:pt>
                <c:pt idx="10236" formatCode="mm/dd/yyyy\ \ \ hh:mm">
                  <c:v>42602.75</c:v>
                </c:pt>
                <c:pt idx="10237" formatCode="mm/dd/yyyy\ \ \ hh:mm">
                  <c:v>42603</c:v>
                </c:pt>
                <c:pt idx="10238" formatCode="mm/dd/yyyy\ \ \ hh:mm">
                  <c:v>42603.25</c:v>
                </c:pt>
                <c:pt idx="10239" formatCode="mm/dd/yyyy\ \ \ hh:mm">
                  <c:v>42603.5</c:v>
                </c:pt>
                <c:pt idx="10240" formatCode="mm/dd/yyyy\ \ \ hh:mm">
                  <c:v>42603.75</c:v>
                </c:pt>
                <c:pt idx="10241" formatCode="mm/dd/yyyy\ \ \ hh:mm">
                  <c:v>42604</c:v>
                </c:pt>
                <c:pt idx="10242" formatCode="mm/dd/yyyy\ \ \ hh:mm">
                  <c:v>42604.25</c:v>
                </c:pt>
                <c:pt idx="10243" formatCode="mm/dd/yyyy\ \ \ hh:mm">
                  <c:v>42604.5</c:v>
                </c:pt>
                <c:pt idx="10244" formatCode="mm/dd/yyyy\ \ \ hh:mm">
                  <c:v>42604.75</c:v>
                </c:pt>
                <c:pt idx="10245" formatCode="mm/dd/yyyy\ \ \ hh:mm">
                  <c:v>42605</c:v>
                </c:pt>
                <c:pt idx="10246" formatCode="mm/dd/yyyy\ \ \ hh:mm">
                  <c:v>42605.25</c:v>
                </c:pt>
                <c:pt idx="10247" formatCode="mm/dd/yyyy\ \ \ hh:mm">
                  <c:v>42605.5</c:v>
                </c:pt>
                <c:pt idx="10248" formatCode="mm/dd/yyyy\ \ \ hh:mm">
                  <c:v>42605.75</c:v>
                </c:pt>
                <c:pt idx="10249" formatCode="mm/dd/yyyy\ \ \ hh:mm">
                  <c:v>42606</c:v>
                </c:pt>
                <c:pt idx="10250" formatCode="mm/dd/yyyy\ \ \ hh:mm">
                  <c:v>42606.25</c:v>
                </c:pt>
                <c:pt idx="10251" formatCode="mm/dd/yyyy\ \ \ hh:mm">
                  <c:v>42606.5</c:v>
                </c:pt>
                <c:pt idx="10252" formatCode="mm/dd/yyyy\ \ \ hh:mm">
                  <c:v>42606.75</c:v>
                </c:pt>
                <c:pt idx="10253" formatCode="mm/dd/yyyy\ \ \ hh:mm">
                  <c:v>42607</c:v>
                </c:pt>
                <c:pt idx="10254" formatCode="mm/dd/yyyy\ \ \ hh:mm">
                  <c:v>42607.25</c:v>
                </c:pt>
                <c:pt idx="10255" formatCode="mm/dd/yyyy\ \ \ hh:mm">
                  <c:v>42607.5</c:v>
                </c:pt>
                <c:pt idx="10256" formatCode="mm/dd/yyyy\ \ \ hh:mm">
                  <c:v>42607.75</c:v>
                </c:pt>
                <c:pt idx="10257" formatCode="mm/dd/yyyy\ \ \ hh:mm">
                  <c:v>42608</c:v>
                </c:pt>
                <c:pt idx="10258" formatCode="mm/dd/yyyy\ \ \ hh:mm">
                  <c:v>42608.25</c:v>
                </c:pt>
                <c:pt idx="10259" formatCode="mm/dd/yyyy\ \ \ hh:mm">
                  <c:v>42608.5</c:v>
                </c:pt>
                <c:pt idx="10260" formatCode="mm/dd/yyyy\ \ \ hh:mm">
                  <c:v>42608.75</c:v>
                </c:pt>
                <c:pt idx="10261" formatCode="mm/dd/yyyy\ \ \ hh:mm">
                  <c:v>42609</c:v>
                </c:pt>
                <c:pt idx="10262" formatCode="mm/dd/yyyy\ \ \ hh:mm">
                  <c:v>42609.25</c:v>
                </c:pt>
                <c:pt idx="10263" formatCode="mm/dd/yyyy\ \ \ hh:mm">
                  <c:v>42609.5</c:v>
                </c:pt>
                <c:pt idx="10264" formatCode="mm/dd/yyyy\ \ \ hh:mm">
                  <c:v>42609.75</c:v>
                </c:pt>
                <c:pt idx="10265" formatCode="mm/dd/yyyy\ \ \ hh:mm">
                  <c:v>42610</c:v>
                </c:pt>
                <c:pt idx="10266" formatCode="mm/dd/yyyy\ \ \ hh:mm">
                  <c:v>42610.25</c:v>
                </c:pt>
                <c:pt idx="10267" formatCode="mm/dd/yyyy\ \ \ hh:mm">
                  <c:v>42610.5</c:v>
                </c:pt>
                <c:pt idx="10268" formatCode="mm/dd/yyyy\ \ \ hh:mm">
                  <c:v>42610.75</c:v>
                </c:pt>
                <c:pt idx="10269" formatCode="mm/dd/yyyy\ \ \ hh:mm">
                  <c:v>42611</c:v>
                </c:pt>
                <c:pt idx="10270" formatCode="mm/dd/yyyy\ \ \ hh:mm">
                  <c:v>42611.25</c:v>
                </c:pt>
                <c:pt idx="10271" formatCode="mm/dd/yyyy\ \ \ hh:mm">
                  <c:v>42611.5</c:v>
                </c:pt>
                <c:pt idx="10272" formatCode="mm/dd/yyyy\ \ \ hh:mm">
                  <c:v>42611.75</c:v>
                </c:pt>
                <c:pt idx="10273" formatCode="mm/dd/yyyy\ \ \ hh:mm">
                  <c:v>42612</c:v>
                </c:pt>
                <c:pt idx="10274" formatCode="mm/dd/yyyy\ \ \ hh:mm">
                  <c:v>42612.25</c:v>
                </c:pt>
                <c:pt idx="10275" formatCode="mm/dd/yyyy\ \ \ hh:mm">
                  <c:v>42612.5</c:v>
                </c:pt>
                <c:pt idx="10276" formatCode="mm/dd/yyyy\ \ \ hh:mm">
                  <c:v>42612.75</c:v>
                </c:pt>
                <c:pt idx="10277" formatCode="mm/dd/yyyy\ \ \ hh:mm">
                  <c:v>42613</c:v>
                </c:pt>
                <c:pt idx="10278" formatCode="mm/dd/yyyy\ \ \ hh:mm">
                  <c:v>42613.25</c:v>
                </c:pt>
                <c:pt idx="10279" formatCode="mm/dd/yyyy\ \ \ hh:mm">
                  <c:v>42613.5</c:v>
                </c:pt>
                <c:pt idx="10280" formatCode="mm/dd/yyyy\ \ \ hh:mm">
                  <c:v>42613.75</c:v>
                </c:pt>
                <c:pt idx="10281" formatCode="mm/dd/yyyy\ \ \ hh:mm">
                  <c:v>42614</c:v>
                </c:pt>
                <c:pt idx="10282" formatCode="mm/dd/yyyy\ \ \ hh:mm">
                  <c:v>42614.25</c:v>
                </c:pt>
                <c:pt idx="10283" formatCode="mm/dd/yyyy\ \ \ hh:mm">
                  <c:v>42614.5</c:v>
                </c:pt>
                <c:pt idx="10284" formatCode="mm/dd/yyyy\ \ \ hh:mm">
                  <c:v>42614.75</c:v>
                </c:pt>
                <c:pt idx="10285" formatCode="mm/dd/yyyy\ \ \ hh:mm">
                  <c:v>42615</c:v>
                </c:pt>
                <c:pt idx="10286" formatCode="mm/dd/yyyy\ \ \ hh:mm">
                  <c:v>42615.25</c:v>
                </c:pt>
                <c:pt idx="10287" formatCode="mm/dd/yyyy\ \ \ hh:mm">
                  <c:v>42615.5</c:v>
                </c:pt>
                <c:pt idx="10288" formatCode="mm/dd/yyyy\ \ \ hh:mm">
                  <c:v>42615.75</c:v>
                </c:pt>
                <c:pt idx="10289" formatCode="mm/dd/yyyy\ \ \ hh:mm">
                  <c:v>42616</c:v>
                </c:pt>
                <c:pt idx="10290" formatCode="mm/dd/yyyy\ \ \ hh:mm">
                  <c:v>42616.25</c:v>
                </c:pt>
                <c:pt idx="10291" formatCode="mm/dd/yyyy\ \ \ hh:mm">
                  <c:v>42616.5</c:v>
                </c:pt>
                <c:pt idx="10292" formatCode="mm/dd/yyyy\ \ \ hh:mm">
                  <c:v>42616.75</c:v>
                </c:pt>
                <c:pt idx="10293" formatCode="mm/dd/yyyy\ \ \ hh:mm">
                  <c:v>42617</c:v>
                </c:pt>
                <c:pt idx="10294" formatCode="mm/dd/yyyy\ \ \ hh:mm">
                  <c:v>42617.25</c:v>
                </c:pt>
                <c:pt idx="10295" formatCode="mm/dd/yyyy\ \ \ hh:mm">
                  <c:v>42617.5</c:v>
                </c:pt>
                <c:pt idx="10296" formatCode="mm/dd/yyyy\ \ \ hh:mm">
                  <c:v>42617.75</c:v>
                </c:pt>
                <c:pt idx="10297" formatCode="mm/dd/yyyy\ \ \ hh:mm">
                  <c:v>42618</c:v>
                </c:pt>
                <c:pt idx="10298" formatCode="mm/dd/yyyy\ \ \ hh:mm">
                  <c:v>42618.25</c:v>
                </c:pt>
                <c:pt idx="10299" formatCode="mm/dd/yyyy\ \ \ hh:mm">
                  <c:v>42618.5</c:v>
                </c:pt>
                <c:pt idx="10300" formatCode="mm/dd/yyyy\ \ \ hh:mm">
                  <c:v>42618.75</c:v>
                </c:pt>
                <c:pt idx="10301" formatCode="mm/dd/yyyy\ \ \ hh:mm">
                  <c:v>42619</c:v>
                </c:pt>
                <c:pt idx="10302" formatCode="mm/dd/yyyy\ \ \ hh:mm">
                  <c:v>42619.25</c:v>
                </c:pt>
                <c:pt idx="10303" formatCode="mm/dd/yyyy\ \ \ hh:mm">
                  <c:v>42619.5</c:v>
                </c:pt>
                <c:pt idx="10304" formatCode="mm/dd/yyyy\ \ \ hh:mm">
                  <c:v>42619.75</c:v>
                </c:pt>
                <c:pt idx="10305" formatCode="mm/dd/yyyy\ \ \ hh:mm">
                  <c:v>42620</c:v>
                </c:pt>
                <c:pt idx="10306" formatCode="mm/dd/yyyy\ \ \ hh:mm">
                  <c:v>42620.25</c:v>
                </c:pt>
                <c:pt idx="10307" formatCode="mm/dd/yyyy\ \ \ hh:mm">
                  <c:v>42620.5</c:v>
                </c:pt>
                <c:pt idx="10308" formatCode="mm/dd/yyyy\ \ \ hh:mm">
                  <c:v>42620.638888888891</c:v>
                </c:pt>
                <c:pt idx="10309" formatCode="mm/dd/yyyy\ \ \ hh:mm">
                  <c:v>42620.75</c:v>
                </c:pt>
                <c:pt idx="10310" formatCode="mm/dd/yyyy\ \ \ hh:mm">
                  <c:v>42621</c:v>
                </c:pt>
                <c:pt idx="10311" formatCode="mm/dd/yyyy\ \ \ hh:mm">
                  <c:v>42621.25</c:v>
                </c:pt>
                <c:pt idx="10312" formatCode="mm/dd/yyyy\ \ \ hh:mm">
                  <c:v>42621.5</c:v>
                </c:pt>
                <c:pt idx="10313" formatCode="mm/dd/yyyy\ \ \ hh:mm">
                  <c:v>42621.75</c:v>
                </c:pt>
                <c:pt idx="10314" formatCode="mm/dd/yyyy\ \ \ hh:mm">
                  <c:v>42622</c:v>
                </c:pt>
                <c:pt idx="10315" formatCode="mm/dd/yyyy\ \ \ hh:mm">
                  <c:v>42622.25</c:v>
                </c:pt>
                <c:pt idx="10316" formatCode="mm/dd/yyyy\ \ \ hh:mm">
                  <c:v>42622.5</c:v>
                </c:pt>
                <c:pt idx="10317" formatCode="mm/dd/yyyy\ \ \ hh:mm">
                  <c:v>42622.75</c:v>
                </c:pt>
                <c:pt idx="10318" formatCode="mm/dd/yyyy\ \ \ hh:mm">
                  <c:v>42623</c:v>
                </c:pt>
                <c:pt idx="10319" formatCode="mm/dd/yyyy\ \ \ hh:mm">
                  <c:v>42623.25</c:v>
                </c:pt>
                <c:pt idx="10320" formatCode="mm/dd/yyyy\ \ \ hh:mm">
                  <c:v>42623.5</c:v>
                </c:pt>
                <c:pt idx="10321" formatCode="mm/dd/yyyy\ \ \ hh:mm">
                  <c:v>42623.75</c:v>
                </c:pt>
                <c:pt idx="10322" formatCode="mm/dd/yyyy\ \ \ hh:mm">
                  <c:v>42624</c:v>
                </c:pt>
                <c:pt idx="10323" formatCode="mm/dd/yyyy\ \ \ hh:mm">
                  <c:v>42624.25</c:v>
                </c:pt>
                <c:pt idx="10324" formatCode="mm/dd/yyyy\ \ \ hh:mm">
                  <c:v>42624.5</c:v>
                </c:pt>
                <c:pt idx="10325" formatCode="mm/dd/yyyy\ \ \ hh:mm">
                  <c:v>42624.75</c:v>
                </c:pt>
                <c:pt idx="10326" formatCode="mm/dd/yyyy\ \ \ hh:mm">
                  <c:v>42625</c:v>
                </c:pt>
                <c:pt idx="10327" formatCode="mm/dd/yyyy\ \ \ hh:mm">
                  <c:v>42625.25</c:v>
                </c:pt>
                <c:pt idx="10328" formatCode="mm/dd/yyyy\ \ \ hh:mm">
                  <c:v>42625.5</c:v>
                </c:pt>
                <c:pt idx="10329" formatCode="mm/dd/yyyy\ \ \ hh:mm">
                  <c:v>42625.75</c:v>
                </c:pt>
                <c:pt idx="10330" formatCode="mm/dd/yyyy\ \ \ hh:mm">
                  <c:v>42626</c:v>
                </c:pt>
                <c:pt idx="10331" formatCode="mm/dd/yyyy\ \ \ hh:mm">
                  <c:v>42626.25</c:v>
                </c:pt>
                <c:pt idx="10332" formatCode="mm/dd/yyyy\ \ \ hh:mm">
                  <c:v>42626.5</c:v>
                </c:pt>
                <c:pt idx="10333" formatCode="mm/dd/yyyy\ \ \ hh:mm">
                  <c:v>42626.75</c:v>
                </c:pt>
                <c:pt idx="10334" formatCode="mm/dd/yyyy\ \ \ hh:mm">
                  <c:v>42627</c:v>
                </c:pt>
                <c:pt idx="10335" formatCode="mm/dd/yyyy\ \ \ hh:mm">
                  <c:v>42627.25</c:v>
                </c:pt>
                <c:pt idx="10336" formatCode="mm/dd/yyyy\ \ \ hh:mm">
                  <c:v>42627.5</c:v>
                </c:pt>
                <c:pt idx="10337" formatCode="mm/dd/yyyy\ \ \ hh:mm">
                  <c:v>42627.75</c:v>
                </c:pt>
                <c:pt idx="10338" formatCode="mm/dd/yyyy\ \ \ hh:mm">
                  <c:v>42628</c:v>
                </c:pt>
                <c:pt idx="10339" formatCode="mm/dd/yyyy\ \ \ hh:mm">
                  <c:v>42628.25</c:v>
                </c:pt>
                <c:pt idx="10340" formatCode="mm/dd/yyyy\ \ \ hh:mm">
                  <c:v>42628.5</c:v>
                </c:pt>
                <c:pt idx="10341" formatCode="mm/dd/yyyy\ \ \ hh:mm">
                  <c:v>42628.75</c:v>
                </c:pt>
                <c:pt idx="10342" formatCode="mm/dd/yyyy\ \ \ hh:mm">
                  <c:v>42629</c:v>
                </c:pt>
                <c:pt idx="10343" formatCode="mm/dd/yyyy\ \ \ hh:mm">
                  <c:v>42629.25</c:v>
                </c:pt>
                <c:pt idx="10344" formatCode="mm/dd/yyyy\ \ \ hh:mm">
                  <c:v>42629.5</c:v>
                </c:pt>
                <c:pt idx="10345" formatCode="mm/dd/yyyy\ \ \ hh:mm">
                  <c:v>42629.75</c:v>
                </c:pt>
                <c:pt idx="10346" formatCode="mm/dd/yyyy\ \ \ hh:mm">
                  <c:v>42630</c:v>
                </c:pt>
                <c:pt idx="10347" formatCode="mm/dd/yyyy\ \ \ hh:mm">
                  <c:v>42630.25</c:v>
                </c:pt>
                <c:pt idx="10348" formatCode="mm/dd/yyyy\ \ \ hh:mm">
                  <c:v>42630.5</c:v>
                </c:pt>
                <c:pt idx="10349" formatCode="mm/dd/yyyy\ \ \ hh:mm">
                  <c:v>42630.75</c:v>
                </c:pt>
                <c:pt idx="10350" formatCode="mm/dd/yyyy\ \ \ hh:mm">
                  <c:v>42631</c:v>
                </c:pt>
                <c:pt idx="10351" formatCode="mm/dd/yyyy\ \ \ hh:mm">
                  <c:v>42631.25</c:v>
                </c:pt>
                <c:pt idx="10352" formatCode="mm/dd/yyyy\ \ \ hh:mm">
                  <c:v>42631.5</c:v>
                </c:pt>
                <c:pt idx="10353" formatCode="mm/dd/yyyy\ \ \ hh:mm">
                  <c:v>42631.75</c:v>
                </c:pt>
                <c:pt idx="10354" formatCode="mm/dd/yyyy\ \ \ hh:mm">
                  <c:v>42632</c:v>
                </c:pt>
                <c:pt idx="10355" formatCode="mm/dd/yyyy\ \ \ hh:mm">
                  <c:v>42632.25</c:v>
                </c:pt>
                <c:pt idx="10356" formatCode="mm/dd/yyyy\ \ \ hh:mm">
                  <c:v>42632.5</c:v>
                </c:pt>
                <c:pt idx="10357" formatCode="mm/dd/yyyy\ \ \ hh:mm">
                  <c:v>42632.75</c:v>
                </c:pt>
                <c:pt idx="10358" formatCode="mm/dd/yyyy\ \ \ hh:mm">
                  <c:v>42633</c:v>
                </c:pt>
                <c:pt idx="10359" formatCode="mm/dd/yyyy\ \ \ hh:mm">
                  <c:v>42633.25</c:v>
                </c:pt>
                <c:pt idx="10360" formatCode="mm/dd/yyyy\ \ \ hh:mm">
                  <c:v>42633.5</c:v>
                </c:pt>
                <c:pt idx="10361" formatCode="mm/dd/yyyy\ \ \ hh:mm">
                  <c:v>42633.75</c:v>
                </c:pt>
                <c:pt idx="10362" formatCode="mm/dd/yyyy\ \ \ hh:mm">
                  <c:v>42634</c:v>
                </c:pt>
                <c:pt idx="10363" formatCode="mm/dd/yyyy\ \ \ hh:mm">
                  <c:v>42634.25</c:v>
                </c:pt>
                <c:pt idx="10364" formatCode="mm/dd/yyyy\ \ \ hh:mm">
                  <c:v>42634.5</c:v>
                </c:pt>
                <c:pt idx="10365" formatCode="mm/dd/yyyy\ \ \ hh:mm">
                  <c:v>42634.75</c:v>
                </c:pt>
                <c:pt idx="10366" formatCode="mm/dd/yyyy\ \ \ hh:mm">
                  <c:v>42635</c:v>
                </c:pt>
                <c:pt idx="10367" formatCode="mm/dd/yyyy\ \ \ hh:mm">
                  <c:v>42635.25</c:v>
                </c:pt>
                <c:pt idx="10368" formatCode="mm/dd/yyyy\ \ \ hh:mm">
                  <c:v>42635.5</c:v>
                </c:pt>
                <c:pt idx="10369" formatCode="mm/dd/yyyy\ \ \ hh:mm">
                  <c:v>42635.75</c:v>
                </c:pt>
                <c:pt idx="10370" formatCode="mm/dd/yyyy\ \ \ hh:mm">
                  <c:v>42636</c:v>
                </c:pt>
                <c:pt idx="10371" formatCode="mm/dd/yyyy\ \ \ hh:mm">
                  <c:v>42636.25</c:v>
                </c:pt>
                <c:pt idx="10372" formatCode="mm/dd/yyyy\ \ \ hh:mm">
                  <c:v>42636.5</c:v>
                </c:pt>
                <c:pt idx="10373" formatCode="mm/dd/yyyy\ \ \ hh:mm">
                  <c:v>42636.75</c:v>
                </c:pt>
                <c:pt idx="10374" formatCode="mm/dd/yyyy\ \ \ hh:mm">
                  <c:v>42637</c:v>
                </c:pt>
                <c:pt idx="10375" formatCode="mm/dd/yyyy\ \ \ hh:mm">
                  <c:v>42637.25</c:v>
                </c:pt>
                <c:pt idx="10376" formatCode="mm/dd/yyyy\ \ \ hh:mm">
                  <c:v>42637.5</c:v>
                </c:pt>
                <c:pt idx="10377" formatCode="mm/dd/yyyy\ \ \ hh:mm">
                  <c:v>42637.75</c:v>
                </c:pt>
                <c:pt idx="10378" formatCode="mm/dd/yyyy\ \ \ hh:mm">
                  <c:v>42638</c:v>
                </c:pt>
                <c:pt idx="10379" formatCode="mm/dd/yyyy\ \ \ hh:mm">
                  <c:v>42638.25</c:v>
                </c:pt>
                <c:pt idx="10380" formatCode="mm/dd/yyyy\ \ \ hh:mm">
                  <c:v>42638.5</c:v>
                </c:pt>
                <c:pt idx="10381" formatCode="mm/dd/yyyy\ \ \ hh:mm">
                  <c:v>42638.75</c:v>
                </c:pt>
                <c:pt idx="10382" formatCode="mm/dd/yyyy\ \ \ hh:mm">
                  <c:v>42639</c:v>
                </c:pt>
                <c:pt idx="10383" formatCode="mm/dd/yyyy\ \ \ hh:mm">
                  <c:v>42639.25</c:v>
                </c:pt>
                <c:pt idx="10384" formatCode="mm/dd/yyyy\ \ \ hh:mm">
                  <c:v>42639.5</c:v>
                </c:pt>
                <c:pt idx="10385" formatCode="mm/dd/yyyy\ \ \ hh:mm">
                  <c:v>42639.75</c:v>
                </c:pt>
                <c:pt idx="10386" formatCode="mm/dd/yyyy\ \ \ hh:mm">
                  <c:v>42640</c:v>
                </c:pt>
                <c:pt idx="10387" formatCode="mm/dd/yyyy\ \ \ hh:mm">
                  <c:v>42640.25</c:v>
                </c:pt>
                <c:pt idx="10388" formatCode="mm/dd/yyyy\ \ \ hh:mm">
                  <c:v>42640.5</c:v>
                </c:pt>
                <c:pt idx="10389" formatCode="mm/dd/yyyy\ \ \ hh:mm">
                  <c:v>42640.75</c:v>
                </c:pt>
                <c:pt idx="10390" formatCode="mm/dd/yyyy\ \ \ hh:mm">
                  <c:v>42641</c:v>
                </c:pt>
                <c:pt idx="10391" formatCode="mm/dd/yyyy\ \ \ hh:mm">
                  <c:v>42641.25</c:v>
                </c:pt>
                <c:pt idx="10392" formatCode="mm/dd/yyyy\ \ \ hh:mm">
                  <c:v>42641.5</c:v>
                </c:pt>
                <c:pt idx="10393" formatCode="mm/dd/yyyy\ \ \ hh:mm">
                  <c:v>42641.75</c:v>
                </c:pt>
                <c:pt idx="10394" formatCode="mm/dd/yyyy\ \ \ hh:mm">
                  <c:v>42642</c:v>
                </c:pt>
                <c:pt idx="10395" formatCode="mm/dd/yyyy\ \ \ hh:mm">
                  <c:v>42642.25</c:v>
                </c:pt>
                <c:pt idx="10396" formatCode="mm/dd/yyyy\ \ \ hh:mm">
                  <c:v>42642.5</c:v>
                </c:pt>
                <c:pt idx="10397" formatCode="mm/dd/yyyy\ \ \ hh:mm">
                  <c:v>42642.75</c:v>
                </c:pt>
                <c:pt idx="10398" formatCode="mm/dd/yyyy\ \ \ hh:mm">
                  <c:v>42643</c:v>
                </c:pt>
                <c:pt idx="10399" formatCode="mm/dd/yyyy\ \ \ hh:mm">
                  <c:v>42643.25</c:v>
                </c:pt>
                <c:pt idx="10400" formatCode="mm/dd/yyyy\ \ \ hh:mm">
                  <c:v>42643.5</c:v>
                </c:pt>
                <c:pt idx="10401" formatCode="mm/dd/yyyy\ \ \ hh:mm">
                  <c:v>42643.75</c:v>
                </c:pt>
                <c:pt idx="10402" formatCode="mm/dd/yyyy\ \ \ hh:mm">
                  <c:v>42644</c:v>
                </c:pt>
                <c:pt idx="10403" formatCode="mm/dd/yyyy\ \ \ hh:mm">
                  <c:v>42644.25</c:v>
                </c:pt>
                <c:pt idx="10404" formatCode="mm/dd/yyyy\ \ \ hh:mm">
                  <c:v>42644.5</c:v>
                </c:pt>
                <c:pt idx="10405" formatCode="mm/dd/yyyy\ \ \ hh:mm">
                  <c:v>42644.75</c:v>
                </c:pt>
                <c:pt idx="10406" formatCode="mm/dd/yyyy\ \ \ hh:mm">
                  <c:v>42645</c:v>
                </c:pt>
                <c:pt idx="10407" formatCode="mm/dd/yyyy\ \ \ hh:mm">
                  <c:v>42645.25</c:v>
                </c:pt>
                <c:pt idx="10408" formatCode="mm/dd/yyyy\ \ \ hh:mm">
                  <c:v>42645.5</c:v>
                </c:pt>
                <c:pt idx="10409" formatCode="mm/dd/yyyy\ \ \ hh:mm">
                  <c:v>42645.75</c:v>
                </c:pt>
                <c:pt idx="10410" formatCode="mm/dd/yyyy\ \ \ hh:mm">
                  <c:v>42646</c:v>
                </c:pt>
                <c:pt idx="10411" formatCode="mm/dd/yyyy\ \ \ hh:mm">
                  <c:v>42646.25</c:v>
                </c:pt>
                <c:pt idx="10412" formatCode="mm/dd/yyyy\ \ \ hh:mm">
                  <c:v>42646.5</c:v>
                </c:pt>
                <c:pt idx="10413" formatCode="mm/dd/yyyy\ \ \ hh:mm">
                  <c:v>42646.75</c:v>
                </c:pt>
                <c:pt idx="10414" formatCode="mm/dd/yyyy\ \ \ hh:mm">
                  <c:v>42647</c:v>
                </c:pt>
                <c:pt idx="10415" formatCode="mm/dd/yyyy\ \ \ hh:mm">
                  <c:v>42647.25</c:v>
                </c:pt>
                <c:pt idx="10416" formatCode="mm/dd/yyyy\ \ \ hh:mm">
                  <c:v>42647.5</c:v>
                </c:pt>
                <c:pt idx="10417" formatCode="mm/dd/yyyy\ \ \ hh:mm">
                  <c:v>42647.75</c:v>
                </c:pt>
                <c:pt idx="10418" formatCode="mm/dd/yyyy\ \ \ hh:mm">
                  <c:v>42648</c:v>
                </c:pt>
                <c:pt idx="10419" formatCode="mm/dd/yyyy\ \ \ hh:mm">
                  <c:v>42648.25</c:v>
                </c:pt>
                <c:pt idx="10420" formatCode="mm/dd/yyyy\ \ \ hh:mm">
                  <c:v>42648.5</c:v>
                </c:pt>
                <c:pt idx="10421" formatCode="mm/dd/yyyy\ \ \ hh:mm">
                  <c:v>42648.75</c:v>
                </c:pt>
                <c:pt idx="10422" formatCode="mm/dd/yyyy\ \ \ hh:mm">
                  <c:v>42649</c:v>
                </c:pt>
                <c:pt idx="10423" formatCode="mm/dd/yyyy\ \ \ hh:mm">
                  <c:v>42649.25</c:v>
                </c:pt>
                <c:pt idx="10424" formatCode="mm/dd/yyyy\ \ \ hh:mm">
                  <c:v>42649.5</c:v>
                </c:pt>
                <c:pt idx="10425" formatCode="mm/dd/yyyy\ \ \ hh:mm">
                  <c:v>42649.75</c:v>
                </c:pt>
                <c:pt idx="10426" formatCode="mm/dd/yyyy\ \ \ hh:mm">
                  <c:v>42650</c:v>
                </c:pt>
                <c:pt idx="10427" formatCode="mm/dd/yyyy\ \ \ hh:mm">
                  <c:v>42650.25</c:v>
                </c:pt>
                <c:pt idx="10428" formatCode="mm/dd/yyyy\ \ \ hh:mm">
                  <c:v>42650.5</c:v>
                </c:pt>
                <c:pt idx="10429" formatCode="mm/dd/yyyy\ \ \ hh:mm">
                  <c:v>42650.75</c:v>
                </c:pt>
                <c:pt idx="10430" formatCode="mm/dd/yyyy\ \ \ hh:mm">
                  <c:v>42651</c:v>
                </c:pt>
                <c:pt idx="10431" formatCode="mm/dd/yyyy\ \ \ hh:mm">
                  <c:v>42651.25</c:v>
                </c:pt>
                <c:pt idx="10432" formatCode="mm/dd/yyyy\ \ \ hh:mm">
                  <c:v>42651.5</c:v>
                </c:pt>
                <c:pt idx="10433" formatCode="mm/dd/yyyy\ \ \ hh:mm">
                  <c:v>42651.75</c:v>
                </c:pt>
                <c:pt idx="10434" formatCode="mm/dd/yyyy\ \ \ hh:mm">
                  <c:v>42652</c:v>
                </c:pt>
                <c:pt idx="10435" formatCode="mm/dd/yyyy\ \ \ hh:mm">
                  <c:v>42652.25</c:v>
                </c:pt>
                <c:pt idx="10436" formatCode="mm/dd/yyyy\ \ \ hh:mm">
                  <c:v>42652.5</c:v>
                </c:pt>
                <c:pt idx="10437" formatCode="mm/dd/yyyy\ \ \ hh:mm">
                  <c:v>42652.75</c:v>
                </c:pt>
                <c:pt idx="10438" formatCode="mm/dd/yyyy\ \ \ hh:mm">
                  <c:v>42653</c:v>
                </c:pt>
                <c:pt idx="10439" formatCode="mm/dd/yyyy\ \ \ hh:mm">
                  <c:v>42653.25</c:v>
                </c:pt>
                <c:pt idx="10440" formatCode="mm/dd/yyyy\ \ \ hh:mm">
                  <c:v>42653.5</c:v>
                </c:pt>
                <c:pt idx="10441" formatCode="mm/dd/yyyy\ \ \ hh:mm">
                  <c:v>42653.75</c:v>
                </c:pt>
                <c:pt idx="10442" formatCode="mm/dd/yyyy\ \ \ hh:mm">
                  <c:v>42654</c:v>
                </c:pt>
                <c:pt idx="10443" formatCode="mm/dd/yyyy\ \ \ hh:mm">
                  <c:v>42654.25</c:v>
                </c:pt>
                <c:pt idx="10444" formatCode="mm/dd/yyyy\ \ \ hh:mm">
                  <c:v>42654.5</c:v>
                </c:pt>
                <c:pt idx="10445" formatCode="mm/dd/yyyy\ \ \ hh:mm">
                  <c:v>42654.75</c:v>
                </c:pt>
                <c:pt idx="10446" formatCode="mm/dd/yyyy\ \ \ hh:mm">
                  <c:v>42655</c:v>
                </c:pt>
                <c:pt idx="10447" formatCode="mm/dd/yyyy\ \ \ hh:mm">
                  <c:v>42655.25</c:v>
                </c:pt>
                <c:pt idx="10448" formatCode="mm/dd/yyyy\ \ \ hh:mm">
                  <c:v>42655.5</c:v>
                </c:pt>
                <c:pt idx="10449" formatCode="mm/dd/yyyy\ \ \ hh:mm">
                  <c:v>42655.75</c:v>
                </c:pt>
                <c:pt idx="10450" formatCode="mm/dd/yyyy\ \ \ hh:mm">
                  <c:v>42656</c:v>
                </c:pt>
                <c:pt idx="10451" formatCode="mm/dd/yyyy\ \ \ hh:mm">
                  <c:v>42656.25</c:v>
                </c:pt>
                <c:pt idx="10452" formatCode="mm/dd/yyyy\ \ \ hh:mm">
                  <c:v>42656.5</c:v>
                </c:pt>
                <c:pt idx="10453" formatCode="mm/dd/yyyy\ \ \ hh:mm">
                  <c:v>42656.75</c:v>
                </c:pt>
                <c:pt idx="10454" formatCode="mm/dd/yyyy\ \ \ hh:mm">
                  <c:v>42657</c:v>
                </c:pt>
                <c:pt idx="10455" formatCode="mm/dd/yyyy\ \ \ hh:mm">
                  <c:v>42657.25</c:v>
                </c:pt>
                <c:pt idx="10456" formatCode="mm/dd/yyyy\ \ \ hh:mm">
                  <c:v>42657.5</c:v>
                </c:pt>
                <c:pt idx="10457" formatCode="mm/dd/yyyy\ \ \ hh:mm">
                  <c:v>42657.75</c:v>
                </c:pt>
                <c:pt idx="10458" formatCode="mm/dd/yyyy\ \ \ hh:mm">
                  <c:v>42658</c:v>
                </c:pt>
                <c:pt idx="10459" formatCode="mm/dd/yyyy\ \ \ hh:mm">
                  <c:v>42658.25</c:v>
                </c:pt>
                <c:pt idx="10460" formatCode="mm/dd/yyyy\ \ \ hh:mm">
                  <c:v>42658.5</c:v>
                </c:pt>
                <c:pt idx="10461" formatCode="mm/dd/yyyy\ \ \ hh:mm">
                  <c:v>42658.75</c:v>
                </c:pt>
                <c:pt idx="10462" formatCode="mm/dd/yyyy\ \ \ hh:mm">
                  <c:v>42659</c:v>
                </c:pt>
                <c:pt idx="10463" formatCode="mm/dd/yyyy\ \ \ hh:mm">
                  <c:v>42659.25</c:v>
                </c:pt>
                <c:pt idx="10464" formatCode="mm/dd/yyyy\ \ \ hh:mm">
                  <c:v>42659.5</c:v>
                </c:pt>
                <c:pt idx="10465" formatCode="mm/dd/yyyy\ \ \ hh:mm">
                  <c:v>42659.75</c:v>
                </c:pt>
                <c:pt idx="10466" formatCode="mm/dd/yyyy\ \ \ hh:mm">
                  <c:v>42660</c:v>
                </c:pt>
                <c:pt idx="10467" formatCode="mm/dd/yyyy\ \ \ hh:mm">
                  <c:v>42660.25</c:v>
                </c:pt>
                <c:pt idx="10468" formatCode="mm/dd/yyyy\ \ \ hh:mm">
                  <c:v>42660.5</c:v>
                </c:pt>
                <c:pt idx="10469" formatCode="mm/dd/yyyy\ \ \ hh:mm">
                  <c:v>42660.75</c:v>
                </c:pt>
                <c:pt idx="10470" formatCode="mm/dd/yyyy\ \ \ hh:mm">
                  <c:v>42661</c:v>
                </c:pt>
                <c:pt idx="10471" formatCode="mm/dd/yyyy\ \ \ hh:mm">
                  <c:v>42661.25</c:v>
                </c:pt>
                <c:pt idx="10472" formatCode="mm/dd/yyyy\ \ \ hh:mm">
                  <c:v>42661.5</c:v>
                </c:pt>
                <c:pt idx="10473" formatCode="mm/dd/yyyy\ \ \ hh:mm">
                  <c:v>42661.75</c:v>
                </c:pt>
                <c:pt idx="10474" formatCode="mm/dd/yyyy\ \ \ hh:mm">
                  <c:v>42662</c:v>
                </c:pt>
                <c:pt idx="10475" formatCode="mm/dd/yyyy\ \ \ hh:mm">
                  <c:v>42662.25</c:v>
                </c:pt>
                <c:pt idx="10476" formatCode="mm/dd/yyyy\ \ \ hh:mm">
                  <c:v>42662.5</c:v>
                </c:pt>
                <c:pt idx="10477" formatCode="mm/dd/yyyy\ \ \ hh:mm">
                  <c:v>42662.75</c:v>
                </c:pt>
                <c:pt idx="10478" formatCode="mm/dd/yyyy\ \ \ hh:mm">
                  <c:v>42663</c:v>
                </c:pt>
                <c:pt idx="10479" formatCode="mm/dd/yyyy\ \ \ hh:mm">
                  <c:v>42663.25</c:v>
                </c:pt>
                <c:pt idx="10480" formatCode="mm/dd/yyyy\ \ \ hh:mm">
                  <c:v>42663.5</c:v>
                </c:pt>
                <c:pt idx="10481" formatCode="mm/dd/yyyy\ \ \ hh:mm">
                  <c:v>42663.75</c:v>
                </c:pt>
                <c:pt idx="10482" formatCode="mm/dd/yyyy\ \ \ hh:mm">
                  <c:v>42664</c:v>
                </c:pt>
                <c:pt idx="10483" formatCode="mm/dd/yyyy\ \ \ hh:mm">
                  <c:v>42664.25</c:v>
                </c:pt>
                <c:pt idx="10484" formatCode="mm/dd/yyyy\ \ \ hh:mm">
                  <c:v>42664.5</c:v>
                </c:pt>
                <c:pt idx="10485" formatCode="mm/dd/yyyy\ \ \ hh:mm">
                  <c:v>42664.75</c:v>
                </c:pt>
                <c:pt idx="10486" formatCode="mm/dd/yyyy\ \ \ hh:mm">
                  <c:v>42665</c:v>
                </c:pt>
                <c:pt idx="10487" formatCode="mm/dd/yyyy\ \ \ hh:mm">
                  <c:v>42665.25</c:v>
                </c:pt>
                <c:pt idx="10488" formatCode="mm/dd/yyyy\ \ \ hh:mm">
                  <c:v>42665.5</c:v>
                </c:pt>
                <c:pt idx="10489" formatCode="mm/dd/yyyy\ \ \ hh:mm">
                  <c:v>42665.75</c:v>
                </c:pt>
                <c:pt idx="10490" formatCode="mm/dd/yyyy\ \ \ hh:mm">
                  <c:v>42666</c:v>
                </c:pt>
                <c:pt idx="10491" formatCode="mm/dd/yyyy\ \ \ hh:mm">
                  <c:v>42666.25</c:v>
                </c:pt>
                <c:pt idx="10492" formatCode="mm/dd/yyyy\ \ \ hh:mm">
                  <c:v>42666.5</c:v>
                </c:pt>
                <c:pt idx="10493" formatCode="mm/dd/yyyy\ \ \ hh:mm">
                  <c:v>42666.75</c:v>
                </c:pt>
                <c:pt idx="10494" formatCode="mm/dd/yyyy\ \ \ hh:mm">
                  <c:v>42667</c:v>
                </c:pt>
                <c:pt idx="10495" formatCode="mm/dd/yyyy\ \ \ hh:mm">
                  <c:v>42667.25</c:v>
                </c:pt>
                <c:pt idx="10496" formatCode="mm/dd/yyyy\ \ \ hh:mm">
                  <c:v>42667.5</c:v>
                </c:pt>
                <c:pt idx="10497" formatCode="mm/dd/yyyy\ \ \ hh:mm">
                  <c:v>42667.75</c:v>
                </c:pt>
                <c:pt idx="10498" formatCode="mm/dd/yyyy\ \ \ hh:mm">
                  <c:v>42668</c:v>
                </c:pt>
                <c:pt idx="10499" formatCode="mm/dd/yyyy\ \ \ hh:mm">
                  <c:v>42668.25</c:v>
                </c:pt>
                <c:pt idx="10500" formatCode="mm/dd/yyyy\ \ \ hh:mm">
                  <c:v>42668.5</c:v>
                </c:pt>
                <c:pt idx="10501" formatCode="mm/dd/yyyy\ \ \ hh:mm">
                  <c:v>42668.75</c:v>
                </c:pt>
                <c:pt idx="10502" formatCode="mm/dd/yyyy\ \ \ hh:mm">
                  <c:v>42669</c:v>
                </c:pt>
                <c:pt idx="10503" formatCode="mm/dd/yyyy\ \ \ hh:mm">
                  <c:v>42669.25</c:v>
                </c:pt>
                <c:pt idx="10504" formatCode="mm/dd/yyyy\ \ \ hh:mm">
                  <c:v>42669.5</c:v>
                </c:pt>
                <c:pt idx="10505" formatCode="mm/dd/yyyy\ \ \ hh:mm">
                  <c:v>42669.75</c:v>
                </c:pt>
                <c:pt idx="10506" formatCode="mm/dd/yyyy\ \ \ hh:mm">
                  <c:v>42670</c:v>
                </c:pt>
                <c:pt idx="10507" formatCode="mm/dd/yyyy\ \ \ hh:mm">
                  <c:v>42670.25</c:v>
                </c:pt>
                <c:pt idx="10508" formatCode="mm/dd/yyyy\ \ \ hh:mm">
                  <c:v>42670.5</c:v>
                </c:pt>
                <c:pt idx="10509" formatCode="mm/dd/yyyy\ \ \ hh:mm">
                  <c:v>42670.75</c:v>
                </c:pt>
                <c:pt idx="10510" formatCode="mm/dd/yyyy\ \ \ hh:mm">
                  <c:v>42671</c:v>
                </c:pt>
                <c:pt idx="10511" formatCode="mm/dd/yyyy\ \ \ hh:mm">
                  <c:v>42671.25</c:v>
                </c:pt>
                <c:pt idx="10512" formatCode="mm/dd/yyyy\ \ \ hh:mm">
                  <c:v>42671.5</c:v>
                </c:pt>
                <c:pt idx="10513" formatCode="mm/dd/yyyy\ \ \ hh:mm">
                  <c:v>42671.75</c:v>
                </c:pt>
                <c:pt idx="10514" formatCode="mm/dd/yyyy\ \ \ hh:mm">
                  <c:v>42672</c:v>
                </c:pt>
                <c:pt idx="10515" formatCode="mm/dd/yyyy\ \ \ hh:mm">
                  <c:v>42672.25</c:v>
                </c:pt>
                <c:pt idx="10516" formatCode="mm/dd/yyyy\ \ \ hh:mm">
                  <c:v>42672.5</c:v>
                </c:pt>
                <c:pt idx="10517" formatCode="mm/dd/yyyy\ \ \ hh:mm">
                  <c:v>42672.75</c:v>
                </c:pt>
                <c:pt idx="10518" formatCode="mm/dd/yyyy\ \ \ hh:mm">
                  <c:v>42673</c:v>
                </c:pt>
                <c:pt idx="10519" formatCode="mm/dd/yyyy\ \ \ hh:mm">
                  <c:v>42673.25</c:v>
                </c:pt>
                <c:pt idx="10520" formatCode="mm/dd/yyyy\ \ \ hh:mm">
                  <c:v>42673.5</c:v>
                </c:pt>
                <c:pt idx="10521" formatCode="mm/dd/yyyy\ \ \ hh:mm">
                  <c:v>42673.75</c:v>
                </c:pt>
                <c:pt idx="10522" formatCode="mm/dd/yyyy\ \ \ hh:mm">
                  <c:v>42674</c:v>
                </c:pt>
                <c:pt idx="10523" formatCode="mm/dd/yyyy\ \ \ hh:mm">
                  <c:v>42674.25</c:v>
                </c:pt>
                <c:pt idx="10524" formatCode="mm/dd/yyyy\ \ \ hh:mm">
                  <c:v>42674.5</c:v>
                </c:pt>
                <c:pt idx="10525" formatCode="mm/dd/yyyy\ \ \ hh:mm">
                  <c:v>42674.75</c:v>
                </c:pt>
                <c:pt idx="10526" formatCode="mm/dd/yyyy\ \ \ hh:mm">
                  <c:v>42675</c:v>
                </c:pt>
                <c:pt idx="10527" formatCode="mm/dd/yyyy\ \ \ hh:mm">
                  <c:v>42675.25</c:v>
                </c:pt>
                <c:pt idx="10528" formatCode="mm/dd/yyyy\ \ \ hh:mm">
                  <c:v>42675.5</c:v>
                </c:pt>
                <c:pt idx="10529" formatCode="mm/dd/yyyy\ \ \ hh:mm">
                  <c:v>42675.75</c:v>
                </c:pt>
                <c:pt idx="10530" formatCode="mm/dd/yyyy\ \ \ hh:mm">
                  <c:v>42676</c:v>
                </c:pt>
                <c:pt idx="10531" formatCode="mm/dd/yyyy\ \ \ hh:mm">
                  <c:v>42676.25</c:v>
                </c:pt>
                <c:pt idx="10532" formatCode="mm/dd/yyyy\ \ \ hh:mm">
                  <c:v>42676.5</c:v>
                </c:pt>
                <c:pt idx="10533" formatCode="mm/dd/yyyy\ \ \ hh:mm">
                  <c:v>42676.75</c:v>
                </c:pt>
                <c:pt idx="10534" formatCode="mm/dd/yyyy\ \ \ hh:mm">
                  <c:v>42677</c:v>
                </c:pt>
                <c:pt idx="10535" formatCode="mm/dd/yyyy\ \ \ hh:mm">
                  <c:v>42677.25</c:v>
                </c:pt>
                <c:pt idx="10536" formatCode="mm/dd/yyyy\ \ \ hh:mm">
                  <c:v>42677.5</c:v>
                </c:pt>
                <c:pt idx="10537" formatCode="mm/dd/yyyy\ \ \ hh:mm">
                  <c:v>42677.75</c:v>
                </c:pt>
                <c:pt idx="10538" formatCode="mm/dd/yyyy\ \ \ hh:mm">
                  <c:v>42678</c:v>
                </c:pt>
                <c:pt idx="10539" formatCode="mm/dd/yyyy\ \ \ hh:mm">
                  <c:v>42678.25</c:v>
                </c:pt>
                <c:pt idx="10540" formatCode="mm/dd/yyyy\ \ \ hh:mm">
                  <c:v>42678.5</c:v>
                </c:pt>
                <c:pt idx="10541" formatCode="mm/dd/yyyy\ \ \ hh:mm">
                  <c:v>42678.75</c:v>
                </c:pt>
                <c:pt idx="10542" formatCode="mm/dd/yyyy\ \ \ hh:mm">
                  <c:v>42679</c:v>
                </c:pt>
                <c:pt idx="10543" formatCode="mm/dd/yyyy\ \ \ hh:mm">
                  <c:v>42679.25</c:v>
                </c:pt>
                <c:pt idx="10544" formatCode="mm/dd/yyyy\ \ \ hh:mm">
                  <c:v>42679.5</c:v>
                </c:pt>
                <c:pt idx="10545" formatCode="mm/dd/yyyy\ \ \ hh:mm">
                  <c:v>42679.75</c:v>
                </c:pt>
                <c:pt idx="10546" formatCode="mm/dd/yyyy\ \ \ hh:mm">
                  <c:v>42680</c:v>
                </c:pt>
                <c:pt idx="10547" formatCode="mm/dd/yyyy\ \ \ hh:mm">
                  <c:v>42680.208333333336</c:v>
                </c:pt>
                <c:pt idx="10548" formatCode="mm/dd/yyyy\ \ \ hh:mm">
                  <c:v>42680.458333333336</c:v>
                </c:pt>
                <c:pt idx="10549" formatCode="mm/dd/yyyy\ \ \ hh:mm">
                  <c:v>42680.708333333336</c:v>
                </c:pt>
                <c:pt idx="10550" formatCode="mm/dd/yyyy\ \ \ hh:mm">
                  <c:v>42680.958333333336</c:v>
                </c:pt>
                <c:pt idx="10551" formatCode="mm/dd/yyyy\ \ \ hh:mm">
                  <c:v>42681.208333333336</c:v>
                </c:pt>
                <c:pt idx="10552" formatCode="mm/dd/yyyy\ \ \ hh:mm">
                  <c:v>42681.458333333336</c:v>
                </c:pt>
                <c:pt idx="10553" formatCode="mm/dd/yyyy\ \ \ hh:mm">
                  <c:v>42681.708333333336</c:v>
                </c:pt>
                <c:pt idx="10554" formatCode="mm/dd/yyyy\ \ \ hh:mm">
                  <c:v>42681.958333333336</c:v>
                </c:pt>
                <c:pt idx="10555" formatCode="mm/dd/yyyy\ \ \ hh:mm">
                  <c:v>42682.208333333336</c:v>
                </c:pt>
                <c:pt idx="10556" formatCode="mm/dd/yyyy\ \ \ hh:mm">
                  <c:v>42682.458333333336</c:v>
                </c:pt>
                <c:pt idx="10557" formatCode="mm/dd/yyyy\ \ \ hh:mm">
                  <c:v>42682.708333333336</c:v>
                </c:pt>
                <c:pt idx="10558" formatCode="mm/dd/yyyy\ \ \ hh:mm">
                  <c:v>42682.958333333336</c:v>
                </c:pt>
                <c:pt idx="10559" formatCode="mm/dd/yyyy\ \ \ hh:mm">
                  <c:v>42683.208333333336</c:v>
                </c:pt>
                <c:pt idx="10560" formatCode="mm/dd/yyyy\ \ \ hh:mm">
                  <c:v>42683.458333333336</c:v>
                </c:pt>
                <c:pt idx="10561" formatCode="mm/dd/yyyy\ \ \ hh:mm">
                  <c:v>42683.708333333336</c:v>
                </c:pt>
                <c:pt idx="10562" formatCode="mm/dd/yyyy\ \ \ hh:mm">
                  <c:v>42683.958333333336</c:v>
                </c:pt>
                <c:pt idx="10563" formatCode="mm/dd/yyyy\ \ \ hh:mm">
                  <c:v>42684.208333333336</c:v>
                </c:pt>
                <c:pt idx="10564" formatCode="mm/dd/yyyy\ \ \ hh:mm">
                  <c:v>42684.458333333336</c:v>
                </c:pt>
                <c:pt idx="10565" formatCode="mm/dd/yyyy\ \ \ hh:mm">
                  <c:v>42684.708333333336</c:v>
                </c:pt>
                <c:pt idx="10566" formatCode="mm/dd/yyyy\ \ \ hh:mm">
                  <c:v>42684.958333333336</c:v>
                </c:pt>
                <c:pt idx="10567" formatCode="mm/dd/yyyy\ \ \ hh:mm">
                  <c:v>42685.208333333336</c:v>
                </c:pt>
                <c:pt idx="10568" formatCode="mm/dd/yyyy\ \ \ hh:mm">
                  <c:v>42685.458333333336</c:v>
                </c:pt>
                <c:pt idx="10569" formatCode="mm/dd/yyyy\ \ \ hh:mm">
                  <c:v>42685.708333333336</c:v>
                </c:pt>
                <c:pt idx="10570" formatCode="mm/dd/yyyy\ \ \ hh:mm">
                  <c:v>42685.958333333336</c:v>
                </c:pt>
                <c:pt idx="10571" formatCode="mm/dd/yyyy\ \ \ hh:mm">
                  <c:v>42686.208333333336</c:v>
                </c:pt>
                <c:pt idx="10572" formatCode="mm/dd/yyyy\ \ \ hh:mm">
                  <c:v>42686.458333333336</c:v>
                </c:pt>
                <c:pt idx="10573" formatCode="mm/dd/yyyy\ \ \ hh:mm">
                  <c:v>42686.708333333336</c:v>
                </c:pt>
                <c:pt idx="10574" formatCode="mm/dd/yyyy\ \ \ hh:mm">
                  <c:v>42686.958333333336</c:v>
                </c:pt>
                <c:pt idx="10575" formatCode="mm/dd/yyyy\ \ \ hh:mm">
                  <c:v>42687.208333333336</c:v>
                </c:pt>
                <c:pt idx="10576" formatCode="mm/dd/yyyy\ \ \ hh:mm">
                  <c:v>42687.458333333336</c:v>
                </c:pt>
                <c:pt idx="10577" formatCode="mm/dd/yyyy\ \ \ hh:mm">
                  <c:v>42687.708333333336</c:v>
                </c:pt>
                <c:pt idx="10578" formatCode="mm/dd/yyyy\ \ \ hh:mm">
                  <c:v>42687.958333333336</c:v>
                </c:pt>
                <c:pt idx="10579" formatCode="mm/dd/yyyy\ \ \ hh:mm">
                  <c:v>42688.208333333336</c:v>
                </c:pt>
                <c:pt idx="10580" formatCode="mm/dd/yyyy\ \ \ hh:mm">
                  <c:v>42688.458333333336</c:v>
                </c:pt>
                <c:pt idx="10581" formatCode="mm/dd/yyyy\ \ \ hh:mm">
                  <c:v>42688.708333333336</c:v>
                </c:pt>
                <c:pt idx="10582" formatCode="mm/dd/yyyy\ \ \ hh:mm">
                  <c:v>42688.958333333336</c:v>
                </c:pt>
                <c:pt idx="10583" formatCode="mm/dd/yyyy\ \ \ hh:mm">
                  <c:v>42689.208333333336</c:v>
                </c:pt>
                <c:pt idx="10584" formatCode="mm/dd/yyyy\ \ \ hh:mm">
                  <c:v>42689.458333333336</c:v>
                </c:pt>
                <c:pt idx="10585" formatCode="mm/dd/yyyy\ \ \ hh:mm">
                  <c:v>42689.708333333336</c:v>
                </c:pt>
                <c:pt idx="10586" formatCode="mm/dd/yyyy\ \ \ hh:mm">
                  <c:v>42689.958333333336</c:v>
                </c:pt>
                <c:pt idx="10587" formatCode="mm/dd/yyyy\ \ \ hh:mm">
                  <c:v>42690.208333333336</c:v>
                </c:pt>
                <c:pt idx="10588" formatCode="mm/dd/yyyy\ \ \ hh:mm">
                  <c:v>42690.458333333336</c:v>
                </c:pt>
                <c:pt idx="10589" formatCode="mm/dd/yyyy\ \ \ hh:mm">
                  <c:v>42690.708333333336</c:v>
                </c:pt>
                <c:pt idx="10590" formatCode="mm/dd/yyyy\ \ \ hh:mm">
                  <c:v>42690.958333333336</c:v>
                </c:pt>
                <c:pt idx="10591" formatCode="mm/dd/yyyy\ \ \ hh:mm">
                  <c:v>42691.208333333336</c:v>
                </c:pt>
                <c:pt idx="10592" formatCode="mm/dd/yyyy\ \ \ hh:mm">
                  <c:v>42691.458333333336</c:v>
                </c:pt>
                <c:pt idx="10593" formatCode="mm/dd/yyyy\ \ \ hh:mm">
                  <c:v>42691.708333333336</c:v>
                </c:pt>
                <c:pt idx="10594" formatCode="mm/dd/yyyy\ \ \ hh:mm">
                  <c:v>42691.958333333336</c:v>
                </c:pt>
                <c:pt idx="10595" formatCode="mm/dd/yyyy\ \ \ hh:mm">
                  <c:v>42692.208333333336</c:v>
                </c:pt>
                <c:pt idx="10596" formatCode="mm/dd/yyyy\ \ \ hh:mm">
                  <c:v>42692.458333333336</c:v>
                </c:pt>
                <c:pt idx="10597" formatCode="mm/dd/yyyy\ \ \ hh:mm">
                  <c:v>42692.708333333336</c:v>
                </c:pt>
                <c:pt idx="10598" formatCode="mm/dd/yyyy\ \ \ hh:mm">
                  <c:v>42692.958333333336</c:v>
                </c:pt>
                <c:pt idx="10599" formatCode="mm/dd/yyyy\ \ \ hh:mm">
                  <c:v>42693.208333333336</c:v>
                </c:pt>
                <c:pt idx="10600" formatCode="mm/dd/yyyy\ \ \ hh:mm">
                  <c:v>42693.458333333336</c:v>
                </c:pt>
                <c:pt idx="10601" formatCode="mm/dd/yyyy\ \ \ hh:mm">
                  <c:v>42693.708333333336</c:v>
                </c:pt>
                <c:pt idx="10602" formatCode="mm/dd/yyyy\ \ \ hh:mm">
                  <c:v>42693.958333333336</c:v>
                </c:pt>
                <c:pt idx="10603" formatCode="mm/dd/yyyy\ \ \ hh:mm">
                  <c:v>42694.208333333336</c:v>
                </c:pt>
                <c:pt idx="10604" formatCode="mm/dd/yyyy\ \ \ hh:mm">
                  <c:v>42694.458333333336</c:v>
                </c:pt>
                <c:pt idx="10605" formatCode="mm/dd/yyyy\ \ \ hh:mm">
                  <c:v>42694.708333333336</c:v>
                </c:pt>
                <c:pt idx="10606" formatCode="mm/dd/yyyy\ \ \ hh:mm">
                  <c:v>42694.958333333336</c:v>
                </c:pt>
                <c:pt idx="10607" formatCode="mm/dd/yyyy\ \ \ hh:mm">
                  <c:v>42695.208333333336</c:v>
                </c:pt>
                <c:pt idx="10608" formatCode="mm/dd/yyyy\ \ \ hh:mm">
                  <c:v>42695.458333333336</c:v>
                </c:pt>
                <c:pt idx="10609" formatCode="mm/dd/yyyy\ \ \ hh:mm">
                  <c:v>42695.708333333336</c:v>
                </c:pt>
                <c:pt idx="10610" formatCode="mm/dd/yyyy\ \ \ hh:mm">
                  <c:v>42695.958333333336</c:v>
                </c:pt>
                <c:pt idx="10611" formatCode="mm/dd/yyyy\ \ \ hh:mm">
                  <c:v>42696.208333333336</c:v>
                </c:pt>
                <c:pt idx="10612" formatCode="mm/dd/yyyy\ \ \ hh:mm">
                  <c:v>42696.458333333336</c:v>
                </c:pt>
                <c:pt idx="10613" formatCode="mm/dd/yyyy\ \ \ hh:mm">
                  <c:v>42696.708333333336</c:v>
                </c:pt>
                <c:pt idx="10614" formatCode="mm/dd/yyyy\ \ \ hh:mm">
                  <c:v>42696.958333333336</c:v>
                </c:pt>
                <c:pt idx="10615" formatCode="mm/dd/yyyy\ \ \ hh:mm">
                  <c:v>42697.208333333336</c:v>
                </c:pt>
                <c:pt idx="10616" formatCode="mm/dd/yyyy\ \ \ hh:mm">
                  <c:v>42697.458333333336</c:v>
                </c:pt>
                <c:pt idx="10617" formatCode="mm/dd/yyyy\ \ \ hh:mm">
                  <c:v>42697.708333333336</c:v>
                </c:pt>
                <c:pt idx="10618" formatCode="mm/dd/yyyy\ \ \ hh:mm">
                  <c:v>42697.958333333336</c:v>
                </c:pt>
                <c:pt idx="10619" formatCode="mm/dd/yyyy\ \ \ hh:mm">
                  <c:v>42698.208333333336</c:v>
                </c:pt>
                <c:pt idx="10620" formatCode="mm/dd/yyyy\ \ \ hh:mm">
                  <c:v>42698.458333333336</c:v>
                </c:pt>
                <c:pt idx="10621" formatCode="mm/dd/yyyy\ \ \ hh:mm">
                  <c:v>42698.708333333336</c:v>
                </c:pt>
                <c:pt idx="10622" formatCode="mm/dd/yyyy\ \ \ hh:mm">
                  <c:v>42698.958333333336</c:v>
                </c:pt>
                <c:pt idx="10623" formatCode="mm/dd/yyyy\ \ \ hh:mm">
                  <c:v>42699.208333333336</c:v>
                </c:pt>
                <c:pt idx="10624" formatCode="mm/dd/yyyy\ \ \ hh:mm">
                  <c:v>42699.458333333336</c:v>
                </c:pt>
                <c:pt idx="10625" formatCode="mm/dd/yyyy\ \ \ hh:mm">
                  <c:v>42699.708333333336</c:v>
                </c:pt>
                <c:pt idx="10626" formatCode="mm/dd/yyyy\ \ \ hh:mm">
                  <c:v>42699.958333333336</c:v>
                </c:pt>
                <c:pt idx="10627" formatCode="mm/dd/yyyy\ \ \ hh:mm">
                  <c:v>42700.208333333336</c:v>
                </c:pt>
                <c:pt idx="10628" formatCode="mm/dd/yyyy\ \ \ hh:mm">
                  <c:v>42700.458333333336</c:v>
                </c:pt>
                <c:pt idx="10629" formatCode="mm/dd/yyyy\ \ \ hh:mm">
                  <c:v>42700.708333333336</c:v>
                </c:pt>
                <c:pt idx="10630" formatCode="mm/dd/yyyy\ \ \ hh:mm">
                  <c:v>42700.958333333336</c:v>
                </c:pt>
                <c:pt idx="10631" formatCode="mm/dd/yyyy\ \ \ hh:mm">
                  <c:v>42701.208333333336</c:v>
                </c:pt>
                <c:pt idx="10632" formatCode="mm/dd/yyyy\ \ \ hh:mm">
                  <c:v>42701.458333333336</c:v>
                </c:pt>
                <c:pt idx="10633" formatCode="mm/dd/yyyy\ \ \ hh:mm">
                  <c:v>42701.708333333336</c:v>
                </c:pt>
                <c:pt idx="10634" formatCode="mm/dd/yyyy\ \ \ hh:mm">
                  <c:v>42701.958333333336</c:v>
                </c:pt>
                <c:pt idx="10635" formatCode="mm/dd/yyyy\ \ \ hh:mm">
                  <c:v>42702.208333333336</c:v>
                </c:pt>
                <c:pt idx="10636" formatCode="mm/dd/yyyy\ \ \ hh:mm">
                  <c:v>42702.458333333336</c:v>
                </c:pt>
                <c:pt idx="10637" formatCode="mm/dd/yyyy\ \ \ hh:mm">
                  <c:v>42702.708333333336</c:v>
                </c:pt>
                <c:pt idx="10638" formatCode="mm/dd/yyyy\ \ \ hh:mm">
                  <c:v>42702.958333333336</c:v>
                </c:pt>
                <c:pt idx="10639" formatCode="mm/dd/yyyy\ \ \ hh:mm">
                  <c:v>42703.208333333336</c:v>
                </c:pt>
                <c:pt idx="10640" formatCode="mm/dd/yyyy\ \ \ hh:mm">
                  <c:v>42703.458333333336</c:v>
                </c:pt>
                <c:pt idx="10641" formatCode="mm/dd/yyyy\ \ \ hh:mm">
                  <c:v>42703.708333333336</c:v>
                </c:pt>
                <c:pt idx="10642" formatCode="mm/dd/yyyy\ \ \ hh:mm">
                  <c:v>42703.958333333336</c:v>
                </c:pt>
                <c:pt idx="10643" formatCode="mm/dd/yyyy\ \ \ hh:mm">
                  <c:v>42704.208333333336</c:v>
                </c:pt>
                <c:pt idx="10644" formatCode="mm/dd/yyyy\ \ \ hh:mm">
                  <c:v>42704.458333333336</c:v>
                </c:pt>
                <c:pt idx="10645" formatCode="mm/dd/yyyy\ \ \ hh:mm">
                  <c:v>42704.708333333336</c:v>
                </c:pt>
                <c:pt idx="10646" formatCode="mm/dd/yyyy\ \ \ hh:mm">
                  <c:v>42704.958333333336</c:v>
                </c:pt>
                <c:pt idx="10647" formatCode="mm/dd/yyyy\ \ \ hh:mm">
                  <c:v>42705.208333333336</c:v>
                </c:pt>
                <c:pt idx="10648" formatCode="mm/dd/yyyy\ \ \ hh:mm">
                  <c:v>42705.458333333336</c:v>
                </c:pt>
                <c:pt idx="10649" formatCode="mm/dd/yyyy\ \ \ hh:mm">
                  <c:v>42705.708333333336</c:v>
                </c:pt>
                <c:pt idx="10650" formatCode="mm/dd/yyyy\ \ \ hh:mm">
                  <c:v>42705.958333333336</c:v>
                </c:pt>
                <c:pt idx="10651" formatCode="mm/dd/yyyy\ \ \ hh:mm">
                  <c:v>42706.208333333336</c:v>
                </c:pt>
                <c:pt idx="10652" formatCode="mm/dd/yyyy\ \ \ hh:mm">
                  <c:v>42706.458333333336</c:v>
                </c:pt>
                <c:pt idx="10653" formatCode="mm/dd/yyyy\ \ \ hh:mm">
                  <c:v>42706.708333333336</c:v>
                </c:pt>
                <c:pt idx="10654" formatCode="mm/dd/yyyy\ \ \ hh:mm">
                  <c:v>42706.958333333336</c:v>
                </c:pt>
                <c:pt idx="10655" formatCode="mm/dd/yyyy\ \ \ hh:mm">
                  <c:v>42707.208333333336</c:v>
                </c:pt>
                <c:pt idx="10656" formatCode="mm/dd/yyyy\ \ \ hh:mm">
                  <c:v>42707.458333333336</c:v>
                </c:pt>
                <c:pt idx="10657" formatCode="mm/dd/yyyy\ \ \ hh:mm">
                  <c:v>42707.708333333336</c:v>
                </c:pt>
                <c:pt idx="10658" formatCode="mm/dd/yyyy\ \ \ hh:mm">
                  <c:v>42707.958333333336</c:v>
                </c:pt>
                <c:pt idx="10659" formatCode="mm/dd/yyyy\ \ \ hh:mm">
                  <c:v>42708.208333333336</c:v>
                </c:pt>
                <c:pt idx="10660" formatCode="mm/dd/yyyy\ \ \ hh:mm">
                  <c:v>42708.458333333336</c:v>
                </c:pt>
                <c:pt idx="10661" formatCode="mm/dd/yyyy\ \ \ hh:mm">
                  <c:v>42708.708333333336</c:v>
                </c:pt>
                <c:pt idx="10662" formatCode="mm/dd/yyyy\ \ \ hh:mm">
                  <c:v>42708.958333333336</c:v>
                </c:pt>
                <c:pt idx="10663" formatCode="mm/dd/yyyy\ \ \ hh:mm">
                  <c:v>42709.208333333336</c:v>
                </c:pt>
                <c:pt idx="10664" formatCode="mm/dd/yyyy\ \ \ hh:mm">
                  <c:v>42709.458333333336</c:v>
                </c:pt>
                <c:pt idx="10665" formatCode="mm/dd/yyyy\ \ \ hh:mm">
                  <c:v>42709.708333333336</c:v>
                </c:pt>
                <c:pt idx="10666" formatCode="mm/dd/yyyy\ \ \ hh:mm">
                  <c:v>42709.958333333336</c:v>
                </c:pt>
                <c:pt idx="10667" formatCode="mm/dd/yyyy\ \ \ hh:mm">
                  <c:v>42710.208333333336</c:v>
                </c:pt>
                <c:pt idx="10668" formatCode="mm/dd/yyyy\ \ \ hh:mm">
                  <c:v>42710.458333333336</c:v>
                </c:pt>
                <c:pt idx="10669" formatCode="mm/dd/yyyy\ \ \ hh:mm">
                  <c:v>42710.708333333336</c:v>
                </c:pt>
                <c:pt idx="10670" formatCode="mm/dd/yyyy\ \ \ hh:mm">
                  <c:v>42710.958333333336</c:v>
                </c:pt>
                <c:pt idx="10671" formatCode="mm/dd/yyyy\ \ \ hh:mm">
                  <c:v>42711.208333333336</c:v>
                </c:pt>
                <c:pt idx="10672" formatCode="mm/dd/yyyy\ \ \ hh:mm">
                  <c:v>42711.458333333336</c:v>
                </c:pt>
                <c:pt idx="10673" formatCode="mm/dd/yyyy\ \ \ hh:mm">
                  <c:v>42711.708333333336</c:v>
                </c:pt>
                <c:pt idx="10674" formatCode="mm/dd/yyyy\ \ \ hh:mm">
                  <c:v>42711.958333333336</c:v>
                </c:pt>
                <c:pt idx="10675" formatCode="mm/dd/yyyy\ \ \ hh:mm">
                  <c:v>42712.208333333336</c:v>
                </c:pt>
                <c:pt idx="10676" formatCode="mm/dd/yyyy\ \ \ hh:mm">
                  <c:v>42712.458333333336</c:v>
                </c:pt>
                <c:pt idx="10677" formatCode="mm/dd/yyyy\ \ \ hh:mm">
                  <c:v>42712.708333333336</c:v>
                </c:pt>
                <c:pt idx="10678" formatCode="mm/dd/yyyy\ \ \ hh:mm">
                  <c:v>42712.958333333336</c:v>
                </c:pt>
                <c:pt idx="10679" formatCode="mm/dd/yyyy\ \ \ hh:mm">
                  <c:v>42713.208333333336</c:v>
                </c:pt>
                <c:pt idx="10680" formatCode="mm/dd/yyyy\ \ \ hh:mm">
                  <c:v>42713.458333333336</c:v>
                </c:pt>
                <c:pt idx="10681" formatCode="mm/dd/yyyy\ \ \ hh:mm">
                  <c:v>42713.708333333336</c:v>
                </c:pt>
                <c:pt idx="10682" formatCode="mm/dd/yyyy\ \ \ hh:mm">
                  <c:v>42713.958333333336</c:v>
                </c:pt>
                <c:pt idx="10683" formatCode="mm/dd/yyyy\ \ \ hh:mm">
                  <c:v>42714.208333333336</c:v>
                </c:pt>
                <c:pt idx="10684" formatCode="mm/dd/yyyy\ \ \ hh:mm">
                  <c:v>42714.458333333336</c:v>
                </c:pt>
                <c:pt idx="10685" formatCode="mm/dd/yyyy\ \ \ hh:mm">
                  <c:v>42714.708333333336</c:v>
                </c:pt>
                <c:pt idx="10686" formatCode="mm/dd/yyyy\ \ \ hh:mm">
                  <c:v>42714.958333333336</c:v>
                </c:pt>
                <c:pt idx="10687" formatCode="mm/dd/yyyy\ \ \ hh:mm">
                  <c:v>42715.208333333336</c:v>
                </c:pt>
                <c:pt idx="10688" formatCode="mm/dd/yyyy\ \ \ hh:mm">
                  <c:v>42715.458333333336</c:v>
                </c:pt>
                <c:pt idx="10689" formatCode="mm/dd/yyyy\ \ \ hh:mm">
                  <c:v>42715.708333333336</c:v>
                </c:pt>
                <c:pt idx="10690" formatCode="mm/dd/yyyy\ \ \ hh:mm">
                  <c:v>42715.958333333336</c:v>
                </c:pt>
                <c:pt idx="10691" formatCode="mm/dd/yyyy\ \ \ hh:mm">
                  <c:v>42716.208333333336</c:v>
                </c:pt>
                <c:pt idx="10692" formatCode="mm/dd/yyyy\ \ \ hh:mm">
                  <c:v>42716.458333333336</c:v>
                </c:pt>
                <c:pt idx="10693" formatCode="mm/dd/yyyy\ \ \ hh:mm">
                  <c:v>42716.708333333336</c:v>
                </c:pt>
                <c:pt idx="10694" formatCode="mm/dd/yyyy\ \ \ hh:mm">
                  <c:v>42716.958333333336</c:v>
                </c:pt>
                <c:pt idx="10695" formatCode="mm/dd/yyyy\ \ \ hh:mm">
                  <c:v>42717.208333333336</c:v>
                </c:pt>
                <c:pt idx="10696" formatCode="mm/dd/yyyy\ \ \ hh:mm">
                  <c:v>42717.458333333336</c:v>
                </c:pt>
                <c:pt idx="10697" formatCode="mm/dd/yyyy\ \ \ hh:mm">
                  <c:v>42717.708333333336</c:v>
                </c:pt>
                <c:pt idx="10698" formatCode="mm/dd/yyyy\ \ \ hh:mm">
                  <c:v>42717.958333333336</c:v>
                </c:pt>
                <c:pt idx="10699" formatCode="mm/dd/yyyy\ \ \ hh:mm">
                  <c:v>42718.208333333336</c:v>
                </c:pt>
                <c:pt idx="10700" formatCode="mm/dd/yyyy\ \ \ hh:mm">
                  <c:v>42718.458333333336</c:v>
                </c:pt>
                <c:pt idx="10701" formatCode="mm/dd/yyyy\ \ \ hh:mm">
                  <c:v>42718.708333333336</c:v>
                </c:pt>
                <c:pt idx="10702" formatCode="mm/dd/yyyy\ \ \ hh:mm">
                  <c:v>42718.958333333336</c:v>
                </c:pt>
                <c:pt idx="10703" formatCode="mm/dd/yyyy\ \ \ hh:mm">
                  <c:v>42719.208333333336</c:v>
                </c:pt>
                <c:pt idx="10704" formatCode="mm/dd/yyyy\ \ \ hh:mm">
                  <c:v>42719.458333333336</c:v>
                </c:pt>
                <c:pt idx="10705" formatCode="mm/dd/yyyy\ \ \ hh:mm">
                  <c:v>42719.708333333336</c:v>
                </c:pt>
                <c:pt idx="10706" formatCode="mm/dd/yyyy\ \ \ hh:mm">
                  <c:v>42719.958333333336</c:v>
                </c:pt>
                <c:pt idx="10707" formatCode="mm/dd/yyyy\ \ \ hh:mm">
                  <c:v>42720.208333333336</c:v>
                </c:pt>
                <c:pt idx="10708" formatCode="mm/dd/yyyy\ \ \ hh:mm">
                  <c:v>42720.458333333336</c:v>
                </c:pt>
                <c:pt idx="10709" formatCode="mm/dd/yyyy\ \ \ hh:mm">
                  <c:v>42720.708333333336</c:v>
                </c:pt>
                <c:pt idx="10710" formatCode="mm/dd/yyyy\ \ \ hh:mm">
                  <c:v>42720.958333333336</c:v>
                </c:pt>
                <c:pt idx="10711" formatCode="mm/dd/yyyy\ \ \ hh:mm">
                  <c:v>42721.208333333336</c:v>
                </c:pt>
                <c:pt idx="10712" formatCode="mm/dd/yyyy\ \ \ hh:mm">
                  <c:v>42721.458333333336</c:v>
                </c:pt>
                <c:pt idx="10713" formatCode="mm/dd/yyyy\ \ \ hh:mm">
                  <c:v>42721.708333333336</c:v>
                </c:pt>
                <c:pt idx="10714" formatCode="mm/dd/yyyy\ \ \ hh:mm">
                  <c:v>42721.958333333336</c:v>
                </c:pt>
                <c:pt idx="10715" formatCode="mm/dd/yyyy\ \ \ hh:mm">
                  <c:v>42722.208333333336</c:v>
                </c:pt>
                <c:pt idx="10716" formatCode="mm/dd/yyyy\ \ \ hh:mm">
                  <c:v>42722.458333333336</c:v>
                </c:pt>
                <c:pt idx="10717" formatCode="mm/dd/yyyy\ \ \ hh:mm">
                  <c:v>42722.708333333336</c:v>
                </c:pt>
                <c:pt idx="10718" formatCode="mm/dd/yyyy\ \ \ hh:mm">
                  <c:v>42722.958333333336</c:v>
                </c:pt>
                <c:pt idx="10719" formatCode="mm/dd/yyyy\ \ \ hh:mm">
                  <c:v>42723.208333333336</c:v>
                </c:pt>
                <c:pt idx="10720" formatCode="mm/dd/yyyy\ \ \ hh:mm">
                  <c:v>42723.458333333336</c:v>
                </c:pt>
                <c:pt idx="10721" formatCode="mm/dd/yyyy\ \ \ hh:mm">
                  <c:v>42723.708333333336</c:v>
                </c:pt>
                <c:pt idx="10722" formatCode="mm/dd/yyyy\ \ \ hh:mm">
                  <c:v>42723.958333333336</c:v>
                </c:pt>
                <c:pt idx="10723" formatCode="mm/dd/yyyy\ \ \ hh:mm">
                  <c:v>42724.208333333336</c:v>
                </c:pt>
                <c:pt idx="10724" formatCode="mm/dd/yyyy\ \ \ hh:mm">
                  <c:v>42724.458333333336</c:v>
                </c:pt>
                <c:pt idx="10725" formatCode="mm/dd/yyyy\ \ \ hh:mm">
                  <c:v>42724.708333333336</c:v>
                </c:pt>
                <c:pt idx="10726" formatCode="mm/dd/yyyy\ \ \ hh:mm">
                  <c:v>42724.958333333336</c:v>
                </c:pt>
                <c:pt idx="10727" formatCode="mm/dd/yyyy\ \ \ hh:mm">
                  <c:v>42725.208333333336</c:v>
                </c:pt>
                <c:pt idx="10728" formatCode="mm/dd/yyyy\ \ \ hh:mm">
                  <c:v>42725.458333333336</c:v>
                </c:pt>
                <c:pt idx="10729" formatCode="mm/dd/yyyy\ \ \ hh:mm">
                  <c:v>42725.708333333336</c:v>
                </c:pt>
                <c:pt idx="10730" formatCode="mm/dd/yyyy\ \ \ hh:mm">
                  <c:v>42725.958333333336</c:v>
                </c:pt>
                <c:pt idx="10731" formatCode="mm/dd/yyyy\ \ \ hh:mm">
                  <c:v>42726.208333333336</c:v>
                </c:pt>
                <c:pt idx="10732" formatCode="mm/dd/yyyy\ \ \ hh:mm">
                  <c:v>42726.458333333336</c:v>
                </c:pt>
                <c:pt idx="10733" formatCode="mm/dd/yyyy\ \ \ hh:mm">
                  <c:v>42726.708333333336</c:v>
                </c:pt>
                <c:pt idx="10734" formatCode="mm/dd/yyyy\ \ \ hh:mm">
                  <c:v>42726.958333333336</c:v>
                </c:pt>
                <c:pt idx="10735" formatCode="mm/dd/yyyy\ \ \ hh:mm">
                  <c:v>42727.208333333336</c:v>
                </c:pt>
                <c:pt idx="10736" formatCode="mm/dd/yyyy\ \ \ hh:mm">
                  <c:v>42727.458333333336</c:v>
                </c:pt>
                <c:pt idx="10737" formatCode="mm/dd/yyyy\ \ \ hh:mm">
                  <c:v>42727.708333333336</c:v>
                </c:pt>
                <c:pt idx="10738" formatCode="mm/dd/yyyy\ \ \ hh:mm">
                  <c:v>42727.958333333336</c:v>
                </c:pt>
                <c:pt idx="10739" formatCode="mm/dd/yyyy\ \ \ hh:mm">
                  <c:v>42728.208333333336</c:v>
                </c:pt>
                <c:pt idx="10740" formatCode="mm/dd/yyyy\ \ \ hh:mm">
                  <c:v>42728.458333333336</c:v>
                </c:pt>
                <c:pt idx="10741" formatCode="mm/dd/yyyy\ \ \ hh:mm">
                  <c:v>42728.708333333336</c:v>
                </c:pt>
                <c:pt idx="10742" formatCode="mm/dd/yyyy\ \ \ hh:mm">
                  <c:v>42728.958333333336</c:v>
                </c:pt>
                <c:pt idx="10743" formatCode="mm/dd/yyyy\ \ \ hh:mm">
                  <c:v>42729.208333333336</c:v>
                </c:pt>
                <c:pt idx="10744" formatCode="mm/dd/yyyy\ \ \ hh:mm">
                  <c:v>42729.458333333336</c:v>
                </c:pt>
                <c:pt idx="10745" formatCode="mm/dd/yyyy\ \ \ hh:mm">
                  <c:v>42729.708333333336</c:v>
                </c:pt>
                <c:pt idx="10746" formatCode="mm/dd/yyyy\ \ \ hh:mm">
                  <c:v>42729.958333333336</c:v>
                </c:pt>
                <c:pt idx="10747" formatCode="mm/dd/yyyy\ \ \ hh:mm">
                  <c:v>42730.208333333336</c:v>
                </c:pt>
                <c:pt idx="10748" formatCode="mm/dd/yyyy\ \ \ hh:mm">
                  <c:v>42730.458333333336</c:v>
                </c:pt>
                <c:pt idx="10749" formatCode="mm/dd/yyyy\ \ \ hh:mm">
                  <c:v>42730.708333333336</c:v>
                </c:pt>
                <c:pt idx="10750" formatCode="mm/dd/yyyy\ \ \ hh:mm">
                  <c:v>42730.958333333336</c:v>
                </c:pt>
                <c:pt idx="10751" formatCode="mm/dd/yyyy\ \ \ hh:mm">
                  <c:v>42731.208333333336</c:v>
                </c:pt>
                <c:pt idx="10752" formatCode="mm/dd/yyyy\ \ \ hh:mm">
                  <c:v>42731.458333333336</c:v>
                </c:pt>
                <c:pt idx="10753" formatCode="mm/dd/yyyy\ \ \ hh:mm">
                  <c:v>42731.708333333336</c:v>
                </c:pt>
                <c:pt idx="10754" formatCode="mm/dd/yyyy\ \ \ hh:mm">
                  <c:v>42731.958333333336</c:v>
                </c:pt>
                <c:pt idx="10755" formatCode="mm/dd/yyyy\ \ \ hh:mm">
                  <c:v>42732.208333333336</c:v>
                </c:pt>
                <c:pt idx="10756" formatCode="mm/dd/yyyy\ \ \ hh:mm">
                  <c:v>42732.458333333336</c:v>
                </c:pt>
                <c:pt idx="10757" formatCode="mm/dd/yyyy\ \ \ hh:mm">
                  <c:v>42732.708333333336</c:v>
                </c:pt>
                <c:pt idx="10758" formatCode="mm/dd/yyyy\ \ \ hh:mm">
                  <c:v>42732.958333333336</c:v>
                </c:pt>
                <c:pt idx="10759" formatCode="mm/dd/yyyy\ \ \ hh:mm">
                  <c:v>42733.208333333336</c:v>
                </c:pt>
                <c:pt idx="10760" formatCode="mm/dd/yyyy\ \ \ hh:mm">
                  <c:v>42733.458333333336</c:v>
                </c:pt>
                <c:pt idx="10761" formatCode="mm/dd/yyyy\ \ \ hh:mm">
                  <c:v>42733.708333333336</c:v>
                </c:pt>
                <c:pt idx="10762" formatCode="mm/dd/yyyy\ \ \ hh:mm">
                  <c:v>42733.958333333336</c:v>
                </c:pt>
                <c:pt idx="10763" formatCode="mm/dd/yyyy\ \ \ hh:mm">
                  <c:v>42734.208333333336</c:v>
                </c:pt>
                <c:pt idx="10764" formatCode="mm/dd/yyyy\ \ \ hh:mm">
                  <c:v>42734.458333333336</c:v>
                </c:pt>
                <c:pt idx="10765" formatCode="mm/dd/yyyy\ \ \ hh:mm">
                  <c:v>42734.708333333336</c:v>
                </c:pt>
                <c:pt idx="10766" formatCode="mm/dd/yyyy\ \ \ hh:mm">
                  <c:v>42734.958333333336</c:v>
                </c:pt>
                <c:pt idx="10767" formatCode="mm/dd/yyyy\ \ \ hh:mm">
                  <c:v>42735.208333333336</c:v>
                </c:pt>
                <c:pt idx="10768" formatCode="mm/dd/yyyy\ \ \ hh:mm">
                  <c:v>42735.458333333336</c:v>
                </c:pt>
                <c:pt idx="10769" formatCode="mm/dd/yyyy\ \ \ hh:mm">
                  <c:v>42735.708333333336</c:v>
                </c:pt>
                <c:pt idx="10770" formatCode="mm/dd/yyyy\ \ \ hh:mm">
                  <c:v>42735.958333333336</c:v>
                </c:pt>
                <c:pt idx="10771" formatCode="mm/dd/yyyy\ \ \ hh:mm">
                  <c:v>42736.208333333336</c:v>
                </c:pt>
                <c:pt idx="10772" formatCode="mm/dd/yyyy\ \ \ hh:mm">
                  <c:v>42736.458333333336</c:v>
                </c:pt>
                <c:pt idx="10773" formatCode="mm/dd/yyyy\ \ \ hh:mm">
                  <c:v>42736.708333333336</c:v>
                </c:pt>
                <c:pt idx="10774" formatCode="mm/dd/yyyy\ \ \ hh:mm">
                  <c:v>42736.958333333336</c:v>
                </c:pt>
                <c:pt idx="10775" formatCode="mm/dd/yyyy\ \ \ hh:mm">
                  <c:v>42737.208333333336</c:v>
                </c:pt>
                <c:pt idx="10776" formatCode="mm/dd/yyyy\ \ \ hh:mm">
                  <c:v>42737.458333333336</c:v>
                </c:pt>
                <c:pt idx="10777" formatCode="mm/dd/yyyy\ \ \ hh:mm">
                  <c:v>42737.708333333336</c:v>
                </c:pt>
                <c:pt idx="10778" formatCode="mm/dd/yyyy\ \ \ hh:mm">
                  <c:v>42737.958333333336</c:v>
                </c:pt>
                <c:pt idx="10779" formatCode="mm/dd/yyyy\ \ \ hh:mm">
                  <c:v>42738.208333333336</c:v>
                </c:pt>
                <c:pt idx="10780" formatCode="mm/dd/yyyy\ \ \ hh:mm">
                  <c:v>42738.458333333336</c:v>
                </c:pt>
                <c:pt idx="10781" formatCode="mm/dd/yyyy\ \ \ hh:mm">
                  <c:v>42738.708333333336</c:v>
                </c:pt>
                <c:pt idx="10782" formatCode="mm/dd/yyyy\ \ \ hh:mm">
                  <c:v>42738.958333333336</c:v>
                </c:pt>
                <c:pt idx="10783" formatCode="mm/dd/yyyy\ \ \ hh:mm">
                  <c:v>42739.208333333336</c:v>
                </c:pt>
                <c:pt idx="10784" formatCode="mm/dd/yyyy\ \ \ hh:mm">
                  <c:v>42739.458333333336</c:v>
                </c:pt>
                <c:pt idx="10785" formatCode="mm/dd/yyyy\ \ \ hh:mm">
                  <c:v>42739.708333333336</c:v>
                </c:pt>
                <c:pt idx="10786" formatCode="mm/dd/yyyy\ \ \ hh:mm">
                  <c:v>42739.958333333336</c:v>
                </c:pt>
                <c:pt idx="10787" formatCode="mm/dd/yyyy\ \ \ hh:mm">
                  <c:v>42740.208333333336</c:v>
                </c:pt>
                <c:pt idx="10788" formatCode="mm/dd/yyyy\ \ \ hh:mm">
                  <c:v>42740.458333333336</c:v>
                </c:pt>
                <c:pt idx="10789" formatCode="mm/dd/yyyy\ \ \ hh:mm">
                  <c:v>42740.708333333336</c:v>
                </c:pt>
                <c:pt idx="10790" formatCode="mm/dd/yyyy\ \ \ hh:mm">
                  <c:v>42740.958333333336</c:v>
                </c:pt>
                <c:pt idx="10791" formatCode="mm/dd/yyyy\ \ \ hh:mm">
                  <c:v>42741.208333333336</c:v>
                </c:pt>
                <c:pt idx="10792" formatCode="mm/dd/yyyy\ \ \ hh:mm">
                  <c:v>42741.458333333336</c:v>
                </c:pt>
                <c:pt idx="10793" formatCode="mm/dd/yyyy\ \ \ hh:mm">
                  <c:v>42741.708333333336</c:v>
                </c:pt>
                <c:pt idx="10794" formatCode="mm/dd/yyyy\ \ \ hh:mm">
                  <c:v>42741.958333333336</c:v>
                </c:pt>
                <c:pt idx="10795" formatCode="mm/dd/yyyy\ \ \ hh:mm">
                  <c:v>42742.208333333336</c:v>
                </c:pt>
                <c:pt idx="10796" formatCode="mm/dd/yyyy\ \ \ hh:mm">
                  <c:v>42742.458333333336</c:v>
                </c:pt>
                <c:pt idx="10797" formatCode="mm/dd/yyyy\ \ \ hh:mm">
                  <c:v>42742.708333333336</c:v>
                </c:pt>
                <c:pt idx="10798" formatCode="mm/dd/yyyy\ \ \ hh:mm">
                  <c:v>42742.958333333336</c:v>
                </c:pt>
                <c:pt idx="10799" formatCode="mm/dd/yyyy\ \ \ hh:mm">
                  <c:v>42743.208333333336</c:v>
                </c:pt>
                <c:pt idx="10800" formatCode="mm/dd/yyyy\ \ \ hh:mm">
                  <c:v>42743.458333333336</c:v>
                </c:pt>
                <c:pt idx="10801" formatCode="mm/dd/yyyy\ \ \ hh:mm">
                  <c:v>42743.708333333336</c:v>
                </c:pt>
                <c:pt idx="10802" formatCode="mm/dd/yyyy\ \ \ hh:mm">
                  <c:v>42743.958333333336</c:v>
                </c:pt>
                <c:pt idx="10803" formatCode="mm/dd/yyyy\ \ \ hh:mm">
                  <c:v>42744.208333333336</c:v>
                </c:pt>
                <c:pt idx="10804" formatCode="mm/dd/yyyy\ \ \ hh:mm">
                  <c:v>42744.458333333336</c:v>
                </c:pt>
                <c:pt idx="10805" formatCode="mm/dd/yyyy\ \ \ hh:mm">
                  <c:v>42744.708333333336</c:v>
                </c:pt>
                <c:pt idx="10806" formatCode="mm/dd/yyyy\ \ \ hh:mm">
                  <c:v>42744.958333333336</c:v>
                </c:pt>
                <c:pt idx="10807" formatCode="mm/dd/yyyy\ \ \ hh:mm">
                  <c:v>42745.208333333336</c:v>
                </c:pt>
                <c:pt idx="10808" formatCode="mm/dd/yyyy\ \ \ hh:mm">
                  <c:v>42745.458333333336</c:v>
                </c:pt>
                <c:pt idx="10809" formatCode="mm/dd/yyyy\ \ \ hh:mm">
                  <c:v>42745.708333333336</c:v>
                </c:pt>
                <c:pt idx="10810" formatCode="mm/dd/yyyy\ \ \ hh:mm">
                  <c:v>42745.958333333336</c:v>
                </c:pt>
                <c:pt idx="10811" formatCode="mm/dd/yyyy\ \ \ hh:mm">
                  <c:v>42746.208333333336</c:v>
                </c:pt>
                <c:pt idx="10812" formatCode="mm/dd/yyyy\ \ \ hh:mm">
                  <c:v>42746.458333333336</c:v>
                </c:pt>
                <c:pt idx="10813" formatCode="mm/dd/yyyy\ \ \ hh:mm">
                  <c:v>42746.708333333336</c:v>
                </c:pt>
                <c:pt idx="10814" formatCode="mm/dd/yyyy\ \ \ hh:mm">
                  <c:v>42746.958333333336</c:v>
                </c:pt>
                <c:pt idx="10815" formatCode="mm/dd/yyyy\ \ \ hh:mm">
                  <c:v>42747.208333333336</c:v>
                </c:pt>
                <c:pt idx="10816" formatCode="mm/dd/yyyy\ \ \ hh:mm">
                  <c:v>42747.458333333336</c:v>
                </c:pt>
                <c:pt idx="10817" formatCode="mm/dd/yyyy\ \ \ hh:mm">
                  <c:v>42747.708333333336</c:v>
                </c:pt>
                <c:pt idx="10818" formatCode="mm/dd/yyyy\ \ \ hh:mm">
                  <c:v>42747.958333333336</c:v>
                </c:pt>
                <c:pt idx="10819" formatCode="mm/dd/yyyy\ \ \ hh:mm">
                  <c:v>42748.208333333336</c:v>
                </c:pt>
                <c:pt idx="10820" formatCode="mm/dd/yyyy\ \ \ hh:mm">
                  <c:v>42748.458333333336</c:v>
                </c:pt>
                <c:pt idx="10821" formatCode="mm/dd/yyyy\ \ \ hh:mm">
                  <c:v>42748.708333333336</c:v>
                </c:pt>
                <c:pt idx="10822" formatCode="mm/dd/yyyy\ \ \ hh:mm">
                  <c:v>42748.958333333336</c:v>
                </c:pt>
                <c:pt idx="10823" formatCode="mm/dd/yyyy\ \ \ hh:mm">
                  <c:v>42749.208333333336</c:v>
                </c:pt>
                <c:pt idx="10824" formatCode="mm/dd/yyyy\ \ \ hh:mm">
                  <c:v>42749.458333333336</c:v>
                </c:pt>
                <c:pt idx="10825" formatCode="mm/dd/yyyy\ \ \ hh:mm">
                  <c:v>42749.708333333336</c:v>
                </c:pt>
                <c:pt idx="10826" formatCode="mm/dd/yyyy\ \ \ hh:mm">
                  <c:v>42749.958333333336</c:v>
                </c:pt>
                <c:pt idx="10827" formatCode="mm/dd/yyyy\ \ \ hh:mm">
                  <c:v>42750.208333333336</c:v>
                </c:pt>
                <c:pt idx="10828" formatCode="mm/dd/yyyy\ \ \ hh:mm">
                  <c:v>42750.458333333336</c:v>
                </c:pt>
                <c:pt idx="10829" formatCode="mm/dd/yyyy\ \ \ hh:mm">
                  <c:v>42750.708333333336</c:v>
                </c:pt>
                <c:pt idx="10830" formatCode="mm/dd/yyyy\ \ \ hh:mm">
                  <c:v>42750.958333333336</c:v>
                </c:pt>
                <c:pt idx="10831" formatCode="mm/dd/yyyy\ \ \ hh:mm">
                  <c:v>42751.208333333336</c:v>
                </c:pt>
                <c:pt idx="10832" formatCode="mm/dd/yyyy\ \ \ hh:mm">
                  <c:v>42751.458333333336</c:v>
                </c:pt>
                <c:pt idx="10833" formatCode="mm/dd/yyyy\ \ \ hh:mm">
                  <c:v>42751.708333333336</c:v>
                </c:pt>
                <c:pt idx="10834" formatCode="mm/dd/yyyy\ \ \ hh:mm">
                  <c:v>42751.958333333336</c:v>
                </c:pt>
                <c:pt idx="10835" formatCode="mm/dd/yyyy\ \ \ hh:mm">
                  <c:v>42752.208333333336</c:v>
                </c:pt>
                <c:pt idx="10836" formatCode="mm/dd/yyyy\ \ \ hh:mm">
                  <c:v>42752.458333333336</c:v>
                </c:pt>
                <c:pt idx="10837" formatCode="mm/dd/yyyy\ \ \ hh:mm">
                  <c:v>42752.708333333336</c:v>
                </c:pt>
                <c:pt idx="10838" formatCode="mm/dd/yyyy\ \ \ hh:mm">
                  <c:v>42752.958333333336</c:v>
                </c:pt>
                <c:pt idx="10839" formatCode="mm/dd/yyyy\ \ \ hh:mm">
                  <c:v>42753.208333333336</c:v>
                </c:pt>
                <c:pt idx="10840" formatCode="mm/dd/yyyy\ \ \ hh:mm">
                  <c:v>42753.458333333336</c:v>
                </c:pt>
                <c:pt idx="10841" formatCode="mm/dd/yyyy\ \ \ hh:mm">
                  <c:v>42753.708333333336</c:v>
                </c:pt>
                <c:pt idx="10842" formatCode="mm/dd/yyyy\ \ \ hh:mm">
                  <c:v>42753.958333333336</c:v>
                </c:pt>
                <c:pt idx="10843" formatCode="mm/dd/yyyy\ \ \ hh:mm">
                  <c:v>42754.208333333336</c:v>
                </c:pt>
                <c:pt idx="10844" formatCode="mm/dd/yyyy\ \ \ hh:mm">
                  <c:v>42754.458333333336</c:v>
                </c:pt>
                <c:pt idx="10845" formatCode="mm/dd/yyyy\ \ \ hh:mm">
                  <c:v>42754.708333333336</c:v>
                </c:pt>
                <c:pt idx="10846" formatCode="mm/dd/yyyy\ \ \ hh:mm">
                  <c:v>42754.958333333336</c:v>
                </c:pt>
                <c:pt idx="10847" formatCode="mm/dd/yyyy\ \ \ hh:mm">
                  <c:v>42755.208333333336</c:v>
                </c:pt>
                <c:pt idx="10848" formatCode="mm/dd/yyyy\ \ \ hh:mm">
                  <c:v>42755.458333333336</c:v>
                </c:pt>
                <c:pt idx="10849" formatCode="mm/dd/yyyy\ \ \ hh:mm">
                  <c:v>42755.708333333336</c:v>
                </c:pt>
                <c:pt idx="10850" formatCode="mm/dd/yyyy\ \ \ hh:mm">
                  <c:v>42755.958333333336</c:v>
                </c:pt>
                <c:pt idx="10851" formatCode="mm/dd/yyyy\ \ \ hh:mm">
                  <c:v>42756.208333333336</c:v>
                </c:pt>
                <c:pt idx="10852" formatCode="mm/dd/yyyy\ \ \ hh:mm">
                  <c:v>42756.458333333336</c:v>
                </c:pt>
                <c:pt idx="10853" formatCode="mm/dd/yyyy\ \ \ hh:mm">
                  <c:v>42756.708333333336</c:v>
                </c:pt>
                <c:pt idx="10854" formatCode="mm/dd/yyyy\ \ \ hh:mm">
                  <c:v>42756.958333333336</c:v>
                </c:pt>
                <c:pt idx="10855" formatCode="mm/dd/yyyy\ \ \ hh:mm">
                  <c:v>42757.208333333336</c:v>
                </c:pt>
                <c:pt idx="10856" formatCode="mm/dd/yyyy\ \ \ hh:mm">
                  <c:v>42757.458333333336</c:v>
                </c:pt>
                <c:pt idx="10857" formatCode="mm/dd/yyyy\ \ \ hh:mm">
                  <c:v>42757.708333333336</c:v>
                </c:pt>
                <c:pt idx="10858" formatCode="mm/dd/yyyy\ \ \ hh:mm">
                  <c:v>42757.958333333336</c:v>
                </c:pt>
                <c:pt idx="10859" formatCode="mm/dd/yyyy\ \ \ hh:mm">
                  <c:v>42758.208333333336</c:v>
                </c:pt>
                <c:pt idx="10860" formatCode="mm/dd/yyyy\ \ \ hh:mm">
                  <c:v>42758.458333333336</c:v>
                </c:pt>
                <c:pt idx="10861" formatCode="mm/dd/yyyy\ \ \ hh:mm">
                  <c:v>42758.708333333336</c:v>
                </c:pt>
                <c:pt idx="10862" formatCode="mm/dd/yyyy\ \ \ hh:mm">
                  <c:v>42758.958333333336</c:v>
                </c:pt>
                <c:pt idx="10863" formatCode="mm/dd/yyyy\ \ \ hh:mm">
                  <c:v>42759.208333333336</c:v>
                </c:pt>
                <c:pt idx="10864" formatCode="mm/dd/yyyy\ \ \ hh:mm">
                  <c:v>42759.458333333336</c:v>
                </c:pt>
                <c:pt idx="10865" formatCode="mm/dd/yyyy\ \ \ hh:mm">
                  <c:v>42759.708333333336</c:v>
                </c:pt>
                <c:pt idx="10866" formatCode="mm/dd/yyyy\ \ \ hh:mm">
                  <c:v>42759.958333333336</c:v>
                </c:pt>
                <c:pt idx="10867" formatCode="mm/dd/yyyy\ \ \ hh:mm">
                  <c:v>42760.208333333336</c:v>
                </c:pt>
                <c:pt idx="10868" formatCode="mm/dd/yyyy\ \ \ hh:mm">
                  <c:v>42760.458333333336</c:v>
                </c:pt>
                <c:pt idx="10869" formatCode="mm/dd/yyyy\ \ \ hh:mm">
                  <c:v>42760.708333333336</c:v>
                </c:pt>
                <c:pt idx="10870" formatCode="mm/dd/yyyy\ \ \ hh:mm">
                  <c:v>42760.958333333336</c:v>
                </c:pt>
                <c:pt idx="10871" formatCode="mm/dd/yyyy\ \ \ hh:mm">
                  <c:v>42761.208333333336</c:v>
                </c:pt>
                <c:pt idx="10872" formatCode="mm/dd/yyyy\ \ \ hh:mm">
                  <c:v>42761.458333333336</c:v>
                </c:pt>
                <c:pt idx="10873" formatCode="mm/dd/yyyy\ \ \ hh:mm">
                  <c:v>42761.708333333336</c:v>
                </c:pt>
                <c:pt idx="10874" formatCode="mm/dd/yyyy\ \ \ hh:mm">
                  <c:v>42761.958333333336</c:v>
                </c:pt>
                <c:pt idx="10875" formatCode="mm/dd/yyyy\ \ \ hh:mm">
                  <c:v>42762.208333333336</c:v>
                </c:pt>
                <c:pt idx="10876" formatCode="mm/dd/yyyy\ \ \ hh:mm">
                  <c:v>42762.458333333336</c:v>
                </c:pt>
                <c:pt idx="10877" formatCode="mm/dd/yyyy\ \ \ hh:mm">
                  <c:v>42762.708333333336</c:v>
                </c:pt>
                <c:pt idx="10878" formatCode="mm/dd/yyyy\ \ \ hh:mm">
                  <c:v>42762.958333333336</c:v>
                </c:pt>
                <c:pt idx="10879" formatCode="mm/dd/yyyy\ \ \ hh:mm">
                  <c:v>42763.208333333336</c:v>
                </c:pt>
                <c:pt idx="10880" formatCode="mm/dd/yyyy\ \ \ hh:mm">
                  <c:v>42763.458333333336</c:v>
                </c:pt>
                <c:pt idx="10881" formatCode="mm/dd/yyyy\ \ \ hh:mm">
                  <c:v>42763.708333333336</c:v>
                </c:pt>
                <c:pt idx="10882" formatCode="mm/dd/yyyy\ \ \ hh:mm">
                  <c:v>42763.958333333336</c:v>
                </c:pt>
                <c:pt idx="10883" formatCode="mm/dd/yyyy\ \ \ hh:mm">
                  <c:v>42764.208333333336</c:v>
                </c:pt>
                <c:pt idx="10884" formatCode="mm/dd/yyyy\ \ \ hh:mm">
                  <c:v>42764.458333333336</c:v>
                </c:pt>
                <c:pt idx="10885" formatCode="mm/dd/yyyy\ \ \ hh:mm">
                  <c:v>42764.708333333336</c:v>
                </c:pt>
                <c:pt idx="10886" formatCode="mm/dd/yyyy\ \ \ hh:mm">
                  <c:v>42764.958333333336</c:v>
                </c:pt>
                <c:pt idx="10887" formatCode="mm/dd/yyyy\ \ \ hh:mm">
                  <c:v>42765.208333333336</c:v>
                </c:pt>
                <c:pt idx="10888" formatCode="mm/dd/yyyy\ \ \ hh:mm">
                  <c:v>42765.458333333336</c:v>
                </c:pt>
                <c:pt idx="10889" formatCode="mm/dd/yyyy\ \ \ hh:mm">
                  <c:v>42765.708333333336</c:v>
                </c:pt>
                <c:pt idx="10890" formatCode="mm/dd/yyyy\ \ \ hh:mm">
                  <c:v>42765.958333333336</c:v>
                </c:pt>
                <c:pt idx="10891" formatCode="mm/dd/yyyy\ \ \ hh:mm">
                  <c:v>42766.208333333336</c:v>
                </c:pt>
                <c:pt idx="10892" formatCode="mm/dd/yyyy\ \ \ hh:mm">
                  <c:v>42766.458333333336</c:v>
                </c:pt>
                <c:pt idx="10893" formatCode="mm/dd/yyyy\ \ \ hh:mm">
                  <c:v>42766.708333333336</c:v>
                </c:pt>
                <c:pt idx="10894" formatCode="mm/dd/yyyy\ \ \ hh:mm">
                  <c:v>42766.958333333336</c:v>
                </c:pt>
                <c:pt idx="10895" formatCode="mm/dd/yyyy\ \ \ hh:mm">
                  <c:v>42767.208333333336</c:v>
                </c:pt>
                <c:pt idx="10896" formatCode="mm/dd/yyyy\ \ \ hh:mm">
                  <c:v>42767.458333333336</c:v>
                </c:pt>
                <c:pt idx="10897" formatCode="mm/dd/yyyy\ \ \ hh:mm">
                  <c:v>42767.708333333336</c:v>
                </c:pt>
                <c:pt idx="10898" formatCode="mm/dd/yyyy\ \ \ hh:mm">
                  <c:v>42767.958333333336</c:v>
                </c:pt>
                <c:pt idx="10899" formatCode="mm/dd/yyyy\ \ \ hh:mm">
                  <c:v>42768.208333333336</c:v>
                </c:pt>
                <c:pt idx="10900" formatCode="mm/dd/yyyy\ \ \ hh:mm">
                  <c:v>42768.458333333336</c:v>
                </c:pt>
                <c:pt idx="10901" formatCode="mm/dd/yyyy\ \ \ hh:mm">
                  <c:v>42768.708333333336</c:v>
                </c:pt>
                <c:pt idx="10902" formatCode="mm/dd/yyyy\ \ \ hh:mm">
                  <c:v>42768.958333333336</c:v>
                </c:pt>
                <c:pt idx="10903" formatCode="mm/dd/yyyy\ \ \ hh:mm">
                  <c:v>42769.208333333336</c:v>
                </c:pt>
                <c:pt idx="10904" formatCode="mm/dd/yyyy\ \ \ hh:mm">
                  <c:v>42769.458333333336</c:v>
                </c:pt>
                <c:pt idx="10905" formatCode="mm/dd/yyyy\ \ \ hh:mm">
                  <c:v>42769.708333333336</c:v>
                </c:pt>
                <c:pt idx="10906" formatCode="mm/dd/yyyy\ \ \ hh:mm">
                  <c:v>42769.958333333336</c:v>
                </c:pt>
                <c:pt idx="10907" formatCode="mm/dd/yyyy\ \ \ hh:mm">
                  <c:v>42770.208333333336</c:v>
                </c:pt>
                <c:pt idx="10908" formatCode="mm/dd/yyyy\ \ \ hh:mm">
                  <c:v>42770.458333333336</c:v>
                </c:pt>
                <c:pt idx="10909" formatCode="mm/dd/yyyy\ \ \ hh:mm">
                  <c:v>42770.708333333336</c:v>
                </c:pt>
                <c:pt idx="10910" formatCode="mm/dd/yyyy\ \ \ hh:mm">
                  <c:v>42770.958333333336</c:v>
                </c:pt>
                <c:pt idx="10911" formatCode="mm/dd/yyyy\ \ \ hh:mm">
                  <c:v>42771.208333333336</c:v>
                </c:pt>
                <c:pt idx="10912" formatCode="mm/dd/yyyy\ \ \ hh:mm">
                  <c:v>42771.458333333336</c:v>
                </c:pt>
                <c:pt idx="10913" formatCode="mm/dd/yyyy\ \ \ hh:mm">
                  <c:v>42771.708333333336</c:v>
                </c:pt>
                <c:pt idx="10914" formatCode="mm/dd/yyyy\ \ \ hh:mm">
                  <c:v>42771.958333333336</c:v>
                </c:pt>
                <c:pt idx="10915" formatCode="mm/dd/yyyy\ \ \ hh:mm">
                  <c:v>42772.208333333336</c:v>
                </c:pt>
                <c:pt idx="10916" formatCode="mm/dd/yyyy\ \ \ hh:mm">
                  <c:v>42772.458333333336</c:v>
                </c:pt>
                <c:pt idx="10917" formatCode="mm/dd/yyyy\ \ \ hh:mm">
                  <c:v>42772.708333333336</c:v>
                </c:pt>
                <c:pt idx="10918" formatCode="mm/dd/yyyy\ \ \ hh:mm">
                  <c:v>42772.958333333336</c:v>
                </c:pt>
                <c:pt idx="10919" formatCode="mm/dd/yyyy\ \ \ hh:mm">
                  <c:v>42773.208333333336</c:v>
                </c:pt>
                <c:pt idx="10920" formatCode="mm/dd/yyyy\ \ \ hh:mm">
                  <c:v>42773.458333333336</c:v>
                </c:pt>
                <c:pt idx="10921" formatCode="mm/dd/yyyy\ \ \ hh:mm">
                  <c:v>42773.708333333336</c:v>
                </c:pt>
                <c:pt idx="10922" formatCode="mm/dd/yyyy\ \ \ hh:mm">
                  <c:v>42773.958333333336</c:v>
                </c:pt>
                <c:pt idx="10923" formatCode="mm/dd/yyyy\ \ \ hh:mm">
                  <c:v>42774.208333333336</c:v>
                </c:pt>
                <c:pt idx="10924" formatCode="mm/dd/yyyy\ \ \ hh:mm">
                  <c:v>42774.458333333336</c:v>
                </c:pt>
                <c:pt idx="10925" formatCode="mm/dd/yyyy\ \ \ hh:mm">
                  <c:v>42774.708333333336</c:v>
                </c:pt>
                <c:pt idx="10926" formatCode="mm/dd/yyyy\ \ \ hh:mm">
                  <c:v>42774.958333333336</c:v>
                </c:pt>
                <c:pt idx="10927" formatCode="mm/dd/yyyy\ \ \ hh:mm">
                  <c:v>42775.208333333336</c:v>
                </c:pt>
                <c:pt idx="10928" formatCode="mm/dd/yyyy\ \ \ hh:mm">
                  <c:v>42775.458333333336</c:v>
                </c:pt>
                <c:pt idx="10929" formatCode="mm/dd/yyyy\ \ \ hh:mm">
                  <c:v>42775.708333333336</c:v>
                </c:pt>
                <c:pt idx="10930" formatCode="mm/dd/yyyy\ \ \ hh:mm">
                  <c:v>42775.958333333336</c:v>
                </c:pt>
                <c:pt idx="10931" formatCode="mm/dd/yyyy\ \ \ hh:mm">
                  <c:v>42776.208333333336</c:v>
                </c:pt>
                <c:pt idx="10932" formatCode="mm/dd/yyyy\ \ \ hh:mm">
                  <c:v>42776.458333333336</c:v>
                </c:pt>
                <c:pt idx="10933" formatCode="mm/dd/yyyy\ \ \ hh:mm">
                  <c:v>42776.708333333336</c:v>
                </c:pt>
                <c:pt idx="10934" formatCode="mm/dd/yyyy\ \ \ hh:mm">
                  <c:v>42776.958333333336</c:v>
                </c:pt>
                <c:pt idx="10935" formatCode="mm/dd/yyyy\ \ \ hh:mm">
                  <c:v>42777.208333333336</c:v>
                </c:pt>
                <c:pt idx="10936" formatCode="mm/dd/yyyy\ \ \ hh:mm">
                  <c:v>42777.458333333336</c:v>
                </c:pt>
                <c:pt idx="10937" formatCode="mm/dd/yyyy\ \ \ hh:mm">
                  <c:v>42777.708333333336</c:v>
                </c:pt>
                <c:pt idx="10938" formatCode="mm/dd/yyyy\ \ \ hh:mm">
                  <c:v>42777.958333333336</c:v>
                </c:pt>
                <c:pt idx="10939" formatCode="mm/dd/yyyy\ \ \ hh:mm">
                  <c:v>42778.208333333336</c:v>
                </c:pt>
                <c:pt idx="10940" formatCode="mm/dd/yyyy\ \ \ hh:mm">
                  <c:v>42778.458333333336</c:v>
                </c:pt>
                <c:pt idx="10941" formatCode="mm/dd/yyyy\ \ \ hh:mm">
                  <c:v>42778.708333333336</c:v>
                </c:pt>
                <c:pt idx="10942" formatCode="mm/dd/yyyy\ \ \ hh:mm">
                  <c:v>42778.958333333336</c:v>
                </c:pt>
                <c:pt idx="10943" formatCode="mm/dd/yyyy\ \ \ hh:mm">
                  <c:v>42779.208333333336</c:v>
                </c:pt>
                <c:pt idx="10944" formatCode="mm/dd/yyyy\ \ \ hh:mm">
                  <c:v>42779.458333333336</c:v>
                </c:pt>
                <c:pt idx="10945" formatCode="mm/dd/yyyy\ \ \ hh:mm">
                  <c:v>42779.708333333336</c:v>
                </c:pt>
                <c:pt idx="10946" formatCode="mm/dd/yyyy\ \ \ hh:mm">
                  <c:v>42779.958333333336</c:v>
                </c:pt>
                <c:pt idx="10947" formatCode="mm/dd/yyyy\ \ \ hh:mm">
                  <c:v>42780.208333333336</c:v>
                </c:pt>
                <c:pt idx="10948" formatCode="mm/dd/yyyy\ \ \ hh:mm">
                  <c:v>42780.458333333336</c:v>
                </c:pt>
                <c:pt idx="10949" formatCode="mm/dd/yyyy\ \ \ hh:mm">
                  <c:v>42780.708333333336</c:v>
                </c:pt>
                <c:pt idx="10950" formatCode="mm/dd/yyyy\ \ \ hh:mm">
                  <c:v>42780.958333333336</c:v>
                </c:pt>
                <c:pt idx="10951" formatCode="mm/dd/yyyy\ \ \ hh:mm">
                  <c:v>42781.208333333336</c:v>
                </c:pt>
                <c:pt idx="10952" formatCode="mm/dd/yyyy\ \ \ hh:mm">
                  <c:v>42781.458333333336</c:v>
                </c:pt>
                <c:pt idx="10953" formatCode="mm/dd/yyyy\ \ \ hh:mm">
                  <c:v>42781.708333333336</c:v>
                </c:pt>
                <c:pt idx="10954" formatCode="mm/dd/yyyy\ \ \ hh:mm">
                  <c:v>42781.958333333336</c:v>
                </c:pt>
                <c:pt idx="10955" formatCode="mm/dd/yyyy\ \ \ hh:mm">
                  <c:v>42782.208333333336</c:v>
                </c:pt>
                <c:pt idx="10956" formatCode="mm/dd/yyyy\ \ \ hh:mm">
                  <c:v>42782.458333333336</c:v>
                </c:pt>
                <c:pt idx="10957" formatCode="mm/dd/yyyy\ \ \ hh:mm">
                  <c:v>42782.708333333336</c:v>
                </c:pt>
                <c:pt idx="10958" formatCode="mm/dd/yyyy\ \ \ hh:mm">
                  <c:v>42782.958333333336</c:v>
                </c:pt>
                <c:pt idx="10959" formatCode="mm/dd/yyyy\ \ \ hh:mm">
                  <c:v>42783.208333333336</c:v>
                </c:pt>
                <c:pt idx="10960" formatCode="mm/dd/yyyy\ \ \ hh:mm">
                  <c:v>42783.458333333336</c:v>
                </c:pt>
                <c:pt idx="10961" formatCode="mm/dd/yyyy\ \ \ hh:mm">
                  <c:v>42783.708333333336</c:v>
                </c:pt>
                <c:pt idx="10962" formatCode="mm/dd/yyyy\ \ \ hh:mm">
                  <c:v>42783.958333333336</c:v>
                </c:pt>
                <c:pt idx="10963" formatCode="mm/dd/yyyy\ \ \ hh:mm">
                  <c:v>42784.208333333336</c:v>
                </c:pt>
                <c:pt idx="10964" formatCode="mm/dd/yyyy\ \ \ hh:mm">
                  <c:v>42784.458333333336</c:v>
                </c:pt>
                <c:pt idx="10965" formatCode="mm/dd/yyyy\ \ \ hh:mm">
                  <c:v>42784.708333333336</c:v>
                </c:pt>
                <c:pt idx="10966" formatCode="mm/dd/yyyy\ \ \ hh:mm">
                  <c:v>42784.958333333336</c:v>
                </c:pt>
                <c:pt idx="10967" formatCode="mm/dd/yyyy\ \ \ hh:mm">
                  <c:v>42785.208333333336</c:v>
                </c:pt>
                <c:pt idx="10968" formatCode="mm/dd/yyyy\ \ \ hh:mm">
                  <c:v>42785.458333333336</c:v>
                </c:pt>
                <c:pt idx="10969" formatCode="mm/dd/yyyy\ \ \ hh:mm">
                  <c:v>42785.708333333336</c:v>
                </c:pt>
                <c:pt idx="10970" formatCode="mm/dd/yyyy\ \ \ hh:mm">
                  <c:v>42785.958333333336</c:v>
                </c:pt>
                <c:pt idx="10971" formatCode="mm/dd/yyyy\ \ \ hh:mm">
                  <c:v>42786.208333333336</c:v>
                </c:pt>
                <c:pt idx="10972" formatCode="mm/dd/yyyy\ \ \ hh:mm">
                  <c:v>42786.458333333336</c:v>
                </c:pt>
                <c:pt idx="10973" formatCode="mm/dd/yyyy\ \ \ hh:mm">
                  <c:v>42786.708333333336</c:v>
                </c:pt>
                <c:pt idx="10974" formatCode="mm/dd/yyyy\ \ \ hh:mm">
                  <c:v>42786.958333333336</c:v>
                </c:pt>
                <c:pt idx="10975" formatCode="mm/dd/yyyy\ \ \ hh:mm">
                  <c:v>42787.208333333336</c:v>
                </c:pt>
                <c:pt idx="10976" formatCode="mm/dd/yyyy\ \ \ hh:mm">
                  <c:v>42787.458333333336</c:v>
                </c:pt>
                <c:pt idx="10977" formatCode="mm/dd/yyyy\ \ \ hh:mm">
                  <c:v>42787.708333333336</c:v>
                </c:pt>
                <c:pt idx="10978" formatCode="mm/dd/yyyy\ \ \ hh:mm">
                  <c:v>42787.958333333336</c:v>
                </c:pt>
                <c:pt idx="10979" formatCode="mm/dd/yyyy\ \ \ hh:mm">
                  <c:v>42788.208333333336</c:v>
                </c:pt>
                <c:pt idx="10980" formatCode="mm/dd/yyyy\ \ \ hh:mm">
                  <c:v>42788.458333333336</c:v>
                </c:pt>
                <c:pt idx="10981" formatCode="mm/dd/yyyy\ \ \ hh:mm">
                  <c:v>42788.708333333336</c:v>
                </c:pt>
                <c:pt idx="10982" formatCode="mm/dd/yyyy\ \ \ hh:mm">
                  <c:v>42788.958333333336</c:v>
                </c:pt>
                <c:pt idx="10983" formatCode="mm/dd/yyyy\ \ \ hh:mm">
                  <c:v>42789.208333333336</c:v>
                </c:pt>
                <c:pt idx="10984" formatCode="mm/dd/yyyy\ \ \ hh:mm">
                  <c:v>42789.458333333336</c:v>
                </c:pt>
                <c:pt idx="10985" formatCode="mm/dd/yyyy\ \ \ hh:mm">
                  <c:v>42789.708333333336</c:v>
                </c:pt>
                <c:pt idx="10986" formatCode="mm/dd/yyyy\ \ \ hh:mm">
                  <c:v>42789.958333333336</c:v>
                </c:pt>
                <c:pt idx="10987" formatCode="mm/dd/yyyy\ \ \ hh:mm">
                  <c:v>42790.208333333336</c:v>
                </c:pt>
                <c:pt idx="10988" formatCode="mm/dd/yyyy\ \ \ hh:mm">
                  <c:v>42790.458333333336</c:v>
                </c:pt>
                <c:pt idx="10989" formatCode="mm/dd/yyyy\ \ \ hh:mm">
                  <c:v>42790.708333333336</c:v>
                </c:pt>
                <c:pt idx="10990" formatCode="mm/dd/yyyy\ \ \ hh:mm">
                  <c:v>42790.958333333336</c:v>
                </c:pt>
                <c:pt idx="10991" formatCode="mm/dd/yyyy\ \ \ hh:mm">
                  <c:v>42791.208333333336</c:v>
                </c:pt>
                <c:pt idx="10992" formatCode="mm/dd/yyyy\ \ \ hh:mm">
                  <c:v>42791.458333333336</c:v>
                </c:pt>
                <c:pt idx="10993" formatCode="mm/dd/yyyy\ \ \ hh:mm">
                  <c:v>42791.708333333336</c:v>
                </c:pt>
                <c:pt idx="10994" formatCode="mm/dd/yyyy\ \ \ hh:mm">
                  <c:v>42791.958333333336</c:v>
                </c:pt>
                <c:pt idx="10995" formatCode="mm/dd/yyyy\ \ \ hh:mm">
                  <c:v>42792.208333333336</c:v>
                </c:pt>
                <c:pt idx="10996" formatCode="mm/dd/yyyy\ \ \ hh:mm">
                  <c:v>42792.458333333336</c:v>
                </c:pt>
                <c:pt idx="10997" formatCode="mm/dd/yyyy\ \ \ hh:mm">
                  <c:v>42792.708333333336</c:v>
                </c:pt>
                <c:pt idx="10998" formatCode="mm/dd/yyyy\ \ \ hh:mm">
                  <c:v>42792.958333333336</c:v>
                </c:pt>
                <c:pt idx="10999" formatCode="mm/dd/yyyy\ \ \ hh:mm">
                  <c:v>42793.208333333336</c:v>
                </c:pt>
                <c:pt idx="11000" formatCode="mm/dd/yyyy\ \ \ hh:mm">
                  <c:v>42793.458333333336</c:v>
                </c:pt>
                <c:pt idx="11001" formatCode="mm/dd/yyyy\ \ \ hh:mm">
                  <c:v>42793.708333333336</c:v>
                </c:pt>
                <c:pt idx="11002" formatCode="mm/dd/yyyy\ \ \ hh:mm">
                  <c:v>42793.958333333336</c:v>
                </c:pt>
                <c:pt idx="11003" formatCode="mm/dd/yyyy\ \ \ hh:mm">
                  <c:v>42794.208333333336</c:v>
                </c:pt>
                <c:pt idx="11004" formatCode="mm/dd/yyyy\ \ \ hh:mm">
                  <c:v>42794.458333333336</c:v>
                </c:pt>
                <c:pt idx="11005" formatCode="mm/dd/yyyy\ \ \ hh:mm">
                  <c:v>42794.708333333336</c:v>
                </c:pt>
                <c:pt idx="11006" formatCode="mm/dd/yyyy\ \ \ hh:mm">
                  <c:v>42794.958333333336</c:v>
                </c:pt>
                <c:pt idx="11007" formatCode="mm/dd/yyyy\ \ \ hh:mm">
                  <c:v>42795.208333333336</c:v>
                </c:pt>
                <c:pt idx="11008" formatCode="mm/dd/yyyy\ \ \ hh:mm">
                  <c:v>42795.458333333336</c:v>
                </c:pt>
                <c:pt idx="11009" formatCode="mm/dd/yyyy\ \ \ hh:mm">
                  <c:v>42795.708333333336</c:v>
                </c:pt>
                <c:pt idx="11010" formatCode="mm/dd/yyyy\ \ \ hh:mm">
                  <c:v>42795.958333333336</c:v>
                </c:pt>
                <c:pt idx="11011" formatCode="mm/dd/yyyy\ \ \ hh:mm">
                  <c:v>42796.208333333336</c:v>
                </c:pt>
                <c:pt idx="11012" formatCode="mm/dd/yyyy\ \ \ hh:mm">
                  <c:v>42796.458333333336</c:v>
                </c:pt>
                <c:pt idx="11013" formatCode="mm/dd/yyyy\ \ \ hh:mm">
                  <c:v>42796.708333333336</c:v>
                </c:pt>
                <c:pt idx="11014" formatCode="mm/dd/yyyy\ \ \ hh:mm">
                  <c:v>42796.958333333336</c:v>
                </c:pt>
                <c:pt idx="11015" formatCode="mm/dd/yyyy\ \ \ hh:mm">
                  <c:v>42797.208333333336</c:v>
                </c:pt>
                <c:pt idx="11016" formatCode="mm/dd/yyyy\ \ \ hh:mm">
                  <c:v>42797.458333333336</c:v>
                </c:pt>
                <c:pt idx="11017" formatCode="mm/dd/yyyy\ \ \ hh:mm">
                  <c:v>42797.708333333336</c:v>
                </c:pt>
                <c:pt idx="11018" formatCode="mm/dd/yyyy\ \ \ hh:mm">
                  <c:v>42797.958333333336</c:v>
                </c:pt>
                <c:pt idx="11019" formatCode="mm/dd/yyyy\ \ \ hh:mm">
                  <c:v>42798.208333333336</c:v>
                </c:pt>
                <c:pt idx="11020" formatCode="mm/dd/yyyy\ \ \ hh:mm">
                  <c:v>42798.458333333336</c:v>
                </c:pt>
                <c:pt idx="11021" formatCode="mm/dd/yyyy\ \ \ hh:mm">
                  <c:v>42798.708333333336</c:v>
                </c:pt>
                <c:pt idx="11022" formatCode="mm/dd/yyyy\ \ \ hh:mm">
                  <c:v>42798.958333333336</c:v>
                </c:pt>
                <c:pt idx="11023" formatCode="mm/dd/yyyy\ \ \ hh:mm">
                  <c:v>42799.208333333336</c:v>
                </c:pt>
                <c:pt idx="11024" formatCode="mm/dd/yyyy\ \ \ hh:mm">
                  <c:v>42799.458333333336</c:v>
                </c:pt>
                <c:pt idx="11025" formatCode="mm/dd/yyyy\ \ \ hh:mm">
                  <c:v>42799.708333333336</c:v>
                </c:pt>
                <c:pt idx="11026" formatCode="mm/dd/yyyy\ \ \ hh:mm">
                  <c:v>42799.958333333336</c:v>
                </c:pt>
                <c:pt idx="11027" formatCode="mm/dd/yyyy\ \ \ hh:mm">
                  <c:v>42800.208333333336</c:v>
                </c:pt>
                <c:pt idx="11028" formatCode="mm/dd/yyyy\ \ \ hh:mm">
                  <c:v>42800.458333333336</c:v>
                </c:pt>
                <c:pt idx="11029" formatCode="mm/dd/yyyy\ \ \ hh:mm">
                  <c:v>42800.708333333336</c:v>
                </c:pt>
                <c:pt idx="11030" formatCode="mm/dd/yyyy\ \ \ hh:mm">
                  <c:v>42800.958333333336</c:v>
                </c:pt>
                <c:pt idx="11031" formatCode="mm/dd/yyyy\ \ \ hh:mm">
                  <c:v>42801.208333333336</c:v>
                </c:pt>
                <c:pt idx="11032" formatCode="mm/dd/yyyy\ \ \ hh:mm">
                  <c:v>42801.458333333336</c:v>
                </c:pt>
                <c:pt idx="11033" formatCode="mm/dd/yyyy\ \ \ hh:mm">
                  <c:v>42801.644444444442</c:v>
                </c:pt>
                <c:pt idx="11034" formatCode="mm/dd/yyyy\ \ \ hh:mm">
                  <c:v>42801.708333333336</c:v>
                </c:pt>
                <c:pt idx="11035" formatCode="mm/dd/yyyy\ \ \ hh:mm">
                  <c:v>42801.958333333336</c:v>
                </c:pt>
                <c:pt idx="11036" formatCode="mm/dd/yyyy\ \ \ hh:mm">
                  <c:v>42802.208333333336</c:v>
                </c:pt>
                <c:pt idx="11037" formatCode="mm/dd/yyyy\ \ \ hh:mm">
                  <c:v>42802.458333333336</c:v>
                </c:pt>
                <c:pt idx="11038" formatCode="mm/dd/yyyy\ \ \ hh:mm">
                  <c:v>42802.708333333336</c:v>
                </c:pt>
                <c:pt idx="11039" formatCode="mm/dd/yyyy\ \ \ hh:mm">
                  <c:v>42802.958333333336</c:v>
                </c:pt>
                <c:pt idx="11040" formatCode="mm/dd/yyyy\ \ \ hh:mm">
                  <c:v>42803.208333333336</c:v>
                </c:pt>
                <c:pt idx="11041" formatCode="mm/dd/yyyy\ \ \ hh:mm">
                  <c:v>42803.458333333336</c:v>
                </c:pt>
                <c:pt idx="11042" formatCode="mm/dd/yyyy\ \ \ hh:mm">
                  <c:v>42803.708333333336</c:v>
                </c:pt>
                <c:pt idx="11043" formatCode="mm/dd/yyyy\ \ \ hh:mm">
                  <c:v>42803.958333333336</c:v>
                </c:pt>
                <c:pt idx="11044" formatCode="mm/dd/yyyy\ \ \ hh:mm">
                  <c:v>42804.208333333336</c:v>
                </c:pt>
                <c:pt idx="11045" formatCode="mm/dd/yyyy\ \ \ hh:mm">
                  <c:v>42804.458333333336</c:v>
                </c:pt>
                <c:pt idx="11046" formatCode="mm/dd/yyyy\ \ \ hh:mm">
                  <c:v>42804.708333333336</c:v>
                </c:pt>
                <c:pt idx="11047" formatCode="mm/dd/yyyy\ \ \ hh:mm">
                  <c:v>42804.958333333336</c:v>
                </c:pt>
                <c:pt idx="11048" formatCode="mm/dd/yyyy\ \ \ hh:mm">
                  <c:v>42805.208333333336</c:v>
                </c:pt>
                <c:pt idx="11049" formatCode="mm/dd/yyyy\ \ \ hh:mm">
                  <c:v>42805.458333333336</c:v>
                </c:pt>
                <c:pt idx="11050" formatCode="mm/dd/yyyy\ \ \ hh:mm">
                  <c:v>42805.708333333336</c:v>
                </c:pt>
                <c:pt idx="11051" formatCode="mm/dd/yyyy\ \ \ hh:mm">
                  <c:v>42805.958333333336</c:v>
                </c:pt>
                <c:pt idx="11052" formatCode="mm/dd/yyyy\ \ \ hh:mm">
                  <c:v>42806.25</c:v>
                </c:pt>
                <c:pt idx="11053" formatCode="mm/dd/yyyy\ \ \ hh:mm">
                  <c:v>42806.5</c:v>
                </c:pt>
                <c:pt idx="11054" formatCode="mm/dd/yyyy\ \ \ hh:mm">
                  <c:v>42806.75</c:v>
                </c:pt>
                <c:pt idx="11055" formatCode="mm/dd/yyyy\ \ \ hh:mm">
                  <c:v>42807</c:v>
                </c:pt>
                <c:pt idx="11056" formatCode="mm/dd/yyyy\ \ \ hh:mm">
                  <c:v>42807.25</c:v>
                </c:pt>
                <c:pt idx="11057" formatCode="mm/dd/yyyy\ \ \ hh:mm">
                  <c:v>42807.5</c:v>
                </c:pt>
                <c:pt idx="11058" formatCode="mm/dd/yyyy\ \ \ hh:mm">
                  <c:v>42807.75</c:v>
                </c:pt>
                <c:pt idx="11059" formatCode="mm/dd/yyyy\ \ \ hh:mm">
                  <c:v>42808</c:v>
                </c:pt>
                <c:pt idx="11060" formatCode="mm/dd/yyyy\ \ \ hh:mm">
                  <c:v>42808.25</c:v>
                </c:pt>
                <c:pt idx="11061" formatCode="mm/dd/yyyy\ \ \ hh:mm">
                  <c:v>42808.5</c:v>
                </c:pt>
                <c:pt idx="11062" formatCode="mm/dd/yyyy\ \ \ hh:mm">
                  <c:v>42808.75</c:v>
                </c:pt>
                <c:pt idx="11063" formatCode="mm/dd/yyyy\ \ \ hh:mm">
                  <c:v>42809</c:v>
                </c:pt>
                <c:pt idx="11064" formatCode="mm/dd/yyyy\ \ \ hh:mm">
                  <c:v>42809.25</c:v>
                </c:pt>
                <c:pt idx="11065" formatCode="mm/dd/yyyy\ \ \ hh:mm">
                  <c:v>42809.5</c:v>
                </c:pt>
                <c:pt idx="11066" formatCode="mm/dd/yyyy\ \ \ hh:mm">
                  <c:v>42809.75</c:v>
                </c:pt>
                <c:pt idx="11067" formatCode="mm/dd/yyyy\ \ \ hh:mm">
                  <c:v>42810</c:v>
                </c:pt>
                <c:pt idx="11068" formatCode="mm/dd/yyyy\ \ \ hh:mm">
                  <c:v>42810.25</c:v>
                </c:pt>
                <c:pt idx="11069" formatCode="mm/dd/yyyy\ \ \ hh:mm">
                  <c:v>42810.5</c:v>
                </c:pt>
                <c:pt idx="11070" formatCode="mm/dd/yyyy\ \ \ hh:mm">
                  <c:v>42810.75</c:v>
                </c:pt>
                <c:pt idx="11071" formatCode="mm/dd/yyyy\ \ \ hh:mm">
                  <c:v>42811</c:v>
                </c:pt>
                <c:pt idx="11072" formatCode="mm/dd/yyyy\ \ \ hh:mm">
                  <c:v>42811.25</c:v>
                </c:pt>
                <c:pt idx="11073" formatCode="mm/dd/yyyy\ \ \ hh:mm">
                  <c:v>42811.5</c:v>
                </c:pt>
                <c:pt idx="11074" formatCode="mm/dd/yyyy\ \ \ hh:mm">
                  <c:v>42811.75</c:v>
                </c:pt>
                <c:pt idx="11075" formatCode="mm/dd/yyyy\ \ \ hh:mm">
                  <c:v>42812</c:v>
                </c:pt>
                <c:pt idx="11076" formatCode="mm/dd/yyyy\ \ \ hh:mm">
                  <c:v>42812.25</c:v>
                </c:pt>
                <c:pt idx="11077" formatCode="mm/dd/yyyy\ \ \ hh:mm">
                  <c:v>42812.5</c:v>
                </c:pt>
                <c:pt idx="11078" formatCode="mm/dd/yyyy\ \ \ hh:mm">
                  <c:v>42812.75</c:v>
                </c:pt>
                <c:pt idx="11079" formatCode="mm/dd/yyyy\ \ \ hh:mm">
                  <c:v>42813</c:v>
                </c:pt>
                <c:pt idx="11080" formatCode="mm/dd/yyyy\ \ \ hh:mm">
                  <c:v>42813.25</c:v>
                </c:pt>
                <c:pt idx="11081" formatCode="mm/dd/yyyy\ \ \ hh:mm">
                  <c:v>42813.5</c:v>
                </c:pt>
                <c:pt idx="11082" formatCode="mm/dd/yyyy\ \ \ hh:mm">
                  <c:v>42813.75</c:v>
                </c:pt>
                <c:pt idx="11083" formatCode="mm/dd/yyyy\ \ \ hh:mm">
                  <c:v>42814</c:v>
                </c:pt>
                <c:pt idx="11084" formatCode="mm/dd/yyyy\ \ \ hh:mm">
                  <c:v>42814.25</c:v>
                </c:pt>
                <c:pt idx="11085" formatCode="mm/dd/yyyy\ \ \ hh:mm">
                  <c:v>42814.5</c:v>
                </c:pt>
                <c:pt idx="11086" formatCode="mm/dd/yyyy\ \ \ hh:mm">
                  <c:v>42814.75</c:v>
                </c:pt>
                <c:pt idx="11087" formatCode="mm/dd/yyyy\ \ \ hh:mm">
                  <c:v>42815</c:v>
                </c:pt>
                <c:pt idx="11088" formatCode="mm/dd/yyyy\ \ \ hh:mm">
                  <c:v>42815.25</c:v>
                </c:pt>
                <c:pt idx="11089" formatCode="mm/dd/yyyy\ \ \ hh:mm">
                  <c:v>42815.5</c:v>
                </c:pt>
                <c:pt idx="11090" formatCode="mm/dd/yyyy\ \ \ hh:mm">
                  <c:v>42815.75</c:v>
                </c:pt>
                <c:pt idx="11091" formatCode="mm/dd/yyyy\ \ \ hh:mm">
                  <c:v>42816</c:v>
                </c:pt>
                <c:pt idx="11092" formatCode="mm/dd/yyyy\ \ \ hh:mm">
                  <c:v>42816.25</c:v>
                </c:pt>
                <c:pt idx="11093" formatCode="mm/dd/yyyy\ \ \ hh:mm">
                  <c:v>42816.5</c:v>
                </c:pt>
                <c:pt idx="11094" formatCode="mm/dd/yyyy\ \ \ hh:mm">
                  <c:v>42816.75</c:v>
                </c:pt>
                <c:pt idx="11095" formatCode="mm/dd/yyyy\ \ \ hh:mm">
                  <c:v>42817</c:v>
                </c:pt>
                <c:pt idx="11096" formatCode="mm/dd/yyyy\ \ \ hh:mm">
                  <c:v>42817.25</c:v>
                </c:pt>
                <c:pt idx="11097" formatCode="mm/dd/yyyy\ \ \ hh:mm">
                  <c:v>42817.5</c:v>
                </c:pt>
                <c:pt idx="11098" formatCode="mm/dd/yyyy\ \ \ hh:mm">
                  <c:v>42817.75</c:v>
                </c:pt>
                <c:pt idx="11099" formatCode="mm/dd/yyyy\ \ \ hh:mm">
                  <c:v>42818</c:v>
                </c:pt>
                <c:pt idx="11100" formatCode="mm/dd/yyyy\ \ \ hh:mm">
                  <c:v>42818.25</c:v>
                </c:pt>
                <c:pt idx="11101" formatCode="mm/dd/yyyy\ \ \ hh:mm">
                  <c:v>42818.5</c:v>
                </c:pt>
                <c:pt idx="11102" formatCode="mm/dd/yyyy\ \ \ hh:mm">
                  <c:v>42818.75</c:v>
                </c:pt>
                <c:pt idx="11103" formatCode="mm/dd/yyyy\ \ \ hh:mm">
                  <c:v>42819</c:v>
                </c:pt>
                <c:pt idx="11104" formatCode="mm/dd/yyyy\ \ \ hh:mm">
                  <c:v>42819.25</c:v>
                </c:pt>
                <c:pt idx="11105" formatCode="mm/dd/yyyy\ \ \ hh:mm">
                  <c:v>42819.5</c:v>
                </c:pt>
                <c:pt idx="11106" formatCode="mm/dd/yyyy\ \ \ hh:mm">
                  <c:v>42819.75</c:v>
                </c:pt>
                <c:pt idx="11107" formatCode="mm/dd/yyyy\ \ \ hh:mm">
                  <c:v>42820</c:v>
                </c:pt>
                <c:pt idx="11108" formatCode="mm/dd/yyyy\ \ \ hh:mm">
                  <c:v>42820.25</c:v>
                </c:pt>
                <c:pt idx="11109" formatCode="mm/dd/yyyy\ \ \ hh:mm">
                  <c:v>42820.5</c:v>
                </c:pt>
                <c:pt idx="11110" formatCode="mm/dd/yyyy\ \ \ hh:mm">
                  <c:v>42820.75</c:v>
                </c:pt>
                <c:pt idx="11111" formatCode="mm/dd/yyyy\ \ \ hh:mm">
                  <c:v>42821</c:v>
                </c:pt>
                <c:pt idx="11112" formatCode="mm/dd/yyyy\ \ \ hh:mm">
                  <c:v>42821.25</c:v>
                </c:pt>
                <c:pt idx="11113" formatCode="mm/dd/yyyy\ \ \ hh:mm">
                  <c:v>42821.5</c:v>
                </c:pt>
                <c:pt idx="11114" formatCode="mm/dd/yyyy\ \ \ hh:mm">
                  <c:v>42821.75</c:v>
                </c:pt>
                <c:pt idx="11115" formatCode="mm/dd/yyyy\ \ \ hh:mm">
                  <c:v>42822</c:v>
                </c:pt>
                <c:pt idx="11116" formatCode="mm/dd/yyyy\ \ \ hh:mm">
                  <c:v>42822.25</c:v>
                </c:pt>
                <c:pt idx="11117" formatCode="mm/dd/yyyy\ \ \ hh:mm">
                  <c:v>42822.5</c:v>
                </c:pt>
                <c:pt idx="11118" formatCode="mm/dd/yyyy\ \ \ hh:mm">
                  <c:v>42822.75</c:v>
                </c:pt>
                <c:pt idx="11119" formatCode="mm/dd/yyyy\ \ \ hh:mm">
                  <c:v>42823</c:v>
                </c:pt>
                <c:pt idx="11120" formatCode="mm/dd/yyyy\ \ \ hh:mm">
                  <c:v>42823.25</c:v>
                </c:pt>
                <c:pt idx="11121" formatCode="mm/dd/yyyy\ \ \ hh:mm">
                  <c:v>42823.5</c:v>
                </c:pt>
                <c:pt idx="11122" formatCode="mm/dd/yyyy\ \ \ hh:mm">
                  <c:v>42823.75</c:v>
                </c:pt>
                <c:pt idx="11123" formatCode="mm/dd/yyyy\ \ \ hh:mm">
                  <c:v>42824</c:v>
                </c:pt>
                <c:pt idx="11124" formatCode="mm/dd/yyyy\ \ \ hh:mm">
                  <c:v>42824.25</c:v>
                </c:pt>
                <c:pt idx="11125" formatCode="mm/dd/yyyy\ \ \ hh:mm">
                  <c:v>42824.5</c:v>
                </c:pt>
                <c:pt idx="11126" formatCode="mm/dd/yyyy\ \ \ hh:mm">
                  <c:v>42824.75</c:v>
                </c:pt>
                <c:pt idx="11127" formatCode="mm/dd/yyyy\ \ \ hh:mm">
                  <c:v>42825</c:v>
                </c:pt>
                <c:pt idx="11128" formatCode="mm/dd/yyyy\ \ \ hh:mm">
                  <c:v>42825.25</c:v>
                </c:pt>
                <c:pt idx="11129" formatCode="mm/dd/yyyy\ \ \ hh:mm">
                  <c:v>42825.5</c:v>
                </c:pt>
                <c:pt idx="11130" formatCode="mm/dd/yyyy\ \ \ hh:mm">
                  <c:v>42825.75</c:v>
                </c:pt>
                <c:pt idx="11131" formatCode="mm/dd/yyyy\ \ \ hh:mm">
                  <c:v>42826</c:v>
                </c:pt>
                <c:pt idx="11132" formatCode="mm/dd/yyyy\ \ \ hh:mm">
                  <c:v>42826.25</c:v>
                </c:pt>
                <c:pt idx="11133" formatCode="mm/dd/yyyy\ \ \ hh:mm">
                  <c:v>42826.5</c:v>
                </c:pt>
                <c:pt idx="11134" formatCode="mm/dd/yyyy\ \ \ hh:mm">
                  <c:v>42826.75</c:v>
                </c:pt>
                <c:pt idx="11135" formatCode="mm/dd/yyyy\ \ \ hh:mm">
                  <c:v>42827</c:v>
                </c:pt>
                <c:pt idx="11136" formatCode="mm/dd/yyyy\ \ \ hh:mm">
                  <c:v>42827.25</c:v>
                </c:pt>
                <c:pt idx="11137" formatCode="mm/dd/yyyy\ \ \ hh:mm">
                  <c:v>42827.5</c:v>
                </c:pt>
                <c:pt idx="11138" formatCode="mm/dd/yyyy\ \ \ hh:mm">
                  <c:v>42827.75</c:v>
                </c:pt>
                <c:pt idx="11139" formatCode="mm/dd/yyyy\ \ \ hh:mm">
                  <c:v>42828</c:v>
                </c:pt>
                <c:pt idx="11140" formatCode="mm/dd/yyyy\ \ \ hh:mm">
                  <c:v>42828.25</c:v>
                </c:pt>
                <c:pt idx="11141" formatCode="mm/dd/yyyy\ \ \ hh:mm">
                  <c:v>42828.5</c:v>
                </c:pt>
                <c:pt idx="11142" formatCode="mm/dd/yyyy\ \ \ hh:mm">
                  <c:v>42828.75</c:v>
                </c:pt>
                <c:pt idx="11143" formatCode="mm/dd/yyyy\ \ \ hh:mm">
                  <c:v>42829</c:v>
                </c:pt>
                <c:pt idx="11144" formatCode="mm/dd/yyyy\ \ \ hh:mm">
                  <c:v>42829.25</c:v>
                </c:pt>
                <c:pt idx="11145" formatCode="mm/dd/yyyy\ \ \ hh:mm">
                  <c:v>42829.5</c:v>
                </c:pt>
                <c:pt idx="11146" formatCode="mm/dd/yyyy\ \ \ hh:mm">
                  <c:v>42829.75</c:v>
                </c:pt>
                <c:pt idx="11147" formatCode="mm/dd/yyyy\ \ \ hh:mm">
                  <c:v>42830</c:v>
                </c:pt>
                <c:pt idx="11148" formatCode="mm/dd/yyyy\ \ \ hh:mm">
                  <c:v>42830.25</c:v>
                </c:pt>
                <c:pt idx="11149" formatCode="mm/dd/yyyy\ \ \ hh:mm">
                  <c:v>42830.5</c:v>
                </c:pt>
                <c:pt idx="11150" formatCode="mm/dd/yyyy\ \ \ hh:mm">
                  <c:v>42830.75</c:v>
                </c:pt>
                <c:pt idx="11151" formatCode="mm/dd/yyyy\ \ \ hh:mm">
                  <c:v>42831</c:v>
                </c:pt>
                <c:pt idx="11152" formatCode="mm/dd/yyyy\ \ \ hh:mm">
                  <c:v>42831.25</c:v>
                </c:pt>
                <c:pt idx="11153" formatCode="mm/dd/yyyy\ \ \ hh:mm">
                  <c:v>42831.5</c:v>
                </c:pt>
                <c:pt idx="11154" formatCode="mm/dd/yyyy\ \ \ hh:mm">
                  <c:v>42831.75</c:v>
                </c:pt>
                <c:pt idx="11155" formatCode="mm/dd/yyyy\ \ \ hh:mm">
                  <c:v>42832</c:v>
                </c:pt>
                <c:pt idx="11156" formatCode="mm/dd/yyyy\ \ \ hh:mm">
                  <c:v>42832.25</c:v>
                </c:pt>
                <c:pt idx="11157" formatCode="mm/dd/yyyy\ \ \ hh:mm">
                  <c:v>42832.5</c:v>
                </c:pt>
                <c:pt idx="11158" formatCode="mm/dd/yyyy\ \ \ hh:mm">
                  <c:v>42832.75</c:v>
                </c:pt>
                <c:pt idx="11159" formatCode="mm/dd/yyyy\ \ \ hh:mm">
                  <c:v>42833</c:v>
                </c:pt>
                <c:pt idx="11160" formatCode="mm/dd/yyyy\ \ \ hh:mm">
                  <c:v>42833.25</c:v>
                </c:pt>
                <c:pt idx="11161" formatCode="mm/dd/yyyy\ \ \ hh:mm">
                  <c:v>42833.5</c:v>
                </c:pt>
                <c:pt idx="11162" formatCode="mm/dd/yyyy\ \ \ hh:mm">
                  <c:v>42833.75</c:v>
                </c:pt>
                <c:pt idx="11163" formatCode="mm/dd/yyyy\ \ \ hh:mm">
                  <c:v>42834</c:v>
                </c:pt>
                <c:pt idx="11164" formatCode="mm/dd/yyyy\ \ \ hh:mm">
                  <c:v>42834.25</c:v>
                </c:pt>
                <c:pt idx="11165" formatCode="mm/dd/yyyy\ \ \ hh:mm">
                  <c:v>42834.5</c:v>
                </c:pt>
                <c:pt idx="11166" formatCode="mm/dd/yyyy\ \ \ hh:mm">
                  <c:v>42834.75</c:v>
                </c:pt>
                <c:pt idx="11167" formatCode="mm/dd/yyyy\ \ \ hh:mm">
                  <c:v>42835</c:v>
                </c:pt>
                <c:pt idx="11168" formatCode="mm/dd/yyyy\ \ \ hh:mm">
                  <c:v>42835.25</c:v>
                </c:pt>
                <c:pt idx="11169" formatCode="mm/dd/yyyy\ \ \ hh:mm">
                  <c:v>42835.5</c:v>
                </c:pt>
                <c:pt idx="11170" formatCode="mm/dd/yyyy\ \ \ hh:mm">
                  <c:v>42835.75</c:v>
                </c:pt>
                <c:pt idx="11171" formatCode="mm/dd/yyyy\ \ \ hh:mm">
                  <c:v>42836</c:v>
                </c:pt>
                <c:pt idx="11172" formatCode="mm/dd/yyyy\ \ \ hh:mm">
                  <c:v>42836.25</c:v>
                </c:pt>
                <c:pt idx="11173" formatCode="mm/dd/yyyy\ \ \ hh:mm">
                  <c:v>42836.5</c:v>
                </c:pt>
                <c:pt idx="11174" formatCode="mm/dd/yyyy\ \ \ hh:mm">
                  <c:v>42836.75</c:v>
                </c:pt>
                <c:pt idx="11175" formatCode="mm/dd/yyyy\ \ \ hh:mm">
                  <c:v>42837</c:v>
                </c:pt>
                <c:pt idx="11176" formatCode="mm/dd/yyyy\ \ \ hh:mm">
                  <c:v>42837.25</c:v>
                </c:pt>
                <c:pt idx="11177" formatCode="mm/dd/yyyy\ \ \ hh:mm">
                  <c:v>42837.5</c:v>
                </c:pt>
                <c:pt idx="11178" formatCode="mm/dd/yyyy\ \ \ hh:mm">
                  <c:v>42837.75</c:v>
                </c:pt>
                <c:pt idx="11179" formatCode="mm/dd/yyyy\ \ \ hh:mm">
                  <c:v>42838</c:v>
                </c:pt>
                <c:pt idx="11180" formatCode="mm/dd/yyyy\ \ \ hh:mm">
                  <c:v>42838.25</c:v>
                </c:pt>
                <c:pt idx="11181" formatCode="mm/dd/yyyy\ \ \ hh:mm">
                  <c:v>42838.5</c:v>
                </c:pt>
                <c:pt idx="11182" formatCode="mm/dd/yyyy\ \ \ hh:mm">
                  <c:v>42838.75</c:v>
                </c:pt>
                <c:pt idx="11183" formatCode="mm/dd/yyyy\ \ \ hh:mm">
                  <c:v>42839</c:v>
                </c:pt>
                <c:pt idx="11184" formatCode="mm/dd/yyyy\ \ \ hh:mm">
                  <c:v>42839.25</c:v>
                </c:pt>
                <c:pt idx="11185" formatCode="mm/dd/yyyy\ \ \ hh:mm">
                  <c:v>42839.5</c:v>
                </c:pt>
                <c:pt idx="11186" formatCode="mm/dd/yyyy\ \ \ hh:mm">
                  <c:v>42839.75</c:v>
                </c:pt>
                <c:pt idx="11187" formatCode="mm/dd/yyyy\ \ \ hh:mm">
                  <c:v>42840</c:v>
                </c:pt>
                <c:pt idx="11188" formatCode="mm/dd/yyyy\ \ \ hh:mm">
                  <c:v>42840.25</c:v>
                </c:pt>
                <c:pt idx="11189" formatCode="mm/dd/yyyy\ \ \ hh:mm">
                  <c:v>42840.5</c:v>
                </c:pt>
                <c:pt idx="11190" formatCode="mm/dd/yyyy\ \ \ hh:mm">
                  <c:v>42840.75</c:v>
                </c:pt>
                <c:pt idx="11191" formatCode="mm/dd/yyyy\ \ \ hh:mm">
                  <c:v>42841</c:v>
                </c:pt>
                <c:pt idx="11192" formatCode="mm/dd/yyyy\ \ \ hh:mm">
                  <c:v>42841.25</c:v>
                </c:pt>
                <c:pt idx="11193" formatCode="mm/dd/yyyy\ \ \ hh:mm">
                  <c:v>42841.5</c:v>
                </c:pt>
                <c:pt idx="11194" formatCode="mm/dd/yyyy\ \ \ hh:mm">
                  <c:v>42841.75</c:v>
                </c:pt>
                <c:pt idx="11195" formatCode="mm/dd/yyyy\ \ \ hh:mm">
                  <c:v>42842</c:v>
                </c:pt>
                <c:pt idx="11196" formatCode="mm/dd/yyyy\ \ \ hh:mm">
                  <c:v>42842.25</c:v>
                </c:pt>
                <c:pt idx="11197" formatCode="mm/dd/yyyy\ \ \ hh:mm">
                  <c:v>42842.5</c:v>
                </c:pt>
                <c:pt idx="11198" formatCode="mm/dd/yyyy\ \ \ hh:mm">
                  <c:v>42842.75</c:v>
                </c:pt>
                <c:pt idx="11199" formatCode="mm/dd/yyyy\ \ \ hh:mm">
                  <c:v>42843</c:v>
                </c:pt>
                <c:pt idx="11200" formatCode="mm/dd/yyyy\ \ \ hh:mm">
                  <c:v>42843.25</c:v>
                </c:pt>
                <c:pt idx="11201" formatCode="mm/dd/yyyy\ \ \ hh:mm">
                  <c:v>42843.5</c:v>
                </c:pt>
                <c:pt idx="11202" formatCode="mm/dd/yyyy\ \ \ hh:mm">
                  <c:v>42843.75</c:v>
                </c:pt>
                <c:pt idx="11203" formatCode="mm/dd/yyyy\ \ \ hh:mm">
                  <c:v>42844</c:v>
                </c:pt>
                <c:pt idx="11204" formatCode="mm/dd/yyyy\ \ \ hh:mm">
                  <c:v>42844.25</c:v>
                </c:pt>
                <c:pt idx="11205" formatCode="mm/dd/yyyy\ \ \ hh:mm">
                  <c:v>42844.5</c:v>
                </c:pt>
                <c:pt idx="11206" formatCode="mm/dd/yyyy\ \ \ hh:mm">
                  <c:v>42844.75</c:v>
                </c:pt>
                <c:pt idx="11207" formatCode="mm/dd/yyyy\ \ \ hh:mm">
                  <c:v>42845</c:v>
                </c:pt>
                <c:pt idx="11208" formatCode="mm/dd/yyyy\ \ \ hh:mm">
                  <c:v>42845.25</c:v>
                </c:pt>
                <c:pt idx="11209" formatCode="mm/dd/yyyy\ \ \ hh:mm">
                  <c:v>42845.5</c:v>
                </c:pt>
                <c:pt idx="11210" formatCode="mm/dd/yyyy\ \ \ hh:mm">
                  <c:v>42845.75</c:v>
                </c:pt>
                <c:pt idx="11211" formatCode="mm/dd/yyyy\ \ \ hh:mm">
                  <c:v>42846</c:v>
                </c:pt>
                <c:pt idx="11212" formatCode="mm/dd/yyyy\ \ \ hh:mm">
                  <c:v>42846.25</c:v>
                </c:pt>
                <c:pt idx="11213" formatCode="mm/dd/yyyy\ \ \ hh:mm">
                  <c:v>42846.5</c:v>
                </c:pt>
                <c:pt idx="11214" formatCode="mm/dd/yyyy\ \ \ hh:mm">
                  <c:v>42846.75</c:v>
                </c:pt>
                <c:pt idx="11215" formatCode="mm/dd/yyyy\ \ \ hh:mm">
                  <c:v>42847</c:v>
                </c:pt>
                <c:pt idx="11216" formatCode="mm/dd/yyyy\ \ \ hh:mm">
                  <c:v>42847.25</c:v>
                </c:pt>
                <c:pt idx="11217" formatCode="mm/dd/yyyy\ \ \ hh:mm">
                  <c:v>42847.5</c:v>
                </c:pt>
                <c:pt idx="11218" formatCode="mm/dd/yyyy\ \ \ hh:mm">
                  <c:v>42847.75</c:v>
                </c:pt>
                <c:pt idx="11219" formatCode="mm/dd/yyyy\ \ \ hh:mm">
                  <c:v>42848</c:v>
                </c:pt>
                <c:pt idx="11220" formatCode="mm/dd/yyyy\ \ \ hh:mm">
                  <c:v>42848.25</c:v>
                </c:pt>
                <c:pt idx="11221" formatCode="mm/dd/yyyy\ \ \ hh:mm">
                  <c:v>42848.5</c:v>
                </c:pt>
                <c:pt idx="11222" formatCode="mm/dd/yyyy\ \ \ hh:mm">
                  <c:v>42848.75</c:v>
                </c:pt>
                <c:pt idx="11223" formatCode="mm/dd/yyyy\ \ \ hh:mm">
                  <c:v>42849</c:v>
                </c:pt>
                <c:pt idx="11224" formatCode="mm/dd/yyyy\ \ \ hh:mm">
                  <c:v>42849.25</c:v>
                </c:pt>
                <c:pt idx="11225" formatCode="mm/dd/yyyy\ \ \ hh:mm">
                  <c:v>42849.5</c:v>
                </c:pt>
                <c:pt idx="11226" formatCode="mm/dd/yyyy\ \ \ hh:mm">
                  <c:v>42849.75</c:v>
                </c:pt>
                <c:pt idx="11227" formatCode="mm/dd/yyyy\ \ \ hh:mm">
                  <c:v>42850</c:v>
                </c:pt>
                <c:pt idx="11228" formatCode="mm/dd/yyyy\ \ \ hh:mm">
                  <c:v>42850.25</c:v>
                </c:pt>
                <c:pt idx="11229" formatCode="mm/dd/yyyy\ \ \ hh:mm">
                  <c:v>42850.5</c:v>
                </c:pt>
                <c:pt idx="11230" formatCode="mm/dd/yyyy\ \ \ hh:mm">
                  <c:v>42850.75</c:v>
                </c:pt>
                <c:pt idx="11231" formatCode="mm/dd/yyyy\ \ \ hh:mm">
                  <c:v>42851</c:v>
                </c:pt>
                <c:pt idx="11232" formatCode="mm/dd/yyyy\ \ \ hh:mm">
                  <c:v>42851.25</c:v>
                </c:pt>
                <c:pt idx="11233" formatCode="mm/dd/yyyy\ \ \ hh:mm">
                  <c:v>42851.5</c:v>
                </c:pt>
                <c:pt idx="11234" formatCode="mm/dd/yyyy\ \ \ hh:mm">
                  <c:v>42851.75</c:v>
                </c:pt>
                <c:pt idx="11235" formatCode="mm/dd/yyyy\ \ \ hh:mm">
                  <c:v>42852</c:v>
                </c:pt>
                <c:pt idx="11236" formatCode="mm/dd/yyyy\ \ \ hh:mm">
                  <c:v>42852.25</c:v>
                </c:pt>
                <c:pt idx="11237" formatCode="mm/dd/yyyy\ \ \ hh:mm">
                  <c:v>42852.5</c:v>
                </c:pt>
                <c:pt idx="11238" formatCode="mm/dd/yyyy\ \ \ hh:mm">
                  <c:v>42852.75</c:v>
                </c:pt>
                <c:pt idx="11239" formatCode="mm/dd/yyyy\ \ \ hh:mm">
                  <c:v>42853</c:v>
                </c:pt>
                <c:pt idx="11240" formatCode="mm/dd/yyyy\ \ \ hh:mm">
                  <c:v>42853.25</c:v>
                </c:pt>
                <c:pt idx="11241" formatCode="mm/dd/yyyy\ \ \ hh:mm">
                  <c:v>42853.5</c:v>
                </c:pt>
                <c:pt idx="11242" formatCode="mm/dd/yyyy\ \ \ hh:mm">
                  <c:v>42853.75</c:v>
                </c:pt>
                <c:pt idx="11243" formatCode="mm/dd/yyyy\ \ \ hh:mm">
                  <c:v>42854</c:v>
                </c:pt>
                <c:pt idx="11244" formatCode="mm/dd/yyyy\ \ \ hh:mm">
                  <c:v>42854.25</c:v>
                </c:pt>
                <c:pt idx="11245" formatCode="mm/dd/yyyy\ \ \ hh:mm">
                  <c:v>42854.5</c:v>
                </c:pt>
                <c:pt idx="11246" formatCode="mm/dd/yyyy\ \ \ hh:mm">
                  <c:v>42854.75</c:v>
                </c:pt>
                <c:pt idx="11247" formatCode="mm/dd/yyyy\ \ \ hh:mm">
                  <c:v>42855</c:v>
                </c:pt>
                <c:pt idx="11248" formatCode="mm/dd/yyyy\ \ \ hh:mm">
                  <c:v>42855.25</c:v>
                </c:pt>
                <c:pt idx="11249" formatCode="mm/dd/yyyy\ \ \ hh:mm">
                  <c:v>42855.5</c:v>
                </c:pt>
                <c:pt idx="11250" formatCode="mm/dd/yyyy\ \ \ hh:mm">
                  <c:v>42855.75</c:v>
                </c:pt>
                <c:pt idx="11251" formatCode="mm/dd/yyyy\ \ \ hh:mm">
                  <c:v>42856</c:v>
                </c:pt>
                <c:pt idx="11252" formatCode="mm/dd/yyyy\ \ \ hh:mm">
                  <c:v>42856.25</c:v>
                </c:pt>
                <c:pt idx="11253" formatCode="mm/dd/yyyy\ \ \ hh:mm">
                  <c:v>42856.5</c:v>
                </c:pt>
                <c:pt idx="11254" formatCode="mm/dd/yyyy\ \ \ hh:mm">
                  <c:v>42856.75</c:v>
                </c:pt>
                <c:pt idx="11255" formatCode="mm/dd/yyyy\ \ \ hh:mm">
                  <c:v>42857</c:v>
                </c:pt>
                <c:pt idx="11256" formatCode="mm/dd/yyyy\ \ \ hh:mm">
                  <c:v>42857.25</c:v>
                </c:pt>
                <c:pt idx="11257" formatCode="mm/dd/yyyy\ \ \ hh:mm">
                  <c:v>42857.5</c:v>
                </c:pt>
                <c:pt idx="11258" formatCode="mm/dd/yyyy\ \ \ hh:mm">
                  <c:v>42857.75</c:v>
                </c:pt>
                <c:pt idx="11259" formatCode="mm/dd/yyyy\ \ \ hh:mm">
                  <c:v>42858</c:v>
                </c:pt>
                <c:pt idx="11260" formatCode="mm/dd/yyyy\ \ \ hh:mm">
                  <c:v>42858.25</c:v>
                </c:pt>
                <c:pt idx="11261" formatCode="mm/dd/yyyy\ \ \ hh:mm">
                  <c:v>42858.5</c:v>
                </c:pt>
                <c:pt idx="11262" formatCode="mm/dd/yyyy\ \ \ hh:mm">
                  <c:v>42858.75</c:v>
                </c:pt>
                <c:pt idx="11263" formatCode="mm/dd/yyyy\ \ \ hh:mm">
                  <c:v>42859</c:v>
                </c:pt>
                <c:pt idx="11264" formatCode="mm/dd/yyyy\ \ \ hh:mm">
                  <c:v>42859.25</c:v>
                </c:pt>
                <c:pt idx="11265" formatCode="mm/dd/yyyy\ \ \ hh:mm">
                  <c:v>42859.5</c:v>
                </c:pt>
                <c:pt idx="11266" formatCode="mm/dd/yyyy\ \ \ hh:mm">
                  <c:v>42859.75</c:v>
                </c:pt>
                <c:pt idx="11267" formatCode="mm/dd/yyyy\ \ \ hh:mm">
                  <c:v>42860</c:v>
                </c:pt>
                <c:pt idx="11268" formatCode="mm/dd/yyyy\ \ \ hh:mm">
                  <c:v>42860.25</c:v>
                </c:pt>
                <c:pt idx="11269" formatCode="mm/dd/yyyy\ \ \ hh:mm">
                  <c:v>42860.5</c:v>
                </c:pt>
                <c:pt idx="11270" formatCode="mm/dd/yyyy\ \ \ hh:mm">
                  <c:v>42860.75</c:v>
                </c:pt>
                <c:pt idx="11271" formatCode="mm/dd/yyyy\ \ \ hh:mm">
                  <c:v>42861</c:v>
                </c:pt>
                <c:pt idx="11272" formatCode="mm/dd/yyyy\ \ \ hh:mm">
                  <c:v>42861.25</c:v>
                </c:pt>
                <c:pt idx="11273" formatCode="mm/dd/yyyy\ \ \ hh:mm">
                  <c:v>42861.5</c:v>
                </c:pt>
                <c:pt idx="11274" formatCode="mm/dd/yyyy\ \ \ hh:mm">
                  <c:v>42861.75</c:v>
                </c:pt>
                <c:pt idx="11275" formatCode="mm/dd/yyyy\ \ \ hh:mm">
                  <c:v>42862</c:v>
                </c:pt>
                <c:pt idx="11276" formatCode="mm/dd/yyyy\ \ \ hh:mm">
                  <c:v>42862.25</c:v>
                </c:pt>
                <c:pt idx="11277" formatCode="mm/dd/yyyy\ \ \ hh:mm">
                  <c:v>42862.5</c:v>
                </c:pt>
                <c:pt idx="11278" formatCode="mm/dd/yyyy\ \ \ hh:mm">
                  <c:v>42862.75</c:v>
                </c:pt>
                <c:pt idx="11279" formatCode="mm/dd/yyyy\ \ \ hh:mm">
                  <c:v>42863</c:v>
                </c:pt>
                <c:pt idx="11280" formatCode="mm/dd/yyyy\ \ \ hh:mm">
                  <c:v>42863.25</c:v>
                </c:pt>
                <c:pt idx="11281" formatCode="mm/dd/yyyy\ \ \ hh:mm">
                  <c:v>42863.5</c:v>
                </c:pt>
                <c:pt idx="11282" formatCode="mm/dd/yyyy\ \ \ hh:mm">
                  <c:v>42863.75</c:v>
                </c:pt>
                <c:pt idx="11283" formatCode="mm/dd/yyyy\ \ \ hh:mm">
                  <c:v>42864</c:v>
                </c:pt>
                <c:pt idx="11284" formatCode="mm/dd/yyyy\ \ \ hh:mm">
                  <c:v>42864.25</c:v>
                </c:pt>
                <c:pt idx="11285" formatCode="mm/dd/yyyy\ \ \ hh:mm">
                  <c:v>42864.5</c:v>
                </c:pt>
                <c:pt idx="11286" formatCode="mm/dd/yyyy\ \ \ hh:mm">
                  <c:v>42864.75</c:v>
                </c:pt>
                <c:pt idx="11287" formatCode="mm/dd/yyyy\ \ \ hh:mm">
                  <c:v>42865</c:v>
                </c:pt>
                <c:pt idx="11288" formatCode="mm/dd/yyyy\ \ \ hh:mm">
                  <c:v>42865.25</c:v>
                </c:pt>
                <c:pt idx="11289" formatCode="mm/dd/yyyy\ \ \ hh:mm">
                  <c:v>42865.5</c:v>
                </c:pt>
                <c:pt idx="11290" formatCode="mm/dd/yyyy\ \ \ hh:mm">
                  <c:v>42865.75</c:v>
                </c:pt>
                <c:pt idx="11291" formatCode="mm/dd/yyyy\ \ \ hh:mm">
                  <c:v>42866</c:v>
                </c:pt>
                <c:pt idx="11292" formatCode="mm/dd/yyyy\ \ \ hh:mm">
                  <c:v>42866.25</c:v>
                </c:pt>
                <c:pt idx="11293" formatCode="mm/dd/yyyy\ \ \ hh:mm">
                  <c:v>42866.5</c:v>
                </c:pt>
                <c:pt idx="11294" formatCode="mm/dd/yyyy\ \ \ hh:mm">
                  <c:v>42866.75</c:v>
                </c:pt>
                <c:pt idx="11295" formatCode="mm/dd/yyyy\ \ \ hh:mm">
                  <c:v>42867</c:v>
                </c:pt>
                <c:pt idx="11296" formatCode="mm/dd/yyyy\ \ \ hh:mm">
                  <c:v>42867.25</c:v>
                </c:pt>
                <c:pt idx="11297" formatCode="mm/dd/yyyy\ \ \ hh:mm">
                  <c:v>42867.5</c:v>
                </c:pt>
                <c:pt idx="11298" formatCode="mm/dd/yyyy\ \ \ hh:mm">
                  <c:v>42867.75</c:v>
                </c:pt>
                <c:pt idx="11299" formatCode="mm/dd/yyyy\ \ \ hh:mm">
                  <c:v>42868</c:v>
                </c:pt>
                <c:pt idx="11300" formatCode="mm/dd/yyyy\ \ \ hh:mm">
                  <c:v>42868.25</c:v>
                </c:pt>
                <c:pt idx="11301" formatCode="mm/dd/yyyy\ \ \ hh:mm">
                  <c:v>42868.5</c:v>
                </c:pt>
                <c:pt idx="11302" formatCode="mm/dd/yyyy\ \ \ hh:mm">
                  <c:v>42868.75</c:v>
                </c:pt>
                <c:pt idx="11303" formatCode="mm/dd/yyyy\ \ \ hh:mm">
                  <c:v>42869</c:v>
                </c:pt>
                <c:pt idx="11304" formatCode="mm/dd/yyyy\ \ \ hh:mm">
                  <c:v>42869.25</c:v>
                </c:pt>
                <c:pt idx="11305" formatCode="mm/dd/yyyy\ \ \ hh:mm">
                  <c:v>42869.5</c:v>
                </c:pt>
                <c:pt idx="11306" formatCode="mm/dd/yyyy\ \ \ hh:mm">
                  <c:v>42869.75</c:v>
                </c:pt>
                <c:pt idx="11307" formatCode="mm/dd/yyyy\ \ \ hh:mm">
                  <c:v>42870</c:v>
                </c:pt>
                <c:pt idx="11308" formatCode="mm/dd/yyyy\ \ \ hh:mm">
                  <c:v>42870.25</c:v>
                </c:pt>
                <c:pt idx="11309" formatCode="mm/dd/yyyy\ \ \ hh:mm">
                  <c:v>42870.5</c:v>
                </c:pt>
                <c:pt idx="11310" formatCode="mm/dd/yyyy\ \ \ hh:mm">
                  <c:v>42870.75</c:v>
                </c:pt>
                <c:pt idx="11311" formatCode="mm/dd/yyyy\ \ \ hh:mm">
                  <c:v>42871</c:v>
                </c:pt>
                <c:pt idx="11312" formatCode="mm/dd/yyyy\ \ \ hh:mm">
                  <c:v>42871.25</c:v>
                </c:pt>
                <c:pt idx="11313" formatCode="mm/dd/yyyy\ \ \ hh:mm">
                  <c:v>42871.5</c:v>
                </c:pt>
                <c:pt idx="11314" formatCode="mm/dd/yyyy\ \ \ hh:mm">
                  <c:v>42871.75</c:v>
                </c:pt>
                <c:pt idx="11315" formatCode="mm/dd/yyyy\ \ \ hh:mm">
                  <c:v>42872</c:v>
                </c:pt>
                <c:pt idx="11316" formatCode="mm/dd/yyyy\ \ \ hh:mm">
                  <c:v>42872.25</c:v>
                </c:pt>
                <c:pt idx="11317" formatCode="mm/dd/yyyy\ \ \ hh:mm">
                  <c:v>42872.5</c:v>
                </c:pt>
                <c:pt idx="11318" formatCode="mm/dd/yyyy\ \ \ hh:mm">
                  <c:v>42872.75</c:v>
                </c:pt>
                <c:pt idx="11319" formatCode="mm/dd/yyyy\ \ \ hh:mm">
                  <c:v>42873</c:v>
                </c:pt>
                <c:pt idx="11320" formatCode="mm/dd/yyyy\ \ \ hh:mm">
                  <c:v>42873.25</c:v>
                </c:pt>
                <c:pt idx="11321" formatCode="mm/dd/yyyy\ \ \ hh:mm">
                  <c:v>42873.5</c:v>
                </c:pt>
                <c:pt idx="11322" formatCode="mm/dd/yyyy\ \ \ hh:mm">
                  <c:v>42873.75</c:v>
                </c:pt>
                <c:pt idx="11323" formatCode="mm/dd/yyyy\ \ \ hh:mm">
                  <c:v>42874</c:v>
                </c:pt>
                <c:pt idx="11324" formatCode="mm/dd/yyyy\ \ \ hh:mm">
                  <c:v>42874.25</c:v>
                </c:pt>
                <c:pt idx="11325" formatCode="mm/dd/yyyy\ \ \ hh:mm">
                  <c:v>42874.5</c:v>
                </c:pt>
                <c:pt idx="11326" formatCode="mm/dd/yyyy\ \ \ hh:mm">
                  <c:v>42874.75</c:v>
                </c:pt>
                <c:pt idx="11327" formatCode="mm/dd/yyyy\ \ \ hh:mm">
                  <c:v>42875</c:v>
                </c:pt>
                <c:pt idx="11328" formatCode="mm/dd/yyyy\ \ \ hh:mm">
                  <c:v>42875.25</c:v>
                </c:pt>
                <c:pt idx="11329" formatCode="mm/dd/yyyy\ \ \ hh:mm">
                  <c:v>42875.5</c:v>
                </c:pt>
                <c:pt idx="11330" formatCode="mm/dd/yyyy\ \ \ hh:mm">
                  <c:v>42875.75</c:v>
                </c:pt>
                <c:pt idx="11331" formatCode="mm/dd/yyyy\ \ \ hh:mm">
                  <c:v>42876</c:v>
                </c:pt>
                <c:pt idx="11332" formatCode="mm/dd/yyyy\ \ \ hh:mm">
                  <c:v>42876.25</c:v>
                </c:pt>
                <c:pt idx="11333" formatCode="mm/dd/yyyy\ \ \ hh:mm">
                  <c:v>42876.5</c:v>
                </c:pt>
                <c:pt idx="11334" formatCode="mm/dd/yyyy\ \ \ hh:mm">
                  <c:v>42876.75</c:v>
                </c:pt>
                <c:pt idx="11335" formatCode="mm/dd/yyyy\ \ \ hh:mm">
                  <c:v>42877</c:v>
                </c:pt>
                <c:pt idx="11336" formatCode="mm/dd/yyyy\ \ \ hh:mm">
                  <c:v>42877.25</c:v>
                </c:pt>
                <c:pt idx="11337" formatCode="mm/dd/yyyy\ \ \ hh:mm">
                  <c:v>42877.5</c:v>
                </c:pt>
                <c:pt idx="11338" formatCode="mm/dd/yyyy\ \ \ hh:mm">
                  <c:v>42877.75</c:v>
                </c:pt>
                <c:pt idx="11339" formatCode="mm/dd/yyyy\ \ \ hh:mm">
                  <c:v>42878</c:v>
                </c:pt>
                <c:pt idx="11340" formatCode="mm/dd/yyyy\ \ \ hh:mm">
                  <c:v>42878.25</c:v>
                </c:pt>
                <c:pt idx="11341" formatCode="mm/dd/yyyy\ \ \ hh:mm">
                  <c:v>42878.5</c:v>
                </c:pt>
                <c:pt idx="11342" formatCode="mm/dd/yyyy\ \ \ hh:mm">
                  <c:v>42878.75</c:v>
                </c:pt>
                <c:pt idx="11343" formatCode="mm/dd/yyyy\ \ \ hh:mm">
                  <c:v>42879</c:v>
                </c:pt>
                <c:pt idx="11344" formatCode="mm/dd/yyyy\ \ \ hh:mm">
                  <c:v>42879.25</c:v>
                </c:pt>
                <c:pt idx="11345" formatCode="mm/dd/yyyy\ \ \ hh:mm">
                  <c:v>42879.5</c:v>
                </c:pt>
                <c:pt idx="11346" formatCode="mm/dd/yyyy\ \ \ hh:mm">
                  <c:v>42879.75</c:v>
                </c:pt>
                <c:pt idx="11347" formatCode="mm/dd/yyyy\ \ \ hh:mm">
                  <c:v>42880</c:v>
                </c:pt>
                <c:pt idx="11348" formatCode="mm/dd/yyyy\ \ \ hh:mm">
                  <c:v>42880.25</c:v>
                </c:pt>
                <c:pt idx="11349" formatCode="mm/dd/yyyy\ \ \ hh:mm">
                  <c:v>42880.5</c:v>
                </c:pt>
                <c:pt idx="11350" formatCode="mm/dd/yyyy\ \ \ hh:mm">
                  <c:v>42880.75</c:v>
                </c:pt>
                <c:pt idx="11351" formatCode="mm/dd/yyyy\ \ \ hh:mm">
                  <c:v>42881</c:v>
                </c:pt>
                <c:pt idx="11352" formatCode="mm/dd/yyyy\ \ \ hh:mm">
                  <c:v>42881.25</c:v>
                </c:pt>
                <c:pt idx="11353" formatCode="mm/dd/yyyy\ \ \ hh:mm">
                  <c:v>42881.5</c:v>
                </c:pt>
                <c:pt idx="11354" formatCode="mm/dd/yyyy\ \ \ hh:mm">
                  <c:v>42881.75</c:v>
                </c:pt>
                <c:pt idx="11355" formatCode="mm/dd/yyyy\ \ \ hh:mm">
                  <c:v>42882</c:v>
                </c:pt>
                <c:pt idx="11356" formatCode="mm/dd/yyyy\ \ \ hh:mm">
                  <c:v>42882.25</c:v>
                </c:pt>
                <c:pt idx="11357" formatCode="mm/dd/yyyy\ \ \ hh:mm">
                  <c:v>42882.5</c:v>
                </c:pt>
                <c:pt idx="11358" formatCode="mm/dd/yyyy\ \ \ hh:mm">
                  <c:v>42882.75</c:v>
                </c:pt>
                <c:pt idx="11359" formatCode="mm/dd/yyyy\ \ \ hh:mm">
                  <c:v>42883</c:v>
                </c:pt>
                <c:pt idx="11360" formatCode="mm/dd/yyyy\ \ \ hh:mm">
                  <c:v>42883.25</c:v>
                </c:pt>
                <c:pt idx="11361" formatCode="mm/dd/yyyy\ \ \ hh:mm">
                  <c:v>42883.5</c:v>
                </c:pt>
                <c:pt idx="11362" formatCode="mm/dd/yyyy\ \ \ hh:mm">
                  <c:v>42883.75</c:v>
                </c:pt>
                <c:pt idx="11363" formatCode="mm/dd/yyyy\ \ \ hh:mm">
                  <c:v>42884</c:v>
                </c:pt>
                <c:pt idx="11364" formatCode="mm/dd/yyyy\ \ \ hh:mm">
                  <c:v>42884.25</c:v>
                </c:pt>
                <c:pt idx="11365" formatCode="mm/dd/yyyy\ \ \ hh:mm">
                  <c:v>42884.5</c:v>
                </c:pt>
                <c:pt idx="11366" formatCode="mm/dd/yyyy\ \ \ hh:mm">
                  <c:v>42884.75</c:v>
                </c:pt>
                <c:pt idx="11367" formatCode="mm/dd/yyyy\ \ \ hh:mm">
                  <c:v>42885</c:v>
                </c:pt>
                <c:pt idx="11368" formatCode="mm/dd/yyyy\ \ \ hh:mm">
                  <c:v>42885.25</c:v>
                </c:pt>
                <c:pt idx="11369" formatCode="mm/dd/yyyy\ \ \ hh:mm">
                  <c:v>42885.5</c:v>
                </c:pt>
                <c:pt idx="11370" formatCode="mm/dd/yyyy\ \ \ hh:mm">
                  <c:v>42885.75</c:v>
                </c:pt>
                <c:pt idx="11371" formatCode="mm/dd/yyyy\ \ \ hh:mm">
                  <c:v>42886</c:v>
                </c:pt>
                <c:pt idx="11372" formatCode="mm/dd/yyyy\ \ \ hh:mm">
                  <c:v>42886.25</c:v>
                </c:pt>
                <c:pt idx="11373" formatCode="mm/dd/yyyy\ \ \ hh:mm">
                  <c:v>42886.5</c:v>
                </c:pt>
                <c:pt idx="11374" formatCode="mm/dd/yyyy\ \ \ hh:mm">
                  <c:v>42886.75</c:v>
                </c:pt>
                <c:pt idx="11375" formatCode="mm/dd/yyyy\ \ \ hh:mm">
                  <c:v>42887</c:v>
                </c:pt>
                <c:pt idx="11376" formatCode="mm/dd/yyyy\ \ \ hh:mm">
                  <c:v>42887.25</c:v>
                </c:pt>
                <c:pt idx="11377" formatCode="mm/dd/yyyy\ \ \ hh:mm">
                  <c:v>42887.5</c:v>
                </c:pt>
                <c:pt idx="11378" formatCode="mm/dd/yyyy\ \ \ hh:mm">
                  <c:v>42887.75</c:v>
                </c:pt>
                <c:pt idx="11379" formatCode="mm/dd/yyyy\ \ \ hh:mm">
                  <c:v>42888</c:v>
                </c:pt>
                <c:pt idx="11380" formatCode="mm/dd/yyyy\ \ \ hh:mm">
                  <c:v>42888.25</c:v>
                </c:pt>
                <c:pt idx="11381" formatCode="mm/dd/yyyy\ \ \ hh:mm">
                  <c:v>42888.5</c:v>
                </c:pt>
                <c:pt idx="11382" formatCode="mm/dd/yyyy\ \ \ hh:mm">
                  <c:v>42888.75</c:v>
                </c:pt>
                <c:pt idx="11383" formatCode="mm/dd/yyyy\ \ \ hh:mm">
                  <c:v>42889</c:v>
                </c:pt>
                <c:pt idx="11384" formatCode="mm/dd/yyyy\ \ \ hh:mm">
                  <c:v>42889.25</c:v>
                </c:pt>
                <c:pt idx="11385" formatCode="mm/dd/yyyy\ \ \ hh:mm">
                  <c:v>42889.5</c:v>
                </c:pt>
                <c:pt idx="11386" formatCode="mm/dd/yyyy\ \ \ hh:mm">
                  <c:v>42889.75</c:v>
                </c:pt>
                <c:pt idx="11387" formatCode="mm/dd/yyyy\ \ \ hh:mm">
                  <c:v>42890</c:v>
                </c:pt>
                <c:pt idx="11388" formatCode="mm/dd/yyyy\ \ \ hh:mm">
                  <c:v>42890.25</c:v>
                </c:pt>
                <c:pt idx="11389" formatCode="mm/dd/yyyy\ \ \ hh:mm">
                  <c:v>42890.5</c:v>
                </c:pt>
                <c:pt idx="11390" formatCode="mm/dd/yyyy\ \ \ hh:mm">
                  <c:v>42890.75</c:v>
                </c:pt>
                <c:pt idx="11391" formatCode="mm/dd/yyyy\ \ \ hh:mm">
                  <c:v>42891</c:v>
                </c:pt>
                <c:pt idx="11392" formatCode="mm/dd/yyyy\ \ \ hh:mm">
                  <c:v>42891.25</c:v>
                </c:pt>
                <c:pt idx="11393" formatCode="mm/dd/yyyy\ \ \ hh:mm">
                  <c:v>42891.5</c:v>
                </c:pt>
                <c:pt idx="11394" formatCode="mm/dd/yyyy\ \ \ hh:mm">
                  <c:v>42891.75</c:v>
                </c:pt>
                <c:pt idx="11395" formatCode="mm/dd/yyyy\ \ \ hh:mm">
                  <c:v>42892</c:v>
                </c:pt>
                <c:pt idx="11396" formatCode="mm/dd/yyyy\ \ \ hh:mm">
                  <c:v>42892.25</c:v>
                </c:pt>
                <c:pt idx="11397" formatCode="mm/dd/yyyy\ \ \ hh:mm">
                  <c:v>42892.5</c:v>
                </c:pt>
                <c:pt idx="11398" formatCode="mm/dd/yyyy\ \ \ hh:mm">
                  <c:v>42892.75</c:v>
                </c:pt>
                <c:pt idx="11399" formatCode="mm/dd/yyyy\ \ \ hh:mm">
                  <c:v>42893</c:v>
                </c:pt>
                <c:pt idx="11400" formatCode="mm/dd/yyyy\ \ \ hh:mm">
                  <c:v>42893.25</c:v>
                </c:pt>
                <c:pt idx="11401" formatCode="mm/dd/yyyy\ \ \ hh:mm">
                  <c:v>42893.5</c:v>
                </c:pt>
                <c:pt idx="11402" formatCode="mm/dd/yyyy\ \ \ hh:mm">
                  <c:v>42893.75</c:v>
                </c:pt>
                <c:pt idx="11403" formatCode="mm/dd/yyyy\ \ \ hh:mm">
                  <c:v>42894</c:v>
                </c:pt>
                <c:pt idx="11404" formatCode="mm/dd/yyyy\ \ \ hh:mm">
                  <c:v>42894.25</c:v>
                </c:pt>
                <c:pt idx="11405" formatCode="mm/dd/yyyy\ \ \ hh:mm">
                  <c:v>42894.5</c:v>
                </c:pt>
                <c:pt idx="11406" formatCode="mm/dd/yyyy\ \ \ hh:mm">
                  <c:v>42894.75</c:v>
                </c:pt>
                <c:pt idx="11407" formatCode="mm/dd/yyyy\ \ \ hh:mm">
                  <c:v>42895</c:v>
                </c:pt>
                <c:pt idx="11408" formatCode="mm/dd/yyyy\ \ \ hh:mm">
                  <c:v>42895.25</c:v>
                </c:pt>
                <c:pt idx="11409" formatCode="mm/dd/yyyy\ \ \ hh:mm">
                  <c:v>42895.5</c:v>
                </c:pt>
                <c:pt idx="11410" formatCode="mm/dd/yyyy\ \ \ hh:mm">
                  <c:v>42895.75</c:v>
                </c:pt>
                <c:pt idx="11411" formatCode="mm/dd/yyyy\ \ \ hh:mm">
                  <c:v>42896</c:v>
                </c:pt>
                <c:pt idx="11412" formatCode="mm/dd/yyyy\ \ \ hh:mm">
                  <c:v>42896.25</c:v>
                </c:pt>
                <c:pt idx="11413" formatCode="mm/dd/yyyy\ \ \ hh:mm">
                  <c:v>42896.5</c:v>
                </c:pt>
                <c:pt idx="11414" formatCode="mm/dd/yyyy\ \ \ hh:mm">
                  <c:v>42896.75</c:v>
                </c:pt>
                <c:pt idx="11415" formatCode="mm/dd/yyyy\ \ \ hh:mm">
                  <c:v>42897</c:v>
                </c:pt>
                <c:pt idx="11416" formatCode="mm/dd/yyyy\ \ \ hh:mm">
                  <c:v>42897.25</c:v>
                </c:pt>
                <c:pt idx="11417" formatCode="mm/dd/yyyy\ \ \ hh:mm">
                  <c:v>42897.5</c:v>
                </c:pt>
                <c:pt idx="11418" formatCode="mm/dd/yyyy\ \ \ hh:mm">
                  <c:v>42897.75</c:v>
                </c:pt>
                <c:pt idx="11419" formatCode="mm/dd/yyyy\ \ \ hh:mm">
                  <c:v>42898</c:v>
                </c:pt>
                <c:pt idx="11420" formatCode="mm/dd/yyyy\ \ \ hh:mm">
                  <c:v>42898.25</c:v>
                </c:pt>
                <c:pt idx="11421" formatCode="mm/dd/yyyy\ \ \ hh:mm">
                  <c:v>42898.5</c:v>
                </c:pt>
                <c:pt idx="11422" formatCode="mm/dd/yyyy\ \ \ hh:mm">
                  <c:v>42898.75</c:v>
                </c:pt>
                <c:pt idx="11423" formatCode="mm/dd/yyyy\ \ \ hh:mm">
                  <c:v>42899</c:v>
                </c:pt>
                <c:pt idx="11424" formatCode="mm/dd/yyyy\ \ \ hh:mm">
                  <c:v>42899.25</c:v>
                </c:pt>
                <c:pt idx="11425" formatCode="mm/dd/yyyy\ \ \ hh:mm">
                  <c:v>42899.5</c:v>
                </c:pt>
                <c:pt idx="11426" formatCode="mm/dd/yyyy\ \ \ hh:mm">
                  <c:v>42899.75</c:v>
                </c:pt>
                <c:pt idx="11427" formatCode="mm/dd/yyyy\ \ \ hh:mm">
                  <c:v>42900</c:v>
                </c:pt>
                <c:pt idx="11428" formatCode="mm/dd/yyyy\ \ \ hh:mm">
                  <c:v>42900.25</c:v>
                </c:pt>
                <c:pt idx="11429" formatCode="mm/dd/yyyy\ \ \ hh:mm">
                  <c:v>42900.5</c:v>
                </c:pt>
                <c:pt idx="11430" formatCode="mm/dd/yyyy\ \ \ hh:mm">
                  <c:v>42900.75</c:v>
                </c:pt>
                <c:pt idx="11431" formatCode="mm/dd/yyyy\ \ \ hh:mm">
                  <c:v>42901</c:v>
                </c:pt>
                <c:pt idx="11432" formatCode="mm/dd/yyyy\ \ \ hh:mm">
                  <c:v>42901.25</c:v>
                </c:pt>
                <c:pt idx="11433" formatCode="mm/dd/yyyy\ \ \ hh:mm">
                  <c:v>42901.5</c:v>
                </c:pt>
                <c:pt idx="11434" formatCode="mm/dd/yyyy\ \ \ hh:mm">
                  <c:v>42901.75</c:v>
                </c:pt>
                <c:pt idx="11435" formatCode="mm/dd/yyyy\ \ \ hh:mm">
                  <c:v>42902</c:v>
                </c:pt>
                <c:pt idx="11436" formatCode="mm/dd/yyyy\ \ \ hh:mm">
                  <c:v>42902.25</c:v>
                </c:pt>
                <c:pt idx="11437" formatCode="mm/dd/yyyy\ \ \ hh:mm">
                  <c:v>42902.5</c:v>
                </c:pt>
                <c:pt idx="11438" formatCode="mm/dd/yyyy\ \ \ hh:mm">
                  <c:v>42902.75</c:v>
                </c:pt>
                <c:pt idx="11439" formatCode="mm/dd/yyyy\ \ \ hh:mm">
                  <c:v>42903</c:v>
                </c:pt>
                <c:pt idx="11440" formatCode="mm/dd/yyyy\ \ \ hh:mm">
                  <c:v>42903.25</c:v>
                </c:pt>
                <c:pt idx="11441" formatCode="mm/dd/yyyy\ \ \ hh:mm">
                  <c:v>42903.5</c:v>
                </c:pt>
                <c:pt idx="11442" formatCode="mm/dd/yyyy\ \ \ hh:mm">
                  <c:v>42903.75</c:v>
                </c:pt>
                <c:pt idx="11443" formatCode="mm/dd/yyyy\ \ \ hh:mm">
                  <c:v>42904</c:v>
                </c:pt>
                <c:pt idx="11444" formatCode="mm/dd/yyyy\ \ \ hh:mm">
                  <c:v>42904.25</c:v>
                </c:pt>
                <c:pt idx="11445" formatCode="mm/dd/yyyy\ \ \ hh:mm">
                  <c:v>42904.5</c:v>
                </c:pt>
                <c:pt idx="11446" formatCode="mm/dd/yyyy\ \ \ hh:mm">
                  <c:v>42904.75</c:v>
                </c:pt>
                <c:pt idx="11447" formatCode="mm/dd/yyyy\ \ \ hh:mm">
                  <c:v>42905</c:v>
                </c:pt>
                <c:pt idx="11448" formatCode="mm/dd/yyyy\ \ \ hh:mm">
                  <c:v>42905.25</c:v>
                </c:pt>
                <c:pt idx="11449" formatCode="mm/dd/yyyy\ \ \ hh:mm">
                  <c:v>42905.5</c:v>
                </c:pt>
                <c:pt idx="11450" formatCode="mm/dd/yyyy\ \ \ hh:mm">
                  <c:v>42905.75</c:v>
                </c:pt>
                <c:pt idx="11451" formatCode="mm/dd/yyyy\ \ \ hh:mm">
                  <c:v>42906</c:v>
                </c:pt>
                <c:pt idx="11452" formatCode="mm/dd/yyyy\ \ \ hh:mm">
                  <c:v>42906.25</c:v>
                </c:pt>
                <c:pt idx="11453" formatCode="mm/dd/yyyy\ \ \ hh:mm">
                  <c:v>42906.5</c:v>
                </c:pt>
                <c:pt idx="11454" formatCode="mm/dd/yyyy\ \ \ hh:mm">
                  <c:v>42906.75</c:v>
                </c:pt>
                <c:pt idx="11455" formatCode="mm/dd/yyyy\ \ \ hh:mm">
                  <c:v>42907</c:v>
                </c:pt>
                <c:pt idx="11456" formatCode="mm/dd/yyyy\ \ \ hh:mm">
                  <c:v>42907.25</c:v>
                </c:pt>
                <c:pt idx="11457" formatCode="mm/dd/yyyy\ \ \ hh:mm">
                  <c:v>42907.5</c:v>
                </c:pt>
                <c:pt idx="11458" formatCode="mm/dd/yyyy\ \ \ hh:mm">
                  <c:v>42907.75</c:v>
                </c:pt>
                <c:pt idx="11459" formatCode="mm/dd/yyyy\ \ \ hh:mm">
                  <c:v>42908</c:v>
                </c:pt>
                <c:pt idx="11460" formatCode="mm/dd/yyyy\ \ \ hh:mm">
                  <c:v>42908.25</c:v>
                </c:pt>
                <c:pt idx="11461" formatCode="mm/dd/yyyy\ \ \ hh:mm">
                  <c:v>42908.5</c:v>
                </c:pt>
                <c:pt idx="11462" formatCode="mm/dd/yyyy\ \ \ hh:mm">
                  <c:v>42908.75</c:v>
                </c:pt>
                <c:pt idx="11463" formatCode="mm/dd/yyyy\ \ \ hh:mm">
                  <c:v>42909</c:v>
                </c:pt>
                <c:pt idx="11464" formatCode="mm/dd/yyyy\ \ \ hh:mm">
                  <c:v>42909.25</c:v>
                </c:pt>
                <c:pt idx="11465" formatCode="mm/dd/yyyy\ \ \ hh:mm">
                  <c:v>42909.5</c:v>
                </c:pt>
                <c:pt idx="11466" formatCode="mm/dd/yyyy\ \ \ hh:mm">
                  <c:v>42909.75</c:v>
                </c:pt>
                <c:pt idx="11467" formatCode="mm/dd/yyyy\ \ \ hh:mm">
                  <c:v>42910</c:v>
                </c:pt>
                <c:pt idx="11468" formatCode="mm/dd/yyyy\ \ \ hh:mm">
                  <c:v>42910.25</c:v>
                </c:pt>
                <c:pt idx="11469" formatCode="mm/dd/yyyy\ \ \ hh:mm">
                  <c:v>42910.5</c:v>
                </c:pt>
                <c:pt idx="11470" formatCode="mm/dd/yyyy\ \ \ hh:mm">
                  <c:v>42910.75</c:v>
                </c:pt>
                <c:pt idx="11471" formatCode="mm/dd/yyyy\ \ \ hh:mm">
                  <c:v>42911</c:v>
                </c:pt>
                <c:pt idx="11472" formatCode="mm/dd/yyyy\ \ \ hh:mm">
                  <c:v>42911.25</c:v>
                </c:pt>
                <c:pt idx="11473" formatCode="mm/dd/yyyy\ \ \ hh:mm">
                  <c:v>42911.5</c:v>
                </c:pt>
                <c:pt idx="11474" formatCode="mm/dd/yyyy\ \ \ hh:mm">
                  <c:v>42911.75</c:v>
                </c:pt>
                <c:pt idx="11475" formatCode="mm/dd/yyyy\ \ \ hh:mm">
                  <c:v>42912</c:v>
                </c:pt>
                <c:pt idx="11476" formatCode="mm/dd/yyyy\ \ \ hh:mm">
                  <c:v>42912.25</c:v>
                </c:pt>
                <c:pt idx="11477" formatCode="mm/dd/yyyy\ \ \ hh:mm">
                  <c:v>42912.5</c:v>
                </c:pt>
                <c:pt idx="11478" formatCode="mm/dd/yyyy\ \ \ hh:mm">
                  <c:v>42912.75</c:v>
                </c:pt>
                <c:pt idx="11479" formatCode="mm/dd/yyyy\ \ \ hh:mm">
                  <c:v>42913</c:v>
                </c:pt>
                <c:pt idx="11480" formatCode="mm/dd/yyyy\ \ \ hh:mm">
                  <c:v>42913.25</c:v>
                </c:pt>
                <c:pt idx="11481" formatCode="mm/dd/yyyy\ \ \ hh:mm">
                  <c:v>42913.5</c:v>
                </c:pt>
                <c:pt idx="11482" formatCode="mm/dd/yyyy\ \ \ hh:mm">
                  <c:v>42913.75</c:v>
                </c:pt>
                <c:pt idx="11483" formatCode="mm/dd/yyyy\ \ \ hh:mm">
                  <c:v>42914</c:v>
                </c:pt>
                <c:pt idx="11484" formatCode="mm/dd/yyyy\ \ \ hh:mm">
                  <c:v>42914.25</c:v>
                </c:pt>
                <c:pt idx="11485" formatCode="mm/dd/yyyy\ \ \ hh:mm">
                  <c:v>42914.5</c:v>
                </c:pt>
                <c:pt idx="11486" formatCode="mm/dd/yyyy\ \ \ hh:mm">
                  <c:v>42914.75</c:v>
                </c:pt>
                <c:pt idx="11487" formatCode="mm/dd/yyyy\ \ \ hh:mm">
                  <c:v>42915</c:v>
                </c:pt>
                <c:pt idx="11488" formatCode="mm/dd/yyyy\ \ \ hh:mm">
                  <c:v>42915.25</c:v>
                </c:pt>
                <c:pt idx="11489" formatCode="mm/dd/yyyy\ \ \ hh:mm">
                  <c:v>42915.5</c:v>
                </c:pt>
                <c:pt idx="11490" formatCode="mm/dd/yyyy\ \ \ hh:mm">
                  <c:v>42915.75</c:v>
                </c:pt>
                <c:pt idx="11491" formatCode="mm/dd/yyyy\ \ \ hh:mm">
                  <c:v>42916</c:v>
                </c:pt>
                <c:pt idx="11492" formatCode="mm/dd/yyyy\ \ \ hh:mm">
                  <c:v>42916.25</c:v>
                </c:pt>
                <c:pt idx="11493" formatCode="mm/dd/yyyy\ \ \ hh:mm">
                  <c:v>42916.5</c:v>
                </c:pt>
                <c:pt idx="11494" formatCode="mm/dd/yyyy\ \ \ hh:mm">
                  <c:v>42916.75</c:v>
                </c:pt>
                <c:pt idx="11495" formatCode="mm/dd/yyyy\ \ \ hh:mm">
                  <c:v>42917</c:v>
                </c:pt>
                <c:pt idx="11496" formatCode="mm/dd/yyyy\ \ \ hh:mm">
                  <c:v>42917.25</c:v>
                </c:pt>
                <c:pt idx="11497" formatCode="mm/dd/yyyy\ \ \ hh:mm">
                  <c:v>42917.5</c:v>
                </c:pt>
                <c:pt idx="11498" formatCode="mm/dd/yyyy\ \ \ hh:mm">
                  <c:v>42917.75</c:v>
                </c:pt>
                <c:pt idx="11499" formatCode="mm/dd/yyyy\ \ \ hh:mm">
                  <c:v>42918</c:v>
                </c:pt>
                <c:pt idx="11500" formatCode="mm/dd/yyyy\ \ \ hh:mm">
                  <c:v>42918.25</c:v>
                </c:pt>
                <c:pt idx="11501" formatCode="mm/dd/yyyy\ \ \ hh:mm">
                  <c:v>42918.5</c:v>
                </c:pt>
                <c:pt idx="11502" formatCode="mm/dd/yyyy\ \ \ hh:mm">
                  <c:v>42918.75</c:v>
                </c:pt>
                <c:pt idx="11503" formatCode="mm/dd/yyyy\ \ \ hh:mm">
                  <c:v>42919</c:v>
                </c:pt>
                <c:pt idx="11504" formatCode="mm/dd/yyyy\ \ \ hh:mm">
                  <c:v>42919.25</c:v>
                </c:pt>
                <c:pt idx="11505" formatCode="mm/dd/yyyy\ \ \ hh:mm">
                  <c:v>42919.5</c:v>
                </c:pt>
                <c:pt idx="11506" formatCode="mm/dd/yyyy\ \ \ hh:mm">
                  <c:v>42919.75</c:v>
                </c:pt>
                <c:pt idx="11507" formatCode="mm/dd/yyyy\ \ \ hh:mm">
                  <c:v>42920</c:v>
                </c:pt>
                <c:pt idx="11508" formatCode="mm/dd/yyyy\ \ \ hh:mm">
                  <c:v>42920.25</c:v>
                </c:pt>
                <c:pt idx="11509" formatCode="mm/dd/yyyy\ \ \ hh:mm">
                  <c:v>42920.5</c:v>
                </c:pt>
                <c:pt idx="11510" formatCode="mm/dd/yyyy\ \ \ hh:mm">
                  <c:v>42920.75</c:v>
                </c:pt>
                <c:pt idx="11511" formatCode="mm/dd/yyyy\ \ \ hh:mm">
                  <c:v>42921</c:v>
                </c:pt>
                <c:pt idx="11512" formatCode="mm/dd/yyyy\ \ \ hh:mm">
                  <c:v>42921.25</c:v>
                </c:pt>
                <c:pt idx="11513" formatCode="mm/dd/yyyy\ \ \ hh:mm">
                  <c:v>42921.5</c:v>
                </c:pt>
                <c:pt idx="11514" formatCode="mm/dd/yyyy\ \ \ hh:mm">
                  <c:v>42921.75</c:v>
                </c:pt>
                <c:pt idx="11515" formatCode="mm/dd/yyyy\ \ \ hh:mm">
                  <c:v>42922</c:v>
                </c:pt>
                <c:pt idx="11516" formatCode="mm/dd/yyyy\ \ \ hh:mm">
                  <c:v>42922.25</c:v>
                </c:pt>
                <c:pt idx="11517" formatCode="mm/dd/yyyy\ \ \ hh:mm">
                  <c:v>42922.5</c:v>
                </c:pt>
                <c:pt idx="11518" formatCode="mm/dd/yyyy\ \ \ hh:mm">
                  <c:v>42922.75</c:v>
                </c:pt>
                <c:pt idx="11519" formatCode="mm/dd/yyyy\ \ \ hh:mm">
                  <c:v>42923</c:v>
                </c:pt>
                <c:pt idx="11520" formatCode="mm/dd/yyyy\ \ \ hh:mm">
                  <c:v>42923.25</c:v>
                </c:pt>
                <c:pt idx="11521" formatCode="mm/dd/yyyy\ \ \ hh:mm">
                  <c:v>42923.5</c:v>
                </c:pt>
                <c:pt idx="11522" formatCode="mm/dd/yyyy\ \ \ hh:mm">
                  <c:v>42923.75</c:v>
                </c:pt>
                <c:pt idx="11523" formatCode="mm/dd/yyyy\ \ \ hh:mm">
                  <c:v>42924</c:v>
                </c:pt>
                <c:pt idx="11524" formatCode="mm/dd/yyyy\ \ \ hh:mm">
                  <c:v>42924.25</c:v>
                </c:pt>
                <c:pt idx="11525" formatCode="mm/dd/yyyy\ \ \ hh:mm">
                  <c:v>42924.5</c:v>
                </c:pt>
                <c:pt idx="11526" formatCode="mm/dd/yyyy\ \ \ hh:mm">
                  <c:v>42924.75</c:v>
                </c:pt>
                <c:pt idx="11527" formatCode="mm/dd/yyyy\ \ \ hh:mm">
                  <c:v>42925</c:v>
                </c:pt>
                <c:pt idx="11528" formatCode="mm/dd/yyyy\ \ \ hh:mm">
                  <c:v>42925.25</c:v>
                </c:pt>
                <c:pt idx="11529" formatCode="mm/dd/yyyy\ \ \ hh:mm">
                  <c:v>42925.5</c:v>
                </c:pt>
                <c:pt idx="11530" formatCode="mm/dd/yyyy\ \ \ hh:mm">
                  <c:v>42925.75</c:v>
                </c:pt>
                <c:pt idx="11531" formatCode="mm/dd/yyyy\ \ \ hh:mm">
                  <c:v>42926</c:v>
                </c:pt>
                <c:pt idx="11532" formatCode="mm/dd/yyyy\ \ \ hh:mm">
                  <c:v>42926.25</c:v>
                </c:pt>
                <c:pt idx="11533" formatCode="mm/dd/yyyy\ \ \ hh:mm">
                  <c:v>42926.5</c:v>
                </c:pt>
                <c:pt idx="11534" formatCode="mm/dd/yyyy\ \ \ hh:mm">
                  <c:v>42926.75</c:v>
                </c:pt>
                <c:pt idx="11535" formatCode="mm/dd/yyyy\ \ \ hh:mm">
                  <c:v>42927</c:v>
                </c:pt>
                <c:pt idx="11536" formatCode="mm/dd/yyyy\ \ \ hh:mm">
                  <c:v>42927.25</c:v>
                </c:pt>
                <c:pt idx="11537" formatCode="mm/dd/yyyy\ \ \ hh:mm">
                  <c:v>42927.5</c:v>
                </c:pt>
                <c:pt idx="11538" formatCode="mm/dd/yyyy\ \ \ hh:mm">
                  <c:v>42927.75</c:v>
                </c:pt>
                <c:pt idx="11539" formatCode="mm/dd/yyyy\ \ \ hh:mm">
                  <c:v>42928</c:v>
                </c:pt>
                <c:pt idx="11540" formatCode="mm/dd/yyyy\ \ \ hh:mm">
                  <c:v>42928.25</c:v>
                </c:pt>
                <c:pt idx="11541" formatCode="mm/dd/yyyy\ \ \ hh:mm">
                  <c:v>42928.5</c:v>
                </c:pt>
                <c:pt idx="11542" formatCode="mm/dd/yyyy\ \ \ hh:mm">
                  <c:v>42928.75</c:v>
                </c:pt>
                <c:pt idx="11543" formatCode="mm/dd/yyyy\ \ \ hh:mm">
                  <c:v>42929</c:v>
                </c:pt>
                <c:pt idx="11544" formatCode="mm/dd/yyyy\ \ \ hh:mm">
                  <c:v>42929.25</c:v>
                </c:pt>
                <c:pt idx="11545" formatCode="mm/dd/yyyy\ \ \ hh:mm">
                  <c:v>42929.5</c:v>
                </c:pt>
                <c:pt idx="11546" formatCode="mm/dd/yyyy\ \ \ hh:mm">
                  <c:v>42929.75</c:v>
                </c:pt>
                <c:pt idx="11547" formatCode="mm/dd/yyyy\ \ \ hh:mm">
                  <c:v>42930</c:v>
                </c:pt>
                <c:pt idx="11548" formatCode="mm/dd/yyyy\ \ \ hh:mm">
                  <c:v>42930.25</c:v>
                </c:pt>
                <c:pt idx="11549" formatCode="mm/dd/yyyy\ \ \ hh:mm">
                  <c:v>42930.5</c:v>
                </c:pt>
                <c:pt idx="11550" formatCode="mm/dd/yyyy\ \ \ hh:mm">
                  <c:v>42930.75</c:v>
                </c:pt>
                <c:pt idx="11551" formatCode="mm/dd/yyyy\ \ \ hh:mm">
                  <c:v>42931</c:v>
                </c:pt>
                <c:pt idx="11552" formatCode="mm/dd/yyyy\ \ \ hh:mm">
                  <c:v>42931.25</c:v>
                </c:pt>
                <c:pt idx="11553" formatCode="mm/dd/yyyy\ \ \ hh:mm">
                  <c:v>42931.5</c:v>
                </c:pt>
                <c:pt idx="11554" formatCode="mm/dd/yyyy\ \ \ hh:mm">
                  <c:v>42931.75</c:v>
                </c:pt>
                <c:pt idx="11555" formatCode="mm/dd/yyyy\ \ \ hh:mm">
                  <c:v>42932</c:v>
                </c:pt>
                <c:pt idx="11556" formatCode="mm/dd/yyyy\ \ \ hh:mm">
                  <c:v>42932.25</c:v>
                </c:pt>
                <c:pt idx="11557" formatCode="mm/dd/yyyy\ \ \ hh:mm">
                  <c:v>42932.5</c:v>
                </c:pt>
                <c:pt idx="11558" formatCode="mm/dd/yyyy\ \ \ hh:mm">
                  <c:v>42932.75</c:v>
                </c:pt>
                <c:pt idx="11559" formatCode="mm/dd/yyyy\ \ \ hh:mm">
                  <c:v>42933</c:v>
                </c:pt>
                <c:pt idx="11560" formatCode="mm/dd/yyyy\ \ \ hh:mm">
                  <c:v>42933.25</c:v>
                </c:pt>
                <c:pt idx="11561" formatCode="mm/dd/yyyy\ \ \ hh:mm">
                  <c:v>42933.5</c:v>
                </c:pt>
                <c:pt idx="11562" formatCode="mm/dd/yyyy\ \ \ hh:mm">
                  <c:v>42933.75</c:v>
                </c:pt>
                <c:pt idx="11563" formatCode="mm/dd/yyyy\ \ \ hh:mm">
                  <c:v>42934</c:v>
                </c:pt>
                <c:pt idx="11564" formatCode="mm/dd/yyyy\ \ \ hh:mm">
                  <c:v>42934.25</c:v>
                </c:pt>
                <c:pt idx="11565" formatCode="mm/dd/yyyy\ \ \ hh:mm">
                  <c:v>42934.5</c:v>
                </c:pt>
                <c:pt idx="11566" formatCode="mm/dd/yyyy\ \ \ hh:mm">
                  <c:v>42934.75</c:v>
                </c:pt>
                <c:pt idx="11567" formatCode="mm/dd/yyyy\ \ \ hh:mm">
                  <c:v>42935</c:v>
                </c:pt>
                <c:pt idx="11568" formatCode="mm/dd/yyyy\ \ \ hh:mm">
                  <c:v>42935.25</c:v>
                </c:pt>
                <c:pt idx="11569" formatCode="mm/dd/yyyy\ \ \ hh:mm">
                  <c:v>42935.5</c:v>
                </c:pt>
                <c:pt idx="11570" formatCode="mm/dd/yyyy\ \ \ hh:mm">
                  <c:v>42935.75</c:v>
                </c:pt>
                <c:pt idx="11571" formatCode="mm/dd/yyyy\ \ \ hh:mm">
                  <c:v>42936</c:v>
                </c:pt>
                <c:pt idx="11572" formatCode="mm/dd/yyyy\ \ \ hh:mm">
                  <c:v>42936.25</c:v>
                </c:pt>
                <c:pt idx="11573" formatCode="mm/dd/yyyy\ \ \ hh:mm">
                  <c:v>42936.5</c:v>
                </c:pt>
                <c:pt idx="11574" formatCode="mm/dd/yyyy\ \ \ hh:mm">
                  <c:v>42936.75</c:v>
                </c:pt>
                <c:pt idx="11575" formatCode="mm/dd/yyyy\ \ \ hh:mm">
                  <c:v>42937</c:v>
                </c:pt>
                <c:pt idx="11576" formatCode="mm/dd/yyyy\ \ \ hh:mm">
                  <c:v>42937.25</c:v>
                </c:pt>
                <c:pt idx="11577" formatCode="mm/dd/yyyy\ \ \ hh:mm">
                  <c:v>42937.5</c:v>
                </c:pt>
                <c:pt idx="11578" formatCode="mm/dd/yyyy\ \ \ hh:mm">
                  <c:v>42937.75</c:v>
                </c:pt>
                <c:pt idx="11579" formatCode="mm/dd/yyyy\ \ \ hh:mm">
                  <c:v>42938</c:v>
                </c:pt>
                <c:pt idx="11580" formatCode="mm/dd/yyyy\ \ \ hh:mm">
                  <c:v>42938.25</c:v>
                </c:pt>
                <c:pt idx="11581" formatCode="mm/dd/yyyy\ \ \ hh:mm">
                  <c:v>42938.5</c:v>
                </c:pt>
                <c:pt idx="11582" formatCode="mm/dd/yyyy\ \ \ hh:mm">
                  <c:v>42938.75</c:v>
                </c:pt>
                <c:pt idx="11583" formatCode="mm/dd/yyyy\ \ \ hh:mm">
                  <c:v>42939</c:v>
                </c:pt>
                <c:pt idx="11584" formatCode="mm/dd/yyyy\ \ \ hh:mm">
                  <c:v>42939.25</c:v>
                </c:pt>
                <c:pt idx="11585" formatCode="mm/dd/yyyy\ \ \ hh:mm">
                  <c:v>42939.5</c:v>
                </c:pt>
                <c:pt idx="11586" formatCode="mm/dd/yyyy\ \ \ hh:mm">
                  <c:v>42939.75</c:v>
                </c:pt>
                <c:pt idx="11587" formatCode="mm/dd/yyyy\ \ \ hh:mm">
                  <c:v>42940</c:v>
                </c:pt>
                <c:pt idx="11588" formatCode="mm/dd/yyyy\ \ \ hh:mm">
                  <c:v>42940.25</c:v>
                </c:pt>
                <c:pt idx="11589" formatCode="mm/dd/yyyy\ \ \ hh:mm">
                  <c:v>42940.5</c:v>
                </c:pt>
                <c:pt idx="11590" formatCode="mm/dd/yyyy\ \ \ hh:mm">
                  <c:v>42940.75</c:v>
                </c:pt>
                <c:pt idx="11591" formatCode="mm/dd/yyyy\ \ \ hh:mm">
                  <c:v>42941</c:v>
                </c:pt>
                <c:pt idx="11592" formatCode="mm/dd/yyyy\ \ \ hh:mm">
                  <c:v>42941.25</c:v>
                </c:pt>
                <c:pt idx="11593" formatCode="mm/dd/yyyy\ \ \ hh:mm">
                  <c:v>42941.5</c:v>
                </c:pt>
                <c:pt idx="11594" formatCode="mm/dd/yyyy\ \ \ hh:mm">
                  <c:v>42941.75</c:v>
                </c:pt>
                <c:pt idx="11595" formatCode="mm/dd/yyyy\ \ \ hh:mm">
                  <c:v>42942</c:v>
                </c:pt>
                <c:pt idx="11596" formatCode="mm/dd/yyyy\ \ \ hh:mm">
                  <c:v>42942.25</c:v>
                </c:pt>
                <c:pt idx="11597" formatCode="mm/dd/yyyy\ \ \ hh:mm">
                  <c:v>42942.5</c:v>
                </c:pt>
                <c:pt idx="11598" formatCode="mm/dd/yyyy\ \ \ hh:mm">
                  <c:v>42942.75</c:v>
                </c:pt>
                <c:pt idx="11599" formatCode="mm/dd/yyyy\ \ \ hh:mm">
                  <c:v>42943</c:v>
                </c:pt>
                <c:pt idx="11600" formatCode="mm/dd/yyyy\ \ \ hh:mm">
                  <c:v>42943.25</c:v>
                </c:pt>
                <c:pt idx="11601" formatCode="mm/dd/yyyy\ \ \ hh:mm">
                  <c:v>42943.5</c:v>
                </c:pt>
                <c:pt idx="11602" formatCode="mm/dd/yyyy\ \ \ hh:mm">
                  <c:v>42943.75</c:v>
                </c:pt>
                <c:pt idx="11603" formatCode="mm/dd/yyyy\ \ \ hh:mm">
                  <c:v>42944</c:v>
                </c:pt>
                <c:pt idx="11604" formatCode="mm/dd/yyyy\ \ \ hh:mm">
                  <c:v>42944.25</c:v>
                </c:pt>
                <c:pt idx="11605" formatCode="mm/dd/yyyy\ \ \ hh:mm">
                  <c:v>42944.5</c:v>
                </c:pt>
                <c:pt idx="11606" formatCode="mm/dd/yyyy\ \ \ hh:mm">
                  <c:v>42944.75</c:v>
                </c:pt>
                <c:pt idx="11607" formatCode="mm/dd/yyyy\ \ \ hh:mm">
                  <c:v>42945</c:v>
                </c:pt>
                <c:pt idx="11608" formatCode="mm/dd/yyyy\ \ \ hh:mm">
                  <c:v>42945.25</c:v>
                </c:pt>
                <c:pt idx="11609" formatCode="mm/dd/yyyy\ \ \ hh:mm">
                  <c:v>42945.5</c:v>
                </c:pt>
                <c:pt idx="11610" formatCode="mm/dd/yyyy\ \ \ hh:mm">
                  <c:v>42945.75</c:v>
                </c:pt>
                <c:pt idx="11611" formatCode="mm/dd/yyyy\ \ \ hh:mm">
                  <c:v>42946</c:v>
                </c:pt>
                <c:pt idx="11612" formatCode="mm/dd/yyyy\ \ \ hh:mm">
                  <c:v>42946.25</c:v>
                </c:pt>
                <c:pt idx="11613" formatCode="mm/dd/yyyy\ \ \ hh:mm">
                  <c:v>42946.5</c:v>
                </c:pt>
                <c:pt idx="11614" formatCode="mm/dd/yyyy\ \ \ hh:mm">
                  <c:v>42946.75</c:v>
                </c:pt>
                <c:pt idx="11615" formatCode="mm/dd/yyyy\ \ \ hh:mm">
                  <c:v>42947</c:v>
                </c:pt>
                <c:pt idx="11616" formatCode="mm/dd/yyyy\ \ \ hh:mm">
                  <c:v>42947.25</c:v>
                </c:pt>
                <c:pt idx="11617" formatCode="mm/dd/yyyy\ \ \ hh:mm">
                  <c:v>42947.5</c:v>
                </c:pt>
                <c:pt idx="11618" formatCode="mm/dd/yyyy\ \ \ hh:mm">
                  <c:v>42947.75</c:v>
                </c:pt>
                <c:pt idx="11619" formatCode="mm/dd/yyyy\ \ \ hh:mm">
                  <c:v>42948</c:v>
                </c:pt>
                <c:pt idx="11620" formatCode="mm/dd/yyyy\ \ \ hh:mm">
                  <c:v>42948.25</c:v>
                </c:pt>
                <c:pt idx="11621" formatCode="mm/dd/yyyy\ \ \ hh:mm">
                  <c:v>42948.5</c:v>
                </c:pt>
                <c:pt idx="11622" formatCode="mm/dd/yyyy\ \ \ hh:mm">
                  <c:v>42948.75</c:v>
                </c:pt>
                <c:pt idx="11623" formatCode="mm/dd/yyyy\ \ \ hh:mm">
                  <c:v>42949</c:v>
                </c:pt>
                <c:pt idx="11624" formatCode="mm/dd/yyyy\ \ \ hh:mm">
                  <c:v>42949.25</c:v>
                </c:pt>
                <c:pt idx="11625" formatCode="mm/dd/yyyy\ \ \ hh:mm">
                  <c:v>42949.5</c:v>
                </c:pt>
                <c:pt idx="11626" formatCode="mm/dd/yyyy\ \ \ hh:mm">
                  <c:v>42949.75</c:v>
                </c:pt>
                <c:pt idx="11627" formatCode="mm/dd/yyyy\ \ \ hh:mm">
                  <c:v>42950</c:v>
                </c:pt>
                <c:pt idx="11628" formatCode="mm/dd/yyyy\ \ \ hh:mm">
                  <c:v>42950.25</c:v>
                </c:pt>
                <c:pt idx="11629" formatCode="mm/dd/yyyy\ \ \ hh:mm">
                  <c:v>42950.5</c:v>
                </c:pt>
                <c:pt idx="11630" formatCode="mm/dd/yyyy\ \ \ hh:mm">
                  <c:v>42950.75</c:v>
                </c:pt>
                <c:pt idx="11631" formatCode="mm/dd/yyyy\ \ \ hh:mm">
                  <c:v>42951</c:v>
                </c:pt>
                <c:pt idx="11632" formatCode="mm/dd/yyyy\ \ \ hh:mm">
                  <c:v>42951.25</c:v>
                </c:pt>
                <c:pt idx="11633" formatCode="mm/dd/yyyy\ \ \ hh:mm">
                  <c:v>42951.5</c:v>
                </c:pt>
                <c:pt idx="11634" formatCode="mm/dd/yyyy\ \ \ hh:mm">
                  <c:v>42951.75</c:v>
                </c:pt>
                <c:pt idx="11635" formatCode="mm/dd/yyyy\ \ \ hh:mm">
                  <c:v>42952</c:v>
                </c:pt>
                <c:pt idx="11636" formatCode="mm/dd/yyyy\ \ \ hh:mm">
                  <c:v>42952.25</c:v>
                </c:pt>
                <c:pt idx="11637" formatCode="mm/dd/yyyy\ \ \ hh:mm">
                  <c:v>42952.5</c:v>
                </c:pt>
                <c:pt idx="11638" formatCode="mm/dd/yyyy\ \ \ hh:mm">
                  <c:v>42952.75</c:v>
                </c:pt>
                <c:pt idx="11639" formatCode="mm/dd/yyyy\ \ \ hh:mm">
                  <c:v>42953</c:v>
                </c:pt>
                <c:pt idx="11640" formatCode="mm/dd/yyyy\ \ \ hh:mm">
                  <c:v>42953.25</c:v>
                </c:pt>
                <c:pt idx="11641" formatCode="mm/dd/yyyy\ \ \ hh:mm">
                  <c:v>42953.5</c:v>
                </c:pt>
                <c:pt idx="11642" formatCode="mm/dd/yyyy\ \ \ hh:mm">
                  <c:v>42953.75</c:v>
                </c:pt>
                <c:pt idx="11643" formatCode="mm/dd/yyyy\ \ \ hh:mm">
                  <c:v>42954</c:v>
                </c:pt>
                <c:pt idx="11644" formatCode="mm/dd/yyyy\ \ \ hh:mm">
                  <c:v>42954.25</c:v>
                </c:pt>
                <c:pt idx="11645" formatCode="mm/dd/yyyy\ \ \ hh:mm">
                  <c:v>42954.5</c:v>
                </c:pt>
                <c:pt idx="11646" formatCode="mm/dd/yyyy\ \ \ hh:mm">
                  <c:v>42954.75</c:v>
                </c:pt>
                <c:pt idx="11647" formatCode="mm/dd/yyyy\ \ \ hh:mm">
                  <c:v>42955</c:v>
                </c:pt>
                <c:pt idx="11648" formatCode="mm/dd/yyyy\ \ \ hh:mm">
                  <c:v>42955.25</c:v>
                </c:pt>
                <c:pt idx="11649" formatCode="mm/dd/yyyy\ \ \ hh:mm">
                  <c:v>42955.5</c:v>
                </c:pt>
                <c:pt idx="11650" formatCode="mm/dd/yyyy\ \ \ hh:mm">
                  <c:v>42955.75</c:v>
                </c:pt>
                <c:pt idx="11651" formatCode="mm/dd/yyyy\ \ \ hh:mm">
                  <c:v>42956</c:v>
                </c:pt>
                <c:pt idx="11652" formatCode="mm/dd/yyyy\ \ \ hh:mm">
                  <c:v>42956.25</c:v>
                </c:pt>
                <c:pt idx="11653" formatCode="mm/dd/yyyy\ \ \ hh:mm">
                  <c:v>42956.5</c:v>
                </c:pt>
                <c:pt idx="11654" formatCode="mm/dd/yyyy\ \ \ hh:mm">
                  <c:v>42956.75</c:v>
                </c:pt>
                <c:pt idx="11655" formatCode="mm/dd/yyyy\ \ \ hh:mm">
                  <c:v>42957</c:v>
                </c:pt>
                <c:pt idx="11656" formatCode="mm/dd/yyyy\ \ \ hh:mm">
                  <c:v>42957.25</c:v>
                </c:pt>
                <c:pt idx="11657" formatCode="mm/dd/yyyy\ \ \ hh:mm">
                  <c:v>42957.5</c:v>
                </c:pt>
                <c:pt idx="11658" formatCode="mm/dd/yyyy\ \ \ hh:mm">
                  <c:v>42957.75</c:v>
                </c:pt>
                <c:pt idx="11659" formatCode="mm/dd/yyyy\ \ \ hh:mm">
                  <c:v>42958</c:v>
                </c:pt>
                <c:pt idx="11660" formatCode="mm/dd/yyyy\ \ \ hh:mm">
                  <c:v>42958.25</c:v>
                </c:pt>
                <c:pt idx="11661" formatCode="mm/dd/yyyy\ \ \ hh:mm">
                  <c:v>42958.5</c:v>
                </c:pt>
                <c:pt idx="11662" formatCode="mm/dd/yyyy\ \ \ hh:mm">
                  <c:v>42958.75</c:v>
                </c:pt>
                <c:pt idx="11663" formatCode="mm/dd/yyyy\ \ \ hh:mm">
                  <c:v>42959</c:v>
                </c:pt>
                <c:pt idx="11664" formatCode="mm/dd/yyyy\ \ \ hh:mm">
                  <c:v>42959.25</c:v>
                </c:pt>
                <c:pt idx="11665" formatCode="mm/dd/yyyy\ \ \ hh:mm">
                  <c:v>42959.5</c:v>
                </c:pt>
                <c:pt idx="11666" formatCode="mm/dd/yyyy\ \ \ hh:mm">
                  <c:v>42959.75</c:v>
                </c:pt>
                <c:pt idx="11667" formatCode="mm/dd/yyyy\ \ \ hh:mm">
                  <c:v>42960</c:v>
                </c:pt>
                <c:pt idx="11668" formatCode="mm/dd/yyyy\ \ \ hh:mm">
                  <c:v>42960.25</c:v>
                </c:pt>
                <c:pt idx="11669" formatCode="mm/dd/yyyy\ \ \ hh:mm">
                  <c:v>42960.5</c:v>
                </c:pt>
                <c:pt idx="11670" formatCode="mm/dd/yyyy\ \ \ hh:mm">
                  <c:v>42960.75</c:v>
                </c:pt>
                <c:pt idx="11671" formatCode="mm/dd/yyyy\ \ \ hh:mm">
                  <c:v>42961</c:v>
                </c:pt>
                <c:pt idx="11672" formatCode="mm/dd/yyyy\ \ \ hh:mm">
                  <c:v>42961.25</c:v>
                </c:pt>
                <c:pt idx="11673" formatCode="mm/dd/yyyy\ \ \ hh:mm">
                  <c:v>42961.5</c:v>
                </c:pt>
                <c:pt idx="11674" formatCode="mm/dd/yyyy\ \ \ hh:mm">
                  <c:v>42961.75</c:v>
                </c:pt>
                <c:pt idx="11675" formatCode="mm/dd/yyyy\ \ \ hh:mm">
                  <c:v>42962</c:v>
                </c:pt>
                <c:pt idx="11676" formatCode="mm/dd/yyyy\ \ \ hh:mm">
                  <c:v>42962.25</c:v>
                </c:pt>
                <c:pt idx="11677" formatCode="mm/dd/yyyy\ \ \ hh:mm">
                  <c:v>42962.5</c:v>
                </c:pt>
                <c:pt idx="11678" formatCode="mm/dd/yyyy\ \ \ hh:mm">
                  <c:v>42962.75</c:v>
                </c:pt>
                <c:pt idx="11679" formatCode="mm/dd/yyyy\ \ \ hh:mm">
                  <c:v>42963</c:v>
                </c:pt>
                <c:pt idx="11680" formatCode="mm/dd/yyyy\ \ \ hh:mm">
                  <c:v>42963.25</c:v>
                </c:pt>
                <c:pt idx="11681" formatCode="mm/dd/yyyy\ \ \ hh:mm">
                  <c:v>42963.5</c:v>
                </c:pt>
                <c:pt idx="11682" formatCode="mm/dd/yyyy\ \ \ hh:mm">
                  <c:v>42963.75</c:v>
                </c:pt>
                <c:pt idx="11683" formatCode="mm/dd/yyyy\ \ \ hh:mm">
                  <c:v>42964</c:v>
                </c:pt>
                <c:pt idx="11684" formatCode="mm/dd/yyyy\ \ \ hh:mm">
                  <c:v>42964.25</c:v>
                </c:pt>
                <c:pt idx="11685" formatCode="mm/dd/yyyy\ \ \ hh:mm">
                  <c:v>42964.5</c:v>
                </c:pt>
                <c:pt idx="11686" formatCode="mm/dd/yyyy\ \ \ hh:mm">
                  <c:v>42964.75</c:v>
                </c:pt>
                <c:pt idx="11687" formatCode="mm/dd/yyyy\ \ \ hh:mm">
                  <c:v>42965</c:v>
                </c:pt>
                <c:pt idx="11688" formatCode="mm/dd/yyyy\ \ \ hh:mm">
                  <c:v>42965.25</c:v>
                </c:pt>
                <c:pt idx="11689" formatCode="mm/dd/yyyy\ \ \ hh:mm">
                  <c:v>42965.5</c:v>
                </c:pt>
                <c:pt idx="11690" formatCode="mm/dd/yyyy\ \ \ hh:mm">
                  <c:v>42965.75</c:v>
                </c:pt>
                <c:pt idx="11691" formatCode="mm/dd/yyyy\ \ \ hh:mm">
                  <c:v>42966</c:v>
                </c:pt>
                <c:pt idx="11692" formatCode="mm/dd/yyyy\ \ \ hh:mm">
                  <c:v>42966.25</c:v>
                </c:pt>
                <c:pt idx="11693" formatCode="mm/dd/yyyy\ \ \ hh:mm">
                  <c:v>42966.5</c:v>
                </c:pt>
                <c:pt idx="11694" formatCode="mm/dd/yyyy\ \ \ hh:mm">
                  <c:v>42966.75</c:v>
                </c:pt>
                <c:pt idx="11695" formatCode="mm/dd/yyyy\ \ \ hh:mm">
                  <c:v>42967</c:v>
                </c:pt>
                <c:pt idx="11696" formatCode="mm/dd/yyyy\ \ \ hh:mm">
                  <c:v>42967.25</c:v>
                </c:pt>
                <c:pt idx="11697" formatCode="mm/dd/yyyy\ \ \ hh:mm">
                  <c:v>42967.5</c:v>
                </c:pt>
                <c:pt idx="11698" formatCode="mm/dd/yyyy\ \ \ hh:mm">
                  <c:v>42967.75</c:v>
                </c:pt>
                <c:pt idx="11699" formatCode="mm/dd/yyyy\ \ \ hh:mm">
                  <c:v>42968</c:v>
                </c:pt>
                <c:pt idx="11700" formatCode="mm/dd/yyyy\ \ \ hh:mm">
                  <c:v>42968.25</c:v>
                </c:pt>
                <c:pt idx="11701" formatCode="mm/dd/yyyy\ \ \ hh:mm">
                  <c:v>42968.5</c:v>
                </c:pt>
                <c:pt idx="11702" formatCode="mm/dd/yyyy\ \ \ hh:mm">
                  <c:v>42968.75</c:v>
                </c:pt>
                <c:pt idx="11703" formatCode="mm/dd/yyyy\ \ \ hh:mm">
                  <c:v>42969</c:v>
                </c:pt>
                <c:pt idx="11704" formatCode="mm/dd/yyyy\ \ \ hh:mm">
                  <c:v>42969.25</c:v>
                </c:pt>
                <c:pt idx="11705" formatCode="mm/dd/yyyy\ \ \ hh:mm">
                  <c:v>42969.5</c:v>
                </c:pt>
                <c:pt idx="11706" formatCode="mm/dd/yyyy\ \ \ hh:mm">
                  <c:v>42969.75</c:v>
                </c:pt>
                <c:pt idx="11707" formatCode="mm/dd/yyyy\ \ \ hh:mm">
                  <c:v>42970</c:v>
                </c:pt>
                <c:pt idx="11708" formatCode="mm/dd/yyyy\ \ \ hh:mm">
                  <c:v>42970.25</c:v>
                </c:pt>
                <c:pt idx="11709" formatCode="mm/dd/yyyy\ \ \ hh:mm">
                  <c:v>42970.5</c:v>
                </c:pt>
                <c:pt idx="11710" formatCode="mm/dd/yyyy\ \ \ hh:mm">
                  <c:v>42970.75</c:v>
                </c:pt>
                <c:pt idx="11711" formatCode="mm/dd/yyyy\ \ \ hh:mm">
                  <c:v>42971</c:v>
                </c:pt>
                <c:pt idx="11712" formatCode="mm/dd/yyyy\ \ \ hh:mm">
                  <c:v>42971.25</c:v>
                </c:pt>
                <c:pt idx="11713" formatCode="mm/dd/yyyy\ \ \ hh:mm">
                  <c:v>42971.5</c:v>
                </c:pt>
                <c:pt idx="11714" formatCode="mm/dd/yyyy\ \ \ hh:mm">
                  <c:v>42971.75</c:v>
                </c:pt>
                <c:pt idx="11715" formatCode="mm/dd/yyyy\ \ \ hh:mm">
                  <c:v>42972</c:v>
                </c:pt>
                <c:pt idx="11716" formatCode="mm/dd/yyyy\ \ \ hh:mm">
                  <c:v>42972.25</c:v>
                </c:pt>
                <c:pt idx="11717" formatCode="mm/dd/yyyy\ \ \ hh:mm">
                  <c:v>42972.5</c:v>
                </c:pt>
                <c:pt idx="11718" formatCode="mm/dd/yyyy\ \ \ hh:mm">
                  <c:v>42972.75</c:v>
                </c:pt>
                <c:pt idx="11719" formatCode="mm/dd/yyyy\ \ \ hh:mm">
                  <c:v>42973</c:v>
                </c:pt>
                <c:pt idx="11720" formatCode="mm/dd/yyyy\ \ \ hh:mm">
                  <c:v>42973.25</c:v>
                </c:pt>
                <c:pt idx="11721" formatCode="mm/dd/yyyy\ \ \ hh:mm">
                  <c:v>42973.5</c:v>
                </c:pt>
                <c:pt idx="11722" formatCode="mm/dd/yyyy\ \ \ hh:mm">
                  <c:v>42973.75</c:v>
                </c:pt>
                <c:pt idx="11723" formatCode="mm/dd/yyyy\ \ \ hh:mm">
                  <c:v>42974</c:v>
                </c:pt>
                <c:pt idx="11724" formatCode="mm/dd/yyyy\ \ \ hh:mm">
                  <c:v>42974.25</c:v>
                </c:pt>
                <c:pt idx="11725" formatCode="mm/dd/yyyy\ \ \ hh:mm">
                  <c:v>42974.5</c:v>
                </c:pt>
                <c:pt idx="11726" formatCode="mm/dd/yyyy\ \ \ hh:mm">
                  <c:v>42974.75</c:v>
                </c:pt>
                <c:pt idx="11727" formatCode="mm/dd/yyyy\ \ \ hh:mm">
                  <c:v>42975</c:v>
                </c:pt>
                <c:pt idx="11728" formatCode="mm/dd/yyyy\ \ \ hh:mm">
                  <c:v>42975.25</c:v>
                </c:pt>
                <c:pt idx="11729" formatCode="mm/dd/yyyy\ \ \ hh:mm">
                  <c:v>42975.5</c:v>
                </c:pt>
                <c:pt idx="11730" formatCode="mm/dd/yyyy\ \ \ hh:mm">
                  <c:v>42975.75</c:v>
                </c:pt>
                <c:pt idx="11731" formatCode="mm/dd/yyyy\ \ \ hh:mm">
                  <c:v>42976</c:v>
                </c:pt>
                <c:pt idx="11732" formatCode="mm/dd/yyyy\ \ \ hh:mm">
                  <c:v>42976.25</c:v>
                </c:pt>
                <c:pt idx="11733" formatCode="mm/dd/yyyy\ \ \ hh:mm">
                  <c:v>42976.5</c:v>
                </c:pt>
                <c:pt idx="11734" formatCode="mm/dd/yyyy\ \ \ hh:mm">
                  <c:v>42976.75</c:v>
                </c:pt>
                <c:pt idx="11735" formatCode="mm/dd/yyyy\ \ \ hh:mm">
                  <c:v>42977</c:v>
                </c:pt>
                <c:pt idx="11736" formatCode="mm/dd/yyyy\ \ \ hh:mm">
                  <c:v>42977.25</c:v>
                </c:pt>
                <c:pt idx="11737" formatCode="mm/dd/yyyy\ \ \ hh:mm">
                  <c:v>42977.5</c:v>
                </c:pt>
                <c:pt idx="11738" formatCode="mm/dd/yyyy\ \ \ hh:mm">
                  <c:v>42977.75</c:v>
                </c:pt>
                <c:pt idx="11739" formatCode="mm/dd/yyyy\ \ \ hh:mm">
                  <c:v>42978</c:v>
                </c:pt>
                <c:pt idx="11740" formatCode="mm/dd/yyyy\ \ \ hh:mm">
                  <c:v>42978.25</c:v>
                </c:pt>
                <c:pt idx="11741" formatCode="mm/dd/yyyy\ \ \ hh:mm">
                  <c:v>42978.5</c:v>
                </c:pt>
                <c:pt idx="11742" formatCode="mm/dd/yyyy\ \ \ hh:mm">
                  <c:v>42978.75</c:v>
                </c:pt>
                <c:pt idx="11743" formatCode="mm/dd/yyyy\ \ \ hh:mm">
                  <c:v>42979</c:v>
                </c:pt>
                <c:pt idx="11744" formatCode="mm/dd/yyyy\ \ \ hh:mm">
                  <c:v>42979.25</c:v>
                </c:pt>
                <c:pt idx="11745" formatCode="mm/dd/yyyy\ \ \ hh:mm">
                  <c:v>42979.5</c:v>
                </c:pt>
                <c:pt idx="11746" formatCode="mm/dd/yyyy\ \ \ hh:mm">
                  <c:v>42979.75</c:v>
                </c:pt>
                <c:pt idx="11747" formatCode="mm/dd/yyyy\ \ \ hh:mm">
                  <c:v>42980</c:v>
                </c:pt>
                <c:pt idx="11748" formatCode="mm/dd/yyyy\ \ \ hh:mm">
                  <c:v>42980.25</c:v>
                </c:pt>
                <c:pt idx="11749" formatCode="mm/dd/yyyy\ \ \ hh:mm">
                  <c:v>42980.5</c:v>
                </c:pt>
                <c:pt idx="11750" formatCode="mm/dd/yyyy\ \ \ hh:mm">
                  <c:v>42980.75</c:v>
                </c:pt>
                <c:pt idx="11751" formatCode="mm/dd/yyyy\ \ \ hh:mm">
                  <c:v>42981</c:v>
                </c:pt>
                <c:pt idx="11752" formatCode="mm/dd/yyyy\ \ \ hh:mm">
                  <c:v>42981.25</c:v>
                </c:pt>
                <c:pt idx="11753" formatCode="mm/dd/yyyy\ \ \ hh:mm">
                  <c:v>42981.5</c:v>
                </c:pt>
                <c:pt idx="11754" formatCode="mm/dd/yyyy\ \ \ hh:mm">
                  <c:v>42981.75</c:v>
                </c:pt>
                <c:pt idx="11755" formatCode="mm/dd/yyyy\ \ \ hh:mm">
                  <c:v>42982</c:v>
                </c:pt>
                <c:pt idx="11756" formatCode="mm/dd/yyyy\ \ \ hh:mm">
                  <c:v>42982.25</c:v>
                </c:pt>
                <c:pt idx="11757" formatCode="mm/dd/yyyy\ \ \ hh:mm">
                  <c:v>42982.5</c:v>
                </c:pt>
                <c:pt idx="11758" formatCode="mm/dd/yyyy\ \ \ hh:mm">
                  <c:v>42982.75</c:v>
                </c:pt>
                <c:pt idx="11759" formatCode="mm/dd/yyyy\ \ \ hh:mm">
                  <c:v>42983</c:v>
                </c:pt>
                <c:pt idx="11760" formatCode="mm/dd/yyyy\ \ \ hh:mm">
                  <c:v>42983.25</c:v>
                </c:pt>
                <c:pt idx="11761" formatCode="mm/dd/yyyy\ \ \ hh:mm">
                  <c:v>42983.5</c:v>
                </c:pt>
                <c:pt idx="11762" formatCode="mm/dd/yyyy\ \ \ hh:mm">
                  <c:v>42983.75</c:v>
                </c:pt>
                <c:pt idx="11763" formatCode="mm/dd/yyyy\ \ \ hh:mm">
                  <c:v>42984</c:v>
                </c:pt>
                <c:pt idx="11764" formatCode="mm/dd/yyyy\ \ \ hh:mm">
                  <c:v>42984.25</c:v>
                </c:pt>
                <c:pt idx="11765" formatCode="mm/dd/yyyy\ \ \ hh:mm">
                  <c:v>42984.5</c:v>
                </c:pt>
                <c:pt idx="11766" formatCode="mm/dd/yyyy\ \ \ hh:mm">
                  <c:v>42984.75</c:v>
                </c:pt>
                <c:pt idx="11767" formatCode="mm/dd/yyyy\ \ \ hh:mm">
                  <c:v>42985</c:v>
                </c:pt>
                <c:pt idx="11768" formatCode="mm/dd/yyyy\ \ \ hh:mm">
                  <c:v>42985.25</c:v>
                </c:pt>
                <c:pt idx="11769" formatCode="mm/dd/yyyy\ \ \ hh:mm">
                  <c:v>42985.5</c:v>
                </c:pt>
                <c:pt idx="11770" formatCode="mm/dd/yyyy\ \ \ hh:mm">
                  <c:v>42985.75</c:v>
                </c:pt>
                <c:pt idx="11771" formatCode="mm/dd/yyyy\ \ \ hh:mm">
                  <c:v>42986</c:v>
                </c:pt>
                <c:pt idx="11772" formatCode="mm/dd/yyyy\ \ \ hh:mm">
                  <c:v>42986.25</c:v>
                </c:pt>
                <c:pt idx="11773" formatCode="mm/dd/yyyy\ \ \ hh:mm">
                  <c:v>42986.442361111112</c:v>
                </c:pt>
                <c:pt idx="11774" formatCode="mm/dd/yyyy\ \ \ hh:mm">
                  <c:v>42986.5</c:v>
                </c:pt>
                <c:pt idx="11775" formatCode="mm/dd/yyyy\ \ \ hh:mm">
                  <c:v>42986.75</c:v>
                </c:pt>
                <c:pt idx="11776" formatCode="mm/dd/yyyy\ \ \ hh:mm">
                  <c:v>42987</c:v>
                </c:pt>
                <c:pt idx="11777" formatCode="mm/dd/yyyy\ \ \ hh:mm">
                  <c:v>42987.25</c:v>
                </c:pt>
                <c:pt idx="11778" formatCode="mm/dd/yyyy\ \ \ hh:mm">
                  <c:v>42987.5</c:v>
                </c:pt>
                <c:pt idx="11779" formatCode="mm/dd/yyyy\ \ \ hh:mm">
                  <c:v>42987.75</c:v>
                </c:pt>
                <c:pt idx="11780" formatCode="mm/dd/yyyy\ \ \ hh:mm">
                  <c:v>42988</c:v>
                </c:pt>
                <c:pt idx="11781" formatCode="mm/dd/yyyy\ \ \ hh:mm">
                  <c:v>42988.25</c:v>
                </c:pt>
                <c:pt idx="11782" formatCode="mm/dd/yyyy\ \ \ hh:mm">
                  <c:v>42988.5</c:v>
                </c:pt>
                <c:pt idx="11783" formatCode="mm/dd/yyyy\ \ \ hh:mm">
                  <c:v>42988.75</c:v>
                </c:pt>
                <c:pt idx="11784" formatCode="mm/dd/yyyy\ \ \ hh:mm">
                  <c:v>42989</c:v>
                </c:pt>
                <c:pt idx="11785" formatCode="mm/dd/yyyy\ \ \ hh:mm">
                  <c:v>42989.25</c:v>
                </c:pt>
                <c:pt idx="11786" formatCode="mm/dd/yyyy\ \ \ hh:mm">
                  <c:v>42989.5</c:v>
                </c:pt>
                <c:pt idx="11787" formatCode="mm/dd/yyyy\ \ \ hh:mm">
                  <c:v>42989.75</c:v>
                </c:pt>
                <c:pt idx="11788" formatCode="mm/dd/yyyy\ \ \ hh:mm">
                  <c:v>42990</c:v>
                </c:pt>
                <c:pt idx="11789" formatCode="mm/dd/yyyy\ \ \ hh:mm">
                  <c:v>42990.25</c:v>
                </c:pt>
                <c:pt idx="11790" formatCode="mm/dd/yyyy\ \ \ hh:mm">
                  <c:v>42990.5</c:v>
                </c:pt>
                <c:pt idx="11791" formatCode="mm/dd/yyyy\ \ \ hh:mm">
                  <c:v>42990.75</c:v>
                </c:pt>
                <c:pt idx="11792" formatCode="mm/dd/yyyy\ \ \ hh:mm">
                  <c:v>42991</c:v>
                </c:pt>
                <c:pt idx="11793" formatCode="mm/dd/yyyy\ \ \ hh:mm">
                  <c:v>42991.25</c:v>
                </c:pt>
                <c:pt idx="11794" formatCode="mm/dd/yyyy\ \ \ hh:mm">
                  <c:v>42991.5</c:v>
                </c:pt>
                <c:pt idx="11795" formatCode="mm/dd/yyyy\ \ \ hh:mm">
                  <c:v>42991.75</c:v>
                </c:pt>
                <c:pt idx="11796" formatCode="mm/dd/yyyy\ \ \ hh:mm">
                  <c:v>42992</c:v>
                </c:pt>
                <c:pt idx="11797" formatCode="mm/dd/yyyy\ \ \ hh:mm">
                  <c:v>42992.25</c:v>
                </c:pt>
                <c:pt idx="11798" formatCode="mm/dd/yyyy\ \ \ hh:mm">
                  <c:v>42992.5</c:v>
                </c:pt>
                <c:pt idx="11799" formatCode="mm/dd/yyyy\ \ \ hh:mm">
                  <c:v>42992.75</c:v>
                </c:pt>
                <c:pt idx="11800" formatCode="mm/dd/yyyy\ \ \ hh:mm">
                  <c:v>42993</c:v>
                </c:pt>
                <c:pt idx="11801" formatCode="mm/dd/yyyy\ \ \ hh:mm">
                  <c:v>42993.25</c:v>
                </c:pt>
                <c:pt idx="11802" formatCode="mm/dd/yyyy\ \ \ hh:mm">
                  <c:v>42993.5</c:v>
                </c:pt>
                <c:pt idx="11803" formatCode="mm/dd/yyyy\ \ \ hh:mm">
                  <c:v>42993.75</c:v>
                </c:pt>
                <c:pt idx="11804" formatCode="mm/dd/yyyy\ \ \ hh:mm">
                  <c:v>42994</c:v>
                </c:pt>
                <c:pt idx="11805" formatCode="mm/dd/yyyy\ \ \ hh:mm">
                  <c:v>42994.25</c:v>
                </c:pt>
                <c:pt idx="11806" formatCode="mm/dd/yyyy\ \ \ hh:mm">
                  <c:v>42994.5</c:v>
                </c:pt>
                <c:pt idx="11807" formatCode="mm/dd/yyyy\ \ \ hh:mm">
                  <c:v>42994.75</c:v>
                </c:pt>
                <c:pt idx="11808" formatCode="mm/dd/yyyy\ \ \ hh:mm">
                  <c:v>42995</c:v>
                </c:pt>
                <c:pt idx="11809" formatCode="mm/dd/yyyy\ \ \ hh:mm">
                  <c:v>42995.25</c:v>
                </c:pt>
                <c:pt idx="11810" formatCode="mm/dd/yyyy\ \ \ hh:mm">
                  <c:v>42995.5</c:v>
                </c:pt>
                <c:pt idx="11811" formatCode="mm/dd/yyyy\ \ \ hh:mm">
                  <c:v>42995.75</c:v>
                </c:pt>
                <c:pt idx="11812" formatCode="mm/dd/yyyy\ \ \ hh:mm">
                  <c:v>42996</c:v>
                </c:pt>
                <c:pt idx="11813" formatCode="mm/dd/yyyy\ \ \ hh:mm">
                  <c:v>42996.25</c:v>
                </c:pt>
                <c:pt idx="11814" formatCode="mm/dd/yyyy\ \ \ hh:mm">
                  <c:v>42996.5</c:v>
                </c:pt>
                <c:pt idx="11815" formatCode="mm/dd/yyyy\ \ \ hh:mm">
                  <c:v>42996.75</c:v>
                </c:pt>
                <c:pt idx="11816" formatCode="mm/dd/yyyy\ \ \ hh:mm">
                  <c:v>42997</c:v>
                </c:pt>
                <c:pt idx="11817" formatCode="mm/dd/yyyy\ \ \ hh:mm">
                  <c:v>42997.25</c:v>
                </c:pt>
                <c:pt idx="11818" formatCode="mm/dd/yyyy\ \ \ hh:mm">
                  <c:v>42997.5</c:v>
                </c:pt>
                <c:pt idx="11819" formatCode="mm/dd/yyyy\ \ \ hh:mm">
                  <c:v>42997.75</c:v>
                </c:pt>
                <c:pt idx="11820" formatCode="mm/dd/yyyy\ \ \ hh:mm">
                  <c:v>42998</c:v>
                </c:pt>
                <c:pt idx="11821" formatCode="mm/dd/yyyy\ \ \ hh:mm">
                  <c:v>42998.25</c:v>
                </c:pt>
                <c:pt idx="11822" formatCode="mm/dd/yyyy\ \ \ hh:mm">
                  <c:v>42998.5</c:v>
                </c:pt>
                <c:pt idx="11823" formatCode="mm/dd/yyyy\ \ \ hh:mm">
                  <c:v>42998.75</c:v>
                </c:pt>
                <c:pt idx="11824" formatCode="mm/dd/yyyy\ \ \ hh:mm">
                  <c:v>42999</c:v>
                </c:pt>
                <c:pt idx="11825" formatCode="mm/dd/yyyy\ \ \ hh:mm">
                  <c:v>42999.25</c:v>
                </c:pt>
                <c:pt idx="11826" formatCode="mm/dd/yyyy\ \ \ hh:mm">
                  <c:v>42999.5</c:v>
                </c:pt>
                <c:pt idx="11827" formatCode="mm/dd/yyyy\ \ \ hh:mm">
                  <c:v>42999.75</c:v>
                </c:pt>
                <c:pt idx="11828" formatCode="mm/dd/yyyy\ \ \ hh:mm">
                  <c:v>43000</c:v>
                </c:pt>
                <c:pt idx="11829" formatCode="mm/dd/yyyy\ \ \ hh:mm">
                  <c:v>43000.25</c:v>
                </c:pt>
                <c:pt idx="11830" formatCode="mm/dd/yyyy\ \ \ hh:mm">
                  <c:v>43000.5</c:v>
                </c:pt>
                <c:pt idx="11831" formatCode="mm/dd/yyyy\ \ \ hh:mm">
                  <c:v>43000.75</c:v>
                </c:pt>
                <c:pt idx="11832" formatCode="mm/dd/yyyy\ \ \ hh:mm">
                  <c:v>43001</c:v>
                </c:pt>
                <c:pt idx="11833" formatCode="mm/dd/yyyy\ \ \ hh:mm">
                  <c:v>43001.25</c:v>
                </c:pt>
                <c:pt idx="11834" formatCode="mm/dd/yyyy\ \ \ hh:mm">
                  <c:v>43001.5</c:v>
                </c:pt>
                <c:pt idx="11835" formatCode="mm/dd/yyyy\ \ \ hh:mm">
                  <c:v>43001.75</c:v>
                </c:pt>
                <c:pt idx="11836" formatCode="mm/dd/yyyy\ \ \ hh:mm">
                  <c:v>43002</c:v>
                </c:pt>
                <c:pt idx="11837" formatCode="mm/dd/yyyy\ \ \ hh:mm">
                  <c:v>43002.25</c:v>
                </c:pt>
                <c:pt idx="11838" formatCode="mm/dd/yyyy\ \ \ hh:mm">
                  <c:v>43002.5</c:v>
                </c:pt>
                <c:pt idx="11839" formatCode="mm/dd/yyyy\ \ \ hh:mm">
                  <c:v>43002.75</c:v>
                </c:pt>
                <c:pt idx="11840" formatCode="mm/dd/yyyy\ \ \ hh:mm">
                  <c:v>43003</c:v>
                </c:pt>
                <c:pt idx="11841" formatCode="mm/dd/yyyy\ \ \ hh:mm">
                  <c:v>43003.25</c:v>
                </c:pt>
                <c:pt idx="11842" formatCode="mm/dd/yyyy\ \ \ hh:mm">
                  <c:v>43003.5</c:v>
                </c:pt>
                <c:pt idx="11843" formatCode="mm/dd/yyyy\ \ \ hh:mm">
                  <c:v>43003.75</c:v>
                </c:pt>
                <c:pt idx="11844" formatCode="mm/dd/yyyy\ \ \ hh:mm">
                  <c:v>43004</c:v>
                </c:pt>
                <c:pt idx="11845" formatCode="mm/dd/yyyy\ \ \ hh:mm">
                  <c:v>43004.25</c:v>
                </c:pt>
                <c:pt idx="11846" formatCode="mm/dd/yyyy\ \ \ hh:mm">
                  <c:v>43004.5</c:v>
                </c:pt>
                <c:pt idx="11847" formatCode="mm/dd/yyyy\ \ \ hh:mm">
                  <c:v>43004.75</c:v>
                </c:pt>
                <c:pt idx="11848" formatCode="mm/dd/yyyy\ \ \ hh:mm">
                  <c:v>43005</c:v>
                </c:pt>
                <c:pt idx="11849" formatCode="mm/dd/yyyy\ \ \ hh:mm">
                  <c:v>43005.25</c:v>
                </c:pt>
                <c:pt idx="11850" formatCode="mm/dd/yyyy\ \ \ hh:mm">
                  <c:v>43005.5</c:v>
                </c:pt>
                <c:pt idx="11851" formatCode="mm/dd/yyyy\ \ \ hh:mm">
                  <c:v>43005.75</c:v>
                </c:pt>
                <c:pt idx="11852" formatCode="mm/dd/yyyy\ \ \ hh:mm">
                  <c:v>43006</c:v>
                </c:pt>
                <c:pt idx="11853" formatCode="mm/dd/yyyy\ \ \ hh:mm">
                  <c:v>43006.25</c:v>
                </c:pt>
                <c:pt idx="11854" formatCode="mm/dd/yyyy\ \ \ hh:mm">
                  <c:v>43006.5</c:v>
                </c:pt>
                <c:pt idx="11855" formatCode="mm/dd/yyyy\ \ \ hh:mm">
                  <c:v>43006.75</c:v>
                </c:pt>
                <c:pt idx="11856" formatCode="mm/dd/yyyy\ \ \ hh:mm">
                  <c:v>43007</c:v>
                </c:pt>
                <c:pt idx="11857" formatCode="mm/dd/yyyy\ \ \ hh:mm">
                  <c:v>43007.25</c:v>
                </c:pt>
                <c:pt idx="11858" formatCode="mm/dd/yyyy\ \ \ hh:mm">
                  <c:v>43007.5</c:v>
                </c:pt>
                <c:pt idx="11859" formatCode="mm/dd/yyyy\ \ \ hh:mm">
                  <c:v>43007.75</c:v>
                </c:pt>
                <c:pt idx="11860" formatCode="mm/dd/yyyy\ \ \ hh:mm">
                  <c:v>43008</c:v>
                </c:pt>
                <c:pt idx="11861" formatCode="mm/dd/yyyy\ \ \ hh:mm">
                  <c:v>43008.25</c:v>
                </c:pt>
                <c:pt idx="11862" formatCode="mm/dd/yyyy\ \ \ hh:mm">
                  <c:v>43008.5</c:v>
                </c:pt>
                <c:pt idx="11863" formatCode="mm/dd/yyyy\ \ \ hh:mm">
                  <c:v>43008.75</c:v>
                </c:pt>
                <c:pt idx="11864" formatCode="mm/dd/yyyy\ \ \ hh:mm">
                  <c:v>43009</c:v>
                </c:pt>
                <c:pt idx="11865" formatCode="mm/dd/yyyy\ \ \ hh:mm">
                  <c:v>43009.25</c:v>
                </c:pt>
                <c:pt idx="11866" formatCode="mm/dd/yyyy\ \ \ hh:mm">
                  <c:v>43009.5</c:v>
                </c:pt>
                <c:pt idx="11867" formatCode="mm/dd/yyyy\ \ \ hh:mm">
                  <c:v>43009.75</c:v>
                </c:pt>
                <c:pt idx="11868" formatCode="mm/dd/yyyy\ \ \ hh:mm">
                  <c:v>43010</c:v>
                </c:pt>
                <c:pt idx="11869" formatCode="mm/dd/yyyy\ \ \ hh:mm">
                  <c:v>43010.25</c:v>
                </c:pt>
                <c:pt idx="11870" formatCode="mm/dd/yyyy\ \ \ hh:mm">
                  <c:v>43010.5</c:v>
                </c:pt>
                <c:pt idx="11871" formatCode="mm/dd/yyyy\ \ \ hh:mm">
                  <c:v>43010.75</c:v>
                </c:pt>
                <c:pt idx="11872" formatCode="mm/dd/yyyy\ \ \ hh:mm">
                  <c:v>43011</c:v>
                </c:pt>
                <c:pt idx="11873" formatCode="mm/dd/yyyy\ \ \ hh:mm">
                  <c:v>43011.25</c:v>
                </c:pt>
                <c:pt idx="11874" formatCode="mm/dd/yyyy\ \ \ hh:mm">
                  <c:v>43011.5</c:v>
                </c:pt>
                <c:pt idx="11875" formatCode="mm/dd/yyyy\ \ \ hh:mm">
                  <c:v>43011.75</c:v>
                </c:pt>
                <c:pt idx="11876" formatCode="mm/dd/yyyy\ \ \ hh:mm">
                  <c:v>43012</c:v>
                </c:pt>
                <c:pt idx="11877" formatCode="mm/dd/yyyy\ \ \ hh:mm">
                  <c:v>43012.25</c:v>
                </c:pt>
                <c:pt idx="11878" formatCode="mm/dd/yyyy\ \ \ hh:mm">
                  <c:v>43012.5</c:v>
                </c:pt>
                <c:pt idx="11879" formatCode="mm/dd/yyyy\ \ \ hh:mm">
                  <c:v>43012.75</c:v>
                </c:pt>
                <c:pt idx="11880" formatCode="mm/dd/yyyy\ \ \ hh:mm">
                  <c:v>43013</c:v>
                </c:pt>
                <c:pt idx="11881" formatCode="mm/dd/yyyy\ \ \ hh:mm">
                  <c:v>43013.25</c:v>
                </c:pt>
                <c:pt idx="11882" formatCode="mm/dd/yyyy\ \ \ hh:mm">
                  <c:v>43013.5</c:v>
                </c:pt>
                <c:pt idx="11883" formatCode="mm/dd/yyyy\ \ \ hh:mm">
                  <c:v>43013.75</c:v>
                </c:pt>
                <c:pt idx="11884" formatCode="mm/dd/yyyy\ \ \ hh:mm">
                  <c:v>43014</c:v>
                </c:pt>
                <c:pt idx="11885" formatCode="mm/dd/yyyy\ \ \ hh:mm">
                  <c:v>43014.25</c:v>
                </c:pt>
                <c:pt idx="11886" formatCode="mm/dd/yyyy\ \ \ hh:mm">
                  <c:v>43014.5</c:v>
                </c:pt>
                <c:pt idx="11887" formatCode="mm/dd/yyyy\ \ \ hh:mm">
                  <c:v>43014.75</c:v>
                </c:pt>
                <c:pt idx="11888" formatCode="mm/dd/yyyy\ \ \ hh:mm">
                  <c:v>43015</c:v>
                </c:pt>
                <c:pt idx="11889" formatCode="mm/dd/yyyy\ \ \ hh:mm">
                  <c:v>43015.25</c:v>
                </c:pt>
                <c:pt idx="11890" formatCode="mm/dd/yyyy\ \ \ hh:mm">
                  <c:v>43015.5</c:v>
                </c:pt>
                <c:pt idx="11891" formatCode="mm/dd/yyyy\ \ \ hh:mm">
                  <c:v>43015.75</c:v>
                </c:pt>
                <c:pt idx="11892" formatCode="mm/dd/yyyy\ \ \ hh:mm">
                  <c:v>43016</c:v>
                </c:pt>
                <c:pt idx="11893" formatCode="mm/dd/yyyy\ \ \ hh:mm">
                  <c:v>43016.25</c:v>
                </c:pt>
                <c:pt idx="11894" formatCode="mm/dd/yyyy\ \ \ hh:mm">
                  <c:v>43016.5</c:v>
                </c:pt>
                <c:pt idx="11895" formatCode="mm/dd/yyyy\ \ \ hh:mm">
                  <c:v>43016.75</c:v>
                </c:pt>
                <c:pt idx="11896" formatCode="mm/dd/yyyy\ \ \ hh:mm">
                  <c:v>43017</c:v>
                </c:pt>
                <c:pt idx="11897" formatCode="mm/dd/yyyy\ \ \ hh:mm">
                  <c:v>43017.25</c:v>
                </c:pt>
                <c:pt idx="11898" formatCode="mm/dd/yyyy\ \ \ hh:mm">
                  <c:v>43017.5</c:v>
                </c:pt>
                <c:pt idx="11899" formatCode="mm/dd/yyyy\ \ \ hh:mm">
                  <c:v>43017.75</c:v>
                </c:pt>
                <c:pt idx="11900" formatCode="mm/dd/yyyy\ \ \ hh:mm">
                  <c:v>43018</c:v>
                </c:pt>
                <c:pt idx="11901" formatCode="mm/dd/yyyy\ \ \ hh:mm">
                  <c:v>43018.25</c:v>
                </c:pt>
                <c:pt idx="11902" formatCode="mm/dd/yyyy\ \ \ hh:mm">
                  <c:v>43018.5</c:v>
                </c:pt>
                <c:pt idx="11903" formatCode="mm/dd/yyyy\ \ \ hh:mm">
                  <c:v>43018.75</c:v>
                </c:pt>
                <c:pt idx="11904" formatCode="mm/dd/yyyy\ \ \ hh:mm">
                  <c:v>43019</c:v>
                </c:pt>
                <c:pt idx="11905" formatCode="mm/dd/yyyy\ \ \ hh:mm">
                  <c:v>43019.25</c:v>
                </c:pt>
                <c:pt idx="11906" formatCode="mm/dd/yyyy\ \ \ hh:mm">
                  <c:v>43019.5</c:v>
                </c:pt>
                <c:pt idx="11907" formatCode="mm/dd/yyyy\ \ \ hh:mm">
                  <c:v>43019.75</c:v>
                </c:pt>
                <c:pt idx="11908" formatCode="mm/dd/yyyy\ \ \ hh:mm">
                  <c:v>43020</c:v>
                </c:pt>
                <c:pt idx="11909" formatCode="mm/dd/yyyy\ \ \ hh:mm">
                  <c:v>43020.25</c:v>
                </c:pt>
                <c:pt idx="11910" formatCode="mm/dd/yyyy\ \ \ hh:mm">
                  <c:v>43020.5</c:v>
                </c:pt>
                <c:pt idx="11911" formatCode="mm/dd/yyyy\ \ \ hh:mm">
                  <c:v>43020.75</c:v>
                </c:pt>
                <c:pt idx="11912" formatCode="mm/dd/yyyy\ \ \ hh:mm">
                  <c:v>43021</c:v>
                </c:pt>
                <c:pt idx="11913" formatCode="mm/dd/yyyy\ \ \ hh:mm">
                  <c:v>43021.25</c:v>
                </c:pt>
                <c:pt idx="11914" formatCode="mm/dd/yyyy\ \ \ hh:mm">
                  <c:v>43021.5</c:v>
                </c:pt>
                <c:pt idx="11915" formatCode="mm/dd/yyyy\ \ \ hh:mm">
                  <c:v>43021.75</c:v>
                </c:pt>
                <c:pt idx="11916" formatCode="mm/dd/yyyy\ \ \ hh:mm">
                  <c:v>43022</c:v>
                </c:pt>
                <c:pt idx="11917" formatCode="mm/dd/yyyy\ \ \ hh:mm">
                  <c:v>43022.25</c:v>
                </c:pt>
                <c:pt idx="11918" formatCode="mm/dd/yyyy\ \ \ hh:mm">
                  <c:v>43022.5</c:v>
                </c:pt>
                <c:pt idx="11919" formatCode="mm/dd/yyyy\ \ \ hh:mm">
                  <c:v>43022.75</c:v>
                </c:pt>
                <c:pt idx="11920" formatCode="mm/dd/yyyy\ \ \ hh:mm">
                  <c:v>43023</c:v>
                </c:pt>
                <c:pt idx="11921" formatCode="mm/dd/yyyy\ \ \ hh:mm">
                  <c:v>43023.25</c:v>
                </c:pt>
                <c:pt idx="11922" formatCode="mm/dd/yyyy\ \ \ hh:mm">
                  <c:v>43023.5</c:v>
                </c:pt>
                <c:pt idx="11923" formatCode="mm/dd/yyyy\ \ \ hh:mm">
                  <c:v>43023.75</c:v>
                </c:pt>
                <c:pt idx="11924" formatCode="mm/dd/yyyy\ \ \ hh:mm">
                  <c:v>43024</c:v>
                </c:pt>
                <c:pt idx="11925" formatCode="mm/dd/yyyy\ \ \ hh:mm">
                  <c:v>43024.25</c:v>
                </c:pt>
                <c:pt idx="11926" formatCode="mm/dd/yyyy\ \ \ hh:mm">
                  <c:v>43024.5</c:v>
                </c:pt>
                <c:pt idx="11927" formatCode="mm/dd/yyyy\ \ \ hh:mm">
                  <c:v>43024.75</c:v>
                </c:pt>
                <c:pt idx="11928" formatCode="mm/dd/yyyy\ \ \ hh:mm">
                  <c:v>43025</c:v>
                </c:pt>
                <c:pt idx="11929" formatCode="mm/dd/yyyy\ \ \ hh:mm">
                  <c:v>43025.25</c:v>
                </c:pt>
                <c:pt idx="11930" formatCode="mm/dd/yyyy\ \ \ hh:mm">
                  <c:v>43025.5</c:v>
                </c:pt>
                <c:pt idx="11931" formatCode="mm/dd/yyyy\ \ \ hh:mm">
                  <c:v>43025.75</c:v>
                </c:pt>
                <c:pt idx="11932" formatCode="mm/dd/yyyy\ \ \ hh:mm">
                  <c:v>43026</c:v>
                </c:pt>
                <c:pt idx="11933" formatCode="mm/dd/yyyy\ \ \ hh:mm">
                  <c:v>43026.25</c:v>
                </c:pt>
                <c:pt idx="11934" formatCode="mm/dd/yyyy\ \ \ hh:mm">
                  <c:v>43026.5</c:v>
                </c:pt>
                <c:pt idx="11935" formatCode="mm/dd/yyyy\ \ \ hh:mm">
                  <c:v>43026.75</c:v>
                </c:pt>
                <c:pt idx="11936" formatCode="mm/dd/yyyy\ \ \ hh:mm">
                  <c:v>43027</c:v>
                </c:pt>
                <c:pt idx="11937" formatCode="mm/dd/yyyy\ \ \ hh:mm">
                  <c:v>43027.25</c:v>
                </c:pt>
                <c:pt idx="11938" formatCode="mm/dd/yyyy\ \ \ hh:mm">
                  <c:v>43027.5</c:v>
                </c:pt>
                <c:pt idx="11939" formatCode="mm/dd/yyyy\ \ \ hh:mm">
                  <c:v>43027.75</c:v>
                </c:pt>
                <c:pt idx="11940" formatCode="mm/dd/yyyy\ \ \ hh:mm">
                  <c:v>43028</c:v>
                </c:pt>
                <c:pt idx="11941" formatCode="mm/dd/yyyy\ \ \ hh:mm">
                  <c:v>43028.25</c:v>
                </c:pt>
                <c:pt idx="11942" formatCode="mm/dd/yyyy\ \ \ hh:mm">
                  <c:v>43028.5</c:v>
                </c:pt>
                <c:pt idx="11943" formatCode="mm/dd/yyyy\ \ \ hh:mm">
                  <c:v>43028.75</c:v>
                </c:pt>
                <c:pt idx="11944" formatCode="mm/dd/yyyy\ \ \ hh:mm">
                  <c:v>43029</c:v>
                </c:pt>
                <c:pt idx="11945" formatCode="mm/dd/yyyy\ \ \ hh:mm">
                  <c:v>43029.25</c:v>
                </c:pt>
                <c:pt idx="11946" formatCode="mm/dd/yyyy\ \ \ hh:mm">
                  <c:v>43029.5</c:v>
                </c:pt>
                <c:pt idx="11947" formatCode="mm/dd/yyyy\ \ \ hh:mm">
                  <c:v>43029.75</c:v>
                </c:pt>
                <c:pt idx="11948" formatCode="mm/dd/yyyy\ \ \ hh:mm">
                  <c:v>43030</c:v>
                </c:pt>
                <c:pt idx="11949" formatCode="mm/dd/yyyy\ \ \ hh:mm">
                  <c:v>43030.25</c:v>
                </c:pt>
                <c:pt idx="11950" formatCode="mm/dd/yyyy\ \ \ hh:mm">
                  <c:v>43030.5</c:v>
                </c:pt>
                <c:pt idx="11951" formatCode="mm/dd/yyyy\ \ \ hh:mm">
                  <c:v>43030.75</c:v>
                </c:pt>
                <c:pt idx="11952" formatCode="mm/dd/yyyy\ \ \ hh:mm">
                  <c:v>43031</c:v>
                </c:pt>
                <c:pt idx="11953" formatCode="mm/dd/yyyy\ \ \ hh:mm">
                  <c:v>43031.25</c:v>
                </c:pt>
                <c:pt idx="11954" formatCode="mm/dd/yyyy\ \ \ hh:mm">
                  <c:v>43031.5</c:v>
                </c:pt>
                <c:pt idx="11955" formatCode="mm/dd/yyyy\ \ \ hh:mm">
                  <c:v>43031.75</c:v>
                </c:pt>
                <c:pt idx="11956" formatCode="mm/dd/yyyy\ \ \ hh:mm">
                  <c:v>43032</c:v>
                </c:pt>
                <c:pt idx="11957" formatCode="mm/dd/yyyy\ \ \ hh:mm">
                  <c:v>43032.25</c:v>
                </c:pt>
                <c:pt idx="11958" formatCode="mm/dd/yyyy\ \ \ hh:mm">
                  <c:v>43032.5</c:v>
                </c:pt>
                <c:pt idx="11959" formatCode="mm/dd/yyyy\ \ \ hh:mm">
                  <c:v>43032.75</c:v>
                </c:pt>
                <c:pt idx="11960" formatCode="mm/dd/yyyy\ \ \ hh:mm">
                  <c:v>43033</c:v>
                </c:pt>
                <c:pt idx="11961" formatCode="mm/dd/yyyy\ \ \ hh:mm">
                  <c:v>43033.25</c:v>
                </c:pt>
                <c:pt idx="11962" formatCode="mm/dd/yyyy\ \ \ hh:mm">
                  <c:v>43033.5</c:v>
                </c:pt>
                <c:pt idx="11963" formatCode="mm/dd/yyyy\ \ \ hh:mm">
                  <c:v>43033.75</c:v>
                </c:pt>
                <c:pt idx="11964" formatCode="mm/dd/yyyy\ \ \ hh:mm">
                  <c:v>43034</c:v>
                </c:pt>
                <c:pt idx="11965" formatCode="mm/dd/yyyy\ \ \ hh:mm">
                  <c:v>43034.25</c:v>
                </c:pt>
                <c:pt idx="11966" formatCode="mm/dd/yyyy\ \ \ hh:mm">
                  <c:v>43034.5</c:v>
                </c:pt>
                <c:pt idx="11967" formatCode="mm/dd/yyyy\ \ \ hh:mm">
                  <c:v>43034.75</c:v>
                </c:pt>
                <c:pt idx="11968" formatCode="mm/dd/yyyy\ \ \ hh:mm">
                  <c:v>43035</c:v>
                </c:pt>
                <c:pt idx="11969" formatCode="mm/dd/yyyy\ \ \ hh:mm">
                  <c:v>43035.25</c:v>
                </c:pt>
                <c:pt idx="11970" formatCode="mm/dd/yyyy\ \ \ hh:mm">
                  <c:v>43035.5</c:v>
                </c:pt>
                <c:pt idx="11971" formatCode="mm/dd/yyyy\ \ \ hh:mm">
                  <c:v>43035.75</c:v>
                </c:pt>
                <c:pt idx="11972" formatCode="mm/dd/yyyy\ \ \ hh:mm">
                  <c:v>43036</c:v>
                </c:pt>
                <c:pt idx="11973" formatCode="mm/dd/yyyy\ \ \ hh:mm">
                  <c:v>43036.25</c:v>
                </c:pt>
                <c:pt idx="11974" formatCode="mm/dd/yyyy\ \ \ hh:mm">
                  <c:v>43036.5</c:v>
                </c:pt>
                <c:pt idx="11975" formatCode="mm/dd/yyyy\ \ \ hh:mm">
                  <c:v>43036.75</c:v>
                </c:pt>
                <c:pt idx="11976" formatCode="mm/dd/yyyy\ \ \ hh:mm">
                  <c:v>43037</c:v>
                </c:pt>
                <c:pt idx="11977" formatCode="mm/dd/yyyy\ \ \ hh:mm">
                  <c:v>43037.25</c:v>
                </c:pt>
                <c:pt idx="11978" formatCode="mm/dd/yyyy\ \ \ hh:mm">
                  <c:v>43037.5</c:v>
                </c:pt>
                <c:pt idx="11979" formatCode="mm/dd/yyyy\ \ \ hh:mm">
                  <c:v>43037.75</c:v>
                </c:pt>
                <c:pt idx="11980" formatCode="mm/dd/yyyy\ \ \ hh:mm">
                  <c:v>43038</c:v>
                </c:pt>
                <c:pt idx="11981" formatCode="mm/dd/yyyy\ \ \ hh:mm">
                  <c:v>43038.25</c:v>
                </c:pt>
                <c:pt idx="11982" formatCode="mm/dd/yyyy\ \ \ hh:mm">
                  <c:v>43038.5</c:v>
                </c:pt>
                <c:pt idx="11983" formatCode="mm/dd/yyyy\ \ \ hh:mm">
                  <c:v>43038.75</c:v>
                </c:pt>
                <c:pt idx="11984" formatCode="mm/dd/yyyy\ \ \ hh:mm">
                  <c:v>43039</c:v>
                </c:pt>
                <c:pt idx="11985" formatCode="mm/dd/yyyy\ \ \ hh:mm">
                  <c:v>43039.25</c:v>
                </c:pt>
                <c:pt idx="11986" formatCode="mm/dd/yyyy\ \ \ hh:mm">
                  <c:v>43039.5</c:v>
                </c:pt>
                <c:pt idx="11987" formatCode="mm/dd/yyyy\ \ \ hh:mm">
                  <c:v>43039.75</c:v>
                </c:pt>
                <c:pt idx="11988" formatCode="mm/dd/yyyy\ \ \ hh:mm">
                  <c:v>43040</c:v>
                </c:pt>
                <c:pt idx="11989" formatCode="mm/dd/yyyy\ \ \ hh:mm">
                  <c:v>43040.25</c:v>
                </c:pt>
                <c:pt idx="11990" formatCode="mm/dd/yyyy\ \ \ hh:mm">
                  <c:v>43040.5</c:v>
                </c:pt>
                <c:pt idx="11991" formatCode="mm/dd/yyyy\ \ \ hh:mm">
                  <c:v>43040.75</c:v>
                </c:pt>
                <c:pt idx="11992" formatCode="mm/dd/yyyy\ \ \ hh:mm">
                  <c:v>43041</c:v>
                </c:pt>
                <c:pt idx="11993" formatCode="mm/dd/yyyy\ \ \ hh:mm">
                  <c:v>43041.25</c:v>
                </c:pt>
                <c:pt idx="11994" formatCode="mm/dd/yyyy\ \ \ hh:mm">
                  <c:v>43041.5</c:v>
                </c:pt>
                <c:pt idx="11995" formatCode="mm/dd/yyyy\ \ \ hh:mm">
                  <c:v>43041.75</c:v>
                </c:pt>
                <c:pt idx="11996" formatCode="mm/dd/yyyy\ \ \ hh:mm">
                  <c:v>43042</c:v>
                </c:pt>
                <c:pt idx="11997" formatCode="mm/dd/yyyy\ \ \ hh:mm">
                  <c:v>43042.25</c:v>
                </c:pt>
                <c:pt idx="11998" formatCode="mm/dd/yyyy\ \ \ hh:mm">
                  <c:v>43042.5</c:v>
                </c:pt>
                <c:pt idx="11999" formatCode="mm/dd/yyyy\ \ \ hh:mm">
                  <c:v>43042.75</c:v>
                </c:pt>
                <c:pt idx="12000" formatCode="mm/dd/yyyy\ \ \ hh:mm">
                  <c:v>43043</c:v>
                </c:pt>
                <c:pt idx="12001" formatCode="mm/dd/yyyy\ \ \ hh:mm">
                  <c:v>43043.25</c:v>
                </c:pt>
                <c:pt idx="12002" formatCode="mm/dd/yyyy\ \ \ hh:mm">
                  <c:v>43043.5</c:v>
                </c:pt>
                <c:pt idx="12003" formatCode="mm/dd/yyyy\ \ \ hh:mm">
                  <c:v>43043.75</c:v>
                </c:pt>
                <c:pt idx="12004" formatCode="mm/dd/yyyy\ \ \ hh:mm">
                  <c:v>43044</c:v>
                </c:pt>
                <c:pt idx="12005" formatCode="mm/dd/yyyy\ \ \ hh:mm">
                  <c:v>43044.208333333336</c:v>
                </c:pt>
                <c:pt idx="12006" formatCode="mm/dd/yyyy\ \ \ hh:mm">
                  <c:v>43044.458333333336</c:v>
                </c:pt>
                <c:pt idx="12007" formatCode="mm/dd/yyyy\ \ \ hh:mm">
                  <c:v>43044.708333333336</c:v>
                </c:pt>
                <c:pt idx="12008" formatCode="mm/dd/yyyy\ \ \ hh:mm">
                  <c:v>43044.958333333336</c:v>
                </c:pt>
                <c:pt idx="12009" formatCode="mm/dd/yyyy\ \ \ hh:mm">
                  <c:v>43045.208333333336</c:v>
                </c:pt>
                <c:pt idx="12010" formatCode="mm/dd/yyyy\ \ \ hh:mm">
                  <c:v>43045.458333333336</c:v>
                </c:pt>
                <c:pt idx="12011" formatCode="mm/dd/yyyy\ \ \ hh:mm">
                  <c:v>43045.708333333336</c:v>
                </c:pt>
                <c:pt idx="12012" formatCode="mm/dd/yyyy\ \ \ hh:mm">
                  <c:v>43045.958333333336</c:v>
                </c:pt>
                <c:pt idx="12013" formatCode="mm/dd/yyyy\ \ \ hh:mm">
                  <c:v>43046.208333333336</c:v>
                </c:pt>
                <c:pt idx="12014" formatCode="mm/dd/yyyy\ \ \ hh:mm">
                  <c:v>43046.458333333336</c:v>
                </c:pt>
                <c:pt idx="12015" formatCode="mm/dd/yyyy\ \ \ hh:mm">
                  <c:v>43046.708333333336</c:v>
                </c:pt>
                <c:pt idx="12016" formatCode="mm/dd/yyyy\ \ \ hh:mm">
                  <c:v>43046.958333333336</c:v>
                </c:pt>
                <c:pt idx="12017" formatCode="mm/dd/yyyy\ \ \ hh:mm">
                  <c:v>43047.208333333336</c:v>
                </c:pt>
                <c:pt idx="12018" formatCode="mm/dd/yyyy\ \ \ hh:mm">
                  <c:v>43047.458333333336</c:v>
                </c:pt>
                <c:pt idx="12019" formatCode="mm/dd/yyyy\ \ \ hh:mm">
                  <c:v>43047.708333333336</c:v>
                </c:pt>
                <c:pt idx="12020" formatCode="mm/dd/yyyy\ \ \ hh:mm">
                  <c:v>43047.958333333336</c:v>
                </c:pt>
                <c:pt idx="12021" formatCode="mm/dd/yyyy\ \ \ hh:mm">
                  <c:v>43048.208333333336</c:v>
                </c:pt>
                <c:pt idx="12022" formatCode="mm/dd/yyyy\ \ \ hh:mm">
                  <c:v>43048.458333333336</c:v>
                </c:pt>
                <c:pt idx="12023" formatCode="mm/dd/yyyy\ \ \ hh:mm">
                  <c:v>43048.708333333336</c:v>
                </c:pt>
                <c:pt idx="12024" formatCode="mm/dd/yyyy\ \ \ hh:mm">
                  <c:v>43048.958333333336</c:v>
                </c:pt>
                <c:pt idx="12025" formatCode="mm/dd/yyyy\ \ \ hh:mm">
                  <c:v>43049.208333333336</c:v>
                </c:pt>
                <c:pt idx="12026" formatCode="mm/dd/yyyy\ \ \ hh:mm">
                  <c:v>43049.458333333336</c:v>
                </c:pt>
                <c:pt idx="12027" formatCode="mm/dd/yyyy\ \ \ hh:mm">
                  <c:v>43049.708333333336</c:v>
                </c:pt>
                <c:pt idx="12028" formatCode="mm/dd/yyyy\ \ \ hh:mm">
                  <c:v>43049.958333333336</c:v>
                </c:pt>
                <c:pt idx="12029" formatCode="mm/dd/yyyy\ \ \ hh:mm">
                  <c:v>43050.208333333336</c:v>
                </c:pt>
                <c:pt idx="12030" formatCode="mm/dd/yyyy\ \ \ hh:mm">
                  <c:v>43050.458333333336</c:v>
                </c:pt>
                <c:pt idx="12031" formatCode="mm/dd/yyyy\ \ \ hh:mm">
                  <c:v>43050.708333333336</c:v>
                </c:pt>
                <c:pt idx="12032" formatCode="mm/dd/yyyy\ \ \ hh:mm">
                  <c:v>43050.958333333336</c:v>
                </c:pt>
                <c:pt idx="12033" formatCode="mm/dd/yyyy\ \ \ hh:mm">
                  <c:v>43051.208333333336</c:v>
                </c:pt>
                <c:pt idx="12034" formatCode="mm/dd/yyyy\ \ \ hh:mm">
                  <c:v>43051.458333333336</c:v>
                </c:pt>
                <c:pt idx="12035" formatCode="mm/dd/yyyy\ \ \ hh:mm">
                  <c:v>43051.708333333336</c:v>
                </c:pt>
                <c:pt idx="12036" formatCode="mm/dd/yyyy\ \ \ hh:mm">
                  <c:v>43051.958333333336</c:v>
                </c:pt>
                <c:pt idx="12037" formatCode="mm/dd/yyyy\ \ \ hh:mm">
                  <c:v>43052.208333333336</c:v>
                </c:pt>
                <c:pt idx="12038" formatCode="mm/dd/yyyy\ \ \ hh:mm">
                  <c:v>43052.458333333336</c:v>
                </c:pt>
                <c:pt idx="12039" formatCode="mm/dd/yyyy\ \ \ hh:mm">
                  <c:v>43052.708333333336</c:v>
                </c:pt>
                <c:pt idx="12040" formatCode="mm/dd/yyyy\ \ \ hh:mm">
                  <c:v>43052.958333333336</c:v>
                </c:pt>
                <c:pt idx="12041" formatCode="mm/dd/yyyy\ \ \ hh:mm">
                  <c:v>43053.208333333336</c:v>
                </c:pt>
                <c:pt idx="12042" formatCode="mm/dd/yyyy\ \ \ hh:mm">
                  <c:v>43053.458333333336</c:v>
                </c:pt>
                <c:pt idx="12043" formatCode="mm/dd/yyyy\ \ \ hh:mm">
                  <c:v>43053.708333333336</c:v>
                </c:pt>
                <c:pt idx="12044" formatCode="mm/dd/yyyy\ \ \ hh:mm">
                  <c:v>43053.958333333336</c:v>
                </c:pt>
                <c:pt idx="12045" formatCode="mm/dd/yyyy\ \ \ hh:mm">
                  <c:v>43054.208333333336</c:v>
                </c:pt>
                <c:pt idx="12046" formatCode="mm/dd/yyyy\ \ \ hh:mm">
                  <c:v>43054.458333333336</c:v>
                </c:pt>
                <c:pt idx="12047" formatCode="mm/dd/yyyy\ \ \ hh:mm">
                  <c:v>43054.708333333336</c:v>
                </c:pt>
                <c:pt idx="12048" formatCode="mm/dd/yyyy\ \ \ hh:mm">
                  <c:v>43054.958333333336</c:v>
                </c:pt>
                <c:pt idx="12049" formatCode="mm/dd/yyyy\ \ \ hh:mm">
                  <c:v>43055.208333333336</c:v>
                </c:pt>
                <c:pt idx="12050" formatCode="mm/dd/yyyy\ \ \ hh:mm">
                  <c:v>43055.458333333336</c:v>
                </c:pt>
                <c:pt idx="12051" formatCode="mm/dd/yyyy\ \ \ hh:mm">
                  <c:v>43055.708333333336</c:v>
                </c:pt>
                <c:pt idx="12052" formatCode="mm/dd/yyyy\ \ \ hh:mm">
                  <c:v>43055.958333333336</c:v>
                </c:pt>
                <c:pt idx="12053" formatCode="mm/dd/yyyy\ \ \ hh:mm">
                  <c:v>43056.208333333336</c:v>
                </c:pt>
                <c:pt idx="12054" formatCode="mm/dd/yyyy\ \ \ hh:mm">
                  <c:v>43056.458333333336</c:v>
                </c:pt>
                <c:pt idx="12055" formatCode="mm/dd/yyyy\ \ \ hh:mm">
                  <c:v>43056.708333333336</c:v>
                </c:pt>
                <c:pt idx="12056" formatCode="mm/dd/yyyy\ \ \ hh:mm">
                  <c:v>43056.958333333336</c:v>
                </c:pt>
                <c:pt idx="12057" formatCode="mm/dd/yyyy\ \ \ hh:mm">
                  <c:v>43057.208333333336</c:v>
                </c:pt>
                <c:pt idx="12058" formatCode="mm/dd/yyyy\ \ \ hh:mm">
                  <c:v>43057.458333333336</c:v>
                </c:pt>
                <c:pt idx="12059" formatCode="mm/dd/yyyy\ \ \ hh:mm">
                  <c:v>43057.708333333336</c:v>
                </c:pt>
                <c:pt idx="12060" formatCode="mm/dd/yyyy\ \ \ hh:mm">
                  <c:v>43057.958333333336</c:v>
                </c:pt>
                <c:pt idx="12061" formatCode="mm/dd/yyyy\ \ \ hh:mm">
                  <c:v>43058.208333333336</c:v>
                </c:pt>
                <c:pt idx="12062" formatCode="mm/dd/yyyy\ \ \ hh:mm">
                  <c:v>43058.458333333336</c:v>
                </c:pt>
                <c:pt idx="12063" formatCode="mm/dd/yyyy\ \ \ hh:mm">
                  <c:v>43058.708333333336</c:v>
                </c:pt>
                <c:pt idx="12064" formatCode="mm/dd/yyyy\ \ \ hh:mm">
                  <c:v>43058.958333333336</c:v>
                </c:pt>
                <c:pt idx="12065" formatCode="mm/dd/yyyy\ \ \ hh:mm">
                  <c:v>43059.208333333336</c:v>
                </c:pt>
                <c:pt idx="12066" formatCode="mm/dd/yyyy\ \ \ hh:mm">
                  <c:v>43059.458333333336</c:v>
                </c:pt>
                <c:pt idx="12067" formatCode="mm/dd/yyyy\ \ \ hh:mm">
                  <c:v>43059.708333333336</c:v>
                </c:pt>
                <c:pt idx="12068" formatCode="mm/dd/yyyy\ \ \ hh:mm">
                  <c:v>43059.958333333336</c:v>
                </c:pt>
                <c:pt idx="12069" formatCode="mm/dd/yyyy\ \ \ hh:mm">
                  <c:v>43060.208333333336</c:v>
                </c:pt>
                <c:pt idx="12070" formatCode="mm/dd/yyyy\ \ \ hh:mm">
                  <c:v>43060.458333333336</c:v>
                </c:pt>
                <c:pt idx="12071" formatCode="mm/dd/yyyy\ \ \ hh:mm">
                  <c:v>43060.708333333336</c:v>
                </c:pt>
                <c:pt idx="12072" formatCode="mm/dd/yyyy\ \ \ hh:mm">
                  <c:v>43060.958333333336</c:v>
                </c:pt>
                <c:pt idx="12073" formatCode="mm/dd/yyyy\ \ \ hh:mm">
                  <c:v>43061.208333333336</c:v>
                </c:pt>
                <c:pt idx="12074" formatCode="mm/dd/yyyy\ \ \ hh:mm">
                  <c:v>43061.458333333336</c:v>
                </c:pt>
                <c:pt idx="12075" formatCode="mm/dd/yyyy\ \ \ hh:mm">
                  <c:v>43061.708333333336</c:v>
                </c:pt>
                <c:pt idx="12076" formatCode="mm/dd/yyyy\ \ \ hh:mm">
                  <c:v>43061.958333333336</c:v>
                </c:pt>
                <c:pt idx="12077" formatCode="mm/dd/yyyy\ \ \ hh:mm">
                  <c:v>43062.208333333336</c:v>
                </c:pt>
                <c:pt idx="12078" formatCode="mm/dd/yyyy\ \ \ hh:mm">
                  <c:v>43062.458333333336</c:v>
                </c:pt>
                <c:pt idx="12079" formatCode="mm/dd/yyyy\ \ \ hh:mm">
                  <c:v>43062.708333333336</c:v>
                </c:pt>
                <c:pt idx="12080" formatCode="mm/dd/yyyy\ \ \ hh:mm">
                  <c:v>43062.958333333336</c:v>
                </c:pt>
                <c:pt idx="12081" formatCode="mm/dd/yyyy\ \ \ hh:mm">
                  <c:v>43063.208333333336</c:v>
                </c:pt>
                <c:pt idx="12082" formatCode="mm/dd/yyyy\ \ \ hh:mm">
                  <c:v>43063.458333333336</c:v>
                </c:pt>
                <c:pt idx="12083" formatCode="mm/dd/yyyy\ \ \ hh:mm">
                  <c:v>43063.708333333336</c:v>
                </c:pt>
                <c:pt idx="12084" formatCode="mm/dd/yyyy\ \ \ hh:mm">
                  <c:v>43063.958333333336</c:v>
                </c:pt>
                <c:pt idx="12085" formatCode="mm/dd/yyyy\ \ \ hh:mm">
                  <c:v>43064.208333333336</c:v>
                </c:pt>
                <c:pt idx="12086" formatCode="mm/dd/yyyy\ \ \ hh:mm">
                  <c:v>43064.458333333336</c:v>
                </c:pt>
                <c:pt idx="12087" formatCode="mm/dd/yyyy\ \ \ hh:mm">
                  <c:v>43064.708333333336</c:v>
                </c:pt>
                <c:pt idx="12088" formatCode="mm/dd/yyyy\ \ \ hh:mm">
                  <c:v>43064.958333333336</c:v>
                </c:pt>
                <c:pt idx="12089" formatCode="mm/dd/yyyy\ \ \ hh:mm">
                  <c:v>43065.208333333336</c:v>
                </c:pt>
                <c:pt idx="12090" formatCode="mm/dd/yyyy\ \ \ hh:mm">
                  <c:v>43065.458333333336</c:v>
                </c:pt>
                <c:pt idx="12091" formatCode="mm/dd/yyyy\ \ \ hh:mm">
                  <c:v>43065.708333333336</c:v>
                </c:pt>
                <c:pt idx="12092" formatCode="mm/dd/yyyy\ \ \ hh:mm">
                  <c:v>43065.958333333336</c:v>
                </c:pt>
                <c:pt idx="12093" formatCode="mm/dd/yyyy\ \ \ hh:mm">
                  <c:v>43066.208333333336</c:v>
                </c:pt>
                <c:pt idx="12094" formatCode="mm/dd/yyyy\ \ \ hh:mm">
                  <c:v>43066.458333333336</c:v>
                </c:pt>
                <c:pt idx="12095" formatCode="mm/dd/yyyy\ \ \ hh:mm">
                  <c:v>43066.708333333336</c:v>
                </c:pt>
                <c:pt idx="12096" formatCode="mm/dd/yyyy\ \ \ hh:mm">
                  <c:v>43066.958333333336</c:v>
                </c:pt>
                <c:pt idx="12097" formatCode="mm/dd/yyyy\ \ \ hh:mm">
                  <c:v>43067.208333333336</c:v>
                </c:pt>
                <c:pt idx="12098" formatCode="mm/dd/yyyy\ \ \ hh:mm">
                  <c:v>43067.458333333336</c:v>
                </c:pt>
                <c:pt idx="12099" formatCode="mm/dd/yyyy\ \ \ hh:mm">
                  <c:v>43067.708333333336</c:v>
                </c:pt>
                <c:pt idx="12100" formatCode="mm/dd/yyyy\ \ \ hh:mm">
                  <c:v>43067.958333333336</c:v>
                </c:pt>
                <c:pt idx="12101" formatCode="mm/dd/yyyy\ \ \ hh:mm">
                  <c:v>43068.208333333336</c:v>
                </c:pt>
                <c:pt idx="12102" formatCode="mm/dd/yyyy\ \ \ hh:mm">
                  <c:v>43068.458333333336</c:v>
                </c:pt>
                <c:pt idx="12103" formatCode="mm/dd/yyyy\ \ \ hh:mm">
                  <c:v>43068.708333333336</c:v>
                </c:pt>
                <c:pt idx="12104" formatCode="mm/dd/yyyy\ \ \ hh:mm">
                  <c:v>43068.958333333336</c:v>
                </c:pt>
                <c:pt idx="12105" formatCode="mm/dd/yyyy\ \ \ hh:mm">
                  <c:v>43069.208333333336</c:v>
                </c:pt>
                <c:pt idx="12106" formatCode="mm/dd/yyyy\ \ \ hh:mm">
                  <c:v>43069.458333333336</c:v>
                </c:pt>
                <c:pt idx="12107" formatCode="mm/dd/yyyy\ \ \ hh:mm">
                  <c:v>43069.708333333336</c:v>
                </c:pt>
                <c:pt idx="12108" formatCode="mm/dd/yyyy\ \ \ hh:mm">
                  <c:v>43069.958333333336</c:v>
                </c:pt>
                <c:pt idx="12109" formatCode="mm/dd/yyyy\ \ \ hh:mm">
                  <c:v>43070.208333333336</c:v>
                </c:pt>
                <c:pt idx="12110" formatCode="mm/dd/yyyy\ \ \ hh:mm">
                  <c:v>43070.458333333336</c:v>
                </c:pt>
                <c:pt idx="12111" formatCode="mm/dd/yyyy\ \ \ hh:mm">
                  <c:v>43070.708333333336</c:v>
                </c:pt>
                <c:pt idx="12112" formatCode="mm/dd/yyyy\ \ \ hh:mm">
                  <c:v>43070.958333333336</c:v>
                </c:pt>
                <c:pt idx="12113" formatCode="mm/dd/yyyy\ \ \ hh:mm">
                  <c:v>43071.208333333336</c:v>
                </c:pt>
                <c:pt idx="12114" formatCode="mm/dd/yyyy\ \ \ hh:mm">
                  <c:v>43071.458333333336</c:v>
                </c:pt>
                <c:pt idx="12115" formatCode="mm/dd/yyyy\ \ \ hh:mm">
                  <c:v>43071.708333333336</c:v>
                </c:pt>
                <c:pt idx="12116" formatCode="mm/dd/yyyy\ \ \ hh:mm">
                  <c:v>43071.958333333336</c:v>
                </c:pt>
                <c:pt idx="12117" formatCode="mm/dd/yyyy\ \ \ hh:mm">
                  <c:v>43072.208333333336</c:v>
                </c:pt>
                <c:pt idx="12118" formatCode="mm/dd/yyyy\ \ \ hh:mm">
                  <c:v>43072.458333333336</c:v>
                </c:pt>
                <c:pt idx="12119" formatCode="mm/dd/yyyy\ \ \ hh:mm">
                  <c:v>43072.708333333336</c:v>
                </c:pt>
                <c:pt idx="12120" formatCode="mm/dd/yyyy\ \ \ hh:mm">
                  <c:v>43072.958333333336</c:v>
                </c:pt>
                <c:pt idx="12121" formatCode="mm/dd/yyyy\ \ \ hh:mm">
                  <c:v>43073.208333333336</c:v>
                </c:pt>
                <c:pt idx="12122" formatCode="mm/dd/yyyy\ \ \ hh:mm">
                  <c:v>43073.458333333336</c:v>
                </c:pt>
                <c:pt idx="12123" formatCode="mm/dd/yyyy\ \ \ hh:mm">
                  <c:v>43073.708333333336</c:v>
                </c:pt>
                <c:pt idx="12124" formatCode="mm/dd/yyyy\ \ \ hh:mm">
                  <c:v>43073.958333333336</c:v>
                </c:pt>
                <c:pt idx="12125" formatCode="mm/dd/yyyy\ \ \ hh:mm">
                  <c:v>43074.208333333336</c:v>
                </c:pt>
                <c:pt idx="12126" formatCode="mm/dd/yyyy\ \ \ hh:mm">
                  <c:v>43074.458333333336</c:v>
                </c:pt>
                <c:pt idx="12127" formatCode="mm/dd/yyyy\ \ \ hh:mm">
                  <c:v>43074.708333333336</c:v>
                </c:pt>
                <c:pt idx="12128" formatCode="mm/dd/yyyy\ \ \ hh:mm">
                  <c:v>43074.958333333336</c:v>
                </c:pt>
                <c:pt idx="12129" formatCode="mm/dd/yyyy\ \ \ hh:mm">
                  <c:v>43075.208333333336</c:v>
                </c:pt>
                <c:pt idx="12130" formatCode="mm/dd/yyyy\ \ \ hh:mm">
                  <c:v>43075.458333333336</c:v>
                </c:pt>
                <c:pt idx="12131" formatCode="mm/dd/yyyy\ \ \ hh:mm">
                  <c:v>43075.708333333336</c:v>
                </c:pt>
                <c:pt idx="12132" formatCode="mm/dd/yyyy\ \ \ hh:mm">
                  <c:v>43075.958333333336</c:v>
                </c:pt>
                <c:pt idx="12133" formatCode="mm/dd/yyyy\ \ \ hh:mm">
                  <c:v>43076.208333333336</c:v>
                </c:pt>
                <c:pt idx="12134" formatCode="mm/dd/yyyy\ \ \ hh:mm">
                  <c:v>43076.458333333336</c:v>
                </c:pt>
                <c:pt idx="12135" formatCode="mm/dd/yyyy\ \ \ hh:mm">
                  <c:v>43076.708333333336</c:v>
                </c:pt>
                <c:pt idx="12136" formatCode="mm/dd/yyyy\ \ \ hh:mm">
                  <c:v>43076.958333333336</c:v>
                </c:pt>
                <c:pt idx="12137" formatCode="mm/dd/yyyy\ \ \ hh:mm">
                  <c:v>43077.208333333336</c:v>
                </c:pt>
                <c:pt idx="12138" formatCode="mm/dd/yyyy\ \ \ hh:mm">
                  <c:v>43077.458333333336</c:v>
                </c:pt>
                <c:pt idx="12139" formatCode="mm/dd/yyyy\ \ \ hh:mm">
                  <c:v>43077.708333333336</c:v>
                </c:pt>
                <c:pt idx="12140" formatCode="mm/dd/yyyy\ \ \ hh:mm">
                  <c:v>43077.958333333336</c:v>
                </c:pt>
                <c:pt idx="12141" formatCode="mm/dd/yyyy\ \ \ hh:mm">
                  <c:v>43078.208333333336</c:v>
                </c:pt>
                <c:pt idx="12142" formatCode="mm/dd/yyyy\ \ \ hh:mm">
                  <c:v>43078.458333333336</c:v>
                </c:pt>
                <c:pt idx="12143" formatCode="mm/dd/yyyy\ \ \ hh:mm">
                  <c:v>43078.708333333336</c:v>
                </c:pt>
                <c:pt idx="12144" formatCode="mm/dd/yyyy\ \ \ hh:mm">
                  <c:v>43078.958333333336</c:v>
                </c:pt>
                <c:pt idx="12145" formatCode="mm/dd/yyyy\ \ \ hh:mm">
                  <c:v>43079.208333333336</c:v>
                </c:pt>
                <c:pt idx="12146" formatCode="mm/dd/yyyy\ \ \ hh:mm">
                  <c:v>43079.458333333336</c:v>
                </c:pt>
                <c:pt idx="12147" formatCode="mm/dd/yyyy\ \ \ hh:mm">
                  <c:v>43079.708333333336</c:v>
                </c:pt>
                <c:pt idx="12148" formatCode="mm/dd/yyyy\ \ \ hh:mm">
                  <c:v>43079.958333333336</c:v>
                </c:pt>
                <c:pt idx="12149" formatCode="mm/dd/yyyy\ \ \ hh:mm">
                  <c:v>43080.208333333336</c:v>
                </c:pt>
                <c:pt idx="12150" formatCode="mm/dd/yyyy\ \ \ hh:mm">
                  <c:v>43080.458333333336</c:v>
                </c:pt>
                <c:pt idx="12151" formatCode="mm/dd/yyyy\ \ \ hh:mm">
                  <c:v>43080.708333333336</c:v>
                </c:pt>
                <c:pt idx="12152" formatCode="mm/dd/yyyy\ \ \ hh:mm">
                  <c:v>43080.958333333336</c:v>
                </c:pt>
                <c:pt idx="12153" formatCode="mm/dd/yyyy\ \ \ hh:mm">
                  <c:v>43081.208333333336</c:v>
                </c:pt>
                <c:pt idx="12154" formatCode="mm/dd/yyyy\ \ \ hh:mm">
                  <c:v>43081.458333333336</c:v>
                </c:pt>
                <c:pt idx="12155" formatCode="mm/dd/yyyy\ \ \ hh:mm">
                  <c:v>43081.708333333336</c:v>
                </c:pt>
                <c:pt idx="12156" formatCode="mm/dd/yyyy\ \ \ hh:mm">
                  <c:v>43081.958333333336</c:v>
                </c:pt>
                <c:pt idx="12157" formatCode="mm/dd/yyyy\ \ \ hh:mm">
                  <c:v>43082.208333333336</c:v>
                </c:pt>
                <c:pt idx="12158" formatCode="mm/dd/yyyy\ \ \ hh:mm">
                  <c:v>43082.458333333336</c:v>
                </c:pt>
                <c:pt idx="12159" formatCode="mm/dd/yyyy\ \ \ hh:mm">
                  <c:v>43082.708333333336</c:v>
                </c:pt>
                <c:pt idx="12160" formatCode="mm/dd/yyyy\ \ \ hh:mm">
                  <c:v>43082.958333333336</c:v>
                </c:pt>
                <c:pt idx="12161" formatCode="mm/dd/yyyy\ \ \ hh:mm">
                  <c:v>43083.208333333336</c:v>
                </c:pt>
                <c:pt idx="12162" formatCode="mm/dd/yyyy\ \ \ hh:mm">
                  <c:v>43083.458333333336</c:v>
                </c:pt>
                <c:pt idx="12163" formatCode="mm/dd/yyyy\ \ \ hh:mm">
                  <c:v>43083.708333333336</c:v>
                </c:pt>
                <c:pt idx="12164" formatCode="mm/dd/yyyy\ \ \ hh:mm">
                  <c:v>43083.958333333336</c:v>
                </c:pt>
                <c:pt idx="12165" formatCode="mm/dd/yyyy\ \ \ hh:mm">
                  <c:v>43084.208333333336</c:v>
                </c:pt>
                <c:pt idx="12166" formatCode="mm/dd/yyyy\ \ \ hh:mm">
                  <c:v>43084.458333333336</c:v>
                </c:pt>
                <c:pt idx="12167" formatCode="mm/dd/yyyy\ \ \ hh:mm">
                  <c:v>43084.708333333336</c:v>
                </c:pt>
                <c:pt idx="12168" formatCode="mm/dd/yyyy\ \ \ hh:mm">
                  <c:v>43084.958333333336</c:v>
                </c:pt>
                <c:pt idx="12169" formatCode="mm/dd/yyyy\ \ \ hh:mm">
                  <c:v>43085.208333333336</c:v>
                </c:pt>
                <c:pt idx="12170" formatCode="mm/dd/yyyy\ \ \ hh:mm">
                  <c:v>43085.458333333336</c:v>
                </c:pt>
                <c:pt idx="12171" formatCode="mm/dd/yyyy\ \ \ hh:mm">
                  <c:v>43085.708333333336</c:v>
                </c:pt>
                <c:pt idx="12172" formatCode="mm/dd/yyyy\ \ \ hh:mm">
                  <c:v>43085.958333333336</c:v>
                </c:pt>
                <c:pt idx="12173" formatCode="mm/dd/yyyy\ \ \ hh:mm">
                  <c:v>43086.208333333336</c:v>
                </c:pt>
                <c:pt idx="12174" formatCode="mm/dd/yyyy\ \ \ hh:mm">
                  <c:v>43086.458333333336</c:v>
                </c:pt>
                <c:pt idx="12175" formatCode="mm/dd/yyyy\ \ \ hh:mm">
                  <c:v>43086.708333333336</c:v>
                </c:pt>
                <c:pt idx="12176" formatCode="mm/dd/yyyy\ \ \ hh:mm">
                  <c:v>43086.958333333336</c:v>
                </c:pt>
                <c:pt idx="12177" formatCode="mm/dd/yyyy\ \ \ hh:mm">
                  <c:v>43087.208333333336</c:v>
                </c:pt>
                <c:pt idx="12178" formatCode="mm/dd/yyyy\ \ \ hh:mm">
                  <c:v>43087.458333333336</c:v>
                </c:pt>
                <c:pt idx="12179" formatCode="mm/dd/yyyy\ \ \ hh:mm">
                  <c:v>43087.708333333336</c:v>
                </c:pt>
                <c:pt idx="12180" formatCode="mm/dd/yyyy\ \ \ hh:mm">
                  <c:v>43087.958333333336</c:v>
                </c:pt>
                <c:pt idx="12181" formatCode="mm/dd/yyyy\ \ \ hh:mm">
                  <c:v>43088.208333333336</c:v>
                </c:pt>
                <c:pt idx="12182" formatCode="mm/dd/yyyy\ \ \ hh:mm">
                  <c:v>43088.458333333336</c:v>
                </c:pt>
                <c:pt idx="12183" formatCode="mm/dd/yyyy\ \ \ hh:mm">
                  <c:v>43088.708333333336</c:v>
                </c:pt>
                <c:pt idx="12184" formatCode="mm/dd/yyyy\ \ \ hh:mm">
                  <c:v>43088.958333333336</c:v>
                </c:pt>
                <c:pt idx="12185" formatCode="mm/dd/yyyy\ \ \ hh:mm">
                  <c:v>43089.208333333336</c:v>
                </c:pt>
                <c:pt idx="12186" formatCode="mm/dd/yyyy\ \ \ hh:mm">
                  <c:v>43089.458333333336</c:v>
                </c:pt>
                <c:pt idx="12187" formatCode="mm/dd/yyyy\ \ \ hh:mm">
                  <c:v>43089.708333333336</c:v>
                </c:pt>
                <c:pt idx="12188" formatCode="mm/dd/yyyy\ \ \ hh:mm">
                  <c:v>43089.958333333336</c:v>
                </c:pt>
                <c:pt idx="12189" formatCode="mm/dd/yyyy\ \ \ hh:mm">
                  <c:v>43090.208333333336</c:v>
                </c:pt>
                <c:pt idx="12190" formatCode="mm/dd/yyyy\ \ \ hh:mm">
                  <c:v>43090.458333333336</c:v>
                </c:pt>
                <c:pt idx="12191" formatCode="mm/dd/yyyy\ \ \ hh:mm">
                  <c:v>43090.708333333336</c:v>
                </c:pt>
                <c:pt idx="12192" formatCode="mm/dd/yyyy\ \ \ hh:mm">
                  <c:v>43090.958333333336</c:v>
                </c:pt>
                <c:pt idx="12193" formatCode="mm/dd/yyyy\ \ \ hh:mm">
                  <c:v>43091.208333333336</c:v>
                </c:pt>
                <c:pt idx="12194" formatCode="mm/dd/yyyy\ \ \ hh:mm">
                  <c:v>43091.458333333336</c:v>
                </c:pt>
                <c:pt idx="12195" formatCode="mm/dd/yyyy\ \ \ hh:mm">
                  <c:v>43091.708333333336</c:v>
                </c:pt>
                <c:pt idx="12196" formatCode="mm/dd/yyyy\ \ \ hh:mm">
                  <c:v>43091.958333333336</c:v>
                </c:pt>
                <c:pt idx="12197" formatCode="mm/dd/yyyy\ \ \ hh:mm">
                  <c:v>43092.208333333336</c:v>
                </c:pt>
                <c:pt idx="12198" formatCode="mm/dd/yyyy\ \ \ hh:mm">
                  <c:v>43092.458333333336</c:v>
                </c:pt>
                <c:pt idx="12199" formatCode="mm/dd/yyyy\ \ \ hh:mm">
                  <c:v>43092.708333333336</c:v>
                </c:pt>
                <c:pt idx="12200" formatCode="mm/dd/yyyy\ \ \ hh:mm">
                  <c:v>43092.958333333336</c:v>
                </c:pt>
                <c:pt idx="12201" formatCode="mm/dd/yyyy\ \ \ hh:mm">
                  <c:v>43093.208333333336</c:v>
                </c:pt>
                <c:pt idx="12202" formatCode="mm/dd/yyyy\ \ \ hh:mm">
                  <c:v>43093.458333333336</c:v>
                </c:pt>
                <c:pt idx="12203" formatCode="mm/dd/yyyy\ \ \ hh:mm">
                  <c:v>43093.708333333336</c:v>
                </c:pt>
                <c:pt idx="12204" formatCode="mm/dd/yyyy\ \ \ hh:mm">
                  <c:v>43093.958333333336</c:v>
                </c:pt>
                <c:pt idx="12205" formatCode="mm/dd/yyyy\ \ \ hh:mm">
                  <c:v>43094.208333333336</c:v>
                </c:pt>
                <c:pt idx="12206" formatCode="mm/dd/yyyy\ \ \ hh:mm">
                  <c:v>43094.458333333336</c:v>
                </c:pt>
                <c:pt idx="12207" formatCode="mm/dd/yyyy\ \ \ hh:mm">
                  <c:v>43094.708333333336</c:v>
                </c:pt>
                <c:pt idx="12208" formatCode="mm/dd/yyyy\ \ \ hh:mm">
                  <c:v>43094.958333333336</c:v>
                </c:pt>
                <c:pt idx="12209" formatCode="mm/dd/yyyy\ \ \ hh:mm">
                  <c:v>43095.208333333336</c:v>
                </c:pt>
                <c:pt idx="12210" formatCode="mm/dd/yyyy\ \ \ hh:mm">
                  <c:v>43095.458333333336</c:v>
                </c:pt>
                <c:pt idx="12211" formatCode="mm/dd/yyyy\ \ \ hh:mm">
                  <c:v>43095.708333333336</c:v>
                </c:pt>
                <c:pt idx="12212" formatCode="mm/dd/yyyy\ \ \ hh:mm">
                  <c:v>43095.958333333336</c:v>
                </c:pt>
                <c:pt idx="12213" formatCode="mm/dd/yyyy\ \ \ hh:mm">
                  <c:v>43096.208333333336</c:v>
                </c:pt>
                <c:pt idx="12214" formatCode="mm/dd/yyyy\ \ \ hh:mm">
                  <c:v>43096.458333333336</c:v>
                </c:pt>
                <c:pt idx="12215" formatCode="mm/dd/yyyy\ \ \ hh:mm">
                  <c:v>43096.708333333336</c:v>
                </c:pt>
                <c:pt idx="12216" formatCode="mm/dd/yyyy\ \ \ hh:mm">
                  <c:v>43096.958333333336</c:v>
                </c:pt>
                <c:pt idx="12217" formatCode="mm/dd/yyyy\ \ \ hh:mm">
                  <c:v>43097.208333333336</c:v>
                </c:pt>
                <c:pt idx="12218" formatCode="mm/dd/yyyy\ \ \ hh:mm">
                  <c:v>43097.458333333336</c:v>
                </c:pt>
                <c:pt idx="12219" formatCode="mm/dd/yyyy\ \ \ hh:mm">
                  <c:v>43097.708333333336</c:v>
                </c:pt>
                <c:pt idx="12220" formatCode="mm/dd/yyyy\ \ \ hh:mm">
                  <c:v>43097.958333333336</c:v>
                </c:pt>
                <c:pt idx="12221" formatCode="mm/dd/yyyy\ \ \ hh:mm">
                  <c:v>43098.208333333336</c:v>
                </c:pt>
                <c:pt idx="12222" formatCode="mm/dd/yyyy\ \ \ hh:mm">
                  <c:v>43098.458333333336</c:v>
                </c:pt>
                <c:pt idx="12223" formatCode="mm/dd/yyyy\ \ \ hh:mm">
                  <c:v>43098.708333333336</c:v>
                </c:pt>
                <c:pt idx="12224" formatCode="mm/dd/yyyy\ \ \ hh:mm">
                  <c:v>43098.958333333336</c:v>
                </c:pt>
                <c:pt idx="12225" formatCode="mm/dd/yyyy\ \ \ hh:mm">
                  <c:v>43099.208333333336</c:v>
                </c:pt>
                <c:pt idx="12226" formatCode="mm/dd/yyyy\ \ \ hh:mm">
                  <c:v>43099.458333333336</c:v>
                </c:pt>
                <c:pt idx="12227" formatCode="mm/dd/yyyy\ \ \ hh:mm">
                  <c:v>43099.708333333336</c:v>
                </c:pt>
                <c:pt idx="12228" formatCode="mm/dd/yyyy\ \ \ hh:mm">
                  <c:v>43099.958333333336</c:v>
                </c:pt>
                <c:pt idx="12229" formatCode="mm/dd/yyyy\ \ \ hh:mm">
                  <c:v>43100.208333333336</c:v>
                </c:pt>
                <c:pt idx="12230" formatCode="mm/dd/yyyy\ \ \ hh:mm">
                  <c:v>43100.458333333336</c:v>
                </c:pt>
                <c:pt idx="12231" formatCode="mm/dd/yyyy\ \ \ hh:mm">
                  <c:v>43100.708333333336</c:v>
                </c:pt>
                <c:pt idx="12232" formatCode="mm/dd/yyyy\ \ \ hh:mm">
                  <c:v>43100.958333333336</c:v>
                </c:pt>
                <c:pt idx="12233" formatCode="mm/dd/yyyy\ \ \ hh:mm">
                  <c:v>43101.208333333336</c:v>
                </c:pt>
                <c:pt idx="12234" formatCode="mm/dd/yyyy\ \ \ hh:mm">
                  <c:v>43101.458333333336</c:v>
                </c:pt>
                <c:pt idx="12235" formatCode="mm/dd/yyyy\ \ \ hh:mm">
                  <c:v>43101.708333333336</c:v>
                </c:pt>
                <c:pt idx="12236" formatCode="mm/dd/yyyy\ \ \ hh:mm">
                  <c:v>43101.958333333336</c:v>
                </c:pt>
                <c:pt idx="12237" formatCode="mm/dd/yyyy\ \ \ hh:mm">
                  <c:v>43102.208333333336</c:v>
                </c:pt>
                <c:pt idx="12238" formatCode="mm/dd/yyyy\ \ \ hh:mm">
                  <c:v>43102.458333333336</c:v>
                </c:pt>
                <c:pt idx="12239" formatCode="mm/dd/yyyy\ \ \ hh:mm">
                  <c:v>43102.708333333336</c:v>
                </c:pt>
                <c:pt idx="12240" formatCode="mm/dd/yyyy\ \ \ hh:mm">
                  <c:v>43102.958333333336</c:v>
                </c:pt>
                <c:pt idx="12241" formatCode="mm/dd/yyyy\ \ \ hh:mm">
                  <c:v>43103.208333333336</c:v>
                </c:pt>
                <c:pt idx="12242" formatCode="mm/dd/yyyy\ \ \ hh:mm">
                  <c:v>43103.458333333336</c:v>
                </c:pt>
                <c:pt idx="12243" formatCode="mm/dd/yyyy\ \ \ hh:mm">
                  <c:v>43103.708333333336</c:v>
                </c:pt>
                <c:pt idx="12244" formatCode="mm/dd/yyyy\ \ \ hh:mm">
                  <c:v>43103.958333333336</c:v>
                </c:pt>
                <c:pt idx="12245" formatCode="mm/dd/yyyy\ \ \ hh:mm">
                  <c:v>43104.208333333336</c:v>
                </c:pt>
                <c:pt idx="12246" formatCode="mm/dd/yyyy\ \ \ hh:mm">
                  <c:v>43104.458333333336</c:v>
                </c:pt>
                <c:pt idx="12247" formatCode="mm/dd/yyyy\ \ \ hh:mm">
                  <c:v>43104.708333333336</c:v>
                </c:pt>
                <c:pt idx="12248" formatCode="mm/dd/yyyy\ \ \ hh:mm">
                  <c:v>43104.958333333336</c:v>
                </c:pt>
                <c:pt idx="12249" formatCode="mm/dd/yyyy\ \ \ hh:mm">
                  <c:v>43105.208333333336</c:v>
                </c:pt>
                <c:pt idx="12250" formatCode="mm/dd/yyyy\ \ \ hh:mm">
                  <c:v>43105.458333333336</c:v>
                </c:pt>
                <c:pt idx="12251" formatCode="mm/dd/yyyy\ \ \ hh:mm">
                  <c:v>43105.708333333336</c:v>
                </c:pt>
                <c:pt idx="12252" formatCode="mm/dd/yyyy\ \ \ hh:mm">
                  <c:v>43105.958333333336</c:v>
                </c:pt>
                <c:pt idx="12253" formatCode="mm/dd/yyyy\ \ \ hh:mm">
                  <c:v>43106.208333333336</c:v>
                </c:pt>
                <c:pt idx="12254" formatCode="mm/dd/yyyy\ \ \ hh:mm">
                  <c:v>43106.458333333336</c:v>
                </c:pt>
                <c:pt idx="12255" formatCode="mm/dd/yyyy\ \ \ hh:mm">
                  <c:v>43106.708333333336</c:v>
                </c:pt>
                <c:pt idx="12256" formatCode="mm/dd/yyyy\ \ \ hh:mm">
                  <c:v>43106.958333333336</c:v>
                </c:pt>
                <c:pt idx="12257" formatCode="mm/dd/yyyy\ \ \ hh:mm">
                  <c:v>43107.208333333336</c:v>
                </c:pt>
                <c:pt idx="12258" formatCode="mm/dd/yyyy\ \ \ hh:mm">
                  <c:v>43107.458333333336</c:v>
                </c:pt>
                <c:pt idx="12259" formatCode="mm/dd/yyyy\ \ \ hh:mm">
                  <c:v>43107.708333333336</c:v>
                </c:pt>
                <c:pt idx="12260" formatCode="mm/dd/yyyy\ \ \ hh:mm">
                  <c:v>43107.958333333336</c:v>
                </c:pt>
                <c:pt idx="12261" formatCode="mm/dd/yyyy\ \ \ hh:mm">
                  <c:v>43108.208333333336</c:v>
                </c:pt>
                <c:pt idx="12262" formatCode="mm/dd/yyyy\ \ \ hh:mm">
                  <c:v>43108.458333333336</c:v>
                </c:pt>
                <c:pt idx="12263" formatCode="mm/dd/yyyy\ \ \ hh:mm">
                  <c:v>43108.708333333336</c:v>
                </c:pt>
                <c:pt idx="12264" formatCode="mm/dd/yyyy\ \ \ hh:mm">
                  <c:v>43108.958333333336</c:v>
                </c:pt>
                <c:pt idx="12265" formatCode="mm/dd/yyyy\ \ \ hh:mm">
                  <c:v>43109.208333333336</c:v>
                </c:pt>
                <c:pt idx="12266" formatCode="mm/dd/yyyy\ \ \ hh:mm">
                  <c:v>43109.458333333336</c:v>
                </c:pt>
                <c:pt idx="12267" formatCode="mm/dd/yyyy\ \ \ hh:mm">
                  <c:v>43109.708333333336</c:v>
                </c:pt>
                <c:pt idx="12268" formatCode="mm/dd/yyyy\ \ \ hh:mm">
                  <c:v>43109.958333333336</c:v>
                </c:pt>
                <c:pt idx="12269" formatCode="mm/dd/yyyy\ \ \ hh:mm">
                  <c:v>43110.208333333336</c:v>
                </c:pt>
                <c:pt idx="12270" formatCode="mm/dd/yyyy\ \ \ hh:mm">
                  <c:v>43110.458333333336</c:v>
                </c:pt>
                <c:pt idx="12271" formatCode="mm/dd/yyyy\ \ \ hh:mm">
                  <c:v>43110.708333333336</c:v>
                </c:pt>
                <c:pt idx="12272" formatCode="mm/dd/yyyy\ \ \ hh:mm">
                  <c:v>43110.958333333336</c:v>
                </c:pt>
                <c:pt idx="12273" formatCode="mm/dd/yyyy\ \ \ hh:mm">
                  <c:v>43111.208333333336</c:v>
                </c:pt>
                <c:pt idx="12274" formatCode="mm/dd/yyyy\ \ \ hh:mm">
                  <c:v>43111.458333333336</c:v>
                </c:pt>
                <c:pt idx="12275" formatCode="mm/dd/yyyy\ \ \ hh:mm">
                  <c:v>43111.708333333336</c:v>
                </c:pt>
                <c:pt idx="12276" formatCode="mm/dd/yyyy\ \ \ hh:mm">
                  <c:v>43111.958333333336</c:v>
                </c:pt>
                <c:pt idx="12277" formatCode="mm/dd/yyyy\ \ \ hh:mm">
                  <c:v>43112.208333333336</c:v>
                </c:pt>
                <c:pt idx="12278" formatCode="mm/dd/yyyy\ \ \ hh:mm">
                  <c:v>43112.458333333336</c:v>
                </c:pt>
                <c:pt idx="12279" formatCode="mm/dd/yyyy\ \ \ hh:mm">
                  <c:v>43112.708333333336</c:v>
                </c:pt>
                <c:pt idx="12280" formatCode="mm/dd/yyyy\ \ \ hh:mm">
                  <c:v>43112.958333333336</c:v>
                </c:pt>
                <c:pt idx="12281" formatCode="mm/dd/yyyy\ \ \ hh:mm">
                  <c:v>43113.208333333336</c:v>
                </c:pt>
                <c:pt idx="12282" formatCode="mm/dd/yyyy\ \ \ hh:mm">
                  <c:v>43113.458333333336</c:v>
                </c:pt>
                <c:pt idx="12283" formatCode="mm/dd/yyyy\ \ \ hh:mm">
                  <c:v>43113.708333333336</c:v>
                </c:pt>
                <c:pt idx="12284" formatCode="mm/dd/yyyy\ \ \ hh:mm">
                  <c:v>43113.958333333336</c:v>
                </c:pt>
                <c:pt idx="12285" formatCode="mm/dd/yyyy\ \ \ hh:mm">
                  <c:v>43114.208333333336</c:v>
                </c:pt>
                <c:pt idx="12286" formatCode="mm/dd/yyyy\ \ \ hh:mm">
                  <c:v>43114.458333333336</c:v>
                </c:pt>
                <c:pt idx="12287" formatCode="mm/dd/yyyy\ \ \ hh:mm">
                  <c:v>43114.708333333336</c:v>
                </c:pt>
                <c:pt idx="12288" formatCode="mm/dd/yyyy\ \ \ hh:mm">
                  <c:v>43114.958333333336</c:v>
                </c:pt>
                <c:pt idx="12289" formatCode="mm/dd/yyyy\ \ \ hh:mm">
                  <c:v>43115.208333333336</c:v>
                </c:pt>
                <c:pt idx="12290" formatCode="mm/dd/yyyy\ \ \ hh:mm">
                  <c:v>43115.458333333336</c:v>
                </c:pt>
                <c:pt idx="12291" formatCode="mm/dd/yyyy\ \ \ hh:mm">
                  <c:v>43115.708333333336</c:v>
                </c:pt>
                <c:pt idx="12292" formatCode="mm/dd/yyyy\ \ \ hh:mm">
                  <c:v>43115.958333333336</c:v>
                </c:pt>
                <c:pt idx="12293" formatCode="mm/dd/yyyy\ \ \ hh:mm">
                  <c:v>43116.208333333336</c:v>
                </c:pt>
                <c:pt idx="12294" formatCode="mm/dd/yyyy\ \ \ hh:mm">
                  <c:v>43116.458333333336</c:v>
                </c:pt>
                <c:pt idx="12295" formatCode="mm/dd/yyyy\ \ \ hh:mm">
                  <c:v>43116.708333333336</c:v>
                </c:pt>
                <c:pt idx="12296" formatCode="mm/dd/yyyy\ \ \ hh:mm">
                  <c:v>43116.958333333336</c:v>
                </c:pt>
                <c:pt idx="12297" formatCode="mm/dd/yyyy\ \ \ hh:mm">
                  <c:v>43117.208333333336</c:v>
                </c:pt>
                <c:pt idx="12298" formatCode="mm/dd/yyyy\ \ \ hh:mm">
                  <c:v>43117.458333333336</c:v>
                </c:pt>
                <c:pt idx="12299" formatCode="mm/dd/yyyy\ \ \ hh:mm">
                  <c:v>43117.708333333336</c:v>
                </c:pt>
                <c:pt idx="12300" formatCode="mm/dd/yyyy\ \ \ hh:mm">
                  <c:v>43117.958333333336</c:v>
                </c:pt>
                <c:pt idx="12301" formatCode="mm/dd/yyyy\ \ \ hh:mm">
                  <c:v>43118.208333333336</c:v>
                </c:pt>
                <c:pt idx="12302" formatCode="mm/dd/yyyy\ \ \ hh:mm">
                  <c:v>43118.458333333336</c:v>
                </c:pt>
                <c:pt idx="12303" formatCode="mm/dd/yyyy\ \ \ hh:mm">
                  <c:v>43118.708333333336</c:v>
                </c:pt>
                <c:pt idx="12304" formatCode="mm/dd/yyyy\ \ \ hh:mm">
                  <c:v>43118.958333333336</c:v>
                </c:pt>
                <c:pt idx="12305" formatCode="mm/dd/yyyy\ \ \ hh:mm">
                  <c:v>43119.208333333336</c:v>
                </c:pt>
                <c:pt idx="12306" formatCode="mm/dd/yyyy\ \ \ hh:mm">
                  <c:v>43119.458333333336</c:v>
                </c:pt>
                <c:pt idx="12307" formatCode="mm/dd/yyyy\ \ \ hh:mm">
                  <c:v>43119.708333333336</c:v>
                </c:pt>
                <c:pt idx="12308" formatCode="mm/dd/yyyy\ \ \ hh:mm">
                  <c:v>43119.958333333336</c:v>
                </c:pt>
                <c:pt idx="12309" formatCode="mm/dd/yyyy\ \ \ hh:mm">
                  <c:v>43120.208333333336</c:v>
                </c:pt>
                <c:pt idx="12310" formatCode="mm/dd/yyyy\ \ \ hh:mm">
                  <c:v>43120.458333333336</c:v>
                </c:pt>
                <c:pt idx="12311" formatCode="mm/dd/yyyy\ \ \ hh:mm">
                  <c:v>43120.708333333336</c:v>
                </c:pt>
                <c:pt idx="12312" formatCode="mm/dd/yyyy\ \ \ hh:mm">
                  <c:v>43120.958333333336</c:v>
                </c:pt>
                <c:pt idx="12313" formatCode="mm/dd/yyyy\ \ \ hh:mm">
                  <c:v>43121.208333333336</c:v>
                </c:pt>
                <c:pt idx="12314" formatCode="mm/dd/yyyy\ \ \ hh:mm">
                  <c:v>43121.458333333336</c:v>
                </c:pt>
                <c:pt idx="12315" formatCode="mm/dd/yyyy\ \ \ hh:mm">
                  <c:v>43121.708333333336</c:v>
                </c:pt>
                <c:pt idx="12316" formatCode="mm/dd/yyyy\ \ \ hh:mm">
                  <c:v>43121.958333333336</c:v>
                </c:pt>
                <c:pt idx="12317" formatCode="mm/dd/yyyy\ \ \ hh:mm">
                  <c:v>43122.208333333336</c:v>
                </c:pt>
                <c:pt idx="12318" formatCode="mm/dd/yyyy\ \ \ hh:mm">
                  <c:v>43122.458333333336</c:v>
                </c:pt>
                <c:pt idx="12319" formatCode="mm/dd/yyyy\ \ \ hh:mm">
                  <c:v>43122.708333333336</c:v>
                </c:pt>
                <c:pt idx="12320" formatCode="mm/dd/yyyy\ \ \ hh:mm">
                  <c:v>43122.958333333336</c:v>
                </c:pt>
                <c:pt idx="12321" formatCode="mm/dd/yyyy\ \ \ hh:mm">
                  <c:v>43123.208333333336</c:v>
                </c:pt>
                <c:pt idx="12322" formatCode="mm/dd/yyyy\ \ \ hh:mm">
                  <c:v>43123.458333333336</c:v>
                </c:pt>
                <c:pt idx="12323" formatCode="mm/dd/yyyy\ \ \ hh:mm">
                  <c:v>43123.708333333336</c:v>
                </c:pt>
                <c:pt idx="12324" formatCode="mm/dd/yyyy\ \ \ hh:mm">
                  <c:v>43123.958333333336</c:v>
                </c:pt>
                <c:pt idx="12325" formatCode="mm/dd/yyyy\ \ \ hh:mm">
                  <c:v>43124.208333333336</c:v>
                </c:pt>
                <c:pt idx="12326" formatCode="mm/dd/yyyy\ \ \ hh:mm">
                  <c:v>43124.458333333336</c:v>
                </c:pt>
                <c:pt idx="12327" formatCode="mm/dd/yyyy\ \ \ hh:mm">
                  <c:v>43124.708333333336</c:v>
                </c:pt>
                <c:pt idx="12328" formatCode="mm/dd/yyyy\ \ \ hh:mm">
                  <c:v>43124.958333333336</c:v>
                </c:pt>
                <c:pt idx="12329" formatCode="mm/dd/yyyy\ \ \ hh:mm">
                  <c:v>43125.208333333336</c:v>
                </c:pt>
                <c:pt idx="12330" formatCode="mm/dd/yyyy\ \ \ hh:mm">
                  <c:v>43125.458333333336</c:v>
                </c:pt>
                <c:pt idx="12331" formatCode="mm/dd/yyyy\ \ \ hh:mm">
                  <c:v>43125.708333333336</c:v>
                </c:pt>
                <c:pt idx="12332" formatCode="mm/dd/yyyy\ \ \ hh:mm">
                  <c:v>43125.958333333336</c:v>
                </c:pt>
                <c:pt idx="12333" formatCode="mm/dd/yyyy\ \ \ hh:mm">
                  <c:v>43126.208333333336</c:v>
                </c:pt>
                <c:pt idx="12334" formatCode="mm/dd/yyyy\ \ \ hh:mm">
                  <c:v>43126.458333333336</c:v>
                </c:pt>
                <c:pt idx="12335" formatCode="mm/dd/yyyy\ \ \ hh:mm">
                  <c:v>43126.708333333336</c:v>
                </c:pt>
                <c:pt idx="12336" formatCode="mm/dd/yyyy\ \ \ hh:mm">
                  <c:v>43126.958333333336</c:v>
                </c:pt>
                <c:pt idx="12337" formatCode="mm/dd/yyyy\ \ \ hh:mm">
                  <c:v>43127.208333333336</c:v>
                </c:pt>
                <c:pt idx="12338" formatCode="mm/dd/yyyy\ \ \ hh:mm">
                  <c:v>43127.458333333336</c:v>
                </c:pt>
                <c:pt idx="12339" formatCode="mm/dd/yyyy\ \ \ hh:mm">
                  <c:v>43127.708333333336</c:v>
                </c:pt>
                <c:pt idx="12340" formatCode="mm/dd/yyyy\ \ \ hh:mm">
                  <c:v>43127.958333333336</c:v>
                </c:pt>
                <c:pt idx="12341" formatCode="mm/dd/yyyy\ \ \ hh:mm">
                  <c:v>43128.208333333336</c:v>
                </c:pt>
                <c:pt idx="12342" formatCode="mm/dd/yyyy\ \ \ hh:mm">
                  <c:v>43128.458333333336</c:v>
                </c:pt>
                <c:pt idx="12343" formatCode="mm/dd/yyyy\ \ \ hh:mm">
                  <c:v>43128.708333333336</c:v>
                </c:pt>
                <c:pt idx="12344" formatCode="mm/dd/yyyy\ \ \ hh:mm">
                  <c:v>43128.958333333336</c:v>
                </c:pt>
                <c:pt idx="12345" formatCode="mm/dd/yyyy\ \ \ hh:mm">
                  <c:v>43129.208333333336</c:v>
                </c:pt>
                <c:pt idx="12346" formatCode="mm/dd/yyyy\ \ \ hh:mm">
                  <c:v>43129.458333333336</c:v>
                </c:pt>
                <c:pt idx="12347" formatCode="mm/dd/yyyy\ \ \ hh:mm">
                  <c:v>43129.708333333336</c:v>
                </c:pt>
                <c:pt idx="12348" formatCode="mm/dd/yyyy\ \ \ hh:mm">
                  <c:v>43129.958333333336</c:v>
                </c:pt>
                <c:pt idx="12349" formatCode="mm/dd/yyyy\ \ \ hh:mm">
                  <c:v>43130.208333333336</c:v>
                </c:pt>
                <c:pt idx="12350" formatCode="mm/dd/yyyy\ \ \ hh:mm">
                  <c:v>43130.458333333336</c:v>
                </c:pt>
                <c:pt idx="12351" formatCode="mm/dd/yyyy\ \ \ hh:mm">
                  <c:v>43130.708333333336</c:v>
                </c:pt>
                <c:pt idx="12352" formatCode="mm/dd/yyyy\ \ \ hh:mm">
                  <c:v>43130.958333333336</c:v>
                </c:pt>
                <c:pt idx="12353" formatCode="mm/dd/yyyy\ \ \ hh:mm">
                  <c:v>43131.208333333336</c:v>
                </c:pt>
                <c:pt idx="12354" formatCode="mm/dd/yyyy\ \ \ hh:mm">
                  <c:v>43131.458333333336</c:v>
                </c:pt>
                <c:pt idx="12355" formatCode="mm/dd/yyyy\ \ \ hh:mm">
                  <c:v>43131.708333333336</c:v>
                </c:pt>
                <c:pt idx="12356" formatCode="mm/dd/yyyy\ \ \ hh:mm">
                  <c:v>43131.958333333336</c:v>
                </c:pt>
                <c:pt idx="12357" formatCode="mm/dd/yyyy\ \ \ hh:mm">
                  <c:v>43132.208333333336</c:v>
                </c:pt>
                <c:pt idx="12358" formatCode="mm/dd/yyyy\ \ \ hh:mm">
                  <c:v>43132.458333333336</c:v>
                </c:pt>
                <c:pt idx="12359" formatCode="mm/dd/yyyy\ \ \ hh:mm">
                  <c:v>43132.708333333336</c:v>
                </c:pt>
                <c:pt idx="12360" formatCode="mm/dd/yyyy\ \ \ hh:mm">
                  <c:v>43132.958333333336</c:v>
                </c:pt>
                <c:pt idx="12361" formatCode="mm/dd/yyyy\ \ \ hh:mm">
                  <c:v>43133.208333333336</c:v>
                </c:pt>
                <c:pt idx="12362" formatCode="mm/dd/yyyy\ \ \ hh:mm">
                  <c:v>43133.458333333336</c:v>
                </c:pt>
                <c:pt idx="12363" formatCode="mm/dd/yyyy\ \ \ hh:mm">
                  <c:v>43133.708333333336</c:v>
                </c:pt>
                <c:pt idx="12364" formatCode="mm/dd/yyyy\ \ \ hh:mm">
                  <c:v>43133.958333333336</c:v>
                </c:pt>
                <c:pt idx="12365" formatCode="mm/dd/yyyy\ \ \ hh:mm">
                  <c:v>43134.208333333336</c:v>
                </c:pt>
                <c:pt idx="12366" formatCode="mm/dd/yyyy\ \ \ hh:mm">
                  <c:v>43134.458333333336</c:v>
                </c:pt>
                <c:pt idx="12367" formatCode="mm/dd/yyyy\ \ \ hh:mm">
                  <c:v>43134.708333333336</c:v>
                </c:pt>
                <c:pt idx="12368" formatCode="mm/dd/yyyy\ \ \ hh:mm">
                  <c:v>43134.958333333336</c:v>
                </c:pt>
                <c:pt idx="12369" formatCode="mm/dd/yyyy\ \ \ hh:mm">
                  <c:v>43135.208333333336</c:v>
                </c:pt>
                <c:pt idx="12370" formatCode="mm/dd/yyyy\ \ \ hh:mm">
                  <c:v>43135.458333333336</c:v>
                </c:pt>
                <c:pt idx="12371" formatCode="mm/dd/yyyy\ \ \ hh:mm">
                  <c:v>43135.708333333336</c:v>
                </c:pt>
                <c:pt idx="12372" formatCode="mm/dd/yyyy\ \ \ hh:mm">
                  <c:v>43135.958333333336</c:v>
                </c:pt>
                <c:pt idx="12373" formatCode="mm/dd/yyyy\ \ \ hh:mm">
                  <c:v>43136.208333333336</c:v>
                </c:pt>
                <c:pt idx="12374" formatCode="mm/dd/yyyy\ \ \ hh:mm">
                  <c:v>43136.458333333336</c:v>
                </c:pt>
                <c:pt idx="12375" formatCode="mm/dd/yyyy\ \ \ hh:mm">
                  <c:v>43136.708333333336</c:v>
                </c:pt>
                <c:pt idx="12376" formatCode="mm/dd/yyyy\ \ \ hh:mm">
                  <c:v>43136.958333333336</c:v>
                </c:pt>
                <c:pt idx="12377" formatCode="mm/dd/yyyy\ \ \ hh:mm">
                  <c:v>43137.208333333336</c:v>
                </c:pt>
                <c:pt idx="12378" formatCode="mm/dd/yyyy\ \ \ hh:mm">
                  <c:v>43137.458333333336</c:v>
                </c:pt>
                <c:pt idx="12379" formatCode="mm/dd/yyyy\ \ \ hh:mm">
                  <c:v>43137.708333333336</c:v>
                </c:pt>
                <c:pt idx="12380" formatCode="mm/dd/yyyy\ \ \ hh:mm">
                  <c:v>43137.958333333336</c:v>
                </c:pt>
                <c:pt idx="12381" formatCode="mm/dd/yyyy\ \ \ hh:mm">
                  <c:v>43138.208333333336</c:v>
                </c:pt>
                <c:pt idx="12382" formatCode="mm/dd/yyyy\ \ \ hh:mm">
                  <c:v>43138.458333333336</c:v>
                </c:pt>
                <c:pt idx="12383" formatCode="mm/dd/yyyy\ \ \ hh:mm">
                  <c:v>43138.708333333336</c:v>
                </c:pt>
                <c:pt idx="12384" formatCode="mm/dd/yyyy\ \ \ hh:mm">
                  <c:v>43138.958333333336</c:v>
                </c:pt>
                <c:pt idx="12385" formatCode="mm/dd/yyyy\ \ \ hh:mm">
                  <c:v>43139.208333333336</c:v>
                </c:pt>
                <c:pt idx="12386" formatCode="mm/dd/yyyy\ \ \ hh:mm">
                  <c:v>43139.458333333336</c:v>
                </c:pt>
                <c:pt idx="12387" formatCode="mm/dd/yyyy\ \ \ hh:mm">
                  <c:v>43139.708333333336</c:v>
                </c:pt>
                <c:pt idx="12388" formatCode="mm/dd/yyyy\ \ \ hh:mm">
                  <c:v>43139.958333333336</c:v>
                </c:pt>
                <c:pt idx="12389" formatCode="mm/dd/yyyy\ \ \ hh:mm">
                  <c:v>43140.208333333336</c:v>
                </c:pt>
                <c:pt idx="12390" formatCode="mm/dd/yyyy\ \ \ hh:mm">
                  <c:v>43140.458333333336</c:v>
                </c:pt>
                <c:pt idx="12391" formatCode="mm/dd/yyyy\ \ \ hh:mm">
                  <c:v>43140.708333333336</c:v>
                </c:pt>
                <c:pt idx="12392" formatCode="mm/dd/yyyy\ \ \ hh:mm">
                  <c:v>43140.958333333336</c:v>
                </c:pt>
                <c:pt idx="12393" formatCode="mm/dd/yyyy\ \ \ hh:mm">
                  <c:v>43141.208333333336</c:v>
                </c:pt>
                <c:pt idx="12394" formatCode="mm/dd/yyyy\ \ \ hh:mm">
                  <c:v>43141.458333333336</c:v>
                </c:pt>
                <c:pt idx="12395" formatCode="mm/dd/yyyy\ \ \ hh:mm">
                  <c:v>43141.708333333336</c:v>
                </c:pt>
                <c:pt idx="12396" formatCode="mm/dd/yyyy\ \ \ hh:mm">
                  <c:v>43141.958333333336</c:v>
                </c:pt>
                <c:pt idx="12397" formatCode="mm/dd/yyyy\ \ \ hh:mm">
                  <c:v>43142.208333333336</c:v>
                </c:pt>
                <c:pt idx="12398" formatCode="mm/dd/yyyy\ \ \ hh:mm">
                  <c:v>43142.458333333336</c:v>
                </c:pt>
                <c:pt idx="12399" formatCode="mm/dd/yyyy\ \ \ hh:mm">
                  <c:v>43142.708333333336</c:v>
                </c:pt>
                <c:pt idx="12400" formatCode="mm/dd/yyyy\ \ \ hh:mm">
                  <c:v>43142.958333333336</c:v>
                </c:pt>
                <c:pt idx="12401" formatCode="mm/dd/yyyy\ \ \ hh:mm">
                  <c:v>43143.208333333336</c:v>
                </c:pt>
                <c:pt idx="12402" formatCode="mm/dd/yyyy\ \ \ hh:mm">
                  <c:v>43143.458333333336</c:v>
                </c:pt>
                <c:pt idx="12403" formatCode="mm/dd/yyyy\ \ \ hh:mm">
                  <c:v>43143.708333333336</c:v>
                </c:pt>
                <c:pt idx="12404" formatCode="mm/dd/yyyy\ \ \ hh:mm">
                  <c:v>43143.958333333336</c:v>
                </c:pt>
                <c:pt idx="12405" formatCode="mm/dd/yyyy\ \ \ hh:mm">
                  <c:v>43144.208333333336</c:v>
                </c:pt>
                <c:pt idx="12406" formatCode="mm/dd/yyyy\ \ \ hh:mm">
                  <c:v>43144.458333333336</c:v>
                </c:pt>
                <c:pt idx="12407" formatCode="mm/dd/yyyy\ \ \ hh:mm">
                  <c:v>43144.708333333336</c:v>
                </c:pt>
                <c:pt idx="12408" formatCode="mm/dd/yyyy\ \ \ hh:mm">
                  <c:v>43144.958333333336</c:v>
                </c:pt>
                <c:pt idx="12409" formatCode="mm/dd/yyyy\ \ \ hh:mm">
                  <c:v>43145.208333333336</c:v>
                </c:pt>
                <c:pt idx="12410" formatCode="mm/dd/yyyy\ \ \ hh:mm">
                  <c:v>43145.458333333336</c:v>
                </c:pt>
                <c:pt idx="12411" formatCode="mm/dd/yyyy\ \ \ hh:mm">
                  <c:v>43145.708333333336</c:v>
                </c:pt>
                <c:pt idx="12412" formatCode="mm/dd/yyyy\ \ \ hh:mm">
                  <c:v>43145.958333333336</c:v>
                </c:pt>
                <c:pt idx="12413" formatCode="mm/dd/yyyy\ \ \ hh:mm">
                  <c:v>43146.208333333336</c:v>
                </c:pt>
                <c:pt idx="12414" formatCode="mm/dd/yyyy\ \ \ hh:mm">
                  <c:v>43146.458333333336</c:v>
                </c:pt>
                <c:pt idx="12415" formatCode="mm/dd/yyyy\ \ \ hh:mm">
                  <c:v>43146.708333333336</c:v>
                </c:pt>
                <c:pt idx="12416" formatCode="mm/dd/yyyy\ \ \ hh:mm">
                  <c:v>43146.958333333336</c:v>
                </c:pt>
                <c:pt idx="12417" formatCode="mm/dd/yyyy\ \ \ hh:mm">
                  <c:v>43147.208333333336</c:v>
                </c:pt>
                <c:pt idx="12418" formatCode="mm/dd/yyyy\ \ \ hh:mm">
                  <c:v>43147.458333333336</c:v>
                </c:pt>
                <c:pt idx="12419" formatCode="mm/dd/yyyy\ \ \ hh:mm">
                  <c:v>43147.708333333336</c:v>
                </c:pt>
                <c:pt idx="12420" formatCode="mm/dd/yyyy\ \ \ hh:mm">
                  <c:v>43147.958333333336</c:v>
                </c:pt>
                <c:pt idx="12421" formatCode="mm/dd/yyyy\ \ \ hh:mm">
                  <c:v>43148.208333333336</c:v>
                </c:pt>
                <c:pt idx="12422" formatCode="mm/dd/yyyy\ \ \ hh:mm">
                  <c:v>43148.458333333336</c:v>
                </c:pt>
                <c:pt idx="12423" formatCode="mm/dd/yyyy\ \ \ hh:mm">
                  <c:v>43148.708333333336</c:v>
                </c:pt>
                <c:pt idx="12424" formatCode="mm/dd/yyyy\ \ \ hh:mm">
                  <c:v>43148.958333333336</c:v>
                </c:pt>
                <c:pt idx="12425" formatCode="mm/dd/yyyy\ \ \ hh:mm">
                  <c:v>43149.208333333336</c:v>
                </c:pt>
                <c:pt idx="12426" formatCode="mm/dd/yyyy\ \ \ hh:mm">
                  <c:v>43149.458333333336</c:v>
                </c:pt>
                <c:pt idx="12427" formatCode="mm/dd/yyyy\ \ \ hh:mm">
                  <c:v>43149.708333333336</c:v>
                </c:pt>
                <c:pt idx="12428" formatCode="mm/dd/yyyy\ \ \ hh:mm">
                  <c:v>43149.958333333336</c:v>
                </c:pt>
                <c:pt idx="12429" formatCode="mm/dd/yyyy\ \ \ hh:mm">
                  <c:v>43150.208333333336</c:v>
                </c:pt>
                <c:pt idx="12430" formatCode="mm/dd/yyyy\ \ \ hh:mm">
                  <c:v>43150.458333333336</c:v>
                </c:pt>
                <c:pt idx="12431" formatCode="mm/dd/yyyy\ \ \ hh:mm">
                  <c:v>43150.708333333336</c:v>
                </c:pt>
                <c:pt idx="12432" formatCode="mm/dd/yyyy\ \ \ hh:mm">
                  <c:v>43150.958333333336</c:v>
                </c:pt>
                <c:pt idx="12433" formatCode="mm/dd/yyyy\ \ \ hh:mm">
                  <c:v>43151.208333333336</c:v>
                </c:pt>
                <c:pt idx="12434" formatCode="mm/dd/yyyy\ \ \ hh:mm">
                  <c:v>43151.458333333336</c:v>
                </c:pt>
                <c:pt idx="12435" formatCode="mm/dd/yyyy\ \ \ hh:mm">
                  <c:v>43151.708333333336</c:v>
                </c:pt>
                <c:pt idx="12436" formatCode="mm/dd/yyyy\ \ \ hh:mm">
                  <c:v>43151.958333333336</c:v>
                </c:pt>
                <c:pt idx="12437" formatCode="mm/dd/yyyy\ \ \ hh:mm">
                  <c:v>43152.208333333336</c:v>
                </c:pt>
                <c:pt idx="12438" formatCode="mm/dd/yyyy\ \ \ hh:mm">
                  <c:v>43152.458333333336</c:v>
                </c:pt>
                <c:pt idx="12439" formatCode="mm/dd/yyyy\ \ \ hh:mm">
                  <c:v>43152.708333333336</c:v>
                </c:pt>
                <c:pt idx="12440" formatCode="mm/dd/yyyy\ \ \ hh:mm">
                  <c:v>43152.958333333336</c:v>
                </c:pt>
                <c:pt idx="12441" formatCode="mm/dd/yyyy\ \ \ hh:mm">
                  <c:v>43153.208333333336</c:v>
                </c:pt>
                <c:pt idx="12442" formatCode="mm/dd/yyyy\ \ \ hh:mm">
                  <c:v>43153.458333333336</c:v>
                </c:pt>
                <c:pt idx="12443" formatCode="mm/dd/yyyy\ \ \ hh:mm">
                  <c:v>43153.708333333336</c:v>
                </c:pt>
                <c:pt idx="12444" formatCode="mm/dd/yyyy\ \ \ hh:mm">
                  <c:v>43153.958333333336</c:v>
                </c:pt>
                <c:pt idx="12445" formatCode="mm/dd/yyyy\ \ \ hh:mm">
                  <c:v>43154.208333333336</c:v>
                </c:pt>
                <c:pt idx="12446" formatCode="mm/dd/yyyy\ \ \ hh:mm">
                  <c:v>43154.458333333336</c:v>
                </c:pt>
                <c:pt idx="12447" formatCode="mm/dd/yyyy\ \ \ hh:mm">
                  <c:v>43154.708333333336</c:v>
                </c:pt>
                <c:pt idx="12448" formatCode="mm/dd/yyyy\ \ \ hh:mm">
                  <c:v>43154.958333333336</c:v>
                </c:pt>
                <c:pt idx="12449" formatCode="mm/dd/yyyy\ \ \ hh:mm">
                  <c:v>43155.208333333336</c:v>
                </c:pt>
                <c:pt idx="12450" formatCode="mm/dd/yyyy\ \ \ hh:mm">
                  <c:v>43155.458333333336</c:v>
                </c:pt>
                <c:pt idx="12451" formatCode="mm/dd/yyyy\ \ \ hh:mm">
                  <c:v>43155.708333333336</c:v>
                </c:pt>
                <c:pt idx="12452" formatCode="mm/dd/yyyy\ \ \ hh:mm">
                  <c:v>43155.958333333336</c:v>
                </c:pt>
                <c:pt idx="12453" formatCode="mm/dd/yyyy\ \ \ hh:mm">
                  <c:v>43156.208333333336</c:v>
                </c:pt>
                <c:pt idx="12454" formatCode="mm/dd/yyyy\ \ \ hh:mm">
                  <c:v>43156.458333333336</c:v>
                </c:pt>
                <c:pt idx="12455" formatCode="mm/dd/yyyy\ \ \ hh:mm">
                  <c:v>43156.708333333336</c:v>
                </c:pt>
                <c:pt idx="12456" formatCode="mm/dd/yyyy\ \ \ hh:mm">
                  <c:v>43156.958333333336</c:v>
                </c:pt>
                <c:pt idx="12457" formatCode="mm/dd/yyyy\ \ \ hh:mm">
                  <c:v>43157.208333333336</c:v>
                </c:pt>
                <c:pt idx="12458" formatCode="mm/dd/yyyy\ \ \ hh:mm">
                  <c:v>43157.458333333336</c:v>
                </c:pt>
                <c:pt idx="12459" formatCode="mm/dd/yyyy\ \ \ hh:mm">
                  <c:v>43157.708333333336</c:v>
                </c:pt>
                <c:pt idx="12460" formatCode="mm/dd/yyyy\ \ \ hh:mm">
                  <c:v>43157.958333333336</c:v>
                </c:pt>
                <c:pt idx="12461" formatCode="mm/dd/yyyy\ \ \ hh:mm">
                  <c:v>43158.208333333336</c:v>
                </c:pt>
                <c:pt idx="12462" formatCode="mm/dd/yyyy\ \ \ hh:mm">
                  <c:v>43158.458333333336</c:v>
                </c:pt>
                <c:pt idx="12463" formatCode="mm/dd/yyyy\ \ \ hh:mm">
                  <c:v>43158.708333333336</c:v>
                </c:pt>
                <c:pt idx="12464" formatCode="mm/dd/yyyy\ \ \ hh:mm">
                  <c:v>43158.958333333336</c:v>
                </c:pt>
                <c:pt idx="12465" formatCode="mm/dd/yyyy\ \ \ hh:mm">
                  <c:v>43159.208333333336</c:v>
                </c:pt>
                <c:pt idx="12466" formatCode="mm/dd/yyyy\ \ \ hh:mm">
                  <c:v>43159.458333333336</c:v>
                </c:pt>
                <c:pt idx="12467" formatCode="mm/dd/yyyy\ \ \ hh:mm">
                  <c:v>43159.708333333336</c:v>
                </c:pt>
                <c:pt idx="12468" formatCode="mm/dd/yyyy\ \ \ hh:mm">
                  <c:v>43159.958333333336</c:v>
                </c:pt>
                <c:pt idx="12469" formatCode="mm/dd/yyyy\ \ \ hh:mm">
                  <c:v>43160.208333333336</c:v>
                </c:pt>
                <c:pt idx="12470" formatCode="mm/dd/yyyy\ \ \ hh:mm">
                  <c:v>43160.458333333336</c:v>
                </c:pt>
                <c:pt idx="12471" formatCode="mm/dd/yyyy\ \ \ hh:mm">
                  <c:v>43160.708333333336</c:v>
                </c:pt>
                <c:pt idx="12472" formatCode="mm/dd/yyyy\ \ \ hh:mm">
                  <c:v>43160.958333333336</c:v>
                </c:pt>
                <c:pt idx="12473" formatCode="mm/dd/yyyy\ \ \ hh:mm">
                  <c:v>43161.208333333336</c:v>
                </c:pt>
                <c:pt idx="12474" formatCode="mm/dd/yyyy\ \ \ hh:mm">
                  <c:v>43161.458333333336</c:v>
                </c:pt>
                <c:pt idx="12475" formatCode="mm/dd/yyyy\ \ \ hh:mm">
                  <c:v>43161.708333333336</c:v>
                </c:pt>
                <c:pt idx="12476" formatCode="mm/dd/yyyy\ \ \ hh:mm">
                  <c:v>43161.958333333336</c:v>
                </c:pt>
                <c:pt idx="12477" formatCode="mm/dd/yyyy\ \ \ hh:mm">
                  <c:v>43162.208333333336</c:v>
                </c:pt>
                <c:pt idx="12478" formatCode="mm/dd/yyyy\ \ \ hh:mm">
                  <c:v>43162.458333333336</c:v>
                </c:pt>
                <c:pt idx="12479" formatCode="mm/dd/yyyy\ \ \ hh:mm">
                  <c:v>43162.708333333336</c:v>
                </c:pt>
                <c:pt idx="12480" formatCode="mm/dd/yyyy\ \ \ hh:mm">
                  <c:v>43162.958333333336</c:v>
                </c:pt>
                <c:pt idx="12481" formatCode="mm/dd/yyyy\ \ \ hh:mm">
                  <c:v>43163.208333333336</c:v>
                </c:pt>
                <c:pt idx="12482" formatCode="mm/dd/yyyy\ \ \ hh:mm">
                  <c:v>43163.458333333336</c:v>
                </c:pt>
                <c:pt idx="12483" formatCode="mm/dd/yyyy\ \ \ hh:mm">
                  <c:v>43163.708333333336</c:v>
                </c:pt>
                <c:pt idx="12484" formatCode="mm/dd/yyyy\ \ \ hh:mm">
                  <c:v>43163.958333333336</c:v>
                </c:pt>
                <c:pt idx="12485" formatCode="mm/dd/yyyy\ \ \ hh:mm">
                  <c:v>43164.208333333336</c:v>
                </c:pt>
                <c:pt idx="12486" formatCode="mm/dd/yyyy\ \ \ hh:mm">
                  <c:v>43164.458333333336</c:v>
                </c:pt>
                <c:pt idx="12487" formatCode="mm/dd/yyyy\ \ \ hh:mm">
                  <c:v>43164.708333333336</c:v>
                </c:pt>
                <c:pt idx="12488" formatCode="mm/dd/yyyy\ \ \ hh:mm">
                  <c:v>43164.958333333336</c:v>
                </c:pt>
                <c:pt idx="12489" formatCode="mm/dd/yyyy\ \ \ hh:mm">
                  <c:v>43165.208333333336</c:v>
                </c:pt>
                <c:pt idx="12490" formatCode="mm/dd/yyyy\ \ \ hh:mm">
                  <c:v>43165.458333333336</c:v>
                </c:pt>
                <c:pt idx="12491" formatCode="mm/dd/yyyy\ \ \ hh:mm">
                  <c:v>43165.708333333336</c:v>
                </c:pt>
                <c:pt idx="12492" formatCode="mm/dd/yyyy\ \ \ hh:mm">
                  <c:v>43165.958333333336</c:v>
                </c:pt>
                <c:pt idx="12493" formatCode="mm/dd/yyyy\ \ \ hh:mm">
                  <c:v>43166.208333333336</c:v>
                </c:pt>
                <c:pt idx="12494" formatCode="mm/dd/yyyy\ \ \ hh:mm">
                  <c:v>43166.458333333336</c:v>
                </c:pt>
                <c:pt idx="12495" formatCode="mm/dd/yyyy\ \ \ hh:mm">
                  <c:v>43166.708333333336</c:v>
                </c:pt>
                <c:pt idx="12496" formatCode="mm/dd/yyyy\ \ \ hh:mm">
                  <c:v>43166.958333333336</c:v>
                </c:pt>
                <c:pt idx="12497" formatCode="mm/dd/yyyy\ \ \ hh:mm">
                  <c:v>43167.208333333336</c:v>
                </c:pt>
                <c:pt idx="12498" formatCode="mm/dd/yyyy\ \ \ hh:mm">
                  <c:v>43167.349305555559</c:v>
                </c:pt>
                <c:pt idx="12499" formatCode="mm/dd/yyyy\ \ \ hh:mm">
                  <c:v>43167.458333333336</c:v>
                </c:pt>
                <c:pt idx="12500" formatCode="mm/dd/yyyy\ \ \ hh:mm">
                  <c:v>43167.708333333336</c:v>
                </c:pt>
                <c:pt idx="12501" formatCode="mm/dd/yyyy\ \ \ hh:mm">
                  <c:v>43167.958333333336</c:v>
                </c:pt>
                <c:pt idx="12502" formatCode="mm/dd/yyyy\ \ \ hh:mm">
                  <c:v>43168.208333333336</c:v>
                </c:pt>
                <c:pt idx="12503" formatCode="mm/dd/yyyy\ \ \ hh:mm">
                  <c:v>43168.458333333336</c:v>
                </c:pt>
                <c:pt idx="12504" formatCode="mm/dd/yyyy\ \ \ hh:mm">
                  <c:v>43168.708333333336</c:v>
                </c:pt>
                <c:pt idx="12505" formatCode="mm/dd/yyyy\ \ \ hh:mm">
                  <c:v>43168.958333333336</c:v>
                </c:pt>
                <c:pt idx="12506" formatCode="mm/dd/yyyy\ \ \ hh:mm">
                  <c:v>43169.208333333336</c:v>
                </c:pt>
                <c:pt idx="12507" formatCode="mm/dd/yyyy\ \ \ hh:mm">
                  <c:v>43169.458333333336</c:v>
                </c:pt>
                <c:pt idx="12508" formatCode="mm/dd/yyyy\ \ \ hh:mm">
                  <c:v>43169.708333333336</c:v>
                </c:pt>
                <c:pt idx="12509" formatCode="mm/dd/yyyy\ \ \ hh:mm">
                  <c:v>43169.958333333336</c:v>
                </c:pt>
                <c:pt idx="12510" formatCode="mm/dd/yyyy\ \ \ hh:mm">
                  <c:v>43170.25</c:v>
                </c:pt>
                <c:pt idx="12511" formatCode="mm/dd/yyyy\ \ \ hh:mm">
                  <c:v>43170.5</c:v>
                </c:pt>
                <c:pt idx="12512" formatCode="mm/dd/yyyy\ \ \ hh:mm">
                  <c:v>43170.75</c:v>
                </c:pt>
                <c:pt idx="12513" formatCode="mm/dd/yyyy\ \ \ hh:mm">
                  <c:v>43171</c:v>
                </c:pt>
                <c:pt idx="12514" formatCode="mm/dd/yyyy\ \ \ hh:mm">
                  <c:v>43171.25</c:v>
                </c:pt>
                <c:pt idx="12515" formatCode="mm/dd/yyyy\ \ \ hh:mm">
                  <c:v>43171.5</c:v>
                </c:pt>
                <c:pt idx="12516" formatCode="mm/dd/yyyy\ \ \ hh:mm">
                  <c:v>43171.75</c:v>
                </c:pt>
                <c:pt idx="12517" formatCode="mm/dd/yyyy\ \ \ hh:mm">
                  <c:v>43172</c:v>
                </c:pt>
                <c:pt idx="12518" formatCode="mm/dd/yyyy\ \ \ hh:mm">
                  <c:v>43172.25</c:v>
                </c:pt>
                <c:pt idx="12519" formatCode="mm/dd/yyyy\ \ \ hh:mm">
                  <c:v>43172.5</c:v>
                </c:pt>
                <c:pt idx="12520" formatCode="mm/dd/yyyy\ \ \ hh:mm">
                  <c:v>43172.75</c:v>
                </c:pt>
                <c:pt idx="12521" formatCode="mm/dd/yyyy\ \ \ hh:mm">
                  <c:v>43173</c:v>
                </c:pt>
                <c:pt idx="12522" formatCode="mm/dd/yyyy\ \ \ hh:mm">
                  <c:v>43173.25</c:v>
                </c:pt>
                <c:pt idx="12523" formatCode="mm/dd/yyyy\ \ \ hh:mm">
                  <c:v>43173.5</c:v>
                </c:pt>
                <c:pt idx="12524" formatCode="mm/dd/yyyy\ \ \ hh:mm">
                  <c:v>43173.75</c:v>
                </c:pt>
                <c:pt idx="12525" formatCode="mm/dd/yyyy\ \ \ hh:mm">
                  <c:v>43174</c:v>
                </c:pt>
                <c:pt idx="12526" formatCode="mm/dd/yyyy\ \ \ hh:mm">
                  <c:v>43174.25</c:v>
                </c:pt>
                <c:pt idx="12527" formatCode="mm/dd/yyyy\ \ \ hh:mm">
                  <c:v>43174.5</c:v>
                </c:pt>
                <c:pt idx="12528" formatCode="mm/dd/yyyy\ \ \ hh:mm">
                  <c:v>43174.75</c:v>
                </c:pt>
                <c:pt idx="12529" formatCode="mm/dd/yyyy\ \ \ hh:mm">
                  <c:v>43175</c:v>
                </c:pt>
                <c:pt idx="12530" formatCode="mm/dd/yyyy\ \ \ hh:mm">
                  <c:v>43175.25</c:v>
                </c:pt>
                <c:pt idx="12531" formatCode="mm/dd/yyyy\ \ \ hh:mm">
                  <c:v>43175.5</c:v>
                </c:pt>
                <c:pt idx="12532" formatCode="mm/dd/yyyy\ \ \ hh:mm">
                  <c:v>43175.75</c:v>
                </c:pt>
                <c:pt idx="12533" formatCode="mm/dd/yyyy\ \ \ hh:mm">
                  <c:v>43176</c:v>
                </c:pt>
                <c:pt idx="12534" formatCode="mm/dd/yyyy\ \ \ hh:mm">
                  <c:v>43176.25</c:v>
                </c:pt>
                <c:pt idx="12535" formatCode="mm/dd/yyyy\ \ \ hh:mm">
                  <c:v>43176.5</c:v>
                </c:pt>
                <c:pt idx="12536" formatCode="mm/dd/yyyy\ \ \ hh:mm">
                  <c:v>43176.75</c:v>
                </c:pt>
                <c:pt idx="12537" formatCode="mm/dd/yyyy\ \ \ hh:mm">
                  <c:v>43177</c:v>
                </c:pt>
                <c:pt idx="12538" formatCode="mm/dd/yyyy\ \ \ hh:mm">
                  <c:v>43177.25</c:v>
                </c:pt>
                <c:pt idx="12539" formatCode="mm/dd/yyyy\ \ \ hh:mm">
                  <c:v>43177.5</c:v>
                </c:pt>
                <c:pt idx="12540" formatCode="mm/dd/yyyy\ \ \ hh:mm">
                  <c:v>43177.75</c:v>
                </c:pt>
                <c:pt idx="12541" formatCode="mm/dd/yyyy\ \ \ hh:mm">
                  <c:v>43178</c:v>
                </c:pt>
                <c:pt idx="12542" formatCode="mm/dd/yyyy\ \ \ hh:mm">
                  <c:v>43178.25</c:v>
                </c:pt>
                <c:pt idx="12543" formatCode="mm/dd/yyyy\ \ \ hh:mm">
                  <c:v>43178.5</c:v>
                </c:pt>
                <c:pt idx="12544" formatCode="mm/dd/yyyy\ \ \ hh:mm">
                  <c:v>43178.75</c:v>
                </c:pt>
                <c:pt idx="12545" formatCode="mm/dd/yyyy\ \ \ hh:mm">
                  <c:v>43179</c:v>
                </c:pt>
                <c:pt idx="12546" formatCode="mm/dd/yyyy\ \ \ hh:mm">
                  <c:v>43179.25</c:v>
                </c:pt>
                <c:pt idx="12547" formatCode="mm/dd/yyyy\ \ \ hh:mm">
                  <c:v>43179.5</c:v>
                </c:pt>
                <c:pt idx="12548" formatCode="mm/dd/yyyy\ \ \ hh:mm">
                  <c:v>43179.75</c:v>
                </c:pt>
                <c:pt idx="12549" formatCode="mm/dd/yyyy\ \ \ hh:mm">
                  <c:v>43180</c:v>
                </c:pt>
                <c:pt idx="12550" formatCode="mm/dd/yyyy\ \ \ hh:mm">
                  <c:v>43180.25</c:v>
                </c:pt>
                <c:pt idx="12551" formatCode="mm/dd/yyyy\ \ \ hh:mm">
                  <c:v>43180.5</c:v>
                </c:pt>
                <c:pt idx="12552" formatCode="mm/dd/yyyy\ \ \ hh:mm">
                  <c:v>43180.75</c:v>
                </c:pt>
                <c:pt idx="12553" formatCode="mm/dd/yyyy\ \ \ hh:mm">
                  <c:v>43181</c:v>
                </c:pt>
                <c:pt idx="12554" formatCode="mm/dd/yyyy\ \ \ hh:mm">
                  <c:v>43181.25</c:v>
                </c:pt>
                <c:pt idx="12555" formatCode="mm/dd/yyyy\ \ \ hh:mm">
                  <c:v>43181.5</c:v>
                </c:pt>
                <c:pt idx="12556" formatCode="mm/dd/yyyy\ \ \ hh:mm">
                  <c:v>43181.75</c:v>
                </c:pt>
                <c:pt idx="12557" formatCode="mm/dd/yyyy\ \ \ hh:mm">
                  <c:v>43182</c:v>
                </c:pt>
                <c:pt idx="12558" formatCode="mm/dd/yyyy\ \ \ hh:mm">
                  <c:v>43182.25</c:v>
                </c:pt>
                <c:pt idx="12559" formatCode="mm/dd/yyyy\ \ \ hh:mm">
                  <c:v>43182.5</c:v>
                </c:pt>
                <c:pt idx="12560" formatCode="mm/dd/yyyy\ \ \ hh:mm">
                  <c:v>43182.75</c:v>
                </c:pt>
                <c:pt idx="12561" formatCode="mm/dd/yyyy\ \ \ hh:mm">
                  <c:v>43183</c:v>
                </c:pt>
                <c:pt idx="12562" formatCode="mm/dd/yyyy\ \ \ hh:mm">
                  <c:v>43183.25</c:v>
                </c:pt>
                <c:pt idx="12563" formatCode="mm/dd/yyyy\ \ \ hh:mm">
                  <c:v>43183.5</c:v>
                </c:pt>
                <c:pt idx="12564" formatCode="mm/dd/yyyy\ \ \ hh:mm">
                  <c:v>43183.75</c:v>
                </c:pt>
                <c:pt idx="12565" formatCode="mm/dd/yyyy\ \ \ hh:mm">
                  <c:v>43184</c:v>
                </c:pt>
                <c:pt idx="12566" formatCode="mm/dd/yyyy\ \ \ hh:mm">
                  <c:v>43184.25</c:v>
                </c:pt>
                <c:pt idx="12567" formatCode="mm/dd/yyyy\ \ \ hh:mm">
                  <c:v>43184.5</c:v>
                </c:pt>
                <c:pt idx="12568" formatCode="mm/dd/yyyy\ \ \ hh:mm">
                  <c:v>43184.75</c:v>
                </c:pt>
                <c:pt idx="12569" formatCode="mm/dd/yyyy\ \ \ hh:mm">
                  <c:v>43185</c:v>
                </c:pt>
                <c:pt idx="12570" formatCode="mm/dd/yyyy\ \ \ hh:mm">
                  <c:v>43185.25</c:v>
                </c:pt>
                <c:pt idx="12571" formatCode="mm/dd/yyyy\ \ \ hh:mm">
                  <c:v>43185.5</c:v>
                </c:pt>
                <c:pt idx="12572" formatCode="mm/dd/yyyy\ \ \ hh:mm">
                  <c:v>43185.75</c:v>
                </c:pt>
                <c:pt idx="12573" formatCode="mm/dd/yyyy\ \ \ hh:mm">
                  <c:v>43186</c:v>
                </c:pt>
                <c:pt idx="12574" formatCode="mm/dd/yyyy\ \ \ hh:mm">
                  <c:v>43186.25</c:v>
                </c:pt>
                <c:pt idx="12575" formatCode="mm/dd/yyyy\ \ \ hh:mm">
                  <c:v>43186.5</c:v>
                </c:pt>
                <c:pt idx="12576" formatCode="mm/dd/yyyy\ \ \ hh:mm">
                  <c:v>43186.75</c:v>
                </c:pt>
                <c:pt idx="12577" formatCode="mm/dd/yyyy\ \ \ hh:mm">
                  <c:v>43187</c:v>
                </c:pt>
                <c:pt idx="12578" formatCode="mm/dd/yyyy\ \ \ hh:mm">
                  <c:v>43187.25</c:v>
                </c:pt>
                <c:pt idx="12579" formatCode="mm/dd/yyyy\ \ \ hh:mm">
                  <c:v>43187.5</c:v>
                </c:pt>
                <c:pt idx="12580" formatCode="mm/dd/yyyy\ \ \ hh:mm">
                  <c:v>43187.75</c:v>
                </c:pt>
                <c:pt idx="12581" formatCode="mm/dd/yyyy\ \ \ hh:mm">
                  <c:v>43188</c:v>
                </c:pt>
                <c:pt idx="12582" formatCode="mm/dd/yyyy\ \ \ hh:mm">
                  <c:v>43188.25</c:v>
                </c:pt>
                <c:pt idx="12583" formatCode="mm/dd/yyyy\ \ \ hh:mm">
                  <c:v>43188.5</c:v>
                </c:pt>
                <c:pt idx="12584" formatCode="mm/dd/yyyy\ \ \ hh:mm">
                  <c:v>43188.75</c:v>
                </c:pt>
                <c:pt idx="12585" formatCode="mm/dd/yyyy\ \ \ hh:mm">
                  <c:v>43189</c:v>
                </c:pt>
                <c:pt idx="12586" formatCode="mm/dd/yyyy\ \ \ hh:mm">
                  <c:v>43189.25</c:v>
                </c:pt>
                <c:pt idx="12587" formatCode="mm/dd/yyyy\ \ \ hh:mm">
                  <c:v>43189.5</c:v>
                </c:pt>
                <c:pt idx="12588" formatCode="mm/dd/yyyy\ \ \ hh:mm">
                  <c:v>43189.75</c:v>
                </c:pt>
                <c:pt idx="12589" formatCode="mm/dd/yyyy\ \ \ hh:mm">
                  <c:v>43190</c:v>
                </c:pt>
                <c:pt idx="12590" formatCode="mm/dd/yyyy\ \ \ hh:mm">
                  <c:v>43190.25</c:v>
                </c:pt>
                <c:pt idx="12591" formatCode="mm/dd/yyyy\ \ \ hh:mm">
                  <c:v>43190.5</c:v>
                </c:pt>
                <c:pt idx="12592" formatCode="mm/dd/yyyy\ \ \ hh:mm">
                  <c:v>43190.75</c:v>
                </c:pt>
                <c:pt idx="12593" formatCode="mm/dd/yyyy\ \ \ hh:mm">
                  <c:v>43191</c:v>
                </c:pt>
                <c:pt idx="12594" formatCode="mm/dd/yyyy\ \ \ hh:mm">
                  <c:v>43191.25</c:v>
                </c:pt>
                <c:pt idx="12595" formatCode="mm/dd/yyyy\ \ \ hh:mm">
                  <c:v>43191.5</c:v>
                </c:pt>
                <c:pt idx="12596" formatCode="mm/dd/yyyy\ \ \ hh:mm">
                  <c:v>43191.75</c:v>
                </c:pt>
                <c:pt idx="12597" formatCode="mm/dd/yyyy\ \ \ hh:mm">
                  <c:v>43192</c:v>
                </c:pt>
                <c:pt idx="12598" formatCode="mm/dd/yyyy\ \ \ hh:mm">
                  <c:v>43192.25</c:v>
                </c:pt>
                <c:pt idx="12599" formatCode="mm/dd/yyyy\ \ \ hh:mm">
                  <c:v>43192.5</c:v>
                </c:pt>
                <c:pt idx="12600" formatCode="mm/dd/yyyy\ \ \ hh:mm">
                  <c:v>43192.75</c:v>
                </c:pt>
                <c:pt idx="12601" formatCode="mm/dd/yyyy\ \ \ hh:mm">
                  <c:v>43193</c:v>
                </c:pt>
                <c:pt idx="12602" formatCode="mm/dd/yyyy\ \ \ hh:mm">
                  <c:v>43193.25</c:v>
                </c:pt>
                <c:pt idx="12603" formatCode="mm/dd/yyyy\ \ \ hh:mm">
                  <c:v>43193.5</c:v>
                </c:pt>
                <c:pt idx="12604" formatCode="mm/dd/yyyy\ \ \ hh:mm">
                  <c:v>43193.75</c:v>
                </c:pt>
                <c:pt idx="12605" formatCode="mm/dd/yyyy\ \ \ hh:mm">
                  <c:v>43194</c:v>
                </c:pt>
                <c:pt idx="12606" formatCode="mm/dd/yyyy\ \ \ hh:mm">
                  <c:v>43194.25</c:v>
                </c:pt>
                <c:pt idx="12607" formatCode="mm/dd/yyyy\ \ \ hh:mm">
                  <c:v>43194.5</c:v>
                </c:pt>
                <c:pt idx="12608" formatCode="mm/dd/yyyy\ \ \ hh:mm">
                  <c:v>43194.75</c:v>
                </c:pt>
                <c:pt idx="12609" formatCode="mm/dd/yyyy\ \ \ hh:mm">
                  <c:v>43195</c:v>
                </c:pt>
                <c:pt idx="12610" formatCode="mm/dd/yyyy\ \ \ hh:mm">
                  <c:v>43195.25</c:v>
                </c:pt>
                <c:pt idx="12611" formatCode="mm/dd/yyyy\ \ \ hh:mm">
                  <c:v>43195.5</c:v>
                </c:pt>
                <c:pt idx="12612" formatCode="mm/dd/yyyy\ \ \ hh:mm">
                  <c:v>43195.75</c:v>
                </c:pt>
                <c:pt idx="12613" formatCode="mm/dd/yyyy\ \ \ hh:mm">
                  <c:v>43196</c:v>
                </c:pt>
                <c:pt idx="12614" formatCode="mm/dd/yyyy\ \ \ hh:mm">
                  <c:v>43196.25</c:v>
                </c:pt>
                <c:pt idx="12615" formatCode="mm/dd/yyyy\ \ \ hh:mm">
                  <c:v>43196.5</c:v>
                </c:pt>
                <c:pt idx="12616" formatCode="mm/dd/yyyy\ \ \ hh:mm">
                  <c:v>43196.75</c:v>
                </c:pt>
                <c:pt idx="12617" formatCode="mm/dd/yyyy\ \ \ hh:mm">
                  <c:v>43197</c:v>
                </c:pt>
                <c:pt idx="12618" formatCode="mm/dd/yyyy\ \ \ hh:mm">
                  <c:v>43197.25</c:v>
                </c:pt>
                <c:pt idx="12619" formatCode="mm/dd/yyyy\ \ \ hh:mm">
                  <c:v>43197.5</c:v>
                </c:pt>
                <c:pt idx="12620" formatCode="mm/dd/yyyy\ \ \ hh:mm">
                  <c:v>43197.75</c:v>
                </c:pt>
                <c:pt idx="12621" formatCode="mm/dd/yyyy\ \ \ hh:mm">
                  <c:v>43198</c:v>
                </c:pt>
                <c:pt idx="12622" formatCode="mm/dd/yyyy\ \ \ hh:mm">
                  <c:v>43198.25</c:v>
                </c:pt>
                <c:pt idx="12623" formatCode="mm/dd/yyyy\ \ \ hh:mm">
                  <c:v>43198.5</c:v>
                </c:pt>
                <c:pt idx="12624" formatCode="mm/dd/yyyy\ \ \ hh:mm">
                  <c:v>43198.75</c:v>
                </c:pt>
                <c:pt idx="12625" formatCode="mm/dd/yyyy\ \ \ hh:mm">
                  <c:v>43199</c:v>
                </c:pt>
                <c:pt idx="12626" formatCode="mm/dd/yyyy\ \ \ hh:mm">
                  <c:v>43199.25</c:v>
                </c:pt>
                <c:pt idx="12627" formatCode="mm/dd/yyyy\ \ \ hh:mm">
                  <c:v>43199.5</c:v>
                </c:pt>
                <c:pt idx="12628" formatCode="mm/dd/yyyy\ \ \ hh:mm">
                  <c:v>43199.75</c:v>
                </c:pt>
                <c:pt idx="12629" formatCode="mm/dd/yyyy\ \ \ hh:mm">
                  <c:v>43200</c:v>
                </c:pt>
                <c:pt idx="12630" formatCode="mm/dd/yyyy\ \ \ hh:mm">
                  <c:v>43200.25</c:v>
                </c:pt>
                <c:pt idx="12631" formatCode="mm/dd/yyyy\ \ \ hh:mm">
                  <c:v>43200.5</c:v>
                </c:pt>
                <c:pt idx="12632" formatCode="mm/dd/yyyy\ \ \ hh:mm">
                  <c:v>43200.75</c:v>
                </c:pt>
                <c:pt idx="12633" formatCode="mm/dd/yyyy\ \ \ hh:mm">
                  <c:v>43201</c:v>
                </c:pt>
                <c:pt idx="12634" formatCode="mm/dd/yyyy\ \ \ hh:mm">
                  <c:v>43201.25</c:v>
                </c:pt>
                <c:pt idx="12635" formatCode="mm/dd/yyyy\ \ \ hh:mm">
                  <c:v>43201.5</c:v>
                </c:pt>
                <c:pt idx="12636" formatCode="mm/dd/yyyy\ \ \ hh:mm">
                  <c:v>43201.75</c:v>
                </c:pt>
                <c:pt idx="12637" formatCode="mm/dd/yyyy\ \ \ hh:mm">
                  <c:v>43202</c:v>
                </c:pt>
                <c:pt idx="12638" formatCode="mm/dd/yyyy\ \ \ hh:mm">
                  <c:v>43202.25</c:v>
                </c:pt>
                <c:pt idx="12639" formatCode="mm/dd/yyyy\ \ \ hh:mm">
                  <c:v>43202.5</c:v>
                </c:pt>
                <c:pt idx="12640" formatCode="mm/dd/yyyy\ \ \ hh:mm">
                  <c:v>43202.75</c:v>
                </c:pt>
                <c:pt idx="12641" formatCode="mm/dd/yyyy\ \ \ hh:mm">
                  <c:v>43203</c:v>
                </c:pt>
                <c:pt idx="12642" formatCode="mm/dd/yyyy\ \ \ hh:mm">
                  <c:v>43203.25</c:v>
                </c:pt>
                <c:pt idx="12643" formatCode="mm/dd/yyyy\ \ \ hh:mm">
                  <c:v>43203.5</c:v>
                </c:pt>
                <c:pt idx="12644" formatCode="mm/dd/yyyy\ \ \ hh:mm">
                  <c:v>43203.75</c:v>
                </c:pt>
                <c:pt idx="12645" formatCode="mm/dd/yyyy\ \ \ hh:mm">
                  <c:v>43204</c:v>
                </c:pt>
                <c:pt idx="12646" formatCode="mm/dd/yyyy\ \ \ hh:mm">
                  <c:v>43204.25</c:v>
                </c:pt>
                <c:pt idx="12647" formatCode="mm/dd/yyyy\ \ \ hh:mm">
                  <c:v>43204.5</c:v>
                </c:pt>
                <c:pt idx="12648" formatCode="mm/dd/yyyy\ \ \ hh:mm">
                  <c:v>43204.75</c:v>
                </c:pt>
                <c:pt idx="12649" formatCode="mm/dd/yyyy\ \ \ hh:mm">
                  <c:v>43205</c:v>
                </c:pt>
                <c:pt idx="12650" formatCode="mm/dd/yyyy\ \ \ hh:mm">
                  <c:v>43205.25</c:v>
                </c:pt>
                <c:pt idx="12651" formatCode="mm/dd/yyyy\ \ \ hh:mm">
                  <c:v>43205.5</c:v>
                </c:pt>
                <c:pt idx="12652" formatCode="mm/dd/yyyy\ \ \ hh:mm">
                  <c:v>43205.75</c:v>
                </c:pt>
                <c:pt idx="12653" formatCode="mm/dd/yyyy\ \ \ hh:mm">
                  <c:v>43206</c:v>
                </c:pt>
                <c:pt idx="12654" formatCode="mm/dd/yyyy\ \ \ hh:mm">
                  <c:v>43206.25</c:v>
                </c:pt>
                <c:pt idx="12655" formatCode="mm/dd/yyyy\ \ \ hh:mm">
                  <c:v>43206.5</c:v>
                </c:pt>
                <c:pt idx="12656" formatCode="mm/dd/yyyy\ \ \ hh:mm">
                  <c:v>43206.75</c:v>
                </c:pt>
                <c:pt idx="12657" formatCode="mm/dd/yyyy\ \ \ hh:mm">
                  <c:v>43207</c:v>
                </c:pt>
                <c:pt idx="12658" formatCode="mm/dd/yyyy\ \ \ hh:mm">
                  <c:v>43207.25</c:v>
                </c:pt>
                <c:pt idx="12659" formatCode="mm/dd/yyyy\ \ \ hh:mm">
                  <c:v>43207.5</c:v>
                </c:pt>
                <c:pt idx="12660" formatCode="mm/dd/yyyy\ \ \ hh:mm">
                  <c:v>43207.75</c:v>
                </c:pt>
                <c:pt idx="12661" formatCode="mm/dd/yyyy\ \ \ hh:mm">
                  <c:v>43208</c:v>
                </c:pt>
                <c:pt idx="12662" formatCode="mm/dd/yyyy\ \ \ hh:mm">
                  <c:v>43208.25</c:v>
                </c:pt>
                <c:pt idx="12663" formatCode="mm/dd/yyyy\ \ \ hh:mm">
                  <c:v>43208.5</c:v>
                </c:pt>
                <c:pt idx="12664" formatCode="mm/dd/yyyy\ \ \ hh:mm">
                  <c:v>43208.75</c:v>
                </c:pt>
                <c:pt idx="12665" formatCode="mm/dd/yyyy\ \ \ hh:mm">
                  <c:v>43209</c:v>
                </c:pt>
                <c:pt idx="12666" formatCode="mm/dd/yyyy\ \ \ hh:mm">
                  <c:v>43209.25</c:v>
                </c:pt>
                <c:pt idx="12667" formatCode="mm/dd/yyyy\ \ \ hh:mm">
                  <c:v>43209.5</c:v>
                </c:pt>
                <c:pt idx="12668" formatCode="mm/dd/yyyy\ \ \ hh:mm">
                  <c:v>43209.75</c:v>
                </c:pt>
                <c:pt idx="12669" formatCode="mm/dd/yyyy\ \ \ hh:mm">
                  <c:v>43210</c:v>
                </c:pt>
                <c:pt idx="12670" formatCode="mm/dd/yyyy\ \ \ hh:mm">
                  <c:v>43210.25</c:v>
                </c:pt>
                <c:pt idx="12671" formatCode="mm/dd/yyyy\ \ \ hh:mm">
                  <c:v>43210.5</c:v>
                </c:pt>
                <c:pt idx="12672" formatCode="mm/dd/yyyy\ \ \ hh:mm">
                  <c:v>43210.75</c:v>
                </c:pt>
                <c:pt idx="12673" formatCode="mm/dd/yyyy\ \ \ hh:mm">
                  <c:v>43211</c:v>
                </c:pt>
                <c:pt idx="12674" formatCode="mm/dd/yyyy\ \ \ hh:mm">
                  <c:v>43211.25</c:v>
                </c:pt>
                <c:pt idx="12675" formatCode="mm/dd/yyyy\ \ \ hh:mm">
                  <c:v>43211.5</c:v>
                </c:pt>
                <c:pt idx="12676" formatCode="mm/dd/yyyy\ \ \ hh:mm">
                  <c:v>43211.75</c:v>
                </c:pt>
                <c:pt idx="12677" formatCode="mm/dd/yyyy\ \ \ hh:mm">
                  <c:v>43212</c:v>
                </c:pt>
                <c:pt idx="12678" formatCode="mm/dd/yyyy\ \ \ hh:mm">
                  <c:v>43212.25</c:v>
                </c:pt>
                <c:pt idx="12679" formatCode="mm/dd/yyyy\ \ \ hh:mm">
                  <c:v>43212.5</c:v>
                </c:pt>
                <c:pt idx="12680" formatCode="mm/dd/yyyy\ \ \ hh:mm">
                  <c:v>43212.75</c:v>
                </c:pt>
                <c:pt idx="12681" formatCode="mm/dd/yyyy\ \ \ hh:mm">
                  <c:v>43213</c:v>
                </c:pt>
                <c:pt idx="12682" formatCode="mm/dd/yyyy\ \ \ hh:mm">
                  <c:v>43213.25</c:v>
                </c:pt>
                <c:pt idx="12683" formatCode="mm/dd/yyyy\ \ \ hh:mm">
                  <c:v>43213.5</c:v>
                </c:pt>
                <c:pt idx="12684" formatCode="mm/dd/yyyy\ \ \ hh:mm">
                  <c:v>43213.75</c:v>
                </c:pt>
                <c:pt idx="12685" formatCode="mm/dd/yyyy\ \ \ hh:mm">
                  <c:v>43214</c:v>
                </c:pt>
                <c:pt idx="12686" formatCode="mm/dd/yyyy\ \ \ hh:mm">
                  <c:v>43214.25</c:v>
                </c:pt>
                <c:pt idx="12687" formatCode="mm/dd/yyyy\ \ \ hh:mm">
                  <c:v>43214.5</c:v>
                </c:pt>
                <c:pt idx="12688" formatCode="mm/dd/yyyy\ \ \ hh:mm">
                  <c:v>43214.75</c:v>
                </c:pt>
                <c:pt idx="12689" formatCode="mm/dd/yyyy\ \ \ hh:mm">
                  <c:v>43215</c:v>
                </c:pt>
                <c:pt idx="12690" formatCode="mm/dd/yyyy\ \ \ hh:mm">
                  <c:v>43215.25</c:v>
                </c:pt>
                <c:pt idx="12691" formatCode="mm/dd/yyyy\ \ \ hh:mm">
                  <c:v>43215.5</c:v>
                </c:pt>
                <c:pt idx="12692" formatCode="mm/dd/yyyy\ \ \ hh:mm">
                  <c:v>43215.75</c:v>
                </c:pt>
                <c:pt idx="12693" formatCode="mm/dd/yyyy\ \ \ hh:mm">
                  <c:v>43216</c:v>
                </c:pt>
                <c:pt idx="12694" formatCode="mm/dd/yyyy\ \ \ hh:mm">
                  <c:v>43216.25</c:v>
                </c:pt>
                <c:pt idx="12695" formatCode="mm/dd/yyyy\ \ \ hh:mm">
                  <c:v>43216.5</c:v>
                </c:pt>
                <c:pt idx="12696" formatCode="mm/dd/yyyy\ \ \ hh:mm">
                  <c:v>43216.75</c:v>
                </c:pt>
                <c:pt idx="12697" formatCode="mm/dd/yyyy\ \ \ hh:mm">
                  <c:v>43217</c:v>
                </c:pt>
                <c:pt idx="12698" formatCode="mm/dd/yyyy\ \ \ hh:mm">
                  <c:v>43217.25</c:v>
                </c:pt>
                <c:pt idx="12699" formatCode="mm/dd/yyyy\ \ \ hh:mm">
                  <c:v>43217.5</c:v>
                </c:pt>
                <c:pt idx="12700" formatCode="mm/dd/yyyy\ \ \ hh:mm">
                  <c:v>43217.75</c:v>
                </c:pt>
                <c:pt idx="12701" formatCode="mm/dd/yyyy\ \ \ hh:mm">
                  <c:v>43218</c:v>
                </c:pt>
                <c:pt idx="12702" formatCode="mm/dd/yyyy\ \ \ hh:mm">
                  <c:v>43218.25</c:v>
                </c:pt>
                <c:pt idx="12703" formatCode="mm/dd/yyyy\ \ \ hh:mm">
                  <c:v>43218.5</c:v>
                </c:pt>
                <c:pt idx="12704" formatCode="mm/dd/yyyy\ \ \ hh:mm">
                  <c:v>43218.75</c:v>
                </c:pt>
                <c:pt idx="12705" formatCode="mm/dd/yyyy\ \ \ hh:mm">
                  <c:v>43219</c:v>
                </c:pt>
                <c:pt idx="12706" formatCode="mm/dd/yyyy\ \ \ hh:mm">
                  <c:v>43219.25</c:v>
                </c:pt>
                <c:pt idx="12707" formatCode="mm/dd/yyyy\ \ \ hh:mm">
                  <c:v>43219.5</c:v>
                </c:pt>
                <c:pt idx="12708" formatCode="mm/dd/yyyy\ \ \ hh:mm">
                  <c:v>43219.75</c:v>
                </c:pt>
                <c:pt idx="12709" formatCode="mm/dd/yyyy\ \ \ hh:mm">
                  <c:v>43220</c:v>
                </c:pt>
                <c:pt idx="12710" formatCode="mm/dd/yyyy\ \ \ hh:mm">
                  <c:v>43220.25</c:v>
                </c:pt>
                <c:pt idx="12711" formatCode="mm/dd/yyyy\ \ \ hh:mm">
                  <c:v>43220.5</c:v>
                </c:pt>
                <c:pt idx="12712" formatCode="mm/dd/yyyy\ \ \ hh:mm">
                  <c:v>43220.75</c:v>
                </c:pt>
                <c:pt idx="12713" formatCode="mm/dd/yyyy\ \ \ hh:mm">
                  <c:v>43221</c:v>
                </c:pt>
                <c:pt idx="12714" formatCode="mm/dd/yyyy\ \ \ hh:mm">
                  <c:v>43221.25</c:v>
                </c:pt>
                <c:pt idx="12715" formatCode="mm/dd/yyyy\ \ \ hh:mm">
                  <c:v>43221.5</c:v>
                </c:pt>
                <c:pt idx="12716" formatCode="mm/dd/yyyy\ \ \ hh:mm">
                  <c:v>43221.75</c:v>
                </c:pt>
                <c:pt idx="12717" formatCode="mm/dd/yyyy\ \ \ hh:mm">
                  <c:v>43222</c:v>
                </c:pt>
                <c:pt idx="12718" formatCode="mm/dd/yyyy\ \ \ hh:mm">
                  <c:v>43222.25</c:v>
                </c:pt>
                <c:pt idx="12719" formatCode="mm/dd/yyyy\ \ \ hh:mm">
                  <c:v>43222.5</c:v>
                </c:pt>
                <c:pt idx="12720" formatCode="mm/dd/yyyy\ \ \ hh:mm">
                  <c:v>43222.75</c:v>
                </c:pt>
                <c:pt idx="12721" formatCode="mm/dd/yyyy\ \ \ hh:mm">
                  <c:v>43223</c:v>
                </c:pt>
                <c:pt idx="12722" formatCode="mm/dd/yyyy\ \ \ hh:mm">
                  <c:v>43223.25</c:v>
                </c:pt>
                <c:pt idx="12723" formatCode="mm/dd/yyyy\ \ \ hh:mm">
                  <c:v>43223.5</c:v>
                </c:pt>
                <c:pt idx="12724" formatCode="mm/dd/yyyy\ \ \ hh:mm">
                  <c:v>43223.75</c:v>
                </c:pt>
                <c:pt idx="12725" formatCode="mm/dd/yyyy\ \ \ hh:mm">
                  <c:v>43224</c:v>
                </c:pt>
                <c:pt idx="12726" formatCode="mm/dd/yyyy\ \ \ hh:mm">
                  <c:v>43224.25</c:v>
                </c:pt>
                <c:pt idx="12727" formatCode="mm/dd/yyyy\ \ \ hh:mm">
                  <c:v>43224.5</c:v>
                </c:pt>
                <c:pt idx="12728" formatCode="mm/dd/yyyy\ \ \ hh:mm">
                  <c:v>43224.75</c:v>
                </c:pt>
                <c:pt idx="12729" formatCode="mm/dd/yyyy\ \ \ hh:mm">
                  <c:v>43225</c:v>
                </c:pt>
                <c:pt idx="12730" formatCode="mm/dd/yyyy\ \ \ hh:mm">
                  <c:v>43225.25</c:v>
                </c:pt>
                <c:pt idx="12731" formatCode="mm/dd/yyyy\ \ \ hh:mm">
                  <c:v>43225.5</c:v>
                </c:pt>
                <c:pt idx="12732" formatCode="mm/dd/yyyy\ \ \ hh:mm">
                  <c:v>43225.75</c:v>
                </c:pt>
                <c:pt idx="12733" formatCode="mm/dd/yyyy\ \ \ hh:mm">
                  <c:v>43226</c:v>
                </c:pt>
                <c:pt idx="12734" formatCode="mm/dd/yyyy\ \ \ hh:mm">
                  <c:v>43226.25</c:v>
                </c:pt>
                <c:pt idx="12735" formatCode="mm/dd/yyyy\ \ \ hh:mm">
                  <c:v>43226.5</c:v>
                </c:pt>
                <c:pt idx="12736" formatCode="mm/dd/yyyy\ \ \ hh:mm">
                  <c:v>43226.75</c:v>
                </c:pt>
                <c:pt idx="12737" formatCode="mm/dd/yyyy\ \ \ hh:mm">
                  <c:v>43227</c:v>
                </c:pt>
                <c:pt idx="12738" formatCode="mm/dd/yyyy\ \ \ hh:mm">
                  <c:v>43227.25</c:v>
                </c:pt>
                <c:pt idx="12739" formatCode="mm/dd/yyyy\ \ \ hh:mm">
                  <c:v>43227.5</c:v>
                </c:pt>
                <c:pt idx="12740" formatCode="mm/dd/yyyy\ \ \ hh:mm">
                  <c:v>43227.75</c:v>
                </c:pt>
                <c:pt idx="12741" formatCode="mm/dd/yyyy\ \ \ hh:mm">
                  <c:v>43228</c:v>
                </c:pt>
                <c:pt idx="12742" formatCode="mm/dd/yyyy\ \ \ hh:mm">
                  <c:v>43228.25</c:v>
                </c:pt>
                <c:pt idx="12743" formatCode="mm/dd/yyyy\ \ \ hh:mm">
                  <c:v>43228.5</c:v>
                </c:pt>
                <c:pt idx="12744" formatCode="mm/dd/yyyy\ \ \ hh:mm">
                  <c:v>43228.75</c:v>
                </c:pt>
                <c:pt idx="12745" formatCode="mm/dd/yyyy\ \ \ hh:mm">
                  <c:v>43229</c:v>
                </c:pt>
                <c:pt idx="12746" formatCode="mm/dd/yyyy\ \ \ hh:mm">
                  <c:v>43229.25</c:v>
                </c:pt>
                <c:pt idx="12747" formatCode="mm/dd/yyyy\ \ \ hh:mm">
                  <c:v>43229.5</c:v>
                </c:pt>
                <c:pt idx="12748" formatCode="mm/dd/yyyy\ \ \ hh:mm">
                  <c:v>43229.75</c:v>
                </c:pt>
                <c:pt idx="12749" formatCode="mm/dd/yyyy\ \ \ hh:mm">
                  <c:v>43230</c:v>
                </c:pt>
                <c:pt idx="12750" formatCode="mm/dd/yyyy\ \ \ hh:mm">
                  <c:v>43230.25</c:v>
                </c:pt>
                <c:pt idx="12751" formatCode="mm/dd/yyyy\ \ \ hh:mm">
                  <c:v>43230.5</c:v>
                </c:pt>
                <c:pt idx="12752" formatCode="mm/dd/yyyy\ \ \ hh:mm">
                  <c:v>43230.75</c:v>
                </c:pt>
                <c:pt idx="12753" formatCode="mm/dd/yyyy\ \ \ hh:mm">
                  <c:v>43231</c:v>
                </c:pt>
                <c:pt idx="12754" formatCode="mm/dd/yyyy\ \ \ hh:mm">
                  <c:v>43231.25</c:v>
                </c:pt>
                <c:pt idx="12755" formatCode="mm/dd/yyyy\ \ \ hh:mm">
                  <c:v>43231.5</c:v>
                </c:pt>
                <c:pt idx="12756" formatCode="mm/dd/yyyy\ \ \ hh:mm">
                  <c:v>43231.75</c:v>
                </c:pt>
                <c:pt idx="12757" formatCode="mm/dd/yyyy\ \ \ hh:mm">
                  <c:v>43232</c:v>
                </c:pt>
                <c:pt idx="12758" formatCode="mm/dd/yyyy\ \ \ hh:mm">
                  <c:v>43232.25</c:v>
                </c:pt>
                <c:pt idx="12759" formatCode="mm/dd/yyyy\ \ \ hh:mm">
                  <c:v>43232.5</c:v>
                </c:pt>
                <c:pt idx="12760" formatCode="mm/dd/yyyy\ \ \ hh:mm">
                  <c:v>43232.75</c:v>
                </c:pt>
                <c:pt idx="12761" formatCode="mm/dd/yyyy\ \ \ hh:mm">
                  <c:v>43233</c:v>
                </c:pt>
                <c:pt idx="12762" formatCode="mm/dd/yyyy\ \ \ hh:mm">
                  <c:v>43233.25</c:v>
                </c:pt>
                <c:pt idx="12763" formatCode="mm/dd/yyyy\ \ \ hh:mm">
                  <c:v>43233.5</c:v>
                </c:pt>
                <c:pt idx="12764" formatCode="mm/dd/yyyy\ \ \ hh:mm">
                  <c:v>43233.75</c:v>
                </c:pt>
                <c:pt idx="12765" formatCode="mm/dd/yyyy\ \ \ hh:mm">
                  <c:v>43234</c:v>
                </c:pt>
                <c:pt idx="12766" formatCode="mm/dd/yyyy\ \ \ hh:mm">
                  <c:v>43234.25</c:v>
                </c:pt>
                <c:pt idx="12767" formatCode="mm/dd/yyyy\ \ \ hh:mm">
                  <c:v>43234.5</c:v>
                </c:pt>
                <c:pt idx="12768" formatCode="mm/dd/yyyy\ \ \ hh:mm">
                  <c:v>43234.75</c:v>
                </c:pt>
                <c:pt idx="12769" formatCode="mm/dd/yyyy\ \ \ hh:mm">
                  <c:v>43235</c:v>
                </c:pt>
                <c:pt idx="12770" formatCode="mm/dd/yyyy\ \ \ hh:mm">
                  <c:v>43235.25</c:v>
                </c:pt>
                <c:pt idx="12771" formatCode="mm/dd/yyyy\ \ \ hh:mm">
                  <c:v>43235.5</c:v>
                </c:pt>
                <c:pt idx="12772" formatCode="mm/dd/yyyy\ \ \ hh:mm">
                  <c:v>43235.75</c:v>
                </c:pt>
                <c:pt idx="12773" formatCode="mm/dd/yyyy\ \ \ hh:mm">
                  <c:v>43236</c:v>
                </c:pt>
                <c:pt idx="12774" formatCode="mm/dd/yyyy\ \ \ hh:mm">
                  <c:v>43236.25</c:v>
                </c:pt>
                <c:pt idx="12775" formatCode="mm/dd/yyyy\ \ \ hh:mm">
                  <c:v>43236.5</c:v>
                </c:pt>
                <c:pt idx="12776" formatCode="mm/dd/yyyy\ \ \ hh:mm">
                  <c:v>43236.75</c:v>
                </c:pt>
                <c:pt idx="12777" formatCode="mm/dd/yyyy\ \ \ hh:mm">
                  <c:v>43237</c:v>
                </c:pt>
                <c:pt idx="12778" formatCode="mm/dd/yyyy\ \ \ hh:mm">
                  <c:v>43237.25</c:v>
                </c:pt>
                <c:pt idx="12779" formatCode="mm/dd/yyyy\ \ \ hh:mm">
                  <c:v>43237.5</c:v>
                </c:pt>
                <c:pt idx="12780" formatCode="mm/dd/yyyy\ \ \ hh:mm">
                  <c:v>43237.75</c:v>
                </c:pt>
                <c:pt idx="12781" formatCode="mm/dd/yyyy\ \ \ hh:mm">
                  <c:v>43238</c:v>
                </c:pt>
                <c:pt idx="12782" formatCode="mm/dd/yyyy\ \ \ hh:mm">
                  <c:v>43238.25</c:v>
                </c:pt>
                <c:pt idx="12783" formatCode="mm/dd/yyyy\ \ \ hh:mm">
                  <c:v>43238.5</c:v>
                </c:pt>
                <c:pt idx="12784" formatCode="mm/dd/yyyy\ \ \ hh:mm">
                  <c:v>43238.75</c:v>
                </c:pt>
                <c:pt idx="12785" formatCode="mm/dd/yyyy\ \ \ hh:mm">
                  <c:v>43239</c:v>
                </c:pt>
                <c:pt idx="12786" formatCode="mm/dd/yyyy\ \ \ hh:mm">
                  <c:v>43239.25</c:v>
                </c:pt>
                <c:pt idx="12787" formatCode="mm/dd/yyyy\ \ \ hh:mm">
                  <c:v>43239.5</c:v>
                </c:pt>
                <c:pt idx="12788" formatCode="mm/dd/yyyy\ \ \ hh:mm">
                  <c:v>43239.75</c:v>
                </c:pt>
                <c:pt idx="12789" formatCode="mm/dd/yyyy\ \ \ hh:mm">
                  <c:v>43240</c:v>
                </c:pt>
                <c:pt idx="12790" formatCode="mm/dd/yyyy\ \ \ hh:mm">
                  <c:v>43240.25</c:v>
                </c:pt>
                <c:pt idx="12791" formatCode="mm/dd/yyyy\ \ \ hh:mm">
                  <c:v>43240.5</c:v>
                </c:pt>
                <c:pt idx="12792" formatCode="mm/dd/yyyy\ \ \ hh:mm">
                  <c:v>43240.75</c:v>
                </c:pt>
                <c:pt idx="12793" formatCode="mm/dd/yyyy\ \ \ hh:mm">
                  <c:v>43241</c:v>
                </c:pt>
                <c:pt idx="12794" formatCode="mm/dd/yyyy\ \ \ hh:mm">
                  <c:v>43241.25</c:v>
                </c:pt>
                <c:pt idx="12795" formatCode="mm/dd/yyyy\ \ \ hh:mm">
                  <c:v>43241.5</c:v>
                </c:pt>
                <c:pt idx="12796" formatCode="mm/dd/yyyy\ \ \ hh:mm">
                  <c:v>43241.75</c:v>
                </c:pt>
                <c:pt idx="12797" formatCode="mm/dd/yyyy\ \ \ hh:mm">
                  <c:v>43242</c:v>
                </c:pt>
                <c:pt idx="12798" formatCode="mm/dd/yyyy\ \ \ hh:mm">
                  <c:v>43242.25</c:v>
                </c:pt>
                <c:pt idx="12799" formatCode="mm/dd/yyyy\ \ \ hh:mm">
                  <c:v>43242.5</c:v>
                </c:pt>
                <c:pt idx="12800" formatCode="mm/dd/yyyy\ \ \ hh:mm">
                  <c:v>43242.75</c:v>
                </c:pt>
                <c:pt idx="12801" formatCode="mm/dd/yyyy\ \ \ hh:mm">
                  <c:v>43243</c:v>
                </c:pt>
                <c:pt idx="12802" formatCode="mm/dd/yyyy\ \ \ hh:mm">
                  <c:v>43243.25</c:v>
                </c:pt>
                <c:pt idx="12803" formatCode="mm/dd/yyyy\ \ \ hh:mm">
                  <c:v>43243.5</c:v>
                </c:pt>
                <c:pt idx="12804" formatCode="mm/dd/yyyy\ \ \ hh:mm">
                  <c:v>43243.75</c:v>
                </c:pt>
                <c:pt idx="12805" formatCode="mm/dd/yyyy\ \ \ hh:mm">
                  <c:v>43244</c:v>
                </c:pt>
                <c:pt idx="12806" formatCode="mm/dd/yyyy\ \ \ hh:mm">
                  <c:v>43244.25</c:v>
                </c:pt>
                <c:pt idx="12807" formatCode="mm/dd/yyyy\ \ \ hh:mm">
                  <c:v>43244.5</c:v>
                </c:pt>
                <c:pt idx="12808" formatCode="mm/dd/yyyy\ \ \ hh:mm">
                  <c:v>43244.75</c:v>
                </c:pt>
                <c:pt idx="12809" formatCode="mm/dd/yyyy\ \ \ hh:mm">
                  <c:v>43245</c:v>
                </c:pt>
                <c:pt idx="12810" formatCode="mm/dd/yyyy\ \ \ hh:mm">
                  <c:v>43245.25</c:v>
                </c:pt>
                <c:pt idx="12811" formatCode="mm/dd/yyyy\ \ \ hh:mm">
                  <c:v>43245.5</c:v>
                </c:pt>
                <c:pt idx="12812" formatCode="mm/dd/yyyy\ \ \ hh:mm">
                  <c:v>43245.75</c:v>
                </c:pt>
                <c:pt idx="12813" formatCode="mm/dd/yyyy\ \ \ hh:mm">
                  <c:v>43246</c:v>
                </c:pt>
                <c:pt idx="12814" formatCode="mm/dd/yyyy\ \ \ hh:mm">
                  <c:v>43246.25</c:v>
                </c:pt>
                <c:pt idx="12815" formatCode="mm/dd/yyyy\ \ \ hh:mm">
                  <c:v>43246.5</c:v>
                </c:pt>
                <c:pt idx="12816" formatCode="mm/dd/yyyy\ \ \ hh:mm">
                  <c:v>43246.75</c:v>
                </c:pt>
                <c:pt idx="12817" formatCode="mm/dd/yyyy\ \ \ hh:mm">
                  <c:v>43247</c:v>
                </c:pt>
                <c:pt idx="12818" formatCode="mm/dd/yyyy\ \ \ hh:mm">
                  <c:v>43247.25</c:v>
                </c:pt>
                <c:pt idx="12819" formatCode="mm/dd/yyyy\ \ \ hh:mm">
                  <c:v>43247.5</c:v>
                </c:pt>
                <c:pt idx="12820" formatCode="mm/dd/yyyy\ \ \ hh:mm">
                  <c:v>43247.75</c:v>
                </c:pt>
                <c:pt idx="12821" formatCode="mm/dd/yyyy\ \ \ hh:mm">
                  <c:v>43248</c:v>
                </c:pt>
                <c:pt idx="12822" formatCode="mm/dd/yyyy\ \ \ hh:mm">
                  <c:v>43248.25</c:v>
                </c:pt>
                <c:pt idx="12823" formatCode="mm/dd/yyyy\ \ \ hh:mm">
                  <c:v>43248.5</c:v>
                </c:pt>
                <c:pt idx="12824" formatCode="mm/dd/yyyy\ \ \ hh:mm">
                  <c:v>43248.75</c:v>
                </c:pt>
                <c:pt idx="12825" formatCode="mm/dd/yyyy\ \ \ hh:mm">
                  <c:v>43249</c:v>
                </c:pt>
                <c:pt idx="12826" formatCode="mm/dd/yyyy\ \ \ hh:mm">
                  <c:v>43249.25</c:v>
                </c:pt>
                <c:pt idx="12827" formatCode="mm/dd/yyyy\ \ \ hh:mm">
                  <c:v>43249.5</c:v>
                </c:pt>
                <c:pt idx="12828" formatCode="mm/dd/yyyy\ \ \ hh:mm">
                  <c:v>43249.75</c:v>
                </c:pt>
                <c:pt idx="12829" formatCode="mm/dd/yyyy\ \ \ hh:mm">
                  <c:v>43250</c:v>
                </c:pt>
                <c:pt idx="12830" formatCode="mm/dd/yyyy\ \ \ hh:mm">
                  <c:v>43250.25</c:v>
                </c:pt>
                <c:pt idx="12831" formatCode="mm/dd/yyyy\ \ \ hh:mm">
                  <c:v>43250.5</c:v>
                </c:pt>
                <c:pt idx="12832" formatCode="mm/dd/yyyy\ \ \ hh:mm">
                  <c:v>43250.75</c:v>
                </c:pt>
                <c:pt idx="12833" formatCode="mm/dd/yyyy\ \ \ hh:mm">
                  <c:v>43251</c:v>
                </c:pt>
                <c:pt idx="12834" formatCode="mm/dd/yyyy\ \ \ hh:mm">
                  <c:v>43251.25</c:v>
                </c:pt>
                <c:pt idx="12835" formatCode="mm/dd/yyyy\ \ \ hh:mm">
                  <c:v>43251.5</c:v>
                </c:pt>
                <c:pt idx="12836" formatCode="mm/dd/yyyy\ \ \ hh:mm">
                  <c:v>43251.75</c:v>
                </c:pt>
                <c:pt idx="12837" formatCode="mm/dd/yyyy\ \ \ hh:mm">
                  <c:v>43252</c:v>
                </c:pt>
                <c:pt idx="12838" formatCode="mm/dd/yyyy\ \ \ hh:mm">
                  <c:v>43252.25</c:v>
                </c:pt>
                <c:pt idx="12839" formatCode="mm/dd/yyyy\ \ \ hh:mm">
                  <c:v>43252.5</c:v>
                </c:pt>
                <c:pt idx="12840" formatCode="mm/dd/yyyy\ \ \ hh:mm">
                  <c:v>43252.75</c:v>
                </c:pt>
                <c:pt idx="12841" formatCode="mm/dd/yyyy\ \ \ hh:mm">
                  <c:v>43253</c:v>
                </c:pt>
                <c:pt idx="12842" formatCode="mm/dd/yyyy\ \ \ hh:mm">
                  <c:v>43253.25</c:v>
                </c:pt>
                <c:pt idx="12843" formatCode="mm/dd/yyyy\ \ \ hh:mm">
                  <c:v>43253.5</c:v>
                </c:pt>
                <c:pt idx="12844" formatCode="mm/dd/yyyy\ \ \ hh:mm">
                  <c:v>43253.75</c:v>
                </c:pt>
                <c:pt idx="12845" formatCode="mm/dd/yyyy\ \ \ hh:mm">
                  <c:v>43254</c:v>
                </c:pt>
                <c:pt idx="12846" formatCode="mm/dd/yyyy\ \ \ hh:mm">
                  <c:v>43254.25</c:v>
                </c:pt>
                <c:pt idx="12847" formatCode="mm/dd/yyyy\ \ \ hh:mm">
                  <c:v>43254.5</c:v>
                </c:pt>
                <c:pt idx="12848" formatCode="mm/dd/yyyy\ \ \ hh:mm">
                  <c:v>43254.75</c:v>
                </c:pt>
                <c:pt idx="12849" formatCode="mm/dd/yyyy\ \ \ hh:mm">
                  <c:v>43255</c:v>
                </c:pt>
                <c:pt idx="12850" formatCode="mm/dd/yyyy\ \ \ hh:mm">
                  <c:v>43255.25</c:v>
                </c:pt>
                <c:pt idx="12851" formatCode="mm/dd/yyyy\ \ \ hh:mm">
                  <c:v>43255.5</c:v>
                </c:pt>
                <c:pt idx="12852" formatCode="mm/dd/yyyy\ \ \ hh:mm">
                  <c:v>43255.75</c:v>
                </c:pt>
                <c:pt idx="12853" formatCode="mm/dd/yyyy\ \ \ hh:mm">
                  <c:v>43256</c:v>
                </c:pt>
                <c:pt idx="12854" formatCode="mm/dd/yyyy\ \ \ hh:mm">
                  <c:v>43256.25</c:v>
                </c:pt>
                <c:pt idx="12855" formatCode="mm/dd/yyyy\ \ \ hh:mm">
                  <c:v>43256.5</c:v>
                </c:pt>
                <c:pt idx="12856" formatCode="mm/dd/yyyy\ \ \ hh:mm">
                  <c:v>43256.75</c:v>
                </c:pt>
                <c:pt idx="12857" formatCode="mm/dd/yyyy\ \ \ hh:mm">
                  <c:v>43257</c:v>
                </c:pt>
                <c:pt idx="12858" formatCode="mm/dd/yyyy\ \ \ hh:mm">
                  <c:v>43257.25</c:v>
                </c:pt>
                <c:pt idx="12859" formatCode="mm/dd/yyyy\ \ \ hh:mm">
                  <c:v>43257.5</c:v>
                </c:pt>
                <c:pt idx="12860" formatCode="mm/dd/yyyy\ \ \ hh:mm">
                  <c:v>43257.75</c:v>
                </c:pt>
                <c:pt idx="12861" formatCode="mm/dd/yyyy\ \ \ hh:mm">
                  <c:v>43258</c:v>
                </c:pt>
                <c:pt idx="12862" formatCode="mm/dd/yyyy\ \ \ hh:mm">
                  <c:v>43258.25</c:v>
                </c:pt>
                <c:pt idx="12863" formatCode="mm/dd/yyyy\ \ \ hh:mm">
                  <c:v>43258.5</c:v>
                </c:pt>
                <c:pt idx="12864" formatCode="mm/dd/yyyy\ \ \ hh:mm">
                  <c:v>43258.75</c:v>
                </c:pt>
                <c:pt idx="12865" formatCode="mm/dd/yyyy\ \ \ hh:mm">
                  <c:v>43259</c:v>
                </c:pt>
                <c:pt idx="12866" formatCode="mm/dd/yyyy\ \ \ hh:mm">
                  <c:v>43259.25</c:v>
                </c:pt>
                <c:pt idx="12867" formatCode="mm/dd/yyyy\ \ \ hh:mm">
                  <c:v>43259.5</c:v>
                </c:pt>
                <c:pt idx="12868" formatCode="mm/dd/yyyy\ \ \ hh:mm">
                  <c:v>43259.75</c:v>
                </c:pt>
                <c:pt idx="12869" formatCode="mm/dd/yyyy\ \ \ hh:mm">
                  <c:v>43260</c:v>
                </c:pt>
                <c:pt idx="12870" formatCode="mm/dd/yyyy\ \ \ hh:mm">
                  <c:v>43260.25</c:v>
                </c:pt>
                <c:pt idx="12871" formatCode="mm/dd/yyyy\ \ \ hh:mm">
                  <c:v>43260.5</c:v>
                </c:pt>
                <c:pt idx="12872" formatCode="mm/dd/yyyy\ \ \ hh:mm">
                  <c:v>43260.75</c:v>
                </c:pt>
                <c:pt idx="12873" formatCode="mm/dd/yyyy\ \ \ hh:mm">
                  <c:v>43261</c:v>
                </c:pt>
                <c:pt idx="12874" formatCode="mm/dd/yyyy\ \ \ hh:mm">
                  <c:v>43261.25</c:v>
                </c:pt>
                <c:pt idx="12875" formatCode="mm/dd/yyyy\ \ \ hh:mm">
                  <c:v>43261.5</c:v>
                </c:pt>
                <c:pt idx="12876" formatCode="mm/dd/yyyy\ \ \ hh:mm">
                  <c:v>43261.75</c:v>
                </c:pt>
                <c:pt idx="12877" formatCode="mm/dd/yyyy\ \ \ hh:mm">
                  <c:v>43262</c:v>
                </c:pt>
                <c:pt idx="12878" formatCode="mm/dd/yyyy\ \ \ hh:mm">
                  <c:v>43262.25</c:v>
                </c:pt>
                <c:pt idx="12879" formatCode="mm/dd/yyyy\ \ \ hh:mm">
                  <c:v>43262.5</c:v>
                </c:pt>
                <c:pt idx="12880" formatCode="mm/dd/yyyy\ \ \ hh:mm">
                  <c:v>43262.75</c:v>
                </c:pt>
                <c:pt idx="12881" formatCode="mm/dd/yyyy\ \ \ hh:mm">
                  <c:v>43263</c:v>
                </c:pt>
                <c:pt idx="12882" formatCode="mm/dd/yyyy\ \ \ hh:mm">
                  <c:v>43263.25</c:v>
                </c:pt>
                <c:pt idx="12883" formatCode="mm/dd/yyyy\ \ \ hh:mm">
                  <c:v>43263.5</c:v>
                </c:pt>
                <c:pt idx="12884" formatCode="mm/dd/yyyy\ \ \ hh:mm">
                  <c:v>43263.75</c:v>
                </c:pt>
                <c:pt idx="12885" formatCode="mm/dd/yyyy\ \ \ hh:mm">
                  <c:v>43264</c:v>
                </c:pt>
                <c:pt idx="12886" formatCode="mm/dd/yyyy\ \ \ hh:mm">
                  <c:v>43264.25</c:v>
                </c:pt>
                <c:pt idx="12887" formatCode="mm/dd/yyyy\ \ \ hh:mm">
                  <c:v>43264.5</c:v>
                </c:pt>
                <c:pt idx="12888" formatCode="mm/dd/yyyy\ \ \ hh:mm">
                  <c:v>43264.75</c:v>
                </c:pt>
                <c:pt idx="12889" formatCode="mm/dd/yyyy\ \ \ hh:mm">
                  <c:v>43265</c:v>
                </c:pt>
                <c:pt idx="12890" formatCode="mm/dd/yyyy\ \ \ hh:mm">
                  <c:v>43265.25</c:v>
                </c:pt>
                <c:pt idx="12891" formatCode="mm/dd/yyyy\ \ \ hh:mm">
                  <c:v>43265.5</c:v>
                </c:pt>
                <c:pt idx="12892" formatCode="mm/dd/yyyy\ \ \ hh:mm">
                  <c:v>43265.75</c:v>
                </c:pt>
                <c:pt idx="12893" formatCode="mm/dd/yyyy\ \ \ hh:mm">
                  <c:v>43266</c:v>
                </c:pt>
                <c:pt idx="12894" formatCode="mm/dd/yyyy\ \ \ hh:mm">
                  <c:v>43266.25</c:v>
                </c:pt>
                <c:pt idx="12895" formatCode="mm/dd/yyyy\ \ \ hh:mm">
                  <c:v>43266.5</c:v>
                </c:pt>
                <c:pt idx="12896" formatCode="mm/dd/yyyy\ \ \ hh:mm">
                  <c:v>43266.75</c:v>
                </c:pt>
                <c:pt idx="12897" formatCode="mm/dd/yyyy\ \ \ hh:mm">
                  <c:v>43267</c:v>
                </c:pt>
                <c:pt idx="12898" formatCode="mm/dd/yyyy\ \ \ hh:mm">
                  <c:v>43267.25</c:v>
                </c:pt>
                <c:pt idx="12899" formatCode="mm/dd/yyyy\ \ \ hh:mm">
                  <c:v>43267.5</c:v>
                </c:pt>
                <c:pt idx="12900" formatCode="mm/dd/yyyy\ \ \ hh:mm">
                  <c:v>43267.75</c:v>
                </c:pt>
                <c:pt idx="12901" formatCode="mm/dd/yyyy\ \ \ hh:mm">
                  <c:v>43268</c:v>
                </c:pt>
                <c:pt idx="12902" formatCode="mm/dd/yyyy\ \ \ hh:mm">
                  <c:v>43268.25</c:v>
                </c:pt>
                <c:pt idx="12903" formatCode="mm/dd/yyyy\ \ \ hh:mm">
                  <c:v>43268.5</c:v>
                </c:pt>
                <c:pt idx="12904" formatCode="mm/dd/yyyy\ \ \ hh:mm">
                  <c:v>43268.75</c:v>
                </c:pt>
                <c:pt idx="12905" formatCode="mm/dd/yyyy\ \ \ hh:mm">
                  <c:v>43269</c:v>
                </c:pt>
                <c:pt idx="12906" formatCode="mm/dd/yyyy\ \ \ hh:mm">
                  <c:v>43269.25</c:v>
                </c:pt>
                <c:pt idx="12907" formatCode="mm/dd/yyyy\ \ \ hh:mm">
                  <c:v>43269.5</c:v>
                </c:pt>
                <c:pt idx="12908" formatCode="mm/dd/yyyy\ \ \ hh:mm">
                  <c:v>43269.75</c:v>
                </c:pt>
                <c:pt idx="12909" formatCode="mm/dd/yyyy\ \ \ hh:mm">
                  <c:v>43270</c:v>
                </c:pt>
                <c:pt idx="12910" formatCode="mm/dd/yyyy\ \ \ hh:mm">
                  <c:v>43270.25</c:v>
                </c:pt>
                <c:pt idx="12911" formatCode="mm/dd/yyyy\ \ \ hh:mm">
                  <c:v>43270.5</c:v>
                </c:pt>
                <c:pt idx="12912" formatCode="mm/dd/yyyy\ \ \ hh:mm">
                  <c:v>43270.75</c:v>
                </c:pt>
                <c:pt idx="12913" formatCode="mm/dd/yyyy\ \ \ hh:mm">
                  <c:v>43271</c:v>
                </c:pt>
                <c:pt idx="12914" formatCode="mm/dd/yyyy\ \ \ hh:mm">
                  <c:v>43271.25</c:v>
                </c:pt>
                <c:pt idx="12915" formatCode="mm/dd/yyyy\ \ \ hh:mm">
                  <c:v>43271.5</c:v>
                </c:pt>
                <c:pt idx="12916" formatCode="mm/dd/yyyy\ \ \ hh:mm">
                  <c:v>43271.75</c:v>
                </c:pt>
                <c:pt idx="12917" formatCode="mm/dd/yyyy\ \ \ hh:mm">
                  <c:v>43272</c:v>
                </c:pt>
                <c:pt idx="12918" formatCode="mm/dd/yyyy\ \ \ hh:mm">
                  <c:v>43272.25</c:v>
                </c:pt>
                <c:pt idx="12919" formatCode="mm/dd/yyyy\ \ \ hh:mm">
                  <c:v>43272.5</c:v>
                </c:pt>
                <c:pt idx="12920" formatCode="mm/dd/yyyy\ \ \ hh:mm">
                  <c:v>43272.75</c:v>
                </c:pt>
                <c:pt idx="12921" formatCode="mm/dd/yyyy\ \ \ hh:mm">
                  <c:v>43273</c:v>
                </c:pt>
                <c:pt idx="12922" formatCode="mm/dd/yyyy\ \ \ hh:mm">
                  <c:v>43273.25</c:v>
                </c:pt>
                <c:pt idx="12923" formatCode="mm/dd/yyyy\ \ \ hh:mm">
                  <c:v>43273.5</c:v>
                </c:pt>
                <c:pt idx="12924" formatCode="mm/dd/yyyy\ \ \ hh:mm">
                  <c:v>43273.75</c:v>
                </c:pt>
                <c:pt idx="12925" formatCode="mm/dd/yyyy\ \ \ hh:mm">
                  <c:v>43274</c:v>
                </c:pt>
                <c:pt idx="12926" formatCode="mm/dd/yyyy\ \ \ hh:mm">
                  <c:v>43274.25</c:v>
                </c:pt>
                <c:pt idx="12927" formatCode="mm/dd/yyyy\ \ \ hh:mm">
                  <c:v>43274.5</c:v>
                </c:pt>
                <c:pt idx="12928" formatCode="mm/dd/yyyy\ \ \ hh:mm">
                  <c:v>43274.75</c:v>
                </c:pt>
                <c:pt idx="12929" formatCode="mm/dd/yyyy\ \ \ hh:mm">
                  <c:v>43275</c:v>
                </c:pt>
                <c:pt idx="12930" formatCode="mm/dd/yyyy\ \ \ hh:mm">
                  <c:v>43275.25</c:v>
                </c:pt>
                <c:pt idx="12931" formatCode="mm/dd/yyyy\ \ \ hh:mm">
                  <c:v>43275.5</c:v>
                </c:pt>
                <c:pt idx="12932" formatCode="mm/dd/yyyy\ \ \ hh:mm">
                  <c:v>43275.75</c:v>
                </c:pt>
                <c:pt idx="12933" formatCode="mm/dd/yyyy\ \ \ hh:mm">
                  <c:v>43276</c:v>
                </c:pt>
                <c:pt idx="12934" formatCode="mm/dd/yyyy\ \ \ hh:mm">
                  <c:v>43276.25</c:v>
                </c:pt>
                <c:pt idx="12935" formatCode="mm/dd/yyyy\ \ \ hh:mm">
                  <c:v>43276.5</c:v>
                </c:pt>
                <c:pt idx="12936" formatCode="mm/dd/yyyy\ \ \ hh:mm">
                  <c:v>43276.75</c:v>
                </c:pt>
                <c:pt idx="12937" formatCode="mm/dd/yyyy\ \ \ hh:mm">
                  <c:v>43277</c:v>
                </c:pt>
                <c:pt idx="12938" formatCode="mm/dd/yyyy\ \ \ hh:mm">
                  <c:v>43277.25</c:v>
                </c:pt>
                <c:pt idx="12939" formatCode="mm/dd/yyyy\ \ \ hh:mm">
                  <c:v>43277.5</c:v>
                </c:pt>
                <c:pt idx="12940" formatCode="mm/dd/yyyy\ \ \ hh:mm">
                  <c:v>43277.75</c:v>
                </c:pt>
                <c:pt idx="12941" formatCode="mm/dd/yyyy\ \ \ hh:mm">
                  <c:v>43278</c:v>
                </c:pt>
                <c:pt idx="12942" formatCode="mm/dd/yyyy\ \ \ hh:mm">
                  <c:v>43278.25</c:v>
                </c:pt>
                <c:pt idx="12943" formatCode="mm/dd/yyyy\ \ \ hh:mm">
                  <c:v>43278.5</c:v>
                </c:pt>
                <c:pt idx="12944" formatCode="mm/dd/yyyy\ \ \ hh:mm">
                  <c:v>43278.75</c:v>
                </c:pt>
                <c:pt idx="12945" formatCode="mm/dd/yyyy\ \ \ hh:mm">
                  <c:v>43279</c:v>
                </c:pt>
                <c:pt idx="12946" formatCode="mm/dd/yyyy\ \ \ hh:mm">
                  <c:v>43279.25</c:v>
                </c:pt>
                <c:pt idx="12947" formatCode="mm/dd/yyyy\ \ \ hh:mm">
                  <c:v>43279.5</c:v>
                </c:pt>
                <c:pt idx="12948" formatCode="mm/dd/yyyy\ \ \ hh:mm">
                  <c:v>43279.75</c:v>
                </c:pt>
                <c:pt idx="12949" formatCode="mm/dd/yyyy\ \ \ hh:mm">
                  <c:v>43280</c:v>
                </c:pt>
                <c:pt idx="12950" formatCode="mm/dd/yyyy\ \ \ hh:mm">
                  <c:v>43280.25</c:v>
                </c:pt>
                <c:pt idx="12951" formatCode="mm/dd/yyyy\ \ \ hh:mm">
                  <c:v>43280.5</c:v>
                </c:pt>
                <c:pt idx="12952" formatCode="mm/dd/yyyy\ \ \ hh:mm">
                  <c:v>43280.75</c:v>
                </c:pt>
                <c:pt idx="12953" formatCode="mm/dd/yyyy\ \ \ hh:mm">
                  <c:v>43281</c:v>
                </c:pt>
                <c:pt idx="12954" formatCode="mm/dd/yyyy\ \ \ hh:mm">
                  <c:v>43281.25</c:v>
                </c:pt>
                <c:pt idx="12955" formatCode="mm/dd/yyyy\ \ \ hh:mm">
                  <c:v>43281.5</c:v>
                </c:pt>
                <c:pt idx="12956" formatCode="mm/dd/yyyy\ \ \ hh:mm">
                  <c:v>43281.75</c:v>
                </c:pt>
                <c:pt idx="12957" formatCode="mm/dd/yyyy\ \ \ hh:mm">
                  <c:v>43282</c:v>
                </c:pt>
                <c:pt idx="12958" formatCode="mm/dd/yyyy\ \ \ hh:mm">
                  <c:v>43282.25</c:v>
                </c:pt>
                <c:pt idx="12959" formatCode="mm/dd/yyyy\ \ \ hh:mm">
                  <c:v>43282.5</c:v>
                </c:pt>
                <c:pt idx="12960" formatCode="mm/dd/yyyy\ \ \ hh:mm">
                  <c:v>43282.75</c:v>
                </c:pt>
                <c:pt idx="12961" formatCode="mm/dd/yyyy\ \ \ hh:mm">
                  <c:v>43283</c:v>
                </c:pt>
                <c:pt idx="12962" formatCode="mm/dd/yyyy\ \ \ hh:mm">
                  <c:v>43283.25</c:v>
                </c:pt>
                <c:pt idx="12963" formatCode="mm/dd/yyyy\ \ \ hh:mm">
                  <c:v>43283.5</c:v>
                </c:pt>
                <c:pt idx="12964" formatCode="mm/dd/yyyy\ \ \ hh:mm">
                  <c:v>43283.75</c:v>
                </c:pt>
                <c:pt idx="12965" formatCode="mm/dd/yyyy\ \ \ hh:mm">
                  <c:v>43284</c:v>
                </c:pt>
                <c:pt idx="12966" formatCode="mm/dd/yyyy\ \ \ hh:mm">
                  <c:v>43284.25</c:v>
                </c:pt>
                <c:pt idx="12967" formatCode="mm/dd/yyyy\ \ \ hh:mm">
                  <c:v>43284.5</c:v>
                </c:pt>
                <c:pt idx="12968" formatCode="mm/dd/yyyy\ \ \ hh:mm">
                  <c:v>43284.75</c:v>
                </c:pt>
                <c:pt idx="12969" formatCode="mm/dd/yyyy\ \ \ hh:mm">
                  <c:v>43285</c:v>
                </c:pt>
                <c:pt idx="12970" formatCode="mm/dd/yyyy\ \ \ hh:mm">
                  <c:v>43285.25</c:v>
                </c:pt>
                <c:pt idx="12971" formatCode="mm/dd/yyyy\ \ \ hh:mm">
                  <c:v>43285.5</c:v>
                </c:pt>
                <c:pt idx="12972" formatCode="mm/dd/yyyy\ \ \ hh:mm">
                  <c:v>43285.75</c:v>
                </c:pt>
                <c:pt idx="12973" formatCode="mm/dd/yyyy\ \ \ hh:mm">
                  <c:v>43286</c:v>
                </c:pt>
                <c:pt idx="12974" formatCode="mm/dd/yyyy\ \ \ hh:mm">
                  <c:v>43286.25</c:v>
                </c:pt>
                <c:pt idx="12975" formatCode="mm/dd/yyyy\ \ \ hh:mm">
                  <c:v>43286.5</c:v>
                </c:pt>
                <c:pt idx="12976" formatCode="mm/dd/yyyy\ \ \ hh:mm">
                  <c:v>43286.75</c:v>
                </c:pt>
                <c:pt idx="12977" formatCode="mm/dd/yyyy\ \ \ hh:mm">
                  <c:v>43287</c:v>
                </c:pt>
                <c:pt idx="12978" formatCode="mm/dd/yyyy\ \ \ hh:mm">
                  <c:v>43287.25</c:v>
                </c:pt>
                <c:pt idx="12979" formatCode="mm/dd/yyyy\ \ \ hh:mm">
                  <c:v>43287.5</c:v>
                </c:pt>
                <c:pt idx="12980" formatCode="mm/dd/yyyy\ \ \ hh:mm">
                  <c:v>43287.75</c:v>
                </c:pt>
                <c:pt idx="12981" formatCode="mm/dd/yyyy\ \ \ hh:mm">
                  <c:v>43288</c:v>
                </c:pt>
                <c:pt idx="12982" formatCode="mm/dd/yyyy\ \ \ hh:mm">
                  <c:v>43288.25</c:v>
                </c:pt>
                <c:pt idx="12983" formatCode="mm/dd/yyyy\ \ \ hh:mm">
                  <c:v>43288.5</c:v>
                </c:pt>
                <c:pt idx="12984" formatCode="mm/dd/yyyy\ \ \ hh:mm">
                  <c:v>43288.75</c:v>
                </c:pt>
                <c:pt idx="12985" formatCode="mm/dd/yyyy\ \ \ hh:mm">
                  <c:v>43289</c:v>
                </c:pt>
                <c:pt idx="12986" formatCode="mm/dd/yyyy\ \ \ hh:mm">
                  <c:v>43289.25</c:v>
                </c:pt>
                <c:pt idx="12987" formatCode="mm/dd/yyyy\ \ \ hh:mm">
                  <c:v>43289.5</c:v>
                </c:pt>
                <c:pt idx="12988" formatCode="mm/dd/yyyy\ \ \ hh:mm">
                  <c:v>43289.75</c:v>
                </c:pt>
                <c:pt idx="12989" formatCode="mm/dd/yyyy\ \ \ hh:mm">
                  <c:v>43290</c:v>
                </c:pt>
                <c:pt idx="12990" formatCode="mm/dd/yyyy\ \ \ hh:mm">
                  <c:v>43290.25</c:v>
                </c:pt>
                <c:pt idx="12991" formatCode="mm/dd/yyyy\ \ \ hh:mm">
                  <c:v>43290.5</c:v>
                </c:pt>
                <c:pt idx="12992" formatCode="mm/dd/yyyy\ \ \ hh:mm">
                  <c:v>43290.75</c:v>
                </c:pt>
                <c:pt idx="12993" formatCode="mm/dd/yyyy\ \ \ hh:mm">
                  <c:v>43291</c:v>
                </c:pt>
                <c:pt idx="12994" formatCode="mm/dd/yyyy\ \ \ hh:mm">
                  <c:v>43291.25</c:v>
                </c:pt>
                <c:pt idx="12995" formatCode="mm/dd/yyyy\ \ \ hh:mm">
                  <c:v>43291.5</c:v>
                </c:pt>
                <c:pt idx="12996" formatCode="mm/dd/yyyy\ \ \ hh:mm">
                  <c:v>43291.75</c:v>
                </c:pt>
                <c:pt idx="12997" formatCode="mm/dd/yyyy\ \ \ hh:mm">
                  <c:v>43292</c:v>
                </c:pt>
                <c:pt idx="12998" formatCode="mm/dd/yyyy\ \ \ hh:mm">
                  <c:v>43292.25</c:v>
                </c:pt>
                <c:pt idx="12999" formatCode="mm/dd/yyyy\ \ \ hh:mm">
                  <c:v>43292.5</c:v>
                </c:pt>
                <c:pt idx="13000" formatCode="mm/dd/yyyy\ \ \ hh:mm">
                  <c:v>43292.75</c:v>
                </c:pt>
                <c:pt idx="13001" formatCode="mm/dd/yyyy\ \ \ hh:mm">
                  <c:v>43293</c:v>
                </c:pt>
                <c:pt idx="13002" formatCode="mm/dd/yyyy\ \ \ hh:mm">
                  <c:v>43293.25</c:v>
                </c:pt>
                <c:pt idx="13003" formatCode="mm/dd/yyyy\ \ \ hh:mm">
                  <c:v>43293.5</c:v>
                </c:pt>
                <c:pt idx="13004" formatCode="mm/dd/yyyy\ \ \ hh:mm">
                  <c:v>43293.75</c:v>
                </c:pt>
                <c:pt idx="13005" formatCode="mm/dd/yyyy\ \ \ hh:mm">
                  <c:v>43294</c:v>
                </c:pt>
                <c:pt idx="13006" formatCode="mm/dd/yyyy\ \ \ hh:mm">
                  <c:v>43294.25</c:v>
                </c:pt>
                <c:pt idx="13007" formatCode="mm/dd/yyyy\ \ \ hh:mm">
                  <c:v>43294.5</c:v>
                </c:pt>
                <c:pt idx="13008" formatCode="mm/dd/yyyy\ \ \ hh:mm">
                  <c:v>43294.75</c:v>
                </c:pt>
                <c:pt idx="13009" formatCode="mm/dd/yyyy\ \ \ hh:mm">
                  <c:v>43295</c:v>
                </c:pt>
                <c:pt idx="13010" formatCode="mm/dd/yyyy\ \ \ hh:mm">
                  <c:v>43295.25</c:v>
                </c:pt>
                <c:pt idx="13011" formatCode="mm/dd/yyyy\ \ \ hh:mm">
                  <c:v>43295.5</c:v>
                </c:pt>
                <c:pt idx="13012" formatCode="mm/dd/yyyy\ \ \ hh:mm">
                  <c:v>43295.75</c:v>
                </c:pt>
                <c:pt idx="13013" formatCode="mm/dd/yyyy\ \ \ hh:mm">
                  <c:v>43296</c:v>
                </c:pt>
                <c:pt idx="13014" formatCode="mm/dd/yyyy\ \ \ hh:mm">
                  <c:v>43296.25</c:v>
                </c:pt>
                <c:pt idx="13015" formatCode="mm/dd/yyyy\ \ \ hh:mm">
                  <c:v>43296.5</c:v>
                </c:pt>
                <c:pt idx="13016" formatCode="mm/dd/yyyy\ \ \ hh:mm">
                  <c:v>43296.75</c:v>
                </c:pt>
                <c:pt idx="13017" formatCode="mm/dd/yyyy\ \ \ hh:mm">
                  <c:v>43297</c:v>
                </c:pt>
                <c:pt idx="13018" formatCode="mm/dd/yyyy\ \ \ hh:mm">
                  <c:v>43297.25</c:v>
                </c:pt>
                <c:pt idx="13019" formatCode="mm/dd/yyyy\ \ \ hh:mm">
                  <c:v>43297.5</c:v>
                </c:pt>
                <c:pt idx="13020" formatCode="mm/dd/yyyy\ \ \ hh:mm">
                  <c:v>43297.75</c:v>
                </c:pt>
                <c:pt idx="13021" formatCode="mm/dd/yyyy\ \ \ hh:mm">
                  <c:v>43298</c:v>
                </c:pt>
                <c:pt idx="13022" formatCode="mm/dd/yyyy\ \ \ hh:mm">
                  <c:v>43298.25</c:v>
                </c:pt>
                <c:pt idx="13023" formatCode="mm/dd/yyyy\ \ \ hh:mm">
                  <c:v>43298.5</c:v>
                </c:pt>
                <c:pt idx="13024" formatCode="mm/dd/yyyy\ \ \ hh:mm">
                  <c:v>43298.75</c:v>
                </c:pt>
                <c:pt idx="13025" formatCode="mm/dd/yyyy\ \ \ hh:mm">
                  <c:v>43299</c:v>
                </c:pt>
                <c:pt idx="13026" formatCode="mm/dd/yyyy\ \ \ hh:mm">
                  <c:v>43299.25</c:v>
                </c:pt>
                <c:pt idx="13027" formatCode="mm/dd/yyyy\ \ \ hh:mm">
                  <c:v>43299.5</c:v>
                </c:pt>
                <c:pt idx="13028" formatCode="mm/dd/yyyy\ \ \ hh:mm">
                  <c:v>43299.75</c:v>
                </c:pt>
                <c:pt idx="13029" formatCode="mm/dd/yyyy\ \ \ hh:mm">
                  <c:v>43300</c:v>
                </c:pt>
                <c:pt idx="13030" formatCode="mm/dd/yyyy\ \ \ hh:mm">
                  <c:v>43300.25</c:v>
                </c:pt>
                <c:pt idx="13031" formatCode="mm/dd/yyyy\ \ \ hh:mm">
                  <c:v>43300.5</c:v>
                </c:pt>
                <c:pt idx="13032" formatCode="mm/dd/yyyy\ \ \ hh:mm">
                  <c:v>43300.75</c:v>
                </c:pt>
                <c:pt idx="13033" formatCode="mm/dd/yyyy\ \ \ hh:mm">
                  <c:v>43301</c:v>
                </c:pt>
                <c:pt idx="13034" formatCode="mm/dd/yyyy\ \ \ hh:mm">
                  <c:v>43301.25</c:v>
                </c:pt>
                <c:pt idx="13035" formatCode="mm/dd/yyyy\ \ \ hh:mm">
                  <c:v>43301.5</c:v>
                </c:pt>
                <c:pt idx="13036" formatCode="mm/dd/yyyy\ \ \ hh:mm">
                  <c:v>43301.75</c:v>
                </c:pt>
                <c:pt idx="13037" formatCode="mm/dd/yyyy\ \ \ hh:mm">
                  <c:v>43302</c:v>
                </c:pt>
                <c:pt idx="13038" formatCode="mm/dd/yyyy\ \ \ hh:mm">
                  <c:v>43302.25</c:v>
                </c:pt>
                <c:pt idx="13039" formatCode="mm/dd/yyyy\ \ \ hh:mm">
                  <c:v>43302.5</c:v>
                </c:pt>
                <c:pt idx="13040" formatCode="mm/dd/yyyy\ \ \ hh:mm">
                  <c:v>43302.75</c:v>
                </c:pt>
                <c:pt idx="13041" formatCode="mm/dd/yyyy\ \ \ hh:mm">
                  <c:v>43303</c:v>
                </c:pt>
                <c:pt idx="13042" formatCode="mm/dd/yyyy\ \ \ hh:mm">
                  <c:v>43303.25</c:v>
                </c:pt>
                <c:pt idx="13043" formatCode="mm/dd/yyyy\ \ \ hh:mm">
                  <c:v>43303.5</c:v>
                </c:pt>
                <c:pt idx="13044" formatCode="mm/dd/yyyy\ \ \ hh:mm">
                  <c:v>43303.75</c:v>
                </c:pt>
                <c:pt idx="13045" formatCode="mm/dd/yyyy\ \ \ hh:mm">
                  <c:v>43304</c:v>
                </c:pt>
                <c:pt idx="13046" formatCode="mm/dd/yyyy\ \ \ hh:mm">
                  <c:v>43304.25</c:v>
                </c:pt>
                <c:pt idx="13047" formatCode="mm/dd/yyyy\ \ \ hh:mm">
                  <c:v>43304.5</c:v>
                </c:pt>
                <c:pt idx="13048" formatCode="mm/dd/yyyy\ \ \ hh:mm">
                  <c:v>43304.75</c:v>
                </c:pt>
                <c:pt idx="13049" formatCode="mm/dd/yyyy\ \ \ hh:mm">
                  <c:v>43305</c:v>
                </c:pt>
                <c:pt idx="13050" formatCode="mm/dd/yyyy\ \ \ hh:mm">
                  <c:v>43305.25</c:v>
                </c:pt>
                <c:pt idx="13051" formatCode="mm/dd/yyyy\ \ \ hh:mm">
                  <c:v>43305.5</c:v>
                </c:pt>
                <c:pt idx="13052" formatCode="mm/dd/yyyy\ \ \ hh:mm">
                  <c:v>43305.75</c:v>
                </c:pt>
                <c:pt idx="13053" formatCode="mm/dd/yyyy\ \ \ hh:mm">
                  <c:v>43306</c:v>
                </c:pt>
                <c:pt idx="13054" formatCode="mm/dd/yyyy\ \ \ hh:mm">
                  <c:v>43306.25</c:v>
                </c:pt>
                <c:pt idx="13055" formatCode="mm/dd/yyyy\ \ \ hh:mm">
                  <c:v>43306.5</c:v>
                </c:pt>
                <c:pt idx="13056" formatCode="mm/dd/yyyy\ \ \ hh:mm">
                  <c:v>43306.75</c:v>
                </c:pt>
                <c:pt idx="13057" formatCode="mm/dd/yyyy\ \ \ hh:mm">
                  <c:v>43307</c:v>
                </c:pt>
                <c:pt idx="13058" formatCode="mm/dd/yyyy\ \ \ hh:mm">
                  <c:v>43307.25</c:v>
                </c:pt>
                <c:pt idx="13059" formatCode="mm/dd/yyyy\ \ \ hh:mm">
                  <c:v>43307.5</c:v>
                </c:pt>
                <c:pt idx="13060" formatCode="mm/dd/yyyy\ \ \ hh:mm">
                  <c:v>43307.75</c:v>
                </c:pt>
                <c:pt idx="13061" formatCode="mm/dd/yyyy\ \ \ hh:mm">
                  <c:v>43308</c:v>
                </c:pt>
                <c:pt idx="13062" formatCode="mm/dd/yyyy\ \ \ hh:mm">
                  <c:v>43308.25</c:v>
                </c:pt>
                <c:pt idx="13063" formatCode="mm/dd/yyyy\ \ \ hh:mm">
                  <c:v>43308.5</c:v>
                </c:pt>
                <c:pt idx="13064" formatCode="mm/dd/yyyy\ \ \ hh:mm">
                  <c:v>43308.75</c:v>
                </c:pt>
                <c:pt idx="13065" formatCode="mm/dd/yyyy\ \ \ hh:mm">
                  <c:v>43309</c:v>
                </c:pt>
                <c:pt idx="13066" formatCode="mm/dd/yyyy\ \ \ hh:mm">
                  <c:v>43309.25</c:v>
                </c:pt>
                <c:pt idx="13067" formatCode="mm/dd/yyyy\ \ \ hh:mm">
                  <c:v>43309.5</c:v>
                </c:pt>
                <c:pt idx="13068" formatCode="mm/dd/yyyy\ \ \ hh:mm">
                  <c:v>43309.75</c:v>
                </c:pt>
                <c:pt idx="13069" formatCode="mm/dd/yyyy\ \ \ hh:mm">
                  <c:v>43310</c:v>
                </c:pt>
                <c:pt idx="13070" formatCode="mm/dd/yyyy\ \ \ hh:mm">
                  <c:v>43310.25</c:v>
                </c:pt>
                <c:pt idx="13071" formatCode="mm/dd/yyyy\ \ \ hh:mm">
                  <c:v>43310.5</c:v>
                </c:pt>
                <c:pt idx="13072" formatCode="mm/dd/yyyy\ \ \ hh:mm">
                  <c:v>43310.75</c:v>
                </c:pt>
                <c:pt idx="13073" formatCode="mm/dd/yyyy\ \ \ hh:mm">
                  <c:v>43311</c:v>
                </c:pt>
                <c:pt idx="13074" formatCode="mm/dd/yyyy\ \ \ hh:mm">
                  <c:v>43311.25</c:v>
                </c:pt>
                <c:pt idx="13075" formatCode="mm/dd/yyyy\ \ \ hh:mm">
                  <c:v>43311.5</c:v>
                </c:pt>
                <c:pt idx="13076" formatCode="mm/dd/yyyy\ \ \ hh:mm">
                  <c:v>43311.75</c:v>
                </c:pt>
                <c:pt idx="13077" formatCode="mm/dd/yyyy\ \ \ hh:mm">
                  <c:v>43312</c:v>
                </c:pt>
                <c:pt idx="13078" formatCode="mm/dd/yyyy\ \ \ hh:mm">
                  <c:v>43312.25</c:v>
                </c:pt>
                <c:pt idx="13079" formatCode="mm/dd/yyyy\ \ \ hh:mm">
                  <c:v>43312.5</c:v>
                </c:pt>
                <c:pt idx="13080" formatCode="mm/dd/yyyy\ \ \ hh:mm">
                  <c:v>43312.75</c:v>
                </c:pt>
                <c:pt idx="13081" formatCode="mm/dd/yyyy\ \ \ hh:mm">
                  <c:v>43313</c:v>
                </c:pt>
                <c:pt idx="13082" formatCode="mm/dd/yyyy\ \ \ hh:mm">
                  <c:v>43313.25</c:v>
                </c:pt>
                <c:pt idx="13083" formatCode="mm/dd/yyyy\ \ \ hh:mm">
                  <c:v>43313.5</c:v>
                </c:pt>
                <c:pt idx="13084" formatCode="mm/dd/yyyy\ \ \ hh:mm">
                  <c:v>43313.75</c:v>
                </c:pt>
                <c:pt idx="13085" formatCode="mm/dd/yyyy\ \ \ hh:mm">
                  <c:v>43314</c:v>
                </c:pt>
                <c:pt idx="13086" formatCode="mm/dd/yyyy\ \ \ hh:mm">
                  <c:v>43314.25</c:v>
                </c:pt>
                <c:pt idx="13087" formatCode="mm/dd/yyyy\ \ \ hh:mm">
                  <c:v>43314.5</c:v>
                </c:pt>
                <c:pt idx="13088" formatCode="mm/dd/yyyy\ \ \ hh:mm">
                  <c:v>43314.75</c:v>
                </c:pt>
                <c:pt idx="13089" formatCode="mm/dd/yyyy\ \ \ hh:mm">
                  <c:v>43315</c:v>
                </c:pt>
                <c:pt idx="13090" formatCode="mm/dd/yyyy\ \ \ hh:mm">
                  <c:v>43315.25</c:v>
                </c:pt>
                <c:pt idx="13091" formatCode="mm/dd/yyyy\ \ \ hh:mm">
                  <c:v>43315.5</c:v>
                </c:pt>
                <c:pt idx="13092" formatCode="mm/dd/yyyy\ \ \ hh:mm">
                  <c:v>43315.75</c:v>
                </c:pt>
                <c:pt idx="13093" formatCode="mm/dd/yyyy\ \ \ hh:mm">
                  <c:v>43316</c:v>
                </c:pt>
                <c:pt idx="13094" formatCode="mm/dd/yyyy\ \ \ hh:mm">
                  <c:v>43316.25</c:v>
                </c:pt>
                <c:pt idx="13095" formatCode="mm/dd/yyyy\ \ \ hh:mm">
                  <c:v>43316.5</c:v>
                </c:pt>
                <c:pt idx="13096" formatCode="mm/dd/yyyy\ \ \ hh:mm">
                  <c:v>43316.75</c:v>
                </c:pt>
                <c:pt idx="13097" formatCode="mm/dd/yyyy\ \ \ hh:mm">
                  <c:v>43317</c:v>
                </c:pt>
                <c:pt idx="13098" formatCode="mm/dd/yyyy\ \ \ hh:mm">
                  <c:v>43317.25</c:v>
                </c:pt>
                <c:pt idx="13099" formatCode="mm/dd/yyyy\ \ \ hh:mm">
                  <c:v>43317.5</c:v>
                </c:pt>
                <c:pt idx="13100" formatCode="mm/dd/yyyy\ \ \ hh:mm">
                  <c:v>43317.75</c:v>
                </c:pt>
                <c:pt idx="13101" formatCode="mm/dd/yyyy\ \ \ hh:mm">
                  <c:v>43318</c:v>
                </c:pt>
                <c:pt idx="13102" formatCode="mm/dd/yyyy\ \ \ hh:mm">
                  <c:v>43318.25</c:v>
                </c:pt>
                <c:pt idx="13103" formatCode="mm/dd/yyyy\ \ \ hh:mm">
                  <c:v>43318.5</c:v>
                </c:pt>
                <c:pt idx="13104" formatCode="mm/dd/yyyy\ \ \ hh:mm">
                  <c:v>43318.75</c:v>
                </c:pt>
                <c:pt idx="13105" formatCode="mm/dd/yyyy\ \ \ hh:mm">
                  <c:v>43319</c:v>
                </c:pt>
                <c:pt idx="13106" formatCode="mm/dd/yyyy\ \ \ hh:mm">
                  <c:v>43319.25</c:v>
                </c:pt>
                <c:pt idx="13107" formatCode="mm/dd/yyyy\ \ \ hh:mm">
                  <c:v>43319.5</c:v>
                </c:pt>
                <c:pt idx="13108" formatCode="mm/dd/yyyy\ \ \ hh:mm">
                  <c:v>43319.75</c:v>
                </c:pt>
                <c:pt idx="13109" formatCode="mm/dd/yyyy\ \ \ hh:mm">
                  <c:v>43320</c:v>
                </c:pt>
                <c:pt idx="13110" formatCode="mm/dd/yyyy\ \ \ hh:mm">
                  <c:v>43320.25</c:v>
                </c:pt>
                <c:pt idx="13111" formatCode="mm/dd/yyyy\ \ \ hh:mm">
                  <c:v>43320.5</c:v>
                </c:pt>
                <c:pt idx="13112" formatCode="mm/dd/yyyy\ \ \ hh:mm">
                  <c:v>43320.75</c:v>
                </c:pt>
                <c:pt idx="13113" formatCode="mm/dd/yyyy\ \ \ hh:mm">
                  <c:v>43321</c:v>
                </c:pt>
                <c:pt idx="13114" formatCode="mm/dd/yyyy\ \ \ hh:mm">
                  <c:v>43321.25</c:v>
                </c:pt>
                <c:pt idx="13115" formatCode="mm/dd/yyyy\ \ \ hh:mm">
                  <c:v>43321.5</c:v>
                </c:pt>
                <c:pt idx="13116" formatCode="mm/dd/yyyy\ \ \ hh:mm">
                  <c:v>43321.75</c:v>
                </c:pt>
                <c:pt idx="13117" formatCode="mm/dd/yyyy\ \ \ hh:mm">
                  <c:v>43322</c:v>
                </c:pt>
                <c:pt idx="13118" formatCode="mm/dd/yyyy\ \ \ hh:mm">
                  <c:v>43322.25</c:v>
                </c:pt>
                <c:pt idx="13119" formatCode="mm/dd/yyyy\ \ \ hh:mm">
                  <c:v>43322.5</c:v>
                </c:pt>
                <c:pt idx="13120" formatCode="mm/dd/yyyy\ \ \ hh:mm">
                  <c:v>43322.75</c:v>
                </c:pt>
                <c:pt idx="13121" formatCode="mm/dd/yyyy\ \ \ hh:mm">
                  <c:v>43323</c:v>
                </c:pt>
                <c:pt idx="13122" formatCode="mm/dd/yyyy\ \ \ hh:mm">
                  <c:v>43323.25</c:v>
                </c:pt>
                <c:pt idx="13123" formatCode="mm/dd/yyyy\ \ \ hh:mm">
                  <c:v>43323.5</c:v>
                </c:pt>
                <c:pt idx="13124" formatCode="mm/dd/yyyy\ \ \ hh:mm">
                  <c:v>43323.75</c:v>
                </c:pt>
                <c:pt idx="13125" formatCode="mm/dd/yyyy\ \ \ hh:mm">
                  <c:v>43324</c:v>
                </c:pt>
                <c:pt idx="13126" formatCode="mm/dd/yyyy\ \ \ hh:mm">
                  <c:v>43324.25</c:v>
                </c:pt>
                <c:pt idx="13127" formatCode="mm/dd/yyyy\ \ \ hh:mm">
                  <c:v>43324.5</c:v>
                </c:pt>
                <c:pt idx="13128" formatCode="mm/dd/yyyy\ \ \ hh:mm">
                  <c:v>43324.75</c:v>
                </c:pt>
                <c:pt idx="13129" formatCode="mm/dd/yyyy\ \ \ hh:mm">
                  <c:v>43325</c:v>
                </c:pt>
                <c:pt idx="13130" formatCode="mm/dd/yyyy\ \ \ hh:mm">
                  <c:v>43325.25</c:v>
                </c:pt>
                <c:pt idx="13131" formatCode="mm/dd/yyyy\ \ \ hh:mm">
                  <c:v>43325.5</c:v>
                </c:pt>
                <c:pt idx="13132" formatCode="mm/dd/yyyy\ \ \ hh:mm">
                  <c:v>43325.75</c:v>
                </c:pt>
                <c:pt idx="13133" formatCode="mm/dd/yyyy\ \ \ hh:mm">
                  <c:v>43326</c:v>
                </c:pt>
                <c:pt idx="13134" formatCode="mm/dd/yyyy\ \ \ hh:mm">
                  <c:v>43326.25</c:v>
                </c:pt>
                <c:pt idx="13135" formatCode="mm/dd/yyyy\ \ \ hh:mm">
                  <c:v>43326.5</c:v>
                </c:pt>
                <c:pt idx="13136" formatCode="mm/dd/yyyy\ \ \ hh:mm">
                  <c:v>43326.75</c:v>
                </c:pt>
                <c:pt idx="13137" formatCode="mm/dd/yyyy\ \ \ hh:mm">
                  <c:v>43327</c:v>
                </c:pt>
                <c:pt idx="13138" formatCode="mm/dd/yyyy\ \ \ hh:mm">
                  <c:v>43327.25</c:v>
                </c:pt>
                <c:pt idx="13139" formatCode="mm/dd/yyyy\ \ \ hh:mm">
                  <c:v>43327.5</c:v>
                </c:pt>
                <c:pt idx="13140" formatCode="mm/dd/yyyy\ \ \ hh:mm">
                  <c:v>43327.75</c:v>
                </c:pt>
                <c:pt idx="13141" formatCode="mm/dd/yyyy\ \ \ hh:mm">
                  <c:v>43328</c:v>
                </c:pt>
                <c:pt idx="13142" formatCode="mm/dd/yyyy\ \ \ hh:mm">
                  <c:v>43328.25</c:v>
                </c:pt>
                <c:pt idx="13143" formatCode="mm/dd/yyyy\ \ \ hh:mm">
                  <c:v>43328.5</c:v>
                </c:pt>
                <c:pt idx="13144" formatCode="mm/dd/yyyy\ \ \ hh:mm">
                  <c:v>43328.75</c:v>
                </c:pt>
                <c:pt idx="13145" formatCode="mm/dd/yyyy\ \ \ hh:mm">
                  <c:v>43329</c:v>
                </c:pt>
                <c:pt idx="13146" formatCode="mm/dd/yyyy\ \ \ hh:mm">
                  <c:v>43329.25</c:v>
                </c:pt>
                <c:pt idx="13147" formatCode="mm/dd/yyyy\ \ \ hh:mm">
                  <c:v>43329.5</c:v>
                </c:pt>
                <c:pt idx="13148" formatCode="mm/dd/yyyy\ \ \ hh:mm">
                  <c:v>43329.75</c:v>
                </c:pt>
                <c:pt idx="13149" formatCode="mm/dd/yyyy\ \ \ hh:mm">
                  <c:v>43330</c:v>
                </c:pt>
                <c:pt idx="13150" formatCode="mm/dd/yyyy\ \ \ hh:mm">
                  <c:v>43330.25</c:v>
                </c:pt>
                <c:pt idx="13151" formatCode="mm/dd/yyyy\ \ \ hh:mm">
                  <c:v>43330.5</c:v>
                </c:pt>
                <c:pt idx="13152" formatCode="mm/dd/yyyy\ \ \ hh:mm">
                  <c:v>43330.75</c:v>
                </c:pt>
                <c:pt idx="13153" formatCode="mm/dd/yyyy\ \ \ hh:mm">
                  <c:v>43331</c:v>
                </c:pt>
                <c:pt idx="13154" formatCode="mm/dd/yyyy\ \ \ hh:mm">
                  <c:v>43331.25</c:v>
                </c:pt>
                <c:pt idx="13155" formatCode="mm/dd/yyyy\ \ \ hh:mm">
                  <c:v>43331.5</c:v>
                </c:pt>
                <c:pt idx="13156" formatCode="mm/dd/yyyy\ \ \ hh:mm">
                  <c:v>43331.75</c:v>
                </c:pt>
                <c:pt idx="13157" formatCode="mm/dd/yyyy\ \ \ hh:mm">
                  <c:v>43332</c:v>
                </c:pt>
                <c:pt idx="13158" formatCode="mm/dd/yyyy\ \ \ hh:mm">
                  <c:v>43332.25</c:v>
                </c:pt>
                <c:pt idx="13159" formatCode="mm/dd/yyyy\ \ \ hh:mm">
                  <c:v>43332.5</c:v>
                </c:pt>
                <c:pt idx="13160" formatCode="mm/dd/yyyy\ \ \ hh:mm">
                  <c:v>43332.75</c:v>
                </c:pt>
                <c:pt idx="13161" formatCode="mm/dd/yyyy\ \ \ hh:mm">
                  <c:v>43333</c:v>
                </c:pt>
                <c:pt idx="13162" formatCode="mm/dd/yyyy\ \ \ hh:mm">
                  <c:v>43333.25</c:v>
                </c:pt>
                <c:pt idx="13163" formatCode="mm/dd/yyyy\ \ \ hh:mm">
                  <c:v>43333.5</c:v>
                </c:pt>
                <c:pt idx="13164" formatCode="mm/dd/yyyy\ \ \ hh:mm">
                  <c:v>43333.75</c:v>
                </c:pt>
                <c:pt idx="13165" formatCode="mm/dd/yyyy\ \ \ hh:mm">
                  <c:v>43334</c:v>
                </c:pt>
                <c:pt idx="13166" formatCode="mm/dd/yyyy\ \ \ hh:mm">
                  <c:v>43334.25</c:v>
                </c:pt>
                <c:pt idx="13167" formatCode="mm/dd/yyyy\ \ \ hh:mm">
                  <c:v>43334.5</c:v>
                </c:pt>
                <c:pt idx="13168" formatCode="mm/dd/yyyy\ \ \ hh:mm">
                  <c:v>43334.75</c:v>
                </c:pt>
                <c:pt idx="13169" formatCode="mm/dd/yyyy\ \ \ hh:mm">
                  <c:v>43335</c:v>
                </c:pt>
                <c:pt idx="13170" formatCode="mm/dd/yyyy\ \ \ hh:mm">
                  <c:v>43335.25</c:v>
                </c:pt>
                <c:pt idx="13171" formatCode="mm/dd/yyyy\ \ \ hh:mm">
                  <c:v>43335.5</c:v>
                </c:pt>
                <c:pt idx="13172" formatCode="mm/dd/yyyy\ \ \ hh:mm">
                  <c:v>43335.75</c:v>
                </c:pt>
                <c:pt idx="13173" formatCode="mm/dd/yyyy\ \ \ hh:mm">
                  <c:v>43336</c:v>
                </c:pt>
                <c:pt idx="13174" formatCode="mm/dd/yyyy\ \ \ hh:mm">
                  <c:v>43336.25</c:v>
                </c:pt>
                <c:pt idx="13175" formatCode="mm/dd/yyyy\ \ \ hh:mm">
                  <c:v>43336.5</c:v>
                </c:pt>
                <c:pt idx="13176" formatCode="mm/dd/yyyy\ \ \ hh:mm">
                  <c:v>43336.75</c:v>
                </c:pt>
                <c:pt idx="13177" formatCode="mm/dd/yyyy\ \ \ hh:mm">
                  <c:v>43337</c:v>
                </c:pt>
                <c:pt idx="13178" formatCode="mm/dd/yyyy\ \ \ hh:mm">
                  <c:v>43337.25</c:v>
                </c:pt>
                <c:pt idx="13179" formatCode="mm/dd/yyyy\ \ \ hh:mm">
                  <c:v>43337.5</c:v>
                </c:pt>
                <c:pt idx="13180" formatCode="mm/dd/yyyy\ \ \ hh:mm">
                  <c:v>43337.75</c:v>
                </c:pt>
                <c:pt idx="13181" formatCode="mm/dd/yyyy\ \ \ hh:mm">
                  <c:v>43338</c:v>
                </c:pt>
                <c:pt idx="13182" formatCode="mm/dd/yyyy\ \ \ hh:mm">
                  <c:v>43338.25</c:v>
                </c:pt>
                <c:pt idx="13183" formatCode="mm/dd/yyyy\ \ \ hh:mm">
                  <c:v>43338.5</c:v>
                </c:pt>
                <c:pt idx="13184" formatCode="mm/dd/yyyy\ \ \ hh:mm">
                  <c:v>43338.75</c:v>
                </c:pt>
                <c:pt idx="13185" formatCode="mm/dd/yyyy\ \ \ hh:mm">
                  <c:v>43339</c:v>
                </c:pt>
                <c:pt idx="13186" formatCode="mm/dd/yyyy\ \ \ hh:mm">
                  <c:v>43339.25</c:v>
                </c:pt>
                <c:pt idx="13187" formatCode="mm/dd/yyyy\ \ \ hh:mm">
                  <c:v>43339.5</c:v>
                </c:pt>
                <c:pt idx="13188" formatCode="mm/dd/yyyy\ \ \ hh:mm">
                  <c:v>43339.75</c:v>
                </c:pt>
                <c:pt idx="13189" formatCode="mm/dd/yyyy\ \ \ hh:mm">
                  <c:v>43340</c:v>
                </c:pt>
                <c:pt idx="13190" formatCode="mm/dd/yyyy\ \ \ hh:mm">
                  <c:v>43340.25</c:v>
                </c:pt>
                <c:pt idx="13191" formatCode="mm/dd/yyyy\ \ \ hh:mm">
                  <c:v>43340.5</c:v>
                </c:pt>
                <c:pt idx="13192" formatCode="mm/dd/yyyy\ \ \ hh:mm">
                  <c:v>43340.75</c:v>
                </c:pt>
                <c:pt idx="13193" formatCode="mm/dd/yyyy\ \ \ hh:mm">
                  <c:v>43341</c:v>
                </c:pt>
                <c:pt idx="13194" formatCode="mm/dd/yyyy\ \ \ hh:mm">
                  <c:v>43341.25</c:v>
                </c:pt>
                <c:pt idx="13195" formatCode="mm/dd/yyyy\ \ \ hh:mm">
                  <c:v>43341.5</c:v>
                </c:pt>
                <c:pt idx="13196" formatCode="mm/dd/yyyy\ \ \ hh:mm">
                  <c:v>43341.75</c:v>
                </c:pt>
                <c:pt idx="13197" formatCode="mm/dd/yyyy\ \ \ hh:mm">
                  <c:v>43342</c:v>
                </c:pt>
                <c:pt idx="13198" formatCode="mm/dd/yyyy\ \ \ hh:mm">
                  <c:v>43342.25</c:v>
                </c:pt>
                <c:pt idx="13199" formatCode="mm/dd/yyyy\ \ \ hh:mm">
                  <c:v>43342.5</c:v>
                </c:pt>
                <c:pt idx="13200" formatCode="mm/dd/yyyy\ \ \ hh:mm">
                  <c:v>43342.75</c:v>
                </c:pt>
                <c:pt idx="13201" formatCode="mm/dd/yyyy\ \ \ hh:mm">
                  <c:v>43343</c:v>
                </c:pt>
                <c:pt idx="13202" formatCode="mm/dd/yyyy\ \ \ hh:mm">
                  <c:v>43343.25</c:v>
                </c:pt>
                <c:pt idx="13203" formatCode="mm/dd/yyyy\ \ \ hh:mm">
                  <c:v>43343.5</c:v>
                </c:pt>
                <c:pt idx="13204" formatCode="mm/dd/yyyy\ \ \ hh:mm">
                  <c:v>43343.75</c:v>
                </c:pt>
                <c:pt idx="13205" formatCode="mm/dd/yyyy\ \ \ hh:mm">
                  <c:v>43344</c:v>
                </c:pt>
                <c:pt idx="13206" formatCode="mm/dd/yyyy\ \ \ hh:mm">
                  <c:v>43344.25</c:v>
                </c:pt>
                <c:pt idx="13207" formatCode="mm/dd/yyyy\ \ \ hh:mm">
                  <c:v>43344.5</c:v>
                </c:pt>
                <c:pt idx="13208" formatCode="mm/dd/yyyy\ \ \ hh:mm">
                  <c:v>43344.75</c:v>
                </c:pt>
                <c:pt idx="13209" formatCode="mm/dd/yyyy\ \ \ hh:mm">
                  <c:v>43345</c:v>
                </c:pt>
                <c:pt idx="13210" formatCode="mm/dd/yyyy\ \ \ hh:mm">
                  <c:v>43345.25</c:v>
                </c:pt>
                <c:pt idx="13211" formatCode="mm/dd/yyyy\ \ \ hh:mm">
                  <c:v>43345.5</c:v>
                </c:pt>
                <c:pt idx="13212" formatCode="mm/dd/yyyy\ \ \ hh:mm">
                  <c:v>43345.75</c:v>
                </c:pt>
                <c:pt idx="13213" formatCode="mm/dd/yyyy\ \ \ hh:mm">
                  <c:v>43346</c:v>
                </c:pt>
                <c:pt idx="13214" formatCode="mm/dd/yyyy\ \ \ hh:mm">
                  <c:v>43346.25</c:v>
                </c:pt>
                <c:pt idx="13215" formatCode="mm/dd/yyyy\ \ \ hh:mm">
                  <c:v>43346.5</c:v>
                </c:pt>
                <c:pt idx="13216" formatCode="mm/dd/yyyy\ \ \ hh:mm">
                  <c:v>43346.75</c:v>
                </c:pt>
                <c:pt idx="13217" formatCode="mm/dd/yyyy\ \ \ hh:mm">
                  <c:v>43347</c:v>
                </c:pt>
                <c:pt idx="13218" formatCode="mm/dd/yyyy\ \ \ hh:mm">
                  <c:v>43347.25</c:v>
                </c:pt>
                <c:pt idx="13219" formatCode="mm/dd/yyyy\ \ \ hh:mm">
                  <c:v>43347.5</c:v>
                </c:pt>
                <c:pt idx="13220" formatCode="mm/dd/yyyy\ \ \ hh:mm">
                  <c:v>43347.75</c:v>
                </c:pt>
                <c:pt idx="13221" formatCode="mm/dd/yyyy\ \ \ hh:mm">
                  <c:v>43348</c:v>
                </c:pt>
                <c:pt idx="13222" formatCode="mm/dd/yyyy\ \ \ hh:mm">
                  <c:v>43348.25</c:v>
                </c:pt>
                <c:pt idx="13223" formatCode="mm/dd/yyyy\ \ \ hh:mm">
                  <c:v>43348.5</c:v>
                </c:pt>
                <c:pt idx="13224" formatCode="mm/dd/yyyy\ \ \ hh:mm">
                  <c:v>43348.75</c:v>
                </c:pt>
                <c:pt idx="13225" formatCode="mm/dd/yyyy\ \ \ hh:mm">
                  <c:v>43349</c:v>
                </c:pt>
                <c:pt idx="13226" formatCode="mm/dd/yyyy\ \ \ hh:mm">
                  <c:v>43349.25</c:v>
                </c:pt>
                <c:pt idx="13227" formatCode="mm/dd/yyyy\ \ \ hh:mm">
                  <c:v>43349.5</c:v>
                </c:pt>
                <c:pt idx="13228" formatCode="mm/dd/yyyy\ \ \ hh:mm">
                  <c:v>43349.75</c:v>
                </c:pt>
                <c:pt idx="13229" formatCode="mm/dd/yyyy\ \ \ hh:mm">
                  <c:v>43350</c:v>
                </c:pt>
                <c:pt idx="13230" formatCode="mm/dd/yyyy\ \ \ hh:mm">
                  <c:v>43350.25</c:v>
                </c:pt>
                <c:pt idx="13231" formatCode="mm/dd/yyyy\ \ \ hh:mm">
                  <c:v>43350.5</c:v>
                </c:pt>
                <c:pt idx="13232" formatCode="mm/dd/yyyy\ \ \ hh:mm">
                  <c:v>43350.75</c:v>
                </c:pt>
                <c:pt idx="13233" formatCode="mm/dd/yyyy\ \ \ hh:mm">
                  <c:v>43351</c:v>
                </c:pt>
                <c:pt idx="13234" formatCode="mm/dd/yyyy\ \ \ hh:mm">
                  <c:v>43351.25</c:v>
                </c:pt>
                <c:pt idx="13235" formatCode="mm/dd/yyyy\ \ \ hh:mm">
                  <c:v>43351.5</c:v>
                </c:pt>
                <c:pt idx="13236" formatCode="mm/dd/yyyy\ \ \ hh:mm">
                  <c:v>43351.75</c:v>
                </c:pt>
                <c:pt idx="13237" formatCode="mm/dd/yyyy\ \ \ hh:mm">
                  <c:v>43352</c:v>
                </c:pt>
                <c:pt idx="13238" formatCode="mm/dd/yyyy\ \ \ hh:mm">
                  <c:v>43352.25</c:v>
                </c:pt>
                <c:pt idx="13239" formatCode="mm/dd/yyyy\ \ \ hh:mm">
                  <c:v>43352.5</c:v>
                </c:pt>
                <c:pt idx="13240" formatCode="mm/dd/yyyy\ \ \ hh:mm">
                  <c:v>43352.75</c:v>
                </c:pt>
                <c:pt idx="13241" formatCode="mm/dd/yyyy\ \ \ hh:mm">
                  <c:v>43353</c:v>
                </c:pt>
                <c:pt idx="13242" formatCode="mm/dd/yyyy\ \ \ hh:mm">
                  <c:v>43353.25</c:v>
                </c:pt>
                <c:pt idx="13243" formatCode="mm/dd/yyyy\ \ \ hh:mm">
                  <c:v>43353.5</c:v>
                </c:pt>
                <c:pt idx="13244" formatCode="mm/dd/yyyy\ \ \ hh:mm">
                  <c:v>43353.75</c:v>
                </c:pt>
                <c:pt idx="13245" formatCode="mm/dd/yyyy\ \ \ hh:mm">
                  <c:v>43354</c:v>
                </c:pt>
                <c:pt idx="13246" formatCode="mm/dd/yyyy\ \ \ hh:mm">
                  <c:v>43354.25</c:v>
                </c:pt>
                <c:pt idx="13247" formatCode="mm/dd/yyyy\ \ \ hh:mm">
                  <c:v>43354.5</c:v>
                </c:pt>
                <c:pt idx="13248" formatCode="mm/dd/yyyy\ \ \ hh:mm">
                  <c:v>43354.75</c:v>
                </c:pt>
                <c:pt idx="13249" formatCode="mm/dd/yyyy\ \ \ hh:mm">
                  <c:v>43355</c:v>
                </c:pt>
                <c:pt idx="13250" formatCode="mm/dd/yyyy\ \ \ hh:mm">
                  <c:v>43355.25</c:v>
                </c:pt>
                <c:pt idx="13251" formatCode="mm/dd/yyyy\ \ \ hh:mm">
                  <c:v>43355.5</c:v>
                </c:pt>
                <c:pt idx="13252" formatCode="mm/dd/yyyy\ \ \ hh:mm">
                  <c:v>43355.75</c:v>
                </c:pt>
                <c:pt idx="13253" formatCode="mm/dd/yyyy\ \ \ hh:mm">
                  <c:v>43356</c:v>
                </c:pt>
                <c:pt idx="13254" formatCode="mm/dd/yyyy\ \ \ hh:mm">
                  <c:v>43356.25</c:v>
                </c:pt>
                <c:pt idx="13255" formatCode="mm/dd/yyyy\ \ \ hh:mm">
                  <c:v>43356.5</c:v>
                </c:pt>
                <c:pt idx="13256" formatCode="mm/dd/yyyy\ \ \ hh:mm">
                  <c:v>43356.75</c:v>
                </c:pt>
                <c:pt idx="13257" formatCode="mm/dd/yyyy\ \ \ hh:mm">
                  <c:v>43357</c:v>
                </c:pt>
                <c:pt idx="13258" formatCode="mm/dd/yyyy\ \ \ hh:mm">
                  <c:v>43357.25</c:v>
                </c:pt>
                <c:pt idx="13259" formatCode="mm/dd/yyyy\ \ \ hh:mm">
                  <c:v>43357.5</c:v>
                </c:pt>
                <c:pt idx="13260" formatCode="mm/dd/yyyy\ \ \ hh:mm">
                  <c:v>43357.75</c:v>
                </c:pt>
                <c:pt idx="13261" formatCode="mm/dd/yyyy\ \ \ hh:mm">
                  <c:v>43358</c:v>
                </c:pt>
                <c:pt idx="13262" formatCode="mm/dd/yyyy\ \ \ hh:mm">
                  <c:v>43358.25</c:v>
                </c:pt>
                <c:pt idx="13263" formatCode="mm/dd/yyyy\ \ \ hh:mm">
                  <c:v>43358.5</c:v>
                </c:pt>
                <c:pt idx="13264" formatCode="mm/dd/yyyy\ \ \ hh:mm">
                  <c:v>43358.75</c:v>
                </c:pt>
                <c:pt idx="13265" formatCode="mm/dd/yyyy\ \ \ hh:mm">
                  <c:v>43359</c:v>
                </c:pt>
                <c:pt idx="13266" formatCode="mm/dd/yyyy\ \ \ hh:mm">
                  <c:v>43359.25</c:v>
                </c:pt>
                <c:pt idx="13267" formatCode="mm/dd/yyyy\ \ \ hh:mm">
                  <c:v>43359.5</c:v>
                </c:pt>
                <c:pt idx="13268" formatCode="mm/dd/yyyy\ \ \ hh:mm">
                  <c:v>43359.75</c:v>
                </c:pt>
                <c:pt idx="13269" formatCode="mm/dd/yyyy\ \ \ hh:mm">
                  <c:v>43360</c:v>
                </c:pt>
                <c:pt idx="13270" formatCode="mm/dd/yyyy\ \ \ hh:mm">
                  <c:v>43360.25</c:v>
                </c:pt>
                <c:pt idx="13271" formatCode="mm/dd/yyyy\ \ \ hh:mm">
                  <c:v>43360.5</c:v>
                </c:pt>
                <c:pt idx="13272" formatCode="mm/dd/yyyy\ \ \ hh:mm">
                  <c:v>43360.75</c:v>
                </c:pt>
                <c:pt idx="13273" formatCode="mm/dd/yyyy\ \ \ hh:mm">
                  <c:v>43361</c:v>
                </c:pt>
                <c:pt idx="13274" formatCode="mm/dd/yyyy\ \ \ hh:mm">
                  <c:v>43361.25</c:v>
                </c:pt>
                <c:pt idx="13275" formatCode="mm/dd/yyyy\ \ \ hh:mm">
                  <c:v>43361.5</c:v>
                </c:pt>
                <c:pt idx="13276" formatCode="mm/dd/yyyy\ \ \ hh:mm">
                  <c:v>43361.75</c:v>
                </c:pt>
                <c:pt idx="13277" formatCode="mm/dd/yyyy\ \ \ hh:mm">
                  <c:v>43362</c:v>
                </c:pt>
                <c:pt idx="13278" formatCode="mm/dd/yyyy\ \ \ hh:mm">
                  <c:v>43362.25</c:v>
                </c:pt>
                <c:pt idx="13279" formatCode="mm/dd/yyyy\ \ \ hh:mm">
                  <c:v>43362.5</c:v>
                </c:pt>
                <c:pt idx="13280" formatCode="mm/dd/yyyy\ \ \ hh:mm">
                  <c:v>43362.75</c:v>
                </c:pt>
                <c:pt idx="13281" formatCode="mm/dd/yyyy\ \ \ hh:mm">
                  <c:v>43363</c:v>
                </c:pt>
                <c:pt idx="13282" formatCode="mm/dd/yyyy\ \ \ hh:mm">
                  <c:v>43363.25</c:v>
                </c:pt>
                <c:pt idx="13283" formatCode="mm/dd/yyyy\ \ \ hh:mm">
                  <c:v>43363.5</c:v>
                </c:pt>
                <c:pt idx="13284" formatCode="mm/dd/yyyy\ \ \ hh:mm">
                  <c:v>43363.75</c:v>
                </c:pt>
                <c:pt idx="13285" formatCode="mm/dd/yyyy\ \ \ hh:mm">
                  <c:v>43364</c:v>
                </c:pt>
                <c:pt idx="13286" formatCode="mm/dd/yyyy\ \ \ hh:mm">
                  <c:v>43364.25</c:v>
                </c:pt>
                <c:pt idx="13287" formatCode="mm/dd/yyyy\ \ \ hh:mm">
                  <c:v>43364.5</c:v>
                </c:pt>
                <c:pt idx="13288" formatCode="mm/dd/yyyy\ \ \ hh:mm">
                  <c:v>43364.75</c:v>
                </c:pt>
                <c:pt idx="13289" formatCode="mm/dd/yyyy\ \ \ hh:mm">
                  <c:v>43365</c:v>
                </c:pt>
                <c:pt idx="13290" formatCode="mm/dd/yyyy\ \ \ hh:mm">
                  <c:v>43365.25</c:v>
                </c:pt>
                <c:pt idx="13291" formatCode="mm/dd/yyyy\ \ \ hh:mm">
                  <c:v>43365.5</c:v>
                </c:pt>
                <c:pt idx="13292" formatCode="mm/dd/yyyy\ \ \ hh:mm">
                  <c:v>43365.75</c:v>
                </c:pt>
                <c:pt idx="13293" formatCode="mm/dd/yyyy\ \ \ hh:mm">
                  <c:v>43366</c:v>
                </c:pt>
                <c:pt idx="13294" formatCode="mm/dd/yyyy\ \ \ hh:mm">
                  <c:v>43366.25</c:v>
                </c:pt>
                <c:pt idx="13295" formatCode="mm/dd/yyyy\ \ \ hh:mm">
                  <c:v>43366.5</c:v>
                </c:pt>
                <c:pt idx="13296" formatCode="mm/dd/yyyy\ \ \ hh:mm">
                  <c:v>43366.75</c:v>
                </c:pt>
                <c:pt idx="13297" formatCode="mm/dd/yyyy\ \ \ hh:mm">
                  <c:v>43367</c:v>
                </c:pt>
                <c:pt idx="13298" formatCode="mm/dd/yyyy\ \ \ hh:mm">
                  <c:v>43367.25</c:v>
                </c:pt>
                <c:pt idx="13299" formatCode="mm/dd/yyyy\ \ \ hh:mm">
                  <c:v>43367.5</c:v>
                </c:pt>
                <c:pt idx="13300" formatCode="mm/dd/yyyy\ \ \ hh:mm">
                  <c:v>43367.75</c:v>
                </c:pt>
                <c:pt idx="13301" formatCode="mm/dd/yyyy\ \ \ hh:mm">
                  <c:v>43368</c:v>
                </c:pt>
                <c:pt idx="13302" formatCode="mm/dd/yyyy\ \ \ hh:mm">
                  <c:v>43368.25</c:v>
                </c:pt>
                <c:pt idx="13303" formatCode="mm/dd/yyyy\ \ \ hh:mm">
                  <c:v>43368.5</c:v>
                </c:pt>
                <c:pt idx="13304" formatCode="mm/dd/yyyy\ \ \ hh:mm">
                  <c:v>43368.75</c:v>
                </c:pt>
                <c:pt idx="13305" formatCode="mm/dd/yyyy\ \ \ hh:mm">
                  <c:v>43369</c:v>
                </c:pt>
                <c:pt idx="13306" formatCode="mm/dd/yyyy\ \ \ hh:mm">
                  <c:v>43369.25</c:v>
                </c:pt>
                <c:pt idx="13307" formatCode="mm/dd/yyyy\ \ \ hh:mm">
                  <c:v>43369.5</c:v>
                </c:pt>
                <c:pt idx="13308" formatCode="mm/dd/yyyy\ \ \ hh:mm">
                  <c:v>43369.75</c:v>
                </c:pt>
                <c:pt idx="13309" formatCode="mm/dd/yyyy\ \ \ hh:mm">
                  <c:v>43370</c:v>
                </c:pt>
                <c:pt idx="13310" formatCode="mm/dd/yyyy\ \ \ hh:mm">
                  <c:v>43370.25</c:v>
                </c:pt>
                <c:pt idx="13311" formatCode="mm/dd/yyyy\ \ \ hh:mm">
                  <c:v>43370.5</c:v>
                </c:pt>
                <c:pt idx="13312" formatCode="mm/dd/yyyy\ \ \ hh:mm">
                  <c:v>43370.75</c:v>
                </c:pt>
                <c:pt idx="13313" formatCode="mm/dd/yyyy\ \ \ hh:mm">
                  <c:v>43371</c:v>
                </c:pt>
                <c:pt idx="13314" formatCode="mm/dd/yyyy\ \ \ hh:mm">
                  <c:v>43371.25</c:v>
                </c:pt>
                <c:pt idx="13315" formatCode="mm/dd/yyyy\ \ \ hh:mm">
                  <c:v>43371.5</c:v>
                </c:pt>
                <c:pt idx="13316" formatCode="mm/dd/yyyy\ \ \ hh:mm">
                  <c:v>43371.75</c:v>
                </c:pt>
                <c:pt idx="13317" formatCode="mm/dd/yyyy\ \ \ hh:mm">
                  <c:v>43372</c:v>
                </c:pt>
                <c:pt idx="13318" formatCode="mm/dd/yyyy\ \ \ hh:mm">
                  <c:v>43372.25</c:v>
                </c:pt>
                <c:pt idx="13319" formatCode="mm/dd/yyyy\ \ \ hh:mm">
                  <c:v>43372.5</c:v>
                </c:pt>
                <c:pt idx="13320" formatCode="mm/dd/yyyy\ \ \ hh:mm">
                  <c:v>43372.75</c:v>
                </c:pt>
                <c:pt idx="13321" formatCode="mm/dd/yyyy\ \ \ hh:mm">
                  <c:v>43373</c:v>
                </c:pt>
                <c:pt idx="13322" formatCode="mm/dd/yyyy\ \ \ hh:mm">
                  <c:v>43373.25</c:v>
                </c:pt>
                <c:pt idx="13323" formatCode="mm/dd/yyyy\ \ \ hh:mm">
                  <c:v>43373.5</c:v>
                </c:pt>
                <c:pt idx="13324" formatCode="mm/dd/yyyy\ \ \ hh:mm">
                  <c:v>43373.75</c:v>
                </c:pt>
                <c:pt idx="13325" formatCode="mm/dd/yyyy\ \ \ hh:mm">
                  <c:v>43374</c:v>
                </c:pt>
                <c:pt idx="13326" formatCode="mm/dd/yyyy\ \ \ hh:mm">
                  <c:v>43374.25</c:v>
                </c:pt>
                <c:pt idx="13327" formatCode="mm/dd/yyyy\ \ \ hh:mm">
                  <c:v>43374.5</c:v>
                </c:pt>
                <c:pt idx="13328" formatCode="mm/dd/yyyy\ \ \ hh:mm">
                  <c:v>43374.75</c:v>
                </c:pt>
                <c:pt idx="13329" formatCode="mm/dd/yyyy\ \ \ hh:mm">
                  <c:v>43375</c:v>
                </c:pt>
                <c:pt idx="13330" formatCode="mm/dd/yyyy\ \ \ hh:mm">
                  <c:v>43375.25</c:v>
                </c:pt>
                <c:pt idx="13331" formatCode="mm/dd/yyyy\ \ \ hh:mm">
                  <c:v>43375.5</c:v>
                </c:pt>
                <c:pt idx="13332" formatCode="mm/dd/yyyy\ \ \ hh:mm">
                  <c:v>43375.75</c:v>
                </c:pt>
                <c:pt idx="13333" formatCode="mm/dd/yyyy\ \ \ hh:mm">
                  <c:v>43376</c:v>
                </c:pt>
                <c:pt idx="13334" formatCode="mm/dd/yyyy\ \ \ hh:mm">
                  <c:v>43376.25</c:v>
                </c:pt>
                <c:pt idx="13335" formatCode="mm/dd/yyyy\ \ \ hh:mm">
                  <c:v>43376.5</c:v>
                </c:pt>
                <c:pt idx="13336" formatCode="mm/dd/yyyy\ \ \ hh:mm">
                  <c:v>43376.75</c:v>
                </c:pt>
                <c:pt idx="13337" formatCode="mm/dd/yyyy\ \ \ hh:mm">
                  <c:v>43377</c:v>
                </c:pt>
                <c:pt idx="13338" formatCode="mm/dd/yyyy\ \ \ hh:mm">
                  <c:v>43377.25</c:v>
                </c:pt>
                <c:pt idx="13339" formatCode="mm/dd/yyyy\ \ \ hh:mm">
                  <c:v>43377.5</c:v>
                </c:pt>
                <c:pt idx="13340" formatCode="mm/dd/yyyy\ \ \ hh:mm">
                  <c:v>43377.75</c:v>
                </c:pt>
                <c:pt idx="13341" formatCode="mm/dd/yyyy\ \ \ hh:mm">
                  <c:v>43378</c:v>
                </c:pt>
                <c:pt idx="13342" formatCode="mm/dd/yyyy\ \ \ hh:mm">
                  <c:v>43378.25</c:v>
                </c:pt>
                <c:pt idx="13343" formatCode="mm/dd/yyyy\ \ \ hh:mm">
                  <c:v>43378.5</c:v>
                </c:pt>
                <c:pt idx="13344" formatCode="mm/dd/yyyy\ \ \ hh:mm">
                  <c:v>43378.75</c:v>
                </c:pt>
                <c:pt idx="13345" formatCode="mm/dd/yyyy\ \ \ hh:mm">
                  <c:v>43379</c:v>
                </c:pt>
                <c:pt idx="13346" formatCode="mm/dd/yyyy\ \ \ hh:mm">
                  <c:v>43379.25</c:v>
                </c:pt>
                <c:pt idx="13347" formatCode="mm/dd/yyyy\ \ \ hh:mm">
                  <c:v>43379.5</c:v>
                </c:pt>
                <c:pt idx="13348" formatCode="mm/dd/yyyy\ \ \ hh:mm">
                  <c:v>43379.75</c:v>
                </c:pt>
                <c:pt idx="13349" formatCode="mm/dd/yyyy\ \ \ hh:mm">
                  <c:v>43380</c:v>
                </c:pt>
                <c:pt idx="13350" formatCode="mm/dd/yyyy\ \ \ hh:mm">
                  <c:v>43380.25</c:v>
                </c:pt>
                <c:pt idx="13351" formatCode="mm/dd/yyyy\ \ \ hh:mm">
                  <c:v>43380.5</c:v>
                </c:pt>
                <c:pt idx="13352" formatCode="mm/dd/yyyy\ \ \ hh:mm">
                  <c:v>43380.75</c:v>
                </c:pt>
                <c:pt idx="13353" formatCode="mm/dd/yyyy\ \ \ hh:mm">
                  <c:v>43381</c:v>
                </c:pt>
                <c:pt idx="13354" formatCode="mm/dd/yyyy\ \ \ hh:mm">
                  <c:v>43381.25</c:v>
                </c:pt>
                <c:pt idx="13355" formatCode="mm/dd/yyyy\ \ \ hh:mm">
                  <c:v>43381.5</c:v>
                </c:pt>
                <c:pt idx="13356" formatCode="mm/dd/yyyy\ \ \ hh:mm">
                  <c:v>43381.75</c:v>
                </c:pt>
                <c:pt idx="13357" formatCode="mm/dd/yyyy\ \ \ hh:mm">
                  <c:v>43382</c:v>
                </c:pt>
                <c:pt idx="13358" formatCode="mm/dd/yyyy\ \ \ hh:mm">
                  <c:v>43382.25</c:v>
                </c:pt>
                <c:pt idx="13359" formatCode="mm/dd/yyyy\ \ \ hh:mm">
                  <c:v>43382.5</c:v>
                </c:pt>
                <c:pt idx="13360" formatCode="mm/dd/yyyy\ \ \ hh:mm">
                  <c:v>43382.75</c:v>
                </c:pt>
                <c:pt idx="13361" formatCode="mm/dd/yyyy\ \ \ hh:mm">
                  <c:v>43383</c:v>
                </c:pt>
                <c:pt idx="13362" formatCode="mm/dd/yyyy\ \ \ hh:mm">
                  <c:v>43383.25</c:v>
                </c:pt>
                <c:pt idx="13363" formatCode="mm/dd/yyyy\ \ \ hh:mm">
                  <c:v>43383.5</c:v>
                </c:pt>
                <c:pt idx="13364" formatCode="mm/dd/yyyy\ \ \ hh:mm">
                  <c:v>43383.75</c:v>
                </c:pt>
                <c:pt idx="13365" formatCode="mm/dd/yyyy\ \ \ hh:mm">
                  <c:v>43384</c:v>
                </c:pt>
                <c:pt idx="13366" formatCode="mm/dd/yyyy\ \ \ hh:mm">
                  <c:v>43384.25</c:v>
                </c:pt>
                <c:pt idx="13367" formatCode="mm/dd/yyyy\ \ \ hh:mm">
                  <c:v>43384.5</c:v>
                </c:pt>
                <c:pt idx="13368" formatCode="mm/dd/yyyy\ \ \ hh:mm">
                  <c:v>43384.609027777777</c:v>
                </c:pt>
              </c:numCache>
            </c:numRef>
          </c:xVal>
          <c:yVal>
            <c:numRef>
              <c:f>'Well Data'!$R$11:$R$15000</c:f>
              <c:numCache>
                <c:formatCode>General</c:formatCode>
                <c:ptCount val="14990"/>
                <c:pt idx="3" formatCode="0.00">
                  <c:v>#N/A</c:v>
                </c:pt>
                <c:pt idx="4" formatCode="0.00">
                  <c:v>#N/A</c:v>
                </c:pt>
                <c:pt idx="5" formatCode="0.00">
                  <c:v>#N/A</c:v>
                </c:pt>
                <c:pt idx="6" formatCode="0.00">
                  <c:v>#N/A</c:v>
                </c:pt>
                <c:pt idx="7" formatCode="0.00">
                  <c:v>4041.4283488398705</c:v>
                </c:pt>
                <c:pt idx="8" formatCode="0.00">
                  <c:v>4041.6852008631595</c:v>
                </c:pt>
                <c:pt idx="9" formatCode="0.00">
                  <c:v>4040.3062591628841</c:v>
                </c:pt>
                <c:pt idx="10" formatCode="0.00">
                  <c:v>4042.1557364248497</c:v>
                </c:pt>
                <c:pt idx="11" formatCode="0.00">
                  <c:v>4042.3678337015303</c:v>
                </c:pt>
                <c:pt idx="12" formatCode="0.00">
                  <c:v>4040.8828572167286</c:v>
                </c:pt>
                <c:pt idx="13" formatCode="0.00">
                  <c:v>4042.5303828119081</c:v>
                </c:pt>
                <c:pt idx="14" formatCode="0.00">
                  <c:v>4042.5247673992399</c:v>
                </c:pt>
                <c:pt idx="15" formatCode="0.00">
                  <c:v>4042.6283893111354</c:v>
                </c:pt>
                <c:pt idx="16" formatCode="0.00">
                  <c:v>4042.5313779775579</c:v>
                </c:pt>
                <c:pt idx="17" formatCode="0.00">
                  <c:v>4042.5250606383061</c:v>
                </c:pt>
                <c:pt idx="18" formatCode="0.00">
                  <c:v>4042.536508506731</c:v>
                </c:pt>
                <c:pt idx="19" formatCode="0.00">
                  <c:v>4042.5269193583708</c:v>
                </c:pt>
                <c:pt idx="20" formatCode="0.00">
                  <c:v>4042.5310016156068</c:v>
                </c:pt>
                <c:pt idx="21" formatCode="0.00">
                  <c:v>4042.5330034917511</c:v>
                </c:pt>
                <c:pt idx="22" formatCode="0.00">
                  <c:v>4042.5295123305859</c:v>
                </c:pt>
                <c:pt idx="23" formatCode="0.00">
                  <c:v>4042.5336246044189</c:v>
                </c:pt>
                <c:pt idx="24" formatCode="0.00">
                  <c:v>4042.5401659136664</c:v>
                </c:pt>
                <c:pt idx="25" formatCode="0.00">
                  <c:v>4042.5396810301709</c:v>
                </c:pt>
                <c:pt idx="26" formatCode="0.00">
                  <c:v>4042.5338578102906</c:v>
                </c:pt>
                <c:pt idx="27" formatCode="0.00">
                  <c:v>4042.5286487761705</c:v>
                </c:pt>
                <c:pt idx="28" formatCode="0.00">
                  <c:v>4042.5335391725648</c:v>
                </c:pt>
                <c:pt idx="29" formatCode="0.00">
                  <c:v>4042.5301611508817</c:v>
                </c:pt>
                <c:pt idx="30" formatCode="0.00">
                  <c:v>4042.5251345253146</c:v>
                </c:pt>
                <c:pt idx="31" formatCode="0.00">
                  <c:v>4042.5275427800075</c:v>
                </c:pt>
                <c:pt idx="32" formatCode="0.00">
                  <c:v>4042.530288144178</c:v>
                </c:pt>
                <c:pt idx="33" formatCode="0.00">
                  <c:v>4042.5319482929071</c:v>
                </c:pt>
                <c:pt idx="34" formatCode="0.00">
                  <c:v>4042.5273072651671</c:v>
                </c:pt>
                <c:pt idx="35" formatCode="0.00">
                  <c:v>4042.5246380969743</c:v>
                </c:pt>
                <c:pt idx="36" formatCode="0.00">
                  <c:v>4042.5185124021514</c:v>
                </c:pt>
                <c:pt idx="37" formatCode="0.00">
                  <c:v>4042.5316642897169</c:v>
                </c:pt>
                <c:pt idx="38" formatCode="0.00">
                  <c:v>4042.4948108351118</c:v>
                </c:pt>
                <c:pt idx="39" formatCode="0.00">
                  <c:v>4042.4194968834609</c:v>
                </c:pt>
                <c:pt idx="40" formatCode="0.00">
                  <c:v>4042.358770998108</c:v>
                </c:pt>
                <c:pt idx="41" formatCode="0.00">
                  <c:v>4042.2979158104904</c:v>
                </c:pt>
                <c:pt idx="42" formatCode="0.00">
                  <c:v>4042.2475548870902</c:v>
                </c:pt>
                <c:pt idx="43" formatCode="0.00">
                  <c:v>4042.1995860555999</c:v>
                </c:pt>
                <c:pt idx="44" formatCode="0.00">
                  <c:v>4042.1573365403838</c:v>
                </c:pt>
                <c:pt idx="45" formatCode="0.00">
                  <c:v>4042.092015806672</c:v>
                </c:pt>
                <c:pt idx="46" formatCode="0.00">
                  <c:v>4042.0417726406922</c:v>
                </c:pt>
                <c:pt idx="47" formatCode="0.00">
                  <c:v>4041.9820834824318</c:v>
                </c:pt>
                <c:pt idx="48" formatCode="0.00">
                  <c:v>4041.9245024128909</c:v>
                </c:pt>
                <c:pt idx="49" formatCode="0.00">
                  <c:v>4041.8645638859757</c:v>
                </c:pt>
                <c:pt idx="50" formatCode="0.00">
                  <c:v>4041.7492886074124</c:v>
                </c:pt>
                <c:pt idx="51" formatCode="0.00">
                  <c:v>4041.7257902296469</c:v>
                </c:pt>
                <c:pt idx="52" formatCode="0.00">
                  <c:v>4041.6586084669011</c:v>
                </c:pt>
                <c:pt idx="53" formatCode="0.00">
                  <c:v>4041.5893255423425</c:v>
                </c:pt>
                <c:pt idx="54" formatCode="0.00">
                  <c:v>4041.5296640917104</c:v>
                </c:pt>
                <c:pt idx="55" formatCode="0.00">
                  <c:v>4041.4624777110266</c:v>
                </c:pt>
                <c:pt idx="56" formatCode="0.00">
                  <c:v>4041.4042940005702</c:v>
                </c:pt>
                <c:pt idx="57" formatCode="0.00">
                  <c:v>4041.3514786430969</c:v>
                </c:pt>
                <c:pt idx="58" formatCode="0.00">
                  <c:v>4041.2936920753127</c:v>
                </c:pt>
                <c:pt idx="59" formatCode="0.00">
                  <c:v>4041.2411653389677</c:v>
                </c:pt>
                <c:pt idx="60" formatCode="0.00">
                  <c:v>4041.1817324762687</c:v>
                </c:pt>
                <c:pt idx="61" formatCode="0.00">
                  <c:v>4041.1375434270722</c:v>
                </c:pt>
                <c:pt idx="62" formatCode="0.00">
                  <c:v>4041.1545859274443</c:v>
                </c:pt>
                <c:pt idx="63" formatCode="0.00">
                  <c:v>4041.3193285583952</c:v>
                </c:pt>
                <c:pt idx="64" formatCode="0.00">
                  <c:v>4041.2842253023109</c:v>
                </c:pt>
                <c:pt idx="65" formatCode="0.00">
                  <c:v>4041.1858078065975</c:v>
                </c:pt>
                <c:pt idx="66" formatCode="0.00">
                  <c:v>4041.1026872306734</c:v>
                </c:pt>
                <c:pt idx="67" formatCode="0.00">
                  <c:v>4041.0256069177185</c:v>
                </c:pt>
                <c:pt idx="68" formatCode="0.00">
                  <c:v>4040.9660124271882</c:v>
                </c:pt>
                <c:pt idx="69" formatCode="0.00">
                  <c:v>4040.8993201658755</c:v>
                </c:pt>
                <c:pt idx="70" formatCode="0.00">
                  <c:v>4040.8434939127933</c:v>
                </c:pt>
                <c:pt idx="71" formatCode="0.00">
                  <c:v>4040.780706118102</c:v>
                </c:pt>
                <c:pt idx="72" formatCode="0.00">
                  <c:v>4040.7198278407936</c:v>
                </c:pt>
                <c:pt idx="73" formatCode="0.00">
                  <c:v>4040.6552944655191</c:v>
                </c:pt>
                <c:pt idx="74" formatCode="0.00">
                  <c:v>4040.6010590920955</c:v>
                </c:pt>
                <c:pt idx="75" formatCode="0.00">
                  <c:v>4040.5632497243141</c:v>
                </c:pt>
                <c:pt idx="76" formatCode="0.00">
                  <c:v>4040.5048836053052</c:v>
                </c:pt>
                <c:pt idx="77" formatCode="0.00">
                  <c:v>4040.4466837320656</c:v>
                </c:pt>
                <c:pt idx="78" formatCode="0.00">
                  <c:v>4040.3803424340449</c:v>
                </c:pt>
                <c:pt idx="79" formatCode="0.00">
                  <c:v>4040.3204962658911</c:v>
                </c:pt>
                <c:pt idx="80" formatCode="0.00">
                  <c:v>4040.2596249154899</c:v>
                </c:pt>
                <c:pt idx="81" formatCode="0.00">
                  <c:v>4040.2127066649055</c:v>
                </c:pt>
                <c:pt idx="82" formatCode="0.00">
                  <c:v>4040.1523917760396</c:v>
                </c:pt>
                <c:pt idx="83" formatCode="0.00">
                  <c:v>4040.0945936634107</c:v>
                </c:pt>
                <c:pt idx="84" formatCode="0.00">
                  <c:v>4040.0458074568855</c:v>
                </c:pt>
                <c:pt idx="85" formatCode="0.00">
                  <c:v>4039.9812925533633</c:v>
                </c:pt>
                <c:pt idx="86" formatCode="0.00">
                  <c:v>4039.9551365522502</c:v>
                </c:pt>
                <c:pt idx="87" formatCode="0.00">
                  <c:v>4039.9058308276944</c:v>
                </c:pt>
                <c:pt idx="88" formatCode="0.00">
                  <c:v>4039.847469326623</c:v>
                </c:pt>
                <c:pt idx="89" formatCode="0.00">
                  <c:v>4039.799983069659</c:v>
                </c:pt>
                <c:pt idx="90" formatCode="0.00">
                  <c:v>4039.7591096999818</c:v>
                </c:pt>
                <c:pt idx="91" formatCode="0.00">
                  <c:v>4039.7069754883705</c:v>
                </c:pt>
                <c:pt idx="92" formatCode="0.00">
                  <c:v>4039.6601542144854</c:v>
                </c:pt>
                <c:pt idx="93" formatCode="0.00">
                  <c:v>4039.5986478976024</c:v>
                </c:pt>
                <c:pt idx="94" formatCode="0.00">
                  <c:v>4039.5586103747123</c:v>
                </c:pt>
                <c:pt idx="95" formatCode="0.00">
                  <c:v>4039.5136178042949</c:v>
                </c:pt>
                <c:pt idx="96" formatCode="0.00">
                  <c:v>4039.4510078002181</c:v>
                </c:pt>
                <c:pt idx="97" formatCode="0.00">
                  <c:v>4039.4141081662328</c:v>
                </c:pt>
                <c:pt idx="98" formatCode="0.00">
                  <c:v>4039.3664833711268</c:v>
                </c:pt>
                <c:pt idx="99" formatCode="0.00">
                  <c:v>4039.3149841259979</c:v>
                </c:pt>
                <c:pt idx="100" formatCode="0.00">
                  <c:v>4039.2627460107806</c:v>
                </c:pt>
                <c:pt idx="101" formatCode="0.00">
                  <c:v>4039.2035902243647</c:v>
                </c:pt>
                <c:pt idx="102" formatCode="0.00">
                  <c:v>4039.1802696372142</c:v>
                </c:pt>
                <c:pt idx="103" formatCode="0.00">
                  <c:v>4039.1387382113649</c:v>
                </c:pt>
                <c:pt idx="104" formatCode="0.00">
                  <c:v>4039.1079504183881</c:v>
                </c:pt>
                <c:pt idx="105" formatCode="0.00">
                  <c:v>4039.0748859819528</c:v>
                </c:pt>
                <c:pt idx="106" formatCode="0.00">
                  <c:v>4039.0542507257783</c:v>
                </c:pt>
                <c:pt idx="107" formatCode="0.00">
                  <c:v>4039.0336085426961</c:v>
                </c:pt>
                <c:pt idx="108" formatCode="0.00">
                  <c:v>4039.0193137154638</c:v>
                </c:pt>
                <c:pt idx="109" formatCode="0.00">
                  <c:v>4038.9907148251223</c:v>
                </c:pt>
                <c:pt idx="110" formatCode="0.00">
                  <c:v>4038.9838225525832</c:v>
                </c:pt>
                <c:pt idx="111" formatCode="0.00">
                  <c:v>4038.9620374298343</c:v>
                </c:pt>
                <c:pt idx="112" formatCode="0.00">
                  <c:v>4038.9642401862839</c:v>
                </c:pt>
                <c:pt idx="113" formatCode="0.00">
                  <c:v>4038.945057271626</c:v>
                </c:pt>
                <c:pt idx="114" formatCode="0.00">
                  <c:v>4038.9393725898867</c:v>
                </c:pt>
                <c:pt idx="115" formatCode="0.00">
                  <c:v>4038.929813458124</c:v>
                </c:pt>
                <c:pt idx="116" formatCode="0.00">
                  <c:v>4038.9059456453147</c:v>
                </c:pt>
                <c:pt idx="117" formatCode="0.00">
                  <c:v>4038.897418622706</c:v>
                </c:pt>
                <c:pt idx="118" formatCode="0.00">
                  <c:v>4038.8713988507652</c:v>
                </c:pt>
                <c:pt idx="119" formatCode="0.00">
                  <c:v>4038.8481613864997</c:v>
                </c:pt>
                <c:pt idx="120" formatCode="0.00">
                  <c:v>4038.8170688096116</c:v>
                </c:pt>
                <c:pt idx="121" formatCode="0.00">
                  <c:v>4038.7967083207509</c:v>
                </c:pt>
                <c:pt idx="122" formatCode="0.00">
                  <c:v>4038.7737825673034</c:v>
                </c:pt>
                <c:pt idx="123" formatCode="0.00">
                  <c:v>4038.7526485738194</c:v>
                </c:pt>
                <c:pt idx="124" formatCode="0.00">
                  <c:v>4038.7181410317435</c:v>
                </c:pt>
                <c:pt idx="125" formatCode="0.00">
                  <c:v>4038.6906550644721</c:v>
                </c:pt>
                <c:pt idx="126" formatCode="0.00">
                  <c:v>4038.6774985589691</c:v>
                </c:pt>
                <c:pt idx="127" formatCode="0.00">
                  <c:v>4038.6459049358023</c:v>
                </c:pt>
                <c:pt idx="128" formatCode="0.00">
                  <c:v>4038.6150086212815</c:v>
                </c:pt>
                <c:pt idx="129" formatCode="0.00">
                  <c:v>4038.5892151283051</c:v>
                </c:pt>
                <c:pt idx="130" formatCode="0.00">
                  <c:v>4038.5641004722224</c:v>
                </c:pt>
                <c:pt idx="131" formatCode="0.00">
                  <c:v>4038.5339245560372</c:v>
                </c:pt>
                <c:pt idx="132" formatCode="0.00">
                  <c:v>4036.8211174796193</c:v>
                </c:pt>
                <c:pt idx="133" formatCode="0.00">
                  <c:v>4036.7790434460489</c:v>
                </c:pt>
                <c:pt idx="134" formatCode="0.00">
                  <c:v>4038.4754591513602</c:v>
                </c:pt>
                <c:pt idx="135" formatCode="0.00">
                  <c:v>4038.4556712868175</c:v>
                </c:pt>
                <c:pt idx="136" formatCode="0.00">
                  <c:v>4038.4294644883857</c:v>
                </c:pt>
                <c:pt idx="137" formatCode="0.00">
                  <c:v>4038.4126182503805</c:v>
                </c:pt>
                <c:pt idx="138" formatCode="0.00">
                  <c:v>4038.3979909316085</c:v>
                </c:pt>
                <c:pt idx="139" formatCode="0.00">
                  <c:v>4038.3803480992901</c:v>
                </c:pt>
                <c:pt idx="140" formatCode="0.00">
                  <c:v>4038.3635526586036</c:v>
                </c:pt>
                <c:pt idx="141" formatCode="0.00">
                  <c:v>4038.3414234994698</c:v>
                </c:pt>
                <c:pt idx="142" formatCode="0.00">
                  <c:v>4038.3361659770003</c:v>
                </c:pt>
                <c:pt idx="143" formatCode="0.00">
                  <c:v>4038.3172739924394</c:v>
                </c:pt>
                <c:pt idx="144" formatCode="0.00">
                  <c:v>4038.2984605128249</c:v>
                </c:pt>
                <c:pt idx="145" formatCode="0.00">
                  <c:v>4038.3133025657166</c:v>
                </c:pt>
                <c:pt idx="146" formatCode="0.00">
                  <c:v>4038.3161241258649</c:v>
                </c:pt>
                <c:pt idx="147" formatCode="0.00">
                  <c:v>4038.3163157702938</c:v>
                </c:pt>
                <c:pt idx="148" formatCode="0.00">
                  <c:v>4036.584734466735</c:v>
                </c:pt>
                <c:pt idx="149" formatCode="0.00">
                  <c:v>4038.3044753771346</c:v>
                </c:pt>
                <c:pt idx="150" formatCode="0.00">
                  <c:v>4038.3143046582732</c:v>
                </c:pt>
                <c:pt idx="151" formatCode="0.00">
                  <c:v>4038.3069736816196</c:v>
                </c:pt>
                <c:pt idx="152" formatCode="0.00">
                  <c:v>4038.296121527203</c:v>
                </c:pt>
                <c:pt idx="153" formatCode="0.00">
                  <c:v>4038.2890329922966</c:v>
                </c:pt>
                <c:pt idx="154" formatCode="0.00">
                  <c:v>4038.2988622734356</c:v>
                </c:pt>
                <c:pt idx="155" formatCode="0.00">
                  <c:v>4038.2752115037142</c:v>
                </c:pt>
                <c:pt idx="156" formatCode="0.00">
                  <c:v>4038.2700855924791</c:v>
                </c:pt>
                <c:pt idx="157" formatCode="0.00">
                  <c:v>4038.262512174078</c:v>
                </c:pt>
                <c:pt idx="158" formatCode="0.00">
                  <c:v>4038.2552389216498</c:v>
                </c:pt>
                <c:pt idx="159" formatCode="0.00">
                  <c:v>4038.2547147856812</c:v>
                </c:pt>
                <c:pt idx="160" formatCode="0.00">
                  <c:v>4038.2357835486469</c:v>
                </c:pt>
                <c:pt idx="161" formatCode="0.00">
                  <c:v>4036.5061556328828</c:v>
                </c:pt>
                <c:pt idx="162" formatCode="0.00">
                  <c:v>4038.2239985707438</c:v>
                </c:pt>
                <c:pt idx="163" formatCode="0.00">
                  <c:v>4038.2053097754574</c:v>
                </c:pt>
                <c:pt idx="164" formatCode="0.00">
                  <c:v>4038.1889761285756</c:v>
                </c:pt>
                <c:pt idx="165" formatCode="0.00">
                  <c:v>4038.1775490408718</c:v>
                </c:pt>
                <c:pt idx="166" formatCode="0.00">
                  <c:v>4038.1709961867796</c:v>
                </c:pt>
                <c:pt idx="167" formatCode="0.00">
                  <c:v>4038.1531293844655</c:v>
                </c:pt>
                <c:pt idx="168" formatCode="0.00">
                  <c:v>4038.1273774529318</c:v>
                </c:pt>
                <c:pt idx="169" formatCode="0.00">
                  <c:v>4038.1167238698513</c:v>
                </c:pt>
                <c:pt idx="170" formatCode="0.00">
                  <c:v>4038.1076265318934</c:v>
                </c:pt>
                <c:pt idx="171" formatCode="0.00">
                  <c:v>4038.1005056714212</c:v>
                </c:pt>
                <c:pt idx="172" formatCode="0.00">
                  <c:v>4038.0792516115475</c:v>
                </c:pt>
                <c:pt idx="173" formatCode="0.00">
                  <c:v>4038.0798034551444</c:v>
                </c:pt>
                <c:pt idx="174" formatCode="0.00">
                  <c:v>4038.0652661861645</c:v>
                </c:pt>
                <c:pt idx="175" formatCode="0.00">
                  <c:v>4038.0339796558783</c:v>
                </c:pt>
                <c:pt idx="176" formatCode="0.00">
                  <c:v>4038.0251709390486</c:v>
                </c:pt>
                <c:pt idx="177" formatCode="0.00">
                  <c:v>4038.0271982138524</c:v>
                </c:pt>
                <c:pt idx="178" formatCode="0.00">
                  <c:v>4038.0094630227727</c:v>
                </c:pt>
                <c:pt idx="179" formatCode="0.00">
                  <c:v>4037.9999339076076</c:v>
                </c:pt>
                <c:pt idx="180" formatCode="0.00">
                  <c:v>4037.9821848627139</c:v>
                </c:pt>
                <c:pt idx="181" formatCode="0.00">
                  <c:v>4037.971863771173</c:v>
                </c:pt>
                <c:pt idx="182" formatCode="0.00">
                  <c:v>4037.9561558548971</c:v>
                </c:pt>
                <c:pt idx="183" formatCode="0.00">
                  <c:v>4037.9446040828661</c:v>
                </c:pt>
                <c:pt idx="184" formatCode="0.00">
                  <c:v>4037.9347332402849</c:v>
                </c:pt>
                <c:pt idx="185" formatCode="0.00">
                  <c:v>4037.9352573762535</c:v>
                </c:pt>
                <c:pt idx="186" formatCode="0.00">
                  <c:v>4037.9232830628907</c:v>
                </c:pt>
                <c:pt idx="187" formatCode="0.00">
                  <c:v>4037.9005120103679</c:v>
                </c:pt>
                <c:pt idx="188" formatCode="0.00">
                  <c:v>4037.8767481011646</c:v>
                </c:pt>
                <c:pt idx="189" formatCode="0.00">
                  <c:v>4037.868745214525</c:v>
                </c:pt>
                <c:pt idx="190" formatCode="0.00">
                  <c:v>4037.8459695440642</c:v>
                </c:pt>
                <c:pt idx="191" formatCode="0.00">
                  <c:v>4037.8470385967225</c:v>
                </c:pt>
                <c:pt idx="192" formatCode="0.00">
                  <c:v>4037.8637416786482</c:v>
                </c:pt>
                <c:pt idx="193" formatCode="0.00">
                  <c:v>4037.903924666587</c:v>
                </c:pt>
                <c:pt idx="194" formatCode="0.00">
                  <c:v>4037.982418068585</c:v>
                </c:pt>
                <c:pt idx="195" formatCode="0.00">
                  <c:v>4038.0710986419213</c:v>
                </c:pt>
                <c:pt idx="196" formatCode="0.00">
                  <c:v>4038.1677474673616</c:v>
                </c:pt>
                <c:pt idx="197" formatCode="0.00">
                  <c:v>4038.2626045328388</c:v>
                </c:pt>
                <c:pt idx="198" formatCode="0.00">
                  <c:v>4038.3651620100136</c:v>
                </c:pt>
                <c:pt idx="199" formatCode="0.00">
                  <c:v>4038.4552741441453</c:v>
                </c:pt>
                <c:pt idx="200" formatCode="0.00">
                  <c:v>4038.2069306717126</c:v>
                </c:pt>
                <c:pt idx="201" formatCode="0.00">
                  <c:v>4038.6205339841576</c:v>
                </c:pt>
                <c:pt idx="202" formatCode="0.00">
                  <c:v>4038.6959656932295</c:v>
                </c:pt>
                <c:pt idx="203" formatCode="0.00">
                  <c:v>4038.769344728838</c:v>
                </c:pt>
                <c:pt idx="204" formatCode="0.00">
                  <c:v>4038.8290985382309</c:v>
                </c:pt>
                <c:pt idx="205" formatCode="0.00">
                  <c:v>4038.8856151730511</c:v>
                </c:pt>
                <c:pt idx="206" formatCode="0.00">
                  <c:v>4038.940515529554</c:v>
                </c:pt>
                <c:pt idx="207" formatCode="0.00">
                  <c:v>4038.9967527791223</c:v>
                </c:pt>
                <c:pt idx="208" formatCode="0.00">
                  <c:v>4039.0504663255465</c:v>
                </c:pt>
                <c:pt idx="209" formatCode="0.00">
                  <c:v>4039.0974607721082</c:v>
                </c:pt>
                <c:pt idx="210" formatCode="0.00">
                  <c:v>4039.1503892690639</c:v>
                </c:pt>
                <c:pt idx="211" formatCode="0.00">
                  <c:v>4039.1968595796575</c:v>
                </c:pt>
                <c:pt idx="212" formatCode="0.00">
                  <c:v>4039.2391783639441</c:v>
                </c:pt>
                <c:pt idx="213" formatCode="0.00">
                  <c:v>4039.2650226542387</c:v>
                </c:pt>
                <c:pt idx="214" formatCode="0.00">
                  <c:v>4039.2904374762948</c:v>
                </c:pt>
                <c:pt idx="215" formatCode="0.00">
                  <c:v>4039.2841547715784</c:v>
                </c:pt>
                <c:pt idx="216" formatCode="0.00">
                  <c:v>4039.29461671023</c:v>
                </c:pt>
                <c:pt idx="217" formatCode="0.00">
                  <c:v>4039.2892991545655</c:v>
                </c:pt>
                <c:pt idx="218" formatCode="0.00">
                  <c:v>4039.2783200068525</c:v>
                </c:pt>
                <c:pt idx="219" formatCode="0.00">
                  <c:v>4039.2559899674138</c:v>
                </c:pt>
                <c:pt idx="220" formatCode="0.00">
                  <c:v>4039.2380954574714</c:v>
                </c:pt>
                <c:pt idx="221" formatCode="0.00">
                  <c:v>4039.2166982415188</c:v>
                </c:pt>
                <c:pt idx="222" formatCode="0.00">
                  <c:v>4039.1887643342566</c:v>
                </c:pt>
                <c:pt idx="223" formatCode="0.00">
                  <c:v>4039.1525435371641</c:v>
                </c:pt>
                <c:pt idx="224" formatCode="0.00">
                  <c:v>4039.1232311753943</c:v>
                </c:pt>
                <c:pt idx="225" formatCode="0.00">
                  <c:v>4039.08114328801</c:v>
                </c:pt>
                <c:pt idx="226" formatCode="0.00">
                  <c:v>4039.0397365464883</c:v>
                </c:pt>
                <c:pt idx="227" formatCode="0.00">
                  <c:v>4038.9961686099591</c:v>
                </c:pt>
                <c:pt idx="228" formatCode="0.00">
                  <c:v>4038.9531248093986</c:v>
                </c:pt>
                <c:pt idx="229" formatCode="0.00">
                  <c:v>4038.9013992853047</c:v>
                </c:pt>
                <c:pt idx="230" formatCode="0.00">
                  <c:v>4038.8619320777634</c:v>
                </c:pt>
                <c:pt idx="231" formatCode="0.00">
                  <c:v>4038.8492466019411</c:v>
                </c:pt>
                <c:pt idx="232" formatCode="0.00">
                  <c:v>4038.9288552359785</c:v>
                </c:pt>
                <c:pt idx="233" formatCode="0.00">
                  <c:v>4039.0018740724195</c:v>
                </c:pt>
                <c:pt idx="234" formatCode="0.00">
                  <c:v>4039.0919515720152</c:v>
                </c:pt>
                <c:pt idx="235" formatCode="0.00">
                  <c:v>4039.1878430556153</c:v>
                </c:pt>
                <c:pt idx="236" formatCode="0.00">
                  <c:v>4039.2333713068465</c:v>
                </c:pt>
                <c:pt idx="237" formatCode="0.00">
                  <c:v>4039.180553640404</c:v>
                </c:pt>
                <c:pt idx="238" formatCode="0.00">
                  <c:v>4039.0896518388663</c:v>
                </c:pt>
                <c:pt idx="239" formatCode="0.00">
                  <c:v>4039.0265592602636</c:v>
                </c:pt>
                <c:pt idx="240" formatCode="0.00">
                  <c:v>4038.9508874184135</c:v>
                </c:pt>
                <c:pt idx="241" formatCode="0.00">
                  <c:v>4038.8931216313508</c:v>
                </c:pt>
                <c:pt idx="242" formatCode="0.00">
                  <c:v>4038.8318669920914</c:v>
                </c:pt>
                <c:pt idx="243" formatCode="0.00">
                  <c:v>4038.7714805251858</c:v>
                </c:pt>
                <c:pt idx="244" formatCode="0.00">
                  <c:v>4038.7136316152382</c:v>
                </c:pt>
                <c:pt idx="245" formatCode="0.00">
                  <c:v>4038.6669396436182</c:v>
                </c:pt>
                <c:pt idx="246" formatCode="0.00">
                  <c:v>4038.6205224393125</c:v>
                </c:pt>
                <c:pt idx="247" formatCode="0.00">
                  <c:v>4038.5696581606653</c:v>
                </c:pt>
                <c:pt idx="248" formatCode="0.00">
                  <c:v>4038.5269283798921</c:v>
                </c:pt>
                <c:pt idx="249" formatCode="0.00">
                  <c:v>4038.4762372739215</c:v>
                </c:pt>
                <c:pt idx="250" formatCode="0.00">
                  <c:v>4038.4441957107642</c:v>
                </c:pt>
                <c:pt idx="251" formatCode="0.00">
                  <c:v>4038.4118401278192</c:v>
                </c:pt>
                <c:pt idx="252" formatCode="0.00">
                  <c:v>4038.377177884819</c:v>
                </c:pt>
                <c:pt idx="253" formatCode="0.00">
                  <c:v>4038.3346004960013</c:v>
                </c:pt>
                <c:pt idx="254" formatCode="0.00">
                  <c:v>4038.2990054295151</c:v>
                </c:pt>
                <c:pt idx="255" formatCode="0.00">
                  <c:v>4038.2617479053306</c:v>
                </c:pt>
                <c:pt idx="256" formatCode="0.00">
                  <c:v>4038.2335022872503</c:v>
                </c:pt>
                <c:pt idx="257" formatCode="0.00">
                  <c:v>4038.2035341782771</c:v>
                </c:pt>
                <c:pt idx="258" formatCode="0.00">
                  <c:v>4038.1810378930686</c:v>
                </c:pt>
                <c:pt idx="259" formatCode="0.00">
                  <c:v>4038.1436487576498</c:v>
                </c:pt>
                <c:pt idx="260" formatCode="0.00">
                  <c:v>4038.1215080536708</c:v>
                </c:pt>
                <c:pt idx="261" formatCode="0.00">
                  <c:v>4038.0936665051695</c:v>
                </c:pt>
                <c:pt idx="262" formatCode="0.00">
                  <c:v>4038.0742365308256</c:v>
                </c:pt>
                <c:pt idx="263" formatCode="0.00">
                  <c:v>4038.0506527212065</c:v>
                </c:pt>
                <c:pt idx="264" formatCode="0.00">
                  <c:v>4038.0240995774211</c:v>
                </c:pt>
                <c:pt idx="265" formatCode="0.00">
                  <c:v>4038.0007812992394</c:v>
                </c:pt>
                <c:pt idx="266" formatCode="0.00">
                  <c:v>4037.9852211569814</c:v>
                </c:pt>
                <c:pt idx="267" formatCode="0.00">
                  <c:v>4037.9641056352493</c:v>
                </c:pt>
                <c:pt idx="268" formatCode="0.00">
                  <c:v>4037.9484023369118</c:v>
                </c:pt>
                <c:pt idx="269" formatCode="0.00">
                  <c:v>4037.9327382910474</c:v>
                </c:pt>
                <c:pt idx="270" formatCode="0.00">
                  <c:v>4037.9157881494361</c:v>
                </c:pt>
                <c:pt idx="271" formatCode="0.00">
                  <c:v>4037.8900292909957</c:v>
                </c:pt>
                <c:pt idx="272" formatCode="0.00">
                  <c:v>4037.8871176810553</c:v>
                </c:pt>
                <c:pt idx="273" formatCode="0.00">
                  <c:v>4037.8668795675526</c:v>
                </c:pt>
                <c:pt idx="274" formatCode="0.00">
                  <c:v>4037.8646075420324</c:v>
                </c:pt>
                <c:pt idx="275" formatCode="0.00">
                  <c:v>4037.8434435319509</c:v>
                </c:pt>
                <c:pt idx="276" formatCode="0.00">
                  <c:v>4037.828278223396</c:v>
                </c:pt>
                <c:pt idx="277" formatCode="0.00">
                  <c:v>4037.8232261991698</c:v>
                </c:pt>
                <c:pt idx="278" formatCode="0.00">
                  <c:v>4037.8043272877017</c:v>
                </c:pt>
                <c:pt idx="279" formatCode="0.00">
                  <c:v>4037.794876677483</c:v>
                </c:pt>
                <c:pt idx="280" formatCode="0.00">
                  <c:v>4037.7901686896416</c:v>
                </c:pt>
                <c:pt idx="281" formatCode="0.00">
                  <c:v>4037.7819048895017</c:v>
                </c:pt>
                <c:pt idx="282" formatCode="0.00">
                  <c:v>4037.7683027529765</c:v>
                </c:pt>
                <c:pt idx="283" formatCode="0.00">
                  <c:v>4037.7639180207984</c:v>
                </c:pt>
                <c:pt idx="284" formatCode="0.00">
                  <c:v>4037.7521076442367</c:v>
                </c:pt>
                <c:pt idx="285" formatCode="0.00">
                  <c:v>4037.7393736800645</c:v>
                </c:pt>
                <c:pt idx="286" formatCode="0.00">
                  <c:v>4037.7579770434977</c:v>
                </c:pt>
                <c:pt idx="287" formatCode="0.00">
                  <c:v>4037.7683350785428</c:v>
                </c:pt>
                <c:pt idx="288" formatCode="0.00">
                  <c:v>4037.73976389583</c:v>
                </c:pt>
                <c:pt idx="289" formatCode="0.00">
                  <c:v>4037.7284291668871</c:v>
                </c:pt>
                <c:pt idx="290" formatCode="0.00">
                  <c:v>4037.7293481365591</c:v>
                </c:pt>
                <c:pt idx="291" formatCode="0.00">
                  <c:v>4037.7280943663786</c:v>
                </c:pt>
                <c:pt idx="292" formatCode="0.00">
                  <c:v>4037.7182904838992</c:v>
                </c:pt>
                <c:pt idx="293" formatCode="0.00">
                  <c:v>4037.7259955135351</c:v>
                </c:pt>
                <c:pt idx="294" formatCode="0.00">
                  <c:v>4037.7111488427054</c:v>
                </c:pt>
                <c:pt idx="295" formatCode="0.00">
                  <c:v>4037.7068310706291</c:v>
                </c:pt>
                <c:pt idx="296" formatCode="0.00">
                  <c:v>4037.7153396214853</c:v>
                </c:pt>
                <c:pt idx="297" formatCode="0.00">
                  <c:v>4037.7103176138567</c:v>
                </c:pt>
                <c:pt idx="298" formatCode="0.00">
                  <c:v>4037.7126450546334</c:v>
                </c:pt>
                <c:pt idx="299" formatCode="0.00">
                  <c:v>4037.7141943728493</c:v>
                </c:pt>
                <c:pt idx="300" formatCode="0.00">
                  <c:v>4037.7085235449244</c:v>
                </c:pt>
                <c:pt idx="301" formatCode="0.00">
                  <c:v>4037.708583578119</c:v>
                </c:pt>
                <c:pt idx="302" formatCode="0.00">
                  <c:v>4037.7094332787201</c:v>
                </c:pt>
                <c:pt idx="303" formatCode="0.00">
                  <c:v>4037.6965099790882</c:v>
                </c:pt>
                <c:pt idx="304" formatCode="0.00">
                  <c:v>4037.6899802146859</c:v>
                </c:pt>
                <c:pt idx="305" formatCode="0.00">
                  <c:v>4037.6902157295267</c:v>
                </c:pt>
                <c:pt idx="306" formatCode="0.00">
                  <c:v>4037.6864359472329</c:v>
                </c:pt>
                <c:pt idx="307" formatCode="0.00">
                  <c:v>4037.681979637015</c:v>
                </c:pt>
                <c:pt idx="308" formatCode="0.00">
                  <c:v>4037.6742076472774</c:v>
                </c:pt>
                <c:pt idx="309" formatCode="0.00">
                  <c:v>4036.0893313086481</c:v>
                </c:pt>
                <c:pt idx="310" formatCode="0.00">
                  <c:v>4037.667070624022</c:v>
                </c:pt>
                <c:pt idx="311" formatCode="0.00">
                  <c:v>4037.6699060379842</c:v>
                </c:pt>
                <c:pt idx="312" formatCode="0.00">
                  <c:v>4037.6736096243003</c:v>
                </c:pt>
                <c:pt idx="313" formatCode="0.00">
                  <c:v>4037.6785208014157</c:v>
                </c:pt>
                <c:pt idx="314" formatCode="0.00">
                  <c:v>4037.6796891397425</c:v>
                </c:pt>
                <c:pt idx="315" formatCode="0.00">
                  <c:v>4037.6903889022033</c:v>
                </c:pt>
                <c:pt idx="316" formatCode="0.00">
                  <c:v>4037.7135570973983</c:v>
                </c:pt>
                <c:pt idx="317" formatCode="0.00">
                  <c:v>4037.7304495147837</c:v>
                </c:pt>
                <c:pt idx="318" formatCode="0.00">
                  <c:v>4037.7644190670767</c:v>
                </c:pt>
                <c:pt idx="319" formatCode="0.00">
                  <c:v>4037.7967769589904</c:v>
                </c:pt>
                <c:pt idx="320" formatCode="0.00">
                  <c:v>4037.8423837151686</c:v>
                </c:pt>
                <c:pt idx="321" formatCode="0.00">
                  <c:v>4037.8900085102741</c:v>
                </c:pt>
                <c:pt idx="322" formatCode="0.00">
                  <c:v>4037.9547219851324</c:v>
                </c:pt>
                <c:pt idx="323" formatCode="0.00">
                  <c:v>4038.0386576271226</c:v>
                </c:pt>
                <c:pt idx="324" formatCode="0.00">
                  <c:v>4038.1327019355031</c:v>
                </c:pt>
                <c:pt idx="325" formatCode="0.00">
                  <c:v>4038.2407085795767</c:v>
                </c:pt>
                <c:pt idx="326" formatCode="0.00">
                  <c:v>4038.3587430761249</c:v>
                </c:pt>
                <c:pt idx="327" formatCode="0.00">
                  <c:v>4038.4808344312496</c:v>
                </c:pt>
                <c:pt idx="328" formatCode="0.00">
                  <c:v>4038.6203561935426</c:v>
                </c:pt>
                <c:pt idx="329" formatCode="0.00">
                  <c:v>4038.7577952657757</c:v>
                </c:pt>
                <c:pt idx="330" formatCode="0.00">
                  <c:v>4038.9045487190547</c:v>
                </c:pt>
                <c:pt idx="331" formatCode="0.00">
                  <c:v>4039.0282909870321</c:v>
                </c:pt>
                <c:pt idx="332" formatCode="0.00">
                  <c:v>4039.1612414234805</c:v>
                </c:pt>
                <c:pt idx="333" formatCode="0.00">
                  <c:v>4039.3006454283536</c:v>
                </c:pt>
                <c:pt idx="334" formatCode="0.00">
                  <c:v>4039.4403865427039</c:v>
                </c:pt>
                <c:pt idx="335" formatCode="0.00">
                  <c:v>4039.5747523771647</c:v>
                </c:pt>
                <c:pt idx="336" formatCode="0.00">
                  <c:v>4039.7025653575333</c:v>
                </c:pt>
                <c:pt idx="337" formatCode="0.00">
                  <c:v>4039.8246751844104</c:v>
                </c:pt>
                <c:pt idx="338" formatCode="0.00">
                  <c:v>4039.963428060018</c:v>
                </c:pt>
                <c:pt idx="339" formatCode="0.00">
                  <c:v>4040.1144161624884</c:v>
                </c:pt>
                <c:pt idx="340" formatCode="0.00">
                  <c:v>4040.3117244925656</c:v>
                </c:pt>
                <c:pt idx="341" formatCode="0.00">
                  <c:v>4040.5425382721619</c:v>
                </c:pt>
                <c:pt idx="342" formatCode="0.00">
                  <c:v>4040.7936686702069</c:v>
                </c:pt>
                <c:pt idx="343" formatCode="0.00">
                  <c:v>4041.0287055541494</c:v>
                </c:pt>
                <c:pt idx="344" formatCode="0.00">
                  <c:v>4041.2383807223237</c:v>
                </c:pt>
                <c:pt idx="345" formatCode="0.00">
                  <c:v>4041.4167693602112</c:v>
                </c:pt>
                <c:pt idx="346" formatCode="0.00">
                  <c:v>4041.5782979062801</c:v>
                </c:pt>
                <c:pt idx="347" formatCode="0.00">
                  <c:v>4041.7011489122142</c:v>
                </c:pt>
                <c:pt idx="348" formatCode="0.00">
                  <c:v>4041.8088877158807</c:v>
                </c:pt>
                <c:pt idx="349" formatCode="0.00">
                  <c:v>4041.9176886452988</c:v>
                </c:pt>
                <c:pt idx="350" formatCode="0.00">
                  <c:v>4042.0352082417544</c:v>
                </c:pt>
                <c:pt idx="351" formatCode="0.00">
                  <c:v>4042.1685050235569</c:v>
                </c:pt>
                <c:pt idx="352" formatCode="0.00">
                  <c:v>4042.3086732971769</c:v>
                </c:pt>
                <c:pt idx="353" formatCode="0.00">
                  <c:v>4042.4375599481418</c:v>
                </c:pt>
                <c:pt idx="354" formatCode="0.00">
                  <c:v>4042.5103155621136</c:v>
                </c:pt>
                <c:pt idx="355" formatCode="0.00">
                  <c:v>4042.5110521232323</c:v>
                </c:pt>
                <c:pt idx="356" formatCode="0.00">
                  <c:v>4042.5114608107497</c:v>
                </c:pt>
                <c:pt idx="357" formatCode="0.00">
                  <c:v>4042.5100800472728</c:v>
                </c:pt>
                <c:pt idx="358" formatCode="0.00">
                  <c:v>4042.5086392506014</c:v>
                </c:pt>
                <c:pt idx="359" formatCode="0.00">
                  <c:v>4042.5100569575825</c:v>
                </c:pt>
                <c:pt idx="360" formatCode="0.00">
                  <c:v>4042.5092372735789</c:v>
                </c:pt>
                <c:pt idx="361" formatCode="0.00">
                  <c:v>4042.5058638698338</c:v>
                </c:pt>
                <c:pt idx="362" formatCode="0.00">
                  <c:v>4042.5079211612347</c:v>
                </c:pt>
                <c:pt idx="363" formatCode="0.00">
                  <c:v>4042.5099345822246</c:v>
                </c:pt>
                <c:pt idx="364" formatCode="0.00">
                  <c:v>4042.5071661283637</c:v>
                </c:pt>
                <c:pt idx="365" formatCode="0.00">
                  <c:v>4042.5021094861995</c:v>
                </c:pt>
                <c:pt idx="366" formatCode="0.00">
                  <c:v>4042.5097221570741</c:v>
                </c:pt>
                <c:pt idx="367" formatCode="0.00">
                  <c:v>4042.5062102151874</c:v>
                </c:pt>
                <c:pt idx="368" formatCode="0.00">
                  <c:v>4042.5095443664591</c:v>
                </c:pt>
                <c:pt idx="369" formatCode="0.00">
                  <c:v>4042.5158986492156</c:v>
                </c:pt>
                <c:pt idx="370" formatCode="0.00">
                  <c:v>4042.5026405490748</c:v>
                </c:pt>
                <c:pt idx="371" formatCode="0.00">
                  <c:v>4042.5119780198115</c:v>
                </c:pt>
                <c:pt idx="372" formatCode="0.00">
                  <c:v>4042.5126106773241</c:v>
                </c:pt>
                <c:pt idx="373" formatCode="0.00">
                  <c:v>4042.5067458960011</c:v>
                </c:pt>
                <c:pt idx="374" formatCode="0.00">
                  <c:v>4042.5102070405692</c:v>
                </c:pt>
                <c:pt idx="375" formatCode="0.00">
                  <c:v>4042.5099530539765</c:v>
                </c:pt>
                <c:pt idx="376" formatCode="0.00">
                  <c:v>4042.5065588695102</c:v>
                </c:pt>
                <c:pt idx="377" formatCode="0.00">
                  <c:v>4042.5026290042297</c:v>
                </c:pt>
                <c:pt idx="378" formatCode="0.00">
                  <c:v>4042.5019178417701</c:v>
                </c:pt>
                <c:pt idx="379" formatCode="0.00">
                  <c:v>4042.5032062464861</c:v>
                </c:pt>
                <c:pt idx="380" formatCode="0.00">
                  <c:v>4042.5108350801443</c:v>
                </c:pt>
                <c:pt idx="381" formatCode="0.00">
                  <c:v>4042.5052935544845</c:v>
                </c:pt>
                <c:pt idx="382" formatCode="0.00">
                  <c:v>4042.5034302164813</c:v>
                </c:pt>
                <c:pt idx="383" formatCode="0.00">
                  <c:v>4042.5033124590614</c:v>
                </c:pt>
                <c:pt idx="384" formatCode="0.00">
                  <c:v>4042.5037003658572</c:v>
                </c:pt>
                <c:pt idx="385" formatCode="0.00">
                  <c:v>4042.5049656808828</c:v>
                </c:pt>
                <c:pt idx="386" formatCode="0.00">
                  <c:v>4042.5068359457932</c:v>
                </c:pt>
                <c:pt idx="387" formatCode="0.00">
                  <c:v>4042.5108050635467</c:v>
                </c:pt>
                <c:pt idx="388" formatCode="0.00">
                  <c:v>4042.5050118602635</c:v>
                </c:pt>
                <c:pt idx="389" formatCode="0.00">
                  <c:v>4042.5038181232776</c:v>
                </c:pt>
                <c:pt idx="390" formatCode="0.00">
                  <c:v>4042.5042637542992</c:v>
                </c:pt>
                <c:pt idx="391" formatCode="0.00">
                  <c:v>4042.4996204175904</c:v>
                </c:pt>
                <c:pt idx="392" formatCode="0.00">
                  <c:v>4042.5018347188852</c:v>
                </c:pt>
                <c:pt idx="393" formatCode="0.00">
                  <c:v>4042.5022872768141</c:v>
                </c:pt>
                <c:pt idx="394" formatCode="0.00">
                  <c:v>4042.5069513942444</c:v>
                </c:pt>
                <c:pt idx="395" formatCode="0.00">
                  <c:v>4042.5070298991914</c:v>
                </c:pt>
                <c:pt idx="396" formatCode="0.00">
                  <c:v>4042.5064757466253</c:v>
                </c:pt>
                <c:pt idx="397" formatCode="0.00">
                  <c:v>4042.4974823122734</c:v>
                </c:pt>
                <c:pt idx="398" formatCode="0.00">
                  <c:v>4042.5108350801443</c:v>
                </c:pt>
                <c:pt idx="399" formatCode="0.00">
                  <c:v>4042.5124305777404</c:v>
                </c:pt>
                <c:pt idx="400" formatCode="0.00">
                  <c:v>4042.5060555142627</c:v>
                </c:pt>
                <c:pt idx="401" formatCode="0.00">
                  <c:v>4042.4979856675209</c:v>
                </c:pt>
                <c:pt idx="402" formatCode="0.00">
                  <c:v>4042.4952426123195</c:v>
                </c:pt>
                <c:pt idx="403" formatCode="0.00">
                  <c:v>4042.5021395027966</c:v>
                </c:pt>
                <c:pt idx="404" formatCode="0.00">
                  <c:v>4042.5074432046467</c:v>
                </c:pt>
                <c:pt idx="405" formatCode="0.00">
                  <c:v>4042.4995557664579</c:v>
                </c:pt>
                <c:pt idx="406" formatCode="0.00">
                  <c:v>4042.504582392025</c:v>
                </c:pt>
                <c:pt idx="407" formatCode="0.00">
                  <c:v>4042.5042129569811</c:v>
                </c:pt>
                <c:pt idx="408" formatCode="0.00">
                  <c:v>4042.4961962165266</c:v>
                </c:pt>
                <c:pt idx="409" formatCode="0.00">
                  <c:v>4042.5098745490295</c:v>
                </c:pt>
                <c:pt idx="410" formatCode="0.00">
                  <c:v>4042.4959814824074</c:v>
                </c:pt>
                <c:pt idx="411" formatCode="0.00">
                  <c:v>4042.5087870246189</c:v>
                </c:pt>
                <c:pt idx="412" formatCode="0.00">
                  <c:v>4042.5009596196251</c:v>
                </c:pt>
                <c:pt idx="413" formatCode="0.00">
                  <c:v>4042.4961130936417</c:v>
                </c:pt>
                <c:pt idx="414" formatCode="0.00">
                  <c:v>4042.4945245229528</c:v>
                </c:pt>
                <c:pt idx="415" formatCode="0.00">
                  <c:v>4042.5030284558711</c:v>
                </c:pt>
                <c:pt idx="416" formatCode="0.00">
                  <c:v>4042.4642077596573</c:v>
                </c:pt>
                <c:pt idx="417" formatCode="0.00">
                  <c:v>4042.3944976758289</c:v>
                </c:pt>
                <c:pt idx="418" formatCode="0.00">
                  <c:v>4042.3372537157661</c:v>
                </c:pt>
                <c:pt idx="419" formatCode="0.00">
                  <c:v>4042.2737801572739</c:v>
                </c:pt>
                <c:pt idx="420" formatCode="0.00">
                  <c:v>4042.2089858684999</c:v>
                </c:pt>
                <c:pt idx="421" formatCode="0.00">
                  <c:v>4042.149375215186</c:v>
                </c:pt>
                <c:pt idx="422" formatCode="0.00">
                  <c:v>4042.0962250572043</c:v>
                </c:pt>
                <c:pt idx="423" formatCode="0.00">
                  <c:v>4042.0409852822545</c:v>
                </c:pt>
                <c:pt idx="424" formatCode="0.00">
                  <c:v>4041.9928802215918</c:v>
                </c:pt>
                <c:pt idx="425" formatCode="0.00">
                  <c:v>4041.9440409087788</c:v>
                </c:pt>
                <c:pt idx="426" formatCode="0.00">
                  <c:v>4041.9066702451123</c:v>
                </c:pt>
                <c:pt idx="427" formatCode="0.00">
                  <c:v>4041.8563070127429</c:v>
                </c:pt>
                <c:pt idx="428" formatCode="0.00">
                  <c:v>4041.8066272352053</c:v>
                </c:pt>
                <c:pt idx="429" formatCode="0.00">
                  <c:v>4041.7701616873965</c:v>
                </c:pt>
                <c:pt idx="430" formatCode="0.00">
                  <c:v>4041.7302349950196</c:v>
                </c:pt>
                <c:pt idx="431" formatCode="0.00">
                  <c:v>4041.6839355481338</c:v>
                </c:pt>
                <c:pt idx="432" formatCode="0.00">
                  <c:v>4041.6533024560817</c:v>
                </c:pt>
                <c:pt idx="433" formatCode="0.00">
                  <c:v>4041.6105588214946</c:v>
                </c:pt>
                <c:pt idx="434" formatCode="0.00">
                  <c:v>4040.1556104788601</c:v>
                </c:pt>
                <c:pt idx="435" formatCode="0.00">
                  <c:v>4041.5409387874583</c:v>
                </c:pt>
                <c:pt idx="436" formatCode="0.00">
                  <c:v>4041.5030924761727</c:v>
                </c:pt>
                <c:pt idx="437" formatCode="0.00">
                  <c:v>4041.4661258820856</c:v>
                </c:pt>
                <c:pt idx="438" formatCode="0.00">
                  <c:v>4041.4291800687197</c:v>
                </c:pt>
                <c:pt idx="439" formatCode="0.00">
                  <c:v>4041.3972631898896</c:v>
                </c:pt>
                <c:pt idx="440" formatCode="0.00">
                  <c:v>4041.3671034364875</c:v>
                </c:pt>
                <c:pt idx="441" formatCode="0.00">
                  <c:v>4041.3338519735612</c:v>
                </c:pt>
                <c:pt idx="442" formatCode="0.00">
                  <c:v>4041.3061027838212</c:v>
                </c:pt>
                <c:pt idx="443" formatCode="0.00">
                  <c:v>4041.274086619323</c:v>
                </c:pt>
                <c:pt idx="444" formatCode="0.00">
                  <c:v>4041.2371477328643</c:v>
                </c:pt>
                <c:pt idx="445" formatCode="0.00">
                  <c:v>4041.2077106867669</c:v>
                </c:pt>
                <c:pt idx="446" formatCode="0.00">
                  <c:v>4041.1891904462191</c:v>
                </c:pt>
                <c:pt idx="447" formatCode="0.00">
                  <c:v>4041.1675346257352</c:v>
                </c:pt>
                <c:pt idx="448" formatCode="0.00">
                  <c:v>4041.2155034572256</c:v>
                </c:pt>
                <c:pt idx="449" formatCode="0.00">
                  <c:v>4041.3025100280188</c:v>
                </c:pt>
                <c:pt idx="450" formatCode="0.00">
                  <c:v>4041.3992442853132</c:v>
                </c:pt>
                <c:pt idx="451" formatCode="0.00">
                  <c:v>4041.4821524360868</c:v>
                </c:pt>
                <c:pt idx="452" formatCode="0.00">
                  <c:v>4041.5585954735911</c:v>
                </c:pt>
                <c:pt idx="453" formatCode="0.00">
                  <c:v>4041.6416259997236</c:v>
                </c:pt>
                <c:pt idx="454" formatCode="0.00">
                  <c:v>4041.6536557283425</c:v>
                </c:pt>
                <c:pt idx="455" formatCode="0.00">
                  <c:v>4041.5878177855693</c:v>
                </c:pt>
                <c:pt idx="456" formatCode="0.00">
                  <c:v>4041.5103334030346</c:v>
                </c:pt>
                <c:pt idx="457" formatCode="0.00">
                  <c:v>4041.4486238968775</c:v>
                </c:pt>
                <c:pt idx="458" formatCode="0.00">
                  <c:v>4041.3961479578506</c:v>
                </c:pt>
                <c:pt idx="459" formatCode="0.00">
                  <c:v>4041.331589183917</c:v>
                </c:pt>
                <c:pt idx="460" formatCode="0.00">
                  <c:v>4041.28903488479</c:v>
                </c:pt>
                <c:pt idx="461" formatCode="0.00">
                  <c:v>4041.2463766820565</c:v>
                </c:pt>
                <c:pt idx="462" formatCode="0.00">
                  <c:v>4041.2126772791394</c:v>
                </c:pt>
                <c:pt idx="463" formatCode="0.00">
                  <c:v>4041.1837505151966</c:v>
                </c:pt>
                <c:pt idx="464" formatCode="0.00">
                  <c:v>4041.1642512717822</c:v>
                </c:pt>
                <c:pt idx="465" formatCode="0.00">
                  <c:v>4041.1457795195834</c:v>
                </c:pt>
                <c:pt idx="466" formatCode="0.00">
                  <c:v>4041.1286816039546</c:v>
                </c:pt>
                <c:pt idx="467" formatCode="0.00">
                  <c:v>4041.1189215918871</c:v>
                </c:pt>
                <c:pt idx="468" formatCode="0.00">
                  <c:v>4041.1109671935965</c:v>
                </c:pt>
                <c:pt idx="469" formatCode="0.00">
                  <c:v>4041.1014473143073</c:v>
                </c:pt>
                <c:pt idx="470" formatCode="0.00">
                  <c:v>4041.0896069211481</c:v>
                </c:pt>
                <c:pt idx="471" formatCode="0.00">
                  <c:v>4041.0710220294673</c:v>
                </c:pt>
                <c:pt idx="472" formatCode="0.00">
                  <c:v>4041.0687615487918</c:v>
                </c:pt>
                <c:pt idx="473" formatCode="0.00">
                  <c:v>4041.0669790247048</c:v>
                </c:pt>
                <c:pt idx="474" formatCode="0.00">
                  <c:v>4041.0648847897992</c:v>
                </c:pt>
                <c:pt idx="475" formatCode="0.00">
                  <c:v>4041.0679718813853</c:v>
                </c:pt>
                <c:pt idx="476" formatCode="0.00">
                  <c:v>4041.0738135730185</c:v>
                </c:pt>
                <c:pt idx="477" formatCode="0.00">
                  <c:v>4041.0697128440302</c:v>
                </c:pt>
                <c:pt idx="478" formatCode="0.00">
                  <c:v>4041.0539495124976</c:v>
                </c:pt>
                <c:pt idx="479" formatCode="0.00">
                  <c:v>4041.0136718568292</c:v>
                </c:pt>
                <c:pt idx="480" formatCode="0.00">
                  <c:v>4040.9834266715729</c:v>
                </c:pt>
                <c:pt idx="481" formatCode="0.00">
                  <c:v>4040.9699192027779</c:v>
                </c:pt>
                <c:pt idx="482" formatCode="0.00">
                  <c:v>4040.9385472406379</c:v>
                </c:pt>
                <c:pt idx="483" formatCode="0.00">
                  <c:v>4040.9192765851567</c:v>
                </c:pt>
                <c:pt idx="484" formatCode="0.00">
                  <c:v>4040.8884703204276</c:v>
                </c:pt>
                <c:pt idx="485" formatCode="0.00">
                  <c:v>4040.8680728880627</c:v>
                </c:pt>
                <c:pt idx="486" formatCode="0.00">
                  <c:v>4040.8521617825127</c:v>
                </c:pt>
                <c:pt idx="487" formatCode="0.00">
                  <c:v>4040.8470220174636</c:v>
                </c:pt>
                <c:pt idx="488" formatCode="0.00">
                  <c:v>4040.8221174775617</c:v>
                </c:pt>
                <c:pt idx="489" formatCode="0.00">
                  <c:v>4040.8133780298031</c:v>
                </c:pt>
                <c:pt idx="490" formatCode="0.00">
                  <c:v>4040.792331777142</c:v>
                </c:pt>
                <c:pt idx="491" formatCode="0.00">
                  <c:v>4040.7874459986851</c:v>
                </c:pt>
                <c:pt idx="492" formatCode="0.00">
                  <c:v>4040.768794146903</c:v>
                </c:pt>
                <c:pt idx="493" formatCode="0.00">
                  <c:v>4040.7621166084832</c:v>
                </c:pt>
                <c:pt idx="494" formatCode="0.00">
                  <c:v>4040.7639984182383</c:v>
                </c:pt>
                <c:pt idx="495" formatCode="0.00">
                  <c:v>4040.7621674058018</c:v>
                </c:pt>
                <c:pt idx="496" formatCode="0.00">
                  <c:v>4040.7660395468561</c:v>
                </c:pt>
                <c:pt idx="497" formatCode="0.00">
                  <c:v>4040.7726408892981</c:v>
                </c:pt>
                <c:pt idx="498" formatCode="0.00">
                  <c:v>4040.7820730277645</c:v>
                </c:pt>
                <c:pt idx="499" formatCode="0.00">
                  <c:v>4040.8293537864856</c:v>
                </c:pt>
                <c:pt idx="500" formatCode="0.00">
                  <c:v>4040.8724530023028</c:v>
                </c:pt>
                <c:pt idx="501" formatCode="0.00">
                  <c:v>4040.8746580677212</c:v>
                </c:pt>
                <c:pt idx="502" formatCode="0.00">
                  <c:v>4040.8557614652223</c:v>
                </c:pt>
                <c:pt idx="503" formatCode="0.00">
                  <c:v>4040.8474376318877</c:v>
                </c:pt>
                <c:pt idx="504" formatCode="0.00">
                  <c:v>4040.8279476243492</c:v>
                </c:pt>
                <c:pt idx="505" formatCode="0.00">
                  <c:v>4040.8072338632278</c:v>
                </c:pt>
                <c:pt idx="506" formatCode="0.00">
                  <c:v>4040.7869588062208</c:v>
                </c:pt>
                <c:pt idx="507" formatCode="0.00">
                  <c:v>4040.7668430680769</c:v>
                </c:pt>
                <c:pt idx="508" formatCode="0.00">
                  <c:v>4040.7381887624788</c:v>
                </c:pt>
                <c:pt idx="509" formatCode="0.00">
                  <c:v>4040.7164936895219</c:v>
                </c:pt>
                <c:pt idx="510" formatCode="0.00">
                  <c:v>4040.7000422852202</c:v>
                </c:pt>
                <c:pt idx="511" formatCode="0.00">
                  <c:v>4040.6849162291387</c:v>
                </c:pt>
                <c:pt idx="512" formatCode="0.00">
                  <c:v>4040.6590488491538</c:v>
                </c:pt>
                <c:pt idx="513" formatCode="0.00">
                  <c:v>4040.6525237026895</c:v>
                </c:pt>
                <c:pt idx="514" formatCode="0.00">
                  <c:v>4040.633562449058</c:v>
                </c:pt>
                <c:pt idx="515" formatCode="0.00">
                  <c:v>4040.6161181880752</c:v>
                </c:pt>
                <c:pt idx="516" formatCode="0.00">
                  <c:v>4040.6057185915874</c:v>
                </c:pt>
                <c:pt idx="517" formatCode="0.00">
                  <c:v>4040.6045040738804</c:v>
                </c:pt>
                <c:pt idx="518" formatCode="0.00">
                  <c:v>4040.5877317228842</c:v>
                </c:pt>
                <c:pt idx="519" formatCode="0.00">
                  <c:v>4040.5759859974551</c:v>
                </c:pt>
                <c:pt idx="520" formatCode="0.00">
                  <c:v>4040.5696917478936</c:v>
                </c:pt>
                <c:pt idx="521" formatCode="0.00">
                  <c:v>4040.5608968848778</c:v>
                </c:pt>
                <c:pt idx="522" formatCode="0.00">
                  <c:v>4040.5434757135858</c:v>
                </c:pt>
                <c:pt idx="523" formatCode="0.00">
                  <c:v>4040.5425890694801</c:v>
                </c:pt>
                <c:pt idx="524" formatCode="0.00">
                  <c:v>4040.5349094385037</c:v>
                </c:pt>
                <c:pt idx="525" formatCode="0.00">
                  <c:v>4040.5416954984676</c:v>
                </c:pt>
                <c:pt idx="526" formatCode="0.00">
                  <c:v>4040.5548843295373</c:v>
                </c:pt>
                <c:pt idx="527" formatCode="0.00">
                  <c:v>4040.5830791502995</c:v>
                </c:pt>
                <c:pt idx="528" formatCode="0.00">
                  <c:v>4040.6102626426282</c:v>
                </c:pt>
                <c:pt idx="529" formatCode="0.00">
                  <c:v>4040.6329852068015</c:v>
                </c:pt>
                <c:pt idx="530" formatCode="0.00">
                  <c:v>4040.6299165869677</c:v>
                </c:pt>
                <c:pt idx="531" formatCode="0.00">
                  <c:v>4040.5941945271848</c:v>
                </c:pt>
                <c:pt idx="532" formatCode="0.00">
                  <c:v>4040.5640347737826</c:v>
                </c:pt>
                <c:pt idx="533" formatCode="0.00">
                  <c:v>4040.5400699842744</c:v>
                </c:pt>
                <c:pt idx="534" formatCode="0.00">
                  <c:v>4040.5233622844107</c:v>
                </c:pt>
                <c:pt idx="535" formatCode="0.00">
                  <c:v>4040.5096446994344</c:v>
                </c:pt>
                <c:pt idx="536" formatCode="0.00">
                  <c:v>4040.4827913896756</c:v>
                </c:pt>
                <c:pt idx="537" formatCode="0.00">
                  <c:v>4040.4607268816749</c:v>
                </c:pt>
                <c:pt idx="538" formatCode="0.00">
                  <c:v>4040.4529895264727</c:v>
                </c:pt>
                <c:pt idx="539" formatCode="0.00">
                  <c:v>4040.4457324368277</c:v>
                </c:pt>
                <c:pt idx="540" formatCode="0.00">
                  <c:v>4040.4378496165768</c:v>
                </c:pt>
                <c:pt idx="541" formatCode="0.00">
                  <c:v>4040.4307010484758</c:v>
                </c:pt>
                <c:pt idx="542" formatCode="0.00">
                  <c:v>4040.4124532662731</c:v>
                </c:pt>
                <c:pt idx="543" formatCode="0.00">
                  <c:v>4040.4208925480584</c:v>
                </c:pt>
                <c:pt idx="544" formatCode="0.00">
                  <c:v>4040.4227674309068</c:v>
                </c:pt>
                <c:pt idx="545" formatCode="0.00">
                  <c:v>4040.4206731960012</c:v>
                </c:pt>
                <c:pt idx="546" formatCode="0.00">
                  <c:v>4040.4432456771879</c:v>
                </c:pt>
                <c:pt idx="547" formatCode="0.00">
                  <c:v>4040.4699835384949</c:v>
                </c:pt>
                <c:pt idx="548" formatCode="0.00">
                  <c:v>4040.4878318690571</c:v>
                </c:pt>
                <c:pt idx="549" formatCode="0.00">
                  <c:v>4040.5120945155695</c:v>
                </c:pt>
                <c:pt idx="550" formatCode="0.00">
                  <c:v>4040.534833242526</c:v>
                </c:pt>
                <c:pt idx="551" formatCode="0.00">
                  <c:v>4040.5545656918121</c:v>
                </c:pt>
                <c:pt idx="552" formatCode="0.00">
                  <c:v>4040.5858452951911</c:v>
                </c:pt>
                <c:pt idx="553" formatCode="0.00">
                  <c:v>4040.5943584639854</c:v>
                </c:pt>
                <c:pt idx="554" formatCode="0.00">
                  <c:v>4040.6030702041162</c:v>
                </c:pt>
                <c:pt idx="555" formatCode="0.00">
                  <c:v>4040.6038737253366</c:v>
                </c:pt>
                <c:pt idx="556" formatCode="0.00">
                  <c:v>4040.6075957834046</c:v>
                </c:pt>
                <c:pt idx="557" formatCode="0.00">
                  <c:v>4040.5994889931585</c:v>
                </c:pt>
                <c:pt idx="558" formatCode="0.00">
                  <c:v>4040.5955014036526</c:v>
                </c:pt>
                <c:pt idx="559" formatCode="0.00">
                  <c:v>4040.5795764442887</c:v>
                </c:pt>
                <c:pt idx="560" formatCode="0.00">
                  <c:v>4040.5683941073016</c:v>
                </c:pt>
                <c:pt idx="561" formatCode="0.00">
                  <c:v>4040.561654226718</c:v>
                </c:pt>
                <c:pt idx="562" formatCode="0.00">
                  <c:v>4040.5429331058649</c:v>
                </c:pt>
                <c:pt idx="563" formatCode="0.00">
                  <c:v>4040.5321871640235</c:v>
                </c:pt>
                <c:pt idx="564" formatCode="0.00">
                  <c:v>4040.5035005328591</c:v>
                </c:pt>
                <c:pt idx="565" formatCode="0.00">
                  <c:v>4040.4962064997098</c:v>
                </c:pt>
                <c:pt idx="566" formatCode="0.00">
                  <c:v>4040.4693254823233</c:v>
                </c:pt>
                <c:pt idx="567" formatCode="0.00">
                  <c:v>4040.4631536081197</c:v>
                </c:pt>
                <c:pt idx="568" formatCode="0.00">
                  <c:v>4040.4555501731211</c:v>
                </c:pt>
                <c:pt idx="569" formatCode="0.00">
                  <c:v>4040.4344415782962</c:v>
                </c:pt>
                <c:pt idx="570" formatCode="0.00">
                  <c:v>4040.4247947057106</c:v>
                </c:pt>
                <c:pt idx="571" formatCode="0.00">
                  <c:v>4040.4019936365908</c:v>
                </c:pt>
                <c:pt idx="572" formatCode="0.00">
                  <c:v>4040.3864196405184</c:v>
                </c:pt>
                <c:pt idx="573" formatCode="0.00">
                  <c:v>4040.3730114573909</c:v>
                </c:pt>
                <c:pt idx="574" formatCode="0.00">
                  <c:v>4040.3696241998318</c:v>
                </c:pt>
                <c:pt idx="575" formatCode="0.00">
                  <c:v>4040.3476174160564</c:v>
                </c:pt>
                <c:pt idx="576" formatCode="0.00">
                  <c:v>4040.3417988141136</c:v>
                </c:pt>
                <c:pt idx="577" formatCode="0.00">
                  <c:v>4040.3288224081944</c:v>
                </c:pt>
                <c:pt idx="578" formatCode="0.00">
                  <c:v>4040.3129459371798</c:v>
                </c:pt>
                <c:pt idx="579" formatCode="0.00">
                  <c:v>4040.3080740125374</c:v>
                </c:pt>
                <c:pt idx="580" formatCode="0.00">
                  <c:v>4040.2959657789711</c:v>
                </c:pt>
                <c:pt idx="581" formatCode="0.00">
                  <c:v>4040.2782167340774</c:v>
                </c:pt>
                <c:pt idx="582" formatCode="0.00">
                  <c:v>4040.2696550769338</c:v>
                </c:pt>
                <c:pt idx="583" formatCode="0.00">
                  <c:v>4040.2440647732315</c:v>
                </c:pt>
                <c:pt idx="584" formatCode="0.00">
                  <c:v>4040.2431204049003</c:v>
                </c:pt>
                <c:pt idx="585" formatCode="0.00">
                  <c:v>4040.2244824069321</c:v>
                </c:pt>
                <c:pt idx="586" formatCode="0.00">
                  <c:v>4040.2083357865417</c:v>
                </c:pt>
                <c:pt idx="587" formatCode="0.00">
                  <c:v>4040.2114713664773</c:v>
                </c:pt>
                <c:pt idx="588" formatCode="0.00">
                  <c:v>4040.1976244792354</c:v>
                </c:pt>
                <c:pt idx="589" formatCode="0.00">
                  <c:v>4040.1823645029508</c:v>
                </c:pt>
                <c:pt idx="590" formatCode="0.00">
                  <c:v>4040.172606799852</c:v>
                </c:pt>
                <c:pt idx="591" formatCode="0.00">
                  <c:v>4040.1536178385918</c:v>
                </c:pt>
                <c:pt idx="592" formatCode="0.00">
                  <c:v>4040.1429827272636</c:v>
                </c:pt>
                <c:pt idx="593" formatCode="0.00">
                  <c:v>4040.1343079306371</c:v>
                </c:pt>
                <c:pt idx="594" formatCode="0.00">
                  <c:v>4040.1363467502861</c:v>
                </c:pt>
                <c:pt idx="595" formatCode="0.00">
                  <c:v>4040.1277643124208</c:v>
                </c:pt>
                <c:pt idx="596" formatCode="0.00">
                  <c:v>4040.1176533370613</c:v>
                </c:pt>
                <c:pt idx="597" formatCode="0.00">
                  <c:v>4040.1159285371996</c:v>
                </c:pt>
                <c:pt idx="598" formatCode="0.00">
                  <c:v>4040.1052634092744</c:v>
                </c:pt>
                <c:pt idx="599" formatCode="0.00">
                  <c:v>4040.1028551545814</c:v>
                </c:pt>
                <c:pt idx="600" formatCode="0.00">
                  <c:v>4040.1051317980396</c:v>
                </c:pt>
                <c:pt idx="601" formatCode="0.00">
                  <c:v>4040.1007747734898</c:v>
                </c:pt>
                <c:pt idx="602" formatCode="0.00">
                  <c:v>4040.1002113850477</c:v>
                </c:pt>
                <c:pt idx="603" formatCode="0.00">
                  <c:v>4040.0985627811642</c:v>
                </c:pt>
                <c:pt idx="604" formatCode="0.00">
                  <c:v>4040.1072606674807</c:v>
                </c:pt>
                <c:pt idx="605" formatCode="0.00">
                  <c:v>4040.0985119838456</c:v>
                </c:pt>
                <c:pt idx="606" formatCode="0.00">
                  <c:v>4040.0997080298007</c:v>
                </c:pt>
                <c:pt idx="607" formatCode="0.00">
                  <c:v>4040.0954110384455</c:v>
                </c:pt>
                <c:pt idx="608" formatCode="0.00">
                  <c:v>4040.0922685316027</c:v>
                </c:pt>
                <c:pt idx="609" formatCode="0.00">
                  <c:v>4040.1005577304018</c:v>
                </c:pt>
                <c:pt idx="610" formatCode="0.00">
                  <c:v>4040.1039865494035</c:v>
                </c:pt>
                <c:pt idx="611" formatCode="0.00">
                  <c:v>4040.0967894929531</c:v>
                </c:pt>
                <c:pt idx="612" formatCode="0.00">
                  <c:v>4040.0982857048812</c:v>
                </c:pt>
                <c:pt idx="613" formatCode="0.00">
                  <c:v>4040.0978377648903</c:v>
                </c:pt>
                <c:pt idx="614" formatCode="0.00">
                  <c:v>4040.0970134629488</c:v>
                </c:pt>
                <c:pt idx="615" formatCode="0.00">
                  <c:v>4040.0955033972064</c:v>
                </c:pt>
                <c:pt idx="616" formatCode="0.00">
                  <c:v>4040.0945105405258</c:v>
                </c:pt>
                <c:pt idx="617" formatCode="0.00">
                  <c:v>4040.0859442654437</c:v>
                </c:pt>
                <c:pt idx="618" formatCode="0.00">
                  <c:v>4040.098348047045</c:v>
                </c:pt>
                <c:pt idx="619" formatCode="0.00">
                  <c:v>4040.0870248629471</c:v>
                </c:pt>
                <c:pt idx="620" formatCode="0.00">
                  <c:v>4040.0904121205067</c:v>
                </c:pt>
                <c:pt idx="621" formatCode="0.00">
                  <c:v>4038.3735666572643</c:v>
                </c:pt>
                <c:pt idx="622" formatCode="0.00">
                  <c:v>4038.3915766156574</c:v>
                </c:pt>
                <c:pt idx="623" formatCode="0.00">
                  <c:v>4040.0799709625762</c:v>
                </c:pt>
                <c:pt idx="624" formatCode="0.00">
                  <c:v>4040.0699592728847</c:v>
                </c:pt>
                <c:pt idx="625" formatCode="0.00">
                  <c:v>4040.0650804213356</c:v>
                </c:pt>
                <c:pt idx="626" formatCode="0.00">
                  <c:v>4040.0739537892978</c:v>
                </c:pt>
                <c:pt idx="627" formatCode="0.00">
                  <c:v>4040.0765606153268</c:v>
                </c:pt>
                <c:pt idx="628" formatCode="0.00">
                  <c:v>4040.0644662355749</c:v>
                </c:pt>
                <c:pt idx="629" formatCode="0.00">
                  <c:v>4040.0620741436651</c:v>
                </c:pt>
                <c:pt idx="630" formatCode="0.00">
                  <c:v>4040.0686408515717</c:v>
                </c:pt>
                <c:pt idx="631" formatCode="0.00">
                  <c:v>4040.0607118519406</c:v>
                </c:pt>
                <c:pt idx="632" formatCode="0.00">
                  <c:v>4040.0557637313204</c:v>
                </c:pt>
                <c:pt idx="633" formatCode="0.00">
                  <c:v>4039.2056036453546</c:v>
                </c:pt>
                <c:pt idx="634" formatCode="0.00">
                  <c:v>4040.0599152576269</c:v>
                </c:pt>
                <c:pt idx="635" formatCode="0.00">
                  <c:v>4040.0604971178213</c:v>
                </c:pt>
                <c:pt idx="636" formatCode="0.00">
                  <c:v>4040.0704441563803</c:v>
                </c:pt>
                <c:pt idx="637" formatCode="0.00">
                  <c:v>4040.0619979476874</c:v>
                </c:pt>
                <c:pt idx="638" formatCode="0.00">
                  <c:v>4039.9965663834623</c:v>
                </c:pt>
                <c:pt idx="639" formatCode="0.00">
                  <c:v>4040.06076034029</c:v>
                </c:pt>
                <c:pt idx="640" formatCode="0.00">
                  <c:v>4040.0561955085282</c:v>
                </c:pt>
                <c:pt idx="641" formatCode="0.00">
                  <c:v>4040.0520509091284</c:v>
                </c:pt>
                <c:pt idx="642" formatCode="0.00">
                  <c:v>4040.0587584641453</c:v>
                </c:pt>
                <c:pt idx="643" formatCode="0.00">
                  <c:v>4040.0490284686748</c:v>
                </c:pt>
                <c:pt idx="644" formatCode="0.00">
                  <c:v>4040.0466155960439</c:v>
                </c:pt>
                <c:pt idx="645" formatCode="0.00">
                  <c:v>4040.0431198169404</c:v>
                </c:pt>
                <c:pt idx="646" formatCode="0.00">
                  <c:v>4040.045313337514</c:v>
                </c:pt>
                <c:pt idx="647" formatCode="0.00">
                  <c:v>4040.036022046158</c:v>
                </c:pt>
                <c:pt idx="648" formatCode="0.00">
                  <c:v>4040.0372088562372</c:v>
                </c:pt>
                <c:pt idx="649" formatCode="0.00">
                  <c:v>4040.036190600897</c:v>
                </c:pt>
                <c:pt idx="650" formatCode="0.00">
                  <c:v>4040.0291182287742</c:v>
                </c:pt>
                <c:pt idx="651" formatCode="0.00">
                  <c:v>4040.0213416210986</c:v>
                </c:pt>
                <c:pt idx="652" formatCode="0.00">
                  <c:v>4040.0146294481433</c:v>
                </c:pt>
                <c:pt idx="653" formatCode="0.00">
                  <c:v>4040.0076702155025</c:v>
                </c:pt>
                <c:pt idx="654" formatCode="0.00">
                  <c:v>4040.0088154641389</c:v>
                </c:pt>
                <c:pt idx="655" formatCode="0.00">
                  <c:v>4040.0049664127746</c:v>
                </c:pt>
                <c:pt idx="656" formatCode="0.00">
                  <c:v>4040.0051141867921</c:v>
                </c:pt>
                <c:pt idx="657" formatCode="0.00">
                  <c:v>4039.9940242085659</c:v>
                </c:pt>
                <c:pt idx="658" formatCode="0.00">
                  <c:v>4039.9876052746768</c:v>
                </c:pt>
                <c:pt idx="659" formatCode="0.00">
                  <c:v>4039.9812994802701</c:v>
                </c:pt>
                <c:pt idx="660" formatCode="0.00">
                  <c:v>4039.9745619086557</c:v>
                </c:pt>
                <c:pt idx="661" formatCode="0.00">
                  <c:v>4039.972793238383</c:v>
                </c:pt>
                <c:pt idx="662" formatCode="0.00">
                  <c:v>4039.9627769307531</c:v>
                </c:pt>
                <c:pt idx="663" formatCode="0.00">
                  <c:v>4039.9634095882661</c:v>
                </c:pt>
                <c:pt idx="664" formatCode="0.00">
                  <c:v>4039.9531392940435</c:v>
                </c:pt>
                <c:pt idx="665" formatCode="0.00">
                  <c:v>4039.9468681341723</c:v>
                </c:pt>
                <c:pt idx="666" formatCode="0.00">
                  <c:v>4039.9537003735168</c:v>
                </c:pt>
                <c:pt idx="667" formatCode="0.00">
                  <c:v>4039.5091291685108</c:v>
                </c:pt>
                <c:pt idx="668" formatCode="0.00">
                  <c:v>4039.9442751619572</c:v>
                </c:pt>
                <c:pt idx="669" formatCode="0.00">
                  <c:v>4039.9431206774448</c:v>
                </c:pt>
                <c:pt idx="670" formatCode="0.00">
                  <c:v>4039.9421509104545</c:v>
                </c:pt>
                <c:pt idx="671" formatCode="0.00">
                  <c:v>4039.9476924361143</c:v>
                </c:pt>
                <c:pt idx="672" formatCode="0.00">
                  <c:v>4039.9390915264967</c:v>
                </c:pt>
                <c:pt idx="673" formatCode="0.00">
                  <c:v>4039.9448293145233</c:v>
                </c:pt>
                <c:pt idx="674" formatCode="0.00">
                  <c:v>4039.9413981865523</c:v>
                </c:pt>
                <c:pt idx="675" formatCode="0.00">
                  <c:v>4039.9413589340788</c:v>
                </c:pt>
                <c:pt idx="676" formatCode="0.00">
                  <c:v>4039.9402806455446</c:v>
                </c:pt>
                <c:pt idx="677" formatCode="0.00">
                  <c:v>4039.9310770950115</c:v>
                </c:pt>
                <c:pt idx="678" formatCode="0.00">
                  <c:v>4039.9353186711101</c:v>
                </c:pt>
                <c:pt idx="679" formatCode="0.00">
                  <c:v>4039.9412688842872</c:v>
                </c:pt>
                <c:pt idx="680" formatCode="0.00">
                  <c:v>4039.9579073150799</c:v>
                </c:pt>
                <c:pt idx="681" formatCode="0.00">
                  <c:v>4039.987884659929</c:v>
                </c:pt>
                <c:pt idx="682" formatCode="0.00">
                  <c:v>4040.0175918554023</c:v>
                </c:pt>
                <c:pt idx="683" formatCode="0.00">
                  <c:v>4040.0375898361262</c:v>
                </c:pt>
                <c:pt idx="684" formatCode="0.00">
                  <c:v>4040.0820282539776</c:v>
                </c:pt>
                <c:pt idx="685" formatCode="0.00">
                  <c:v>4040.1267437481119</c:v>
                </c:pt>
                <c:pt idx="686" formatCode="0.00">
                  <c:v>4040.1640081992036</c:v>
                </c:pt>
                <c:pt idx="687" formatCode="0.00">
                  <c:v>4040.2083173147894</c:v>
                </c:pt>
                <c:pt idx="688" formatCode="0.00">
                  <c:v>4040.2564293023593</c:v>
                </c:pt>
                <c:pt idx="689" formatCode="0.00">
                  <c:v>4040.3053840636235</c:v>
                </c:pt>
                <c:pt idx="690" formatCode="0.00">
                  <c:v>4040.3486333624273</c:v>
                </c:pt>
                <c:pt idx="691" formatCode="0.00">
                  <c:v>4040.4086365404751</c:v>
                </c:pt>
                <c:pt idx="692" formatCode="0.00">
                  <c:v>4040.4544072334538</c:v>
                </c:pt>
                <c:pt idx="693" formatCode="0.00">
                  <c:v>4040.4985593391461</c:v>
                </c:pt>
                <c:pt idx="694" formatCode="0.00">
                  <c:v>4040.5455907292126</c:v>
                </c:pt>
                <c:pt idx="695" formatCode="0.00">
                  <c:v>4040.5873669057783</c:v>
                </c:pt>
                <c:pt idx="696" formatCode="0.00">
                  <c:v>4040.6305584803563</c:v>
                </c:pt>
                <c:pt idx="697" formatCode="0.00">
                  <c:v>4040.671817447861</c:v>
                </c:pt>
                <c:pt idx="698" formatCode="0.00">
                  <c:v>4040.7133327109268</c:v>
                </c:pt>
                <c:pt idx="699" formatCode="0.00">
                  <c:v>4040.7511259159251</c:v>
                </c:pt>
                <c:pt idx="700" formatCode="0.00">
                  <c:v>4040.7827380108438</c:v>
                </c:pt>
                <c:pt idx="701" formatCode="0.00">
                  <c:v>4040.8059269867599</c:v>
                </c:pt>
                <c:pt idx="702" formatCode="0.00">
                  <c:v>4040.8330804624916</c:v>
                </c:pt>
                <c:pt idx="703" formatCode="0.00">
                  <c:v>4040.8558399701692</c:v>
                </c:pt>
                <c:pt idx="704" formatCode="0.00">
                  <c:v>4040.8776366377633</c:v>
                </c:pt>
                <c:pt idx="705" formatCode="0.00">
                  <c:v>4040.8993317107206</c:v>
                </c:pt>
                <c:pt idx="706" formatCode="0.00">
                  <c:v>4040.9013589855244</c:v>
                </c:pt>
                <c:pt idx="707" formatCode="0.00">
                  <c:v>4040.9146632650454</c:v>
                </c:pt>
                <c:pt idx="708" formatCode="0.00">
                  <c:v>4040.9191103393869</c:v>
                </c:pt>
                <c:pt idx="709" formatCode="0.00">
                  <c:v>4040.9330934558011</c:v>
                </c:pt>
                <c:pt idx="710" formatCode="0.00">
                  <c:v>4040.942368584374</c:v>
                </c:pt>
                <c:pt idx="711" formatCode="0.00">
                  <c:v>4040.9537656554803</c:v>
                </c:pt>
                <c:pt idx="712" formatCode="0.00">
                  <c:v>4040.9674370610765</c:v>
                </c:pt>
                <c:pt idx="713" formatCode="0.00">
                  <c:v>4040.9706257472994</c:v>
                </c:pt>
                <c:pt idx="714" formatCode="0.00">
                  <c:v>4040.9778204947806</c:v>
                </c:pt>
                <c:pt idx="715" formatCode="0.00">
                  <c:v>4040.9792843811424</c:v>
                </c:pt>
                <c:pt idx="716" formatCode="0.00">
                  <c:v>4040.9807182509071</c:v>
                </c:pt>
                <c:pt idx="717" formatCode="0.00">
                  <c:v>4040.9863544442965</c:v>
                </c:pt>
                <c:pt idx="718" formatCode="0.00">
                  <c:v>4040.9927018001458</c:v>
                </c:pt>
                <c:pt idx="719" formatCode="0.00">
                  <c:v>4040.997467512213</c:v>
                </c:pt>
                <c:pt idx="720" formatCode="0.00">
                  <c:v>4040.9997349197952</c:v>
                </c:pt>
                <c:pt idx="721" formatCode="0.00">
                  <c:v>4040.9967748215054</c:v>
                </c:pt>
                <c:pt idx="722" formatCode="0.00">
                  <c:v>4040.9870956233535</c:v>
                </c:pt>
                <c:pt idx="723" formatCode="0.00">
                  <c:v>4041.0004991885426</c:v>
                </c:pt>
                <c:pt idx="724" formatCode="0.00">
                  <c:v>4041.0058744684325</c:v>
                </c:pt>
                <c:pt idx="725" formatCode="0.00">
                  <c:v>4041.0132978038469</c:v>
                </c:pt>
                <c:pt idx="726" formatCode="0.00">
                  <c:v>4041.0315224963597</c:v>
                </c:pt>
                <c:pt idx="727" formatCode="0.00">
                  <c:v>4041.0434506303418</c:v>
                </c:pt>
                <c:pt idx="728" formatCode="0.00">
                  <c:v>4041.0569534811993</c:v>
                </c:pt>
                <c:pt idx="729" formatCode="0.00">
                  <c:v>4041.0691956349688</c:v>
                </c:pt>
                <c:pt idx="730" formatCode="0.00">
                  <c:v>4041.074806429699</c:v>
                </c:pt>
                <c:pt idx="731" formatCode="0.00">
                  <c:v>4041.0860395640047</c:v>
                </c:pt>
                <c:pt idx="732" formatCode="0.00">
                  <c:v>4041.099124491468</c:v>
                </c:pt>
                <c:pt idx="733" formatCode="0.00">
                  <c:v>4041.0943010551755</c:v>
                </c:pt>
                <c:pt idx="734" formatCode="0.00">
                  <c:v>4041.0821258615074</c:v>
                </c:pt>
                <c:pt idx="735" formatCode="0.00">
                  <c:v>4041.1109117783399</c:v>
                </c:pt>
                <c:pt idx="736" formatCode="0.00">
                  <c:v>4041.1195380866166</c:v>
                </c:pt>
                <c:pt idx="737" formatCode="0.00">
                  <c:v>4041.1161808456545</c:v>
                </c:pt>
                <c:pt idx="738" formatCode="0.00">
                  <c:v>4041.1199929535146</c:v>
                </c:pt>
                <c:pt idx="739" formatCode="0.00">
                  <c:v>4041.1275271194422</c:v>
                </c:pt>
                <c:pt idx="740" formatCode="0.00">
                  <c:v>4041.1319649579082</c:v>
                </c:pt>
                <c:pt idx="741" formatCode="0.00">
                  <c:v>4041.1342254385836</c:v>
                </c:pt>
                <c:pt idx="742" formatCode="0.00">
                  <c:v>4041.1463890874061</c:v>
                </c:pt>
                <c:pt idx="743" formatCode="0.00">
                  <c:v>4041.1297622014586</c:v>
                </c:pt>
                <c:pt idx="744" formatCode="0.00">
                  <c:v>4041.1408152361801</c:v>
                </c:pt>
                <c:pt idx="745" formatCode="0.00">
                  <c:v>4041.1415818138967</c:v>
                </c:pt>
                <c:pt idx="746" formatCode="0.00">
                  <c:v>4041.1411939071004</c:v>
                </c:pt>
                <c:pt idx="747" formatCode="0.00">
                  <c:v>4041.1601921042366</c:v>
                </c:pt>
                <c:pt idx="748" formatCode="0.00">
                  <c:v>4041.2374917692491</c:v>
                </c:pt>
                <c:pt idx="749" formatCode="0.00">
                  <c:v>4041.3852103715803</c:v>
                </c:pt>
                <c:pt idx="750" formatCode="0.00">
                  <c:v>4041.5249260872715</c:v>
                </c:pt>
                <c:pt idx="751" formatCode="0.00">
                  <c:v>4041.656306424783</c:v>
                </c:pt>
                <c:pt idx="752" formatCode="0.00">
                  <c:v>4041.7805405031631</c:v>
                </c:pt>
                <c:pt idx="753" formatCode="0.00">
                  <c:v>4041.8870393904635</c:v>
                </c:pt>
                <c:pt idx="754" formatCode="0.00">
                  <c:v>4042.0009708490547</c:v>
                </c:pt>
                <c:pt idx="755" formatCode="0.00">
                  <c:v>4042.0796120250707</c:v>
                </c:pt>
                <c:pt idx="756" formatCode="0.00">
                  <c:v>4042.1661960545321</c:v>
                </c:pt>
                <c:pt idx="757" formatCode="0.00">
                  <c:v>4042.2227265431661</c:v>
                </c:pt>
                <c:pt idx="758" formatCode="0.00">
                  <c:v>4042.2935703307858</c:v>
                </c:pt>
                <c:pt idx="759" formatCode="0.00">
                  <c:v>4042.3634605141974</c:v>
                </c:pt>
                <c:pt idx="760" formatCode="0.00">
                  <c:v>4042.4282963644141</c:v>
                </c:pt>
                <c:pt idx="761" formatCode="0.00">
                  <c:v>4042.4816889641438</c:v>
                </c:pt>
                <c:pt idx="762" formatCode="0.00">
                  <c:v>4042.5030215289639</c:v>
                </c:pt>
                <c:pt idx="763" formatCode="0.00">
                  <c:v>4042.5017793036286</c:v>
                </c:pt>
                <c:pt idx="764" formatCode="0.00">
                  <c:v>4042.5056168101478</c:v>
                </c:pt>
                <c:pt idx="765" formatCode="0.00">
                  <c:v>4042.5003015634529</c:v>
                </c:pt>
                <c:pt idx="766" formatCode="0.00">
                  <c:v>4042.5011928254967</c:v>
                </c:pt>
                <c:pt idx="767" formatCode="0.00">
                  <c:v>4042.5017100345581</c:v>
                </c:pt>
                <c:pt idx="768" formatCode="0.00">
                  <c:v>4042.4922594243394</c:v>
                </c:pt>
                <c:pt idx="769" formatCode="0.00">
                  <c:v>4042.5003454338644</c:v>
                </c:pt>
                <c:pt idx="770" formatCode="0.00">
                  <c:v>4042.4965725784778</c:v>
                </c:pt>
                <c:pt idx="771" formatCode="0.00">
                  <c:v>4042.4874267521704</c:v>
                </c:pt>
                <c:pt idx="772" formatCode="0.00">
                  <c:v>4042.310846037029</c:v>
                </c:pt>
                <c:pt idx="773" formatCode="0.00">
                  <c:v>4042.1575582014102</c:v>
                </c:pt>
                <c:pt idx="774" formatCode="0.00">
                  <c:v>4042.0279211355123</c:v>
                </c:pt>
                <c:pt idx="775" formatCode="0.00">
                  <c:v>4041.9155690117341</c:v>
                </c:pt>
                <c:pt idx="776" formatCode="0.00">
                  <c:v>4041.8163064333576</c:v>
                </c:pt>
                <c:pt idx="777" formatCode="0.00">
                  <c:v>4041.7153305999645</c:v>
                </c:pt>
                <c:pt idx="778" formatCode="0.00">
                  <c:v>4041.6319075490978</c:v>
                </c:pt>
                <c:pt idx="779" formatCode="0.00">
                  <c:v>4041.5542476849178</c:v>
                </c:pt>
                <c:pt idx="780" formatCode="0.00">
                  <c:v>4041.47937474635</c:v>
                </c:pt>
                <c:pt idx="781" formatCode="0.00">
                  <c:v>4041.4077897796737</c:v>
                </c:pt>
                <c:pt idx="782" formatCode="0.00">
                  <c:v>4041.347140090299</c:v>
                </c:pt>
                <c:pt idx="783" formatCode="0.00">
                  <c:v>4041.281526117521</c:v>
                </c:pt>
                <c:pt idx="784" formatCode="0.00">
                  <c:v>4041.2271568238939</c:v>
                </c:pt>
                <c:pt idx="785" formatCode="0.00">
                  <c:v>4041.1669620014172</c:v>
                </c:pt>
                <c:pt idx="786" formatCode="0.00">
                  <c:v>4041.1235672375647</c:v>
                </c:pt>
                <c:pt idx="787" formatCode="0.00">
                  <c:v>4041.0709827769938</c:v>
                </c:pt>
                <c:pt idx="788" formatCode="0.00">
                  <c:v>4041.0327531768503</c:v>
                </c:pt>
                <c:pt idx="789" formatCode="0.00">
                  <c:v>4040.9773240664404</c:v>
                </c:pt>
                <c:pt idx="790" formatCode="0.00">
                  <c:v>4040.9414195981049</c:v>
                </c:pt>
                <c:pt idx="791" formatCode="0.00">
                  <c:v>4040.8936424110434</c:v>
                </c:pt>
                <c:pt idx="792" formatCode="0.00">
                  <c:v>4040.8529098884765</c:v>
                </c:pt>
                <c:pt idx="793" formatCode="0.00">
                  <c:v>4040.8168253205567</c:v>
                </c:pt>
                <c:pt idx="794" formatCode="0.00">
                  <c:v>4040.7742410048322</c:v>
                </c:pt>
                <c:pt idx="795" formatCode="0.00">
                  <c:v>4040.7326934161997</c:v>
                </c:pt>
                <c:pt idx="796" formatCode="0.00">
                  <c:v>4040.6962717388028</c:v>
                </c:pt>
                <c:pt idx="797" formatCode="0.00">
                  <c:v>4040.6583769391673</c:v>
                </c:pt>
                <c:pt idx="798" formatCode="0.00">
                  <c:v>4040.6233175534949</c:v>
                </c:pt>
                <c:pt idx="799" formatCode="0.00">
                  <c:v>4040.5843860267673</c:v>
                </c:pt>
                <c:pt idx="800" formatCode="0.00">
                  <c:v>4040.5555747112758</c:v>
                </c:pt>
                <c:pt idx="801" formatCode="0.00">
                  <c:v>4040.5249623999448</c:v>
                </c:pt>
                <c:pt idx="802" formatCode="0.00">
                  <c:v>4040.4940383777957</c:v>
                </c:pt>
                <c:pt idx="803" formatCode="0.00">
                  <c:v>4040.4594430948969</c:v>
                </c:pt>
                <c:pt idx="804" formatCode="0.00">
                  <c:v>4040.445404563226</c:v>
                </c:pt>
                <c:pt idx="805" formatCode="0.00">
                  <c:v>4040.404533502518</c:v>
                </c:pt>
                <c:pt idx="806" formatCode="0.00">
                  <c:v>4040.3710973220695</c:v>
                </c:pt>
                <c:pt idx="807" formatCode="0.00">
                  <c:v>4040.3563453189699</c:v>
                </c:pt>
                <c:pt idx="808" formatCode="0.00">
                  <c:v>#N/A</c:v>
                </c:pt>
                <c:pt idx="809" formatCode="0.00">
                  <c:v>4040.3345001630264</c:v>
                </c:pt>
                <c:pt idx="810" formatCode="0.00">
                  <c:v>4040.3129851896533</c:v>
                </c:pt>
                <c:pt idx="811" formatCode="0.00">
                  <c:v>4040.291359385767</c:v>
                </c:pt>
                <c:pt idx="812" formatCode="0.00">
                  <c:v>4040.2789602221037</c:v>
                </c:pt>
                <c:pt idx="813" formatCode="0.00">
                  <c:v>4040.251638191633</c:v>
                </c:pt>
                <c:pt idx="814" formatCode="0.00">
                  <c:v>4040.2283083686061</c:v>
                </c:pt>
                <c:pt idx="815" formatCode="0.00">
                  <c:v>4040.2149902352712</c:v>
                </c:pt>
                <c:pt idx="816" formatCode="0.00">
                  <c:v>4040.1931681690176</c:v>
                </c:pt>
                <c:pt idx="817" formatCode="0.00">
                  <c:v>4040.1773586581048</c:v>
                </c:pt>
                <c:pt idx="818" formatCode="0.00">
                  <c:v>4040.189732423109</c:v>
                </c:pt>
                <c:pt idx="819" formatCode="0.00">
                  <c:v>4040.1995847939379</c:v>
                </c:pt>
                <c:pt idx="820" formatCode="0.00">
                  <c:v>4040.1684460376691</c:v>
                </c:pt>
                <c:pt idx="821" formatCode="0.00">
                  <c:v>4040.1412140569905</c:v>
                </c:pt>
                <c:pt idx="822" formatCode="0.00">
                  <c:v>4040.1186254130207</c:v>
                </c:pt>
                <c:pt idx="823" formatCode="0.00">
                  <c:v>4040.1000428303091</c:v>
                </c:pt>
                <c:pt idx="824" formatCode="0.00">
                  <c:v>4040.0810607959561</c:v>
                </c:pt>
                <c:pt idx="825" formatCode="0.00">
                  <c:v>4040.0566180498595</c:v>
                </c:pt>
                <c:pt idx="826" formatCode="0.00">
                  <c:v>4040.0397256324741</c:v>
                </c:pt>
                <c:pt idx="827" formatCode="0.00">
                  <c:v>4040.0277467011733</c:v>
                </c:pt>
                <c:pt idx="828" formatCode="0.00">
                  <c:v>4040.0117363099553</c:v>
                </c:pt>
                <c:pt idx="829" formatCode="0.00">
                  <c:v>4039.9992216978408</c:v>
                </c:pt>
                <c:pt idx="830" formatCode="0.00">
                  <c:v>4039.9858827837843</c:v>
                </c:pt>
                <c:pt idx="831" formatCode="0.00">
                  <c:v>4039.9694683229873</c:v>
                </c:pt>
                <c:pt idx="832" formatCode="0.00">
                  <c:v>4039.9514676004696</c:v>
                </c:pt>
                <c:pt idx="833" formatCode="0.00">
                  <c:v>4039.9397934530803</c:v>
                </c:pt>
                <c:pt idx="834" formatCode="0.00">
                  <c:v>4039.927216498802</c:v>
                </c:pt>
                <c:pt idx="835" formatCode="0.00">
                  <c:v>4039.9202387944092</c:v>
                </c:pt>
                <c:pt idx="836" formatCode="0.00">
                  <c:v>4039.9138360233032</c:v>
                </c:pt>
                <c:pt idx="837" formatCode="0.00">
                  <c:v>4039.9043138350448</c:v>
                </c:pt>
                <c:pt idx="838" formatCode="0.00">
                  <c:v>4039.8968604830329</c:v>
                </c:pt>
                <c:pt idx="839" formatCode="0.00">
                  <c:v>4039.8851401562629</c:v>
                </c:pt>
                <c:pt idx="840" formatCode="0.00">
                  <c:v>4039.8830366854813</c:v>
                </c:pt>
                <c:pt idx="841" formatCode="0.00">
                  <c:v>4039.873135826303</c:v>
                </c:pt>
                <c:pt idx="842" formatCode="0.00">
                  <c:v>4039.8548672633788</c:v>
                </c:pt>
                <c:pt idx="843" formatCode="0.00">
                  <c:v>4039.8614639878824</c:v>
                </c:pt>
                <c:pt idx="844" formatCode="0.00">
                  <c:v>4039.8378132181615</c:v>
                </c:pt>
                <c:pt idx="845" formatCode="0.00">
                  <c:v>4039.8395403269919</c:v>
                </c:pt>
                <c:pt idx="846" formatCode="0.00">
                  <c:v>4039.8475847750747</c:v>
                </c:pt>
                <c:pt idx="847" formatCode="0.00">
                  <c:v>4039.8437888299977</c:v>
                </c:pt>
                <c:pt idx="848" formatCode="0.00">
                  <c:v>4039.8482035787729</c:v>
                </c:pt>
                <c:pt idx="849" formatCode="0.00">
                  <c:v>4039.8441143946302</c:v>
                </c:pt>
                <c:pt idx="850" formatCode="0.00">
                  <c:v>4039.8411519873712</c:v>
                </c:pt>
                <c:pt idx="851" formatCode="0.00">
                  <c:v>4039.8411843129375</c:v>
                </c:pt>
                <c:pt idx="852" formatCode="0.00">
                  <c:v>4039.8353426213048</c:v>
                </c:pt>
                <c:pt idx="853" formatCode="0.00">
                  <c:v>4039.8378686334181</c:v>
                </c:pt>
                <c:pt idx="854" formatCode="0.00">
                  <c:v>4039.832200114462</c:v>
                </c:pt>
                <c:pt idx="855" formatCode="0.00">
                  <c:v>4039.8420547942601</c:v>
                </c:pt>
                <c:pt idx="856" formatCode="0.00">
                  <c:v>4038.2488661671414</c:v>
                </c:pt>
                <c:pt idx="857" formatCode="0.00">
                  <c:v>4039.862817043731</c:v>
                </c:pt>
                <c:pt idx="858" formatCode="0.00">
                  <c:v>4039.8855603886254</c:v>
                </c:pt>
                <c:pt idx="859" formatCode="0.00">
                  <c:v>4039.9157293779035</c:v>
                </c:pt>
                <c:pt idx="860" formatCode="0.00">
                  <c:v>4039.9245173140121</c:v>
                </c:pt>
                <c:pt idx="861" formatCode="0.00">
                  <c:v>4039.944224364639</c:v>
                </c:pt>
                <c:pt idx="862" formatCode="0.00">
                  <c:v>4039.9466026027344</c:v>
                </c:pt>
                <c:pt idx="863" formatCode="0.00">
                  <c:v>4039.9436794479489</c:v>
                </c:pt>
                <c:pt idx="864" formatCode="0.00">
                  <c:v>4039.9336631403194</c:v>
                </c:pt>
                <c:pt idx="865" formatCode="0.00">
                  <c:v>4039.9216311027312</c:v>
                </c:pt>
                <c:pt idx="866" formatCode="0.00">
                  <c:v>4039.9019910122061</c:v>
                </c:pt>
                <c:pt idx="867" formatCode="0.00">
                  <c:v>4039.8893170812289</c:v>
                </c:pt>
                <c:pt idx="868" formatCode="0.00">
                  <c:v>4039.8792776839091</c:v>
                </c:pt>
                <c:pt idx="869" formatCode="0.00">
                  <c:v>4039.8509143084084</c:v>
                </c:pt>
                <c:pt idx="870" formatCode="0.00">
                  <c:v>4039.8536388918574</c:v>
                </c:pt>
                <c:pt idx="871" formatCode="0.00">
                  <c:v>4039.8405608913008</c:v>
                </c:pt>
                <c:pt idx="872" formatCode="0.00">
                  <c:v>4039.8276445185761</c:v>
                </c:pt>
                <c:pt idx="873" formatCode="0.00">
                  <c:v>4039.833379997634</c:v>
                </c:pt>
                <c:pt idx="874" formatCode="0.00">
                  <c:v>4039.8276930069255</c:v>
                </c:pt>
                <c:pt idx="875" formatCode="0.00">
                  <c:v>4039.8194199709096</c:v>
                </c:pt>
                <c:pt idx="876" formatCode="0.00">
                  <c:v>4039.8116664529243</c:v>
                </c:pt>
                <c:pt idx="877" formatCode="0.00">
                  <c:v>4039.8043516390539</c:v>
                </c:pt>
                <c:pt idx="878" formatCode="0.00">
                  <c:v>4039.7943907466811</c:v>
                </c:pt>
                <c:pt idx="879" formatCode="0.00">
                  <c:v>4039.7885883075214</c:v>
                </c:pt>
                <c:pt idx="880" formatCode="0.00">
                  <c:v>4039.7790915179226</c:v>
                </c:pt>
                <c:pt idx="881" formatCode="0.00">
                  <c:v>4039.7694538812129</c:v>
                </c:pt>
                <c:pt idx="882" formatCode="0.00">
                  <c:v>4039.760825263967</c:v>
                </c:pt>
                <c:pt idx="883" formatCode="0.00">
                  <c:v>4039.7566437210635</c:v>
                </c:pt>
                <c:pt idx="884" formatCode="0.00">
                  <c:v>4039.7434294913342</c:v>
                </c:pt>
                <c:pt idx="885" formatCode="0.00">
                  <c:v>4039.7355997773711</c:v>
                </c:pt>
                <c:pt idx="886" formatCode="0.00">
                  <c:v>4039.7243597161582</c:v>
                </c:pt>
                <c:pt idx="887" formatCode="0.00">
                  <c:v>4039.7183309980346</c:v>
                </c:pt>
                <c:pt idx="888" formatCode="0.00">
                  <c:v>4039.7202866947987</c:v>
                </c:pt>
                <c:pt idx="889" formatCode="0.00">
                  <c:v>4039.7078044082505</c:v>
                </c:pt>
                <c:pt idx="890" formatCode="0.00">
                  <c:v>4039.7020527664099</c:v>
                </c:pt>
                <c:pt idx="891" formatCode="0.00">
                  <c:v>4039.6955414737599</c:v>
                </c:pt>
                <c:pt idx="892" formatCode="0.00">
                  <c:v>4039.6846685386217</c:v>
                </c:pt>
                <c:pt idx="893" formatCode="0.00">
                  <c:v>4039.670433744584</c:v>
                </c:pt>
                <c:pt idx="894" formatCode="0.00">
                  <c:v>4039.6655456571584</c:v>
                </c:pt>
                <c:pt idx="895" formatCode="0.00">
                  <c:v>4039.6558156616879</c:v>
                </c:pt>
                <c:pt idx="896" formatCode="0.00">
                  <c:v>4039.6532365432872</c:v>
                </c:pt>
                <c:pt idx="897" formatCode="0.00">
                  <c:v>4039.6346354888233</c:v>
                </c:pt>
                <c:pt idx="898" formatCode="0.00">
                  <c:v>4039.6256605262238</c:v>
                </c:pt>
                <c:pt idx="899" formatCode="0.00">
                  <c:v>4039.6223448467044</c:v>
                </c:pt>
                <c:pt idx="900" formatCode="0.00">
                  <c:v>4039.6069047708352</c:v>
                </c:pt>
                <c:pt idx="901" formatCode="0.00">
                  <c:v>4039.5983384957531</c:v>
                </c:pt>
                <c:pt idx="902" formatCode="0.00">
                  <c:v>4039.5928847109167</c:v>
                </c:pt>
                <c:pt idx="903" formatCode="0.00">
                  <c:v>4039.5893150448042</c:v>
                </c:pt>
                <c:pt idx="904" formatCode="0.00">
                  <c:v>4039.5786637706929</c:v>
                </c:pt>
                <c:pt idx="905" formatCode="0.00">
                  <c:v>4039.5721155345386</c:v>
                </c:pt>
                <c:pt idx="906" formatCode="0.00">
                  <c:v>4039.5658028132248</c:v>
                </c:pt>
                <c:pt idx="907" formatCode="0.00">
                  <c:v>4039.5751102673639</c:v>
                </c:pt>
                <c:pt idx="908" formatCode="0.00">
                  <c:v>4039.5714713321804</c:v>
                </c:pt>
                <c:pt idx="909" formatCode="0.00">
                  <c:v>4039.5576452256601</c:v>
                </c:pt>
                <c:pt idx="910" formatCode="0.00">
                  <c:v>4039.5553847449846</c:v>
                </c:pt>
                <c:pt idx="911" formatCode="0.00">
                  <c:v>4039.5281319835849</c:v>
                </c:pt>
                <c:pt idx="912" formatCode="0.00">
                  <c:v>4039.5438445177988</c:v>
                </c:pt>
                <c:pt idx="913" formatCode="0.00">
                  <c:v>4039.5400277920007</c:v>
                </c:pt>
                <c:pt idx="914" formatCode="0.00">
                  <c:v>4039.5261809047588</c:v>
                </c:pt>
                <c:pt idx="915" formatCode="0.00">
                  <c:v>4039.531045902494</c:v>
                </c:pt>
                <c:pt idx="916" formatCode="0.00">
                  <c:v>4039.5172636663851</c:v>
                </c:pt>
                <c:pt idx="917" formatCode="0.00">
                  <c:v>4039.5144998304622</c:v>
                </c:pt>
                <c:pt idx="918" formatCode="0.00">
                  <c:v>4039.4990689904698</c:v>
                </c:pt>
                <c:pt idx="919" formatCode="0.00">
                  <c:v>4039.4949774973575</c:v>
                </c:pt>
                <c:pt idx="920" formatCode="0.00">
                  <c:v>4039.4924861197801</c:v>
                </c:pt>
                <c:pt idx="921" formatCode="0.00">
                  <c:v>4039.483277951309</c:v>
                </c:pt>
                <c:pt idx="922" formatCode="0.00">
                  <c:v>4039.4802231852891</c:v>
                </c:pt>
                <c:pt idx="923" formatCode="0.00">
                  <c:v>4039.4784037176978</c:v>
                </c:pt>
                <c:pt idx="924" formatCode="0.00">
                  <c:v>4039.4515804245366</c:v>
                </c:pt>
                <c:pt idx="925" formatCode="0.00">
                  <c:v>4039.4571658206073</c:v>
                </c:pt>
                <c:pt idx="926" formatCode="0.00">
                  <c:v>4039.4574174982313</c:v>
                </c:pt>
                <c:pt idx="927" formatCode="0.00">
                  <c:v>4039.4463344469118</c:v>
                </c:pt>
                <c:pt idx="928" formatCode="0.00">
                  <c:v>4039.4421344322559</c:v>
                </c:pt>
                <c:pt idx="929" formatCode="0.00">
                  <c:v>4039.4387171580993</c:v>
                </c:pt>
                <c:pt idx="930" formatCode="0.00">
                  <c:v>4039.4303309826009</c:v>
                </c:pt>
                <c:pt idx="931" formatCode="0.00">
                  <c:v>4039.427359339466</c:v>
                </c:pt>
                <c:pt idx="932" formatCode="0.00">
                  <c:v>4039.4132838642909</c:v>
                </c:pt>
                <c:pt idx="933" formatCode="0.00">
                  <c:v>4039.4135378508836</c:v>
                </c:pt>
                <c:pt idx="934" formatCode="0.00">
                  <c:v>4039.4098227197228</c:v>
                </c:pt>
                <c:pt idx="935" formatCode="0.00">
                  <c:v>4039.4009447338221</c:v>
                </c:pt>
                <c:pt idx="936" formatCode="0.00">
                  <c:v>4039.4019745340074</c:v>
                </c:pt>
                <c:pt idx="937" formatCode="0.00">
                  <c:v>4039.3965207491706</c:v>
                </c:pt>
                <c:pt idx="938" formatCode="0.00">
                  <c:v>4039.3870124147265</c:v>
                </c:pt>
                <c:pt idx="939" formatCode="0.00">
                  <c:v>4039.3847288443612</c:v>
                </c:pt>
                <c:pt idx="940" formatCode="0.00">
                  <c:v>4039.3746663573511</c:v>
                </c:pt>
                <c:pt idx="941" formatCode="0.00">
                  <c:v>4039.3673330717284</c:v>
                </c:pt>
                <c:pt idx="942" formatCode="0.00">
                  <c:v>4039.3577462323369</c:v>
                </c:pt>
                <c:pt idx="943" formatCode="0.00">
                  <c:v>4039.359692693225</c:v>
                </c:pt>
                <c:pt idx="944" formatCode="0.00">
                  <c:v>4039.3535923970617</c:v>
                </c:pt>
                <c:pt idx="945" formatCode="0.00">
                  <c:v>4039.3519368662705</c:v>
                </c:pt>
                <c:pt idx="946" formatCode="0.00">
                  <c:v>4039.3445758730195</c:v>
                </c:pt>
                <c:pt idx="947" formatCode="0.00">
                  <c:v>4039.3419367214242</c:v>
                </c:pt>
                <c:pt idx="948" formatCode="0.00">
                  <c:v>4039.3256931243345</c:v>
                </c:pt>
                <c:pt idx="949" formatCode="0.00">
                  <c:v>4039.3318026563743</c:v>
                </c:pt>
                <c:pt idx="950" formatCode="0.00">
                  <c:v>4039.3177687426414</c:v>
                </c:pt>
                <c:pt idx="951" formatCode="0.00">
                  <c:v>4039.3142244751884</c:v>
                </c:pt>
                <c:pt idx="952" formatCode="0.00">
                  <c:v>4039.30588678804</c:v>
                </c:pt>
                <c:pt idx="953" formatCode="0.00">
                  <c:v>4039.3009779198933</c:v>
                </c:pt>
                <c:pt idx="954" formatCode="0.00">
                  <c:v>4039.3074222524415</c:v>
                </c:pt>
                <c:pt idx="955" formatCode="0.00">
                  <c:v>4039.3041642971475</c:v>
                </c:pt>
                <c:pt idx="956" formatCode="0.00">
                  <c:v>4039.2970619084272</c:v>
                </c:pt>
                <c:pt idx="957" formatCode="0.00">
                  <c:v>4039.2930350664478</c:v>
                </c:pt>
                <c:pt idx="958" formatCode="0.00">
                  <c:v>4039.3016290491582</c:v>
                </c:pt>
                <c:pt idx="959" formatCode="0.00">
                  <c:v>4039.2980362933554</c:v>
                </c:pt>
                <c:pt idx="960" formatCode="0.00">
                  <c:v>4039.2957411781449</c:v>
                </c:pt>
                <c:pt idx="961" formatCode="0.00">
                  <c:v>4039.2974475062542</c:v>
                </c:pt>
                <c:pt idx="962" formatCode="0.00">
                  <c:v>4039.288968971995</c:v>
                </c:pt>
                <c:pt idx="963" formatCode="0.00">
                  <c:v>4039.2828663668624</c:v>
                </c:pt>
                <c:pt idx="964" formatCode="0.00">
                  <c:v>4039.2809753212314</c:v>
                </c:pt>
                <c:pt idx="965" formatCode="0.00">
                  <c:v>4039.2689733002403</c:v>
                </c:pt>
                <c:pt idx="966" formatCode="0.00">
                  <c:v>4039.2763550742125</c:v>
                </c:pt>
                <c:pt idx="967" formatCode="0.00">
                  <c:v>4039.2815040751379</c:v>
                </c:pt>
                <c:pt idx="968" formatCode="0.00">
                  <c:v>4039.2680658754134</c:v>
                </c:pt>
                <c:pt idx="969" formatCode="0.00">
                  <c:v>4039.2629930704661</c:v>
                </c:pt>
                <c:pt idx="970" formatCode="0.00">
                  <c:v>4039.2560915620506</c:v>
                </c:pt>
                <c:pt idx="971" formatCode="0.00">
                  <c:v>4039.2576778237708</c:v>
                </c:pt>
                <c:pt idx="972" formatCode="0.00">
                  <c:v>4039.2625220407849</c:v>
                </c:pt>
                <c:pt idx="973" formatCode="0.00">
                  <c:v>4039.2556736386573</c:v>
                </c:pt>
                <c:pt idx="974" formatCode="0.00">
                  <c:v>4039.2483980772604</c:v>
                </c:pt>
                <c:pt idx="975" formatCode="0.00">
                  <c:v>4039.2532723108716</c:v>
                </c:pt>
                <c:pt idx="976" formatCode="0.00">
                  <c:v>4039.2532792377788</c:v>
                </c:pt>
                <c:pt idx="977" formatCode="0.00">
                  <c:v>4039.2478854861365</c:v>
                </c:pt>
                <c:pt idx="978" formatCode="0.00">
                  <c:v>4039.2488460172508</c:v>
                </c:pt>
                <c:pt idx="979" formatCode="0.00">
                  <c:v>4039.2438886607547</c:v>
                </c:pt>
                <c:pt idx="980" formatCode="0.00">
                  <c:v>4039.2447383613558</c:v>
                </c:pt>
                <c:pt idx="981" formatCode="0.00">
                  <c:v>4039.2454749224748</c:v>
                </c:pt>
                <c:pt idx="982" formatCode="0.00">
                  <c:v>4039.2404690776289</c:v>
                </c:pt>
                <c:pt idx="983" formatCode="0.00">
                  <c:v>4039.241131751739</c:v>
                </c:pt>
                <c:pt idx="984" formatCode="0.00">
                  <c:v>4039.2414965688449</c:v>
                </c:pt>
                <c:pt idx="985" formatCode="0.00">
                  <c:v>4039.2388343275593</c:v>
                </c:pt>
                <c:pt idx="986" formatCode="0.00">
                  <c:v>4039.2308060422602</c:v>
                </c:pt>
                <c:pt idx="987" formatCode="0.00">
                  <c:v>4039.2403998085583</c:v>
                </c:pt>
                <c:pt idx="988" formatCode="0.00">
                  <c:v>4039.2268069079091</c:v>
                </c:pt>
                <c:pt idx="989" formatCode="0.00">
                  <c:v>4039.2214778073999</c:v>
                </c:pt>
                <c:pt idx="990" formatCode="0.00">
                  <c:v>4039.2157192386521</c:v>
                </c:pt>
                <c:pt idx="991" formatCode="0.00">
                  <c:v>4039.2195798348616</c:v>
                </c:pt>
                <c:pt idx="992" formatCode="0.00">
                  <c:v>4039.2152920793824</c:v>
                </c:pt>
                <c:pt idx="993" formatCode="0.00">
                  <c:v>4039.2178481080928</c:v>
                </c:pt>
                <c:pt idx="994" formatCode="0.00">
                  <c:v>4039.2173424438765</c:v>
                </c:pt>
                <c:pt idx="995" formatCode="0.00">
                  <c:v>4039.2158877933907</c:v>
                </c:pt>
                <c:pt idx="996" formatCode="0.00">
                  <c:v>4039.2128838246895</c:v>
                </c:pt>
                <c:pt idx="997" formatCode="0.00">
                  <c:v>4039.2143823455867</c:v>
                </c:pt>
                <c:pt idx="998" formatCode="0.00">
                  <c:v>4039.2163980755454</c:v>
                </c:pt>
                <c:pt idx="999" formatCode="0.00">
                  <c:v>4039.2122996555263</c:v>
                </c:pt>
                <c:pt idx="1000" formatCode="0.00">
                  <c:v>4039.2063378975045</c:v>
                </c:pt>
                <c:pt idx="1001" formatCode="0.00">
                  <c:v>4039.2080280628306</c:v>
                </c:pt>
                <c:pt idx="1002" formatCode="0.00">
                  <c:v>4039.2101984937135</c:v>
                </c:pt>
                <c:pt idx="1003" formatCode="0.00">
                  <c:v>4039.2138166481755</c:v>
                </c:pt>
                <c:pt idx="1004" formatCode="0.00">
                  <c:v>4039.2163588230719</c:v>
                </c:pt>
                <c:pt idx="1005" formatCode="0.00">
                  <c:v>4039.2159408996786</c:v>
                </c:pt>
                <c:pt idx="1006" formatCode="0.00">
                  <c:v>4039.2181967624156</c:v>
                </c:pt>
                <c:pt idx="1007" formatCode="0.00">
                  <c:v>4038.0700526789528</c:v>
                </c:pt>
                <c:pt idx="1008" formatCode="0.00">
                  <c:v>4039.2163749858551</c:v>
                </c:pt>
                <c:pt idx="1009" formatCode="0.00">
                  <c:v>4039.2185338718932</c:v>
                </c:pt>
                <c:pt idx="1010" formatCode="0.00">
                  <c:v>4039.2160124777183</c:v>
                </c:pt>
                <c:pt idx="1011" formatCode="0.00">
                  <c:v>4039.2147956510421</c:v>
                </c:pt>
                <c:pt idx="1012" formatCode="0.00">
                  <c:v>4039.2097066833117</c:v>
                </c:pt>
                <c:pt idx="1013" formatCode="0.00">
                  <c:v>4039.2119394563583</c:v>
                </c:pt>
                <c:pt idx="1014" formatCode="0.00">
                  <c:v>4039.2116000379119</c:v>
                </c:pt>
                <c:pt idx="1015" formatCode="0.00">
                  <c:v>4039.2159963149352</c:v>
                </c:pt>
                <c:pt idx="1016" formatCode="0.00">
                  <c:v>4039.2170353509964</c:v>
                </c:pt>
                <c:pt idx="1017" formatCode="0.00">
                  <c:v>4039.2043937455855</c:v>
                </c:pt>
                <c:pt idx="1018" formatCode="0.00">
                  <c:v>4039.2024980820161</c:v>
                </c:pt>
                <c:pt idx="1019" formatCode="0.00">
                  <c:v>4039.1982819045766</c:v>
                </c:pt>
                <c:pt idx="1020" formatCode="0.00">
                  <c:v>4039.198572834674</c:v>
                </c:pt>
                <c:pt idx="1021" formatCode="0.00">
                  <c:v>4039.1921677545988</c:v>
                </c:pt>
                <c:pt idx="1022" formatCode="0.00">
                  <c:v>4039.1932160265364</c:v>
                </c:pt>
                <c:pt idx="1023" formatCode="0.00">
                  <c:v>4039.197861672214</c:v>
                </c:pt>
                <c:pt idx="1024" formatCode="0.00">
                  <c:v>#N/A</c:v>
                </c:pt>
                <c:pt idx="1025" formatCode="0.00">
                  <c:v>4039.1399388752579</c:v>
                </c:pt>
                <c:pt idx="1026" formatCode="0.00">
                  <c:v>4039.2169845536778</c:v>
                </c:pt>
                <c:pt idx="1027" formatCode="0.00">
                  <c:v>4039.2183122108668</c:v>
                </c:pt>
                <c:pt idx="1028" formatCode="0.00">
                  <c:v>4039.2324223205774</c:v>
                </c:pt>
                <c:pt idx="1029" formatCode="0.00">
                  <c:v>4039.2270539675947</c:v>
                </c:pt>
                <c:pt idx="1030" formatCode="0.00">
                  <c:v>4039.2304504610302</c:v>
                </c:pt>
                <c:pt idx="1031" formatCode="0.00">
                  <c:v>4039.2249089353709</c:v>
                </c:pt>
                <c:pt idx="1032" formatCode="0.00">
                  <c:v>4039.2290350630183</c:v>
                </c:pt>
                <c:pt idx="1033" formatCode="0.00">
                  <c:v>4039.2131655189105</c:v>
                </c:pt>
                <c:pt idx="1034" formatCode="0.00">
                  <c:v>4039.211733958115</c:v>
                </c:pt>
                <c:pt idx="1035" formatCode="0.00">
                  <c:v>4039.2113991576066</c:v>
                </c:pt>
                <c:pt idx="1036" formatCode="0.00">
                  <c:v>4039.2052319013414</c:v>
                </c:pt>
                <c:pt idx="1037" formatCode="0.00">
                  <c:v>4039.2020409061493</c:v>
                </c:pt>
                <c:pt idx="1038" formatCode="0.00">
                  <c:v>4039.1978293466477</c:v>
                </c:pt>
                <c:pt idx="1039" formatCode="0.00">
                  <c:v>4039.1913573064712</c:v>
                </c:pt>
                <c:pt idx="1040" formatCode="0.00">
                  <c:v>4039.1909139844183</c:v>
                </c:pt>
                <c:pt idx="1041" formatCode="0.00">
                  <c:v>4039.1807683745237</c:v>
                </c:pt>
                <c:pt idx="1042" formatCode="0.00">
                  <c:v>4039.1807245041118</c:v>
                </c:pt>
                <c:pt idx="1043" formatCode="0.00">
                  <c:v>4039.1830750345794</c:v>
                </c:pt>
                <c:pt idx="1044" formatCode="0.00">
                  <c:v>4039.1747073308334</c:v>
                </c:pt>
                <c:pt idx="1045" formatCode="0.00">
                  <c:v>4039.1728001224187</c:v>
                </c:pt>
                <c:pt idx="1046" formatCode="0.00">
                  <c:v>4039.1751922143285</c:v>
                </c:pt>
                <c:pt idx="1047" formatCode="0.00">
                  <c:v>4039.1620333998562</c:v>
                </c:pt>
                <c:pt idx="1048" formatCode="0.00">
                  <c:v>4039.1613822705913</c:v>
                </c:pt>
                <c:pt idx="1049" formatCode="0.00">
                  <c:v>4039.1610543969896</c:v>
                </c:pt>
                <c:pt idx="1050" formatCode="0.00">
                  <c:v>4039.1625783165459</c:v>
                </c:pt>
                <c:pt idx="1051" formatCode="0.00">
                  <c:v>4039.1533078059115</c:v>
                </c:pt>
                <c:pt idx="1052" formatCode="0.00">
                  <c:v>4039.1486944857998</c:v>
                </c:pt>
                <c:pt idx="1053" formatCode="0.00">
                  <c:v>4039.1451894708202</c:v>
                </c:pt>
                <c:pt idx="1054" formatCode="0.00">
                  <c:v>4039.1421531765527</c:v>
                </c:pt>
                <c:pt idx="1055" formatCode="0.00">
                  <c:v>4039.1410887418319</c:v>
                </c:pt>
                <c:pt idx="1056" formatCode="0.00">
                  <c:v>4039.1354987278232</c:v>
                </c:pt>
                <c:pt idx="1057" formatCode="0.00">
                  <c:v>4039.1500821761838</c:v>
                </c:pt>
                <c:pt idx="1058" formatCode="0.00">
                  <c:v>4039.1244895635127</c:v>
                </c:pt>
                <c:pt idx="1059" formatCode="0.00">
                  <c:v>4039.1244549289772</c:v>
                </c:pt>
                <c:pt idx="1060" formatCode="0.00">
                  <c:v>4039.1150620429844</c:v>
                </c:pt>
                <c:pt idx="1061" formatCode="0.00">
                  <c:v>4039.1168491850099</c:v>
                </c:pt>
                <c:pt idx="1062" formatCode="0.00">
                  <c:v>4039.1027714008655</c:v>
                </c:pt>
                <c:pt idx="1063" formatCode="0.00">
                  <c:v>4039.1118202504736</c:v>
                </c:pt>
                <c:pt idx="1064" formatCode="0.00">
                  <c:v>4039.1013952553267</c:v>
                </c:pt>
                <c:pt idx="1065" formatCode="0.00">
                  <c:v>4039.0884396301285</c:v>
                </c:pt>
                <c:pt idx="1066" formatCode="0.00">
                  <c:v>4039.0962762709987</c:v>
                </c:pt>
                <c:pt idx="1067" formatCode="0.00">
                  <c:v>4039.0819976065491</c:v>
                </c:pt>
                <c:pt idx="1068" formatCode="0.00">
                  <c:v>4039.0853756282327</c:v>
                </c:pt>
                <c:pt idx="1069" formatCode="0.00">
                  <c:v>4039.0715125782076</c:v>
                </c:pt>
                <c:pt idx="1070" formatCode="0.00">
                  <c:v>4039.0811317431649</c:v>
                </c:pt>
                <c:pt idx="1071" formatCode="0.00">
                  <c:v>4039.0644933123722</c:v>
                </c:pt>
                <c:pt idx="1072" formatCode="0.00">
                  <c:v>4039.0608820848174</c:v>
                </c:pt>
                <c:pt idx="1073" formatCode="0.00">
                  <c:v>4039.05526436318</c:v>
                </c:pt>
                <c:pt idx="1074" formatCode="0.00">
                  <c:v>4039.0534587494026</c:v>
                </c:pt>
                <c:pt idx="1075" formatCode="0.00">
                  <c:v>4039.0455251318335</c:v>
                </c:pt>
                <c:pt idx="1076" formatCode="0.00">
                  <c:v>4039.0396118621607</c:v>
                </c:pt>
                <c:pt idx="1077" formatCode="0.00">
                  <c:v>4039.0387321449625</c:v>
                </c:pt>
                <c:pt idx="1078" formatCode="0.00">
                  <c:v>4039.0324124967415</c:v>
                </c:pt>
                <c:pt idx="1079" formatCode="0.00">
                  <c:v>4039.0273558545769</c:v>
                </c:pt>
                <c:pt idx="1080" formatCode="0.00">
                  <c:v>4039.0141600966003</c:v>
                </c:pt>
                <c:pt idx="1081" formatCode="0.00">
                  <c:v>4039.0039613804179</c:v>
                </c:pt>
                <c:pt idx="1082" formatCode="0.00">
                  <c:v>4039.0034788058915</c:v>
                </c:pt>
                <c:pt idx="1083" formatCode="0.00">
                  <c:v>4038.9954990089418</c:v>
                </c:pt>
                <c:pt idx="1084" formatCode="0.00">
                  <c:v>4038.9880895273413</c:v>
                </c:pt>
                <c:pt idx="1085" formatCode="0.00">
                  <c:v>4038.9831945130086</c:v>
                </c:pt>
                <c:pt idx="1086" formatCode="0.00">
                  <c:v>4038.9743511616434</c:v>
                </c:pt>
                <c:pt idx="1087" formatCode="0.00">
                  <c:v>4038.9594675473095</c:v>
                </c:pt>
                <c:pt idx="1088" formatCode="0.00">
                  <c:v>4038.9530209057925</c:v>
                </c:pt>
                <c:pt idx="1089" formatCode="0.00">
                  <c:v>4038.9479388649688</c:v>
                </c:pt>
                <c:pt idx="1090" formatCode="0.00">
                  <c:v>4038.9387260785597</c:v>
                </c:pt>
                <c:pt idx="1091" formatCode="0.00">
                  <c:v>4038.9327735564138</c:v>
                </c:pt>
                <c:pt idx="1092" formatCode="0.00">
                  <c:v>4038.9265070144806</c:v>
                </c:pt>
                <c:pt idx="1093" formatCode="0.00">
                  <c:v>4038.9146966379185</c:v>
                </c:pt>
                <c:pt idx="1094" formatCode="0.00">
                  <c:v>4038.9118912405534</c:v>
                </c:pt>
                <c:pt idx="1095" formatCode="0.00">
                  <c:v>4038.9000600832701</c:v>
                </c:pt>
                <c:pt idx="1096" formatCode="0.00">
                  <c:v>4038.889337231119</c:v>
                </c:pt>
                <c:pt idx="1097" formatCode="0.00">
                  <c:v>4038.8887923144293</c:v>
                </c:pt>
                <c:pt idx="1098" formatCode="0.00">
                  <c:v>4038.8860700399491</c:v>
                </c:pt>
                <c:pt idx="1099" formatCode="0.00">
                  <c:v>4038.8787136646361</c:v>
                </c:pt>
                <c:pt idx="1100" formatCode="0.00">
                  <c:v>4038.871539697876</c:v>
                </c:pt>
                <c:pt idx="1101" formatCode="0.00">
                  <c:v>4038.8601218460481</c:v>
                </c:pt>
                <c:pt idx="1102" formatCode="0.00">
                  <c:v>4038.857870601249</c:v>
                </c:pt>
                <c:pt idx="1103" formatCode="0.00">
                  <c:v>4038.848930273185</c:v>
                </c:pt>
                <c:pt idx="1104" formatCode="0.00">
                  <c:v>4038.8460486798417</c:v>
                </c:pt>
                <c:pt idx="1105" formatCode="0.00">
                  <c:v>4038.8380965905203</c:v>
                </c:pt>
                <c:pt idx="1106" formatCode="0.00">
                  <c:v>4038.8343837683287</c:v>
                </c:pt>
                <c:pt idx="1107" formatCode="0.00">
                  <c:v>4038.8228227604213</c:v>
                </c:pt>
                <c:pt idx="1108" formatCode="0.00">
                  <c:v>4038.819329290287</c:v>
                </c:pt>
                <c:pt idx="1109" formatCode="0.00">
                  <c:v>4038.8074150101188</c:v>
                </c:pt>
                <c:pt idx="1110" formatCode="0.00">
                  <c:v>4038.8053507918107</c:v>
                </c:pt>
                <c:pt idx="1111" formatCode="0.00">
                  <c:v>4038.79905423328</c:v>
                </c:pt>
                <c:pt idx="1112" formatCode="0.00">
                  <c:v>4038.7849117980031</c:v>
                </c:pt>
                <c:pt idx="1113" formatCode="0.00">
                  <c:v>4038.7913353498302</c:v>
                </c:pt>
                <c:pt idx="1114" formatCode="0.00">
                  <c:v>4038.7750363374839</c:v>
                </c:pt>
                <c:pt idx="1115" formatCode="0.00">
                  <c:v>4038.771522086628</c:v>
                </c:pt>
                <c:pt idx="1116" formatCode="0.00">
                  <c:v>4038.7619029216708</c:v>
                </c:pt>
                <c:pt idx="1117" formatCode="0.00">
                  <c:v>4038.7594808131639</c:v>
                </c:pt>
                <c:pt idx="1118" formatCode="0.00">
                  <c:v>4038.7543595198667</c:v>
                </c:pt>
                <c:pt idx="1119" formatCode="0.00">
                  <c:v>4038.7466637261068</c:v>
                </c:pt>
                <c:pt idx="1120" formatCode="0.00">
                  <c:v>4038.7363080000309</c:v>
                </c:pt>
                <c:pt idx="1121" formatCode="0.00">
                  <c:v>4038.7324358589763</c:v>
                </c:pt>
                <c:pt idx="1122" formatCode="0.00">
                  <c:v>4038.733336356896</c:v>
                </c:pt>
                <c:pt idx="1123" formatCode="0.00">
                  <c:v>4038.7289239170896</c:v>
                </c:pt>
                <c:pt idx="1124" formatCode="0.00">
                  <c:v>4038.7271806454755</c:v>
                </c:pt>
                <c:pt idx="1125" formatCode="0.00">
                  <c:v>4038.7096578795463</c:v>
                </c:pt>
                <c:pt idx="1126" formatCode="0.00">
                  <c:v>4038.7157835743692</c:v>
                </c:pt>
                <c:pt idx="1127" formatCode="0.00">
                  <c:v>4038.6946888333587</c:v>
                </c:pt>
                <c:pt idx="1128" formatCode="0.00">
                  <c:v>4038.7038923838913</c:v>
                </c:pt>
                <c:pt idx="1129" formatCode="0.00">
                  <c:v>4038.6923775553646</c:v>
                </c:pt>
                <c:pt idx="1130" formatCode="0.00">
                  <c:v>4038.6957232514815</c:v>
                </c:pt>
                <c:pt idx="1131" formatCode="0.00">
                  <c:v>4038.6901540181939</c:v>
                </c:pt>
                <c:pt idx="1132" formatCode="0.00">
                  <c:v>4038.6799760827325</c:v>
                </c:pt>
                <c:pt idx="1133" formatCode="0.00">
                  <c:v>4038.6703522998373</c:v>
                </c:pt>
                <c:pt idx="1134" formatCode="0.00">
                  <c:v>4038.67711757908</c:v>
                </c:pt>
                <c:pt idx="1135" formatCode="0.00">
                  <c:v>4038.664863880465</c:v>
                </c:pt>
                <c:pt idx="1136" formatCode="0.00">
                  <c:v>4038.6603013576719</c:v>
                </c:pt>
                <c:pt idx="1137" formatCode="0.00">
                  <c:v>4038.6564176717725</c:v>
                </c:pt>
                <c:pt idx="1138" formatCode="0.00">
                  <c:v>4038.6494492032557</c:v>
                </c:pt>
                <c:pt idx="1139" formatCode="0.00">
                  <c:v>4038.6472395198989</c:v>
                </c:pt>
                <c:pt idx="1140" formatCode="0.00">
                  <c:v>4038.6416471969205</c:v>
                </c:pt>
                <c:pt idx="1141" formatCode="0.00">
                  <c:v>4038.640003210975</c:v>
                </c:pt>
                <c:pt idx="1142" formatCode="0.00">
                  <c:v>4038.6292895946999</c:v>
                </c:pt>
                <c:pt idx="1143" formatCode="0.00">
                  <c:v>4038.6178832877172</c:v>
                </c:pt>
                <c:pt idx="1144" formatCode="0.00">
                  <c:v>4038.6177840020491</c:v>
                </c:pt>
                <c:pt idx="1145" formatCode="0.00">
                  <c:v>4038.6105661648776</c:v>
                </c:pt>
                <c:pt idx="1146" formatCode="0.00">
                  <c:v>4038.6150132392195</c:v>
                </c:pt>
                <c:pt idx="1147" formatCode="0.00">
                  <c:v>4038.6098942548915</c:v>
                </c:pt>
                <c:pt idx="1148" formatCode="0.00">
                  <c:v>4038.5932350433773</c:v>
                </c:pt>
                <c:pt idx="1149" formatCode="0.00">
                  <c:v>4038.5993584292314</c:v>
                </c:pt>
                <c:pt idx="1150" formatCode="0.00">
                  <c:v>4038.5965299421759</c:v>
                </c:pt>
                <c:pt idx="1151" formatCode="0.00">
                  <c:v>4038.5891920386148</c:v>
                </c:pt>
                <c:pt idx="1152" formatCode="0.00">
                  <c:v>4038.5873448633952</c:v>
                </c:pt>
                <c:pt idx="1153" formatCode="0.00">
                  <c:v>4038.5730754348219</c:v>
                </c:pt>
                <c:pt idx="1154" formatCode="0.00">
                  <c:v>4038.5823644172087</c:v>
                </c:pt>
                <c:pt idx="1155" formatCode="0.00">
                  <c:v>4038.5790556645961</c:v>
                </c:pt>
                <c:pt idx="1156" formatCode="0.00">
                  <c:v>4038.575998589607</c:v>
                </c:pt>
                <c:pt idx="1157" formatCode="0.00">
                  <c:v>4038.5685106030596</c:v>
                </c:pt>
                <c:pt idx="1158" formatCode="0.00">
                  <c:v>4038.5665456704196</c:v>
                </c:pt>
                <c:pt idx="1159" formatCode="0.00">
                  <c:v>4038.5613620349591</c:v>
                </c:pt>
                <c:pt idx="1160" formatCode="0.00">
                  <c:v>4038.5623110212282</c:v>
                </c:pt>
                <c:pt idx="1161" formatCode="0.00">
                  <c:v>4038.551680527838</c:v>
                </c:pt>
                <c:pt idx="1162" formatCode="0.00">
                  <c:v>4038.5593693946907</c:v>
                </c:pt>
                <c:pt idx="1163" formatCode="0.00">
                  <c:v>4038.5554279845651</c:v>
                </c:pt>
                <c:pt idx="1164" formatCode="0.00">
                  <c:v>4038.5399371113776</c:v>
                </c:pt>
                <c:pt idx="1165" formatCode="0.00">
                  <c:v>4038.5454624742542</c:v>
                </c:pt>
                <c:pt idx="1166" formatCode="0.00">
                  <c:v>4038.5437792358352</c:v>
                </c:pt>
                <c:pt idx="1167" formatCode="0.00">
                  <c:v>4038.5421537216416</c:v>
                </c:pt>
                <c:pt idx="1168" formatCode="0.00">
                  <c:v>4038.5345110341696</c:v>
                </c:pt>
                <c:pt idx="1169" formatCode="0.00">
                  <c:v>4038.5326800217326</c:v>
                </c:pt>
                <c:pt idx="1170" formatCode="0.00">
                  <c:v>4038.5316686932997</c:v>
                </c:pt>
                <c:pt idx="1171" formatCode="0.00">
                  <c:v>4038.5333288420288</c:v>
                </c:pt>
                <c:pt idx="1172" formatCode="0.00">
                  <c:v>4038.5347096055057</c:v>
                </c:pt>
                <c:pt idx="1173" formatCode="0.00">
                  <c:v>4038.5293227807706</c:v>
                </c:pt>
                <c:pt idx="1174" formatCode="0.00">
                  <c:v>4038.5348158180809</c:v>
                </c:pt>
                <c:pt idx="1175" formatCode="0.00">
                  <c:v>4038.5388680587193</c:v>
                </c:pt>
                <c:pt idx="1176" formatCode="0.00">
                  <c:v>4038.5337098219179</c:v>
                </c:pt>
                <c:pt idx="1177" formatCode="0.00">
                  <c:v>4038.5342362668557</c:v>
                </c:pt>
                <c:pt idx="1178" formatCode="0.00">
                  <c:v>4038.5335020147058</c:v>
                </c:pt>
                <c:pt idx="1179" formatCode="0.00">
                  <c:v>4038.529618328806</c:v>
                </c:pt>
                <c:pt idx="1180" formatCode="0.00">
                  <c:v>4038.5281475155371</c:v>
                </c:pt>
                <c:pt idx="1181" formatCode="0.00">
                  <c:v>4038.5305973316722</c:v>
                </c:pt>
                <c:pt idx="1182" formatCode="0.00">
                  <c:v>4038.5313500555744</c:v>
                </c:pt>
                <c:pt idx="1183" formatCode="0.00">
                  <c:v>4038.5298861692127</c:v>
                </c:pt>
                <c:pt idx="1184" formatCode="0.00">
                  <c:v>4038.5276326154444</c:v>
                </c:pt>
                <c:pt idx="1185" formatCode="0.00">
                  <c:v>4038.5366676112385</c:v>
                </c:pt>
                <c:pt idx="1186" formatCode="0.00">
                  <c:v>4038.5402580580721</c:v>
                </c:pt>
                <c:pt idx="1187" formatCode="0.00">
                  <c:v>4038.5328324136885</c:v>
                </c:pt>
                <c:pt idx="1188" formatCode="0.00">
                  <c:v>4038.5377666804943</c:v>
                </c:pt>
                <c:pt idx="1189" formatCode="0.00">
                  <c:v>4038.5369516144287</c:v>
                </c:pt>
                <c:pt idx="1190" formatCode="0.00">
                  <c:v>4038.5347419310719</c:v>
                </c:pt>
                <c:pt idx="1191" formatCode="0.00">
                  <c:v>4038.5391751515995</c:v>
                </c:pt>
                <c:pt idx="1192" formatCode="0.00">
                  <c:v>4038.5348481436472</c:v>
                </c:pt>
                <c:pt idx="1193" formatCode="0.00">
                  <c:v>4038.5452177235375</c:v>
                </c:pt>
                <c:pt idx="1194" formatCode="0.00">
                  <c:v>4038.5471826561775</c:v>
                </c:pt>
                <c:pt idx="1195" formatCode="0.00">
                  <c:v>4038.5528534841023</c:v>
                </c:pt>
                <c:pt idx="1196" formatCode="0.00">
                  <c:v>4038.5520522718512</c:v>
                </c:pt>
                <c:pt idx="1197" formatCode="0.00">
                  <c:v>4038.562477266998</c:v>
                </c:pt>
                <c:pt idx="1198" formatCode="0.00">
                  <c:v>4038.582509882257</c:v>
                </c:pt>
                <c:pt idx="1199" formatCode="0.00">
                  <c:v>4038.6510539367277</c:v>
                </c:pt>
                <c:pt idx="1200" formatCode="0.00">
                  <c:v>4038.6582279034878</c:v>
                </c:pt>
                <c:pt idx="1201" formatCode="0.00">
                  <c:v>4038.6481469447253</c:v>
                </c:pt>
                <c:pt idx="1202" formatCode="0.00">
                  <c:v>4038.7653271227346</c:v>
                </c:pt>
                <c:pt idx="1203" formatCode="0.00">
                  <c:v>4038.9945800392697</c:v>
                </c:pt>
                <c:pt idx="1204" formatCode="0.00">
                  <c:v>4039.0202788645161</c:v>
                </c:pt>
                <c:pt idx="1205" formatCode="0.00">
                  <c:v>4038.9868888634483</c:v>
                </c:pt>
                <c:pt idx="1206" formatCode="0.00">
                  <c:v>4038.9474054931238</c:v>
                </c:pt>
                <c:pt idx="1207" formatCode="0.00">
                  <c:v>4038.9253871645033</c:v>
                </c:pt>
                <c:pt idx="1208" formatCode="0.00">
                  <c:v>4038.9133482000079</c:v>
                </c:pt>
                <c:pt idx="1209" formatCode="0.00">
                  <c:v>4038.8996883392574</c:v>
                </c:pt>
                <c:pt idx="1210" formatCode="0.00">
                  <c:v>4038.9018518432335</c:v>
                </c:pt>
                <c:pt idx="1211" formatCode="0.00">
                  <c:v>4038.9207761533607</c:v>
                </c:pt>
                <c:pt idx="1212" formatCode="0.00">
                  <c:v>4038.9490933494812</c:v>
                </c:pt>
                <c:pt idx="1213" formatCode="0.00">
                  <c:v>4038.9970483271572</c:v>
                </c:pt>
                <c:pt idx="1214" formatCode="0.00">
                  <c:v>4039.0569222029399</c:v>
                </c:pt>
                <c:pt idx="1215" formatCode="0.00">
                  <c:v>4039.1306360390568</c:v>
                </c:pt>
                <c:pt idx="1216" formatCode="0.00">
                  <c:v>4039.2177003340753</c:v>
                </c:pt>
                <c:pt idx="1217" formatCode="0.00">
                  <c:v>4039.317547081615</c:v>
                </c:pt>
                <c:pt idx="1218" formatCode="0.00">
                  <c:v>4039.4348865784868</c:v>
                </c:pt>
                <c:pt idx="1219" formatCode="0.00">
                  <c:v>4039.5568601761915</c:v>
                </c:pt>
                <c:pt idx="1220" formatCode="0.00">
                  <c:v>4039.6824242207299</c:v>
                </c:pt>
                <c:pt idx="1221" formatCode="0.00">
                  <c:v>4039.8074826010516</c:v>
                </c:pt>
                <c:pt idx="1222" formatCode="0.00">
                  <c:v>4039.9660117963567</c:v>
                </c:pt>
                <c:pt idx="1223" formatCode="0.00">
                  <c:v>4040.0945705737204</c:v>
                </c:pt>
                <c:pt idx="1224" formatCode="0.00">
                  <c:v>4040.2472534594549</c:v>
                </c:pt>
                <c:pt idx="1225" formatCode="0.00">
                  <c:v>4040.3969785558688</c:v>
                </c:pt>
                <c:pt idx="1226" formatCode="0.00">
                  <c:v>4040.5592275002732</c:v>
                </c:pt>
                <c:pt idx="1227" formatCode="0.00">
                  <c:v>4040.6708823154058</c:v>
                </c:pt>
                <c:pt idx="1228" formatCode="0.00">
                  <c:v>4040.7823501040475</c:v>
                </c:pt>
                <c:pt idx="1229" formatCode="0.00">
                  <c:v>4040.9934960854903</c:v>
                </c:pt>
                <c:pt idx="1230" formatCode="0.00">
                  <c:v>4041.2256929375321</c:v>
                </c:pt>
                <c:pt idx="1231" formatCode="0.00">
                  <c:v>4041.4482406080197</c:v>
                </c:pt>
                <c:pt idx="1232" formatCode="0.00">
                  <c:v>4041.6623166711547</c:v>
                </c:pt>
                <c:pt idx="1233" formatCode="0.00">
                  <c:v>4041.8779466704436</c:v>
                </c:pt>
                <c:pt idx="1234" formatCode="0.00">
                  <c:v>4042.1088251011724</c:v>
                </c:pt>
                <c:pt idx="1235" formatCode="0.00">
                  <c:v>4042.32962026417</c:v>
                </c:pt>
                <c:pt idx="1236" formatCode="0.00">
                  <c:v>4042.5200386306769</c:v>
                </c:pt>
                <c:pt idx="1237" formatCode="0.00">
                  <c:v>4042.5178751267008</c:v>
                </c:pt>
                <c:pt idx="1238" formatCode="0.00">
                  <c:v>4042.5211192281804</c:v>
                </c:pt>
                <c:pt idx="1239" formatCode="0.00">
                  <c:v>4042.5205535307696</c:v>
                </c:pt>
                <c:pt idx="1240" formatCode="0.00">
                  <c:v>4042.5221928987771</c:v>
                </c:pt>
                <c:pt idx="1241" formatCode="0.00">
                  <c:v>4042.5193759565668</c:v>
                </c:pt>
                <c:pt idx="1242" formatCode="0.00">
                  <c:v>4042.5147834171767</c:v>
                </c:pt>
                <c:pt idx="1243" formatCode="0.00">
                  <c:v>4042.5095536023355</c:v>
                </c:pt>
                <c:pt idx="1244" formatCode="0.00">
                  <c:v>4042.5082698155575</c:v>
                </c:pt>
                <c:pt idx="1245" formatCode="0.00">
                  <c:v>4042.504859468308</c:v>
                </c:pt>
                <c:pt idx="1246" formatCode="0.00">
                  <c:v>4042.5060578232319</c:v>
                </c:pt>
                <c:pt idx="1247" formatCode="0.00">
                  <c:v>4042.5049518270689</c:v>
                </c:pt>
                <c:pt idx="1248" formatCode="0.00">
                  <c:v>4042.4314942865135</c:v>
                </c:pt>
                <c:pt idx="1249" formatCode="0.00">
                  <c:v>4042.3693137506752</c:v>
                </c:pt>
                <c:pt idx="1250" formatCode="0.00">
                  <c:v>4042.3064751586653</c:v>
                </c:pt>
                <c:pt idx="1251" formatCode="0.00">
                  <c:v>4042.2519811807106</c:v>
                </c:pt>
                <c:pt idx="1252" formatCode="0.00">
                  <c:v>4042.2059195576348</c:v>
                </c:pt>
                <c:pt idx="1253" formatCode="0.00">
                  <c:v>4042.1544133855982</c:v>
                </c:pt>
                <c:pt idx="1254" formatCode="0.00">
                  <c:v>4042.1148676731104</c:v>
                </c:pt>
                <c:pt idx="1255" formatCode="0.00">
                  <c:v>4042.0693047873438</c:v>
                </c:pt>
                <c:pt idx="1256" formatCode="0.00">
                  <c:v>4042.0298768322764</c:v>
                </c:pt>
                <c:pt idx="1257" formatCode="0.00">
                  <c:v>4042.0086620248762</c:v>
                </c:pt>
                <c:pt idx="1258" formatCode="0.00">
                  <c:v>4041.9800354269064</c:v>
                </c:pt>
                <c:pt idx="1259" formatCode="0.00">
                  <c:v>4041.9551054883459</c:v>
                </c:pt>
                <c:pt idx="1260" formatCode="0.00">
                  <c:v>4041.9300762641169</c:v>
                </c:pt>
                <c:pt idx="1261" formatCode="0.00">
                  <c:v>4041.9078339655007</c:v>
                </c:pt>
                <c:pt idx="1262" formatCode="0.00">
                  <c:v>4041.8862358692427</c:v>
                </c:pt>
                <c:pt idx="1263" formatCode="0.00">
                  <c:v>4041.8629406807513</c:v>
                </c:pt>
                <c:pt idx="1264" formatCode="0.00">
                  <c:v>4041.8772978501479</c:v>
                </c:pt>
                <c:pt idx="1265" formatCode="0.00">
                  <c:v>4041.9585804867279</c:v>
                </c:pt>
                <c:pt idx="1266" formatCode="0.00">
                  <c:v>4042.0912169033891</c:v>
                </c:pt>
                <c:pt idx="1267" formatCode="0.00">
                  <c:v>4042.2793332277788</c:v>
                </c:pt>
                <c:pt idx="1268" formatCode="0.00">
                  <c:v>4042.4667153000178</c:v>
                </c:pt>
                <c:pt idx="1269" formatCode="0.00">
                  <c:v>4042.5157508751977</c:v>
                </c:pt>
                <c:pt idx="1270" formatCode="0.00">
                  <c:v>4042.5174756750594</c:v>
                </c:pt>
                <c:pt idx="1271" formatCode="0.00">
                  <c:v>4042.5161203102421</c:v>
                </c:pt>
                <c:pt idx="1272" formatCode="0.00">
                  <c:v>4042.5153652773706</c:v>
                </c:pt>
                <c:pt idx="1273" formatCode="0.00">
                  <c:v>4042.5120357440369</c:v>
                </c:pt>
                <c:pt idx="1274" formatCode="0.00">
                  <c:v>4042.5147395467652</c:v>
                </c:pt>
                <c:pt idx="1275" formatCode="0.00">
                  <c:v>4042.5130239827795</c:v>
                </c:pt>
                <c:pt idx="1276" formatCode="0.00">
                  <c:v>4042.4647318956258</c:v>
                </c:pt>
                <c:pt idx="1277" formatCode="0.00">
                  <c:v>4042.4115494120774</c:v>
                </c:pt>
                <c:pt idx="1278" formatCode="0.00">
                  <c:v>4042.4428521051468</c:v>
                </c:pt>
                <c:pt idx="1279" formatCode="0.00">
                  <c:v>4042.5134649958632</c:v>
                </c:pt>
                <c:pt idx="1280" formatCode="0.00">
                  <c:v>4042.5114700466261</c:v>
                </c:pt>
                <c:pt idx="1281" formatCode="0.00">
                  <c:v>4042.5138067232788</c:v>
                </c:pt>
                <c:pt idx="1282" formatCode="0.00">
                  <c:v>4042.5152821544857</c:v>
                </c:pt>
                <c:pt idx="1283" formatCode="0.00">
                  <c:v>4042.5145340485219</c:v>
                </c:pt>
                <c:pt idx="1284" formatCode="0.00">
                  <c:v>4042.5055960294267</c:v>
                </c:pt>
                <c:pt idx="1285" formatCode="0.00">
                  <c:v>4042.5174802929973</c:v>
                </c:pt>
                <c:pt idx="1286" formatCode="0.00">
                  <c:v>4042.5105256782949</c:v>
                </c:pt>
                <c:pt idx="1287" formatCode="0.00">
                  <c:v>4042.5126060593861</c:v>
                </c:pt>
                <c:pt idx="1288" formatCode="0.00">
                  <c:v>4042.5173232831039</c:v>
                </c:pt>
                <c:pt idx="1289" formatCode="0.00">
                  <c:v>4042.5079881213364</c:v>
                </c:pt>
                <c:pt idx="1290" formatCode="0.00">
                  <c:v>4042.5211030653973</c:v>
                </c:pt>
                <c:pt idx="1291" formatCode="0.00">
                  <c:v>4042.5172078346527</c:v>
                </c:pt>
                <c:pt idx="1292" formatCode="0.00">
                  <c:v>4042.5131140325716</c:v>
                </c:pt>
                <c:pt idx="1293" formatCode="0.00">
                  <c:v>4042.5140722547167</c:v>
                </c:pt>
                <c:pt idx="1294" formatCode="0.00">
                  <c:v>4042.5161433999319</c:v>
                </c:pt>
                <c:pt idx="1295" formatCode="0.00">
                  <c:v>4042.5202487468582</c:v>
                </c:pt>
                <c:pt idx="1296" formatCode="0.00">
                  <c:v>4042.5123174382579</c:v>
                </c:pt>
                <c:pt idx="1297" formatCode="0.00">
                  <c:v>4042.5206251088093</c:v>
                </c:pt>
                <c:pt idx="1298" formatCode="0.00">
                  <c:v>4042.5127191988681</c:v>
                </c:pt>
                <c:pt idx="1299" formatCode="0.00">
                  <c:v>4042.5072307794962</c:v>
                </c:pt>
                <c:pt idx="1300" formatCode="0.00">
                  <c:v>4042.510728867569</c:v>
                </c:pt>
                <c:pt idx="1301" formatCode="0.00">
                  <c:v>4042.5054344015948</c:v>
                </c:pt>
                <c:pt idx="1302" formatCode="0.00">
                  <c:v>4042.4317690538273</c:v>
                </c:pt>
                <c:pt idx="1303" formatCode="0.00">
                  <c:v>4042.3554576275574</c:v>
                </c:pt>
                <c:pt idx="1304" formatCode="0.00">
                  <c:v>4042.2945516426212</c:v>
                </c:pt>
                <c:pt idx="1305" formatCode="0.00">
                  <c:v>4042.2425790588418</c:v>
                </c:pt>
                <c:pt idx="1306" formatCode="0.00">
                  <c:v>4042.19106134196</c:v>
                </c:pt>
                <c:pt idx="1307" formatCode="0.00">
                  <c:v>4042.1393473627113</c:v>
                </c:pt>
                <c:pt idx="1308" formatCode="0.00">
                  <c:v>4042.0920088797648</c:v>
                </c:pt>
                <c:pt idx="1309" formatCode="0.00">
                  <c:v>4042.0557095777258</c:v>
                </c:pt>
                <c:pt idx="1310" formatCode="0.00">
                  <c:v>4042.0103429543265</c:v>
                </c:pt>
                <c:pt idx="1311" formatCode="0.00">
                  <c:v>4041.9662647356427</c:v>
                </c:pt>
                <c:pt idx="1312" formatCode="0.00">
                  <c:v>4041.9167465859364</c:v>
                </c:pt>
                <c:pt idx="1313" formatCode="0.00">
                  <c:v>4041.8636333714589</c:v>
                </c:pt>
                <c:pt idx="1314" formatCode="0.00">
                  <c:v>4041.8097928317384</c:v>
                </c:pt>
                <c:pt idx="1315" formatCode="0.00">
                  <c:v>4041.7636642485609</c:v>
                </c:pt>
                <c:pt idx="1316" formatCode="0.00">
                  <c:v>4041.716120267371</c:v>
                </c:pt>
                <c:pt idx="1317" formatCode="0.00">
                  <c:v>4041.683118173099</c:v>
                </c:pt>
                <c:pt idx="1318" formatCode="0.00">
                  <c:v>4041.6505755636636</c:v>
                </c:pt>
                <c:pt idx="1319" formatCode="0.00">
                  <c:v>4041.6230387990736</c:v>
                </c:pt>
                <c:pt idx="1320" formatCode="0.00">
                  <c:v>4041.5863677530215</c:v>
                </c:pt>
                <c:pt idx="1321" formatCode="0.00">
                  <c:v>4041.541809268781</c:v>
                </c:pt>
                <c:pt idx="1322" formatCode="0.00">
                  <c:v>4041.5062234381703</c:v>
                </c:pt>
                <c:pt idx="1323" formatCode="0.00">
                  <c:v>4041.4761329538392</c:v>
                </c:pt>
                <c:pt idx="1324" formatCode="0.00">
                  <c:v>4041.4628586909157</c:v>
                </c:pt>
                <c:pt idx="1325" formatCode="0.00">
                  <c:v>4041.4390347485178</c:v>
                </c:pt>
                <c:pt idx="1326" formatCode="0.00">
                  <c:v>4041.417187283605</c:v>
                </c:pt>
                <c:pt idx="1327" formatCode="0.00">
                  <c:v>4041.3856652384779</c:v>
                </c:pt>
                <c:pt idx="1328" formatCode="0.00">
                  <c:v>4041.3481791263603</c:v>
                </c:pt>
                <c:pt idx="1329" formatCode="0.00">
                  <c:v>4041.3064722188651</c:v>
                </c:pt>
                <c:pt idx="1330" formatCode="0.00">
                  <c:v>4041.2780164846035</c:v>
                </c:pt>
                <c:pt idx="1331" formatCode="0.00">
                  <c:v>4041.2604452303244</c:v>
                </c:pt>
                <c:pt idx="1332" formatCode="0.00">
                  <c:v>4041.2396137117826</c:v>
                </c:pt>
                <c:pt idx="1333" formatCode="0.00">
                  <c:v>4041.2291864076669</c:v>
                </c:pt>
                <c:pt idx="1334" formatCode="0.00">
                  <c:v>4041.2263001963856</c:v>
                </c:pt>
                <c:pt idx="1335" formatCode="0.00">
                  <c:v>4041.2127742558382</c:v>
                </c:pt>
                <c:pt idx="1336" formatCode="0.00">
                  <c:v>4041.1939307596267</c:v>
                </c:pt>
                <c:pt idx="1337" formatCode="0.00">
                  <c:v>4041.182475964295</c:v>
                </c:pt>
                <c:pt idx="1338" formatCode="0.00">
                  <c:v>4041.1721825803825</c:v>
                </c:pt>
                <c:pt idx="1339" formatCode="0.00">
                  <c:v>4041.1613789143153</c:v>
                </c:pt>
                <c:pt idx="1340" formatCode="0.00">
                  <c:v>4041.1605730841256</c:v>
                </c:pt>
                <c:pt idx="1341" formatCode="0.00">
                  <c:v>4041.1577607598533</c:v>
                </c:pt>
                <c:pt idx="1342" formatCode="0.00">
                  <c:v>4041.1374926297535</c:v>
                </c:pt>
                <c:pt idx="1343" formatCode="0.00">
                  <c:v>4041.1375618988241</c:v>
                </c:pt>
                <c:pt idx="1344" formatCode="0.00">
                  <c:v>4041.1416672457503</c:v>
                </c:pt>
                <c:pt idx="1345" formatCode="0.00">
                  <c:v>4041.1642928332244</c:v>
                </c:pt>
                <c:pt idx="1346" formatCode="0.00">
                  <c:v>4041.1776848535683</c:v>
                </c:pt>
                <c:pt idx="1347" formatCode="0.00">
                  <c:v>4041.1527687688217</c:v>
                </c:pt>
                <c:pt idx="1348" formatCode="0.00">
                  <c:v>4041.1856761953632</c:v>
                </c:pt>
                <c:pt idx="1349" formatCode="0.00">
                  <c:v>4041.1358047733966</c:v>
                </c:pt>
                <c:pt idx="1350" formatCode="0.00">
                  <c:v>4041.0922737803717</c:v>
                </c:pt>
                <c:pt idx="1351" formatCode="0.00">
                  <c:v>4041.0567410560488</c:v>
                </c:pt>
                <c:pt idx="1352" formatCode="0.00">
                  <c:v>4041.0285693249771</c:v>
                </c:pt>
                <c:pt idx="1353" formatCode="0.00">
                  <c:v>4041.0017183241876</c:v>
                </c:pt>
                <c:pt idx="1354" formatCode="0.00">
                  <c:v>4040.9761187846098</c:v>
                </c:pt>
                <c:pt idx="1355" formatCode="0.00">
                  <c:v>4040.9540427317634</c:v>
                </c:pt>
                <c:pt idx="1356" formatCode="0.00">
                  <c:v>4040.9525488288041</c:v>
                </c:pt>
                <c:pt idx="1357" formatCode="0.00">
                  <c:v>4040.9248804529798</c:v>
                </c:pt>
                <c:pt idx="1358" formatCode="0.00">
                  <c:v>4040.90020911895</c:v>
                </c:pt>
                <c:pt idx="1359" formatCode="0.00">
                  <c:v>4040.8931136571368</c:v>
                </c:pt>
                <c:pt idx="1360" formatCode="0.00">
                  <c:v>4040.8855933450227</c:v>
                </c:pt>
                <c:pt idx="1361" formatCode="0.00">
                  <c:v>4040.8743763735001</c:v>
                </c:pt>
                <c:pt idx="1362" formatCode="0.00">
                  <c:v>4040.8529491409499</c:v>
                </c:pt>
                <c:pt idx="1363" formatCode="0.00">
                  <c:v>4040.8458998585174</c:v>
                </c:pt>
                <c:pt idx="1364" formatCode="0.00">
                  <c:v>4040.8218080757124</c:v>
                </c:pt>
                <c:pt idx="1365" formatCode="0.00">
                  <c:v>4040.7931537701147</c:v>
                </c:pt>
                <c:pt idx="1366" formatCode="0.00">
                  <c:v>4040.752428174455</c:v>
                </c:pt>
                <c:pt idx="1367" formatCode="0.00">
                  <c:v>4040.7210677571602</c:v>
                </c:pt>
                <c:pt idx="1368" formatCode="0.00">
                  <c:v>4040.6888668751399</c:v>
                </c:pt>
                <c:pt idx="1369" formatCode="0.00">
                  <c:v>4040.3136778803605</c:v>
                </c:pt>
                <c:pt idx="1370" formatCode="0.00">
                  <c:v>4040.6397066156328</c:v>
                </c:pt>
                <c:pt idx="1371" formatCode="0.00">
                  <c:v>4040.6064967141488</c:v>
                </c:pt>
                <c:pt idx="1372" formatCode="0.00">
                  <c:v>4040.5845961429486</c:v>
                </c:pt>
                <c:pt idx="1373" formatCode="0.00">
                  <c:v>4040.5622661035095</c:v>
                </c:pt>
                <c:pt idx="1374" formatCode="0.00">
                  <c:v>4040.5355236242644</c:v>
                </c:pt>
                <c:pt idx="1375" formatCode="0.00">
                  <c:v>4040.5023321945328</c:v>
                </c:pt>
                <c:pt idx="1376" formatCode="0.00">
                  <c:v>4040.4636130929557</c:v>
                </c:pt>
                <c:pt idx="1377" formatCode="0.00">
                  <c:v>4040.4364319095957</c:v>
                </c:pt>
                <c:pt idx="1378" formatCode="0.00">
                  <c:v>4040.3985971431553</c:v>
                </c:pt>
                <c:pt idx="1379" formatCode="0.00">
                  <c:v>4040.3772599603967</c:v>
                </c:pt>
                <c:pt idx="1380" formatCode="0.00">
                  <c:v>4040.3380605932625</c:v>
                </c:pt>
                <c:pt idx="1381" formatCode="0.00">
                  <c:v>4040.3222049029691</c:v>
                </c:pt>
                <c:pt idx="1382" formatCode="0.00">
                  <c:v>4040.2822320312116</c:v>
                </c:pt>
                <c:pt idx="1383" formatCode="0.00">
                  <c:v>4040.2573413451241</c:v>
                </c:pt>
                <c:pt idx="1384" formatCode="0.00">
                  <c:v>4040.2334227349961</c:v>
                </c:pt>
                <c:pt idx="1385" formatCode="0.00">
                  <c:v>4040.2133531762324</c:v>
                </c:pt>
                <c:pt idx="1386" formatCode="0.00">
                  <c:v>4040.181734154407</c:v>
                </c:pt>
                <c:pt idx="1387" formatCode="0.00">
                  <c:v>4040.1697621500134</c:v>
                </c:pt>
                <c:pt idx="1388" formatCode="0.00">
                  <c:v>4040.1466262803847</c:v>
                </c:pt>
                <c:pt idx="1389" formatCode="0.00">
                  <c:v>4040.1220981024339</c:v>
                </c:pt>
                <c:pt idx="1390" formatCode="0.00">
                  <c:v>4040.1069535746005</c:v>
                </c:pt>
                <c:pt idx="1391" formatCode="0.00">
                  <c:v>4040.0897009580472</c:v>
                </c:pt>
                <c:pt idx="1392" formatCode="0.00">
                  <c:v>4040.0874589491241</c:v>
                </c:pt>
                <c:pt idx="1393" formatCode="0.00">
                  <c:v>4040.0642653552695</c:v>
                </c:pt>
                <c:pt idx="1394" formatCode="0.00">
                  <c:v>4038.3287426415854</c:v>
                </c:pt>
                <c:pt idx="1395" formatCode="0.00">
                  <c:v>4040.038238656422</c:v>
                </c:pt>
                <c:pt idx="1396" formatCode="0.00">
                  <c:v>4040.0187948282642</c:v>
                </c:pt>
                <c:pt idx="1397" formatCode="0.00">
                  <c:v>4039.9982727115716</c:v>
                </c:pt>
                <c:pt idx="1398" formatCode="0.00">
                  <c:v>4039.9863653583106</c:v>
                </c:pt>
                <c:pt idx="1399" formatCode="0.00">
                  <c:v>4039.9673025100419</c:v>
                </c:pt>
                <c:pt idx="1400" formatCode="0.00">
                  <c:v>4039.9486137147551</c:v>
                </c:pt>
                <c:pt idx="1401" formatCode="0.00">
                  <c:v>4039.9351316446191</c:v>
                </c:pt>
                <c:pt idx="1402" formatCode="0.00">
                  <c:v>4039.9185209214547</c:v>
                </c:pt>
                <c:pt idx="1403" formatCode="0.00">
                  <c:v>4039.9044408283412</c:v>
                </c:pt>
                <c:pt idx="1404" formatCode="0.00">
                  <c:v>4039.8925496378638</c:v>
                </c:pt>
                <c:pt idx="1405" formatCode="0.00">
                  <c:v>4039.8906793729534</c:v>
                </c:pt>
                <c:pt idx="1406" formatCode="0.00">
                  <c:v>4039.8670886364271</c:v>
                </c:pt>
                <c:pt idx="1407" formatCode="0.00">
                  <c:v>4039.8570307673549</c:v>
                </c:pt>
                <c:pt idx="1408" formatCode="0.00">
                  <c:v>4039.848866252883</c:v>
                </c:pt>
                <c:pt idx="1409" formatCode="0.00">
                  <c:v>4039.8389330681384</c:v>
                </c:pt>
                <c:pt idx="1410" formatCode="0.00">
                  <c:v>4039.8288498004072</c:v>
                </c:pt>
                <c:pt idx="1411" formatCode="0.00">
                  <c:v>4039.8131880635119</c:v>
                </c:pt>
                <c:pt idx="1412" formatCode="0.00">
                  <c:v>4039.8031140316566</c:v>
                </c:pt>
                <c:pt idx="1413" formatCode="0.00">
                  <c:v>4039.7992026381285</c:v>
                </c:pt>
                <c:pt idx="1414" formatCode="0.00">
                  <c:v>4039.7846815319317</c:v>
                </c:pt>
                <c:pt idx="1415" formatCode="0.00">
                  <c:v>4039.7784473155643</c:v>
                </c:pt>
                <c:pt idx="1416" formatCode="0.00">
                  <c:v>4039.7693476686377</c:v>
                </c:pt>
                <c:pt idx="1417" formatCode="0.00">
                  <c:v>4039.7573941359965</c:v>
                </c:pt>
                <c:pt idx="1418" formatCode="0.00">
                  <c:v>4039.7516332582795</c:v>
                </c:pt>
                <c:pt idx="1419" formatCode="0.00">
                  <c:v>4039.8830990276451</c:v>
                </c:pt>
                <c:pt idx="1420" formatCode="0.00">
                  <c:v>4040.0179220379728</c:v>
                </c:pt>
                <c:pt idx="1421" formatCode="0.00">
                  <c:v>4040.1589908095125</c:v>
                </c:pt>
                <c:pt idx="1422" formatCode="0.00">
                  <c:v>4040.2424323321311</c:v>
                </c:pt>
                <c:pt idx="1423" formatCode="0.00">
                  <c:v>4040.1935098964336</c:v>
                </c:pt>
                <c:pt idx="1424" formatCode="0.00">
                  <c:v>4040.1258825026657</c:v>
                </c:pt>
                <c:pt idx="1425" formatCode="0.00">
                  <c:v>4040.0788326408474</c:v>
                </c:pt>
                <c:pt idx="1426" formatCode="0.00">
                  <c:v>4040.0541197453745</c:v>
                </c:pt>
                <c:pt idx="1427" formatCode="0.00">
                  <c:v>4040.037197311392</c:v>
                </c:pt>
                <c:pt idx="1428" formatCode="0.00">
                  <c:v>4040.0290304879509</c:v>
                </c:pt>
                <c:pt idx="1429" formatCode="0.00">
                  <c:v>4040.0246688454631</c:v>
                </c:pt>
                <c:pt idx="1430" formatCode="0.00">
                  <c:v>4040.0295638597959</c:v>
                </c:pt>
                <c:pt idx="1431" formatCode="0.00">
                  <c:v>4040.0443274077406</c:v>
                </c:pt>
                <c:pt idx="1432" formatCode="0.00">
                  <c:v>4040.0485204954894</c:v>
                </c:pt>
                <c:pt idx="1433" formatCode="0.00">
                  <c:v>4040.0682875793109</c:v>
                </c:pt>
                <c:pt idx="1434" formatCode="0.00">
                  <c:v>4040.1059584089508</c:v>
                </c:pt>
                <c:pt idx="1435" formatCode="0.00">
                  <c:v>4040.161927818112</c:v>
                </c:pt>
                <c:pt idx="1436" formatCode="0.00">
                  <c:v>4040.2618784692581</c:v>
                </c:pt>
                <c:pt idx="1437" formatCode="0.00">
                  <c:v>4040.3707163421805</c:v>
                </c:pt>
                <c:pt idx="1438" formatCode="0.00">
                  <c:v>4040.4479652098744</c:v>
                </c:pt>
                <c:pt idx="1439" formatCode="0.00">
                  <c:v>4040.488665406875</c:v>
                </c:pt>
                <c:pt idx="1440" formatCode="0.00">
                  <c:v>4040.5363571620824</c:v>
                </c:pt>
                <c:pt idx="1441" formatCode="0.00">
                  <c:v>4040.5525199452559</c:v>
                </c:pt>
                <c:pt idx="1442" formatCode="0.00">
                  <c:v>4040.5875585502076</c:v>
                </c:pt>
                <c:pt idx="1443" formatCode="0.00">
                  <c:v>4040.6545047981126</c:v>
                </c:pt>
                <c:pt idx="1444" formatCode="0.00">
                  <c:v>4040.6889592339012</c:v>
                </c:pt>
                <c:pt idx="1445" formatCode="0.00">
                  <c:v>4040.6588294970961</c:v>
                </c:pt>
                <c:pt idx="1446" formatCode="0.00">
                  <c:v>4040.7106381440749</c:v>
                </c:pt>
                <c:pt idx="1447" formatCode="0.00">
                  <c:v>4040.7809462508803</c:v>
                </c:pt>
                <c:pt idx="1448" formatCode="0.00">
                  <c:v>4040.7060802392198</c:v>
                </c:pt>
                <c:pt idx="1449" formatCode="0.00">
                  <c:v>4040.6052429439683</c:v>
                </c:pt>
                <c:pt idx="1450" formatCode="0.00">
                  <c:v>4040.5290146405832</c:v>
                </c:pt>
                <c:pt idx="1451" formatCode="0.00">
                  <c:v>4040.4398861272566</c:v>
                </c:pt>
                <c:pt idx="1452" formatCode="0.00">
                  <c:v>4040.3587581916008</c:v>
                </c:pt>
                <c:pt idx="1453" formatCode="0.00">
                  <c:v>4040.3077599927501</c:v>
                </c:pt>
                <c:pt idx="1454" formatCode="0.00">
                  <c:v>4040.2486480767457</c:v>
                </c:pt>
                <c:pt idx="1455" formatCode="0.00">
                  <c:v>4040.1888065265298</c:v>
                </c:pt>
                <c:pt idx="1456" formatCode="0.00">
                  <c:v>4040.141184040393</c:v>
                </c:pt>
                <c:pt idx="1457" formatCode="0.00">
                  <c:v>4040.0891190978527</c:v>
                </c:pt>
                <c:pt idx="1458" formatCode="0.00">
                  <c:v>4040.0460429717259</c:v>
                </c:pt>
                <c:pt idx="1459" formatCode="0.00">
                  <c:v>4040.0117570906764</c:v>
                </c:pt>
                <c:pt idx="1460" formatCode="0.00">
                  <c:v>4039.9835715057907</c:v>
                </c:pt>
                <c:pt idx="1461" formatCode="0.00">
                  <c:v>4039.9299295374062</c:v>
                </c:pt>
                <c:pt idx="1462" formatCode="0.00">
                  <c:v>4039.9184885958884</c:v>
                </c:pt>
                <c:pt idx="1463" formatCode="0.00">
                  <c:v>4039.8794000592675</c:v>
                </c:pt>
                <c:pt idx="1464" formatCode="0.00">
                  <c:v>4039.8480742765078</c:v>
                </c:pt>
                <c:pt idx="1465" formatCode="0.00">
                  <c:v>4039.8203643392408</c:v>
                </c:pt>
                <c:pt idx="1466" formatCode="0.00">
                  <c:v>4039.5604806396227</c:v>
                </c:pt>
                <c:pt idx="1467" formatCode="0.00">
                  <c:v>4039.7570616444568</c:v>
                </c:pt>
                <c:pt idx="1468" formatCode="0.00">
                  <c:v>4039.7296264745041</c:v>
                </c:pt>
                <c:pt idx="1469" formatCode="0.00">
                  <c:v>4039.7169063641463</c:v>
                </c:pt>
                <c:pt idx="1470" formatCode="0.00">
                  <c:v>4039.703652881944</c:v>
                </c:pt>
                <c:pt idx="1471" formatCode="0.00">
                  <c:v>4039.7144080596613</c:v>
                </c:pt>
                <c:pt idx="1472" formatCode="0.00">
                  <c:v>4039.7345999937834</c:v>
                </c:pt>
                <c:pt idx="1473" formatCode="0.00">
                  <c:v>4039.7709062227295</c:v>
                </c:pt>
                <c:pt idx="1474" formatCode="0.00">
                  <c:v>4039.8219205843639</c:v>
                </c:pt>
                <c:pt idx="1475" formatCode="0.00">
                  <c:v>4039.8821338785929</c:v>
                </c:pt>
                <c:pt idx="1476" formatCode="0.00">
                  <c:v>4039.95113510893</c:v>
                </c:pt>
                <c:pt idx="1477" formatCode="0.00">
                  <c:v>4040.025472366684</c:v>
                </c:pt>
                <c:pt idx="1478" formatCode="0.00">
                  <c:v>4040.1173116096456</c:v>
                </c:pt>
                <c:pt idx="1479" formatCode="0.00">
                  <c:v>4040.227359382337</c:v>
                </c:pt>
                <c:pt idx="1480" formatCode="0.00">
                  <c:v>4040.3575413649251</c:v>
                </c:pt>
                <c:pt idx="1481" formatCode="0.00">
                  <c:v>4040.5260360705415</c:v>
                </c:pt>
                <c:pt idx="1482" formatCode="0.00">
                  <c:v>4040.7019887461079</c:v>
                </c:pt>
                <c:pt idx="1483" formatCode="0.00">
                  <c:v>4040.8147680291559</c:v>
                </c:pt>
                <c:pt idx="1484" formatCode="0.00">
                  <c:v>4041.0038241039383</c:v>
                </c:pt>
                <c:pt idx="1485" formatCode="0.00">
                  <c:v>4041.1670035628595</c:v>
                </c:pt>
                <c:pt idx="1486" formatCode="0.00">
                  <c:v>4041.3435311717135</c:v>
                </c:pt>
                <c:pt idx="1487" formatCode="0.00">
                  <c:v>4041.537736247421</c:v>
                </c:pt>
                <c:pt idx="1488" formatCode="0.00">
                  <c:v>4041.8195713155583</c:v>
                </c:pt>
                <c:pt idx="1489" formatCode="0.00">
                  <c:v>4042.3649428723115</c:v>
                </c:pt>
                <c:pt idx="1490" formatCode="0.00">
                  <c:v>4042.5135919891595</c:v>
                </c:pt>
                <c:pt idx="1491" formatCode="0.00">
                  <c:v>4042.4838155246157</c:v>
                </c:pt>
                <c:pt idx="1492" formatCode="0.00">
                  <c:v>4042.4133942783283</c:v>
                </c:pt>
                <c:pt idx="1493" formatCode="0.00">
                  <c:v>4042.2366357725718</c:v>
                </c:pt>
                <c:pt idx="1494" formatCode="0.00">
                  <c:v>4042.073696446429</c:v>
                </c:pt>
                <c:pt idx="1495" formatCode="0.00">
                  <c:v>4041.7101331106896</c:v>
                </c:pt>
                <c:pt idx="1496" formatCode="0.00">
                  <c:v>4041.8666650477885</c:v>
                </c:pt>
                <c:pt idx="1497" formatCode="0.00">
                  <c:v>4041.6374005864081</c:v>
                </c:pt>
                <c:pt idx="1498" formatCode="0.00">
                  <c:v>4041.8052857242019</c:v>
                </c:pt>
                <c:pt idx="1499" formatCode="0.00">
                  <c:v>4041.7739460876282</c:v>
                </c:pt>
                <c:pt idx="1500" formatCode="0.00">
                  <c:v>4041.7395863195702</c:v>
                </c:pt>
                <c:pt idx="1501" formatCode="0.00">
                  <c:v>4041.715773922017</c:v>
                </c:pt>
                <c:pt idx="1502" formatCode="0.00">
                  <c:v>4041.7027374829031</c:v>
                </c:pt>
                <c:pt idx="1503" formatCode="0.00">
                  <c:v>4041.6985605579371</c:v>
                </c:pt>
                <c:pt idx="1504" formatCode="0.00">
                  <c:v>4041.6925364577514</c:v>
                </c:pt>
                <c:pt idx="1505" formatCode="0.00">
                  <c:v>4041.7254000138814</c:v>
                </c:pt>
                <c:pt idx="1506" formatCode="0.00">
                  <c:v>4041.7303065730594</c:v>
                </c:pt>
                <c:pt idx="1507" formatCode="0.00">
                  <c:v>4041.6613838476687</c:v>
                </c:pt>
                <c:pt idx="1508" formatCode="0.00">
                  <c:v>4041.9284715306444</c:v>
                </c:pt>
                <c:pt idx="1509" formatCode="0.00">
                  <c:v>4042.0034668445705</c:v>
                </c:pt>
                <c:pt idx="1510" formatCode="0.00">
                  <c:v>4042.082528252949</c:v>
                </c:pt>
                <c:pt idx="1511" formatCode="0.00">
                  <c:v>4042.1406473122724</c:v>
                </c:pt>
                <c:pt idx="1512" formatCode="0.00">
                  <c:v>4041.979305792695</c:v>
                </c:pt>
                <c:pt idx="1513" formatCode="0.00">
                  <c:v>4042.2835216975895</c:v>
                </c:pt>
                <c:pt idx="1514" formatCode="0.00">
                  <c:v>4042.3536312330589</c:v>
                </c:pt>
                <c:pt idx="1515" formatCode="0.00">
                  <c:v>4040.6165845998185</c:v>
                </c:pt>
                <c:pt idx="1516" formatCode="0.00">
                  <c:v>4042.3898982095316</c:v>
                </c:pt>
                <c:pt idx="1517" formatCode="0.00">
                  <c:v>4042.4291806995507</c:v>
                </c:pt>
                <c:pt idx="1518" formatCode="0.00">
                  <c:v>4042.4854664374684</c:v>
                </c:pt>
                <c:pt idx="1519" formatCode="0.00">
                  <c:v>4042.485053132013</c:v>
                </c:pt>
                <c:pt idx="1520" formatCode="0.00">
                  <c:v>4042.494249755639</c:v>
                </c:pt>
                <c:pt idx="1521" formatCode="0.00">
                  <c:v>4042.4907262689071</c:v>
                </c:pt>
                <c:pt idx="1522" formatCode="0.00">
                  <c:v>4040.7297633345074</c:v>
                </c:pt>
                <c:pt idx="1523" formatCode="0.00">
                  <c:v>4042.4868241112549</c:v>
                </c:pt>
                <c:pt idx="1524" formatCode="0.00">
                  <c:v>4042.495741349629</c:v>
                </c:pt>
                <c:pt idx="1525" formatCode="0.00">
                  <c:v>4042.4902275315976</c:v>
                </c:pt>
                <c:pt idx="1526" formatCode="0.00">
                  <c:v>4042.4986829761665</c:v>
                </c:pt>
                <c:pt idx="1527" formatCode="0.00">
                  <c:v>4042.496397096832</c:v>
                </c:pt>
                <c:pt idx="1528" formatCode="0.00">
                  <c:v>4042.4929913675205</c:v>
                </c:pt>
                <c:pt idx="1529" formatCode="0.00">
                  <c:v>4042.4876183965994</c:v>
                </c:pt>
                <c:pt idx="1530" formatCode="0.00">
                  <c:v>4042.4858058559153</c:v>
                </c:pt>
                <c:pt idx="1531" formatCode="0.00">
                  <c:v>4041.2053024320739</c:v>
                </c:pt>
                <c:pt idx="1532" formatCode="0.00">
                  <c:v>4042.4960830770447</c:v>
                </c:pt>
                <c:pt idx="1533" formatCode="0.00">
                  <c:v>4042.4762097806479</c:v>
                </c:pt>
                <c:pt idx="1534" formatCode="0.00">
                  <c:v>4042.4255279105532</c:v>
                </c:pt>
                <c:pt idx="1535" formatCode="0.00">
                  <c:v>4042.3600432400408</c:v>
                </c:pt>
                <c:pt idx="1536" formatCode="0.00">
                  <c:v>4042.2937296496484</c:v>
                </c:pt>
                <c:pt idx="1537" formatCode="0.00">
                  <c:v>4042.242230404519</c:v>
                </c:pt>
                <c:pt idx="1538" formatCode="0.00">
                  <c:v>4042.1954691638284</c:v>
                </c:pt>
                <c:pt idx="1539" formatCode="0.00">
                  <c:v>4042.1267542456503</c:v>
                </c:pt>
                <c:pt idx="1540" formatCode="0.00">
                  <c:v>4042.0997069824934</c:v>
                </c:pt>
                <c:pt idx="1541" formatCode="0.00">
                  <c:v>4041.0182643962194</c:v>
                </c:pt>
                <c:pt idx="1542" formatCode="0.00">
                  <c:v>4042.0073205138729</c:v>
                </c:pt>
                <c:pt idx="1543" formatCode="0.00">
                  <c:v>4041.9620046877917</c:v>
                </c:pt>
                <c:pt idx="1544" formatCode="0.00">
                  <c:v>4041.9095333667033</c:v>
                </c:pt>
                <c:pt idx="1545" formatCode="0.00">
                  <c:v>4041.8403935982242</c:v>
                </c:pt>
                <c:pt idx="1546" formatCode="0.00">
                  <c:v>4041.7763797409802</c:v>
                </c:pt>
                <c:pt idx="1547" formatCode="0.00">
                  <c:v>4041.7117770966352</c:v>
                </c:pt>
                <c:pt idx="1548" formatCode="0.00">
                  <c:v>4041.6576571716628</c:v>
                </c:pt>
                <c:pt idx="1549" formatCode="0.00">
                  <c:v>4041.5851324545933</c:v>
                </c:pt>
                <c:pt idx="1550" formatCode="0.00">
                  <c:v>4041.5098415926323</c:v>
                </c:pt>
                <c:pt idx="1551" formatCode="0.00">
                  <c:v>4041.4676105491685</c:v>
                </c:pt>
                <c:pt idx="1552" formatCode="0.00">
                  <c:v>4041.40389223996</c:v>
                </c:pt>
                <c:pt idx="1553" formatCode="0.00">
                  <c:v>4041.3507651716682</c:v>
                </c:pt>
                <c:pt idx="1554" formatCode="0.00">
                  <c:v>4041.2957655294972</c:v>
                </c:pt>
                <c:pt idx="1555" formatCode="0.00">
                  <c:v>4041.2440723309696</c:v>
                </c:pt>
                <c:pt idx="1556" formatCode="0.00">
                  <c:v>4041.196170459581</c:v>
                </c:pt>
                <c:pt idx="1557" formatCode="0.00">
                  <c:v>4041.1417896211087</c:v>
                </c:pt>
                <c:pt idx="1558" formatCode="0.00">
                  <c:v>4039.4808604607401</c:v>
                </c:pt>
                <c:pt idx="1559" formatCode="0.00">
                  <c:v>4041.0504421885489</c:v>
                </c:pt>
                <c:pt idx="1560" formatCode="0.00">
                  <c:v>4041.0037733066197</c:v>
                </c:pt>
                <c:pt idx="1561" formatCode="0.00">
                  <c:v>4040.9550933126698</c:v>
                </c:pt>
                <c:pt idx="1562" formatCode="0.00">
                  <c:v>4040.9092464237128</c:v>
                </c:pt>
                <c:pt idx="1563" formatCode="0.00">
                  <c:v>4040.6357351889101</c:v>
                </c:pt>
                <c:pt idx="1564" formatCode="0.00">
                  <c:v>4040.8309515930505</c:v>
                </c:pt>
                <c:pt idx="1565" formatCode="0.00">
                  <c:v>4040.7832575288744</c:v>
                </c:pt>
                <c:pt idx="1566" formatCode="0.00">
                  <c:v>4040.7473738412596</c:v>
                </c:pt>
                <c:pt idx="1567" formatCode="0.00">
                  <c:v>4040.6958261077807</c:v>
                </c:pt>
                <c:pt idx="1568" formatCode="0.00">
                  <c:v>4040.6688458047261</c:v>
                </c:pt>
                <c:pt idx="1569" formatCode="0.00">
                  <c:v>4040.5430139197806</c:v>
                </c:pt>
                <c:pt idx="1570" formatCode="0.00">
                  <c:v>4040.3499494747712</c:v>
                </c:pt>
                <c:pt idx="1571" formatCode="0.00">
                  <c:v>4040.5520812411414</c:v>
                </c:pt>
                <c:pt idx="1572" formatCode="0.00">
                  <c:v>4040.5301645071577</c:v>
                </c:pt>
                <c:pt idx="1573" formatCode="0.00">
                  <c:v>4040.4957400879671</c:v>
                </c:pt>
                <c:pt idx="1574" formatCode="0.00">
                  <c:v>4040.4651647201404</c:v>
                </c:pt>
                <c:pt idx="1575" formatCode="0.00">
                  <c:v>4040.4316685064973</c:v>
                </c:pt>
                <c:pt idx="1576" formatCode="0.00">
                  <c:v>4040.4067039334013</c:v>
                </c:pt>
                <c:pt idx="1577" formatCode="0.00">
                  <c:v>4040.3741520880894</c:v>
                </c:pt>
                <c:pt idx="1578" formatCode="0.00">
                  <c:v>4040.3551400371393</c:v>
                </c:pt>
                <c:pt idx="1579" formatCode="0.00">
                  <c:v>4040.3210850529922</c:v>
                </c:pt>
                <c:pt idx="1580" formatCode="0.00">
                  <c:v>4040.2957233372235</c:v>
                </c:pt>
                <c:pt idx="1581" formatCode="0.00">
                  <c:v>4040.2747532805402</c:v>
                </c:pt>
                <c:pt idx="1582" formatCode="0.00">
                  <c:v>4040.2515758494692</c:v>
                </c:pt>
                <c:pt idx="1583" formatCode="0.00">
                  <c:v>4040.2404443098008</c:v>
                </c:pt>
                <c:pt idx="1584" formatCode="0.00">
                  <c:v>4040.2124873128482</c:v>
                </c:pt>
                <c:pt idx="1585" formatCode="0.00">
                  <c:v>4040.1838953494139</c:v>
                </c:pt>
                <c:pt idx="1586" formatCode="0.00">
                  <c:v>4040.1475383231495</c:v>
                </c:pt>
                <c:pt idx="1587" formatCode="0.00">
                  <c:v>4040.1306943941136</c:v>
                </c:pt>
                <c:pt idx="1588" formatCode="0.00">
                  <c:v>4040.1167043507921</c:v>
                </c:pt>
                <c:pt idx="1589" formatCode="0.00">
                  <c:v>4040.088193201274</c:v>
                </c:pt>
                <c:pt idx="1590" formatCode="0.00">
                  <c:v>4038.5589145277927</c:v>
                </c:pt>
                <c:pt idx="1591" formatCode="0.00">
                  <c:v>4040.0486890502284</c:v>
                </c:pt>
                <c:pt idx="1592" formatCode="0.00">
                  <c:v>4040.010307058129</c:v>
                </c:pt>
                <c:pt idx="1593" formatCode="0.00">
                  <c:v>4039.9930428967305</c:v>
                </c:pt>
                <c:pt idx="1594" formatCode="0.00">
                  <c:v>4039.9678058652894</c:v>
                </c:pt>
                <c:pt idx="1595" formatCode="0.00">
                  <c:v>4039.9531369850747</c:v>
                </c:pt>
                <c:pt idx="1596" formatCode="0.00">
                  <c:v>4039.9365724412905</c:v>
                </c:pt>
                <c:pt idx="1597" formatCode="0.00">
                  <c:v>4039.9192921171089</c:v>
                </c:pt>
                <c:pt idx="1598" formatCode="0.00">
                  <c:v>4039.8999822091546</c:v>
                </c:pt>
                <c:pt idx="1599" formatCode="0.00">
                  <c:v>4039.8914205520105</c:v>
                </c:pt>
                <c:pt idx="1600" formatCode="0.00">
                  <c:v>4039.868030695789</c:v>
                </c:pt>
                <c:pt idx="1601" formatCode="0.00">
                  <c:v>4039.8486099573215</c:v>
                </c:pt>
                <c:pt idx="1602" formatCode="0.00">
                  <c:v>4039.8285311626819</c:v>
                </c:pt>
                <c:pt idx="1603" formatCode="0.00">
                  <c:v>4039.8173188090973</c:v>
                </c:pt>
                <c:pt idx="1604" formatCode="0.00">
                  <c:v>4039.8161781783988</c:v>
                </c:pt>
                <c:pt idx="1605" formatCode="0.00">
                  <c:v>4039.8031902276343</c:v>
                </c:pt>
                <c:pt idx="1606" formatCode="0.00">
                  <c:v>4039.7855196876876</c:v>
                </c:pt>
                <c:pt idx="1607" formatCode="0.00">
                  <c:v>4039.7692322201865</c:v>
                </c:pt>
                <c:pt idx="1608" formatCode="0.00">
                  <c:v>4039.7593890852336</c:v>
                </c:pt>
                <c:pt idx="1609" formatCode="0.00">
                  <c:v>4039.7389131479217</c:v>
                </c:pt>
                <c:pt idx="1610" formatCode="0.00">
                  <c:v>4039.7257474065423</c:v>
                </c:pt>
                <c:pt idx="1611" formatCode="0.00">
                  <c:v>4039.7158696370543</c:v>
                </c:pt>
                <c:pt idx="1612" formatCode="0.00">
                  <c:v>4039.7003626010837</c:v>
                </c:pt>
                <c:pt idx="1613" formatCode="0.00">
                  <c:v>4039.6693831636776</c:v>
                </c:pt>
                <c:pt idx="1614" formatCode="0.00">
                  <c:v>4038.0427675919868</c:v>
                </c:pt>
                <c:pt idx="1615" formatCode="0.00">
                  <c:v>4039.6488125586357</c:v>
                </c:pt>
                <c:pt idx="1616" formatCode="0.00">
                  <c:v>4039.5706793558052</c:v>
                </c:pt>
                <c:pt idx="1617" formatCode="0.00">
                  <c:v>4039.6131205154502</c:v>
                </c:pt>
                <c:pt idx="1618" formatCode="0.00">
                  <c:v>4039.598881103474</c:v>
                </c:pt>
                <c:pt idx="1619" formatCode="0.00">
                  <c:v>4039.5882598459598</c:v>
                </c:pt>
                <c:pt idx="1620" formatCode="0.00">
                  <c:v>4039.5785367773965</c:v>
                </c:pt>
                <c:pt idx="1621" formatCode="0.00">
                  <c:v>4039.5670311847457</c:v>
                </c:pt>
                <c:pt idx="1622" formatCode="0.00">
                  <c:v>4039.5430917938966</c:v>
                </c:pt>
                <c:pt idx="1623" formatCode="0.00">
                  <c:v>4039.5312652545517</c:v>
                </c:pt>
                <c:pt idx="1624" formatCode="0.00">
                  <c:v>4039.5206301432231</c:v>
                </c:pt>
                <c:pt idx="1625" formatCode="0.00">
                  <c:v>4039.5097064107667</c:v>
                </c:pt>
                <c:pt idx="1626" formatCode="0.00">
                  <c:v>4039.4945826636545</c:v>
                </c:pt>
                <c:pt idx="1627" formatCode="0.00">
                  <c:v>4039.4785838172816</c:v>
                </c:pt>
                <c:pt idx="1628" formatCode="0.00">
                  <c:v>4039.4679117624487</c:v>
                </c:pt>
                <c:pt idx="1629" formatCode="0.00">
                  <c:v>4039.4605369153837</c:v>
                </c:pt>
                <c:pt idx="1630" formatCode="0.00">
                  <c:v>4039.4498648605509</c:v>
                </c:pt>
                <c:pt idx="1631" formatCode="0.00">
                  <c:v>4039.4414555953626</c:v>
                </c:pt>
                <c:pt idx="1632" formatCode="0.00">
                  <c:v>4039.4307650687779</c:v>
                </c:pt>
                <c:pt idx="1633" formatCode="0.00">
                  <c:v>4039.4207649239311</c:v>
                </c:pt>
                <c:pt idx="1634" formatCode="0.00">
                  <c:v>4039.3991067944785</c:v>
                </c:pt>
                <c:pt idx="1635" formatCode="0.00">
                  <c:v>4037.7983493668962</c:v>
                </c:pt>
                <c:pt idx="1636" formatCode="0.00">
                  <c:v>4039.1034086763161</c:v>
                </c:pt>
                <c:pt idx="1637" formatCode="0.00">
                  <c:v>4039.2380308063389</c:v>
                </c:pt>
                <c:pt idx="1638" formatCode="0.00">
                  <c:v>4039.3623595524487</c:v>
                </c:pt>
                <c:pt idx="1639" formatCode="0.00">
                  <c:v>4039.3506738602141</c:v>
                </c:pt>
                <c:pt idx="1640" formatCode="0.00">
                  <c:v>4039.334100080554</c:v>
                </c:pt>
                <c:pt idx="1641" formatCode="0.00">
                  <c:v>4039.3387965235506</c:v>
                </c:pt>
                <c:pt idx="1642" formatCode="0.00">
                  <c:v>4039.3191933765297</c:v>
                </c:pt>
                <c:pt idx="1643" formatCode="0.00">
                  <c:v>4039.301977703481</c:v>
                </c:pt>
                <c:pt idx="1644" formatCode="0.00">
                  <c:v>4039.3014766572023</c:v>
                </c:pt>
                <c:pt idx="1645" formatCode="0.00">
                  <c:v>4039.2829610345925</c:v>
                </c:pt>
                <c:pt idx="1646" formatCode="0.00">
                  <c:v>4039.2779852063441</c:v>
                </c:pt>
                <c:pt idx="1647" formatCode="0.00">
                  <c:v>4039.2661794477203</c:v>
                </c:pt>
                <c:pt idx="1648" formatCode="0.00">
                  <c:v>4039.2624065923337</c:v>
                </c:pt>
                <c:pt idx="1649" formatCode="0.00">
                  <c:v>4039.2522355837796</c:v>
                </c:pt>
                <c:pt idx="1650" formatCode="0.00">
                  <c:v>4039.247347496354</c:v>
                </c:pt>
                <c:pt idx="1651" formatCode="0.00">
                  <c:v>4039.2283446812799</c:v>
                </c:pt>
                <c:pt idx="1652" formatCode="0.00">
                  <c:v>4039.2233434543718</c:v>
                </c:pt>
                <c:pt idx="1653" formatCode="0.00">
                  <c:v>4039.2138305019898</c:v>
                </c:pt>
                <c:pt idx="1654" formatCode="0.00">
                  <c:v>4039.2073954053176</c:v>
                </c:pt>
                <c:pt idx="1655" formatCode="0.00">
                  <c:v>4039.2062686284335</c:v>
                </c:pt>
                <c:pt idx="1656" formatCode="0.00">
                  <c:v>4039.1973005927412</c:v>
                </c:pt>
                <c:pt idx="1657" formatCode="0.00">
                  <c:v>4039.1618025029538</c:v>
                </c:pt>
                <c:pt idx="1658" formatCode="0.00">
                  <c:v>4039.1919276218205</c:v>
                </c:pt>
                <c:pt idx="1659" formatCode="0.00">
                  <c:v>4039.1859589368914</c:v>
                </c:pt>
                <c:pt idx="1660" formatCode="0.00">
                  <c:v>4039.1797616640288</c:v>
                </c:pt>
                <c:pt idx="1661" formatCode="0.00">
                  <c:v>4039.1827587058228</c:v>
                </c:pt>
                <c:pt idx="1662" formatCode="0.00">
                  <c:v>4039.162573698608</c:v>
                </c:pt>
                <c:pt idx="1663" formatCode="0.00">
                  <c:v>4039.1510611790504</c:v>
                </c:pt>
                <c:pt idx="1664" formatCode="0.00">
                  <c:v>4039.1510034548246</c:v>
                </c:pt>
                <c:pt idx="1665" formatCode="0.00">
                  <c:v>4039.1428412493219</c:v>
                </c:pt>
                <c:pt idx="1666" formatCode="0.00">
                  <c:v>4039.1368333119194</c:v>
                </c:pt>
                <c:pt idx="1667" formatCode="0.00">
                  <c:v>4039.1347714025801</c:v>
                </c:pt>
                <c:pt idx="1668" formatCode="0.00">
                  <c:v>4039.1309800754416</c:v>
                </c:pt>
                <c:pt idx="1669" formatCode="0.00">
                  <c:v>4039.1172671084032</c:v>
                </c:pt>
                <c:pt idx="1670" formatCode="0.00">
                  <c:v>4039.113616628375</c:v>
                </c:pt>
                <c:pt idx="1671" formatCode="0.00">
                  <c:v>4039.1145332890778</c:v>
                </c:pt>
                <c:pt idx="1672" formatCode="0.00">
                  <c:v>4039.107742611176</c:v>
                </c:pt>
                <c:pt idx="1673" formatCode="0.00">
                  <c:v>4039.0971790778872</c:v>
                </c:pt>
                <c:pt idx="1674" formatCode="0.00">
                  <c:v>4039.0851331864851</c:v>
                </c:pt>
                <c:pt idx="1675" formatCode="0.00">
                  <c:v>4039.0872851456161</c:v>
                </c:pt>
                <c:pt idx="1676" formatCode="0.00">
                  <c:v>4039.076753937894</c:v>
                </c:pt>
                <c:pt idx="1677" formatCode="0.00">
                  <c:v>4039.0726601358128</c:v>
                </c:pt>
                <c:pt idx="1678" formatCode="0.00">
                  <c:v>4037.6045252710778</c:v>
                </c:pt>
                <c:pt idx="1679" formatCode="0.00">
                  <c:v>4039.0610945099675</c:v>
                </c:pt>
                <c:pt idx="1680" formatCode="0.00">
                  <c:v>4039.0299950061726</c:v>
                </c:pt>
                <c:pt idx="1681" formatCode="0.00">
                  <c:v>4039.0467488854165</c:v>
                </c:pt>
                <c:pt idx="1682" formatCode="0.00">
                  <c:v>4039.0527221882835</c:v>
                </c:pt>
                <c:pt idx="1683" formatCode="0.00">
                  <c:v>4039.0477255793139</c:v>
                </c:pt>
                <c:pt idx="1684" formatCode="0.00">
                  <c:v>4039.0396141711299</c:v>
                </c:pt>
                <c:pt idx="1685" formatCode="0.00">
                  <c:v>4039.0364277938756</c:v>
                </c:pt>
                <c:pt idx="1686" formatCode="0.00">
                  <c:v>4039.025284709362</c:v>
                </c:pt>
                <c:pt idx="1687" formatCode="0.00">
                  <c:v>4038.7571787710458</c:v>
                </c:pt>
                <c:pt idx="1688" formatCode="0.00">
                  <c:v>4039.0166168396427</c:v>
                </c:pt>
                <c:pt idx="1689" formatCode="0.00">
                  <c:v>4039.0218743621122</c:v>
                </c:pt>
                <c:pt idx="1690" formatCode="0.00">
                  <c:v>4039.0212971198562</c:v>
                </c:pt>
                <c:pt idx="1691" formatCode="0.00">
                  <c:v>4039.0165637333553</c:v>
                </c:pt>
                <c:pt idx="1692" formatCode="0.00">
                  <c:v>4039.0076765115787</c:v>
                </c:pt>
                <c:pt idx="1693" formatCode="0.00">
                  <c:v>4039.0088032884628</c:v>
                </c:pt>
                <c:pt idx="1694" formatCode="0.00">
                  <c:v>4039.0063627082036</c:v>
                </c:pt>
                <c:pt idx="1695" formatCode="0.00">
                  <c:v>4038.9973762007589</c:v>
                </c:pt>
                <c:pt idx="1696" formatCode="0.00">
                  <c:v>4039.0029107995115</c:v>
                </c:pt>
                <c:pt idx="1697" formatCode="0.00">
                  <c:v>4038.9991702696911</c:v>
                </c:pt>
                <c:pt idx="1698" formatCode="0.00">
                  <c:v>4038.989172433814</c:v>
                </c:pt>
                <c:pt idx="1699" formatCode="0.00">
                  <c:v>4038.9905809049187</c:v>
                </c:pt>
                <c:pt idx="1700" formatCode="0.00">
                  <c:v>4038.9970921975687</c:v>
                </c:pt>
                <c:pt idx="1701" formatCode="0.00">
                  <c:v>4038.9938203884608</c:v>
                </c:pt>
                <c:pt idx="1702" formatCode="0.00">
                  <c:v>4038.9953974143045</c:v>
                </c:pt>
                <c:pt idx="1703" formatCode="0.00">
                  <c:v>4038.9450387998736</c:v>
                </c:pt>
                <c:pt idx="1704" formatCode="0.00">
                  <c:v>4038.9799296308074</c:v>
                </c:pt>
                <c:pt idx="1705" formatCode="0.00">
                  <c:v>4038.9794747639098</c:v>
                </c:pt>
                <c:pt idx="1706" formatCode="0.00">
                  <c:v>4038.9803036837893</c:v>
                </c:pt>
                <c:pt idx="1707" formatCode="0.00">
                  <c:v>4038.9686895695945</c:v>
                </c:pt>
                <c:pt idx="1708" formatCode="0.00">
                  <c:v>4038.9726609963172</c:v>
                </c:pt>
                <c:pt idx="1709" formatCode="0.00">
                  <c:v>4038.9714788041765</c:v>
                </c:pt>
                <c:pt idx="1710" formatCode="0.00">
                  <c:v>4038.9638846050539</c:v>
                </c:pt>
                <c:pt idx="1711" formatCode="0.00">
                  <c:v>4038.9598947065792</c:v>
                </c:pt>
                <c:pt idx="1712" formatCode="0.00">
                  <c:v>4038.9641385916466</c:v>
                </c:pt>
                <c:pt idx="1713" formatCode="0.00">
                  <c:v>4038.953277201354</c:v>
                </c:pt>
                <c:pt idx="1714" formatCode="0.00">
                  <c:v>4038.9572278473556</c:v>
                </c:pt>
                <c:pt idx="1715" formatCode="0.00">
                  <c:v>4038.9414229543809</c:v>
                </c:pt>
                <c:pt idx="1716" formatCode="0.00">
                  <c:v>4038.9582761192928</c:v>
                </c:pt>
                <c:pt idx="1717" formatCode="0.00">
                  <c:v>4038.9450526536875</c:v>
                </c:pt>
                <c:pt idx="1718" formatCode="0.00">
                  <c:v>4038.9494096782378</c:v>
                </c:pt>
                <c:pt idx="1719" formatCode="0.00">
                  <c:v>4038.9539306395882</c:v>
                </c:pt>
                <c:pt idx="1720" formatCode="0.00">
                  <c:v>4038.9598369823534</c:v>
                </c:pt>
                <c:pt idx="1721" formatCode="0.00">
                  <c:v>4038.9605573806894</c:v>
                </c:pt>
                <c:pt idx="1722" formatCode="0.00">
                  <c:v>4038.9701650008014</c:v>
                </c:pt>
                <c:pt idx="1723" formatCode="0.00">
                  <c:v>4038.968433274033</c:v>
                </c:pt>
                <c:pt idx="1724" formatCode="0.00">
                  <c:v>4038.9828920380664</c:v>
                </c:pt>
                <c:pt idx="1725" formatCode="0.00">
                  <c:v>4038.9890223508273</c:v>
                </c:pt>
                <c:pt idx="1726" formatCode="0.00">
                  <c:v>4038.9979626788913</c:v>
                </c:pt>
                <c:pt idx="1727" formatCode="0.00">
                  <c:v>4039.0054114129653</c:v>
                </c:pt>
                <c:pt idx="1728" formatCode="0.00">
                  <c:v>4039.0175912245713</c:v>
                </c:pt>
                <c:pt idx="1729" formatCode="0.00">
                  <c:v>4038.9453297299706</c:v>
                </c:pt>
                <c:pt idx="1730" formatCode="0.00">
                  <c:v>4039.047815629106</c:v>
                </c:pt>
                <c:pt idx="1731" formatCode="0.00">
                  <c:v>4039.0539413239289</c:v>
                </c:pt>
                <c:pt idx="1732" formatCode="0.00">
                  <c:v>4039.0540383006278</c:v>
                </c:pt>
                <c:pt idx="1733" formatCode="0.00">
                  <c:v>4039.0343774293815</c:v>
                </c:pt>
                <c:pt idx="1734" formatCode="0.00">
                  <c:v>4039.073782294759</c:v>
                </c:pt>
                <c:pt idx="1735" formatCode="0.00">
                  <c:v>4039.0875691488059</c:v>
                </c:pt>
                <c:pt idx="1736" formatCode="0.00">
                  <c:v>4039.0937502588854</c:v>
                </c:pt>
                <c:pt idx="1737" formatCode="0.00">
                  <c:v>4039.1034802543559</c:v>
                </c:pt>
                <c:pt idx="1738" formatCode="0.00">
                  <c:v>4039.1162373082179</c:v>
                </c:pt>
                <c:pt idx="1739" formatCode="0.00">
                  <c:v>4039.1194352303173</c:v>
                </c:pt>
                <c:pt idx="1740" formatCode="0.00">
                  <c:v>4039.118844134247</c:v>
                </c:pt>
                <c:pt idx="1741" formatCode="0.00">
                  <c:v>4039.1316242777993</c:v>
                </c:pt>
                <c:pt idx="1742" formatCode="0.00">
                  <c:v>4039.1348383626819</c:v>
                </c:pt>
                <c:pt idx="1743" formatCode="0.00">
                  <c:v>4039.1463208656423</c:v>
                </c:pt>
                <c:pt idx="1744" formatCode="0.00">
                  <c:v>4039.1433584583833</c:v>
                </c:pt>
                <c:pt idx="1745" formatCode="0.00">
                  <c:v>4039.1513590360546</c:v>
                </c:pt>
                <c:pt idx="1746" formatCode="0.00">
                  <c:v>4039.1598098626855</c:v>
                </c:pt>
                <c:pt idx="1747" formatCode="0.00">
                  <c:v>4039.1631486318952</c:v>
                </c:pt>
                <c:pt idx="1748" formatCode="0.00">
                  <c:v>4039.1811793710099</c:v>
                </c:pt>
                <c:pt idx="1749" formatCode="0.00">
                  <c:v>4039.187064933054</c:v>
                </c:pt>
                <c:pt idx="1750" formatCode="0.00">
                  <c:v>4039.1975291806748</c:v>
                </c:pt>
                <c:pt idx="1751" formatCode="0.00">
                  <c:v>4039.1984158247801</c:v>
                </c:pt>
                <c:pt idx="1752" formatCode="0.00">
                  <c:v>4039.2073076644947</c:v>
                </c:pt>
                <c:pt idx="1753" formatCode="0.00">
                  <c:v>4039.2125005358316</c:v>
                </c:pt>
                <c:pt idx="1754" formatCode="0.00">
                  <c:v>4039.1911772068875</c:v>
                </c:pt>
                <c:pt idx="1755" formatCode="0.00">
                  <c:v>4039.2253222408262</c:v>
                </c:pt>
                <c:pt idx="1756" formatCode="0.00">
                  <c:v>4039.2241585204379</c:v>
                </c:pt>
                <c:pt idx="1757" formatCode="0.00">
                  <c:v>4039.2298085676416</c:v>
                </c:pt>
                <c:pt idx="1758" formatCode="0.00">
                  <c:v>4039.2255069583484</c:v>
                </c:pt>
                <c:pt idx="1759" formatCode="0.00">
                  <c:v>4039.2321590981087</c:v>
                </c:pt>
                <c:pt idx="1760" formatCode="0.00">
                  <c:v>4039.2390467527098</c:v>
                </c:pt>
                <c:pt idx="1761" formatCode="0.00">
                  <c:v>4039.2426256546983</c:v>
                </c:pt>
                <c:pt idx="1762" formatCode="0.00">
                  <c:v>4039.239799476612</c:v>
                </c:pt>
                <c:pt idx="1763" formatCode="0.00">
                  <c:v>4039.2473775129511</c:v>
                </c:pt>
                <c:pt idx="1764" formatCode="0.00">
                  <c:v>4039.2485735589062</c:v>
                </c:pt>
                <c:pt idx="1765" formatCode="0.00">
                  <c:v>4039.2553203663965</c:v>
                </c:pt>
                <c:pt idx="1766" formatCode="0.00">
                  <c:v>4039.2556136054627</c:v>
                </c:pt>
                <c:pt idx="1767" formatCode="0.00">
                  <c:v>4039.2524064474874</c:v>
                </c:pt>
                <c:pt idx="1768" formatCode="0.00">
                  <c:v>4039.2548401008394</c:v>
                </c:pt>
                <c:pt idx="1769" formatCode="0.00">
                  <c:v>4039.2617947155422</c:v>
                </c:pt>
                <c:pt idx="1770" formatCode="0.00">
                  <c:v>4039.2676410251129</c:v>
                </c:pt>
                <c:pt idx="1771" formatCode="0.00">
                  <c:v>4039.2723790295518</c:v>
                </c:pt>
                <c:pt idx="1772" formatCode="0.00">
                  <c:v>4039.2790311693125</c:v>
                </c:pt>
                <c:pt idx="1773" formatCode="0.00">
                  <c:v>4039.2818712012127</c:v>
                </c:pt>
                <c:pt idx="1774" formatCode="0.00">
                  <c:v>4039.2816934105981</c:v>
                </c:pt>
                <c:pt idx="1775" formatCode="0.00">
                  <c:v>4039.2916658478161</c:v>
                </c:pt>
                <c:pt idx="1776" formatCode="0.00">
                  <c:v>4039.2971889017235</c:v>
                </c:pt>
                <c:pt idx="1777" formatCode="0.00">
                  <c:v>4037.8565284594147</c:v>
                </c:pt>
                <c:pt idx="1778" formatCode="0.00">
                  <c:v>4038.5575683988513</c:v>
                </c:pt>
                <c:pt idx="1779" formatCode="0.00">
                  <c:v>4039.2732287301528</c:v>
                </c:pt>
                <c:pt idx="1780" formatCode="0.00">
                  <c:v>4037.7806026309718</c:v>
                </c:pt>
                <c:pt idx="1781" formatCode="0.00">
                  <c:v>4039.1083614148747</c:v>
                </c:pt>
                <c:pt idx="1782" formatCode="0.00">
                  <c:v>4038.9440136176268</c:v>
                </c:pt>
                <c:pt idx="1783" formatCode="0.00">
                  <c:v>4038.885061020485</c:v>
                </c:pt>
                <c:pt idx="1784" formatCode="0.00">
                  <c:v>4039.3364552289595</c:v>
                </c:pt>
                <c:pt idx="1785" formatCode="0.00">
                  <c:v>4039.3234534243807</c:v>
                </c:pt>
                <c:pt idx="1786" formatCode="0.00">
                  <c:v>4039.3284800499478</c:v>
                </c:pt>
                <c:pt idx="1787" formatCode="0.00">
                  <c:v>4039.3391775034397</c:v>
                </c:pt>
                <c:pt idx="1788" formatCode="0.00">
                  <c:v>4039.3298515775482</c:v>
                </c:pt>
                <c:pt idx="1789" formatCode="0.00">
                  <c:v>4039.3403550776425</c:v>
                </c:pt>
                <c:pt idx="1790" formatCode="0.00">
                  <c:v>4039.3254668453701</c:v>
                </c:pt>
                <c:pt idx="1791" formatCode="0.00">
                  <c:v>4039.3253606327953</c:v>
                </c:pt>
                <c:pt idx="1792" formatCode="0.00">
                  <c:v>4039.3307543844371</c:v>
                </c:pt>
                <c:pt idx="1793" formatCode="0.00">
                  <c:v>4039.3326592838825</c:v>
                </c:pt>
                <c:pt idx="1794" formatCode="0.00">
                  <c:v>4039.3381292315025</c:v>
                </c:pt>
                <c:pt idx="1795" formatCode="0.00">
                  <c:v>4039.3369031689504</c:v>
                </c:pt>
                <c:pt idx="1796" formatCode="0.00">
                  <c:v>4039.3374596304852</c:v>
                </c:pt>
                <c:pt idx="1797" formatCode="0.00">
                  <c:v>4039.3435483818034</c:v>
                </c:pt>
                <c:pt idx="1798" formatCode="0.00">
                  <c:v>4039.3389997128247</c:v>
                </c:pt>
                <c:pt idx="1799" formatCode="0.00">
                  <c:v>4039.3462683473149</c:v>
                </c:pt>
                <c:pt idx="1800" formatCode="0.00">
                  <c:v>4039.3491545585957</c:v>
                </c:pt>
                <c:pt idx="1801" formatCode="0.00">
                  <c:v>4038.2695706923869</c:v>
                </c:pt>
                <c:pt idx="1802" formatCode="0.00">
                  <c:v>4039.3496648407504</c:v>
                </c:pt>
                <c:pt idx="1803" formatCode="0.00">
                  <c:v>4039.3523894241994</c:v>
                </c:pt>
                <c:pt idx="1804" formatCode="0.00">
                  <c:v>4039.1953795305126</c:v>
                </c:pt>
                <c:pt idx="1805" formatCode="0.00">
                  <c:v>4039.3575245713109</c:v>
                </c:pt>
                <c:pt idx="1806" formatCode="0.00">
                  <c:v>4039.3515027800941</c:v>
                </c:pt>
                <c:pt idx="1807" formatCode="0.00">
                  <c:v>4039.3507038768116</c:v>
                </c:pt>
                <c:pt idx="1808" formatCode="0.00">
                  <c:v>4039.3505307041346</c:v>
                </c:pt>
                <c:pt idx="1809" formatCode="0.00">
                  <c:v>4037.6630253102903</c:v>
                </c:pt>
                <c:pt idx="1810" formatCode="0.00">
                  <c:v>4039.3564924621564</c:v>
                </c:pt>
                <c:pt idx="1811" formatCode="0.00">
                  <c:v>4039.3566979603997</c:v>
                </c:pt>
                <c:pt idx="1812" formatCode="0.00">
                  <c:v>4039.3543543568398</c:v>
                </c:pt>
                <c:pt idx="1813" formatCode="0.00">
                  <c:v>4039.3583534911904</c:v>
                </c:pt>
                <c:pt idx="1814" formatCode="0.00">
                  <c:v>4039.3670398326622</c:v>
                </c:pt>
                <c:pt idx="1815" formatCode="0.00">
                  <c:v>4039.3572821295629</c:v>
                </c:pt>
                <c:pt idx="1816" formatCode="0.00">
                  <c:v>4039.3705471566109</c:v>
                </c:pt>
                <c:pt idx="1817" formatCode="0.00">
                  <c:v>4039.3780559238794</c:v>
                </c:pt>
                <c:pt idx="1818" formatCode="0.00">
                  <c:v>4039.3719579366848</c:v>
                </c:pt>
                <c:pt idx="1819" formatCode="0.00">
                  <c:v>4039.3772408578134</c:v>
                </c:pt>
                <c:pt idx="1820" formatCode="0.00">
                  <c:v>4039.3859248903159</c:v>
                </c:pt>
                <c:pt idx="1821" formatCode="0.00">
                  <c:v>4039.387589656983</c:v>
                </c:pt>
                <c:pt idx="1822" formatCode="0.00">
                  <c:v>4039.3981601171786</c:v>
                </c:pt>
                <c:pt idx="1823" formatCode="0.00">
                  <c:v>4039.3979061305859</c:v>
                </c:pt>
                <c:pt idx="1824" formatCode="0.00">
                  <c:v>4038.0164361092279</c:v>
                </c:pt>
                <c:pt idx="1825" formatCode="0.00">
                  <c:v>4039.3937499863409</c:v>
                </c:pt>
                <c:pt idx="1826" formatCode="0.00">
                  <c:v>4039.4045859779744</c:v>
                </c:pt>
                <c:pt idx="1827" formatCode="0.00">
                  <c:v>4039.4011848666009</c:v>
                </c:pt>
                <c:pt idx="1828" formatCode="0.00">
                  <c:v>4039.3970910645198</c:v>
                </c:pt>
                <c:pt idx="1829" formatCode="0.00">
                  <c:v>4039.1102108990635</c:v>
                </c:pt>
                <c:pt idx="1830" formatCode="0.00">
                  <c:v>4039.3856939934135</c:v>
                </c:pt>
                <c:pt idx="1831" formatCode="0.00">
                  <c:v>4039.380441088882</c:v>
                </c:pt>
                <c:pt idx="1832" formatCode="0.00">
                  <c:v>4039.374689447041</c:v>
                </c:pt>
                <c:pt idx="1833" formatCode="0.00">
                  <c:v>4039.3770030340042</c:v>
                </c:pt>
                <c:pt idx="1834" formatCode="0.00">
                  <c:v>4039.3654835875391</c:v>
                </c:pt>
                <c:pt idx="1835" formatCode="0.00">
                  <c:v>4039.3641859469471</c:v>
                </c:pt>
                <c:pt idx="1836" formatCode="0.00">
                  <c:v>4039.3604569619724</c:v>
                </c:pt>
                <c:pt idx="1837" formatCode="0.00">
                  <c:v>4039.360170649813</c:v>
                </c:pt>
                <c:pt idx="1838" formatCode="0.00">
                  <c:v>4039.3612027589675</c:v>
                </c:pt>
                <c:pt idx="1839" formatCode="0.00">
                  <c:v>4039.3700830538369</c:v>
                </c:pt>
                <c:pt idx="1840" formatCode="0.00">
                  <c:v>4039.3706071898055</c:v>
                </c:pt>
                <c:pt idx="1841" formatCode="0.00">
                  <c:v>4039.3696789842575</c:v>
                </c:pt>
                <c:pt idx="1842" formatCode="0.00">
                  <c:v>4039.3664395007154</c:v>
                </c:pt>
                <c:pt idx="1843" formatCode="0.00">
                  <c:v>4039.3622487219354</c:v>
                </c:pt>
                <c:pt idx="1844" formatCode="0.00">
                  <c:v>4038.0444854649413</c:v>
                </c:pt>
                <c:pt idx="1845" formatCode="0.00">
                  <c:v>4039.344250308387</c:v>
                </c:pt>
                <c:pt idx="1846" formatCode="0.00">
                  <c:v>4039.3580579431555</c:v>
                </c:pt>
                <c:pt idx="1847" formatCode="0.00">
                  <c:v>4039.3773840138933</c:v>
                </c:pt>
                <c:pt idx="1848" formatCode="0.00">
                  <c:v>4039.3646569766283</c:v>
                </c:pt>
                <c:pt idx="1849" formatCode="0.00">
                  <c:v>4039.3578824615097</c:v>
                </c:pt>
                <c:pt idx="1850" formatCode="0.00">
                  <c:v>4039.3572290232755</c:v>
                </c:pt>
                <c:pt idx="1851" formatCode="0.00">
                  <c:v>4039.336030378659</c:v>
                </c:pt>
                <c:pt idx="1852" formatCode="0.00">
                  <c:v>4039.3237789890131</c:v>
                </c:pt>
                <c:pt idx="1853" formatCode="0.00">
                  <c:v>4039.3098559057935</c:v>
                </c:pt>
                <c:pt idx="1854" formatCode="0.00">
                  <c:v>4039.2941018101374</c:v>
                </c:pt>
                <c:pt idx="1855" formatCode="0.00">
                  <c:v>4039.2806589924749</c:v>
                </c:pt>
                <c:pt idx="1856" formatCode="0.00">
                  <c:v>4039.2794329299227</c:v>
                </c:pt>
                <c:pt idx="1857" formatCode="0.00">
                  <c:v>4039.2553180574278</c:v>
                </c:pt>
                <c:pt idx="1858" formatCode="0.00">
                  <c:v>4039.2445767335239</c:v>
                </c:pt>
                <c:pt idx="1859" formatCode="0.00">
                  <c:v>4039.2333551440634</c:v>
                </c:pt>
                <c:pt idx="1860" formatCode="0.00">
                  <c:v>4039.2314548625563</c:v>
                </c:pt>
                <c:pt idx="1861" formatCode="0.00">
                  <c:v>4039.2093603379576</c:v>
                </c:pt>
                <c:pt idx="1862" formatCode="0.00">
                  <c:v>4039.1975453434579</c:v>
                </c:pt>
                <c:pt idx="1863" formatCode="0.00">
                  <c:v>4039.1926226214969</c:v>
                </c:pt>
                <c:pt idx="1864" formatCode="0.00">
                  <c:v>4039.1852985717501</c:v>
                </c:pt>
                <c:pt idx="1865" formatCode="0.00">
                  <c:v>4039.17057196731</c:v>
                </c:pt>
                <c:pt idx="1866" formatCode="0.00">
                  <c:v>4039.1570229370723</c:v>
                </c:pt>
                <c:pt idx="1867" formatCode="0.00">
                  <c:v>4039.1562540503869</c:v>
                </c:pt>
                <c:pt idx="1868" formatCode="0.00">
                  <c:v>4039.09520721834</c:v>
                </c:pt>
                <c:pt idx="1869" formatCode="0.00">
                  <c:v>4037.5664642256729</c:v>
                </c:pt>
                <c:pt idx="1870" formatCode="0.00">
                  <c:v>4039.1349838277306</c:v>
                </c:pt>
                <c:pt idx="1871" formatCode="0.00">
                  <c:v>4039.1104187062756</c:v>
                </c:pt>
                <c:pt idx="1872" formatCode="0.00">
                  <c:v>4039.1205481533875</c:v>
                </c:pt>
                <c:pt idx="1873" formatCode="0.00">
                  <c:v>4037.9844499613268</c:v>
                </c:pt>
                <c:pt idx="1874" formatCode="0.00">
                  <c:v>4039.0887582678538</c:v>
                </c:pt>
                <c:pt idx="1875" formatCode="0.00">
                  <c:v>4039.0768116621193</c:v>
                </c:pt>
                <c:pt idx="1876" formatCode="0.00">
                  <c:v>4039.0889637660971</c:v>
                </c:pt>
                <c:pt idx="1877" formatCode="0.00">
                  <c:v>4039.0680814502366</c:v>
                </c:pt>
                <c:pt idx="1878" formatCode="0.00">
                  <c:v>4039.0709861332698</c:v>
                </c:pt>
                <c:pt idx="1879" formatCode="0.00">
                  <c:v>4039.0441166607284</c:v>
                </c:pt>
                <c:pt idx="1880" formatCode="0.00">
                  <c:v>4039.0509281193513</c:v>
                </c:pt>
                <c:pt idx="1881" formatCode="0.00">
                  <c:v>4039.0447862617452</c:v>
                </c:pt>
                <c:pt idx="1882" formatCode="0.00">
                  <c:v>4039.0253793770917</c:v>
                </c:pt>
                <c:pt idx="1883" formatCode="0.00">
                  <c:v>4039.0218004751032</c:v>
                </c:pt>
                <c:pt idx="1884" formatCode="0.00">
                  <c:v>4039.0132064923932</c:v>
                </c:pt>
                <c:pt idx="1885" formatCode="0.00">
                  <c:v>4039.0102440851342</c:v>
                </c:pt>
                <c:pt idx="1886" formatCode="0.00">
                  <c:v>4039.0024582415826</c:v>
                </c:pt>
                <c:pt idx="1887" formatCode="0.00">
                  <c:v>4038.9933839933151</c:v>
                </c:pt>
                <c:pt idx="1888" formatCode="0.00">
                  <c:v>4038.9882973345534</c:v>
                </c:pt>
                <c:pt idx="1889" formatCode="0.00">
                  <c:v>4038.9789991162907</c:v>
                </c:pt>
                <c:pt idx="1890" formatCode="0.00">
                  <c:v>4038.9830975363097</c:v>
                </c:pt>
                <c:pt idx="1891" formatCode="0.00">
                  <c:v>4038.9695692867931</c:v>
                </c:pt>
                <c:pt idx="1892" formatCode="0.00">
                  <c:v>4038.9644549204031</c:v>
                </c:pt>
                <c:pt idx="1893" formatCode="0.00">
                  <c:v>4038.9619289082902</c:v>
                </c:pt>
                <c:pt idx="1894" formatCode="0.00">
                  <c:v>4038.9558493928475</c:v>
                </c:pt>
                <c:pt idx="1895" formatCode="0.00">
                  <c:v>4038.9524667532264</c:v>
                </c:pt>
                <c:pt idx="1896" formatCode="0.00">
                  <c:v>4038.9445215908122</c:v>
                </c:pt>
                <c:pt idx="1897" formatCode="0.00">
                  <c:v>4038.9412428547967</c:v>
                </c:pt>
                <c:pt idx="1898" formatCode="0.00">
                  <c:v>4038.9405086026468</c:v>
                </c:pt>
                <c:pt idx="1899" formatCode="0.00">
                  <c:v>4038.9308455672781</c:v>
                </c:pt>
                <c:pt idx="1900" formatCode="0.00">
                  <c:v>4038.9225194249748</c:v>
                </c:pt>
                <c:pt idx="1901" formatCode="0.00">
                  <c:v>4038.9045833535897</c:v>
                </c:pt>
                <c:pt idx="1902" formatCode="0.00">
                  <c:v>4038.9048558119348</c:v>
                </c:pt>
                <c:pt idx="1903" formatCode="0.00">
                  <c:v>4038.9026576734232</c:v>
                </c:pt>
                <c:pt idx="1904" formatCode="0.00">
                  <c:v>4038.8890878624643</c:v>
                </c:pt>
                <c:pt idx="1905" formatCode="0.00">
                  <c:v>4038.8846500239988</c:v>
                </c:pt>
                <c:pt idx="1906" formatCode="0.00">
                  <c:v>4038.879369411839</c:v>
                </c:pt>
                <c:pt idx="1907" formatCode="0.00">
                  <c:v>4038.863813887519</c:v>
                </c:pt>
                <c:pt idx="1908" formatCode="0.00">
                  <c:v>4038.8623638549711</c:v>
                </c:pt>
                <c:pt idx="1909" formatCode="0.00">
                  <c:v>4038.8577297541383</c:v>
                </c:pt>
                <c:pt idx="1910" formatCode="0.00">
                  <c:v>4038.854691150902</c:v>
                </c:pt>
                <c:pt idx="1911" formatCode="0.00">
                  <c:v>4038.8412252435492</c:v>
                </c:pt>
                <c:pt idx="1912" formatCode="0.00">
                  <c:v>4038.8377894976402</c:v>
                </c:pt>
                <c:pt idx="1913" formatCode="0.00">
                  <c:v>4038.8330076227899</c:v>
                </c:pt>
                <c:pt idx="1914" formatCode="0.00">
                  <c:v>4038.8389509090598</c:v>
                </c:pt>
                <c:pt idx="1915" formatCode="0.00">
                  <c:v>4038.8208370470602</c:v>
                </c:pt>
                <c:pt idx="1916" formatCode="0.00">
                  <c:v>4038.811716619412</c:v>
                </c:pt>
                <c:pt idx="1917" formatCode="0.00">
                  <c:v>4038.812249991257</c:v>
                </c:pt>
                <c:pt idx="1918" formatCode="0.00">
                  <c:v>4038.7972186029051</c:v>
                </c:pt>
                <c:pt idx="1919" formatCode="0.00">
                  <c:v>4038.7959486699415</c:v>
                </c:pt>
                <c:pt idx="1920" formatCode="0.00">
                  <c:v>4038.7919241369314</c:v>
                </c:pt>
                <c:pt idx="1921" formatCode="0.00">
                  <c:v>4038.793732059678</c:v>
                </c:pt>
                <c:pt idx="1922" formatCode="0.00">
                  <c:v>4038.758746561014</c:v>
                </c:pt>
                <c:pt idx="1923" formatCode="0.00">
                  <c:v>4038.7775369509377</c:v>
                </c:pt>
                <c:pt idx="1924" formatCode="0.00">
                  <c:v>4038.7673936500119</c:v>
                </c:pt>
                <c:pt idx="1925" formatCode="0.00">
                  <c:v>4038.7562551834362</c:v>
                </c:pt>
                <c:pt idx="1926" formatCode="0.00">
                  <c:v>4038.7036037627636</c:v>
                </c:pt>
                <c:pt idx="1927" formatCode="0.00">
                  <c:v>4038.7399169186165</c:v>
                </c:pt>
                <c:pt idx="1928" formatCode="0.00">
                  <c:v>4038.733618051117</c:v>
                </c:pt>
                <c:pt idx="1929" formatCode="0.00">
                  <c:v>4038.7296281526419</c:v>
                </c:pt>
                <c:pt idx="1930" formatCode="0.00">
                  <c:v>4038.7220685880548</c:v>
                </c:pt>
                <c:pt idx="1931" formatCode="0.00">
                  <c:v>4038.7148392060381</c:v>
                </c:pt>
                <c:pt idx="1932" formatCode="0.00">
                  <c:v>4038.7106161016918</c:v>
                </c:pt>
                <c:pt idx="1933" formatCode="0.00">
                  <c:v>4038.7150862657236</c:v>
                </c:pt>
                <c:pt idx="1934" formatCode="0.00">
                  <c:v>4038.7070903059907</c:v>
                </c:pt>
                <c:pt idx="1935" formatCode="0.00">
                  <c:v>4038.7102074141744</c:v>
                </c:pt>
                <c:pt idx="1936" formatCode="0.00">
                  <c:v>4038.7277186352585</c:v>
                </c:pt>
                <c:pt idx="1937" formatCode="0.00">
                  <c:v>4038.7154487738608</c:v>
                </c:pt>
                <c:pt idx="1938" formatCode="0.00">
                  <c:v>4038.726859698781</c:v>
                </c:pt>
                <c:pt idx="1939" formatCode="0.00">
                  <c:v>4038.7380882151488</c:v>
                </c:pt>
                <c:pt idx="1940" formatCode="0.00">
                  <c:v>4038.7592637700754</c:v>
                </c:pt>
                <c:pt idx="1941" formatCode="0.00">
                  <c:v>4038.7875971289791</c:v>
                </c:pt>
                <c:pt idx="1942" formatCode="0.00">
                  <c:v>4038.7986409278246</c:v>
                </c:pt>
                <c:pt idx="1943" formatCode="0.00">
                  <c:v>4038.81868277896</c:v>
                </c:pt>
                <c:pt idx="1944" formatCode="0.00">
                  <c:v>4038.8388516233917</c:v>
                </c:pt>
                <c:pt idx="1945" formatCode="0.00">
                  <c:v>4038.8696324894613</c:v>
                </c:pt>
                <c:pt idx="1946" formatCode="0.00">
                  <c:v>4038.8701520074919</c:v>
                </c:pt>
                <c:pt idx="1947" formatCode="0.00">
                  <c:v>4038.9292200530845</c:v>
                </c:pt>
                <c:pt idx="1948" formatCode="0.00">
                  <c:v>4038.9697540043153</c:v>
                </c:pt>
                <c:pt idx="1949" formatCode="0.00">
                  <c:v>4039.0226109232312</c:v>
                </c:pt>
                <c:pt idx="1950" formatCode="0.00">
                  <c:v>4039.1050064828814</c:v>
                </c:pt>
                <c:pt idx="1951" formatCode="0.00">
                  <c:v>4039.2088592916793</c:v>
                </c:pt>
                <c:pt idx="1952" formatCode="0.00">
                  <c:v>4039.3125366188315</c:v>
                </c:pt>
                <c:pt idx="1953" formatCode="0.00">
                  <c:v>4039.4208803723823</c:v>
                </c:pt>
                <c:pt idx="1954" formatCode="0.00">
                  <c:v>4039.5069241030919</c:v>
                </c:pt>
                <c:pt idx="1955" formatCode="0.00">
                  <c:v>4039.6229959759694</c:v>
                </c:pt>
                <c:pt idx="1956" formatCode="0.00">
                  <c:v>4039.7398182637794</c:v>
                </c:pt>
                <c:pt idx="1957" formatCode="0.00">
                  <c:v>4039.8633296348548</c:v>
                </c:pt>
                <c:pt idx="1958" formatCode="0.00">
                  <c:v>4039.9990531431022</c:v>
                </c:pt>
                <c:pt idx="1959" formatCode="0.00">
                  <c:v>4040.1239337328088</c:v>
                </c:pt>
                <c:pt idx="1960" formatCode="0.00">
                  <c:v>4040.2536747023128</c:v>
                </c:pt>
                <c:pt idx="1961" formatCode="0.00">
                  <c:v>4040.384440854064</c:v>
                </c:pt>
                <c:pt idx="1962" formatCode="0.00">
                  <c:v>4040.5033781575007</c:v>
                </c:pt>
                <c:pt idx="1963" formatCode="0.00">
                  <c:v>4040.6272150932086</c:v>
                </c:pt>
                <c:pt idx="1964" formatCode="0.00">
                  <c:v>4040.746198576026</c:v>
                </c:pt>
                <c:pt idx="1965" formatCode="0.00">
                  <c:v>4040.8541636586569</c:v>
                </c:pt>
                <c:pt idx="1966" formatCode="0.00">
                  <c:v>4040.9560977141955</c:v>
                </c:pt>
                <c:pt idx="1967" formatCode="0.00">
                  <c:v>4041.0539171869314</c:v>
                </c:pt>
                <c:pt idx="1968" formatCode="0.00">
                  <c:v>4041.1644821686846</c:v>
                </c:pt>
                <c:pt idx="1969" formatCode="0.00">
                  <c:v>4041.2792310023106</c:v>
                </c:pt>
                <c:pt idx="1970" formatCode="0.00">
                  <c:v>4041.3950696693159</c:v>
                </c:pt>
                <c:pt idx="1971" formatCode="0.00">
                  <c:v>4041.581856027547</c:v>
                </c:pt>
                <c:pt idx="1972" formatCode="0.00">
                  <c:v>4042.1013809850365</c:v>
                </c:pt>
                <c:pt idx="1973" formatCode="0.00">
                  <c:v>4042.4205128298318</c:v>
                </c:pt>
                <c:pt idx="1974" formatCode="0.00">
                  <c:v>4042.3776237301959</c:v>
                </c:pt>
                <c:pt idx="1975" formatCode="0.00">
                  <c:v>4042.3996628395375</c:v>
                </c:pt>
                <c:pt idx="1976" formatCode="0.00">
                  <c:v>4042.4861775999279</c:v>
                </c:pt>
                <c:pt idx="1977" formatCode="0.00">
                  <c:v>4042.4892854722357</c:v>
                </c:pt>
                <c:pt idx="1978" formatCode="0.00">
                  <c:v>4042.4875422006216</c:v>
                </c:pt>
                <c:pt idx="1979" formatCode="0.00">
                  <c:v>4042.4941389251258</c:v>
                </c:pt>
                <c:pt idx="1980" formatCode="0.00">
                  <c:v>4042.4942728453293</c:v>
                </c:pt>
                <c:pt idx="1981" formatCode="0.00">
                  <c:v>4042.4956559177749</c:v>
                </c:pt>
                <c:pt idx="1982" formatCode="0.00">
                  <c:v>4042.4973345382559</c:v>
                </c:pt>
                <c:pt idx="1983" formatCode="0.00">
                  <c:v>4042.4921786104237</c:v>
                </c:pt>
                <c:pt idx="1984" formatCode="0.00">
                  <c:v>4042.484958464283</c:v>
                </c:pt>
                <c:pt idx="1985" formatCode="0.00">
                  <c:v>4042.4839148102837</c:v>
                </c:pt>
                <c:pt idx="1986" formatCode="0.00">
                  <c:v>4042.4843396605843</c:v>
                </c:pt>
                <c:pt idx="1987" formatCode="0.00">
                  <c:v>4042.4928181948435</c:v>
                </c:pt>
                <c:pt idx="1988" formatCode="0.00">
                  <c:v>4042.4847575839781</c:v>
                </c:pt>
                <c:pt idx="1989" formatCode="0.00">
                  <c:v>4043.4529383126778</c:v>
                </c:pt>
                <c:pt idx="1990" formatCode="0.00">
                  <c:v>4040.9846781327847</c:v>
                </c:pt>
                <c:pt idx="1991" formatCode="0.00">
                  <c:v>4042.5396209969763</c:v>
                </c:pt>
                <c:pt idx="1992" formatCode="0.00">
                  <c:v>4042.4892185121339</c:v>
                </c:pt>
                <c:pt idx="1993" formatCode="0.00">
                  <c:v>4042.5536664555543</c:v>
                </c:pt>
                <c:pt idx="1994" formatCode="0.00">
                  <c:v>4041.6940118889584</c:v>
                </c:pt>
                <c:pt idx="1995" formatCode="0.00">
                  <c:v>4043.3236568280099</c:v>
                </c:pt>
                <c:pt idx="1996" formatCode="0.00">
                  <c:v>4042.4764476044575</c:v>
                </c:pt>
                <c:pt idx="1997" formatCode="0.00">
                  <c:v>4042.6215755435428</c:v>
                </c:pt>
                <c:pt idx="1998" formatCode="0.00">
                  <c:v>4042.4910425976632</c:v>
                </c:pt>
                <c:pt idx="1999" formatCode="0.00">
                  <c:v>4042.4862745766272</c:v>
                </c:pt>
                <c:pt idx="2000" formatCode="0.00">
                  <c:v>4042.4819660404269</c:v>
                </c:pt>
                <c:pt idx="2001" formatCode="0.00">
                  <c:v>4042.4838570860584</c:v>
                </c:pt>
                <c:pt idx="2002" formatCode="0.00">
                  <c:v>4042.4776043979391</c:v>
                </c:pt>
                <c:pt idx="2003" formatCode="0.00">
                  <c:v>4042.4809223864277</c:v>
                </c:pt>
                <c:pt idx="2004" formatCode="0.00">
                  <c:v>4042.4776436504126</c:v>
                </c:pt>
                <c:pt idx="2005" formatCode="0.00">
                  <c:v>4042.4859721016851</c:v>
                </c:pt>
                <c:pt idx="2006" formatCode="0.00">
                  <c:v>4042.4798094633579</c:v>
                </c:pt>
                <c:pt idx="2007" formatCode="0.00">
                  <c:v>4042.4759581030244</c:v>
                </c:pt>
                <c:pt idx="2008" formatCode="0.00">
                  <c:v>4042.4780661917439</c:v>
                </c:pt>
                <c:pt idx="2009" formatCode="0.00">
                  <c:v>4042.4300488719041</c:v>
                </c:pt>
                <c:pt idx="2010" formatCode="0.00">
                  <c:v>4042.3636613945027</c:v>
                </c:pt>
                <c:pt idx="2011" formatCode="0.00">
                  <c:v>4040.6518541016721</c:v>
                </c:pt>
                <c:pt idx="2012" formatCode="0.00">
                  <c:v>4042.2809079446533</c:v>
                </c:pt>
                <c:pt idx="2013" formatCode="0.00">
                  <c:v>4040.628018614429</c:v>
                </c:pt>
                <c:pt idx="2014" formatCode="0.00">
                  <c:v>4042.2108815320689</c:v>
                </c:pt>
                <c:pt idx="2015" formatCode="0.00">
                  <c:v>4041.6121404652768</c:v>
                </c:pt>
                <c:pt idx="2016" formatCode="0.00">
                  <c:v>4040.4673490048376</c:v>
                </c:pt>
                <c:pt idx="2017" formatCode="0.00">
                  <c:v>4042.1315107218411</c:v>
                </c:pt>
                <c:pt idx="2018" formatCode="0.00">
                  <c:v>4042.1112679904008</c:v>
                </c:pt>
                <c:pt idx="2019" formatCode="0.00">
                  <c:v>4041.2439107031378</c:v>
                </c:pt>
                <c:pt idx="2020" formatCode="0.00">
                  <c:v>4042.1000002215596</c:v>
                </c:pt>
                <c:pt idx="2021" formatCode="0.00">
                  <c:v>4041.9962166818323</c:v>
                </c:pt>
                <c:pt idx="2022" formatCode="0.00">
                  <c:v>4041.9721387528416</c:v>
                </c:pt>
                <c:pt idx="2023" formatCode="0.00">
                  <c:v>4041.8940655832057</c:v>
                </c:pt>
                <c:pt idx="2024" formatCode="0.00">
                  <c:v>4041.8400634156537</c:v>
                </c:pt>
                <c:pt idx="2025" formatCode="0.00">
                  <c:v>4041.7884602669183</c:v>
                </c:pt>
                <c:pt idx="2026" formatCode="0.00">
                  <c:v>4041.7454164663577</c:v>
                </c:pt>
                <c:pt idx="2027" formatCode="0.00">
                  <c:v>4041.705826883458</c:v>
                </c:pt>
                <c:pt idx="2028" formatCode="0.00">
                  <c:v>4041.6637620857641</c:v>
                </c:pt>
                <c:pt idx="2029" formatCode="0.00">
                  <c:v>4041.6372320316691</c:v>
                </c:pt>
                <c:pt idx="2030" formatCode="0.00">
                  <c:v>4041.6055437407726</c:v>
                </c:pt>
                <c:pt idx="2031" formatCode="0.00">
                  <c:v>4041.5863054108581</c:v>
                </c:pt>
                <c:pt idx="2032" formatCode="0.00">
                  <c:v>4041.5570161387782</c:v>
                </c:pt>
                <c:pt idx="2033" formatCode="0.00">
                  <c:v>4041.5354873115912</c:v>
                </c:pt>
                <c:pt idx="2034" formatCode="0.00">
                  <c:v>4041.516606871875</c:v>
                </c:pt>
                <c:pt idx="2035" formatCode="0.00">
                  <c:v>4040.8875005534373</c:v>
                </c:pt>
                <c:pt idx="2036" formatCode="0.00">
                  <c:v>4040.108147311586</c:v>
                </c:pt>
                <c:pt idx="2037" formatCode="0.00">
                  <c:v>4041.4747752800527</c:v>
                </c:pt>
                <c:pt idx="2038" formatCode="0.00">
                  <c:v>4039.8912150537672</c:v>
                </c:pt>
                <c:pt idx="2039" formatCode="0.00">
                  <c:v>4039.8631495352706</c:v>
                </c:pt>
                <c:pt idx="2040" formatCode="0.00">
                  <c:v>4041.4220014840216</c:v>
                </c:pt>
                <c:pt idx="2041" formatCode="0.00">
                  <c:v>4041.3942292045913</c:v>
                </c:pt>
                <c:pt idx="2042" formatCode="0.00">
                  <c:v>4041.3601719114754</c:v>
                </c:pt>
                <c:pt idx="2043" formatCode="0.00">
                  <c:v>4041.3284974743929</c:v>
                </c:pt>
                <c:pt idx="2044" formatCode="0.00">
                  <c:v>4041.2845924283861</c:v>
                </c:pt>
                <c:pt idx="2045" formatCode="0.00">
                  <c:v>4041.2468985090559</c:v>
                </c:pt>
                <c:pt idx="2046" formatCode="0.00">
                  <c:v>4041.2167526094681</c:v>
                </c:pt>
                <c:pt idx="2047" formatCode="0.00">
                  <c:v>4041.182302791618</c:v>
                </c:pt>
                <c:pt idx="2048" formatCode="0.00">
                  <c:v>4041.1515403973003</c:v>
                </c:pt>
                <c:pt idx="2049" formatCode="0.00">
                  <c:v>4041.1239389815778</c:v>
                </c:pt>
                <c:pt idx="2050" formatCode="0.00">
                  <c:v>4041.0874226364504</c:v>
                </c:pt>
                <c:pt idx="2051" formatCode="0.00">
                  <c:v>4041.0605185293734</c:v>
                </c:pt>
                <c:pt idx="2052" formatCode="0.00">
                  <c:v>4041.0363413147147</c:v>
                </c:pt>
                <c:pt idx="2053" formatCode="0.00">
                  <c:v>4041.0115753129544</c:v>
                </c:pt>
                <c:pt idx="2054" formatCode="0.00">
                  <c:v>4040.9967286421252</c:v>
                </c:pt>
                <c:pt idx="2055" formatCode="0.00">
                  <c:v>4040.9834774688916</c:v>
                </c:pt>
                <c:pt idx="2056" formatCode="0.00">
                  <c:v>4040.9563263021287</c:v>
                </c:pt>
                <c:pt idx="2057" formatCode="0.00">
                  <c:v>4040.9387758285711</c:v>
                </c:pt>
                <c:pt idx="2058" formatCode="0.00">
                  <c:v>4040.943109763431</c:v>
                </c:pt>
                <c:pt idx="2059" formatCode="0.00">
                  <c:v>4040.9419806775777</c:v>
                </c:pt>
                <c:pt idx="2060" formatCode="0.00">
                  <c:v>4040.9488821859927</c:v>
                </c:pt>
                <c:pt idx="2061" formatCode="0.00">
                  <c:v>4040.9758347814195</c:v>
                </c:pt>
                <c:pt idx="2062" formatCode="0.00">
                  <c:v>4040.9957519482273</c:v>
                </c:pt>
                <c:pt idx="2063" formatCode="0.00">
                  <c:v>4041.0138865909485</c:v>
                </c:pt>
                <c:pt idx="2064" formatCode="0.00">
                  <c:v>4039.4092339326212</c:v>
                </c:pt>
                <c:pt idx="2065" formatCode="0.00">
                  <c:v>4041.0626497077833</c:v>
                </c:pt>
                <c:pt idx="2066" formatCode="0.00">
                  <c:v>4039.4036023571698</c:v>
                </c:pt>
                <c:pt idx="2067" formatCode="0.00">
                  <c:v>4041.1118630735782</c:v>
                </c:pt>
                <c:pt idx="2068" formatCode="0.00">
                  <c:v>4041.1513833874069</c:v>
                </c:pt>
                <c:pt idx="2069" formatCode="0.00">
                  <c:v>4041.16638706813</c:v>
                </c:pt>
                <c:pt idx="2070" formatCode="0.00">
                  <c:v>4040.5168463738228</c:v>
                </c:pt>
                <c:pt idx="2071" formatCode="0.00">
                  <c:v>4041.2169581077114</c:v>
                </c:pt>
                <c:pt idx="2072" formatCode="0.00">
                  <c:v>4041.2365127663825</c:v>
                </c:pt>
                <c:pt idx="2073" formatCode="0.00">
                  <c:v>4041.2615373726735</c:v>
                </c:pt>
                <c:pt idx="2074" formatCode="0.00">
                  <c:v>4041.2830246384183</c:v>
                </c:pt>
                <c:pt idx="2075" formatCode="0.00">
                  <c:v>4041.3133275478999</c:v>
                </c:pt>
                <c:pt idx="2076" formatCode="0.00">
                  <c:v>4041.3390633166505</c:v>
                </c:pt>
                <c:pt idx="2077" formatCode="0.00">
                  <c:v>4041.3668125063905</c:v>
                </c:pt>
                <c:pt idx="2078" formatCode="0.00">
                  <c:v>4041.3853789263189</c:v>
                </c:pt>
                <c:pt idx="2079" formatCode="0.00">
                  <c:v>4041.3954137057008</c:v>
                </c:pt>
                <c:pt idx="2080" formatCode="0.00">
                  <c:v>4041.4255134259083</c:v>
                </c:pt>
                <c:pt idx="2081" formatCode="0.00">
                  <c:v>4041.4425259096829</c:v>
                </c:pt>
                <c:pt idx="2082" formatCode="0.00">
                  <c:v>4041.4533526654404</c:v>
                </c:pt>
                <c:pt idx="2083" formatCode="0.00">
                  <c:v>4041.4532556887416</c:v>
                </c:pt>
                <c:pt idx="2084" formatCode="0.00">
                  <c:v>4041.4344491360343</c:v>
                </c:pt>
                <c:pt idx="2085" formatCode="0.00">
                  <c:v>4041.4115949606266</c:v>
                </c:pt>
                <c:pt idx="2086" formatCode="0.00">
                  <c:v>4041.375150193539</c:v>
                </c:pt>
                <c:pt idx="2087" formatCode="0.00">
                  <c:v>4041.3371237826696</c:v>
                </c:pt>
                <c:pt idx="2088" formatCode="0.00">
                  <c:v>4041.2962896654658</c:v>
                </c:pt>
                <c:pt idx="2089" formatCode="0.00">
                  <c:v>4039.590474147255</c:v>
                </c:pt>
                <c:pt idx="2090" formatCode="0.00">
                  <c:v>4039.622882836487</c:v>
                </c:pt>
                <c:pt idx="2091" formatCode="0.00">
                  <c:v>4040.2684013067533</c:v>
                </c:pt>
                <c:pt idx="2092" formatCode="0.00">
                  <c:v>4041.1252250773246</c:v>
                </c:pt>
                <c:pt idx="2093" formatCode="0.00">
                  <c:v>4039.5424799171051</c:v>
                </c:pt>
                <c:pt idx="2094" formatCode="0.00">
                  <c:v>4041.0347712157777</c:v>
                </c:pt>
                <c:pt idx="2095" formatCode="0.00">
                  <c:v>4041.003544718686</c:v>
                </c:pt>
                <c:pt idx="2096" formatCode="0.00">
                  <c:v>4040.9723020588117</c:v>
                </c:pt>
                <c:pt idx="2097" formatCode="0.00">
                  <c:v>4040.9710113451265</c:v>
                </c:pt>
                <c:pt idx="2098" formatCode="0.00">
                  <c:v>4040.9617200537709</c:v>
                </c:pt>
                <c:pt idx="2099" formatCode="0.00">
                  <c:v>4040.9732879885851</c:v>
                </c:pt>
                <c:pt idx="2100" formatCode="0.00">
                  <c:v>4040.9761880536803</c:v>
                </c:pt>
                <c:pt idx="2101" formatCode="0.00">
                  <c:v>4041.0025380081916</c:v>
                </c:pt>
                <c:pt idx="2102" formatCode="0.00">
                  <c:v>4040.9977261167437</c:v>
                </c:pt>
                <c:pt idx="2103" formatCode="0.00">
                  <c:v>4041.0150826369031</c:v>
                </c:pt>
                <c:pt idx="2104" formatCode="0.00">
                  <c:v>4041.0315525129572</c:v>
                </c:pt>
                <c:pt idx="2105" formatCode="0.00">
                  <c:v>4041.0649933113436</c:v>
                </c:pt>
                <c:pt idx="2106" formatCode="0.00">
                  <c:v>4041.0846634184659</c:v>
                </c:pt>
                <c:pt idx="2107" formatCode="0.00">
                  <c:v>4041.1721941252272</c:v>
                </c:pt>
                <c:pt idx="2108" formatCode="0.00">
                  <c:v>4041.5025152339167</c:v>
                </c:pt>
                <c:pt idx="2109" formatCode="0.00">
                  <c:v>4041.9222742577822</c:v>
                </c:pt>
                <c:pt idx="2110" formatCode="0.00">
                  <c:v>4042.303371904296</c:v>
                </c:pt>
                <c:pt idx="2111" formatCode="0.00">
                  <c:v>4041.4697140199501</c:v>
                </c:pt>
                <c:pt idx="2112" formatCode="0.00">
                  <c:v>4042.4904145580886</c:v>
                </c:pt>
                <c:pt idx="2113" formatCode="0.00">
                  <c:v>4042.4933469487501</c:v>
                </c:pt>
                <c:pt idx="2114" formatCode="0.00">
                  <c:v>4042.4853925504599</c:v>
                </c:pt>
                <c:pt idx="2115" formatCode="0.00">
                  <c:v>4042.4982119464853</c:v>
                </c:pt>
                <c:pt idx="2116" formatCode="0.00">
                  <c:v>4042.4869765032108</c:v>
                </c:pt>
                <c:pt idx="2117" formatCode="0.00">
                  <c:v>4042.6072114472395</c:v>
                </c:pt>
                <c:pt idx="2118" formatCode="0.00">
                  <c:v>4042.4859166864285</c:v>
                </c:pt>
                <c:pt idx="2119" formatCode="0.00">
                  <c:v>4042.4850739127342</c:v>
                </c:pt>
                <c:pt idx="2120" formatCode="0.00">
                  <c:v>4042.4847044776902</c:v>
                </c:pt>
                <c:pt idx="2121" formatCode="0.00">
                  <c:v>4042.4778791652529</c:v>
                </c:pt>
                <c:pt idx="2122" formatCode="0.00">
                  <c:v>4042.479474662849</c:v>
                </c:pt>
                <c:pt idx="2123" formatCode="0.00">
                  <c:v>4042.4825271198997</c:v>
                </c:pt>
                <c:pt idx="2124" formatCode="0.00">
                  <c:v>4042.4761889999268</c:v>
                </c:pt>
                <c:pt idx="2125" formatCode="0.00">
                  <c:v>4042.4803797787067</c:v>
                </c:pt>
                <c:pt idx="2126" formatCode="0.00">
                  <c:v>4042.4835130496735</c:v>
                </c:pt>
                <c:pt idx="2127" formatCode="0.00">
                  <c:v>4042.4803243634501</c:v>
                </c:pt>
                <c:pt idx="2128" formatCode="0.00">
                  <c:v>4042.4719035534167</c:v>
                </c:pt>
                <c:pt idx="2129" formatCode="0.00">
                  <c:v>4042.4675442198977</c:v>
                </c:pt>
                <c:pt idx="2130" formatCode="0.00">
                  <c:v>4042.4677335553579</c:v>
                </c:pt>
                <c:pt idx="2131" formatCode="0.00">
                  <c:v>4042.4714879389921</c:v>
                </c:pt>
                <c:pt idx="2132" formatCode="0.00">
                  <c:v>4042.501142028178</c:v>
                </c:pt>
                <c:pt idx="2133" formatCode="0.00">
                  <c:v>4040.8944251515427</c:v>
                </c:pt>
                <c:pt idx="2134" formatCode="0.00">
                  <c:v>4042.3834954384256</c:v>
                </c:pt>
                <c:pt idx="2135" formatCode="0.00">
                  <c:v>4042.4784679523541</c:v>
                </c:pt>
                <c:pt idx="2136" formatCode="0.00">
                  <c:v>4042.4874937122722</c:v>
                </c:pt>
                <c:pt idx="2137" formatCode="0.00">
                  <c:v>4042.476768551152</c:v>
                </c:pt>
                <c:pt idx="2138" formatCode="0.00">
                  <c:v>4042.474829017171</c:v>
                </c:pt>
                <c:pt idx="2139" formatCode="0.00">
                  <c:v>4041.451560905477</c:v>
                </c:pt>
                <c:pt idx="2140" formatCode="0.00">
                  <c:v>4042.3884181603867</c:v>
                </c:pt>
                <c:pt idx="2141" formatCode="0.00">
                  <c:v>4042.2218260452469</c:v>
                </c:pt>
                <c:pt idx="2142" formatCode="0.00">
                  <c:v>4042.0680048377831</c:v>
                </c:pt>
                <c:pt idx="2143" formatCode="0.00">
                  <c:v>4041.9405405117373</c:v>
                </c:pt>
                <c:pt idx="2144" formatCode="0.00">
                  <c:v>4041.8239237221701</c:v>
                </c:pt>
                <c:pt idx="2145" formatCode="0.00">
                  <c:v>4041.7196968603903</c:v>
                </c:pt>
                <c:pt idx="2146" formatCode="0.00">
                  <c:v>4041.6207783183986</c:v>
                </c:pt>
                <c:pt idx="2147" formatCode="0.00">
                  <c:v>4041.5459631040567</c:v>
                </c:pt>
                <c:pt idx="2148" formatCode="0.00">
                  <c:v>4041.4739532870799</c:v>
                </c:pt>
                <c:pt idx="2149" formatCode="0.00">
                  <c:v>4041.421659756606</c:v>
                </c:pt>
                <c:pt idx="2150" formatCode="0.00">
                  <c:v>4041.3769765880379</c:v>
                </c:pt>
                <c:pt idx="2151" formatCode="0.00">
                  <c:v>4039.7555053993342</c:v>
                </c:pt>
                <c:pt idx="2152" formatCode="0.00">
                  <c:v>4041.3890894395417</c:v>
                </c:pt>
                <c:pt idx="2153" formatCode="0.00">
                  <c:v>4041.4641978929499</c:v>
                </c:pt>
                <c:pt idx="2154" formatCode="0.00">
                  <c:v>4041.535979121993</c:v>
                </c:pt>
                <c:pt idx="2155" formatCode="0.00">
                  <c:v>4041.5703596707726</c:v>
                </c:pt>
                <c:pt idx="2156" formatCode="0.00">
                  <c:v>4041.5689281099772</c:v>
                </c:pt>
                <c:pt idx="2157" formatCode="0.00">
                  <c:v>4041.5302344070597</c:v>
                </c:pt>
                <c:pt idx="2158" formatCode="0.00">
                  <c:v>4041.3775884648294</c:v>
                </c:pt>
                <c:pt idx="2159" formatCode="0.00">
                  <c:v>4041.4268941893852</c:v>
                </c:pt>
                <c:pt idx="2160" formatCode="0.00">
                  <c:v>4041.3714304444402</c:v>
                </c:pt>
                <c:pt idx="2161" formatCode="0.00">
                  <c:v>4041.2196757642537</c:v>
                </c:pt>
                <c:pt idx="2162" formatCode="0.00">
                  <c:v>4041.269510242716</c:v>
                </c:pt>
                <c:pt idx="2163" formatCode="0.00">
                  <c:v>4041.223988918392</c:v>
                </c:pt>
                <c:pt idx="2164" formatCode="0.00">
                  <c:v>4041.176264837618</c:v>
                </c:pt>
                <c:pt idx="2165" formatCode="0.00">
                  <c:v>4041.1320734794522</c:v>
                </c:pt>
                <c:pt idx="2166" formatCode="0.00">
                  <c:v>4041.0993969498131</c:v>
                </c:pt>
                <c:pt idx="2167" formatCode="0.00">
                  <c:v>4041.0550578176299</c:v>
                </c:pt>
                <c:pt idx="2168" formatCode="0.00">
                  <c:v>4041.0159577361637</c:v>
                </c:pt>
                <c:pt idx="2169" formatCode="0.00">
                  <c:v>4040.9804250118409</c:v>
                </c:pt>
                <c:pt idx="2170" formatCode="0.00">
                  <c:v>4040.9337907644467</c:v>
                </c:pt>
                <c:pt idx="2171" formatCode="0.00">
                  <c:v>4040.8035348948501</c:v>
                </c:pt>
                <c:pt idx="2172" formatCode="0.00">
                  <c:v>4040.8621388376687</c:v>
                </c:pt>
                <c:pt idx="2173" formatCode="0.00">
                  <c:v>4040.8436901751606</c:v>
                </c:pt>
                <c:pt idx="2174" formatCode="0.00">
                  <c:v>4040.8081366701167</c:v>
                </c:pt>
                <c:pt idx="2175" formatCode="0.00">
                  <c:v>4040.7862222451022</c:v>
                </c:pt>
                <c:pt idx="2176" formatCode="0.00">
                  <c:v>4040.7668084335414</c:v>
                </c:pt>
                <c:pt idx="2177" formatCode="0.00">
                  <c:v>4040.7368195438471</c:v>
                </c:pt>
                <c:pt idx="2178" formatCode="0.00">
                  <c:v>4040.7398281304868</c:v>
                </c:pt>
                <c:pt idx="2179" formatCode="0.00">
                  <c:v>4040.725819615413</c:v>
                </c:pt>
                <c:pt idx="2180" formatCode="0.00">
                  <c:v>4040.7056415351053</c:v>
                </c:pt>
                <c:pt idx="2181" formatCode="0.00">
                  <c:v>4040.6946416066712</c:v>
                </c:pt>
                <c:pt idx="2182" formatCode="0.00">
                  <c:v>4040.6859552651999</c:v>
                </c:pt>
                <c:pt idx="2183" formatCode="0.00">
                  <c:v>4040.6616926186871</c:v>
                </c:pt>
                <c:pt idx="2184" formatCode="0.00">
                  <c:v>4038.9655078102787</c:v>
                </c:pt>
                <c:pt idx="2185" formatCode="0.00">
                  <c:v>4040.3187368314939</c:v>
                </c:pt>
                <c:pt idx="2186" formatCode="0.00">
                  <c:v>4040.5696455685129</c:v>
                </c:pt>
                <c:pt idx="2187" formatCode="0.00">
                  <c:v>4040.5442884706827</c:v>
                </c:pt>
                <c:pt idx="2188" formatCode="0.00">
                  <c:v>4040.5299474640692</c:v>
                </c:pt>
                <c:pt idx="2189" formatCode="0.00">
                  <c:v>4040.5204760731294</c:v>
                </c:pt>
                <c:pt idx="2190" formatCode="0.00">
                  <c:v>4040.4767118742334</c:v>
                </c:pt>
                <c:pt idx="2191" formatCode="0.00">
                  <c:v>4040.4623477779301</c:v>
                </c:pt>
                <c:pt idx="2192" formatCode="0.00">
                  <c:v>4040.4421442989628</c:v>
                </c:pt>
                <c:pt idx="2193" formatCode="0.00">
                  <c:v>4040.4260507848599</c:v>
                </c:pt>
                <c:pt idx="2194" formatCode="0.00">
                  <c:v>4040.4037253633592</c:v>
                </c:pt>
                <c:pt idx="2195" formatCode="0.00">
                  <c:v>4040.3932334081105</c:v>
                </c:pt>
                <c:pt idx="2196" formatCode="0.00">
                  <c:v>4040.3809935633099</c:v>
                </c:pt>
                <c:pt idx="2197" formatCode="0.00">
                  <c:v>4040.3673660281256</c:v>
                </c:pt>
                <c:pt idx="2198" formatCode="0.00">
                  <c:v>4040.3463567189688</c:v>
                </c:pt>
                <c:pt idx="2199" formatCode="0.00">
                  <c:v>4040.3346109935396</c:v>
                </c:pt>
                <c:pt idx="2200" formatCode="0.00">
                  <c:v>4040.3162569987612</c:v>
                </c:pt>
                <c:pt idx="2201" formatCode="0.00">
                  <c:v>4040.2991914086988</c:v>
                </c:pt>
                <c:pt idx="2202" formatCode="0.00">
                  <c:v>4040.2848457841478</c:v>
                </c:pt>
                <c:pt idx="2203" formatCode="0.00">
                  <c:v>4040.2757091937165</c:v>
                </c:pt>
                <c:pt idx="2204" formatCode="0.00">
                  <c:v>4040.2707749269107</c:v>
                </c:pt>
                <c:pt idx="2205" formatCode="0.00">
                  <c:v>4040.2594009454942</c:v>
                </c:pt>
                <c:pt idx="2206" formatCode="0.00">
                  <c:v>4040.2558659139172</c:v>
                </c:pt>
                <c:pt idx="2207" formatCode="0.00">
                  <c:v>4040.2623287182178</c:v>
                </c:pt>
                <c:pt idx="2208" formatCode="0.00">
                  <c:v>4040.2603383869186</c:v>
                </c:pt>
                <c:pt idx="2209" formatCode="0.00">
                  <c:v>4040.2898701007457</c:v>
                </c:pt>
                <c:pt idx="2210" formatCode="0.00">
                  <c:v>4040.2888356826229</c:v>
                </c:pt>
                <c:pt idx="2211" formatCode="0.00">
                  <c:v>4040.3245969948789</c:v>
                </c:pt>
                <c:pt idx="2212" formatCode="0.00">
                  <c:v>4040.3499448568332</c:v>
                </c:pt>
                <c:pt idx="2213" formatCode="0.00">
                  <c:v>4040.3508638265052</c:v>
                </c:pt>
                <c:pt idx="2214" formatCode="0.00">
                  <c:v>4040.3421497774057</c:v>
                </c:pt>
                <c:pt idx="2215" formatCode="0.00">
                  <c:v>4040.328522242221</c:v>
                </c:pt>
                <c:pt idx="2216" formatCode="0.00">
                  <c:v>4040.291176977214</c:v>
                </c:pt>
                <c:pt idx="2217" formatCode="0.00">
                  <c:v>4040.2544874594096</c:v>
                </c:pt>
                <c:pt idx="2218" formatCode="0.00">
                  <c:v>4040.2250642671265</c:v>
                </c:pt>
                <c:pt idx="2219" formatCode="0.00">
                  <c:v>4040.1989960068363</c:v>
                </c:pt>
                <c:pt idx="2220" formatCode="0.00">
                  <c:v>4040.1776796047993</c:v>
                </c:pt>
                <c:pt idx="2221" formatCode="0.00">
                  <c:v>4040.1540265261092</c:v>
                </c:pt>
                <c:pt idx="2222" formatCode="0.00">
                  <c:v>4040.1346912194954</c:v>
                </c:pt>
                <c:pt idx="2223" formatCode="0.00">
                  <c:v>4040.1170414602698</c:v>
                </c:pt>
                <c:pt idx="2224" formatCode="0.00">
                  <c:v>4040.090552967617</c:v>
                </c:pt>
                <c:pt idx="2225" formatCode="0.00">
                  <c:v>4040.0663849888342</c:v>
                </c:pt>
                <c:pt idx="2226" formatCode="0.00">
                  <c:v>4040.0452440684435</c:v>
                </c:pt>
                <c:pt idx="2227" formatCode="0.00">
                  <c:v>4040.0326440244748</c:v>
                </c:pt>
                <c:pt idx="2228" formatCode="0.00">
                  <c:v>4040.0064603157334</c:v>
                </c:pt>
                <c:pt idx="2229" formatCode="0.00">
                  <c:v>4039.9914935785146</c:v>
                </c:pt>
                <c:pt idx="2230" formatCode="0.00">
                  <c:v>4039.9705581563667</c:v>
                </c:pt>
                <c:pt idx="2231" formatCode="0.00">
                  <c:v>4039.9482742963082</c:v>
                </c:pt>
                <c:pt idx="2232" formatCode="0.00">
                  <c:v>4039.9086777865018</c:v>
                </c:pt>
                <c:pt idx="2233" formatCode="0.00">
                  <c:v>4039.910536506567</c:v>
                </c:pt>
                <c:pt idx="2234" formatCode="0.00">
                  <c:v>#N/A</c:v>
                </c:pt>
                <c:pt idx="2235" formatCode="0.00">
                  <c:v>4039.9023258127145</c:v>
                </c:pt>
                <c:pt idx="2236" formatCode="0.00">
                  <c:v>4039.8790652587586</c:v>
                </c:pt>
                <c:pt idx="2237" formatCode="0.00">
                  <c:v>4039.8712101461365</c:v>
                </c:pt>
                <c:pt idx="2238" formatCode="0.00">
                  <c:v>4039.8439643116435</c:v>
                </c:pt>
                <c:pt idx="2239" formatCode="0.00">
                  <c:v>4039.8135459537107</c:v>
                </c:pt>
                <c:pt idx="2240" formatCode="0.00">
                  <c:v>4039.8055384491327</c:v>
                </c:pt>
                <c:pt idx="2241" formatCode="0.00">
                  <c:v>4039.7933540195886</c:v>
                </c:pt>
                <c:pt idx="2242" formatCode="0.00">
                  <c:v>4039.7740441116343</c:v>
                </c:pt>
                <c:pt idx="2243" formatCode="0.00">
                  <c:v>4039.760825263967</c:v>
                </c:pt>
                <c:pt idx="2244" formatCode="0.00">
                  <c:v>4039.7446440090412</c:v>
                </c:pt>
                <c:pt idx="2245" formatCode="0.00">
                  <c:v>4039.722748055779</c:v>
                </c:pt>
                <c:pt idx="2246" formatCode="0.00">
                  <c:v>4039.7161051518947</c:v>
                </c:pt>
                <c:pt idx="2247" formatCode="0.00">
                  <c:v>4039.701900374454</c:v>
                </c:pt>
                <c:pt idx="2248" formatCode="0.00">
                  <c:v>4039.6817246031151</c:v>
                </c:pt>
                <c:pt idx="2249" formatCode="0.00">
                  <c:v>4039.6711195083844</c:v>
                </c:pt>
                <c:pt idx="2250" formatCode="0.00">
                  <c:v>4039.6455453674657</c:v>
                </c:pt>
                <c:pt idx="2251" formatCode="0.00">
                  <c:v>4039.6367020161006</c:v>
                </c:pt>
                <c:pt idx="2252" formatCode="0.00">
                  <c:v>4039.6211880532228</c:v>
                </c:pt>
                <c:pt idx="2253" formatCode="0.00">
                  <c:v>4039.6312297595118</c:v>
                </c:pt>
                <c:pt idx="2254" formatCode="0.00">
                  <c:v>4039.6418879605303</c:v>
                </c:pt>
                <c:pt idx="2255" formatCode="0.00">
                  <c:v>4039.6705214854069</c:v>
                </c:pt>
                <c:pt idx="2256" formatCode="0.00">
                  <c:v>4039.7130804024723</c:v>
                </c:pt>
                <c:pt idx="2257" formatCode="0.00">
                  <c:v>4039.7766832632296</c:v>
                </c:pt>
                <c:pt idx="2258" formatCode="0.00">
                  <c:v>4039.884410522051</c:v>
                </c:pt>
                <c:pt idx="2259" formatCode="0.00">
                  <c:v>4039.935969800375</c:v>
                </c:pt>
                <c:pt idx="2260" formatCode="0.00">
                  <c:v>4039.973192690024</c:v>
                </c:pt>
                <c:pt idx="2261" formatCode="0.00">
                  <c:v>4040.0224984145798</c:v>
                </c:pt>
                <c:pt idx="2262" formatCode="0.00">
                  <c:v>4038.4445651458082</c:v>
                </c:pt>
                <c:pt idx="2263" formatCode="0.00">
                  <c:v>4040.1409231268935</c:v>
                </c:pt>
                <c:pt idx="2264" formatCode="0.00">
                  <c:v>4040.1807897860758</c:v>
                </c:pt>
                <c:pt idx="2265" formatCode="0.00">
                  <c:v>4040.2329586322221</c:v>
                </c:pt>
                <c:pt idx="2266" formatCode="0.00">
                  <c:v>4040.2829293398572</c:v>
                </c:pt>
                <c:pt idx="2267" formatCode="0.00">
                  <c:v>4040.3248163469361</c:v>
                </c:pt>
                <c:pt idx="2268" formatCode="0.00">
                  <c:v>4040.3668488190638</c:v>
                </c:pt>
                <c:pt idx="2269" formatCode="0.00">
                  <c:v>4040.4199828142628</c:v>
                </c:pt>
                <c:pt idx="2270" formatCode="0.00">
                  <c:v>4040.4574019662791</c:v>
                </c:pt>
                <c:pt idx="2271" formatCode="0.00">
                  <c:v>4040.495936350334</c:v>
                </c:pt>
                <c:pt idx="2272" formatCode="0.00">
                  <c:v>4040.5253941771525</c:v>
                </c:pt>
                <c:pt idx="2273" formatCode="0.00">
                  <c:v>4040.5614741271343</c:v>
                </c:pt>
                <c:pt idx="2274" formatCode="0.00">
                  <c:v>4040.6009274808612</c:v>
                </c:pt>
                <c:pt idx="2275" formatCode="0.00">
                  <c:v>4040.6454120780932</c:v>
                </c:pt>
                <c:pt idx="2276" formatCode="0.00">
                  <c:v>4040.7761574491228</c:v>
                </c:pt>
                <c:pt idx="2277" formatCode="0.00">
                  <c:v>4040.9344811461851</c:v>
                </c:pt>
                <c:pt idx="2278" formatCode="0.00">
                  <c:v>4041.0961944097758</c:v>
                </c:pt>
                <c:pt idx="2279" formatCode="0.00">
                  <c:v>4041.2490758668464</c:v>
                </c:pt>
                <c:pt idx="2280" formatCode="0.00">
                  <c:v>4041.3958708815676</c:v>
                </c:pt>
                <c:pt idx="2281" formatCode="0.00">
                  <c:v>4041.5249191603643</c:v>
                </c:pt>
                <c:pt idx="2282" formatCode="0.00">
                  <c:v>4041.6338401561716</c:v>
                </c:pt>
                <c:pt idx="2283" formatCode="0.00">
                  <c:v>4041.7470812330243</c:v>
                </c:pt>
                <c:pt idx="2284" formatCode="0.00">
                  <c:v>4041.0217624842921</c:v>
                </c:pt>
                <c:pt idx="2285" formatCode="0.00">
                  <c:v>4041.9376866260227</c:v>
                </c:pt>
                <c:pt idx="2286" formatCode="0.00">
                  <c:v>4042.0160530347248</c:v>
                </c:pt>
                <c:pt idx="2287" formatCode="0.00">
                  <c:v>4042.0971832793493</c:v>
                </c:pt>
                <c:pt idx="2288" formatCode="0.00">
                  <c:v>4042.168525804278</c:v>
                </c:pt>
                <c:pt idx="2289" formatCode="0.00">
                  <c:v>4042.2402700898169</c:v>
                </c:pt>
                <c:pt idx="2290" formatCode="0.00">
                  <c:v>4042.3048519534409</c:v>
                </c:pt>
                <c:pt idx="2291" formatCode="0.00">
                  <c:v>4042.3723454270048</c:v>
                </c:pt>
                <c:pt idx="2292" formatCode="0.00">
                  <c:v>4042.42856651379</c:v>
                </c:pt>
                <c:pt idx="2293" formatCode="0.00">
                  <c:v>4042.4829404253555</c:v>
                </c:pt>
                <c:pt idx="2294" formatCode="0.00">
                  <c:v>4042.4859259223044</c:v>
                </c:pt>
                <c:pt idx="2295" formatCode="0.00">
                  <c:v>4042.4859051415833</c:v>
                </c:pt>
                <c:pt idx="2296" formatCode="0.00">
                  <c:v>4042.4878608383474</c:v>
                </c:pt>
                <c:pt idx="2297" formatCode="0.00">
                  <c:v>4042.4838663219343</c:v>
                </c:pt>
                <c:pt idx="2298" formatCode="0.00">
                  <c:v>4042.3363162743417</c:v>
                </c:pt>
                <c:pt idx="2299" formatCode="0.00">
                  <c:v>4042.1416678765813</c:v>
                </c:pt>
                <c:pt idx="2300" formatCode="0.00">
                  <c:v>4041.9817625357373</c:v>
                </c:pt>
                <c:pt idx="2301" formatCode="0.00">
                  <c:v>4041.8418851922142</c:v>
                </c:pt>
                <c:pt idx="2302" formatCode="0.00">
                  <c:v>4041.7182375919665</c:v>
                </c:pt>
                <c:pt idx="2303" formatCode="0.00">
                  <c:v>4041.6028514828899</c:v>
                </c:pt>
                <c:pt idx="2304" formatCode="0.00">
                  <c:v>4041.4893264028469</c:v>
                </c:pt>
                <c:pt idx="2305" formatCode="0.00">
                  <c:v>4041.3909042891955</c:v>
                </c:pt>
                <c:pt idx="2306" formatCode="0.00">
                  <c:v>4041.2999701620915</c:v>
                </c:pt>
                <c:pt idx="2307" formatCode="0.00">
                  <c:v>4041.2183596519094</c:v>
                </c:pt>
                <c:pt idx="2308" formatCode="0.00">
                  <c:v>4041.1280004580926</c:v>
                </c:pt>
                <c:pt idx="2309" formatCode="0.00">
                  <c:v>4041.0547207081522</c:v>
                </c:pt>
                <c:pt idx="2310" formatCode="0.00">
                  <c:v>4040.9741446160933</c:v>
                </c:pt>
                <c:pt idx="2311" formatCode="0.00">
                  <c:v>4040.9045938511281</c:v>
                </c:pt>
                <c:pt idx="2312" formatCode="0.00">
                  <c:v>4040.8328726552795</c:v>
                </c:pt>
                <c:pt idx="2313" formatCode="0.00">
                  <c:v>4040.7789143581385</c:v>
                </c:pt>
                <c:pt idx="2314" formatCode="0.00">
                  <c:v>4040.7178929247507</c:v>
                </c:pt>
                <c:pt idx="2315" formatCode="0.00">
                  <c:v>4040.658053683504</c:v>
                </c:pt>
                <c:pt idx="2316" formatCode="0.00">
                  <c:v>4040.6099001344915</c:v>
                </c:pt>
                <c:pt idx="2317" formatCode="0.00">
                  <c:v>4040.5487424719313</c:v>
                </c:pt>
                <c:pt idx="2318" formatCode="0.00">
                  <c:v>4040.4995244881984</c:v>
                </c:pt>
                <c:pt idx="2319" formatCode="0.00">
                  <c:v>4040.4556610036343</c:v>
                </c:pt>
                <c:pt idx="2320" formatCode="0.00">
                  <c:v>4040.40092920187</c:v>
                </c:pt>
                <c:pt idx="2321" formatCode="0.00">
                  <c:v>4040.3653064277555</c:v>
                </c:pt>
                <c:pt idx="2322" formatCode="0.00">
                  <c:v>4040.3150909694036</c:v>
                </c:pt>
                <c:pt idx="2323" formatCode="0.00">
                  <c:v>4040.2743838454962</c:v>
                </c:pt>
                <c:pt idx="2324" formatCode="0.00">
                  <c:v>4040.2393244598238</c:v>
                </c:pt>
                <c:pt idx="2325" formatCode="0.00">
                  <c:v>4040.2026395599573</c:v>
                </c:pt>
                <c:pt idx="2326" formatCode="0.00">
                  <c:v>4040.16981756527</c:v>
                </c:pt>
                <c:pt idx="2327" formatCode="0.00">
                  <c:v>4040.1194196983652</c:v>
                </c:pt>
                <c:pt idx="2328" formatCode="0.00">
                  <c:v>4040.1092556167182</c:v>
                </c:pt>
                <c:pt idx="2329" formatCode="0.00">
                  <c:v>4040.0753968949384</c:v>
                </c:pt>
                <c:pt idx="2330" formatCode="0.00">
                  <c:v>4040.0390837390851</c:v>
                </c:pt>
                <c:pt idx="2331" formatCode="0.00">
                  <c:v>4040.0143985512409</c:v>
                </c:pt>
                <c:pt idx="2332" formatCode="0.00">
                  <c:v>4039.9810177860491</c:v>
                </c:pt>
                <c:pt idx="2333" formatCode="0.00">
                  <c:v>4039.9475007916849</c:v>
                </c:pt>
                <c:pt idx="2334" formatCode="0.00">
                  <c:v>4039.9234297896014</c:v>
                </c:pt>
                <c:pt idx="2335" formatCode="0.00">
                  <c:v>4039.8990055152572</c:v>
                </c:pt>
                <c:pt idx="2336" formatCode="0.00">
                  <c:v>4039.8694853462748</c:v>
                </c:pt>
                <c:pt idx="2337" formatCode="0.00">
                  <c:v>4039.8344444323543</c:v>
                </c:pt>
                <c:pt idx="2338" formatCode="0.00">
                  <c:v>4039.8223454346644</c:v>
                </c:pt>
                <c:pt idx="2339" formatCode="0.00">
                  <c:v>4039.7964665098343</c:v>
                </c:pt>
                <c:pt idx="2340" formatCode="0.00">
                  <c:v>4039.7739563708114</c:v>
                </c:pt>
                <c:pt idx="2341" formatCode="0.00">
                  <c:v>4039.7543185892555</c:v>
                </c:pt>
                <c:pt idx="2342" formatCode="0.00">
                  <c:v>4039.7426444418657</c:v>
                </c:pt>
                <c:pt idx="2343" formatCode="0.00">
                  <c:v>4039.7127432929947</c:v>
                </c:pt>
                <c:pt idx="2344" formatCode="0.00">
                  <c:v>4039.6992034986329</c:v>
                </c:pt>
                <c:pt idx="2345" formatCode="0.00">
                  <c:v>4039.6824196027919</c:v>
                </c:pt>
                <c:pt idx="2346" formatCode="0.00">
                  <c:v>4039.6651877669597</c:v>
                </c:pt>
                <c:pt idx="2347" formatCode="0.00">
                  <c:v>4039.6534397325613</c:v>
                </c:pt>
                <c:pt idx="2348" formatCode="0.00">
                  <c:v>4039.6330353732892</c:v>
                </c:pt>
                <c:pt idx="2349" formatCode="0.00">
                  <c:v>4039.6245175865565</c:v>
                </c:pt>
                <c:pt idx="2350" formatCode="0.00">
                  <c:v>4039.6072788238175</c:v>
                </c:pt>
                <c:pt idx="2351" formatCode="0.00">
                  <c:v>4039.5970408551611</c:v>
                </c:pt>
                <c:pt idx="2352" formatCode="0.00">
                  <c:v>4039.5779318275122</c:v>
                </c:pt>
                <c:pt idx="2353" formatCode="0.00">
                  <c:v>4039.4193772335475</c:v>
                </c:pt>
                <c:pt idx="2354" formatCode="0.00">
                  <c:v>4039.5519143645406</c:v>
                </c:pt>
                <c:pt idx="2355" formatCode="0.00">
                  <c:v>4039.5456801481737</c:v>
                </c:pt>
                <c:pt idx="2356" formatCode="0.00">
                  <c:v>4039.5194133165473</c:v>
                </c:pt>
                <c:pt idx="2357" formatCode="0.00">
                  <c:v>4037.9401985699665</c:v>
                </c:pt>
                <c:pt idx="2358" formatCode="0.00">
                  <c:v>4039.4977090077141</c:v>
                </c:pt>
                <c:pt idx="2359" formatCode="0.00">
                  <c:v>4039.4823889982345</c:v>
                </c:pt>
                <c:pt idx="2360" formatCode="0.00">
                  <c:v>4039.466542543817</c:v>
                </c:pt>
                <c:pt idx="2361" formatCode="0.00">
                  <c:v>4039.4561314024841</c:v>
                </c:pt>
                <c:pt idx="2362" formatCode="0.00">
                  <c:v>4039.4440554944845</c:v>
                </c:pt>
                <c:pt idx="2363" formatCode="0.00">
                  <c:v>4039.4341061469568</c:v>
                </c:pt>
                <c:pt idx="2364" formatCode="0.00">
                  <c:v>4039.4245539421008</c:v>
                </c:pt>
                <c:pt idx="2365" formatCode="0.00">
                  <c:v>4039.4169851416377</c:v>
                </c:pt>
                <c:pt idx="2366" formatCode="0.00">
                  <c:v>4039.4009378069154</c:v>
                </c:pt>
                <c:pt idx="2367" formatCode="0.00">
                  <c:v>4039.4016397334985</c:v>
                </c:pt>
                <c:pt idx="2368" formatCode="0.00">
                  <c:v>4039.3938469630402</c:v>
                </c:pt>
                <c:pt idx="2369" formatCode="0.00">
                  <c:v>4039.3841446751976</c:v>
                </c:pt>
                <c:pt idx="2370" formatCode="0.00">
                  <c:v>4039.3724728367774</c:v>
                </c:pt>
                <c:pt idx="2371" formatCode="0.00">
                  <c:v>4039.3713298971102</c:v>
                </c:pt>
                <c:pt idx="2372" formatCode="0.00">
                  <c:v>4039.3585058831463</c:v>
                </c:pt>
                <c:pt idx="2373" formatCode="0.00">
                  <c:v>4039.3509948069086</c:v>
                </c:pt>
                <c:pt idx="2374" formatCode="0.00">
                  <c:v>4039.345065374453</c:v>
                </c:pt>
                <c:pt idx="2375" formatCode="0.00">
                  <c:v>4039.3511471988641</c:v>
                </c:pt>
                <c:pt idx="2376" formatCode="0.00">
                  <c:v>4039.3355062426904</c:v>
                </c:pt>
                <c:pt idx="2377" formatCode="0.00">
                  <c:v>4039.3339846321028</c:v>
                </c:pt>
                <c:pt idx="2378" formatCode="0.00">
                  <c:v>4039.3263465625687</c:v>
                </c:pt>
                <c:pt idx="2379" formatCode="0.00">
                  <c:v>4039.324157659933</c:v>
                </c:pt>
                <c:pt idx="2380" formatCode="0.00">
                  <c:v>4039.3156352552628</c:v>
                </c:pt>
                <c:pt idx="2381" formatCode="0.00">
                  <c:v>4039.3155359695947</c:v>
                </c:pt>
                <c:pt idx="2382" formatCode="0.00">
                  <c:v>4039.3131230969639</c:v>
                </c:pt>
                <c:pt idx="2383" formatCode="0.00">
                  <c:v>4039.3005715413447</c:v>
                </c:pt>
                <c:pt idx="2384" formatCode="0.00">
                  <c:v>4039.2976668583115</c:v>
                </c:pt>
                <c:pt idx="2385" formatCode="0.00">
                  <c:v>4039.292009884201</c:v>
                </c:pt>
                <c:pt idx="2386" formatCode="0.00">
                  <c:v>4039.2874381255315</c:v>
                </c:pt>
                <c:pt idx="2387" formatCode="0.00">
                  <c:v>4039.2993454787925</c:v>
                </c:pt>
                <c:pt idx="2388" formatCode="0.00">
                  <c:v>4039.3173762179072</c:v>
                </c:pt>
                <c:pt idx="2389" formatCode="0.00">
                  <c:v>4039.3347535187881</c:v>
                </c:pt>
                <c:pt idx="2390" formatCode="0.00">
                  <c:v>4039.3674300484272</c:v>
                </c:pt>
                <c:pt idx="2391" formatCode="0.00">
                  <c:v>4039.3814893608192</c:v>
                </c:pt>
                <c:pt idx="2392" formatCode="0.00">
                  <c:v>4039.4114990312346</c:v>
                </c:pt>
                <c:pt idx="2393" formatCode="0.00">
                  <c:v>4039.4483663396541</c:v>
                </c:pt>
                <c:pt idx="2394" formatCode="0.00">
                  <c:v>4039.4878012216286</c:v>
                </c:pt>
                <c:pt idx="2395" formatCode="0.00">
                  <c:v>4039.5274808543199</c:v>
                </c:pt>
                <c:pt idx="2396" formatCode="0.00">
                  <c:v>4039.5630366683331</c:v>
                </c:pt>
                <c:pt idx="2397" formatCode="0.00">
                  <c:v>4039.6015895241403</c:v>
                </c:pt>
                <c:pt idx="2398" formatCode="0.00">
                  <c:v>4039.6578129198942</c:v>
                </c:pt>
                <c:pt idx="2399" formatCode="0.00">
                  <c:v>4039.6994805749159</c:v>
                </c:pt>
                <c:pt idx="2400" formatCode="0.00">
                  <c:v>4039.7366295775564</c:v>
                </c:pt>
                <c:pt idx="2401" formatCode="0.00">
                  <c:v>4039.4722618600917</c:v>
                </c:pt>
                <c:pt idx="2402" formatCode="0.00">
                  <c:v>4039.8075010728039</c:v>
                </c:pt>
                <c:pt idx="2403" formatCode="0.00">
                  <c:v>4039.8413020703579</c:v>
                </c:pt>
                <c:pt idx="2404" formatCode="0.00">
                  <c:v>4039.8639784551506</c:v>
                </c:pt>
                <c:pt idx="2405" formatCode="0.00">
                  <c:v>4038.2204496853528</c:v>
                </c:pt>
                <c:pt idx="2406" formatCode="0.00">
                  <c:v>4039.9244803705078</c:v>
                </c:pt>
                <c:pt idx="2407" formatCode="0.00">
                  <c:v>4039.1060755355397</c:v>
                </c:pt>
                <c:pt idx="2408" formatCode="0.00">
                  <c:v>4040.0083236537366</c:v>
                </c:pt>
                <c:pt idx="2409" formatCode="0.00">
                  <c:v>4040.0920745782046</c:v>
                </c:pt>
                <c:pt idx="2410" formatCode="0.00">
                  <c:v>4040.1870586369782</c:v>
                </c:pt>
                <c:pt idx="2411" formatCode="0.00">
                  <c:v>4040.2929848999602</c:v>
                </c:pt>
                <c:pt idx="2412" formatCode="0.00">
                  <c:v>4040.3941477598441</c:v>
                </c:pt>
                <c:pt idx="2413" formatCode="0.00">
                  <c:v>4040.5101734533409</c:v>
                </c:pt>
                <c:pt idx="2414" formatCode="0.00">
                  <c:v>4040.6241026029629</c:v>
                </c:pt>
                <c:pt idx="2415" formatCode="0.00">
                  <c:v>4040.7219613281727</c:v>
                </c:pt>
                <c:pt idx="2416" formatCode="0.00">
                  <c:v>4040.8189795886569</c:v>
                </c:pt>
                <c:pt idx="2417" formatCode="0.00">
                  <c:v>4040.9083459257931</c:v>
                </c:pt>
                <c:pt idx="2418" formatCode="0.00">
                  <c:v>4040.9902589109174</c:v>
                </c:pt>
                <c:pt idx="2419" formatCode="0.00">
                  <c:v>4041.0754021437074</c:v>
                </c:pt>
                <c:pt idx="2420" formatCode="0.00">
                  <c:v>4041.1533413931397</c:v>
                </c:pt>
                <c:pt idx="2421" formatCode="0.00">
                  <c:v>4041.2361086968031</c:v>
                </c:pt>
                <c:pt idx="2422" formatCode="0.00">
                  <c:v>4041.3057841460959</c:v>
                </c:pt>
                <c:pt idx="2423" formatCode="0.00">
                  <c:v>4041.3890063166568</c:v>
                </c:pt>
                <c:pt idx="2424" formatCode="0.00">
                  <c:v>4041.4741310776949</c:v>
                </c:pt>
                <c:pt idx="2425" formatCode="0.00">
                  <c:v>4041.5658617991121</c:v>
                </c:pt>
                <c:pt idx="2426" formatCode="0.00">
                  <c:v>4041.6683315354644</c:v>
                </c:pt>
                <c:pt idx="2427" formatCode="0.00">
                  <c:v>4041.7481895381566</c:v>
                </c:pt>
                <c:pt idx="2428" formatCode="0.00">
                  <c:v>4041.8202778600798</c:v>
                </c:pt>
                <c:pt idx="2429" formatCode="0.00">
                  <c:v>4041.9172984295337</c:v>
                </c:pt>
                <c:pt idx="2430" formatCode="0.00">
                  <c:v>4041.9830694122052</c:v>
                </c:pt>
                <c:pt idx="2431" formatCode="0.00">
                  <c:v>4041.86273056457</c:v>
                </c:pt>
                <c:pt idx="2432" formatCode="0.00">
                  <c:v>4041.7839854849481</c:v>
                </c:pt>
                <c:pt idx="2433" formatCode="0.00">
                  <c:v>4041.6968957912704</c:v>
                </c:pt>
                <c:pt idx="2434" formatCode="0.00">
                  <c:v>4041.62093994623</c:v>
                </c:pt>
                <c:pt idx="2435" formatCode="0.00">
                  <c:v>4041.5784087367933</c:v>
                </c:pt>
                <c:pt idx="2436" formatCode="0.00">
                  <c:v>4041.5345683419191</c:v>
                </c:pt>
                <c:pt idx="2437" formatCode="0.00">
                  <c:v>4041.5113886018789</c:v>
                </c:pt>
                <c:pt idx="2438" formatCode="0.00">
                  <c:v>4041.4963895390938</c:v>
                </c:pt>
                <c:pt idx="2439" formatCode="0.00">
                  <c:v>4041.4909380632262</c:v>
                </c:pt>
                <c:pt idx="2440" formatCode="0.00">
                  <c:v>4041.4821986154675</c:v>
                </c:pt>
                <c:pt idx="2441" formatCode="0.00">
                  <c:v>4041.4793378028457</c:v>
                </c:pt>
                <c:pt idx="2442" formatCode="0.00">
                  <c:v>4041.499580534286</c:v>
                </c:pt>
                <c:pt idx="2443" formatCode="0.00">
                  <c:v>4041.5003078595291</c:v>
                </c:pt>
                <c:pt idx="2444" formatCode="0.00">
                  <c:v>4041.5177013231928</c:v>
                </c:pt>
                <c:pt idx="2445" formatCode="0.00">
                  <c:v>4041.5395949674862</c:v>
                </c:pt>
                <c:pt idx="2446" formatCode="0.00">
                  <c:v>4041.5489185844081</c:v>
                </c:pt>
                <c:pt idx="2447" formatCode="0.00">
                  <c:v>4041.5691520799728</c:v>
                </c:pt>
                <c:pt idx="2448" formatCode="0.00">
                  <c:v>4041.5813295826097</c:v>
                </c:pt>
                <c:pt idx="2449" formatCode="0.00">
                  <c:v>4041.6002238761394</c:v>
                </c:pt>
                <c:pt idx="2450" formatCode="0.00">
                  <c:v>4041.5797363939823</c:v>
                </c:pt>
                <c:pt idx="2451" formatCode="0.00">
                  <c:v>4041.6168738517777</c:v>
                </c:pt>
                <c:pt idx="2452" formatCode="0.00">
                  <c:v>4041.5939573342062</c:v>
                </c:pt>
                <c:pt idx="2453" formatCode="0.00">
                  <c:v>4041.5975339272254</c:v>
                </c:pt>
                <c:pt idx="2454" formatCode="0.00">
                  <c:v>4041.5564689131193</c:v>
                </c:pt>
                <c:pt idx="2455" formatCode="0.00">
                  <c:v>4041.5030208981329</c:v>
                </c:pt>
                <c:pt idx="2456" formatCode="0.00">
                  <c:v>4041.4500693114869</c:v>
                </c:pt>
                <c:pt idx="2457" formatCode="0.00">
                  <c:v>4041.38518728189</c:v>
                </c:pt>
                <c:pt idx="2458" formatCode="0.00">
                  <c:v>4041.343496537178</c:v>
                </c:pt>
                <c:pt idx="2459" formatCode="0.00">
                  <c:v>4041.3005520222855</c:v>
                </c:pt>
                <c:pt idx="2460" formatCode="0.00">
                  <c:v>4041.2521283238971</c:v>
                </c:pt>
                <c:pt idx="2461" formatCode="0.00">
                  <c:v>4041.209296948487</c:v>
                </c:pt>
                <c:pt idx="2462" formatCode="0.00">
                  <c:v>4041.1676639280008</c:v>
                </c:pt>
                <c:pt idx="2463" formatCode="0.00">
                  <c:v>4041.1425792885152</c:v>
                </c:pt>
                <c:pt idx="2464" formatCode="0.00">
                  <c:v>4041.1129321262365</c:v>
                </c:pt>
                <c:pt idx="2465" formatCode="0.00">
                  <c:v>4041.136421268126</c:v>
                </c:pt>
                <c:pt idx="2466" formatCode="0.00">
                  <c:v>4041.2070918830682</c:v>
                </c:pt>
                <c:pt idx="2467" formatCode="0.00">
                  <c:v>4041.2631513420215</c:v>
                </c:pt>
                <c:pt idx="2468" formatCode="0.00">
                  <c:v>4041.3248031239532</c:v>
                </c:pt>
                <c:pt idx="2469" formatCode="0.00">
                  <c:v>4041.3829660536881</c:v>
                </c:pt>
                <c:pt idx="2470" formatCode="0.00">
                  <c:v>4041.4400922563309</c:v>
                </c:pt>
                <c:pt idx="2471" formatCode="0.00">
                  <c:v>4041.4819769544411</c:v>
                </c:pt>
                <c:pt idx="2472" formatCode="0.00">
                  <c:v>4041.2473695387371</c:v>
                </c:pt>
                <c:pt idx="2473" formatCode="0.00">
                  <c:v>4041.5762175251884</c:v>
                </c:pt>
                <c:pt idx="2474" formatCode="0.00">
                  <c:v>4041.5638830126582</c:v>
                </c:pt>
                <c:pt idx="2475" formatCode="0.00">
                  <c:v>4040.4889794266624</c:v>
                </c:pt>
                <c:pt idx="2476" formatCode="0.00">
                  <c:v>4042.2944777556122</c:v>
                </c:pt>
                <c:pt idx="2477" formatCode="0.00">
                  <c:v>4042.4791721879069</c:v>
                </c:pt>
                <c:pt idx="2478" formatCode="0.00">
                  <c:v>4042.4620096211456</c:v>
                </c:pt>
                <c:pt idx="2479" formatCode="0.00">
                  <c:v>4042.4695876574847</c:v>
                </c:pt>
                <c:pt idx="2480" formatCode="0.00">
                  <c:v>4042.447617817214</c:v>
                </c:pt>
                <c:pt idx="2481" formatCode="0.00">
                  <c:v>4042.4350847333471</c:v>
                </c:pt>
                <c:pt idx="2482" formatCode="0.00">
                  <c:v>4042.4339602654322</c:v>
                </c:pt>
                <c:pt idx="2483" formatCode="0.00">
                  <c:v>4042.4379386190617</c:v>
                </c:pt>
                <c:pt idx="2484" formatCode="0.00">
                  <c:v>4042.4344590027413</c:v>
                </c:pt>
                <c:pt idx="2485" formatCode="0.00">
                  <c:v>4042.4345559794406</c:v>
                </c:pt>
                <c:pt idx="2486" formatCode="0.00">
                  <c:v>4042.4223715498965</c:v>
                </c:pt>
                <c:pt idx="2487" formatCode="0.00">
                  <c:v>4042.4133111554434</c:v>
                </c:pt>
                <c:pt idx="2488" formatCode="0.00">
                  <c:v>4042.3961370438365</c:v>
                </c:pt>
                <c:pt idx="2489" formatCode="0.00">
                  <c:v>4042.3706183181744</c:v>
                </c:pt>
                <c:pt idx="2490" formatCode="0.00">
                  <c:v>4042.3418254744352</c:v>
                </c:pt>
                <c:pt idx="2491" formatCode="0.00">
                  <c:v>4042.3168862999983</c:v>
                </c:pt>
                <c:pt idx="2492" formatCode="0.00">
                  <c:v>4042.3049327673566</c:v>
                </c:pt>
                <c:pt idx="2493" formatCode="0.00">
                  <c:v>4042.2916492685567</c:v>
                </c:pt>
                <c:pt idx="2494" formatCode="0.00">
                  <c:v>4042.3143949224204</c:v>
                </c:pt>
                <c:pt idx="2495" formatCode="0.00">
                  <c:v>4042.3354388661123</c:v>
                </c:pt>
                <c:pt idx="2496" formatCode="0.00">
                  <c:v>4042.3297564933423</c:v>
                </c:pt>
                <c:pt idx="2497" formatCode="0.00">
                  <c:v>4042.2992804111841</c:v>
                </c:pt>
                <c:pt idx="2498" formatCode="0.00">
                  <c:v>4042.2691068039676</c:v>
                </c:pt>
                <c:pt idx="2499" formatCode="0.00">
                  <c:v>4042.2334147607821</c:v>
                </c:pt>
                <c:pt idx="2500" formatCode="0.00">
                  <c:v>4042.2083947724295</c:v>
                </c:pt>
                <c:pt idx="2501" formatCode="0.00">
                  <c:v>4042.1139717931287</c:v>
                </c:pt>
                <c:pt idx="2502" formatCode="0.00">
                  <c:v>4042.0562983648269</c:v>
                </c:pt>
                <c:pt idx="2503" formatCode="0.00">
                  <c:v>4042.0650447394933</c:v>
                </c:pt>
                <c:pt idx="2504" formatCode="0.00">
                  <c:v>4042.0876126027415</c:v>
                </c:pt>
                <c:pt idx="2505" formatCode="0.00">
                  <c:v>4042.129797466825</c:v>
                </c:pt>
                <c:pt idx="2506" formatCode="0.00">
                  <c:v>4042.1461980738081</c:v>
                </c:pt>
                <c:pt idx="2507" formatCode="0.00">
                  <c:v>4042.1731091077922</c:v>
                </c:pt>
                <c:pt idx="2508" formatCode="0.00">
                  <c:v>4042.1871591843083</c:v>
                </c:pt>
                <c:pt idx="2509" formatCode="0.00">
                  <c:v>4042.207076351116</c:v>
                </c:pt>
                <c:pt idx="2510" formatCode="0.00">
                  <c:v>4042.2389886120081</c:v>
                </c:pt>
                <c:pt idx="2511" formatCode="0.00">
                  <c:v>4042.2386491935613</c:v>
                </c:pt>
                <c:pt idx="2512" formatCode="0.00">
                  <c:v>4042.2465458676261</c:v>
                </c:pt>
                <c:pt idx="2513" formatCode="0.00">
                  <c:v>4042.262249165964</c:v>
                </c:pt>
                <c:pt idx="2514" formatCode="0.00">
                  <c:v>4042.2720669022574</c:v>
                </c:pt>
                <c:pt idx="2515" formatCode="0.00">
                  <c:v>4042.2759759868163</c:v>
                </c:pt>
                <c:pt idx="2516" formatCode="0.00">
                  <c:v>4042.280208327039</c:v>
                </c:pt>
                <c:pt idx="2517" formatCode="0.00">
                  <c:v>4042.2761029801127</c:v>
                </c:pt>
                <c:pt idx="2518" formatCode="0.00">
                  <c:v>4042.2783796235713</c:v>
                </c:pt>
                <c:pt idx="2519" formatCode="0.00">
                  <c:v>4042.2649021713737</c:v>
                </c:pt>
                <c:pt idx="2520" formatCode="0.00">
                  <c:v>4042.2448049049817</c:v>
                </c:pt>
                <c:pt idx="2521" formatCode="0.00">
                  <c:v>4042.19477878209</c:v>
                </c:pt>
                <c:pt idx="2522" formatCode="0.00">
                  <c:v>4042.1514371245253</c:v>
                </c:pt>
                <c:pt idx="2523" formatCode="0.00">
                  <c:v>4041.9515081146051</c:v>
                </c:pt>
                <c:pt idx="2524" formatCode="0.00">
                  <c:v>4042.0786953643678</c:v>
                </c:pt>
                <c:pt idx="2525" formatCode="0.00">
                  <c:v>4042.0421420757361</c:v>
                </c:pt>
                <c:pt idx="2526" formatCode="0.00">
                  <c:v>4042.0118645649136</c:v>
                </c:pt>
                <c:pt idx="2527" formatCode="0.00">
                  <c:v>4041.9871147259369</c:v>
                </c:pt>
                <c:pt idx="2528" formatCode="0.00">
                  <c:v>4041.9582225965291</c:v>
                </c:pt>
                <c:pt idx="2529" formatCode="0.00">
                  <c:v>4041.9199814515405</c:v>
                </c:pt>
                <c:pt idx="2530" formatCode="0.00">
                  <c:v>4041.9064185674888</c:v>
                </c:pt>
                <c:pt idx="2531" formatCode="0.00">
                  <c:v>4041.8804957722473</c:v>
                </c:pt>
                <c:pt idx="2532" formatCode="0.00">
                  <c:v>4041.8607102166734</c:v>
                </c:pt>
                <c:pt idx="2533" formatCode="0.00">
                  <c:v>4041.855291066372</c:v>
                </c:pt>
                <c:pt idx="2534" formatCode="0.00">
                  <c:v>4041.8345288169012</c:v>
                </c:pt>
                <c:pt idx="2535" formatCode="0.00">
                  <c:v>4041.8188255185632</c:v>
                </c:pt>
                <c:pt idx="2536" formatCode="0.00">
                  <c:v>4041.8131662354835</c:v>
                </c:pt>
                <c:pt idx="2537" formatCode="0.00">
                  <c:v>4041.8037063893889</c:v>
                </c:pt>
                <c:pt idx="2538" formatCode="0.00">
                  <c:v>4041.8002683345112</c:v>
                </c:pt>
                <c:pt idx="2539" formatCode="0.00">
                  <c:v>4041.7957589180055</c:v>
                </c:pt>
                <c:pt idx="2540" formatCode="0.00">
                  <c:v>4041.7946506128737</c:v>
                </c:pt>
                <c:pt idx="2541" formatCode="0.00">
                  <c:v>4041.785174603996</c:v>
                </c:pt>
                <c:pt idx="2542" formatCode="0.00">
                  <c:v>4041.7826278111615</c:v>
                </c:pt>
                <c:pt idx="2543" formatCode="0.00">
                  <c:v>4041.7765783123164</c:v>
                </c:pt>
                <c:pt idx="2544" formatCode="0.00">
                  <c:v>4041.7817203863347</c:v>
                </c:pt>
                <c:pt idx="2545" formatCode="0.00">
                  <c:v>4041.7887165624797</c:v>
                </c:pt>
                <c:pt idx="2546" formatCode="0.00">
                  <c:v>4041.7894277249397</c:v>
                </c:pt>
                <c:pt idx="2547" formatCode="0.00">
                  <c:v>4041.7995894976179</c:v>
                </c:pt>
                <c:pt idx="2548" formatCode="0.00">
                  <c:v>4041.8069666536521</c:v>
                </c:pt>
                <c:pt idx="2549" formatCode="0.00">
                  <c:v>4041.80945803123</c:v>
                </c:pt>
                <c:pt idx="2550" formatCode="0.00">
                  <c:v>4041.7848559662702</c:v>
                </c:pt>
                <c:pt idx="2551" formatCode="0.00">
                  <c:v>4041.6599476689353</c:v>
                </c:pt>
                <c:pt idx="2552" formatCode="0.00">
                  <c:v>4041.5350278267551</c:v>
                </c:pt>
                <c:pt idx="2553" formatCode="0.00">
                  <c:v>4041.4313066291916</c:v>
                </c:pt>
                <c:pt idx="2554" formatCode="0.00">
                  <c:v>4041.3230205998661</c:v>
                </c:pt>
                <c:pt idx="2555" formatCode="0.00">
                  <c:v>4041.2429224643952</c:v>
                </c:pt>
                <c:pt idx="2556" formatCode="0.00">
                  <c:v>4041.1407575119547</c:v>
                </c:pt>
                <c:pt idx="2557" formatCode="0.00">
                  <c:v>4041.0685144891063</c:v>
                </c:pt>
                <c:pt idx="2558" formatCode="0.00">
                  <c:v>4040.9924732122122</c:v>
                </c:pt>
                <c:pt idx="2559" formatCode="0.00">
                  <c:v>4040.9298955337017</c:v>
                </c:pt>
                <c:pt idx="2560" formatCode="0.00">
                  <c:v>4040.8639929397959</c:v>
                </c:pt>
                <c:pt idx="2561" formatCode="0.00">
                  <c:v>4040.8034055925846</c:v>
                </c:pt>
                <c:pt idx="2562" formatCode="0.00">
                  <c:v>4040.7430907037187</c:v>
                </c:pt>
                <c:pt idx="2563" formatCode="0.00">
                  <c:v>4040.6889338352416</c:v>
                </c:pt>
                <c:pt idx="2564" formatCode="0.00">
                  <c:v>4040.6412744056006</c:v>
                </c:pt>
                <c:pt idx="2565" formatCode="0.00">
                  <c:v>4040.5953097592237</c:v>
                </c:pt>
                <c:pt idx="2566" formatCode="0.00">
                  <c:v>4040.551143799717</c:v>
                </c:pt>
                <c:pt idx="2567" formatCode="0.00">
                  <c:v>4040.5182340642064</c:v>
                </c:pt>
                <c:pt idx="2568" formatCode="0.00">
                  <c:v>4040.4707408803351</c:v>
                </c:pt>
                <c:pt idx="2569" formatCode="0.00">
                  <c:v>4040.4483900601749</c:v>
                </c:pt>
                <c:pt idx="2570" formatCode="0.00">
                  <c:v>4040.410215875288</c:v>
                </c:pt>
                <c:pt idx="2571" formatCode="0.00">
                  <c:v>4038.7676984339232</c:v>
                </c:pt>
                <c:pt idx="2572" formatCode="0.00">
                  <c:v>4040.3254074430065</c:v>
                </c:pt>
                <c:pt idx="2573" formatCode="0.00">
                  <c:v>4040.3079008398604</c:v>
                </c:pt>
                <c:pt idx="2574" formatCode="0.00">
                  <c:v>4040.2792811687982</c:v>
                </c:pt>
                <c:pt idx="2575" formatCode="0.00">
                  <c:v>4040.2492830432275</c:v>
                </c:pt>
                <c:pt idx="2576" formatCode="0.00">
                  <c:v>4040.2317441145151</c:v>
                </c:pt>
                <c:pt idx="2577" formatCode="0.00">
                  <c:v>4040.2745316195142</c:v>
                </c:pt>
                <c:pt idx="2578" formatCode="0.00">
                  <c:v>4040.3674122075058</c:v>
                </c:pt>
                <c:pt idx="2579" formatCode="0.00">
                  <c:v>4040.4742574401598</c:v>
                </c:pt>
                <c:pt idx="2580" formatCode="0.00">
                  <c:v>4040.5843652460462</c:v>
                </c:pt>
                <c:pt idx="2581" formatCode="0.00">
                  <c:v>4040.6762876118928</c:v>
                </c:pt>
                <c:pt idx="2582" formatCode="0.00">
                  <c:v>4040.7497128268819</c:v>
                </c:pt>
                <c:pt idx="2583" formatCode="0.00">
                  <c:v>4040.8228863642471</c:v>
                </c:pt>
                <c:pt idx="2584" formatCode="0.00">
                  <c:v>4040.88394243217</c:v>
                </c:pt>
                <c:pt idx="2585" formatCode="0.00">
                  <c:v>4040.9108950275968</c:v>
                </c:pt>
                <c:pt idx="2586" formatCode="0.00">
                  <c:v>4040.8485898074314</c:v>
                </c:pt>
                <c:pt idx="2587" formatCode="0.00">
                  <c:v>4040.8815988286101</c:v>
                </c:pt>
                <c:pt idx="2588" formatCode="0.00">
                  <c:v>4040.956344773881</c:v>
                </c:pt>
                <c:pt idx="2589" formatCode="0.00">
                  <c:v>4041.0750234727871</c:v>
                </c:pt>
                <c:pt idx="2590" formatCode="0.00">
                  <c:v>4041.2049260701233</c:v>
                </c:pt>
                <c:pt idx="2591" formatCode="0.00">
                  <c:v>4041.3557132922883</c:v>
                </c:pt>
                <c:pt idx="2592" formatCode="0.00">
                  <c:v>4041.4976548541194</c:v>
                </c:pt>
                <c:pt idx="2593" formatCode="0.00">
                  <c:v>4041.637848526399</c:v>
                </c:pt>
                <c:pt idx="2594" formatCode="0.00">
                  <c:v>4041.7802472640969</c:v>
                </c:pt>
                <c:pt idx="2595" formatCode="0.00">
                  <c:v>4041.9056912422457</c:v>
                </c:pt>
                <c:pt idx="2596" formatCode="0.00">
                  <c:v>4042.0221510219189</c:v>
                </c:pt>
                <c:pt idx="2597" formatCode="0.00">
                  <c:v>4042.1287584307638</c:v>
                </c:pt>
                <c:pt idx="2598" formatCode="0.00">
                  <c:v>4042.2189375249968</c:v>
                </c:pt>
                <c:pt idx="2599" formatCode="0.00">
                  <c:v>4042.2314313563897</c:v>
                </c:pt>
                <c:pt idx="2600" formatCode="0.00">
                  <c:v>4042.1723933273947</c:v>
                </c:pt>
                <c:pt idx="2601" formatCode="0.00">
                  <c:v>4042.0966776151331</c:v>
                </c:pt>
                <c:pt idx="2602" formatCode="0.00">
                  <c:v>4042.0274039264505</c:v>
                </c:pt>
                <c:pt idx="2603" formatCode="0.00">
                  <c:v>4041.9754590502994</c:v>
                </c:pt>
                <c:pt idx="2604" formatCode="0.00">
                  <c:v>4041.9368323074832</c:v>
                </c:pt>
                <c:pt idx="2605" formatCode="0.00">
                  <c:v>4041.9151349255571</c:v>
                </c:pt>
                <c:pt idx="2606" formatCode="0.00">
                  <c:v>4041.9080764072482</c:v>
                </c:pt>
                <c:pt idx="2607" formatCode="0.00">
                  <c:v>4041.9158876494594</c:v>
                </c:pt>
                <c:pt idx="2608" formatCode="0.00">
                  <c:v>4041.9231077956001</c:v>
                </c:pt>
                <c:pt idx="2609" formatCode="0.00">
                  <c:v>4041.9503467031855</c:v>
                </c:pt>
                <c:pt idx="2610" formatCode="0.00">
                  <c:v>4041.9639742383702</c:v>
                </c:pt>
                <c:pt idx="2611" formatCode="0.00">
                  <c:v>4042.0035638212694</c:v>
                </c:pt>
                <c:pt idx="2612" formatCode="0.00">
                  <c:v>4041.9992853016665</c:v>
                </c:pt>
                <c:pt idx="2613" formatCode="0.00">
                  <c:v>4041.8994154644365</c:v>
                </c:pt>
                <c:pt idx="2614" formatCode="0.00">
                  <c:v>4041.8307859781121</c:v>
                </c:pt>
                <c:pt idx="2615" formatCode="0.00">
                  <c:v>4041.7891529576254</c:v>
                </c:pt>
                <c:pt idx="2616" formatCode="0.00">
                  <c:v>4041.7608634691337</c:v>
                </c:pt>
                <c:pt idx="2617" formatCode="0.00">
                  <c:v>4040.134742016814</c:v>
                </c:pt>
                <c:pt idx="2618" formatCode="0.00">
                  <c:v>4041.3434111053239</c:v>
                </c:pt>
                <c:pt idx="2619" formatCode="0.00">
                  <c:v>4041.7244833531786</c:v>
                </c:pt>
                <c:pt idx="2620" formatCode="0.00">
                  <c:v>4040.1269076849126</c:v>
                </c:pt>
                <c:pt idx="2621" formatCode="0.00">
                  <c:v>4041.7298863406968</c:v>
                </c:pt>
                <c:pt idx="2622" formatCode="0.00">
                  <c:v>4041.8101461039992</c:v>
                </c:pt>
                <c:pt idx="2623" formatCode="0.00">
                  <c:v>4041.9178341103475</c:v>
                </c:pt>
                <c:pt idx="2624" formatCode="0.00">
                  <c:v>4042.0686698208619</c:v>
                </c:pt>
                <c:pt idx="2625" formatCode="0.00">
                  <c:v>4042.2402562360026</c:v>
                </c:pt>
                <c:pt idx="2626" formatCode="0.00">
                  <c:v>4042.3981458468884</c:v>
                </c:pt>
                <c:pt idx="2627" formatCode="0.00">
                  <c:v>4042.468287707924</c:v>
                </c:pt>
                <c:pt idx="2628" formatCode="0.00">
                  <c:v>4042.4694306475913</c:v>
                </c:pt>
                <c:pt idx="2629" formatCode="0.00">
                  <c:v>4042.4760666245684</c:v>
                </c:pt>
                <c:pt idx="2630" formatCode="0.00">
                  <c:v>4042.4744411103752</c:v>
                </c:pt>
                <c:pt idx="2631" formatCode="0.00">
                  <c:v>4042.4752515585028</c:v>
                </c:pt>
                <c:pt idx="2632" formatCode="0.00">
                  <c:v>4042.4638452515201</c:v>
                </c:pt>
                <c:pt idx="2633" formatCode="0.00">
                  <c:v>4042.4658263469432</c:v>
                </c:pt>
                <c:pt idx="2634" formatCode="0.00">
                  <c:v>4042.4662858317793</c:v>
                </c:pt>
                <c:pt idx="2635" formatCode="0.00">
                  <c:v>4042.4722337359872</c:v>
                </c:pt>
                <c:pt idx="2636" formatCode="0.00">
                  <c:v>4042.4689365282197</c:v>
                </c:pt>
                <c:pt idx="2637" formatCode="0.00">
                  <c:v>4042.471259351059</c:v>
                </c:pt>
                <c:pt idx="2638" formatCode="0.00">
                  <c:v>4042.4738846488399</c:v>
                </c:pt>
                <c:pt idx="2639" formatCode="0.00">
                  <c:v>4042.4691443354322</c:v>
                </c:pt>
                <c:pt idx="2640" formatCode="0.00">
                  <c:v>4042.4709199326121</c:v>
                </c:pt>
                <c:pt idx="2641" formatCode="0.00">
                  <c:v>4042.4706636370506</c:v>
                </c:pt>
                <c:pt idx="2642" formatCode="0.00">
                  <c:v>4042.4770640991874</c:v>
                </c:pt>
                <c:pt idx="2643" formatCode="0.00">
                  <c:v>4042.4738453963664</c:v>
                </c:pt>
                <c:pt idx="2644" formatCode="0.00">
                  <c:v>4042.4718550650673</c:v>
                </c:pt>
                <c:pt idx="2645" formatCode="0.00">
                  <c:v>4042.4652675764396</c:v>
                </c:pt>
                <c:pt idx="2646" formatCode="0.00">
                  <c:v>4042.4709106967362</c:v>
                </c:pt>
                <c:pt idx="2647" formatCode="0.00">
                  <c:v>4042.4612869138405</c:v>
                </c:pt>
                <c:pt idx="2648" formatCode="0.00">
                  <c:v>4042.4640553677013</c:v>
                </c:pt>
                <c:pt idx="2649" formatCode="0.00">
                  <c:v>4042.4642770287278</c:v>
                </c:pt>
                <c:pt idx="2650" formatCode="0.00">
                  <c:v>4042.4728987190665</c:v>
                </c:pt>
                <c:pt idx="2651" formatCode="0.00">
                  <c:v>4042.4701164113917</c:v>
                </c:pt>
                <c:pt idx="2652" formatCode="0.00">
                  <c:v>4042.4640692215157</c:v>
                </c:pt>
                <c:pt idx="2653" formatCode="0.00">
                  <c:v>4042.4672971602122</c:v>
                </c:pt>
                <c:pt idx="2654" formatCode="0.00">
                  <c:v>4042.4571538592863</c:v>
                </c:pt>
                <c:pt idx="2655" formatCode="0.00">
                  <c:v>4042.4677035387608</c:v>
                </c:pt>
                <c:pt idx="2656" formatCode="0.00">
                  <c:v>4042.4627854347377</c:v>
                </c:pt>
                <c:pt idx="2657" formatCode="0.00">
                  <c:v>4042.4648219454175</c:v>
                </c:pt>
                <c:pt idx="2658" formatCode="0.00">
                  <c:v>4042.4690565946094</c:v>
                </c:pt>
                <c:pt idx="2659" formatCode="0.00">
                  <c:v>4042.4628477769015</c:v>
                </c:pt>
                <c:pt idx="2660" formatCode="0.00">
                  <c:v>4042.4630832917419</c:v>
                </c:pt>
                <c:pt idx="2661" formatCode="0.00">
                  <c:v>4042.4617302358934</c:v>
                </c:pt>
                <c:pt idx="2662" formatCode="0.00">
                  <c:v>4042.463819852861</c:v>
                </c:pt>
                <c:pt idx="2663" formatCode="0.00">
                  <c:v>4042.4669646686725</c:v>
                </c:pt>
                <c:pt idx="2664" formatCode="0.00">
                  <c:v>4042.4570361018659</c:v>
                </c:pt>
                <c:pt idx="2665" formatCode="0.00">
                  <c:v>4042.4501299755129</c:v>
                </c:pt>
                <c:pt idx="2666" formatCode="0.00">
                  <c:v>4042.4635427765779</c:v>
                </c:pt>
                <c:pt idx="2667" formatCode="0.00">
                  <c:v>4042.4467127013559</c:v>
                </c:pt>
                <c:pt idx="2668" formatCode="0.00">
                  <c:v>4042.4546001395447</c:v>
                </c:pt>
                <c:pt idx="2669" formatCode="0.00">
                  <c:v>4042.4028699975129</c:v>
                </c:pt>
                <c:pt idx="2670" formatCode="0.00">
                  <c:v>4042.3452173499327</c:v>
                </c:pt>
                <c:pt idx="2671" formatCode="0.00">
                  <c:v>4042.277982480899</c:v>
                </c:pt>
                <c:pt idx="2672" formatCode="0.00">
                  <c:v>4040.6591412079147</c:v>
                </c:pt>
                <c:pt idx="2673" formatCode="0.00">
                  <c:v>4042.1626217704816</c:v>
                </c:pt>
                <c:pt idx="2674" formatCode="0.00">
                  <c:v>4042.1177585023293</c:v>
                </c:pt>
                <c:pt idx="2675" formatCode="0.00">
                  <c:v>4042.0830269902581</c:v>
                </c:pt>
                <c:pt idx="2676" formatCode="0.00">
                  <c:v>4042.0426454309832</c:v>
                </c:pt>
                <c:pt idx="2677" formatCode="0.00">
                  <c:v>4042.0048614618613</c:v>
                </c:pt>
                <c:pt idx="2678" formatCode="0.00">
                  <c:v>4041.9873848753127</c:v>
                </c:pt>
                <c:pt idx="2679" formatCode="0.00">
                  <c:v>4041.9644937564008</c:v>
                </c:pt>
                <c:pt idx="2680" formatCode="0.00">
                  <c:v>4041.9295659819622</c:v>
                </c:pt>
                <c:pt idx="2681" formatCode="0.00">
                  <c:v>4041.9027496157082</c:v>
                </c:pt>
                <c:pt idx="2682" formatCode="0.00">
                  <c:v>4041.8653881879177</c:v>
                </c:pt>
                <c:pt idx="2683" formatCode="0.00">
                  <c:v>4040.5057610135345</c:v>
                </c:pt>
                <c:pt idx="2684" formatCode="0.00">
                  <c:v>4041.7845096209167</c:v>
                </c:pt>
                <c:pt idx="2685" formatCode="0.00">
                  <c:v>4041.7460306521184</c:v>
                </c:pt>
                <c:pt idx="2686" formatCode="0.00">
                  <c:v>4041.6928666403219</c:v>
                </c:pt>
                <c:pt idx="2687" formatCode="0.00">
                  <c:v>4041.6635196440166</c:v>
                </c:pt>
                <c:pt idx="2688" formatCode="0.00">
                  <c:v>4041.6137659794699</c:v>
                </c:pt>
                <c:pt idx="2689" formatCode="0.00">
                  <c:v>4041.554744113258</c:v>
                </c:pt>
                <c:pt idx="2690" formatCode="0.00">
                  <c:v>4041.4471161401043</c:v>
                </c:pt>
                <c:pt idx="2691" formatCode="0.00">
                  <c:v>4039.9782377873435</c:v>
                </c:pt>
                <c:pt idx="2692" formatCode="0.00">
                  <c:v>4041.393086264924</c:v>
                </c:pt>
                <c:pt idx="2693" formatCode="0.00">
                  <c:v>4041.3390217552078</c:v>
                </c:pt>
                <c:pt idx="2694" formatCode="0.00">
                  <c:v>4041.1924414746059</c:v>
                </c:pt>
                <c:pt idx="2695" formatCode="0.00">
                  <c:v>4039.8418262063265</c:v>
                </c:pt>
                <c:pt idx="2696" formatCode="0.00">
                  <c:v>4039.6101996696339</c:v>
                </c:pt>
                <c:pt idx="2697" formatCode="0.00">
                  <c:v>4041.167596967899</c:v>
                </c:pt>
                <c:pt idx="2698" formatCode="0.00">
                  <c:v>4041.1356339096883</c:v>
                </c:pt>
                <c:pt idx="2699" formatCode="0.00">
                  <c:v>4041.1170975063574</c:v>
                </c:pt>
                <c:pt idx="2700" formatCode="0.00">
                  <c:v>4041.0809228886455</c:v>
                </c:pt>
                <c:pt idx="2701" formatCode="0.00">
                  <c:v>4041.0598189117591</c:v>
                </c:pt>
                <c:pt idx="2702" formatCode="0.00">
                  <c:v>4041.0280451890085</c:v>
                </c:pt>
                <c:pt idx="2703" formatCode="0.00">
                  <c:v>4041.0038864461021</c:v>
                </c:pt>
                <c:pt idx="2704" formatCode="0.00">
                  <c:v>4040.9728423575634</c:v>
                </c:pt>
                <c:pt idx="2705" formatCode="0.00">
                  <c:v>4040.9406784190478</c:v>
                </c:pt>
                <c:pt idx="2706" formatCode="0.00">
                  <c:v>4040.9199323323596</c:v>
                </c:pt>
                <c:pt idx="2707" formatCode="0.00">
                  <c:v>4040.9010657464582</c:v>
                </c:pt>
                <c:pt idx="2708" formatCode="0.00">
                  <c:v>4040.8780845777542</c:v>
                </c:pt>
                <c:pt idx="2709" formatCode="0.00">
                  <c:v>4040.8495918999879</c:v>
                </c:pt>
                <c:pt idx="2710" formatCode="0.00">
                  <c:v>4040.8332097647572</c:v>
                </c:pt>
                <c:pt idx="2711" formatCode="0.00">
                  <c:v>4040.8151882615184</c:v>
                </c:pt>
                <c:pt idx="2712" formatCode="0.00">
                  <c:v>4040.7978733028012</c:v>
                </c:pt>
                <c:pt idx="2713" formatCode="0.00">
                  <c:v>4039.1643977841377</c:v>
                </c:pt>
                <c:pt idx="2714" formatCode="0.00">
                  <c:v>4040.7415067509678</c:v>
                </c:pt>
                <c:pt idx="2715" formatCode="0.00">
                  <c:v>4040.7116471635386</c:v>
                </c:pt>
                <c:pt idx="2716" formatCode="0.00">
                  <c:v>4040.6841681231745</c:v>
                </c:pt>
                <c:pt idx="2717" formatCode="0.00">
                  <c:v>4040.646615050955</c:v>
                </c:pt>
                <c:pt idx="2718" formatCode="0.00">
                  <c:v>4040.6184756454495</c:v>
                </c:pt>
                <c:pt idx="2719" formatCode="0.00">
                  <c:v>4040.5826866255652</c:v>
                </c:pt>
                <c:pt idx="2720" formatCode="0.00">
                  <c:v>4040.5530486991624</c:v>
                </c:pt>
                <c:pt idx="2721" formatCode="0.00">
                  <c:v>4040.498434654819</c:v>
                </c:pt>
                <c:pt idx="2722" formatCode="0.00">
                  <c:v>4040.4744029052085</c:v>
                </c:pt>
                <c:pt idx="2723" formatCode="0.00">
                  <c:v>4040.4684296023415</c:v>
                </c:pt>
                <c:pt idx="2724" formatCode="0.00">
                  <c:v>4040.4313221611437</c:v>
                </c:pt>
                <c:pt idx="2725" formatCode="0.00">
                  <c:v>4040.3929932753317</c:v>
                </c:pt>
                <c:pt idx="2726" formatCode="0.00">
                  <c:v>4040.366777241024</c:v>
                </c:pt>
                <c:pt idx="2727" formatCode="0.00">
                  <c:v>4040.3417618706094</c:v>
                </c:pt>
                <c:pt idx="2728" formatCode="0.00">
                  <c:v>4040.3246778087946</c:v>
                </c:pt>
                <c:pt idx="2729" formatCode="0.00">
                  <c:v>4040.2948112944587</c:v>
                </c:pt>
                <c:pt idx="2730" formatCode="0.00">
                  <c:v>4040.2654873878437</c:v>
                </c:pt>
                <c:pt idx="2731" formatCode="0.00">
                  <c:v>4040.2436930292188</c:v>
                </c:pt>
                <c:pt idx="2732" formatCode="0.00">
                  <c:v>4040.2204832725811</c:v>
                </c:pt>
                <c:pt idx="2733" formatCode="0.00">
                  <c:v>4038.551216425064</c:v>
                </c:pt>
                <c:pt idx="2734" formatCode="0.00">
                  <c:v>4040.1745324800186</c:v>
                </c:pt>
                <c:pt idx="2735" formatCode="0.00">
                  <c:v>4040.1515397664693</c:v>
                </c:pt>
                <c:pt idx="2736" formatCode="0.00">
                  <c:v>4040.1345203557876</c:v>
                </c:pt>
                <c:pt idx="2737" formatCode="0.00">
                  <c:v>4040.1296784477427</c:v>
                </c:pt>
                <c:pt idx="2738" formatCode="0.00">
                  <c:v>4040.1047115656775</c:v>
                </c:pt>
                <c:pt idx="2739" formatCode="0.00">
                  <c:v>4040.0907030506037</c:v>
                </c:pt>
                <c:pt idx="2740" formatCode="0.00">
                  <c:v>4040.0648033450525</c:v>
                </c:pt>
                <c:pt idx="2741" formatCode="0.00">
                  <c:v>4040.0462207623409</c:v>
                </c:pt>
                <c:pt idx="2742" formatCode="0.00">
                  <c:v>4040.028360886934</c:v>
                </c:pt>
                <c:pt idx="2743" formatCode="0.00">
                  <c:v>4038.4646416314786</c:v>
                </c:pt>
                <c:pt idx="2744" formatCode="0.00">
                  <c:v>4039.967683489931</c:v>
                </c:pt>
                <c:pt idx="2745" formatCode="0.00">
                  <c:v>4039.9464479018097</c:v>
                </c:pt>
                <c:pt idx="2746" formatCode="0.00">
                  <c:v>4039.9307815469765</c:v>
                </c:pt>
                <c:pt idx="2747" formatCode="0.00">
                  <c:v>4039.9043738682394</c:v>
                </c:pt>
                <c:pt idx="2748" formatCode="0.00">
                  <c:v>4039.8754124697616</c:v>
                </c:pt>
                <c:pt idx="2749" formatCode="0.00">
                  <c:v>4039.8527430118756</c:v>
                </c:pt>
                <c:pt idx="2750" formatCode="0.00">
                  <c:v>4039.8384043142319</c:v>
                </c:pt>
                <c:pt idx="2751" formatCode="0.00">
                  <c:v>4039.8140839434936</c:v>
                </c:pt>
                <c:pt idx="2752" formatCode="0.00">
                  <c:v>4039.7957784370647</c:v>
                </c:pt>
                <c:pt idx="2753" formatCode="0.00">
                  <c:v>4039.7801628795501</c:v>
                </c:pt>
                <c:pt idx="2754" formatCode="0.00">
                  <c:v>4039.7614255959138</c:v>
                </c:pt>
                <c:pt idx="2755" formatCode="0.00">
                  <c:v>4039.7371514045558</c:v>
                </c:pt>
                <c:pt idx="2756" formatCode="0.00">
                  <c:v>4039.72338533123</c:v>
                </c:pt>
                <c:pt idx="2757" formatCode="0.00">
                  <c:v>4039.7078806042282</c:v>
                </c:pt>
                <c:pt idx="2758" formatCode="0.00">
                  <c:v>4039.6872522749609</c:v>
                </c:pt>
                <c:pt idx="2759" formatCode="0.00">
                  <c:v>4039.6742412345056</c:v>
                </c:pt>
                <c:pt idx="2760" formatCode="0.00">
                  <c:v>4038.4628060011041</c:v>
                </c:pt>
                <c:pt idx="2761" formatCode="0.00">
                  <c:v>4038.0377871458004</c:v>
                </c:pt>
                <c:pt idx="2762" formatCode="0.00">
                  <c:v>4039.6204260934446</c:v>
                </c:pt>
                <c:pt idx="2763" formatCode="0.00">
                  <c:v>4039.6318762708388</c:v>
                </c:pt>
                <c:pt idx="2764" formatCode="0.00">
                  <c:v>4039.6171311946464</c:v>
                </c:pt>
                <c:pt idx="2765" formatCode="0.00">
                  <c:v>4039.6251825696359</c:v>
                </c:pt>
                <c:pt idx="2766" formatCode="0.00">
                  <c:v>4039.6501794682981</c:v>
                </c:pt>
                <c:pt idx="2767" formatCode="0.00">
                  <c:v>4039.6234485338982</c:v>
                </c:pt>
                <c:pt idx="2768" formatCode="0.00">
                  <c:v>4039.598945754607</c:v>
                </c:pt>
                <c:pt idx="2769" formatCode="0.00">
                  <c:v>4039.5861448303331</c:v>
                </c:pt>
                <c:pt idx="2770" formatCode="0.00">
                  <c:v>4039.5668256865029</c:v>
                </c:pt>
                <c:pt idx="2771" formatCode="0.00">
                  <c:v>4039.5623924659749</c:v>
                </c:pt>
                <c:pt idx="2772" formatCode="0.00">
                  <c:v>4039.5397853502532</c:v>
                </c:pt>
                <c:pt idx="2773" formatCode="0.00">
                  <c:v>4039.5241582478934</c:v>
                </c:pt>
                <c:pt idx="2774" formatCode="0.00">
                  <c:v>4039.5208564221875</c:v>
                </c:pt>
                <c:pt idx="2775" formatCode="0.00">
                  <c:v>4039.5160722383685</c:v>
                </c:pt>
                <c:pt idx="2776" formatCode="0.00">
                  <c:v>4039.5082679230645</c:v>
                </c:pt>
                <c:pt idx="2777" formatCode="0.00">
                  <c:v>4039.49994408973</c:v>
                </c:pt>
                <c:pt idx="2778" formatCode="0.00">
                  <c:v>4039.6464297026018</c:v>
                </c:pt>
                <c:pt idx="2779" formatCode="0.00">
                  <c:v>4039.9084168730019</c:v>
                </c:pt>
                <c:pt idx="2780" formatCode="0.00">
                  <c:v>4040.1917966414171</c:v>
                </c:pt>
                <c:pt idx="2781" formatCode="0.00">
                  <c:v>4040.4952136430293</c:v>
                </c:pt>
                <c:pt idx="2782" formatCode="0.00">
                  <c:v>4040.7435132450501</c:v>
                </c:pt>
                <c:pt idx="2783" formatCode="0.00">
                  <c:v>4040.8760711567647</c:v>
                </c:pt>
                <c:pt idx="2784" formatCode="0.00">
                  <c:v>4040.9988274949687</c:v>
                </c:pt>
                <c:pt idx="2785" formatCode="0.00">
                  <c:v>4041.1373817992403</c:v>
                </c:pt>
                <c:pt idx="2786" formatCode="0.00">
                  <c:v>4041.2911591362927</c:v>
                </c:pt>
                <c:pt idx="2787" formatCode="0.00">
                  <c:v>4041.4566845077434</c:v>
                </c:pt>
                <c:pt idx="2788" formatCode="0.00">
                  <c:v>4041.6059362655069</c:v>
                </c:pt>
                <c:pt idx="2789" formatCode="0.00">
                  <c:v>4041.7507548027429</c:v>
                </c:pt>
                <c:pt idx="2790" formatCode="0.00">
                  <c:v>4041.8852522484381</c:v>
                </c:pt>
                <c:pt idx="2791" formatCode="0.00">
                  <c:v>4041.9875026327327</c:v>
                </c:pt>
                <c:pt idx="2792" formatCode="0.00">
                  <c:v>4042.0977374319154</c:v>
                </c:pt>
                <c:pt idx="2793" formatCode="0.00">
                  <c:v>4042.1872330713168</c:v>
                </c:pt>
                <c:pt idx="2794" formatCode="0.00">
                  <c:v>4042.2678622696635</c:v>
                </c:pt>
                <c:pt idx="2795" formatCode="0.00">
                  <c:v>4042.3521558018519</c:v>
                </c:pt>
                <c:pt idx="2796" formatCode="0.00">
                  <c:v>4042.4087878851237</c:v>
                </c:pt>
                <c:pt idx="2797" formatCode="0.00">
                  <c:v>4042.456948361043</c:v>
                </c:pt>
                <c:pt idx="2798" formatCode="0.00">
                  <c:v>4042.4701718266483</c:v>
                </c:pt>
                <c:pt idx="2799" formatCode="0.00">
                  <c:v>4042.4680822096807</c:v>
                </c:pt>
                <c:pt idx="2800" formatCode="0.00">
                  <c:v>4042.4633349693659</c:v>
                </c:pt>
                <c:pt idx="2801" formatCode="0.00">
                  <c:v>4042.4675188212386</c:v>
                </c:pt>
                <c:pt idx="2802" formatCode="0.00">
                  <c:v>4042.4690311959498</c:v>
                </c:pt>
                <c:pt idx="2803" formatCode="0.00">
                  <c:v>4042.4713771084789</c:v>
                </c:pt>
                <c:pt idx="2804" formatCode="0.00">
                  <c:v>4042.3482536442002</c:v>
                </c:pt>
                <c:pt idx="2805" formatCode="0.00">
                  <c:v>4042.2636599460384</c:v>
                </c:pt>
                <c:pt idx="2806" formatCode="0.00">
                  <c:v>4042.2058064181524</c:v>
                </c:pt>
                <c:pt idx="2807" formatCode="0.00">
                  <c:v>4042.1016950048238</c:v>
                </c:pt>
                <c:pt idx="2808" formatCode="0.00">
                  <c:v>4042.1288646433386</c:v>
                </c:pt>
                <c:pt idx="2809" formatCode="0.00">
                  <c:v>4042.1042187079679</c:v>
                </c:pt>
                <c:pt idx="2810" formatCode="0.00">
                  <c:v>4042.0931979988127</c:v>
                </c:pt>
                <c:pt idx="2811" formatCode="0.00">
                  <c:v>4042.0663377621468</c:v>
                </c:pt>
                <c:pt idx="2812" formatCode="0.00">
                  <c:v>4042.0424930390277</c:v>
                </c:pt>
                <c:pt idx="2813" formatCode="0.00">
                  <c:v>4042.023425572821</c:v>
                </c:pt>
                <c:pt idx="2814" formatCode="0.00">
                  <c:v>4042.0169604595512</c:v>
                </c:pt>
                <c:pt idx="2815" formatCode="0.00">
                  <c:v>4041.9926470157202</c:v>
                </c:pt>
                <c:pt idx="2816" formatCode="0.00">
                  <c:v>4041.975983186268</c:v>
                </c:pt>
                <c:pt idx="2817" formatCode="0.00">
                  <c:v>4041.9623510331458</c:v>
                </c:pt>
                <c:pt idx="2818" formatCode="0.00">
                  <c:v>4041.9502705072077</c:v>
                </c:pt>
                <c:pt idx="2819" formatCode="0.00">
                  <c:v>4040.3134562193341</c:v>
                </c:pt>
                <c:pt idx="2820" formatCode="0.00">
                  <c:v>4041.931602492642</c:v>
                </c:pt>
                <c:pt idx="2821" formatCode="0.00">
                  <c:v>4041.9247887250499</c:v>
                </c:pt>
                <c:pt idx="2822" formatCode="0.00">
                  <c:v>4041.9180026650861</c:v>
                </c:pt>
                <c:pt idx="2823" formatCode="0.00">
                  <c:v>4041.9233271476573</c:v>
                </c:pt>
                <c:pt idx="2824" formatCode="0.00">
                  <c:v>4041.9189216347581</c:v>
                </c:pt>
                <c:pt idx="2825" formatCode="0.00">
                  <c:v>4041.8985634548662</c:v>
                </c:pt>
                <c:pt idx="2826" formatCode="0.00">
                  <c:v>4041.8870948057202</c:v>
                </c:pt>
                <c:pt idx="2827" formatCode="0.00">
                  <c:v>4041.8923500192204</c:v>
                </c:pt>
                <c:pt idx="2828" formatCode="0.00">
                  <c:v>4041.8908768969827</c:v>
                </c:pt>
                <c:pt idx="2829" formatCode="0.00">
                  <c:v>4041.8898424788595</c:v>
                </c:pt>
                <c:pt idx="2830" formatCode="0.00">
                  <c:v>4041.8795121514427</c:v>
                </c:pt>
                <c:pt idx="2831" formatCode="0.00">
                  <c:v>4041.8685122230081</c:v>
                </c:pt>
                <c:pt idx="2832" formatCode="0.00">
                  <c:v>4041.8585651844496</c:v>
                </c:pt>
                <c:pt idx="2833" formatCode="0.00">
                  <c:v>4041.8544575285541</c:v>
                </c:pt>
                <c:pt idx="2834" formatCode="0.00">
                  <c:v>4041.85508325916</c:v>
                </c:pt>
                <c:pt idx="2835" formatCode="0.00">
                  <c:v>4041.8528897385863</c:v>
                </c:pt>
                <c:pt idx="2836" formatCode="0.00">
                  <c:v>4041.8497333779296</c:v>
                </c:pt>
                <c:pt idx="2837" formatCode="0.00">
                  <c:v>4041.8382578018764</c:v>
                </c:pt>
                <c:pt idx="2838" formatCode="0.00">
                  <c:v>4041.769076471955</c:v>
                </c:pt>
                <c:pt idx="2839" formatCode="0.00">
                  <c:v>4041.6272457406367</c:v>
                </c:pt>
                <c:pt idx="2840" formatCode="0.00">
                  <c:v>4041.5015431579573</c:v>
                </c:pt>
                <c:pt idx="2841" formatCode="0.00">
                  <c:v>4041.3944531745865</c:v>
                </c:pt>
                <c:pt idx="2842" formatCode="0.00">
                  <c:v>4041.2931263779019</c:v>
                </c:pt>
                <c:pt idx="2843" formatCode="0.00">
                  <c:v>4041.210407562588</c:v>
                </c:pt>
                <c:pt idx="2844" formatCode="0.00">
                  <c:v>4041.1459180577249</c:v>
                </c:pt>
                <c:pt idx="2845" formatCode="0.00">
                  <c:v>4041.0890273699229</c:v>
                </c:pt>
                <c:pt idx="2846" formatCode="0.00">
                  <c:v>4041.04466283908</c:v>
                </c:pt>
                <c:pt idx="2847" formatCode="0.00">
                  <c:v>4041.0175532337598</c:v>
                </c:pt>
                <c:pt idx="2848" formatCode="0.00">
                  <c:v>4040.9929442418934</c:v>
                </c:pt>
                <c:pt idx="2849" formatCode="0.00">
                  <c:v>4040.9846550430943</c:v>
                </c:pt>
                <c:pt idx="2850" formatCode="0.00">
                  <c:v>4041.033757578376</c:v>
                </c:pt>
                <c:pt idx="2851" formatCode="0.00">
                  <c:v>4041.1114128246181</c:v>
                </c:pt>
                <c:pt idx="2852" formatCode="0.00">
                  <c:v>4041.2263856282398</c:v>
                </c:pt>
                <c:pt idx="2853" formatCode="0.00">
                  <c:v>4041.3579252846139</c:v>
                </c:pt>
                <c:pt idx="2854" formatCode="0.00">
                  <c:v>4041.4951934931391</c:v>
                </c:pt>
                <c:pt idx="2855" formatCode="0.00">
                  <c:v>4041.6207829363366</c:v>
                </c:pt>
                <c:pt idx="2856" formatCode="0.00">
                  <c:v>4041.732864910739</c:v>
                </c:pt>
                <c:pt idx="2857" formatCode="0.00">
                  <c:v>4041.8340600961892</c:v>
                </c:pt>
                <c:pt idx="2858" formatCode="0.00">
                  <c:v>4041.9458372866802</c:v>
                </c:pt>
                <c:pt idx="2859" formatCode="0.00">
                  <c:v>4042.0292349388874</c:v>
                </c:pt>
                <c:pt idx="2860" formatCode="0.00">
                  <c:v>4042.1257429172174</c:v>
                </c:pt>
                <c:pt idx="2861" formatCode="0.00">
                  <c:v>4042.1991542783921</c:v>
                </c:pt>
                <c:pt idx="2862" formatCode="0.00">
                  <c:v>4041.1450521943407</c:v>
                </c:pt>
                <c:pt idx="2863" formatCode="0.00">
                  <c:v>4041.9800284999997</c:v>
                </c:pt>
                <c:pt idx="2864" formatCode="0.00">
                  <c:v>4041.8465793262417</c:v>
                </c:pt>
                <c:pt idx="2865" formatCode="0.00">
                  <c:v>4041.7257463592355</c:v>
                </c:pt>
                <c:pt idx="2866" formatCode="0.00">
                  <c:v>4041.6269201760042</c:v>
                </c:pt>
                <c:pt idx="2867" formatCode="0.00">
                  <c:v>4041.532508741549</c:v>
                </c:pt>
                <c:pt idx="2868" formatCode="0.00">
                  <c:v>4041.4458808416762</c:v>
                </c:pt>
                <c:pt idx="2869" formatCode="0.00">
                  <c:v>4041.388149689149</c:v>
                </c:pt>
                <c:pt idx="2870" formatCode="0.00">
                  <c:v>4041.3784358564612</c:v>
                </c:pt>
                <c:pt idx="2871" formatCode="0.00">
                  <c:v>4041.398768637694</c:v>
                </c:pt>
                <c:pt idx="2872" formatCode="0.00">
                  <c:v>4041.4333593026545</c:v>
                </c:pt>
                <c:pt idx="2873" formatCode="0.00">
                  <c:v>4041.4706445344673</c:v>
                </c:pt>
                <c:pt idx="2874" formatCode="0.00">
                  <c:v>4041.536226181679</c:v>
                </c:pt>
                <c:pt idx="2875" formatCode="0.00">
                  <c:v>4041.5463717915741</c:v>
                </c:pt>
                <c:pt idx="2876" formatCode="0.00">
                  <c:v>4041.4964564991956</c:v>
                </c:pt>
                <c:pt idx="2877" formatCode="0.00">
                  <c:v>4041.4223963177246</c:v>
                </c:pt>
                <c:pt idx="2878" formatCode="0.00">
                  <c:v>4041.3780941290456</c:v>
                </c:pt>
                <c:pt idx="2879" formatCode="0.00">
                  <c:v>4041.3495160194257</c:v>
                </c:pt>
                <c:pt idx="2880" formatCode="0.00">
                  <c:v>4041.3133021492404</c:v>
                </c:pt>
                <c:pt idx="2881" formatCode="0.00">
                  <c:v>4041.2928354478045</c:v>
                </c:pt>
                <c:pt idx="2882" formatCode="0.00">
                  <c:v>4041.2817362337023</c:v>
                </c:pt>
                <c:pt idx="2883" formatCode="0.00">
                  <c:v>4041.2593161444715</c:v>
                </c:pt>
                <c:pt idx="2884" formatCode="0.00">
                  <c:v>4041.2497316140493</c:v>
                </c:pt>
                <c:pt idx="2885" formatCode="0.00">
                  <c:v>4041.2342984650877</c:v>
                </c:pt>
                <c:pt idx="2886" formatCode="0.00">
                  <c:v>4041.2121554521395</c:v>
                </c:pt>
                <c:pt idx="2887" formatCode="0.00">
                  <c:v>4041.1579039159328</c:v>
                </c:pt>
                <c:pt idx="2888" formatCode="0.00">
                  <c:v>4041.1864312282341</c:v>
                </c:pt>
                <c:pt idx="2889" formatCode="0.00">
                  <c:v>4041.1664886627673</c:v>
                </c:pt>
                <c:pt idx="2890" formatCode="0.00">
                  <c:v>4041.1567240327613</c:v>
                </c:pt>
                <c:pt idx="2891" formatCode="0.00">
                  <c:v>4041.1498548499121</c:v>
                </c:pt>
                <c:pt idx="2892" formatCode="0.00">
                  <c:v>4041.1270076014121</c:v>
                </c:pt>
                <c:pt idx="2893" formatCode="0.00">
                  <c:v>4041.1100089714514</c:v>
                </c:pt>
                <c:pt idx="2894" formatCode="0.00">
                  <c:v>4041.1096256825931</c:v>
                </c:pt>
                <c:pt idx="2895" formatCode="0.00">
                  <c:v>4041.0860026205</c:v>
                </c:pt>
                <c:pt idx="2896" formatCode="0.00">
                  <c:v>4041.0748826256768</c:v>
                </c:pt>
                <c:pt idx="2897" formatCode="0.00">
                  <c:v>4041.0658568657586</c:v>
                </c:pt>
                <c:pt idx="2898" formatCode="0.00">
                  <c:v>4041.0568934480043</c:v>
                </c:pt>
                <c:pt idx="2899" formatCode="0.00">
                  <c:v>4041.0413587044054</c:v>
                </c:pt>
                <c:pt idx="2900" formatCode="0.00">
                  <c:v>4041.044025563629</c:v>
                </c:pt>
                <c:pt idx="2901" formatCode="0.00">
                  <c:v>4041.0294929125871</c:v>
                </c:pt>
                <c:pt idx="2902" formatCode="0.00">
                  <c:v>4041.0281006042651</c:v>
                </c:pt>
                <c:pt idx="2903" formatCode="0.00">
                  <c:v>4041.0190840802234</c:v>
                </c:pt>
                <c:pt idx="2904" formatCode="0.00">
                  <c:v>4041.019529711245</c:v>
                </c:pt>
                <c:pt idx="2905" formatCode="0.00">
                  <c:v>4041.0006123280245</c:v>
                </c:pt>
                <c:pt idx="2906" formatCode="0.00">
                  <c:v>4041.0055696845211</c:v>
                </c:pt>
                <c:pt idx="2907" formatCode="0.00">
                  <c:v>4041.001367360896</c:v>
                </c:pt>
                <c:pt idx="2908" formatCode="0.00">
                  <c:v>4040.6117588545567</c:v>
                </c:pt>
                <c:pt idx="2909" formatCode="0.00">
                  <c:v>4040.9830895620953</c:v>
                </c:pt>
                <c:pt idx="2910" formatCode="0.00">
                  <c:v>4041.0213768864646</c:v>
                </c:pt>
                <c:pt idx="2911" formatCode="0.00">
                  <c:v>4041.260648419599</c:v>
                </c:pt>
                <c:pt idx="2912" formatCode="0.00">
                  <c:v>4041.4526599747328</c:v>
                </c:pt>
                <c:pt idx="2913" formatCode="0.00">
                  <c:v>4041.3550044387976</c:v>
                </c:pt>
                <c:pt idx="2914" formatCode="0.00">
                  <c:v>4041.2514102345303</c:v>
                </c:pt>
                <c:pt idx="2915" formatCode="0.00">
                  <c:v>4041.1721525637849</c:v>
                </c:pt>
                <c:pt idx="2916" formatCode="0.00">
                  <c:v>4041.1044974623892</c:v>
                </c:pt>
                <c:pt idx="2917" formatCode="0.00">
                  <c:v>4041.0337529604376</c:v>
                </c:pt>
                <c:pt idx="2918" formatCode="0.00">
                  <c:v>4040.9792797632044</c:v>
                </c:pt>
                <c:pt idx="2919" formatCode="0.00">
                  <c:v>4040.9194405219573</c:v>
                </c:pt>
                <c:pt idx="2920" formatCode="0.00">
                  <c:v>4040.8695621730835</c:v>
                </c:pt>
                <c:pt idx="2921" formatCode="0.00">
                  <c:v>4040.8122535618877</c:v>
                </c:pt>
                <c:pt idx="2922" formatCode="0.00">
                  <c:v>4040.7602694332631</c:v>
                </c:pt>
                <c:pt idx="2923" formatCode="0.00">
                  <c:v>4040.711942711574</c:v>
                </c:pt>
                <c:pt idx="2924" formatCode="0.00">
                  <c:v>4040.6778392390775</c:v>
                </c:pt>
                <c:pt idx="2925" formatCode="0.00">
                  <c:v>4040.6363978630202</c:v>
                </c:pt>
                <c:pt idx="2926" formatCode="0.00">
                  <c:v>4040.5970276321782</c:v>
                </c:pt>
                <c:pt idx="2927" formatCode="0.00">
                  <c:v>4040.562404641651</c:v>
                </c:pt>
                <c:pt idx="2928" formatCode="0.00">
                  <c:v>4040.531125038272</c:v>
                </c:pt>
                <c:pt idx="2929" formatCode="0.00">
                  <c:v>4040.4862594611509</c:v>
                </c:pt>
                <c:pt idx="2930" formatCode="0.00">
                  <c:v>4040.4506851753858</c:v>
                </c:pt>
                <c:pt idx="2931" formatCode="0.00">
                  <c:v>4040.4145682818998</c:v>
                </c:pt>
                <c:pt idx="2932" formatCode="0.00">
                  <c:v>4040.3767127347378</c:v>
                </c:pt>
                <c:pt idx="2933" formatCode="0.00">
                  <c:v>4040.3456571013544</c:v>
                </c:pt>
                <c:pt idx="2934" formatCode="0.00">
                  <c:v>4040.3129251564587</c:v>
                </c:pt>
                <c:pt idx="2935" formatCode="0.00">
                  <c:v>4040.2798768828065</c:v>
                </c:pt>
                <c:pt idx="2936" formatCode="0.00">
                  <c:v>4040.2501050362007</c:v>
                </c:pt>
                <c:pt idx="2937" formatCode="0.00">
                  <c:v>4040.2158884242217</c:v>
                </c:pt>
                <c:pt idx="2938" formatCode="0.00">
                  <c:v>4040.1879152644865</c:v>
                </c:pt>
                <c:pt idx="2939" formatCode="0.00">
                  <c:v>4040.1538995328128</c:v>
                </c:pt>
                <c:pt idx="2940" formatCode="0.00">
                  <c:v>4040.127129345939</c:v>
                </c:pt>
                <c:pt idx="2941" formatCode="0.00">
                  <c:v>4040.1026519653074</c:v>
                </c:pt>
                <c:pt idx="2942" formatCode="0.00">
                  <c:v>4040.0782854151885</c:v>
                </c:pt>
                <c:pt idx="2943" formatCode="0.00">
                  <c:v>4040.0505108267889</c:v>
                </c:pt>
                <c:pt idx="2944" formatCode="0.00">
                  <c:v>4040.0347267145353</c:v>
                </c:pt>
                <c:pt idx="2945" formatCode="0.00">
                  <c:v>4040.0023942212811</c:v>
                </c:pt>
                <c:pt idx="2946" formatCode="0.00">
                  <c:v>4039.976159715221</c:v>
                </c:pt>
                <c:pt idx="2947" formatCode="0.00">
                  <c:v>4039.9587962681544</c:v>
                </c:pt>
                <c:pt idx="2948" formatCode="0.00">
                  <c:v>4039.9482581335251</c:v>
                </c:pt>
                <c:pt idx="2949" formatCode="0.00">
                  <c:v>4039.9228802549733</c:v>
                </c:pt>
                <c:pt idx="2950" formatCode="0.00">
                  <c:v>4039.9104441478057</c:v>
                </c:pt>
                <c:pt idx="2951" formatCode="0.00">
                  <c:v>4039.8862761690234</c:v>
                </c:pt>
                <c:pt idx="2952" formatCode="0.00">
                  <c:v>4039.8717920063305</c:v>
                </c:pt>
                <c:pt idx="2953" formatCode="0.00">
                  <c:v>4039.8673079884843</c:v>
                </c:pt>
                <c:pt idx="2954" formatCode="0.00">
                  <c:v>4039.8331398648552</c:v>
                </c:pt>
                <c:pt idx="2955" formatCode="0.00">
                  <c:v>4039.8273143360057</c:v>
                </c:pt>
                <c:pt idx="2956" formatCode="0.00">
                  <c:v>4039.8036035330897</c:v>
                </c:pt>
                <c:pt idx="2957" formatCode="0.00">
                  <c:v>4039.7913475255064</c:v>
                </c:pt>
                <c:pt idx="2958" formatCode="0.00">
                  <c:v>4039.7776738109415</c:v>
                </c:pt>
                <c:pt idx="2959" formatCode="0.00">
                  <c:v>4039.7709131496367</c:v>
                </c:pt>
                <c:pt idx="2960" formatCode="0.00">
                  <c:v>4039.7505549697448</c:v>
                </c:pt>
                <c:pt idx="2961" formatCode="0.00">
                  <c:v>4039.7357798769549</c:v>
                </c:pt>
                <c:pt idx="2962" formatCode="0.00">
                  <c:v>4039.7307486334498</c:v>
                </c:pt>
                <c:pt idx="2963" formatCode="0.00">
                  <c:v>4039.723750148336</c:v>
                </c:pt>
                <c:pt idx="2964" formatCode="0.00">
                  <c:v>4039.711127014677</c:v>
                </c:pt>
                <c:pt idx="2965" formatCode="0.00">
                  <c:v>4039.6919764255854</c:v>
                </c:pt>
                <c:pt idx="2966" formatCode="0.00">
                  <c:v>4039.6860008137492</c:v>
                </c:pt>
                <c:pt idx="2967" formatCode="0.00">
                  <c:v>4039.6721585444457</c:v>
                </c:pt>
                <c:pt idx="2968" formatCode="0.00">
                  <c:v>4039.6672427493918</c:v>
                </c:pt>
                <c:pt idx="2969" formatCode="0.00">
                  <c:v>4039.6677207059797</c:v>
                </c:pt>
                <c:pt idx="2970" formatCode="0.00">
                  <c:v>4039.6517195506381</c:v>
                </c:pt>
                <c:pt idx="2971" formatCode="0.00">
                  <c:v>4039.6517795838326</c:v>
                </c:pt>
                <c:pt idx="2972" formatCode="0.00">
                  <c:v>4039.6322156892852</c:v>
                </c:pt>
                <c:pt idx="2973" formatCode="0.00">
                  <c:v>4039.6281980831823</c:v>
                </c:pt>
                <c:pt idx="2974" formatCode="0.00">
                  <c:v>4039.6297289296454</c:v>
                </c:pt>
                <c:pt idx="2975" formatCode="0.00">
                  <c:v>4039.6137462460561</c:v>
                </c:pt>
                <c:pt idx="2976" formatCode="0.00">
                  <c:v>4039.6090313313071</c:v>
                </c:pt>
                <c:pt idx="2977" formatCode="0.00">
                  <c:v>4039.6118552004245</c:v>
                </c:pt>
                <c:pt idx="2978" formatCode="0.00">
                  <c:v>4039.6089759160504</c:v>
                </c:pt>
                <c:pt idx="2979" formatCode="0.00">
                  <c:v>4039.5989942429565</c:v>
                </c:pt>
                <c:pt idx="2980" formatCode="0.00">
                  <c:v>4039.5889155931632</c:v>
                </c:pt>
                <c:pt idx="2981" formatCode="0.00">
                  <c:v>4039.5835587850256</c:v>
                </c:pt>
                <c:pt idx="2982" formatCode="0.00">
                  <c:v>4039.5859716576565</c:v>
                </c:pt>
                <c:pt idx="2983" formatCode="0.00">
                  <c:v>4039.5728382418433</c:v>
                </c:pt>
                <c:pt idx="2984" formatCode="0.00">
                  <c:v>4039.5634661365716</c:v>
                </c:pt>
                <c:pt idx="2985" formatCode="0.00">
                  <c:v>4039.5581416540003</c:v>
                </c:pt>
                <c:pt idx="2986" formatCode="0.00">
                  <c:v>4039.5494276049008</c:v>
                </c:pt>
                <c:pt idx="2987" formatCode="0.00">
                  <c:v>4039.5439876738783</c:v>
                </c:pt>
                <c:pt idx="2988" formatCode="0.00">
                  <c:v>4039.5399839215893</c:v>
                </c:pt>
                <c:pt idx="2989" formatCode="0.00">
                  <c:v>4039.5241998093356</c:v>
                </c:pt>
                <c:pt idx="2990" formatCode="0.00">
                  <c:v>4039.5330685593599</c:v>
                </c:pt>
                <c:pt idx="2991" formatCode="0.00">
                  <c:v>4039.5324151211257</c:v>
                </c:pt>
                <c:pt idx="2992" formatCode="0.00">
                  <c:v>4039.5135485352243</c:v>
                </c:pt>
                <c:pt idx="2993" formatCode="0.00">
                  <c:v>4039.5065916115523</c:v>
                </c:pt>
                <c:pt idx="2994" formatCode="0.00">
                  <c:v>4039.504772143961</c:v>
                </c:pt>
                <c:pt idx="2995" formatCode="0.00">
                  <c:v>4039.5017381586622</c:v>
                </c:pt>
                <c:pt idx="2996" formatCode="0.00">
                  <c:v>4039.4983139575984</c:v>
                </c:pt>
                <c:pt idx="2997" formatCode="0.00">
                  <c:v>4039.4917865021653</c:v>
                </c:pt>
                <c:pt idx="2998" formatCode="0.00">
                  <c:v>4039.4840098944896</c:v>
                </c:pt>
                <c:pt idx="2999" formatCode="0.00">
                  <c:v>4039.4779280700786</c:v>
                </c:pt>
                <c:pt idx="3000" formatCode="0.00">
                  <c:v>4039.4684405163557</c:v>
                </c:pt>
                <c:pt idx="3001" formatCode="0.00">
                  <c:v>4039.4745454304571</c:v>
                </c:pt>
                <c:pt idx="3002" formatCode="0.00">
                  <c:v>4039.4675561812192</c:v>
                </c:pt>
                <c:pt idx="3003" formatCode="0.00">
                  <c:v>4039.4595001882913</c:v>
                </c:pt>
                <c:pt idx="3004" formatCode="0.00">
                  <c:v>4039.4539078653133</c:v>
                </c:pt>
                <c:pt idx="3005" formatCode="0.00">
                  <c:v>4039.448952817786</c:v>
                </c:pt>
                <c:pt idx="3006" formatCode="0.00">
                  <c:v>4039.4368930725695</c:v>
                </c:pt>
                <c:pt idx="3007" formatCode="0.00">
                  <c:v>4039.4347226416862</c:v>
                </c:pt>
                <c:pt idx="3008" formatCode="0.00">
                  <c:v>4039.4220140761736</c:v>
                </c:pt>
                <c:pt idx="3009" formatCode="0.00">
                  <c:v>4039.4110072208323</c:v>
                </c:pt>
                <c:pt idx="3010" formatCode="0.00">
                  <c:v>4039.4061237513451</c:v>
                </c:pt>
                <c:pt idx="3011" formatCode="0.00">
                  <c:v>4039.3961097526844</c:v>
                </c:pt>
                <c:pt idx="3012" formatCode="0.00">
                  <c:v>4039.3895084102423</c:v>
                </c:pt>
                <c:pt idx="3013" formatCode="0.00">
                  <c:v>4039.3847565519895</c:v>
                </c:pt>
                <c:pt idx="3014" formatCode="0.00">
                  <c:v>4039.369644349722</c:v>
                </c:pt>
                <c:pt idx="3015" formatCode="0.00">
                  <c:v>4039.3632231068641</c:v>
                </c:pt>
                <c:pt idx="3016" formatCode="0.00">
                  <c:v>4039.3550401206398</c:v>
                </c:pt>
                <c:pt idx="3017" formatCode="0.00">
                  <c:v>4039.344719029099</c:v>
                </c:pt>
                <c:pt idx="3018" formatCode="0.00">
                  <c:v>4039.335497006814</c:v>
                </c:pt>
                <c:pt idx="3019" formatCode="0.00">
                  <c:v>4039.3233402848982</c:v>
                </c:pt>
                <c:pt idx="3020" formatCode="0.00">
                  <c:v>4039.3181358687166</c:v>
                </c:pt>
                <c:pt idx="3021" formatCode="0.00">
                  <c:v>4039.3105947758813</c:v>
                </c:pt>
                <c:pt idx="3022" formatCode="0.00">
                  <c:v>4039.2942288034337</c:v>
                </c:pt>
                <c:pt idx="3023" formatCode="0.00">
                  <c:v>4039.2858287741215</c:v>
                </c:pt>
                <c:pt idx="3024" formatCode="0.00">
                  <c:v>4039.2742331316786</c:v>
                </c:pt>
                <c:pt idx="3025" formatCode="0.00">
                  <c:v>4039.2636811432353</c:v>
                </c:pt>
                <c:pt idx="3026" formatCode="0.00">
                  <c:v>4039.2560269109181</c:v>
                </c:pt>
                <c:pt idx="3027" formatCode="0.00">
                  <c:v>4039.2479316655172</c:v>
                </c:pt>
                <c:pt idx="3028" formatCode="0.00">
                  <c:v>4039.2406745758722</c:v>
                </c:pt>
                <c:pt idx="3029" formatCode="0.00">
                  <c:v>4039.2272340671789</c:v>
                </c:pt>
                <c:pt idx="3030" formatCode="0.00">
                  <c:v>4039.2192242536316</c:v>
                </c:pt>
                <c:pt idx="3031" formatCode="0.00">
                  <c:v>4039.208559125706</c:v>
                </c:pt>
                <c:pt idx="3032" formatCode="0.00">
                  <c:v>4039.1957859090608</c:v>
                </c:pt>
                <c:pt idx="3033" formatCode="0.00">
                  <c:v>4039.1842295190918</c:v>
                </c:pt>
                <c:pt idx="3034" formatCode="0.00">
                  <c:v>4039.1783601198308</c:v>
                </c:pt>
                <c:pt idx="3035" formatCode="0.00">
                  <c:v>4039.1681752574623</c:v>
                </c:pt>
                <c:pt idx="3036" formatCode="0.00">
                  <c:v>4039.1561224391526</c:v>
                </c:pt>
                <c:pt idx="3037" formatCode="0.00">
                  <c:v>4039.1480826090083</c:v>
                </c:pt>
                <c:pt idx="3038" formatCode="0.00">
                  <c:v>4039.1446376272233</c:v>
                </c:pt>
                <c:pt idx="3039" formatCode="0.00">
                  <c:v>4039.1349630470095</c:v>
                </c:pt>
                <c:pt idx="3040" formatCode="0.00">
                  <c:v>4039.1220051128421</c:v>
                </c:pt>
                <c:pt idx="3041" formatCode="0.00">
                  <c:v>4039.112970117048</c:v>
                </c:pt>
                <c:pt idx="3042" formatCode="0.00">
                  <c:v>4039.1050087918507</c:v>
                </c:pt>
                <c:pt idx="3043" formatCode="0.00">
                  <c:v>4039.0896079684549</c:v>
                </c:pt>
                <c:pt idx="3044" formatCode="0.00">
                  <c:v>4039.085906691108</c:v>
                </c:pt>
                <c:pt idx="3045" formatCode="0.00">
                  <c:v>4039.0763221606862</c:v>
                </c:pt>
                <c:pt idx="3046" formatCode="0.00">
                  <c:v>4039.0683700713648</c:v>
                </c:pt>
                <c:pt idx="3047" formatCode="0.00">
                  <c:v>4039.0619257388166</c:v>
                </c:pt>
                <c:pt idx="3048" formatCode="0.00">
                  <c:v>4039.0499491164846</c:v>
                </c:pt>
                <c:pt idx="3049" formatCode="0.00">
                  <c:v>4039.0424680568444</c:v>
                </c:pt>
                <c:pt idx="3050" formatCode="0.00">
                  <c:v>4039.0351509340048</c:v>
                </c:pt>
                <c:pt idx="3051" formatCode="0.00">
                  <c:v>4039.0250307227693</c:v>
                </c:pt>
                <c:pt idx="3052" formatCode="0.00">
                  <c:v>4039.0160465242934</c:v>
                </c:pt>
                <c:pt idx="3053" formatCode="0.00">
                  <c:v>4039.0152360761658</c:v>
                </c:pt>
                <c:pt idx="3054" formatCode="0.00">
                  <c:v>4038.9906963533704</c:v>
                </c:pt>
                <c:pt idx="3055" formatCode="0.00">
                  <c:v>4039.0009343220263</c:v>
                </c:pt>
                <c:pt idx="3056" formatCode="0.00">
                  <c:v>4038.9748845334884</c:v>
                </c:pt>
                <c:pt idx="3057" formatCode="0.00">
                  <c:v>4038.9735337866086</c:v>
                </c:pt>
                <c:pt idx="3058" formatCode="0.00">
                  <c:v>4038.9656694381101</c:v>
                </c:pt>
                <c:pt idx="3059" formatCode="0.00">
                  <c:v>4038.9565813360286</c:v>
                </c:pt>
                <c:pt idx="3060" formatCode="0.00">
                  <c:v>4038.9466412243769</c:v>
                </c:pt>
                <c:pt idx="3061" formatCode="0.00">
                  <c:v>4038.9487978014458</c:v>
                </c:pt>
                <c:pt idx="3062" formatCode="0.00">
                  <c:v>4038.9422334025085</c:v>
                </c:pt>
                <c:pt idx="3063" formatCode="0.00">
                  <c:v>4038.93297212775</c:v>
                </c:pt>
                <c:pt idx="3064" formatCode="0.00">
                  <c:v>4038.9189405229863</c:v>
                </c:pt>
                <c:pt idx="3065" formatCode="0.00">
                  <c:v>4038.9134013062958</c:v>
                </c:pt>
                <c:pt idx="3066" formatCode="0.00">
                  <c:v>4038.9054930873858</c:v>
                </c:pt>
                <c:pt idx="3067" formatCode="0.00">
                  <c:v>4038.8839642601984</c:v>
                </c:pt>
                <c:pt idx="3068" formatCode="0.00">
                  <c:v>4038.8906995228435</c:v>
                </c:pt>
                <c:pt idx="3069" formatCode="0.00">
                  <c:v>4038.8872245244615</c:v>
                </c:pt>
                <c:pt idx="3070" formatCode="0.00">
                  <c:v>4038.8765085992172</c:v>
                </c:pt>
                <c:pt idx="3071" formatCode="0.00">
                  <c:v>4038.8745436665772</c:v>
                </c:pt>
                <c:pt idx="3072" formatCode="0.00">
                  <c:v>4038.8683279219622</c:v>
                </c:pt>
                <c:pt idx="3073" formatCode="0.00">
                  <c:v>4038.8680970250598</c:v>
                </c:pt>
                <c:pt idx="3074" formatCode="0.00">
                  <c:v>4038.8531441416553</c:v>
                </c:pt>
                <c:pt idx="3075" formatCode="0.00">
                  <c:v>4038.8482422004154</c:v>
                </c:pt>
                <c:pt idx="3076" formatCode="0.00">
                  <c:v>4038.8402277689302</c:v>
                </c:pt>
                <c:pt idx="3077" formatCode="0.00">
                  <c:v>4038.8388100619491</c:v>
                </c:pt>
                <c:pt idx="3078" formatCode="0.00">
                  <c:v>4038.8336541341168</c:v>
                </c:pt>
                <c:pt idx="3079" formatCode="0.00">
                  <c:v>4038.8307425241765</c:v>
                </c:pt>
                <c:pt idx="3080" formatCode="0.00">
                  <c:v>4038.8227742720719</c:v>
                </c:pt>
                <c:pt idx="3081" formatCode="0.00">
                  <c:v>4038.8089296937992</c:v>
                </c:pt>
                <c:pt idx="3082" formatCode="0.00">
                  <c:v>4038.8008852457165</c:v>
                </c:pt>
                <c:pt idx="3083" formatCode="0.00">
                  <c:v>4038.8102712048026</c:v>
                </c:pt>
                <c:pt idx="3084" formatCode="0.00">
                  <c:v>4038.7913607484893</c:v>
                </c:pt>
                <c:pt idx="3085" formatCode="0.00">
                  <c:v>4038.7922450836259</c:v>
                </c:pt>
                <c:pt idx="3086" formatCode="0.00">
                  <c:v>4038.7855005851043</c:v>
                </c:pt>
                <c:pt idx="3087" formatCode="0.00">
                  <c:v>4038.780644823245</c:v>
                </c:pt>
                <c:pt idx="3088" formatCode="0.00">
                  <c:v>4038.7749231980015</c:v>
                </c:pt>
                <c:pt idx="3089" formatCode="0.00">
                  <c:v>4038.7670334508439</c:v>
                </c:pt>
                <c:pt idx="3090" formatCode="0.00">
                  <c:v>4038.7546527589329</c:v>
                </c:pt>
                <c:pt idx="3091" formatCode="0.00">
                  <c:v>4038.7592776238894</c:v>
                </c:pt>
                <c:pt idx="3092" formatCode="0.00">
                  <c:v>4038.7503095881971</c:v>
                </c:pt>
                <c:pt idx="3093" formatCode="0.00">
                  <c:v>4038.7678231182504</c:v>
                </c:pt>
                <c:pt idx="3094" formatCode="0.00">
                  <c:v>4038.8744836333826</c:v>
                </c:pt>
                <c:pt idx="3095" formatCode="0.00">
                  <c:v>4039.0264715194407</c:v>
                </c:pt>
                <c:pt idx="3096" formatCode="0.00">
                  <c:v>4039.216063275037</c:v>
                </c:pt>
                <c:pt idx="3097" formatCode="0.00">
                  <c:v>4039.4451453278643</c:v>
                </c:pt>
                <c:pt idx="3098" formatCode="0.00">
                  <c:v>4039.6729759194805</c:v>
                </c:pt>
                <c:pt idx="3099" formatCode="0.00">
                  <c:v>4039.9031177890902</c:v>
                </c:pt>
                <c:pt idx="3100" formatCode="0.00">
                  <c:v>4040.1347120002165</c:v>
                </c:pt>
                <c:pt idx="3101" formatCode="0.00">
                  <c:v>4040.3700744487915</c:v>
                </c:pt>
                <c:pt idx="3102" formatCode="0.00">
                  <c:v>4040.5939844110035</c:v>
                </c:pt>
                <c:pt idx="3103" formatCode="0.00">
                  <c:v>4040.8097644932791</c:v>
                </c:pt>
                <c:pt idx="3104" formatCode="0.00">
                  <c:v>4041.0136926375503</c:v>
                </c:pt>
                <c:pt idx="3105" formatCode="0.00">
                  <c:v>4041.1999825674411</c:v>
                </c:pt>
                <c:pt idx="3106" formatCode="0.00">
                  <c:v>4041.3987363121278</c:v>
                </c:pt>
                <c:pt idx="3107" formatCode="0.00">
                  <c:v>4041.5674503698015</c:v>
                </c:pt>
                <c:pt idx="3108" formatCode="0.00">
                  <c:v>4041.7273372388936</c:v>
                </c:pt>
                <c:pt idx="3109" formatCode="0.00">
                  <c:v>4041.8847973815405</c:v>
                </c:pt>
                <c:pt idx="3110" formatCode="0.00">
                  <c:v>4042.0256375651466</c:v>
                </c:pt>
                <c:pt idx="3111" formatCode="0.00">
                  <c:v>4042.1647021515728</c:v>
                </c:pt>
                <c:pt idx="3112" formatCode="0.00">
                  <c:v>4042.2742050075744</c:v>
                </c:pt>
                <c:pt idx="3113" formatCode="0.00">
                  <c:v>4042.3666884528943</c:v>
                </c:pt>
                <c:pt idx="3114" formatCode="0.00">
                  <c:v>4042.4431291814294</c:v>
                </c:pt>
                <c:pt idx="3115" formatCode="0.00">
                  <c:v>4042.3729388320444</c:v>
                </c:pt>
                <c:pt idx="3116" formatCode="0.00">
                  <c:v>4042.2902800499251</c:v>
                </c:pt>
                <c:pt idx="3117" formatCode="0.00">
                  <c:v>4042.231719977518</c:v>
                </c:pt>
                <c:pt idx="3118" formatCode="0.00">
                  <c:v>4042.2190298837577</c:v>
                </c:pt>
                <c:pt idx="3119" formatCode="0.00">
                  <c:v>4042.2218583708132</c:v>
                </c:pt>
                <c:pt idx="3120" formatCode="0.00">
                  <c:v>4042.2248946650807</c:v>
                </c:pt>
                <c:pt idx="3121" formatCode="0.00">
                  <c:v>4042.2402516180646</c:v>
                </c:pt>
                <c:pt idx="3122" formatCode="0.00">
                  <c:v>4042.2377694763632</c:v>
                </c:pt>
                <c:pt idx="3123" formatCode="0.00">
                  <c:v>4042.2468968309181</c:v>
                </c:pt>
                <c:pt idx="3124" formatCode="0.00">
                  <c:v>4042.1321918677036</c:v>
                </c:pt>
                <c:pt idx="3125" formatCode="0.00">
                  <c:v>4041.9915156208981</c:v>
                </c:pt>
                <c:pt idx="3126" formatCode="0.00">
                  <c:v>4041.87352730373</c:v>
                </c:pt>
                <c:pt idx="3127" formatCode="0.00">
                  <c:v>4041.7722005070455</c:v>
                </c:pt>
                <c:pt idx="3128" formatCode="0.00">
                  <c:v>4041.6810516458222</c:v>
                </c:pt>
                <c:pt idx="3129" formatCode="0.00">
                  <c:v>4041.6053405514986</c:v>
                </c:pt>
                <c:pt idx="3130" formatCode="0.00">
                  <c:v>4041.5295994405778</c:v>
                </c:pt>
                <c:pt idx="3131" formatCode="0.00">
                  <c:v>4041.4789983843989</c:v>
                </c:pt>
                <c:pt idx="3132" formatCode="0.00">
                  <c:v>4041.4223593742204</c:v>
                </c:pt>
                <c:pt idx="3133" formatCode="0.00">
                  <c:v>4041.3601211141568</c:v>
                </c:pt>
                <c:pt idx="3134" formatCode="0.00">
                  <c:v>4041.3099333634332</c:v>
                </c:pt>
                <c:pt idx="3135" formatCode="0.00">
                  <c:v>4041.2875202011096</c:v>
                </c:pt>
                <c:pt idx="3136" formatCode="0.00">
                  <c:v>4041.2422020660597</c:v>
                </c:pt>
                <c:pt idx="3137" formatCode="0.00">
                  <c:v>4041.2025893934701</c:v>
                </c:pt>
                <c:pt idx="3138" formatCode="0.00">
                  <c:v>4041.1731338756204</c:v>
                </c:pt>
                <c:pt idx="3139" formatCode="0.00">
                  <c:v>4041.1413832425601</c:v>
                </c:pt>
                <c:pt idx="3140" formatCode="0.00">
                  <c:v>4041.1220594807914</c:v>
                </c:pt>
                <c:pt idx="3141" formatCode="0.00">
                  <c:v>4041.1010524806038</c:v>
                </c:pt>
                <c:pt idx="3142" formatCode="0.00">
                  <c:v>4041.0794428395006</c:v>
                </c:pt>
                <c:pt idx="3143" formatCode="0.00">
                  <c:v>4041.0636425644639</c:v>
                </c:pt>
                <c:pt idx="3144" formatCode="0.00">
                  <c:v>4041.0382739217885</c:v>
                </c:pt>
                <c:pt idx="3145" formatCode="0.00">
                  <c:v>4041.0269461197527</c:v>
                </c:pt>
                <c:pt idx="3146" formatCode="0.00">
                  <c:v>4041.0217486304778</c:v>
                </c:pt>
                <c:pt idx="3147" formatCode="0.00">
                  <c:v>4041.0186038146662</c:v>
                </c:pt>
                <c:pt idx="3148" formatCode="0.00">
                  <c:v>4041.0031452670451</c:v>
                </c:pt>
                <c:pt idx="3149" formatCode="0.00">
                  <c:v>4041.0032029912704</c:v>
                </c:pt>
                <c:pt idx="3150" formatCode="0.00">
                  <c:v>4040.9961190743024</c:v>
                </c:pt>
                <c:pt idx="3151" formatCode="0.00">
                  <c:v>4040.9556174486383</c:v>
                </c:pt>
                <c:pt idx="3152" formatCode="0.00">
                  <c:v>4040.9092441147441</c:v>
                </c:pt>
                <c:pt idx="3153" formatCode="0.00">
                  <c:v>4040.8575647700309</c:v>
                </c:pt>
                <c:pt idx="3154" formatCode="0.00">
                  <c:v>4040.7874644704375</c:v>
                </c:pt>
                <c:pt idx="3155" formatCode="0.00">
                  <c:v>4040.7197377910015</c:v>
                </c:pt>
                <c:pt idx="3156" formatCode="0.00">
                  <c:v>4040.664026986371</c:v>
                </c:pt>
                <c:pt idx="3157" formatCode="0.00">
                  <c:v>4040.6063812656976</c:v>
                </c:pt>
                <c:pt idx="3158" formatCode="0.00">
                  <c:v>4040.5515455603277</c:v>
                </c:pt>
                <c:pt idx="3159" formatCode="0.00">
                  <c:v>4040.5056640368357</c:v>
                </c:pt>
                <c:pt idx="3160" formatCode="0.00">
                  <c:v>4040.466612443719</c:v>
                </c:pt>
                <c:pt idx="3161" formatCode="0.00">
                  <c:v>4040.447838216578</c:v>
                </c:pt>
                <c:pt idx="3162" formatCode="0.00">
                  <c:v>4040.4378288358557</c:v>
                </c:pt>
                <c:pt idx="3163" formatCode="0.00">
                  <c:v>4040.4313475598028</c:v>
                </c:pt>
                <c:pt idx="3164" formatCode="0.00">
                  <c:v>4040.448302319352</c:v>
                </c:pt>
                <c:pt idx="3165" formatCode="0.00">
                  <c:v>4040.4783835678072</c:v>
                </c:pt>
                <c:pt idx="3166" formatCode="0.00">
                  <c:v>4040.4982499372968</c:v>
                </c:pt>
                <c:pt idx="3167" formatCode="0.00">
                  <c:v>4040.5193931666572</c:v>
                </c:pt>
                <c:pt idx="3168" formatCode="0.00">
                  <c:v>4040.5403632233401</c:v>
                </c:pt>
                <c:pt idx="3169" formatCode="0.00">
                  <c:v>4039.036194588004</c:v>
                </c:pt>
                <c:pt idx="3170" formatCode="0.00">
                  <c:v>4040.5545772366572</c:v>
                </c:pt>
                <c:pt idx="3171" formatCode="0.00">
                  <c:v>4040.5627763856642</c:v>
                </c:pt>
                <c:pt idx="3172" formatCode="0.00">
                  <c:v>4039.1138544521846</c:v>
                </c:pt>
                <c:pt idx="3173" formatCode="0.00">
                  <c:v>4040.6583215239107</c:v>
                </c:pt>
                <c:pt idx="3174" formatCode="0.00">
                  <c:v>4040.7541044859672</c:v>
                </c:pt>
                <c:pt idx="3175" formatCode="0.00">
                  <c:v>4040.8568743882925</c:v>
                </c:pt>
                <c:pt idx="3176" formatCode="0.00">
                  <c:v>4040.9429204279709</c:v>
                </c:pt>
                <c:pt idx="3177" formatCode="0.00">
                  <c:v>4040.9920529798496</c:v>
                </c:pt>
                <c:pt idx="3178" formatCode="0.00">
                  <c:v>4041.044745961965</c:v>
                </c:pt>
                <c:pt idx="3179" formatCode="0.00">
                  <c:v>4041.0992930462071</c:v>
                </c:pt>
                <c:pt idx="3180" formatCode="0.00">
                  <c:v>4041.1543457946655</c:v>
                </c:pt>
                <c:pt idx="3181" formatCode="0.00">
                  <c:v>4041.2038616354025</c:v>
                </c:pt>
                <c:pt idx="3182" formatCode="0.00">
                  <c:v>4041.2490343054042</c:v>
                </c:pt>
                <c:pt idx="3183" formatCode="0.00">
                  <c:v>4041.2920249996769</c:v>
                </c:pt>
                <c:pt idx="3184" formatCode="0.00">
                  <c:v>4041.337350061634</c:v>
                </c:pt>
                <c:pt idx="3185" formatCode="0.00">
                  <c:v>4041.3957808317759</c:v>
                </c:pt>
                <c:pt idx="3186" formatCode="0.00">
                  <c:v>4041.4707692187944</c:v>
                </c:pt>
                <c:pt idx="3187" formatCode="0.00">
                  <c:v>4041.5840079866784</c:v>
                </c:pt>
                <c:pt idx="3188" formatCode="0.00">
                  <c:v>4041.7107265157288</c:v>
                </c:pt>
                <c:pt idx="3189" formatCode="0.00">
                  <c:v>4041.8429588628105</c:v>
                </c:pt>
                <c:pt idx="3190" formatCode="0.00">
                  <c:v>4041.9789848460005</c:v>
                </c:pt>
                <c:pt idx="3191" formatCode="0.00">
                  <c:v>4042.1248585820808</c:v>
                </c:pt>
                <c:pt idx="3192" formatCode="0.00">
                  <c:v>4042.2539530402578</c:v>
                </c:pt>
                <c:pt idx="3193" formatCode="0.00">
                  <c:v>4040.7650628529586</c:v>
                </c:pt>
                <c:pt idx="3194" formatCode="0.00">
                  <c:v>4042.4495411884113</c:v>
                </c:pt>
                <c:pt idx="3195" formatCode="0.00">
                  <c:v>4042.4638313977061</c:v>
                </c:pt>
                <c:pt idx="3196" formatCode="0.00">
                  <c:v>4042.4562164178624</c:v>
                </c:pt>
                <c:pt idx="3197" formatCode="0.00">
                  <c:v>4042.4674657149512</c:v>
                </c:pt>
                <c:pt idx="3198" formatCode="0.00">
                  <c:v>4042.4547987108808</c:v>
                </c:pt>
                <c:pt idx="3199" formatCode="0.00">
                  <c:v>4042.4094343964507</c:v>
                </c:pt>
                <c:pt idx="3200" formatCode="0.00">
                  <c:v>4042.2786890254206</c:v>
                </c:pt>
                <c:pt idx="3201" formatCode="0.00">
                  <c:v>4042.1558357105177</c:v>
                </c:pt>
                <c:pt idx="3202" formatCode="0.00">
                  <c:v>4042.0401655982505</c:v>
                </c:pt>
                <c:pt idx="3203" formatCode="0.00">
                  <c:v>4041.9487950760008</c:v>
                </c:pt>
                <c:pt idx="3204" formatCode="0.00">
                  <c:v>4041.8591147190773</c:v>
                </c:pt>
                <c:pt idx="3205" formatCode="0.00">
                  <c:v>4041.7819120307636</c:v>
                </c:pt>
                <c:pt idx="3206" formatCode="0.00">
                  <c:v>4041.6894401302893</c:v>
                </c:pt>
                <c:pt idx="3207" formatCode="0.00">
                  <c:v>4041.6196584684212</c:v>
                </c:pt>
                <c:pt idx="3208" formatCode="0.00">
                  <c:v>4041.5584523175116</c:v>
                </c:pt>
                <c:pt idx="3209" formatCode="0.00">
                  <c:v>4041.5084515932795</c:v>
                </c:pt>
                <c:pt idx="3210" formatCode="0.00">
                  <c:v>4041.4449549450974</c:v>
                </c:pt>
                <c:pt idx="3211" formatCode="0.00">
                  <c:v>4041.3949957823074</c:v>
                </c:pt>
                <c:pt idx="3212" formatCode="0.00">
                  <c:v>4041.3515363673223</c:v>
                </c:pt>
                <c:pt idx="3213" formatCode="0.00">
                  <c:v>4041.3078044939925</c:v>
                </c:pt>
                <c:pt idx="3214" formatCode="0.00">
                  <c:v>4041.2675614728591</c:v>
                </c:pt>
                <c:pt idx="3215" formatCode="0.00">
                  <c:v>4041.2314953766918</c:v>
                </c:pt>
                <c:pt idx="3216" formatCode="0.00">
                  <c:v>4039.516310062178</c:v>
                </c:pt>
                <c:pt idx="3217" formatCode="0.00">
                  <c:v>4041.149192175802</c:v>
                </c:pt>
                <c:pt idx="3218" formatCode="0.00">
                  <c:v>4039.4782074553304</c:v>
                </c:pt>
                <c:pt idx="3219" formatCode="0.00">
                  <c:v>4041.0839499470371</c:v>
                </c:pt>
                <c:pt idx="3220" formatCode="0.00">
                  <c:v>4041.0449283705179</c:v>
                </c:pt>
                <c:pt idx="3221" formatCode="0.00">
                  <c:v>4041.0286224312645</c:v>
                </c:pt>
                <c:pt idx="3222" formatCode="0.00">
                  <c:v>4041.0086105967266</c:v>
                </c:pt>
                <c:pt idx="3223" formatCode="0.00">
                  <c:v>4040.9840131497053</c:v>
                </c:pt>
                <c:pt idx="3224" formatCode="0.00">
                  <c:v>4040.9679542701379</c:v>
                </c:pt>
                <c:pt idx="3225" formatCode="0.00">
                  <c:v>4040.9562593420274</c:v>
                </c:pt>
                <c:pt idx="3226" formatCode="0.00">
                  <c:v>4040.9475060404543</c:v>
                </c:pt>
                <c:pt idx="3227" formatCode="0.00">
                  <c:v>4040.9425556108649</c:v>
                </c:pt>
                <c:pt idx="3228" formatCode="0.00">
                  <c:v>4040.9358688365692</c:v>
                </c:pt>
                <c:pt idx="3229" formatCode="0.00">
                  <c:v>4040.9252591239001</c:v>
                </c:pt>
                <c:pt idx="3230" formatCode="0.00">
                  <c:v>4040.9152682149297</c:v>
                </c:pt>
                <c:pt idx="3231" formatCode="0.00">
                  <c:v>4040.9106756755396</c:v>
                </c:pt>
                <c:pt idx="3232" formatCode="0.00">
                  <c:v>4040.9027559117844</c:v>
                </c:pt>
                <c:pt idx="3233" formatCode="0.00">
                  <c:v>4040.8904329440988</c:v>
                </c:pt>
                <c:pt idx="3234" formatCode="0.00">
                  <c:v>4040.892596448075</c:v>
                </c:pt>
                <c:pt idx="3235" formatCode="0.00">
                  <c:v>4040.8751937485349</c:v>
                </c:pt>
                <c:pt idx="3236" formatCode="0.00">
                  <c:v>4040.8757594459462</c:v>
                </c:pt>
                <c:pt idx="3237" formatCode="0.00">
                  <c:v>4040.8760411401672</c:v>
                </c:pt>
                <c:pt idx="3238" formatCode="0.00">
                  <c:v>4040.8789250424793</c:v>
                </c:pt>
                <c:pt idx="3239" formatCode="0.00">
                  <c:v>4040.8821183466407</c:v>
                </c:pt>
                <c:pt idx="3240" formatCode="0.00">
                  <c:v>4040.8754338813137</c:v>
                </c:pt>
                <c:pt idx="3241" formatCode="0.00">
                  <c:v>4040.8752445458535</c:v>
                </c:pt>
                <c:pt idx="3242" formatCode="0.00">
                  <c:v>4040.8591117792771</c:v>
                </c:pt>
                <c:pt idx="3243" formatCode="0.00">
                  <c:v>4040.8514621648983</c:v>
                </c:pt>
                <c:pt idx="3244" formatCode="0.00">
                  <c:v>4040.838880592682</c:v>
                </c:pt>
                <c:pt idx="3245" formatCode="0.00">
                  <c:v>4040.8354032853304</c:v>
                </c:pt>
                <c:pt idx="3246" formatCode="0.00">
                  <c:v>4040.8187717814449</c:v>
                </c:pt>
                <c:pt idx="3247" formatCode="0.00">
                  <c:v>4040.8305706131614</c:v>
                </c:pt>
                <c:pt idx="3248" formatCode="0.00">
                  <c:v>4040.8332443992922</c:v>
                </c:pt>
                <c:pt idx="3249" formatCode="0.00">
                  <c:v>4040.8193651864844</c:v>
                </c:pt>
                <c:pt idx="3250" formatCode="0.00">
                  <c:v>4040.8274119435355</c:v>
                </c:pt>
                <c:pt idx="3251" formatCode="0.00">
                  <c:v>4040.8179705691932</c:v>
                </c:pt>
                <c:pt idx="3252" formatCode="0.00">
                  <c:v>4040.8450940283278</c:v>
                </c:pt>
                <c:pt idx="3253" formatCode="0.00">
                  <c:v>4040.8559531096512</c:v>
                </c:pt>
                <c:pt idx="3254" formatCode="0.00">
                  <c:v>4040.8845981793734</c:v>
                </c:pt>
                <c:pt idx="3255" formatCode="0.00">
                  <c:v>4040.9125713391086</c:v>
                </c:pt>
                <c:pt idx="3256" formatCode="0.00">
                  <c:v>4040.9469980672689</c:v>
                </c:pt>
                <c:pt idx="3257" formatCode="0.00">
                  <c:v>4040.9599167489623</c:v>
                </c:pt>
                <c:pt idx="3258" formatCode="0.00">
                  <c:v>4040.9503553082309</c:v>
                </c:pt>
                <c:pt idx="3259" formatCode="0.00">
                  <c:v>4040.9028667422976</c:v>
                </c:pt>
                <c:pt idx="3260" formatCode="0.00">
                  <c:v>4040.843925690001</c:v>
                </c:pt>
                <c:pt idx="3261" formatCode="0.00">
                  <c:v>4040.8157885934647</c:v>
                </c:pt>
                <c:pt idx="3262" formatCode="0.00">
                  <c:v>4040.7846613820411</c:v>
                </c:pt>
                <c:pt idx="3263" formatCode="0.00">
                  <c:v>4040.7424557372369</c:v>
                </c:pt>
                <c:pt idx="3264" formatCode="0.00">
                  <c:v>4040.7050873825392</c:v>
                </c:pt>
                <c:pt idx="3265" formatCode="0.00">
                  <c:v>4040.6834061633963</c:v>
                </c:pt>
                <c:pt idx="3266" formatCode="0.00">
                  <c:v>4040.6430384579357</c:v>
                </c:pt>
                <c:pt idx="3267" formatCode="0.00">
                  <c:v>4040.6176536524767</c:v>
                </c:pt>
                <c:pt idx="3268" formatCode="0.00">
                  <c:v>4040.5826404461845</c:v>
                </c:pt>
                <c:pt idx="3269" formatCode="0.00">
                  <c:v>4040.5367543047546</c:v>
                </c:pt>
                <c:pt idx="3270" formatCode="0.00">
                  <c:v>4040.5157311417838</c:v>
                </c:pt>
                <c:pt idx="3271" formatCode="0.00">
                  <c:v>4040.4800321716912</c:v>
                </c:pt>
                <c:pt idx="3272" formatCode="0.00">
                  <c:v>4040.443834464289</c:v>
                </c:pt>
                <c:pt idx="3273" formatCode="0.00">
                  <c:v>4040.408290195121</c:v>
                </c:pt>
                <c:pt idx="3274" formatCode="0.00">
                  <c:v>4040.373540211298</c:v>
                </c:pt>
                <c:pt idx="3275" formatCode="0.00">
                  <c:v>4040.3374325536879</c:v>
                </c:pt>
                <c:pt idx="3276" formatCode="0.00">
                  <c:v>4040.3060536646408</c:v>
                </c:pt>
                <c:pt idx="3277" formatCode="0.00">
                  <c:v>4040.2724535473917</c:v>
                </c:pt>
                <c:pt idx="3278" formatCode="0.00">
                  <c:v>4040.247343509247</c:v>
                </c:pt>
                <c:pt idx="3279" formatCode="0.00">
                  <c:v>4040.2025495101657</c:v>
                </c:pt>
                <c:pt idx="3280" formatCode="0.00">
                  <c:v>4040.1787163318913</c:v>
                </c:pt>
                <c:pt idx="3281" formatCode="0.00">
                  <c:v>4040.1413502861628</c:v>
                </c:pt>
                <c:pt idx="3282" formatCode="0.00">
                  <c:v>4040.1078887070553</c:v>
                </c:pt>
                <c:pt idx="3283" formatCode="0.00">
                  <c:v>4040.0739076099171</c:v>
                </c:pt>
                <c:pt idx="3284" formatCode="0.00">
                  <c:v>4040.0527389818976</c:v>
                </c:pt>
                <c:pt idx="3285" formatCode="0.00">
                  <c:v>4040.0234427829109</c:v>
                </c:pt>
                <c:pt idx="3286" formatCode="0.00">
                  <c:v>4040.0020340221131</c:v>
                </c:pt>
                <c:pt idx="3287" formatCode="0.00">
                  <c:v>4039.9804036002884</c:v>
                </c:pt>
                <c:pt idx="3288" formatCode="0.00">
                  <c:v>4039.9446861584438</c:v>
                </c:pt>
                <c:pt idx="3289" formatCode="0.00">
                  <c:v>4039.9196130638034</c:v>
                </c:pt>
                <c:pt idx="3290" formatCode="0.00">
                  <c:v>4039.9038705129924</c:v>
                </c:pt>
                <c:pt idx="3291" formatCode="0.00">
                  <c:v>4039.8794231489574</c:v>
                </c:pt>
                <c:pt idx="3292" formatCode="0.00">
                  <c:v>4039.8444030157584</c:v>
                </c:pt>
                <c:pt idx="3293" formatCode="0.00">
                  <c:v>4039.8238785900967</c:v>
                </c:pt>
                <c:pt idx="3294" formatCode="0.00">
                  <c:v>4039.8120497417826</c:v>
                </c:pt>
                <c:pt idx="3295" formatCode="0.00">
                  <c:v>4039.7814766829251</c:v>
                </c:pt>
                <c:pt idx="3296" formatCode="0.00">
                  <c:v>4039.75939832111</c:v>
                </c:pt>
                <c:pt idx="3297" formatCode="0.00">
                  <c:v>4039.7320693637321</c:v>
                </c:pt>
                <c:pt idx="3298" formatCode="0.00">
                  <c:v>4039.7024152745466</c:v>
                </c:pt>
                <c:pt idx="3299" formatCode="0.00">
                  <c:v>4039.6914522896168</c:v>
                </c:pt>
                <c:pt idx="3300" formatCode="0.00">
                  <c:v>4039.6697525987215</c:v>
                </c:pt>
                <c:pt idx="3301" formatCode="0.00">
                  <c:v>4039.653589815548</c:v>
                </c:pt>
                <c:pt idx="3302" formatCode="0.00">
                  <c:v>4039.6313659886841</c:v>
                </c:pt>
                <c:pt idx="3303" formatCode="0.00">
                  <c:v>4039.6110031908543</c:v>
                </c:pt>
                <c:pt idx="3304" formatCode="0.00">
                  <c:v>4039.5918849273289</c:v>
                </c:pt>
                <c:pt idx="3305" formatCode="0.00">
                  <c:v>4039.5735794209004</c:v>
                </c:pt>
                <c:pt idx="3306" formatCode="0.00">
                  <c:v>4039.5540663236716</c:v>
                </c:pt>
                <c:pt idx="3307" formatCode="0.00">
                  <c:v>4039.5455023575587</c:v>
                </c:pt>
                <c:pt idx="3308" formatCode="0.00">
                  <c:v>4039.5161207267179</c:v>
                </c:pt>
                <c:pt idx="3309" formatCode="0.00">
                  <c:v>4039.5092261452096</c:v>
                </c:pt>
                <c:pt idx="3310" formatCode="0.00">
                  <c:v>4039.4905904562106</c:v>
                </c:pt>
                <c:pt idx="3311" formatCode="0.00">
                  <c:v>4039.4740536200547</c:v>
                </c:pt>
                <c:pt idx="3312" formatCode="0.00">
                  <c:v>4039.4608486262018</c:v>
                </c:pt>
                <c:pt idx="3313" formatCode="0.00">
                  <c:v>4039.4488142796445</c:v>
                </c:pt>
                <c:pt idx="3314" formatCode="0.00">
                  <c:v>4039.4325845363692</c:v>
                </c:pt>
                <c:pt idx="3315" formatCode="0.00">
                  <c:v>4039.4196935623036</c:v>
                </c:pt>
                <c:pt idx="3316" formatCode="0.00">
                  <c:v>4039.4019098828749</c:v>
                </c:pt>
                <c:pt idx="3317" formatCode="0.00">
                  <c:v>4039.3862873984526</c:v>
                </c:pt>
                <c:pt idx="3318" formatCode="0.00">
                  <c:v>4039.3673515434803</c:v>
                </c:pt>
                <c:pt idx="3319" formatCode="0.00">
                  <c:v>4039.357095103072</c:v>
                </c:pt>
                <c:pt idx="3320" formatCode="0.00">
                  <c:v>4039.3419344124554</c:v>
                </c:pt>
                <c:pt idx="3321" formatCode="0.00">
                  <c:v>4039.3262403499934</c:v>
                </c:pt>
                <c:pt idx="3322" formatCode="0.00">
                  <c:v>4039.3134532795343</c:v>
                </c:pt>
                <c:pt idx="3323" formatCode="0.00">
                  <c:v>4039.3074730497601</c:v>
                </c:pt>
                <c:pt idx="3324" formatCode="0.00">
                  <c:v>4039.2924254986251</c:v>
                </c:pt>
                <c:pt idx="3325" formatCode="0.00">
                  <c:v>4039.2802318332051</c:v>
                </c:pt>
                <c:pt idx="3326" formatCode="0.00">
                  <c:v>4039.2608087857684</c:v>
                </c:pt>
                <c:pt idx="3327" formatCode="0.00">
                  <c:v>4039.256183920812</c:v>
                </c:pt>
                <c:pt idx="3328" formatCode="0.00">
                  <c:v>4039.2424594089284</c:v>
                </c:pt>
                <c:pt idx="3329" formatCode="0.00">
                  <c:v>4039.2092772150727</c:v>
                </c:pt>
                <c:pt idx="3330" formatCode="0.00">
                  <c:v>4039.2125074627384</c:v>
                </c:pt>
                <c:pt idx="3331" formatCode="0.00">
                  <c:v>4039.2058922664824</c:v>
                </c:pt>
                <c:pt idx="3332" formatCode="0.00">
                  <c:v>4039.2026343111884</c:v>
                </c:pt>
                <c:pt idx="3333" formatCode="0.00">
                  <c:v>4039.1905330045292</c:v>
                </c:pt>
                <c:pt idx="3334" formatCode="0.00">
                  <c:v>4039.1695698747531</c:v>
                </c:pt>
                <c:pt idx="3335" formatCode="0.00">
                  <c:v>4039.1611744633788</c:v>
                </c:pt>
                <c:pt idx="3336" formatCode="0.00">
                  <c:v>4039.1530053309693</c:v>
                </c:pt>
                <c:pt idx="3337" formatCode="0.00">
                  <c:v>4039.1438525777548</c:v>
                </c:pt>
                <c:pt idx="3338" formatCode="0.00">
                  <c:v>4039.1375606371621</c:v>
                </c:pt>
                <c:pt idx="3339" formatCode="0.00">
                  <c:v>4039.1121342702609</c:v>
                </c:pt>
                <c:pt idx="3340" formatCode="0.00">
                  <c:v>4039.1134480736359</c:v>
                </c:pt>
                <c:pt idx="3341" formatCode="0.00">
                  <c:v>4039.1022588097421</c:v>
                </c:pt>
                <c:pt idx="3342" formatCode="0.00">
                  <c:v>4039.0962370185252</c:v>
                </c:pt>
                <c:pt idx="3343" formatCode="0.00">
                  <c:v>4039.0862276378025</c:v>
                </c:pt>
                <c:pt idx="3344" formatCode="0.00">
                  <c:v>4039.0757864798725</c:v>
                </c:pt>
                <c:pt idx="3345" formatCode="0.00">
                  <c:v>4039.0635858875453</c:v>
                </c:pt>
                <c:pt idx="3346" formatCode="0.00">
                  <c:v>4039.0565227512984</c:v>
                </c:pt>
                <c:pt idx="3347" formatCode="0.00">
                  <c:v>4039.0548856922601</c:v>
                </c:pt>
                <c:pt idx="3348" formatCode="0.00">
                  <c:v>4039.0502446645201</c:v>
                </c:pt>
                <c:pt idx="3349" formatCode="0.00">
                  <c:v>4039.028725073209</c:v>
                </c:pt>
                <c:pt idx="3350" formatCode="0.00">
                  <c:v>4039.0279538775544</c:v>
                </c:pt>
                <c:pt idx="3351" formatCode="0.00">
                  <c:v>4039.0141970401046</c:v>
                </c:pt>
                <c:pt idx="3352" formatCode="0.00">
                  <c:v>4039.0095629392717</c:v>
                </c:pt>
                <c:pt idx="3353" formatCode="0.00">
                  <c:v>4038.9985722467136</c:v>
                </c:pt>
                <c:pt idx="3354" formatCode="0.00">
                  <c:v>4039.0013614812956</c:v>
                </c:pt>
                <c:pt idx="3355" formatCode="0.00">
                  <c:v>4038.9926797577623</c:v>
                </c:pt>
                <c:pt idx="3356" formatCode="0.00">
                  <c:v>4038.9838964395922</c:v>
                </c:pt>
                <c:pt idx="3357" formatCode="0.00">
                  <c:v>4038.9787035682552</c:v>
                </c:pt>
                <c:pt idx="3358" formatCode="0.00">
                  <c:v>4038.9738524243344</c:v>
                </c:pt>
                <c:pt idx="3359" formatCode="0.00">
                  <c:v>4038.9756603470805</c:v>
                </c:pt>
                <c:pt idx="3360" formatCode="0.00">
                  <c:v>4038.9580844748639</c:v>
                </c:pt>
                <c:pt idx="3361" formatCode="0.00">
                  <c:v>4038.9507073188297</c:v>
                </c:pt>
                <c:pt idx="3362" formatCode="0.00">
                  <c:v>4038.9496151764806</c:v>
                </c:pt>
                <c:pt idx="3363" formatCode="0.00">
                  <c:v>4038.9452581519308</c:v>
                </c:pt>
                <c:pt idx="3364" formatCode="0.00">
                  <c:v>4038.9424966249771</c:v>
                </c:pt>
                <c:pt idx="3365" formatCode="0.00">
                  <c:v>4038.9319238558128</c:v>
                </c:pt>
                <c:pt idx="3366" formatCode="0.00">
                  <c:v>4038.9264146557193</c:v>
                </c:pt>
                <c:pt idx="3367" formatCode="0.00">
                  <c:v>4038.9336024762938</c:v>
                </c:pt>
                <c:pt idx="3368" formatCode="0.00">
                  <c:v>4038.928963757523</c:v>
                </c:pt>
                <c:pt idx="3369" formatCode="0.00">
                  <c:v>4038.9140593624679</c:v>
                </c:pt>
                <c:pt idx="3370" formatCode="0.00">
                  <c:v>4038.920127333065</c:v>
                </c:pt>
                <c:pt idx="3371" formatCode="0.00">
                  <c:v>4038.8983168116565</c:v>
                </c:pt>
                <c:pt idx="3372" formatCode="0.00">
                  <c:v>4038.8901984765653</c:v>
                </c:pt>
                <c:pt idx="3373" formatCode="0.00">
                  <c:v>4038.8981574927939</c:v>
                </c:pt>
                <c:pt idx="3374" formatCode="0.00">
                  <c:v>4038.8917524127191</c:v>
                </c:pt>
                <c:pt idx="3375" formatCode="0.00">
                  <c:v>4038.880861005829</c:v>
                </c:pt>
                <c:pt idx="3376" formatCode="0.00">
                  <c:v>4038.8719322226102</c:v>
                </c:pt>
                <c:pt idx="3377" formatCode="0.00">
                  <c:v>4038.8672773410563</c:v>
                </c:pt>
                <c:pt idx="3378" formatCode="0.00">
                  <c:v>4038.8584293717531</c:v>
                </c:pt>
                <c:pt idx="3379" formatCode="0.00">
                  <c:v>4038.8611147027286</c:v>
                </c:pt>
                <c:pt idx="3380" formatCode="0.00">
                  <c:v>4038.8590227767922</c:v>
                </c:pt>
                <c:pt idx="3381" formatCode="0.00">
                  <c:v>4038.8495098244102</c:v>
                </c:pt>
                <c:pt idx="3382" formatCode="0.00">
                  <c:v>4038.8285720932931</c:v>
                </c:pt>
                <c:pt idx="3383" formatCode="0.00">
                  <c:v>4038.8375401289854</c:v>
                </c:pt>
                <c:pt idx="3384" formatCode="0.00">
                  <c:v>4038.825307211092</c:v>
                </c:pt>
                <c:pt idx="3385" formatCode="0.00">
                  <c:v>4038.8236909327748</c:v>
                </c:pt>
                <c:pt idx="3386" formatCode="0.00">
                  <c:v>4038.8158127304619</c:v>
                </c:pt>
                <c:pt idx="3387" formatCode="0.00">
                  <c:v>4038.8139655552422</c:v>
                </c:pt>
                <c:pt idx="3388" formatCode="0.00">
                  <c:v>4038.8041986162671</c:v>
                </c:pt>
                <c:pt idx="3389" formatCode="0.00">
                  <c:v>4038.8037899287497</c:v>
                </c:pt>
                <c:pt idx="3390" formatCode="0.00">
                  <c:v>4038.7870983916696</c:v>
                </c:pt>
                <c:pt idx="3391" formatCode="0.00">
                  <c:v>4038.791328422923</c:v>
                </c:pt>
                <c:pt idx="3392" formatCode="0.00">
                  <c:v>4038.7841221305966</c:v>
                </c:pt>
                <c:pt idx="3393" formatCode="0.00">
                  <c:v>4038.7764725162174</c:v>
                </c:pt>
                <c:pt idx="3394" formatCode="0.00">
                  <c:v>4038.7708478676727</c:v>
                </c:pt>
                <c:pt idx="3395" formatCode="0.00">
                  <c:v>4038.7574858639264</c:v>
                </c:pt>
                <c:pt idx="3396" formatCode="0.00">
                  <c:v>4038.7509330098337</c:v>
                </c:pt>
                <c:pt idx="3397" formatCode="0.00">
                  <c:v>4038.7504065648964</c:v>
                </c:pt>
                <c:pt idx="3398" formatCode="0.00">
                  <c:v>4038.7431286945302</c:v>
                </c:pt>
                <c:pt idx="3399" formatCode="0.00">
                  <c:v>4038.7401755231472</c:v>
                </c:pt>
                <c:pt idx="3400" formatCode="0.00">
                  <c:v>4038.7318793974414</c:v>
                </c:pt>
                <c:pt idx="3401" formatCode="0.00">
                  <c:v>4038.7234839860671</c:v>
                </c:pt>
                <c:pt idx="3402" formatCode="0.00">
                  <c:v>4038.7149708172724</c:v>
                </c:pt>
                <c:pt idx="3403" formatCode="0.00">
                  <c:v>4038.7093184610999</c:v>
                </c:pt>
                <c:pt idx="3404" formatCode="0.00">
                  <c:v>4038.7011424017828</c:v>
                </c:pt>
                <c:pt idx="3405" formatCode="0.00">
                  <c:v>4038.6916294494008</c:v>
                </c:pt>
                <c:pt idx="3406" formatCode="0.00">
                  <c:v>4038.6869584050637</c:v>
                </c:pt>
                <c:pt idx="3407" formatCode="0.00">
                  <c:v>4038.6859355317856</c:v>
                </c:pt>
                <c:pt idx="3408" formatCode="0.00">
                  <c:v>4038.6772699710355</c:v>
                </c:pt>
                <c:pt idx="3409" formatCode="0.00">
                  <c:v>4038.6714167345576</c:v>
                </c:pt>
                <c:pt idx="3410" formatCode="0.00">
                  <c:v>4038.6627003764888</c:v>
                </c:pt>
                <c:pt idx="3411" formatCode="0.00">
                  <c:v>4038.6523515773197</c:v>
                </c:pt>
                <c:pt idx="3412" formatCode="0.00">
                  <c:v>4038.6602944307651</c:v>
                </c:pt>
                <c:pt idx="3413" formatCode="0.00">
                  <c:v>4038.653766975332</c:v>
                </c:pt>
                <c:pt idx="3414" formatCode="0.00">
                  <c:v>4038.6417672633097</c:v>
                </c:pt>
                <c:pt idx="3415" formatCode="0.00">
                  <c:v>4038.7502380101573</c:v>
                </c:pt>
                <c:pt idx="3416" formatCode="0.00">
                  <c:v>4038.9117042140624</c:v>
                </c:pt>
                <c:pt idx="3417" formatCode="0.00">
                  <c:v>4039.0901713568969</c:v>
                </c:pt>
                <c:pt idx="3418" formatCode="0.00">
                  <c:v>4039.2581165278857</c:v>
                </c:pt>
                <c:pt idx="3419" formatCode="0.00">
                  <c:v>4039.4327484731702</c:v>
                </c:pt>
                <c:pt idx="3420" formatCode="0.00">
                  <c:v>4039.6044942071735</c:v>
                </c:pt>
                <c:pt idx="3421" formatCode="0.00">
                  <c:v>4039.7496313821348</c:v>
                </c:pt>
                <c:pt idx="3422" formatCode="0.00">
                  <c:v>4039.8909356685153</c:v>
                </c:pt>
                <c:pt idx="3423" formatCode="0.00">
                  <c:v>4040.029189806814</c:v>
                </c:pt>
                <c:pt idx="3424" formatCode="0.00">
                  <c:v>4040.1610434829754</c:v>
                </c:pt>
                <c:pt idx="3425" formatCode="0.00">
                  <c:v>4040.2671567724487</c:v>
                </c:pt>
                <c:pt idx="3426" formatCode="0.00">
                  <c:v>4040.3874402048273</c:v>
                </c:pt>
                <c:pt idx="3427" formatCode="0.00">
                  <c:v>4040.5038076257397</c:v>
                </c:pt>
                <c:pt idx="3428" formatCode="0.00">
                  <c:v>4040.6056262328266</c:v>
                </c:pt>
                <c:pt idx="3429" formatCode="0.00">
                  <c:v>4040.7077450058869</c:v>
                </c:pt>
                <c:pt idx="3430" formatCode="0.00">
                  <c:v>4040.812923162905</c:v>
                </c:pt>
                <c:pt idx="3431" formatCode="0.00">
                  <c:v>4040.902534250758</c:v>
                </c:pt>
                <c:pt idx="3432" formatCode="0.00">
                  <c:v>4040.9913787608943</c:v>
                </c:pt>
                <c:pt idx="3433" formatCode="0.00">
                  <c:v>4041.0742776757925</c:v>
                </c:pt>
                <c:pt idx="3434" formatCode="0.00">
                  <c:v>4041.1572296969775</c:v>
                </c:pt>
                <c:pt idx="3435" formatCode="0.00">
                  <c:v>4041.2281196639774</c:v>
                </c:pt>
                <c:pt idx="3436" formatCode="0.00">
                  <c:v>4041.5243857885198</c:v>
                </c:pt>
                <c:pt idx="3437" formatCode="0.00">
                  <c:v>4041.72999717121</c:v>
                </c:pt>
                <c:pt idx="3438" formatCode="0.00">
                  <c:v>4041.8495232617483</c:v>
                </c:pt>
                <c:pt idx="3439" formatCode="0.00">
                  <c:v>4041.9189285616649</c:v>
                </c:pt>
                <c:pt idx="3440" formatCode="0.00">
                  <c:v>4041.9741083034201</c:v>
                </c:pt>
                <c:pt idx="3441" formatCode="0.00">
                  <c:v>4042.0138179527085</c:v>
                </c:pt>
                <c:pt idx="3442" formatCode="0.00">
                  <c:v>4042.0549707076379</c:v>
                </c:pt>
                <c:pt idx="3443" formatCode="0.00">
                  <c:v>4042.0941954734312</c:v>
                </c:pt>
                <c:pt idx="3444" formatCode="0.00">
                  <c:v>4042.1186174388067</c:v>
                </c:pt>
                <c:pt idx="3445" formatCode="0.00">
                  <c:v>4042.1449235229065</c:v>
                </c:pt>
                <c:pt idx="3446" formatCode="0.00">
                  <c:v>4042.1677638444999</c:v>
                </c:pt>
                <c:pt idx="3447" formatCode="0.00">
                  <c:v>4042.189486625085</c:v>
                </c:pt>
                <c:pt idx="3448" formatCode="0.00">
                  <c:v>4042.1931509589276</c:v>
                </c:pt>
                <c:pt idx="3449" formatCode="0.00">
                  <c:v>4042.0744791869283</c:v>
                </c:pt>
                <c:pt idx="3450" formatCode="0.00">
                  <c:v>4041.6889252301967</c:v>
                </c:pt>
                <c:pt idx="3451" formatCode="0.00">
                  <c:v>4041.4185126318253</c:v>
                </c:pt>
                <c:pt idx="3452" formatCode="0.00">
                  <c:v>4041.2337027510794</c:v>
                </c:pt>
                <c:pt idx="3453" formatCode="0.00">
                  <c:v>4041.1561883519475</c:v>
                </c:pt>
                <c:pt idx="3454" formatCode="0.00">
                  <c:v>4041.2458156025832</c:v>
                </c:pt>
                <c:pt idx="3455" formatCode="0.00">
                  <c:v>4041.4431239326605</c:v>
                </c:pt>
                <c:pt idx="3456" formatCode="0.00">
                  <c:v>4041.5150829523186</c:v>
                </c:pt>
                <c:pt idx="3457" formatCode="0.00">
                  <c:v>4041.2600619414666</c:v>
                </c:pt>
                <c:pt idx="3458" formatCode="0.00">
                  <c:v>4041.0528966226225</c:v>
                </c:pt>
                <c:pt idx="3459" formatCode="0.00">
                  <c:v>4040.8902412996699</c:v>
                </c:pt>
                <c:pt idx="3460" formatCode="0.00">
                  <c:v>4040.7512252015931</c:v>
                </c:pt>
                <c:pt idx="3461" formatCode="0.00">
                  <c:v>4040.6374022645459</c:v>
                </c:pt>
                <c:pt idx="3462" formatCode="0.00">
                  <c:v>4040.5223047765971</c:v>
                </c:pt>
                <c:pt idx="3463" formatCode="0.00">
                  <c:v>4040.4351827573532</c:v>
                </c:pt>
                <c:pt idx="3464" formatCode="0.00">
                  <c:v>4040.3291110293226</c:v>
                </c:pt>
                <c:pt idx="3465" formatCode="0.00">
                  <c:v>4040.2556973591786</c:v>
                </c:pt>
                <c:pt idx="3466" formatCode="0.00">
                  <c:v>4040.1874465437741</c:v>
                </c:pt>
                <c:pt idx="3467" formatCode="0.00">
                  <c:v>4040.1259125192632</c:v>
                </c:pt>
                <c:pt idx="3468" formatCode="0.00">
                  <c:v>4040.0578972186991</c:v>
                </c:pt>
                <c:pt idx="3469" formatCode="0.00">
                  <c:v>4040.0121126719064</c:v>
                </c:pt>
                <c:pt idx="3470" formatCode="0.00">
                  <c:v>4039.9627861666295</c:v>
                </c:pt>
                <c:pt idx="3471" formatCode="0.00">
                  <c:v>4039.9203219172941</c:v>
                </c:pt>
                <c:pt idx="3472" formatCode="0.00">
                  <c:v>4039.8890700215434</c:v>
                </c:pt>
                <c:pt idx="3473" formatCode="0.00">
                  <c:v>4039.8508057868639</c:v>
                </c:pt>
                <c:pt idx="3474" formatCode="0.00">
                  <c:v>4039.8171964337389</c:v>
                </c:pt>
                <c:pt idx="3475" formatCode="0.00">
                  <c:v>4038.351763062763</c:v>
                </c:pt>
                <c:pt idx="3476" formatCode="0.00">
                  <c:v>4039.7559764290149</c:v>
                </c:pt>
                <c:pt idx="3477" formatCode="0.00">
                  <c:v>4039.7366134147733</c:v>
                </c:pt>
                <c:pt idx="3478" formatCode="0.00">
                  <c:v>4039.7168001515711</c:v>
                </c:pt>
                <c:pt idx="3479" formatCode="0.00">
                  <c:v>4039.6963796295158</c:v>
                </c:pt>
                <c:pt idx="3480" formatCode="0.00">
                  <c:v>4039.6741188591477</c:v>
                </c:pt>
                <c:pt idx="3481" formatCode="0.00">
                  <c:v>4039.665610308291</c:v>
                </c:pt>
                <c:pt idx="3482" formatCode="0.00">
                  <c:v>4039.6449681252093</c:v>
                </c:pt>
                <c:pt idx="3483" formatCode="0.00">
                  <c:v>4039.6274037978378</c:v>
                </c:pt>
                <c:pt idx="3484" formatCode="0.00">
                  <c:v>4039.6262123698207</c:v>
                </c:pt>
                <c:pt idx="3485" formatCode="0.00">
                  <c:v>4039.6046950874784</c:v>
                </c:pt>
                <c:pt idx="3486" formatCode="0.00">
                  <c:v>4039.5903102104539</c:v>
                </c:pt>
                <c:pt idx="3487" formatCode="0.00">
                  <c:v>4039.5763940541415</c:v>
                </c:pt>
                <c:pt idx="3488" formatCode="0.00">
                  <c:v>4039.5678277790594</c:v>
                </c:pt>
                <c:pt idx="3489" formatCode="0.00">
                  <c:v>4039.5550222368479</c:v>
                </c:pt>
                <c:pt idx="3490" formatCode="0.00">
                  <c:v>4039.5545973865474</c:v>
                </c:pt>
                <c:pt idx="3491" formatCode="0.00">
                  <c:v>4039.5373609327771</c:v>
                </c:pt>
                <c:pt idx="3492" formatCode="0.00">
                  <c:v>4039.5305148396187</c:v>
                </c:pt>
                <c:pt idx="3493" formatCode="0.00">
                  <c:v>4039.5149939498338</c:v>
                </c:pt>
                <c:pt idx="3494" formatCode="0.00">
                  <c:v>4039.5172959919514</c:v>
                </c:pt>
                <c:pt idx="3495" formatCode="0.00">
                  <c:v>4039.5117313766018</c:v>
                </c:pt>
                <c:pt idx="3496" formatCode="0.00">
                  <c:v>4039.5082794679097</c:v>
                </c:pt>
                <c:pt idx="3497" formatCode="0.00">
                  <c:v>4039.4996369968499</c:v>
                </c:pt>
                <c:pt idx="3498" formatCode="0.00">
                  <c:v>4039.4980946055412</c:v>
                </c:pt>
                <c:pt idx="3499" formatCode="0.00">
                  <c:v>4039.4959010849675</c:v>
                </c:pt>
                <c:pt idx="3500" formatCode="0.00">
                  <c:v>4039.4902602736402</c:v>
                </c:pt>
                <c:pt idx="3501" formatCode="0.00">
                  <c:v>4039.4861110563024</c:v>
                </c:pt>
                <c:pt idx="3502" formatCode="0.00">
                  <c:v>4039.4838690473794</c:v>
                </c:pt>
                <c:pt idx="3503" formatCode="0.00">
                  <c:v>4039.4895745098397</c:v>
                </c:pt>
                <c:pt idx="3504" formatCode="0.00">
                  <c:v>4039.4896853403529</c:v>
                </c:pt>
                <c:pt idx="3505" formatCode="0.00">
                  <c:v>4039.4766927716501</c:v>
                </c:pt>
                <c:pt idx="3506" formatCode="0.00">
                  <c:v>4039.4851713059093</c:v>
                </c:pt>
                <c:pt idx="3507" formatCode="0.00">
                  <c:v>4039.4863881325855</c:v>
                </c:pt>
                <c:pt idx="3508" formatCode="0.00">
                  <c:v>4039.4924815018417</c:v>
                </c:pt>
                <c:pt idx="3509" formatCode="0.00">
                  <c:v>4039.519290941189</c:v>
                </c:pt>
                <c:pt idx="3510" formatCode="0.00">
                  <c:v>4039.5025139722547</c:v>
                </c:pt>
                <c:pt idx="3511" formatCode="0.00">
                  <c:v>4039.5030496530685</c:v>
                </c:pt>
                <c:pt idx="3512" formatCode="0.00">
                  <c:v>4039.4995169304602</c:v>
                </c:pt>
                <c:pt idx="3513" formatCode="0.00">
                  <c:v>4039.4837928514016</c:v>
                </c:pt>
                <c:pt idx="3514" formatCode="0.00">
                  <c:v>4039.4946865672605</c:v>
                </c:pt>
                <c:pt idx="3515" formatCode="0.00">
                  <c:v>4039.4845409573654</c:v>
                </c:pt>
                <c:pt idx="3516" formatCode="0.00">
                  <c:v>4039.4824605762742</c:v>
                </c:pt>
                <c:pt idx="3517" formatCode="0.00">
                  <c:v>4039.4802000955988</c:v>
                </c:pt>
                <c:pt idx="3518" formatCode="0.00">
                  <c:v>4039.4803455606475</c:v>
                </c:pt>
                <c:pt idx="3519" formatCode="0.00">
                  <c:v>4039.4915786949532</c:v>
                </c:pt>
                <c:pt idx="3520" formatCode="0.00">
                  <c:v>4039.479733683856</c:v>
                </c:pt>
                <c:pt idx="3521" formatCode="0.00">
                  <c:v>4039.4864597106252</c:v>
                </c:pt>
                <c:pt idx="3522" formatCode="0.00">
                  <c:v>4039.4881591118274</c:v>
                </c:pt>
                <c:pt idx="3523" formatCode="0.00">
                  <c:v>4039.4897684632379</c:v>
                </c:pt>
                <c:pt idx="3524" formatCode="0.00">
                  <c:v>4039.4951391251893</c:v>
                </c:pt>
                <c:pt idx="3525" formatCode="0.00">
                  <c:v>4039.5116482537169</c:v>
                </c:pt>
                <c:pt idx="3526" formatCode="0.00">
                  <c:v>4039.5035345365636</c:v>
                </c:pt>
                <c:pt idx="3527" formatCode="0.00">
                  <c:v>4039.5107085033237</c:v>
                </c:pt>
                <c:pt idx="3528" formatCode="0.00">
                  <c:v>4039.5189907752156</c:v>
                </c:pt>
                <c:pt idx="3529" formatCode="0.00">
                  <c:v>4039.5236733643978</c:v>
                </c:pt>
                <c:pt idx="3530" formatCode="0.00">
                  <c:v>4039.5263540774358</c:v>
                </c:pt>
                <c:pt idx="3531" formatCode="0.00">
                  <c:v>4039.5331355194617</c:v>
                </c:pt>
                <c:pt idx="3532" formatCode="0.00">
                  <c:v>4039.5368483416537</c:v>
                </c:pt>
                <c:pt idx="3533" formatCode="0.00">
                  <c:v>4039.5348395386018</c:v>
                </c:pt>
                <c:pt idx="3534" formatCode="0.00">
                  <c:v>4039.5367836905207</c:v>
                </c:pt>
                <c:pt idx="3535" formatCode="0.00">
                  <c:v>4039.5406858481729</c:v>
                </c:pt>
                <c:pt idx="3536" formatCode="0.00">
                  <c:v>4039.5361394881629</c:v>
                </c:pt>
                <c:pt idx="3537" formatCode="0.00">
                  <c:v>4039.5369614811357</c:v>
                </c:pt>
                <c:pt idx="3538" formatCode="0.00">
                  <c:v>4039.5355553189997</c:v>
                </c:pt>
                <c:pt idx="3539" formatCode="0.00">
                  <c:v>4039.5313299056843</c:v>
                </c:pt>
                <c:pt idx="3540" formatCode="0.00">
                  <c:v>4039.5286999899649</c:v>
                </c:pt>
                <c:pt idx="3541" formatCode="0.00">
                  <c:v>4039.5128974059594</c:v>
                </c:pt>
                <c:pt idx="3542" formatCode="0.00">
                  <c:v>4039.511204931664</c:v>
                </c:pt>
                <c:pt idx="3543" formatCode="0.00">
                  <c:v>4039.4981223131695</c:v>
                </c:pt>
                <c:pt idx="3544" formatCode="0.00">
                  <c:v>4039.4902856722993</c:v>
                </c:pt>
                <c:pt idx="3545" formatCode="0.00">
                  <c:v>4039.4790710097459</c:v>
                </c:pt>
                <c:pt idx="3546" formatCode="0.00">
                  <c:v>4039.4684197356341</c:v>
                </c:pt>
                <c:pt idx="3547" formatCode="0.00">
                  <c:v>4039.4598118991098</c:v>
                </c:pt>
                <c:pt idx="3548" formatCode="0.00">
                  <c:v>4039.4447181685946</c:v>
                </c:pt>
                <c:pt idx="3549" formatCode="0.00">
                  <c:v>4039.4297283416854</c:v>
                </c:pt>
                <c:pt idx="3550" formatCode="0.00">
                  <c:v>4039.4176755233761</c:v>
                </c:pt>
                <c:pt idx="3551" formatCode="0.00">
                  <c:v>4039.412441090597</c:v>
                </c:pt>
                <c:pt idx="3552" formatCode="0.00">
                  <c:v>4039.3951215139418</c:v>
                </c:pt>
                <c:pt idx="3553" formatCode="0.00">
                  <c:v>4039.3848604555956</c:v>
                </c:pt>
                <c:pt idx="3554" formatCode="0.00">
                  <c:v>4039.3735141818074</c:v>
                </c:pt>
                <c:pt idx="3555" formatCode="0.00">
                  <c:v>4039.3515512684435</c:v>
                </c:pt>
                <c:pt idx="3556" formatCode="0.00">
                  <c:v>4039.3478107386236</c:v>
                </c:pt>
                <c:pt idx="3557" formatCode="0.00">
                  <c:v>4039.3319388855466</c:v>
                </c:pt>
                <c:pt idx="3558" formatCode="0.00">
                  <c:v>4039.321363807413</c:v>
                </c:pt>
                <c:pt idx="3559" formatCode="0.00">
                  <c:v>4039.3047323035275</c:v>
                </c:pt>
                <c:pt idx="3560" formatCode="0.00">
                  <c:v>4039.2946305640439</c:v>
                </c:pt>
                <c:pt idx="3561" formatCode="0.00">
                  <c:v>4039.2819219985313</c:v>
                </c:pt>
                <c:pt idx="3562" formatCode="0.00">
                  <c:v>4039.2698183829034</c:v>
                </c:pt>
                <c:pt idx="3563" formatCode="0.00">
                  <c:v>4039.2573961295498</c:v>
                </c:pt>
                <c:pt idx="3564" formatCode="0.00">
                  <c:v>4039.2467887258499</c:v>
                </c:pt>
                <c:pt idx="3565" formatCode="0.00">
                  <c:v>4039.2279937179878</c:v>
                </c:pt>
                <c:pt idx="3566" formatCode="0.00">
                  <c:v>4039.2288180199298</c:v>
                </c:pt>
                <c:pt idx="3567" formatCode="0.00">
                  <c:v>4039.2112282938988</c:v>
                </c:pt>
                <c:pt idx="3568" formatCode="0.00">
                  <c:v>4039.2046523501162</c:v>
                </c:pt>
                <c:pt idx="3569" formatCode="0.00">
                  <c:v>4039.1893161778535</c:v>
                </c:pt>
                <c:pt idx="3570" formatCode="0.00">
                  <c:v>4039.1934353785937</c:v>
                </c:pt>
                <c:pt idx="3571" formatCode="0.00">
                  <c:v>4039.1758271808103</c:v>
                </c:pt>
                <c:pt idx="3572" formatCode="0.00">
                  <c:v>4039.1718926975923</c:v>
                </c:pt>
                <c:pt idx="3573" formatCode="0.00">
                  <c:v>4039.1510773418336</c:v>
                </c:pt>
                <c:pt idx="3574" formatCode="0.00">
                  <c:v>4039.1555959942152</c:v>
                </c:pt>
                <c:pt idx="3575" formatCode="0.00">
                  <c:v>4039.136720172437</c:v>
                </c:pt>
                <c:pt idx="3576" formatCode="0.00">
                  <c:v>4039.1428158506628</c:v>
                </c:pt>
                <c:pt idx="3577" formatCode="0.00">
                  <c:v>4039.1246003940259</c:v>
                </c:pt>
                <c:pt idx="3578" formatCode="0.00">
                  <c:v>4039.1320491280999</c:v>
                </c:pt>
                <c:pt idx="3579" formatCode="0.00">
                  <c:v>4039.1095228262939</c:v>
                </c:pt>
                <c:pt idx="3580" formatCode="0.00">
                  <c:v>4039.10553061885</c:v>
                </c:pt>
                <c:pt idx="3581" formatCode="0.00">
                  <c:v>4039.0993448908325</c:v>
                </c:pt>
                <c:pt idx="3582" formatCode="0.00">
                  <c:v>4039.0871743151029</c:v>
                </c:pt>
                <c:pt idx="3583" formatCode="0.00">
                  <c:v>4039.0840525889812</c:v>
                </c:pt>
                <c:pt idx="3584" formatCode="0.00">
                  <c:v>4039.085719664617</c:v>
                </c:pt>
                <c:pt idx="3585" formatCode="0.00">
                  <c:v>4039.0717665648003</c:v>
                </c:pt>
                <c:pt idx="3586" formatCode="0.00">
                  <c:v>4039.0637613691911</c:v>
                </c:pt>
                <c:pt idx="3587" formatCode="0.00">
                  <c:v>4039.0596467863888</c:v>
                </c:pt>
                <c:pt idx="3588" formatCode="0.00">
                  <c:v>4039.0511428534705</c:v>
                </c:pt>
                <c:pt idx="3589" formatCode="0.00">
                  <c:v>4039.0494642329895</c:v>
                </c:pt>
                <c:pt idx="3590" formatCode="0.00">
                  <c:v>4039.0430568439456</c:v>
                </c:pt>
                <c:pt idx="3591" formatCode="0.00">
                  <c:v>4039.0450864277186</c:v>
                </c:pt>
                <c:pt idx="3592" formatCode="0.00">
                  <c:v>4039.0398242873111</c:v>
                </c:pt>
                <c:pt idx="3593" formatCode="0.00">
                  <c:v>4039.0276883461165</c:v>
                </c:pt>
                <c:pt idx="3594" formatCode="0.00">
                  <c:v>4039.0211216382099</c:v>
                </c:pt>
                <c:pt idx="3595" formatCode="0.00">
                  <c:v>4039.0149289832857</c:v>
                </c:pt>
                <c:pt idx="3596" formatCode="0.00">
                  <c:v>4039.0105511780143</c:v>
                </c:pt>
                <c:pt idx="3597" formatCode="0.00">
                  <c:v>4039.0065497346945</c:v>
                </c:pt>
                <c:pt idx="3598" formatCode="0.00">
                  <c:v>4039.0063881068627</c:v>
                </c:pt>
                <c:pt idx="3599" formatCode="0.00">
                  <c:v>4039.0017493880919</c:v>
                </c:pt>
                <c:pt idx="3600" formatCode="0.00">
                  <c:v>4039.0023358662243</c:v>
                </c:pt>
                <c:pt idx="3601" formatCode="0.00">
                  <c:v>4039.0018948531406</c:v>
                </c:pt>
                <c:pt idx="3602" formatCode="0.00">
                  <c:v>4039.0037258655771</c:v>
                </c:pt>
                <c:pt idx="3603" formatCode="0.00">
                  <c:v>4039.0037882077409</c:v>
                </c:pt>
                <c:pt idx="3604" formatCode="0.00">
                  <c:v>4039.0004217309029</c:v>
                </c:pt>
                <c:pt idx="3605" formatCode="0.00">
                  <c:v>4039.0001215649295</c:v>
                </c:pt>
                <c:pt idx="3606" formatCode="0.00">
                  <c:v>4038.9988239243376</c:v>
                </c:pt>
                <c:pt idx="3607" formatCode="0.00">
                  <c:v>4039.0046563800943</c:v>
                </c:pt>
                <c:pt idx="3608" formatCode="0.00">
                  <c:v>4039.0047579747311</c:v>
                </c:pt>
                <c:pt idx="3609" formatCode="0.00">
                  <c:v>4039.0049242205009</c:v>
                </c:pt>
                <c:pt idx="3610" formatCode="0.00">
                  <c:v>4039.0013730261408</c:v>
                </c:pt>
                <c:pt idx="3611" formatCode="0.00">
                  <c:v>4039.0038482409354</c:v>
                </c:pt>
                <c:pt idx="3612" formatCode="0.00">
                  <c:v>4039.0071385217957</c:v>
                </c:pt>
                <c:pt idx="3613" formatCode="0.00">
                  <c:v>4039.0177436165268</c:v>
                </c:pt>
                <c:pt idx="3614" formatCode="0.00">
                  <c:v>4039.0162243149084</c:v>
                </c:pt>
                <c:pt idx="3615" formatCode="0.00">
                  <c:v>4039.0153145811128</c:v>
                </c:pt>
                <c:pt idx="3616" formatCode="0.00">
                  <c:v>4039.0085931722815</c:v>
                </c:pt>
                <c:pt idx="3617" formatCode="0.00">
                  <c:v>4039.0171594473636</c:v>
                </c:pt>
                <c:pt idx="3618" formatCode="0.00">
                  <c:v>4039.0101355635902</c:v>
                </c:pt>
                <c:pt idx="3619" formatCode="0.00">
                  <c:v>4039.0127262268361</c:v>
                </c:pt>
                <c:pt idx="3620" formatCode="0.00">
                  <c:v>4039.0096183545284</c:v>
                </c:pt>
                <c:pt idx="3621" formatCode="0.00">
                  <c:v>4039.0076534218883</c:v>
                </c:pt>
                <c:pt idx="3622" formatCode="0.00">
                  <c:v>4039.0156678533735</c:v>
                </c:pt>
                <c:pt idx="3623" formatCode="0.00">
                  <c:v>4039.0262313866619</c:v>
                </c:pt>
                <c:pt idx="3624" formatCode="0.00">
                  <c:v>4039.0246151083447</c:v>
                </c:pt>
                <c:pt idx="3625" formatCode="0.00">
                  <c:v>4039.0300042420486</c:v>
                </c:pt>
                <c:pt idx="3626" formatCode="0.00">
                  <c:v>4039.0301612519424</c:v>
                </c:pt>
                <c:pt idx="3627" formatCode="0.00">
                  <c:v>4039.0175427362215</c:v>
                </c:pt>
                <c:pt idx="3628" formatCode="0.00">
                  <c:v>4039.0151229366838</c:v>
                </c:pt>
                <c:pt idx="3629" formatCode="0.00">
                  <c:v>4039.0239570521726</c:v>
                </c:pt>
                <c:pt idx="3630" formatCode="0.00">
                  <c:v>4039.0161989162493</c:v>
                </c:pt>
                <c:pt idx="3631" formatCode="0.00">
                  <c:v>4039.0076488039504</c:v>
                </c:pt>
                <c:pt idx="3632" formatCode="0.00">
                  <c:v>4039.0076072425077</c:v>
                </c:pt>
                <c:pt idx="3633" formatCode="0.00">
                  <c:v>4039.0074987209637</c:v>
                </c:pt>
                <c:pt idx="3634" formatCode="0.00">
                  <c:v>4039.0341442235099</c:v>
                </c:pt>
                <c:pt idx="3635" formatCode="0.00">
                  <c:v>4039.0302397568889</c:v>
                </c:pt>
                <c:pt idx="3636" formatCode="0.00">
                  <c:v>4039.0406231905936</c:v>
                </c:pt>
                <c:pt idx="3637" formatCode="0.00">
                  <c:v>4039.0518470890233</c:v>
                </c:pt>
                <c:pt idx="3638" formatCode="0.00">
                  <c:v>4039.0639876481555</c:v>
                </c:pt>
                <c:pt idx="3639" formatCode="0.00">
                  <c:v>4039.0885112081683</c:v>
                </c:pt>
                <c:pt idx="3640" formatCode="0.00">
                  <c:v>4039.09669881233</c:v>
                </c:pt>
                <c:pt idx="3641" formatCode="0.00">
                  <c:v>4039.1163504477004</c:v>
                </c:pt>
                <c:pt idx="3642" formatCode="0.00">
                  <c:v>4039.1295346608322</c:v>
                </c:pt>
                <c:pt idx="3643" formatCode="0.00">
                  <c:v>4039.1504631560729</c:v>
                </c:pt>
                <c:pt idx="3644" formatCode="0.00">
                  <c:v>4039.15781029551</c:v>
                </c:pt>
                <c:pt idx="3645" formatCode="0.00">
                  <c:v>4039.1774111335612</c:v>
                </c:pt>
                <c:pt idx="3646" formatCode="0.00">
                  <c:v>4039.2008679498845</c:v>
                </c:pt>
                <c:pt idx="3647" formatCode="0.00">
                  <c:v>4039.2183537723095</c:v>
                </c:pt>
                <c:pt idx="3648" formatCode="0.00">
                  <c:v>4039.2254469251534</c:v>
                </c:pt>
                <c:pt idx="3649" formatCode="0.00">
                  <c:v>4039.2523187066645</c:v>
                </c:pt>
                <c:pt idx="3650" formatCode="0.00">
                  <c:v>4039.2553850175291</c:v>
                </c:pt>
                <c:pt idx="3651" formatCode="0.00">
                  <c:v>4039.2798877968207</c:v>
                </c:pt>
                <c:pt idx="3652" formatCode="0.00">
                  <c:v>4039.2850922130024</c:v>
                </c:pt>
                <c:pt idx="3653" formatCode="0.00">
                  <c:v>4039.3006015579422</c:v>
                </c:pt>
                <c:pt idx="3654" formatCode="0.00">
                  <c:v>4039.3897139084856</c:v>
                </c:pt>
                <c:pt idx="3655" formatCode="0.00">
                  <c:v>4039.6008552719904</c:v>
                </c:pt>
                <c:pt idx="3656" formatCode="0.00">
                  <c:v>4038.6143944355208</c:v>
                </c:pt>
                <c:pt idx="3657" formatCode="0.00">
                  <c:v>4040.0157839326557</c:v>
                </c:pt>
                <c:pt idx="3658" formatCode="0.00">
                  <c:v>4040.2135286578787</c:v>
                </c:pt>
                <c:pt idx="3659" formatCode="0.00">
                  <c:v>4040.4013286535114</c:v>
                </c:pt>
                <c:pt idx="3660" formatCode="0.00">
                  <c:v>4040.5721715806262</c:v>
                </c:pt>
                <c:pt idx="3661" formatCode="0.00">
                  <c:v>4040.7312780181878</c:v>
                </c:pt>
                <c:pt idx="3662" formatCode="0.00">
                  <c:v>4040.8811901410927</c:v>
                </c:pt>
                <c:pt idx="3663" formatCode="0.00">
                  <c:v>4041.0201900763859</c:v>
                </c:pt>
                <c:pt idx="3664" formatCode="0.00">
                  <c:v>4041.1344771162071</c:v>
                </c:pt>
                <c:pt idx="3665" formatCode="0.00">
                  <c:v>4041.2352728500164</c:v>
                </c:pt>
                <c:pt idx="3666" formatCode="0.00">
                  <c:v>4041.3336002959377</c:v>
                </c:pt>
                <c:pt idx="3667" formatCode="0.00">
                  <c:v>4041.4148575338586</c:v>
                </c:pt>
                <c:pt idx="3668" formatCode="0.00">
                  <c:v>4041.5107074560169</c:v>
                </c:pt>
                <c:pt idx="3669" formatCode="0.00">
                  <c:v>4041.597554707947</c:v>
                </c:pt>
                <c:pt idx="3670" formatCode="0.00">
                  <c:v>4041.6746835092517</c:v>
                </c:pt>
                <c:pt idx="3671" formatCode="0.00">
                  <c:v>4041.7446960680218</c:v>
                </c:pt>
                <c:pt idx="3672" formatCode="0.00">
                  <c:v>4041.8042767047382</c:v>
                </c:pt>
                <c:pt idx="3673" formatCode="0.00">
                  <c:v>4041.858544403728</c:v>
                </c:pt>
                <c:pt idx="3674" formatCode="0.00">
                  <c:v>4041.9302009484441</c:v>
                </c:pt>
                <c:pt idx="3675" formatCode="0.00">
                  <c:v>4042.1537091500459</c:v>
                </c:pt>
                <c:pt idx="3676" formatCode="0.00">
                  <c:v>4042.238148147283</c:v>
                </c:pt>
                <c:pt idx="3677" formatCode="0.00">
                  <c:v>4042.2925497664764</c:v>
                </c:pt>
                <c:pt idx="3678" formatCode="0.00">
                  <c:v>4042.048459414988</c:v>
                </c:pt>
                <c:pt idx="3679" formatCode="0.00">
                  <c:v>4041.7378107223899</c:v>
                </c:pt>
                <c:pt idx="3680" formatCode="0.00">
                  <c:v>4041.5195277176913</c:v>
                </c:pt>
                <c:pt idx="3681" formatCode="0.00">
                  <c:v>4041.346103363207</c:v>
                </c:pt>
                <c:pt idx="3682" formatCode="0.00">
                  <c:v>4041.2033859877833</c:v>
                </c:pt>
                <c:pt idx="3683" formatCode="0.00">
                  <c:v>4041.0725690387139</c:v>
                </c:pt>
                <c:pt idx="3684" formatCode="0.00">
                  <c:v>4040.9569012354159</c:v>
                </c:pt>
                <c:pt idx="3685" formatCode="0.00">
                  <c:v>4040.8552788906959</c:v>
                </c:pt>
                <c:pt idx="3686" formatCode="0.00">
                  <c:v>4040.7601378220288</c:v>
                </c:pt>
                <c:pt idx="3687" formatCode="0.00">
                  <c:v>4040.6853618601604</c:v>
                </c:pt>
                <c:pt idx="3688" formatCode="0.00">
                  <c:v>4040.5904886318999</c:v>
                </c:pt>
                <c:pt idx="3689" formatCode="0.00">
                  <c:v>4040.5189636984182</c:v>
                </c:pt>
                <c:pt idx="3690" formatCode="0.00">
                  <c:v>4040.459632430357</c:v>
                </c:pt>
                <c:pt idx="3691" formatCode="0.00">
                  <c:v>4040.3787215377897</c:v>
                </c:pt>
                <c:pt idx="3692" formatCode="0.00">
                  <c:v>4040.3166310517431</c:v>
                </c:pt>
                <c:pt idx="3693" formatCode="0.00">
                  <c:v>4040.2693341302393</c:v>
                </c:pt>
                <c:pt idx="3694" formatCode="0.00">
                  <c:v>4040.2118477284284</c:v>
                </c:pt>
                <c:pt idx="3695" formatCode="0.00">
                  <c:v>4040.1558829372052</c:v>
                </c:pt>
                <c:pt idx="3696" formatCode="0.00">
                  <c:v>4040.1023725800551</c:v>
                </c:pt>
                <c:pt idx="3697" formatCode="0.00">
                  <c:v>4039.765445510986</c:v>
                </c:pt>
                <c:pt idx="3698" formatCode="0.00">
                  <c:v>4039.7347800933671</c:v>
                </c:pt>
                <c:pt idx="3699" formatCode="0.00">
                  <c:v>4040.0030984568334</c:v>
                </c:pt>
                <c:pt idx="3700" formatCode="0.00">
                  <c:v>4040.5138493320283</c:v>
                </c:pt>
                <c:pt idx="3701" formatCode="0.00">
                  <c:v>4041.278064972953</c:v>
                </c:pt>
                <c:pt idx="3702" formatCode="0.00">
                  <c:v>4042.2970868906104</c:v>
                </c:pt>
                <c:pt idx="3703" formatCode="0.00">
                  <c:v>4041.5645918661485</c:v>
                </c:pt>
                <c:pt idx="3704" formatCode="0.00">
                  <c:v>4040.6831129243301</c:v>
                </c:pt>
                <c:pt idx="3705" formatCode="0.00">
                  <c:v>4040.1190848978567</c:v>
                </c:pt>
                <c:pt idx="3706" formatCode="0.00">
                  <c:v>4039.7217759798195</c:v>
                </c:pt>
                <c:pt idx="3707" formatCode="0.00">
                  <c:v>4039.4280104687309</c:v>
                </c:pt>
                <c:pt idx="3708" formatCode="0.00">
                  <c:v>4039.2192288715696</c:v>
                </c:pt>
                <c:pt idx="3709" formatCode="0.00">
                  <c:v>4039.0558046619317</c:v>
                </c:pt>
                <c:pt idx="3710" formatCode="0.00">
                  <c:v>4038.9320115966357</c:v>
                </c:pt>
                <c:pt idx="3711" formatCode="0.00">
                  <c:v>4038.8198649711007</c:v>
                </c:pt>
                <c:pt idx="3712" formatCode="0.00">
                  <c:v>4038.7244491351194</c:v>
                </c:pt>
                <c:pt idx="3713" formatCode="0.00">
                  <c:v>4038.6394721480992</c:v>
                </c:pt>
                <c:pt idx="3714" formatCode="0.00">
                  <c:v>4038.5392167130422</c:v>
                </c:pt>
                <c:pt idx="3715" formatCode="0.00">
                  <c:v>4038.4558790940296</c:v>
                </c:pt>
                <c:pt idx="3716" formatCode="0.00">
                  <c:v>4038.3792444120963</c:v>
                </c:pt>
                <c:pt idx="3717" formatCode="0.00">
                  <c:v>4038.3190819151855</c:v>
                </c:pt>
                <c:pt idx="3718" formatCode="0.00">
                  <c:v>4038.2412026989477</c:v>
                </c:pt>
                <c:pt idx="3719" formatCode="0.00">
                  <c:v>4038.1707906885363</c:v>
                </c:pt>
                <c:pt idx="3720" formatCode="0.00">
                  <c:v>4038.1149321098883</c:v>
                </c:pt>
                <c:pt idx="3721" formatCode="0.00">
                  <c:v>4038.0678175969369</c:v>
                </c:pt>
                <c:pt idx="3722" formatCode="0.00">
                  <c:v>4038.0149306614235</c:v>
                </c:pt>
                <c:pt idx="3723" formatCode="0.00">
                  <c:v>4037.9782203628979</c:v>
                </c:pt>
                <c:pt idx="3724" formatCode="0.00">
                  <c:v>4037.9416185859168</c:v>
                </c:pt>
                <c:pt idx="3725" formatCode="0.00">
                  <c:v>4037.9080692659863</c:v>
                </c:pt>
                <c:pt idx="3726" formatCode="0.00">
                  <c:v>4037.1247607601958</c:v>
                </c:pt>
                <c:pt idx="3727" formatCode="0.00">
                  <c:v>4037.8302824085094</c:v>
                </c:pt>
                <c:pt idx="3728" formatCode="0.00">
                  <c:v>4037.7848072635661</c:v>
                </c:pt>
                <c:pt idx="3729" formatCode="0.00">
                  <c:v>4037.7358848278682</c:v>
                </c:pt>
                <c:pt idx="3730" formatCode="0.00">
                  <c:v>4037.6428495389514</c:v>
                </c:pt>
                <c:pt idx="3731" formatCode="0.00">
                  <c:v>4037.6525356640104</c:v>
                </c:pt>
                <c:pt idx="3732" formatCode="0.00">
                  <c:v>4037.5879815080152</c:v>
                </c:pt>
                <c:pt idx="3733" formatCode="0.00">
                  <c:v>4037.5780136887347</c:v>
                </c:pt>
                <c:pt idx="3734" formatCode="0.00">
                  <c:v>4037.526013397327</c:v>
                </c:pt>
                <c:pt idx="3735" formatCode="0.00">
                  <c:v>4037.4938771664397</c:v>
                </c:pt>
                <c:pt idx="3736" formatCode="0.00">
                  <c:v>4037.4581504887192</c:v>
                </c:pt>
                <c:pt idx="3737" formatCode="0.00">
                  <c:v>4035.7900727602496</c:v>
                </c:pt>
                <c:pt idx="3738" formatCode="0.00">
                  <c:v>4037.3602525110359</c:v>
                </c:pt>
                <c:pt idx="3739" formatCode="0.00">
                  <c:v>4037.3372343988276</c:v>
                </c:pt>
                <c:pt idx="3740" formatCode="0.00">
                  <c:v>4037.2894664476426</c:v>
                </c:pt>
                <c:pt idx="3741" formatCode="0.00">
                  <c:v>4037.2494335426904</c:v>
                </c:pt>
                <c:pt idx="3742" formatCode="0.00">
                  <c:v>4036.8937322464803</c:v>
                </c:pt>
                <c:pt idx="3743" formatCode="0.00">
                  <c:v>4035.5775344704848</c:v>
                </c:pt>
                <c:pt idx="3744" formatCode="0.00">
                  <c:v>4037.1274368552954</c:v>
                </c:pt>
                <c:pt idx="3745" formatCode="0.00">
                  <c:v>4037.0758683410954</c:v>
                </c:pt>
                <c:pt idx="3746" formatCode="0.00">
                  <c:v>4037.0143066089558</c:v>
                </c:pt>
                <c:pt idx="3747" formatCode="0.00">
                  <c:v>4036.9578592432063</c:v>
                </c:pt>
                <c:pt idx="3748" formatCode="0.00">
                  <c:v>4036.8886155711211</c:v>
                </c:pt>
                <c:pt idx="3749" formatCode="0.00">
                  <c:v>4036.8271438887737</c:v>
                </c:pt>
                <c:pt idx="3750" formatCode="0.00">
                  <c:v>4036.755431928801</c:v>
                </c:pt>
                <c:pt idx="3751" formatCode="0.00">
                  <c:v>4036.6933529876001</c:v>
                </c:pt>
                <c:pt idx="3752" formatCode="0.00">
                  <c:v>4036.6331235305879</c:v>
                </c:pt>
                <c:pt idx="3753" formatCode="0.00">
                  <c:v>4036.5738730764424</c:v>
                </c:pt>
                <c:pt idx="3754" formatCode="0.00">
                  <c:v>4036.514253187253</c:v>
                </c:pt>
                <c:pt idx="3755" formatCode="0.00">
                  <c:v>4036.4406132381446</c:v>
                </c:pt>
                <c:pt idx="3756" formatCode="0.00">
                  <c:v>4036.3854219515447</c:v>
                </c:pt>
                <c:pt idx="3757" formatCode="0.00">
                  <c:v>4036.3215350875971</c:v>
                </c:pt>
                <c:pt idx="3758" formatCode="0.00">
                  <c:v>4036.2625316931371</c:v>
                </c:pt>
                <c:pt idx="3759" formatCode="0.00">
                  <c:v>4036.1840636897978</c:v>
                </c:pt>
                <c:pt idx="3760" formatCode="0.00">
                  <c:v>4036.1089713991732</c:v>
                </c:pt>
                <c:pt idx="3761" formatCode="0.00">
                  <c:v>4036.0456040532563</c:v>
                </c:pt>
                <c:pt idx="3762" formatCode="0.00">
                  <c:v>4035.9557943940672</c:v>
                </c:pt>
                <c:pt idx="3763" formatCode="0.00">
                  <c:v>4035.9045006471811</c:v>
                </c:pt>
                <c:pt idx="3764" formatCode="0.00">
                  <c:v>4035.8266075771289</c:v>
                </c:pt>
                <c:pt idx="3765" formatCode="0.00">
                  <c:v>4035.7640391344949</c:v>
                </c:pt>
                <c:pt idx="3766" formatCode="0.00">
                  <c:v>4035.6889653156222</c:v>
                </c:pt>
                <c:pt idx="3767" formatCode="0.00">
                  <c:v>4035.6207583706291</c:v>
                </c:pt>
                <c:pt idx="3768" formatCode="0.00">
                  <c:v>4035.5545440659048</c:v>
                </c:pt>
                <c:pt idx="3769" formatCode="0.00">
                  <c:v>4035.4776600153168</c:v>
                </c:pt>
                <c:pt idx="3770" formatCode="0.00">
                  <c:v>4035.3698380887649</c:v>
                </c:pt>
                <c:pt idx="3771" formatCode="0.00">
                  <c:v>4035.3232407848755</c:v>
                </c:pt>
                <c:pt idx="3772" formatCode="0.00">
                  <c:v>4033.8347800658148</c:v>
                </c:pt>
                <c:pt idx="3773" formatCode="0.00">
                  <c:v>4035.2239458809327</c:v>
                </c:pt>
                <c:pt idx="3774" formatCode="0.00">
                  <c:v>4035.1568749486996</c:v>
                </c:pt>
                <c:pt idx="3775" formatCode="0.00">
                  <c:v>4035.0971650097181</c:v>
                </c:pt>
                <c:pt idx="3776" formatCode="0.00">
                  <c:v>4035.0374250541395</c:v>
                </c:pt>
                <c:pt idx="3777" formatCode="0.00">
                  <c:v>4034.9727185061879</c:v>
                </c:pt>
                <c:pt idx="3778" formatCode="0.00">
                  <c:v>4034.9146433172759</c:v>
                </c:pt>
                <c:pt idx="3779" formatCode="0.00">
                  <c:v>4033.8428776201849</c:v>
                </c:pt>
                <c:pt idx="3780" formatCode="0.00">
                  <c:v>4033.6232715762353</c:v>
                </c:pt>
                <c:pt idx="3781" formatCode="0.00">
                  <c:v>4034.3665448681045</c:v>
                </c:pt>
                <c:pt idx="3782" formatCode="0.00">
                  <c:v>4034.6195870925026</c:v>
                </c:pt>
                <c:pt idx="3783" formatCode="0.00">
                  <c:v>4033.0722268825884</c:v>
                </c:pt>
                <c:pt idx="3784" formatCode="0.00">
                  <c:v>4034.4175107413894</c:v>
                </c:pt>
                <c:pt idx="3785" formatCode="0.00">
                  <c:v>4034.3416703448006</c:v>
                </c:pt>
                <c:pt idx="3786" formatCode="0.00">
                  <c:v>4034.2416180990172</c:v>
                </c:pt>
                <c:pt idx="3787" formatCode="0.00">
                  <c:v>4034.1481556508311</c:v>
                </c:pt>
                <c:pt idx="3788" formatCode="0.00">
                  <c:v>4034.0519062770318</c:v>
                </c:pt>
                <c:pt idx="3789" formatCode="0.00">
                  <c:v>4033.9551974183969</c:v>
                </c:pt>
                <c:pt idx="3790" formatCode="0.00">
                  <c:v>4033.8617488240247</c:v>
                </c:pt>
                <c:pt idx="3791" formatCode="0.00">
                  <c:v>4033.7478843255353</c:v>
                </c:pt>
                <c:pt idx="3792" formatCode="0.00">
                  <c:v>4033.6669641970916</c:v>
                </c:pt>
                <c:pt idx="3793" formatCode="0.00">
                  <c:v>4033.5669165692466</c:v>
                </c:pt>
                <c:pt idx="3794" formatCode="0.00">
                  <c:v>4033.5090861310514</c:v>
                </c:pt>
                <c:pt idx="3795" formatCode="0.00">
                  <c:v>4033.3912686775911</c:v>
                </c:pt>
                <c:pt idx="3796" formatCode="0.00">
                  <c:v>4033.34015272132</c:v>
                </c:pt>
                <c:pt idx="3797" formatCode="0.00">
                  <c:v>4033.2650558127571</c:v>
                </c:pt>
                <c:pt idx="3798" formatCode="0.00">
                  <c:v>4033.1829558011418</c:v>
                </c:pt>
                <c:pt idx="3799" formatCode="0.00">
                  <c:v>4033.1147719458395</c:v>
                </c:pt>
                <c:pt idx="3800" formatCode="0.00">
                  <c:v>4033.0423326606242</c:v>
                </c:pt>
                <c:pt idx="3801" formatCode="0.00">
                  <c:v>4032.9676074960739</c:v>
                </c:pt>
                <c:pt idx="3802" formatCode="0.00">
                  <c:v>4032.9027023767867</c:v>
                </c:pt>
                <c:pt idx="3803" formatCode="0.00">
                  <c:v>4032.8283166306833</c:v>
                </c:pt>
                <c:pt idx="3804" formatCode="0.00">
                  <c:v>4032.7521414335861</c:v>
                </c:pt>
                <c:pt idx="3805" formatCode="0.00">
                  <c:v>4032.6851998036186</c:v>
                </c:pt>
                <c:pt idx="3806" formatCode="0.00">
                  <c:v>4032.6222665438786</c:v>
                </c:pt>
                <c:pt idx="3807" formatCode="0.00">
                  <c:v>4032.5668074168716</c:v>
                </c:pt>
                <c:pt idx="3808" formatCode="0.00">
                  <c:v>4032.5118816617091</c:v>
                </c:pt>
                <c:pt idx="3809" formatCode="0.00">
                  <c:v>4032.1890670113198</c:v>
                </c:pt>
                <c:pt idx="3810" formatCode="0.00">
                  <c:v>4032.3826856088949</c:v>
                </c:pt>
                <c:pt idx="3811" formatCode="0.00">
                  <c:v>4032.2968820109641</c:v>
                </c:pt>
                <c:pt idx="3812" formatCode="0.00">
                  <c:v>4032.2636559466973</c:v>
                </c:pt>
                <c:pt idx="3813" formatCode="0.00">
                  <c:v>4032.0414961830061</c:v>
                </c:pt>
                <c:pt idx="3814" formatCode="0.00">
                  <c:v>4032.1429430460803</c:v>
                </c:pt>
                <c:pt idx="3815" formatCode="0.00">
                  <c:v>4032.0355759864265</c:v>
                </c:pt>
                <c:pt idx="3816" formatCode="0.00">
                  <c:v>4032.0308887793062</c:v>
                </c:pt>
                <c:pt idx="3817" formatCode="0.00">
                  <c:v>4031.9862540990875</c:v>
                </c:pt>
                <c:pt idx="3818" formatCode="0.00">
                  <c:v>4031.93224038669</c:v>
                </c:pt>
                <c:pt idx="3819" formatCode="0.00">
                  <c:v>4031.8825559912143</c:v>
                </c:pt>
                <c:pt idx="3820" formatCode="0.00">
                  <c:v>4031.8370300489519</c:v>
                </c:pt>
                <c:pt idx="3821" formatCode="0.00">
                  <c:v>4031.7837782963329</c:v>
                </c:pt>
                <c:pt idx="3822" formatCode="0.00">
                  <c:v>4031.7382685168541</c:v>
                </c:pt>
                <c:pt idx="3823" formatCode="0.00">
                  <c:v>4030.0603153278653</c:v>
                </c:pt>
                <c:pt idx="3824" formatCode="0.00">
                  <c:v>4031.6371957067618</c:v>
                </c:pt>
                <c:pt idx="3825" formatCode="0.00">
                  <c:v>4031.5831473598291</c:v>
                </c:pt>
                <c:pt idx="3826" formatCode="0.00">
                  <c:v>4031.3796163582301</c:v>
                </c:pt>
                <c:pt idx="3827" formatCode="0.00">
                  <c:v>#N/A</c:v>
                </c:pt>
                <c:pt idx="3828" formatCode="0.00">
                  <c:v>4030.283738097613</c:v>
                </c:pt>
                <c:pt idx="3829" formatCode="0.00">
                  <c:v>4031.4357127606877</c:v>
                </c:pt>
                <c:pt idx="3830" formatCode="0.00">
                  <c:v>4031.3715696011786</c:v>
                </c:pt>
                <c:pt idx="3831" formatCode="0.00">
                  <c:v>4029.8218865684253</c:v>
                </c:pt>
                <c:pt idx="3832" formatCode="0.00">
                  <c:v>4030.7134418510682</c:v>
                </c:pt>
                <c:pt idx="3833" formatCode="0.00">
                  <c:v>4030.9447358962211</c:v>
                </c:pt>
                <c:pt idx="3834" formatCode="0.00">
                  <c:v>4031.1409313032286</c:v>
                </c:pt>
                <c:pt idx="3835" formatCode="0.00">
                  <c:v>4031.0322596760757</c:v>
                </c:pt>
                <c:pt idx="3836" formatCode="0.00">
                  <c:v>4031.0345594092246</c:v>
                </c:pt>
                <c:pt idx="3837" formatCode="0.00">
                  <c:v>4030.9843739674702</c:v>
                </c:pt>
                <c:pt idx="3838" formatCode="0.00">
                  <c:v>4030.1425146251486</c:v>
                </c:pt>
                <c:pt idx="3839" formatCode="0.00">
                  <c:v>4030.9000596545602</c:v>
                </c:pt>
                <c:pt idx="3840" formatCode="0.00">
                  <c:v>4030.8730908963507</c:v>
                </c:pt>
                <c:pt idx="3841" formatCode="0.00">
                  <c:v>4030.7439872022974</c:v>
                </c:pt>
                <c:pt idx="3842" formatCode="0.00">
                  <c:v>4030.8024156634701</c:v>
                </c:pt>
                <c:pt idx="3843" formatCode="0.00">
                  <c:v>4030.7639759471449</c:v>
                </c:pt>
                <c:pt idx="3844" formatCode="0.00">
                  <c:v>4030.7159216838008</c:v>
                </c:pt>
                <c:pt idx="3845" formatCode="0.00">
                  <c:v>4030.6965563605895</c:v>
                </c:pt>
                <c:pt idx="3846" formatCode="0.00">
                  <c:v>4030.6647780199014</c:v>
                </c:pt>
                <c:pt idx="3847" formatCode="0.00">
                  <c:v>4030.641769143569</c:v>
                </c:pt>
                <c:pt idx="3848" formatCode="0.00">
                  <c:v>4028.6256189525475</c:v>
                </c:pt>
                <c:pt idx="3849" formatCode="0.00">
                  <c:v>4030.1157213485844</c:v>
                </c:pt>
                <c:pt idx="3850" formatCode="0.00">
                  <c:v>4030.5950771719495</c:v>
                </c:pt>
                <c:pt idx="3851" formatCode="0.00">
                  <c:v>4030.5746243243275</c:v>
                </c:pt>
                <c:pt idx="3852" formatCode="0.00">
                  <c:v>4030.5474061974628</c:v>
                </c:pt>
                <c:pt idx="3853" formatCode="0.00">
                  <c:v>4030.5323193938548</c:v>
                </c:pt>
                <c:pt idx="3854" formatCode="0.00">
                  <c:v>4030.5281378509508</c:v>
                </c:pt>
                <c:pt idx="3855" formatCode="0.00">
                  <c:v>4030.4771765956043</c:v>
                </c:pt>
                <c:pt idx="3856" formatCode="0.00">
                  <c:v>4030.4850755786383</c:v>
                </c:pt>
                <c:pt idx="3857" formatCode="0.00">
                  <c:v>4030.4716489237589</c:v>
                </c:pt>
                <c:pt idx="3858" formatCode="0.00">
                  <c:v>4030.4257881809881</c:v>
                </c:pt>
                <c:pt idx="3859" formatCode="0.00">
                  <c:v>4030.4289029802026</c:v>
                </c:pt>
                <c:pt idx="3860" formatCode="0.00">
                  <c:v>4030.4081245679486</c:v>
                </c:pt>
                <c:pt idx="3861" formatCode="0.00">
                  <c:v>4030.3888285138082</c:v>
                </c:pt>
                <c:pt idx="3862" formatCode="0.00">
                  <c:v>4030.3760391343799</c:v>
                </c:pt>
                <c:pt idx="3863" formatCode="0.00">
                  <c:v>4030.3445378699744</c:v>
                </c:pt>
                <c:pt idx="3864" formatCode="0.00">
                  <c:v>4030.3220623654865</c:v>
                </c:pt>
                <c:pt idx="3865" formatCode="0.00">
                  <c:v>4030.3072226215641</c:v>
                </c:pt>
                <c:pt idx="3866" formatCode="0.00">
                  <c:v>4030.3025446503202</c:v>
                </c:pt>
                <c:pt idx="3867" formatCode="0.00">
                  <c:v>4030.2833571177239</c:v>
                </c:pt>
                <c:pt idx="3868" formatCode="0.00">
                  <c:v>4030.2208117647797</c:v>
                </c:pt>
                <c:pt idx="3869" formatCode="0.00">
                  <c:v>4030.2600596202633</c:v>
                </c:pt>
                <c:pt idx="3870" formatCode="0.00">
                  <c:v>4030.2486002069932</c:v>
                </c:pt>
                <c:pt idx="3871" formatCode="0.00">
                  <c:v>4028.6097748070993</c:v>
                </c:pt>
                <c:pt idx="3872" formatCode="0.00">
                  <c:v>4030.0376250892587</c:v>
                </c:pt>
                <c:pt idx="3873" formatCode="0.00">
                  <c:v>4030.2395790650135</c:v>
                </c:pt>
                <c:pt idx="3874" formatCode="0.00">
                  <c:v>4030.1452923148854</c:v>
                </c:pt>
                <c:pt idx="3875" formatCode="0.00">
                  <c:v>4030.2403618055127</c:v>
                </c:pt>
                <c:pt idx="3876" formatCode="0.00">
                  <c:v>4030.2404149118006</c:v>
                </c:pt>
                <c:pt idx="3877" formatCode="0.00">
                  <c:v>4030.2536314504982</c:v>
                </c:pt>
                <c:pt idx="3878" formatCode="0.00">
                  <c:v>4030.2579676943269</c:v>
                </c:pt>
                <c:pt idx="3879" formatCode="0.00">
                  <c:v>4030.2526686104152</c:v>
                </c:pt>
                <c:pt idx="3880" formatCode="0.00">
                  <c:v>4030.2656380894273</c:v>
                </c:pt>
                <c:pt idx="3881" formatCode="0.00">
                  <c:v>4030.2727681857759</c:v>
                </c:pt>
                <c:pt idx="3882" formatCode="0.00">
                  <c:v>4030.2758460414861</c:v>
                </c:pt>
                <c:pt idx="3883" formatCode="0.00">
                  <c:v>4030.2758437325169</c:v>
                </c:pt>
                <c:pt idx="3884" formatCode="0.00">
                  <c:v>4030.2692654797656</c:v>
                </c:pt>
                <c:pt idx="3885" formatCode="0.00">
                  <c:v>4030.2832208885516</c:v>
                </c:pt>
                <c:pt idx="3886" formatCode="0.00">
                  <c:v>4030.278905425444</c:v>
                </c:pt>
                <c:pt idx="3887" formatCode="0.00">
                  <c:v>4030.2550122139751</c:v>
                </c:pt>
                <c:pt idx="3888" formatCode="0.00">
                  <c:v>4030.2543772474933</c:v>
                </c:pt>
                <c:pt idx="3889" formatCode="0.00">
                  <c:v>4030.1365782657858</c:v>
                </c:pt>
                <c:pt idx="3890" formatCode="0.00">
                  <c:v>4030.2328576561822</c:v>
                </c:pt>
                <c:pt idx="3891" formatCode="0.00">
                  <c:v>4030.2154849732397</c:v>
                </c:pt>
                <c:pt idx="3892" formatCode="0.00">
                  <c:v>4030.2129820508167</c:v>
                </c:pt>
                <c:pt idx="3893" formatCode="0.00">
                  <c:v>4030.1961288859047</c:v>
                </c:pt>
                <c:pt idx="3894" formatCode="0.00">
                  <c:v>4030.1790702227495</c:v>
                </c:pt>
                <c:pt idx="3895" formatCode="0.00">
                  <c:v>4030.1566247348592</c:v>
                </c:pt>
                <c:pt idx="3896" formatCode="0.00">
                  <c:v>#N/A</c:v>
                </c:pt>
                <c:pt idx="3897" formatCode="0.00">
                  <c:v>4030.1618499317624</c:v>
                </c:pt>
                <c:pt idx="3898" formatCode="0.00">
                  <c:v>4030.1318333344398</c:v>
                </c:pt>
                <c:pt idx="3899" formatCode="0.00">
                  <c:v>4030.1110526132165</c:v>
                </c:pt>
                <c:pt idx="3900" formatCode="0.00">
                  <c:v>4030.0925808610177</c:v>
                </c:pt>
                <c:pt idx="3901" formatCode="0.00">
                  <c:v>4030.0787270468691</c:v>
                </c:pt>
                <c:pt idx="3902" formatCode="0.00">
                  <c:v>4030.055637356621</c:v>
                </c:pt>
                <c:pt idx="3903" formatCode="0.00">
                  <c:v>4030.0348566353978</c:v>
                </c:pt>
                <c:pt idx="3904" formatCode="0.00">
                  <c:v>4030.0233117902735</c:v>
                </c:pt>
                <c:pt idx="3905" formatCode="0.00">
                  <c:v>4029.9979131310006</c:v>
                </c:pt>
                <c:pt idx="3906" formatCode="0.00">
                  <c:v>4030.0348566353978</c:v>
                </c:pt>
                <c:pt idx="3907" formatCode="0.00">
                  <c:v>4030.0094579761248</c:v>
                </c:pt>
                <c:pt idx="3908" formatCode="0.00">
                  <c:v>4030.0094579761248</c:v>
                </c:pt>
                <c:pt idx="3909" formatCode="0.00">
                  <c:v>4029.9909862239265</c:v>
                </c:pt>
                <c:pt idx="3910" formatCode="0.00">
                  <c:v>4029.9840593168519</c:v>
                </c:pt>
                <c:pt idx="3911" formatCode="0.00">
                  <c:v>4029.9794413788022</c:v>
                </c:pt>
                <c:pt idx="3912" formatCode="0.00">
                  <c:v>4029.9748234407525</c:v>
                </c:pt>
                <c:pt idx="3913" formatCode="0.00">
                  <c:v>4029.9702055027028</c:v>
                </c:pt>
                <c:pt idx="3914" formatCode="0.00">
                  <c:v>4029.9678965336784</c:v>
                </c:pt>
                <c:pt idx="3915" formatCode="0.00">
                  <c:v>4029.9702055027028</c:v>
                </c:pt>
                <c:pt idx="3916" formatCode="0.00">
                  <c:v>4028.5409536763459</c:v>
                </c:pt>
                <c:pt idx="3917" formatCode="0.00">
                  <c:v>4029.57998973751</c:v>
                </c:pt>
                <c:pt idx="3918" formatCode="0.00">
                  <c:v>4028.9611860388609</c:v>
                </c:pt>
                <c:pt idx="3919" formatCode="0.00">
                  <c:v>4028.1738276014007</c:v>
                </c:pt>
                <c:pt idx="3920" formatCode="0.00">
                  <c:v>4029.9702055027028</c:v>
                </c:pt>
                <c:pt idx="3921" formatCode="0.00">
                  <c:v>4029.9817503478271</c:v>
                </c:pt>
                <c:pt idx="3922" formatCode="0.00">
                  <c:v>4029.9979131310006</c:v>
                </c:pt>
                <c:pt idx="3923" formatCode="0.00">
                  <c:v>4030.0186938522238</c:v>
                </c:pt>
                <c:pt idx="3924" formatCode="0.00">
                  <c:v>4030.0694911707697</c:v>
                </c:pt>
                <c:pt idx="3925" formatCode="0.00">
                  <c:v>4027.9660203891681</c:v>
                </c:pt>
                <c:pt idx="3926" formatCode="0.00">
                  <c:v>4030.0256207592984</c:v>
                </c:pt>
                <c:pt idx="3927" formatCode="0.00">
                  <c:v>4030.1618499317624</c:v>
                </c:pt>
                <c:pt idx="3928" formatCode="0.00">
                  <c:v>4030.2057203432337</c:v>
                </c:pt>
                <c:pt idx="3929" formatCode="0.00">
                  <c:v>4030.2657535378785</c:v>
                </c:pt>
                <c:pt idx="3930" formatCode="0.00">
                  <c:v>4030.3350226086231</c:v>
                </c:pt>
                <c:pt idx="3931" formatCode="0.00">
                  <c:v>4030.395055803268</c:v>
                </c:pt>
                <c:pt idx="3932" formatCode="0.00">
                  <c:v>4030.4112185864419</c:v>
                </c:pt>
                <c:pt idx="3933" formatCode="0.00">
                  <c:v>4030.4527800288884</c:v>
                </c:pt>
                <c:pt idx="3934" formatCode="0.00">
                  <c:v>4030.4897235332851</c:v>
                </c:pt>
                <c:pt idx="3935" formatCode="0.00">
                  <c:v>4030.5428298208558</c:v>
                </c:pt>
                <c:pt idx="3936" formatCode="0.00">
                  <c:v>4030.5867002323271</c:v>
                </c:pt>
                <c:pt idx="3937" formatCode="0.00">
                  <c:v>4030.628261674774</c:v>
                </c:pt>
                <c:pt idx="3938" formatCode="0.00">
                  <c:v>4030.0002221000254</c:v>
                </c:pt>
                <c:pt idx="3939" formatCode="0.00">
                  <c:v>4030.709075590642</c:v>
                </c:pt>
                <c:pt idx="3940" formatCode="0.00">
                  <c:v>4030.7367832189398</c:v>
                </c:pt>
                <c:pt idx="3941" formatCode="0.00">
                  <c:v>4030.7552549711386</c:v>
                </c:pt>
                <c:pt idx="3942" formatCode="0.00">
                  <c:v>4030.7806536304111</c:v>
                </c:pt>
                <c:pt idx="3943" formatCode="0.00">
                  <c:v>4030.8175971348082</c:v>
                </c:pt>
                <c:pt idx="3944" formatCode="0.00">
                  <c:v>4030.845304763106</c:v>
                </c:pt>
                <c:pt idx="3945" formatCode="0.00">
                  <c:v>4030.8776303294535</c:v>
                </c:pt>
                <c:pt idx="3946" formatCode="0.00">
                  <c:v>4029.6169332419072</c:v>
                </c:pt>
                <c:pt idx="3947" formatCode="0.00">
                  <c:v>4030.9561352762967</c:v>
                </c:pt>
                <c:pt idx="3948" formatCode="0.00">
                  <c:v>4030.9861518736193</c:v>
                </c:pt>
                <c:pt idx="3949" formatCode="0.00">
                  <c:v>4029.2821327333095</c:v>
                </c:pt>
                <c:pt idx="3950" formatCode="0.00">
                  <c:v>4031.0577299133884</c:v>
                </c:pt>
                <c:pt idx="3951" formatCode="0.00">
                  <c:v>4031.1039092938845</c:v>
                </c:pt>
                <c:pt idx="3952" formatCode="0.00">
                  <c:v>4031.0646568204629</c:v>
                </c:pt>
                <c:pt idx="3953" formatCode="0.00">
                  <c:v>4031.2355205282988</c:v>
                </c:pt>
                <c:pt idx="3954" formatCode="0.00">
                  <c:v>4031.3417331034402</c:v>
                </c:pt>
                <c:pt idx="3955" formatCode="0.00">
                  <c:v>4031.4340918644325</c:v>
                </c:pt>
                <c:pt idx="3956" formatCode="0.00">
                  <c:v>4032.19143370457</c:v>
                </c:pt>
                <c:pt idx="3957" formatCode="0.00">
                  <c:v>4032.8010015271198</c:v>
                </c:pt>
                <c:pt idx="3958" formatCode="0.00">
                  <c:v>4037.488208647484</c:v>
                </c:pt>
                <c:pt idx="3959" formatCode="0.00">
                  <c:v>#N/A</c:v>
                </c:pt>
                <c:pt idx="3960" formatCode="0.00">
                  <c:v>4037.4854817752985</c:v>
                </c:pt>
                <c:pt idx="3961" formatCode="0.00">
                  <c:v>4041.9620670299555</c:v>
                </c:pt>
                <c:pt idx="3962" formatCode="0.00">
                  <c:v>4043.1396412326085</c:v>
                </c:pt>
                <c:pt idx="3963" formatCode="0.00">
                  <c:v>4042.5046747507859</c:v>
                </c:pt>
                <c:pt idx="3964" formatCode="0.00">
                  <c:v>4041.5487615745146</c:v>
                </c:pt>
                <c:pt idx="3965" formatCode="0.00">
                  <c:v>4042.2160536226847</c:v>
                </c:pt>
                <c:pt idx="3966" formatCode="0.00">
                  <c:v>4042.356900733198</c:v>
                </c:pt>
                <c:pt idx="3967" formatCode="0.00">
                  <c:v>4042.7263357771676</c:v>
                </c:pt>
                <c:pt idx="3968" formatCode="0.00">
                  <c:v>4042.5554720693317</c:v>
                </c:pt>
                <c:pt idx="3969" formatCode="0.00">
                  <c:v>4041.8789441450622</c:v>
                </c:pt>
                <c:pt idx="3970" formatCode="0.00">
                  <c:v>4042.2460702200074</c:v>
                </c:pt>
                <c:pt idx="3971" formatCode="0.00">
                  <c:v>4042.2553060961063</c:v>
                </c:pt>
                <c:pt idx="3972" formatCode="0.00">
                  <c:v>4041.2786121986119</c:v>
                </c:pt>
                <c:pt idx="3973" formatCode="0.00">
                  <c:v>4040.7983466414512</c:v>
                </c:pt>
                <c:pt idx="3974" formatCode="0.00">
                  <c:v>4040.6598084999628</c:v>
                </c:pt>
                <c:pt idx="3975" formatCode="0.00">
                  <c:v>4040.4820178850523</c:v>
                </c:pt>
                <c:pt idx="3976" formatCode="0.00">
                  <c:v>4040.4104398452832</c:v>
                </c:pt>
                <c:pt idx="3977" formatCode="0.00">
                  <c:v>4040.4335295355313</c:v>
                </c:pt>
                <c:pt idx="3978" formatCode="0.00">
                  <c:v>4040.3203900533158</c:v>
                </c:pt>
                <c:pt idx="3979" formatCode="0.00">
                  <c:v>4040.2234133542738</c:v>
                </c:pt>
                <c:pt idx="3980" formatCode="0.00">
                  <c:v>4041.5695422957378</c:v>
                </c:pt>
                <c:pt idx="3981" formatCode="0.00">
                  <c:v>4043.873893382498</c:v>
                </c:pt>
                <c:pt idx="3982" formatCode="0.00">
                  <c:v>4041.4656386896213</c:v>
                </c:pt>
                <c:pt idx="3983" formatCode="0.00">
                  <c:v>4041.8604723928638</c:v>
                </c:pt>
                <c:pt idx="3984" formatCode="0.00">
                  <c:v>4041.1700906544456</c:v>
                </c:pt>
                <c:pt idx="3985" formatCode="0.00">
                  <c:v>4040.8422170529229</c:v>
                </c:pt>
                <c:pt idx="3986" formatCode="0.00">
                  <c:v>4040.5951573672683</c:v>
                </c:pt>
                <c:pt idx="3987" formatCode="0.00">
                  <c:v>4040.2672837657451</c:v>
                </c:pt>
                <c:pt idx="3988" formatCode="0.00">
                  <c:v>4040.010988203991</c:v>
                </c:pt>
                <c:pt idx="3989" formatCode="0.00">
                  <c:v>4040.1656891286534</c:v>
                </c:pt>
                <c:pt idx="3990" formatCode="0.00">
                  <c:v>4039.9855895447181</c:v>
                </c:pt>
                <c:pt idx="3991" formatCode="0.00">
                  <c:v>4039.9209384120236</c:v>
                </c:pt>
                <c:pt idx="3992" formatCode="0.00">
                  <c:v>4040.3250079913655</c:v>
                </c:pt>
                <c:pt idx="3993" formatCode="0.00">
                  <c:v>4040.3388618055142</c:v>
                </c:pt>
                <c:pt idx="3994" formatCode="0.00">
                  <c:v>4040.0040612969169</c:v>
                </c:pt>
                <c:pt idx="3995" formatCode="0.00">
                  <c:v>4040.2234133542738</c:v>
                </c:pt>
                <c:pt idx="3996" formatCode="0.00">
                  <c:v>4039.8770680005523</c:v>
                </c:pt>
                <c:pt idx="3997" formatCode="0.00">
                  <c:v>4040.2580478896457</c:v>
                </c:pt>
                <c:pt idx="3998" formatCode="0.00">
                  <c:v>4039.9648088234949</c:v>
                </c:pt>
                <c:pt idx="3999" formatCode="0.00">
                  <c:v>4040.0410048013136</c:v>
                </c:pt>
                <c:pt idx="4000" formatCode="0.00">
                  <c:v>4039.8216527439567</c:v>
                </c:pt>
                <c:pt idx="4001" formatCode="0.00">
                  <c:v>4039.7731643944358</c:v>
                </c:pt>
                <c:pt idx="4002" formatCode="0.00">
                  <c:v>4041.0176986988081</c:v>
                </c:pt>
                <c:pt idx="4003" formatCode="0.00">
                  <c:v>4042.8579470115819</c:v>
                </c:pt>
                <c:pt idx="4004" formatCode="0.00">
                  <c:v>4042.590106604704</c:v>
                </c:pt>
                <c:pt idx="4005" formatCode="0.00">
                  <c:v>4041.8697082689632</c:v>
                </c:pt>
                <c:pt idx="4006" formatCode="0.00">
                  <c:v>4041.6295754903831</c:v>
                </c:pt>
                <c:pt idx="4007" formatCode="0.00">
                  <c:v>4041.8373827026157</c:v>
                </c:pt>
                <c:pt idx="4008" formatCode="0.00">
                  <c:v>4041.9574490919058</c:v>
                </c:pt>
                <c:pt idx="4009" formatCode="0.00">
                  <c:v>4042.7124819630189</c:v>
                </c:pt>
                <c:pt idx="4010" formatCode="0.00">
                  <c:v>4042.2968675385528</c:v>
                </c:pt>
                <c:pt idx="4011" formatCode="0.00">
                  <c:v>4042.1698742421886</c:v>
                </c:pt>
                <c:pt idx="4012" formatCode="0.00">
                  <c:v>4041.4818014727953</c:v>
                </c:pt>
                <c:pt idx="4013" formatCode="0.00">
                  <c:v>4041.5880140479362</c:v>
                </c:pt>
                <c:pt idx="4014" formatCode="0.00">
                  <c:v>4042.5554720693317</c:v>
                </c:pt>
                <c:pt idx="4015" formatCode="0.00">
                  <c:v>4041.9020338353107</c:v>
                </c:pt>
                <c:pt idx="4016" formatCode="0.00">
                  <c:v>4041.4125324020506</c:v>
                </c:pt>
                <c:pt idx="4017" formatCode="0.00">
                  <c:v>4041.881253114087</c:v>
                </c:pt>
                <c:pt idx="4018" formatCode="0.00">
                  <c:v>4042.3014854766025</c:v>
                </c:pt>
                <c:pt idx="4019" formatCode="0.00">
                  <c:v>4041.7681136318715</c:v>
                </c:pt>
                <c:pt idx="4020" formatCode="0.00">
                  <c:v>4041.3409543622815</c:v>
                </c:pt>
                <c:pt idx="4021" formatCode="0.00">
                  <c:v>4041.0384794200318</c:v>
                </c:pt>
                <c:pt idx="4022" formatCode="0.00">
                  <c:v>4040.6921340663102</c:v>
                </c:pt>
                <c:pt idx="4023" formatCode="0.00">
                  <c:v>4041.0176986988081</c:v>
                </c:pt>
                <c:pt idx="4024" formatCode="0.00">
                  <c:v>4040.7567851990048</c:v>
                </c:pt>
                <c:pt idx="4025" formatCode="0.00">
                  <c:v>4041.7173163133257</c:v>
                </c:pt>
                <c:pt idx="4026" formatCode="0.00">
                  <c:v>4042.5739438215301</c:v>
                </c:pt>
                <c:pt idx="4027" formatCode="0.00">
                  <c:v>4042.913362268177</c:v>
                </c:pt>
                <c:pt idx="4028" formatCode="0.00">
                  <c:v>4042.2991765075776</c:v>
                </c:pt>
                <c:pt idx="4029" formatCode="0.00">
                  <c:v>4041.4794925037704</c:v>
                </c:pt>
                <c:pt idx="4030" formatCode="0.00">
                  <c:v>4041.059260141255</c:v>
                </c:pt>
                <c:pt idx="4031" formatCode="0.00">
                  <c:v>4040.9807551944114</c:v>
                </c:pt>
                <c:pt idx="4032" formatCode="0.00">
                  <c:v>4040.5582138628711</c:v>
                </c:pt>
                <c:pt idx="4033" formatCode="0.00">
                  <c:v>4040.2072505710998</c:v>
                </c:pt>
                <c:pt idx="4034" formatCode="0.00">
                  <c:v>4039.9971343898424</c:v>
                </c:pt>
                <c:pt idx="4035" formatCode="0.00">
                  <c:v>4039.8609052173788</c:v>
                </c:pt>
                <c:pt idx="4036" formatCode="0.00">
                  <c:v>4039.5445764609794</c:v>
                </c:pt>
                <c:pt idx="4037" formatCode="0.00">
                  <c:v>4039.6138455317241</c:v>
                </c:pt>
                <c:pt idx="4038" formatCode="0.00">
                  <c:v>4039.4475997619375</c:v>
                </c:pt>
                <c:pt idx="4039" formatCode="0.00">
                  <c:v>4039.5722840892772</c:v>
                </c:pt>
                <c:pt idx="4040" formatCode="0.00">
                  <c:v>4039.3390782177717</c:v>
                </c:pt>
                <c:pt idx="4041" formatCode="0.00">
                  <c:v>4039.4014203814413</c:v>
                </c:pt>
                <c:pt idx="4042" formatCode="0.00">
                  <c:v>4039.3898755363175</c:v>
                </c:pt>
                <c:pt idx="4043" formatCode="0.00">
                  <c:v>4039.4106562575407</c:v>
                </c:pt>
                <c:pt idx="4044" formatCode="0.00">
                  <c:v>4039.1797593550596</c:v>
                </c:pt>
                <c:pt idx="4045" formatCode="0.00">
                  <c:v>4039.0943275011418</c:v>
                </c:pt>
                <c:pt idx="4046" formatCode="0.00">
                  <c:v>4038.9488624525789</c:v>
                </c:pt>
                <c:pt idx="4047" formatCode="0.00">
                  <c:v>4038.9719521428269</c:v>
                </c:pt>
                <c:pt idx="4048" formatCode="0.00">
                  <c:v>4038.9211548242811</c:v>
                </c:pt>
                <c:pt idx="4049" formatCode="0.00">
                  <c:v>4038.8380319393877</c:v>
                </c:pt>
                <c:pt idx="4050" formatCode="0.00">
                  <c:v>4038.6325336961795</c:v>
                </c:pt>
                <c:pt idx="4051" formatCode="0.00">
                  <c:v>4038.5701915325099</c:v>
                </c:pt>
                <c:pt idx="4052" formatCode="0.00">
                  <c:v>4038.5447928732369</c:v>
                </c:pt>
                <c:pt idx="4053" formatCode="0.00">
                  <c:v>4038.4593610193192</c:v>
                </c:pt>
                <c:pt idx="4054" formatCode="0.00">
                  <c:v>4038.4362713290707</c:v>
                </c:pt>
                <c:pt idx="4055" formatCode="0.00">
                  <c:v>4038.6717861696015</c:v>
                </c:pt>
                <c:pt idx="4056" formatCode="0.00">
                  <c:v>4038.4939955546911</c:v>
                </c:pt>
                <c:pt idx="4057" formatCode="0.00">
                  <c:v>4038.4778327715176</c:v>
                </c:pt>
                <c:pt idx="4058" formatCode="0.00">
                  <c:v>4038.4016367936988</c:v>
                </c:pt>
                <c:pt idx="4059" formatCode="0.00">
                  <c:v>4038.2908062805077</c:v>
                </c:pt>
                <c:pt idx="4060" formatCode="0.00">
                  <c:v>4038.7502911164452</c:v>
                </c:pt>
                <c:pt idx="4061" formatCode="0.00">
                  <c:v>4038.6440785413038</c:v>
                </c:pt>
                <c:pt idx="4062" formatCode="0.00">
                  <c:v>4038.5055403998153</c:v>
                </c:pt>
                <c:pt idx="4063" formatCode="0.00">
                  <c:v>4038.4547430812695</c:v>
                </c:pt>
                <c:pt idx="4064" formatCode="0.00">
                  <c:v>4038.2561717451358</c:v>
                </c:pt>
                <c:pt idx="4065" formatCode="0.00">
                  <c:v>4038.0645273160767</c:v>
                </c:pt>
                <c:pt idx="4066" formatCode="0.00">
                  <c:v>4038.2584807141607</c:v>
                </c:pt>
                <c:pt idx="4067" formatCode="0.00">
                  <c:v>4038.2215372097635</c:v>
                </c:pt>
                <c:pt idx="4068" formatCode="0.00">
                  <c:v>4038.1591950460938</c:v>
                </c:pt>
                <c:pt idx="4069" formatCode="0.00">
                  <c:v>4038.3277497849049</c:v>
                </c:pt>
                <c:pt idx="4070" formatCode="0.00">
                  <c:v>4038.228464116838</c:v>
                </c:pt>
                <c:pt idx="4071" formatCode="0.00">
                  <c:v>4038.2030654575651</c:v>
                </c:pt>
                <c:pt idx="4072" formatCode="0.00">
                  <c:v>4037.9814044311834</c:v>
                </c:pt>
                <c:pt idx="4073" formatCode="0.00">
                  <c:v>4037.9375340197121</c:v>
                </c:pt>
                <c:pt idx="4074" formatCode="0.00">
                  <c:v>4038.0529824709524</c:v>
                </c:pt>
                <c:pt idx="4075" formatCode="0.00">
                  <c:v>4038.2908062805077</c:v>
                </c:pt>
                <c:pt idx="4076" formatCode="0.00">
                  <c:v>4038.898065134033</c:v>
                </c:pt>
                <c:pt idx="4077" formatCode="0.00">
                  <c:v>4039.8308886200562</c:v>
                </c:pt>
                <c:pt idx="4078" formatCode="0.00">
                  <c:v>4040.5420510796976</c:v>
                </c:pt>
                <c:pt idx="4079" formatCode="0.00">
                  <c:v>4041.8697082689632</c:v>
                </c:pt>
                <c:pt idx="4080" formatCode="0.00">
                  <c:v>4042.6616846444731</c:v>
                </c:pt>
                <c:pt idx="4081" formatCode="0.00">
                  <c:v>4042.4815850605378</c:v>
                </c:pt>
                <c:pt idx="4082" formatCode="0.00">
                  <c:v>4042.1768011492627</c:v>
                </c:pt>
                <c:pt idx="4083" formatCode="0.00">
                  <c:v>4042.5600900073814</c:v>
                </c:pt>
                <c:pt idx="4084" formatCode="0.00">
                  <c:v>4042.4677312463891</c:v>
                </c:pt>
                <c:pt idx="4085" formatCode="0.00">
                  <c:v>4041.4587117825472</c:v>
                </c:pt>
                <c:pt idx="4086" formatCode="0.00">
                  <c:v>4041.1700906544456</c:v>
                </c:pt>
                <c:pt idx="4087" formatCode="0.00">
                  <c:v>4041.2647583844628</c:v>
                </c:pt>
                <c:pt idx="4088" formatCode="0.00">
                  <c:v>4041.3432633313064</c:v>
                </c:pt>
                <c:pt idx="4089" formatCode="0.00">
                  <c:v>4041.5949409550108</c:v>
                </c:pt>
                <c:pt idx="4090" formatCode="0.00">
                  <c:v>4041.4517848754726</c:v>
                </c:pt>
                <c:pt idx="4091" formatCode="0.00">
                  <c:v>4041.4679476586462</c:v>
                </c:pt>
                <c:pt idx="4092" formatCode="0.00">
                  <c:v>4042.1052231094936</c:v>
                </c:pt>
                <c:pt idx="4093" formatCode="0.00">
                  <c:v>4043.3728471041145</c:v>
                </c:pt>
                <c:pt idx="4094" formatCode="0.00">
                  <c:v>4041.9228145565339</c:v>
                </c:pt>
                <c:pt idx="4095" formatCode="0.00">
                  <c:v>4041.2624494154384</c:v>
                </c:pt>
                <c:pt idx="4096" formatCode="0.00">
                  <c:v>4042.8556380425571</c:v>
                </c:pt>
                <c:pt idx="4097" formatCode="0.00">
                  <c:v>4043.0241927813681</c:v>
                </c:pt>
                <c:pt idx="4098" formatCode="0.00">
                  <c:v>4041.567233326713</c:v>
                </c:pt>
                <c:pt idx="4099" formatCode="0.00">
                  <c:v>4041.8212199194422</c:v>
                </c:pt>
                <c:pt idx="4100" formatCode="0.00">
                  <c:v>4041.2208879729915</c:v>
                </c:pt>
                <c:pt idx="4101" formatCode="0.00">
                  <c:v>4041.7658046628467</c:v>
                </c:pt>
                <c:pt idx="4102" formatCode="0.00">
                  <c:v>4042.3545917641732</c:v>
                </c:pt>
                <c:pt idx="4103" formatCode="0.00">
                  <c:v>4041.4263862161997</c:v>
                </c:pt>
                <c:pt idx="4104" formatCode="0.00">
                  <c:v>4040.6667354070373</c:v>
                </c:pt>
                <c:pt idx="4105" formatCode="0.00">
                  <c:v>4040.3781142789358</c:v>
                </c:pt>
                <c:pt idx="4106" formatCode="0.00">
                  <c:v>4040.1656891286534</c:v>
                </c:pt>
                <c:pt idx="4107" formatCode="0.00">
                  <c:v>4040.26959273477</c:v>
                </c:pt>
                <c:pt idx="4108" formatCode="0.00">
                  <c:v>4042.0082464104516</c:v>
                </c:pt>
                <c:pt idx="4109" formatCode="0.00">
                  <c:v>4042.647830830324</c:v>
                </c:pt>
                <c:pt idx="4110" formatCode="0.00">
                  <c:v>4043.4144085465609</c:v>
                </c:pt>
                <c:pt idx="4111" formatCode="0.00">
                  <c:v>4041.5995588930605</c:v>
                </c:pt>
                <c:pt idx="4112" formatCode="0.00">
                  <c:v>4041.6041768311102</c:v>
                </c:pt>
                <c:pt idx="4113" formatCode="0.00">
                  <c:v>4042.1444755829157</c:v>
                </c:pt>
                <c:pt idx="4114" formatCode="0.00">
                  <c:v>4041.2255059110412</c:v>
                </c:pt>
                <c:pt idx="4115" formatCode="0.00">
                  <c:v>4040.6436457167893</c:v>
                </c:pt>
                <c:pt idx="4116" formatCode="0.00">
                  <c:v>4040.3527156196633</c:v>
                </c:pt>
                <c:pt idx="4117" formatCode="0.00">
                  <c:v>4040.2418851064722</c:v>
                </c:pt>
                <c:pt idx="4118" formatCode="0.00">
                  <c:v>4039.7246760449148</c:v>
                </c:pt>
                <c:pt idx="4119" formatCode="0.00">
                  <c:v>4039.5792109963518</c:v>
                </c:pt>
                <c:pt idx="4120" formatCode="0.00">
                  <c:v>4039.7385298590634</c:v>
                </c:pt>
                <c:pt idx="4121" formatCode="0.00">
                  <c:v>4039.6554069741705</c:v>
                </c:pt>
                <c:pt idx="4122" formatCode="0.00">
                  <c:v>4039.4776163592601</c:v>
                </c:pt>
                <c:pt idx="4123" formatCode="0.00">
                  <c:v>4039.3159885275236</c:v>
                </c:pt>
                <c:pt idx="4124" formatCode="0.00">
                  <c:v>4039.4614535760866</c:v>
                </c:pt>
                <c:pt idx="4125" formatCode="0.00">
                  <c:v>4039.3529320319203</c:v>
                </c:pt>
                <c:pt idx="4126" formatCode="0.00">
                  <c:v>4039.0181315233231</c:v>
                </c:pt>
                <c:pt idx="4127" formatCode="0.00">
                  <c:v>4038.9165368862314</c:v>
                </c:pt>
                <c:pt idx="4128" formatCode="0.00">
                  <c:v>4037.2610060954426</c:v>
                </c:pt>
                <c:pt idx="4129" formatCode="0.00">
                  <c:v>4037.7666703118762</c:v>
                </c:pt>
                <c:pt idx="4130" formatCode="0.00">
                  <c:v>4038.6002081298325</c:v>
                </c:pt>
                <c:pt idx="4131" formatCode="0.00">
                  <c:v>4038.6209888510557</c:v>
                </c:pt>
                <c:pt idx="4132" formatCode="0.00">
                  <c:v>4038.6140619439811</c:v>
                </c:pt>
                <c:pt idx="4133" formatCode="0.00">
                  <c:v>4038.5817363776341</c:v>
                </c:pt>
                <c:pt idx="4134" formatCode="0.00">
                  <c:v>4038.4893776166414</c:v>
                </c:pt>
                <c:pt idx="4135" formatCode="0.00">
                  <c:v>4038.3877829795497</c:v>
                </c:pt>
                <c:pt idx="4136" formatCode="0.00">
                  <c:v>4038.5263211210386</c:v>
                </c:pt>
                <c:pt idx="4137" formatCode="0.00">
                  <c:v>4038.5609556564104</c:v>
                </c:pt>
                <c:pt idx="4138" formatCode="0.00">
                  <c:v>4038.3831650415004</c:v>
                </c:pt>
                <c:pt idx="4139" formatCode="0.00">
                  <c:v>4038.5147762759143</c:v>
                </c:pt>
                <c:pt idx="4140" formatCode="0.00">
                  <c:v>4038.4108726697978</c:v>
                </c:pt>
                <c:pt idx="4141" formatCode="0.00">
                  <c:v>4038.5332480281131</c:v>
                </c:pt>
                <c:pt idx="4142" formatCode="0.00">
                  <c:v>4038.5632646254353</c:v>
                </c:pt>
                <c:pt idx="4143" formatCode="0.00">
                  <c:v>4038.6440785413038</c:v>
                </c:pt>
                <c:pt idx="4144" formatCode="0.00">
                  <c:v>4037.0462719761354</c:v>
                </c:pt>
                <c:pt idx="4145" formatCode="0.00">
                  <c:v>4038.7641449305938</c:v>
                </c:pt>
                <c:pt idx="4146" formatCode="0.00">
                  <c:v>4038.7941615279165</c:v>
                </c:pt>
                <c:pt idx="4147" formatCode="0.00">
                  <c:v>4038.8241781252391</c:v>
                </c:pt>
                <c:pt idx="4148" formatCode="0.00">
                  <c:v>4038.7549090544944</c:v>
                </c:pt>
                <c:pt idx="4149" formatCode="0.00">
                  <c:v>4038.5401749351872</c:v>
                </c:pt>
                <c:pt idx="4150" formatCode="0.00">
                  <c:v>4038.3208228778303</c:v>
                </c:pt>
                <c:pt idx="4151" formatCode="0.00">
                  <c:v>4038.5701915325099</c:v>
                </c:pt>
                <c:pt idx="4152" formatCode="0.00">
                  <c:v>4038.8934471959833</c:v>
                </c:pt>
                <c:pt idx="4153" formatCode="0.00">
                  <c:v>4038.9211548242811</c:v>
                </c:pt>
                <c:pt idx="4154" formatCode="0.00">
                  <c:v>4039.4729984212104</c:v>
                </c:pt>
                <c:pt idx="4155" formatCode="0.00">
                  <c:v>4040.1333635623059</c:v>
                </c:pt>
                <c:pt idx="4156" formatCode="0.00">
                  <c:v>4040.7637121060793</c:v>
                </c:pt>
                <c:pt idx="4157" formatCode="0.00">
                  <c:v>4041.3617350835052</c:v>
                </c:pt>
                <c:pt idx="4158" formatCode="0.00">
                  <c:v>4042.1975818704864</c:v>
                </c:pt>
                <c:pt idx="4159" formatCode="0.00">
                  <c:v>4040.8445260219478</c:v>
                </c:pt>
                <c:pt idx="4160" formatCode="0.00">
                  <c:v>4042.3938442375952</c:v>
                </c:pt>
                <c:pt idx="4161" formatCode="0.00">
                  <c:v>4041.945904246782</c:v>
                </c:pt>
                <c:pt idx="4162" formatCode="0.00">
                  <c:v>4042.8348573213339</c:v>
                </c:pt>
                <c:pt idx="4163" formatCode="0.00">
                  <c:v>4042.696319179845</c:v>
                </c:pt>
                <c:pt idx="4164" formatCode="0.00">
                  <c:v>4041.9689939370301</c:v>
                </c:pt>
                <c:pt idx="4165" formatCode="0.00">
                  <c:v>4042.4215518658925</c:v>
                </c:pt>
                <c:pt idx="4166" formatCode="0.00">
                  <c:v>4043.582963285372</c:v>
                </c:pt>
                <c:pt idx="4167" formatCode="0.00">
                  <c:v>4041.1423830261479</c:v>
                </c:pt>
                <c:pt idx="4168" formatCode="0.00">
                  <c:v>4041.84892754774</c:v>
                </c:pt>
                <c:pt idx="4169" formatCode="0.00">
                  <c:v>4041.9713029060549</c:v>
                </c:pt>
                <c:pt idx="4170" formatCode="0.00">
                  <c:v>4041.832764764566</c:v>
                </c:pt>
                <c:pt idx="4171" formatCode="0.00">
                  <c:v>4041.5025821940185</c:v>
                </c:pt>
                <c:pt idx="4172" formatCode="0.00">
                  <c:v>4041.0084628227091</c:v>
                </c:pt>
                <c:pt idx="4173" formatCode="0.00">
                  <c:v>4040.535124172623</c:v>
                </c:pt>
                <c:pt idx="4174" formatCode="0.00">
                  <c:v>4040.1587622215789</c:v>
                </c:pt>
                <c:pt idx="4175" formatCode="0.00">
                  <c:v>4040.2541627831738</c:v>
                </c:pt>
                <c:pt idx="4176" formatCode="0.00">
                  <c:v>#N/A</c:v>
                </c:pt>
                <c:pt idx="4177" formatCode="0.00">
                  <c:v>4040.5429746673076</c:v>
                </c:pt>
                <c:pt idx="4178" formatCode="0.00">
                  <c:v>4040.4136724019181</c:v>
                </c:pt>
                <c:pt idx="4179" formatCode="0.00">
                  <c:v>4040.4321441541165</c:v>
                </c:pt>
                <c:pt idx="4180" formatCode="0.00">
                  <c:v>4040.5221939460839</c:v>
                </c:pt>
                <c:pt idx="4181" formatCode="0.00">
                  <c:v>4040.6353334282999</c:v>
                </c:pt>
                <c:pt idx="4182" formatCode="0.00">
                  <c:v>4039.4577592256469</c:v>
                </c:pt>
                <c:pt idx="4183" formatCode="0.00">
                  <c:v>4040.1042705525933</c:v>
                </c:pt>
                <c:pt idx="4184" formatCode="0.00">
                  <c:v>4041.2402833127999</c:v>
                </c:pt>
                <c:pt idx="4185" formatCode="0.00">
                  <c:v>4041.6120273257943</c:v>
                </c:pt>
                <c:pt idx="4186" formatCode="0.00">
                  <c:v>4041.8660139185235</c:v>
                </c:pt>
                <c:pt idx="4187" formatCode="0.00">
                  <c:v>4041.9722264936645</c:v>
                </c:pt>
                <c:pt idx="4188" formatCode="0.00">
                  <c:v>4041.7159309319109</c:v>
                </c:pt>
                <c:pt idx="4189" formatCode="0.00">
                  <c:v>4039.9957490084275</c:v>
                </c:pt>
                <c:pt idx="4190" formatCode="0.00">
                  <c:v>4041.5312134099258</c:v>
                </c:pt>
                <c:pt idx="4191" formatCode="0.00">
                  <c:v>4041.5219775338269</c:v>
                </c:pt>
                <c:pt idx="4192" formatCode="0.00">
                  <c:v>4041.5265954718766</c:v>
                </c:pt>
                <c:pt idx="4193" formatCode="0.00">
                  <c:v>4041.4550174321075</c:v>
                </c:pt>
                <c:pt idx="4194" formatCode="0.00">
                  <c:v>4041.3672766091645</c:v>
                </c:pt>
                <c:pt idx="4195" formatCode="0.00">
                  <c:v>4041.3187882596435</c:v>
                </c:pt>
                <c:pt idx="4196" formatCode="0.00">
                  <c:v>4041.2933896003706</c:v>
                </c:pt>
                <c:pt idx="4197" formatCode="0.00">
                  <c:v>4041.2910806313457</c:v>
                </c:pt>
                <c:pt idx="4198" formatCode="0.00">
                  <c:v>4041.5981735116457</c:v>
                </c:pt>
                <c:pt idx="4199" formatCode="0.00">
                  <c:v>4042.1915785510218</c:v>
                </c:pt>
                <c:pt idx="4200" formatCode="0.00">
                  <c:v>4042.415548546428</c:v>
                </c:pt>
                <c:pt idx="4201" formatCode="0.00">
                  <c:v>4042.4224754535026</c:v>
                </c:pt>
                <c:pt idx="4202" formatCode="0.00">
                  <c:v>4042.4270933915523</c:v>
                </c:pt>
                <c:pt idx="4203" formatCode="0.00">
                  <c:v>4042.4247844225274</c:v>
                </c:pt>
                <c:pt idx="4204" formatCode="0.00">
                  <c:v>4042.415548546428</c:v>
                </c:pt>
                <c:pt idx="4205" formatCode="0.00">
                  <c:v>4042.4109306083787</c:v>
                </c:pt>
                <c:pt idx="4206" formatCode="0.00">
                  <c:v>4042.4247844225274</c:v>
                </c:pt>
                <c:pt idx="4207" formatCode="0.00">
                  <c:v>4040.8523765166319</c:v>
                </c:pt>
                <c:pt idx="4208" formatCode="0.00">
                  <c:v>4042.2631565907909</c:v>
                </c:pt>
                <c:pt idx="4209" formatCode="0.00">
                  <c:v>4042.2008144271208</c:v>
                </c:pt>
                <c:pt idx="4210" formatCode="0.00">
                  <c:v>4042.1384722634511</c:v>
                </c:pt>
                <c:pt idx="4211" formatCode="0.00">
                  <c:v>4042.1153825732031</c:v>
                </c:pt>
                <c:pt idx="4212" formatCode="0.00">
                  <c:v>4042.0692031927069</c:v>
                </c:pt>
                <c:pt idx="4213" formatCode="0.00">
                  <c:v>4041.6974591797125</c:v>
                </c:pt>
                <c:pt idx="4214" formatCode="0.00">
                  <c:v>4041.5150506267523</c:v>
                </c:pt>
                <c:pt idx="4215" formatCode="0.00">
                  <c:v>4041.3441869189164</c:v>
                </c:pt>
                <c:pt idx="4216" formatCode="0.00">
                  <c:v>4041.1363797066833</c:v>
                </c:pt>
                <c:pt idx="4217" formatCode="0.00">
                  <c:v>4040.9955325961701</c:v>
                </c:pt>
                <c:pt idx="4218" formatCode="0.00">
                  <c:v>4040.8708482688303</c:v>
                </c:pt>
                <c:pt idx="4219" formatCode="0.00">
                  <c:v>4040.6884397158706</c:v>
                </c:pt>
                <c:pt idx="4220" formatCode="0.00">
                  <c:v>4040.5245029151088</c:v>
                </c:pt>
                <c:pt idx="4221" formatCode="0.00">
                  <c:v>4040.3928916806949</c:v>
                </c:pt>
                <c:pt idx="4222" formatCode="0.00">
                  <c:v>4040.2658983843303</c:v>
                </c:pt>
                <c:pt idx="4223" formatCode="0.00">
                  <c:v>4040.1389050879657</c:v>
                </c:pt>
                <c:pt idx="4224" formatCode="0.00">
                  <c:v>4040.0950346764944</c:v>
                </c:pt>
                <c:pt idx="4225" formatCode="0.00">
                  <c:v>4039.9564965350055</c:v>
                </c:pt>
                <c:pt idx="4226" formatCode="0.00">
                  <c:v>4039.8017956103436</c:v>
                </c:pt>
                <c:pt idx="4227" formatCode="0.00">
                  <c:v>4039.6632574688547</c:v>
                </c:pt>
                <c:pt idx="4228" formatCode="0.00">
                  <c:v>4039.5547359246889</c:v>
                </c:pt>
                <c:pt idx="4229" formatCode="0.00">
                  <c:v>4039.4508323185723</c:v>
                </c:pt>
                <c:pt idx="4230" formatCode="0.00">
                  <c:v>4039.3792542788033</c:v>
                </c:pt>
                <c:pt idx="4231" formatCode="0.00">
                  <c:v>4039.2961313939099</c:v>
                </c:pt>
                <c:pt idx="4232" formatCode="0.00">
                  <c:v>4039.2453340753641</c:v>
                </c:pt>
                <c:pt idx="4233" formatCode="0.00">
                  <c:v>4039.1853008807193</c:v>
                </c:pt>
                <c:pt idx="4234" formatCode="0.00">
                  <c:v>4039.1229587170492</c:v>
                </c:pt>
                <c:pt idx="4235" formatCode="0.00">
                  <c:v>4039.102177995826</c:v>
                </c:pt>
                <c:pt idx="4236" formatCode="0.00">
                  <c:v>4038.6981084164845</c:v>
                </c:pt>
                <c:pt idx="4237" formatCode="0.00">
                  <c:v>4039.0398358321563</c:v>
                </c:pt>
                <c:pt idx="4238" formatCode="0.00">
                  <c:v>4039.0075102658088</c:v>
                </c:pt>
                <c:pt idx="4239" formatCode="0.00">
                  <c:v>4038.9774936684862</c:v>
                </c:pt>
                <c:pt idx="4240" formatCode="0.00">
                  <c:v>4038.9497860401884</c:v>
                </c:pt>
                <c:pt idx="4241" formatCode="0.00">
                  <c:v>4038.6311483147647</c:v>
                </c:pt>
                <c:pt idx="4242" formatCode="0.00">
                  <c:v>4038.9243873809155</c:v>
                </c:pt>
                <c:pt idx="4243" formatCode="0.00">
                  <c:v>4038.908224597742</c:v>
                </c:pt>
                <c:pt idx="4244" formatCode="0.00">
                  <c:v>4038.9036066596923</c:v>
                </c:pt>
                <c:pt idx="4245" formatCode="0.00">
                  <c:v>4038.8920618145685</c:v>
                </c:pt>
                <c:pt idx="4246" formatCode="0.00">
                  <c:v>4038.8805169694442</c:v>
                </c:pt>
                <c:pt idx="4247" formatCode="0.00">
                  <c:v>4038.8735900623697</c:v>
                </c:pt>
                <c:pt idx="4248" formatCode="0.00">
                  <c:v>4038.8435734650475</c:v>
                </c:pt>
                <c:pt idx="4249" formatCode="0.00">
                  <c:v>4037.3058000945239</c:v>
                </c:pt>
                <c:pt idx="4250" formatCode="0.00">
                  <c:v>4038.8666631552956</c:v>
                </c:pt>
                <c:pt idx="4251" formatCode="0.00">
                  <c:v>4038.8712810933453</c:v>
                </c:pt>
                <c:pt idx="4252" formatCode="0.00">
                  <c:v>4038.8574272791961</c:v>
                </c:pt>
                <c:pt idx="4253" formatCode="0.00">
                  <c:v>4038.8643541862707</c:v>
                </c:pt>
                <c:pt idx="4254" formatCode="0.00">
                  <c:v>4038.8712810933453</c:v>
                </c:pt>
                <c:pt idx="4255" formatCode="0.00">
                  <c:v>4038.7927761465016</c:v>
                </c:pt>
                <c:pt idx="4256" formatCode="0.00">
                  <c:v>4038.8481914030972</c:v>
                </c:pt>
                <c:pt idx="4257" formatCode="0.00">
                  <c:v>4038.8366465579729</c:v>
                </c:pt>
                <c:pt idx="4258" formatCode="0.00">
                  <c:v>4038.8227927438243</c:v>
                </c:pt>
                <c:pt idx="4259" formatCode="0.00">
                  <c:v>4038.7604505801542</c:v>
                </c:pt>
                <c:pt idx="4260" formatCode="0.00">
                  <c:v>4038.8043209916254</c:v>
                </c:pt>
                <c:pt idx="4261" formatCode="0.00">
                  <c:v>4038.7858492394271</c:v>
                </c:pt>
                <c:pt idx="4262" formatCode="0.00">
                  <c:v>4038.7696864562536</c:v>
                </c:pt>
                <c:pt idx="4263" formatCode="0.00">
                  <c:v>4038.762759549179</c:v>
                </c:pt>
                <c:pt idx="4264" formatCode="0.00">
                  <c:v>4038.7719954252784</c:v>
                </c:pt>
                <c:pt idx="4265" formatCode="0.00">
                  <c:v>4038.762759549179</c:v>
                </c:pt>
                <c:pt idx="4266" formatCode="0.00">
                  <c:v>4037.2457668998791</c:v>
                </c:pt>
                <c:pt idx="4267" formatCode="0.00">
                  <c:v>4038.8528093411464</c:v>
                </c:pt>
                <c:pt idx="4268" formatCode="0.00">
                  <c:v>4038.8966797526182</c:v>
                </c:pt>
                <c:pt idx="4269" formatCode="0.00">
                  <c:v>4038.9220784118907</c:v>
                </c:pt>
                <c:pt idx="4270" formatCode="0.00">
                  <c:v>4038.956712947263</c:v>
                </c:pt>
                <c:pt idx="4271" formatCode="0.00">
                  <c:v>4039.0398358321563</c:v>
                </c:pt>
                <c:pt idx="4272" formatCode="0.00">
                  <c:v>4039.3376928363568</c:v>
                </c:pt>
                <c:pt idx="4273" formatCode="0.00">
                  <c:v>4039.513174482242</c:v>
                </c:pt>
                <c:pt idx="4274" formatCode="0.00">
                  <c:v>4039.6563305617806</c:v>
                </c:pt>
                <c:pt idx="4275" formatCode="0.00">
                  <c:v>4039.8525929288894</c:v>
                </c:pt>
                <c:pt idx="4276" formatCode="0.00">
                  <c:v>4040.7115294061186</c:v>
                </c:pt>
                <c:pt idx="4277" formatCode="0.00">
                  <c:v>4040.6422603353744</c:v>
                </c:pt>
                <c:pt idx="4278" formatCode="0.00">
                  <c:v>4040.6861307468457</c:v>
                </c:pt>
                <c:pt idx="4279" formatCode="0.00">
                  <c:v>4040.7877253839374</c:v>
                </c:pt>
                <c:pt idx="4280" formatCode="0.00">
                  <c:v>4041.0324761005672</c:v>
                </c:pt>
                <c:pt idx="4281" formatCode="0.00">
                  <c:v>4041.30262547647</c:v>
                </c:pt>
                <c:pt idx="4282" formatCode="0.00">
                  <c:v>4041.545067224075</c:v>
                </c:pt>
                <c:pt idx="4283" formatCode="0.00">
                  <c:v>4041.7690372194816</c:v>
                </c:pt>
                <c:pt idx="4284" formatCode="0.00">
                  <c:v>4041.9930072148882</c:v>
                </c:pt>
                <c:pt idx="4285" formatCode="0.00">
                  <c:v>4040.2243369418838</c:v>
                </c:pt>
                <c:pt idx="4286" formatCode="0.00">
                  <c:v>4041.7274757770347</c:v>
                </c:pt>
                <c:pt idx="4287" formatCode="0.00">
                  <c:v>4041.6605156753153</c:v>
                </c:pt>
                <c:pt idx="4288" formatCode="0.00">
                  <c:v>4039.9611144730552</c:v>
                </c:pt>
                <c:pt idx="4289" formatCode="0.00">
                  <c:v>4041.4296187728346</c:v>
                </c:pt>
                <c:pt idx="4290" formatCode="0.00">
                  <c:v>4041.3626586711148</c:v>
                </c:pt>
                <c:pt idx="4291" formatCode="0.00">
                  <c:v>4041.2956985693954</c:v>
                </c:pt>
                <c:pt idx="4292" formatCode="0.00">
                  <c:v>4041.0370940386165</c:v>
                </c:pt>
                <c:pt idx="4293" formatCode="0.00">
                  <c:v>4040.8685392998054</c:v>
                </c:pt>
                <c:pt idx="4294" formatCode="0.00">
                  <c:v>4040.7022935300192</c:v>
                </c:pt>
                <c:pt idx="4295" formatCode="0.00">
                  <c:v>4040.5660643575557</c:v>
                </c:pt>
                <c:pt idx="4296" formatCode="0.00">
                  <c:v>4040.4529248753397</c:v>
                </c:pt>
                <c:pt idx="4297" formatCode="0.00">
                  <c:v>4040.487559410712</c:v>
                </c:pt>
                <c:pt idx="4298" formatCode="0.00">
                  <c:v>4040.8339047644336</c:v>
                </c:pt>
                <c:pt idx="4299" formatCode="0.00">
                  <c:v>4041.0624926978894</c:v>
                </c:pt>
                <c:pt idx="4300" formatCode="0.00">
                  <c:v>4041.2610640340231</c:v>
                </c:pt>
                <c:pt idx="4301" formatCode="0.00">
                  <c:v>4041.431927741859</c:v>
                </c:pt>
                <c:pt idx="4302" formatCode="0.00">
                  <c:v>4041.5773927904224</c:v>
                </c:pt>
                <c:pt idx="4303" formatCode="0.00">
                  <c:v>4041.6882233036131</c:v>
                </c:pt>
                <c:pt idx="4304" formatCode="0.00">
                  <c:v>4041.7990538168042</c:v>
                </c:pt>
                <c:pt idx="4305" formatCode="0.00">
                  <c:v>4041.8867946397468</c:v>
                </c:pt>
                <c:pt idx="4306" formatCode="0.00">
                  <c:v>4041.9514457724413</c:v>
                </c:pt>
                <c:pt idx="4307" formatCode="0.00">
                  <c:v>4042.0022430909871</c:v>
                </c:pt>
                <c:pt idx="4308" formatCode="0.00">
                  <c:v>4042.0414955644092</c:v>
                </c:pt>
                <c:pt idx="4309" formatCode="0.00">
                  <c:v>4041.8013627858286</c:v>
                </c:pt>
                <c:pt idx="4310" formatCode="0.00">
                  <c:v>4041.7205488699606</c:v>
                </c:pt>
                <c:pt idx="4311" formatCode="0.00">
                  <c:v>4041.7020771177617</c:v>
                </c:pt>
                <c:pt idx="4312" formatCode="0.00">
                  <c:v>4041.6882233036131</c:v>
                </c:pt>
                <c:pt idx="4313" formatCode="0.00">
                  <c:v>4041.6697515514147</c:v>
                </c:pt>
                <c:pt idx="4314" formatCode="0.00">
                  <c:v>4041.5820107284717</c:v>
                </c:pt>
                <c:pt idx="4315" formatCode="0.00">
                  <c:v>4041.5312134099258</c:v>
                </c:pt>
                <c:pt idx="4316" formatCode="0.00">
                  <c:v>4041.4642533082065</c:v>
                </c:pt>
                <c:pt idx="4317" formatCode="0.00">
                  <c:v>4041.4042201135617</c:v>
                </c:pt>
                <c:pt idx="4318" formatCode="0.00">
                  <c:v>4041.1155989854601</c:v>
                </c:pt>
                <c:pt idx="4319" formatCode="0.00">
                  <c:v>4040.8477585785822</c:v>
                </c:pt>
                <c:pt idx="4320" formatCode="0.00">
                  <c:v>4040.6999845609944</c:v>
                </c:pt>
                <c:pt idx="4321" formatCode="0.00">
                  <c:v>4040.5937719858534</c:v>
                </c:pt>
                <c:pt idx="4322" formatCode="0.00">
                  <c:v>4040.4344531231413</c:v>
                </c:pt>
                <c:pt idx="4323" formatCode="0.00">
                  <c:v>4040.3836558045955</c:v>
                </c:pt>
                <c:pt idx="4324" formatCode="0.00">
                  <c:v>4040.3952006497198</c:v>
                </c:pt>
                <c:pt idx="4325" formatCode="0.00">
                  <c:v>4040.4552338443646</c:v>
                </c:pt>
                <c:pt idx="4326" formatCode="0.00">
                  <c:v>4040.5314298221833</c:v>
                </c:pt>
                <c:pt idx="4327" formatCode="0.00">
                  <c:v>4040.5683733265805</c:v>
                </c:pt>
                <c:pt idx="4328" formatCode="0.00">
                  <c:v>4040.6099347690269</c:v>
                </c:pt>
                <c:pt idx="4329" formatCode="0.00">
                  <c:v>4040.6468782734237</c:v>
                </c:pt>
                <c:pt idx="4330" formatCode="0.00">
                  <c:v>4040.6653500256225</c:v>
                </c:pt>
                <c:pt idx="4331" formatCode="0.00">
                  <c:v>4040.6884397158706</c:v>
                </c:pt>
                <c:pt idx="4332" formatCode="0.00">
                  <c:v>4040.6561141495231</c:v>
                </c:pt>
                <c:pt idx="4333" formatCode="0.00">
                  <c:v>4040.6768948707463</c:v>
                </c:pt>
                <c:pt idx="4334" formatCode="0.00">
                  <c:v>4040.7438549724657</c:v>
                </c:pt>
                <c:pt idx="4335" formatCode="0.00">
                  <c:v>4040.8015791980861</c:v>
                </c:pt>
                <c:pt idx="4336" formatCode="0.00">
                  <c:v>4040.8569944546816</c:v>
                </c:pt>
                <c:pt idx="4337" formatCode="0.00">
                  <c:v>4039.5893704600608</c:v>
                </c:pt>
                <c:pt idx="4338" formatCode="0.00">
                  <c:v>4040.8362137334584</c:v>
                </c:pt>
                <c:pt idx="4339" formatCode="0.00">
                  <c:v>4040.5152670390098</c:v>
                </c:pt>
                <c:pt idx="4340" formatCode="0.00">
                  <c:v>4040.6145527070767</c:v>
                </c:pt>
                <c:pt idx="4341" formatCode="0.00">
                  <c:v>4040.5037221938856</c:v>
                </c:pt>
                <c:pt idx="4342" formatCode="0.00">
                  <c:v>4040.4321441541165</c:v>
                </c:pt>
                <c:pt idx="4343" formatCode="0.00">
                  <c:v>4040.39058271167</c:v>
                </c:pt>
                <c:pt idx="4344" formatCode="0.00">
                  <c:v>4040.3813468355706</c:v>
                </c:pt>
                <c:pt idx="4345" formatCode="0.00">
                  <c:v>4040.3928916806949</c:v>
                </c:pt>
                <c:pt idx="4346" formatCode="0.00">
                  <c:v>4040.3975096187442</c:v>
                </c:pt>
                <c:pt idx="4347" formatCode="0.00">
                  <c:v>4040.3698019904468</c:v>
                </c:pt>
                <c:pt idx="4348" formatCode="0.00">
                  <c:v>4040.3305495170248</c:v>
                </c:pt>
                <c:pt idx="4349" formatCode="0.00">
                  <c:v>4038.6981084164845</c:v>
                </c:pt>
                <c:pt idx="4350" formatCode="0.00">
                  <c:v>4040.2266459109082</c:v>
                </c:pt>
                <c:pt idx="4351" formatCode="0.00">
                  <c:v>4040.1135064286927</c:v>
                </c:pt>
                <c:pt idx="4352" formatCode="0.00">
                  <c:v>4040.0165297296508</c:v>
                </c:pt>
                <c:pt idx="4353" formatCode="0.00">
                  <c:v>4039.9103171545094</c:v>
                </c:pt>
                <c:pt idx="4354" formatCode="0.00">
                  <c:v>4039.8248853005916</c:v>
                </c:pt>
                <c:pt idx="4355" formatCode="0.00">
                  <c:v>4039.9634234420801</c:v>
                </c:pt>
                <c:pt idx="4356" formatCode="0.00">
                  <c:v>4040.1042705525933</c:v>
                </c:pt>
                <c:pt idx="4357" formatCode="0.00">
                  <c:v>4040.0211476677005</c:v>
                </c:pt>
                <c:pt idx="4358" formatCode="0.00">
                  <c:v>4039.7879417961944</c:v>
                </c:pt>
                <c:pt idx="4359" formatCode="0.00">
                  <c:v>4039.6193870573834</c:v>
                </c:pt>
                <c:pt idx="4360" formatCode="0.00">
                  <c:v>4039.4877758229691</c:v>
                </c:pt>
                <c:pt idx="4361" formatCode="0.00">
                  <c:v>4039.3792542788033</c:v>
                </c:pt>
                <c:pt idx="4362" formatCode="0.00">
                  <c:v>4039.3076762390342</c:v>
                </c:pt>
                <c:pt idx="4363" formatCode="0.00">
                  <c:v>4039.2268623231657</c:v>
                </c:pt>
                <c:pt idx="4364" formatCode="0.00">
                  <c:v>4039.1622111904712</c:v>
                </c:pt>
                <c:pt idx="4365" formatCode="0.00">
                  <c:v>4039.102177995826</c:v>
                </c:pt>
                <c:pt idx="4366" formatCode="0.00">
                  <c:v>4039.0490717082553</c:v>
                </c:pt>
                <c:pt idx="4367" formatCode="0.00">
                  <c:v>4039.0190551109331</c:v>
                </c:pt>
                <c:pt idx="4368" formatCode="0.00">
                  <c:v>4039.5893704600608</c:v>
                </c:pt>
                <c:pt idx="4369" formatCode="0.00">
                  <c:v>4039.7002009732519</c:v>
                </c:pt>
                <c:pt idx="4370" formatCode="0.00">
                  <c:v>4039.8779915881623</c:v>
                </c:pt>
                <c:pt idx="4371" formatCode="0.00">
                  <c:v>4040.2289548799331</c:v>
                </c:pt>
                <c:pt idx="4372" formatCode="0.00">
                  <c:v>4040.4921773487617</c:v>
                </c:pt>
                <c:pt idx="4373" formatCode="0.00">
                  <c:v>4040.3374764240993</c:v>
                </c:pt>
                <c:pt idx="4374" formatCode="0.00">
                  <c:v>4040.1481409640651</c:v>
                </c:pt>
                <c:pt idx="4375" formatCode="0.00">
                  <c:v>4040.0165297296508</c:v>
                </c:pt>
                <c:pt idx="4376" formatCode="0.00">
                  <c:v>4039.9195530306088</c:v>
                </c:pt>
                <c:pt idx="4377" formatCode="0.00">
                  <c:v>4039.8710646810878</c:v>
                </c:pt>
                <c:pt idx="4378" formatCode="0.00">
                  <c:v>4039.84335705279</c:v>
                </c:pt>
                <c:pt idx="4379" formatCode="0.00">
                  <c:v>4039.8410480837651</c:v>
                </c:pt>
                <c:pt idx="4380" formatCode="0.00">
                  <c:v>4039.8687557120629</c:v>
                </c:pt>
                <c:pt idx="4381" formatCode="0.00">
                  <c:v>4039.9195530306088</c:v>
                </c:pt>
                <c:pt idx="4382" formatCode="0.00">
                  <c:v>4040.0396194198988</c:v>
                </c:pt>
                <c:pt idx="4383" formatCode="0.00">
                  <c:v>4040.2266459109082</c:v>
                </c:pt>
                <c:pt idx="4384" formatCode="0.00">
                  <c:v>4040.3836558045955</c:v>
                </c:pt>
                <c:pt idx="4385" formatCode="0.00">
                  <c:v>4040.5291208531585</c:v>
                </c:pt>
                <c:pt idx="4386" formatCode="0.00">
                  <c:v>4040.6561141495231</c:v>
                </c:pt>
                <c:pt idx="4387" formatCode="0.00">
                  <c:v>4040.8777751759048</c:v>
                </c:pt>
                <c:pt idx="4388" formatCode="0.00">
                  <c:v>4041.4296187728346</c:v>
                </c:pt>
                <c:pt idx="4389" formatCode="0.00">
                  <c:v>4041.859087011449</c:v>
                </c:pt>
                <c:pt idx="4390" formatCode="0.00">
                  <c:v>4042.1315453563766</c:v>
                </c:pt>
                <c:pt idx="4391" formatCode="0.00">
                  <c:v>4042.2446848385921</c:v>
                </c:pt>
                <c:pt idx="4392" formatCode="0.00">
                  <c:v>4042.2585386527412</c:v>
                </c:pt>
                <c:pt idx="4393" formatCode="0.00">
                  <c:v>4042.2793193739644</c:v>
                </c:pt>
                <c:pt idx="4394" formatCode="0.00">
                  <c:v>4042.3116449403119</c:v>
                </c:pt>
                <c:pt idx="4395" formatCode="0.00">
                  <c:v>4042.3301166925103</c:v>
                </c:pt>
                <c:pt idx="4396" formatCode="0.00">
                  <c:v>4042.3508974137335</c:v>
                </c:pt>
                <c:pt idx="4397" formatCode="0.00">
                  <c:v>4042.3693691659319</c:v>
                </c:pt>
                <c:pt idx="4398" formatCode="0.00">
                  <c:v>4042.3924588561799</c:v>
                </c:pt>
                <c:pt idx="4399" formatCode="0.00">
                  <c:v>4042.3901498871551</c:v>
                </c:pt>
                <c:pt idx="4400" formatCode="0.00">
                  <c:v>4042.3809140110561</c:v>
                </c:pt>
                <c:pt idx="4401" formatCode="0.00">
                  <c:v>4042.3624422588578</c:v>
                </c:pt>
                <c:pt idx="4402" formatCode="0.00">
                  <c:v>4042.3993857632545</c:v>
                </c:pt>
                <c:pt idx="4403" formatCode="0.00">
                  <c:v>4041.6489708301915</c:v>
                </c:pt>
                <c:pt idx="4404" formatCode="0.00">
                  <c:v>4041.1941039323037</c:v>
                </c:pt>
                <c:pt idx="4405" formatCode="0.00">
                  <c:v>4040.8800841449297</c:v>
                </c:pt>
                <c:pt idx="4406" formatCode="0.00">
                  <c:v>4040.6445693043988</c:v>
                </c:pt>
                <c:pt idx="4407" formatCode="0.00">
                  <c:v>4040.4737055965629</c:v>
                </c:pt>
                <c:pt idx="4408" formatCode="0.00">
                  <c:v>4040.3328584860496</c:v>
                </c:pt>
                <c:pt idx="4409" formatCode="0.00">
                  <c:v>4040.2335728179828</c:v>
                </c:pt>
                <c:pt idx="4410" formatCode="0.00">
                  <c:v>4040.134287149916</c:v>
                </c:pt>
                <c:pt idx="4411" formatCode="0.00">
                  <c:v>4040.0419283889237</c:v>
                </c:pt>
                <c:pt idx="4412" formatCode="0.00">
                  <c:v>4039.9680413801298</c:v>
                </c:pt>
                <c:pt idx="4413" formatCode="0.00">
                  <c:v>4039.9241709686585</c:v>
                </c:pt>
                <c:pt idx="4414" formatCode="0.00">
                  <c:v>4039.8641377740132</c:v>
                </c:pt>
                <c:pt idx="4415" formatCode="0.00">
                  <c:v>4039.8225763315668</c:v>
                </c:pt>
                <c:pt idx="4416" formatCode="0.00">
                  <c:v>4039.7810148891203</c:v>
                </c:pt>
                <c:pt idx="4417" formatCode="0.00">
                  <c:v>4039.7533072608226</c:v>
                </c:pt>
                <c:pt idx="4418" formatCode="0.00">
                  <c:v>4039.7071278803264</c:v>
                </c:pt>
                <c:pt idx="4419" formatCode="0.00">
                  <c:v>4039.6378588095818</c:v>
                </c:pt>
                <c:pt idx="4420" formatCode="0.00">
                  <c:v>4039.5685897388375</c:v>
                </c:pt>
                <c:pt idx="4421" formatCode="0.00">
                  <c:v>4039.4970116990685</c:v>
                </c:pt>
                <c:pt idx="4422" formatCode="0.00">
                  <c:v>4039.4092708761259</c:v>
                </c:pt>
                <c:pt idx="4423" formatCode="0.00">
                  <c:v>4039.3423107744061</c:v>
                </c:pt>
                <c:pt idx="4424" formatCode="0.00">
                  <c:v>4039.2730417036619</c:v>
                </c:pt>
                <c:pt idx="4425" formatCode="0.00">
                  <c:v>4039.2153174780419</c:v>
                </c:pt>
                <c:pt idx="4426" formatCode="0.00">
                  <c:v>4039.1529753143718</c:v>
                </c:pt>
                <c:pt idx="4427" formatCode="0.00">
                  <c:v>4039.1091049029005</c:v>
                </c:pt>
                <c:pt idx="4428" formatCode="0.00">
                  <c:v>4039.0606165533795</c:v>
                </c:pt>
                <c:pt idx="4429" formatCode="0.00">
                  <c:v>4039.0167461419082</c:v>
                </c:pt>
                <c:pt idx="4430" formatCode="0.00">
                  <c:v>4038.9613308853127</c:v>
                </c:pt>
                <c:pt idx="4431" formatCode="0.00">
                  <c:v>4038.9359322260398</c:v>
                </c:pt>
                <c:pt idx="4432" formatCode="0.00">
                  <c:v>4038.9105335667668</c:v>
                </c:pt>
                <c:pt idx="4433" formatCode="0.00">
                  <c:v>4038.8851349074939</c:v>
                </c:pt>
                <c:pt idx="4434" formatCode="0.00">
                  <c:v>4038.8689721243204</c:v>
                </c:pt>
                <c:pt idx="4435" formatCode="0.00">
                  <c:v>4038.8435734650475</c:v>
                </c:pt>
                <c:pt idx="4436" formatCode="0.00">
                  <c:v>4038.8204837747994</c:v>
                </c:pt>
                <c:pt idx="4437" formatCode="0.00">
                  <c:v>4038.8135568677249</c:v>
                </c:pt>
                <c:pt idx="4438" formatCode="0.00">
                  <c:v>4038.7904671774768</c:v>
                </c:pt>
                <c:pt idx="4439" formatCode="0.00">
                  <c:v>4038.8251017128487</c:v>
                </c:pt>
                <c:pt idx="4440" formatCode="0.00">
                  <c:v>4039.1599022214464</c:v>
                </c:pt>
                <c:pt idx="4441" formatCode="0.00">
                  <c:v>4039.6216960264082</c:v>
                </c:pt>
                <c:pt idx="4442" formatCode="0.00">
                  <c:v>4040.0049848845265</c:v>
                </c:pt>
                <c:pt idx="4443" formatCode="0.00">
                  <c:v>4040.2889880745784</c:v>
                </c:pt>
                <c:pt idx="4444" formatCode="0.00">
                  <c:v>4040.5383567292579</c:v>
                </c:pt>
                <c:pt idx="4445" formatCode="0.00">
                  <c:v>4040.8870110520043</c:v>
                </c:pt>
                <c:pt idx="4446" formatCode="0.00">
                  <c:v>4041.1987218703534</c:v>
                </c:pt>
                <c:pt idx="4447" formatCode="0.00">
                  <c:v>4041.4503994940578</c:v>
                </c:pt>
                <c:pt idx="4448" formatCode="0.00">
                  <c:v>4041.6766784584893</c:v>
                </c:pt>
                <c:pt idx="4449" formatCode="0.00">
                  <c:v>4041.859087011449</c:v>
                </c:pt>
                <c:pt idx="4450" formatCode="0.00">
                  <c:v>4041.5981735116457</c:v>
                </c:pt>
                <c:pt idx="4451" formatCode="0.00">
                  <c:v>4041.3003165074451</c:v>
                </c:pt>
                <c:pt idx="4452" formatCode="0.00">
                  <c:v>4041.1710142420557</c:v>
                </c:pt>
                <c:pt idx="4453" formatCode="0.00">
                  <c:v>4041.117907954485</c:v>
                </c:pt>
                <c:pt idx="4454" formatCode="0.00">
                  <c:v>4041.1109810474104</c:v>
                </c:pt>
                <c:pt idx="4455" formatCode="0.00">
                  <c:v>4041.117907954485</c:v>
                </c:pt>
                <c:pt idx="4456" formatCode="0.00">
                  <c:v>4041.1155989854601</c:v>
                </c:pt>
                <c:pt idx="4457" formatCode="0.00">
                  <c:v>4041.1271438305844</c:v>
                </c:pt>
                <c:pt idx="4458" formatCode="0.00">
                  <c:v>4041.1479245518076</c:v>
                </c:pt>
                <c:pt idx="4459" formatCode="0.00">
                  <c:v>4041.1594693969319</c:v>
                </c:pt>
                <c:pt idx="4460" formatCode="0.00">
                  <c:v>4041.1594693969319</c:v>
                </c:pt>
                <c:pt idx="4461" formatCode="0.00">
                  <c:v>4041.1548514588821</c:v>
                </c:pt>
                <c:pt idx="4462" formatCode="0.00">
                  <c:v>4041.1386886757082</c:v>
                </c:pt>
                <c:pt idx="4463" formatCode="0.00">
                  <c:v>4041.1479245518076</c:v>
                </c:pt>
                <c:pt idx="4464" formatCode="0.00">
                  <c:v>4041.1640873349811</c:v>
                </c:pt>
                <c:pt idx="4465" formatCode="0.00">
                  <c:v>4041.1548514588821</c:v>
                </c:pt>
                <c:pt idx="4466" formatCode="0.00">
                  <c:v>4041.044020945691</c:v>
                </c:pt>
                <c:pt idx="4467" formatCode="0.00">
                  <c:v>4041.0301671315424</c:v>
                </c:pt>
                <c:pt idx="4468" formatCode="0.00">
                  <c:v>4041.0671106359391</c:v>
                </c:pt>
                <c:pt idx="4469" formatCode="0.00">
                  <c:v>4041.1294527996092</c:v>
                </c:pt>
                <c:pt idx="4470" formatCode="0.00">
                  <c:v>4041.1433066137579</c:v>
                </c:pt>
                <c:pt idx="4471" formatCode="0.00">
                  <c:v>4041.0394030076413</c:v>
                </c:pt>
                <c:pt idx="4472" formatCode="0.00">
                  <c:v>4040.9585890917733</c:v>
                </c:pt>
                <c:pt idx="4473" formatCode="0.00">
                  <c:v>4040.9124097112772</c:v>
                </c:pt>
                <c:pt idx="4474" formatCode="0.00">
                  <c:v>4040.8893200210291</c:v>
                </c:pt>
                <c:pt idx="4475" formatCode="0.00">
                  <c:v>4040.8962469281032</c:v>
                </c:pt>
                <c:pt idx="4476" formatCode="0.00">
                  <c:v>4041.8313793831512</c:v>
                </c:pt>
                <c:pt idx="4477" formatCode="0.00">
                  <c:v>4042.1384722634511</c:v>
                </c:pt>
                <c:pt idx="4478" formatCode="0.00">
                  <c:v>4042.3970767942296</c:v>
                </c:pt>
                <c:pt idx="4479" formatCode="0.00">
                  <c:v>4042.3993857632545</c:v>
                </c:pt>
                <c:pt idx="4480" formatCode="0.00">
                  <c:v>4042.415548546428</c:v>
                </c:pt>
                <c:pt idx="4481" formatCode="0.00">
                  <c:v>4042.4224754535026</c:v>
                </c:pt>
                <c:pt idx="4482" formatCode="0.00">
                  <c:v>4042.4016947322793</c:v>
                </c:pt>
                <c:pt idx="4483" formatCode="0.00">
                  <c:v>4042.2608476217661</c:v>
                </c:pt>
                <c:pt idx="4484" formatCode="0.00">
                  <c:v>4042.2123592722451</c:v>
                </c:pt>
                <c:pt idx="4485" formatCode="0.00">
                  <c:v>4042.2793193739644</c:v>
                </c:pt>
                <c:pt idx="4486" formatCode="0.00">
                  <c:v>4042.2123592722451</c:v>
                </c:pt>
                <c:pt idx="4487" formatCode="0.00">
                  <c:v>4042.0599673166075</c:v>
                </c:pt>
                <c:pt idx="4488" formatCode="0.00">
                  <c:v>4041.7828910336302</c:v>
                </c:pt>
                <c:pt idx="4489" formatCode="0.00">
                  <c:v>4041.6074093877446</c:v>
                </c:pt>
                <c:pt idx="4490" formatCode="0.00">
                  <c:v>4041.4642533082065</c:v>
                </c:pt>
                <c:pt idx="4491" formatCode="0.00">
                  <c:v>4041.3557317640407</c:v>
                </c:pt>
                <c:pt idx="4492" formatCode="0.00">
                  <c:v>4041.2633730030479</c:v>
                </c:pt>
                <c:pt idx="4493" formatCode="0.00">
                  <c:v>4041.205648777428</c:v>
                </c:pt>
                <c:pt idx="4494" formatCode="0.00">
                  <c:v>4041.117907954485</c:v>
                </c:pt>
                <c:pt idx="4495" formatCode="0.00">
                  <c:v>4041.0070774412943</c:v>
                </c:pt>
                <c:pt idx="4496" formatCode="0.00">
                  <c:v>4040.8616123927313</c:v>
                </c:pt>
                <c:pt idx="4497" formatCode="0.00">
                  <c:v>4040.7392370344164</c:v>
                </c:pt>
                <c:pt idx="4498" formatCode="0.00">
                  <c:v>4040.6399513663496</c:v>
                </c:pt>
                <c:pt idx="4499" formatCode="0.00">
                  <c:v>4040.5776092026795</c:v>
                </c:pt>
                <c:pt idx="4500" formatCode="0.00">
                  <c:v>4040.5268118841336</c:v>
                </c:pt>
                <c:pt idx="4501" formatCode="0.00">
                  <c:v>4040.4113634328933</c:v>
                </c:pt>
                <c:pt idx="4502" formatCode="0.00">
                  <c:v>4040.2866791055535</c:v>
                </c:pt>
                <c:pt idx="4503" formatCode="0.00">
                  <c:v>4040.1643037472386</c:v>
                </c:pt>
                <c:pt idx="4504" formatCode="0.00">
                  <c:v>4040.0511642650231</c:v>
                </c:pt>
                <c:pt idx="4505" formatCode="0.00">
                  <c:v>4039.9564965350055</c:v>
                </c:pt>
                <c:pt idx="4506" formatCode="0.00">
                  <c:v>4039.8733736501126</c:v>
                </c:pt>
                <c:pt idx="4507" formatCode="0.00">
                  <c:v>4039.8179583935171</c:v>
                </c:pt>
                <c:pt idx="4508" formatCode="0.00">
                  <c:v>4039.7763969510706</c:v>
                </c:pt>
                <c:pt idx="4509" formatCode="0.00">
                  <c:v>4039.7440713847232</c:v>
                </c:pt>
                <c:pt idx="4510" formatCode="0.00">
                  <c:v>4039.7348355086237</c:v>
                </c:pt>
                <c:pt idx="4511" formatCode="0.00">
                  <c:v>4039.7255996325248</c:v>
                </c:pt>
                <c:pt idx="4512" formatCode="0.00">
                  <c:v>4039.7209816944751</c:v>
                </c:pt>
                <c:pt idx="4513" formatCode="0.00">
                  <c:v>4039.7787059200955</c:v>
                </c:pt>
                <c:pt idx="4514" formatCode="0.00">
                  <c:v>4039.8156494244922</c:v>
                </c:pt>
                <c:pt idx="4515" formatCode="0.00">
                  <c:v>4039.8641377740132</c:v>
                </c:pt>
                <c:pt idx="4516" formatCode="0.00">
                  <c:v>4039.9472606589065</c:v>
                </c:pt>
                <c:pt idx="4517" formatCode="0.00">
                  <c:v>4040.0696360172215</c:v>
                </c:pt>
                <c:pt idx="4518" formatCode="0.00">
                  <c:v>4040.1504499330899</c:v>
                </c:pt>
                <c:pt idx="4519" formatCode="0.00">
                  <c:v>4040.3236226099507</c:v>
                </c:pt>
                <c:pt idx="4520" formatCode="0.00">
                  <c:v>4040.4690876585137</c:v>
                </c:pt>
                <c:pt idx="4521" formatCode="0.00">
                  <c:v>4040.6076258000021</c:v>
                </c:pt>
                <c:pt idx="4522" formatCode="0.00">
                  <c:v>4040.6976755919695</c:v>
                </c:pt>
                <c:pt idx="4523" formatCode="0.00">
                  <c:v>4040.6884397158706</c:v>
                </c:pt>
                <c:pt idx="4524" formatCode="0.00">
                  <c:v>4041.0648016669143</c:v>
                </c:pt>
                <c:pt idx="4525" formatCode="0.00">
                  <c:v>4041.3534227950158</c:v>
                </c:pt>
                <c:pt idx="4526" formatCode="0.00">
                  <c:v>4041.5265954718766</c:v>
                </c:pt>
                <c:pt idx="4527" formatCode="0.00">
                  <c:v>4041.6189542328689</c:v>
                </c:pt>
                <c:pt idx="4528" formatCode="0.00">
                  <c:v>4041.6489708301915</c:v>
                </c:pt>
                <c:pt idx="4529" formatCode="0.00">
                  <c:v>4041.6812963965385</c:v>
                </c:pt>
                <c:pt idx="4530" formatCode="0.00">
                  <c:v>4041.7713461885064</c:v>
                </c:pt>
                <c:pt idx="4531" formatCode="0.00">
                  <c:v>4041.8798677326722</c:v>
                </c:pt>
                <c:pt idx="4532" formatCode="0.00">
                  <c:v>4041.9745354626893</c:v>
                </c:pt>
                <c:pt idx="4533" formatCode="0.00">
                  <c:v>4042.092292882955</c:v>
                </c:pt>
                <c:pt idx="4534" formatCode="0.00">
                  <c:v>4042.3024090642125</c:v>
                </c:pt>
                <c:pt idx="4535" formatCode="0.00">
                  <c:v>4042.4386382366765</c:v>
                </c:pt>
                <c:pt idx="4536" formatCode="0.00">
                  <c:v>4042.4247844225274</c:v>
                </c:pt>
                <c:pt idx="4537" formatCode="0.00">
                  <c:v>4042.4178575154529</c:v>
                </c:pt>
                <c:pt idx="4538" formatCode="0.00">
                  <c:v>4042.4201664844777</c:v>
                </c:pt>
                <c:pt idx="4539" formatCode="0.00">
                  <c:v>4042.4178575154529</c:v>
                </c:pt>
                <c:pt idx="4540" formatCode="0.00">
                  <c:v>4042.4201664844777</c:v>
                </c:pt>
                <c:pt idx="4541" formatCode="0.00">
                  <c:v>4042.4224754535026</c:v>
                </c:pt>
                <c:pt idx="4542" formatCode="0.00">
                  <c:v>4042.4109306083787</c:v>
                </c:pt>
                <c:pt idx="4543" formatCode="0.00">
                  <c:v>4042.4132395774036</c:v>
                </c:pt>
                <c:pt idx="4544" formatCode="0.00">
                  <c:v>4042.415548546428</c:v>
                </c:pt>
                <c:pt idx="4545" formatCode="0.00">
                  <c:v>4042.4109306083787</c:v>
                </c:pt>
                <c:pt idx="4546" formatCode="0.00">
                  <c:v>4042.415548546428</c:v>
                </c:pt>
                <c:pt idx="4547" formatCode="0.00">
                  <c:v>4042.415548546428</c:v>
                </c:pt>
                <c:pt idx="4548" formatCode="0.00">
                  <c:v>#N/A</c:v>
                </c:pt>
                <c:pt idx="4549" formatCode="0.00">
                  <c:v>4042.5102162764456</c:v>
                </c:pt>
                <c:pt idx="4550" formatCode="0.00">
                  <c:v>4042.3301166925103</c:v>
                </c:pt>
                <c:pt idx="4551" formatCode="0.00">
                  <c:v>4041.9098843299948</c:v>
                </c:pt>
                <c:pt idx="4552" formatCode="0.00">
                  <c:v>4041.5935555735959</c:v>
                </c:pt>
                <c:pt idx="4553" formatCode="0.00">
                  <c:v>4041.3580407330651</c:v>
                </c:pt>
                <c:pt idx="4554" formatCode="0.00">
                  <c:v>4041.1594693969319</c:v>
                </c:pt>
                <c:pt idx="4555" formatCode="0.00">
                  <c:v>4041.0301671315424</c:v>
                </c:pt>
                <c:pt idx="4556" formatCode="0.00">
                  <c:v>4040.9054828042026</c:v>
                </c:pt>
                <c:pt idx="4557" formatCode="0.00">
                  <c:v>4040.7900343529623</c:v>
                </c:pt>
                <c:pt idx="4558" formatCode="0.00">
                  <c:v>4040.6768948707463</c:v>
                </c:pt>
                <c:pt idx="4559" formatCode="0.00">
                  <c:v>4040.6006988929275</c:v>
                </c:pt>
                <c:pt idx="4560" formatCode="0.00">
                  <c:v>4040.5314298221833</c:v>
                </c:pt>
                <c:pt idx="4561" formatCode="0.00">
                  <c:v>4040.4413800302159</c:v>
                </c:pt>
                <c:pt idx="4562" formatCode="0.00">
                  <c:v>4040.3790378665458</c:v>
                </c:pt>
                <c:pt idx="4563" formatCode="0.00">
                  <c:v>4040.2982239506778</c:v>
                </c:pt>
                <c:pt idx="4564" formatCode="0.00">
                  <c:v>4040.2358817870077</c:v>
                </c:pt>
                <c:pt idx="4565" formatCode="0.00">
                  <c:v>4040.1943203445612</c:v>
                </c:pt>
                <c:pt idx="4566" formatCode="0.00">
                  <c:v>4040.1319781808911</c:v>
                </c:pt>
                <c:pt idx="4567" formatCode="0.00">
                  <c:v>4040.037310450874</c:v>
                </c:pt>
                <c:pt idx="4568" formatCode="0.00">
                  <c:v>4039.9726593181795</c:v>
                </c:pt>
                <c:pt idx="4569" formatCode="0.00">
                  <c:v>4039.9080081854845</c:v>
                </c:pt>
                <c:pt idx="4570" formatCode="0.00">
                  <c:v>4039.8387391147403</c:v>
                </c:pt>
                <c:pt idx="4571" formatCode="0.00">
                  <c:v>4039.7994866413187</c:v>
                </c:pt>
                <c:pt idx="4572" formatCode="0.00">
                  <c:v>4039.8133404554674</c:v>
                </c:pt>
                <c:pt idx="4573" formatCode="0.00">
                  <c:v>4040.1596858091889</c:v>
                </c:pt>
                <c:pt idx="4574" formatCode="0.00">
                  <c:v>4039.9703503491546</c:v>
                </c:pt>
                <c:pt idx="4575" formatCode="0.00">
                  <c:v>4039.8179583935171</c:v>
                </c:pt>
                <c:pt idx="4576" formatCode="0.00">
                  <c:v>4039.7140547874005</c:v>
                </c:pt>
                <c:pt idx="4577" formatCode="0.00">
                  <c:v>4039.6124601503088</c:v>
                </c:pt>
                <c:pt idx="4578" formatCode="0.00">
                  <c:v>4039.5501179866392</c:v>
                </c:pt>
                <c:pt idx="4579" formatCode="0.00">
                  <c:v>4039.4877758229691</c:v>
                </c:pt>
                <c:pt idx="4580" formatCode="0.00">
                  <c:v>4039.4138888141752</c:v>
                </c:pt>
                <c:pt idx="4581" formatCode="0.00">
                  <c:v>4039.3861811858778</c:v>
                </c:pt>
                <c:pt idx="4582" formatCode="0.00">
                  <c:v>4039.406961907101</c:v>
                </c:pt>
                <c:pt idx="4583" formatCode="0.00">
                  <c:v>4039.4439054114978</c:v>
                </c:pt>
                <c:pt idx="4584" formatCode="0.00">
                  <c:v>4039.5224103583414</c:v>
                </c:pt>
                <c:pt idx="4585" formatCode="0.00">
                  <c:v>4039.6078422122596</c:v>
                </c:pt>
                <c:pt idx="4586" formatCode="0.00">
                  <c:v>4039.6586395308054</c:v>
                </c:pt>
                <c:pt idx="4587" formatCode="0.00">
                  <c:v>4039.7140547874005</c:v>
                </c:pt>
                <c:pt idx="4588" formatCode="0.00">
                  <c:v>4039.7717790130209</c:v>
                </c:pt>
                <c:pt idx="4589" formatCode="0.00">
                  <c:v>4039.8133404554674</c:v>
                </c:pt>
                <c:pt idx="4590" formatCode="0.00">
                  <c:v>4039.8456660218148</c:v>
                </c:pt>
                <c:pt idx="4591" formatCode="0.00">
                  <c:v>4039.8687557120629</c:v>
                </c:pt>
                <c:pt idx="4592" formatCode="0.00">
                  <c:v>4039.8687557120629</c:v>
                </c:pt>
                <c:pt idx="4593" formatCode="0.00">
                  <c:v>4039.8710646810878</c:v>
                </c:pt>
                <c:pt idx="4594" formatCode="0.00">
                  <c:v>4039.8710646810878</c:v>
                </c:pt>
                <c:pt idx="4595" formatCode="0.00">
                  <c:v>4039.8502839598646</c:v>
                </c:pt>
                <c:pt idx="4596" formatCode="0.00">
                  <c:v>4039.8479749908397</c:v>
                </c:pt>
                <c:pt idx="4597" formatCode="0.00">
                  <c:v>4039.8664467430381</c:v>
                </c:pt>
                <c:pt idx="4598" formatCode="0.00">
                  <c:v>4039.9264799376833</c:v>
                </c:pt>
                <c:pt idx="4599" formatCode="0.00">
                  <c:v>4039.9957490084275</c:v>
                </c:pt>
                <c:pt idx="4600" formatCode="0.00">
                  <c:v>4040.0673270481966</c:v>
                </c:pt>
                <c:pt idx="4601" formatCode="0.00">
                  <c:v>4040.1227423047922</c:v>
                </c:pt>
                <c:pt idx="4602" formatCode="0.00">
                  <c:v>4040.1666127162634</c:v>
                </c:pt>
                <c:pt idx="4603" formatCode="0.00">
                  <c:v>4040.157376840164</c:v>
                </c:pt>
                <c:pt idx="4604" formatCode="0.00">
                  <c:v>4040.1435230260154</c:v>
                </c:pt>
                <c:pt idx="4605" formatCode="0.00">
                  <c:v>4040.0881077694198</c:v>
                </c:pt>
                <c:pt idx="4606" formatCode="0.00">
                  <c:v>4040.2197190038341</c:v>
                </c:pt>
                <c:pt idx="4607" formatCode="0.00">
                  <c:v>4038.6865635713602</c:v>
                </c:pt>
                <c:pt idx="4608" formatCode="0.00">
                  <c:v>4040.4067454948436</c:v>
                </c:pt>
                <c:pt idx="4609" formatCode="0.00">
                  <c:v>4041.0532568217905</c:v>
                </c:pt>
                <c:pt idx="4610" formatCode="0.00">
                  <c:v>4041.4688712462562</c:v>
                </c:pt>
                <c:pt idx="4611" formatCode="0.00">
                  <c:v>4041.7297847460595</c:v>
                </c:pt>
                <c:pt idx="4612" formatCode="0.00">
                  <c:v>4041.9052663919451</c:v>
                </c:pt>
                <c:pt idx="4613" formatCode="0.00">
                  <c:v>4042.0391865953843</c:v>
                </c:pt>
                <c:pt idx="4614" formatCode="0.00">
                  <c:v>4042.1546350466247</c:v>
                </c:pt>
                <c:pt idx="4615" formatCode="0.00">
                  <c:v>4042.237757931518</c:v>
                </c:pt>
                <c:pt idx="4616" formatCode="0.00">
                  <c:v>4042.2954821571379</c:v>
                </c:pt>
                <c:pt idx="4617" formatCode="0.00">
                  <c:v>4042.3301166925103</c:v>
                </c:pt>
                <c:pt idx="4618" formatCode="0.00">
                  <c:v>4042.3532063827583</c:v>
                </c:pt>
                <c:pt idx="4619" formatCode="0.00">
                  <c:v>4042.3855319491058</c:v>
                </c:pt>
                <c:pt idx="4620" formatCode="0.00">
                  <c:v>4042.4294023605771</c:v>
                </c:pt>
                <c:pt idx="4621" formatCode="0.00">
                  <c:v>4042.4755817410733</c:v>
                </c:pt>
                <c:pt idx="4622" formatCode="0.00">
                  <c:v>4041.6766784584888</c:v>
                </c:pt>
                <c:pt idx="4623" formatCode="0.00">
                  <c:v>4041.189485994254</c:v>
                </c:pt>
                <c:pt idx="4624" formatCode="0.00">
                  <c:v>4040.8223599193093</c:v>
                </c:pt>
                <c:pt idx="4625" formatCode="0.00">
                  <c:v>4040.5314298221833</c:v>
                </c:pt>
                <c:pt idx="4626" formatCode="0.00">
                  <c:v>4040.2774432294541</c:v>
                </c:pt>
                <c:pt idx="4627" formatCode="0.00">
                  <c:v>4040.0950346764944</c:v>
                </c:pt>
                <c:pt idx="4628" formatCode="0.00">
                  <c:v>4039.9264799376833</c:v>
                </c:pt>
                <c:pt idx="4629" formatCode="0.00">
                  <c:v>4039.7833238581447</c:v>
                </c:pt>
                <c:pt idx="4630" formatCode="0.00">
                  <c:v>4039.6678754069044</c:v>
                </c:pt>
                <c:pt idx="4631" formatCode="0.00">
                  <c:v>4039.561662831763</c:v>
                </c:pt>
                <c:pt idx="4632" formatCode="0.00">
                  <c:v>4039.4693040707707</c:v>
                </c:pt>
                <c:pt idx="4633" formatCode="0.00">
                  <c:v>4039.3815632478281</c:v>
                </c:pt>
                <c:pt idx="4634" formatCode="0.00">
                  <c:v>4039.3030583009845</c:v>
                </c:pt>
                <c:pt idx="4635" formatCode="0.00">
                  <c:v>4039.2291712921906</c:v>
                </c:pt>
                <c:pt idx="4636" formatCode="0.00">
                  <c:v>4039.1806829426696</c:v>
                </c:pt>
                <c:pt idx="4637" formatCode="0.00">
                  <c:v>4039.1298856241237</c:v>
                </c:pt>
                <c:pt idx="4638" formatCode="0.00">
                  <c:v>4039.0790883055779</c:v>
                </c:pt>
                <c:pt idx="4639" formatCode="0.00">
                  <c:v>4039.0352178941066</c:v>
                </c:pt>
                <c:pt idx="4640" formatCode="0.00">
                  <c:v>4038.9982743897094</c:v>
                </c:pt>
                <c:pt idx="4641" formatCode="0.00">
                  <c:v>4038.4371949166807</c:v>
                </c:pt>
                <c:pt idx="4642" formatCode="0.00">
                  <c:v>4038.9405501640895</c:v>
                </c:pt>
                <c:pt idx="4643" formatCode="0.00">
                  <c:v>4038.9012976906674</c:v>
                </c:pt>
                <c:pt idx="4644" formatCode="0.00">
                  <c:v>4038.8758990313945</c:v>
                </c:pt>
                <c:pt idx="4645" formatCode="0.00">
                  <c:v>4038.8689721243204</c:v>
                </c:pt>
                <c:pt idx="4646" formatCode="0.00">
                  <c:v>4038.8874438765188</c:v>
                </c:pt>
                <c:pt idx="4647" formatCode="0.00">
                  <c:v>4038.9151515048165</c:v>
                </c:pt>
                <c:pt idx="4648" formatCode="0.00">
                  <c:v>4038.9012976906674</c:v>
                </c:pt>
                <c:pt idx="4649" formatCode="0.00">
                  <c:v>4038.9798026375111</c:v>
                </c:pt>
                <c:pt idx="4650" formatCode="0.00">
                  <c:v>4039.0282909870321</c:v>
                </c:pt>
                <c:pt idx="4651" formatCode="0.00">
                  <c:v>4038.2801850229939</c:v>
                </c:pt>
                <c:pt idx="4652" formatCode="0.00">
                  <c:v>4037.513607306757</c:v>
                </c:pt>
                <c:pt idx="4653" formatCode="0.00">
                  <c:v>4039.1091049029005</c:v>
                </c:pt>
                <c:pt idx="4654" formatCode="0.00">
                  <c:v>4039.1183407789999</c:v>
                </c:pt>
                <c:pt idx="4655" formatCode="0.00">
                  <c:v>4039.125267686074</c:v>
                </c:pt>
                <c:pt idx="4656" formatCode="0.00">
                  <c:v>4039.1206497480243</c:v>
                </c:pt>
                <c:pt idx="4657" formatCode="0.00">
                  <c:v>4039.1137228409502</c:v>
                </c:pt>
                <c:pt idx="4658" formatCode="0.00">
                  <c:v>4039.0675434604541</c:v>
                </c:pt>
                <c:pt idx="4659" formatCode="0.00">
                  <c:v>4039.044453770206</c:v>
                </c:pt>
                <c:pt idx="4660" formatCode="0.00">
                  <c:v>4037.4558830811366</c:v>
                </c:pt>
                <c:pt idx="4661" formatCode="0.00">
                  <c:v>4038.9520950092133</c:v>
                </c:pt>
                <c:pt idx="4662" formatCode="0.00">
                  <c:v>4038.9012976906674</c:v>
                </c:pt>
                <c:pt idx="4663" formatCode="0.00">
                  <c:v>4038.859736248221</c:v>
                </c:pt>
                <c:pt idx="4664" formatCode="0.00">
                  <c:v>4038.8066299606503</c:v>
                </c:pt>
                <c:pt idx="4665" formatCode="0.00">
                  <c:v>4038.7673774872287</c:v>
                </c:pt>
                <c:pt idx="4666" formatCode="0.00">
                  <c:v>4038.7235070757574</c:v>
                </c:pt>
                <c:pt idx="4667" formatCode="0.00">
                  <c:v>4038.6842546023354</c:v>
                </c:pt>
                <c:pt idx="4668" formatCode="0.00">
                  <c:v>4038.6334572837895</c:v>
                </c:pt>
                <c:pt idx="4669" formatCode="0.00">
                  <c:v>4038.5849689342685</c:v>
                </c:pt>
                <c:pt idx="4670" formatCode="0.00">
                  <c:v>4038.5410985227973</c:v>
                </c:pt>
                <c:pt idx="4671" formatCode="0.00">
                  <c:v>4038.5041550184001</c:v>
                </c:pt>
                <c:pt idx="4672" formatCode="0.00">
                  <c:v>4038.4625935759536</c:v>
                </c:pt>
                <c:pt idx="4673" formatCode="0.00">
                  <c:v>4038.4210321335072</c:v>
                </c:pt>
                <c:pt idx="4674" formatCode="0.00">
                  <c:v>4038.38408862911</c:v>
                </c:pt>
                <c:pt idx="4675" formatCode="0.00">
                  <c:v>4038.3425271866636</c:v>
                </c:pt>
                <c:pt idx="4676" formatCode="0.00">
                  <c:v>4038.3055836822668</c:v>
                </c:pt>
                <c:pt idx="4677" formatCode="0.00">
                  <c:v>4038.2709491468945</c:v>
                </c:pt>
                <c:pt idx="4678" formatCode="0.00">
                  <c:v>4038.2270787354232</c:v>
                </c:pt>
                <c:pt idx="4679" formatCode="0.00">
                  <c:v>4038.190135231026</c:v>
                </c:pt>
                <c:pt idx="4680" formatCode="0.00">
                  <c:v>4038.1693545098028</c:v>
                </c:pt>
                <c:pt idx="4681" formatCode="0.00">
                  <c:v>4037.924603793173</c:v>
                </c:pt>
                <c:pt idx="4682" formatCode="0.00">
                  <c:v>4036.5900196968328</c:v>
                </c:pt>
                <c:pt idx="4683" formatCode="0.00">
                  <c:v>4038.0769957488105</c:v>
                </c:pt>
                <c:pt idx="4684" formatCode="0.00">
                  <c:v>4038.0539060585625</c:v>
                </c:pt>
                <c:pt idx="4685" formatCode="0.00">
                  <c:v>4038.0238894612398</c:v>
                </c:pt>
                <c:pt idx="4686" formatCode="0.00">
                  <c:v>4037.9915638948924</c:v>
                </c:pt>
                <c:pt idx="4687" formatCode="0.00">
                  <c:v>4037.9707831736691</c:v>
                </c:pt>
                <c:pt idx="4688" formatCode="0.00">
                  <c:v>4037.9453845143962</c:v>
                </c:pt>
                <c:pt idx="4689" formatCode="0.00">
                  <c:v>4037.9199858551233</c:v>
                </c:pt>
                <c:pt idx="4690" formatCode="0.00">
                  <c:v>4037.8992051339001</c:v>
                </c:pt>
                <c:pt idx="4691" formatCode="0.00">
                  <c:v>4037.8738064746271</c:v>
                </c:pt>
                <c:pt idx="4692" formatCode="0.00">
                  <c:v>4037.8553347224288</c:v>
                </c:pt>
                <c:pt idx="4693" formatCode="0.00">
                  <c:v>4036.3060165067814</c:v>
                </c:pt>
                <c:pt idx="4694" formatCode="0.00">
                  <c:v>4037.0610493778941</c:v>
                </c:pt>
                <c:pt idx="4695" formatCode="0.00">
                  <c:v>4037.7953015277835</c:v>
                </c:pt>
                <c:pt idx="4696" formatCode="0.00">
                  <c:v>4036.8139896922394</c:v>
                </c:pt>
                <c:pt idx="4697" formatCode="0.00">
                  <c:v>4036.3822124846001</c:v>
                </c:pt>
                <c:pt idx="4698" formatCode="0.00">
                  <c:v>4036.1351527989455</c:v>
                </c:pt>
                <c:pt idx="4699" formatCode="0.00">
                  <c:v>4037.7191055499648</c:v>
                </c:pt>
                <c:pt idx="4700" formatCode="0.00">
                  <c:v>4037.7006337977664</c:v>
                </c:pt>
                <c:pt idx="4701" formatCode="0.00">
                  <c:v>4037.6683082314189</c:v>
                </c:pt>
                <c:pt idx="4702" formatCode="0.00">
                  <c:v>4037.6498364792205</c:v>
                </c:pt>
                <c:pt idx="4703" formatCode="0.00">
                  <c:v>4037.6406006031216</c:v>
                </c:pt>
                <c:pt idx="4704" formatCode="0.00">
                  <c:v>4037.6290557579973</c:v>
                </c:pt>
                <c:pt idx="4705" formatCode="0.00">
                  <c:v>4037.6082750367741</c:v>
                </c:pt>
                <c:pt idx="4706" formatCode="0.00">
                  <c:v>4037.5967301916498</c:v>
                </c:pt>
                <c:pt idx="4707" formatCode="0.00">
                  <c:v>4037.5713315323769</c:v>
                </c:pt>
                <c:pt idx="4708" formatCode="0.00">
                  <c:v>4037.5574777182283</c:v>
                </c:pt>
                <c:pt idx="4709" formatCode="0.00">
                  <c:v>4037.5482418421288</c:v>
                </c:pt>
                <c:pt idx="4710" formatCode="0.00">
                  <c:v>4037.5228431828559</c:v>
                </c:pt>
                <c:pt idx="4711" formatCode="0.00">
                  <c:v>4037.5182252448067</c:v>
                </c:pt>
                <c:pt idx="4712" formatCode="0.00">
                  <c:v>4037.4997534926079</c:v>
                </c:pt>
                <c:pt idx="4713" formatCode="0.00">
                  <c:v>4037.4812817404095</c:v>
                </c:pt>
                <c:pt idx="4714" formatCode="0.00">
                  <c:v>4037.4674279262608</c:v>
                </c:pt>
                <c:pt idx="4715" formatCode="0.00">
                  <c:v>4037.448956174062</c:v>
                </c:pt>
                <c:pt idx="4716" formatCode="0.00">
                  <c:v>4037.4466472050372</c:v>
                </c:pt>
                <c:pt idx="4717" formatCode="0.00">
                  <c:v>4037.4212485457647</c:v>
                </c:pt>
                <c:pt idx="4718" formatCode="0.00">
                  <c:v>4037.4050857625907</c:v>
                </c:pt>
                <c:pt idx="4719" formatCode="0.00">
                  <c:v>4037.3981588555162</c:v>
                </c:pt>
                <c:pt idx="4720" formatCode="0.00">
                  <c:v>4037.3843050413675</c:v>
                </c:pt>
                <c:pt idx="4721" formatCode="0.00">
                  <c:v>4037.3635243201443</c:v>
                </c:pt>
                <c:pt idx="4722" formatCode="0.00">
                  <c:v>4037.3450525679459</c:v>
                </c:pt>
                <c:pt idx="4723" formatCode="0.00">
                  <c:v>4037.3335077228217</c:v>
                </c:pt>
                <c:pt idx="4724" formatCode="0.00">
                  <c:v>4037.3173449396481</c:v>
                </c:pt>
                <c:pt idx="4725" formatCode="0.00">
                  <c:v>4037.303491125499</c:v>
                </c:pt>
                <c:pt idx="4726" formatCode="0.00">
                  <c:v>4037.2896373113504</c:v>
                </c:pt>
                <c:pt idx="4727" formatCode="0.00">
                  <c:v>4037.255002775978</c:v>
                </c:pt>
                <c:pt idx="4728" formatCode="0.00">
                  <c:v>4037.2480758689039</c:v>
                </c:pt>
                <c:pt idx="4729" formatCode="0.00">
                  <c:v>4037.2272951476803</c:v>
                </c:pt>
                <c:pt idx="4730" formatCode="0.00">
                  <c:v>4037.2042054574322</c:v>
                </c:pt>
                <c:pt idx="4731" formatCode="0.00">
                  <c:v>4037.1903516432835</c:v>
                </c:pt>
                <c:pt idx="4732" formatCode="0.00">
                  <c:v>4037.1672619530354</c:v>
                </c:pt>
                <c:pt idx="4733" formatCode="0.00">
                  <c:v>4036.4145380509472</c:v>
                </c:pt>
                <c:pt idx="4734" formatCode="0.00">
                  <c:v>4037.125700510589</c:v>
                </c:pt>
                <c:pt idx="4735" formatCode="0.00">
                  <c:v>4037.1187736035145</c:v>
                </c:pt>
                <c:pt idx="4736" formatCode="0.00">
                  <c:v>4037.0933749442415</c:v>
                </c:pt>
                <c:pt idx="4737" formatCode="0.00">
                  <c:v>4037.0633583469189</c:v>
                </c:pt>
                <c:pt idx="4738" formatCode="0.00">
                  <c:v>4037.0495045327702</c:v>
                </c:pt>
                <c:pt idx="4739" formatCode="0.00">
                  <c:v>4036.9917803071498</c:v>
                </c:pt>
                <c:pt idx="4740" formatCode="0.00">
                  <c:v>4036.9871623691001</c:v>
                </c:pt>
                <c:pt idx="4741" formatCode="0.00">
                  <c:v>4036.9663816478769</c:v>
                </c:pt>
                <c:pt idx="4742" formatCode="0.00">
                  <c:v>4036.7839730949167</c:v>
                </c:pt>
                <c:pt idx="4743" formatCode="0.00">
                  <c:v>4036.9155843293311</c:v>
                </c:pt>
                <c:pt idx="4744" formatCode="0.00">
                  <c:v>4036.8948036081078</c:v>
                </c:pt>
                <c:pt idx="4745" formatCode="0.00">
                  <c:v>4036.8393883515123</c:v>
                </c:pt>
                <c:pt idx="4746" formatCode="0.00">
                  <c:v>4036.8463152585869</c:v>
                </c:pt>
                <c:pt idx="4747" formatCode="0.00">
                  <c:v>4036.8232255683388</c:v>
                </c:pt>
                <c:pt idx="4748" formatCode="0.00">
                  <c:v>4036.8001358780907</c:v>
                </c:pt>
                <c:pt idx="4749" formatCode="0.00">
                  <c:v>4036.7793551568675</c:v>
                </c:pt>
                <c:pt idx="4750" formatCode="0.00">
                  <c:v>4036.7539564975946</c:v>
                </c:pt>
                <c:pt idx="4751" formatCode="0.00">
                  <c:v>4036.7331757763709</c:v>
                </c:pt>
                <c:pt idx="4752" formatCode="0.00">
                  <c:v>4036.7100860861228</c:v>
                </c:pt>
                <c:pt idx="4753" formatCode="0.00">
                  <c:v>4036.6731425817261</c:v>
                </c:pt>
                <c:pt idx="4754" formatCode="0.00">
                  <c:v>4036.659288767577</c:v>
                </c:pt>
                <c:pt idx="4755" formatCode="0.00">
                  <c:v>4036.6431259844035</c:v>
                </c:pt>
                <c:pt idx="4756" formatCode="0.00">
                  <c:v>4036.4029932058233</c:v>
                </c:pt>
                <c:pt idx="4757" formatCode="0.00">
                  <c:v>4036.5854017587835</c:v>
                </c:pt>
                <c:pt idx="4758" formatCode="0.00">
                  <c:v>4036.5669300065847</c:v>
                </c:pt>
                <c:pt idx="4759" formatCode="0.00">
                  <c:v>4036.5369134092621</c:v>
                </c:pt>
                <c:pt idx="4760" formatCode="0.00">
                  <c:v>4036.5276775331631</c:v>
                </c:pt>
                <c:pt idx="4761" formatCode="0.00">
                  <c:v>4036.4838071216918</c:v>
                </c:pt>
                <c:pt idx="4762" formatCode="0.00">
                  <c:v>4036.4768802146173</c:v>
                </c:pt>
                <c:pt idx="4763" formatCode="0.00">
                  <c:v>4036.4584084624189</c:v>
                </c:pt>
                <c:pt idx="4764" formatCode="0.00">
                  <c:v>4036.4399367102201</c:v>
                </c:pt>
                <c:pt idx="4765" formatCode="0.00">
                  <c:v>4035.3085418880632</c:v>
                </c:pt>
                <c:pt idx="4766" formatCode="0.00">
                  <c:v>4036.3937573297239</c:v>
                </c:pt>
                <c:pt idx="4767" formatCode="0.00">
                  <c:v>4034.7774790123572</c:v>
                </c:pt>
                <c:pt idx="4768" formatCode="0.00">
                  <c:v>4036.3429600111781</c:v>
                </c:pt>
                <c:pt idx="4769" formatCode="0.00">
                  <c:v>4036.3267972280046</c:v>
                </c:pt>
                <c:pt idx="4770" formatCode="0.00">
                  <c:v>4036.3037075377565</c:v>
                </c:pt>
                <c:pt idx="4771" formatCode="0.00">
                  <c:v>4036.271381971409</c:v>
                </c:pt>
                <c:pt idx="4772" formatCode="0.00">
                  <c:v>4036.2552191882355</c:v>
                </c:pt>
                <c:pt idx="4773" formatCode="0.00">
                  <c:v>4036.239056405062</c:v>
                </c:pt>
                <c:pt idx="4774" formatCode="0.00">
                  <c:v>4036.1651693962681</c:v>
                </c:pt>
                <c:pt idx="4775" formatCode="0.00">
                  <c:v>4036.1813321794416</c:v>
                </c:pt>
                <c:pt idx="4776" formatCode="0.00">
                  <c:v>4036.1651693962681</c:v>
                </c:pt>
                <c:pt idx="4777" formatCode="0.00">
                  <c:v>4034.6320139637942</c:v>
                </c:pt>
                <c:pt idx="4778" formatCode="0.00">
                  <c:v>4036.1166810467471</c:v>
                </c:pt>
                <c:pt idx="4779" formatCode="0.00">
                  <c:v>4036.0935913564986</c:v>
                </c:pt>
                <c:pt idx="4780" formatCode="0.00">
                  <c:v>4036.0728106352753</c:v>
                </c:pt>
                <c:pt idx="4781" formatCode="0.00">
                  <c:v>4036.0497209450273</c:v>
                </c:pt>
                <c:pt idx="4782" formatCode="0.00">
                  <c:v>4036.0243222857544</c:v>
                </c:pt>
                <c:pt idx="4783" formatCode="0.00">
                  <c:v>4036.0012325955063</c:v>
                </c:pt>
                <c:pt idx="4784" formatCode="0.00">
                  <c:v>4035.9804518742831</c:v>
                </c:pt>
                <c:pt idx="4785" formatCode="0.00">
                  <c:v>4035.9550532150101</c:v>
                </c:pt>
                <c:pt idx="4786" formatCode="0.00">
                  <c:v>4035.9319635247621</c:v>
                </c:pt>
                <c:pt idx="4787" formatCode="0.00">
                  <c:v>4035.9134917725637</c:v>
                </c:pt>
                <c:pt idx="4788" formatCode="0.00">
                  <c:v>4035.8811662062162</c:v>
                </c:pt>
                <c:pt idx="4789" formatCode="0.00">
                  <c:v>4035.8557675469433</c:v>
                </c:pt>
                <c:pt idx="4790" formatCode="0.00">
                  <c:v>4035.8303688876704</c:v>
                </c:pt>
                <c:pt idx="4791" formatCode="0.00">
                  <c:v>4035.8003522903477</c:v>
                </c:pt>
                <c:pt idx="4792" formatCode="0.00">
                  <c:v>4035.724156312529</c:v>
                </c:pt>
                <c:pt idx="4793" formatCode="0.00">
                  <c:v>4035.7657177549759</c:v>
                </c:pt>
                <c:pt idx="4794" formatCode="0.00">
                  <c:v>4034.3179941764201</c:v>
                </c:pt>
                <c:pt idx="4795" formatCode="0.00">
                  <c:v>4035.5879271400654</c:v>
                </c:pt>
                <c:pt idx="4796" formatCode="0.00">
                  <c:v>4035.6779769320328</c:v>
                </c:pt>
                <c:pt idx="4797" formatCode="0.00">
                  <c:v>4034.0940241810135</c:v>
                </c:pt>
                <c:pt idx="4798" formatCode="0.00">
                  <c:v>4035.6364154895864</c:v>
                </c:pt>
                <c:pt idx="4799" formatCode="0.00">
                  <c:v>4034.158675313708</c:v>
                </c:pt>
                <c:pt idx="4800" formatCode="0.00">
                  <c:v>4035.578691263966</c:v>
                </c:pt>
                <c:pt idx="4801" formatCode="0.00">
                  <c:v>4035.5602195117676</c:v>
                </c:pt>
                <c:pt idx="4802" formatCode="0.00">
                  <c:v>4034.0640075836909</c:v>
                </c:pt>
                <c:pt idx="4803" formatCode="0.00">
                  <c:v>4035.5163491002963</c:v>
                </c:pt>
                <c:pt idx="4804" formatCode="0.00">
                  <c:v>4035.3477943614853</c:v>
                </c:pt>
                <c:pt idx="4805" formatCode="0.00">
                  <c:v>4035.4609338437008</c:v>
                </c:pt>
                <c:pt idx="4806" formatCode="0.00">
                  <c:v>4035.4401531224776</c:v>
                </c:pt>
                <c:pt idx="4807" formatCode="0.00">
                  <c:v>4035.4078275561301</c:v>
                </c:pt>
                <c:pt idx="4808" formatCode="0.00">
                  <c:v>4035.2739073526914</c:v>
                </c:pt>
                <c:pt idx="4809" formatCode="0.00">
                  <c:v>4035.3247046712372</c:v>
                </c:pt>
                <c:pt idx="4810" formatCode="0.00">
                  <c:v>4035.3408674544107</c:v>
                </c:pt>
                <c:pt idx="4811" formatCode="0.00">
                  <c:v>4035.3223957022124</c:v>
                </c:pt>
                <c:pt idx="4812" formatCode="0.00">
                  <c:v>4035.2969970429394</c:v>
                </c:pt>
                <c:pt idx="4813" formatCode="0.00">
                  <c:v>4034.8836915874986</c:v>
                </c:pt>
                <c:pt idx="4814" formatCode="0.00">
                  <c:v>4035.2369638482942</c:v>
                </c:pt>
                <c:pt idx="4815" formatCode="0.00">
                  <c:v>4035.2000203438974</c:v>
                </c:pt>
                <c:pt idx="4816" formatCode="0.00">
                  <c:v>4035.2092562199964</c:v>
                </c:pt>
                <c:pt idx="4817" formatCode="0.00">
                  <c:v>4035.1861665297483</c:v>
                </c:pt>
                <c:pt idx="4818" formatCode="0.00">
                  <c:v>4035.158458901451</c:v>
                </c:pt>
                <c:pt idx="4819" formatCode="0.00">
                  <c:v>4035.1353692112025</c:v>
                </c:pt>
                <c:pt idx="4820" formatCode="0.00">
                  <c:v>4035.1076615829052</c:v>
                </c:pt>
                <c:pt idx="4821" formatCode="0.00">
                  <c:v>4035.0799539546074</c:v>
                </c:pt>
                <c:pt idx="4822" formatCode="0.00">
                  <c:v>4035.0453194192351</c:v>
                </c:pt>
                <c:pt idx="4823" formatCode="0.00">
                  <c:v>4035.0268476670367</c:v>
                </c:pt>
                <c:pt idx="4824" formatCode="0.00">
                  <c:v>4033.4382769779672</c:v>
                </c:pt>
                <c:pt idx="4825" formatCode="0.00">
                  <c:v>4034.9668144723914</c:v>
                </c:pt>
                <c:pt idx="4826" formatCode="0.00">
                  <c:v>4034.9437247821434</c:v>
                </c:pt>
                <c:pt idx="4827" formatCode="0.00">
                  <c:v>4034.9160171538456</c:v>
                </c:pt>
                <c:pt idx="4828" formatCode="0.00">
                  <c:v>4033.3482271859998</c:v>
                </c:pt>
                <c:pt idx="4829" formatCode="0.00">
                  <c:v>4034.8582929282256</c:v>
                </c:pt>
                <c:pt idx="4830" formatCode="0.00">
                  <c:v>4034.8328942689527</c:v>
                </c:pt>
                <c:pt idx="4831" formatCode="0.00">
                  <c:v>4034.8028776716301</c:v>
                </c:pt>
                <c:pt idx="4832" formatCode="0.00">
                  <c:v>4034.7613162291836</c:v>
                </c:pt>
                <c:pt idx="4833" formatCode="0.00">
                  <c:v>4034.7289906628362</c:v>
                </c:pt>
                <c:pt idx="4834" formatCode="0.00">
                  <c:v>4033.1796724471888</c:v>
                </c:pt>
                <c:pt idx="4835" formatCode="0.00">
                  <c:v>4034.7012830345384</c:v>
                </c:pt>
                <c:pt idx="4836" formatCode="0.00">
                  <c:v>4034.6781933442903</c:v>
                </c:pt>
                <c:pt idx="4837" formatCode="0.00">
                  <c:v>4034.6389408708687</c:v>
                </c:pt>
                <c:pt idx="4838" formatCode="0.00">
                  <c:v>4033.7638416104655</c:v>
                </c:pt>
                <c:pt idx="4839" formatCode="0.00">
                  <c:v>4034.5927614903721</c:v>
                </c:pt>
                <c:pt idx="4840" formatCode="0.00">
                  <c:v>4034.5604359240251</c:v>
                </c:pt>
                <c:pt idx="4841" formatCode="0.00">
                  <c:v>4034.5442731408511</c:v>
                </c:pt>
                <c:pt idx="4842" formatCode="0.00">
                  <c:v>4034.5234924196279</c:v>
                </c:pt>
                <c:pt idx="4843" formatCode="0.00">
                  <c:v>4034.488857884256</c:v>
                </c:pt>
                <c:pt idx="4844" formatCode="0.00">
                  <c:v>4033.3759348142976</c:v>
                </c:pt>
                <c:pt idx="4845" formatCode="0.00">
                  <c:v>4034.4426785037599</c:v>
                </c:pt>
                <c:pt idx="4846" formatCode="0.00">
                  <c:v>4034.417279844487</c:v>
                </c:pt>
                <c:pt idx="4847" formatCode="0.00">
                  <c:v>4034.3941901542389</c:v>
                </c:pt>
                <c:pt idx="4848" formatCode="0.00">
                  <c:v>4034.3664825259411</c:v>
                </c:pt>
                <c:pt idx="4849" formatCode="0.00">
                  <c:v>4034.3433928356931</c:v>
                </c:pt>
                <c:pt idx="4850" formatCode="0.00">
                  <c:v>4034.3226121144694</c:v>
                </c:pt>
                <c:pt idx="4851" formatCode="0.00">
                  <c:v>4034.2972134551969</c:v>
                </c:pt>
                <c:pt idx="4852" formatCode="0.00">
                  <c:v>4034.2764327339733</c:v>
                </c:pt>
                <c:pt idx="4853" formatCode="0.00">
                  <c:v>4033.9485591324506</c:v>
                </c:pt>
                <c:pt idx="4854" formatCode="0.00">
                  <c:v>4034.2279443844523</c:v>
                </c:pt>
                <c:pt idx="4855" formatCode="0.00">
                  <c:v>4034.2048546942042</c:v>
                </c:pt>
                <c:pt idx="4856" formatCode="0.00">
                  <c:v>4034.1817650039561</c:v>
                </c:pt>
                <c:pt idx="4857" formatCode="0.00">
                  <c:v>4034.1448214995594</c:v>
                </c:pt>
                <c:pt idx="4858" formatCode="0.00">
                  <c:v>4034.13558562346</c:v>
                </c:pt>
                <c:pt idx="4859" formatCode="0.00">
                  <c:v>4032.7871477129711</c:v>
                </c:pt>
                <c:pt idx="4860" formatCode="0.00">
                  <c:v>4034.0524627385666</c:v>
                </c:pt>
                <c:pt idx="4861" formatCode="0.00">
                  <c:v>4034.0663165527158</c:v>
                </c:pt>
                <c:pt idx="4862" formatCode="0.00">
                  <c:v>4033.2027621374368</c:v>
                </c:pt>
                <c:pt idx="4863" formatCode="0.00">
                  <c:v>4034.0247551102693</c:v>
                </c:pt>
                <c:pt idx="4864" formatCode="0.00">
                  <c:v>4032.5400880273164</c:v>
                </c:pt>
                <c:pt idx="4865" formatCode="0.00">
                  <c:v>4033.8908349068302</c:v>
                </c:pt>
                <c:pt idx="4866" formatCode="0.00">
                  <c:v>4033.9647219156241</c:v>
                </c:pt>
                <c:pt idx="4867" formatCode="0.00">
                  <c:v>4033.9046887209788</c:v>
                </c:pt>
                <c:pt idx="4868" formatCode="0.00">
                  <c:v>4033.9208515041528</c:v>
                </c:pt>
                <c:pt idx="4869" formatCode="0.00">
                  <c:v>4033.8908349068302</c:v>
                </c:pt>
                <c:pt idx="4870" formatCode="0.00">
                  <c:v>4033.8723631546318</c:v>
                </c:pt>
                <c:pt idx="4871" formatCode="0.00">
                  <c:v>4033.8608183095075</c:v>
                </c:pt>
                <c:pt idx="4872" formatCode="0.00">
                  <c:v>4033.8354196502346</c:v>
                </c:pt>
                <c:pt idx="4873" formatCode="0.00">
                  <c:v>4033.8077120219368</c:v>
                </c:pt>
                <c:pt idx="4874" formatCode="0.00">
                  <c:v>4032.3253539080092</c:v>
                </c:pt>
                <c:pt idx="4875" formatCode="0.00">
                  <c:v>4033.7707685175401</c:v>
                </c:pt>
                <c:pt idx="4876" formatCode="0.00">
                  <c:v>4033.7199711989942</c:v>
                </c:pt>
                <c:pt idx="4877" formatCode="0.00">
                  <c:v>4033.7361339821678</c:v>
                </c:pt>
                <c:pt idx="4878" formatCode="0.00">
                  <c:v>4033.7153532609445</c:v>
                </c:pt>
                <c:pt idx="4879" formatCode="0.00">
                  <c:v>4032.5077624609689</c:v>
                </c:pt>
                <c:pt idx="4880" formatCode="0.00">
                  <c:v>4033.676100787523</c:v>
                </c:pt>
                <c:pt idx="4881" formatCode="0.00">
                  <c:v>4033.6530110972749</c:v>
                </c:pt>
                <c:pt idx="4882" formatCode="0.00">
                  <c:v>4033.6299214070268</c:v>
                </c:pt>
                <c:pt idx="4883" formatCode="0.00">
                  <c:v>4033.6183765619026</c:v>
                </c:pt>
                <c:pt idx="4884" formatCode="0.00">
                  <c:v>4033.5975958406793</c:v>
                </c:pt>
                <c:pt idx="4885" formatCode="0.00">
                  <c:v>4032.4638920494976</c:v>
                </c:pt>
                <c:pt idx="4886" formatCode="0.00">
                  <c:v>4033.5398716150589</c:v>
                </c:pt>
                <c:pt idx="4887" formatCode="0.00">
                  <c:v>4033.5283267699351</c:v>
                </c:pt>
                <c:pt idx="4888" formatCode="0.00">
                  <c:v>4033.5006191416373</c:v>
                </c:pt>
                <c:pt idx="4889" formatCode="0.00">
                  <c:v>4033.4844563584638</c:v>
                </c:pt>
                <c:pt idx="4890" formatCode="0.00">
                  <c:v>4033.4567487301661</c:v>
                </c:pt>
                <c:pt idx="4891" formatCode="0.00">
                  <c:v>4033.4428949160169</c:v>
                </c:pt>
                <c:pt idx="4892" formatCode="0.00">
                  <c:v>4033.4244231638186</c:v>
                </c:pt>
                <c:pt idx="4893" formatCode="0.00">
                  <c:v>4033.4036424425954</c:v>
                </c:pt>
                <c:pt idx="4894" formatCode="0.00">
                  <c:v>4033.3944065664959</c:v>
                </c:pt>
                <c:pt idx="4895" formatCode="0.00">
                  <c:v>4032.627828850259</c:v>
                </c:pt>
                <c:pt idx="4896" formatCode="0.00">
                  <c:v>4033.0342073986258</c:v>
                </c:pt>
                <c:pt idx="4897" formatCode="0.00">
                  <c:v>4033.320519557702</c:v>
                </c:pt>
                <c:pt idx="4898" formatCode="0.00">
                  <c:v>4033.3066657435534</c:v>
                </c:pt>
                <c:pt idx="4899" formatCode="0.00">
                  <c:v>4033.2928119294043</c:v>
                </c:pt>
                <c:pt idx="4900" formatCode="0.00">
                  <c:v>4031.7942910323027</c:v>
                </c:pt>
                <c:pt idx="4901" formatCode="0.00">
                  <c:v>4033.1981441993871</c:v>
                </c:pt>
                <c:pt idx="4902" formatCode="0.00">
                  <c:v>4033.2350877037843</c:v>
                </c:pt>
                <c:pt idx="4903" formatCode="0.00">
                  <c:v>4033.2189249206103</c:v>
                </c:pt>
                <c:pt idx="4904" formatCode="0.00">
                  <c:v>4033.200453168412</c:v>
                </c:pt>
                <c:pt idx="4905" formatCode="0.00">
                  <c:v>4033.1865993542633</c:v>
                </c:pt>
                <c:pt idx="4906" formatCode="0.00">
                  <c:v>4033.1727455401142</c:v>
                </c:pt>
                <c:pt idx="4907" formatCode="0.00">
                  <c:v>4033.1588917259655</c:v>
                </c:pt>
                <c:pt idx="4908" formatCode="0.00">
                  <c:v>4033.1288751286429</c:v>
                </c:pt>
                <c:pt idx="4909" formatCode="0.00">
                  <c:v>4031.9813175233126</c:v>
                </c:pt>
                <c:pt idx="4910" formatCode="0.00">
                  <c:v>4031.537995470549</c:v>
                </c:pt>
                <c:pt idx="4911" formatCode="0.00">
                  <c:v>4033.0711509030225</c:v>
                </c:pt>
                <c:pt idx="4912" formatCode="0.00">
                  <c:v>4033.0572970888738</c:v>
                </c:pt>
                <c:pt idx="4913" formatCode="0.00">
                  <c:v>4033.0480612127744</c:v>
                </c:pt>
                <c:pt idx="4914" formatCode="0.00">
                  <c:v>4033.0295894605761</c:v>
                </c:pt>
                <c:pt idx="4915" formatCode="0.00">
                  <c:v>4033.0111177083777</c:v>
                </c:pt>
                <c:pt idx="4916" formatCode="0.00">
                  <c:v>4032.9903369871545</c:v>
                </c:pt>
                <c:pt idx="4917" formatCode="0.00">
                  <c:v>4032.9718652349557</c:v>
                </c:pt>
                <c:pt idx="4918" formatCode="0.00">
                  <c:v>4032.9557024517821</c:v>
                </c:pt>
                <c:pt idx="4919" formatCode="0.00">
                  <c:v>4032.9349217305589</c:v>
                </c:pt>
                <c:pt idx="4920" formatCode="0.00">
                  <c:v>4031.3463510414895</c:v>
                </c:pt>
                <c:pt idx="4921" formatCode="0.00">
                  <c:v>#N/A</c:v>
                </c:pt>
                <c:pt idx="4922" formatCode="0.00">
                  <c:v>4031.3495835981244</c:v>
                </c:pt>
                <c:pt idx="4923" formatCode="0.00">
                  <c:v>4032.8342506810773</c:v>
                </c:pt>
                <c:pt idx="4924" formatCode="0.00">
                  <c:v>4032.7811443935066</c:v>
                </c:pt>
                <c:pt idx="4925" formatCode="0.00">
                  <c:v>4032.7973071766801</c:v>
                </c:pt>
                <c:pt idx="4926" formatCode="0.00">
                  <c:v>4031.2641517442066</c:v>
                </c:pt>
                <c:pt idx="4927" formatCode="0.00">
                  <c:v>4032.7280381059359</c:v>
                </c:pt>
                <c:pt idx="4928" formatCode="0.00">
                  <c:v>4032.6887856325143</c:v>
                </c:pt>
                <c:pt idx="4929" formatCode="0.00">
                  <c:v>4032.6518421281171</c:v>
                </c:pt>
                <c:pt idx="4930" formatCode="0.00">
                  <c:v>4032.6356793449436</c:v>
                </c:pt>
                <c:pt idx="4931" formatCode="0.00">
                  <c:v>4032.6033537785961</c:v>
                </c:pt>
                <c:pt idx="4932" formatCode="0.00">
                  <c:v>4032.5733371812735</c:v>
                </c:pt>
                <c:pt idx="4933" formatCode="0.00">
                  <c:v>4032.5387026459016</c:v>
                </c:pt>
                <c:pt idx="4934" formatCode="0.00">
                  <c:v>4032.5063770795541</c:v>
                </c:pt>
                <c:pt idx="4935" formatCode="0.00">
                  <c:v>4032.4163272875867</c:v>
                </c:pt>
                <c:pt idx="4936" formatCode="0.00">
                  <c:v>4032.434799039785</c:v>
                </c:pt>
                <c:pt idx="4937" formatCode="0.00">
                  <c:v>4032.3955465663635</c:v>
                </c:pt>
                <c:pt idx="4938" formatCode="0.00">
                  <c:v>4032.363221000016</c:v>
                </c:pt>
                <c:pt idx="4939" formatCode="0.00">
                  <c:v>4031.3957629786205</c:v>
                </c:pt>
                <c:pt idx="4940" formatCode="0.00">
                  <c:v>4031.1163777266188</c:v>
                </c:pt>
                <c:pt idx="4941" formatCode="0.00">
                  <c:v>4030.6707467048304</c:v>
                </c:pt>
                <c:pt idx="4942" formatCode="0.00">
                  <c:v>4032.2316097656017</c:v>
                </c:pt>
                <c:pt idx="4943" formatCode="0.00">
                  <c:v>4030.6822915499542</c:v>
                </c:pt>
                <c:pt idx="4944" formatCode="0.00">
                  <c:v>4032.1600317258326</c:v>
                </c:pt>
                <c:pt idx="4945" formatCode="0.00">
                  <c:v>4031.9660783277486</c:v>
                </c:pt>
                <c:pt idx="4946" formatCode="0.00">
                  <c:v>4032.0492012126419</c:v>
                </c:pt>
                <c:pt idx="4947" formatCode="0.00">
                  <c:v>4032.0630550267906</c:v>
                </c:pt>
                <c:pt idx="4948" formatCode="0.00">
                  <c:v>4030.6730556738553</c:v>
                </c:pt>
                <c:pt idx="4949" formatCode="0.00">
                  <c:v>4030.2805309396376</c:v>
                </c:pt>
                <c:pt idx="4950" formatCode="0.00">
                  <c:v>4031.9891680179967</c:v>
                </c:pt>
                <c:pt idx="4951" formatCode="0.00">
                  <c:v>4031.9614603896989</c:v>
                </c:pt>
                <c:pt idx="4952" formatCode="0.00">
                  <c:v>4031.6520585403746</c:v>
                </c:pt>
                <c:pt idx="4953" formatCode="0.00">
                  <c:v>4030.2920757847614</c:v>
                </c:pt>
                <c:pt idx="4954" formatCode="0.00">
                  <c:v>4031.8691016287066</c:v>
                </c:pt>
                <c:pt idx="4955" formatCode="0.00">
                  <c:v>4031.8413940004089</c:v>
                </c:pt>
                <c:pt idx="4956" formatCode="0.00">
                  <c:v>4031.7536531774663</c:v>
                </c:pt>
                <c:pt idx="4957" formatCode="0.00">
                  <c:v>4031.7882877128382</c:v>
                </c:pt>
                <c:pt idx="4958" formatCode="0.00">
                  <c:v>4031.7605800845404</c:v>
                </c:pt>
                <c:pt idx="4959" formatCode="0.00">
                  <c:v>4031.7351814252679</c:v>
                </c:pt>
                <c:pt idx="4960" formatCode="0.00">
                  <c:v>4031.7005468898956</c:v>
                </c:pt>
                <c:pt idx="4961" formatCode="0.00">
                  <c:v>4030.5622251606642</c:v>
                </c:pt>
                <c:pt idx="4962" formatCode="0.00">
                  <c:v>4031.6520585403746</c:v>
                </c:pt>
                <c:pt idx="4963" formatCode="0.00">
                  <c:v>4031.5827894696304</c:v>
                </c:pt>
                <c:pt idx="4964" formatCode="0.00">
                  <c:v>4031.6012612218287</c:v>
                </c:pt>
                <c:pt idx="4965" formatCode="0.00">
                  <c:v>4030.6592018597062</c:v>
                </c:pt>
                <c:pt idx="4966" formatCode="0.00">
                  <c:v>4031.5389190581586</c:v>
                </c:pt>
                <c:pt idx="4967" formatCode="0.00">
                  <c:v>4031.2895504034796</c:v>
                </c:pt>
                <c:pt idx="4968" formatCode="0.00">
                  <c:v>4031.4026898856951</c:v>
                </c:pt>
                <c:pt idx="4969" formatCode="0.00">
                  <c:v>4031.476576894489</c:v>
                </c:pt>
                <c:pt idx="4970" formatCode="0.00">
                  <c:v>4031.4442513281415</c:v>
                </c:pt>
                <c:pt idx="4971" formatCode="0.00">
                  <c:v>4029.7540860019808</c:v>
                </c:pt>
                <c:pt idx="4972" formatCode="0.00">
                  <c:v>4031.3080221556779</c:v>
                </c:pt>
                <c:pt idx="4973" formatCode="0.00">
                  <c:v>4031.3726732883724</c:v>
                </c:pt>
                <c:pt idx="4974" formatCode="0.00">
                  <c:v>4031.3518925671492</c:v>
                </c:pt>
                <c:pt idx="4975" formatCode="0.00">
                  <c:v>4031.3380387530005</c:v>
                </c:pt>
                <c:pt idx="4976" formatCode="0.00">
                  <c:v>4031.3080221556779</c:v>
                </c:pt>
                <c:pt idx="4977" formatCode="0.00">
                  <c:v>4029.4285213694825</c:v>
                </c:pt>
                <c:pt idx="4978" formatCode="0.00">
                  <c:v>4031.0609624700232</c:v>
                </c:pt>
                <c:pt idx="4979" formatCode="0.00">
                  <c:v>4031.1487032929658</c:v>
                </c:pt>
                <c:pt idx="4980" formatCode="0.00">
                  <c:v>4031.1764109212636</c:v>
                </c:pt>
                <c:pt idx="4981" formatCode="0.00">
                  <c:v>4031.194882673462</c:v>
                </c:pt>
                <c:pt idx="4982" formatCode="0.00">
                  <c:v>4031.1833378283382</c:v>
                </c:pt>
                <c:pt idx="4983" formatCode="0.00">
                  <c:v>4029.9803649664123</c:v>
                </c:pt>
                <c:pt idx="4984" formatCode="0.00">
                  <c:v>4029.6894348692863</c:v>
                </c:pt>
                <c:pt idx="4985" formatCode="0.00">
                  <c:v>4030.4098332050266</c:v>
                </c:pt>
                <c:pt idx="4986" formatCode="0.00">
                  <c:v>4031.0147830895271</c:v>
                </c:pt>
                <c:pt idx="4987" formatCode="0.00">
                  <c:v>4031.09790597442</c:v>
                </c:pt>
                <c:pt idx="4988" formatCode="0.00">
                  <c:v>4030.9778395851299</c:v>
                </c:pt>
                <c:pt idx="4989" formatCode="0.00">
                  <c:v>4030.8785539170631</c:v>
                </c:pt>
                <c:pt idx="4990" formatCode="0.00">
                  <c:v>4031.0401817488</c:v>
                </c:pt>
                <c:pt idx="4991" formatCode="0.00">
                  <c:v>4031.0217099966012</c:v>
                </c:pt>
                <c:pt idx="4992" formatCode="0.00">
                  <c:v>4031.000929275378</c:v>
                </c:pt>
                <c:pt idx="4993" formatCode="0.00">
                  <c:v>4030.9824575231796</c:v>
                </c:pt>
                <c:pt idx="4994" formatCode="0.00">
                  <c:v>4030.968603709031</c:v>
                </c:pt>
                <c:pt idx="4995" formatCode="0.00">
                  <c:v>4030.2943847537863</c:v>
                </c:pt>
                <c:pt idx="4996" formatCode="0.00">
                  <c:v>4030.9408960807332</c:v>
                </c:pt>
                <c:pt idx="4997" formatCode="0.00">
                  <c:v>4030.92011535951</c:v>
                </c:pt>
                <c:pt idx="4998" formatCode="0.00">
                  <c:v>4030.4352318642996</c:v>
                </c:pt>
                <c:pt idx="4999" formatCode="0.00">
                  <c:v>4030.8900987621873</c:v>
                </c:pt>
                <c:pt idx="5000" formatCode="0.00">
                  <c:v>4030.0196174398338</c:v>
                </c:pt>
                <c:pt idx="5001" formatCode="0.00">
                  <c:v>4030.8577731958399</c:v>
                </c:pt>
                <c:pt idx="5002" formatCode="0.00">
                  <c:v>4030.846228350716</c:v>
                </c:pt>
                <c:pt idx="5003" formatCode="0.00">
                  <c:v>4030.8323745365669</c:v>
                </c:pt>
                <c:pt idx="5004" formatCode="0.00">
                  <c:v>4029.1121926130836</c:v>
                </c:pt>
                <c:pt idx="5005" formatCode="0.00">
                  <c:v>4030.7446337136244</c:v>
                </c:pt>
                <c:pt idx="5006" formatCode="0.00">
                  <c:v>4030.7908130941205</c:v>
                </c:pt>
                <c:pt idx="5007" formatCode="0.00">
                  <c:v>4030.7815772180211</c:v>
                </c:pt>
                <c:pt idx="5008" formatCode="0.00">
                  <c:v>4030.7631054658227</c:v>
                </c:pt>
                <c:pt idx="5009" formatCode="0.00">
                  <c:v>4030.7515606206985</c:v>
                </c:pt>
                <c:pt idx="5010" formatCode="0.00">
                  <c:v>4030.7353978375249</c:v>
                </c:pt>
                <c:pt idx="5011" formatCode="0.00">
                  <c:v>4030.7192350543514</c:v>
                </c:pt>
                <c:pt idx="5012" formatCode="0.00">
                  <c:v>4030.7076902092272</c:v>
                </c:pt>
                <c:pt idx="5013" formatCode="0.00">
                  <c:v>4028.8628239584041</c:v>
                </c:pt>
                <c:pt idx="5014" formatCode="0.00">
                  <c:v>4030.589932788962</c:v>
                </c:pt>
                <c:pt idx="5015" formatCode="0.00">
                  <c:v>4030.6638197977559</c:v>
                </c:pt>
                <c:pt idx="5016" formatCode="0.00">
                  <c:v>4028.7935548876599</c:v>
                </c:pt>
                <c:pt idx="5017" formatCode="0.00">
                  <c:v>4030.6430390765327</c:v>
                </c:pt>
                <c:pt idx="5018" formatCode="0.00">
                  <c:v>4030.6291852623835</c:v>
                </c:pt>
                <c:pt idx="5019" formatCode="0.00">
                  <c:v>4028.6804154054444</c:v>
                </c:pt>
                <c:pt idx="5020" formatCode="0.00">
                  <c:v>4030.6060955721355</c:v>
                </c:pt>
                <c:pt idx="5021" formatCode="0.00">
                  <c:v>4030.5922417579868</c:v>
                </c:pt>
                <c:pt idx="5022" formatCode="0.00">
                  <c:v>4029.5832222941449</c:v>
                </c:pt>
                <c:pt idx="5023" formatCode="0.00">
                  <c:v>4030.5576072226145</c:v>
                </c:pt>
                <c:pt idx="5024" formatCode="0.00">
                  <c:v>4030.5460623774907</c:v>
                </c:pt>
                <c:pt idx="5025" formatCode="0.00">
                  <c:v>4030.5437534084658</c:v>
                </c:pt>
                <c:pt idx="5026" formatCode="0.00">
                  <c:v>4030.5252816562675</c:v>
                </c:pt>
                <c:pt idx="5027" formatCode="0.00">
                  <c:v>4030.5275906252923</c:v>
                </c:pt>
                <c:pt idx="5028" formatCode="0.00">
                  <c:v>4030.5091188730935</c:v>
                </c:pt>
                <c:pt idx="5029" formatCode="0.00">
                  <c:v>4030.5021919660194</c:v>
                </c:pt>
                <c:pt idx="5030" formatCode="0.00">
                  <c:v>4030.4837202138206</c:v>
                </c:pt>
                <c:pt idx="5031" formatCode="0.00">
                  <c:v>4030.4906471208951</c:v>
                </c:pt>
                <c:pt idx="5032" formatCode="0.00">
                  <c:v>4030.4791022757713</c:v>
                </c:pt>
                <c:pt idx="5033" formatCode="0.00">
                  <c:v>4030.4698663996719</c:v>
                </c:pt>
                <c:pt idx="5034" formatCode="0.00">
                  <c:v>4030.4490856784487</c:v>
                </c:pt>
                <c:pt idx="5035" formatCode="0.00">
                  <c:v>4030.4583215545476</c:v>
                </c:pt>
                <c:pt idx="5036" formatCode="0.00">
                  <c:v>4030.4513946474735</c:v>
                </c:pt>
                <c:pt idx="5037" formatCode="0.00">
                  <c:v>4028.6088373656753</c:v>
                </c:pt>
                <c:pt idx="5038" formatCode="0.00">
                  <c:v>4030.4398498023493</c:v>
                </c:pt>
                <c:pt idx="5039" formatCode="0.00">
                  <c:v>4030.4421587713741</c:v>
                </c:pt>
                <c:pt idx="5040" formatCode="0.00">
                  <c:v>4030.4352318642996</c:v>
                </c:pt>
                <c:pt idx="5041" formatCode="0.00">
                  <c:v>4030.4236870191758</c:v>
                </c:pt>
                <c:pt idx="5042" formatCode="0.00">
                  <c:v>4030.4144511430763</c:v>
                </c:pt>
                <c:pt idx="5043" formatCode="0.00">
                  <c:v>4028.9066943698754</c:v>
                </c:pt>
                <c:pt idx="5044" formatCode="0.00">
                  <c:v>4030.395979390878</c:v>
                </c:pt>
                <c:pt idx="5045" formatCode="0.00">
                  <c:v>4030.3821255767289</c:v>
                </c:pt>
                <c:pt idx="5046" formatCode="0.00">
                  <c:v>4030.3751986696548</c:v>
                </c:pt>
                <c:pt idx="5047" formatCode="0.00">
                  <c:v>4030.3682717625802</c:v>
                </c:pt>
                <c:pt idx="5048" formatCode="0.00">
                  <c:v>4030.3636538245305</c:v>
                </c:pt>
                <c:pt idx="5049" formatCode="0.00">
                  <c:v>4029.9226407407918</c:v>
                </c:pt>
                <c:pt idx="5050" formatCode="0.00">
                  <c:v>4030.3498000103818</c:v>
                </c:pt>
                <c:pt idx="5051" formatCode="0.00">
                  <c:v>4030.3313282581835</c:v>
                </c:pt>
                <c:pt idx="5052" formatCode="0.00">
                  <c:v>4030.2643681564637</c:v>
                </c:pt>
                <c:pt idx="5053" formatCode="0.00">
                  <c:v>4029.6432554887901</c:v>
                </c:pt>
                <c:pt idx="5054" formatCode="0.00">
                  <c:v>4030.3220923820841</c:v>
                </c:pt>
                <c:pt idx="5055" formatCode="0.00">
                  <c:v>4030.259750218414</c:v>
                </c:pt>
                <c:pt idx="5056" formatCode="0.00">
                  <c:v>4030.299002691836</c:v>
                </c:pt>
                <c:pt idx="5057" formatCode="0.00">
                  <c:v>4030.2943847537863</c:v>
                </c:pt>
                <c:pt idx="5058" formatCode="0.00">
                  <c:v>4030.299002691836</c:v>
                </c:pt>
                <c:pt idx="5059" formatCode="0.00">
                  <c:v>4030.2828399086625</c:v>
                </c:pt>
                <c:pt idx="5060" formatCode="0.00">
                  <c:v>4030.2736040325631</c:v>
                </c:pt>
                <c:pt idx="5061" formatCode="0.00">
                  <c:v>4028.4010301534422</c:v>
                </c:pt>
                <c:pt idx="5062" formatCode="0.00">
                  <c:v>4030.2666771254885</c:v>
                </c:pt>
                <c:pt idx="5063" formatCode="0.00">
                  <c:v>4030.2482053732901</c:v>
                </c:pt>
                <c:pt idx="5064" formatCode="0.00">
                  <c:v>4028.2555651048792</c:v>
                </c:pt>
                <c:pt idx="5065" formatCode="0.00">
                  <c:v>4030.2158798069427</c:v>
                </c:pt>
                <c:pt idx="5066" formatCode="0.00">
                  <c:v>4030.2320425901166</c:v>
                </c:pt>
                <c:pt idx="5067" formatCode="0.00">
                  <c:v>4028.1909139721847</c:v>
                </c:pt>
                <c:pt idx="5068" formatCode="0.00">
                  <c:v>4030.2089528998686</c:v>
                </c:pt>
                <c:pt idx="5069" formatCode="0.00">
                  <c:v>4030.2043349618189</c:v>
                </c:pt>
                <c:pt idx="5070" formatCode="0.00">
                  <c:v>4029.6871259002614</c:v>
                </c:pt>
                <c:pt idx="5071" formatCode="0.00">
                  <c:v>4030.1950990857194</c:v>
                </c:pt>
                <c:pt idx="5072" formatCode="0.00">
                  <c:v>4030.1743183644962</c:v>
                </c:pt>
                <c:pt idx="5073" formatCode="0.00">
                  <c:v>4030.1419927981487</c:v>
                </c:pt>
                <c:pt idx="5074" formatCode="0.00">
                  <c:v>4030.1697004264465</c:v>
                </c:pt>
                <c:pt idx="5075" formatCode="0.00">
                  <c:v>4030.1604645503476</c:v>
                </c:pt>
                <c:pt idx="5076" formatCode="0.00">
                  <c:v>4030.1512286742482</c:v>
                </c:pt>
                <c:pt idx="5077" formatCode="0.00">
                  <c:v>4030.1581555813227</c:v>
                </c:pt>
                <c:pt idx="5078" formatCode="0.00">
                  <c:v>4030.1558466122979</c:v>
                </c:pt>
                <c:pt idx="5079" formatCode="0.00">
                  <c:v>4030.1789363025459</c:v>
                </c:pt>
                <c:pt idx="5080" formatCode="0.00">
                  <c:v>4030.202025992794</c:v>
                </c:pt>
                <c:pt idx="5081" formatCode="0.00">
                  <c:v>4030.2251156830421</c:v>
                </c:pt>
                <c:pt idx="5082" formatCode="0.00">
                  <c:v>4030.2435874352404</c:v>
                </c:pt>
                <c:pt idx="5083" formatCode="0.00">
                  <c:v>4028.380249432219</c:v>
                </c:pt>
                <c:pt idx="5084" formatCode="0.00">
                  <c:v>4030.2712950635382</c:v>
                </c:pt>
                <c:pt idx="5085" formatCode="0.00">
                  <c:v>4030.2851488776869</c:v>
                </c:pt>
                <c:pt idx="5086" formatCode="0.00">
                  <c:v>4030.2897668157366</c:v>
                </c:pt>
                <c:pt idx="5087" formatCode="0.00">
                  <c:v>4030.299002691836</c:v>
                </c:pt>
                <c:pt idx="5088" formatCode="0.00">
                  <c:v>4028.7612293213124</c:v>
                </c:pt>
                <c:pt idx="5089" formatCode="0.00">
                  <c:v>4030.299002691836</c:v>
                </c:pt>
                <c:pt idx="5090" formatCode="0.00">
                  <c:v>4030.3036206298857</c:v>
                </c:pt>
                <c:pt idx="5091" formatCode="0.00">
                  <c:v>4028.2740368570776</c:v>
                </c:pt>
                <c:pt idx="5092" formatCode="0.00">
                  <c:v>4030.3151654750095</c:v>
                </c:pt>
                <c:pt idx="5093" formatCode="0.00">
                  <c:v>4030.3197834130592</c:v>
                </c:pt>
                <c:pt idx="5094" formatCode="0.00">
                  <c:v>4029.2946011660438</c:v>
                </c:pt>
                <c:pt idx="5095" formatCode="0.00">
                  <c:v>4030.3290192891586</c:v>
                </c:pt>
                <c:pt idx="5096" formatCode="0.00">
                  <c:v>4030.3428731033073</c:v>
                </c:pt>
                <c:pt idx="5097" formatCode="0.00">
                  <c:v>4030.3521089794067</c:v>
                </c:pt>
                <c:pt idx="5098" formatCode="0.00">
                  <c:v>4030.3751986696548</c:v>
                </c:pt>
                <c:pt idx="5099" formatCode="0.00">
                  <c:v>4030.3844345457537</c:v>
                </c:pt>
                <c:pt idx="5100" formatCode="0.00">
                  <c:v>4030.3982883599028</c:v>
                </c:pt>
                <c:pt idx="5101" formatCode="0.00">
                  <c:v>4030.4005973289277</c:v>
                </c:pt>
                <c:pt idx="5102" formatCode="0.00">
                  <c:v>4030.4075242360018</c:v>
                </c:pt>
                <c:pt idx="5103" formatCode="0.00">
                  <c:v>4030.3313282581835</c:v>
                </c:pt>
                <c:pt idx="5104" formatCode="0.00">
                  <c:v>4030.3890524838034</c:v>
                </c:pt>
                <c:pt idx="5105" formatCode="0.00">
                  <c:v>4030.3775076386796</c:v>
                </c:pt>
                <c:pt idx="5106" formatCode="0.00">
                  <c:v>4030.2736040325631</c:v>
                </c:pt>
                <c:pt idx="5107" formatCode="0.00">
                  <c:v>4030.3613448555056</c:v>
                </c:pt>
                <c:pt idx="5108" formatCode="0.00">
                  <c:v>4030.3544179484315</c:v>
                </c:pt>
                <c:pt idx="5109" formatCode="0.00">
                  <c:v>4030.3451820723321</c:v>
                </c:pt>
                <c:pt idx="5110" formatCode="0.00">
                  <c:v>4030.3336372272079</c:v>
                </c:pt>
                <c:pt idx="5111" formatCode="0.00">
                  <c:v>4030.3220923820841</c:v>
                </c:pt>
                <c:pt idx="5112" formatCode="0.00">
                  <c:v>4028.2901996402516</c:v>
                </c:pt>
                <c:pt idx="5113" formatCode="0.00">
                  <c:v>4030.3059295989106</c:v>
                </c:pt>
                <c:pt idx="5114" formatCode="0.00">
                  <c:v>4030.2874578467117</c:v>
                </c:pt>
                <c:pt idx="5115" formatCode="0.00">
                  <c:v>4030.2805309396376</c:v>
                </c:pt>
                <c:pt idx="5116" formatCode="0.00">
                  <c:v>4030.2759130015879</c:v>
                </c:pt>
                <c:pt idx="5117" formatCode="0.00">
                  <c:v>4030.2643681564637</c:v>
                </c:pt>
                <c:pt idx="5118" formatCode="0.00">
                  <c:v>4030.202025992794</c:v>
                </c:pt>
                <c:pt idx="5119" formatCode="0.00">
                  <c:v>4030.2528233113399</c:v>
                </c:pt>
                <c:pt idx="5120" formatCode="0.00">
                  <c:v>4030.250514342315</c:v>
                </c:pt>
                <c:pt idx="5121" formatCode="0.00">
                  <c:v>4030.2528233113399</c:v>
                </c:pt>
                <c:pt idx="5122" formatCode="0.00">
                  <c:v>4030.2389694971907</c:v>
                </c:pt>
                <c:pt idx="5123" formatCode="0.00">
                  <c:v>4030.2412784662156</c:v>
                </c:pt>
                <c:pt idx="5124" formatCode="0.00">
                  <c:v>4028.234784383656</c:v>
                </c:pt>
                <c:pt idx="5125" formatCode="0.00">
                  <c:v>4030.2366605281659</c:v>
                </c:pt>
                <c:pt idx="5126" formatCode="0.00">
                  <c:v>4030.2320425901166</c:v>
                </c:pt>
                <c:pt idx="5127" formatCode="0.00">
                  <c:v>4030.2204977449924</c:v>
                </c:pt>
                <c:pt idx="5128" formatCode="0.00">
                  <c:v>4030.2297336210918</c:v>
                </c:pt>
                <c:pt idx="5129" formatCode="0.00">
                  <c:v>4030.2297336210918</c:v>
                </c:pt>
                <c:pt idx="5130" formatCode="0.00">
                  <c:v>4030.1974080547443</c:v>
                </c:pt>
                <c:pt idx="5131" formatCode="0.00">
                  <c:v>4028.9598006574461</c:v>
                </c:pt>
                <c:pt idx="5132" formatCode="0.00">
                  <c:v>4030.2320425901166</c:v>
                </c:pt>
                <c:pt idx="5133" formatCode="0.00">
                  <c:v>4028.477226131261</c:v>
                </c:pt>
                <c:pt idx="5134" formatCode="0.00">
                  <c:v>4030.2320425901166</c:v>
                </c:pt>
                <c:pt idx="5135" formatCode="0.00">
                  <c:v>4030.2343515591415</c:v>
                </c:pt>
                <c:pt idx="5136" formatCode="0.00">
                  <c:v>4030.2228067140172</c:v>
                </c:pt>
                <c:pt idx="5137" formatCode="0.00">
                  <c:v>4030.2458964042653</c:v>
                </c:pt>
                <c:pt idx="5138" formatCode="0.00">
                  <c:v>4030.2366605281659</c:v>
                </c:pt>
                <c:pt idx="5139" formatCode="0.00">
                  <c:v>4030.2528233113399</c:v>
                </c:pt>
                <c:pt idx="5140" formatCode="0.00">
                  <c:v>4030.2528233113399</c:v>
                </c:pt>
                <c:pt idx="5141" formatCode="0.00">
                  <c:v>4030.2574412493896</c:v>
                </c:pt>
                <c:pt idx="5142" formatCode="0.00">
                  <c:v>4030.1281389840001</c:v>
                </c:pt>
                <c:pt idx="5143" formatCode="0.00">
                  <c:v>4030.2689860945134</c:v>
                </c:pt>
                <c:pt idx="5144" formatCode="0.00">
                  <c:v>4030.2736040325631</c:v>
                </c:pt>
                <c:pt idx="5145" formatCode="0.00">
                  <c:v>4030.2805309396376</c:v>
                </c:pt>
                <c:pt idx="5146" formatCode="0.00">
                  <c:v>4030.2943847537863</c:v>
                </c:pt>
                <c:pt idx="5147" formatCode="0.00">
                  <c:v>4030.2966937228111</c:v>
                </c:pt>
                <c:pt idx="5148" formatCode="0.00">
                  <c:v>4030.2158798069427</c:v>
                </c:pt>
                <c:pt idx="5149" formatCode="0.00">
                  <c:v>4030.2966937228111</c:v>
                </c:pt>
                <c:pt idx="5150" formatCode="0.00">
                  <c:v>4030.3220923820841</c:v>
                </c:pt>
                <c:pt idx="5151" formatCode="0.00">
                  <c:v>4030.3313282581835</c:v>
                </c:pt>
                <c:pt idx="5152" formatCode="0.00">
                  <c:v>4030.3382551652576</c:v>
                </c:pt>
                <c:pt idx="5153" formatCode="0.00">
                  <c:v>4030.3336372272079</c:v>
                </c:pt>
                <c:pt idx="5154" formatCode="0.00">
                  <c:v>4030.3013116608608</c:v>
                </c:pt>
                <c:pt idx="5155" formatCode="0.00">
                  <c:v>4030.3428731033073</c:v>
                </c:pt>
                <c:pt idx="5156" formatCode="0.00">
                  <c:v>4030.3451820723321</c:v>
                </c:pt>
                <c:pt idx="5157" formatCode="0.00">
                  <c:v>4029.1491361174808</c:v>
                </c:pt>
                <c:pt idx="5158" formatCode="0.00">
                  <c:v>4030.3705807316051</c:v>
                </c:pt>
                <c:pt idx="5159" formatCode="0.00">
                  <c:v>4030.3590358864808</c:v>
                </c:pt>
                <c:pt idx="5160" formatCode="0.00">
                  <c:v>4030.3775076386796</c:v>
                </c:pt>
                <c:pt idx="5161" formatCode="0.00">
                  <c:v>4030.3844345457537</c:v>
                </c:pt>
                <c:pt idx="5162" formatCode="0.00">
                  <c:v>4030.3821255767289</c:v>
                </c:pt>
                <c:pt idx="5163" formatCode="0.00">
                  <c:v>4030.3867435147786</c:v>
                </c:pt>
                <c:pt idx="5164" formatCode="0.00">
                  <c:v>4030.3913614528283</c:v>
                </c:pt>
                <c:pt idx="5165" formatCode="0.00">
                  <c:v>4030.3982883599028</c:v>
                </c:pt>
                <c:pt idx="5166" formatCode="0.00">
                  <c:v>4030.3428731033073</c:v>
                </c:pt>
                <c:pt idx="5167" formatCode="0.00">
                  <c:v>4029.1768437457786</c:v>
                </c:pt>
                <c:pt idx="5168" formatCode="0.00">
                  <c:v>4030.3982883599028</c:v>
                </c:pt>
                <c:pt idx="5169" formatCode="0.00">
                  <c:v>4029.5647505419465</c:v>
                </c:pt>
                <c:pt idx="5170" formatCode="0.00">
                  <c:v>4030.4236870191758</c:v>
                </c:pt>
                <c:pt idx="5171" formatCode="0.00">
                  <c:v>4030.4236870191758</c:v>
                </c:pt>
                <c:pt idx="5172" formatCode="0.00">
                  <c:v>4030.4213780501509</c:v>
                </c:pt>
                <c:pt idx="5173" formatCode="0.00">
                  <c:v>4028.7658472593621</c:v>
                </c:pt>
                <c:pt idx="5174" formatCode="0.00">
                  <c:v>4030.4306139262503</c:v>
                </c:pt>
                <c:pt idx="5175" formatCode="0.00">
                  <c:v>4030.4259959882006</c:v>
                </c:pt>
                <c:pt idx="5176" formatCode="0.00">
                  <c:v>4030.4398498023493</c:v>
                </c:pt>
                <c:pt idx="5177" formatCode="0.00">
                  <c:v>4030.4306139262503</c:v>
                </c:pt>
                <c:pt idx="5178" formatCode="0.00">
                  <c:v>4028.5164786046826</c:v>
                </c:pt>
                <c:pt idx="5179" formatCode="0.00">
                  <c:v>4029.4077406482593</c:v>
                </c:pt>
                <c:pt idx="5180" formatCode="0.00">
                  <c:v>4030.4352318642996</c:v>
                </c:pt>
                <c:pt idx="5181" formatCode="0.00">
                  <c:v>4028.8582060203544</c:v>
                </c:pt>
                <c:pt idx="5182" formatCode="0.00">
                  <c:v>4030.4236870191758</c:v>
                </c:pt>
                <c:pt idx="5183" formatCode="0.00">
                  <c:v>4030.4283049572255</c:v>
                </c:pt>
                <c:pt idx="5184" formatCode="0.00">
                  <c:v>4030.4375408333244</c:v>
                </c:pt>
                <c:pt idx="5185" formatCode="0.00">
                  <c:v>4030.4421587713741</c:v>
                </c:pt>
                <c:pt idx="5186" formatCode="0.00">
                  <c:v>4030.4352318642996</c:v>
                </c:pt>
                <c:pt idx="5187" formatCode="0.00">
                  <c:v>4030.4398498023493</c:v>
                </c:pt>
                <c:pt idx="5188" formatCode="0.00">
                  <c:v>4030.4398498023493</c:v>
                </c:pt>
                <c:pt idx="5189" formatCode="0.00">
                  <c:v>4030.4329228952747</c:v>
                </c:pt>
                <c:pt idx="5190" formatCode="0.00">
                  <c:v>4030.444467740399</c:v>
                </c:pt>
                <c:pt idx="5191" formatCode="0.00">
                  <c:v>4030.2712950635382</c:v>
                </c:pt>
                <c:pt idx="5192" formatCode="0.00">
                  <c:v>4028.6296180868985</c:v>
                </c:pt>
                <c:pt idx="5193" formatCode="0.00">
                  <c:v>4030.4190690811261</c:v>
                </c:pt>
                <c:pt idx="5194" formatCode="0.00">
                  <c:v>4030.4537036164984</c:v>
                </c:pt>
                <c:pt idx="5195" formatCode="0.00">
                  <c:v>4030.4421587713741</c:v>
                </c:pt>
                <c:pt idx="5196" formatCode="0.00">
                  <c:v>4029.9503483690896</c:v>
                </c:pt>
                <c:pt idx="5197" formatCode="0.00">
                  <c:v>4030.4560125855228</c:v>
                </c:pt>
                <c:pt idx="5198" formatCode="0.00">
                  <c:v>4030.4513946474735</c:v>
                </c:pt>
                <c:pt idx="5199" formatCode="0.00">
                  <c:v>4030.4490856784487</c:v>
                </c:pt>
                <c:pt idx="5200" formatCode="0.00">
                  <c:v>4030.4259959882006</c:v>
                </c:pt>
                <c:pt idx="5201" formatCode="0.00">
                  <c:v>4030.4490856784487</c:v>
                </c:pt>
                <c:pt idx="5202" formatCode="0.00">
                  <c:v>4028.4033391224671</c:v>
                </c:pt>
                <c:pt idx="5203" formatCode="0.00">
                  <c:v>4028.4518274719881</c:v>
                </c:pt>
                <c:pt idx="5204" formatCode="0.00">
                  <c:v>4030.2228067140172</c:v>
                </c:pt>
                <c:pt idx="5205" formatCode="0.00">
                  <c:v>4030.467557430647</c:v>
                </c:pt>
                <c:pt idx="5206" formatCode="0.00">
                  <c:v>4030.4721753686968</c:v>
                </c:pt>
                <c:pt idx="5207" formatCode="0.00">
                  <c:v>4030.4283049572255</c:v>
                </c:pt>
                <c:pt idx="5208" formatCode="0.00">
                  <c:v>4028.9020764318261</c:v>
                </c:pt>
                <c:pt idx="5209" formatCode="0.00">
                  <c:v>4030.467557430647</c:v>
                </c:pt>
                <c:pt idx="5210" formatCode="0.00">
                  <c:v>4030.467557430647</c:v>
                </c:pt>
                <c:pt idx="5211" formatCode="0.00">
                  <c:v>4030.467557430647</c:v>
                </c:pt>
                <c:pt idx="5212" formatCode="0.00">
                  <c:v>4030.4791022757713</c:v>
                </c:pt>
                <c:pt idx="5213" formatCode="0.00">
                  <c:v>4030.4606305235725</c:v>
                </c:pt>
                <c:pt idx="5214" formatCode="0.00">
                  <c:v>4030.4744843377216</c:v>
                </c:pt>
                <c:pt idx="5215" formatCode="0.00">
                  <c:v>4030.2851488776869</c:v>
                </c:pt>
                <c:pt idx="5216" formatCode="0.00">
                  <c:v>4028.6388539629975</c:v>
                </c:pt>
                <c:pt idx="5217" formatCode="0.00">
                  <c:v>4029.1468271484559</c:v>
                </c:pt>
                <c:pt idx="5218" formatCode="0.00">
                  <c:v>4030.4721753686968</c:v>
                </c:pt>
                <c:pt idx="5219" formatCode="0.00">
                  <c:v>4030.4098332050266</c:v>
                </c:pt>
                <c:pt idx="5220" formatCode="0.00">
                  <c:v>4029.1121926130836</c:v>
                </c:pt>
                <c:pt idx="5221" formatCode="0.00">
                  <c:v>4030.4814112447957</c:v>
                </c:pt>
                <c:pt idx="5222" formatCode="0.00">
                  <c:v>4030.4744843377216</c:v>
                </c:pt>
                <c:pt idx="5223" formatCode="0.00">
                  <c:v>4030.4860291828454</c:v>
                </c:pt>
                <c:pt idx="5224" formatCode="0.00">
                  <c:v>4030.4906471208951</c:v>
                </c:pt>
                <c:pt idx="5225" formatCode="0.00">
                  <c:v>4030.4883381518703</c:v>
                </c:pt>
                <c:pt idx="5226" formatCode="0.00">
                  <c:v>4029.7079066214847</c:v>
                </c:pt>
                <c:pt idx="5227" formatCode="0.00">
                  <c:v>4030.5021919660194</c:v>
                </c:pt>
                <c:pt idx="5228" formatCode="0.00">
                  <c:v>4030.4952650589448</c:v>
                </c:pt>
                <c:pt idx="5229" formatCode="0.00">
                  <c:v>4029.169916838704</c:v>
                </c:pt>
                <c:pt idx="5230" formatCode="0.00">
                  <c:v>4030.5183547491929</c:v>
                </c:pt>
                <c:pt idx="5231" formatCode="0.00">
                  <c:v>4030.5275906252923</c:v>
                </c:pt>
                <c:pt idx="5232" formatCode="0.00">
                  <c:v>4030.5275906252923</c:v>
                </c:pt>
                <c:pt idx="5233" formatCode="0.00">
                  <c:v>4030.541444439441</c:v>
                </c:pt>
                <c:pt idx="5234" formatCode="0.00">
                  <c:v>4030.5391354704161</c:v>
                </c:pt>
                <c:pt idx="5235" formatCode="0.00">
                  <c:v>4029.8048833205266</c:v>
                </c:pt>
                <c:pt idx="5236" formatCode="0.00">
                  <c:v>4030.541444439441</c:v>
                </c:pt>
                <c:pt idx="5237" formatCode="0.00">
                  <c:v>4030.5345175323664</c:v>
                </c:pt>
                <c:pt idx="5238" formatCode="0.00">
                  <c:v>4029.8487537319979</c:v>
                </c:pt>
                <c:pt idx="5239" formatCode="0.00">
                  <c:v>4030.3013116608608</c:v>
                </c:pt>
                <c:pt idx="5240" formatCode="0.00">
                  <c:v>4030.5229726872426</c:v>
                </c:pt>
                <c:pt idx="5241" formatCode="0.00">
                  <c:v>4030.5229726872426</c:v>
                </c:pt>
                <c:pt idx="5242" formatCode="0.00">
                  <c:v>4029.8464447629731</c:v>
                </c:pt>
                <c:pt idx="5243" formatCode="0.00">
                  <c:v>4030.5252816562675</c:v>
                </c:pt>
                <c:pt idx="5244" formatCode="0.00">
                  <c:v>4030.5206637182177</c:v>
                </c:pt>
                <c:pt idx="5245" formatCode="0.00">
                  <c:v>4030.5368265013913</c:v>
                </c:pt>
                <c:pt idx="5246" formatCode="0.00">
                  <c:v>4030.5091188730935</c:v>
                </c:pt>
                <c:pt idx="5247" formatCode="0.00">
                  <c:v>4030.1004313557023</c:v>
                </c:pt>
                <c:pt idx="5248" formatCode="0.00">
                  <c:v>4030.5345175323664</c:v>
                </c:pt>
                <c:pt idx="5249" formatCode="0.00">
                  <c:v>4030.4791022757713</c:v>
                </c:pt>
                <c:pt idx="5250" formatCode="0.00">
                  <c:v>4030.5298995943167</c:v>
                </c:pt>
                <c:pt idx="5251" formatCode="0.00">
                  <c:v>4030.5345175323664</c:v>
                </c:pt>
                <c:pt idx="5252" formatCode="0.00">
                  <c:v>4030.2528233113399</c:v>
                </c:pt>
                <c:pt idx="5253" formatCode="0.00">
                  <c:v>4030.5298995943167</c:v>
                </c:pt>
                <c:pt idx="5254" formatCode="0.00">
                  <c:v>4030.444467740399</c:v>
                </c:pt>
                <c:pt idx="5255" formatCode="0.00">
                  <c:v>4028.597292520551</c:v>
                </c:pt>
                <c:pt idx="5256" formatCode="0.00">
                  <c:v>4030.4398498023493</c:v>
                </c:pt>
                <c:pt idx="5257" formatCode="0.00">
                  <c:v>4030.5345175323664</c:v>
                </c:pt>
                <c:pt idx="5258" formatCode="0.00">
                  <c:v>4030.5345175323664</c:v>
                </c:pt>
                <c:pt idx="5259" formatCode="0.00">
                  <c:v>4030.541444439441</c:v>
                </c:pt>
                <c:pt idx="5260" formatCode="0.00">
                  <c:v>4030.5529892845652</c:v>
                </c:pt>
                <c:pt idx="5261" formatCode="0.00">
                  <c:v>4030.5599161916393</c:v>
                </c:pt>
                <c:pt idx="5262" formatCode="0.00">
                  <c:v>4030.5737700057884</c:v>
                </c:pt>
                <c:pt idx="5263" formatCode="0.00">
                  <c:v>4030.5229726872426</c:v>
                </c:pt>
                <c:pt idx="5264" formatCode="0.00">
                  <c:v>4030.5853148509123</c:v>
                </c:pt>
                <c:pt idx="5265" formatCode="0.00">
                  <c:v>4030.6060955721355</c:v>
                </c:pt>
                <c:pt idx="5266" formatCode="0.00">
                  <c:v>4030.61302247921</c:v>
                </c:pt>
                <c:pt idx="5267" formatCode="0.00">
                  <c:v>4030.61302247921</c:v>
                </c:pt>
                <c:pt idx="5268" formatCode="0.00">
                  <c:v>4030.1812452715708</c:v>
                </c:pt>
                <c:pt idx="5269" formatCode="0.00">
                  <c:v>4030.6499659836072</c:v>
                </c:pt>
                <c:pt idx="5270" formatCode="0.00">
                  <c:v>4029.1976244670018</c:v>
                </c:pt>
                <c:pt idx="5271" formatCode="0.00">
                  <c:v>4030.5806969128625</c:v>
                </c:pt>
                <c:pt idx="5272" formatCode="0.00">
                  <c:v>4030.6776736119045</c:v>
                </c:pt>
                <c:pt idx="5273" formatCode="0.00">
                  <c:v>4030.6961453641034</c:v>
                </c:pt>
                <c:pt idx="5274" formatCode="0.00">
                  <c:v>4030.6915274260537</c:v>
                </c:pt>
                <c:pt idx="5275" formatCode="0.00">
                  <c:v>4030.7030722711775</c:v>
                </c:pt>
                <c:pt idx="5276" formatCode="0.00">
                  <c:v>4030.7146171163017</c:v>
                </c:pt>
                <c:pt idx="5277" formatCode="0.00">
                  <c:v>4030.7353978375249</c:v>
                </c:pt>
                <c:pt idx="5278" formatCode="0.00">
                  <c:v>4030.7423247445995</c:v>
                </c:pt>
                <c:pt idx="5279" formatCode="0.00">
                  <c:v>4030.7469426826492</c:v>
                </c:pt>
                <c:pt idx="5280" formatCode="0.00">
                  <c:v>4029.1953154979769</c:v>
                </c:pt>
                <c:pt idx="5281" formatCode="0.00">
                  <c:v>4030.7654144348476</c:v>
                </c:pt>
                <c:pt idx="5282" formatCode="0.00">
                  <c:v>4030.774650310947</c:v>
                </c:pt>
                <c:pt idx="5283" formatCode="0.00">
                  <c:v>4030.7908130941205</c:v>
                </c:pt>
                <c:pt idx="5284" formatCode="0.00">
                  <c:v>4030.7931220631453</c:v>
                </c:pt>
                <c:pt idx="5285" formatCode="0.00">
                  <c:v>4030.8046669082692</c:v>
                </c:pt>
                <c:pt idx="5286" formatCode="0.00">
                  <c:v>4030.0704147583797</c:v>
                </c:pt>
                <c:pt idx="5287" formatCode="0.00">
                  <c:v>#N/A</c:v>
                </c:pt>
                <c:pt idx="5288" formatCode="0.00">
                  <c:v>4030.8439193816912</c:v>
                </c:pt>
                <c:pt idx="5289" formatCode="0.00">
                  <c:v>4030.8508462887653</c:v>
                </c:pt>
                <c:pt idx="5290" formatCode="0.00">
                  <c:v>4030.8531552577901</c:v>
                </c:pt>
                <c:pt idx="5291" formatCode="0.00">
                  <c:v>4030.4421587713741</c:v>
                </c:pt>
                <c:pt idx="5292" formatCode="0.00">
                  <c:v>4030.8785539170631</c:v>
                </c:pt>
                <c:pt idx="5293" formatCode="0.00">
                  <c:v>4030.1165941388758</c:v>
                </c:pt>
                <c:pt idx="5294" formatCode="0.00">
                  <c:v>4030.9131884524354</c:v>
                </c:pt>
                <c:pt idx="5295" formatCode="0.00">
                  <c:v>4031.0355638107503</c:v>
                </c:pt>
                <c:pt idx="5296" formatCode="0.00">
                  <c:v>4031.3057131866531</c:v>
                </c:pt>
                <c:pt idx="5297" formatCode="0.00">
                  <c:v>4031.855247814558</c:v>
                </c:pt>
                <c:pt idx="5298" formatCode="0.00">
                  <c:v>4032.1808124470558</c:v>
                </c:pt>
                <c:pt idx="5299" formatCode="0.00">
                  <c:v>4032.5894999644474</c:v>
                </c:pt>
                <c:pt idx="5300" formatCode="0.00">
                  <c:v>4032.774217486432</c:v>
                </c:pt>
                <c:pt idx="5301" formatCode="0.00">
                  <c:v>4032.919682534995</c:v>
                </c:pt>
                <c:pt idx="5302" formatCode="0.00">
                  <c:v>4033.1690511896745</c:v>
                </c:pt>
                <c:pt idx="5303" formatCode="0.00">
                  <c:v>4033.5731207690164</c:v>
                </c:pt>
                <c:pt idx="5304" formatCode="0.00">
                  <c:v>4034.1572899322932</c:v>
                </c:pt>
                <c:pt idx="5305" formatCode="0.00">
                  <c:v>4034.8107281663142</c:v>
                </c:pt>
                <c:pt idx="5306" formatCode="0.00">
                  <c:v>4035.4757112454595</c:v>
                </c:pt>
                <c:pt idx="5307" formatCode="0.00">
                  <c:v>4036.1060597892329</c:v>
                </c:pt>
                <c:pt idx="5308" formatCode="0.00">
                  <c:v>4037.9717067612792</c:v>
                </c:pt>
                <c:pt idx="5309" formatCode="0.00">
                  <c:v>4038.9276199375504</c:v>
                </c:pt>
                <c:pt idx="5310" formatCode="0.00">
                  <c:v>4039.1123374595354</c:v>
                </c:pt>
                <c:pt idx="5311" formatCode="0.00">
                  <c:v>4039.2162410656515</c:v>
                </c:pt>
                <c:pt idx="5312" formatCode="0.00">
                  <c:v>4039.6618720874399</c:v>
                </c:pt>
                <c:pt idx="5313" formatCode="0.00">
                  <c:v>4040.804811754721</c:v>
                </c:pt>
                <c:pt idx="5314" formatCode="0.00">
                  <c:v>4041.5067383382629</c:v>
                </c:pt>
                <c:pt idx="5315" formatCode="0.00">
                  <c:v>4041.9870038954236</c:v>
                </c:pt>
                <c:pt idx="5316" formatCode="0.00">
                  <c:v>4042.1209240988624</c:v>
                </c:pt>
                <c:pt idx="5317" formatCode="0.00">
                  <c:v>4042.2987147137728</c:v>
                </c:pt>
                <c:pt idx="5318" formatCode="0.00">
                  <c:v>4042.1255420369121</c:v>
                </c:pt>
                <c:pt idx="5319" formatCode="0.00">
                  <c:v>4041.9200437937038</c:v>
                </c:pt>
                <c:pt idx="5320" formatCode="0.00">
                  <c:v>4041.78843255929</c:v>
                </c:pt>
                <c:pt idx="5321" formatCode="0.00">
                  <c:v>4041.9985487405474</c:v>
                </c:pt>
                <c:pt idx="5322" formatCode="0.00">
                  <c:v>4041.8831002893071</c:v>
                </c:pt>
                <c:pt idx="5323" formatCode="0.00">
                  <c:v>4041.8276850327115</c:v>
                </c:pt>
                <c:pt idx="5324" formatCode="0.00">
                  <c:v>4041.5506087497342</c:v>
                </c:pt>
                <c:pt idx="5325" formatCode="0.00">
                  <c:v>4042.4695784216087</c:v>
                </c:pt>
                <c:pt idx="5326" formatCode="0.00">
                  <c:v>4042.464960483559</c:v>
                </c:pt>
                <c:pt idx="5327" formatCode="0.00">
                  <c:v>4041.0772700996486</c:v>
                </c:pt>
                <c:pt idx="5328" formatCode="0.00">
                  <c:v>4042.4765053286833</c:v>
                </c:pt>
                <c:pt idx="5329" formatCode="0.00">
                  <c:v>4041.8184491566126</c:v>
                </c:pt>
                <c:pt idx="5330" formatCode="0.00">
                  <c:v>4041.3912898870226</c:v>
                </c:pt>
                <c:pt idx="5331" formatCode="0.00">
                  <c:v>4041.3012400950552</c:v>
                </c:pt>
                <c:pt idx="5332" formatCode="0.00">
                  <c:v>4041.3243297853032</c:v>
                </c:pt>
                <c:pt idx="5333" formatCode="0.00">
                  <c:v>4041.2504427765093</c:v>
                </c:pt>
                <c:pt idx="5334" formatCode="0.00">
                  <c:v>4041.6198778204789</c:v>
                </c:pt>
                <c:pt idx="5335" formatCode="0.00">
                  <c:v>4041.6591302939005</c:v>
                </c:pt>
                <c:pt idx="5336" formatCode="0.00">
                  <c:v>4041.6106419443795</c:v>
                </c:pt>
                <c:pt idx="5337" formatCode="0.00">
                  <c:v>4041.5182831833872</c:v>
                </c:pt>
                <c:pt idx="5338" formatCode="0.00">
                  <c:v>4041.4559410197171</c:v>
                </c:pt>
                <c:pt idx="5339" formatCode="0.00">
                  <c:v>4041.0980508208718</c:v>
                </c:pt>
                <c:pt idx="5340" formatCode="0.00">
                  <c:v>4040.93411402011</c:v>
                </c:pt>
                <c:pt idx="5341" formatCode="0.00">
                  <c:v>4040.730924745927</c:v>
                </c:pt>
                <c:pt idx="5342" formatCode="0.00">
                  <c:v>4040.6385659849348</c:v>
                </c:pt>
                <c:pt idx="5343" formatCode="0.00">
                  <c:v>4040.4561574319746</c:v>
                </c:pt>
                <c:pt idx="5344" formatCode="0.00">
                  <c:v>4040.2991475382873</c:v>
                </c:pt>
                <c:pt idx="5345" formatCode="0.00">
                  <c:v>4040.1906259941215</c:v>
                </c:pt>
                <c:pt idx="5346" formatCode="0.00">
                  <c:v>4040.4215228966023</c:v>
                </c:pt>
                <c:pt idx="5347" formatCode="0.00">
                  <c:v>4040.135210737526</c:v>
                </c:pt>
                <c:pt idx="5348" formatCode="0.00">
                  <c:v>4040.1075031092282</c:v>
                </c:pt>
                <c:pt idx="5349" formatCode="0.00">
                  <c:v>4039.9320214633426</c:v>
                </c:pt>
                <c:pt idx="5350" formatCode="0.00">
                  <c:v>4039.795792290879</c:v>
                </c:pt>
                <c:pt idx="5351" formatCode="0.00">
                  <c:v>4039.6503272423161</c:v>
                </c:pt>
                <c:pt idx="5352" formatCode="0.00">
                  <c:v>4039.5233339459514</c:v>
                </c:pt>
                <c:pt idx="5353" formatCode="0.00">
                  <c:v>4039.4240482778846</c:v>
                </c:pt>
                <c:pt idx="5354" formatCode="0.00">
                  <c:v>4039.3247626098178</c:v>
                </c:pt>
                <c:pt idx="5355" formatCode="0.00">
                  <c:v>4039.2347128178503</c:v>
                </c:pt>
                <c:pt idx="5356" formatCode="0.00">
                  <c:v>4037.853949341014</c:v>
                </c:pt>
                <c:pt idx="5357" formatCode="0.00">
                  <c:v>4039.0523042648902</c:v>
                </c:pt>
                <c:pt idx="5358" formatCode="0.00">
                  <c:v>4038.9599455038979</c:v>
                </c:pt>
                <c:pt idx="5359" formatCode="0.00">
                  <c:v>4038.8491149907068</c:v>
                </c:pt>
                <c:pt idx="5360" formatCode="0.00">
                  <c:v>4038.7382844775161</c:v>
                </c:pt>
                <c:pt idx="5361" formatCode="0.00">
                  <c:v>4038.6413077784741</c:v>
                </c:pt>
                <c:pt idx="5362" formatCode="0.00">
                  <c:v>4038.5697297387051</c:v>
                </c:pt>
                <c:pt idx="5363" formatCode="0.00">
                  <c:v>4038.4842978847869</c:v>
                </c:pt>
                <c:pt idx="5364" formatCode="0.00">
                  <c:v>4038.3873211857449</c:v>
                </c:pt>
                <c:pt idx="5365" formatCode="0.00">
                  <c:v>4038.3203610840255</c:v>
                </c:pt>
                <c:pt idx="5366" formatCode="0.00">
                  <c:v>4038.2464740752316</c:v>
                </c:pt>
                <c:pt idx="5367" formatCode="0.00">
                  <c:v>4038.1494973761896</c:v>
                </c:pt>
                <c:pt idx="5368" formatCode="0.00">
                  <c:v>4038.0917731505692</c:v>
                </c:pt>
                <c:pt idx="5369" formatCode="0.00">
                  <c:v>4038.0386668629985</c:v>
                </c:pt>
                <c:pt idx="5370" formatCode="0.00">
                  <c:v>4037.9994143895769</c:v>
                </c:pt>
                <c:pt idx="5371" formatCode="0.00">
                  <c:v>4037.5076039872924</c:v>
                </c:pt>
                <c:pt idx="5372" formatCode="0.00">
                  <c:v>4037.8331686197907</c:v>
                </c:pt>
                <c:pt idx="5373" formatCode="0.00">
                  <c:v>4037.877039031262</c:v>
                </c:pt>
                <c:pt idx="5374" formatCode="0.00">
                  <c:v>4037.8562583100388</c:v>
                </c:pt>
                <c:pt idx="5375" formatCode="0.00">
                  <c:v>4037.8885838763858</c:v>
                </c:pt>
                <c:pt idx="5376" formatCode="0.00">
                  <c:v>4038.070992429346</c:v>
                </c:pt>
                <c:pt idx="5377" formatCode="0.00">
                  <c:v>4038.4773709777123</c:v>
                </c:pt>
                <c:pt idx="5378" formatCode="0.00">
                  <c:v>4039.2947460124951</c:v>
                </c:pt>
                <c:pt idx="5379" formatCode="0.00">
                  <c:v>4040.3568717639077</c:v>
                </c:pt>
                <c:pt idx="5380" formatCode="0.00">
                  <c:v>4041.626804727553</c:v>
                </c:pt>
                <c:pt idx="5381" formatCode="0.00">
                  <c:v>4042.4972860499065</c:v>
                </c:pt>
                <c:pt idx="5382" formatCode="0.00">
                  <c:v>4042.4903591428319</c:v>
                </c:pt>
                <c:pt idx="5383" formatCode="0.00">
                  <c:v>4042.4926681118568</c:v>
                </c:pt>
                <c:pt idx="5384" formatCode="0.00">
                  <c:v>4042.4995950189314</c:v>
                </c:pt>
                <c:pt idx="5385" formatCode="0.00">
                  <c:v>4042.481123266733</c:v>
                </c:pt>
                <c:pt idx="5386" formatCode="0.00">
                  <c:v>4042.3726017225667</c:v>
                </c:pt>
                <c:pt idx="5387" formatCode="0.00">
                  <c:v>4042.2179007979043</c:v>
                </c:pt>
                <c:pt idx="5388" formatCode="0.00">
                  <c:v>4042.4303259481871</c:v>
                </c:pt>
                <c:pt idx="5389" formatCode="0.00">
                  <c:v>4042.1786483244828</c:v>
                </c:pt>
                <c:pt idx="5390" formatCode="0.00">
                  <c:v>4042.0724357493414</c:v>
                </c:pt>
                <c:pt idx="5391" formatCode="0.00">
                  <c:v>4042.1232330678872</c:v>
                </c:pt>
                <c:pt idx="5392" formatCode="0.00">
                  <c:v>4041.9685321432248</c:v>
                </c:pt>
                <c:pt idx="5393" formatCode="0.00">
                  <c:v>4041.7676518380667</c:v>
                </c:pt>
                <c:pt idx="5394" formatCode="0.00">
                  <c:v>4041.4605589577668</c:v>
                </c:pt>
                <c:pt idx="5395" formatCode="0.00">
                  <c:v>4041.1165225730701</c:v>
                </c:pt>
                <c:pt idx="5396" formatCode="0.00">
                  <c:v>4040.8671539183906</c:v>
                </c:pt>
                <c:pt idx="5397" formatCode="0.00">
                  <c:v>4040.6501108300586</c:v>
                </c:pt>
                <c:pt idx="5398" formatCode="0.00">
                  <c:v>4040.7193799008028</c:v>
                </c:pt>
                <c:pt idx="5399" formatCode="0.00">
                  <c:v>4040.4192139275774</c:v>
                </c:pt>
                <c:pt idx="5400" formatCode="0.00">
                  <c:v>4040.1906259941215</c:v>
                </c:pt>
                <c:pt idx="5401" formatCode="0.00">
                  <c:v>4039.9528021845658</c:v>
                </c:pt>
                <c:pt idx="5402" formatCode="0.00">
                  <c:v>4039.8234999191768</c:v>
                </c:pt>
                <c:pt idx="5403" formatCode="0.00">
                  <c:v>4039.6318554901172</c:v>
                </c:pt>
                <c:pt idx="5404" formatCode="0.00">
                  <c:v>4037.8424044958897</c:v>
                </c:pt>
                <c:pt idx="5405" formatCode="0.00">
                  <c:v>4039.6872707467128</c:v>
                </c:pt>
                <c:pt idx="5406" formatCode="0.00">
                  <c:v>4039.7380680652586</c:v>
                </c:pt>
                <c:pt idx="5407" formatCode="0.00">
                  <c:v>4039.7542308484321</c:v>
                </c:pt>
                <c:pt idx="5408" formatCode="0.00">
                  <c:v>4039.5879850786459</c:v>
                </c:pt>
                <c:pt idx="5409" formatCode="0.00">
                  <c:v>4039.7611577555067</c:v>
                </c:pt>
                <c:pt idx="5410" formatCode="0.00">
                  <c:v>4038.4219557211172</c:v>
                </c:pt>
                <c:pt idx="5411" formatCode="0.00">
                  <c:v>4039.7911743528293</c:v>
                </c:pt>
                <c:pt idx="5412" formatCode="0.00">
                  <c:v>4039.6410913662166</c:v>
                </c:pt>
                <c:pt idx="5413" formatCode="0.00">
                  <c:v>4039.5164070388769</c:v>
                </c:pt>
                <c:pt idx="5414" formatCode="0.00">
                  <c:v>4039.4448289991078</c:v>
                </c:pt>
                <c:pt idx="5415" formatCode="0.00">
                  <c:v>4040.0197622862856</c:v>
                </c:pt>
                <c:pt idx="5416" formatCode="0.00">
                  <c:v>4040.3822704231807</c:v>
                </c:pt>
                <c:pt idx="5417" formatCode="0.00">
                  <c:v>4040.6339480468851</c:v>
                </c:pt>
                <c:pt idx="5418" formatCode="0.00">
                  <c:v>4040.8948615466884</c:v>
                </c:pt>
                <c:pt idx="5419" formatCode="0.00">
                  <c:v>4041.1950275199138</c:v>
                </c:pt>
                <c:pt idx="5420" formatCode="0.00">
                  <c:v>4041.2111903030873</c:v>
                </c:pt>
                <c:pt idx="5421" formatCode="0.00">
                  <c:v>4041.1373032942934</c:v>
                </c:pt>
                <c:pt idx="5422" formatCode="0.00">
                  <c:v>4040.9802934006066</c:v>
                </c:pt>
                <c:pt idx="5423" formatCode="0.00">
                  <c:v>4040.8579180422917</c:v>
                </c:pt>
                <c:pt idx="5424" formatCode="0.00">
                  <c:v>4040.6708915512818</c:v>
                </c:pt>
                <c:pt idx="5425" formatCode="0.00">
                  <c:v>4040.5692969141901</c:v>
                </c:pt>
                <c:pt idx="5426" formatCode="0.00">
                  <c:v>4040.4376856797762</c:v>
                </c:pt>
                <c:pt idx="5427" formatCode="0.00">
                  <c:v>4040.2344964055928</c:v>
                </c:pt>
                <c:pt idx="5428" formatCode="0.00">
                  <c:v>4040.0567057906824</c:v>
                </c:pt>
                <c:pt idx="5429" formatCode="0.00">
                  <c:v>4039.8950779589459</c:v>
                </c:pt>
                <c:pt idx="5430" formatCode="0.00">
                  <c:v>4039.7796295077051</c:v>
                </c:pt>
                <c:pt idx="5431" formatCode="0.00">
                  <c:v>4039.6734169325641</c:v>
                </c:pt>
                <c:pt idx="5432" formatCode="0.00">
                  <c:v>4039.5995299237702</c:v>
                </c:pt>
                <c:pt idx="5433" formatCode="0.00">
                  <c:v>4039.5279518840011</c:v>
                </c:pt>
                <c:pt idx="5434" formatCode="0.00">
                  <c:v>4039.4679186893559</c:v>
                </c:pt>
                <c:pt idx="5435" formatCode="0.00">
                  <c:v>4039.4194303398349</c:v>
                </c:pt>
                <c:pt idx="5436" formatCode="0.00">
                  <c:v>4039.3963406495868</c:v>
                </c:pt>
                <c:pt idx="5437" formatCode="0.00">
                  <c:v>4039.3824868354382</c:v>
                </c:pt>
                <c:pt idx="5438" formatCode="0.00">
                  <c:v>4039.3894137425123</c:v>
                </c:pt>
                <c:pt idx="5439" formatCode="0.00">
                  <c:v>4039.4055765256862</c:v>
                </c:pt>
                <c:pt idx="5440" formatCode="0.00">
                  <c:v>4039.4309751849592</c:v>
                </c:pt>
                <c:pt idx="5441" formatCode="0.00">
                  <c:v>4039.4956263176537</c:v>
                </c:pt>
                <c:pt idx="5442" formatCode="0.00">
                  <c:v>4039.5556595122989</c:v>
                </c:pt>
                <c:pt idx="5443" formatCode="0.00">
                  <c:v>4039.6203106449934</c:v>
                </c:pt>
                <c:pt idx="5444" formatCode="0.00">
                  <c:v>4039.6918886847625</c:v>
                </c:pt>
                <c:pt idx="5445" formatCode="0.00">
                  <c:v>4039.7195963130603</c:v>
                </c:pt>
                <c:pt idx="5446" formatCode="0.00">
                  <c:v>4039.6826528086631</c:v>
                </c:pt>
                <c:pt idx="5447" formatCode="0.00">
                  <c:v>4039.6203106449934</c:v>
                </c:pt>
                <c:pt idx="5448" formatCode="0.00">
                  <c:v>4039.5718222954724</c:v>
                </c:pt>
                <c:pt idx="5449" formatCode="0.00">
                  <c:v>4039.5441146671747</c:v>
                </c:pt>
                <c:pt idx="5450" formatCode="0.00">
                  <c:v>4039.5279518840011</c:v>
                </c:pt>
                <c:pt idx="5451" formatCode="0.00">
                  <c:v>4039.5048621937531</c:v>
                </c:pt>
                <c:pt idx="5452" formatCode="0.00">
                  <c:v>4039.481772503505</c:v>
                </c:pt>
                <c:pt idx="5453" formatCode="0.00">
                  <c:v>4039.465609720331</c:v>
                </c:pt>
                <c:pt idx="5454" formatCode="0.00">
                  <c:v>4039.4471379681327</c:v>
                </c:pt>
                <c:pt idx="5455" formatCode="0.00">
                  <c:v>4039.4125034327603</c:v>
                </c:pt>
                <c:pt idx="5456" formatCode="0.00">
                  <c:v>4039.3963406495868</c:v>
                </c:pt>
                <c:pt idx="5457" formatCode="0.00">
                  <c:v>4039.3963406495868</c:v>
                </c:pt>
                <c:pt idx="5458" formatCode="0.00">
                  <c:v>4039.4032675566614</c:v>
                </c:pt>
                <c:pt idx="5459" formatCode="0.00">
                  <c:v>4039.4379020920333</c:v>
                </c:pt>
                <c:pt idx="5460" formatCode="0.00">
                  <c:v>4039.4563738442321</c:v>
                </c:pt>
                <c:pt idx="5461" formatCode="0.00">
                  <c:v>4039.5025532247282</c:v>
                </c:pt>
                <c:pt idx="5462" formatCode="0.00">
                  <c:v>4039.530260853026</c:v>
                </c:pt>
                <c:pt idx="5463" formatCode="0.00">
                  <c:v>4039.5071711627779</c:v>
                </c:pt>
                <c:pt idx="5464" formatCode="0.00">
                  <c:v>4039.4725366274056</c:v>
                </c:pt>
                <c:pt idx="5465" formatCode="0.00">
                  <c:v>4039.4517559061824</c:v>
                </c:pt>
                <c:pt idx="5466" formatCode="0.00">
                  <c:v>4039.4448289991078</c:v>
                </c:pt>
                <c:pt idx="5467" formatCode="0.00">
                  <c:v>4039.4309751849592</c:v>
                </c:pt>
                <c:pt idx="5468" formatCode="0.00">
                  <c:v>4039.4379020920333</c:v>
                </c:pt>
                <c:pt idx="5469" formatCode="0.00">
                  <c:v>4039.4286662159343</c:v>
                </c:pt>
                <c:pt idx="5470" formatCode="0.00">
                  <c:v>4039.4125034327603</c:v>
                </c:pt>
                <c:pt idx="5471" formatCode="0.00">
                  <c:v>4039.3894137425123</c:v>
                </c:pt>
                <c:pt idx="5472" formatCode="0.00">
                  <c:v>4039.3593971451901</c:v>
                </c:pt>
                <c:pt idx="5473" formatCode="0.00">
                  <c:v>4039.4771545654553</c:v>
                </c:pt>
                <c:pt idx="5474" formatCode="0.00">
                  <c:v>4040.1028851711785</c:v>
                </c:pt>
                <c:pt idx="5475" formatCode="0.00">
                  <c:v>4041.2204261791867</c:v>
                </c:pt>
                <c:pt idx="5476" formatCode="0.00">
                  <c:v>4042.441870793311</c:v>
                </c:pt>
                <c:pt idx="5477" formatCode="0.00">
                  <c:v>4042.4949770808817</c:v>
                </c:pt>
                <c:pt idx="5478" formatCode="0.00">
                  <c:v>4042.4903591428319</c:v>
                </c:pt>
                <c:pt idx="5479" formatCode="0.00">
                  <c:v>4042.4880501738071</c:v>
                </c:pt>
                <c:pt idx="5480" formatCode="0.00">
                  <c:v>4042.481123266733</c:v>
                </c:pt>
                <c:pt idx="5481" formatCode="0.00">
                  <c:v>4042.4880501738071</c:v>
                </c:pt>
                <c:pt idx="5482" formatCode="0.00">
                  <c:v>4042.4903591428319</c:v>
                </c:pt>
                <c:pt idx="5483" formatCode="0.00">
                  <c:v>4042.3495120323187</c:v>
                </c:pt>
                <c:pt idx="5484" formatCode="0.00">
                  <c:v>4042.0955254395894</c:v>
                </c:pt>
                <c:pt idx="5485" formatCode="0.00">
                  <c:v>4041.9061899795552</c:v>
                </c:pt>
                <c:pt idx="5486" formatCode="0.00">
                  <c:v>4041.7353262717193</c:v>
                </c:pt>
                <c:pt idx="5487" formatCode="0.00">
                  <c:v>4041.5436818426601</c:v>
                </c:pt>
                <c:pt idx="5488" formatCode="0.00">
                  <c:v>4041.3035490640796</c:v>
                </c:pt>
                <c:pt idx="5489" formatCode="0.00">
                  <c:v>4041.6591302939005</c:v>
                </c:pt>
                <c:pt idx="5490" formatCode="0.00">
                  <c:v>4041.4836486480149</c:v>
                </c:pt>
                <c:pt idx="5491" formatCode="0.00">
                  <c:v>4041.4697948338662</c:v>
                </c:pt>
                <c:pt idx="5492" formatCode="0.00">
                  <c:v>4041.4374692675187</c:v>
                </c:pt>
                <c:pt idx="5493" formatCode="0.00">
                  <c:v>4041.9800769883491</c:v>
                </c:pt>
                <c:pt idx="5494" formatCode="0.00">
                  <c:v>4041.4213064843452</c:v>
                </c:pt>
                <c:pt idx="5495" formatCode="0.00">
                  <c:v>4041.2458248384596</c:v>
                </c:pt>
                <c:pt idx="5496" formatCode="0.00">
                  <c:v>4041.1927185508889</c:v>
                </c:pt>
                <c:pt idx="5497" formatCode="0.00">
                  <c:v>4041.2504427765093</c:v>
                </c:pt>
                <c:pt idx="5498" formatCode="0.00">
                  <c:v>4041.3174028782287</c:v>
                </c:pt>
                <c:pt idx="5499" formatCode="0.00">
                  <c:v>4041.4143795772707</c:v>
                </c:pt>
                <c:pt idx="5500" formatCode="0.00">
                  <c:v>4041.6106419443795</c:v>
                </c:pt>
                <c:pt idx="5501" formatCode="0.00">
                  <c:v>4042.0585819351927</c:v>
                </c:pt>
                <c:pt idx="5502" formatCode="0.00">
                  <c:v>4041.6614392629253</c:v>
                </c:pt>
                <c:pt idx="5503" formatCode="0.00">
                  <c:v>4041.4120706082458</c:v>
                </c:pt>
                <c:pt idx="5504" formatCode="0.00">
                  <c:v>4041.2181172101618</c:v>
                </c:pt>
                <c:pt idx="5505" formatCode="0.00">
                  <c:v>4041.0495624713508</c:v>
                </c:pt>
                <c:pt idx="5506" formatCode="0.00">
                  <c:v>4040.853300104242</c:v>
                </c:pt>
                <c:pt idx="5507" formatCode="0.00">
                  <c:v>4040.6639646442072</c:v>
                </c:pt>
                <c:pt idx="5508" formatCode="0.00">
                  <c:v>4040.5000278434459</c:v>
                </c:pt>
                <c:pt idx="5509" formatCode="0.00">
                  <c:v>4040.3176192904862</c:v>
                </c:pt>
                <c:pt idx="5510" formatCode="0.00">
                  <c:v>4040.1467555826503</c:v>
                </c:pt>
                <c:pt idx="5511" formatCode="0.00">
                  <c:v>4040.0035995031117</c:v>
                </c:pt>
                <c:pt idx="5512" formatCode="0.00">
                  <c:v>4039.8973869279707</c:v>
                </c:pt>
                <c:pt idx="5513" formatCode="0.00">
                  <c:v>4039.795792290879</c:v>
                </c:pt>
                <c:pt idx="5514" formatCode="0.00">
                  <c:v>4039.7265232201348</c:v>
                </c:pt>
                <c:pt idx="5515" formatCode="0.00">
                  <c:v>4039.6664900254896</c:v>
                </c:pt>
                <c:pt idx="5516" formatCode="0.00">
                  <c:v>4039.611074768894</c:v>
                </c:pt>
                <c:pt idx="5517" formatCode="0.00">
                  <c:v>4039.5648953883979</c:v>
                </c:pt>
                <c:pt idx="5518" formatCode="0.00">
                  <c:v>4039.5556595122989</c:v>
                </c:pt>
                <c:pt idx="5519" formatCode="0.00">
                  <c:v>4039.8627523925984</c:v>
                </c:pt>
                <c:pt idx="5520" formatCode="0.00">
                  <c:v>4041.2042633960132</c:v>
                </c:pt>
                <c:pt idx="5521" formatCode="0.00">
                  <c:v>4042.4880501738071</c:v>
                </c:pt>
                <c:pt idx="5522" formatCode="0.00">
                  <c:v>4042.481123266733</c:v>
                </c:pt>
                <c:pt idx="5523" formatCode="0.00">
                  <c:v>4042.4880501738071</c:v>
                </c:pt>
                <c:pt idx="5524" formatCode="0.00">
                  <c:v>4042.4788142977081</c:v>
                </c:pt>
                <c:pt idx="5525" formatCode="0.00">
                  <c:v>4042.4857412047822</c:v>
                </c:pt>
                <c:pt idx="5526" formatCode="0.00">
                  <c:v>4042.4834322357578</c:v>
                </c:pt>
                <c:pt idx="5527" formatCode="0.00">
                  <c:v>4042.4788142977081</c:v>
                </c:pt>
                <c:pt idx="5528" formatCode="0.00">
                  <c:v>4042.3633658464673</c:v>
                </c:pt>
                <c:pt idx="5529" formatCode="0.00">
                  <c:v>4042.0354922449446</c:v>
                </c:pt>
                <c:pt idx="5530" formatCode="0.00">
                  <c:v>4041.7191634885457</c:v>
                </c:pt>
                <c:pt idx="5531" formatCode="0.00">
                  <c:v>4041.4351602984939</c:v>
                </c:pt>
                <c:pt idx="5532" formatCode="0.00">
                  <c:v>4041.2111903030873</c:v>
                </c:pt>
                <c:pt idx="5533" formatCode="0.00">
                  <c:v>4040.9826023696314</c:v>
                </c:pt>
                <c:pt idx="5534" formatCode="0.00">
                  <c:v>4040.9271871130359</c:v>
                </c:pt>
                <c:pt idx="5535" formatCode="0.00">
                  <c:v>4040.7493964981254</c:v>
                </c:pt>
                <c:pt idx="5536" formatCode="0.00">
                  <c:v>4040.5785327902895</c:v>
                </c:pt>
                <c:pt idx="5537" formatCode="0.00">
                  <c:v>4040.3891973302552</c:v>
                </c:pt>
                <c:pt idx="5538" formatCode="0.00">
                  <c:v>4040.5508251619917</c:v>
                </c:pt>
                <c:pt idx="5539" formatCode="0.00">
                  <c:v>4040.2945296002381</c:v>
                </c:pt>
                <c:pt idx="5540" formatCode="0.00">
                  <c:v>4040.0543968216575</c:v>
                </c:pt>
                <c:pt idx="5541" formatCode="0.00">
                  <c:v>4040.1583004277741</c:v>
                </c:pt>
                <c:pt idx="5542" formatCode="0.00">
                  <c:v>4040.6454928920089</c:v>
                </c:pt>
                <c:pt idx="5543" formatCode="0.00">
                  <c:v>4040.9156422679116</c:v>
                </c:pt>
                <c:pt idx="5544" formatCode="0.00">
                  <c:v>4041.3174028782287</c:v>
                </c:pt>
                <c:pt idx="5545" formatCode="0.00">
                  <c:v>4042.2894788376734</c:v>
                </c:pt>
                <c:pt idx="5546" formatCode="0.00">
                  <c:v>4041.3058580331044</c:v>
                </c:pt>
                <c:pt idx="5547" formatCode="0.00">
                  <c:v>4040.9179512369365</c:v>
                </c:pt>
                <c:pt idx="5548" formatCode="0.00">
                  <c:v>4041.0126189669536</c:v>
                </c:pt>
                <c:pt idx="5549" formatCode="0.00">
                  <c:v>4042.4695784216087</c:v>
                </c:pt>
                <c:pt idx="5550" formatCode="0.00">
                  <c:v>4042.4695784216087</c:v>
                </c:pt>
                <c:pt idx="5551" formatCode="0.00">
                  <c:v>4042.4788142977081</c:v>
                </c:pt>
                <c:pt idx="5552" formatCode="0.00">
                  <c:v>4042.481123266733</c:v>
                </c:pt>
                <c:pt idx="5553" formatCode="0.00">
                  <c:v>4042.4695784216087</c:v>
                </c:pt>
                <c:pt idx="5554" formatCode="0.00">
                  <c:v>4042.4741963596584</c:v>
                </c:pt>
                <c:pt idx="5555" formatCode="0.00">
                  <c:v>4042.4741963596584</c:v>
                </c:pt>
                <c:pt idx="5556" formatCode="0.00">
                  <c:v>4042.344894094269</c:v>
                </c:pt>
                <c:pt idx="5557" formatCode="0.00">
                  <c:v>4042.0170204927458</c:v>
                </c:pt>
                <c:pt idx="5558" formatCode="0.00">
                  <c:v>4041.9731500812745</c:v>
                </c:pt>
                <c:pt idx="5559" formatCode="0.00">
                  <c:v>4042.2617712093761</c:v>
                </c:pt>
                <c:pt idx="5560" formatCode="0.00">
                  <c:v>4042.2894788376734</c:v>
                </c:pt>
                <c:pt idx="5561" formatCode="0.00">
                  <c:v>4040.546207223942</c:v>
                </c:pt>
                <c:pt idx="5562" formatCode="0.00">
                  <c:v>4041.9477514220016</c:v>
                </c:pt>
                <c:pt idx="5563" formatCode="0.00">
                  <c:v>4041.6175688514541</c:v>
                </c:pt>
                <c:pt idx="5564" formatCode="0.00">
                  <c:v>4041.3497284445762</c:v>
                </c:pt>
                <c:pt idx="5565" formatCode="0.00">
                  <c:v>4041.1303763872193</c:v>
                </c:pt>
                <c:pt idx="5566" formatCode="0.00">
                  <c:v>4041.1511571084425</c:v>
                </c:pt>
                <c:pt idx="5567" formatCode="0.00">
                  <c:v>4041.3197118472535</c:v>
                </c:pt>
                <c:pt idx="5568" formatCode="0.00">
                  <c:v>4041.335874630427</c:v>
                </c:pt>
                <c:pt idx="5569" formatCode="0.00">
                  <c:v>4041.3404925684767</c:v>
                </c:pt>
                <c:pt idx="5570" formatCode="0.00">
                  <c:v>4041.1557750464917</c:v>
                </c:pt>
                <c:pt idx="5571" formatCode="0.00">
                  <c:v>4041.1650109225911</c:v>
                </c:pt>
                <c:pt idx="5572" formatCode="0.00">
                  <c:v>4041.2296620552856</c:v>
                </c:pt>
                <c:pt idx="5573" formatCode="0.00">
                  <c:v>4041.3197118472535</c:v>
                </c:pt>
                <c:pt idx="5574" formatCode="0.00">
                  <c:v>4041.2388979313851</c:v>
                </c:pt>
                <c:pt idx="5575" formatCode="0.00">
                  <c:v>4041.1511571084425</c:v>
                </c:pt>
                <c:pt idx="5576" formatCode="0.00">
                  <c:v>4040.9572037103585</c:v>
                </c:pt>
                <c:pt idx="5577" formatCode="0.00">
                  <c:v>4040.8001938166713</c:v>
                </c:pt>
                <c:pt idx="5578" formatCode="0.00">
                  <c:v>4041.3543463826254</c:v>
                </c:pt>
                <c:pt idx="5579" formatCode="0.00">
                  <c:v>4041.2181172101618</c:v>
                </c:pt>
                <c:pt idx="5580" formatCode="0.00">
                  <c:v>4041.458249988742</c:v>
                </c:pt>
                <c:pt idx="5581" formatCode="0.00">
                  <c:v>4042.0724357493414</c:v>
                </c:pt>
                <c:pt idx="5582" formatCode="0.00">
                  <c:v>4042.3541299703684</c:v>
                </c:pt>
                <c:pt idx="5583" formatCode="0.00">
                  <c:v>4042.4788142977081</c:v>
                </c:pt>
                <c:pt idx="5584" formatCode="0.00">
                  <c:v>4042.4788142977081</c:v>
                </c:pt>
                <c:pt idx="5585" formatCode="0.00">
                  <c:v>4042.4880501738071</c:v>
                </c:pt>
                <c:pt idx="5586" formatCode="0.00">
                  <c:v>4042.4834322357578</c:v>
                </c:pt>
                <c:pt idx="5587" formatCode="0.00">
                  <c:v>4042.4834322357578</c:v>
                </c:pt>
                <c:pt idx="5588" formatCode="0.00">
                  <c:v>4042.1278510059369</c:v>
                </c:pt>
                <c:pt idx="5589" formatCode="0.00">
                  <c:v>4041.8507747229596</c:v>
                </c:pt>
                <c:pt idx="5590" formatCode="0.00">
                  <c:v>4041.8069043114883</c:v>
                </c:pt>
                <c:pt idx="5591" formatCode="0.00">
                  <c:v>4042.0147115237214</c:v>
                </c:pt>
                <c:pt idx="5592" formatCode="0.00">
                  <c:v>4041.9754590502994</c:v>
                </c:pt>
                <c:pt idx="5593" formatCode="0.00">
                  <c:v>4041.9500603910265</c:v>
                </c:pt>
                <c:pt idx="5594" formatCode="0.00">
                  <c:v>#N/A</c:v>
                </c:pt>
                <c:pt idx="5595" formatCode="0.00">
                  <c:v>4041.8198345380274</c:v>
                </c:pt>
                <c:pt idx="5596" formatCode="0.00">
                  <c:v>4041.545067224075</c:v>
                </c:pt>
                <c:pt idx="5597" formatCode="0.00">
                  <c:v>4041.3118613525689</c:v>
                </c:pt>
                <c:pt idx="5598" formatCode="0.00">
                  <c:v>4041.0047684722695</c:v>
                </c:pt>
                <c:pt idx="5599" formatCode="0.00">
                  <c:v>4040.7253832202673</c:v>
                </c:pt>
                <c:pt idx="5600" formatCode="0.00">
                  <c:v>4040.5083401319353</c:v>
                </c:pt>
                <c:pt idx="5601" formatCode="0.00">
                  <c:v>4040.3166957028761</c:v>
                </c:pt>
                <c:pt idx="5602" formatCode="0.00">
                  <c:v>4040.1596858091889</c:v>
                </c:pt>
                <c:pt idx="5603" formatCode="0.00">
                  <c:v>4040.0211476677005</c:v>
                </c:pt>
                <c:pt idx="5604" formatCode="0.00">
                  <c:v>4039.8987723093855</c:v>
                </c:pt>
                <c:pt idx="5605" formatCode="0.00">
                  <c:v>4039.7994866413187</c:v>
                </c:pt>
                <c:pt idx="5606" formatCode="0.00">
                  <c:v>4039.7486893227729</c:v>
                </c:pt>
                <c:pt idx="5607" formatCode="0.00">
                  <c:v>4039.697892004227</c:v>
                </c:pt>
                <c:pt idx="5608" formatCode="0.00">
                  <c:v>4039.6517126237309</c:v>
                </c:pt>
                <c:pt idx="5609" formatCode="0.00">
                  <c:v>4039.6078422122596</c:v>
                </c:pt>
                <c:pt idx="5610" formatCode="0.00">
                  <c:v>4039.5639718007878</c:v>
                </c:pt>
                <c:pt idx="5611" formatCode="0.00">
                  <c:v>4039.5455000485895</c:v>
                </c:pt>
                <c:pt idx="5612" formatCode="0.00">
                  <c:v>4039.5201013893166</c:v>
                </c:pt>
                <c:pt idx="5613" formatCode="0.00">
                  <c:v>4039.4993206680933</c:v>
                </c:pt>
                <c:pt idx="5614" formatCode="0.00">
                  <c:v>4039.4785399468701</c:v>
                </c:pt>
                <c:pt idx="5615" formatCode="0.00">
                  <c:v>4039.4577592256469</c:v>
                </c:pt>
                <c:pt idx="5616" formatCode="0.00">
                  <c:v>4039.480848915895</c:v>
                </c:pt>
                <c:pt idx="5617" formatCode="0.00">
                  <c:v>4039.480848915895</c:v>
                </c:pt>
                <c:pt idx="5618" formatCode="0.00">
                  <c:v>4039.4877758229695</c:v>
                </c:pt>
                <c:pt idx="5619" formatCode="0.00">
                  <c:v>4038.0192715231901</c:v>
                </c:pt>
                <c:pt idx="5620" formatCode="0.00">
                  <c:v>4039.3907991239271</c:v>
                </c:pt>
                <c:pt idx="5621" formatCode="0.00">
                  <c:v>4039.3607825266049</c:v>
                </c:pt>
                <c:pt idx="5622" formatCode="0.00">
                  <c:v>4039.3492376814806</c:v>
                </c:pt>
                <c:pt idx="5623" formatCode="0.00">
                  <c:v>4039.4531412875972</c:v>
                </c:pt>
                <c:pt idx="5624" formatCode="0.00">
                  <c:v>4039.4369785044237</c:v>
                </c:pt>
                <c:pt idx="5625" formatCode="0.00">
                  <c:v>4039.4208157212497</c:v>
                </c:pt>
                <c:pt idx="5626" formatCode="0.00">
                  <c:v>4040.1619947782137</c:v>
                </c:pt>
                <c:pt idx="5627" formatCode="0.00">
                  <c:v>4040.9909146581203</c:v>
                </c:pt>
                <c:pt idx="5628" formatCode="0.00">
                  <c:v>4041.2195025915767</c:v>
                </c:pt>
                <c:pt idx="5629" formatCode="0.00">
                  <c:v>4041.4688712462562</c:v>
                </c:pt>
                <c:pt idx="5630" formatCode="0.00">
                  <c:v>4041.90757536097</c:v>
                </c:pt>
                <c:pt idx="5631" formatCode="0.00">
                  <c:v>4042.3070270022622</c:v>
                </c:pt>
                <c:pt idx="5632" formatCode="0.00">
                  <c:v>4042.4709638030236</c:v>
                </c:pt>
                <c:pt idx="5633" formatCode="0.00">
                  <c:v>4042.4709638030236</c:v>
                </c:pt>
                <c:pt idx="5634" formatCode="0.00">
                  <c:v>4042.4917445242468</c:v>
                </c:pt>
                <c:pt idx="5635" formatCode="0.00">
                  <c:v>4042.4778907100981</c:v>
                </c:pt>
                <c:pt idx="5636" formatCode="0.00">
                  <c:v>4042.4432561747258</c:v>
                </c:pt>
                <c:pt idx="5637" formatCode="0.00">
                  <c:v>4042.3947678252048</c:v>
                </c:pt>
                <c:pt idx="5638" formatCode="0.00">
                  <c:v>4042.1361632944263</c:v>
                </c:pt>
                <c:pt idx="5639" formatCode="0.00">
                  <c:v>4041.9652995865904</c:v>
                </c:pt>
                <c:pt idx="5640" formatCode="0.00">
                  <c:v>4040.1527589021143</c:v>
                </c:pt>
                <c:pt idx="5641" formatCode="0.00">
                  <c:v>4041.4503994940578</c:v>
                </c:pt>
                <c:pt idx="5642" formatCode="0.00">
                  <c:v>4041.2171936225518</c:v>
                </c:pt>
                <c:pt idx="5643" formatCode="0.00">
                  <c:v>4041.42269186576</c:v>
                </c:pt>
                <c:pt idx="5644" formatCode="0.00">
                  <c:v>4040.9678249678723</c:v>
                </c:pt>
                <c:pt idx="5645" formatCode="0.00">
                  <c:v>4040.7415460034413</c:v>
                </c:pt>
                <c:pt idx="5646" formatCode="0.00">
                  <c:v>4040.7877253839374</c:v>
                </c:pt>
                <c:pt idx="5647" formatCode="0.00">
                  <c:v>4040.8708482688303</c:v>
                </c:pt>
                <c:pt idx="5648" formatCode="0.00">
                  <c:v>4040.5983899239027</c:v>
                </c:pt>
                <c:pt idx="5649" formatCode="0.00">
                  <c:v>4040.4182903399678</c:v>
                </c:pt>
                <c:pt idx="5650" formatCode="0.00">
                  <c:v>4040.254353539206</c:v>
                </c:pt>
                <c:pt idx="5651" formatCode="0.00">
                  <c:v>4040.1158153977176</c:v>
                </c:pt>
                <c:pt idx="5652" formatCode="0.00">
                  <c:v>4039.9842041633033</c:v>
                </c:pt>
                <c:pt idx="5653" formatCode="0.00">
                  <c:v>4039.9056992164601</c:v>
                </c:pt>
                <c:pt idx="5654" formatCode="0.00">
                  <c:v>4039.8987723093855</c:v>
                </c:pt>
                <c:pt idx="5655" formatCode="0.00">
                  <c:v>4039.8133404554674</c:v>
                </c:pt>
                <c:pt idx="5656" formatCode="0.00">
                  <c:v>4039.503938606143</c:v>
                </c:pt>
                <c:pt idx="5657" formatCode="0.00">
                  <c:v>4039.2892044868358</c:v>
                </c:pt>
                <c:pt idx="5658" formatCode="0.00">
                  <c:v>4039.1114138719254</c:v>
                </c:pt>
                <c:pt idx="5659" formatCode="0.00">
                  <c:v>4038.9520950092133</c:v>
                </c:pt>
                <c:pt idx="5660" formatCode="0.00">
                  <c:v>4038.8251017128487</c:v>
                </c:pt>
                <c:pt idx="5661" formatCode="0.00">
                  <c:v>4038.7281250138067</c:v>
                </c:pt>
                <c:pt idx="5662" formatCode="0.00">
                  <c:v>4037.0795211300924</c:v>
                </c:pt>
                <c:pt idx="5663" formatCode="0.00">
                  <c:v>4038.5133908944995</c:v>
                </c:pt>
                <c:pt idx="5664" formatCode="0.00">
                  <c:v>4038.4833742971769</c:v>
                </c:pt>
                <c:pt idx="5665" formatCode="0.00">
                  <c:v>4038.423341102532</c:v>
                </c:pt>
                <c:pt idx="5666" formatCode="0.00">
                  <c:v>4038.3679258459365</c:v>
                </c:pt>
                <c:pt idx="5667" formatCode="0.00">
                  <c:v>4038.2894208990929</c:v>
                </c:pt>
                <c:pt idx="5668" formatCode="0.00">
                  <c:v>4038.2686401778697</c:v>
                </c:pt>
                <c:pt idx="5669" formatCode="0.00">
                  <c:v>4038.2340056424973</c:v>
                </c:pt>
                <c:pt idx="5670" formatCode="0.00">
                  <c:v>4038.1485737885796</c:v>
                </c:pt>
                <c:pt idx="5671" formatCode="0.00">
                  <c:v>4038.1531917266293</c:v>
                </c:pt>
                <c:pt idx="5672" formatCode="0.00">
                  <c:v>4038.1231751293067</c:v>
                </c:pt>
                <c:pt idx="5673" formatCode="0.00">
                  <c:v>4038.0977764700338</c:v>
                </c:pt>
                <c:pt idx="5674" formatCode="0.00">
                  <c:v>4038.0908495629592</c:v>
                </c:pt>
                <c:pt idx="5675" formatCode="0.00">
                  <c:v>4038.0793047178354</c:v>
                </c:pt>
                <c:pt idx="5676" formatCode="0.00">
                  <c:v>4038.0654509036863</c:v>
                </c:pt>
                <c:pt idx="5677" formatCode="0.00">
                  <c:v>4038.070068841736</c:v>
                </c:pt>
                <c:pt idx="5678" formatCode="0.00">
                  <c:v>4038.0723778107608</c:v>
                </c:pt>
                <c:pt idx="5679" formatCode="0.00">
                  <c:v>4038.0862316249095</c:v>
                </c:pt>
                <c:pt idx="5680" formatCode="0.00">
                  <c:v>4038.0977764700338</c:v>
                </c:pt>
                <c:pt idx="5681" formatCode="0.00">
                  <c:v>4038.1000854390586</c:v>
                </c:pt>
                <c:pt idx="5682" formatCode="0.00">
                  <c:v>4038.1116302841824</c:v>
                </c:pt>
                <c:pt idx="5683" formatCode="0.00">
                  <c:v>4038.1254840983315</c:v>
                </c:pt>
                <c:pt idx="5684" formatCode="0.00">
                  <c:v>4038.1462648195547</c:v>
                </c:pt>
                <c:pt idx="5685" formatCode="0.00">
                  <c:v>4038.141646881505</c:v>
                </c:pt>
                <c:pt idx="5686" formatCode="0.00">
                  <c:v>4038.5272447086486</c:v>
                </c:pt>
                <c:pt idx="5687" formatCode="0.00">
                  <c:v>4038.1808993549271</c:v>
                </c:pt>
                <c:pt idx="5688" formatCode="0.00">
                  <c:v>4038.6957994474596</c:v>
                </c:pt>
                <c:pt idx="5689" formatCode="0.00">
                  <c:v>4038.5318626466978</c:v>
                </c:pt>
                <c:pt idx="5690" formatCode="0.00">
                  <c:v>4038.4302680096062</c:v>
                </c:pt>
                <c:pt idx="5691" formatCode="0.00">
                  <c:v>4037.0010161832492</c:v>
                </c:pt>
                <c:pt idx="5692" formatCode="0.00">
                  <c:v>4038.3263644034901</c:v>
                </c:pt>
                <c:pt idx="5693" formatCode="0.00">
                  <c:v>4038.2801850229939</c:v>
                </c:pt>
                <c:pt idx="5694" formatCode="0.00">
                  <c:v>4038.3332913105642</c:v>
                </c:pt>
                <c:pt idx="5695" formatCode="0.00">
                  <c:v>4038.6242214076906</c:v>
                </c:pt>
                <c:pt idx="5696" formatCode="0.00">
                  <c:v>4038.762759549179</c:v>
                </c:pt>
                <c:pt idx="5697" formatCode="0.00">
                  <c:v>4038.8251017128487</c:v>
                </c:pt>
                <c:pt idx="5698" formatCode="0.00">
                  <c:v>4038.8551183101713</c:v>
                </c:pt>
                <c:pt idx="5699" formatCode="0.00">
                  <c:v>4039.0167461419082</c:v>
                </c:pt>
                <c:pt idx="5700" formatCode="0.00">
                  <c:v>4038.9590219162878</c:v>
                </c:pt>
                <c:pt idx="5701" formatCode="0.00">
                  <c:v>4038.9636398543375</c:v>
                </c:pt>
                <c:pt idx="5702" formatCode="0.00">
                  <c:v>4039.0883241816773</c:v>
                </c:pt>
                <c:pt idx="5703" formatCode="0.00">
                  <c:v>4039.2892044868358</c:v>
                </c:pt>
                <c:pt idx="5704" formatCode="0.00">
                  <c:v>4039.6401677786066</c:v>
                </c:pt>
                <c:pt idx="5705" formatCode="0.00">
                  <c:v>4040.2081741587099</c:v>
                </c:pt>
                <c:pt idx="5706" formatCode="0.00">
                  <c:v>4040.9678249678723</c:v>
                </c:pt>
                <c:pt idx="5707" formatCode="0.00">
                  <c:v>4041.8244524760767</c:v>
                </c:pt>
                <c:pt idx="5708" formatCode="0.00">
                  <c:v>4042.4663458649738</c:v>
                </c:pt>
                <c:pt idx="5709" formatCode="0.00">
                  <c:v>4042.480199679123</c:v>
                </c:pt>
                <c:pt idx="5710" formatCode="0.00">
                  <c:v>4042.4663458649738</c:v>
                </c:pt>
                <c:pt idx="5711" formatCode="0.00">
                  <c:v>4041.0578747598402</c:v>
                </c:pt>
                <c:pt idx="5712" formatCode="0.00">
                  <c:v>4042.4825086481478</c:v>
                </c:pt>
                <c:pt idx="5713" formatCode="0.00">
                  <c:v>4042.4501830818003</c:v>
                </c:pt>
                <c:pt idx="5714" formatCode="0.00">
                  <c:v>4042.4755817410733</c:v>
                </c:pt>
                <c:pt idx="5715" formatCode="0.00">
                  <c:v>4042.4617279269246</c:v>
                </c:pt>
                <c:pt idx="5716" formatCode="0.00">
                  <c:v>4042.4594189578997</c:v>
                </c:pt>
                <c:pt idx="5717" formatCode="0.00">
                  <c:v>4042.45480101985</c:v>
                </c:pt>
                <c:pt idx="5718" formatCode="0.00">
                  <c:v>4042.4617279269246</c:v>
                </c:pt>
                <c:pt idx="5719" formatCode="0.00">
                  <c:v>4040.9539711537236</c:v>
                </c:pt>
                <c:pt idx="5720" formatCode="0.00">
                  <c:v>4042.4617279269246</c:v>
                </c:pt>
                <c:pt idx="5721" formatCode="0.00">
                  <c:v>4042.45480101985</c:v>
                </c:pt>
                <c:pt idx="5722" formatCode="0.00">
                  <c:v>4041.9883892768385</c:v>
                </c:pt>
                <c:pt idx="5723" formatCode="0.00">
                  <c:v>4041.7482564982583</c:v>
                </c:pt>
                <c:pt idx="5724" formatCode="0.00">
                  <c:v>4041.6328080470175</c:v>
                </c:pt>
                <c:pt idx="5725" formatCode="0.00">
                  <c:v>4041.545067224075</c:v>
                </c:pt>
                <c:pt idx="5726" formatCode="0.00">
                  <c:v>4040.1412140569905</c:v>
                </c:pt>
                <c:pt idx="5727" formatCode="0.00">
                  <c:v>4039.5708987078624</c:v>
                </c:pt>
                <c:pt idx="5728" formatCode="0.00">
                  <c:v>4040.7092204370938</c:v>
                </c:pt>
                <c:pt idx="5729" formatCode="0.00">
                  <c:v>4040.4136724019181</c:v>
                </c:pt>
                <c:pt idx="5730" formatCode="0.00">
                  <c:v>4040.2174100348093</c:v>
                </c:pt>
                <c:pt idx="5731" formatCode="0.00">
                  <c:v>4040.076562924296</c:v>
                </c:pt>
                <c:pt idx="5732" formatCode="0.00">
                  <c:v>4039.940333751832</c:v>
                </c:pt>
                <c:pt idx="5733" formatCode="0.00">
                  <c:v>4039.7787059200955</c:v>
                </c:pt>
                <c:pt idx="5734" formatCode="0.00">
                  <c:v>4039.6540215927557</c:v>
                </c:pt>
                <c:pt idx="5735" formatCode="0.00">
                  <c:v>4039.5455000485895</c:v>
                </c:pt>
                <c:pt idx="5736" formatCode="0.00">
                  <c:v>4039.503938606143</c:v>
                </c:pt>
                <c:pt idx="5737" formatCode="0.00">
                  <c:v>4039.5177924202917</c:v>
                </c:pt>
                <c:pt idx="5738" formatCode="0.00">
                  <c:v>4039.5755166459121</c:v>
                </c:pt>
                <c:pt idx="5739" formatCode="0.00">
                  <c:v>4039.5801345839618</c:v>
                </c:pt>
                <c:pt idx="5740" formatCode="0.00">
                  <c:v>4039.4923937610188</c:v>
                </c:pt>
                <c:pt idx="5741" formatCode="0.00">
                  <c:v>4039.4369785044237</c:v>
                </c:pt>
                <c:pt idx="5742" formatCode="0.00">
                  <c:v>4039.3584735575801</c:v>
                </c:pt>
                <c:pt idx="5743" formatCode="0.00">
                  <c:v>4039.6332408715325</c:v>
                </c:pt>
                <c:pt idx="5744" formatCode="0.00">
                  <c:v>4039.529337265416</c:v>
                </c:pt>
                <c:pt idx="5745" formatCode="0.00">
                  <c:v>4039.6470946856812</c:v>
                </c:pt>
                <c:pt idx="5746" formatCode="0.00">
                  <c:v>4040.134287149916</c:v>
                </c:pt>
                <c:pt idx="5747" formatCode="0.00">
                  <c:v>4040.7438549724657</c:v>
                </c:pt>
                <c:pt idx="5748" formatCode="0.00">
                  <c:v>4040.2289548799331</c:v>
                </c:pt>
                <c:pt idx="5749" formatCode="0.00">
                  <c:v>4040.2428086940822</c:v>
                </c:pt>
                <c:pt idx="5750" formatCode="0.00">
                  <c:v>4040.4829414726623</c:v>
                </c:pt>
                <c:pt idx="5751" formatCode="0.00">
                  <c:v>4040.7438549724657</c:v>
                </c:pt>
                <c:pt idx="5752" formatCode="0.00">
                  <c:v>4041.0994362022866</c:v>
                </c:pt>
                <c:pt idx="5753" formatCode="0.00">
                  <c:v>4041.4342367108839</c:v>
                </c:pt>
                <c:pt idx="5754" formatCode="0.00">
                  <c:v>4041.5889376355462</c:v>
                </c:pt>
                <c:pt idx="5755" formatCode="0.00">
                  <c:v>4041.4942699055291</c:v>
                </c:pt>
                <c:pt idx="5756" formatCode="0.00">
                  <c:v>4041.4919609365043</c:v>
                </c:pt>
                <c:pt idx="5757" formatCode="0.00">
                  <c:v>4041.4527084630827</c:v>
                </c:pt>
                <c:pt idx="5758" formatCode="0.00">
                  <c:v>4041.4019111445368</c:v>
                </c:pt>
                <c:pt idx="5759" formatCode="0.00">
                  <c:v>4041.2702999101225</c:v>
                </c:pt>
                <c:pt idx="5760" formatCode="0.00">
                  <c:v>4041.0301671315424</c:v>
                </c:pt>
                <c:pt idx="5761" formatCode="0.00">
                  <c:v>4040.7923433219867</c:v>
                </c:pt>
                <c:pt idx="5762" formatCode="0.00">
                  <c:v>4040.6376423973247</c:v>
                </c:pt>
                <c:pt idx="5763" formatCode="0.00">
                  <c:v>4040.4621607514391</c:v>
                </c:pt>
                <c:pt idx="5764" formatCode="0.00">
                  <c:v>4040.7507818795402</c:v>
                </c:pt>
                <c:pt idx="5765" formatCode="0.00">
                  <c:v>4041.1917949632789</c:v>
                </c:pt>
                <c:pt idx="5766" formatCode="0.00">
                  <c:v>4041.4757981533307</c:v>
                </c:pt>
                <c:pt idx="5767" formatCode="0.00">
                  <c:v>4041.6235721709186</c:v>
                </c:pt>
                <c:pt idx="5768" formatCode="0.00">
                  <c:v>4041.762110312407</c:v>
                </c:pt>
                <c:pt idx="5769" formatCode="0.00">
                  <c:v>4041.9052663919451</c:v>
                </c:pt>
                <c:pt idx="5770" formatCode="0.00">
                  <c:v>4042.4409472057009</c:v>
                </c:pt>
                <c:pt idx="5771" formatCode="0.00">
                  <c:v>4042.4571099888749</c:v>
                </c:pt>
                <c:pt idx="5772" formatCode="0.00">
                  <c:v>4042.464036895949</c:v>
                </c:pt>
                <c:pt idx="5773" formatCode="0.00">
                  <c:v>4042.45480101985</c:v>
                </c:pt>
                <c:pt idx="5774" formatCode="0.00">
                  <c:v>4042.464036895949</c:v>
                </c:pt>
                <c:pt idx="5775" formatCode="0.00">
                  <c:v>4042.2423758695677</c:v>
                </c:pt>
                <c:pt idx="5776" formatCode="0.00">
                  <c:v>4041.6027914496954</c:v>
                </c:pt>
                <c:pt idx="5777" formatCode="0.00">
                  <c:v>4041.4088380516109</c:v>
                </c:pt>
                <c:pt idx="5778" formatCode="0.00">
                  <c:v>4041.2656819720728</c:v>
                </c:pt>
                <c:pt idx="5779" formatCode="0.00">
                  <c:v>4039.5016296371182</c:v>
                </c:pt>
                <c:pt idx="5780" formatCode="0.00">
                  <c:v>4040.5799181717043</c:v>
                </c:pt>
                <c:pt idx="5781" formatCode="0.00">
                  <c:v>4040.2335728179828</c:v>
                </c:pt>
                <c:pt idx="5782" formatCode="0.00">
                  <c:v>4040.0234566367253</c:v>
                </c:pt>
                <c:pt idx="5783" formatCode="0.00">
                  <c:v>4039.9264799376833</c:v>
                </c:pt>
                <c:pt idx="5784" formatCode="0.00">
                  <c:v>4039.7833238581447</c:v>
                </c:pt>
                <c:pt idx="5785" formatCode="0.00">
                  <c:v>4039.7209816944751</c:v>
                </c:pt>
                <c:pt idx="5786" formatCode="0.00">
                  <c:v>4039.6678754069044</c:v>
                </c:pt>
                <c:pt idx="5787" formatCode="0.00">
                  <c:v>4039.6886561281276</c:v>
                </c:pt>
                <c:pt idx="5788" formatCode="0.00">
                  <c:v>4040.0234566367253</c:v>
                </c:pt>
                <c:pt idx="5789" formatCode="0.00">
                  <c:v>4039.8895364332861</c:v>
                </c:pt>
                <c:pt idx="5790" formatCode="0.00">
                  <c:v>4039.5593538627386</c:v>
                </c:pt>
                <c:pt idx="5791" formatCode="0.00">
                  <c:v>4039.5224103583414</c:v>
                </c:pt>
                <c:pt idx="5792" formatCode="0.00">
                  <c:v>4039.3307659292823</c:v>
                </c:pt>
                <c:pt idx="5793" formatCode="0.00">
                  <c:v>4039.2776596417116</c:v>
                </c:pt>
                <c:pt idx="5794" formatCode="0.00">
                  <c:v>4039.2545699514635</c:v>
                </c:pt>
                <c:pt idx="5795" formatCode="0.00">
                  <c:v>4039.2337892302403</c:v>
                </c:pt>
                <c:pt idx="5796" formatCode="0.00">
                  <c:v>4038.520317801574</c:v>
                </c:pt>
                <c:pt idx="5797" formatCode="0.00">
                  <c:v>4039.3815632478281</c:v>
                </c:pt>
                <c:pt idx="5798" formatCode="0.00">
                  <c:v>4039.6055332432347</c:v>
                </c:pt>
                <c:pt idx="5799" formatCode="0.00">
                  <c:v>4039.8964633403607</c:v>
                </c:pt>
                <c:pt idx="5800" formatCode="0.00">
                  <c:v>4040.0142207606259</c:v>
                </c:pt>
                <c:pt idx="5801" formatCode="0.00">
                  <c:v>4040.1504499330899</c:v>
                </c:pt>
                <c:pt idx="5802" formatCode="0.00">
                  <c:v>4040.4621607514391</c:v>
                </c:pt>
                <c:pt idx="5803" formatCode="0.00">
                  <c:v>4040.2151010657844</c:v>
                </c:pt>
                <c:pt idx="5804" formatCode="0.00">
                  <c:v>4040.1504499330899</c:v>
                </c:pt>
                <c:pt idx="5805" formatCode="0.00">
                  <c:v>4040.0834898313701</c:v>
                </c:pt>
                <c:pt idx="5806" formatCode="0.00">
                  <c:v>4040.231263848958</c:v>
                </c:pt>
                <c:pt idx="5807" formatCode="0.00">
                  <c:v>4040.4529248753397</c:v>
                </c:pt>
                <c:pt idx="5808" formatCode="0.00">
                  <c:v>4040.6399513663496</c:v>
                </c:pt>
                <c:pt idx="5809" formatCode="0.00">
                  <c:v>4040.7092204370938</c:v>
                </c:pt>
                <c:pt idx="5810" formatCode="0.00">
                  <c:v>4040.7577087866148</c:v>
                </c:pt>
                <c:pt idx="5811" formatCode="0.00">
                  <c:v>4040.8246688883341</c:v>
                </c:pt>
                <c:pt idx="5812" formatCode="0.00">
                  <c:v>4041.0255491934927</c:v>
                </c:pt>
                <c:pt idx="5813" formatCode="0.00">
                  <c:v>4041.2195025915767</c:v>
                </c:pt>
                <c:pt idx="5814" formatCode="0.00">
                  <c:v>4041.3811304233136</c:v>
                </c:pt>
                <c:pt idx="5815" formatCode="0.00">
                  <c:v>4040.2243369418838</c:v>
                </c:pt>
                <c:pt idx="5816" formatCode="0.00">
                  <c:v>4042.0137879361114</c:v>
                </c:pt>
                <c:pt idx="5817" formatCode="0.00">
                  <c:v>4042.4571099888749</c:v>
                </c:pt>
                <c:pt idx="5818" formatCode="0.00">
                  <c:v>4042.4663458649738</c:v>
                </c:pt>
                <c:pt idx="5819" formatCode="0.00">
                  <c:v>#N/A</c:v>
                </c:pt>
                <c:pt idx="5820" formatCode="0.00">
                  <c:v>4042.5947245427533</c:v>
                </c:pt>
                <c:pt idx="5821" formatCode="0.00">
                  <c:v>4042.3476648570986</c:v>
                </c:pt>
                <c:pt idx="5822" formatCode="0.00">
                  <c:v>4041.9643759989804</c:v>
                </c:pt>
                <c:pt idx="5823" formatCode="0.00">
                  <c:v>4041.761186724797</c:v>
                </c:pt>
                <c:pt idx="5824" formatCode="0.00">
                  <c:v>4041.5695422957378</c:v>
                </c:pt>
                <c:pt idx="5825" formatCode="0.00">
                  <c:v>4041.712698375276</c:v>
                </c:pt>
                <c:pt idx="5826" formatCode="0.00">
                  <c:v>4041.7103894062511</c:v>
                </c:pt>
                <c:pt idx="5827" formatCode="0.00">
                  <c:v>4041.6711369328295</c:v>
                </c:pt>
                <c:pt idx="5828" formatCode="0.00">
                  <c:v>4041.9089607423848</c:v>
                </c:pt>
                <c:pt idx="5829" formatCode="0.00">
                  <c:v>4041.3548081764307</c:v>
                </c:pt>
                <c:pt idx="5830" formatCode="0.00">
                  <c:v>4041.0638780793047</c:v>
                </c:pt>
                <c:pt idx="5831" formatCode="0.00">
                  <c:v>4040.849143959997</c:v>
                </c:pt>
                <c:pt idx="5832" formatCode="0.00">
                  <c:v>4039.9532639783711</c:v>
                </c:pt>
                <c:pt idx="5833" formatCode="0.00">
                  <c:v>4040.4681640709036</c:v>
                </c:pt>
                <c:pt idx="5834" formatCode="0.00">
                  <c:v>4040.3157721152661</c:v>
                </c:pt>
                <c:pt idx="5835" formatCode="0.00">
                  <c:v>4040.1495263454799</c:v>
                </c:pt>
                <c:pt idx="5836" formatCode="0.00">
                  <c:v>4040.0179151110656</c:v>
                </c:pt>
                <c:pt idx="5837" formatCode="0.00">
                  <c:v>4040.0871841818098</c:v>
                </c:pt>
                <c:pt idx="5838" formatCode="0.00">
                  <c:v>4040.3480976816136</c:v>
                </c:pt>
                <c:pt idx="5839" formatCode="0.00">
                  <c:v>4040.6413367477644</c:v>
                </c:pt>
                <c:pt idx="5840" formatCode="0.00">
                  <c:v>4040.8537618980467</c:v>
                </c:pt>
                <c:pt idx="5841" formatCode="0.00">
                  <c:v>4040.800655610476</c:v>
                </c:pt>
                <c:pt idx="5842" formatCode="0.00">
                  <c:v>4040.923030968791</c:v>
                </c:pt>
                <c:pt idx="5843" formatCode="0.00">
                  <c:v>4041.1192933358998</c:v>
                </c:pt>
                <c:pt idx="5844" formatCode="0.00">
                  <c:v>4041.4194593091252</c:v>
                </c:pt>
                <c:pt idx="5845" formatCode="0.00">
                  <c:v>4041.1539278712721</c:v>
                </c:pt>
                <c:pt idx="5846" formatCode="0.00">
                  <c:v>4041.1192933358998</c:v>
                </c:pt>
                <c:pt idx="5847" formatCode="0.00">
                  <c:v>4041.227814880066</c:v>
                </c:pt>
                <c:pt idx="5848" formatCode="0.00">
                  <c:v>4041.3086287959345</c:v>
                </c:pt>
                <c:pt idx="5849" formatCode="0.00">
                  <c:v>4041.3132467339838</c:v>
                </c:pt>
                <c:pt idx="5850" formatCode="0.00">
                  <c:v>4040.962283442213</c:v>
                </c:pt>
                <c:pt idx="5851" formatCode="0.00">
                  <c:v>4040.6505726238634</c:v>
                </c:pt>
                <c:pt idx="5852" formatCode="0.00">
                  <c:v>4040.3873501550352</c:v>
                </c:pt>
                <c:pt idx="5853" formatCode="0.00">
                  <c:v>4040.1587622215789</c:v>
                </c:pt>
                <c:pt idx="5854" formatCode="0.00">
                  <c:v>4039.9902074827678</c:v>
                </c:pt>
                <c:pt idx="5855" formatCode="0.00">
                  <c:v>4039.8585962483539</c:v>
                </c:pt>
                <c:pt idx="5856" formatCode="0.00">
                  <c:v>4039.7316029519893</c:v>
                </c:pt>
                <c:pt idx="5857" formatCode="0.00">
                  <c:v>4039.639244190997</c:v>
                </c:pt>
                <c:pt idx="5858" formatCode="0.00">
                  <c:v>4039.5538123370789</c:v>
                </c:pt>
                <c:pt idx="5859" formatCode="0.00">
                  <c:v>4039.4891612043843</c:v>
                </c:pt>
                <c:pt idx="5860" formatCode="0.00">
                  <c:v>4039.4268190407142</c:v>
                </c:pt>
                <c:pt idx="5861" formatCode="0.00">
                  <c:v>4039.3737127531435</c:v>
                </c:pt>
                <c:pt idx="5862" formatCode="0.00">
                  <c:v>4039.3206064655733</c:v>
                </c:pt>
                <c:pt idx="5863" formatCode="0.00">
                  <c:v>4039.285971930201</c:v>
                </c:pt>
                <c:pt idx="5864" formatCode="0.00">
                  <c:v>4039.2490284258038</c:v>
                </c:pt>
                <c:pt idx="5865" formatCode="0.00">
                  <c:v>4039.2074669833573</c:v>
                </c:pt>
                <c:pt idx="5866" formatCode="0.00">
                  <c:v>4039.1751414170099</c:v>
                </c:pt>
                <c:pt idx="5867" formatCode="0.00">
                  <c:v>4039.1335799745634</c:v>
                </c:pt>
                <c:pt idx="5868" formatCode="0.00">
                  <c:v>4039.1104902843153</c:v>
                </c:pt>
                <c:pt idx="5869" formatCode="0.00">
                  <c:v>4039.0666198728441</c:v>
                </c:pt>
                <c:pt idx="5870" formatCode="0.00">
                  <c:v>4039.0412212135711</c:v>
                </c:pt>
                <c:pt idx="5871" formatCode="0.00">
                  <c:v>4039.0158225542982</c:v>
                </c:pt>
                <c:pt idx="5872" formatCode="0.00">
                  <c:v>4038.9858059569756</c:v>
                </c:pt>
                <c:pt idx="5873" formatCode="0.00">
                  <c:v>4038.9580983286778</c:v>
                </c:pt>
                <c:pt idx="5874" formatCode="0.00">
                  <c:v>4038.9396265764794</c:v>
                </c:pt>
                <c:pt idx="5875" formatCode="0.00">
                  <c:v>4038.9280817313552</c:v>
                </c:pt>
                <c:pt idx="5876" formatCode="0.00">
                  <c:v>4038.9211548242811</c:v>
                </c:pt>
                <c:pt idx="5877" formatCode="0.00">
                  <c:v>4038.907301010132</c:v>
                </c:pt>
                <c:pt idx="5878" formatCode="0.00">
                  <c:v>4038.9142279172065</c:v>
                </c:pt>
                <c:pt idx="5879" formatCode="0.00">
                  <c:v>4038.9373176074546</c:v>
                </c:pt>
                <c:pt idx="5880" formatCode="0.00">
                  <c:v>4038.9142279172065</c:v>
                </c:pt>
                <c:pt idx="5881" formatCode="0.00">
                  <c:v>4038.9534803906281</c:v>
                </c:pt>
                <c:pt idx="5882" formatCode="0.00">
                  <c:v>4038.9650252357524</c:v>
                </c:pt>
                <c:pt idx="5883" formatCode="0.00">
                  <c:v>4038.9742611118518</c:v>
                </c:pt>
                <c:pt idx="5884" formatCode="0.00">
                  <c:v>4037.9860223692331</c:v>
                </c:pt>
                <c:pt idx="5885" formatCode="0.00">
                  <c:v>4038.946553483554</c:v>
                </c:pt>
                <c:pt idx="5886" formatCode="0.00">
                  <c:v>4038.9188458552562</c:v>
                </c:pt>
                <c:pt idx="5887" formatCode="0.00">
                  <c:v>4038.8911382269584</c:v>
                </c:pt>
                <c:pt idx="5888" formatCode="0.00">
                  <c:v>4037.2910226927652</c:v>
                </c:pt>
                <c:pt idx="5889" formatCode="0.00">
                  <c:v>4038.8472678154872</c:v>
                </c:pt>
                <c:pt idx="5890" formatCode="0.00">
                  <c:v>4038.8195601871894</c:v>
                </c:pt>
                <c:pt idx="5891" formatCode="0.00">
                  <c:v>4038.7987794659662</c:v>
                </c:pt>
                <c:pt idx="5892" formatCode="0.00">
                  <c:v>4038.7479821474203</c:v>
                </c:pt>
                <c:pt idx="5893" formatCode="0.00">
                  <c:v>4038.75260008547</c:v>
                </c:pt>
                <c:pt idx="5894" formatCode="0.00">
                  <c:v>4038.729510395222</c:v>
                </c:pt>
                <c:pt idx="5895" formatCode="0.00">
                  <c:v>4038.7156565810728</c:v>
                </c:pt>
                <c:pt idx="5896" formatCode="0.00">
                  <c:v>4038.7064207049734</c:v>
                </c:pt>
                <c:pt idx="5897" formatCode="0.00">
                  <c:v>4038.6764041076513</c:v>
                </c:pt>
                <c:pt idx="5898" formatCode="0.00">
                  <c:v>4038.6717861696015</c:v>
                </c:pt>
                <c:pt idx="5899" formatCode="0.00">
                  <c:v>4038.6533144174032</c:v>
                </c:pt>
                <c:pt idx="5900" formatCode="0.00">
                  <c:v>4038.6533144174032</c:v>
                </c:pt>
                <c:pt idx="5901" formatCode="0.00">
                  <c:v>4038.6486964793535</c:v>
                </c:pt>
                <c:pt idx="5902" formatCode="0.00">
                  <c:v>4038.6371516342292</c:v>
                </c:pt>
                <c:pt idx="5903" formatCode="0.00">
                  <c:v>4038.6279157581303</c:v>
                </c:pt>
                <c:pt idx="5904" formatCode="0.00">
                  <c:v>4038.6232978200806</c:v>
                </c:pt>
                <c:pt idx="5905" formatCode="0.00">
                  <c:v>4038.858812660611</c:v>
                </c:pt>
                <c:pt idx="5906" formatCode="0.00">
                  <c:v>4039.4175831646153</c:v>
                </c:pt>
                <c:pt idx="5907" formatCode="0.00">
                  <c:v>4039.817034805907</c:v>
                </c:pt>
                <c:pt idx="5908" formatCode="0.00">
                  <c:v>4040.1841608808518</c:v>
                </c:pt>
                <c:pt idx="5909" formatCode="0.00">
                  <c:v>4040.5443600487224</c:v>
                </c:pt>
                <c:pt idx="5910" formatCode="0.00">
                  <c:v>4040.865306743171</c:v>
                </c:pt>
                <c:pt idx="5911" formatCode="0.00">
                  <c:v>4041.1608547783467</c:v>
                </c:pt>
                <c:pt idx="5912" formatCode="0.00">
                  <c:v>4041.3317184861826</c:v>
                </c:pt>
                <c:pt idx="5913" formatCode="0.00">
                  <c:v>4041.4263862161997</c:v>
                </c:pt>
                <c:pt idx="5914" formatCode="0.00">
                  <c:v>4041.5972499240356</c:v>
                </c:pt>
                <c:pt idx="5915" formatCode="0.00">
                  <c:v>4041.5787781718373</c:v>
                </c:pt>
                <c:pt idx="5916" formatCode="0.00">
                  <c:v>4041.5510705435395</c:v>
                </c:pt>
                <c:pt idx="5917" formatCode="0.00">
                  <c:v>4041.5741602337876</c:v>
                </c:pt>
                <c:pt idx="5918" formatCode="0.00">
                  <c:v>4041.6457382735566</c:v>
                </c:pt>
                <c:pt idx="5919" formatCode="0.00">
                  <c:v>4041.8604723928638</c:v>
                </c:pt>
                <c:pt idx="5920" formatCode="0.00">
                  <c:v>4042.162947335114</c:v>
                </c:pt>
                <c:pt idx="5921" formatCode="0.00">
                  <c:v>4042.4261698039422</c:v>
                </c:pt>
                <c:pt idx="5922" formatCode="0.00">
                  <c:v>4042.5716348525052</c:v>
                </c:pt>
                <c:pt idx="5923" formatCode="0.00">
                  <c:v>4042.567016914456</c:v>
                </c:pt>
                <c:pt idx="5924" formatCode="0.00">
                  <c:v>4042.5808707286046</c:v>
                </c:pt>
                <c:pt idx="5925" formatCode="0.00">
                  <c:v>4042.5370003171333</c:v>
                </c:pt>
                <c:pt idx="5926" formatCode="0.00">
                  <c:v>4042.4446415561406</c:v>
                </c:pt>
                <c:pt idx="5927" formatCode="0.00">
                  <c:v>4042.4561864012649</c:v>
                </c:pt>
                <c:pt idx="5928" formatCode="0.00">
                  <c:v>4042.3430469190494</c:v>
                </c:pt>
                <c:pt idx="5929" formatCode="0.00">
                  <c:v>4042.0290271316749</c:v>
                </c:pt>
                <c:pt idx="5930" formatCode="0.00">
                  <c:v>4041.5072001320682</c:v>
                </c:pt>
                <c:pt idx="5931" formatCode="0.00">
                  <c:v>4041.2601404464135</c:v>
                </c:pt>
                <c:pt idx="5932" formatCode="0.00">
                  <c:v>4041.1816354995699</c:v>
                </c:pt>
                <c:pt idx="5933" formatCode="0.00">
                  <c:v>4041.1516189022473</c:v>
                </c:pt>
                <c:pt idx="5934" formatCode="0.00">
                  <c:v>4041.1747085924953</c:v>
                </c:pt>
                <c:pt idx="5935" formatCode="0.00">
                  <c:v>4040.8791605573197</c:v>
                </c:pt>
                <c:pt idx="5936" formatCode="0.00">
                  <c:v>4040.6921340663102</c:v>
                </c:pt>
                <c:pt idx="5937" formatCode="0.00">
                  <c:v>4040.8814695263445</c:v>
                </c:pt>
                <c:pt idx="5938" formatCode="0.00">
                  <c:v>4041.1216023049246</c:v>
                </c:pt>
                <c:pt idx="5939" formatCode="0.00">
                  <c:v>4041.4310041542494</c:v>
                </c:pt>
                <c:pt idx="5940" formatCode="0.00">
                  <c:v>4041.8904889901864</c:v>
                </c:pt>
                <c:pt idx="5941" formatCode="0.00">
                  <c:v>4042.5693258834804</c:v>
                </c:pt>
                <c:pt idx="5942" formatCode="0.00">
                  <c:v>4042.5762527905549</c:v>
                </c:pt>
                <c:pt idx="5943" formatCode="0.00">
                  <c:v>4042.5785617595798</c:v>
                </c:pt>
                <c:pt idx="5944" formatCode="0.00">
                  <c:v>4042.5808707286046</c:v>
                </c:pt>
                <c:pt idx="5945" formatCode="0.00">
                  <c:v>4042.5831796976295</c:v>
                </c:pt>
                <c:pt idx="5946" formatCode="0.00">
                  <c:v>4042.2922496005035</c:v>
                </c:pt>
                <c:pt idx="5947" formatCode="0.00">
                  <c:v>4042.1121500165682</c:v>
                </c:pt>
                <c:pt idx="5948" formatCode="0.00">
                  <c:v>4042.0290271316749</c:v>
                </c:pt>
                <c:pt idx="5949" formatCode="0.00">
                  <c:v>4041.994392596303</c:v>
                </c:pt>
                <c:pt idx="5950" formatCode="0.00">
                  <c:v>4041.8627813618887</c:v>
                </c:pt>
                <c:pt idx="5951" formatCode="0.00">
                  <c:v>4041.6965355921025</c:v>
                </c:pt>
                <c:pt idx="5952" formatCode="0.00">
                  <c:v>4041.615721676234</c:v>
                </c:pt>
                <c:pt idx="5953" formatCode="0.00">
                  <c:v>4041.4333131232743</c:v>
                </c:pt>
                <c:pt idx="5954" formatCode="0.00">
                  <c:v>4041.3132467339838</c:v>
                </c:pt>
                <c:pt idx="5955" formatCode="0.00">
                  <c:v>4041.1654727163959</c:v>
                </c:pt>
                <c:pt idx="5956" formatCode="0.00">
                  <c:v>4041.0777318934533</c:v>
                </c:pt>
                <c:pt idx="5957" formatCode="0.00">
                  <c:v>4040.9484296280639</c:v>
                </c:pt>
                <c:pt idx="5958" formatCode="0.00">
                  <c:v>4040.8375991148732</c:v>
                </c:pt>
                <c:pt idx="5959" formatCode="0.00">
                  <c:v>4040.768330044129</c:v>
                </c:pt>
                <c:pt idx="5960" formatCode="0.00">
                  <c:v>4040.7036789114341</c:v>
                </c:pt>
                <c:pt idx="5961" formatCode="0.00">
                  <c:v>4041.3132467339838</c:v>
                </c:pt>
                <c:pt idx="5962" formatCode="0.00">
                  <c:v>4042.1998908395108</c:v>
                </c:pt>
                <c:pt idx="5963" formatCode="0.00">
                  <c:v>4042.5716348525052</c:v>
                </c:pt>
                <c:pt idx="5964" formatCode="0.00">
                  <c:v>4042.5831796976295</c:v>
                </c:pt>
                <c:pt idx="5965" formatCode="0.00">
                  <c:v>4042.5877976356792</c:v>
                </c:pt>
                <c:pt idx="5966" formatCode="0.00">
                  <c:v>4042.5808707286046</c:v>
                </c:pt>
                <c:pt idx="5967" formatCode="0.00">
                  <c:v>4042.5762527905549</c:v>
                </c:pt>
                <c:pt idx="5968" formatCode="0.00">
                  <c:v>4042.5831796976295</c:v>
                </c:pt>
                <c:pt idx="5969" formatCode="0.00">
                  <c:v>4042.5831796976295</c:v>
                </c:pt>
                <c:pt idx="5970" formatCode="0.00">
                  <c:v>4042.3684455783223</c:v>
                </c:pt>
                <c:pt idx="5971" formatCode="0.00">
                  <c:v>4042.5577810383566</c:v>
                </c:pt>
                <c:pt idx="5972" formatCode="0.00">
                  <c:v>4042.5693258834804</c:v>
                </c:pt>
                <c:pt idx="5973" formatCode="0.00">
                  <c:v>4042.4007711446693</c:v>
                </c:pt>
                <c:pt idx="5974" formatCode="0.00">
                  <c:v>4042.1490935209654</c:v>
                </c:pt>
                <c:pt idx="5975" formatCode="0.00">
                  <c:v>4041.9851567202036</c:v>
                </c:pt>
                <c:pt idx="5976" formatCode="0.00">
                  <c:v>4041.945904246782</c:v>
                </c:pt>
                <c:pt idx="5977" formatCode="0.00">
                  <c:v>4041.8650903309135</c:v>
                </c:pt>
                <c:pt idx="5978" formatCode="0.00">
                  <c:v>4041.8027481672439</c:v>
                </c:pt>
                <c:pt idx="5979" formatCode="0.00">
                  <c:v>4041.7450239416235</c:v>
                </c:pt>
                <c:pt idx="5980" formatCode="0.00">
                  <c:v>4041.6572831186804</c:v>
                </c:pt>
                <c:pt idx="5981" formatCode="0.00">
                  <c:v>4041.6665189947798</c:v>
                </c:pt>
                <c:pt idx="5982" formatCode="0.00">
                  <c:v>4041.5048911630433</c:v>
                </c:pt>
                <c:pt idx="5983" formatCode="0.00">
                  <c:v>4041.3825158047284</c:v>
                </c:pt>
                <c:pt idx="5984" formatCode="0.00">
                  <c:v>4041.1700906544456</c:v>
                </c:pt>
                <c:pt idx="5985" formatCode="0.00">
                  <c:v>4040.6828981902108</c:v>
                </c:pt>
                <c:pt idx="5986" formatCode="0.00">
                  <c:v>4040.5443600487224</c:v>
                </c:pt>
                <c:pt idx="5987" formatCode="0.00">
                  <c:v>4040.6043932433672</c:v>
                </c:pt>
                <c:pt idx="5988" formatCode="0.00">
                  <c:v>4040.7614031370545</c:v>
                </c:pt>
                <c:pt idx="5989" formatCode="0.00">
                  <c:v>4040.8468349909722</c:v>
                </c:pt>
                <c:pt idx="5990" formatCode="0.00">
                  <c:v>4040.6367188097147</c:v>
                </c:pt>
                <c:pt idx="5991" formatCode="0.00">
                  <c:v>4040.4219846904075</c:v>
                </c:pt>
                <c:pt idx="5992" formatCode="0.00">
                  <c:v>4040.2026326330506</c:v>
                </c:pt>
                <c:pt idx="5993" formatCode="0.00">
                  <c:v>4038.5009224617656</c:v>
                </c:pt>
                <c:pt idx="5994" formatCode="0.00">
                  <c:v>4039.7870182085849</c:v>
                </c:pt>
                <c:pt idx="5995" formatCode="0.00">
                  <c:v>4039.6669518192944</c:v>
                </c:pt>
                <c:pt idx="5996" formatCode="0.00">
                  <c:v>4039.5376495539053</c:v>
                </c:pt>
                <c:pt idx="5997" formatCode="0.00">
                  <c:v>4039.4014203814413</c:v>
                </c:pt>
                <c:pt idx="5998" formatCode="0.00">
                  <c:v>4038.5263211210386</c:v>
                </c:pt>
                <c:pt idx="5999" formatCode="0.00">
                  <c:v>4039.2282477045806</c:v>
                </c:pt>
                <c:pt idx="6000" formatCode="0.00">
                  <c:v>4039.1497427577369</c:v>
                </c:pt>
                <c:pt idx="6001" formatCode="0.00">
                  <c:v>4039.0781647179679</c:v>
                </c:pt>
                <c:pt idx="6002" formatCode="0.00">
                  <c:v>4039.0319853374717</c:v>
                </c:pt>
                <c:pt idx="6003" formatCode="0.00">
                  <c:v>4038.9650252357524</c:v>
                </c:pt>
                <c:pt idx="6004" formatCode="0.00">
                  <c:v>4038.9280817313552</c:v>
                </c:pt>
                <c:pt idx="6005" formatCode="0.00">
                  <c:v>4038.898065134033</c:v>
                </c:pt>
                <c:pt idx="6006" formatCode="0.00">
                  <c:v>4038.8842113198839</c:v>
                </c:pt>
                <c:pt idx="6007" formatCode="0.00">
                  <c:v>4038.9188458552562</c:v>
                </c:pt>
                <c:pt idx="6008" formatCode="0.00">
                  <c:v>4039.0874005940673</c:v>
                </c:pt>
                <c:pt idx="6009" formatCode="0.00">
                  <c:v>4039.1612876028612</c:v>
                </c:pt>
                <c:pt idx="6010" formatCode="0.00">
                  <c:v>4039.1520517267618</c:v>
                </c:pt>
                <c:pt idx="6011" formatCode="0.00">
                  <c:v>4039.1289620365137</c:v>
                </c:pt>
                <c:pt idx="6012" formatCode="0.00">
                  <c:v>4039.0874005940673</c:v>
                </c:pt>
                <c:pt idx="6013" formatCode="0.00">
                  <c:v>4039.0366032755214</c:v>
                </c:pt>
                <c:pt idx="6014" formatCode="0.00">
                  <c:v>4038.978879049901</c:v>
                </c:pt>
                <c:pt idx="6015" formatCode="0.00">
                  <c:v>4038.9234637933059</c:v>
                </c:pt>
                <c:pt idx="6016" formatCode="0.00">
                  <c:v>#N/A</c:v>
                </c:pt>
                <c:pt idx="6017" formatCode="0.00">
                  <c:v>4038.837570145583</c:v>
                </c:pt>
                <c:pt idx="6018" formatCode="0.00">
                  <c:v>4038.7960087031361</c:v>
                </c:pt>
                <c:pt idx="6019" formatCode="0.00">
                  <c:v>4038.7567562297145</c:v>
                </c:pt>
                <c:pt idx="6020" formatCode="0.00">
                  <c:v>4037.4429528545975</c:v>
                </c:pt>
                <c:pt idx="6021" formatCode="0.00">
                  <c:v>4038.6690154067719</c:v>
                </c:pt>
                <c:pt idx="6022" formatCode="0.00">
                  <c:v>4038.6482346855482</c:v>
                </c:pt>
                <c:pt idx="6023" formatCode="0.00">
                  <c:v>4038.6136001501764</c:v>
                </c:pt>
                <c:pt idx="6024" formatCode="0.00">
                  <c:v>4038.5604938626057</c:v>
                </c:pt>
                <c:pt idx="6025" formatCode="0.00">
                  <c:v>4038.5420221104073</c:v>
                </c:pt>
                <c:pt idx="6026" formatCode="0.00">
                  <c:v>4038.5235503582085</c:v>
                </c:pt>
                <c:pt idx="6027" formatCode="0.00">
                  <c:v>4038.5027696369852</c:v>
                </c:pt>
                <c:pt idx="6028" formatCode="0.00">
                  <c:v>4038.4889158228366</c:v>
                </c:pt>
                <c:pt idx="6029" formatCode="0.00">
                  <c:v>4038.4612081945388</c:v>
                </c:pt>
                <c:pt idx="6030" formatCode="0.00">
                  <c:v>4038.4542812874643</c:v>
                </c:pt>
                <c:pt idx="6031" formatCode="0.00">
                  <c:v>4038.4358095352659</c:v>
                </c:pt>
                <c:pt idx="6032" formatCode="0.00">
                  <c:v>4036.8657105983953</c:v>
                </c:pt>
                <c:pt idx="6033" formatCode="0.00">
                  <c:v>4038.410410875993</c:v>
                </c:pt>
                <c:pt idx="6034" formatCode="0.00">
                  <c:v>4038.3919391237946</c:v>
                </c:pt>
                <c:pt idx="6035" formatCode="0.00">
                  <c:v>4038.3757763406211</c:v>
                </c:pt>
                <c:pt idx="6036" formatCode="0.00">
                  <c:v>4038.3434507742736</c:v>
                </c:pt>
                <c:pt idx="6037" formatCode="0.00">
                  <c:v>4038.3319059291493</c:v>
                </c:pt>
                <c:pt idx="6038" formatCode="0.00">
                  <c:v>4038.3088162389013</c:v>
                </c:pt>
                <c:pt idx="6039" formatCode="0.00">
                  <c:v>4038.2811086106035</c:v>
                </c:pt>
                <c:pt idx="6040" formatCode="0.00">
                  <c:v>4037.9186004737085</c:v>
                </c:pt>
                <c:pt idx="6041" formatCode="0.00">
                  <c:v>4038.2280023230333</c:v>
                </c:pt>
                <c:pt idx="6042" formatCode="0.00">
                  <c:v>4038.1379525310654</c:v>
                </c:pt>
                <c:pt idx="6043" formatCode="0.00">
                  <c:v>4038.1541153142393</c:v>
                </c:pt>
                <c:pt idx="6044" formatCode="0.00">
                  <c:v>4038.1333345930157</c:v>
                </c:pt>
                <c:pt idx="6045" formatCode="0.00">
                  <c:v>4038.0940821195941</c:v>
                </c:pt>
                <c:pt idx="6046" formatCode="0.00">
                  <c:v>4038.0640655222714</c:v>
                </c:pt>
                <c:pt idx="6047" formatCode="0.00">
                  <c:v>4038.0455937700731</c:v>
                </c:pt>
                <c:pt idx="6048" formatCode="0.00">
                  <c:v>4038.0063412966515</c:v>
                </c:pt>
                <c:pt idx="6049" formatCode="0.00">
                  <c:v>4037.449879761672</c:v>
                </c:pt>
                <c:pt idx="6050" formatCode="0.00">
                  <c:v>4037.9370722259068</c:v>
                </c:pt>
                <c:pt idx="6051" formatCode="0.00">
                  <c:v>4037.9070556285847</c:v>
                </c:pt>
                <c:pt idx="6052" formatCode="0.00">
                  <c:v>4037.8747300622372</c:v>
                </c:pt>
                <c:pt idx="6053" formatCode="0.00">
                  <c:v>4037.8424044958897</c:v>
                </c:pt>
                <c:pt idx="6054" formatCode="0.00">
                  <c:v>4037.828550681741</c:v>
                </c:pt>
                <c:pt idx="6055" formatCode="0.00">
                  <c:v>4037.7962251153936</c:v>
                </c:pt>
                <c:pt idx="6056" formatCode="0.00">
                  <c:v>4037.7615905800212</c:v>
                </c:pt>
                <c:pt idx="6057" formatCode="0.00">
                  <c:v>4037.740809858798</c:v>
                </c:pt>
                <c:pt idx="6058" formatCode="0.00">
                  <c:v>4037.7269560446493</c:v>
                </c:pt>
                <c:pt idx="6059" formatCode="0.00">
                  <c:v>4037.6877035712273</c:v>
                </c:pt>
                <c:pt idx="6060" formatCode="0.00">
                  <c:v>4037.6576869739051</c:v>
                </c:pt>
                <c:pt idx="6061" formatCode="0.00">
                  <c:v>4037.6299793456074</c:v>
                </c:pt>
                <c:pt idx="6062" formatCode="0.00">
                  <c:v>4037.6022717173096</c:v>
                </c:pt>
                <c:pt idx="6063" formatCode="0.00">
                  <c:v>4037.5791820270615</c:v>
                </c:pt>
                <c:pt idx="6064" formatCode="0.00">
                  <c:v>4037.5491654297389</c:v>
                </c:pt>
                <c:pt idx="6065" formatCode="0.00">
                  <c:v>4037.5214578014411</c:v>
                </c:pt>
                <c:pt idx="6066" formatCode="0.00">
                  <c:v>4037.5006770802179</c:v>
                </c:pt>
                <c:pt idx="6067" formatCode="0.00">
                  <c:v>4037.4706604828953</c:v>
                </c:pt>
                <c:pt idx="6068" formatCode="0.00">
                  <c:v>4037.4406438855731</c:v>
                </c:pt>
                <c:pt idx="6069" formatCode="0.00">
                  <c:v>4037.4106272882505</c:v>
                </c:pt>
                <c:pt idx="6070" formatCode="0.00">
                  <c:v>4037.3806106909278</c:v>
                </c:pt>
                <c:pt idx="6071" formatCode="0.00">
                  <c:v>4037.3598299697046</c:v>
                </c:pt>
                <c:pt idx="6072" formatCode="0.00">
                  <c:v>4037.3413582175062</c:v>
                </c:pt>
                <c:pt idx="6073" formatCode="0.00">
                  <c:v>4037.3090326511588</c:v>
                </c:pt>
                <c:pt idx="6074" formatCode="0.00">
                  <c:v>4037.281325022861</c:v>
                </c:pt>
                <c:pt idx="6075" formatCode="0.00">
                  <c:v>4037.2513084255384</c:v>
                </c:pt>
                <c:pt idx="6076" formatCode="0.00">
                  <c:v>4037.2259097662654</c:v>
                </c:pt>
                <c:pt idx="6077" formatCode="0.00">
                  <c:v>4037.2005111069925</c:v>
                </c:pt>
                <c:pt idx="6078" formatCode="0.00">
                  <c:v>4037.1658765716206</c:v>
                </c:pt>
                <c:pt idx="6079" formatCode="0.00">
                  <c:v>4037.135859974298</c:v>
                </c:pt>
                <c:pt idx="6080" formatCode="0.00">
                  <c:v>4037.1127702840499</c:v>
                </c:pt>
                <c:pt idx="6081" formatCode="0.00">
                  <c:v>4037.0919895628267</c:v>
                </c:pt>
                <c:pt idx="6082" formatCode="0.00">
                  <c:v>4037.0573550274544</c:v>
                </c:pt>
                <c:pt idx="6083" formatCode="0.00">
                  <c:v>4037.0296473991566</c:v>
                </c:pt>
                <c:pt idx="6084" formatCode="0.00">
                  <c:v>4035.4272228959385</c:v>
                </c:pt>
                <c:pt idx="6085" formatCode="0.00">
                  <c:v>4036.9788500806108</c:v>
                </c:pt>
                <c:pt idx="6086" formatCode="0.00">
                  <c:v>4036.951142452313</c:v>
                </c:pt>
                <c:pt idx="6087" formatCode="0.00">
                  <c:v>4036.1430032936296</c:v>
                </c:pt>
                <c:pt idx="6088" formatCode="0.00">
                  <c:v>4036.8911092576682</c:v>
                </c:pt>
                <c:pt idx="6089" formatCode="0.00">
                  <c:v>4036.8587836913207</c:v>
                </c:pt>
                <c:pt idx="6090" formatCode="0.00">
                  <c:v>4036.8287670939981</c:v>
                </c:pt>
                <c:pt idx="6091" formatCode="0.00">
                  <c:v>4036.7987504966759</c:v>
                </c:pt>
                <c:pt idx="6092" formatCode="0.00">
                  <c:v>4036.7710428683781</c:v>
                </c:pt>
                <c:pt idx="6093" formatCode="0.00">
                  <c:v>4036.7433352400803</c:v>
                </c:pt>
                <c:pt idx="6094" formatCode="0.00">
                  <c:v>4036.7133186427577</c:v>
                </c:pt>
                <c:pt idx="6095" formatCode="0.00">
                  <c:v>4036.6786841073858</c:v>
                </c:pt>
                <c:pt idx="6096" formatCode="0.00">
                  <c:v>4036.6348136959141</c:v>
                </c:pt>
                <c:pt idx="6097" formatCode="0.00">
                  <c:v>4036.6163419437157</c:v>
                </c:pt>
                <c:pt idx="6098" formatCode="0.00">
                  <c:v>4036.5747805012693</c:v>
                </c:pt>
                <c:pt idx="6099" formatCode="0.00">
                  <c:v>4036.5424549349218</c:v>
                </c:pt>
                <c:pt idx="6100" formatCode="0.00">
                  <c:v>4036.5124383375992</c:v>
                </c:pt>
                <c:pt idx="6101" formatCode="0.00">
                  <c:v>4036.4754948332024</c:v>
                </c:pt>
                <c:pt idx="6102" formatCode="0.00">
                  <c:v>4036.4454782358798</c:v>
                </c:pt>
                <c:pt idx="6103" formatCode="0.00">
                  <c:v>4036.4108437005075</c:v>
                </c:pt>
                <c:pt idx="6104" formatCode="0.00">
                  <c:v>4036.394680917334</c:v>
                </c:pt>
                <c:pt idx="6105" formatCode="0.00">
                  <c:v>4036.3715912270859</c:v>
                </c:pt>
                <c:pt idx="6106" formatCode="0.00">
                  <c:v>4036.3485015368378</c:v>
                </c:pt>
                <c:pt idx="6107" formatCode="0.00">
                  <c:v>4036.3231028775649</c:v>
                </c:pt>
                <c:pt idx="6108" formatCode="0.00">
                  <c:v>4034.789947445091</c:v>
                </c:pt>
                <c:pt idx="6109" formatCode="0.00">
                  <c:v>4036.2907773112174</c:v>
                </c:pt>
                <c:pt idx="6110" formatCode="0.00">
                  <c:v>4036.2630696829196</c:v>
                </c:pt>
                <c:pt idx="6111" formatCode="0.00">
                  <c:v>4036.2376710236467</c:v>
                </c:pt>
                <c:pt idx="6112" formatCode="0.00">
                  <c:v>4036.2122723643738</c:v>
                </c:pt>
                <c:pt idx="6113" formatCode="0.00">
                  <c:v>4036.20072751925</c:v>
                </c:pt>
                <c:pt idx="6114" formatCode="0.00">
                  <c:v>4036.1845647360765</c:v>
                </c:pt>
                <c:pt idx="6115" formatCode="0.00">
                  <c:v>4036.1753288599771</c:v>
                </c:pt>
                <c:pt idx="6116" formatCode="0.00">
                  <c:v>4036.1476212316793</c:v>
                </c:pt>
                <c:pt idx="6117" formatCode="0.00">
                  <c:v>4036.1453122626544</c:v>
                </c:pt>
                <c:pt idx="6118" formatCode="0.00">
                  <c:v>4036.1360763865555</c:v>
                </c:pt>
                <c:pt idx="6119" formatCode="0.00">
                  <c:v>4034.595994047007</c:v>
                </c:pt>
                <c:pt idx="6120" formatCode="0.00">
                  <c:v>4036.1314584485058</c:v>
                </c:pt>
                <c:pt idx="6121" formatCode="0.00">
                  <c:v>4036.1176046343567</c:v>
                </c:pt>
                <c:pt idx="6122" formatCode="0.00">
                  <c:v>4036.0760431919102</c:v>
                </c:pt>
                <c:pt idx="6123" formatCode="0.00">
                  <c:v>4036.0991328821583</c:v>
                </c:pt>
                <c:pt idx="6124" formatCode="0.00">
                  <c:v>4036.0852790680096</c:v>
                </c:pt>
                <c:pt idx="6125" formatCode="0.00">
                  <c:v>4036.0806611299599</c:v>
                </c:pt>
                <c:pt idx="6126" formatCode="0.00">
                  <c:v>4036.0668073158108</c:v>
                </c:pt>
                <c:pt idx="6127" formatCode="0.00">
                  <c:v>4036.0598804087367</c:v>
                </c:pt>
                <c:pt idx="6128" formatCode="0.00">
                  <c:v>4036.0437176255627</c:v>
                </c:pt>
                <c:pt idx="6129" formatCode="0.00">
                  <c:v>4036.0321727804389</c:v>
                </c:pt>
                <c:pt idx="6130" formatCode="0.00">
                  <c:v>4035.9929203070169</c:v>
                </c:pt>
                <c:pt idx="6131" formatCode="0.00">
                  <c:v>4035.9836844309179</c:v>
                </c:pt>
                <c:pt idx="6132" formatCode="0.00">
                  <c:v>4035.9629037096947</c:v>
                </c:pt>
                <c:pt idx="6133" formatCode="0.00">
                  <c:v>4035.9398140194467</c:v>
                </c:pt>
                <c:pt idx="6134" formatCode="0.00">
                  <c:v>4035.9167243291981</c:v>
                </c:pt>
                <c:pt idx="6135" formatCode="0.00">
                  <c:v>4034.4182034320966</c:v>
                </c:pt>
                <c:pt idx="6136" formatCode="0.00">
                  <c:v>4035.8451462894291</c:v>
                </c:pt>
                <c:pt idx="6137" formatCode="0.00">
                  <c:v>4035.8035848469826</c:v>
                </c:pt>
                <c:pt idx="6138" formatCode="0.00">
                  <c:v>4035.7458606213622</c:v>
                </c:pt>
                <c:pt idx="6139" formatCode="0.00">
                  <c:v>4035.6789005196429</c:v>
                </c:pt>
                <c:pt idx="6140" formatCode="0.00">
                  <c:v>4035.5149637188815</c:v>
                </c:pt>
                <c:pt idx="6141" formatCode="0.00">
                  <c:v>4035.5472892852285</c:v>
                </c:pt>
                <c:pt idx="6142" formatCode="0.00">
                  <c:v>4035.4641664003357</c:v>
                </c:pt>
                <c:pt idx="6143" formatCode="0.00">
                  <c:v>4035.4041332056904</c:v>
                </c:pt>
                <c:pt idx="6144" formatCode="0.00">
                  <c:v>4033.9633365342092</c:v>
                </c:pt>
                <c:pt idx="6145" formatCode="0.00">
                  <c:v>4035.2771399093258</c:v>
                </c:pt>
                <c:pt idx="6146" formatCode="0.00">
                  <c:v>4035.2124887766313</c:v>
                </c:pt>
                <c:pt idx="6147" formatCode="0.00">
                  <c:v>4035.1432197058871</c:v>
                </c:pt>
                <c:pt idx="6148" formatCode="0.00">
                  <c:v>4035.0854954802667</c:v>
                </c:pt>
                <c:pt idx="6149" formatCode="0.00">
                  <c:v>4035.0208443475722</c:v>
                </c:pt>
                <c:pt idx="6150" formatCode="0.00">
                  <c:v>4034.9677380600015</c:v>
                </c:pt>
                <c:pt idx="6151" formatCode="0.00">
                  <c:v>4034.8315088875379</c:v>
                </c:pt>
                <c:pt idx="6152" formatCode="0.00">
                  <c:v>4034.8222730114385</c:v>
                </c:pt>
                <c:pt idx="6153" formatCode="0.00">
                  <c:v>4034.6144657992054</c:v>
                </c:pt>
                <c:pt idx="6154" formatCode="0.00">
                  <c:v>4034.7299142504462</c:v>
                </c:pt>
                <c:pt idx="6155" formatCode="0.00">
                  <c:v>4034.6791169319004</c:v>
                </c:pt>
                <c:pt idx="6156" formatCode="0.00">
                  <c:v>4034.6213927062799</c:v>
                </c:pt>
                <c:pt idx="6157" formatCode="0.00">
                  <c:v>4034.5752133257838</c:v>
                </c:pt>
                <c:pt idx="6158" formatCode="0.00">
                  <c:v>4034.5290339452877</c:v>
                </c:pt>
                <c:pt idx="6159" formatCode="0.00">
                  <c:v>4034.4851635338164</c:v>
                </c:pt>
                <c:pt idx="6160" formatCode="0.00">
                  <c:v>4034.4320572462457</c:v>
                </c:pt>
                <c:pt idx="6161" formatCode="0.00">
                  <c:v>4034.3050639498811</c:v>
                </c:pt>
                <c:pt idx="6162" formatCode="0.00">
                  <c:v>4034.3420074542778</c:v>
                </c:pt>
                <c:pt idx="6163" formatCode="0.00">
                  <c:v>4034.3073729189059</c:v>
                </c:pt>
                <c:pt idx="6164" formatCode="0.00">
                  <c:v>4034.2635025074346</c:v>
                </c:pt>
                <c:pt idx="6165" formatCode="0.00">
                  <c:v>4034.233485910112</c:v>
                </c:pt>
                <c:pt idx="6166" formatCode="0.00">
                  <c:v>4034.1896154986407</c:v>
                </c:pt>
                <c:pt idx="6167" formatCode="0.00">
                  <c:v>4032.6703138803155</c:v>
                </c:pt>
                <c:pt idx="6168" formatCode="0.00">
                  <c:v>4034.1041836447225</c:v>
                </c:pt>
                <c:pt idx="6169" formatCode="0.00">
                  <c:v>4034.0649311713009</c:v>
                </c:pt>
                <c:pt idx="6170" formatCode="0.00">
                  <c:v>4034.023369728854</c:v>
                </c:pt>
                <c:pt idx="6171" formatCode="0.00">
                  <c:v>4033.9818082864076</c:v>
                </c:pt>
                <c:pt idx="6172" formatCode="0.00">
                  <c:v>4033.942555812986</c:v>
                </c:pt>
                <c:pt idx="6173" formatCode="0.00">
                  <c:v>4033.9102302466385</c:v>
                </c:pt>
                <c:pt idx="6174" formatCode="0.00">
                  <c:v>4033.8501970519933</c:v>
                </c:pt>
                <c:pt idx="6175" formatCode="0.00">
                  <c:v>4033.8317252997949</c:v>
                </c:pt>
                <c:pt idx="6176" formatCode="0.00">
                  <c:v>4033.7924728263733</c:v>
                </c:pt>
                <c:pt idx="6177" formatCode="0.00">
                  <c:v>4033.7601472600259</c:v>
                </c:pt>
                <c:pt idx="6178" formatCode="0.00">
                  <c:v>4033.7232037556291</c:v>
                </c:pt>
                <c:pt idx="6179" formatCode="0.00">
                  <c:v>4033.6839512822071</c:v>
                </c:pt>
                <c:pt idx="6180" formatCode="0.00">
                  <c:v>4033.6446988087855</c:v>
                </c:pt>
                <c:pt idx="6181" formatCode="0.00">
                  <c:v>4033.5962104592645</c:v>
                </c:pt>
                <c:pt idx="6182" formatCode="0.00">
                  <c:v>4033.563884892917</c:v>
                </c:pt>
                <c:pt idx="6183" formatCode="0.00">
                  <c:v>4033.5292503575452</c:v>
                </c:pt>
                <c:pt idx="6184" formatCode="0.00">
                  <c:v>4033.4876889150983</c:v>
                </c:pt>
                <c:pt idx="6185" formatCode="0.00">
                  <c:v>4033.4622902558253</c:v>
                </c:pt>
                <c:pt idx="6186" formatCode="0.00">
                  <c:v>4033.4207288133789</c:v>
                </c:pt>
                <c:pt idx="6187" formatCode="0.00">
                  <c:v>4033.3907122160563</c:v>
                </c:pt>
                <c:pt idx="6188" formatCode="0.00">
                  <c:v>4033.3583866497092</c:v>
                </c:pt>
                <c:pt idx="6189" formatCode="0.00">
                  <c:v>4033.3191341762872</c:v>
                </c:pt>
                <c:pt idx="6190" formatCode="0.00">
                  <c:v>4033.2129216011458</c:v>
                </c:pt>
                <c:pt idx="6191" formatCode="0.00">
                  <c:v>4033.2567920126176</c:v>
                </c:pt>
                <c:pt idx="6192" formatCode="0.00">
                  <c:v>4033.2198485082204</c:v>
                </c:pt>
                <c:pt idx="6193" formatCode="0.00">
                  <c:v>4033.0443668623348</c:v>
                </c:pt>
                <c:pt idx="6194" formatCode="0.00">
                  <c:v>4031.7397993633172</c:v>
                </c:pt>
                <c:pt idx="6195" formatCode="0.00">
                  <c:v>4032.3101147124453</c:v>
                </c:pt>
                <c:pt idx="6196" formatCode="0.00">
                  <c:v>4033.1090179950297</c:v>
                </c:pt>
                <c:pt idx="6197" formatCode="0.00">
                  <c:v>4033.0697655216077</c:v>
                </c:pt>
                <c:pt idx="6198" formatCode="0.00">
                  <c:v>4033.0420578933099</c:v>
                </c:pt>
                <c:pt idx="6199" formatCode="0.00">
                  <c:v>4033.0143502650121</c:v>
                </c:pt>
                <c:pt idx="6200" formatCode="0.00">
                  <c:v>4032.9658619154911</c:v>
                </c:pt>
                <c:pt idx="6201" formatCode="0.00">
                  <c:v>4032.9612439774419</c:v>
                </c:pt>
                <c:pt idx="6202" formatCode="0.00">
                  <c:v>4032.9173735659701</c:v>
                </c:pt>
                <c:pt idx="6203" formatCode="0.00">
                  <c:v>4032.8942838757221</c:v>
                </c:pt>
                <c:pt idx="6204" formatCode="0.00">
                  <c:v>4032.8735031544988</c:v>
                </c:pt>
                <c:pt idx="6205" formatCode="0.00">
                  <c:v>4031.4003809166702</c:v>
                </c:pt>
                <c:pt idx="6206" formatCode="0.00">
                  <c:v>4032.8111609908292</c:v>
                </c:pt>
                <c:pt idx="6207" formatCode="0.00">
                  <c:v>4032.7765264554569</c:v>
                </c:pt>
                <c:pt idx="6208" formatCode="0.00">
                  <c:v>4031.2064275185862</c:v>
                </c:pt>
                <c:pt idx="6209" formatCode="0.00">
                  <c:v>4032.7234201678862</c:v>
                </c:pt>
                <c:pt idx="6210" formatCode="0.00">
                  <c:v>4032.7026394466629</c:v>
                </c:pt>
                <c:pt idx="6211" formatCode="0.00">
                  <c:v>4032.67724078739</c:v>
                </c:pt>
                <c:pt idx="6212" formatCode="0.00">
                  <c:v>4032.6472241900674</c:v>
                </c:pt>
                <c:pt idx="6213" formatCode="0.00">
                  <c:v>4032.6356793449436</c:v>
                </c:pt>
                <c:pt idx="6214" formatCode="0.00">
                  <c:v>4032.6148986237204</c:v>
                </c:pt>
                <c:pt idx="6215" formatCode="0.00">
                  <c:v>4031.0678893770978</c:v>
                </c:pt>
                <c:pt idx="6216" formatCode="0.00">
                  <c:v>4032.5502474910254</c:v>
                </c:pt>
                <c:pt idx="6217" formatCode="0.00">
                  <c:v>4032.5363936768767</c:v>
                </c:pt>
                <c:pt idx="6218" formatCode="0.00">
                  <c:v>4032.5063770795541</c:v>
                </c:pt>
                <c:pt idx="6219" formatCode="0.00">
                  <c:v>4030.9940023683039</c:v>
                </c:pt>
                <c:pt idx="6220" formatCode="0.00">
                  <c:v>4032.4486528539337</c:v>
                </c:pt>
                <c:pt idx="6221" formatCode="0.00">
                  <c:v>4032.4324900707602</c:v>
                </c:pt>
                <c:pt idx="6222" formatCode="0.00">
                  <c:v>4032.3955465663635</c:v>
                </c:pt>
                <c:pt idx="6223" formatCode="0.00">
                  <c:v>4032.3793837831895</c:v>
                </c:pt>
                <c:pt idx="6224" formatCode="0.00">
                  <c:v>4032.3470582168425</c:v>
                </c:pt>
                <c:pt idx="6225" formatCode="0.00">
                  <c:v>4032.3193505885447</c:v>
                </c:pt>
                <c:pt idx="6226" formatCode="0.00">
                  <c:v>4032.2916429602469</c:v>
                </c:pt>
                <c:pt idx="6227" formatCode="0.00">
                  <c:v>4031.243371022983</c:v>
                </c:pt>
                <c:pt idx="6228" formatCode="0.00">
                  <c:v>4032.2500815178005</c:v>
                </c:pt>
                <c:pt idx="6229" formatCode="0.00">
                  <c:v>4032.217755951453</c:v>
                </c:pt>
                <c:pt idx="6230" formatCode="0.00">
                  <c:v>4031.7998325579624</c:v>
                </c:pt>
                <c:pt idx="6231" formatCode="0.00">
                  <c:v>4032.1646496638823</c:v>
                </c:pt>
                <c:pt idx="6232" formatCode="0.00">
                  <c:v>4032.1346330665597</c:v>
                </c:pt>
                <c:pt idx="6233" formatCode="0.00">
                  <c:v>4030.823138660468</c:v>
                </c:pt>
                <c:pt idx="6234" formatCode="0.00">
                  <c:v>4032.0745998719149</c:v>
                </c:pt>
                <c:pt idx="6235" formatCode="0.00">
                  <c:v>4032.0468922436171</c:v>
                </c:pt>
                <c:pt idx="6236" formatCode="0.00">
                  <c:v>4032.0168756462945</c:v>
                </c:pt>
                <c:pt idx="6237" formatCode="0.00">
                  <c:v>4031.9960949250712</c:v>
                </c:pt>
                <c:pt idx="6238" formatCode="0.00">
                  <c:v>4031.9683872967735</c:v>
                </c:pt>
                <c:pt idx="6239" formatCode="0.00">
                  <c:v>4031.9060451331038</c:v>
                </c:pt>
                <c:pt idx="6240" formatCode="0.00">
                  <c:v>4030.9385871117083</c:v>
                </c:pt>
                <c:pt idx="6241" formatCode="0.00">
                  <c:v>4031.8806464738309</c:v>
                </c:pt>
                <c:pt idx="6242" formatCode="0.00">
                  <c:v>4031.8529388455331</c:v>
                </c:pt>
                <c:pt idx="6243" formatCode="0.00">
                  <c:v>4030.0842685725288</c:v>
                </c:pt>
                <c:pt idx="6244" formatCode="0.00">
                  <c:v>4031.5943343147542</c:v>
                </c:pt>
                <c:pt idx="6245" formatCode="0.00">
                  <c:v>4031.7721249296646</c:v>
                </c:pt>
                <c:pt idx="6246" formatCode="0.00">
                  <c:v>4030.8416104126663</c:v>
                </c:pt>
                <c:pt idx="6247" formatCode="0.00">
                  <c:v>4031.7051648279453</c:v>
                </c:pt>
                <c:pt idx="6248" formatCode="0.00">
                  <c:v>4031.6913110137962</c:v>
                </c:pt>
                <c:pt idx="6249" formatCode="0.00">
                  <c:v>4031.6659123545232</c:v>
                </c:pt>
                <c:pt idx="6250" formatCode="0.00">
                  <c:v>4031.6382047262255</c:v>
                </c:pt>
                <c:pt idx="6251" formatCode="0.00">
                  <c:v>4031.1995006115117</c:v>
                </c:pt>
                <c:pt idx="6252" formatCode="0.00">
                  <c:v>4031.5897163767045</c:v>
                </c:pt>
                <c:pt idx="6253" formatCode="0.00">
                  <c:v>4031.5527728723077</c:v>
                </c:pt>
                <c:pt idx="6254" formatCode="0.00">
                  <c:v>4031.2064275185862</c:v>
                </c:pt>
                <c:pt idx="6255" formatCode="0.00">
                  <c:v>4031.5042845227867</c:v>
                </c:pt>
                <c:pt idx="6256" formatCode="0.00">
                  <c:v>4031.4811948325387</c:v>
                </c:pt>
                <c:pt idx="6257" formatCode="0.00">
                  <c:v>4031.4627230803403</c:v>
                </c:pt>
                <c:pt idx="6258" formatCode="0.00">
                  <c:v>4031.4350154520425</c:v>
                </c:pt>
                <c:pt idx="6259" formatCode="0.00">
                  <c:v>4029.9549663071393</c:v>
                </c:pt>
                <c:pt idx="6260" formatCode="0.00">
                  <c:v>4031.4026898856951</c:v>
                </c:pt>
                <c:pt idx="6261" formatCode="0.00">
                  <c:v>4031.3703643193476</c:v>
                </c:pt>
                <c:pt idx="6262" formatCode="0.00">
                  <c:v>4031.3449656600746</c:v>
                </c:pt>
                <c:pt idx="6263" formatCode="0.00">
                  <c:v>4031.3403477220254</c:v>
                </c:pt>
                <c:pt idx="6264" formatCode="0.00">
                  <c:v>4030.3636538245305</c:v>
                </c:pt>
                <c:pt idx="6265" formatCode="0.00">
                  <c:v>4031.3034042176282</c:v>
                </c:pt>
                <c:pt idx="6266" formatCode="0.00">
                  <c:v>4031.2895504034796</c:v>
                </c:pt>
                <c:pt idx="6267" formatCode="0.00">
                  <c:v>4031.2572248371321</c:v>
                </c:pt>
                <c:pt idx="6268" formatCode="0.00">
                  <c:v>4031.2387530849337</c:v>
                </c:pt>
                <c:pt idx="6269" formatCode="0.00">
                  <c:v>4031.2156633946856</c:v>
                </c:pt>
                <c:pt idx="6270" formatCode="0.00">
                  <c:v>4031.1925737044376</c:v>
                </c:pt>
                <c:pt idx="6271" formatCode="0.00">
                  <c:v>4031.1741019522387</c:v>
                </c:pt>
                <c:pt idx="6272" formatCode="0.00">
                  <c:v>4029.9318766168913</c:v>
                </c:pt>
                <c:pt idx="6273" formatCode="0.00">
                  <c:v>4031.049417624899</c:v>
                </c:pt>
                <c:pt idx="6274" formatCode="0.00">
                  <c:v>4031.049417624899</c:v>
                </c:pt>
                <c:pt idx="6275" formatCode="0.00">
                  <c:v>4031.0771252531968</c:v>
                </c:pt>
                <c:pt idx="6276" formatCode="0.00">
                  <c:v>4031.072507315147</c:v>
                </c:pt>
                <c:pt idx="6277" formatCode="0.00">
                  <c:v>4031.049417624899</c:v>
                </c:pt>
                <c:pt idx="6278" formatCode="0.00">
                  <c:v>4029.6270927056162</c:v>
                </c:pt>
                <c:pt idx="6279" formatCode="0.00">
                  <c:v>4031.0101651514774</c:v>
                </c:pt>
                <c:pt idx="6280" formatCode="0.00">
                  <c:v>4030.9940023683039</c:v>
                </c:pt>
                <c:pt idx="6281" formatCode="0.00">
                  <c:v>4030.8877897931625</c:v>
                </c:pt>
                <c:pt idx="6282" formatCode="0.00">
                  <c:v>4029.1883885909024</c:v>
                </c:pt>
                <c:pt idx="6283" formatCode="0.00">
                  <c:v>4030.9408960807332</c:v>
                </c:pt>
                <c:pt idx="6284" formatCode="0.00">
                  <c:v>4030.9224243285348</c:v>
                </c:pt>
                <c:pt idx="6285" formatCode="0.00">
                  <c:v>4030.9085705143857</c:v>
                </c:pt>
                <c:pt idx="6286" formatCode="0.00">
                  <c:v>4030.894716700237</c:v>
                </c:pt>
                <c:pt idx="6287" formatCode="0.00">
                  <c:v>4030.4814112447957</c:v>
                </c:pt>
                <c:pt idx="6288" formatCode="0.00">
                  <c:v>4030.8623911338896</c:v>
                </c:pt>
                <c:pt idx="6289" formatCode="0.00">
                  <c:v>4030.8369924746166</c:v>
                </c:pt>
                <c:pt idx="6290" formatCode="0.00">
                  <c:v>4030.8323745365669</c:v>
                </c:pt>
                <c:pt idx="6291" formatCode="0.00">
                  <c:v>4030.8000489702194</c:v>
                </c:pt>
                <c:pt idx="6292" formatCode="0.00">
                  <c:v>4030.7977400011951</c:v>
                </c:pt>
                <c:pt idx="6293" formatCode="0.00">
                  <c:v>4030.7861951560708</c:v>
                </c:pt>
                <c:pt idx="6294" formatCode="0.00">
                  <c:v>4030.7677234038724</c:v>
                </c:pt>
                <c:pt idx="6295" formatCode="0.00">
                  <c:v>4030.7515606206985</c:v>
                </c:pt>
                <c:pt idx="6296" formatCode="0.00">
                  <c:v>4030.7469426826492</c:v>
                </c:pt>
                <c:pt idx="6297" formatCode="0.00">
                  <c:v>4030.7377068065498</c:v>
                </c:pt>
                <c:pt idx="6298" formatCode="0.00">
                  <c:v>4030.7192350543514</c:v>
                </c:pt>
                <c:pt idx="6299" formatCode="0.00">
                  <c:v>4030.7030722711775</c:v>
                </c:pt>
                <c:pt idx="6300" formatCode="0.00">
                  <c:v>4030.7030722711775</c:v>
                </c:pt>
                <c:pt idx="6301" formatCode="0.00">
                  <c:v>4030.5622251606642</c:v>
                </c:pt>
                <c:pt idx="6302" formatCode="0.00">
                  <c:v>4030.6799825809294</c:v>
                </c:pt>
                <c:pt idx="6303" formatCode="0.00">
                  <c:v>4030.6453480455575</c:v>
                </c:pt>
                <c:pt idx="6304" formatCode="0.00">
                  <c:v>4028.8674418964538</c:v>
                </c:pt>
                <c:pt idx="6305" formatCode="0.00">
                  <c:v>4030.6476570145824</c:v>
                </c:pt>
                <c:pt idx="6306" formatCode="0.00">
                  <c:v>4030.6338032004332</c:v>
                </c:pt>
                <c:pt idx="6307" formatCode="0.00">
                  <c:v>4030.6107135101852</c:v>
                </c:pt>
                <c:pt idx="6308" formatCode="0.00">
                  <c:v>4030.6361121694581</c:v>
                </c:pt>
                <c:pt idx="6309" formatCode="0.00">
                  <c:v>4030.61302247921</c:v>
                </c:pt>
                <c:pt idx="6310" formatCode="0.00">
                  <c:v>4030.6060955721355</c:v>
                </c:pt>
                <c:pt idx="6311" formatCode="0.00">
                  <c:v>4030.6037866031106</c:v>
                </c:pt>
                <c:pt idx="6312" formatCode="0.00">
                  <c:v>4030.5945507270117</c:v>
                </c:pt>
                <c:pt idx="6313" formatCode="0.00">
                  <c:v>4030.6060955721355</c:v>
                </c:pt>
                <c:pt idx="6314" formatCode="0.00">
                  <c:v>4030.5968596960365</c:v>
                </c:pt>
                <c:pt idx="6315" formatCode="0.00">
                  <c:v>4030.589932788962</c:v>
                </c:pt>
                <c:pt idx="6316" formatCode="0.00">
                  <c:v>4030.5830058818874</c:v>
                </c:pt>
                <c:pt idx="6317" formatCode="0.00">
                  <c:v>4030.6014776340862</c:v>
                </c:pt>
                <c:pt idx="6318" formatCode="0.00">
                  <c:v>4028.597292520551</c:v>
                </c:pt>
                <c:pt idx="6319" formatCode="0.00">
                  <c:v>4028.8651329274289</c:v>
                </c:pt>
                <c:pt idx="6320" formatCode="0.00">
                  <c:v>4028.6480898390969</c:v>
                </c:pt>
                <c:pt idx="6321" formatCode="0.00">
                  <c:v>4030.5853148509123</c:v>
                </c:pt>
                <c:pt idx="6322" formatCode="0.00">
                  <c:v>4028.7358306620395</c:v>
                </c:pt>
                <c:pt idx="6323" formatCode="0.00">
                  <c:v>4029.7286873427079</c:v>
                </c:pt>
                <c:pt idx="6324" formatCode="0.00">
                  <c:v>4030.5853148509123</c:v>
                </c:pt>
                <c:pt idx="6325" formatCode="0.00">
                  <c:v>4030.5991686650614</c:v>
                </c:pt>
                <c:pt idx="6326" formatCode="0.00">
                  <c:v>4030.6014776340862</c:v>
                </c:pt>
                <c:pt idx="6327" formatCode="0.00">
                  <c:v>4030.5945507270117</c:v>
                </c:pt>
                <c:pt idx="6328" formatCode="0.00">
                  <c:v>4030.589932788962</c:v>
                </c:pt>
                <c:pt idx="6329" formatCode="0.00">
                  <c:v>4030.5968596960365</c:v>
                </c:pt>
                <c:pt idx="6330" formatCode="0.00">
                  <c:v>4030.2320425901166</c:v>
                </c:pt>
                <c:pt idx="6331" formatCode="0.00">
                  <c:v>4030.589932788962</c:v>
                </c:pt>
                <c:pt idx="6332" formatCode="0.00">
                  <c:v>4030.5945507270117</c:v>
                </c:pt>
                <c:pt idx="6333" formatCode="0.00">
                  <c:v>4030.5830058818874</c:v>
                </c:pt>
                <c:pt idx="6334" formatCode="0.00">
                  <c:v>4030.5760789748133</c:v>
                </c:pt>
                <c:pt idx="6335" formatCode="0.00">
                  <c:v>4030.3382551652576</c:v>
                </c:pt>
                <c:pt idx="6336" formatCode="0.00">
                  <c:v>4028.5626579851787</c:v>
                </c:pt>
                <c:pt idx="6337" formatCode="0.00">
                  <c:v>4030.5691520677387</c:v>
                </c:pt>
                <c:pt idx="6338" formatCode="0.00">
                  <c:v>4030.564534129689</c:v>
                </c:pt>
                <c:pt idx="6339" formatCode="0.00">
                  <c:v>4030.5668430987139</c:v>
                </c:pt>
                <c:pt idx="6340" formatCode="0.00">
                  <c:v>4030.564534129689</c:v>
                </c:pt>
                <c:pt idx="6341" formatCode="0.00">
                  <c:v>4029.8926241434692</c:v>
                </c:pt>
                <c:pt idx="6342" formatCode="0.00">
                  <c:v>4030.5483713465155</c:v>
                </c:pt>
                <c:pt idx="6343" formatCode="0.00">
                  <c:v>4030.5460623774907</c:v>
                </c:pt>
                <c:pt idx="6344" formatCode="0.00">
                  <c:v>4030.541444439441</c:v>
                </c:pt>
                <c:pt idx="6345" formatCode="0.00">
                  <c:v>4030.3613448555056</c:v>
                </c:pt>
                <c:pt idx="6346" formatCode="0.00">
                  <c:v>4030.5322085633416</c:v>
                </c:pt>
                <c:pt idx="6347" formatCode="0.00">
                  <c:v>4030.5229726872426</c:v>
                </c:pt>
                <c:pt idx="6348" formatCode="0.00">
                  <c:v>4030.3821255767289</c:v>
                </c:pt>
                <c:pt idx="6349" formatCode="0.00">
                  <c:v>4030.516045780168</c:v>
                </c:pt>
                <c:pt idx="6350" formatCode="0.00">
                  <c:v>4030.4975740279697</c:v>
                </c:pt>
                <c:pt idx="6351" formatCode="0.00">
                  <c:v>4030.3220923820841</c:v>
                </c:pt>
                <c:pt idx="6352" formatCode="0.00">
                  <c:v>4030.4814112447957</c:v>
                </c:pt>
                <c:pt idx="6353" formatCode="0.00">
                  <c:v>4030.4952650589448</c:v>
                </c:pt>
                <c:pt idx="6354" formatCode="0.00">
                  <c:v>4030.4860291828454</c:v>
                </c:pt>
                <c:pt idx="6355" formatCode="0.00">
                  <c:v>4029.1445181794311</c:v>
                </c:pt>
                <c:pt idx="6356" formatCode="0.00">
                  <c:v>4030.259750218414</c:v>
                </c:pt>
                <c:pt idx="6357" formatCode="0.00">
                  <c:v>4030.4652484616222</c:v>
                </c:pt>
                <c:pt idx="6358" formatCode="0.00">
                  <c:v>4030.4652484616222</c:v>
                </c:pt>
                <c:pt idx="6359" formatCode="0.00">
                  <c:v>4028.7035050956924</c:v>
                </c:pt>
                <c:pt idx="6360" formatCode="0.00">
                  <c:v>4029.677890024162</c:v>
                </c:pt>
                <c:pt idx="6361" formatCode="0.00">
                  <c:v>4030.4606305235725</c:v>
                </c:pt>
                <c:pt idx="6362" formatCode="0.00">
                  <c:v>4030.4537036164984</c:v>
                </c:pt>
                <c:pt idx="6363" formatCode="0.00">
                  <c:v>4030.4421587713741</c:v>
                </c:pt>
                <c:pt idx="6364" formatCode="0.00">
                  <c:v>4030.4421587713741</c:v>
                </c:pt>
                <c:pt idx="6365" formatCode="0.00">
                  <c:v>4030.4421587713741</c:v>
                </c:pt>
                <c:pt idx="6366" formatCode="0.00">
                  <c:v>4030.4421587713741</c:v>
                </c:pt>
                <c:pt idx="6367" formatCode="0.00">
                  <c:v>4030.4352318642996</c:v>
                </c:pt>
                <c:pt idx="6368" formatCode="0.00">
                  <c:v>4030.4329228952747</c:v>
                </c:pt>
                <c:pt idx="6369" formatCode="0.00">
                  <c:v>4030.4259959882006</c:v>
                </c:pt>
                <c:pt idx="6370" formatCode="0.00">
                  <c:v>4030.4098332050266</c:v>
                </c:pt>
                <c:pt idx="6371" formatCode="0.00">
                  <c:v>4030.4167601121012</c:v>
                </c:pt>
                <c:pt idx="6372" formatCode="0.00">
                  <c:v>4030.3428731033073</c:v>
                </c:pt>
                <c:pt idx="6373" formatCode="0.00">
                  <c:v>4030.4098332050266</c:v>
                </c:pt>
                <c:pt idx="6374" formatCode="0.00">
                  <c:v>4030.2435874352404</c:v>
                </c:pt>
                <c:pt idx="6375" formatCode="0.00">
                  <c:v>4030.2297336210918</c:v>
                </c:pt>
                <c:pt idx="6376" formatCode="0.00">
                  <c:v>4028.5626579851787</c:v>
                </c:pt>
                <c:pt idx="6377" formatCode="0.00">
                  <c:v>4029.6132388914675</c:v>
                </c:pt>
                <c:pt idx="6378" formatCode="0.00">
                  <c:v>4030.3844345457537</c:v>
                </c:pt>
                <c:pt idx="6379" formatCode="0.00">
                  <c:v>4030.3775076386796</c:v>
                </c:pt>
                <c:pt idx="6380" formatCode="0.00">
                  <c:v>4030.3682717625802</c:v>
                </c:pt>
                <c:pt idx="6381" formatCode="0.00">
                  <c:v>4030.3613448555056</c:v>
                </c:pt>
                <c:pt idx="6382" formatCode="0.00">
                  <c:v>4030.3590358864808</c:v>
                </c:pt>
                <c:pt idx="6383" formatCode="0.00">
                  <c:v>4030.3544179484315</c:v>
                </c:pt>
                <c:pt idx="6384" formatCode="0.00">
                  <c:v>4030.3290192891586</c:v>
                </c:pt>
                <c:pt idx="6385" formatCode="0.00">
                  <c:v>4030.347491041357</c:v>
                </c:pt>
                <c:pt idx="6386" formatCode="0.00">
                  <c:v>4030.3336372272079</c:v>
                </c:pt>
                <c:pt idx="6387" formatCode="0.00">
                  <c:v>4030.3174744440344</c:v>
                </c:pt>
                <c:pt idx="6388" formatCode="0.00">
                  <c:v>4030.3174744440344</c:v>
                </c:pt>
                <c:pt idx="6389" formatCode="0.00">
                  <c:v>4030.3267103201338</c:v>
                </c:pt>
                <c:pt idx="6390" formatCode="0.00">
                  <c:v>4030.3105475369598</c:v>
                </c:pt>
                <c:pt idx="6391" formatCode="0.00">
                  <c:v>4030.2943847537863</c:v>
                </c:pt>
                <c:pt idx="6392" formatCode="0.00">
                  <c:v>4030.3105475369598</c:v>
                </c:pt>
                <c:pt idx="6393" formatCode="0.00">
                  <c:v>4030.2851488776869</c:v>
                </c:pt>
                <c:pt idx="6394" formatCode="0.00">
                  <c:v>4030.2851488776869</c:v>
                </c:pt>
                <c:pt idx="6395" formatCode="0.00">
                  <c:v>4030.2759130015879</c:v>
                </c:pt>
                <c:pt idx="6396" formatCode="0.00">
                  <c:v>4030.2620591874388</c:v>
                </c:pt>
                <c:pt idx="6397" formatCode="0.00">
                  <c:v>4030.2759130015879</c:v>
                </c:pt>
                <c:pt idx="6398" formatCode="0.00">
                  <c:v>4030.2666771254885</c:v>
                </c:pt>
                <c:pt idx="6399" formatCode="0.00">
                  <c:v>4030.2574412493896</c:v>
                </c:pt>
                <c:pt idx="6400" formatCode="0.00">
                  <c:v>4030.2528233113399</c:v>
                </c:pt>
                <c:pt idx="6401" formatCode="0.00">
                  <c:v>4030.259750218414</c:v>
                </c:pt>
                <c:pt idx="6402" formatCode="0.00">
                  <c:v>4030.2482053732901</c:v>
                </c:pt>
                <c:pt idx="6403" formatCode="0.00">
                  <c:v>4030.2528233113399</c:v>
                </c:pt>
                <c:pt idx="6404" formatCode="0.00">
                  <c:v>4030.2158798069427</c:v>
                </c:pt>
                <c:pt idx="6405" formatCode="0.00">
                  <c:v>4028.2763458261024</c:v>
                </c:pt>
                <c:pt idx="6406" formatCode="0.00">
                  <c:v>4030.2389694971907</c:v>
                </c:pt>
                <c:pt idx="6407" formatCode="0.00">
                  <c:v>4030.2435874352404</c:v>
                </c:pt>
                <c:pt idx="6408" formatCode="0.00">
                  <c:v>4029.3246177633659</c:v>
                </c:pt>
                <c:pt idx="6409" formatCode="0.00">
                  <c:v>4028.1793691270605</c:v>
                </c:pt>
                <c:pt idx="6410" formatCode="0.00">
                  <c:v>4030.2389694971907</c:v>
                </c:pt>
                <c:pt idx="6411" formatCode="0.00">
                  <c:v>4030.2366605281659</c:v>
                </c:pt>
                <c:pt idx="6412" formatCode="0.00">
                  <c:v>4030.2204977449924</c:v>
                </c:pt>
                <c:pt idx="6413" formatCode="0.00">
                  <c:v>4030.2389694971907</c:v>
                </c:pt>
                <c:pt idx="6414" formatCode="0.00">
                  <c:v>4030.2274246520669</c:v>
                </c:pt>
                <c:pt idx="6415" formatCode="0.00">
                  <c:v>4030.1789363025459</c:v>
                </c:pt>
                <c:pt idx="6416" formatCode="0.00">
                  <c:v>4030.234351559141</c:v>
                </c:pt>
                <c:pt idx="6417" formatCode="0.00">
                  <c:v>4030.2251156830421</c:v>
                </c:pt>
                <c:pt idx="6418" formatCode="0.00">
                  <c:v>4030.2204977449924</c:v>
                </c:pt>
                <c:pt idx="6419" formatCode="0.00">
                  <c:v>4028.1424256226637</c:v>
                </c:pt>
                <c:pt idx="6420" formatCode="0.00">
                  <c:v>4030.2181887759675</c:v>
                </c:pt>
                <c:pt idx="6421" formatCode="0.00">
                  <c:v>4030.2228067140172</c:v>
                </c:pt>
                <c:pt idx="6422" formatCode="0.00">
                  <c:v>4030.2274246520669</c:v>
                </c:pt>
                <c:pt idx="6423" formatCode="0.00">
                  <c:v>4030.2228067140172</c:v>
                </c:pt>
                <c:pt idx="6424" formatCode="0.00">
                  <c:v>4030.2228067140172</c:v>
                </c:pt>
                <c:pt idx="6425" formatCode="0.00">
                  <c:v>4030.2274246520669</c:v>
                </c:pt>
                <c:pt idx="6426" formatCode="0.00">
                  <c:v>4030.2204977449924</c:v>
                </c:pt>
                <c:pt idx="6427" formatCode="0.00">
                  <c:v>4030.2274246520669</c:v>
                </c:pt>
                <c:pt idx="6428" formatCode="0.00">
                  <c:v>4030.2228067140172</c:v>
                </c:pt>
                <c:pt idx="6429" formatCode="0.00">
                  <c:v>4030.2204977449924</c:v>
                </c:pt>
                <c:pt idx="6430" formatCode="0.00">
                  <c:v>4030.2204977449924</c:v>
                </c:pt>
                <c:pt idx="6431" formatCode="0.00">
                  <c:v>4030.2297336210918</c:v>
                </c:pt>
                <c:pt idx="6432" formatCode="0.00">
                  <c:v>4030.2320425901166</c:v>
                </c:pt>
                <c:pt idx="6433" formatCode="0.00">
                  <c:v>4030.2435874352404</c:v>
                </c:pt>
                <c:pt idx="6434" formatCode="0.00">
                  <c:v>4030.2228067140172</c:v>
                </c:pt>
                <c:pt idx="6435" formatCode="0.00">
                  <c:v>4029.2784383828698</c:v>
                </c:pt>
                <c:pt idx="6436" formatCode="0.00">
                  <c:v>4030.234351559141</c:v>
                </c:pt>
                <c:pt idx="6437" formatCode="0.00">
                  <c:v>4030.2366605281659</c:v>
                </c:pt>
                <c:pt idx="6438" formatCode="0.00">
                  <c:v>4030.234351559141</c:v>
                </c:pt>
                <c:pt idx="6439" formatCode="0.00">
                  <c:v>4030.2366605281659</c:v>
                </c:pt>
                <c:pt idx="6440" formatCode="0.00">
                  <c:v>4030.234351559141</c:v>
                </c:pt>
                <c:pt idx="6441" formatCode="0.00">
                  <c:v>4030.2458964042653</c:v>
                </c:pt>
                <c:pt idx="6442" formatCode="0.00">
                  <c:v>4030.088886510578</c:v>
                </c:pt>
                <c:pt idx="6443" formatCode="0.00">
                  <c:v>4030.114285169851</c:v>
                </c:pt>
                <c:pt idx="6444" formatCode="0.00">
                  <c:v>4030.2435874352404</c:v>
                </c:pt>
                <c:pt idx="6445" formatCode="0.00">
                  <c:v>4030.2528233113399</c:v>
                </c:pt>
                <c:pt idx="6446" formatCode="0.00">
                  <c:v>4030.250514342315</c:v>
                </c:pt>
                <c:pt idx="6447" formatCode="0.00">
                  <c:v>4030.250514342315</c:v>
                </c:pt>
                <c:pt idx="6448" formatCode="0.00">
                  <c:v>4030.250514342315</c:v>
                </c:pt>
                <c:pt idx="6449" formatCode="0.00">
                  <c:v>4030.2435874352404</c:v>
                </c:pt>
                <c:pt idx="6450" formatCode="0.00">
                  <c:v>4030.2412784662156</c:v>
                </c:pt>
                <c:pt idx="6451" formatCode="0.00">
                  <c:v>4030.0473250681316</c:v>
                </c:pt>
                <c:pt idx="6452" formatCode="0.00">
                  <c:v>4030.2389694971907</c:v>
                </c:pt>
                <c:pt idx="6453" formatCode="0.00">
                  <c:v>4030.2482053732901</c:v>
                </c:pt>
                <c:pt idx="6454" formatCode="0.00">
                  <c:v>4030.2389694971907</c:v>
                </c:pt>
                <c:pt idx="6455" formatCode="0.00">
                  <c:v>4028.9667275645206</c:v>
                </c:pt>
                <c:pt idx="6456" formatCode="0.00">
                  <c:v>4030.2389694971907</c:v>
                </c:pt>
                <c:pt idx="6457" formatCode="0.00">
                  <c:v>4030.2366605281659</c:v>
                </c:pt>
                <c:pt idx="6458" formatCode="0.00">
                  <c:v>4030.2389694971907</c:v>
                </c:pt>
                <c:pt idx="6459" formatCode="0.00">
                  <c:v>4029.9988367186106</c:v>
                </c:pt>
                <c:pt idx="6460" formatCode="0.00">
                  <c:v>4030.2366605281659</c:v>
                </c:pt>
                <c:pt idx="6461" formatCode="0.00">
                  <c:v>4030.2435874352404</c:v>
                </c:pt>
                <c:pt idx="6462" formatCode="0.00">
                  <c:v>4030.2412784662156</c:v>
                </c:pt>
                <c:pt idx="6463" formatCode="0.00">
                  <c:v>4029.9341855859161</c:v>
                </c:pt>
                <c:pt idx="6464" formatCode="0.00">
                  <c:v>4029.654800333914</c:v>
                </c:pt>
                <c:pt idx="6465" formatCode="0.00">
                  <c:v>4030.2366605281659</c:v>
                </c:pt>
                <c:pt idx="6466" formatCode="0.00">
                  <c:v>4030.2458964042653</c:v>
                </c:pt>
                <c:pt idx="6467" formatCode="0.00">
                  <c:v>4030.2389694971907</c:v>
                </c:pt>
                <c:pt idx="6468" formatCode="0.00">
                  <c:v>4030.1743183644962</c:v>
                </c:pt>
                <c:pt idx="6469" formatCode="0.00">
                  <c:v>4030.234351559141</c:v>
                </c:pt>
                <c:pt idx="6470" formatCode="0.00">
                  <c:v>4030.2366605281659</c:v>
                </c:pt>
                <c:pt idx="6471" formatCode="0.00">
                  <c:v>4029.3338536394654</c:v>
                </c:pt>
                <c:pt idx="6472" formatCode="0.00">
                  <c:v>4030.2204977449924</c:v>
                </c:pt>
                <c:pt idx="6473" formatCode="0.00">
                  <c:v>4030.2251156830421</c:v>
                </c:pt>
                <c:pt idx="6474" formatCode="0.00">
                  <c:v>4030.2158798069427</c:v>
                </c:pt>
                <c:pt idx="6475" formatCode="0.00">
                  <c:v>4030.2181887759675</c:v>
                </c:pt>
                <c:pt idx="6476" formatCode="0.00">
                  <c:v>4030.2158798069427</c:v>
                </c:pt>
                <c:pt idx="6477" formatCode="0.00">
                  <c:v>4030.2204977449924</c:v>
                </c:pt>
                <c:pt idx="6478" formatCode="0.00">
                  <c:v>4030.2089528998686</c:v>
                </c:pt>
                <c:pt idx="6479" formatCode="0.00">
                  <c:v>4030.2066439308437</c:v>
                </c:pt>
                <c:pt idx="6480" formatCode="0.00">
                  <c:v>4030.2204977449924</c:v>
                </c:pt>
                <c:pt idx="6481" formatCode="0.00">
                  <c:v>4030.2089528998686</c:v>
                </c:pt>
                <c:pt idx="6482" formatCode="0.00">
                  <c:v>4030.1974080547443</c:v>
                </c:pt>
                <c:pt idx="6483" formatCode="0.00">
                  <c:v>4030.2043349618189</c:v>
                </c:pt>
                <c:pt idx="6484" formatCode="0.00">
                  <c:v>4030.1350658910746</c:v>
                </c:pt>
                <c:pt idx="6485" formatCode="0.00">
                  <c:v>4030.1350658910746</c:v>
                </c:pt>
                <c:pt idx="6486" formatCode="0.00">
                  <c:v>4030.1950990857194</c:v>
                </c:pt>
                <c:pt idx="6487" formatCode="0.00">
                  <c:v>4030.1258300149752</c:v>
                </c:pt>
                <c:pt idx="6488" formatCode="0.00">
                  <c:v>4028.3479238658715</c:v>
                </c:pt>
                <c:pt idx="6489" formatCode="0.00">
                  <c:v>4030.1927901166946</c:v>
                </c:pt>
                <c:pt idx="6490" formatCode="0.00">
                  <c:v>4030.1997170237692</c:v>
                </c:pt>
                <c:pt idx="6491" formatCode="0.00">
                  <c:v>4030.1165941388758</c:v>
                </c:pt>
                <c:pt idx="6492" formatCode="0.00">
                  <c:v>4028.1285718085146</c:v>
                </c:pt>
                <c:pt idx="6493" formatCode="0.00">
                  <c:v>4030.1881721786449</c:v>
                </c:pt>
                <c:pt idx="6494" formatCode="0.00">
                  <c:v>4030.1812452715708</c:v>
                </c:pt>
                <c:pt idx="6495" formatCode="0.00">
                  <c:v>4030.1789363025459</c:v>
                </c:pt>
                <c:pt idx="6496" formatCode="0.00">
                  <c:v>4029.082176015761</c:v>
                </c:pt>
                <c:pt idx="6497" formatCode="0.00">
                  <c:v>4030.18586320962</c:v>
                </c:pt>
                <c:pt idx="6498" formatCode="0.00">
                  <c:v>4030.1720093954714</c:v>
                </c:pt>
                <c:pt idx="6499" formatCode="0.00">
                  <c:v>4030.1650824883968</c:v>
                </c:pt>
                <c:pt idx="6500" formatCode="0.00">
                  <c:v>4030.0819596035039</c:v>
                </c:pt>
                <c:pt idx="6501" formatCode="0.00">
                  <c:v>4030.1673914574217</c:v>
                </c:pt>
                <c:pt idx="6502" formatCode="0.00">
                  <c:v>4030.1720093954714</c:v>
                </c:pt>
                <c:pt idx="6503" formatCode="0.00">
                  <c:v>4030.088886510578</c:v>
                </c:pt>
                <c:pt idx="6504" formatCode="0.00">
                  <c:v>4030.1604645503476</c:v>
                </c:pt>
                <c:pt idx="6505" formatCode="0.00">
                  <c:v>4030.1604645503476</c:v>
                </c:pt>
                <c:pt idx="6506" formatCode="0.00">
                  <c:v>4030.1512286742482</c:v>
                </c:pt>
                <c:pt idx="6507" formatCode="0.00">
                  <c:v>4028.8328073610814</c:v>
                </c:pt>
                <c:pt idx="6508" formatCode="0.00">
                  <c:v>4030.1650824883968</c:v>
                </c:pt>
                <c:pt idx="6509" formatCode="0.00">
                  <c:v>4028.0708475828942</c:v>
                </c:pt>
                <c:pt idx="6510" formatCode="0.00">
                  <c:v>4030.1466107361985</c:v>
                </c:pt>
                <c:pt idx="6511" formatCode="0.00">
                  <c:v>4030.153537643273</c:v>
                </c:pt>
                <c:pt idx="6512" formatCode="0.00">
                  <c:v>4030.1350658910746</c:v>
                </c:pt>
                <c:pt idx="6513" formatCode="0.00">
                  <c:v>4030.1443017671736</c:v>
                </c:pt>
                <c:pt idx="6514" formatCode="0.00">
                  <c:v>4030.1327569220498</c:v>
                </c:pt>
                <c:pt idx="6515" formatCode="0.00">
                  <c:v>4029.8141191966261</c:v>
                </c:pt>
                <c:pt idx="6516" formatCode="0.00">
                  <c:v>4029.7679398161295</c:v>
                </c:pt>
                <c:pt idx="6517" formatCode="0.00">
                  <c:v>4030.1396838291239</c:v>
                </c:pt>
                <c:pt idx="6518" formatCode="0.00">
                  <c:v>4030.1304479530249</c:v>
                </c:pt>
                <c:pt idx="6519" formatCode="0.00">
                  <c:v>4028.066229644845</c:v>
                </c:pt>
                <c:pt idx="6520" formatCode="0.00">
                  <c:v>4030.1258300149752</c:v>
                </c:pt>
                <c:pt idx="6521" formatCode="0.00">
                  <c:v>4030.1327569220498</c:v>
                </c:pt>
                <c:pt idx="6522" formatCode="0.00">
                  <c:v>4030.1212120769255</c:v>
                </c:pt>
                <c:pt idx="6523" formatCode="0.00">
                  <c:v>4028.0200502643488</c:v>
                </c:pt>
                <c:pt idx="6524" formatCode="0.00">
                  <c:v>4030.1212120769255</c:v>
                </c:pt>
                <c:pt idx="6525" formatCode="0.00">
                  <c:v>#N/A</c:v>
                </c:pt>
                <c:pt idx="6526" formatCode="0.00">
                  <c:v>4030.1897884569626</c:v>
                </c:pt>
                <c:pt idx="6527" formatCode="0.00">
                  <c:v>4030.1920974259874</c:v>
                </c:pt>
                <c:pt idx="6528" formatCode="0.00">
                  <c:v>4030.1782436118383</c:v>
                </c:pt>
                <c:pt idx="6529" formatCode="0.00">
                  <c:v>4030.1967153640367</c:v>
                </c:pt>
                <c:pt idx="6530" formatCode="0.00">
                  <c:v>4028.1278791178074</c:v>
                </c:pt>
                <c:pt idx="6531" formatCode="0.00">
                  <c:v>4028.8344236393991</c:v>
                </c:pt>
                <c:pt idx="6532" formatCode="0.00">
                  <c:v>4030.1666987667145</c:v>
                </c:pt>
                <c:pt idx="6533" formatCode="0.00">
                  <c:v>4030.1759346428134</c:v>
                </c:pt>
                <c:pt idx="6534" formatCode="0.00">
                  <c:v>4030.1666987667145</c:v>
                </c:pt>
                <c:pt idx="6535" formatCode="0.00">
                  <c:v>4030.1505359835405</c:v>
                </c:pt>
                <c:pt idx="6536" formatCode="0.00">
                  <c:v>4030.1713167047637</c:v>
                </c:pt>
                <c:pt idx="6537" formatCode="0.00">
                  <c:v>4030.0189247491267</c:v>
                </c:pt>
                <c:pt idx="6538" formatCode="0.00">
                  <c:v>4030.1690077357393</c:v>
                </c:pt>
                <c:pt idx="6539" formatCode="0.00">
                  <c:v>4030.1620808286648</c:v>
                </c:pt>
                <c:pt idx="6540" formatCode="0.00">
                  <c:v>4030.1643897976896</c:v>
                </c:pt>
                <c:pt idx="6541" formatCode="0.00">
                  <c:v>4030.1736256737886</c:v>
                </c:pt>
                <c:pt idx="6542" formatCode="0.00">
                  <c:v>4028.0586100470628</c:v>
                </c:pt>
                <c:pt idx="6543" formatCode="0.00">
                  <c:v>4030.1643897976896</c:v>
                </c:pt>
                <c:pt idx="6544" formatCode="0.00">
                  <c:v>4028.3703208654124</c:v>
                </c:pt>
                <c:pt idx="6545" formatCode="0.00">
                  <c:v>4030.1782436118383</c:v>
                </c:pt>
                <c:pt idx="6546" formatCode="0.00">
                  <c:v>4029.8365161961665</c:v>
                </c:pt>
                <c:pt idx="6547" formatCode="0.00">
                  <c:v>4030.1713167047637</c:v>
                </c:pt>
                <c:pt idx="6548" formatCode="0.00">
                  <c:v>4030.1736256737886</c:v>
                </c:pt>
                <c:pt idx="6549" formatCode="0.00">
                  <c:v>4030.1713167047637</c:v>
                </c:pt>
                <c:pt idx="6550" formatCode="0.00">
                  <c:v>4030.1505359835405</c:v>
                </c:pt>
                <c:pt idx="6551" formatCode="0.00">
                  <c:v>4030.1574628906151</c:v>
                </c:pt>
                <c:pt idx="6552" formatCode="0.00">
                  <c:v>4030.1482270145157</c:v>
                </c:pt>
                <c:pt idx="6553" formatCode="0.00">
                  <c:v>4030.1528449525654</c:v>
                </c:pt>
                <c:pt idx="6554" formatCode="0.00">
                  <c:v>4030.1528449525654</c:v>
                </c:pt>
                <c:pt idx="6555" formatCode="0.00">
                  <c:v>4030.1459180454913</c:v>
                </c:pt>
                <c:pt idx="6556" formatCode="0.00">
                  <c:v>4030.1528449525654</c:v>
                </c:pt>
                <c:pt idx="6557" formatCode="0.00">
                  <c:v>4030.1574628906151</c:v>
                </c:pt>
                <c:pt idx="6558" formatCode="0.00">
                  <c:v>4030.1436090764664</c:v>
                </c:pt>
                <c:pt idx="6559" formatCode="0.00">
                  <c:v>4030.1551539215902</c:v>
                </c:pt>
                <c:pt idx="6560" formatCode="0.00">
                  <c:v>4030.1505359835405</c:v>
                </c:pt>
                <c:pt idx="6561" formatCode="0.00">
                  <c:v>4029.8226623820178</c:v>
                </c:pt>
                <c:pt idx="6562" formatCode="0.00">
                  <c:v>4030.1436090764664</c:v>
                </c:pt>
                <c:pt idx="6563" formatCode="0.00">
                  <c:v>4030.1551539215902</c:v>
                </c:pt>
                <c:pt idx="6564" formatCode="0.00">
                  <c:v>4030.1436090764664</c:v>
                </c:pt>
                <c:pt idx="6565" formatCode="0.00">
                  <c:v>4030.1505359835405</c:v>
                </c:pt>
                <c:pt idx="6566" formatCode="0.00">
                  <c:v>4030.1551539215902</c:v>
                </c:pt>
                <c:pt idx="6567" formatCode="0.00">
                  <c:v>4030.1482270145157</c:v>
                </c:pt>
                <c:pt idx="6568" formatCode="0.00">
                  <c:v>4030.1436090764664</c:v>
                </c:pt>
                <c:pt idx="6569" formatCode="0.00">
                  <c:v>4030.1482270145157</c:v>
                </c:pt>
                <c:pt idx="6570" formatCode="0.00">
                  <c:v>4030.1528449525654</c:v>
                </c:pt>
                <c:pt idx="6571" formatCode="0.00">
                  <c:v>4030.1528449525654</c:v>
                </c:pt>
                <c:pt idx="6572" formatCode="0.00">
                  <c:v>4030.1574628906151</c:v>
                </c:pt>
                <c:pt idx="6573" formatCode="0.00">
                  <c:v>4030.1505359835405</c:v>
                </c:pt>
                <c:pt idx="6574" formatCode="0.00">
                  <c:v>4030.1620808286648</c:v>
                </c:pt>
                <c:pt idx="6575" formatCode="0.00">
                  <c:v>4030.1528449525654</c:v>
                </c:pt>
                <c:pt idx="6576" formatCode="0.00">
                  <c:v>4030.1666987667145</c:v>
                </c:pt>
                <c:pt idx="6577" formatCode="0.00">
                  <c:v>4030.1389911384167</c:v>
                </c:pt>
                <c:pt idx="6578" formatCode="0.00">
                  <c:v>4030.1643897976896</c:v>
                </c:pt>
                <c:pt idx="6579" formatCode="0.00">
                  <c:v>4030.1643897976896</c:v>
                </c:pt>
                <c:pt idx="6580" formatCode="0.00">
                  <c:v>4030.1574628906151</c:v>
                </c:pt>
                <c:pt idx="6581" formatCode="0.00">
                  <c:v>4030.1759346428134</c:v>
                </c:pt>
                <c:pt idx="6582" formatCode="0.00">
                  <c:v>4030.1690077357393</c:v>
                </c:pt>
                <c:pt idx="6583" formatCode="0.00">
                  <c:v>4030.1643897976896</c:v>
                </c:pt>
                <c:pt idx="6584" formatCode="0.00">
                  <c:v>4030.1551539215902</c:v>
                </c:pt>
                <c:pt idx="6585" formatCode="0.00">
                  <c:v>4030.1690077357393</c:v>
                </c:pt>
                <c:pt idx="6586" formatCode="0.00">
                  <c:v>4030.1413001074416</c:v>
                </c:pt>
                <c:pt idx="6587" formatCode="0.00">
                  <c:v>4030.1690077357393</c:v>
                </c:pt>
                <c:pt idx="6588" formatCode="0.00">
                  <c:v>4030.1643897976896</c:v>
                </c:pt>
                <c:pt idx="6589" formatCode="0.00">
                  <c:v>4030.1805525808632</c:v>
                </c:pt>
                <c:pt idx="6590" formatCode="0.00">
                  <c:v>4030.0881938198709</c:v>
                </c:pt>
                <c:pt idx="6591" formatCode="0.00">
                  <c:v>4030.1666987667145</c:v>
                </c:pt>
                <c:pt idx="6592" formatCode="0.00">
                  <c:v>4030.1782436118383</c:v>
                </c:pt>
                <c:pt idx="6593" formatCode="0.00">
                  <c:v>4030.0073799040024</c:v>
                </c:pt>
                <c:pt idx="6594" formatCode="0.00">
                  <c:v>4030.1690077357393</c:v>
                </c:pt>
                <c:pt idx="6595" formatCode="0.00">
                  <c:v>4030.1713167047637</c:v>
                </c:pt>
                <c:pt idx="6596" formatCode="0.00">
                  <c:v>4030.1782436118383</c:v>
                </c:pt>
                <c:pt idx="6597" formatCode="0.00">
                  <c:v>4030.1759346428134</c:v>
                </c:pt>
                <c:pt idx="6598" formatCode="0.00">
                  <c:v>4030.1897884569626</c:v>
                </c:pt>
                <c:pt idx="6599" formatCode="0.00">
                  <c:v>4030.1805525808632</c:v>
                </c:pt>
                <c:pt idx="6600" formatCode="0.00">
                  <c:v>4030.182861549888</c:v>
                </c:pt>
                <c:pt idx="6601" formatCode="0.00">
                  <c:v>4030.1851705189129</c:v>
                </c:pt>
                <c:pt idx="6602" formatCode="0.00">
                  <c:v>4030.1851705189129</c:v>
                </c:pt>
                <c:pt idx="6603" formatCode="0.00">
                  <c:v>4030.1920974259874</c:v>
                </c:pt>
                <c:pt idx="6604" formatCode="0.00">
                  <c:v>4030.2105691781858</c:v>
                </c:pt>
                <c:pt idx="6605" formatCode="0.00">
                  <c:v>4030.2405857755084</c:v>
                </c:pt>
                <c:pt idx="6606" formatCode="0.00">
                  <c:v>4028.1555867461047</c:v>
                </c:pt>
                <c:pt idx="6607" formatCode="0.00">
                  <c:v>4030.2544395896571</c:v>
                </c:pt>
                <c:pt idx="6608" formatCode="0.00">
                  <c:v>4029.0722474489544</c:v>
                </c:pt>
                <c:pt idx="6609" formatCode="0.00">
                  <c:v>4030.2775292799051</c:v>
                </c:pt>
                <c:pt idx="6610" formatCode="0.00">
                  <c:v>4028.3195235468665</c:v>
                </c:pt>
                <c:pt idx="6611" formatCode="0.00">
                  <c:v>4030.2913830940543</c:v>
                </c:pt>
                <c:pt idx="6612" formatCode="0.00">
                  <c:v>4030.2775292799051</c:v>
                </c:pt>
                <c:pt idx="6613" formatCode="0.00">
                  <c:v>4030.2890741250294</c:v>
                </c:pt>
                <c:pt idx="6614" formatCode="0.00">
                  <c:v>4030.2867651560045</c:v>
                </c:pt>
                <c:pt idx="6615" formatCode="0.00">
                  <c:v>4030.2867651560045</c:v>
                </c:pt>
                <c:pt idx="6616" formatCode="0.00">
                  <c:v>4030.3421804126001</c:v>
                </c:pt>
                <c:pt idx="6617" formatCode="0.00">
                  <c:v>4030.4045225762698</c:v>
                </c:pt>
                <c:pt idx="6618" formatCode="0.00">
                  <c:v>4030.4414660806665</c:v>
                </c:pt>
                <c:pt idx="6619" formatCode="0.00">
                  <c:v>4030.4622468018902</c:v>
                </c:pt>
                <c:pt idx="6620" formatCode="0.00">
                  <c:v>4030.4599378328653</c:v>
                </c:pt>
                <c:pt idx="6621" formatCode="0.00">
                  <c:v>4030.3537252577239</c:v>
                </c:pt>
                <c:pt idx="6622" formatCode="0.00">
                  <c:v>4030.1135924791438</c:v>
                </c:pt>
                <c:pt idx="6623" formatCode="0.00">
                  <c:v>4030.4391571116421</c:v>
                </c:pt>
                <c:pt idx="6624" formatCode="0.00">
                  <c:v>4030.416067421394</c:v>
                </c:pt>
                <c:pt idx="6625" formatCode="0.00">
                  <c:v>4030.4229943284681</c:v>
                </c:pt>
                <c:pt idx="6626" formatCode="0.00">
                  <c:v>4029.0814833250538</c:v>
                </c:pt>
                <c:pt idx="6627" formatCode="0.00">
                  <c:v>4030.4068315452946</c:v>
                </c:pt>
                <c:pt idx="6628" formatCode="0.00">
                  <c:v>4030.4137584523692</c:v>
                </c:pt>
                <c:pt idx="6629" formatCode="0.00">
                  <c:v>4030.4322302045675</c:v>
                </c:pt>
                <c:pt idx="6630" formatCode="0.00">
                  <c:v>4030.4668647399394</c:v>
                </c:pt>
                <c:pt idx="6631" formatCode="0.00">
                  <c:v>4030.545369686783</c:v>
                </c:pt>
                <c:pt idx="6632" formatCode="0.00">
                  <c:v>4030.6815988592471</c:v>
                </c:pt>
                <c:pt idx="6633" formatCode="0.00">
                  <c:v>4030.755485868041</c:v>
                </c:pt>
                <c:pt idx="6634" formatCode="0.00">
                  <c:v>4029.9034762978858</c:v>
                </c:pt>
                <c:pt idx="6635" formatCode="0.00">
                  <c:v>4029.490170842445</c:v>
                </c:pt>
                <c:pt idx="6636" formatCode="0.00">
                  <c:v>4030.7370141158422</c:v>
                </c:pt>
                <c:pt idx="6637" formatCode="0.00">
                  <c:v>4030.8593894741571</c:v>
                </c:pt>
                <c:pt idx="6638" formatCode="0.00">
                  <c:v>4030.875552257331</c:v>
                </c:pt>
                <c:pt idx="6639" formatCode="0.00">
                  <c:v>4031.0302531819934</c:v>
                </c:pt>
                <c:pt idx="6640" formatCode="0.00">
                  <c:v>4031.2565321464244</c:v>
                </c:pt>
                <c:pt idx="6641" formatCode="0.00">
                  <c:v>4031.3188743100945</c:v>
                </c:pt>
                <c:pt idx="6642" formatCode="0.00">
                  <c:v>4031.3442729693675</c:v>
                </c:pt>
                <c:pt idx="6643" formatCode="0.00">
                  <c:v>4031.3742895666901</c:v>
                </c:pt>
                <c:pt idx="6644" formatCode="0.00">
                  <c:v>4031.3927613188885</c:v>
                </c:pt>
                <c:pt idx="6645" formatCode="0.00">
                  <c:v>4031.4043061640123</c:v>
                </c:pt>
                <c:pt idx="6646" formatCode="0.00">
                  <c:v>4031.399688225963</c:v>
                </c:pt>
                <c:pt idx="6647" formatCode="0.00">
                  <c:v>4031.43201379231</c:v>
                </c:pt>
                <c:pt idx="6648" formatCode="0.00">
                  <c:v>4031.4389406993846</c:v>
                </c:pt>
                <c:pt idx="6649" formatCode="0.00">
                  <c:v>4031.448176575484</c:v>
                </c:pt>
                <c:pt idx="6650" formatCode="0.00">
                  <c:v>4031.4527945135333</c:v>
                </c:pt>
                <c:pt idx="6651" formatCode="0.00">
                  <c:v>4031.4643393586575</c:v>
                </c:pt>
                <c:pt idx="6652" formatCode="0.00">
                  <c:v>4031.4643393586575</c:v>
                </c:pt>
                <c:pt idx="6653" formatCode="0.00">
                  <c:v>4031.4828111108559</c:v>
                </c:pt>
                <c:pt idx="6654" formatCode="0.00">
                  <c:v>4030.9448213280752</c:v>
                </c:pt>
                <c:pt idx="6655" formatCode="0.00">
                  <c:v>4031.4897380179304</c:v>
                </c:pt>
                <c:pt idx="6656" formatCode="0.00">
                  <c:v>4031.4920469869553</c:v>
                </c:pt>
                <c:pt idx="6657" formatCode="0.00">
                  <c:v>4031.5012828630543</c:v>
                </c:pt>
                <c:pt idx="6658" formatCode="0.00">
                  <c:v>4031.5035918320791</c:v>
                </c:pt>
                <c:pt idx="6659" formatCode="0.00">
                  <c:v>4031.505900801104</c:v>
                </c:pt>
                <c:pt idx="6660" formatCode="0.00">
                  <c:v>4031.4897380179304</c:v>
                </c:pt>
                <c:pt idx="6661" formatCode="0.00">
                  <c:v>4031.496664925005</c:v>
                </c:pt>
                <c:pt idx="6662" formatCode="0.00">
                  <c:v>4029.7811009395709</c:v>
                </c:pt>
                <c:pt idx="6663" formatCode="0.00">
                  <c:v>4031.4851200798807</c:v>
                </c:pt>
                <c:pt idx="6664" formatCode="0.00">
                  <c:v>4031.4666483276824</c:v>
                </c:pt>
                <c:pt idx="6665" formatCode="0.00">
                  <c:v>4031.4620303896327</c:v>
                </c:pt>
                <c:pt idx="6666" formatCode="0.00">
                  <c:v>4031.2080437969034</c:v>
                </c:pt>
                <c:pt idx="6667" formatCode="0.00">
                  <c:v>4031.4458676064592</c:v>
                </c:pt>
                <c:pt idx="6668" formatCode="0.00">
                  <c:v>4031.4366317303597</c:v>
                </c:pt>
                <c:pt idx="6669" formatCode="0.00">
                  <c:v>4031.4204689471862</c:v>
                </c:pt>
                <c:pt idx="6670" formatCode="0.00">
                  <c:v>4029.4994067185444</c:v>
                </c:pt>
                <c:pt idx="6671" formatCode="0.00">
                  <c:v>4031.399688225963</c:v>
                </c:pt>
                <c:pt idx="6672" formatCode="0.00">
                  <c:v>4031.3789075047393</c:v>
                </c:pt>
                <c:pt idx="6673" formatCode="0.00">
                  <c:v>4031.3765985357145</c:v>
                </c:pt>
                <c:pt idx="6674" formatCode="0.00">
                  <c:v>4031.3442729693675</c:v>
                </c:pt>
                <c:pt idx="6675" formatCode="0.00">
                  <c:v>4031.3327281242432</c:v>
                </c:pt>
                <c:pt idx="6676" formatCode="0.00">
                  <c:v>4031.3350370932681</c:v>
                </c:pt>
                <c:pt idx="6677" formatCode="0.00">
                  <c:v>4030.8593894741571</c:v>
                </c:pt>
                <c:pt idx="6678" formatCode="0.00">
                  <c:v>4031.1064491598117</c:v>
                </c:pt>
                <c:pt idx="6679" formatCode="0.00">
                  <c:v>4031.3027115269206</c:v>
                </c:pt>
                <c:pt idx="6680" formatCode="0.00">
                  <c:v>4029.5548219751399</c:v>
                </c:pt>
                <c:pt idx="6681" formatCode="0.00">
                  <c:v>4030.9609841112488</c:v>
                </c:pt>
                <c:pt idx="6682" formatCode="0.00">
                  <c:v>4031.1734092615316</c:v>
                </c:pt>
                <c:pt idx="6683" formatCode="0.00">
                  <c:v>4031.2703859605735</c:v>
                </c:pt>
                <c:pt idx="6684" formatCode="0.00">
                  <c:v>4031.263459053499</c:v>
                </c:pt>
                <c:pt idx="6685" formatCode="0.00">
                  <c:v>4031.0787415315144</c:v>
                </c:pt>
                <c:pt idx="6686" formatCode="0.00">
                  <c:v>4031.2357514252012</c:v>
                </c:pt>
                <c:pt idx="6687" formatCode="0.00">
                  <c:v>4031.2426783322758</c:v>
                </c:pt>
                <c:pt idx="6688" formatCode="0.00">
                  <c:v>4031.0533428722415</c:v>
                </c:pt>
                <c:pt idx="6689" formatCode="0.00">
                  <c:v>4031.2057348278786</c:v>
                </c:pt>
                <c:pt idx="6690" formatCode="0.00">
                  <c:v>4029.6448717671074</c:v>
                </c:pt>
                <c:pt idx="6691" formatCode="0.00">
                  <c:v>4031.1895720447051</c:v>
                </c:pt>
                <c:pt idx="6692" formatCode="0.00">
                  <c:v>4031.1364657571344</c:v>
                </c:pt>
                <c:pt idx="6693" formatCode="0.00">
                  <c:v>4031.1780271995813</c:v>
                </c:pt>
                <c:pt idx="6694" formatCode="0.00">
                  <c:v>4031.1734092615316</c:v>
                </c:pt>
                <c:pt idx="6695" formatCode="0.00">
                  <c:v>4031.1711002925067</c:v>
                </c:pt>
                <c:pt idx="6696" formatCode="0.00">
                  <c:v>4029.1646062099467</c:v>
                </c:pt>
                <c:pt idx="6697" formatCode="0.00">
                  <c:v>4031.1526285403083</c:v>
                </c:pt>
                <c:pt idx="6698" formatCode="0.00">
                  <c:v>4029.5363502229411</c:v>
                </c:pt>
                <c:pt idx="6699" formatCode="0.00">
                  <c:v>4031.1318478190847</c:v>
                </c:pt>
                <c:pt idx="6700" formatCode="0.00">
                  <c:v>4031.1272298810354</c:v>
                </c:pt>
                <c:pt idx="6701" formatCode="0.00">
                  <c:v>4031.1341567881095</c:v>
                </c:pt>
                <c:pt idx="6702" formatCode="0.00">
                  <c:v>4031.1249209120106</c:v>
                </c:pt>
                <c:pt idx="6703" formatCode="0.00">
                  <c:v>4031.1133760668863</c:v>
                </c:pt>
                <c:pt idx="6704" formatCode="0.00">
                  <c:v>4031.1041401907873</c:v>
                </c:pt>
                <c:pt idx="6705" formatCode="0.00">
                  <c:v>4031.1018312217625</c:v>
                </c:pt>
                <c:pt idx="6706" formatCode="0.00">
                  <c:v>4031.1041401907873</c:v>
                </c:pt>
                <c:pt idx="6707" formatCode="0.00">
                  <c:v>4031.1041401907873</c:v>
                </c:pt>
                <c:pt idx="6708" formatCode="0.00">
                  <c:v>4031.0949043146879</c:v>
                </c:pt>
                <c:pt idx="6709" formatCode="0.00">
                  <c:v>4031.0949043146879</c:v>
                </c:pt>
                <c:pt idx="6710" formatCode="0.00">
                  <c:v>4029.577911665388</c:v>
                </c:pt>
                <c:pt idx="6711" formatCode="0.00">
                  <c:v>4031.0995222527376</c:v>
                </c:pt>
                <c:pt idx="6712" formatCode="0.00">
                  <c:v>4031.0925953456631</c:v>
                </c:pt>
                <c:pt idx="6713" formatCode="0.00">
                  <c:v>4031.0902863766382</c:v>
                </c:pt>
                <c:pt idx="6714" formatCode="0.00">
                  <c:v>4031.0764325624896</c:v>
                </c:pt>
                <c:pt idx="6715" formatCode="0.00">
                  <c:v>4031.1018312217625</c:v>
                </c:pt>
                <c:pt idx="6716" formatCode="0.00">
                  <c:v>4031.1087581288366</c:v>
                </c:pt>
                <c:pt idx="6717" formatCode="0.00">
                  <c:v>4031.1018312217625</c:v>
                </c:pt>
                <c:pt idx="6718" formatCode="0.00">
                  <c:v>4030.4853364921382</c:v>
                </c:pt>
                <c:pt idx="6719" formatCode="0.00">
                  <c:v>4031.0510339032166</c:v>
                </c:pt>
                <c:pt idx="6720" formatCode="0.00">
                  <c:v>4031.0833594695637</c:v>
                </c:pt>
                <c:pt idx="6721" formatCode="0.00">
                  <c:v>4030.8963329785543</c:v>
                </c:pt>
                <c:pt idx="6722" formatCode="0.00">
                  <c:v>4031.1203029739609</c:v>
                </c:pt>
                <c:pt idx="6723" formatCode="0.00">
                  <c:v>4031.1249209120106</c:v>
                </c:pt>
                <c:pt idx="6724" formatCode="0.00">
                  <c:v>4030.8801701953807</c:v>
                </c:pt>
                <c:pt idx="6725" formatCode="0.00">
                  <c:v>4031.1133760668863</c:v>
                </c:pt>
                <c:pt idx="6726" formatCode="0.00">
                  <c:v>4031.0441069961421</c:v>
                </c:pt>
                <c:pt idx="6727" formatCode="0.00">
                  <c:v>4031.1318478190847</c:v>
                </c:pt>
                <c:pt idx="6728" formatCode="0.00">
                  <c:v>4030.9586751422239</c:v>
                </c:pt>
                <c:pt idx="6729" formatCode="0.00">
                  <c:v>4031.1387747261592</c:v>
                </c:pt>
                <c:pt idx="6730" formatCode="0.00">
                  <c:v>4030.6839078282719</c:v>
                </c:pt>
                <c:pt idx="6731" formatCode="0.00">
                  <c:v>4031.1480106022586</c:v>
                </c:pt>
                <c:pt idx="6732" formatCode="0.00">
                  <c:v>4031.1549375093327</c:v>
                </c:pt>
                <c:pt idx="6733" formatCode="0.00">
                  <c:v>4031.1618644164073</c:v>
                </c:pt>
                <c:pt idx="6734" formatCode="0.00">
                  <c:v>4031.1803361686057</c:v>
                </c:pt>
                <c:pt idx="6735" formatCode="0.00">
                  <c:v>4031.1941899827548</c:v>
                </c:pt>
                <c:pt idx="6736" formatCode="0.00">
                  <c:v>4031.1988079208045</c:v>
                </c:pt>
                <c:pt idx="6737" formatCode="0.00">
                  <c:v>4031.2195886420277</c:v>
                </c:pt>
                <c:pt idx="6738" formatCode="0.00">
                  <c:v>4031.1872630756802</c:v>
                </c:pt>
                <c:pt idx="6739" formatCode="0.00">
                  <c:v>4031.2542231773996</c:v>
                </c:pt>
                <c:pt idx="6740" formatCode="0.00">
                  <c:v>4031.2565321464244</c:v>
                </c:pt>
                <c:pt idx="6741" formatCode="0.00">
                  <c:v>4030.852462567083</c:v>
                </c:pt>
                <c:pt idx="6742" formatCode="0.00">
                  <c:v>4031.2980935888713</c:v>
                </c:pt>
                <c:pt idx="6743" formatCode="0.00">
                  <c:v>4031.3211832791194</c:v>
                </c:pt>
                <c:pt idx="6744" formatCode="0.00">
                  <c:v>4030.4391571116421</c:v>
                </c:pt>
                <c:pt idx="6745" formatCode="0.00">
                  <c:v>4031.0140903988195</c:v>
                </c:pt>
                <c:pt idx="6746" formatCode="0.00">
                  <c:v>4031.3881433808388</c:v>
                </c:pt>
                <c:pt idx="6747" formatCode="0.00">
                  <c:v>4031.4135420401117</c:v>
                </c:pt>
                <c:pt idx="6748" formatCode="0.00">
                  <c:v>4031.1526285403083</c:v>
                </c:pt>
                <c:pt idx="6749" formatCode="0.00">
                  <c:v>4030.3814328860217</c:v>
                </c:pt>
                <c:pt idx="6750" formatCode="0.00">
                  <c:v>4031.3627447215658</c:v>
                </c:pt>
                <c:pt idx="6751" formatCode="0.00">
                  <c:v>4031.5243725533023</c:v>
                </c:pt>
                <c:pt idx="6752" formatCode="0.00">
                  <c:v>4031.5566981196498</c:v>
                </c:pt>
                <c:pt idx="6753" formatCode="0.00">
                  <c:v>4029.6333269219831</c:v>
                </c:pt>
                <c:pt idx="6754" formatCode="0.00">
                  <c:v>4031.625967190394</c:v>
                </c:pt>
                <c:pt idx="6755" formatCode="0.00">
                  <c:v>4031.6652196638161</c:v>
                </c:pt>
                <c:pt idx="6756" formatCode="0.00">
                  <c:v>4031.6767645089399</c:v>
                </c:pt>
                <c:pt idx="6757" formatCode="0.00">
                  <c:v>4031.2195886420277</c:v>
                </c:pt>
                <c:pt idx="6758" formatCode="0.00">
                  <c:v>4031.7483425487089</c:v>
                </c:pt>
                <c:pt idx="6759" formatCode="0.00">
                  <c:v>4031.787595022131</c:v>
                </c:pt>
                <c:pt idx="6760" formatCode="0.00">
                  <c:v>4031.810684712379</c:v>
                </c:pt>
                <c:pt idx="6761" formatCode="0.00">
                  <c:v>4031.8568640928752</c:v>
                </c:pt>
                <c:pt idx="6762" formatCode="0.00">
                  <c:v>4031.4158510091365</c:v>
                </c:pt>
                <c:pt idx="6763" formatCode="0.00">
                  <c:v>4031.9168972875204</c:v>
                </c:pt>
                <c:pt idx="6764" formatCode="0.00">
                  <c:v>4030.1713167047637</c:v>
                </c:pt>
                <c:pt idx="6765" formatCode="0.00">
                  <c:v>4031.6790734779647</c:v>
                </c:pt>
                <c:pt idx="6766" formatCode="0.00">
                  <c:v>4032.0254188316862</c:v>
                </c:pt>
                <c:pt idx="6767" formatCode="0.00">
                  <c:v>4032.0577443980337</c:v>
                </c:pt>
                <c:pt idx="6768" formatCode="0.00">
                  <c:v>4032.0946879024305</c:v>
                </c:pt>
                <c:pt idx="6769" formatCode="0.00">
                  <c:v>4032.1293224378028</c:v>
                </c:pt>
                <c:pt idx="6770" formatCode="0.00">
                  <c:v>4032.1824287253735</c:v>
                </c:pt>
                <c:pt idx="6771" formatCode="0.00">
                  <c:v>4032.2170632607454</c:v>
                </c:pt>
                <c:pt idx="6772" formatCode="0.00">
                  <c:v>4032.247079858068</c:v>
                </c:pt>
                <c:pt idx="6773" formatCode="0.00">
                  <c:v>4031.9238241945945</c:v>
                </c:pt>
                <c:pt idx="6774" formatCode="0.00">
                  <c:v>4032.5195382029956</c:v>
                </c:pt>
                <c:pt idx="6775" formatCode="0.00">
                  <c:v>4032.7111826320547</c:v>
                </c:pt>
                <c:pt idx="6776" formatCode="0.00">
                  <c:v>4031.3511998764416</c:v>
                </c:pt>
                <c:pt idx="6777" formatCode="0.00">
                  <c:v>4033.6347702419789</c:v>
                </c:pt>
                <c:pt idx="6778" formatCode="0.00">
                  <c:v>4034.496015688233</c:v>
                </c:pt>
                <c:pt idx="6779" formatCode="0.00">
                  <c:v>4036.5255994610407</c:v>
                </c:pt>
                <c:pt idx="6780" formatCode="0.00">
                  <c:v>4038.3219773623427</c:v>
                </c:pt>
                <c:pt idx="6781" formatCode="0.00">
                  <c:v>4039.9474915558089</c:v>
                </c:pt>
                <c:pt idx="6782" formatCode="0.00">
                  <c:v>4041.0373249355193</c:v>
                </c:pt>
                <c:pt idx="6783" formatCode="0.00">
                  <c:v>4040.4231391749199</c:v>
                </c:pt>
                <c:pt idx="6784" formatCode="0.00">
                  <c:v>4040.0560130999752</c:v>
                </c:pt>
                <c:pt idx="6785" formatCode="0.00">
                  <c:v>4039.9105480514122</c:v>
                </c:pt>
                <c:pt idx="6786" formatCode="0.00">
                  <c:v>4039.9913619672802</c:v>
                </c:pt>
                <c:pt idx="6787" formatCode="0.00">
                  <c:v>4040.3515611351509</c:v>
                </c:pt>
                <c:pt idx="6788" formatCode="0.00">
                  <c:v>4041.5291353378038</c:v>
                </c:pt>
                <c:pt idx="6789" formatCode="0.00">
                  <c:v>4042.2079722310978</c:v>
                </c:pt>
                <c:pt idx="6790" formatCode="0.00">
                  <c:v>4042.4850485140751</c:v>
                </c:pt>
                <c:pt idx="6791" formatCode="0.00">
                  <c:v>4042.4758126379757</c:v>
                </c:pt>
                <c:pt idx="6792" formatCode="0.00">
                  <c:v>4042.494284390174</c:v>
                </c:pt>
                <c:pt idx="6793" formatCode="0.00">
                  <c:v>4042.4873574830999</c:v>
                </c:pt>
                <c:pt idx="6794" formatCode="0.00">
                  <c:v>4042.4388691335789</c:v>
                </c:pt>
                <c:pt idx="6795" formatCode="0.00">
                  <c:v>4042.4804305760254</c:v>
                </c:pt>
                <c:pt idx="6796" formatCode="0.00">
                  <c:v>4042.3141848062392</c:v>
                </c:pt>
                <c:pt idx="6797" formatCode="0.00">
                  <c:v>4042.2310619213458</c:v>
                </c:pt>
                <c:pt idx="6798" formatCode="0.00">
                  <c:v>4042.2379888284204</c:v>
                </c:pt>
                <c:pt idx="6799" formatCode="0.00">
                  <c:v>4042.1179224391303</c:v>
                </c:pt>
                <c:pt idx="6800" formatCode="0.00">
                  <c:v>4042.0694340896093</c:v>
                </c:pt>
                <c:pt idx="6801" formatCode="0.00">
                  <c:v>4042.0024739878895</c:v>
                </c:pt>
                <c:pt idx="6802" formatCode="0.00">
                  <c:v>4041.342108846794</c:v>
                </c:pt>
                <c:pt idx="6803" formatCode="0.00">
                  <c:v>4040.9565110196509</c:v>
                </c:pt>
                <c:pt idx="6804" formatCode="0.00">
                  <c:v>4040.6586540154503</c:v>
                </c:pt>
                <c:pt idx="6805" formatCode="0.00">
                  <c:v>4039.6126910472117</c:v>
                </c:pt>
                <c:pt idx="6806" formatCode="0.00">
                  <c:v>4040.3654149492995</c:v>
                </c:pt>
                <c:pt idx="6807" formatCode="0.00">
                  <c:v>4040.1899333034139</c:v>
                </c:pt>
                <c:pt idx="6808" formatCode="0.00">
                  <c:v>4040.0121426885034</c:v>
                </c:pt>
                <c:pt idx="6809" formatCode="0.00">
                  <c:v>4039.7997175382211</c:v>
                </c:pt>
                <c:pt idx="6810" formatCode="0.00">
                  <c:v>4039.6657973347819</c:v>
                </c:pt>
                <c:pt idx="6811" formatCode="0.00">
                  <c:v>4039.51109641012</c:v>
                </c:pt>
                <c:pt idx="6812" formatCode="0.00">
                  <c:v>4039.2224752820184</c:v>
                </c:pt>
                <c:pt idx="6813" formatCode="0.00">
                  <c:v>4039.1185716759023</c:v>
                </c:pt>
                <c:pt idx="6814" formatCode="0.00">
                  <c:v>4039.1301165210261</c:v>
                </c:pt>
                <c:pt idx="6815" formatCode="0.00">
                  <c:v>4040.0352323787515</c:v>
                </c:pt>
                <c:pt idx="6816" formatCode="0.00">
                  <c:v>4040.0052157814293</c:v>
                </c:pt>
                <c:pt idx="6817" formatCode="0.00">
                  <c:v>4039.6911959940549</c:v>
                </c:pt>
                <c:pt idx="6818" formatCode="0.00">
                  <c:v>4039.8158803213946</c:v>
                </c:pt>
                <c:pt idx="6819" formatCode="0.00">
                  <c:v>4040.1876243343891</c:v>
                </c:pt>
                <c:pt idx="6820" formatCode="0.00">
                  <c:v>4040.5501324712841</c:v>
                </c:pt>
                <c:pt idx="6821" formatCode="0.00">
                  <c:v>4040.4600826793167</c:v>
                </c:pt>
                <c:pt idx="6822" formatCode="0.00">
                  <c:v>4041.0557966877177</c:v>
                </c:pt>
                <c:pt idx="6823" formatCode="0.00">
                  <c:v>4041.0142352452713</c:v>
                </c:pt>
                <c:pt idx="6824" formatCode="0.00">
                  <c:v>4040.8641522586586</c:v>
                </c:pt>
                <c:pt idx="6825" formatCode="0.00">
                  <c:v>4040.7140692720459</c:v>
                </c:pt>
                <c:pt idx="6826" formatCode="0.00">
                  <c:v>4039.3448506403338</c:v>
                </c:pt>
                <c:pt idx="6827" formatCode="0.00">
                  <c:v>4041.051178749668</c:v>
                </c:pt>
                <c:pt idx="6828" formatCode="0.00">
                  <c:v>4041.2636038999508</c:v>
                </c:pt>
                <c:pt idx="6829" formatCode="0.00">
                  <c:v>4041.1273747274868</c:v>
                </c:pt>
                <c:pt idx="6830" formatCode="0.00">
                  <c:v>4041.0257800903951</c:v>
                </c:pt>
                <c:pt idx="6831" formatCode="0.00">
                  <c:v>4042.1848825408497</c:v>
                </c:pt>
                <c:pt idx="6832" formatCode="0.00">
                  <c:v>4042.4758126379757</c:v>
                </c:pt>
                <c:pt idx="6833" formatCode="0.00">
                  <c:v>4042.8360118058463</c:v>
                </c:pt>
                <c:pt idx="6834" formatCode="0.00">
                  <c:v>4042.3765269699088</c:v>
                </c:pt>
                <c:pt idx="6835" formatCode="0.00">
                  <c:v>4042.3418924345369</c:v>
                </c:pt>
                <c:pt idx="6836" formatCode="0.00">
                  <c:v>4040.5016441217631</c:v>
                </c:pt>
                <c:pt idx="6837" formatCode="0.00">
                  <c:v>4042.1571749125519</c:v>
                </c:pt>
                <c:pt idx="6838" formatCode="0.00">
                  <c:v>4042.2056632620729</c:v>
                </c:pt>
                <c:pt idx="6839" formatCode="0.00">
                  <c:v>4042.1617928506016</c:v>
                </c:pt>
                <c:pt idx="6840" formatCode="0.00">
                  <c:v>4041.8339192490785</c:v>
                </c:pt>
                <c:pt idx="6841" formatCode="0.00">
                  <c:v>4041.6445837890442</c:v>
                </c:pt>
                <c:pt idx="6842" formatCode="0.00">
                  <c:v>4041.5406801829276</c:v>
                </c:pt>
                <c:pt idx="6843" formatCode="0.00">
                  <c:v>4041.3490357538685</c:v>
                </c:pt>
                <c:pt idx="6844" formatCode="0.00">
                  <c:v>4041.1089029752884</c:v>
                </c:pt>
                <c:pt idx="6845" formatCode="0.00">
                  <c:v>4040.4162122678454</c:v>
                </c:pt>
                <c:pt idx="6846" formatCode="0.00">
                  <c:v>4040.6678898915497</c:v>
                </c:pt>
                <c:pt idx="6847" formatCode="0.00">
                  <c:v>4040.478554431515</c:v>
                </c:pt>
                <c:pt idx="6848" formatCode="0.00">
                  <c:v>4040.3030727856299</c:v>
                </c:pt>
                <c:pt idx="6849" formatCode="0.00">
                  <c:v>4040.1299001087691</c:v>
                </c:pt>
                <c:pt idx="6850" formatCode="0.00">
                  <c:v>4039.9013121753128</c:v>
                </c:pt>
                <c:pt idx="6851" formatCode="0.00">
                  <c:v>4039.8297341355437</c:v>
                </c:pt>
                <c:pt idx="6852" formatCode="0.00">
                  <c:v>4039.679651148931</c:v>
                </c:pt>
                <c:pt idx="6853" formatCode="0.00">
                  <c:v>4039.5272591932935</c:v>
                </c:pt>
                <c:pt idx="6854" formatCode="0.00">
                  <c:v>4039.3817941447305</c:v>
                </c:pt>
                <c:pt idx="6855" formatCode="0.00">
                  <c:v>4039.2963622908123</c:v>
                </c:pt>
                <c:pt idx="6856" formatCode="0.00">
                  <c:v>4039.1116447688278</c:v>
                </c:pt>
                <c:pt idx="6857" formatCode="0.00">
                  <c:v>4038.9176913707438</c:v>
                </c:pt>
                <c:pt idx="6858" formatCode="0.00">
                  <c:v>4038.9176913707438</c:v>
                </c:pt>
                <c:pt idx="6859" formatCode="0.00">
                  <c:v>4039.2548008483659</c:v>
                </c:pt>
                <c:pt idx="6860" formatCode="0.00">
                  <c:v>4039.6034551711123</c:v>
                </c:pt>
                <c:pt idx="6861" formatCode="0.00">
                  <c:v>4039.8528238257918</c:v>
                </c:pt>
                <c:pt idx="6862" formatCode="0.00">
                  <c:v>4040.1391359848681</c:v>
                </c:pt>
                <c:pt idx="6863" formatCode="0.00">
                  <c:v>4040.5039530907879</c:v>
                </c:pt>
                <c:pt idx="6864" formatCode="0.00">
                  <c:v>4041.0604146257674</c:v>
                </c:pt>
                <c:pt idx="6865" formatCode="0.00">
                  <c:v>4041.8316102800536</c:v>
                </c:pt>
                <c:pt idx="6866" formatCode="0.00">
                  <c:v>4042.316493775264</c:v>
                </c:pt>
                <c:pt idx="6867" formatCode="0.00">
                  <c:v>4042.3395834655121</c:v>
                </c:pt>
                <c:pt idx="6868" formatCode="0.00">
                  <c:v>4042.0440354303364</c:v>
                </c:pt>
                <c:pt idx="6869" formatCode="0.00">
                  <c:v>4041.840846156153</c:v>
                </c:pt>
                <c:pt idx="6870" formatCode="0.00">
                  <c:v>4041.6515106961187</c:v>
                </c:pt>
                <c:pt idx="6871" formatCode="0.00">
                  <c:v>4041.5037366785309</c:v>
                </c:pt>
                <c:pt idx="6872" formatCode="0.00">
                  <c:v>4041.3190191565459</c:v>
                </c:pt>
                <c:pt idx="6873" formatCode="0.00">
                  <c:v>4041.1319926655365</c:v>
                </c:pt>
                <c:pt idx="6874" formatCode="0.00">
                  <c:v>4040.9819096789238</c:v>
                </c:pt>
                <c:pt idx="6875" formatCode="0.00">
                  <c:v>4039.2317111581178</c:v>
                </c:pt>
                <c:pt idx="6876" formatCode="0.00">
                  <c:v>4040.7694845286414</c:v>
                </c:pt>
                <c:pt idx="6877" formatCode="0.00">
                  <c:v>4040.6725078295995</c:v>
                </c:pt>
                <c:pt idx="6878" formatCode="0.00">
                  <c:v>4040.6009297898299</c:v>
                </c:pt>
                <c:pt idx="6879" formatCode="0.00">
                  <c:v>4040.5732221615326</c:v>
                </c:pt>
                <c:pt idx="6880" formatCode="0.00">
                  <c:v>4041.1920258601813</c:v>
                </c:pt>
                <c:pt idx="6881" formatCode="0.00">
                  <c:v>4042.1941184169491</c:v>
                </c:pt>
                <c:pt idx="6882" formatCode="0.00">
                  <c:v>4041.7092349217387</c:v>
                </c:pt>
                <c:pt idx="6883" formatCode="0.00">
                  <c:v>4041.4206137936376</c:v>
                </c:pt>
                <c:pt idx="6884" formatCode="0.00">
                  <c:v>4039.9567274319083</c:v>
                </c:pt>
                <c:pt idx="6885" formatCode="0.00">
                  <c:v>4041.0165442142961</c:v>
                </c:pt>
                <c:pt idx="6886" formatCode="0.00">
                  <c:v>4041.0719594708912</c:v>
                </c:pt>
                <c:pt idx="6887" formatCode="0.00">
                  <c:v>4041.3790523511911</c:v>
                </c:pt>
                <c:pt idx="6888" formatCode="0.00">
                  <c:v>4041.6330389439199</c:v>
                </c:pt>
                <c:pt idx="6889" formatCode="0.00">
                  <c:v>4041.5360622448779</c:v>
                </c:pt>
                <c:pt idx="6890" formatCode="0.00">
                  <c:v>4041.3952151343647</c:v>
                </c:pt>
                <c:pt idx="6891" formatCode="0.00">
                  <c:v>4041.2890025592233</c:v>
                </c:pt>
                <c:pt idx="6892" formatCode="0.00">
                  <c:v>4041.245132147752</c:v>
                </c:pt>
                <c:pt idx="6893" formatCode="0.00">
                  <c:v>4041.9655304834928</c:v>
                </c:pt>
                <c:pt idx="6894" formatCode="0.00">
                  <c:v>4042.4781216070005</c:v>
                </c:pt>
                <c:pt idx="6895" formatCode="0.00">
                  <c:v>4042.1964273859739</c:v>
                </c:pt>
                <c:pt idx="6896" formatCode="0.00">
                  <c:v>4041.6561286341685</c:v>
                </c:pt>
                <c:pt idx="6897" formatCode="0.00">
                  <c:v>4041.3051653423972</c:v>
                </c:pt>
                <c:pt idx="6898" formatCode="0.00">
                  <c:v>4041.3097832804469</c:v>
                </c:pt>
                <c:pt idx="6899" formatCode="0.00">
                  <c:v>4041.2774577140995</c:v>
                </c:pt>
                <c:pt idx="6900" formatCode="0.00">
                  <c:v>4041.1943348292061</c:v>
                </c:pt>
                <c:pt idx="6901" formatCode="0.00">
                  <c:v>4041.0234711213702</c:v>
                </c:pt>
                <c:pt idx="6902" formatCode="0.00">
                  <c:v>4040.9518930816012</c:v>
                </c:pt>
                <c:pt idx="6903" formatCode="0.00">
                  <c:v>4040.8687701967083</c:v>
                </c:pt>
                <c:pt idx="6904" formatCode="0.00">
                  <c:v>4040.7971921569388</c:v>
                </c:pt>
                <c:pt idx="6905" formatCode="0.00">
                  <c:v>4040.6979064888719</c:v>
                </c:pt>
                <c:pt idx="6906" formatCode="0.00">
                  <c:v>4040.6124746349542</c:v>
                </c:pt>
                <c:pt idx="6907" formatCode="0.00">
                  <c:v>4040.5732221615326</c:v>
                </c:pt>
                <c:pt idx="6908" formatCode="0.00">
                  <c:v>4040.4762454624906</c:v>
                </c:pt>
                <c:pt idx="6909" formatCode="0.00">
                  <c:v>4040.358488042225</c:v>
                </c:pt>
                <c:pt idx="6910" formatCode="0.00">
                  <c:v>4040.2753651573321</c:v>
                </c:pt>
                <c:pt idx="6911" formatCode="0.00">
                  <c:v>4040.2361126839101</c:v>
                </c:pt>
                <c:pt idx="6912" formatCode="0.00">
                  <c:v>4040.2199499007365</c:v>
                </c:pt>
                <c:pt idx="6913" formatCode="0.00">
                  <c:v>4040.1876243343891</c:v>
                </c:pt>
                <c:pt idx="6914" formatCode="0.00">
                  <c:v>4040.155298768042</c:v>
                </c:pt>
                <c:pt idx="6915" formatCode="0.00">
                  <c:v>4040.1483718609675</c:v>
                </c:pt>
                <c:pt idx="6916" formatCode="0.00">
                  <c:v>4040.1876243343891</c:v>
                </c:pt>
                <c:pt idx="6917" formatCode="0.00">
                  <c:v>4040.8387535993857</c:v>
                </c:pt>
                <c:pt idx="6918" formatCode="0.00">
                  <c:v>4042.0855968727828</c:v>
                </c:pt>
                <c:pt idx="6919" formatCode="0.00">
                  <c:v>4043.0692176773518</c:v>
                </c:pt>
                <c:pt idx="6920" formatCode="0.00">
                  <c:v>4041.5060456475558</c:v>
                </c:pt>
                <c:pt idx="6921" formatCode="0.00">
                  <c:v>4042.4804305760254</c:v>
                </c:pt>
                <c:pt idx="6922" formatCode="0.00">
                  <c:v>4042.4688857309015</c:v>
                </c:pt>
                <c:pt idx="6923" formatCode="0.00">
                  <c:v>4042.4919754211496</c:v>
                </c:pt>
                <c:pt idx="6924" formatCode="0.00">
                  <c:v>4042.494284390174</c:v>
                </c:pt>
                <c:pt idx="6925" formatCode="0.00">
                  <c:v>4042.4919754211496</c:v>
                </c:pt>
                <c:pt idx="6926" formatCode="0.00">
                  <c:v>4042.4850485140751</c:v>
                </c:pt>
                <c:pt idx="6927" formatCode="0.00">
                  <c:v>4042.4850485140751</c:v>
                </c:pt>
                <c:pt idx="6928" formatCode="0.00">
                  <c:v>4042.4850485140751</c:v>
                </c:pt>
                <c:pt idx="6929" formatCode="0.00">
                  <c:v>4042.4827395450502</c:v>
                </c:pt>
                <c:pt idx="6930" formatCode="0.00">
                  <c:v>4042.4827395450502</c:v>
                </c:pt>
                <c:pt idx="6931" formatCode="0.00">
                  <c:v>4042.4804305760254</c:v>
                </c:pt>
                <c:pt idx="6932" formatCode="0.00">
                  <c:v>4042.4665767618767</c:v>
                </c:pt>
                <c:pt idx="6933" formatCode="0.00">
                  <c:v>4042.2587695496436</c:v>
                </c:pt>
                <c:pt idx="6934" formatCode="0.00">
                  <c:v>4042.2495336735442</c:v>
                </c:pt>
                <c:pt idx="6935" formatCode="0.00">
                  <c:v>4042.1756466647503</c:v>
                </c:pt>
                <c:pt idx="6936" formatCode="0.00">
                  <c:v>4041.8246833729795</c:v>
                </c:pt>
                <c:pt idx="6937" formatCode="0.00">
                  <c:v>4041.5545339970768</c:v>
                </c:pt>
                <c:pt idx="6938" formatCode="0.00">
                  <c:v>4041.332872970695</c:v>
                </c:pt>
                <c:pt idx="6939" formatCode="0.00">
                  <c:v>4041.14815544871</c:v>
                </c:pt>
                <c:pt idx="6940" formatCode="0.00">
                  <c:v>4040.9611289577006</c:v>
                </c:pt>
                <c:pt idx="6941" formatCode="0.00">
                  <c:v>4040.7925742188895</c:v>
                </c:pt>
                <c:pt idx="6942" formatCode="0.00">
                  <c:v>4040.688670612773</c:v>
                </c:pt>
                <c:pt idx="6943" formatCode="0.00">
                  <c:v>4040.6725078295995</c:v>
                </c:pt>
                <c:pt idx="6944" formatCode="0.00">
                  <c:v>4040.6332553561774</c:v>
                </c:pt>
                <c:pt idx="6945" formatCode="0.00">
                  <c:v>4040.5570593783586</c:v>
                </c:pt>
                <c:pt idx="6946" formatCode="0.00">
                  <c:v>4040.4416109271183</c:v>
                </c:pt>
                <c:pt idx="6947" formatCode="0.00">
                  <c:v>4040.3746508253989</c:v>
                </c:pt>
                <c:pt idx="6948" formatCode="0.00">
                  <c:v>4040.6194015420288</c:v>
                </c:pt>
                <c:pt idx="6949" formatCode="0.00">
                  <c:v>4040.4393019580934</c:v>
                </c:pt>
                <c:pt idx="6950" formatCode="0.00">
                  <c:v>4041.0442518425934</c:v>
                </c:pt>
                <c:pt idx="6951" formatCode="0.00">
                  <c:v>4042.4481050096779</c:v>
                </c:pt>
                <c:pt idx="6952" formatCode="0.00">
                  <c:v>4042.4781216070005</c:v>
                </c:pt>
                <c:pt idx="6953" formatCode="0.00">
                  <c:v>4042.4804305760254</c:v>
                </c:pt>
                <c:pt idx="6954" formatCode="0.00">
                  <c:v>4042.4873574830999</c:v>
                </c:pt>
                <c:pt idx="6955" formatCode="0.00">
                  <c:v>4042.2795502708668</c:v>
                </c:pt>
                <c:pt idx="6956" formatCode="0.00">
                  <c:v>4042.2079722310978</c:v>
                </c:pt>
                <c:pt idx="6957" formatCode="0.00">
                  <c:v>4042.1825735718248</c:v>
                </c:pt>
                <c:pt idx="6958" formatCode="0.00">
                  <c:v>4041.9332049171453</c:v>
                </c:pt>
                <c:pt idx="6959" formatCode="0.00">
                  <c:v>4042.2749323328171</c:v>
                </c:pt>
                <c:pt idx="6960" formatCode="0.00">
                  <c:v>4042.1825735718248</c:v>
                </c:pt>
                <c:pt idx="6961" formatCode="0.00">
                  <c:v>4042.268005425743</c:v>
                </c:pt>
                <c:pt idx="6962" formatCode="0.00">
                  <c:v>4042.4804305760254</c:v>
                </c:pt>
                <c:pt idx="6963" formatCode="0.00">
                  <c:v>4042.4781216070005</c:v>
                </c:pt>
                <c:pt idx="6964" formatCode="0.00">
                  <c:v>4042.4850485140751</c:v>
                </c:pt>
                <c:pt idx="6965" formatCode="0.00">
                  <c:v>4042.4827395450502</c:v>
                </c:pt>
                <c:pt idx="6966" formatCode="0.00">
                  <c:v>4042.4873574830999</c:v>
                </c:pt>
                <c:pt idx="6967" formatCode="0.00">
                  <c:v>4042.4665767618767</c:v>
                </c:pt>
                <c:pt idx="6968" formatCode="0.00">
                  <c:v>4042.4781216070005</c:v>
                </c:pt>
                <c:pt idx="6969" formatCode="0.00">
                  <c:v>4042.4296332574795</c:v>
                </c:pt>
                <c:pt idx="6970" formatCode="0.00">
                  <c:v>4042.2472247045198</c:v>
                </c:pt>
                <c:pt idx="6971" formatCode="0.00">
                  <c:v>4042.228752952321</c:v>
                </c:pt>
                <c:pt idx="6972" formatCode="0.00">
                  <c:v>4042.3511283106359</c:v>
                </c:pt>
                <c:pt idx="6973" formatCode="0.00">
                  <c:v>4041.8570089393265</c:v>
                </c:pt>
                <c:pt idx="6974" formatCode="0.00">
                  <c:v>4041.5014277095061</c:v>
                </c:pt>
                <c:pt idx="6975" formatCode="0.00">
                  <c:v>4041.2428231787271</c:v>
                </c:pt>
                <c:pt idx="6976" formatCode="0.00">
                  <c:v>4040.9980724620973</c:v>
                </c:pt>
                <c:pt idx="6977" formatCode="0.00">
                  <c:v>4040.7995011259636</c:v>
                </c:pt>
                <c:pt idx="6978" formatCode="0.00">
                  <c:v>4040.6424912322768</c:v>
                </c:pt>
                <c:pt idx="6979" formatCode="0.00">
                  <c:v>4040.5131889668874</c:v>
                </c:pt>
                <c:pt idx="6980" formatCode="0.00">
                  <c:v>4040.4092853607708</c:v>
                </c:pt>
                <c:pt idx="6981" formatCode="0.00">
                  <c:v>4040.3215445378282</c:v>
                </c:pt>
                <c:pt idx="6982" formatCode="0.00">
                  <c:v>4040.2338037148852</c:v>
                </c:pt>
                <c:pt idx="6983" formatCode="0.00">
                  <c:v>4040.1137373255951</c:v>
                </c:pt>
                <c:pt idx="6984" formatCode="0.00">
                  <c:v>4040.0121426885034</c:v>
                </c:pt>
                <c:pt idx="6985" formatCode="0.00">
                  <c:v>4039.9036211443376</c:v>
                </c:pt>
                <c:pt idx="6986" formatCode="0.00">
                  <c:v>4039.8089534143205</c:v>
                </c:pt>
                <c:pt idx="6987" formatCode="0.00">
                  <c:v>4039.7304484674769</c:v>
                </c:pt>
                <c:pt idx="6988" formatCode="0.00">
                  <c:v>4039.6704152728316</c:v>
                </c:pt>
                <c:pt idx="6989" formatCode="0.00">
                  <c:v>4039.6126910472117</c:v>
                </c:pt>
                <c:pt idx="6990" formatCode="0.00">
                  <c:v>4039.5872923879388</c:v>
                </c:pt>
                <c:pt idx="6991" formatCode="0.00">
                  <c:v>4039.5757475428145</c:v>
                </c:pt>
                <c:pt idx="6992" formatCode="0.00">
                  <c:v>4040.0167606265532</c:v>
                </c:pt>
                <c:pt idx="6993" formatCode="0.00">
                  <c:v>4041.164318231884</c:v>
                </c:pt>
                <c:pt idx="6994" formatCode="0.00">
                  <c:v>4042.4804305760254</c:v>
                </c:pt>
                <c:pt idx="6995" formatCode="0.00">
                  <c:v>4042.4781216070005</c:v>
                </c:pt>
                <c:pt idx="6996" formatCode="0.00">
                  <c:v>4042.4873574830999</c:v>
                </c:pt>
                <c:pt idx="6997" formatCode="0.00">
                  <c:v>4042.4804305760254</c:v>
                </c:pt>
                <c:pt idx="6998" formatCode="0.00">
                  <c:v>4042.4781216070005</c:v>
                </c:pt>
                <c:pt idx="6999" formatCode="0.00">
                  <c:v>4042.4758126379757</c:v>
                </c:pt>
                <c:pt idx="7000" formatCode="0.00">
                  <c:v>4042.4642677928518</c:v>
                </c:pt>
                <c:pt idx="7001" formatCode="0.00">
                  <c:v>4042.4342511955292</c:v>
                </c:pt>
                <c:pt idx="7002" formatCode="0.00">
                  <c:v>4042.2726233637923</c:v>
                </c:pt>
                <c:pt idx="7003" formatCode="0.00">
                  <c:v>4042.1063775940061</c:v>
                </c:pt>
                <c:pt idx="7004" formatCode="0.00">
                  <c:v>4041.9262780100712</c:v>
                </c:pt>
                <c:pt idx="7005" formatCode="0.00">
                  <c:v>4041.7669591473591</c:v>
                </c:pt>
                <c:pt idx="7006" formatCode="0.00">
                  <c:v>4042.1271583152293</c:v>
                </c:pt>
                <c:pt idx="7007" formatCode="0.00">
                  <c:v>4042.099450686932</c:v>
                </c:pt>
                <c:pt idx="7008" formatCode="0.00">
                  <c:v>4041.3282550326453</c:v>
                </c:pt>
                <c:pt idx="7009" formatCode="0.00">
                  <c:v>4040.9126406081796</c:v>
                </c:pt>
                <c:pt idx="7010" formatCode="0.00">
                  <c:v>4041.0788863779658</c:v>
                </c:pt>
                <c:pt idx="7011" formatCode="0.00">
                  <c:v>4041.3882882272901</c:v>
                </c:pt>
                <c:pt idx="7012" formatCode="0.00">
                  <c:v>4041.0811953469906</c:v>
                </c:pt>
                <c:pt idx="7013" formatCode="0.00">
                  <c:v>4040.9726738028244</c:v>
                </c:pt>
                <c:pt idx="7014" formatCode="0.00">
                  <c:v>4041.3444178158188</c:v>
                </c:pt>
                <c:pt idx="7015" formatCode="0.00">
                  <c:v>4041.7415604880862</c:v>
                </c:pt>
                <c:pt idx="7016" formatCode="0.00">
                  <c:v>4042.4157794433308</c:v>
                </c:pt>
                <c:pt idx="7017" formatCode="0.00">
                  <c:v>4042.4827395450502</c:v>
                </c:pt>
                <c:pt idx="7018" formatCode="0.00">
                  <c:v>4042.4827395450502</c:v>
                </c:pt>
                <c:pt idx="7019" formatCode="0.00">
                  <c:v>4042.3349655274624</c:v>
                </c:pt>
                <c:pt idx="7020" formatCode="0.00">
                  <c:v>4041.9655304834928</c:v>
                </c:pt>
                <c:pt idx="7021" formatCode="0.00">
                  <c:v>4041.5545339970768</c:v>
                </c:pt>
                <c:pt idx="7022" formatCode="0.00">
                  <c:v>4041.2866935901989</c:v>
                </c:pt>
                <c:pt idx="7023" formatCode="0.00">
                  <c:v>4041.115829882363</c:v>
                </c:pt>
                <c:pt idx="7024" formatCode="0.00">
                  <c:v>4041.09043122309</c:v>
                </c:pt>
                <c:pt idx="7025" formatCode="0.00">
                  <c:v>4041.2543680238514</c:v>
                </c:pt>
                <c:pt idx="7026" formatCode="0.00">
                  <c:v>4041.3097832804469</c:v>
                </c:pt>
                <c:pt idx="7027" formatCode="0.00">
                  <c:v>4041.2243514265288</c:v>
                </c:pt>
                <c:pt idx="7028" formatCode="0.00">
                  <c:v>4041.0280890594199</c:v>
                </c:pt>
                <c:pt idx="7029" formatCode="0.00">
                  <c:v>4041.099667099189</c:v>
                </c:pt>
                <c:pt idx="7030" formatCode="0.00">
                  <c:v>4041.2382052406779</c:v>
                </c:pt>
                <c:pt idx="7031" formatCode="0.00">
                  <c:v>4041.2474411167768</c:v>
                </c:pt>
                <c:pt idx="7032" formatCode="0.00">
                  <c:v>4041.1666272009084</c:v>
                </c:pt>
                <c:pt idx="7033" formatCode="0.00">
                  <c:v>4040.9518930816012</c:v>
                </c:pt>
                <c:pt idx="7034" formatCode="0.00">
                  <c:v>4040.7925742188895</c:v>
                </c:pt>
                <c:pt idx="7035" formatCode="0.00">
                  <c:v>4040.6055477278796</c:v>
                </c:pt>
                <c:pt idx="7036" formatCode="0.00">
                  <c:v>4040.3954315466221</c:v>
                </c:pt>
                <c:pt idx="7037" formatCode="0.00">
                  <c:v>4040.203787117563</c:v>
                </c:pt>
                <c:pt idx="7038" formatCode="0.00">
                  <c:v>4040.0398503168012</c:v>
                </c:pt>
                <c:pt idx="7039" formatCode="0.00">
                  <c:v>4040.2314947458603</c:v>
                </c:pt>
                <c:pt idx="7040" formatCode="0.00">
                  <c:v>4040.2199499007365</c:v>
                </c:pt>
                <c:pt idx="7041" formatCode="0.00">
                  <c:v>4040.3469431971012</c:v>
                </c:pt>
                <c:pt idx="7042" formatCode="0.00">
                  <c:v>4040.711760303021</c:v>
                </c:pt>
                <c:pt idx="7043" formatCode="0.00">
                  <c:v>4041.2751487450746</c:v>
                </c:pt>
                <c:pt idx="7044" formatCode="0.00">
                  <c:v>4041.5383712139028</c:v>
                </c:pt>
                <c:pt idx="7045" formatCode="0.00">
                  <c:v>4041.7992847137066</c:v>
                </c:pt>
                <c:pt idx="7046" formatCode="0.00">
                  <c:v>4042.4735036689508</c:v>
                </c:pt>
                <c:pt idx="7047" formatCode="0.00">
                  <c:v>4042.4758126379757</c:v>
                </c:pt>
                <c:pt idx="7048" formatCode="0.00">
                  <c:v>4042.4781216070005</c:v>
                </c:pt>
                <c:pt idx="7049" formatCode="0.00">
                  <c:v>4042.4781216070005</c:v>
                </c:pt>
                <c:pt idx="7050" formatCode="0.00">
                  <c:v>4042.4665767618767</c:v>
                </c:pt>
                <c:pt idx="7051" formatCode="0.00">
                  <c:v>4042.4735036689508</c:v>
                </c:pt>
                <c:pt idx="7052" formatCode="0.00">
                  <c:v>4042.461958823827</c:v>
                </c:pt>
                <c:pt idx="7053" formatCode="0.00">
                  <c:v>4042.4596498548021</c:v>
                </c:pt>
                <c:pt idx="7054" formatCode="0.00">
                  <c:v>4042.4665767618767</c:v>
                </c:pt>
                <c:pt idx="7055" formatCode="0.00">
                  <c:v>4042.4642677928518</c:v>
                </c:pt>
                <c:pt idx="7056" formatCode="0.00">
                  <c:v>4042.0971417179071</c:v>
                </c:pt>
                <c:pt idx="7057" formatCode="0.00">
                  <c:v>4041.6122582226967</c:v>
                </c:pt>
                <c:pt idx="7058" formatCode="0.00">
                  <c:v>4041.3120922494718</c:v>
                </c:pt>
                <c:pt idx="7059" formatCode="0.00">
                  <c:v>4041.1573913248094</c:v>
                </c:pt>
                <c:pt idx="7060" formatCode="0.00">
                  <c:v>4041.002690400147</c:v>
                </c:pt>
                <c:pt idx="7061" formatCode="0.00">
                  <c:v>4040.8641522586586</c:v>
                </c:pt>
                <c:pt idx="7062" formatCode="0.00">
                  <c:v>4041.2636038999508</c:v>
                </c:pt>
                <c:pt idx="7063" formatCode="0.00">
                  <c:v>4041.4875738953569</c:v>
                </c:pt>
                <c:pt idx="7064" formatCode="0.00">
                  <c:v>4041.1620092628591</c:v>
                </c:pt>
                <c:pt idx="7065" formatCode="0.00">
                  <c:v>4041.0003814311222</c:v>
                </c:pt>
                <c:pt idx="7066" formatCode="0.00">
                  <c:v>4040.8687701967083</c:v>
                </c:pt>
                <c:pt idx="7067" formatCode="0.00">
                  <c:v>4041.3536536919182</c:v>
                </c:pt>
                <c:pt idx="7068" formatCode="0.00">
                  <c:v>4040.9126406081796</c:v>
                </c:pt>
                <c:pt idx="7069" formatCode="0.00">
                  <c:v>4040.6909795817978</c:v>
                </c:pt>
                <c:pt idx="7070" formatCode="0.00">
                  <c:v>4040.5408965951851</c:v>
                </c:pt>
                <c:pt idx="7071" formatCode="0.00">
                  <c:v>4040.4508468032177</c:v>
                </c:pt>
                <c:pt idx="7072" formatCode="0.00">
                  <c:v>4040.3169265997785</c:v>
                </c:pt>
                <c:pt idx="7073" formatCode="0.00">
                  <c:v>4040.2384216529349</c:v>
                </c:pt>
                <c:pt idx="7074" formatCode="0.00">
                  <c:v>4040.2084050556123</c:v>
                </c:pt>
                <c:pt idx="7075" formatCode="0.00">
                  <c:v>4040.1783884582901</c:v>
                </c:pt>
                <c:pt idx="7076" formatCode="0.00">
                  <c:v>4040.1391359848681</c:v>
                </c:pt>
                <c:pt idx="7077" formatCode="0.00">
                  <c:v>4040.3723418563741</c:v>
                </c:pt>
                <c:pt idx="7078" formatCode="0.00">
                  <c:v>4040.688670612773</c:v>
                </c:pt>
                <c:pt idx="7079" formatCode="0.00">
                  <c:v>4041.3213281255707</c:v>
                </c:pt>
                <c:pt idx="7080" formatCode="0.00">
                  <c:v>4041.8847165676243</c:v>
                </c:pt>
                <c:pt idx="7081" formatCode="0.00">
                  <c:v>4042.2957130540408</c:v>
                </c:pt>
                <c:pt idx="7082" formatCode="0.00">
                  <c:v>4042.2656964567182</c:v>
                </c:pt>
                <c:pt idx="7083" formatCode="0.00">
                  <c:v>4042.348819341611</c:v>
                </c:pt>
                <c:pt idx="7084" formatCode="0.00">
                  <c:v>4042.4711946999259</c:v>
                </c:pt>
                <c:pt idx="7085" formatCode="0.00">
                  <c:v>4042.4711946999259</c:v>
                </c:pt>
                <c:pt idx="7086" formatCode="0.00">
                  <c:v>4042.4781216070005</c:v>
                </c:pt>
                <c:pt idx="7087" formatCode="0.00">
                  <c:v>4042.4711946999259</c:v>
                </c:pt>
                <c:pt idx="7088" formatCode="0.00">
                  <c:v>4042.4665767618767</c:v>
                </c:pt>
                <c:pt idx="7089" formatCode="0.00">
                  <c:v>4042.4735036689508</c:v>
                </c:pt>
                <c:pt idx="7090" formatCode="0.00">
                  <c:v>4042.4665767618767</c:v>
                </c:pt>
                <c:pt idx="7091" formatCode="0.00">
                  <c:v>4042.4758126379757</c:v>
                </c:pt>
                <c:pt idx="7092" formatCode="0.00">
                  <c:v>4042.4642677928518</c:v>
                </c:pt>
                <c:pt idx="7093" formatCode="0.00">
                  <c:v>4042.251842642569</c:v>
                </c:pt>
                <c:pt idx="7094" formatCode="0.00">
                  <c:v>4041.8523910012773</c:v>
                </c:pt>
                <c:pt idx="7095" formatCode="0.00">
                  <c:v>4041.5868595634238</c:v>
                </c:pt>
                <c:pt idx="7096" formatCode="0.00">
                  <c:v>4041.3351819397199</c:v>
                </c:pt>
                <c:pt idx="7097" formatCode="0.00">
                  <c:v>4041.1204478204122</c:v>
                </c:pt>
                <c:pt idx="7098" formatCode="0.00">
                  <c:v>4040.9334213294028</c:v>
                </c:pt>
                <c:pt idx="7099" formatCode="0.00">
                  <c:v>4040.7463948383934</c:v>
                </c:pt>
                <c:pt idx="7100" formatCode="0.00">
                  <c:v>4040.575531130557</c:v>
                </c:pt>
                <c:pt idx="7101" formatCode="0.00">
                  <c:v>4040.4393019580934</c:v>
                </c:pt>
                <c:pt idx="7102" formatCode="0.00">
                  <c:v>4040.3561790732001</c:v>
                </c:pt>
                <c:pt idx="7103" formatCode="0.00">
                  <c:v>4040.2707472192824</c:v>
                </c:pt>
                <c:pt idx="7104" formatCode="0.00">
                  <c:v>4040.1876243343891</c:v>
                </c:pt>
                <c:pt idx="7105" formatCode="0.00">
                  <c:v>4040.1114283565703</c:v>
                </c:pt>
                <c:pt idx="7106" formatCode="0.00">
                  <c:v>4040.0421592858261</c:v>
                </c:pt>
                <c:pt idx="7107" formatCode="0.00">
                  <c:v>4040.1345180468184</c:v>
                </c:pt>
                <c:pt idx="7108" formatCode="0.00">
                  <c:v>4040.494717214689</c:v>
                </c:pt>
                <c:pt idx="7109" formatCode="0.00">
                  <c:v>4040.5662952544581</c:v>
                </c:pt>
                <c:pt idx="7110" formatCode="0.00">
                  <c:v>4040.5385876261603</c:v>
                </c:pt>
                <c:pt idx="7111" formatCode="0.00">
                  <c:v>4040.4369929890686</c:v>
                </c:pt>
                <c:pt idx="7112" formatCode="0.00">
                  <c:v>4040.3192355688034</c:v>
                </c:pt>
                <c:pt idx="7113" formatCode="0.00">
                  <c:v>4040.2084050556123</c:v>
                </c:pt>
                <c:pt idx="7114" formatCode="0.00">
                  <c:v>4040.3261624758779</c:v>
                </c:pt>
                <c:pt idx="7115" formatCode="0.00">
                  <c:v>4040.155298768042</c:v>
                </c:pt>
                <c:pt idx="7116" formatCode="0.00">
                  <c:v>4039.9959799053299</c:v>
                </c:pt>
                <c:pt idx="7117" formatCode="0.00">
                  <c:v>4039.9197839275112</c:v>
                </c:pt>
                <c:pt idx="7118" formatCode="0.00">
                  <c:v>4039.8666776399405</c:v>
                </c:pt>
                <c:pt idx="7119" formatCode="0.00">
                  <c:v>4039.8158803213946</c:v>
                </c:pt>
                <c:pt idx="7120" formatCode="0.00">
                  <c:v>4040.5224248429868</c:v>
                </c:pt>
                <c:pt idx="7121" formatCode="0.00">
                  <c:v>4041.4968097714564</c:v>
                </c:pt>
                <c:pt idx="7122" formatCode="0.00">
                  <c:v>4042.4157794433308</c:v>
                </c:pt>
                <c:pt idx="7123" formatCode="0.00">
                  <c:v>4042.4711946999259</c:v>
                </c:pt>
                <c:pt idx="7124" formatCode="0.00">
                  <c:v>4042.4711946999259</c:v>
                </c:pt>
                <c:pt idx="7125" formatCode="0.00">
                  <c:v>4042.4665767618767</c:v>
                </c:pt>
                <c:pt idx="7126" formatCode="0.00">
                  <c:v>4042.4827395450502</c:v>
                </c:pt>
                <c:pt idx="7127" formatCode="0.00">
                  <c:v>4042.0971417179071</c:v>
                </c:pt>
                <c:pt idx="7128" formatCode="0.00">
                  <c:v>4041.5914775014735</c:v>
                </c:pt>
                <c:pt idx="7129" formatCode="0.00">
                  <c:v>4041.245132147752</c:v>
                </c:pt>
                <c:pt idx="7130" formatCode="0.00">
                  <c:v>4040.9588199886757</c:v>
                </c:pt>
                <c:pt idx="7131" formatCode="0.00">
                  <c:v>4040.7833383427901</c:v>
                </c:pt>
                <c:pt idx="7132" formatCode="0.00">
                  <c:v>4040.5963118517807</c:v>
                </c:pt>
                <c:pt idx="7133" formatCode="0.00">
                  <c:v>4040.4046674227211</c:v>
                </c:pt>
                <c:pt idx="7134" formatCode="0.00">
                  <c:v>4040.213022993662</c:v>
                </c:pt>
                <c:pt idx="7135" formatCode="0.00">
                  <c:v>4040.0652489760741</c:v>
                </c:pt>
                <c:pt idx="7136" formatCode="0.00">
                  <c:v>4038.3011966411195</c:v>
                </c:pt>
                <c:pt idx="7137" formatCode="0.00">
                  <c:v>4039.7974085691963</c:v>
                </c:pt>
                <c:pt idx="7138" formatCode="0.00">
                  <c:v>4039.705049808204</c:v>
                </c:pt>
                <c:pt idx="7139" formatCode="0.00">
                  <c:v>4039.6034551711123</c:v>
                </c:pt>
                <c:pt idx="7140" formatCode="0.00">
                  <c:v>4039.5411130074426</c:v>
                </c:pt>
                <c:pt idx="7141" formatCode="0.00">
                  <c:v>4039.4903156888968</c:v>
                </c:pt>
                <c:pt idx="7142" formatCode="0.00">
                  <c:v>4039.414119711078</c:v>
                </c:pt>
                <c:pt idx="7143" formatCode="0.00">
                  <c:v>4039.1162627068775</c:v>
                </c:pt>
                <c:pt idx="7144" formatCode="0.00">
                  <c:v>4039.2940533217879</c:v>
                </c:pt>
                <c:pt idx="7145" formatCode="0.00">
                  <c:v>4039.2455649722669</c:v>
                </c:pt>
                <c:pt idx="7146" formatCode="0.00">
                  <c:v>4039.197076622746</c:v>
                </c:pt>
                <c:pt idx="7147" formatCode="0.00">
                  <c:v>4039.1578241493239</c:v>
                </c:pt>
                <c:pt idx="7148" formatCode="0.00">
                  <c:v>4039.1139537378526</c:v>
                </c:pt>
                <c:pt idx="7149" formatCode="0.00">
                  <c:v>4039.1024088927284</c:v>
                </c:pt>
                <c:pt idx="7150" formatCode="0.00">
                  <c:v>4039.0677743573565</c:v>
                </c:pt>
                <c:pt idx="7151" formatCode="0.00">
                  <c:v>4039.0377577600339</c:v>
                </c:pt>
                <c:pt idx="7152" formatCode="0.00">
                  <c:v>4037.456113978039</c:v>
                </c:pt>
                <c:pt idx="7153" formatCode="0.00">
                  <c:v>4038.9707976583145</c:v>
                </c:pt>
                <c:pt idx="7154" formatCode="0.00">
                  <c:v>4038.9430900300167</c:v>
                </c:pt>
                <c:pt idx="7155" formatCode="0.00">
                  <c:v>4038.7652994151063</c:v>
                </c:pt>
                <c:pt idx="7156" formatCode="0.00">
                  <c:v>4038.9338541539173</c:v>
                </c:pt>
                <c:pt idx="7157" formatCode="0.00">
                  <c:v>4038.9407810609919</c:v>
                </c:pt>
                <c:pt idx="7158" formatCode="0.00">
                  <c:v>4038.9430900300167</c:v>
                </c:pt>
                <c:pt idx="7159" formatCode="0.00">
                  <c:v>4038.9707976583145</c:v>
                </c:pt>
                <c:pt idx="7160" formatCode="0.00">
                  <c:v>4038.9500169370913</c:v>
                </c:pt>
                <c:pt idx="7161" formatCode="0.00">
                  <c:v>4038.9338541539173</c:v>
                </c:pt>
                <c:pt idx="7162" formatCode="0.00">
                  <c:v>4038.9315451848925</c:v>
                </c:pt>
                <c:pt idx="7163" formatCode="0.00">
                  <c:v>4039.0539205432074</c:v>
                </c:pt>
                <c:pt idx="7164" formatCode="0.00">
                  <c:v>4038.9800335344135</c:v>
                </c:pt>
                <c:pt idx="7165" formatCode="0.00">
                  <c:v>4038.9430900300167</c:v>
                </c:pt>
                <c:pt idx="7166" formatCode="0.00">
                  <c:v>4038.9246182778184</c:v>
                </c:pt>
                <c:pt idx="7167" formatCode="0.00">
                  <c:v>4038.9223093087935</c:v>
                </c:pt>
                <c:pt idx="7168" formatCode="0.00">
                  <c:v>4038.9061465256195</c:v>
                </c:pt>
                <c:pt idx="7169" formatCode="0.00">
                  <c:v>4038.9223093087935</c:v>
                </c:pt>
                <c:pt idx="7170" formatCode="0.00">
                  <c:v>4038.9592528131902</c:v>
                </c:pt>
                <c:pt idx="7171" formatCode="0.00">
                  <c:v>4039.0192860078355</c:v>
                </c:pt>
                <c:pt idx="7172" formatCode="0.00">
                  <c:v>4039.0008142556367</c:v>
                </c:pt>
                <c:pt idx="7173" formatCode="0.00">
                  <c:v>4038.9846514724632</c:v>
                </c:pt>
                <c:pt idx="7174" formatCode="0.00">
                  <c:v>4038.9638707512399</c:v>
                </c:pt>
                <c:pt idx="7175" formatCode="0.00">
                  <c:v>4038.9523259061157</c:v>
                </c:pt>
                <c:pt idx="7176" formatCode="0.00">
                  <c:v>4038.938472091967</c:v>
                </c:pt>
                <c:pt idx="7177" formatCode="0.00">
                  <c:v>4038.9246182778184</c:v>
                </c:pt>
                <c:pt idx="7178" formatCode="0.00">
                  <c:v>4038.9153824017189</c:v>
                </c:pt>
                <c:pt idx="7179" formatCode="0.00">
                  <c:v>4038.8830568353715</c:v>
                </c:pt>
                <c:pt idx="7180" formatCode="0.00">
                  <c:v>4039.0077411627112</c:v>
                </c:pt>
                <c:pt idx="7181" formatCode="0.00">
                  <c:v>4039.365631361557</c:v>
                </c:pt>
                <c:pt idx="7182" formatCode="0.00">
                  <c:v>4039.9590364009332</c:v>
                </c:pt>
                <c:pt idx="7183" formatCode="0.00">
                  <c:v>4040.7741024666907</c:v>
                </c:pt>
                <c:pt idx="7184" formatCode="0.00">
                  <c:v>4041.2797666831243</c:v>
                </c:pt>
                <c:pt idx="7185" formatCode="0.00">
                  <c:v>4041.6376568819696</c:v>
                </c:pt>
                <c:pt idx="7186" formatCode="0.00">
                  <c:v>4042.0394174922867</c:v>
                </c:pt>
                <c:pt idx="7187" formatCode="0.00">
                  <c:v>4042.3465103725862</c:v>
                </c:pt>
                <c:pt idx="7188" formatCode="0.00">
                  <c:v>4042.7159454165558</c:v>
                </c:pt>
                <c:pt idx="7189" formatCode="0.00">
                  <c:v>4043.235463447138</c:v>
                </c:pt>
                <c:pt idx="7190" formatCode="0.00">
                  <c:v>4043.2169916949397</c:v>
                </c:pt>
                <c:pt idx="7191" formatCode="0.00">
                  <c:v>4041.6122582226967</c:v>
                </c:pt>
                <c:pt idx="7192" formatCode="0.00">
                  <c:v>4043.1846661285922</c:v>
                </c:pt>
                <c:pt idx="7193" formatCode="0.00">
                  <c:v>4043.1939020046916</c:v>
                </c:pt>
                <c:pt idx="7194" formatCode="0.00">
                  <c:v>4043.203137880791</c:v>
                </c:pt>
                <c:pt idx="7195" formatCode="0.00">
                  <c:v>4043.1823571595673</c:v>
                </c:pt>
                <c:pt idx="7196" formatCode="0.00">
                  <c:v>4043.2169916949397</c:v>
                </c:pt>
                <c:pt idx="7197" formatCode="0.00">
                  <c:v>4043.203137880791</c:v>
                </c:pt>
                <c:pt idx="7198" formatCode="0.00">
                  <c:v>4043.2100647878651</c:v>
                </c:pt>
                <c:pt idx="7199" formatCode="0.00">
                  <c:v>4043.0853804605254</c:v>
                </c:pt>
                <c:pt idx="7200" formatCode="0.00">
                  <c:v>4042.5727893370176</c:v>
                </c:pt>
                <c:pt idx="7201" formatCode="0.00">
                  <c:v>4041.9493677003193</c:v>
                </c:pt>
                <c:pt idx="7202" formatCode="0.00">
                  <c:v>4042.4504139787027</c:v>
                </c:pt>
                <c:pt idx="7203" formatCode="0.00">
                  <c:v>4042.4596498548021</c:v>
                </c:pt>
                <c:pt idx="7204" formatCode="0.00">
                  <c:v>4041.9562946073934</c:v>
                </c:pt>
                <c:pt idx="7205" formatCode="0.00">
                  <c:v>4041.3282550326453</c:v>
                </c:pt>
                <c:pt idx="7206" formatCode="0.00">
                  <c:v>4041.5083546165806</c:v>
                </c:pt>
                <c:pt idx="7207" formatCode="0.00">
                  <c:v>4041.0119262762464</c:v>
                </c:pt>
                <c:pt idx="7208" formatCode="0.00">
                  <c:v>4040.6448002013017</c:v>
                </c:pt>
                <c:pt idx="7209" formatCode="0.00">
                  <c:v>4040.4762454624906</c:v>
                </c:pt>
                <c:pt idx="7210" formatCode="0.00">
                  <c:v>4040.4115943297957</c:v>
                </c:pt>
                <c:pt idx="7211" formatCode="0.00">
                  <c:v>4040.4092853607708</c:v>
                </c:pt>
                <c:pt idx="7212" formatCode="0.00">
                  <c:v>4040.455464741267</c:v>
                </c:pt>
                <c:pt idx="7213" formatCode="0.00">
                  <c:v>4040.7002154578968</c:v>
                </c:pt>
                <c:pt idx="7214" formatCode="0.00">
                  <c:v>4040.9796007098989</c:v>
                </c:pt>
                <c:pt idx="7215" formatCode="0.00">
                  <c:v>4041.2266603955536</c:v>
                </c:pt>
                <c:pt idx="7216" formatCode="0.00">
                  <c:v>4041.7230887358878</c:v>
                </c:pt>
                <c:pt idx="7217" formatCode="0.00">
                  <c:v>4042.4527229477276</c:v>
                </c:pt>
                <c:pt idx="7218" formatCode="0.00">
                  <c:v>4042.8175400536475</c:v>
                </c:pt>
                <c:pt idx="7219" formatCode="0.00">
                  <c:v>4043.0738356154015</c:v>
                </c:pt>
                <c:pt idx="7220" formatCode="0.00">
                  <c:v>4041.3859792582657</c:v>
                </c:pt>
                <c:pt idx="7221" formatCode="0.00">
                  <c:v>4042.9860947924585</c:v>
                </c:pt>
                <c:pt idx="7222" formatCode="0.00">
                  <c:v>4042.9260615978137</c:v>
                </c:pt>
                <c:pt idx="7223" formatCode="0.00">
                  <c:v>4042.8775732482927</c:v>
                </c:pt>
                <c:pt idx="7224" formatCode="0.00">
                  <c:v>4042.3534372796607</c:v>
                </c:pt>
                <c:pt idx="7225" formatCode="0.00">
                  <c:v>4041.598404408548</c:v>
                </c:pt>
                <c:pt idx="7226" formatCode="0.00">
                  <c:v>4041.1458464796851</c:v>
                </c:pt>
                <c:pt idx="7227" formatCode="0.00">
                  <c:v>4040.8110459710879</c:v>
                </c:pt>
                <c:pt idx="7228" formatCode="0.00">
                  <c:v>4039.6265448613603</c:v>
                </c:pt>
                <c:pt idx="7229" formatCode="0.00">
                  <c:v>4040.3261624758779</c:v>
                </c:pt>
                <c:pt idx="7230" formatCode="0.00">
                  <c:v>4040.1483718609675</c:v>
                </c:pt>
                <c:pt idx="7231" formatCode="0.00">
                  <c:v>4040.2084050556123</c:v>
                </c:pt>
                <c:pt idx="7232" formatCode="0.00">
                  <c:v>4040.2730561883072</c:v>
                </c:pt>
                <c:pt idx="7233" formatCode="0.00">
                  <c:v>4040.4000494846719</c:v>
                </c:pt>
                <c:pt idx="7234" formatCode="0.00">
                  <c:v>4040.5224248429868</c:v>
                </c:pt>
                <c:pt idx="7235" formatCode="0.00">
                  <c:v>4041.3859792582657</c:v>
                </c:pt>
                <c:pt idx="7236" formatCode="0.00">
                  <c:v>4041.3605805989928</c:v>
                </c:pt>
                <c:pt idx="7237" formatCode="0.00">
                  <c:v>4041.2382052406779</c:v>
                </c:pt>
                <c:pt idx="7238" formatCode="0.00">
                  <c:v>4041.3675075060669</c:v>
                </c:pt>
                <c:pt idx="7239" formatCode="0.00">
                  <c:v>4041.6122582226967</c:v>
                </c:pt>
                <c:pt idx="7240" formatCode="0.00">
                  <c:v>4041.1666272009084</c:v>
                </c:pt>
                <c:pt idx="7241" formatCode="0.00">
                  <c:v>4041.3536536919182</c:v>
                </c:pt>
                <c:pt idx="7242" formatCode="0.00">
                  <c:v>4041.4506303909602</c:v>
                </c:pt>
                <c:pt idx="7243" formatCode="0.00">
                  <c:v>4041.5014277095061</c:v>
                </c:pt>
                <c:pt idx="7244" formatCode="0.00">
                  <c:v>4041.4760290502331</c:v>
                </c:pt>
                <c:pt idx="7245" formatCode="0.00">
                  <c:v>4041.3721254441166</c:v>
                </c:pt>
                <c:pt idx="7246" formatCode="0.00">
                  <c:v>4041.2012617362807</c:v>
                </c:pt>
                <c:pt idx="7247" formatCode="0.00">
                  <c:v>4041.0719594708912</c:v>
                </c:pt>
                <c:pt idx="7248" formatCode="0.00">
                  <c:v>4041.4321586387618</c:v>
                </c:pt>
                <c:pt idx="7249" formatCode="0.00">
                  <c:v>4041.2104976123801</c:v>
                </c:pt>
                <c:pt idx="7250" formatCode="0.00">
                  <c:v>4041.1943348292061</c:v>
                </c:pt>
                <c:pt idx="7251" formatCode="0.00">
                  <c:v>4041.235896271653</c:v>
                </c:pt>
                <c:pt idx="7252" formatCode="0.00">
                  <c:v>4041.3074743114221</c:v>
                </c:pt>
                <c:pt idx="7253" formatCode="0.00">
                  <c:v>4041.3582716299679</c:v>
                </c:pt>
                <c:pt idx="7254" formatCode="0.00">
                  <c:v>4041.6699824483171</c:v>
                </c:pt>
                <c:pt idx="7255" formatCode="0.00">
                  <c:v>4042.1525569745022</c:v>
                </c:pt>
                <c:pt idx="7256" formatCode="0.00">
                  <c:v>4042.6097328414148</c:v>
                </c:pt>
                <c:pt idx="7257" formatCode="0.00">
                  <c:v>4043.0761445844264</c:v>
                </c:pt>
                <c:pt idx="7258" formatCode="0.00">
                  <c:v>4043.163885407369</c:v>
                </c:pt>
                <c:pt idx="7259" formatCode="0.00">
                  <c:v>4043.1708123144435</c:v>
                </c:pt>
                <c:pt idx="7260" formatCode="0.00">
                  <c:v>4043.1731212834684</c:v>
                </c:pt>
                <c:pt idx="7261" formatCode="0.00">
                  <c:v>4043.1685033454187</c:v>
                </c:pt>
                <c:pt idx="7262" formatCode="0.00">
                  <c:v>4043.1731212834684</c:v>
                </c:pt>
                <c:pt idx="7263" formatCode="0.00">
                  <c:v>4042.8337028368214</c:v>
                </c:pt>
                <c:pt idx="7264" formatCode="0.00">
                  <c:v>4042.6258956245883</c:v>
                </c:pt>
                <c:pt idx="7265" formatCode="0.00">
                  <c:v>4042.510447173348</c:v>
                </c:pt>
                <c:pt idx="7266" formatCode="0.00">
                  <c:v>4042.2910951159911</c:v>
                </c:pt>
                <c:pt idx="7267" formatCode="0.00">
                  <c:v>4041.9609125454431</c:v>
                </c:pt>
                <c:pt idx="7268" formatCode="0.00">
                  <c:v>4041.7715770854088</c:v>
                </c:pt>
                <c:pt idx="7269" formatCode="0.00">
                  <c:v>4041.5429891519525</c:v>
                </c:pt>
                <c:pt idx="7270" formatCode="0.00">
                  <c:v>4041.3559626609431</c:v>
                </c:pt>
                <c:pt idx="7271" formatCode="0.00">
                  <c:v>4041.2751487450746</c:v>
                </c:pt>
                <c:pt idx="7272" formatCode="0.00">
                  <c:v>4041.1920258601813</c:v>
                </c:pt>
                <c:pt idx="7273" formatCode="0.00">
                  <c:v>4041.646892758069</c:v>
                </c:pt>
                <c:pt idx="7274" formatCode="0.00">
                  <c:v>4041.9147331649469</c:v>
                </c:pt>
                <c:pt idx="7275" formatCode="0.00">
                  <c:v>4040.6701988605746</c:v>
                </c:pt>
                <c:pt idx="7276" formatCode="0.00">
                  <c:v>4042.3719090318591</c:v>
                </c:pt>
                <c:pt idx="7277" formatCode="0.00">
                  <c:v>4042.5150651113977</c:v>
                </c:pt>
                <c:pt idx="7278" formatCode="0.00">
                  <c:v>4042.2172081071972</c:v>
                </c:pt>
                <c:pt idx="7279" formatCode="0.00">
                  <c:v>4041.9031883198227</c:v>
                </c:pt>
                <c:pt idx="7280" formatCode="0.00">
                  <c:v>4041.7392515190613</c:v>
                </c:pt>
                <c:pt idx="7281" formatCode="0.00">
                  <c:v>4041.7069259527138</c:v>
                </c:pt>
                <c:pt idx="7282" formatCode="0.00">
                  <c:v>4041.7900488376072</c:v>
                </c:pt>
                <c:pt idx="7283" formatCode="0.00">
                  <c:v>4041.9078062578724</c:v>
                </c:pt>
                <c:pt idx="7284" formatCode="0.00">
                  <c:v>4041.9678394525176</c:v>
                </c:pt>
                <c:pt idx="7285" formatCode="0.00">
                  <c:v>4041.9816932666663</c:v>
                </c:pt>
                <c:pt idx="7286" formatCode="0.00">
                  <c:v>4041.977075328617</c:v>
                </c:pt>
                <c:pt idx="7287" formatCode="0.00">
                  <c:v>4041.9701484215425</c:v>
                </c:pt>
                <c:pt idx="7288" formatCode="0.00">
                  <c:v>4041.9539856383685</c:v>
                </c:pt>
                <c:pt idx="7289" formatCode="0.00">
                  <c:v>4041.8385371871282</c:v>
                </c:pt>
                <c:pt idx="7290" formatCode="0.00">
                  <c:v>4041.5937864704983</c:v>
                </c:pt>
                <c:pt idx="7291" formatCode="0.00">
                  <c:v>4041.3952151343647</c:v>
                </c:pt>
                <c:pt idx="7292" formatCode="0.00">
                  <c:v>4041.4898828643818</c:v>
                </c:pt>
                <c:pt idx="7293" formatCode="0.00">
                  <c:v>4041.1735541079829</c:v>
                </c:pt>
                <c:pt idx="7294" formatCode="0.00">
                  <c:v>4041.1897168911569</c:v>
                </c:pt>
                <c:pt idx="7295" formatCode="0.00">
                  <c:v>4041.9170421339718</c:v>
                </c:pt>
                <c:pt idx="7296" formatCode="0.00">
                  <c:v>4042.3511283106359</c:v>
                </c:pt>
                <c:pt idx="7297" formatCode="0.00">
                  <c:v>4042.6235866555635</c:v>
                </c:pt>
                <c:pt idx="7298" formatCode="0.00">
                  <c:v>4042.7459620138784</c:v>
                </c:pt>
                <c:pt idx="7299" formatCode="0.00">
                  <c:v>4042.8267759297469</c:v>
                </c:pt>
                <c:pt idx="7300" formatCode="0.00">
                  <c:v>4042.5935700582409</c:v>
                </c:pt>
                <c:pt idx="7301" formatCode="0.00">
                  <c:v>4042.5496996467696</c:v>
                </c:pt>
                <c:pt idx="7302" formatCode="0.00">
                  <c:v>4042.510447173348</c:v>
                </c:pt>
                <c:pt idx="7303" formatCode="0.00">
                  <c:v>4042.6951646953326</c:v>
                </c:pt>
                <c:pt idx="7304" formatCode="0.00">
                  <c:v>4042.6466763458116</c:v>
                </c:pt>
                <c:pt idx="7305" formatCode="0.00">
                  <c:v>4042.422706350405</c:v>
                </c:pt>
                <c:pt idx="7306" formatCode="0.00">
                  <c:v>4042.2472247045198</c:v>
                </c:pt>
                <c:pt idx="7307" formatCode="0.00">
                  <c:v>4042.147939036453</c:v>
                </c:pt>
                <c:pt idx="7308" formatCode="0.00">
                  <c:v>4042.1340852223038</c:v>
                </c:pt>
                <c:pt idx="7309" formatCode="0.00">
                  <c:v>4042.1941184169491</c:v>
                </c:pt>
                <c:pt idx="7310" formatCode="0.00">
                  <c:v>4042.2656964567182</c:v>
                </c:pt>
                <c:pt idx="7311" formatCode="0.00">
                  <c:v>4042.3026399611149</c:v>
                </c:pt>
                <c:pt idx="7312" formatCode="0.00">
                  <c:v>4042.348819341611</c:v>
                </c:pt>
                <c:pt idx="7313" formatCode="0.00">
                  <c:v>4042.0786699657083</c:v>
                </c:pt>
                <c:pt idx="7314" formatCode="0.00">
                  <c:v>4041.6838362624658</c:v>
                </c:pt>
                <c:pt idx="7315" formatCode="0.00">
                  <c:v>4041.3305640016702</c:v>
                </c:pt>
                <c:pt idx="7316" formatCode="0.00">
                  <c:v>4040.8780060728072</c:v>
                </c:pt>
                <c:pt idx="7317" formatCode="0.00">
                  <c:v>4040.4854813385896</c:v>
                </c:pt>
                <c:pt idx="7318" formatCode="0.00">
                  <c:v>4040.2268768078111</c:v>
                </c:pt>
                <c:pt idx="7319" formatCode="0.00">
                  <c:v>4040.0236875336277</c:v>
                </c:pt>
                <c:pt idx="7320" formatCode="0.00">
                  <c:v>4039.8366610426183</c:v>
                </c:pt>
                <c:pt idx="7321" formatCode="0.00">
                  <c:v>4039.6681063038068</c:v>
                </c:pt>
                <c:pt idx="7322" formatCode="0.00">
                  <c:v>4039.5203322862189</c:v>
                </c:pt>
                <c:pt idx="7323" formatCode="0.00">
                  <c:v>4039.3933389898548</c:v>
                </c:pt>
                <c:pt idx="7324" formatCode="0.00">
                  <c:v>4039.2801995076388</c:v>
                </c:pt>
                <c:pt idx="7325" formatCode="0.00">
                  <c:v>4039.2086214678698</c:v>
                </c:pt>
                <c:pt idx="7326" formatCode="0.00">
                  <c:v>4039.1647510563985</c:v>
                </c:pt>
                <c:pt idx="7327" formatCode="0.00">
                  <c:v>4039.1162627068775</c:v>
                </c:pt>
                <c:pt idx="7328" formatCode="0.00">
                  <c:v>4039.0677743573565</c:v>
                </c:pt>
                <c:pt idx="7329" formatCode="0.00">
                  <c:v>4039.0031232246615</c:v>
                </c:pt>
                <c:pt idx="7330" formatCode="0.00">
                  <c:v>4038.9592528131902</c:v>
                </c:pt>
                <c:pt idx="7331" formatCode="0.00">
                  <c:v>4038.9061465256195</c:v>
                </c:pt>
                <c:pt idx="7332" formatCode="0.00">
                  <c:v>4038.8599671451234</c:v>
                </c:pt>
                <c:pt idx="7333" formatCode="0.00">
                  <c:v>4038.818405702677</c:v>
                </c:pt>
                <c:pt idx="7334" formatCode="0.00">
                  <c:v>4038.7791532292549</c:v>
                </c:pt>
                <c:pt idx="7335" formatCode="0.00">
                  <c:v>4038.7468276629079</c:v>
                </c:pt>
                <c:pt idx="7336" formatCode="0.00">
                  <c:v>4038.7145020965604</c:v>
                </c:pt>
                <c:pt idx="7337" formatCode="0.00">
                  <c:v>4038.6706316850891</c:v>
                </c:pt>
                <c:pt idx="7338" formatCode="0.00">
                  <c:v>4038.6498509638659</c:v>
                </c:pt>
                <c:pt idx="7339" formatCode="0.00">
                  <c:v>4038.6359971497168</c:v>
                </c:pt>
                <c:pt idx="7340" formatCode="0.00">
                  <c:v>4038.6129074594687</c:v>
                </c:pt>
                <c:pt idx="7341" formatCode="0.00">
                  <c:v>4038.5828908621461</c:v>
                </c:pt>
                <c:pt idx="7342" formatCode="0.00">
                  <c:v>4038.5713460170223</c:v>
                </c:pt>
                <c:pt idx="7343" formatCode="0.00">
                  <c:v>4038.5528742648239</c:v>
                </c:pt>
                <c:pt idx="7344" formatCode="0.00">
                  <c:v>4038.5367114816499</c:v>
                </c:pt>
                <c:pt idx="7345" formatCode="0.00">
                  <c:v>4038.5182397294516</c:v>
                </c:pt>
                <c:pt idx="7346" formatCode="0.00">
                  <c:v>4038.5020769462781</c:v>
                </c:pt>
                <c:pt idx="7347" formatCode="0.00">
                  <c:v>4038.4720603489554</c:v>
                </c:pt>
                <c:pt idx="7348" formatCode="0.00">
                  <c:v>4038.4558975657819</c:v>
                </c:pt>
                <c:pt idx="7349" formatCode="0.00">
                  <c:v>4038.4374258135831</c:v>
                </c:pt>
                <c:pt idx="7350" formatCode="0.00">
                  <c:v>4038.4235719994344</c:v>
                </c:pt>
                <c:pt idx="7351" formatCode="0.00">
                  <c:v>4038.4097181852858</c:v>
                </c:pt>
                <c:pt idx="7352" formatCode="0.00">
                  <c:v>4038.391246433087</c:v>
                </c:pt>
                <c:pt idx="7353" formatCode="0.00">
                  <c:v>4038.3773926189383</c:v>
                </c:pt>
                <c:pt idx="7354" formatCode="0.00">
                  <c:v>4038.3704657118637</c:v>
                </c:pt>
                <c:pt idx="7355" formatCode="0.00">
                  <c:v>4038.365847773814</c:v>
                </c:pt>
                <c:pt idx="7356" formatCode="0.00">
                  <c:v>4038.365847773814</c:v>
                </c:pt>
                <c:pt idx="7357" formatCode="0.00">
                  <c:v>4038.3635388047892</c:v>
                </c:pt>
                <c:pt idx="7358" formatCode="0.00">
                  <c:v>4038.382010556988</c:v>
                </c:pt>
                <c:pt idx="7359" formatCode="0.00">
                  <c:v>4038.3866284950373</c:v>
                </c:pt>
                <c:pt idx="7360" formatCode="0.00">
                  <c:v>4038.4004823091864</c:v>
                </c:pt>
                <c:pt idx="7361" formatCode="0.00">
                  <c:v>4038.4235719994344</c:v>
                </c:pt>
                <c:pt idx="7362" formatCode="0.00">
                  <c:v>4038.5205486984764</c:v>
                </c:pt>
                <c:pt idx="7363" formatCode="0.00">
                  <c:v>4038.672940654114</c:v>
                </c:pt>
                <c:pt idx="7364" formatCode="0.00">
                  <c:v>4038.8576581760985</c:v>
                </c:pt>
                <c:pt idx="7365" formatCode="0.00">
                  <c:v>4039.0146680697858</c:v>
                </c:pt>
                <c:pt idx="7366" formatCode="0.00">
                  <c:v>4039.1485882732245</c:v>
                </c:pt>
                <c:pt idx="7367" formatCode="0.00">
                  <c:v>4039.2617277554405</c:v>
                </c:pt>
                <c:pt idx="7368" formatCode="0.00">
                  <c:v>4039.349468578383</c:v>
                </c:pt>
                <c:pt idx="7369" formatCode="0.00">
                  <c:v>4039.5318771313432</c:v>
                </c:pt>
                <c:pt idx="7370" formatCode="0.00">
                  <c:v>4039.7443022816256</c:v>
                </c:pt>
                <c:pt idx="7371" formatCode="0.00">
                  <c:v>4040.4046674227211</c:v>
                </c:pt>
                <c:pt idx="7372" formatCode="0.00">
                  <c:v>4041.2012617362807</c:v>
                </c:pt>
                <c:pt idx="7373" formatCode="0.00">
                  <c:v>4041.8131385278552</c:v>
                </c:pt>
                <c:pt idx="7374" formatCode="0.00">
                  <c:v>4042.1848825408497</c:v>
                </c:pt>
                <c:pt idx="7375" formatCode="0.00">
                  <c:v>4043.1869750976171</c:v>
                </c:pt>
                <c:pt idx="7376" formatCode="0.00">
                  <c:v>4042.7598158280275</c:v>
                </c:pt>
                <c:pt idx="7377" formatCode="0.00">
                  <c:v>4043.1661943763938</c:v>
                </c:pt>
                <c:pt idx="7378" formatCode="0.00">
                  <c:v>4043.1200149958977</c:v>
                </c:pt>
                <c:pt idx="7379" formatCode="0.00">
                  <c:v>4042.9468423190369</c:v>
                </c:pt>
                <c:pt idx="7380" formatCode="0.00">
                  <c:v>4042.3326565584375</c:v>
                </c:pt>
                <c:pt idx="7381" formatCode="0.00">
                  <c:v>4042.0648161515596</c:v>
                </c:pt>
                <c:pt idx="7382" formatCode="0.00">
                  <c:v>4041.9678394525176</c:v>
                </c:pt>
                <c:pt idx="7383" formatCode="0.00">
                  <c:v>4041.8754806915254</c:v>
                </c:pt>
                <c:pt idx="7384" formatCode="0.00">
                  <c:v>4041.7461784261359</c:v>
                </c:pt>
                <c:pt idx="7385" formatCode="0.00">
                  <c:v>4041.5452981209773</c:v>
                </c:pt>
                <c:pt idx="7386" formatCode="0.00">
                  <c:v>4041.2312783336033</c:v>
                </c:pt>
                <c:pt idx="7387" formatCode="0.00">
                  <c:v>4040.9449661745266</c:v>
                </c:pt>
                <c:pt idx="7388" formatCode="0.00">
                  <c:v>4041.1781720460326</c:v>
                </c:pt>
                <c:pt idx="7389" formatCode="0.00">
                  <c:v>4041.1412285416354</c:v>
                </c:pt>
                <c:pt idx="7390" formatCode="0.00">
                  <c:v>4040.8664612276834</c:v>
                </c:pt>
                <c:pt idx="7391" formatCode="0.00">
                  <c:v>4040.4924082456641</c:v>
                </c:pt>
                <c:pt idx="7392" formatCode="0.00">
                  <c:v>4040.1460628919426</c:v>
                </c:pt>
                <c:pt idx="7393" formatCode="0.00">
                  <c:v>4039.9036211443376</c:v>
                </c:pt>
                <c:pt idx="7394" formatCode="0.00">
                  <c:v>4039.7119767152785</c:v>
                </c:pt>
                <c:pt idx="7395" formatCode="0.00">
                  <c:v>4039.6681063038068</c:v>
                </c:pt>
                <c:pt idx="7396" formatCode="0.00">
                  <c:v>4039.6611793967327</c:v>
                </c:pt>
                <c:pt idx="7397" formatCode="0.00">
                  <c:v>4039.4487542464499</c:v>
                </c:pt>
                <c:pt idx="7398" formatCode="0.00">
                  <c:v>4039.3540865164327</c:v>
                </c:pt>
                <c:pt idx="7399" formatCode="0.00">
                  <c:v>4039.3079071359366</c:v>
                </c:pt>
                <c:pt idx="7400" formatCode="0.00">
                  <c:v>4039.220166312994</c:v>
                </c:pt>
                <c:pt idx="7401" formatCode="0.00">
                  <c:v>4039.0793192024803</c:v>
                </c:pt>
                <c:pt idx="7402" formatCode="0.00">
                  <c:v>4039.0377577600339</c:v>
                </c:pt>
                <c:pt idx="7403" formatCode="0.00">
                  <c:v>4039.0077411627112</c:v>
                </c:pt>
                <c:pt idx="7404" formatCode="0.00">
                  <c:v>4039.1693689944482</c:v>
                </c:pt>
                <c:pt idx="7405" formatCode="0.00">
                  <c:v>4039.2709636315399</c:v>
                </c:pt>
                <c:pt idx="7406" formatCode="0.00">
                  <c:v>4039.3610134235073</c:v>
                </c:pt>
                <c:pt idx="7407" formatCode="0.00">
                  <c:v>4039.5711296047648</c:v>
                </c:pt>
                <c:pt idx="7408" formatCode="0.00">
                  <c:v>4039.873604547015</c:v>
                </c:pt>
                <c:pt idx="7409" formatCode="0.00">
                  <c:v>4040.309999692704</c:v>
                </c:pt>
                <c:pt idx="7410" formatCode="0.00">
                  <c:v>4041.1735541079829</c:v>
                </c:pt>
                <c:pt idx="7411" formatCode="0.00">
                  <c:v>4042.0763609966834</c:v>
                </c:pt>
                <c:pt idx="7412" formatCode="0.00">
                  <c:v>4042.2887861469662</c:v>
                </c:pt>
                <c:pt idx="7413" formatCode="0.00">
                  <c:v>4042.8360118058463</c:v>
                </c:pt>
                <c:pt idx="7414" formatCode="0.00">
                  <c:v>4042.4804305760254</c:v>
                </c:pt>
                <c:pt idx="7415" formatCode="0.00">
                  <c:v>4042.074052027659</c:v>
                </c:pt>
                <c:pt idx="7416" formatCode="0.00">
                  <c:v>4041.9101152268972</c:v>
                </c:pt>
                <c:pt idx="7417" formatCode="0.00">
                  <c:v>4041.3005474043475</c:v>
                </c:pt>
                <c:pt idx="7418" formatCode="0.00">
                  <c:v>4040.8595343206089</c:v>
                </c:pt>
                <c:pt idx="7419" formatCode="0.00">
                  <c:v>4040.5108799978625</c:v>
                </c:pt>
                <c:pt idx="7420" formatCode="0.00">
                  <c:v>4040.2153319626868</c:v>
                </c:pt>
                <c:pt idx="7421" formatCode="0.00">
                  <c:v>4039.9613453699576</c:v>
                </c:pt>
                <c:pt idx="7422" formatCode="0.00">
                  <c:v>4039.7512291887001</c:v>
                </c:pt>
                <c:pt idx="7423" formatCode="0.00">
                  <c:v>4039.5826744498891</c:v>
                </c:pt>
                <c:pt idx="7424" formatCode="0.00">
                  <c:v>4039.4372094013261</c:v>
                </c:pt>
                <c:pt idx="7425" formatCode="0.00">
                  <c:v>4039.3217609500853</c:v>
                </c:pt>
                <c:pt idx="7426" formatCode="0.00">
                  <c:v>4039.2317111581178</c:v>
                </c:pt>
                <c:pt idx="7427" formatCode="0.00">
                  <c:v>4039.1624420873736</c:v>
                </c:pt>
                <c:pt idx="7428" formatCode="0.00">
                  <c:v>4039.0977909546791</c:v>
                </c:pt>
                <c:pt idx="7429" formatCode="0.00">
                  <c:v>4039.0400667290587</c:v>
                </c:pt>
                <c:pt idx="7430" formatCode="0.00">
                  <c:v>4039.0146680697858</c:v>
                </c:pt>
                <c:pt idx="7431" formatCode="0.00">
                  <c:v>4038.9823425034383</c:v>
                </c:pt>
                <c:pt idx="7432" formatCode="0.00">
                  <c:v>4038.9823425034383</c:v>
                </c:pt>
                <c:pt idx="7433" formatCode="0.00">
                  <c:v>4038.9569438441654</c:v>
                </c:pt>
                <c:pt idx="7434" formatCode="0.00">
                  <c:v>4038.9615617822151</c:v>
                </c:pt>
                <c:pt idx="7435" formatCode="0.00">
                  <c:v>4038.9569438441654</c:v>
                </c:pt>
                <c:pt idx="7436" formatCode="0.00">
                  <c:v>4038.9500169370913</c:v>
                </c:pt>
                <c:pt idx="7437" formatCode="0.00">
                  <c:v>4038.9430900300167</c:v>
                </c:pt>
                <c:pt idx="7438" formatCode="0.00">
                  <c:v>4038.9176913707438</c:v>
                </c:pt>
                <c:pt idx="7439" formatCode="0.00">
                  <c:v>4038.9084554946444</c:v>
                </c:pt>
                <c:pt idx="7440" formatCode="0.00">
                  <c:v>4038.8922927114709</c:v>
                </c:pt>
                <c:pt idx="7441" formatCode="0.00">
                  <c:v>4038.9592528131902</c:v>
                </c:pt>
                <c:pt idx="7442" formatCode="0.00">
                  <c:v>4039.2894353837382</c:v>
                </c:pt>
                <c:pt idx="7443" formatCode="0.00">
                  <c:v>4039.9775081531316</c:v>
                </c:pt>
                <c:pt idx="7444" formatCode="0.00">
                  <c:v>4041.1504644177348</c:v>
                </c:pt>
                <c:pt idx="7445" formatCode="0.00">
                  <c:v>4041.7300156429624</c:v>
                </c:pt>
                <c:pt idx="7446" formatCode="0.00">
                  <c:v>4042.5543175848193</c:v>
                </c:pt>
                <c:pt idx="7447" formatCode="0.00">
                  <c:v>4043.1939020046916</c:v>
                </c:pt>
                <c:pt idx="7448" formatCode="0.00">
                  <c:v>4042.6882377882584</c:v>
                </c:pt>
                <c:pt idx="7449" formatCode="0.00">
                  <c:v>4042.2310619213458</c:v>
                </c:pt>
                <c:pt idx="7450" formatCode="0.00">
                  <c:v>4041.8085205898055</c:v>
                </c:pt>
                <c:pt idx="7451" formatCode="0.00">
                  <c:v>4041.6930721385652</c:v>
                </c:pt>
                <c:pt idx="7452" formatCode="0.00">
                  <c:v>4041.6030223465978</c:v>
                </c:pt>
                <c:pt idx="7453" formatCode="0.00">
                  <c:v>4041.5776236873248</c:v>
                </c:pt>
                <c:pt idx="7454" formatCode="0.00">
                  <c:v>4041.5776236873248</c:v>
                </c:pt>
                <c:pt idx="7455" formatCode="0.00">
                  <c:v>4039.7650830028488</c:v>
                </c:pt>
                <c:pt idx="7456" formatCode="0.00">
                  <c:v>4040.9288033913531</c:v>
                </c:pt>
                <c:pt idx="7457" formatCode="0.00">
                  <c:v>4040.6494181393509</c:v>
                </c:pt>
                <c:pt idx="7458" formatCode="0.00">
                  <c:v>4040.4346840200437</c:v>
                </c:pt>
                <c:pt idx="7459" formatCode="0.00">
                  <c:v>4040.2730561883072</c:v>
                </c:pt>
                <c:pt idx="7460" formatCode="0.00">
                  <c:v>4040.1275911397443</c:v>
                </c:pt>
                <c:pt idx="7461" formatCode="0.00">
                  <c:v>4040.0029068124045</c:v>
                </c:pt>
                <c:pt idx="7462" formatCode="0.00">
                  <c:v>4039.8920762992134</c:v>
                </c:pt>
                <c:pt idx="7463" formatCode="0.00">
                  <c:v>4039.8089534143205</c:v>
                </c:pt>
                <c:pt idx="7464" formatCode="0.00">
                  <c:v>4039.7419933126007</c:v>
                </c:pt>
                <c:pt idx="7465" formatCode="0.00">
                  <c:v>4039.6981229011294</c:v>
                </c:pt>
                <c:pt idx="7466" formatCode="0.00">
                  <c:v>4039.6750332108813</c:v>
                </c:pt>
                <c:pt idx="7467" formatCode="0.00">
                  <c:v>4039.656561458683</c:v>
                </c:pt>
                <c:pt idx="7468" formatCode="0.00">
                  <c:v>4039.6288538303852</c:v>
                </c:pt>
                <c:pt idx="7469" formatCode="0.00">
                  <c:v>4039.6288538303852</c:v>
                </c:pt>
                <c:pt idx="7470" formatCode="0.00">
                  <c:v>4039.6265448613603</c:v>
                </c:pt>
                <c:pt idx="7471" formatCode="0.00">
                  <c:v>4039.6357807374598</c:v>
                </c:pt>
                <c:pt idx="7472" formatCode="0.00">
                  <c:v>4039.6265448613603</c:v>
                </c:pt>
                <c:pt idx="7473" formatCode="0.00">
                  <c:v>4039.5849834189139</c:v>
                </c:pt>
                <c:pt idx="7474" formatCode="0.00">
                  <c:v>4039.5411130074426</c:v>
                </c:pt>
                <c:pt idx="7475" formatCode="0.00">
                  <c:v>4039.4880067198719</c:v>
                </c:pt>
                <c:pt idx="7476" formatCode="0.00">
                  <c:v>4039.3771762066808</c:v>
                </c:pt>
                <c:pt idx="7477" formatCode="0.00">
                  <c:v>4039.2755815695891</c:v>
                </c:pt>
                <c:pt idx="7478" formatCode="0.00">
                  <c:v>4039.1878407466465</c:v>
                </c:pt>
                <c:pt idx="7479" formatCode="0.00">
                  <c:v>4039.1047178617532</c:v>
                </c:pt>
                <c:pt idx="7480" formatCode="0.00">
                  <c:v>4039.0308308529593</c:v>
                </c:pt>
                <c:pt idx="7481" formatCode="0.00">
                  <c:v>4038.9430900300167</c:v>
                </c:pt>
                <c:pt idx="7482" formatCode="0.00">
                  <c:v>4038.8807478663466</c:v>
                </c:pt>
                <c:pt idx="7483" formatCode="0.00">
                  <c:v>4038.8207146717018</c:v>
                </c:pt>
                <c:pt idx="7484" formatCode="0.00">
                  <c:v>4038.7560635390068</c:v>
                </c:pt>
                <c:pt idx="7485" formatCode="0.00">
                  <c:v>4038.7098841585107</c:v>
                </c:pt>
                <c:pt idx="7486" formatCode="0.00">
                  <c:v>4038.6683227160643</c:v>
                </c:pt>
                <c:pt idx="7487" formatCode="0.00">
                  <c:v>4038.6359971497168</c:v>
                </c:pt>
                <c:pt idx="7488" formatCode="0.00">
                  <c:v>4038.6036715833698</c:v>
                </c:pt>
                <c:pt idx="7489" formatCode="0.00">
                  <c:v>4038.5782729240968</c:v>
                </c:pt>
                <c:pt idx="7490" formatCode="0.00">
                  <c:v>4038.5505652957991</c:v>
                </c:pt>
                <c:pt idx="7491" formatCode="0.00">
                  <c:v>4038.5159307604267</c:v>
                </c:pt>
                <c:pt idx="7492" formatCode="0.00">
                  <c:v>4038.4997679772532</c:v>
                </c:pt>
                <c:pt idx="7493" formatCode="0.00">
                  <c:v>4038.4997679772532</c:v>
                </c:pt>
                <c:pt idx="7494" formatCode="0.00">
                  <c:v>4038.5090038533522</c:v>
                </c:pt>
                <c:pt idx="7495" formatCode="0.00">
                  <c:v>4038.5413294196997</c:v>
                </c:pt>
                <c:pt idx="7496" formatCode="0.00">
                  <c:v>4038.5690370479974</c:v>
                </c:pt>
                <c:pt idx="7497" formatCode="0.00">
                  <c:v>4038.608289521419</c:v>
                </c:pt>
                <c:pt idx="7498" formatCode="0.00">
                  <c:v>4038.6521599328908</c:v>
                </c:pt>
                <c:pt idx="7499" formatCode="0.00">
                  <c:v>4038.6891034372875</c:v>
                </c:pt>
                <c:pt idx="7500" formatCode="0.00">
                  <c:v>4038.7422097248582</c:v>
                </c:pt>
                <c:pt idx="7501" formatCode="0.00">
                  <c:v>4038.7791532292554</c:v>
                </c:pt>
                <c:pt idx="7502" formatCode="0.00">
                  <c:v>4038.8160967336521</c:v>
                </c:pt>
                <c:pt idx="7503" formatCode="0.00">
                  <c:v>4038.841495392925</c:v>
                </c:pt>
                <c:pt idx="7504" formatCode="0.00">
                  <c:v>4038.8738209592725</c:v>
                </c:pt>
                <c:pt idx="7505" formatCode="0.00">
                  <c:v>4038.8830568353715</c:v>
                </c:pt>
                <c:pt idx="7506" formatCode="0.00">
                  <c:v>4038.9061465256195</c:v>
                </c:pt>
                <c:pt idx="7507" formatCode="0.00">
                  <c:v>4038.9269272468428</c:v>
                </c:pt>
                <c:pt idx="7508" formatCode="0.00">
                  <c:v>4038.9569438441654</c:v>
                </c:pt>
                <c:pt idx="7509" formatCode="0.00">
                  <c:v>4038.9754155963642</c:v>
                </c:pt>
                <c:pt idx="7510" formatCode="0.00">
                  <c:v>4038.9938873485626</c:v>
                </c:pt>
                <c:pt idx="7511" formatCode="0.00">
                  <c:v>4039.0262129149096</c:v>
                </c:pt>
                <c:pt idx="7512" formatCode="0.00">
                  <c:v>4039.0677743573565</c:v>
                </c:pt>
                <c:pt idx="7513" formatCode="0.00">
                  <c:v>4039.1185716759023</c:v>
                </c:pt>
                <c:pt idx="7514" formatCode="0.00">
                  <c:v>4039.2086214678698</c:v>
                </c:pt>
                <c:pt idx="7515" formatCode="0.00">
                  <c:v>4039.2871264147134</c:v>
                </c:pt>
                <c:pt idx="7516" formatCode="0.00">
                  <c:v>4039.3702492996063</c:v>
                </c:pt>
                <c:pt idx="7517" formatCode="0.00">
                  <c:v>4039.4764618747477</c:v>
                </c:pt>
                <c:pt idx="7518" formatCode="0.00">
                  <c:v>4039.5826744498891</c:v>
                </c:pt>
                <c:pt idx="7519" formatCode="0.00">
                  <c:v>4039.6888870250305</c:v>
                </c:pt>
                <c:pt idx="7520" formatCode="0.00">
                  <c:v>4039.7881726930968</c:v>
                </c:pt>
                <c:pt idx="7521" formatCode="0.00">
                  <c:v>4039.8689866089653</c:v>
                </c:pt>
                <c:pt idx="7522" formatCode="0.00">
                  <c:v>4039.9567274319083</c:v>
                </c:pt>
                <c:pt idx="7523" formatCode="0.00">
                  <c:v>4039.9867440292305</c:v>
                </c:pt>
                <c:pt idx="7524" formatCode="0.00">
                  <c:v>4039.9151659894615</c:v>
                </c:pt>
                <c:pt idx="7525" formatCode="0.00">
                  <c:v>4039.8412789806675</c:v>
                </c:pt>
                <c:pt idx="7526" formatCode="0.00">
                  <c:v>4039.7604650647995</c:v>
                </c:pt>
                <c:pt idx="7527" formatCode="0.00">
                  <c:v>4039.7027408391791</c:v>
                </c:pt>
                <c:pt idx="7528" formatCode="0.00">
                  <c:v>4039.6427076445339</c:v>
                </c:pt>
                <c:pt idx="7529" formatCode="0.00">
                  <c:v>4039.5780565118393</c:v>
                </c:pt>
                <c:pt idx="7530" formatCode="0.00">
                  <c:v>4038.3496849906405</c:v>
                </c:pt>
                <c:pt idx="7531" formatCode="0.00">
                  <c:v>4039.4649170296238</c:v>
                </c:pt>
                <c:pt idx="7532" formatCode="0.00">
                  <c:v>4039.3448506403338</c:v>
                </c:pt>
                <c:pt idx="7533" formatCode="0.00">
                  <c:v>4039.2478739412913</c:v>
                </c:pt>
                <c:pt idx="7534" formatCode="0.00">
                  <c:v>4039.1532062112742</c:v>
                </c:pt>
                <c:pt idx="7535" formatCode="0.00">
                  <c:v>4039.1000999237035</c:v>
                </c:pt>
                <c:pt idx="7536" formatCode="0.00">
                  <c:v>4039.035448791009</c:v>
                </c:pt>
                <c:pt idx="7537" formatCode="0.00">
                  <c:v>4038.9592528131902</c:v>
                </c:pt>
                <c:pt idx="7538" formatCode="0.00">
                  <c:v>4038.8922927114709</c:v>
                </c:pt>
                <c:pt idx="7539" formatCode="0.00">
                  <c:v>4038.8368774548753</c:v>
                </c:pt>
                <c:pt idx="7540" formatCode="0.00">
                  <c:v>4038.7791532292554</c:v>
                </c:pt>
                <c:pt idx="7541" formatCode="0.00">
                  <c:v>4037.8832732476289</c:v>
                </c:pt>
                <c:pt idx="7542" formatCode="0.00">
                  <c:v>4038.6867944682626</c:v>
                </c:pt>
                <c:pt idx="7543" formatCode="0.00">
                  <c:v>4038.647541994841</c:v>
                </c:pt>
                <c:pt idx="7544" formatCode="0.00">
                  <c:v>4038.6013626143449</c:v>
                </c:pt>
                <c:pt idx="7545" formatCode="0.00">
                  <c:v>4038.5528742648239</c:v>
                </c:pt>
                <c:pt idx="7546" formatCode="0.00">
                  <c:v>4038.5136217914019</c:v>
                </c:pt>
                <c:pt idx="7547" formatCode="0.00">
                  <c:v>4038.4605155038312</c:v>
                </c:pt>
                <c:pt idx="7548" formatCode="0.00">
                  <c:v>4038.4258809684593</c:v>
                </c:pt>
                <c:pt idx="7549" formatCode="0.00">
                  <c:v>4038.3843195260129</c:v>
                </c:pt>
                <c:pt idx="7550" formatCode="0.00">
                  <c:v>4038.3404491145411</c:v>
                </c:pt>
                <c:pt idx="7551" formatCode="0.00">
                  <c:v>4038.3035056101444</c:v>
                </c:pt>
                <c:pt idx="7552" formatCode="0.00">
                  <c:v>4038.2527082915985</c:v>
                </c:pt>
                <c:pt idx="7553" formatCode="0.00">
                  <c:v>4038.0264293271671</c:v>
                </c:pt>
                <c:pt idx="7554" formatCode="0.00">
                  <c:v>4038.188057158904</c:v>
                </c:pt>
                <c:pt idx="7555" formatCode="0.00">
                  <c:v>4038.1580405615814</c:v>
                </c:pt>
                <c:pt idx="7556" formatCode="0.00">
                  <c:v>4038.1187880881594</c:v>
                </c:pt>
                <c:pt idx="7557" formatCode="0.00">
                  <c:v>4037.6200507788008</c:v>
                </c:pt>
                <c:pt idx="7558" formatCode="0.00">
                  <c:v>4038.0472100483903</c:v>
                </c:pt>
                <c:pt idx="7559" formatCode="0.00">
                  <c:v>4038.0310472652168</c:v>
                </c:pt>
                <c:pt idx="7560" formatCode="0.00">
                  <c:v>4037.9964127298445</c:v>
                </c:pt>
                <c:pt idx="7561" formatCode="0.00">
                  <c:v>4037.9525423183732</c:v>
                </c:pt>
                <c:pt idx="7562" formatCode="0.00">
                  <c:v>4037.9363795351996</c:v>
                </c:pt>
                <c:pt idx="7563" formatCode="0.00">
                  <c:v>4036.4771111115197</c:v>
                </c:pt>
                <c:pt idx="7564" formatCode="0.00">
                  <c:v>4037.857874588356</c:v>
                </c:pt>
                <c:pt idx="7565" formatCode="0.00">
                  <c:v>4037.8186221149344</c:v>
                </c:pt>
                <c:pt idx="7566" formatCode="0.00">
                  <c:v>4037.7886055176118</c:v>
                </c:pt>
                <c:pt idx="7567" formatCode="0.00">
                  <c:v>4037.7516620132146</c:v>
                </c:pt>
                <c:pt idx="7568" formatCode="0.00">
                  <c:v>4037.712409539793</c:v>
                </c:pt>
                <c:pt idx="7569" formatCode="0.00">
                  <c:v>4037.673157066371</c:v>
                </c:pt>
                <c:pt idx="7570" formatCode="0.00">
                  <c:v>4037.6569942831975</c:v>
                </c:pt>
                <c:pt idx="7571" formatCode="0.00">
                  <c:v>4037.6223597478256</c:v>
                </c:pt>
                <c:pt idx="7572" formatCode="0.00">
                  <c:v>4037.5946521195278</c:v>
                </c:pt>
                <c:pt idx="7573" formatCode="0.00">
                  <c:v>4037.5600175841555</c:v>
                </c:pt>
                <c:pt idx="7574" formatCode="0.00">
                  <c:v>4037.5323099558577</c:v>
                </c:pt>
                <c:pt idx="7575" formatCode="0.00">
                  <c:v>4037.5115292346345</c:v>
                </c:pt>
                <c:pt idx="7576" formatCode="0.00">
                  <c:v>4037.4745857302378</c:v>
                </c:pt>
                <c:pt idx="7577" formatCode="0.00">
                  <c:v>4037.4445691329151</c:v>
                </c:pt>
                <c:pt idx="7578" formatCode="0.00">
                  <c:v>4037.4168615046174</c:v>
                </c:pt>
                <c:pt idx="7579" formatCode="0.00">
                  <c:v>4037.382226969245</c:v>
                </c:pt>
                <c:pt idx="7580" formatCode="0.00">
                  <c:v>4037.3429744958235</c:v>
                </c:pt>
                <c:pt idx="7581" formatCode="0.00">
                  <c:v>4036.705699044976</c:v>
                </c:pt>
                <c:pt idx="7582" formatCode="0.00">
                  <c:v>4037.2229081065334</c:v>
                </c:pt>
                <c:pt idx="7583" formatCode="0.00">
                  <c:v>4037.2483067658063</c:v>
                </c:pt>
                <c:pt idx="7584" formatCode="0.00">
                  <c:v>4037.213672230434</c:v>
                </c:pt>
                <c:pt idx="7585" formatCode="0.00">
                  <c:v>4036.9666125447793</c:v>
                </c:pt>
                <c:pt idx="7586" formatCode="0.00">
                  <c:v>4037.1467121287146</c:v>
                </c:pt>
                <c:pt idx="7587" formatCode="0.00">
                  <c:v>4036.8326923413406</c:v>
                </c:pt>
                <c:pt idx="7588" formatCode="0.00">
                  <c:v>4037.0705161508959</c:v>
                </c:pt>
                <c:pt idx="7589" formatCode="0.00">
                  <c:v>4037.0289547084494</c:v>
                </c:pt>
                <c:pt idx="7590" formatCode="0.00">
                  <c:v>4036.9897022350274</c:v>
                </c:pt>
                <c:pt idx="7591" formatCode="0.00">
                  <c:v>4036.9596856377048</c:v>
                </c:pt>
                <c:pt idx="7592" formatCode="0.00">
                  <c:v>4036.9250511023329</c:v>
                </c:pt>
                <c:pt idx="7593" formatCode="0.00">
                  <c:v>4036.8834896598864</c:v>
                </c:pt>
                <c:pt idx="7594" formatCode="0.00">
                  <c:v>4036.8488551245141</c:v>
                </c:pt>
                <c:pt idx="7595" formatCode="0.00">
                  <c:v>4036.8096026510925</c:v>
                </c:pt>
                <c:pt idx="7596" formatCode="0.00">
                  <c:v>4036.777277084745</c:v>
                </c:pt>
                <c:pt idx="7597" formatCode="0.00">
                  <c:v>4036.7264797661992</c:v>
                </c:pt>
                <c:pt idx="7598" formatCode="0.00">
                  <c:v>4036.6826093547279</c:v>
                </c:pt>
                <c:pt idx="7599" formatCode="0.00">
                  <c:v>4035.5512145325711</c:v>
                </c:pt>
                <c:pt idx="7600" formatCode="0.00">
                  <c:v>4036.6041044078843</c:v>
                </c:pt>
                <c:pt idx="7601" formatCode="0.00">
                  <c:v>4036.5671609034871</c:v>
                </c:pt>
                <c:pt idx="7602" formatCode="0.00">
                  <c:v>4036.520981522991</c:v>
                </c:pt>
                <c:pt idx="7603" formatCode="0.00">
                  <c:v>4036.4771111115197</c:v>
                </c:pt>
                <c:pt idx="7604" formatCode="0.00">
                  <c:v>4036.424004823949</c:v>
                </c:pt>
                <c:pt idx="7605" formatCode="0.00">
                  <c:v>4034.8146534136567</c:v>
                </c:pt>
                <c:pt idx="7606" formatCode="0.00">
                  <c:v>4034.9023942365993</c:v>
                </c:pt>
                <c:pt idx="7607" formatCode="0.00">
                  <c:v>4036.3085563727086</c:v>
                </c:pt>
                <c:pt idx="7608" formatCode="0.00">
                  <c:v>4036.2762308063611</c:v>
                </c:pt>
                <c:pt idx="7609" formatCode="0.00">
                  <c:v>4036.2392873019644</c:v>
                </c:pt>
                <c:pt idx="7610" formatCode="0.00">
                  <c:v>4036.1931079214683</c:v>
                </c:pt>
                <c:pt idx="7611" formatCode="0.00">
                  <c:v>4036.1492375099965</c:v>
                </c:pt>
                <c:pt idx="7612" formatCode="0.00">
                  <c:v>4036.1030581295004</c:v>
                </c:pt>
                <c:pt idx="7613" formatCode="0.00">
                  <c:v>4036.0430249348556</c:v>
                </c:pt>
                <c:pt idx="7614" formatCode="0.00">
                  <c:v>4034.5191053784811</c:v>
                </c:pt>
                <c:pt idx="7615" formatCode="0.00">
                  <c:v>4035.9714468950865</c:v>
                </c:pt>
                <c:pt idx="7616" formatCode="0.00">
                  <c:v>4035.9298854526396</c:v>
                </c:pt>
                <c:pt idx="7617" formatCode="0.00">
                  <c:v>4035.8721612270197</c:v>
                </c:pt>
                <c:pt idx="7618" formatCode="0.00">
                  <c:v>4034.2789725999005</c:v>
                </c:pt>
                <c:pt idx="7619" formatCode="0.00">
                  <c:v>4035.8005831872506</c:v>
                </c:pt>
                <c:pt idx="7620" formatCode="0.00">
                  <c:v>4035.7567127757789</c:v>
                </c:pt>
                <c:pt idx="7621" formatCode="0.00">
                  <c:v>4035.705915457233</c:v>
                </c:pt>
                <c:pt idx="7622" formatCode="0.00">
                  <c:v>4035.6620450457617</c:v>
                </c:pt>
                <c:pt idx="7623" formatCode="0.00">
                  <c:v>4035.6135566962407</c:v>
                </c:pt>
                <c:pt idx="7624" formatCode="0.00">
                  <c:v>4035.5673773157446</c:v>
                </c:pt>
                <c:pt idx="7625" formatCode="0.00">
                  <c:v>4035.537360718422</c:v>
                </c:pt>
                <c:pt idx="7626" formatCode="0.00">
                  <c:v>4035.4981082450004</c:v>
                </c:pt>
                <c:pt idx="7627" formatCode="0.00">
                  <c:v>4035.4334571123059</c:v>
                </c:pt>
                <c:pt idx="7628" formatCode="0.00">
                  <c:v>4033.9949694098491</c:v>
                </c:pt>
                <c:pt idx="7629" formatCode="0.00">
                  <c:v>4035.3572611344871</c:v>
                </c:pt>
                <c:pt idx="7630" formatCode="0.00">
                  <c:v>4035.3226265991148</c:v>
                </c:pt>
                <c:pt idx="7631" formatCode="0.00">
                  <c:v>4035.2649023734944</c:v>
                </c:pt>
                <c:pt idx="7632" formatCode="0.00">
                  <c:v>4035.2348857761722</c:v>
                </c:pt>
                <c:pt idx="7633" formatCode="0.00">
                  <c:v>4035.1956333027501</c:v>
                </c:pt>
                <c:pt idx="7634" formatCode="0.00">
                  <c:v>4035.1217462939562</c:v>
                </c:pt>
                <c:pt idx="7635" formatCode="0.00">
                  <c:v>4035.1102014488324</c:v>
                </c:pt>
                <c:pt idx="7636" formatCode="0.00">
                  <c:v>4035.0778758824849</c:v>
                </c:pt>
                <c:pt idx="7637" formatCode="0.00">
                  <c:v>4034.6022282633739</c:v>
                </c:pt>
                <c:pt idx="7638" formatCode="0.00">
                  <c:v>4034.9808991834429</c:v>
                </c:pt>
                <c:pt idx="7639" formatCode="0.00">
                  <c:v>4034.9347198029468</c:v>
                </c:pt>
                <c:pt idx="7640" formatCode="0.00">
                  <c:v>4034.8862314534258</c:v>
                </c:pt>
                <c:pt idx="7641" formatCode="0.00">
                  <c:v>4034.8446700109789</c:v>
                </c:pt>
                <c:pt idx="7642" formatCode="0.00">
                  <c:v>4034.786945785359</c:v>
                </c:pt>
                <c:pt idx="7643" formatCode="0.00">
                  <c:v>4034.7453843429125</c:v>
                </c:pt>
                <c:pt idx="7644" formatCode="0.00">
                  <c:v>4034.6945870243667</c:v>
                </c:pt>
                <c:pt idx="7645" formatCode="0.00">
                  <c:v>4033.1013983972475</c:v>
                </c:pt>
                <c:pt idx="7646" formatCode="0.00">
                  <c:v>4033.1614315918928</c:v>
                </c:pt>
                <c:pt idx="7647" formatCode="0.00">
                  <c:v>4032.9744051008834</c:v>
                </c:pt>
                <c:pt idx="7648" formatCode="0.00">
                  <c:v>4033.4615975651182</c:v>
                </c:pt>
                <c:pt idx="7649" formatCode="0.00">
                  <c:v>4034.3274609494215</c:v>
                </c:pt>
                <c:pt idx="7650" formatCode="0.00">
                  <c:v>4034.4059658962651</c:v>
                </c:pt>
                <c:pt idx="7651" formatCode="0.00">
                  <c:v>4034.3413147635706</c:v>
                </c:pt>
                <c:pt idx="7652" formatCode="0.00">
                  <c:v>4034.2974443520993</c:v>
                </c:pt>
                <c:pt idx="7653" formatCode="0.00">
                  <c:v>4032.8451028354939</c:v>
                </c:pt>
                <c:pt idx="7654" formatCode="0.00">
                  <c:v>4034.1912317769579</c:v>
                </c:pt>
                <c:pt idx="7655" formatCode="0.00">
                  <c:v>4034.0896371398662</c:v>
                </c:pt>
                <c:pt idx="7656" formatCode="0.00">
                  <c:v>4034.1288896132883</c:v>
                </c:pt>
                <c:pt idx="7657" formatCode="0.00">
                  <c:v>4034.0873281708414</c:v>
                </c:pt>
                <c:pt idx="7658" formatCode="0.00">
                  <c:v>4034.0503846664446</c:v>
                </c:pt>
                <c:pt idx="7659" formatCode="0.00">
                  <c:v>4034.0042052859485</c:v>
                </c:pt>
                <c:pt idx="7660" formatCode="0.00">
                  <c:v>4033.9603348744768</c:v>
                </c:pt>
                <c:pt idx="7661" formatCode="0.00">
                  <c:v>4033.9187734320303</c:v>
                </c:pt>
                <c:pt idx="7662" formatCode="0.00">
                  <c:v>4033.8194877639635</c:v>
                </c:pt>
                <c:pt idx="7663" formatCode="0.00">
                  <c:v>4033.8379595161618</c:v>
                </c:pt>
                <c:pt idx="7664" formatCode="0.00">
                  <c:v>4033.7963980737154</c:v>
                </c:pt>
                <c:pt idx="7665" formatCode="0.00">
                  <c:v>4032.2794054244155</c:v>
                </c:pt>
                <c:pt idx="7666" formatCode="0.00">
                  <c:v>4033.5354845739121</c:v>
                </c:pt>
                <c:pt idx="7667" formatCode="0.00">
                  <c:v>4033.6786406534502</c:v>
                </c:pt>
                <c:pt idx="7668" formatCode="0.00">
                  <c:v>4033.6370792110038</c:v>
                </c:pt>
                <c:pt idx="7669" formatCode="0.00">
                  <c:v>4033.6047536446563</c:v>
                </c:pt>
                <c:pt idx="7670" formatCode="0.00">
                  <c:v>4033.5770460163585</c:v>
                </c:pt>
                <c:pt idx="7671" formatCode="0.00">
                  <c:v>4033.5377935429369</c:v>
                </c:pt>
                <c:pt idx="7672" formatCode="0.00">
                  <c:v>4033.5031590075646</c:v>
                </c:pt>
                <c:pt idx="7673" formatCode="0.00">
                  <c:v>4033.4777603482917</c:v>
                </c:pt>
                <c:pt idx="7674" formatCode="0.00">
                  <c:v>4033.4315809677955</c:v>
                </c:pt>
                <c:pt idx="7675" formatCode="0.00">
                  <c:v>4031.8799537831233</c:v>
                </c:pt>
                <c:pt idx="7676" formatCode="0.00">
                  <c:v>4033.3761657112</c:v>
                </c:pt>
                <c:pt idx="7677" formatCode="0.00">
                  <c:v>4033.3369132377784</c:v>
                </c:pt>
                <c:pt idx="7678" formatCode="0.00">
                  <c:v>4033.3115145785055</c:v>
                </c:pt>
                <c:pt idx="7679" formatCode="0.00">
                  <c:v>4033.2861159192325</c:v>
                </c:pt>
                <c:pt idx="7680" formatCode="0.00">
                  <c:v>4033.2584082909348</c:v>
                </c:pt>
                <c:pt idx="7681" formatCode="0.00">
                  <c:v>4033.2191558175132</c:v>
                </c:pt>
                <c:pt idx="7682" formatCode="0.00">
                  <c:v>4033.1983750962895</c:v>
                </c:pt>
                <c:pt idx="7683" formatCode="0.00">
                  <c:v>4033.1683584989673</c:v>
                </c:pt>
                <c:pt idx="7684" formatCode="0.00">
                  <c:v>4033.1314149945702</c:v>
                </c:pt>
                <c:pt idx="7685" formatCode="0.00">
                  <c:v>4033.1013983972475</c:v>
                </c:pt>
                <c:pt idx="7686" formatCode="0.00">
                  <c:v>4033.0644548928508</c:v>
                </c:pt>
                <c:pt idx="7687" formatCode="0.00">
                  <c:v>4032.755053043526</c:v>
                </c:pt>
                <c:pt idx="7688" formatCode="0.00">
                  <c:v>4032.9905678840569</c:v>
                </c:pt>
                <c:pt idx="7689" formatCode="0.00">
                  <c:v>4032.9536243796597</c:v>
                </c:pt>
                <c:pt idx="7690" formatCode="0.00">
                  <c:v>4032.9259167513619</c:v>
                </c:pt>
                <c:pt idx="7691" formatCode="0.00">
                  <c:v>4032.8843553089155</c:v>
                </c:pt>
                <c:pt idx="7692" formatCode="0.00">
                  <c:v>4032.8497207735436</c:v>
                </c:pt>
                <c:pt idx="7693" formatCode="0.00">
                  <c:v>4032.8081593310967</c:v>
                </c:pt>
                <c:pt idx="7694" formatCode="0.00">
                  <c:v>4032.7712158267</c:v>
                </c:pt>
                <c:pt idx="7695" formatCode="0.00">
                  <c:v>4032.7435081984022</c:v>
                </c:pt>
                <c:pt idx="7696" formatCode="0.00">
                  <c:v>4032.7181095391293</c:v>
                </c:pt>
                <c:pt idx="7697" formatCode="0.00">
                  <c:v>4032.6788570657077</c:v>
                </c:pt>
                <c:pt idx="7698" formatCode="0.00">
                  <c:v>4032.6534584064348</c:v>
                </c:pt>
                <c:pt idx="7699" formatCode="0.00">
                  <c:v>4032.6142059330127</c:v>
                </c:pt>
                <c:pt idx="7700" formatCode="0.00">
                  <c:v>4032.5426278932437</c:v>
                </c:pt>
                <c:pt idx="7701" formatCode="0.00">
                  <c:v>4032.5587906764172</c:v>
                </c:pt>
                <c:pt idx="7702" formatCode="0.00">
                  <c:v>4032.5195382029956</c:v>
                </c:pt>
                <c:pt idx="7703" formatCode="0.00">
                  <c:v>4032.4618139773752</c:v>
                </c:pt>
                <c:pt idx="7704" formatCode="0.00">
                  <c:v>4032.4641229464</c:v>
                </c:pt>
                <c:pt idx="7705" formatCode="0.00">
                  <c:v>4032.4294884110282</c:v>
                </c:pt>
                <c:pt idx="7706" formatCode="0.00">
                  <c:v>4032.3740731544326</c:v>
                </c:pt>
                <c:pt idx="7707" formatCode="0.00">
                  <c:v>4032.3810000615072</c:v>
                </c:pt>
                <c:pt idx="7708" formatCode="0.00">
                  <c:v>4032.3509834641845</c:v>
                </c:pt>
                <c:pt idx="7709" formatCode="0.00">
                  <c:v>4031.8014488362796</c:v>
                </c:pt>
                <c:pt idx="7710" formatCode="0.00">
                  <c:v>4032.2978771766138</c:v>
                </c:pt>
                <c:pt idx="7711" formatCode="0.00">
                  <c:v>4032.2493888270928</c:v>
                </c:pt>
                <c:pt idx="7712" formatCode="0.00">
                  <c:v>4032.2355350129442</c:v>
                </c:pt>
                <c:pt idx="7713" formatCode="0.00">
                  <c:v>4032.2078273846464</c:v>
                </c:pt>
                <c:pt idx="7714" formatCode="0.00">
                  <c:v>4032.1755018182989</c:v>
                </c:pt>
                <c:pt idx="7715" formatCode="0.00">
                  <c:v>4032.1454852209763</c:v>
                </c:pt>
                <c:pt idx="7716" formatCode="0.00">
                  <c:v>4032.0969968714553</c:v>
                </c:pt>
                <c:pt idx="7717" formatCode="0.00">
                  <c:v>4032.0854520263315</c:v>
                </c:pt>
                <c:pt idx="7718" formatCode="0.00">
                  <c:v>4032.0577443980337</c:v>
                </c:pt>
                <c:pt idx="7719" formatCode="0.00">
                  <c:v>4032.0277278007111</c:v>
                </c:pt>
                <c:pt idx="7720" formatCode="0.00">
                  <c:v>4031.9884753272895</c:v>
                </c:pt>
                <c:pt idx="7721" formatCode="0.00">
                  <c:v>4031.9653856370414</c:v>
                </c:pt>
                <c:pt idx="7722" formatCode="0.00">
                  <c:v>4031.7206349204112</c:v>
                </c:pt>
                <c:pt idx="7723" formatCode="0.00">
                  <c:v>4031.771432238957</c:v>
                </c:pt>
                <c:pt idx="7724" formatCode="0.00">
                  <c:v>4031.8914986282475</c:v>
                </c:pt>
                <c:pt idx="7725" formatCode="0.00">
                  <c:v>4031.8637909999497</c:v>
                </c:pt>
                <c:pt idx="7726" formatCode="0.00">
                  <c:v>4031.8407013097017</c:v>
                </c:pt>
                <c:pt idx="7727" formatCode="0.00">
                  <c:v>4031.8037578053045</c:v>
                </c:pt>
                <c:pt idx="7728" formatCode="0.00">
                  <c:v>4031.7829770840813</c:v>
                </c:pt>
                <c:pt idx="7729" formatCode="0.00">
                  <c:v>4031.7575784248083</c:v>
                </c:pt>
                <c:pt idx="7730" formatCode="0.00">
                  <c:v>4031.7367977035851</c:v>
                </c:pt>
                <c:pt idx="7731" formatCode="0.00">
                  <c:v>4031.7206349204112</c:v>
                </c:pt>
                <c:pt idx="7732" formatCode="0.00">
                  <c:v>4031.6883093540641</c:v>
                </c:pt>
                <c:pt idx="7733" formatCode="0.00">
                  <c:v>4031.6698376018658</c:v>
                </c:pt>
                <c:pt idx="7734" formatCode="0.00">
                  <c:v>4031.6536748186918</c:v>
                </c:pt>
                <c:pt idx="7735" formatCode="0.00">
                  <c:v>4031.6190402833199</c:v>
                </c:pt>
                <c:pt idx="7736" formatCode="0.00">
                  <c:v>4031.6051864691708</c:v>
                </c:pt>
                <c:pt idx="7737" formatCode="0.00">
                  <c:v>4031.5867147169724</c:v>
                </c:pt>
                <c:pt idx="7738" formatCode="0.00">
                  <c:v>4031.5613160576995</c:v>
                </c:pt>
                <c:pt idx="7739" formatCode="0.00">
                  <c:v>4031.528990491352</c:v>
                </c:pt>
                <c:pt idx="7740" formatCode="0.00">
                  <c:v>4031.5105187391537</c:v>
                </c:pt>
                <c:pt idx="7741" formatCode="0.00">
                  <c:v>4031.4943559559802</c:v>
                </c:pt>
                <c:pt idx="7742" formatCode="0.00">
                  <c:v>4029.9519646474068</c:v>
                </c:pt>
                <c:pt idx="7743" formatCode="0.00">
                  <c:v>4031.4458676064592</c:v>
                </c:pt>
                <c:pt idx="7744" formatCode="0.00">
                  <c:v>4031.4412496684095</c:v>
                </c:pt>
                <c:pt idx="7745" formatCode="0.00">
                  <c:v>4031.4043061640123</c:v>
                </c:pt>
                <c:pt idx="7746" formatCode="0.00">
                  <c:v>4031.3073294649703</c:v>
                </c:pt>
                <c:pt idx="7747" formatCode="0.00">
                  <c:v>4031.3696716286404</c:v>
                </c:pt>
                <c:pt idx="7748" formatCode="0.00">
                  <c:v>4031.360435752541</c:v>
                </c:pt>
                <c:pt idx="7749" formatCode="0.00">
                  <c:v>4031.3350370932681</c:v>
                </c:pt>
                <c:pt idx="7750" formatCode="0.00">
                  <c:v>4031.31194740302</c:v>
                </c:pt>
                <c:pt idx="7751" formatCode="0.00">
                  <c:v>4031.2957846198465</c:v>
                </c:pt>
                <c:pt idx="7752" formatCode="0.00">
                  <c:v>4031.2796218366725</c:v>
                </c:pt>
                <c:pt idx="7753" formatCode="0.00">
                  <c:v>4031.2588411154493</c:v>
                </c:pt>
                <c:pt idx="7754" formatCode="0.00">
                  <c:v>4031.2449873013006</c:v>
                </c:pt>
                <c:pt idx="7755" formatCode="0.00">
                  <c:v>4029.3216161036339</c:v>
                </c:pt>
                <c:pt idx="7756" formatCode="0.00">
                  <c:v>4031.1988079208045</c:v>
                </c:pt>
                <c:pt idx="7757" formatCode="0.00">
                  <c:v>4031.1918810137299</c:v>
                </c:pt>
                <c:pt idx="7758" formatCode="0.00">
                  <c:v>4031.1526285403083</c:v>
                </c:pt>
                <c:pt idx="7759" formatCode="0.00">
                  <c:v>4031.1526285403083</c:v>
                </c:pt>
                <c:pt idx="7760" formatCode="0.00">
                  <c:v>4031.1457016332338</c:v>
                </c:pt>
                <c:pt idx="7761" formatCode="0.00">
                  <c:v>4030.4830275231134</c:v>
                </c:pt>
                <c:pt idx="7762" formatCode="0.00">
                  <c:v>4031.1087581288366</c:v>
                </c:pt>
                <c:pt idx="7763" formatCode="0.00">
                  <c:v>4031.0925953456631</c:v>
                </c:pt>
                <c:pt idx="7764" formatCode="0.00">
                  <c:v>4031.0810505005388</c:v>
                </c:pt>
                <c:pt idx="7765" formatCode="0.00">
                  <c:v>4030.9910007085714</c:v>
                </c:pt>
                <c:pt idx="7766" formatCode="0.00">
                  <c:v>4031.0510339032166</c:v>
                </c:pt>
                <c:pt idx="7767" formatCode="0.00">
                  <c:v>4031.0348711200427</c:v>
                </c:pt>
                <c:pt idx="7768" formatCode="0.00">
                  <c:v>4031.021017305894</c:v>
                </c:pt>
                <c:pt idx="7769" formatCode="0.00">
                  <c:v>4031.0163993678443</c:v>
                </c:pt>
                <c:pt idx="7770" formatCode="0.00">
                  <c:v>4030.9979276156459</c:v>
                </c:pt>
                <c:pt idx="7771" formatCode="0.00">
                  <c:v>4030.9910007085714</c:v>
                </c:pt>
                <c:pt idx="7772" formatCode="0.00">
                  <c:v>4030.9863827705217</c:v>
                </c:pt>
                <c:pt idx="7773" formatCode="0.00">
                  <c:v>4030.9656020492985</c:v>
                </c:pt>
                <c:pt idx="7774" formatCode="0.00">
                  <c:v>4030.9471302971001</c:v>
                </c:pt>
                <c:pt idx="7775" formatCode="0.00">
                  <c:v>4030.9402033900255</c:v>
                </c:pt>
                <c:pt idx="7776" formatCode="0.00">
                  <c:v>4030.9171136997775</c:v>
                </c:pt>
                <c:pt idx="7777" formatCode="0.00">
                  <c:v>4030.9148047307526</c:v>
                </c:pt>
                <c:pt idx="7778" formatCode="0.00">
                  <c:v>4030.8963329785543</c:v>
                </c:pt>
                <c:pt idx="7779" formatCode="0.00">
                  <c:v>4030.8640074122068</c:v>
                </c:pt>
                <c:pt idx="7780" formatCode="0.00">
                  <c:v>4030.8732432883062</c:v>
                </c:pt>
                <c:pt idx="7781" formatCode="0.00">
                  <c:v>4030.8593894741571</c:v>
                </c:pt>
                <c:pt idx="7782" formatCode="0.00">
                  <c:v>4030.852462567083</c:v>
                </c:pt>
                <c:pt idx="7783" formatCode="0.00">
                  <c:v>4030.836299783909</c:v>
                </c:pt>
                <c:pt idx="7784" formatCode="0.00">
                  <c:v>4030.8339908148846</c:v>
                </c:pt>
                <c:pt idx="7785" formatCode="0.00">
                  <c:v>4030.8178280317106</c:v>
                </c:pt>
                <c:pt idx="7786" formatCode="0.00">
                  <c:v>4030.8062831865868</c:v>
                </c:pt>
                <c:pt idx="7787" formatCode="0.00">
                  <c:v>4030.7762665892642</c:v>
                </c:pt>
                <c:pt idx="7788" formatCode="0.00">
                  <c:v>4030.7924293724377</c:v>
                </c:pt>
                <c:pt idx="7789" formatCode="0.00">
                  <c:v>4030.778575558289</c:v>
                </c:pt>
                <c:pt idx="7790" formatCode="0.00">
                  <c:v>4030.7762665892642</c:v>
                </c:pt>
                <c:pt idx="7791" formatCode="0.00">
                  <c:v>4028.7836263208533</c:v>
                </c:pt>
                <c:pt idx="7792" formatCode="0.00">
                  <c:v>4030.7577948370658</c:v>
                </c:pt>
                <c:pt idx="7793" formatCode="0.00">
                  <c:v>4030.7416320538919</c:v>
                </c:pt>
                <c:pt idx="7794" formatCode="0.00">
                  <c:v>4030.7370141158422</c:v>
                </c:pt>
                <c:pt idx="7795" formatCode="0.00">
                  <c:v>4030.7231603016935</c:v>
                </c:pt>
                <c:pt idx="7796" formatCode="0.00">
                  <c:v>4030.7208513326686</c:v>
                </c:pt>
                <c:pt idx="7797" formatCode="0.00">
                  <c:v>4030.7162333946189</c:v>
                </c:pt>
                <c:pt idx="7798" formatCode="0.00">
                  <c:v>4030.7000706114454</c:v>
                </c:pt>
                <c:pt idx="7799" formatCode="0.00">
                  <c:v>4030.7023795804703</c:v>
                </c:pt>
                <c:pt idx="7800" formatCode="0.00">
                  <c:v>4030.6839078282719</c:v>
                </c:pt>
                <c:pt idx="7801" formatCode="0.00">
                  <c:v>4030.6815988592471</c:v>
                </c:pt>
                <c:pt idx="7802" formatCode="0.00">
                  <c:v>4030.6839078282719</c:v>
                </c:pt>
                <c:pt idx="7803" formatCode="0.00">
                  <c:v>4030.6792898902222</c:v>
                </c:pt>
                <c:pt idx="7804" formatCode="0.00">
                  <c:v>4030.6769809211974</c:v>
                </c:pt>
                <c:pt idx="7805" formatCode="0.00">
                  <c:v>4030.6746719521725</c:v>
                </c:pt>
                <c:pt idx="7806" formatCode="0.00">
                  <c:v>4030.6631271070482</c:v>
                </c:pt>
                <c:pt idx="7807" formatCode="0.00">
                  <c:v>4030.658509168999</c:v>
                </c:pt>
                <c:pt idx="7808" formatCode="0.00">
                  <c:v>4030.658509168999</c:v>
                </c:pt>
                <c:pt idx="7809" formatCode="0.00">
                  <c:v>4030.6538912309493</c:v>
                </c:pt>
                <c:pt idx="7810" formatCode="0.00">
                  <c:v>4030.6446553548499</c:v>
                </c:pt>
                <c:pt idx="7811" formatCode="0.00">
                  <c:v>4030.642346385825</c:v>
                </c:pt>
                <c:pt idx="7812" formatCode="0.00">
                  <c:v>4030.6354194787509</c:v>
                </c:pt>
                <c:pt idx="7813" formatCode="0.00">
                  <c:v>4030.6354194787509</c:v>
                </c:pt>
                <c:pt idx="7814" formatCode="0.00">
                  <c:v>4030.6261836026515</c:v>
                </c:pt>
                <c:pt idx="7815" formatCode="0.00">
                  <c:v>4030.6261836026515</c:v>
                </c:pt>
                <c:pt idx="7816" formatCode="0.00">
                  <c:v>4030.6331105097261</c:v>
                </c:pt>
                <c:pt idx="7817" formatCode="0.00">
                  <c:v>4030.6284925716764</c:v>
                </c:pt>
                <c:pt idx="7818" formatCode="0.00">
                  <c:v>4030.619256695577</c:v>
                </c:pt>
                <c:pt idx="7819" formatCode="0.00">
                  <c:v>4030.6146387575272</c:v>
                </c:pt>
                <c:pt idx="7820" formatCode="0.00">
                  <c:v>4030.6215656646018</c:v>
                </c:pt>
                <c:pt idx="7821" formatCode="0.00">
                  <c:v>4030.6308015407012</c:v>
                </c:pt>
                <c:pt idx="7822" formatCode="0.00">
                  <c:v>4030.6238746336267</c:v>
                </c:pt>
                <c:pt idx="7823" formatCode="0.00">
                  <c:v>4030.6169477265521</c:v>
                </c:pt>
                <c:pt idx="7824" formatCode="0.00">
                  <c:v>4030.6215656646018</c:v>
                </c:pt>
                <c:pt idx="7825" formatCode="0.00">
                  <c:v>4030.4876454611631</c:v>
                </c:pt>
                <c:pt idx="7826" formatCode="0.00">
                  <c:v>4030.5869311292299</c:v>
                </c:pt>
                <c:pt idx="7827" formatCode="0.00">
                  <c:v>4030.6284925716764</c:v>
                </c:pt>
                <c:pt idx="7828" formatCode="0.00">
                  <c:v>4030.6284925716764</c:v>
                </c:pt>
                <c:pt idx="7829" formatCode="0.00">
                  <c:v>4030.6354194787509</c:v>
                </c:pt>
                <c:pt idx="7830" formatCode="0.00">
                  <c:v>4030.6400374168002</c:v>
                </c:pt>
                <c:pt idx="7831" formatCode="0.00">
                  <c:v>4030.6308015407012</c:v>
                </c:pt>
                <c:pt idx="7832" formatCode="0.00">
                  <c:v>4030.6354194787509</c:v>
                </c:pt>
                <c:pt idx="7833" formatCode="0.00">
                  <c:v>4030.0812669127963</c:v>
                </c:pt>
                <c:pt idx="7834" formatCode="0.00">
                  <c:v>4030.642346385825</c:v>
                </c:pt>
                <c:pt idx="7835" formatCode="0.00">
                  <c:v>4030.6492732928996</c:v>
                </c:pt>
                <c:pt idx="7836" formatCode="0.00">
                  <c:v>4030.6492732928996</c:v>
                </c:pt>
                <c:pt idx="7837" formatCode="0.00">
                  <c:v>4028.7420648784068</c:v>
                </c:pt>
                <c:pt idx="7838" formatCode="0.00">
                  <c:v>4029.4601542451223</c:v>
                </c:pt>
                <c:pt idx="7839" formatCode="0.00">
                  <c:v>4030.6492732928996</c:v>
                </c:pt>
                <c:pt idx="7840" formatCode="0.00">
                  <c:v>4030.5546055628824</c:v>
                </c:pt>
                <c:pt idx="7841" formatCode="0.00">
                  <c:v>4030.619256695577</c:v>
                </c:pt>
                <c:pt idx="7842" formatCode="0.00">
                  <c:v>4029.9334928952085</c:v>
                </c:pt>
                <c:pt idx="7843" formatCode="0.00">
                  <c:v>4030.6815988592471</c:v>
                </c:pt>
                <c:pt idx="7844" formatCode="0.00">
                  <c:v>4030.4276122665178</c:v>
                </c:pt>
                <c:pt idx="7845" formatCode="0.00">
                  <c:v>4030.6746719521725</c:v>
                </c:pt>
                <c:pt idx="7846" formatCode="0.00">
                  <c:v>4030.6077118504531</c:v>
                </c:pt>
                <c:pt idx="7847" formatCode="0.00">
                  <c:v>4030.6562001999741</c:v>
                </c:pt>
                <c:pt idx="7848" formatCode="0.00">
                  <c:v>4028.7790083828036</c:v>
                </c:pt>
                <c:pt idx="7849" formatCode="0.00">
                  <c:v>4028.8898388959947</c:v>
                </c:pt>
                <c:pt idx="7850" formatCode="0.00">
                  <c:v>4030.7162333946189</c:v>
                </c:pt>
                <c:pt idx="7851" formatCode="0.00">
                  <c:v>4030.3791239169968</c:v>
                </c:pt>
                <c:pt idx="7852" formatCode="0.00">
                  <c:v>4030.5915490672792</c:v>
                </c:pt>
                <c:pt idx="7853" formatCode="0.00">
                  <c:v>4030.6723629831477</c:v>
                </c:pt>
                <c:pt idx="7854" formatCode="0.00">
                  <c:v>4030.7416320538919</c:v>
                </c:pt>
                <c:pt idx="7855" formatCode="0.00">
                  <c:v>4030.7439410229167</c:v>
                </c:pt>
                <c:pt idx="7856" formatCode="0.00">
                  <c:v>4030.7601038060907</c:v>
                </c:pt>
                <c:pt idx="7857" formatCode="0.00">
                  <c:v>4030.7485589609664</c:v>
                </c:pt>
                <c:pt idx="7858" formatCode="0.00">
                  <c:v>4030.7624127751151</c:v>
                </c:pt>
                <c:pt idx="7859" formatCode="0.00">
                  <c:v>4030.6215656646018</c:v>
                </c:pt>
                <c:pt idx="7860" formatCode="0.00">
                  <c:v>4030.7647217441399</c:v>
                </c:pt>
                <c:pt idx="7861" formatCode="0.00">
                  <c:v>4028.811333949151</c:v>
                </c:pt>
                <c:pt idx="7862" formatCode="0.00">
                  <c:v>4030.778575558289</c:v>
                </c:pt>
                <c:pt idx="7863" formatCode="0.00">
                  <c:v>4030.7577948370658</c:v>
                </c:pt>
                <c:pt idx="7864" formatCode="0.00">
                  <c:v>4030.7901204034129</c:v>
                </c:pt>
                <c:pt idx="7865" formatCode="0.00">
                  <c:v>4030.7901204034129</c:v>
                </c:pt>
                <c:pt idx="7866" formatCode="0.00">
                  <c:v>4030.7924293724377</c:v>
                </c:pt>
                <c:pt idx="7867" formatCode="0.00">
                  <c:v>4030.7924293724377</c:v>
                </c:pt>
                <c:pt idx="7868" formatCode="0.00">
                  <c:v>4030.787811434388</c:v>
                </c:pt>
                <c:pt idx="7869" formatCode="0.00">
                  <c:v>4030.7947383414626</c:v>
                </c:pt>
                <c:pt idx="7870" formatCode="0.00">
                  <c:v>4030.2105691781858</c:v>
                </c:pt>
                <c:pt idx="7871" formatCode="0.00">
                  <c:v>4030.7924293724377</c:v>
                </c:pt>
                <c:pt idx="7872" formatCode="0.00">
                  <c:v>4030.787811434388</c:v>
                </c:pt>
                <c:pt idx="7873" formatCode="0.00">
                  <c:v>4028.9775797189372</c:v>
                </c:pt>
                <c:pt idx="7874" formatCode="0.00">
                  <c:v>4030.787811434388</c:v>
                </c:pt>
                <c:pt idx="7875" formatCode="0.00">
                  <c:v>4028.9060016791682</c:v>
                </c:pt>
                <c:pt idx="7876" formatCode="0.00">
                  <c:v>4030.6446553548499</c:v>
                </c:pt>
                <c:pt idx="7877" formatCode="0.00">
                  <c:v>4030.6492732928996</c:v>
                </c:pt>
                <c:pt idx="7878" formatCode="0.00">
                  <c:v>4030.7901204034129</c:v>
                </c:pt>
                <c:pt idx="7879" formatCode="0.00">
                  <c:v>4030.7855024653636</c:v>
                </c:pt>
                <c:pt idx="7880" formatCode="0.00">
                  <c:v>4030.7808845273139</c:v>
                </c:pt>
                <c:pt idx="7881" formatCode="0.00">
                  <c:v>4030.2382768064836</c:v>
                </c:pt>
                <c:pt idx="7882" formatCode="0.00">
                  <c:v>4030.787811434388</c:v>
                </c:pt>
                <c:pt idx="7883" formatCode="0.00">
                  <c:v>4030.7924293724377</c:v>
                </c:pt>
                <c:pt idx="7884" formatCode="0.00">
                  <c:v>4030.6746719521725</c:v>
                </c:pt>
                <c:pt idx="7885" formatCode="0.00">
                  <c:v>4030.4691737089643</c:v>
                </c:pt>
                <c:pt idx="7886" formatCode="0.00">
                  <c:v>4029.9750543376549</c:v>
                </c:pt>
                <c:pt idx="7887" formatCode="0.00">
                  <c:v>4030.6977616424206</c:v>
                </c:pt>
                <c:pt idx="7888" formatCode="0.00">
                  <c:v>4030.7970473104874</c:v>
                </c:pt>
                <c:pt idx="7889" formatCode="0.00">
                  <c:v>4030.7901204034129</c:v>
                </c:pt>
                <c:pt idx="7890" formatCode="0.00">
                  <c:v>4030.787811434388</c:v>
                </c:pt>
                <c:pt idx="7891" formatCode="0.00">
                  <c:v>4030.7855024653636</c:v>
                </c:pt>
                <c:pt idx="7892" formatCode="0.00">
                  <c:v>4030.787811434388</c:v>
                </c:pt>
                <c:pt idx="7893" formatCode="0.00">
                  <c:v>4030.787811434388</c:v>
                </c:pt>
                <c:pt idx="7894" formatCode="0.00">
                  <c:v>4029.0837922940786</c:v>
                </c:pt>
                <c:pt idx="7895" formatCode="0.00">
                  <c:v>4030.7855024653632</c:v>
                </c:pt>
                <c:pt idx="7896" formatCode="0.00">
                  <c:v>4030.787811434388</c:v>
                </c:pt>
                <c:pt idx="7897" formatCode="0.00">
                  <c:v>4030.7970473104874</c:v>
                </c:pt>
                <c:pt idx="7898" formatCode="0.00">
                  <c:v>4030.778575558289</c:v>
                </c:pt>
                <c:pt idx="7899" formatCode="0.00">
                  <c:v>4030.7855024653632</c:v>
                </c:pt>
                <c:pt idx="7900" formatCode="0.00">
                  <c:v>4030.7762665892642</c:v>
                </c:pt>
                <c:pt idx="7901" formatCode="0.00">
                  <c:v>4030.7901204034129</c:v>
                </c:pt>
                <c:pt idx="7902" formatCode="0.00">
                  <c:v>4030.4784095850637</c:v>
                </c:pt>
                <c:pt idx="7903" formatCode="0.00">
                  <c:v>4030.7831934963388</c:v>
                </c:pt>
                <c:pt idx="7904" formatCode="0.00">
                  <c:v>4030.7762665892642</c:v>
                </c:pt>
                <c:pt idx="7905" formatCode="0.00">
                  <c:v>4030.3421804126001</c:v>
                </c:pt>
                <c:pt idx="7906" formatCode="0.00">
                  <c:v>4030.787811434388</c:v>
                </c:pt>
                <c:pt idx="7907" formatCode="0.00">
                  <c:v>4030.7808845273139</c:v>
                </c:pt>
                <c:pt idx="7908" formatCode="0.00">
                  <c:v>4030.7762665892642</c:v>
                </c:pt>
                <c:pt idx="7909" formatCode="0.00">
                  <c:v>4028.9360182764908</c:v>
                </c:pt>
                <c:pt idx="7910" formatCode="0.00">
                  <c:v>4030.7739576202393</c:v>
                </c:pt>
                <c:pt idx="7911" formatCode="0.00">
                  <c:v>4030.6538912309493</c:v>
                </c:pt>
                <c:pt idx="7912" formatCode="0.00">
                  <c:v>4030.7647217441399</c:v>
                </c:pt>
                <c:pt idx="7913" formatCode="0.00">
                  <c:v>4030.7647217441399</c:v>
                </c:pt>
                <c:pt idx="7914" formatCode="0.00">
                  <c:v>4030.7647217441399</c:v>
                </c:pt>
                <c:pt idx="7915" formatCode="0.00">
                  <c:v>4030.755485868041</c:v>
                </c:pt>
                <c:pt idx="7916" formatCode="0.00">
                  <c:v>4030.7577948370658</c:v>
                </c:pt>
                <c:pt idx="7917" formatCode="0.00">
                  <c:v>4030.7624127751151</c:v>
                </c:pt>
                <c:pt idx="7918" formatCode="0.00">
                  <c:v>4030.755485868041</c:v>
                </c:pt>
                <c:pt idx="7919" formatCode="0.00">
                  <c:v>4030.7508679299913</c:v>
                </c:pt>
                <c:pt idx="7920" formatCode="0.00">
                  <c:v>4030.7416320538919</c:v>
                </c:pt>
                <c:pt idx="7921" formatCode="0.00">
                  <c:v>4030.7462499919416</c:v>
                </c:pt>
                <c:pt idx="7922" formatCode="0.00">
                  <c:v>4029.6795063024792</c:v>
                </c:pt>
                <c:pt idx="7923" formatCode="0.00">
                  <c:v>4030.7323961777929</c:v>
                </c:pt>
                <c:pt idx="7924" formatCode="0.00">
                  <c:v>4030.7116154565692</c:v>
                </c:pt>
                <c:pt idx="7925" formatCode="0.00">
                  <c:v>4030.7254692707183</c:v>
                </c:pt>
                <c:pt idx="7926" formatCode="0.00">
                  <c:v>4030.7046885494951</c:v>
                </c:pt>
                <c:pt idx="7927" formatCode="0.00">
                  <c:v>4030.70699751852</c:v>
                </c:pt>
                <c:pt idx="7928" formatCode="0.00">
                  <c:v>4030.5915490672792</c:v>
                </c:pt>
                <c:pt idx="7929" formatCode="0.00">
                  <c:v>4030.6954526733957</c:v>
                </c:pt>
                <c:pt idx="7930" formatCode="0.00">
                  <c:v>4030.6931437043709</c:v>
                </c:pt>
                <c:pt idx="7931" formatCode="0.00">
                  <c:v>4030.6839078282719</c:v>
                </c:pt>
                <c:pt idx="7932" formatCode="0.00">
                  <c:v>4030.6885257663212</c:v>
                </c:pt>
                <c:pt idx="7933" formatCode="0.00">
                  <c:v>4030.6862167972968</c:v>
                </c:pt>
                <c:pt idx="7934" formatCode="0.00">
                  <c:v>4030.6562001999741</c:v>
                </c:pt>
                <c:pt idx="7935" formatCode="0.00">
                  <c:v>4030.6677450450979</c:v>
                </c:pt>
                <c:pt idx="7936" formatCode="0.00">
                  <c:v>4030.6654360760731</c:v>
                </c:pt>
                <c:pt idx="7937" formatCode="0.00">
                  <c:v>4028.6774137457119</c:v>
                </c:pt>
                <c:pt idx="7938" formatCode="0.00">
                  <c:v>4030.6538912309493</c:v>
                </c:pt>
                <c:pt idx="7939" formatCode="0.00">
                  <c:v>4030.6492732928996</c:v>
                </c:pt>
                <c:pt idx="7940" formatCode="0.00">
                  <c:v>4030.6515822619244</c:v>
                </c:pt>
                <c:pt idx="7941" formatCode="0.00">
                  <c:v>4030.6377284477758</c:v>
                </c:pt>
                <c:pt idx="7942" formatCode="0.00">
                  <c:v>4030.5592235009321</c:v>
                </c:pt>
                <c:pt idx="7943" formatCode="0.00">
                  <c:v>4030.6261836026515</c:v>
                </c:pt>
                <c:pt idx="7944" formatCode="0.00">
                  <c:v>4030.6284925716764</c:v>
                </c:pt>
                <c:pt idx="7945" formatCode="0.00">
                  <c:v>4030.6169477265521</c:v>
                </c:pt>
                <c:pt idx="7946" formatCode="0.00">
                  <c:v>4030.6123297885028</c:v>
                </c:pt>
                <c:pt idx="7947" formatCode="0.00">
                  <c:v>4030.6169477265521</c:v>
                </c:pt>
                <c:pt idx="7948" formatCode="0.00">
                  <c:v>4030.5961670053289</c:v>
                </c:pt>
                <c:pt idx="7949" formatCode="0.00">
                  <c:v>4030.5984759743537</c:v>
                </c:pt>
                <c:pt idx="7950" formatCode="0.00">
                  <c:v>4030.5961670053289</c:v>
                </c:pt>
                <c:pt idx="7951" formatCode="0.00">
                  <c:v>4030.5892400982543</c:v>
                </c:pt>
                <c:pt idx="7952" formatCode="0.00">
                  <c:v>4030.5869311292299</c:v>
                </c:pt>
                <c:pt idx="7953" formatCode="0.00">
                  <c:v>4030.5684593770311</c:v>
                </c:pt>
                <c:pt idx="7954" formatCode="0.00">
                  <c:v>4030.5661504080063</c:v>
                </c:pt>
                <c:pt idx="7955" formatCode="0.00">
                  <c:v>4030.5661504080063</c:v>
                </c:pt>
                <c:pt idx="7956" formatCode="0.00">
                  <c:v>4030.5638414389814</c:v>
                </c:pt>
                <c:pt idx="7957" formatCode="0.00">
                  <c:v>4030.5638414389814</c:v>
                </c:pt>
                <c:pt idx="7958" formatCode="0.00">
                  <c:v>4029.9727453686305</c:v>
                </c:pt>
                <c:pt idx="7959" formatCode="0.00">
                  <c:v>4030.5476786558079</c:v>
                </c:pt>
                <c:pt idx="7960" formatCode="0.00">
                  <c:v>4029.843443103241</c:v>
                </c:pt>
                <c:pt idx="7961" formatCode="0.00">
                  <c:v>4030.5407517487333</c:v>
                </c:pt>
                <c:pt idx="7962" formatCode="0.00">
                  <c:v>4030.5268979345847</c:v>
                </c:pt>
                <c:pt idx="7963" formatCode="0.00">
                  <c:v>4030.5245889655598</c:v>
                </c:pt>
                <c:pt idx="7964" formatCode="0.00">
                  <c:v>4030.5153530894604</c:v>
                </c:pt>
                <c:pt idx="7965" formatCode="0.00">
                  <c:v>4030.513044120436</c:v>
                </c:pt>
                <c:pt idx="7966" formatCode="0.00">
                  <c:v>4030.5038082443366</c:v>
                </c:pt>
                <c:pt idx="7967" formatCode="0.00">
                  <c:v>4030.5084261823863</c:v>
                </c:pt>
                <c:pt idx="7968" formatCode="0.00">
                  <c:v>4030.4945723682372</c:v>
                </c:pt>
                <c:pt idx="7969" formatCode="0.00">
                  <c:v>4030.4853364921382</c:v>
                </c:pt>
                <c:pt idx="7970" formatCode="0.00">
                  <c:v>4030.4830275231134</c:v>
                </c:pt>
                <c:pt idx="7971" formatCode="0.00">
                  <c:v>4030.4853364921382</c:v>
                </c:pt>
                <c:pt idx="7972" formatCode="0.00">
                  <c:v>4030.4784095850637</c:v>
                </c:pt>
                <c:pt idx="7973" formatCode="0.00">
                  <c:v>4030.4576288638405</c:v>
                </c:pt>
                <c:pt idx="7974" formatCode="0.00">
                  <c:v>4029.9127121739853</c:v>
                </c:pt>
                <c:pt idx="7975" formatCode="0.00">
                  <c:v>4030.4599378328653</c:v>
                </c:pt>
                <c:pt idx="7976" formatCode="0.00">
                  <c:v>4030.4530109257907</c:v>
                </c:pt>
                <c:pt idx="7977" formatCode="0.00">
                  <c:v>4030.4530109257907</c:v>
                </c:pt>
                <c:pt idx="7978" formatCode="0.00">
                  <c:v>4030.0512503154737</c:v>
                </c:pt>
                <c:pt idx="7979" formatCode="0.00">
                  <c:v>4030.4437750496913</c:v>
                </c:pt>
                <c:pt idx="7980" formatCode="0.00">
                  <c:v>4030.4437750496913</c:v>
                </c:pt>
                <c:pt idx="7981" formatCode="0.00">
                  <c:v>4029.9981440279034</c:v>
                </c:pt>
                <c:pt idx="7982" formatCode="0.00">
                  <c:v>4030.2613664967316</c:v>
                </c:pt>
                <c:pt idx="7983" formatCode="0.00">
                  <c:v>4030.4137584523692</c:v>
                </c:pt>
                <c:pt idx="7984" formatCode="0.00">
                  <c:v>4030.425303297493</c:v>
                </c:pt>
                <c:pt idx="7985" formatCode="0.00">
                  <c:v>4030.4183763904184</c:v>
                </c:pt>
                <c:pt idx="7986" formatCode="0.00">
                  <c:v>4030.4206853594433</c:v>
                </c:pt>
                <c:pt idx="7987" formatCode="0.00">
                  <c:v>4030.4091405143195</c:v>
                </c:pt>
                <c:pt idx="7988" formatCode="0.00">
                  <c:v>4030.4022136072449</c:v>
                </c:pt>
                <c:pt idx="7989" formatCode="0.00">
                  <c:v>4030.4137584523692</c:v>
                </c:pt>
                <c:pt idx="7990" formatCode="0.00">
                  <c:v>4030.4414660806665</c:v>
                </c:pt>
                <c:pt idx="7991" formatCode="0.00">
                  <c:v>4030.6030939124034</c:v>
                </c:pt>
                <c:pt idx="7992" formatCode="0.00">
                  <c:v>4030.182861549888</c:v>
                </c:pt>
                <c:pt idx="7993" formatCode="0.00">
                  <c:v>4030.8801701953807</c:v>
                </c:pt>
                <c:pt idx="7994" formatCode="0.00">
                  <c:v>4030.9563661731995</c:v>
                </c:pt>
                <c:pt idx="7995" formatCode="0.00">
                  <c:v>4031.0302531819934</c:v>
                </c:pt>
                <c:pt idx="7996" formatCode="0.00">
                  <c:v>4031.0879774076134</c:v>
                </c:pt>
                <c:pt idx="7997" formatCode="0.00">
                  <c:v>4030.7485589609664</c:v>
                </c:pt>
                <c:pt idx="7998" formatCode="0.00">
                  <c:v>4029.3193071346091</c:v>
                </c:pt>
                <c:pt idx="7999" formatCode="0.00">
                  <c:v>4031.2542231773996</c:v>
                </c:pt>
                <c:pt idx="8000" formatCode="0.00">
                  <c:v>4031.2034258588537</c:v>
                </c:pt>
                <c:pt idx="8001" formatCode="0.00">
                  <c:v>4031.3673626596155</c:v>
                </c:pt>
                <c:pt idx="8002" formatCode="0.00">
                  <c:v>4031.351199876442</c:v>
                </c:pt>
                <c:pt idx="8003" formatCode="0.00">
                  <c:v>4031.4643393586575</c:v>
                </c:pt>
                <c:pt idx="8004" formatCode="0.00">
                  <c:v>4031.5012828630543</c:v>
                </c:pt>
                <c:pt idx="8005" formatCode="0.00">
                  <c:v>4031.5428443055011</c:v>
                </c:pt>
                <c:pt idx="8006" formatCode="0.00">
                  <c:v>4031.5797878098979</c:v>
                </c:pt>
                <c:pt idx="8007" formatCode="0.00">
                  <c:v>4031.6098044072205</c:v>
                </c:pt>
                <c:pt idx="8008" formatCode="0.00">
                  <c:v>4031.6352030664934</c:v>
                </c:pt>
                <c:pt idx="8009" formatCode="0.00">
                  <c:v>4031.6606017257664</c:v>
                </c:pt>
                <c:pt idx="8010" formatCode="0.00">
                  <c:v>4031.6975452301631</c:v>
                </c:pt>
                <c:pt idx="8011" formatCode="0.00">
                  <c:v>4031.7090900752873</c:v>
                </c:pt>
                <c:pt idx="8012" formatCode="0.00">
                  <c:v>4031.7090900752873</c:v>
                </c:pt>
                <c:pt idx="8013" formatCode="0.00">
                  <c:v>4030.1020476340195</c:v>
                </c:pt>
                <c:pt idx="8014" formatCode="0.00">
                  <c:v>4030.7093064875448</c:v>
                </c:pt>
                <c:pt idx="8015" formatCode="0.00">
                  <c:v>4031.7552694557835</c:v>
                </c:pt>
                <c:pt idx="8016" formatCode="0.00">
                  <c:v>4031.577478840873</c:v>
                </c:pt>
                <c:pt idx="8017" formatCode="0.00">
                  <c:v>4031.7829770840813</c:v>
                </c:pt>
                <c:pt idx="8018" formatCode="0.00">
                  <c:v>4031.7760501770067</c:v>
                </c:pt>
                <c:pt idx="8019" formatCode="0.00">
                  <c:v>4031.7945219292051</c:v>
                </c:pt>
                <c:pt idx="8020" formatCode="0.00">
                  <c:v>4031.787595022131</c:v>
                </c:pt>
                <c:pt idx="8021" formatCode="0.00">
                  <c:v>4031.7899039911558</c:v>
                </c:pt>
                <c:pt idx="8022" formatCode="0.00">
                  <c:v>4031.7829770840813</c:v>
                </c:pt>
                <c:pt idx="8023" formatCode="0.00">
                  <c:v>4031.787595022131</c:v>
                </c:pt>
                <c:pt idx="8024" formatCode="0.00">
                  <c:v>4031.7899039911558</c:v>
                </c:pt>
                <c:pt idx="8025" formatCode="0.00">
                  <c:v>4031.7991398672548</c:v>
                </c:pt>
                <c:pt idx="8026" formatCode="0.00">
                  <c:v>4031.7852860531061</c:v>
                </c:pt>
                <c:pt idx="8027" formatCode="0.00">
                  <c:v>4031.7783591460316</c:v>
                </c:pt>
                <c:pt idx="8028" formatCode="0.00">
                  <c:v>4031.7552694557835</c:v>
                </c:pt>
                <c:pt idx="8029" formatCode="0.00">
                  <c:v>4031.7760501770067</c:v>
                </c:pt>
                <c:pt idx="8030" formatCode="0.00">
                  <c:v>4031.4666483276824</c:v>
                </c:pt>
                <c:pt idx="8031" formatCode="0.00">
                  <c:v>4031.7506515177338</c:v>
                </c:pt>
                <c:pt idx="8032" formatCode="0.00">
                  <c:v>4031.73910667261</c:v>
                </c:pt>
                <c:pt idx="8033" formatCode="0.00">
                  <c:v>4031.7344887345603</c:v>
                </c:pt>
                <c:pt idx="8034" formatCode="0.00">
                  <c:v>4031.7206349204112</c:v>
                </c:pt>
                <c:pt idx="8035" formatCode="0.00">
                  <c:v>4031.7206349204112</c:v>
                </c:pt>
                <c:pt idx="8036" formatCode="0.00">
                  <c:v>4031.7044721372376</c:v>
                </c:pt>
                <c:pt idx="8037" formatCode="0.00">
                  <c:v>4031.7044721372376</c:v>
                </c:pt>
                <c:pt idx="8038" formatCode="0.00">
                  <c:v>4031.690618323089</c:v>
                </c:pt>
                <c:pt idx="8039" formatCode="0.00">
                  <c:v>4031.690618323089</c:v>
                </c:pt>
                <c:pt idx="8040" formatCode="0.00">
                  <c:v>4031.6767645089399</c:v>
                </c:pt>
                <c:pt idx="8041" formatCode="0.00">
                  <c:v>4031.674455539915</c:v>
                </c:pt>
                <c:pt idx="8042" formatCode="0.00">
                  <c:v>4031.6675286328409</c:v>
                </c:pt>
                <c:pt idx="8043" formatCode="0.00">
                  <c:v>4031.6582927567415</c:v>
                </c:pt>
                <c:pt idx="8044" formatCode="0.00">
                  <c:v>4031.6513658496669</c:v>
                </c:pt>
                <c:pt idx="8045" formatCode="0.00">
                  <c:v>4031.6467479116172</c:v>
                </c:pt>
                <c:pt idx="8046" formatCode="0.00">
                  <c:v>4031.6098044072205</c:v>
                </c:pt>
                <c:pt idx="8047" formatCode="0.00">
                  <c:v>4031.6144223452702</c:v>
                </c:pt>
                <c:pt idx="8048" formatCode="0.00">
                  <c:v>4031.6121133762454</c:v>
                </c:pt>
                <c:pt idx="8049" formatCode="0.00">
                  <c:v>4030.5176620584853</c:v>
                </c:pt>
                <c:pt idx="8050" formatCode="0.00">
                  <c:v>4031.399688225963</c:v>
                </c:pt>
                <c:pt idx="8051" formatCode="0.00">
                  <c:v>4031.5959505930718</c:v>
                </c:pt>
                <c:pt idx="8052" formatCode="0.00">
                  <c:v>4031.5797878098979</c:v>
                </c:pt>
                <c:pt idx="8053" formatCode="0.00">
                  <c:v>4031.5705519337989</c:v>
                </c:pt>
                <c:pt idx="8054" formatCode="0.00">
                  <c:v>4029.771865063472</c:v>
                </c:pt>
                <c:pt idx="8055" formatCode="0.00">
                  <c:v>4031.5520801816001</c:v>
                </c:pt>
                <c:pt idx="8056" formatCode="0.00">
                  <c:v>4031.5359173984266</c:v>
                </c:pt>
                <c:pt idx="8057" formatCode="0.00">
                  <c:v>4031.5405353364763</c:v>
                </c:pt>
                <c:pt idx="8058" formatCode="0.00">
                  <c:v>4029.85267897934</c:v>
                </c:pt>
                <c:pt idx="8059" formatCode="0.00">
                  <c:v>4031.5428443055011</c:v>
                </c:pt>
                <c:pt idx="8060" formatCode="0.00">
                  <c:v>4031.5336084294017</c:v>
                </c:pt>
                <c:pt idx="8061" formatCode="0.00">
                  <c:v>4031.5336084294017</c:v>
                </c:pt>
                <c:pt idx="8062" formatCode="0.00">
                  <c:v>4031.5336084294017</c:v>
                </c:pt>
                <c:pt idx="8063" formatCode="0.00">
                  <c:v>4031.5197546152531</c:v>
                </c:pt>
                <c:pt idx="8064" formatCode="0.00">
                  <c:v>4031.5243725533023</c:v>
                </c:pt>
                <c:pt idx="8065" formatCode="0.00">
                  <c:v>4031.5243725533023</c:v>
                </c:pt>
                <c:pt idx="8066" formatCode="0.00">
                  <c:v>4031.5220635842779</c:v>
                </c:pt>
                <c:pt idx="8067" formatCode="0.00">
                  <c:v>4031.5243725533023</c:v>
                </c:pt>
                <c:pt idx="8068" formatCode="0.00">
                  <c:v>4031.5266815223272</c:v>
                </c:pt>
                <c:pt idx="8069" formatCode="0.00">
                  <c:v>4031.5312994603769</c:v>
                </c:pt>
                <c:pt idx="8070" formatCode="0.00">
                  <c:v>4031.5197546152531</c:v>
                </c:pt>
                <c:pt idx="8071" formatCode="0.00">
                  <c:v>4031.5266815223272</c:v>
                </c:pt>
                <c:pt idx="8072" formatCode="0.00">
                  <c:v>4031.528990491352</c:v>
                </c:pt>
                <c:pt idx="8073" formatCode="0.00">
                  <c:v>4031.480502141831</c:v>
                </c:pt>
                <c:pt idx="8074" formatCode="0.00">
                  <c:v>4031.5243725533023</c:v>
                </c:pt>
                <c:pt idx="8075" formatCode="0.00">
                  <c:v>4031.5197546152531</c:v>
                </c:pt>
                <c:pt idx="8076" formatCode="0.00">
                  <c:v>4031.5035918320791</c:v>
                </c:pt>
                <c:pt idx="8077" formatCode="0.00">
                  <c:v>4031.5151366772034</c:v>
                </c:pt>
                <c:pt idx="8078" formatCode="0.00">
                  <c:v>4031.5082097701288</c:v>
                </c:pt>
                <c:pt idx="8079" formatCode="0.00">
                  <c:v>4031.5128277081785</c:v>
                </c:pt>
                <c:pt idx="8080" formatCode="0.00">
                  <c:v>4031.5082097701288</c:v>
                </c:pt>
                <c:pt idx="8081" formatCode="0.00">
                  <c:v>4031.5151366772034</c:v>
                </c:pt>
                <c:pt idx="8082" formatCode="0.00">
                  <c:v>4031.5128277081785</c:v>
                </c:pt>
                <c:pt idx="8083" formatCode="0.00">
                  <c:v>4031.5197546152531</c:v>
                </c:pt>
                <c:pt idx="8084" formatCode="0.00">
                  <c:v>4031.5082097701288</c:v>
                </c:pt>
                <c:pt idx="8085" formatCode="0.00">
                  <c:v>4031.5151366772034</c:v>
                </c:pt>
                <c:pt idx="8086" formatCode="0.00">
                  <c:v>4030.9517482351498</c:v>
                </c:pt>
                <c:pt idx="8087" formatCode="0.00">
                  <c:v>4031.5105187391537</c:v>
                </c:pt>
                <c:pt idx="8088" formatCode="0.00">
                  <c:v>4031.5082097701288</c:v>
                </c:pt>
                <c:pt idx="8089" formatCode="0.00">
                  <c:v>4031.5082097701288</c:v>
                </c:pt>
                <c:pt idx="8090" formatCode="0.00">
                  <c:v>4031.4989738940294</c:v>
                </c:pt>
                <c:pt idx="8091" formatCode="0.00">
                  <c:v>4031.505900801104</c:v>
                </c:pt>
                <c:pt idx="8092" formatCode="0.00">
                  <c:v>4031.5035918320791</c:v>
                </c:pt>
                <c:pt idx="8093" formatCode="0.00">
                  <c:v>4031.4897380179304</c:v>
                </c:pt>
                <c:pt idx="8094" formatCode="0.00">
                  <c:v>4031.4943559559802</c:v>
                </c:pt>
                <c:pt idx="8095" formatCode="0.00">
                  <c:v>4031.496664925005</c:v>
                </c:pt>
                <c:pt idx="8096" formatCode="0.00">
                  <c:v>4031.3950702879133</c:v>
                </c:pt>
                <c:pt idx="8097" formatCode="0.00">
                  <c:v>4031.4920469869553</c:v>
                </c:pt>
                <c:pt idx="8098" formatCode="0.00">
                  <c:v>4031.496664925005</c:v>
                </c:pt>
                <c:pt idx="8099" formatCode="0.00">
                  <c:v>4031.5012828630543</c:v>
                </c:pt>
                <c:pt idx="8100" formatCode="0.00">
                  <c:v>4031.4920469869553</c:v>
                </c:pt>
                <c:pt idx="8101" formatCode="0.00">
                  <c:v>4031.4920469869553</c:v>
                </c:pt>
                <c:pt idx="8102" formatCode="0.00">
                  <c:v>4029.8572969173897</c:v>
                </c:pt>
                <c:pt idx="8103" formatCode="0.00">
                  <c:v>4031.505900801104</c:v>
                </c:pt>
                <c:pt idx="8104" formatCode="0.00">
                  <c:v>4031.505900801104</c:v>
                </c:pt>
                <c:pt idx="8105" formatCode="0.00">
                  <c:v>4031.4989738940294</c:v>
                </c:pt>
                <c:pt idx="8106" formatCode="0.00">
                  <c:v>4031.0902863766382</c:v>
                </c:pt>
                <c:pt idx="8107" formatCode="0.00">
                  <c:v>4031.496664925005</c:v>
                </c:pt>
                <c:pt idx="8108" formatCode="0.00">
                  <c:v>4031.4920469869553</c:v>
                </c:pt>
                <c:pt idx="8109" formatCode="0.00">
                  <c:v>4031.3789075047393</c:v>
                </c:pt>
                <c:pt idx="8110" formatCode="0.00">
                  <c:v>4031.4920469869553</c:v>
                </c:pt>
                <c:pt idx="8111" formatCode="0.00">
                  <c:v>4031.496664925005</c:v>
                </c:pt>
                <c:pt idx="8112" formatCode="0.00">
                  <c:v>4030.9794558634476</c:v>
                </c:pt>
                <c:pt idx="8113" formatCode="0.00">
                  <c:v>4031.480502141831</c:v>
                </c:pt>
                <c:pt idx="8114" formatCode="0.00">
                  <c:v>4031.4920469869553</c:v>
                </c:pt>
                <c:pt idx="8115" formatCode="0.00">
                  <c:v>4031.4781931728062</c:v>
                </c:pt>
                <c:pt idx="8116" formatCode="0.00">
                  <c:v>4029.9773633066798</c:v>
                </c:pt>
                <c:pt idx="8117" formatCode="0.00">
                  <c:v>4030.1736256737886</c:v>
                </c:pt>
                <c:pt idx="8118" formatCode="0.00">
                  <c:v>4029.561748882214</c:v>
                </c:pt>
                <c:pt idx="8119" formatCode="0.00">
                  <c:v>4031.4712662657321</c:v>
                </c:pt>
                <c:pt idx="8120" formatCode="0.00">
                  <c:v>4031.4551034825581</c:v>
                </c:pt>
                <c:pt idx="8121" formatCode="0.00">
                  <c:v>4031.4527945135333</c:v>
                </c:pt>
                <c:pt idx="8122" formatCode="0.00">
                  <c:v>4031.4527945135333</c:v>
                </c:pt>
                <c:pt idx="8123" formatCode="0.00">
                  <c:v>#N/A</c:v>
                </c:pt>
                <c:pt idx="8124" formatCode="0.00">
                  <c:v>4031.5151366772034</c:v>
                </c:pt>
                <c:pt idx="8125" formatCode="0.00">
                  <c:v>4031.505900801104</c:v>
                </c:pt>
                <c:pt idx="8126" formatCode="0.00">
                  <c:v>4031.3373460622929</c:v>
                </c:pt>
                <c:pt idx="8127" formatCode="0.00">
                  <c:v>4031.4874290489056</c:v>
                </c:pt>
                <c:pt idx="8128" formatCode="0.00">
                  <c:v>4031.4920469869553</c:v>
                </c:pt>
                <c:pt idx="8129" formatCode="0.00">
                  <c:v>4031.4828111108559</c:v>
                </c:pt>
                <c:pt idx="8130" formatCode="0.00">
                  <c:v>4031.4874290489056</c:v>
                </c:pt>
                <c:pt idx="8131" formatCode="0.00">
                  <c:v>4031.4781931728062</c:v>
                </c:pt>
                <c:pt idx="8132" formatCode="0.00">
                  <c:v>4031.4828111108559</c:v>
                </c:pt>
                <c:pt idx="8133" formatCode="0.00">
                  <c:v>4031.4666483276824</c:v>
                </c:pt>
                <c:pt idx="8134" formatCode="0.00">
                  <c:v>4031.4712662657321</c:v>
                </c:pt>
                <c:pt idx="8135" formatCode="0.00">
                  <c:v>4031.399688225963</c:v>
                </c:pt>
                <c:pt idx="8136" formatCode="0.00">
                  <c:v>4030.6446553548499</c:v>
                </c:pt>
                <c:pt idx="8137" formatCode="0.00">
                  <c:v>4031.43201379231</c:v>
                </c:pt>
                <c:pt idx="8138" formatCode="0.00">
                  <c:v>4031.4412496684095</c:v>
                </c:pt>
                <c:pt idx="8139" formatCode="0.00">
                  <c:v>4031.4297048232852</c:v>
                </c:pt>
                <c:pt idx="8140" formatCode="0.00">
                  <c:v>4031.4343227613349</c:v>
                </c:pt>
                <c:pt idx="8141" formatCode="0.00">
                  <c:v>4031.3396550313178</c:v>
                </c:pt>
                <c:pt idx="8142" formatCode="0.00">
                  <c:v>4031.4297048232852</c:v>
                </c:pt>
                <c:pt idx="8143" formatCode="0.00">
                  <c:v>4031.2242065800774</c:v>
                </c:pt>
                <c:pt idx="8144" formatCode="0.00">
                  <c:v>4031.4158510091365</c:v>
                </c:pt>
                <c:pt idx="8145" formatCode="0.00">
                  <c:v>4030.3398714435752</c:v>
                </c:pt>
                <c:pt idx="8146" formatCode="0.00">
                  <c:v>4031.4019971949874</c:v>
                </c:pt>
                <c:pt idx="8147" formatCode="0.00">
                  <c:v>4031.3973792569382</c:v>
                </c:pt>
                <c:pt idx="8148" formatCode="0.00">
                  <c:v>4031.3973792569382</c:v>
                </c:pt>
                <c:pt idx="8149" formatCode="0.00">
                  <c:v>4030.4991903062869</c:v>
                </c:pt>
                <c:pt idx="8150" formatCode="0.00">
                  <c:v>4031.3835254427891</c:v>
                </c:pt>
                <c:pt idx="8151" formatCode="0.00">
                  <c:v>4031.3696716286404</c:v>
                </c:pt>
                <c:pt idx="8152" formatCode="0.00">
                  <c:v>4031.360435752541</c:v>
                </c:pt>
                <c:pt idx="8153" formatCode="0.00">
                  <c:v>4031.3581267835161</c:v>
                </c:pt>
                <c:pt idx="8154" formatCode="0.00">
                  <c:v>4031.3535088454664</c:v>
                </c:pt>
                <c:pt idx="8155" formatCode="0.00">
                  <c:v>4031.0417980271172</c:v>
                </c:pt>
                <c:pt idx="8156" formatCode="0.00">
                  <c:v>4031.3281101861935</c:v>
                </c:pt>
                <c:pt idx="8157" formatCode="0.00">
                  <c:v>4031.3327281242432</c:v>
                </c:pt>
                <c:pt idx="8158" formatCode="0.00">
                  <c:v>4031.3211832791194</c:v>
                </c:pt>
                <c:pt idx="8159" formatCode="0.00">
                  <c:v>4031.3027115269206</c:v>
                </c:pt>
                <c:pt idx="8160" formatCode="0.00">
                  <c:v>4031.3073294649703</c:v>
                </c:pt>
                <c:pt idx="8161" formatCode="0.00">
                  <c:v>4031.2934756508216</c:v>
                </c:pt>
                <c:pt idx="8162" formatCode="0.00">
                  <c:v>4031.2865487437471</c:v>
                </c:pt>
                <c:pt idx="8163" formatCode="0.00">
                  <c:v>4031.2773128676481</c:v>
                </c:pt>
                <c:pt idx="8164" formatCode="0.00">
                  <c:v>4031.2657680225238</c:v>
                </c:pt>
                <c:pt idx="8165" formatCode="0.00">
                  <c:v>4031.2611500844741</c:v>
                </c:pt>
                <c:pt idx="8166" formatCode="0.00">
                  <c:v>4031.2472962703255</c:v>
                </c:pt>
                <c:pt idx="8167" formatCode="0.00">
                  <c:v>4031.0371800890675</c:v>
                </c:pt>
                <c:pt idx="8168" formatCode="0.00">
                  <c:v>4031.2334424561764</c:v>
                </c:pt>
                <c:pt idx="8169" formatCode="0.00">
                  <c:v>4031.2311334871515</c:v>
                </c:pt>
                <c:pt idx="8170" formatCode="0.00">
                  <c:v>4031.214970703978</c:v>
                </c:pt>
                <c:pt idx="8171" formatCode="0.00">
                  <c:v>4029.4670811521969</c:v>
                </c:pt>
                <c:pt idx="8172" formatCode="0.00">
                  <c:v>4031.1964989517796</c:v>
                </c:pt>
                <c:pt idx="8173" formatCode="0.00">
                  <c:v>4031.1849541066554</c:v>
                </c:pt>
                <c:pt idx="8174" formatCode="0.00">
                  <c:v>4031.1803361686057</c:v>
                </c:pt>
                <c:pt idx="8175" formatCode="0.00">
                  <c:v>4031.1641733854322</c:v>
                </c:pt>
                <c:pt idx="8176" formatCode="0.00">
                  <c:v>4031.1618644164073</c:v>
                </c:pt>
                <c:pt idx="8177" formatCode="0.00">
                  <c:v>4031.1480106022586</c:v>
                </c:pt>
                <c:pt idx="8178" formatCode="0.00">
                  <c:v>4031.1433926642089</c:v>
                </c:pt>
                <c:pt idx="8179" formatCode="0.00">
                  <c:v>4031.1318478190847</c:v>
                </c:pt>
                <c:pt idx="8180" formatCode="0.00">
                  <c:v>4031.1249209120106</c:v>
                </c:pt>
                <c:pt idx="8181" formatCode="0.00">
                  <c:v>4031.1156850359112</c:v>
                </c:pt>
                <c:pt idx="8182" formatCode="0.00">
                  <c:v>4031.1018312217625</c:v>
                </c:pt>
                <c:pt idx="8183" formatCode="0.00">
                  <c:v>4031.0995222527376</c:v>
                </c:pt>
                <c:pt idx="8184" formatCode="0.00">
                  <c:v>4031.0787415315144</c:v>
                </c:pt>
                <c:pt idx="8185" formatCode="0.00">
                  <c:v>4031.0787415315144</c:v>
                </c:pt>
                <c:pt idx="8186" formatCode="0.00">
                  <c:v>4029.6402538290577</c:v>
                </c:pt>
                <c:pt idx="8187" formatCode="0.00">
                  <c:v>4031.0602697793156</c:v>
                </c:pt>
                <c:pt idx="8188" formatCode="0.00">
                  <c:v>4031.0533428722415</c:v>
                </c:pt>
                <c:pt idx="8189" formatCode="0.00">
                  <c:v>4030.2359678374587</c:v>
                </c:pt>
                <c:pt idx="8190" formatCode="0.00">
                  <c:v>4031.0302531819934</c:v>
                </c:pt>
                <c:pt idx="8191" formatCode="0.00">
                  <c:v>4031.0256352439437</c:v>
                </c:pt>
                <c:pt idx="8192" formatCode="0.00">
                  <c:v>4031.0094724607698</c:v>
                </c:pt>
                <c:pt idx="8193" formatCode="0.00">
                  <c:v>4031.0117814297946</c:v>
                </c:pt>
                <c:pt idx="8194" formatCode="0.00">
                  <c:v>4031.0094724607698</c:v>
                </c:pt>
                <c:pt idx="8195" formatCode="0.00">
                  <c:v>4030.9956186466211</c:v>
                </c:pt>
                <c:pt idx="8196" formatCode="0.00">
                  <c:v>4030.9771468944227</c:v>
                </c:pt>
                <c:pt idx="8197" formatCode="0.00">
                  <c:v>4030.972528956373</c:v>
                </c:pt>
                <c:pt idx="8198" formatCode="0.00">
                  <c:v>4030.9586751422239</c:v>
                </c:pt>
                <c:pt idx="8199" formatCode="0.00">
                  <c:v>4030.9563661731995</c:v>
                </c:pt>
                <c:pt idx="8200" formatCode="0.00">
                  <c:v>4030.9448213280752</c:v>
                </c:pt>
                <c:pt idx="8201" formatCode="0.00">
                  <c:v>4030.9309675139266</c:v>
                </c:pt>
                <c:pt idx="8202" formatCode="0.00">
                  <c:v>4030.9171136997775</c:v>
                </c:pt>
                <c:pt idx="8203" formatCode="0.00">
                  <c:v>4030.9194226688023</c:v>
                </c:pt>
                <c:pt idx="8204" formatCode="0.00">
                  <c:v>4030.9124957617278</c:v>
                </c:pt>
                <c:pt idx="8205" formatCode="0.00">
                  <c:v>4030.8801701953807</c:v>
                </c:pt>
                <c:pt idx="8206" formatCode="0.00">
                  <c:v>4030.9563661731995</c:v>
                </c:pt>
                <c:pt idx="8207" formatCode="0.00">
                  <c:v>4031.0602697793156</c:v>
                </c:pt>
                <c:pt idx="8208" formatCode="0.00">
                  <c:v>4031.1918810137299</c:v>
                </c:pt>
                <c:pt idx="8209" formatCode="0.00">
                  <c:v>4031.3650536905907</c:v>
                </c:pt>
                <c:pt idx="8210" formatCode="0.00">
                  <c:v>4031.6144223452702</c:v>
                </c:pt>
                <c:pt idx="8211" formatCode="0.00">
                  <c:v>4031.8129936814039</c:v>
                </c:pt>
                <c:pt idx="8212" formatCode="0.00">
                  <c:v>4031.9446049158178</c:v>
                </c:pt>
                <c:pt idx="8213" formatCode="0.00">
                  <c:v>4031.9607676989917</c:v>
                </c:pt>
                <c:pt idx="8214" formatCode="0.00">
                  <c:v>4031.9930932653388</c:v>
                </c:pt>
                <c:pt idx="8215" formatCode="0.00">
                  <c:v>4032.0208008936365</c:v>
                </c:pt>
                <c:pt idx="8216" formatCode="0.00">
                  <c:v>4032.0438905838846</c:v>
                </c:pt>
                <c:pt idx="8217" formatCode="0.00">
                  <c:v>4032.0808340882818</c:v>
                </c:pt>
                <c:pt idx="8218" formatCode="0.00">
                  <c:v>4032.1200865617034</c:v>
                </c:pt>
                <c:pt idx="8219" formatCode="0.00">
                  <c:v>4032.1547210970757</c:v>
                </c:pt>
                <c:pt idx="8220" formatCode="0.00">
                  <c:v>4032.2101363536713</c:v>
                </c:pt>
                <c:pt idx="8221" formatCode="0.00">
                  <c:v>4032.2678605792912</c:v>
                </c:pt>
                <c:pt idx="8222" formatCode="0.00">
                  <c:v>4032.3509834641845</c:v>
                </c:pt>
                <c:pt idx="8223" formatCode="0.00">
                  <c:v>4032.4618139773752</c:v>
                </c:pt>
                <c:pt idx="8224" formatCode="0.00">
                  <c:v>4032.5587906764172</c:v>
                </c:pt>
                <c:pt idx="8225" formatCode="0.00">
                  <c:v>4032.6603853135089</c:v>
                </c:pt>
                <c:pt idx="8226" formatCode="0.00">
                  <c:v>4032.7250364462038</c:v>
                </c:pt>
                <c:pt idx="8227" formatCode="0.00">
                  <c:v>4032.7435081984022</c:v>
                </c:pt>
                <c:pt idx="8228" formatCode="0.00">
                  <c:v>4032.5333920171443</c:v>
                </c:pt>
                <c:pt idx="8229" formatCode="0.00">
                  <c:v>4032.658076344484</c:v>
                </c:pt>
                <c:pt idx="8230" formatCode="0.00">
                  <c:v>4032.6626942825337</c:v>
                </c:pt>
                <c:pt idx="8231" formatCode="0.00">
                  <c:v>4032.6234418091121</c:v>
                </c:pt>
                <c:pt idx="8232" formatCode="0.00">
                  <c:v>4032.5818803666652</c:v>
                </c:pt>
                <c:pt idx="8233" formatCode="0.00">
                  <c:v>4032.5541727383679</c:v>
                </c:pt>
                <c:pt idx="8234" formatCode="0.00">
                  <c:v>4032.5310830481199</c:v>
                </c:pt>
                <c:pt idx="8235" formatCode="0.00">
                  <c:v>4032.5079933578713</c:v>
                </c:pt>
                <c:pt idx="8236" formatCode="0.00">
                  <c:v>4032.489521605673</c:v>
                </c:pt>
                <c:pt idx="8237" formatCode="0.00">
                  <c:v>4032.561099645442</c:v>
                </c:pt>
                <c:pt idx="8238" formatCode="0.00">
                  <c:v>4033.4385078748701</c:v>
                </c:pt>
                <c:pt idx="8239" formatCode="0.00">
                  <c:v>4035.2487395903208</c:v>
                </c:pt>
                <c:pt idx="8240" formatCode="0.00">
                  <c:v>4035.8698522579948</c:v>
                </c:pt>
                <c:pt idx="8241" formatCode="0.00">
                  <c:v>4035.9183406075158</c:v>
                </c:pt>
                <c:pt idx="8242" formatCode="0.00">
                  <c:v>4035.9575930809374</c:v>
                </c:pt>
                <c:pt idx="8243" formatCode="0.00">
                  <c:v>4036.1099850365749</c:v>
                </c:pt>
                <c:pt idx="8244" formatCode="0.00">
                  <c:v>4036.4193868858993</c:v>
                </c:pt>
                <c:pt idx="8245" formatCode="0.00">
                  <c:v>4036.9342869784323</c:v>
                </c:pt>
                <c:pt idx="8246" formatCode="0.00">
                  <c:v>4037.8902001547035</c:v>
                </c:pt>
                <c:pt idx="8247" formatCode="0.00">
                  <c:v>4038.7329738487588</c:v>
                </c:pt>
                <c:pt idx="8248" formatCode="0.00">
                  <c:v>4039.2178573439692</c:v>
                </c:pt>
                <c:pt idx="8249" formatCode="0.00">
                  <c:v>4039.5872923879388</c:v>
                </c:pt>
                <c:pt idx="8250" formatCode="0.00">
                  <c:v>4039.8574417638415</c:v>
                </c:pt>
                <c:pt idx="8251" formatCode="0.00">
                  <c:v>4040.0906476353471</c:v>
                </c:pt>
                <c:pt idx="8252" formatCode="0.00">
                  <c:v>4040.9103316391547</c:v>
                </c:pt>
                <c:pt idx="8253" formatCode="0.00">
                  <c:v>4041.4159958555879</c:v>
                </c:pt>
                <c:pt idx="8254" formatCode="0.00">
                  <c:v>4042.1017596559564</c:v>
                </c:pt>
                <c:pt idx="8255" formatCode="0.00">
                  <c:v>4040.7256141171697</c:v>
                </c:pt>
                <c:pt idx="8256" formatCode="0.00">
                  <c:v>4041.0119262762464</c:v>
                </c:pt>
                <c:pt idx="8257" formatCode="0.00">
                  <c:v>4042.4873574830999</c:v>
                </c:pt>
                <c:pt idx="8258" formatCode="0.00">
                  <c:v>4042.4989023282237</c:v>
                </c:pt>
                <c:pt idx="8259" formatCode="0.00">
                  <c:v>4042.1109955320558</c:v>
                </c:pt>
                <c:pt idx="8260" formatCode="0.00">
                  <c:v>4041.8177564659049</c:v>
                </c:pt>
                <c:pt idx="8261" formatCode="0.00">
                  <c:v>4041.7300156429624</c:v>
                </c:pt>
                <c:pt idx="8262" formatCode="0.00">
                  <c:v>4041.3767433821663</c:v>
                </c:pt>
                <c:pt idx="8263" formatCode="0.00">
                  <c:v>4040.7925742188895</c:v>
                </c:pt>
                <c:pt idx="8264" formatCode="0.00">
                  <c:v>4040.358488042225</c:v>
                </c:pt>
                <c:pt idx="8265" formatCode="0.00">
                  <c:v>4039.9775081531316</c:v>
                </c:pt>
                <c:pt idx="8266" formatCode="0.00">
                  <c:v>4039.6473255825836</c:v>
                </c:pt>
                <c:pt idx="8267" formatCode="0.00">
                  <c:v>4039.3471596093582</c:v>
                </c:pt>
                <c:pt idx="8268" formatCode="0.00">
                  <c:v>4039.1347344590758</c:v>
                </c:pt>
                <c:pt idx="8269" formatCode="0.00">
                  <c:v>4038.9338541539173</c:v>
                </c:pt>
                <c:pt idx="8270" formatCode="0.00">
                  <c:v>4038.7537545699824</c:v>
                </c:pt>
                <c:pt idx="8271" formatCode="0.00">
                  <c:v>4038.5875088001958</c:v>
                </c:pt>
                <c:pt idx="8272" formatCode="0.00">
                  <c:v>4038.4582065348068</c:v>
                </c:pt>
                <c:pt idx="8273" formatCode="0.00">
                  <c:v>4038.3127414862433</c:v>
                </c:pt>
                <c:pt idx="8274" formatCode="0.00">
                  <c:v>4038.1695854067052</c:v>
                </c:pt>
                <c:pt idx="8275" formatCode="0.00">
                  <c:v>4038.0541369554649</c:v>
                </c:pt>
                <c:pt idx="8276" formatCode="0.00">
                  <c:v>4037.9687051015467</c:v>
                </c:pt>
                <c:pt idx="8277" formatCode="0.00">
                  <c:v>4037.8763463405544</c:v>
                </c:pt>
                <c:pt idx="8278" formatCode="0.00">
                  <c:v>4037.786296548587</c:v>
                </c:pt>
                <c:pt idx="8279" formatCode="0.00">
                  <c:v>4037.7054826327185</c:v>
                </c:pt>
                <c:pt idx="8280" formatCode="0.00">
                  <c:v>4037.6546853141726</c:v>
                </c:pt>
                <c:pt idx="8281" formatCode="0.00">
                  <c:v>4037.6015790266019</c:v>
                </c:pt>
                <c:pt idx="8282" formatCode="0.00">
                  <c:v>4038.1303329332836</c:v>
                </c:pt>
                <c:pt idx="8283" formatCode="0.00">
                  <c:v>4038.7629904460814</c:v>
                </c:pt>
                <c:pt idx="8284" formatCode="0.00">
                  <c:v>4039.0516115741825</c:v>
                </c:pt>
                <c:pt idx="8285" formatCode="0.00">
                  <c:v>4039.3102161049615</c:v>
                </c:pt>
                <c:pt idx="8286" formatCode="0.00">
                  <c:v>4039.5341861003681</c:v>
                </c:pt>
                <c:pt idx="8287" formatCode="0.00">
                  <c:v>4039.4071928040034</c:v>
                </c:pt>
                <c:pt idx="8288" formatCode="0.00">
                  <c:v>4039.4048838349786</c:v>
                </c:pt>
                <c:pt idx="8289" formatCode="0.00">
                  <c:v>4039.3425416713089</c:v>
                </c:pt>
                <c:pt idx="8290" formatCode="0.00">
                  <c:v>4039.0539205432074</c:v>
                </c:pt>
                <c:pt idx="8291" formatCode="0.00">
                  <c:v>4038.8622761141482</c:v>
                </c:pt>
                <c:pt idx="8292" formatCode="0.00">
                  <c:v>4039.0215949768603</c:v>
                </c:pt>
                <c:pt idx="8293" formatCode="0.00">
                  <c:v>4041.0488697806431</c:v>
                </c:pt>
                <c:pt idx="8294" formatCode="0.00">
                  <c:v>4042.4365601645541</c:v>
                </c:pt>
                <c:pt idx="8295" formatCode="0.00">
                  <c:v>4042.4735036689508</c:v>
                </c:pt>
                <c:pt idx="8296" formatCode="0.00">
                  <c:v>4042.4711946999259</c:v>
                </c:pt>
                <c:pt idx="8297" formatCode="0.00">
                  <c:v>4042.2172081071972</c:v>
                </c:pt>
                <c:pt idx="8298" formatCode="0.00">
                  <c:v>4041.5291353378038</c:v>
                </c:pt>
                <c:pt idx="8299" formatCode="0.00">
                  <c:v>4041.7877398685823</c:v>
                </c:pt>
                <c:pt idx="8300" formatCode="0.00">
                  <c:v>4042.4550319167524</c:v>
                </c:pt>
                <c:pt idx="8301" formatCode="0.00">
                  <c:v>4042.025563678138</c:v>
                </c:pt>
                <c:pt idx="8302" formatCode="0.00">
                  <c:v>4041.7969757446817</c:v>
                </c:pt>
                <c:pt idx="8303" formatCode="0.00">
                  <c:v>4041.5314443068287</c:v>
                </c:pt>
                <c:pt idx="8304" formatCode="0.00">
                  <c:v>4041.4321586387618</c:v>
                </c:pt>
                <c:pt idx="8305" formatCode="0.00">
                  <c:v>4041.284384621174</c:v>
                </c:pt>
                <c:pt idx="8306" formatCode="0.00">
                  <c:v>4040.9865276169735</c:v>
                </c:pt>
                <c:pt idx="8307" formatCode="0.00">
                  <c:v>4040.7948831879144</c:v>
                </c:pt>
                <c:pt idx="8308" formatCode="0.00">
                  <c:v>4040.7417769003437</c:v>
                </c:pt>
                <c:pt idx="8309" formatCode="0.00">
                  <c:v>4040.7094513339962</c:v>
                </c:pt>
                <c:pt idx="8310" formatCode="0.00">
                  <c:v>4040.6332553561774</c:v>
                </c:pt>
                <c:pt idx="8311" formatCode="0.00">
                  <c:v>4040.5385876261603</c:v>
                </c:pt>
                <c:pt idx="8312" formatCode="0.00">
                  <c:v>4040.430066081994</c:v>
                </c:pt>
                <c:pt idx="8313" formatCode="0.00">
                  <c:v>4040.7279230861946</c:v>
                </c:pt>
                <c:pt idx="8314" formatCode="0.00">
                  <c:v>4041.0442518425934</c:v>
                </c:pt>
                <c:pt idx="8315" formatCode="0.00">
                  <c:v>4041.1597002938342</c:v>
                </c:pt>
                <c:pt idx="8316" formatCode="0.00">
                  <c:v>4041.1597002938342</c:v>
                </c:pt>
                <c:pt idx="8317" formatCode="0.00">
                  <c:v>4041.5129725546299</c:v>
                </c:pt>
                <c:pt idx="8318" formatCode="0.00">
                  <c:v>4041.9747663595922</c:v>
                </c:pt>
                <c:pt idx="8319" formatCode="0.00">
                  <c:v>4042.0509623374105</c:v>
                </c:pt>
                <c:pt idx="8320" formatCode="0.00">
                  <c:v>4042.2125901691475</c:v>
                </c:pt>
                <c:pt idx="8321" formatCode="0.00">
                  <c:v>4042.0671251205845</c:v>
                </c:pt>
                <c:pt idx="8322" formatCode="0.00">
                  <c:v>4042.0671251205845</c:v>
                </c:pt>
                <c:pt idx="8323" formatCode="0.00">
                  <c:v>4041.6261120368458</c:v>
                </c:pt>
                <c:pt idx="8324" formatCode="0.00">
                  <c:v>4040.9611289577006</c:v>
                </c:pt>
                <c:pt idx="8325" formatCode="0.00">
                  <c:v>4040.4970261837138</c:v>
                </c:pt>
                <c:pt idx="8326" formatCode="0.00">
                  <c:v>4040.1830063963394</c:v>
                </c:pt>
                <c:pt idx="8327" formatCode="0.00">
                  <c:v>4039.9959799053299</c:v>
                </c:pt>
                <c:pt idx="8328" formatCode="0.00">
                  <c:v>4039.9544184628835</c:v>
                </c:pt>
                <c:pt idx="8329" formatCode="0.00">
                  <c:v>4039.9428736177592</c:v>
                </c:pt>
                <c:pt idx="8330" formatCode="0.00">
                  <c:v>4040.0144516575283</c:v>
                </c:pt>
                <c:pt idx="8331" formatCode="0.00">
                  <c:v>4040.2545844361089</c:v>
                </c:pt>
                <c:pt idx="8332" formatCode="0.00">
                  <c:v>4040.6955975198475</c:v>
                </c:pt>
                <c:pt idx="8333" formatCode="0.00">
                  <c:v>4040.8225908162117</c:v>
                </c:pt>
                <c:pt idx="8334" formatCode="0.00">
                  <c:v>4041.2058796743304</c:v>
                </c:pt>
                <c:pt idx="8335" formatCode="0.00">
                  <c:v>4041.769268116384</c:v>
                </c:pt>
                <c:pt idx="8336" formatCode="0.00">
                  <c:v>4042.397307691132</c:v>
                </c:pt>
                <c:pt idx="8337" formatCode="0.00">
                  <c:v>4042.5035202662734</c:v>
                </c:pt>
                <c:pt idx="8338" formatCode="0.00">
                  <c:v>4042.5012112972486</c:v>
                </c:pt>
                <c:pt idx="8339" formatCode="0.00">
                  <c:v>4042.4873574830999</c:v>
                </c:pt>
                <c:pt idx="8340" formatCode="0.00">
                  <c:v>4042.4989023282237</c:v>
                </c:pt>
                <c:pt idx="8341" formatCode="0.00">
                  <c:v>4042.494284390174</c:v>
                </c:pt>
                <c:pt idx="8342" formatCode="0.00">
                  <c:v>4042.4827395450502</c:v>
                </c:pt>
                <c:pt idx="8343" formatCode="0.00">
                  <c:v>4042.494284390174</c:v>
                </c:pt>
                <c:pt idx="8344" formatCode="0.00">
                  <c:v>4042.494284390174</c:v>
                </c:pt>
                <c:pt idx="8345" formatCode="0.00">
                  <c:v>4042.3511283106359</c:v>
                </c:pt>
                <c:pt idx="8346" formatCode="0.00">
                  <c:v>4042.0763609966834</c:v>
                </c:pt>
                <c:pt idx="8347" formatCode="0.00">
                  <c:v>4041.8108295588304</c:v>
                </c:pt>
                <c:pt idx="8348" formatCode="0.00">
                  <c:v>4041.559151935126</c:v>
                </c:pt>
                <c:pt idx="8349" formatCode="0.00">
                  <c:v>4041.3120922494718</c:v>
                </c:pt>
                <c:pt idx="8350" formatCode="0.00">
                  <c:v>4041.1019760682138</c:v>
                </c:pt>
                <c:pt idx="8351" formatCode="0.00">
                  <c:v>4040.9288033913531</c:v>
                </c:pt>
                <c:pt idx="8352" formatCode="0.00">
                  <c:v>4040.785647311815</c:v>
                </c:pt>
                <c:pt idx="8353" formatCode="0.00">
                  <c:v>4040.6378732942271</c:v>
                </c:pt>
                <c:pt idx="8354" formatCode="0.00">
                  <c:v>4040.4924082456641</c:v>
                </c:pt>
                <c:pt idx="8355" formatCode="0.00">
                  <c:v>4040.3885046395476</c:v>
                </c:pt>
                <c:pt idx="8356" formatCode="0.00">
                  <c:v>4040.309999692704</c:v>
                </c:pt>
                <c:pt idx="8357" formatCode="0.00">
                  <c:v>4040.2245678387862</c:v>
                </c:pt>
                <c:pt idx="8358" formatCode="0.00">
                  <c:v>4040.1322090777935</c:v>
                </c:pt>
                <c:pt idx="8359" formatCode="0.00">
                  <c:v>4040.0721758831487</c:v>
                </c:pt>
                <c:pt idx="8360" formatCode="0.00">
                  <c:v>4040.0029068124045</c:v>
                </c:pt>
                <c:pt idx="8361" formatCode="0.00">
                  <c:v>4039.9474915558089</c:v>
                </c:pt>
                <c:pt idx="8362" formatCode="0.00">
                  <c:v>4039.8828404231144</c:v>
                </c:pt>
                <c:pt idx="8363" formatCode="0.00">
                  <c:v>4039.8228072284692</c:v>
                </c:pt>
                <c:pt idx="8364" formatCode="0.00">
                  <c:v>4039.7904816621217</c:v>
                </c:pt>
                <c:pt idx="8365" formatCode="0.00">
                  <c:v>4039.7327574365017</c:v>
                </c:pt>
                <c:pt idx="8366" formatCode="0.00">
                  <c:v>4039.6958139321046</c:v>
                </c:pt>
                <c:pt idx="8367" formatCode="0.00">
                  <c:v>4039.7466112506504</c:v>
                </c:pt>
                <c:pt idx="8368" formatCode="0.00">
                  <c:v>4039.7581560957747</c:v>
                </c:pt>
                <c:pt idx="8369" formatCode="0.00">
                  <c:v>4039.7373753745514</c:v>
                </c:pt>
                <c:pt idx="8370" formatCode="0.00">
                  <c:v>4039.705049808204</c:v>
                </c:pt>
                <c:pt idx="8371" formatCode="0.00">
                  <c:v>4039.6450166135587</c:v>
                </c:pt>
                <c:pt idx="8372" formatCode="0.00">
                  <c:v>4039.6427076445339</c:v>
                </c:pt>
                <c:pt idx="8373" formatCode="0.00">
                  <c:v>4039.6265448613603</c:v>
                </c:pt>
                <c:pt idx="8374" formatCode="0.00">
                  <c:v>4039.591910325988</c:v>
                </c:pt>
                <c:pt idx="8375" formatCode="0.00">
                  <c:v>4039.559584759641</c:v>
                </c:pt>
                <c:pt idx="8376" formatCode="0.00">
                  <c:v>4039.5411130074426</c:v>
                </c:pt>
                <c:pt idx="8377" formatCode="0.00">
                  <c:v>4039.4903156888968</c:v>
                </c:pt>
                <c:pt idx="8378" formatCode="0.00">
                  <c:v>4039.4487542464499</c:v>
                </c:pt>
                <c:pt idx="8379" formatCode="0.00">
                  <c:v>4039.4256645562018</c:v>
                </c:pt>
                <c:pt idx="8380" formatCode="0.00">
                  <c:v>4039.4256645562018</c:v>
                </c:pt>
                <c:pt idx="8381" formatCode="0.00">
                  <c:v>4039.3633223925322</c:v>
                </c:pt>
                <c:pt idx="8382" formatCode="0.00">
                  <c:v>4039.317143012036</c:v>
                </c:pt>
                <c:pt idx="8383" formatCode="0.00">
                  <c:v>4039.268654662515</c:v>
                </c:pt>
                <c:pt idx="8384" formatCode="0.00">
                  <c:v>4039.197076622746</c:v>
                </c:pt>
                <c:pt idx="8385" formatCode="0.00">
                  <c:v>4037.4722767612129</c:v>
                </c:pt>
                <c:pt idx="8386" formatCode="0.00">
                  <c:v>4039.1000999237035</c:v>
                </c:pt>
                <c:pt idx="8387" formatCode="0.00">
                  <c:v>4039.0516115741825</c:v>
                </c:pt>
                <c:pt idx="8388" formatCode="0.00">
                  <c:v>4039.0123591007609</c:v>
                </c:pt>
                <c:pt idx="8389" formatCode="0.00">
                  <c:v>4038.9546348751405</c:v>
                </c:pt>
                <c:pt idx="8390" formatCode="0.00">
                  <c:v>4038.9130734326941</c:v>
                </c:pt>
                <c:pt idx="8391" formatCode="0.00">
                  <c:v>4038.8668940521979</c:v>
                </c:pt>
                <c:pt idx="8392" formatCode="0.00">
                  <c:v>4038.8230236407267</c:v>
                </c:pt>
                <c:pt idx="8393" formatCode="0.00">
                  <c:v>4038.793007043404</c:v>
                </c:pt>
                <c:pt idx="8394" formatCode="0.00">
                  <c:v>4038.7629904460814</c:v>
                </c:pt>
                <c:pt idx="8395" formatCode="0.00">
                  <c:v>4038.7191200346101</c:v>
                </c:pt>
                <c:pt idx="8396" formatCode="0.00">
                  <c:v>4038.6798675611885</c:v>
                </c:pt>
                <c:pt idx="8397" formatCode="0.00">
                  <c:v>4038.6429240567913</c:v>
                </c:pt>
                <c:pt idx="8398" formatCode="0.00">
                  <c:v>4038.5828908621461</c:v>
                </c:pt>
                <c:pt idx="8399" formatCode="0.00">
                  <c:v>4038.7583725080317</c:v>
                </c:pt>
                <c:pt idx="8400" formatCode="0.00">
                  <c:v>4038.9915783795377</c:v>
                </c:pt>
                <c:pt idx="8401" formatCode="0.00">
                  <c:v>4039.0654653883316</c:v>
                </c:pt>
                <c:pt idx="8402" formatCode="0.00">
                  <c:v>4039.3333057952095</c:v>
                </c:pt>
                <c:pt idx="8403" formatCode="0.00">
                  <c:v>4039.5411130074426</c:v>
                </c:pt>
                <c:pt idx="8404" formatCode="0.00">
                  <c:v>4039.7443022816256</c:v>
                </c:pt>
                <c:pt idx="8405" formatCode="0.00">
                  <c:v>4040.4970261837138</c:v>
                </c:pt>
                <c:pt idx="8406" formatCode="0.00">
                  <c:v>4041.2220424575039</c:v>
                </c:pt>
                <c:pt idx="8407" formatCode="0.00">
                  <c:v>4041.9332049171453</c:v>
                </c:pt>
                <c:pt idx="8408" formatCode="0.00">
                  <c:v>4042.2587695496436</c:v>
                </c:pt>
                <c:pt idx="8409" formatCode="0.00">
                  <c:v>4042.4550319167524</c:v>
                </c:pt>
                <c:pt idx="8410" formatCode="0.00">
                  <c:v>4042.494284390174</c:v>
                </c:pt>
                <c:pt idx="8411" formatCode="0.00">
                  <c:v>4042.1156134701055</c:v>
                </c:pt>
                <c:pt idx="8412" formatCode="0.00">
                  <c:v>4041.7946667756569</c:v>
                </c:pt>
                <c:pt idx="8413" formatCode="0.00">
                  <c:v>4041.2866935901989</c:v>
                </c:pt>
                <c:pt idx="8414" formatCode="0.00">
                  <c:v>4040.6909795817978</c:v>
                </c:pt>
                <c:pt idx="8415" formatCode="0.00">
                  <c:v>4040.4023584536967</c:v>
                </c:pt>
                <c:pt idx="8416" formatCode="0.00">
                  <c:v>4040.4877903076144</c:v>
                </c:pt>
                <c:pt idx="8417" formatCode="0.00">
                  <c:v>4040.8826240108569</c:v>
                </c:pt>
                <c:pt idx="8418" formatCode="0.00">
                  <c:v>4041.4529393599851</c:v>
                </c:pt>
                <c:pt idx="8419" formatCode="0.00">
                  <c:v>4041.8246833729795</c:v>
                </c:pt>
                <c:pt idx="8420" formatCode="0.00">
                  <c:v>4041.792357806632</c:v>
                </c:pt>
                <c:pt idx="8421" formatCode="0.00">
                  <c:v>4041.9216600720215</c:v>
                </c:pt>
                <c:pt idx="8422" formatCode="0.00">
                  <c:v>4042.074052027659</c:v>
                </c:pt>
                <c:pt idx="8423" formatCode="0.00">
                  <c:v>4042.2726233637923</c:v>
                </c:pt>
                <c:pt idx="8424" formatCode="0.00">
                  <c:v>4042.4042345982066</c:v>
                </c:pt>
                <c:pt idx="8425" formatCode="0.00">
                  <c:v>4042.3788359389337</c:v>
                </c:pt>
                <c:pt idx="8426" formatCode="0.00">
                  <c:v>4042.3765269699088</c:v>
                </c:pt>
                <c:pt idx="8427" formatCode="0.00">
                  <c:v>4042.4781216070005</c:v>
                </c:pt>
                <c:pt idx="8428" formatCode="0.00">
                  <c:v>4042.364982124785</c:v>
                </c:pt>
                <c:pt idx="8429" formatCode="0.00">
                  <c:v>4041.9239690410463</c:v>
                </c:pt>
                <c:pt idx="8430" formatCode="0.00">
                  <c:v>4041.7046169836894</c:v>
                </c:pt>
                <c:pt idx="8431" formatCode="0.00">
                  <c:v>4041.5452981209773</c:v>
                </c:pt>
                <c:pt idx="8432" formatCode="0.00">
                  <c:v>4041.4437034838857</c:v>
                </c:pt>
                <c:pt idx="8433" formatCode="0.00">
                  <c:v>4041.4344676077867</c:v>
                </c:pt>
                <c:pt idx="8434" formatCode="0.00">
                  <c:v>4041.4991187404812</c:v>
                </c:pt>
                <c:pt idx="8435" formatCode="0.00">
                  <c:v>4042.0463443993613</c:v>
                </c:pt>
                <c:pt idx="8436" formatCode="0.00">
                  <c:v>4041.2266603955536</c:v>
                </c:pt>
                <c:pt idx="8437" formatCode="0.00">
                  <c:v>4040.8133549401127</c:v>
                </c:pt>
                <c:pt idx="8438" formatCode="0.00">
                  <c:v>4040.7025244269216</c:v>
                </c:pt>
                <c:pt idx="8439" formatCode="0.00">
                  <c:v>4040.8318266923111</c:v>
                </c:pt>
                <c:pt idx="8440" formatCode="0.00">
                  <c:v>4040.8272087542614</c:v>
                </c:pt>
                <c:pt idx="8441" formatCode="0.00">
                  <c:v>4040.6609629844752</c:v>
                </c:pt>
                <c:pt idx="8442" formatCode="0.00">
                  <c:v>4040.5385876261603</c:v>
                </c:pt>
                <c:pt idx="8443" formatCode="0.00">
                  <c:v>4040.7163782410707</c:v>
                </c:pt>
                <c:pt idx="8444" formatCode="0.00">
                  <c:v>4040.4208302058951</c:v>
                </c:pt>
                <c:pt idx="8445" formatCode="0.00">
                  <c:v>4040.213022993662</c:v>
                </c:pt>
                <c:pt idx="8446" formatCode="0.00">
                  <c:v>4040.0537041309503</c:v>
                </c:pt>
                <c:pt idx="8447" formatCode="0.00">
                  <c:v>4039.9105480514122</c:v>
                </c:pt>
                <c:pt idx="8448" formatCode="0.00">
                  <c:v>4039.7974085691963</c:v>
                </c:pt>
                <c:pt idx="8449" formatCode="0.00">
                  <c:v>4039.8620597018908</c:v>
                </c:pt>
                <c:pt idx="8450" formatCode="0.00">
                  <c:v>4039.6911959940549</c:v>
                </c:pt>
                <c:pt idx="8451" formatCode="0.00">
                  <c:v>4040.2592023741581</c:v>
                </c:pt>
                <c:pt idx="8452" formatCode="0.00">
                  <c:v>4041.293620497273</c:v>
                </c:pt>
                <c:pt idx="8453" formatCode="0.00">
                  <c:v>4041.646892758069</c:v>
                </c:pt>
                <c:pt idx="8454" formatCode="0.00">
                  <c:v>4041.9470587312944</c:v>
                </c:pt>
                <c:pt idx="8455" formatCode="0.00">
                  <c:v>4041.6353479129448</c:v>
                </c:pt>
                <c:pt idx="8456" formatCode="0.00">
                  <c:v>4041.6676734792923</c:v>
                </c:pt>
                <c:pt idx="8457" formatCode="0.00">
                  <c:v>4041.6214940987961</c:v>
                </c:pt>
                <c:pt idx="8458" formatCode="0.00">
                  <c:v>4041.3097832804469</c:v>
                </c:pt>
                <c:pt idx="8459" formatCode="0.00">
                  <c:v>4041.0211621523454</c:v>
                </c:pt>
                <c:pt idx="8460" formatCode="0.00">
                  <c:v>4040.7394679313188</c:v>
                </c:pt>
                <c:pt idx="8461" formatCode="0.00">
                  <c:v>4040.4854813385896</c:v>
                </c:pt>
                <c:pt idx="8462" formatCode="0.00">
                  <c:v>4040.261511343183</c:v>
                </c:pt>
                <c:pt idx="8463" formatCode="0.00">
                  <c:v>4040.0791027902233</c:v>
                </c:pt>
                <c:pt idx="8464" formatCode="0.00">
                  <c:v>4039.922092896536</c:v>
                </c:pt>
                <c:pt idx="8465" formatCode="0.00">
                  <c:v>4039.7904816621217</c:v>
                </c:pt>
                <c:pt idx="8466" formatCode="0.00">
                  <c:v>4039.6819601179559</c:v>
                </c:pt>
                <c:pt idx="8467" formatCode="0.00">
                  <c:v>4039.6103820781868</c:v>
                </c:pt>
                <c:pt idx="8468" formatCode="0.00">
                  <c:v>4039.5364950693929</c:v>
                </c:pt>
                <c:pt idx="8469" formatCode="0.00">
                  <c:v>4039.4579901225493</c:v>
                </c:pt>
                <c:pt idx="8470" formatCode="0.00">
                  <c:v>4039.3956479588792</c:v>
                </c:pt>
                <c:pt idx="8471" formatCode="0.00">
                  <c:v>4039.3633223925322</c:v>
                </c:pt>
                <c:pt idx="8472" formatCode="0.00">
                  <c:v>4039.3333057952095</c:v>
                </c:pt>
                <c:pt idx="8473" formatCode="0.00">
                  <c:v>4039.2963622908123</c:v>
                </c:pt>
                <c:pt idx="8474" formatCode="0.00">
                  <c:v>4039.268654662515</c:v>
                </c:pt>
                <c:pt idx="8475" formatCode="0.00">
                  <c:v>4039.2571098173908</c:v>
                </c:pt>
                <c:pt idx="8476" formatCode="0.00">
                  <c:v>4039.2247842510433</c:v>
                </c:pt>
                <c:pt idx="8477" formatCode="0.00">
                  <c:v>4039.3148340430112</c:v>
                </c:pt>
                <c:pt idx="8478" formatCode="0.00">
                  <c:v>4039.6034551711123</c:v>
                </c:pt>
                <c:pt idx="8479" formatCode="0.00">
                  <c:v>4040.2984548475802</c:v>
                </c:pt>
                <c:pt idx="8480" formatCode="0.00">
                  <c:v>4041.1943348292061</c:v>
                </c:pt>
                <c:pt idx="8481" formatCode="0.00">
                  <c:v>4042.3118758372143</c:v>
                </c:pt>
                <c:pt idx="8482" formatCode="0.00">
                  <c:v>4042.4919754211496</c:v>
                </c:pt>
                <c:pt idx="8483" formatCode="0.00">
                  <c:v>4042.4827395450502</c:v>
                </c:pt>
                <c:pt idx="8484" formatCode="0.00">
                  <c:v>4042.494284390174</c:v>
                </c:pt>
                <c:pt idx="8485" formatCode="0.00">
                  <c:v>4042.494284390174</c:v>
                </c:pt>
                <c:pt idx="8486" formatCode="0.00">
                  <c:v>4042.5058292352983</c:v>
                </c:pt>
                <c:pt idx="8487" formatCode="0.00">
                  <c:v>4042.4896664521248</c:v>
                </c:pt>
                <c:pt idx="8488" formatCode="0.00">
                  <c:v>4042.4965933591989</c:v>
                </c:pt>
                <c:pt idx="8489" formatCode="0.00">
                  <c:v>4042.494284390174</c:v>
                </c:pt>
                <c:pt idx="8490" formatCode="0.00">
                  <c:v>4042.4804305760254</c:v>
                </c:pt>
                <c:pt idx="8491" formatCode="0.00">
                  <c:v>4042.4850485140751</c:v>
                </c:pt>
                <c:pt idx="8492" formatCode="0.00">
                  <c:v>4041.0142352452713</c:v>
                </c:pt>
                <c:pt idx="8493" formatCode="0.00">
                  <c:v>4042.3418924345369</c:v>
                </c:pt>
                <c:pt idx="8494" formatCode="0.00">
                  <c:v>4041.9632215144679</c:v>
                </c:pt>
                <c:pt idx="8495" formatCode="0.00">
                  <c:v>4041.6307299748955</c:v>
                </c:pt>
                <c:pt idx="8496" formatCode="0.00">
                  <c:v>4041.4321586387618</c:v>
                </c:pt>
                <c:pt idx="8497" formatCode="0.00">
                  <c:v>4041.365198537042</c:v>
                </c:pt>
                <c:pt idx="8498" formatCode="0.00">
                  <c:v>4041.1227567894371</c:v>
                </c:pt>
                <c:pt idx="8499" formatCode="0.00">
                  <c:v>4041.0049993691719</c:v>
                </c:pt>
                <c:pt idx="8500" formatCode="0.00">
                  <c:v>4040.9495841125763</c:v>
                </c:pt>
                <c:pt idx="8501" formatCode="0.00">
                  <c:v>4040.9357302984276</c:v>
                </c:pt>
                <c:pt idx="8502" formatCode="0.00">
                  <c:v>4040.905713701105</c:v>
                </c:pt>
                <c:pt idx="8503" formatCode="0.00">
                  <c:v>4040.8872419489066</c:v>
                </c:pt>
                <c:pt idx="8504" formatCode="0.00">
                  <c:v>4040.8456805064598</c:v>
                </c:pt>
                <c:pt idx="8505" formatCode="0.00">
                  <c:v>4041.1850989531072</c:v>
                </c:pt>
                <c:pt idx="8506" formatCode="0.00">
                  <c:v>4042.1987363549983</c:v>
                </c:pt>
                <c:pt idx="8507" formatCode="0.00">
                  <c:v>4042.4965933591989</c:v>
                </c:pt>
                <c:pt idx="8508" formatCode="0.00">
                  <c:v>4042.510447173348</c:v>
                </c:pt>
                <c:pt idx="8509" formatCode="0.00">
                  <c:v>4042.4688857309011</c:v>
                </c:pt>
                <c:pt idx="8510" formatCode="0.00">
                  <c:v>4042.3395834655121</c:v>
                </c:pt>
                <c:pt idx="8511" formatCode="0.00">
                  <c:v>4042.4827395450502</c:v>
                </c:pt>
                <c:pt idx="8512" formatCode="0.00">
                  <c:v>4042.4873574830999</c:v>
                </c:pt>
                <c:pt idx="8513" formatCode="0.00">
                  <c:v>4042.4688857309015</c:v>
                </c:pt>
                <c:pt idx="8514" formatCode="0.00">
                  <c:v>4042.4758126379757</c:v>
                </c:pt>
                <c:pt idx="8515" formatCode="0.00">
                  <c:v>4042.4688857309011</c:v>
                </c:pt>
                <c:pt idx="8516" formatCode="0.00">
                  <c:v>4042.4711946999259</c:v>
                </c:pt>
                <c:pt idx="8517" formatCode="0.00">
                  <c:v>4042.4688857309011</c:v>
                </c:pt>
                <c:pt idx="8518" formatCode="0.00">
                  <c:v>4042.4642677928518</c:v>
                </c:pt>
                <c:pt idx="8519" formatCode="0.00">
                  <c:v>4042.4735036689508</c:v>
                </c:pt>
                <c:pt idx="8520" formatCode="0.00">
                  <c:v>4042.1664107886513</c:v>
                </c:pt>
                <c:pt idx="8521" formatCode="0.00">
                  <c:v>4041.6122582226967</c:v>
                </c:pt>
                <c:pt idx="8522" formatCode="0.00">
                  <c:v>4041.2474411167768</c:v>
                </c:pt>
                <c:pt idx="8523" formatCode="0.00">
                  <c:v>4040.9957634930724</c:v>
                </c:pt>
                <c:pt idx="8524" formatCode="0.00">
                  <c:v>4040.7925742188895</c:v>
                </c:pt>
                <c:pt idx="8525" formatCode="0.00">
                  <c:v>4041.3790523511911</c:v>
                </c:pt>
                <c:pt idx="8526" formatCode="0.00">
                  <c:v>4041.9793842976414</c:v>
                </c:pt>
                <c:pt idx="8527" formatCode="0.00">
                  <c:v>4042.461958823827</c:v>
                </c:pt>
                <c:pt idx="8528" formatCode="0.00">
                  <c:v>4042.4873574830999</c:v>
                </c:pt>
                <c:pt idx="8529" formatCode="0.00">
                  <c:v>4042.0324905852121</c:v>
                </c:pt>
                <c:pt idx="8530" formatCode="0.00">
                  <c:v>4041.478338019258</c:v>
                </c:pt>
                <c:pt idx="8531" formatCode="0.00">
                  <c:v>4041.099667099189</c:v>
                </c:pt>
                <c:pt idx="8532" formatCode="0.00">
                  <c:v>4040.7971921569388</c:v>
                </c:pt>
                <c:pt idx="8533" formatCode="0.00">
                  <c:v>4040.5316607190857</c:v>
                </c:pt>
                <c:pt idx="8534" formatCode="0.00">
                  <c:v>4040.309999692704</c:v>
                </c:pt>
                <c:pt idx="8535" formatCode="0.00">
                  <c:v>4040.3931225775973</c:v>
                </c:pt>
                <c:pt idx="8536" formatCode="0.00">
                  <c:v>4040.8895509179315</c:v>
                </c:pt>
                <c:pt idx="8537" formatCode="0.00">
                  <c:v>4040.737158962294</c:v>
                </c:pt>
                <c:pt idx="8538" formatCode="0.00">
                  <c:v>4040.4647006173664</c:v>
                </c:pt>
                <c:pt idx="8539" formatCode="0.00">
                  <c:v>4040.2153319626868</c:v>
                </c:pt>
                <c:pt idx="8540" formatCode="0.00">
                  <c:v>4039.9913619672802</c:v>
                </c:pt>
                <c:pt idx="8541" formatCode="0.00">
                  <c:v>4040.1783884582901</c:v>
                </c:pt>
                <c:pt idx="8542" formatCode="0.00">
                  <c:v>4039.8228072284692</c:v>
                </c:pt>
                <c:pt idx="8543" formatCode="0.00">
                  <c:v>4039.6173089852609</c:v>
                </c:pt>
                <c:pt idx="8544" formatCode="0.00">
                  <c:v>4039.4510632154747</c:v>
                </c:pt>
                <c:pt idx="8545" formatCode="0.00">
                  <c:v>4039.3402327022841</c:v>
                </c:pt>
                <c:pt idx="8546" formatCode="0.00">
                  <c:v>4039.2363290961675</c:v>
                </c:pt>
                <c:pt idx="8547" formatCode="0.00">
                  <c:v>4039.171677963473</c:v>
                </c:pt>
                <c:pt idx="8548" formatCode="0.00">
                  <c:v>4039.0308308529593</c:v>
                </c:pt>
                <c:pt idx="8549" formatCode="0.00">
                  <c:v>4039.035448791009</c:v>
                </c:pt>
                <c:pt idx="8550" formatCode="0.00">
                  <c:v>4038.9823425034383</c:v>
                </c:pt>
                <c:pt idx="8551" formatCode="0.00">
                  <c:v>4038.9361631229422</c:v>
                </c:pt>
                <c:pt idx="8552" formatCode="0.00">
                  <c:v>4038.9061465256195</c:v>
                </c:pt>
                <c:pt idx="8553" formatCode="0.00">
                  <c:v>4038.889983742446</c:v>
                </c:pt>
                <c:pt idx="8554" formatCode="0.00">
                  <c:v>4038.9200003397686</c:v>
                </c:pt>
                <c:pt idx="8555" formatCode="0.00">
                  <c:v>4038.9800335344135</c:v>
                </c:pt>
                <c:pt idx="8556" formatCode="0.00">
                  <c:v>4039.035448791009</c:v>
                </c:pt>
                <c:pt idx="8557" formatCode="0.00">
                  <c:v>4039.1047178617532</c:v>
                </c:pt>
                <c:pt idx="8558" formatCode="0.00">
                  <c:v>4039.1439703351753</c:v>
                </c:pt>
                <c:pt idx="8559" formatCode="0.00">
                  <c:v>4039.2132394059195</c:v>
                </c:pt>
                <c:pt idx="8560" formatCode="0.00">
                  <c:v>4039.2732726005643</c:v>
                </c:pt>
                <c:pt idx="8561" formatCode="0.00">
                  <c:v>4039.2917443527631</c:v>
                </c:pt>
                <c:pt idx="8562" formatCode="0.00">
                  <c:v>4039.3032891978869</c:v>
                </c:pt>
                <c:pt idx="8563" formatCode="0.00">
                  <c:v>4039.2940533217879</c:v>
                </c:pt>
                <c:pt idx="8564" formatCode="0.00">
                  <c:v>4039.268654662515</c:v>
                </c:pt>
                <c:pt idx="8565" formatCode="0.00">
                  <c:v>4039.2224752820184</c:v>
                </c:pt>
                <c:pt idx="8566" formatCode="0.00">
                  <c:v>4039.180913839572</c:v>
                </c:pt>
                <c:pt idx="8567" formatCode="0.00">
                  <c:v>4039.1439703351753</c:v>
                </c:pt>
                <c:pt idx="8568" formatCode="0.00">
                  <c:v>4037.4422601638903</c:v>
                </c:pt>
                <c:pt idx="8569" formatCode="0.00">
                  <c:v>4039.0446846671084</c:v>
                </c:pt>
                <c:pt idx="8570" formatCode="0.00">
                  <c:v>4039.0123591007609</c:v>
                </c:pt>
                <c:pt idx="8571" formatCode="0.00">
                  <c:v>4038.9915783795377</c:v>
                </c:pt>
                <c:pt idx="8572" formatCode="0.00">
                  <c:v>4038.8160967336521</c:v>
                </c:pt>
                <c:pt idx="8573" formatCode="0.00">
                  <c:v>4038.938472091967</c:v>
                </c:pt>
                <c:pt idx="8574" formatCode="0.00">
                  <c:v>4038.889983742446</c:v>
                </c:pt>
                <c:pt idx="8575" formatCode="0.00">
                  <c:v>4038.8576581760985</c:v>
                </c:pt>
                <c:pt idx="8576" formatCode="0.00">
                  <c:v>4038.8807478663466</c:v>
                </c:pt>
                <c:pt idx="8577" formatCode="0.00">
                  <c:v>4038.9153824017189</c:v>
                </c:pt>
                <c:pt idx="8578" formatCode="0.00">
                  <c:v>4039.2340201271427</c:v>
                </c:pt>
                <c:pt idx="8579" formatCode="0.00">
                  <c:v>4039.7073587772288</c:v>
                </c:pt>
                <c:pt idx="8580" formatCode="0.00">
                  <c:v>4040.0767938211984</c:v>
                </c:pt>
                <c:pt idx="8581" formatCode="0.00">
                  <c:v>4040.2915279405056</c:v>
                </c:pt>
                <c:pt idx="8582" formatCode="0.00">
                  <c:v>4040.785647311815</c:v>
                </c:pt>
                <c:pt idx="8583" formatCode="0.00">
                  <c:v>4041.2520590548265</c:v>
                </c:pt>
                <c:pt idx="8584" formatCode="0.00">
                  <c:v>4041.7138528597884</c:v>
                </c:pt>
                <c:pt idx="8585" formatCode="0.00">
                  <c:v>4041.3998330724144</c:v>
                </c:pt>
                <c:pt idx="8586" formatCode="0.00">
                  <c:v>4041.4991187404812</c:v>
                </c:pt>
                <c:pt idx="8587" formatCode="0.00">
                  <c:v>4041.9332049171453</c:v>
                </c:pt>
                <c:pt idx="8588" formatCode="0.00">
                  <c:v>4042.3626731557601</c:v>
                </c:pt>
                <c:pt idx="8589" formatCode="0.00">
                  <c:v>4042.4735036689508</c:v>
                </c:pt>
                <c:pt idx="8590" formatCode="0.00">
                  <c:v>4042.4758126379757</c:v>
                </c:pt>
                <c:pt idx="8591" formatCode="0.00">
                  <c:v>4042.4758126379757</c:v>
                </c:pt>
                <c:pt idx="8592" formatCode="0.00">
                  <c:v>4041.7531053332104</c:v>
                </c:pt>
                <c:pt idx="8593" formatCode="0.00">
                  <c:v>4042.4711946999259</c:v>
                </c:pt>
                <c:pt idx="8594" formatCode="0.00">
                  <c:v>4042.4688857309011</c:v>
                </c:pt>
                <c:pt idx="8595" formatCode="0.00">
                  <c:v>4042.4711946999259</c:v>
                </c:pt>
                <c:pt idx="8596" formatCode="0.00">
                  <c:v>4042.4642677928518</c:v>
                </c:pt>
                <c:pt idx="8597" formatCode="0.00">
                  <c:v>4042.4642677928518</c:v>
                </c:pt>
                <c:pt idx="8598" formatCode="0.00">
                  <c:v>4042.4735036689508</c:v>
                </c:pt>
                <c:pt idx="8599" formatCode="0.00">
                  <c:v>4042.4250153194298</c:v>
                </c:pt>
                <c:pt idx="8600" formatCode="0.00">
                  <c:v>4042.2172081071972</c:v>
                </c:pt>
                <c:pt idx="8601" formatCode="0.00">
                  <c:v>4042.3349655274624</c:v>
                </c:pt>
                <c:pt idx="8602" formatCode="0.00">
                  <c:v>4042.3026399611149</c:v>
                </c:pt>
                <c:pt idx="8603" formatCode="0.00">
                  <c:v>4042.4781216070005</c:v>
                </c:pt>
                <c:pt idx="8604" formatCode="0.00">
                  <c:v>4042.461958823827</c:v>
                </c:pt>
                <c:pt idx="8605" formatCode="0.00">
                  <c:v>4042.0879058418077</c:v>
                </c:pt>
                <c:pt idx="8606" formatCode="0.00">
                  <c:v>4041.720779766863</c:v>
                </c:pt>
                <c:pt idx="8607" formatCode="0.00">
                  <c:v>4041.4483214219354</c:v>
                </c:pt>
                <c:pt idx="8608" formatCode="0.00">
                  <c:v>4041.1458464796851</c:v>
                </c:pt>
                <c:pt idx="8609" formatCode="0.00">
                  <c:v>4040.8733881347575</c:v>
                </c:pt>
                <c:pt idx="8610" formatCode="0.00">
                  <c:v>4040.7002154578968</c:v>
                </c:pt>
                <c:pt idx="8611" formatCode="0.00">
                  <c:v>4040.5778400995819</c:v>
                </c:pt>
                <c:pt idx="8612" formatCode="0.00">
                  <c:v>4040.6932885508227</c:v>
                </c:pt>
                <c:pt idx="8613" formatCode="0.00">
                  <c:v>4040.8179728781624</c:v>
                </c:pt>
                <c:pt idx="8614" formatCode="0.00">
                  <c:v>4040.7902652498647</c:v>
                </c:pt>
                <c:pt idx="8615" formatCode="0.00">
                  <c:v>4040.7902652498647</c:v>
                </c:pt>
                <c:pt idx="8616" formatCode="0.00">
                  <c:v>4040.6609629844752</c:v>
                </c:pt>
                <c:pt idx="8617" formatCode="0.00">
                  <c:v>4041.1250657584619</c:v>
                </c:pt>
                <c:pt idx="8618" formatCode="0.00">
                  <c:v>4042.2656964567182</c:v>
                </c:pt>
                <c:pt idx="8619" formatCode="0.00">
                  <c:v>4042.4642677928518</c:v>
                </c:pt>
                <c:pt idx="8620" formatCode="0.00">
                  <c:v>4042.4711946999259</c:v>
                </c:pt>
                <c:pt idx="8621" formatCode="0.00">
                  <c:v>4042.4573408857773</c:v>
                </c:pt>
                <c:pt idx="8622" formatCode="0.00">
                  <c:v>4042.445796040653</c:v>
                </c:pt>
                <c:pt idx="8623" formatCode="0.00">
                  <c:v>4042.4434870716286</c:v>
                </c:pt>
                <c:pt idx="8624" formatCode="0.00">
                  <c:v>4041.1897168911569</c:v>
                </c:pt>
                <c:pt idx="8625" formatCode="0.00">
                  <c:v>4042.4504139787027</c:v>
                </c:pt>
                <c:pt idx="8626" formatCode="0.00">
                  <c:v>4042.4434870716286</c:v>
                </c:pt>
                <c:pt idx="8627" formatCode="0.00">
                  <c:v>4042.4504139787027</c:v>
                </c:pt>
                <c:pt idx="8628" formatCode="0.00">
                  <c:v>4041.6630555412426</c:v>
                </c:pt>
                <c:pt idx="8629" formatCode="0.00">
                  <c:v>4042.4527229477276</c:v>
                </c:pt>
                <c:pt idx="8630" formatCode="0.00">
                  <c:v>4041.9355138861702</c:v>
                </c:pt>
                <c:pt idx="8631" formatCode="0.00">
                  <c:v>4041.4875738953569</c:v>
                </c:pt>
                <c:pt idx="8632" formatCode="0.00">
                  <c:v>4041.1204478204122</c:v>
                </c:pt>
                <c:pt idx="8633" formatCode="0.00">
                  <c:v>4040.7648665905917</c:v>
                </c:pt>
                <c:pt idx="8634" formatCode="0.00">
                  <c:v>4040.4670095863912</c:v>
                </c:pt>
                <c:pt idx="8635" formatCode="0.00">
                  <c:v>4040.2291857768359</c:v>
                </c:pt>
                <c:pt idx="8636" formatCode="0.00">
                  <c:v>4040.0236875336277</c:v>
                </c:pt>
                <c:pt idx="8637" formatCode="0.00">
                  <c:v>4039.8297341355437</c:v>
                </c:pt>
                <c:pt idx="8638" formatCode="0.00">
                  <c:v>4039.6750332108813</c:v>
                </c:pt>
                <c:pt idx="8639" formatCode="0.00">
                  <c:v>4039.5480399145167</c:v>
                </c:pt>
                <c:pt idx="8640" formatCode="0.00">
                  <c:v>4039.4556811535244</c:v>
                </c:pt>
                <c:pt idx="8641" formatCode="0.00">
                  <c:v>4039.3841031137554</c:v>
                </c:pt>
                <c:pt idx="8642" formatCode="0.00">
                  <c:v>4039.3471596093582</c:v>
                </c:pt>
                <c:pt idx="8643" formatCode="0.00">
                  <c:v>4039.3194519810609</c:v>
                </c:pt>
                <c:pt idx="8644" formatCode="0.00">
                  <c:v>4039.3333057952095</c:v>
                </c:pt>
                <c:pt idx="8645" formatCode="0.00">
                  <c:v>4039.365631361557</c:v>
                </c:pt>
                <c:pt idx="8646" formatCode="0.00">
                  <c:v>4039.3933389898548</c:v>
                </c:pt>
                <c:pt idx="8647" formatCode="0.00">
                  <c:v>4040.1968602104885</c:v>
                </c:pt>
                <c:pt idx="8648" formatCode="0.00">
                  <c:v>4040.5732221615326</c:v>
                </c:pt>
                <c:pt idx="8649" formatCode="0.00">
                  <c:v>4042.2310619213458</c:v>
                </c:pt>
                <c:pt idx="8650" formatCode="0.00">
                  <c:v>4041.9008793507983</c:v>
                </c:pt>
                <c:pt idx="8651" formatCode="0.00">
                  <c:v>4041.9470587312944</c:v>
                </c:pt>
                <c:pt idx="8652" formatCode="0.00">
                  <c:v>4042.1617928506016</c:v>
                </c:pt>
                <c:pt idx="8653" formatCode="0.00">
                  <c:v>4042.4411781026038</c:v>
                </c:pt>
                <c:pt idx="8654" formatCode="0.00">
                  <c:v>4042.4550319167524</c:v>
                </c:pt>
                <c:pt idx="8655" formatCode="0.00">
                  <c:v>4042.4665767618767</c:v>
                </c:pt>
                <c:pt idx="8656" formatCode="0.00">
                  <c:v>4042.4688857309015</c:v>
                </c:pt>
                <c:pt idx="8657" formatCode="0.00">
                  <c:v>4042.4688857309015</c:v>
                </c:pt>
                <c:pt idx="8658" formatCode="0.00">
                  <c:v>4042.4596498548021</c:v>
                </c:pt>
                <c:pt idx="8659" formatCode="0.00">
                  <c:v>4042.4665767618767</c:v>
                </c:pt>
                <c:pt idx="8660" formatCode="0.00">
                  <c:v>4042.4642677928518</c:v>
                </c:pt>
                <c:pt idx="8661" formatCode="0.00">
                  <c:v>4042.4688857309011</c:v>
                </c:pt>
                <c:pt idx="8662" formatCode="0.00">
                  <c:v>4042.4596498548021</c:v>
                </c:pt>
                <c:pt idx="8663" formatCode="0.00">
                  <c:v>4042.461958823827</c:v>
                </c:pt>
                <c:pt idx="8664" formatCode="0.00">
                  <c:v>4042.4665767618767</c:v>
                </c:pt>
                <c:pt idx="8665" formatCode="0.00">
                  <c:v>4042.4573408857773</c:v>
                </c:pt>
                <c:pt idx="8666" formatCode="0.00">
                  <c:v>4042.4688857309015</c:v>
                </c:pt>
                <c:pt idx="8667" formatCode="0.00">
                  <c:v>4042.413470474306</c:v>
                </c:pt>
                <c:pt idx="8668" formatCode="0.00">
                  <c:v>4042.4157794433308</c:v>
                </c:pt>
                <c:pt idx="8669" formatCode="0.00">
                  <c:v>4041.9586035764182</c:v>
                </c:pt>
                <c:pt idx="8670" formatCode="0.00">
                  <c:v>4041.7646501783343</c:v>
                </c:pt>
                <c:pt idx="8671" formatCode="0.00">
                  <c:v>4041.7808129615078</c:v>
                </c:pt>
                <c:pt idx="8672" formatCode="0.00">
                  <c:v>4041.8754806915254</c:v>
                </c:pt>
                <c:pt idx="8673" formatCode="0.00">
                  <c:v>4041.8939524437237</c:v>
                </c:pt>
                <c:pt idx="8674" formatCode="0.00">
                  <c:v>4041.6122582226967</c:v>
                </c:pt>
                <c:pt idx="8675" formatCode="0.00">
                  <c:v>4041.390597196315</c:v>
                </c:pt>
                <c:pt idx="8676" formatCode="0.00">
                  <c:v>4041.196643798231</c:v>
                </c:pt>
                <c:pt idx="8677" formatCode="0.00">
                  <c:v>4040.9703648337995</c:v>
                </c:pt>
                <c:pt idx="8678" formatCode="0.00">
                  <c:v>4040.8318266923111</c:v>
                </c:pt>
                <c:pt idx="8679" formatCode="0.00">
                  <c:v>4041.0049993691719</c:v>
                </c:pt>
                <c:pt idx="8680" formatCode="0.00">
                  <c:v>4042.083287903758</c:v>
                </c:pt>
                <c:pt idx="8681" formatCode="0.00">
                  <c:v>4042.4735036689508</c:v>
                </c:pt>
                <c:pt idx="8682" formatCode="0.00">
                  <c:v>4042.4665767618767</c:v>
                </c:pt>
                <c:pt idx="8683" formatCode="0.00">
                  <c:v>4042.461958823827</c:v>
                </c:pt>
                <c:pt idx="8684" formatCode="0.00">
                  <c:v>4042.4735036689508</c:v>
                </c:pt>
                <c:pt idx="8685" formatCode="0.00">
                  <c:v>4042.4735036689508</c:v>
                </c:pt>
                <c:pt idx="8686" formatCode="0.00">
                  <c:v>4042.4642677928518</c:v>
                </c:pt>
                <c:pt idx="8687" formatCode="0.00">
                  <c:v>4042.4342511955292</c:v>
                </c:pt>
                <c:pt idx="8688" formatCode="0.00">
                  <c:v>4042.4434870716286</c:v>
                </c:pt>
                <c:pt idx="8689" formatCode="0.00">
                  <c:v>4042.4388691335789</c:v>
                </c:pt>
                <c:pt idx="8690" formatCode="0.00">
                  <c:v>4042.2333708903707</c:v>
                </c:pt>
                <c:pt idx="8691" formatCode="0.00">
                  <c:v>4042.0763609966834</c:v>
                </c:pt>
                <c:pt idx="8692" formatCode="0.00">
                  <c:v>4041.9493677003193</c:v>
                </c:pt>
                <c:pt idx="8693" formatCode="0.00">
                  <c:v>4041.840846156153</c:v>
                </c:pt>
                <c:pt idx="8694" formatCode="0.00">
                  <c:v>4041.743869457111</c:v>
                </c:pt>
                <c:pt idx="8695" formatCode="0.00">
                  <c:v>4041.6653645102674</c:v>
                </c:pt>
                <c:pt idx="8696" formatCode="0.00">
                  <c:v>4041.8985703817734</c:v>
                </c:pt>
                <c:pt idx="8697" formatCode="0.00">
                  <c:v>4041.3120922494718</c:v>
                </c:pt>
                <c:pt idx="8698" formatCode="0.00">
                  <c:v>4040.7209961791204</c:v>
                </c:pt>
                <c:pt idx="8699" formatCode="0.00">
                  <c:v>4040.4231391749199</c:v>
                </c:pt>
                <c:pt idx="8700" formatCode="0.00">
                  <c:v>4040.3030727856299</c:v>
                </c:pt>
                <c:pt idx="8701" formatCode="0.00">
                  <c:v>4040.2892189714808</c:v>
                </c:pt>
                <c:pt idx="8702" formatCode="0.00">
                  <c:v>4040.4600826793167</c:v>
                </c:pt>
                <c:pt idx="8703" formatCode="0.00">
                  <c:v>4040.6378732942271</c:v>
                </c:pt>
                <c:pt idx="8704" formatCode="0.00">
                  <c:v>4039.6773421799062</c:v>
                </c:pt>
                <c:pt idx="8705" formatCode="0.00">
                  <c:v>4041.0073083381967</c:v>
                </c:pt>
                <c:pt idx="8706" formatCode="0.00">
                  <c:v>4041.6168761607464</c:v>
                </c:pt>
                <c:pt idx="8707" formatCode="0.00">
                  <c:v>4042.0024739878895</c:v>
                </c:pt>
                <c:pt idx="8708" formatCode="0.00">
                  <c:v>4042.1664107886513</c:v>
                </c:pt>
                <c:pt idx="8709" formatCode="0.00">
                  <c:v>4042.0047829569144</c:v>
                </c:pt>
                <c:pt idx="8710" formatCode="0.00">
                  <c:v>4041.9724573905673</c:v>
                </c:pt>
                <c:pt idx="8711" formatCode="0.00">
                  <c:v>#N/A</c:v>
                </c:pt>
                <c:pt idx="8712" formatCode="0.00">
                  <c:v>4042.009</c:v>
                </c:pt>
                <c:pt idx="8713" formatCode="0.00">
                  <c:v>4042.0840000000003</c:v>
                </c:pt>
                <c:pt idx="8714" formatCode="0.00">
                  <c:v>4042.357</c:v>
                </c:pt>
                <c:pt idx="8715" formatCode="0.00">
                  <c:v>4042.9169999999999</c:v>
                </c:pt>
                <c:pt idx="8716" formatCode="0.00">
                  <c:v>4042.7539999999999</c:v>
                </c:pt>
                <c:pt idx="8717" formatCode="0.00">
                  <c:v>4042.2200000000003</c:v>
                </c:pt>
                <c:pt idx="8718" formatCode="0.00">
                  <c:v>4042.3430000000003</c:v>
                </c:pt>
                <c:pt idx="8719" formatCode="0.00">
                  <c:v>4042.0970000000002</c:v>
                </c:pt>
                <c:pt idx="8720" formatCode="0.00">
                  <c:v>4042.0970000000002</c:v>
                </c:pt>
                <c:pt idx="8721" formatCode="0.00">
                  <c:v>4042.346</c:v>
                </c:pt>
                <c:pt idx="8722" formatCode="0.00">
                  <c:v>4041.9030000000002</c:v>
                </c:pt>
                <c:pt idx="8723" formatCode="0.00">
                  <c:v>4041.9560000000001</c:v>
                </c:pt>
                <c:pt idx="8724" formatCode="0.00">
                  <c:v>4042.259</c:v>
                </c:pt>
                <c:pt idx="8725" formatCode="0.00">
                  <c:v>4042.6350000000002</c:v>
                </c:pt>
                <c:pt idx="8726" formatCode="0.00">
                  <c:v>4042.1469999999999</c:v>
                </c:pt>
                <c:pt idx="8727" formatCode="0.00">
                  <c:v>4041.8879999999999</c:v>
                </c:pt>
                <c:pt idx="8728" formatCode="0.00">
                  <c:v>4042.404</c:v>
                </c:pt>
                <c:pt idx="8729" formatCode="0.00">
                  <c:v>4042.4490000000001</c:v>
                </c:pt>
                <c:pt idx="8730" formatCode="0.00">
                  <c:v>4042.2280000000001</c:v>
                </c:pt>
                <c:pt idx="8731" formatCode="0.00">
                  <c:v>4042.1880000000001</c:v>
                </c:pt>
                <c:pt idx="8732" formatCode="0.00">
                  <c:v>4042.2539999999999</c:v>
                </c:pt>
                <c:pt idx="8733" formatCode="0.00">
                  <c:v>4042.259</c:v>
                </c:pt>
                <c:pt idx="8734" formatCode="0.00">
                  <c:v>4042.2580000000003</c:v>
                </c:pt>
                <c:pt idx="8735" formatCode="0.00">
                  <c:v>4042.2740000000003</c:v>
                </c:pt>
                <c:pt idx="8736" formatCode="0.00">
                  <c:v>4042.232</c:v>
                </c:pt>
                <c:pt idx="8737" formatCode="0.00">
                  <c:v>4040.5570000000002</c:v>
                </c:pt>
                <c:pt idx="8738" formatCode="0.00">
                  <c:v>4042.2220000000002</c:v>
                </c:pt>
                <c:pt idx="8739" formatCode="0.00">
                  <c:v>4042.3440000000001</c:v>
                </c:pt>
                <c:pt idx="8740" formatCode="0.00">
                  <c:v>4042.1730000000002</c:v>
                </c:pt>
                <c:pt idx="8741" formatCode="0.00">
                  <c:v>4042.0889999999999</c:v>
                </c:pt>
                <c:pt idx="8742" formatCode="0.00">
                  <c:v>4041.973</c:v>
                </c:pt>
                <c:pt idx="8743" formatCode="0.00">
                  <c:v>4041.846</c:v>
                </c:pt>
                <c:pt idx="8744" formatCode="0.00">
                  <c:v>4041.7539999999999</c:v>
                </c:pt>
                <c:pt idx="8745" formatCode="0.00">
                  <c:v>4041.723</c:v>
                </c:pt>
                <c:pt idx="8746" formatCode="0.00">
                  <c:v>4041.6280000000002</c:v>
                </c:pt>
                <c:pt idx="8747" formatCode="0.00">
                  <c:v>4041.5390000000002</c:v>
                </c:pt>
                <c:pt idx="8748" formatCode="0.00">
                  <c:v>4041.308</c:v>
                </c:pt>
                <c:pt idx="8749" formatCode="0.00">
                  <c:v>4039.355</c:v>
                </c:pt>
                <c:pt idx="8750" formatCode="0.00">
                  <c:v>4040.527</c:v>
                </c:pt>
                <c:pt idx="8751" formatCode="0.00">
                  <c:v>4040.29</c:v>
                </c:pt>
                <c:pt idx="8752" formatCode="0.00">
                  <c:v>4040.114</c:v>
                </c:pt>
                <c:pt idx="8753" formatCode="0.00">
                  <c:v>4040.0440000000003</c:v>
                </c:pt>
                <c:pt idx="8754" formatCode="0.00">
                  <c:v>4040.5120000000002</c:v>
                </c:pt>
                <c:pt idx="8755" formatCode="0.00">
                  <c:v>4040.627</c:v>
                </c:pt>
                <c:pt idx="8756" formatCode="0.00">
                  <c:v>4040.895</c:v>
                </c:pt>
                <c:pt idx="8757" formatCode="0.00">
                  <c:v>4041.0720000000001</c:v>
                </c:pt>
                <c:pt idx="8758" formatCode="0.00">
                  <c:v>4041.0509999999999</c:v>
                </c:pt>
                <c:pt idx="8759" formatCode="0.00">
                  <c:v>4041.107</c:v>
                </c:pt>
                <c:pt idx="8760" formatCode="0.00">
                  <c:v>4041.183</c:v>
                </c:pt>
                <c:pt idx="8761" formatCode="0.00">
                  <c:v>4041.2290000000003</c:v>
                </c:pt>
                <c:pt idx="8762" formatCode="0.00">
                  <c:v>4041.1400000000003</c:v>
                </c:pt>
                <c:pt idx="8763" formatCode="0.00">
                  <c:v>4041.0160000000001</c:v>
                </c:pt>
                <c:pt idx="8764" formatCode="0.00">
                  <c:v>4040.826</c:v>
                </c:pt>
                <c:pt idx="8765" formatCode="0.00">
                  <c:v>4040.6620000000003</c:v>
                </c:pt>
                <c:pt idx="8766" formatCode="0.00">
                  <c:v>4040.73</c:v>
                </c:pt>
                <c:pt idx="8767" formatCode="0.00">
                  <c:v>4040.8470000000002</c:v>
                </c:pt>
                <c:pt idx="8768" formatCode="0.00">
                  <c:v>4040.8140000000003</c:v>
                </c:pt>
                <c:pt idx="8769" formatCode="0.00">
                  <c:v>4040.7220000000002</c:v>
                </c:pt>
                <c:pt idx="8770" formatCode="0.00">
                  <c:v>4040.6280000000002</c:v>
                </c:pt>
                <c:pt idx="8771" formatCode="0.00">
                  <c:v>4040.57</c:v>
                </c:pt>
                <c:pt idx="8772" formatCode="0.00">
                  <c:v>4040.5150000000003</c:v>
                </c:pt>
                <c:pt idx="8773" formatCode="0.00">
                  <c:v>4040.4470000000001</c:v>
                </c:pt>
                <c:pt idx="8774" formatCode="0.00">
                  <c:v>4040.3119999999999</c:v>
                </c:pt>
                <c:pt idx="8775" formatCode="0.00">
                  <c:v>4040.2510000000002</c:v>
                </c:pt>
                <c:pt idx="8776" formatCode="0.00">
                  <c:v>4040.2080000000001</c:v>
                </c:pt>
                <c:pt idx="8777" formatCode="0.00">
                  <c:v>4040.2370000000001</c:v>
                </c:pt>
                <c:pt idx="8778" formatCode="0.00">
                  <c:v>4040.4120000000003</c:v>
                </c:pt>
                <c:pt idx="8779" formatCode="0.00">
                  <c:v>4040.5770000000002</c:v>
                </c:pt>
                <c:pt idx="8780" formatCode="0.00">
                  <c:v>4040.3420000000001</c:v>
                </c:pt>
                <c:pt idx="8781" formatCode="0.00">
                  <c:v>4040.0970000000002</c:v>
                </c:pt>
                <c:pt idx="8782" formatCode="0.00">
                  <c:v>4039.9780000000001</c:v>
                </c:pt>
                <c:pt idx="8783" formatCode="0.00">
                  <c:v>4039.8980000000001</c:v>
                </c:pt>
                <c:pt idx="8784" formatCode="0.00">
                  <c:v>4039.8530000000001</c:v>
                </c:pt>
                <c:pt idx="8785" formatCode="0.00">
                  <c:v>4039.8090000000002</c:v>
                </c:pt>
                <c:pt idx="8786" formatCode="0.00">
                  <c:v>4039.7429999999999</c:v>
                </c:pt>
                <c:pt idx="8787" formatCode="0.00">
                  <c:v>4039.607</c:v>
                </c:pt>
                <c:pt idx="8788" formatCode="0.00">
                  <c:v>4039.4780000000001</c:v>
                </c:pt>
                <c:pt idx="8789" formatCode="0.00">
                  <c:v>4039.3520000000003</c:v>
                </c:pt>
                <c:pt idx="8790" formatCode="0.00">
                  <c:v>4039.2429999999999</c:v>
                </c:pt>
                <c:pt idx="8791" formatCode="0.00">
                  <c:v>4039.1400000000003</c:v>
                </c:pt>
                <c:pt idx="8792" formatCode="0.00">
                  <c:v>4039.0889999999999</c:v>
                </c:pt>
                <c:pt idx="8793" formatCode="0.00">
                  <c:v>4039.0550000000003</c:v>
                </c:pt>
                <c:pt idx="8794" formatCode="0.00">
                  <c:v>4039.105</c:v>
                </c:pt>
                <c:pt idx="8795" formatCode="0.00">
                  <c:v>4039.145</c:v>
                </c:pt>
                <c:pt idx="8796" formatCode="0.00">
                  <c:v>4039.1880000000001</c:v>
                </c:pt>
                <c:pt idx="8797" formatCode="0.00">
                  <c:v>4039.2060000000001</c:v>
                </c:pt>
                <c:pt idx="8798" formatCode="0.00">
                  <c:v>4039.1320000000001</c:v>
                </c:pt>
                <c:pt idx="8799" formatCode="0.00">
                  <c:v>4039.2870000000003</c:v>
                </c:pt>
                <c:pt idx="8800" formatCode="0.00">
                  <c:v>4039.692</c:v>
                </c:pt>
                <c:pt idx="8801" formatCode="0.00">
                  <c:v>4040.518</c:v>
                </c:pt>
                <c:pt idx="8802" formatCode="0.00">
                  <c:v>4040.3209999999999</c:v>
                </c:pt>
                <c:pt idx="8803" formatCode="0.00">
                  <c:v>4040.3910000000001</c:v>
                </c:pt>
                <c:pt idx="8804" formatCode="0.00">
                  <c:v>4040.4950000000003</c:v>
                </c:pt>
                <c:pt idx="8805" formatCode="0.00">
                  <c:v>4040.0450000000001</c:v>
                </c:pt>
                <c:pt idx="8806" formatCode="0.00">
                  <c:v>4040.806</c:v>
                </c:pt>
                <c:pt idx="8807" formatCode="0.00">
                  <c:v>4040.8520000000003</c:v>
                </c:pt>
                <c:pt idx="8808" formatCode="0.00">
                  <c:v>4040.8610000000003</c:v>
                </c:pt>
                <c:pt idx="8809" formatCode="0.00">
                  <c:v>4040.9500000000003</c:v>
                </c:pt>
                <c:pt idx="8810" formatCode="0.00">
                  <c:v>4041.0460000000003</c:v>
                </c:pt>
                <c:pt idx="8811" formatCode="0.00">
                  <c:v>4041.1800000000003</c:v>
                </c:pt>
                <c:pt idx="8812" formatCode="0.00">
                  <c:v>4041.3020000000001</c:v>
                </c:pt>
                <c:pt idx="8813" formatCode="0.00">
                  <c:v>4041.4500000000003</c:v>
                </c:pt>
                <c:pt idx="8814" formatCode="0.00">
                  <c:v>4041.5820000000003</c:v>
                </c:pt>
                <c:pt idx="8815" formatCode="0.00">
                  <c:v>4041.7049999999999</c:v>
                </c:pt>
                <c:pt idx="8816" formatCode="0.00">
                  <c:v>4041.7730000000001</c:v>
                </c:pt>
                <c:pt idx="8817" formatCode="0.00">
                  <c:v>4041.826</c:v>
                </c:pt>
                <c:pt idx="8818" formatCode="0.00">
                  <c:v>4041.3760000000002</c:v>
                </c:pt>
                <c:pt idx="8819" formatCode="0.00">
                  <c:v>4041.0570000000002</c:v>
                </c:pt>
                <c:pt idx="8820" formatCode="0.00">
                  <c:v>4040.9</c:v>
                </c:pt>
                <c:pt idx="8821" formatCode="0.00">
                  <c:v>4040.7840000000001</c:v>
                </c:pt>
                <c:pt idx="8822" formatCode="0.00">
                  <c:v>4040.703</c:v>
                </c:pt>
                <c:pt idx="8823" formatCode="0.00">
                  <c:v>4040.7380000000003</c:v>
                </c:pt>
                <c:pt idx="8824" formatCode="0.00">
                  <c:v>4040.6460000000002</c:v>
                </c:pt>
                <c:pt idx="8825" formatCode="0.00">
                  <c:v>4040.7829999999999</c:v>
                </c:pt>
                <c:pt idx="8826" formatCode="0.00">
                  <c:v>4040.6440000000002</c:v>
                </c:pt>
                <c:pt idx="8827" formatCode="0.00">
                  <c:v>4040.3310000000001</c:v>
                </c:pt>
                <c:pt idx="8828" formatCode="0.00">
                  <c:v>4040.1080000000002</c:v>
                </c:pt>
                <c:pt idx="8829" formatCode="0.00">
                  <c:v>4039.9790000000003</c:v>
                </c:pt>
                <c:pt idx="8830" formatCode="0.00">
                  <c:v>4039.9180000000001</c:v>
                </c:pt>
                <c:pt idx="8831" formatCode="0.00">
                  <c:v>4039.8789999999999</c:v>
                </c:pt>
                <c:pt idx="8832" formatCode="0.00">
                  <c:v>4039.8870000000002</c:v>
                </c:pt>
                <c:pt idx="8833" formatCode="0.00">
                  <c:v>4039.886</c:v>
                </c:pt>
                <c:pt idx="8834" formatCode="0.00">
                  <c:v>4039.8780000000002</c:v>
                </c:pt>
                <c:pt idx="8835" formatCode="0.00">
                  <c:v>4039.8700000000003</c:v>
                </c:pt>
                <c:pt idx="8836" formatCode="0.00">
                  <c:v>4039.8679999999999</c:v>
                </c:pt>
                <c:pt idx="8837" formatCode="0.00">
                  <c:v>4039.8679999999999</c:v>
                </c:pt>
                <c:pt idx="8838" formatCode="0.00">
                  <c:v>4039.866</c:v>
                </c:pt>
                <c:pt idx="8839" formatCode="0.00">
                  <c:v>4039.8510000000001</c:v>
                </c:pt>
                <c:pt idx="8840" formatCode="0.00">
                  <c:v>4039.8360000000002</c:v>
                </c:pt>
                <c:pt idx="8841" formatCode="0.00">
                  <c:v>4039.83</c:v>
                </c:pt>
                <c:pt idx="8842" formatCode="0.00">
                  <c:v>4039.826</c:v>
                </c:pt>
                <c:pt idx="8843" formatCode="0.00">
                  <c:v>4039.8180000000002</c:v>
                </c:pt>
                <c:pt idx="8844" formatCode="0.00">
                  <c:v>4039.819</c:v>
                </c:pt>
                <c:pt idx="8845" formatCode="0.00">
                  <c:v>4039.8070000000002</c:v>
                </c:pt>
                <c:pt idx="8846" formatCode="0.00">
                  <c:v>4039.7570000000001</c:v>
                </c:pt>
                <c:pt idx="8847" formatCode="0.00">
                  <c:v>4039.6730000000002</c:v>
                </c:pt>
                <c:pt idx="8848" formatCode="0.00">
                  <c:v>4039.5650000000001</c:v>
                </c:pt>
                <c:pt idx="8849" formatCode="0.00">
                  <c:v>4039.4690000000001</c:v>
                </c:pt>
                <c:pt idx="8850" formatCode="0.00">
                  <c:v>4039.9480000000003</c:v>
                </c:pt>
                <c:pt idx="8851" formatCode="0.00">
                  <c:v>4040.864</c:v>
                </c:pt>
                <c:pt idx="8852" formatCode="0.00">
                  <c:v>4041.529</c:v>
                </c:pt>
                <c:pt idx="8853" formatCode="0.00">
                  <c:v>4042.0550000000003</c:v>
                </c:pt>
                <c:pt idx="8854" formatCode="0.00">
                  <c:v>4042.3589999999999</c:v>
                </c:pt>
                <c:pt idx="8855" formatCode="0.00">
                  <c:v>4042.5360000000001</c:v>
                </c:pt>
                <c:pt idx="8856" formatCode="0.00">
                  <c:v>4042.6530000000002</c:v>
                </c:pt>
                <c:pt idx="8857" formatCode="0.00">
                  <c:v>4042.7090000000003</c:v>
                </c:pt>
                <c:pt idx="8858" formatCode="0.00">
                  <c:v>4042.605</c:v>
                </c:pt>
                <c:pt idx="8859" formatCode="0.00">
                  <c:v>4042.665</c:v>
                </c:pt>
                <c:pt idx="8860" formatCode="0.00">
                  <c:v>4042.614</c:v>
                </c:pt>
                <c:pt idx="8861" formatCode="0.00">
                  <c:v>4042.4810000000002</c:v>
                </c:pt>
                <c:pt idx="8862" formatCode="0.00">
                  <c:v>4042.7310000000002</c:v>
                </c:pt>
                <c:pt idx="8863" formatCode="0.00">
                  <c:v>4043.1030000000001</c:v>
                </c:pt>
                <c:pt idx="8864" formatCode="0.00">
                  <c:v>4043.424</c:v>
                </c:pt>
                <c:pt idx="8865" formatCode="0.00">
                  <c:v>4043.6220000000003</c:v>
                </c:pt>
                <c:pt idx="8866" formatCode="0.00">
                  <c:v>4042.6680000000001</c:v>
                </c:pt>
                <c:pt idx="8867" formatCode="0.00">
                  <c:v>4042.221</c:v>
                </c:pt>
                <c:pt idx="8868" formatCode="0.00">
                  <c:v>4042.125</c:v>
                </c:pt>
                <c:pt idx="8869" formatCode="0.00">
                  <c:v>4040.7490000000003</c:v>
                </c:pt>
                <c:pt idx="8870" formatCode="0.00">
                  <c:v>4041.8810000000003</c:v>
                </c:pt>
                <c:pt idx="8871" formatCode="0.00">
                  <c:v>4041.9290000000001</c:v>
                </c:pt>
                <c:pt idx="8872" formatCode="0.00">
                  <c:v>4042.038</c:v>
                </c:pt>
                <c:pt idx="8873" formatCode="0.00">
                  <c:v>4042.0210000000002</c:v>
                </c:pt>
                <c:pt idx="8874" formatCode="0.00">
                  <c:v>4042.0440000000003</c:v>
                </c:pt>
                <c:pt idx="8875" formatCode="0.00">
                  <c:v>4042.1379999999999</c:v>
                </c:pt>
                <c:pt idx="8876" formatCode="0.00">
                  <c:v>4042.145</c:v>
                </c:pt>
                <c:pt idx="8877" formatCode="0.00">
                  <c:v>4041.6990000000001</c:v>
                </c:pt>
                <c:pt idx="8878" formatCode="0.00">
                  <c:v>4041.5970000000002</c:v>
                </c:pt>
                <c:pt idx="8879" formatCode="0.00">
                  <c:v>4041.3110000000001</c:v>
                </c:pt>
                <c:pt idx="8880" formatCode="0.00">
                  <c:v>4041.0730000000003</c:v>
                </c:pt>
                <c:pt idx="8881" formatCode="0.00">
                  <c:v>4040.857</c:v>
                </c:pt>
                <c:pt idx="8882" formatCode="0.00">
                  <c:v>4041.2750000000001</c:v>
                </c:pt>
                <c:pt idx="8883" formatCode="0.00">
                  <c:v>4041.4850000000001</c:v>
                </c:pt>
                <c:pt idx="8884" formatCode="0.00">
                  <c:v>4041.5150000000003</c:v>
                </c:pt>
                <c:pt idx="8885" formatCode="0.00">
                  <c:v>4041.422</c:v>
                </c:pt>
                <c:pt idx="8886" formatCode="0.00">
                  <c:v>4041.1820000000002</c:v>
                </c:pt>
                <c:pt idx="8887" formatCode="0.00">
                  <c:v>4040.98</c:v>
                </c:pt>
                <c:pt idx="8888" formatCode="0.00">
                  <c:v>4040.7930000000001</c:v>
                </c:pt>
                <c:pt idx="8889" formatCode="0.00">
                  <c:v>4040.6060000000002</c:v>
                </c:pt>
                <c:pt idx="8890" formatCode="0.00">
                  <c:v>4040.1350000000002</c:v>
                </c:pt>
                <c:pt idx="8891" formatCode="0.00">
                  <c:v>4039.8150000000001</c:v>
                </c:pt>
                <c:pt idx="8892" formatCode="0.00">
                  <c:v>4039.5680000000002</c:v>
                </c:pt>
                <c:pt idx="8893" formatCode="0.00">
                  <c:v>4039.3710000000001</c:v>
                </c:pt>
                <c:pt idx="8894" formatCode="0.00">
                  <c:v>4039.2060000000001</c:v>
                </c:pt>
                <c:pt idx="8895" formatCode="0.00">
                  <c:v>4039.0540000000001</c:v>
                </c:pt>
                <c:pt idx="8896" formatCode="0.00">
                  <c:v>4038.9280000000003</c:v>
                </c:pt>
                <c:pt idx="8897" formatCode="0.00">
                  <c:v>4038.8340000000003</c:v>
                </c:pt>
                <c:pt idx="8898" formatCode="0.00">
                  <c:v>4038.7420000000002</c:v>
                </c:pt>
                <c:pt idx="8899" formatCode="0.00">
                  <c:v>4038.681</c:v>
                </c:pt>
                <c:pt idx="8900" formatCode="0.00">
                  <c:v>4038.6150000000002</c:v>
                </c:pt>
                <c:pt idx="8901" formatCode="0.00">
                  <c:v>4038.5680000000002</c:v>
                </c:pt>
                <c:pt idx="8902" formatCode="0.00">
                  <c:v>4038.5160000000001</c:v>
                </c:pt>
                <c:pt idx="8903" formatCode="0.00">
                  <c:v>4038.4720000000002</c:v>
                </c:pt>
                <c:pt idx="8904" formatCode="0.00">
                  <c:v>4038.4300000000003</c:v>
                </c:pt>
                <c:pt idx="8905" formatCode="0.00">
                  <c:v>4038.4140000000002</c:v>
                </c:pt>
                <c:pt idx="8906" formatCode="0.00">
                  <c:v>4038.3830000000003</c:v>
                </c:pt>
                <c:pt idx="8907" formatCode="0.00">
                  <c:v>4038.3540000000003</c:v>
                </c:pt>
                <c:pt idx="8908" formatCode="0.00">
                  <c:v>4038.3430000000003</c:v>
                </c:pt>
                <c:pt idx="8909" formatCode="0.00">
                  <c:v>4036.9970000000003</c:v>
                </c:pt>
                <c:pt idx="8910" formatCode="0.00">
                  <c:v>4038.308</c:v>
                </c:pt>
                <c:pt idx="8911" formatCode="0.00">
                  <c:v>4038.308</c:v>
                </c:pt>
                <c:pt idx="8912" formatCode="0.00">
                  <c:v>4038.52</c:v>
                </c:pt>
                <c:pt idx="8913" formatCode="0.00">
                  <c:v>4039.4430000000002</c:v>
                </c:pt>
                <c:pt idx="8914" formatCode="0.00">
                  <c:v>4039.13</c:v>
                </c:pt>
                <c:pt idx="8915" formatCode="0.00">
                  <c:v>4038.864</c:v>
                </c:pt>
                <c:pt idx="8916" formatCode="0.00">
                  <c:v>4038.7560000000003</c:v>
                </c:pt>
                <c:pt idx="8917" formatCode="0.00">
                  <c:v>4038.7130000000002</c:v>
                </c:pt>
                <c:pt idx="8918" formatCode="0.00">
                  <c:v>4038.7020000000002</c:v>
                </c:pt>
                <c:pt idx="8919" formatCode="0.00">
                  <c:v>4038.6910000000003</c:v>
                </c:pt>
                <c:pt idx="8920" formatCode="0.00">
                  <c:v>4038.692</c:v>
                </c:pt>
                <c:pt idx="8921" formatCode="0.00">
                  <c:v>4038.69</c:v>
                </c:pt>
                <c:pt idx="8922" formatCode="0.00">
                  <c:v>4038.6669999999999</c:v>
                </c:pt>
                <c:pt idx="8923" formatCode="0.00">
                  <c:v>4038.63</c:v>
                </c:pt>
                <c:pt idx="8924" formatCode="0.00">
                  <c:v>4038.5770000000002</c:v>
                </c:pt>
                <c:pt idx="8925" formatCode="0.00">
                  <c:v>4038.53</c:v>
                </c:pt>
                <c:pt idx="8926" formatCode="0.00">
                  <c:v>4038.4700000000003</c:v>
                </c:pt>
                <c:pt idx="8927" formatCode="0.00">
                  <c:v>4038.4160000000002</c:v>
                </c:pt>
                <c:pt idx="8928" formatCode="0.00">
                  <c:v>4038.373</c:v>
                </c:pt>
                <c:pt idx="8929" formatCode="0.00">
                  <c:v>4038.3320000000003</c:v>
                </c:pt>
                <c:pt idx="8930" formatCode="0.00">
                  <c:v>4038.29</c:v>
                </c:pt>
                <c:pt idx="8931" formatCode="0.00">
                  <c:v>4038.2629999999999</c:v>
                </c:pt>
                <c:pt idx="8932" formatCode="0.00">
                  <c:v>4038.2360000000003</c:v>
                </c:pt>
                <c:pt idx="8933" formatCode="0.00">
                  <c:v>4038.2080000000001</c:v>
                </c:pt>
                <c:pt idx="8934" formatCode="0.00">
                  <c:v>4038.192</c:v>
                </c:pt>
                <c:pt idx="8935" formatCode="0.00">
                  <c:v>4038.1800000000003</c:v>
                </c:pt>
                <c:pt idx="8936" formatCode="0.00">
                  <c:v>4038.1570000000002</c:v>
                </c:pt>
                <c:pt idx="8937" formatCode="0.00">
                  <c:v>4038.154</c:v>
                </c:pt>
                <c:pt idx="8938" formatCode="0.00">
                  <c:v>4038.1410000000001</c:v>
                </c:pt>
                <c:pt idx="8939" formatCode="0.00">
                  <c:v>4038.1400000000003</c:v>
                </c:pt>
                <c:pt idx="8940" formatCode="0.00">
                  <c:v>4038.1330000000003</c:v>
                </c:pt>
                <c:pt idx="8941" formatCode="0.00">
                  <c:v>4038.136</c:v>
                </c:pt>
                <c:pt idx="8942" formatCode="0.00">
                  <c:v>4038.1320000000001</c:v>
                </c:pt>
                <c:pt idx="8943" formatCode="0.00">
                  <c:v>4038.1350000000002</c:v>
                </c:pt>
                <c:pt idx="8944" formatCode="0.00">
                  <c:v>4038.1260000000002</c:v>
                </c:pt>
                <c:pt idx="8945" formatCode="0.00">
                  <c:v>4038.1260000000002</c:v>
                </c:pt>
                <c:pt idx="8946" formatCode="0.00">
                  <c:v>4038.1280000000002</c:v>
                </c:pt>
                <c:pt idx="8947" formatCode="0.00">
                  <c:v>4038.127</c:v>
                </c:pt>
                <c:pt idx="8948" formatCode="0.00">
                  <c:v>4038.1570000000002</c:v>
                </c:pt>
                <c:pt idx="8949" formatCode="0.00">
                  <c:v>4038.1610000000001</c:v>
                </c:pt>
                <c:pt idx="8950" formatCode="0.00">
                  <c:v>4038.1750000000002</c:v>
                </c:pt>
                <c:pt idx="8951" formatCode="0.00">
                  <c:v>4038.1690000000003</c:v>
                </c:pt>
                <c:pt idx="8952" formatCode="0.00">
                  <c:v>4038.181</c:v>
                </c:pt>
                <c:pt idx="8953" formatCode="0.00">
                  <c:v>4038.194</c:v>
                </c:pt>
                <c:pt idx="8954" formatCode="0.00">
                  <c:v>4038.2020000000002</c:v>
                </c:pt>
                <c:pt idx="8955" formatCode="0.00">
                  <c:v>4038.2139999999999</c:v>
                </c:pt>
                <c:pt idx="8956" formatCode="0.00">
                  <c:v>4038.2139999999999</c:v>
                </c:pt>
                <c:pt idx="8957" formatCode="0.00">
                  <c:v>4038.2310000000002</c:v>
                </c:pt>
                <c:pt idx="8958" formatCode="0.00">
                  <c:v>4038.2380000000003</c:v>
                </c:pt>
                <c:pt idx="8959" formatCode="0.00">
                  <c:v>4038.2450000000003</c:v>
                </c:pt>
                <c:pt idx="8960" formatCode="0.00">
                  <c:v>4038.2650000000003</c:v>
                </c:pt>
                <c:pt idx="8961" formatCode="0.00">
                  <c:v>4038.2750000000001</c:v>
                </c:pt>
                <c:pt idx="8962" formatCode="0.00">
                  <c:v>4038.279</c:v>
                </c:pt>
                <c:pt idx="8963" formatCode="0.00">
                  <c:v>4038.2809999999999</c:v>
                </c:pt>
                <c:pt idx="8964" formatCode="0.00">
                  <c:v>4038.2829999999999</c:v>
                </c:pt>
                <c:pt idx="8965" formatCode="0.00">
                  <c:v>4038.3009999999999</c:v>
                </c:pt>
                <c:pt idx="8966" formatCode="0.00">
                  <c:v>4038.3160000000003</c:v>
                </c:pt>
                <c:pt idx="8967" formatCode="0.00">
                  <c:v>4038.3240000000001</c:v>
                </c:pt>
                <c:pt idx="8968" formatCode="0.00">
                  <c:v>4038.3250000000003</c:v>
                </c:pt>
                <c:pt idx="8969" formatCode="0.00">
                  <c:v>4038.3440000000001</c:v>
                </c:pt>
                <c:pt idx="8970" formatCode="0.00">
                  <c:v>4038.3510000000001</c:v>
                </c:pt>
                <c:pt idx="8971" formatCode="0.00">
                  <c:v>4038.355</c:v>
                </c:pt>
                <c:pt idx="8972" formatCode="0.00">
                  <c:v>4038.364</c:v>
                </c:pt>
                <c:pt idx="8973" formatCode="0.00">
                  <c:v>4038.3720000000003</c:v>
                </c:pt>
                <c:pt idx="8974" formatCode="0.00">
                  <c:v>4038.3679999999999</c:v>
                </c:pt>
                <c:pt idx="8975" formatCode="0.00">
                  <c:v>4038.3679999999999</c:v>
                </c:pt>
                <c:pt idx="8976" formatCode="0.00">
                  <c:v>4038.3620000000001</c:v>
                </c:pt>
                <c:pt idx="8977" formatCode="0.00">
                  <c:v>4038.3630000000003</c:v>
                </c:pt>
                <c:pt idx="8978" formatCode="0.00">
                  <c:v>4038.36</c:v>
                </c:pt>
                <c:pt idx="8979" formatCode="0.00">
                  <c:v>4038.3430000000003</c:v>
                </c:pt>
                <c:pt idx="8980" formatCode="0.00">
                  <c:v>4038.33</c:v>
                </c:pt>
                <c:pt idx="8981" formatCode="0.00">
                  <c:v>4038.3389999999999</c:v>
                </c:pt>
                <c:pt idx="8982" formatCode="0.00">
                  <c:v>4038.3340000000003</c:v>
                </c:pt>
                <c:pt idx="8983" formatCode="0.00">
                  <c:v>4038.33</c:v>
                </c:pt>
                <c:pt idx="8984" formatCode="0.00">
                  <c:v>4038.3270000000002</c:v>
                </c:pt>
                <c:pt idx="8985" formatCode="0.00">
                  <c:v>4038.3250000000003</c:v>
                </c:pt>
                <c:pt idx="8986" formatCode="0.00">
                  <c:v>4038.3110000000001</c:v>
                </c:pt>
                <c:pt idx="8987" formatCode="0.00">
                  <c:v>4038.3070000000002</c:v>
                </c:pt>
                <c:pt idx="8988" formatCode="0.00">
                  <c:v>4038.3050000000003</c:v>
                </c:pt>
                <c:pt idx="8989" formatCode="0.00">
                  <c:v>4038.2960000000003</c:v>
                </c:pt>
                <c:pt idx="8990" formatCode="0.00">
                  <c:v>4038.3030000000003</c:v>
                </c:pt>
                <c:pt idx="8991" formatCode="0.00">
                  <c:v>4038.299</c:v>
                </c:pt>
                <c:pt idx="8992" formatCode="0.00">
                  <c:v>4038.2870000000003</c:v>
                </c:pt>
                <c:pt idx="8993" formatCode="0.00">
                  <c:v>4038.2960000000003</c:v>
                </c:pt>
                <c:pt idx="8994" formatCode="0.00">
                  <c:v>4038.2980000000002</c:v>
                </c:pt>
                <c:pt idx="8995" formatCode="0.00">
                  <c:v>4038.2950000000001</c:v>
                </c:pt>
                <c:pt idx="8996" formatCode="0.00">
                  <c:v>4038.2940000000003</c:v>
                </c:pt>
                <c:pt idx="8997" formatCode="0.00">
                  <c:v>4038.3020000000001</c:v>
                </c:pt>
                <c:pt idx="8998" formatCode="0.00">
                  <c:v>4038.3030000000003</c:v>
                </c:pt>
                <c:pt idx="8999" formatCode="0.00">
                  <c:v>4038.3030000000003</c:v>
                </c:pt>
                <c:pt idx="9000" formatCode="0.00">
                  <c:v>4038.297</c:v>
                </c:pt>
                <c:pt idx="9001" formatCode="0.00">
                  <c:v>4038.3009999999999</c:v>
                </c:pt>
                <c:pt idx="9002" formatCode="0.00">
                  <c:v>4038.3030000000003</c:v>
                </c:pt>
                <c:pt idx="9003" formatCode="0.00">
                  <c:v>4038.2950000000001</c:v>
                </c:pt>
                <c:pt idx="9004" formatCode="0.00">
                  <c:v>4038.2910000000002</c:v>
                </c:pt>
                <c:pt idx="9005" formatCode="0.00">
                  <c:v>4038.2960000000003</c:v>
                </c:pt>
                <c:pt idx="9006" formatCode="0.00">
                  <c:v>4038.2780000000002</c:v>
                </c:pt>
                <c:pt idx="9007" formatCode="0.00">
                  <c:v>4038.2919999999999</c:v>
                </c:pt>
                <c:pt idx="9008" formatCode="0.00">
                  <c:v>4038.2930000000001</c:v>
                </c:pt>
                <c:pt idx="9009" formatCode="0.00">
                  <c:v>4038.3030000000003</c:v>
                </c:pt>
                <c:pt idx="9010" formatCode="0.00">
                  <c:v>4038.3140000000003</c:v>
                </c:pt>
                <c:pt idx="9011" formatCode="0.00">
                  <c:v>4038.326</c:v>
                </c:pt>
                <c:pt idx="9012" formatCode="0.00">
                  <c:v>4038.3250000000003</c:v>
                </c:pt>
                <c:pt idx="9013" formatCode="0.00">
                  <c:v>4038.3410000000003</c:v>
                </c:pt>
                <c:pt idx="9014" formatCode="0.00">
                  <c:v>4038.3389999999999</c:v>
                </c:pt>
                <c:pt idx="9015" formatCode="0.00">
                  <c:v>4038.326</c:v>
                </c:pt>
                <c:pt idx="9016" formatCode="0.00">
                  <c:v>4038.3330000000001</c:v>
                </c:pt>
                <c:pt idx="9017" formatCode="0.00">
                  <c:v>4038.3360000000002</c:v>
                </c:pt>
                <c:pt idx="9018" formatCode="0.00">
                  <c:v>4038.3440000000001</c:v>
                </c:pt>
                <c:pt idx="9019" formatCode="0.00">
                  <c:v>4038.3410000000003</c:v>
                </c:pt>
                <c:pt idx="9020" formatCode="0.00">
                  <c:v>4038.3430000000003</c:v>
                </c:pt>
                <c:pt idx="9021" formatCode="0.00">
                  <c:v>4038.01</c:v>
                </c:pt>
                <c:pt idx="9022" formatCode="0.00">
                  <c:v>4038.328</c:v>
                </c:pt>
                <c:pt idx="9023" formatCode="0.00">
                  <c:v>4038.3009999999999</c:v>
                </c:pt>
                <c:pt idx="9024" formatCode="0.00">
                  <c:v>4038.3009999999999</c:v>
                </c:pt>
                <c:pt idx="9025" formatCode="0.00">
                  <c:v>4038.2730000000001</c:v>
                </c:pt>
                <c:pt idx="9026" formatCode="0.00">
                  <c:v>4038.261</c:v>
                </c:pt>
                <c:pt idx="9027" formatCode="0.00">
                  <c:v>4038.2530000000002</c:v>
                </c:pt>
                <c:pt idx="9028" formatCode="0.00">
                  <c:v>4038.248</c:v>
                </c:pt>
                <c:pt idx="9029" formatCode="0.00">
                  <c:v>4038.232</c:v>
                </c:pt>
                <c:pt idx="9030" formatCode="0.00">
                  <c:v>4038.2470000000003</c:v>
                </c:pt>
                <c:pt idx="9031" formatCode="0.00">
                  <c:v>4038.2719999999999</c:v>
                </c:pt>
                <c:pt idx="9032" formatCode="0.00">
                  <c:v>4038.3250000000003</c:v>
                </c:pt>
                <c:pt idx="9033" formatCode="0.00">
                  <c:v>4038.3610000000003</c:v>
                </c:pt>
                <c:pt idx="9034" formatCode="0.00">
                  <c:v>4038.3870000000002</c:v>
                </c:pt>
                <c:pt idx="9035" formatCode="0.00">
                  <c:v>4038.4120000000003</c:v>
                </c:pt>
                <c:pt idx="9036" formatCode="0.00">
                  <c:v>4038.4480000000003</c:v>
                </c:pt>
                <c:pt idx="9037" formatCode="0.00">
                  <c:v>4038.442</c:v>
                </c:pt>
                <c:pt idx="9038" formatCode="0.00">
                  <c:v>4038.4</c:v>
                </c:pt>
                <c:pt idx="9039" formatCode="0.00">
                  <c:v>4038.3270000000002</c:v>
                </c:pt>
                <c:pt idx="9040" formatCode="0.00">
                  <c:v>4038.2750000000001</c:v>
                </c:pt>
                <c:pt idx="9041" formatCode="0.00">
                  <c:v>4038.2249999999999</c:v>
                </c:pt>
                <c:pt idx="9042" formatCode="0.00">
                  <c:v>4038.19</c:v>
                </c:pt>
                <c:pt idx="9043" formatCode="0.00">
                  <c:v>4038.143</c:v>
                </c:pt>
                <c:pt idx="9044" formatCode="0.00">
                  <c:v>4036.9030000000002</c:v>
                </c:pt>
                <c:pt idx="9045" formatCode="0.00">
                  <c:v>4038.078</c:v>
                </c:pt>
                <c:pt idx="9046" formatCode="0.00">
                  <c:v>4038.0570000000002</c:v>
                </c:pt>
                <c:pt idx="9047" formatCode="0.00">
                  <c:v>4038.0280000000002</c:v>
                </c:pt>
                <c:pt idx="9048" formatCode="0.00">
                  <c:v>4038.01</c:v>
                </c:pt>
                <c:pt idx="9049" formatCode="0.00">
                  <c:v>4037.982</c:v>
                </c:pt>
                <c:pt idx="9050" formatCode="0.00">
                  <c:v>4037.944</c:v>
                </c:pt>
                <c:pt idx="9051" formatCode="0.00">
                  <c:v>4037.9470000000001</c:v>
                </c:pt>
                <c:pt idx="9052" formatCode="0.00">
                  <c:v>4036.4540000000002</c:v>
                </c:pt>
                <c:pt idx="9053" formatCode="0.00">
                  <c:v>4037.9070000000002</c:v>
                </c:pt>
                <c:pt idx="9054" formatCode="0.00">
                  <c:v>4037.9</c:v>
                </c:pt>
                <c:pt idx="9055" formatCode="0.00">
                  <c:v>4037.884</c:v>
                </c:pt>
                <c:pt idx="9056" formatCode="0.00">
                  <c:v>4037.8710000000001</c:v>
                </c:pt>
                <c:pt idx="9057" formatCode="0.00">
                  <c:v>4036.3330000000001</c:v>
                </c:pt>
                <c:pt idx="9058" formatCode="0.00">
                  <c:v>4037.8530000000001</c:v>
                </c:pt>
                <c:pt idx="9059" formatCode="0.00">
                  <c:v>4037.8380000000002</c:v>
                </c:pt>
                <c:pt idx="9060" formatCode="0.00">
                  <c:v>4037.8220000000001</c:v>
                </c:pt>
                <c:pt idx="9061" formatCode="0.00">
                  <c:v>4037.8360000000002</c:v>
                </c:pt>
                <c:pt idx="9062" formatCode="0.00">
                  <c:v>4037.8230000000003</c:v>
                </c:pt>
                <c:pt idx="9063" formatCode="0.00">
                  <c:v>4036.3690000000001</c:v>
                </c:pt>
                <c:pt idx="9064" formatCode="0.00">
                  <c:v>4037.8040000000001</c:v>
                </c:pt>
                <c:pt idx="9065" formatCode="0.00">
                  <c:v>4037.1020000000003</c:v>
                </c:pt>
                <c:pt idx="9066" formatCode="0.00">
                  <c:v>4037.8160000000003</c:v>
                </c:pt>
                <c:pt idx="9067" formatCode="0.00">
                  <c:v>4037.8050000000003</c:v>
                </c:pt>
                <c:pt idx="9068" formatCode="0.00">
                  <c:v>4037.8020000000001</c:v>
                </c:pt>
                <c:pt idx="9069" formatCode="0.00">
                  <c:v>4037.8020000000001</c:v>
                </c:pt>
                <c:pt idx="9070" formatCode="0.00">
                  <c:v>4037.7780000000002</c:v>
                </c:pt>
                <c:pt idx="9071" formatCode="0.00">
                  <c:v>4037.76</c:v>
                </c:pt>
                <c:pt idx="9072" formatCode="0.00">
                  <c:v>4037.7370000000001</c:v>
                </c:pt>
                <c:pt idx="9073" formatCode="0.00">
                  <c:v>4037.7170000000001</c:v>
                </c:pt>
                <c:pt idx="9074" formatCode="0.00">
                  <c:v>4037.6780000000003</c:v>
                </c:pt>
                <c:pt idx="9075" formatCode="0.00">
                  <c:v>4037.6640000000002</c:v>
                </c:pt>
                <c:pt idx="9076" formatCode="0.00">
                  <c:v>4037.6410000000001</c:v>
                </c:pt>
                <c:pt idx="9077" formatCode="0.00">
                  <c:v>4037.6060000000002</c:v>
                </c:pt>
                <c:pt idx="9078" formatCode="0.00">
                  <c:v>4036.7440000000001</c:v>
                </c:pt>
                <c:pt idx="9079" formatCode="0.00">
                  <c:v>4037.578</c:v>
                </c:pt>
                <c:pt idx="9080" formatCode="0.00">
                  <c:v>4037.5590000000002</c:v>
                </c:pt>
                <c:pt idx="9081" formatCode="0.00">
                  <c:v>4037.54</c:v>
                </c:pt>
                <c:pt idx="9082" formatCode="0.00">
                  <c:v>4037.5219999999999</c:v>
                </c:pt>
                <c:pt idx="9083" formatCode="0.00">
                  <c:v>4037.5030000000002</c:v>
                </c:pt>
                <c:pt idx="9084" formatCode="0.00">
                  <c:v>4037.4920000000002</c:v>
                </c:pt>
                <c:pt idx="9085" formatCode="0.00">
                  <c:v>4037.462</c:v>
                </c:pt>
                <c:pt idx="9086" formatCode="0.00">
                  <c:v>4036.4110000000001</c:v>
                </c:pt>
                <c:pt idx="9087" formatCode="0.00">
                  <c:v>4037.4090000000001</c:v>
                </c:pt>
                <c:pt idx="9088" formatCode="0.00">
                  <c:v>4037.3780000000002</c:v>
                </c:pt>
                <c:pt idx="9089" formatCode="0.00">
                  <c:v>4037.348</c:v>
                </c:pt>
                <c:pt idx="9090" formatCode="0.00">
                  <c:v>4036.8110000000001</c:v>
                </c:pt>
                <c:pt idx="9091" formatCode="0.00">
                  <c:v>4037.2719999999999</c:v>
                </c:pt>
                <c:pt idx="9092" formatCode="0.00">
                  <c:v>4037.2460000000001</c:v>
                </c:pt>
                <c:pt idx="9093" formatCode="0.00">
                  <c:v>4037.212</c:v>
                </c:pt>
                <c:pt idx="9094" formatCode="0.00">
                  <c:v>4037.1750000000002</c:v>
                </c:pt>
                <c:pt idx="9095" formatCode="0.00">
                  <c:v>4037.134</c:v>
                </c:pt>
                <c:pt idx="9096" formatCode="0.00">
                  <c:v>4037.0970000000002</c:v>
                </c:pt>
                <c:pt idx="9097" formatCode="0.00">
                  <c:v>4035.4500000000003</c:v>
                </c:pt>
                <c:pt idx="9098" formatCode="0.00">
                  <c:v>4037.0210000000002</c:v>
                </c:pt>
                <c:pt idx="9099" formatCode="0.00">
                  <c:v>4036.982</c:v>
                </c:pt>
                <c:pt idx="9100" formatCode="0.00">
                  <c:v>4036.9430000000002</c:v>
                </c:pt>
                <c:pt idx="9101" formatCode="0.00">
                  <c:v>4036.78</c:v>
                </c:pt>
                <c:pt idx="9102" formatCode="0.00">
                  <c:v>4036.8589999999999</c:v>
                </c:pt>
                <c:pt idx="9103" formatCode="0.00">
                  <c:v>4036.6179999999999</c:v>
                </c:pt>
                <c:pt idx="9104" formatCode="0.00">
                  <c:v>4036.7510000000002</c:v>
                </c:pt>
                <c:pt idx="9105" formatCode="0.00">
                  <c:v>4036.7200000000003</c:v>
                </c:pt>
                <c:pt idx="9106" formatCode="0.00">
                  <c:v>4036.6680000000001</c:v>
                </c:pt>
                <c:pt idx="9107" formatCode="0.00">
                  <c:v>4036.627</c:v>
                </c:pt>
                <c:pt idx="9108" formatCode="0.00">
                  <c:v>4036.491</c:v>
                </c:pt>
                <c:pt idx="9109" formatCode="0.00">
                  <c:v>4036.5340000000001</c:v>
                </c:pt>
                <c:pt idx="9110" formatCode="0.00">
                  <c:v>4036.4830000000002</c:v>
                </c:pt>
                <c:pt idx="9111" formatCode="0.00">
                  <c:v>4036.4340000000002</c:v>
                </c:pt>
                <c:pt idx="9112" formatCode="0.00">
                  <c:v>4036.3830000000003</c:v>
                </c:pt>
                <c:pt idx="9113" formatCode="0.00">
                  <c:v>4036.3450000000003</c:v>
                </c:pt>
                <c:pt idx="9114" formatCode="0.00">
                  <c:v>4036.2640000000001</c:v>
                </c:pt>
                <c:pt idx="9115" formatCode="0.00">
                  <c:v>4036.2280000000001</c:v>
                </c:pt>
                <c:pt idx="9116" formatCode="0.00">
                  <c:v>4034.5530000000003</c:v>
                </c:pt>
                <c:pt idx="9117" formatCode="0.00">
                  <c:v>4036.1440000000002</c:v>
                </c:pt>
                <c:pt idx="9118" formatCode="0.00">
                  <c:v>4036.09</c:v>
                </c:pt>
                <c:pt idx="9119" formatCode="0.00">
                  <c:v>4035.98</c:v>
                </c:pt>
                <c:pt idx="9120" formatCode="0.00">
                  <c:v>4035.9740000000002</c:v>
                </c:pt>
                <c:pt idx="9121" formatCode="0.00">
                  <c:v>4034.6710000000003</c:v>
                </c:pt>
                <c:pt idx="9122" formatCode="0.00">
                  <c:v>4034.2580000000003</c:v>
                </c:pt>
                <c:pt idx="9123" formatCode="0.00">
                  <c:v>4035.806</c:v>
                </c:pt>
                <c:pt idx="9124" formatCode="0.00">
                  <c:v>4035.7090000000003</c:v>
                </c:pt>
                <c:pt idx="9125" formatCode="0.00">
                  <c:v>4035.0120000000002</c:v>
                </c:pt>
                <c:pt idx="9126" formatCode="0.00">
                  <c:v>4035.6179999999999</c:v>
                </c:pt>
                <c:pt idx="9127" formatCode="0.00">
                  <c:v>4035.5619999999999</c:v>
                </c:pt>
                <c:pt idx="9128" formatCode="0.00">
                  <c:v>4035.3360000000002</c:v>
                </c:pt>
                <c:pt idx="9129" formatCode="0.00">
                  <c:v>4035.4259999999999</c:v>
                </c:pt>
                <c:pt idx="9130" formatCode="0.00">
                  <c:v>4035.3710000000001</c:v>
                </c:pt>
                <c:pt idx="9131" formatCode="0.00">
                  <c:v>4033.701</c:v>
                </c:pt>
                <c:pt idx="9132" formatCode="0.00">
                  <c:v>4035.2470000000003</c:v>
                </c:pt>
                <c:pt idx="9133" formatCode="0.00">
                  <c:v>4035.1840000000002</c:v>
                </c:pt>
                <c:pt idx="9134" formatCode="0.00">
                  <c:v>4035.114</c:v>
                </c:pt>
                <c:pt idx="9135" formatCode="0.00">
                  <c:v>4035.0450000000001</c:v>
                </c:pt>
                <c:pt idx="9136" formatCode="0.00">
                  <c:v>4034.9929999999999</c:v>
                </c:pt>
                <c:pt idx="9137" formatCode="0.00">
                  <c:v>4034.933</c:v>
                </c:pt>
                <c:pt idx="9138" formatCode="0.00">
                  <c:v>4034.86</c:v>
                </c:pt>
                <c:pt idx="9139" formatCode="0.00">
                  <c:v>4034.8009999999999</c:v>
                </c:pt>
                <c:pt idx="9140" formatCode="0.00">
                  <c:v>4034.7460000000001</c:v>
                </c:pt>
                <c:pt idx="9141" formatCode="0.00">
                  <c:v>4034.6730000000002</c:v>
                </c:pt>
                <c:pt idx="9142" formatCode="0.00">
                  <c:v>4034.6080000000002</c:v>
                </c:pt>
                <c:pt idx="9143" formatCode="0.00">
                  <c:v>4034.5540000000001</c:v>
                </c:pt>
                <c:pt idx="9144" formatCode="0.00">
                  <c:v>4034.491</c:v>
                </c:pt>
                <c:pt idx="9145" formatCode="0.00">
                  <c:v>4034.4360000000001</c:v>
                </c:pt>
                <c:pt idx="9146" formatCode="0.00">
                  <c:v>4032.94</c:v>
                </c:pt>
                <c:pt idx="9147" formatCode="0.00">
                  <c:v>4034.319</c:v>
                </c:pt>
                <c:pt idx="9148" formatCode="0.00">
                  <c:v>4034.2620000000002</c:v>
                </c:pt>
                <c:pt idx="9149" formatCode="0.00">
                  <c:v>4034.2139999999999</c:v>
                </c:pt>
                <c:pt idx="9150" formatCode="0.00">
                  <c:v>4034.0360000000001</c:v>
                </c:pt>
                <c:pt idx="9151" formatCode="0.00">
                  <c:v>4034.1030000000001</c:v>
                </c:pt>
                <c:pt idx="9152" formatCode="0.00">
                  <c:v>4034.0410000000002</c:v>
                </c:pt>
                <c:pt idx="9153" formatCode="0.00">
                  <c:v>4033.9950000000003</c:v>
                </c:pt>
                <c:pt idx="9154" formatCode="0.00">
                  <c:v>4033.9390000000003</c:v>
                </c:pt>
                <c:pt idx="9155" formatCode="0.00">
                  <c:v>4033.895</c:v>
                </c:pt>
                <c:pt idx="9156" formatCode="0.00">
                  <c:v>4033.8409999999999</c:v>
                </c:pt>
                <c:pt idx="9157" formatCode="0.00">
                  <c:v>4032.8110000000001</c:v>
                </c:pt>
                <c:pt idx="9158" formatCode="0.00">
                  <c:v>4033.7370000000001</c:v>
                </c:pt>
                <c:pt idx="9159" formatCode="0.00">
                  <c:v>4033.6930000000002</c:v>
                </c:pt>
                <c:pt idx="9160" formatCode="0.00">
                  <c:v>4033.6390000000001</c:v>
                </c:pt>
                <c:pt idx="9161" formatCode="0.00">
                  <c:v>4033.5909999999999</c:v>
                </c:pt>
                <c:pt idx="9162" formatCode="0.00">
                  <c:v>4033.54</c:v>
                </c:pt>
                <c:pt idx="9163" formatCode="0.00">
                  <c:v>4033.4940000000001</c:v>
                </c:pt>
                <c:pt idx="9164" formatCode="0.00">
                  <c:v>4033.4459999999999</c:v>
                </c:pt>
                <c:pt idx="9165" formatCode="0.00">
                  <c:v>4033.4079999999999</c:v>
                </c:pt>
                <c:pt idx="9166" formatCode="0.00">
                  <c:v>4033.3540000000003</c:v>
                </c:pt>
                <c:pt idx="9167" formatCode="0.00">
                  <c:v>4033.3070000000002</c:v>
                </c:pt>
                <c:pt idx="9168" formatCode="0.00">
                  <c:v>4033.2670000000003</c:v>
                </c:pt>
                <c:pt idx="9169" formatCode="0.00">
                  <c:v>4033.2130000000002</c:v>
                </c:pt>
                <c:pt idx="9170" formatCode="0.00">
                  <c:v>4033.1750000000002</c:v>
                </c:pt>
                <c:pt idx="9171" formatCode="0.00">
                  <c:v>4033.1390000000001</c:v>
                </c:pt>
                <c:pt idx="9172" formatCode="0.00">
                  <c:v>4033.0909999999999</c:v>
                </c:pt>
                <c:pt idx="9173" formatCode="0.00">
                  <c:v>4033.049</c:v>
                </c:pt>
                <c:pt idx="9174" formatCode="0.00">
                  <c:v>4033.002</c:v>
                </c:pt>
                <c:pt idx="9175" formatCode="0.00">
                  <c:v>4032.9610000000002</c:v>
                </c:pt>
                <c:pt idx="9176" formatCode="0.00">
                  <c:v>4032.9300000000003</c:v>
                </c:pt>
                <c:pt idx="9177" formatCode="0.00">
                  <c:v>4032.8740000000003</c:v>
                </c:pt>
                <c:pt idx="9178" formatCode="0.00">
                  <c:v>4032.835</c:v>
                </c:pt>
                <c:pt idx="9179" formatCode="0.00">
                  <c:v>4032.7930000000001</c:v>
                </c:pt>
                <c:pt idx="9180" formatCode="0.00">
                  <c:v>4032.7670000000003</c:v>
                </c:pt>
                <c:pt idx="9181" formatCode="0.00">
                  <c:v>4032.7200000000003</c:v>
                </c:pt>
                <c:pt idx="9182" formatCode="0.00">
                  <c:v>4032.6770000000001</c:v>
                </c:pt>
                <c:pt idx="9183" formatCode="0.00">
                  <c:v>4032.6469999999999</c:v>
                </c:pt>
                <c:pt idx="9184" formatCode="0.00">
                  <c:v>4032.61</c:v>
                </c:pt>
                <c:pt idx="9185" formatCode="0.00">
                  <c:v>4032.5680000000002</c:v>
                </c:pt>
                <c:pt idx="9186" formatCode="0.00">
                  <c:v>4032.5360000000001</c:v>
                </c:pt>
                <c:pt idx="9187" formatCode="0.00">
                  <c:v>4032.498</c:v>
                </c:pt>
                <c:pt idx="9188" formatCode="0.00">
                  <c:v>4032.4520000000002</c:v>
                </c:pt>
                <c:pt idx="9189" formatCode="0.00">
                  <c:v>#N/A</c:v>
                </c:pt>
                <c:pt idx="9190" formatCode="0.00">
                  <c:v>4032.4160000000002</c:v>
                </c:pt>
                <c:pt idx="9191" formatCode="0.00">
                  <c:v>4032.377</c:v>
                </c:pt>
                <c:pt idx="9192" formatCode="0.00">
                  <c:v>4032.3440000000001</c:v>
                </c:pt>
                <c:pt idx="9193" formatCode="0.00">
                  <c:v>4032.306</c:v>
                </c:pt>
                <c:pt idx="9194" formatCode="0.00">
                  <c:v>4032.2750000000001</c:v>
                </c:pt>
                <c:pt idx="9195" formatCode="0.00">
                  <c:v>4032.2440000000001</c:v>
                </c:pt>
                <c:pt idx="9196" formatCode="0.00">
                  <c:v>4032.2060000000001</c:v>
                </c:pt>
                <c:pt idx="9197" formatCode="0.00">
                  <c:v>4032.165</c:v>
                </c:pt>
                <c:pt idx="9198" formatCode="0.00">
                  <c:v>4032.1350000000002</c:v>
                </c:pt>
                <c:pt idx="9199" formatCode="0.00">
                  <c:v>4032.1020000000003</c:v>
                </c:pt>
                <c:pt idx="9200" formatCode="0.00">
                  <c:v>4032.0630000000001</c:v>
                </c:pt>
                <c:pt idx="9201" formatCode="0.00">
                  <c:v>4032.0340000000001</c:v>
                </c:pt>
                <c:pt idx="9202" formatCode="0.00">
                  <c:v>4032.0060000000003</c:v>
                </c:pt>
                <c:pt idx="9203" formatCode="0.00">
                  <c:v>4031.9610000000002</c:v>
                </c:pt>
                <c:pt idx="9204" formatCode="0.00">
                  <c:v>4031.9349999999999</c:v>
                </c:pt>
                <c:pt idx="9205" formatCode="0.00">
                  <c:v>4031.8980000000001</c:v>
                </c:pt>
                <c:pt idx="9206" formatCode="0.00">
                  <c:v>4031.8760000000002</c:v>
                </c:pt>
                <c:pt idx="9207" formatCode="0.00">
                  <c:v>4031.837</c:v>
                </c:pt>
                <c:pt idx="9208" formatCode="0.00">
                  <c:v>4031.8020000000001</c:v>
                </c:pt>
                <c:pt idx="9209" formatCode="0.00">
                  <c:v>4031.7760000000003</c:v>
                </c:pt>
                <c:pt idx="9210" formatCode="0.00">
                  <c:v>4031.7560000000003</c:v>
                </c:pt>
                <c:pt idx="9211" formatCode="0.00">
                  <c:v>4031.7150000000001</c:v>
                </c:pt>
                <c:pt idx="9212" formatCode="0.00">
                  <c:v>4031.6890000000003</c:v>
                </c:pt>
                <c:pt idx="9213" formatCode="0.00">
                  <c:v>4031.6759999999999</c:v>
                </c:pt>
                <c:pt idx="9214" formatCode="0.00">
                  <c:v>4031.6559999999999</c:v>
                </c:pt>
                <c:pt idx="9215" formatCode="0.00">
                  <c:v>4031.6460000000002</c:v>
                </c:pt>
                <c:pt idx="9216" formatCode="0.00">
                  <c:v>4031.6320000000001</c:v>
                </c:pt>
                <c:pt idx="9217" formatCode="0.00">
                  <c:v>4031.6020000000003</c:v>
                </c:pt>
                <c:pt idx="9218" formatCode="0.00">
                  <c:v>4031.58</c:v>
                </c:pt>
                <c:pt idx="9219" formatCode="0.00">
                  <c:v>4031.5650000000001</c:v>
                </c:pt>
                <c:pt idx="9220" formatCode="0.00">
                  <c:v>4031.5440000000003</c:v>
                </c:pt>
                <c:pt idx="9221" formatCode="0.00">
                  <c:v>4031.5219999999999</c:v>
                </c:pt>
                <c:pt idx="9222" formatCode="0.00">
                  <c:v>4031.5039999999999</c:v>
                </c:pt>
                <c:pt idx="9223" formatCode="0.00">
                  <c:v>4031.4790000000003</c:v>
                </c:pt>
                <c:pt idx="9224" formatCode="0.00">
                  <c:v>4031.4520000000002</c:v>
                </c:pt>
                <c:pt idx="9225" formatCode="0.00">
                  <c:v>4031.4450000000002</c:v>
                </c:pt>
                <c:pt idx="9226" formatCode="0.00">
                  <c:v>4031.42</c:v>
                </c:pt>
                <c:pt idx="9227" formatCode="0.00">
                  <c:v>4031.4010000000003</c:v>
                </c:pt>
                <c:pt idx="9228" formatCode="0.00">
                  <c:v>4031.3820000000001</c:v>
                </c:pt>
                <c:pt idx="9229" formatCode="0.00">
                  <c:v>4031.373</c:v>
                </c:pt>
                <c:pt idx="9230" formatCode="0.00">
                  <c:v>4031.3490000000002</c:v>
                </c:pt>
                <c:pt idx="9231" formatCode="0.00">
                  <c:v>4031.326</c:v>
                </c:pt>
                <c:pt idx="9232" formatCode="0.00">
                  <c:v>4031.306</c:v>
                </c:pt>
                <c:pt idx="9233" formatCode="0.00">
                  <c:v>4031.299</c:v>
                </c:pt>
                <c:pt idx="9234" formatCode="0.00">
                  <c:v>4031.2760000000003</c:v>
                </c:pt>
                <c:pt idx="9235" formatCode="0.00">
                  <c:v>4031.259</c:v>
                </c:pt>
                <c:pt idx="9236" formatCode="0.00">
                  <c:v>4031.2420000000002</c:v>
                </c:pt>
                <c:pt idx="9237" formatCode="0.00">
                  <c:v>4031.2290000000003</c:v>
                </c:pt>
                <c:pt idx="9238" formatCode="0.00">
                  <c:v>4031.2090000000003</c:v>
                </c:pt>
                <c:pt idx="9239" formatCode="0.00">
                  <c:v>4031.1970000000001</c:v>
                </c:pt>
                <c:pt idx="9240" formatCode="0.00">
                  <c:v>4031.181</c:v>
                </c:pt>
                <c:pt idx="9241" formatCode="0.00">
                  <c:v>4031.1640000000002</c:v>
                </c:pt>
                <c:pt idx="9242" formatCode="0.00">
                  <c:v>4031.1440000000002</c:v>
                </c:pt>
                <c:pt idx="9243" formatCode="0.00">
                  <c:v>4031.1289999999999</c:v>
                </c:pt>
                <c:pt idx="9244" formatCode="0.00">
                  <c:v>4031.1179999999999</c:v>
                </c:pt>
                <c:pt idx="9245" formatCode="0.00">
                  <c:v>4031.1020000000003</c:v>
                </c:pt>
                <c:pt idx="9246" formatCode="0.00">
                  <c:v>4029.7020000000002</c:v>
                </c:pt>
                <c:pt idx="9247" formatCode="0.00">
                  <c:v>4031.0680000000002</c:v>
                </c:pt>
                <c:pt idx="9248" formatCode="0.00">
                  <c:v>4031.0630000000001</c:v>
                </c:pt>
                <c:pt idx="9249" formatCode="0.00">
                  <c:v>4031.0430000000001</c:v>
                </c:pt>
                <c:pt idx="9250" formatCode="0.00">
                  <c:v>4031.027</c:v>
                </c:pt>
                <c:pt idx="9251" formatCode="0.00">
                  <c:v>4031.0150000000003</c:v>
                </c:pt>
                <c:pt idx="9252" formatCode="0.00">
                  <c:v>4031.002</c:v>
                </c:pt>
                <c:pt idx="9253" formatCode="0.00">
                  <c:v>4030.991</c:v>
                </c:pt>
                <c:pt idx="9254" formatCode="0.00">
                  <c:v>4030.9720000000002</c:v>
                </c:pt>
                <c:pt idx="9255" formatCode="0.00">
                  <c:v>4030.9639999999999</c:v>
                </c:pt>
                <c:pt idx="9256" formatCode="0.00">
                  <c:v>4029.848</c:v>
                </c:pt>
                <c:pt idx="9257" formatCode="0.00">
                  <c:v>4030.5219999999999</c:v>
                </c:pt>
                <c:pt idx="9258" formatCode="0.00">
                  <c:v>4030.9280000000003</c:v>
                </c:pt>
                <c:pt idx="9259" formatCode="0.00">
                  <c:v>4030.9030000000002</c:v>
                </c:pt>
                <c:pt idx="9260" formatCode="0.00">
                  <c:v>4030.8940000000002</c:v>
                </c:pt>
                <c:pt idx="9261" formatCode="0.00">
                  <c:v>4030.902</c:v>
                </c:pt>
                <c:pt idx="9262" formatCode="0.00">
                  <c:v>4030.8890000000001</c:v>
                </c:pt>
                <c:pt idx="9263" formatCode="0.00">
                  <c:v>4029.8090000000002</c:v>
                </c:pt>
                <c:pt idx="9264" formatCode="0.00">
                  <c:v>4030.8630000000003</c:v>
                </c:pt>
                <c:pt idx="9265" formatCode="0.00">
                  <c:v>4030.85</c:v>
                </c:pt>
                <c:pt idx="9266" formatCode="0.00">
                  <c:v>4028.828</c:v>
                </c:pt>
                <c:pt idx="9267" formatCode="0.00">
                  <c:v>4028.8209999999999</c:v>
                </c:pt>
                <c:pt idx="9268" formatCode="0.00">
                  <c:v>4030.4790000000003</c:v>
                </c:pt>
                <c:pt idx="9269" formatCode="0.00">
                  <c:v>4030.288</c:v>
                </c:pt>
                <c:pt idx="9270" formatCode="0.00">
                  <c:v>4030.8040000000001</c:v>
                </c:pt>
                <c:pt idx="9271" formatCode="0.00">
                  <c:v>4028.7940000000003</c:v>
                </c:pt>
                <c:pt idx="9272" formatCode="0.00">
                  <c:v>4030.4810000000002</c:v>
                </c:pt>
                <c:pt idx="9273" formatCode="0.00">
                  <c:v>4030.779</c:v>
                </c:pt>
                <c:pt idx="9274" formatCode="0.00">
                  <c:v>4030.7829999999999</c:v>
                </c:pt>
                <c:pt idx="9275" formatCode="0.00">
                  <c:v>4030.5480000000002</c:v>
                </c:pt>
                <c:pt idx="9276" formatCode="0.00">
                  <c:v>4029.8510000000001</c:v>
                </c:pt>
                <c:pt idx="9277" formatCode="0.00">
                  <c:v>4030.7629999999999</c:v>
                </c:pt>
                <c:pt idx="9278" formatCode="0.00">
                  <c:v>4030.7460000000001</c:v>
                </c:pt>
                <c:pt idx="9279" formatCode="0.00">
                  <c:v>4030.7400000000002</c:v>
                </c:pt>
                <c:pt idx="9280" formatCode="0.00">
                  <c:v>4030.723</c:v>
                </c:pt>
                <c:pt idx="9281" formatCode="0.00">
                  <c:v>4030.7249999999999</c:v>
                </c:pt>
                <c:pt idx="9282" formatCode="0.00">
                  <c:v>4030.7190000000001</c:v>
                </c:pt>
                <c:pt idx="9283" formatCode="0.00">
                  <c:v>4030.692</c:v>
                </c:pt>
                <c:pt idx="9284" formatCode="0.00">
                  <c:v>4030.701</c:v>
                </c:pt>
                <c:pt idx="9285" formatCode="0.00">
                  <c:v>4030.6930000000002</c:v>
                </c:pt>
                <c:pt idx="9286" formatCode="0.00">
                  <c:v>4030.6790000000001</c:v>
                </c:pt>
                <c:pt idx="9287" formatCode="0.00">
                  <c:v>4030.623</c:v>
                </c:pt>
                <c:pt idx="9288" formatCode="0.00">
                  <c:v>4030.6210000000001</c:v>
                </c:pt>
                <c:pt idx="9289" formatCode="0.00">
                  <c:v>4030.6510000000003</c:v>
                </c:pt>
                <c:pt idx="9290" formatCode="0.00">
                  <c:v>4030.643</c:v>
                </c:pt>
                <c:pt idx="9291" formatCode="0.00">
                  <c:v>4030.6310000000003</c:v>
                </c:pt>
                <c:pt idx="9292" formatCode="0.00">
                  <c:v>4030.614</c:v>
                </c:pt>
                <c:pt idx="9293" formatCode="0.00">
                  <c:v>4030.6110000000003</c:v>
                </c:pt>
                <c:pt idx="9294" formatCode="0.00">
                  <c:v>4030.614</c:v>
                </c:pt>
                <c:pt idx="9295" formatCode="0.00">
                  <c:v>4030.6010000000001</c:v>
                </c:pt>
                <c:pt idx="9296" formatCode="0.00">
                  <c:v>4030.5860000000002</c:v>
                </c:pt>
                <c:pt idx="9297" formatCode="0.00">
                  <c:v>4030.578</c:v>
                </c:pt>
                <c:pt idx="9298" formatCode="0.00">
                  <c:v>4030.5830000000001</c:v>
                </c:pt>
                <c:pt idx="9299" formatCode="0.00">
                  <c:v>4030.5680000000002</c:v>
                </c:pt>
                <c:pt idx="9300" formatCode="0.00">
                  <c:v>4030.5680000000002</c:v>
                </c:pt>
                <c:pt idx="9301" formatCode="0.00">
                  <c:v>4030.558</c:v>
                </c:pt>
                <c:pt idx="9302" formatCode="0.00">
                  <c:v>4030.547</c:v>
                </c:pt>
                <c:pt idx="9303" formatCode="0.00">
                  <c:v>4030.5440000000003</c:v>
                </c:pt>
                <c:pt idx="9304" formatCode="0.00">
                  <c:v>4030.5340000000001</c:v>
                </c:pt>
                <c:pt idx="9305" formatCode="0.00">
                  <c:v>4030.5309999999999</c:v>
                </c:pt>
                <c:pt idx="9306" formatCode="0.00">
                  <c:v>4030.5060000000003</c:v>
                </c:pt>
                <c:pt idx="9307" formatCode="0.00">
                  <c:v>4030.5080000000003</c:v>
                </c:pt>
                <c:pt idx="9308" formatCode="0.00">
                  <c:v>4030.5010000000002</c:v>
                </c:pt>
                <c:pt idx="9309" formatCode="0.00">
                  <c:v>4030.4990000000003</c:v>
                </c:pt>
                <c:pt idx="9310" formatCode="0.00">
                  <c:v>4030.4920000000002</c:v>
                </c:pt>
                <c:pt idx="9311" formatCode="0.00">
                  <c:v>4030.482</c:v>
                </c:pt>
                <c:pt idx="9312" formatCode="0.00">
                  <c:v>4030.4810000000002</c:v>
                </c:pt>
                <c:pt idx="9313" formatCode="0.00">
                  <c:v>4030.4720000000002</c:v>
                </c:pt>
                <c:pt idx="9314" formatCode="0.00">
                  <c:v>4030.4630000000002</c:v>
                </c:pt>
                <c:pt idx="9315" formatCode="0.00">
                  <c:v>4030.4630000000002</c:v>
                </c:pt>
                <c:pt idx="9316" formatCode="0.00">
                  <c:v>4030.4549999999999</c:v>
                </c:pt>
                <c:pt idx="9317" formatCode="0.00">
                  <c:v>4030.4590000000003</c:v>
                </c:pt>
                <c:pt idx="9318" formatCode="0.00">
                  <c:v>4030.4410000000003</c:v>
                </c:pt>
                <c:pt idx="9319" formatCode="0.00">
                  <c:v>4030.4380000000001</c:v>
                </c:pt>
                <c:pt idx="9320" formatCode="0.00">
                  <c:v>4030.431</c:v>
                </c:pt>
                <c:pt idx="9321" formatCode="0.00">
                  <c:v>4030.4259999999999</c:v>
                </c:pt>
                <c:pt idx="9322" formatCode="0.00">
                  <c:v>4030.4280000000003</c:v>
                </c:pt>
                <c:pt idx="9323" formatCode="0.00">
                  <c:v>4030.4140000000002</c:v>
                </c:pt>
                <c:pt idx="9324" formatCode="0.00">
                  <c:v>4030.4210000000003</c:v>
                </c:pt>
                <c:pt idx="9325" formatCode="0.00">
                  <c:v>4030.4259999999999</c:v>
                </c:pt>
                <c:pt idx="9326" formatCode="0.00">
                  <c:v>4030.4100000000003</c:v>
                </c:pt>
                <c:pt idx="9327" formatCode="0.00">
                  <c:v>4030.4030000000002</c:v>
                </c:pt>
                <c:pt idx="9328" formatCode="0.00">
                  <c:v>4030.4059999999999</c:v>
                </c:pt>
                <c:pt idx="9329" formatCode="0.00">
                  <c:v>4030.395</c:v>
                </c:pt>
                <c:pt idx="9330" formatCode="0.00">
                  <c:v>4030.3890000000001</c:v>
                </c:pt>
                <c:pt idx="9331" formatCode="0.00">
                  <c:v>4030.384</c:v>
                </c:pt>
                <c:pt idx="9332" formatCode="0.00">
                  <c:v>4030.384</c:v>
                </c:pt>
                <c:pt idx="9333" formatCode="0.00">
                  <c:v>4030.3780000000002</c:v>
                </c:pt>
                <c:pt idx="9334" formatCode="0.00">
                  <c:v>4030.3789999999999</c:v>
                </c:pt>
                <c:pt idx="9335" formatCode="0.00">
                  <c:v>4030.3650000000002</c:v>
                </c:pt>
                <c:pt idx="9336" formatCode="0.00">
                  <c:v>4030.36</c:v>
                </c:pt>
                <c:pt idx="9337" formatCode="0.00">
                  <c:v>4030.3440000000001</c:v>
                </c:pt>
                <c:pt idx="9338" formatCode="0.00">
                  <c:v>4030.3430000000003</c:v>
                </c:pt>
                <c:pt idx="9339" formatCode="0.00">
                  <c:v>4030.3360000000002</c:v>
                </c:pt>
                <c:pt idx="9340" formatCode="0.00">
                  <c:v>4030.328</c:v>
                </c:pt>
                <c:pt idx="9341" formatCode="0.00">
                  <c:v>4030.3140000000003</c:v>
                </c:pt>
                <c:pt idx="9342" formatCode="0.00">
                  <c:v>4030.3130000000001</c:v>
                </c:pt>
                <c:pt idx="9343" formatCode="0.00">
                  <c:v>4030.3070000000002</c:v>
                </c:pt>
                <c:pt idx="9344" formatCode="0.00">
                  <c:v>4030.308</c:v>
                </c:pt>
                <c:pt idx="9345" formatCode="0.00">
                  <c:v>4030.3119999999999</c:v>
                </c:pt>
                <c:pt idx="9346" formatCode="0.00">
                  <c:v>4030.2740000000003</c:v>
                </c:pt>
                <c:pt idx="9347" formatCode="0.00">
                  <c:v>4030.288</c:v>
                </c:pt>
                <c:pt idx="9348" formatCode="0.00">
                  <c:v>4030.2809999999999</c:v>
                </c:pt>
                <c:pt idx="9349" formatCode="0.00">
                  <c:v>4030.279</c:v>
                </c:pt>
                <c:pt idx="9350" formatCode="0.00">
                  <c:v>4030.268</c:v>
                </c:pt>
                <c:pt idx="9351" formatCode="0.00">
                  <c:v>4030.2650000000003</c:v>
                </c:pt>
                <c:pt idx="9352" formatCode="0.00">
                  <c:v>4030.2620000000002</c:v>
                </c:pt>
                <c:pt idx="9353" formatCode="0.00">
                  <c:v>4030.2550000000001</c:v>
                </c:pt>
                <c:pt idx="9354" formatCode="0.00">
                  <c:v>4030.2510000000002</c:v>
                </c:pt>
                <c:pt idx="9355" formatCode="0.00">
                  <c:v>4030.2460000000001</c:v>
                </c:pt>
                <c:pt idx="9356" formatCode="0.00">
                  <c:v>4030.2339999999999</c:v>
                </c:pt>
                <c:pt idx="9357" formatCode="0.00">
                  <c:v>4030.2330000000002</c:v>
                </c:pt>
                <c:pt idx="9358" formatCode="0.00">
                  <c:v>4030.2240000000002</c:v>
                </c:pt>
                <c:pt idx="9359" formatCode="0.00">
                  <c:v>4030.2249999999999</c:v>
                </c:pt>
                <c:pt idx="9360" formatCode="0.00">
                  <c:v>4030.2200000000003</c:v>
                </c:pt>
                <c:pt idx="9361" formatCode="0.00">
                  <c:v>4030.2150000000001</c:v>
                </c:pt>
                <c:pt idx="9362" formatCode="0.00">
                  <c:v>4030.2090000000003</c:v>
                </c:pt>
                <c:pt idx="9363" formatCode="0.00">
                  <c:v>4030.2090000000003</c:v>
                </c:pt>
                <c:pt idx="9364" formatCode="0.00">
                  <c:v>4030.2040000000002</c:v>
                </c:pt>
                <c:pt idx="9365" formatCode="0.00">
                  <c:v>4030.2020000000002</c:v>
                </c:pt>
                <c:pt idx="9366" formatCode="0.00">
                  <c:v>4030.1930000000002</c:v>
                </c:pt>
                <c:pt idx="9367" formatCode="0.00">
                  <c:v>4030.1990000000001</c:v>
                </c:pt>
                <c:pt idx="9368" formatCode="0.00">
                  <c:v>4030.194</c:v>
                </c:pt>
                <c:pt idx="9369" formatCode="0.00">
                  <c:v>4030.1849999999999</c:v>
                </c:pt>
                <c:pt idx="9370" formatCode="0.00">
                  <c:v>4030.1880000000001</c:v>
                </c:pt>
                <c:pt idx="9371" formatCode="0.00">
                  <c:v>4030.1780000000003</c:v>
                </c:pt>
                <c:pt idx="9372" formatCode="0.00">
                  <c:v>4030.165</c:v>
                </c:pt>
                <c:pt idx="9373" formatCode="0.00">
                  <c:v>4030.1590000000001</c:v>
                </c:pt>
                <c:pt idx="9374" formatCode="0.00">
                  <c:v>4030.163</c:v>
                </c:pt>
                <c:pt idx="9375" formatCode="0.00">
                  <c:v>4030.1579999999999</c:v>
                </c:pt>
                <c:pt idx="9376" formatCode="0.00">
                  <c:v>4030.1469999999999</c:v>
                </c:pt>
                <c:pt idx="9377" formatCode="0.00">
                  <c:v>4030.1440000000002</c:v>
                </c:pt>
                <c:pt idx="9378" formatCode="0.00">
                  <c:v>4030.152</c:v>
                </c:pt>
                <c:pt idx="9379" formatCode="0.00">
                  <c:v>4030.1410000000001</c:v>
                </c:pt>
                <c:pt idx="9380" formatCode="0.00">
                  <c:v>4030.1350000000002</c:v>
                </c:pt>
                <c:pt idx="9381" formatCode="0.00">
                  <c:v>4030.127</c:v>
                </c:pt>
                <c:pt idx="9382" formatCode="0.00">
                  <c:v>4030.1320000000001</c:v>
                </c:pt>
                <c:pt idx="9383" formatCode="0.00">
                  <c:v>4030.1260000000002</c:v>
                </c:pt>
                <c:pt idx="9384" formatCode="0.00">
                  <c:v>4030.127</c:v>
                </c:pt>
                <c:pt idx="9385" formatCode="0.00">
                  <c:v>4030.1179999999999</c:v>
                </c:pt>
                <c:pt idx="9386" formatCode="0.00">
                  <c:v>4030.1170000000002</c:v>
                </c:pt>
                <c:pt idx="9387" formatCode="0.00">
                  <c:v>4030.1120000000001</c:v>
                </c:pt>
                <c:pt idx="9388" formatCode="0.00">
                  <c:v>4030.11</c:v>
                </c:pt>
                <c:pt idx="9389" formatCode="0.00">
                  <c:v>4030.1080000000002</c:v>
                </c:pt>
                <c:pt idx="9390" formatCode="0.00">
                  <c:v>4030.105</c:v>
                </c:pt>
                <c:pt idx="9391" formatCode="0.00">
                  <c:v>4030.1030000000001</c:v>
                </c:pt>
                <c:pt idx="9392" formatCode="0.00">
                  <c:v>4030.105</c:v>
                </c:pt>
                <c:pt idx="9393" formatCode="0.00">
                  <c:v>4030.0970000000002</c:v>
                </c:pt>
                <c:pt idx="9394" formatCode="0.00">
                  <c:v>4030.1010000000001</c:v>
                </c:pt>
                <c:pt idx="9395" formatCode="0.00">
                  <c:v>4030.0940000000001</c:v>
                </c:pt>
                <c:pt idx="9396" formatCode="0.00">
                  <c:v>4030.0940000000001</c:v>
                </c:pt>
                <c:pt idx="9397" formatCode="0.00">
                  <c:v>4030.0889999999999</c:v>
                </c:pt>
                <c:pt idx="9398" formatCode="0.00">
                  <c:v>4030.0840000000003</c:v>
                </c:pt>
                <c:pt idx="9399" formatCode="0.00">
                  <c:v>4030.087</c:v>
                </c:pt>
                <c:pt idx="9400" formatCode="0.00">
                  <c:v>4030.0790000000002</c:v>
                </c:pt>
                <c:pt idx="9401" formatCode="0.00">
                  <c:v>4030.0860000000002</c:v>
                </c:pt>
                <c:pt idx="9402" formatCode="0.00">
                  <c:v>4030.08</c:v>
                </c:pt>
                <c:pt idx="9403" formatCode="0.00">
                  <c:v>4030.0790000000002</c:v>
                </c:pt>
                <c:pt idx="9404" formatCode="0.00">
                  <c:v>4030.0790000000002</c:v>
                </c:pt>
                <c:pt idx="9405" formatCode="0.00">
                  <c:v>4030.0680000000002</c:v>
                </c:pt>
                <c:pt idx="9406" formatCode="0.00">
                  <c:v>4030.0730000000003</c:v>
                </c:pt>
                <c:pt idx="9407" formatCode="0.00">
                  <c:v>4030.0660000000003</c:v>
                </c:pt>
                <c:pt idx="9408" formatCode="0.00">
                  <c:v>4030.0750000000003</c:v>
                </c:pt>
                <c:pt idx="9409" formatCode="0.00">
                  <c:v>4030.0730000000003</c:v>
                </c:pt>
                <c:pt idx="9410" formatCode="0.00">
                  <c:v>4030.0709999999999</c:v>
                </c:pt>
                <c:pt idx="9411" formatCode="0.00">
                  <c:v>4030.069</c:v>
                </c:pt>
                <c:pt idx="9412" formatCode="0.00">
                  <c:v>4030.076</c:v>
                </c:pt>
                <c:pt idx="9413" formatCode="0.00">
                  <c:v>4030.07</c:v>
                </c:pt>
                <c:pt idx="9414" formatCode="0.00">
                  <c:v>4030.0650000000001</c:v>
                </c:pt>
                <c:pt idx="9415" formatCode="0.00">
                  <c:v>4029.9940000000001</c:v>
                </c:pt>
                <c:pt idx="9416" formatCode="0.00">
                  <c:v>4030.07</c:v>
                </c:pt>
                <c:pt idx="9417" formatCode="0.00">
                  <c:v>4030.0730000000003</c:v>
                </c:pt>
                <c:pt idx="9418" formatCode="0.00">
                  <c:v>4030.07</c:v>
                </c:pt>
                <c:pt idx="9419" formatCode="0.00">
                  <c:v>4030.0750000000003</c:v>
                </c:pt>
                <c:pt idx="9420" formatCode="0.00">
                  <c:v>4030.0820000000003</c:v>
                </c:pt>
                <c:pt idx="9421" formatCode="0.00">
                  <c:v>4030.0740000000001</c:v>
                </c:pt>
                <c:pt idx="9422" formatCode="0.00">
                  <c:v>4030.0790000000002</c:v>
                </c:pt>
                <c:pt idx="9423" formatCode="0.00">
                  <c:v>4030.0730000000003</c:v>
                </c:pt>
                <c:pt idx="9424" formatCode="0.00">
                  <c:v>4030.0840000000003</c:v>
                </c:pt>
                <c:pt idx="9425" formatCode="0.00">
                  <c:v>4030.0880000000002</c:v>
                </c:pt>
                <c:pt idx="9426" formatCode="0.00">
                  <c:v>4030.078</c:v>
                </c:pt>
                <c:pt idx="9427" formatCode="0.00">
                  <c:v>4030.08</c:v>
                </c:pt>
                <c:pt idx="9428" formatCode="0.00">
                  <c:v>4030.0860000000002</c:v>
                </c:pt>
                <c:pt idx="9429" formatCode="0.00">
                  <c:v>4030.0820000000003</c:v>
                </c:pt>
                <c:pt idx="9430" formatCode="0.00">
                  <c:v>4030.0830000000001</c:v>
                </c:pt>
                <c:pt idx="9431" formatCode="0.00">
                  <c:v>4030.0889999999999</c:v>
                </c:pt>
                <c:pt idx="9432" formatCode="0.00">
                  <c:v>4030.0750000000003</c:v>
                </c:pt>
                <c:pt idx="9433" formatCode="0.00">
                  <c:v>4030.0930000000003</c:v>
                </c:pt>
                <c:pt idx="9434" formatCode="0.00">
                  <c:v>4030.0820000000003</c:v>
                </c:pt>
                <c:pt idx="9435" formatCode="0.00">
                  <c:v>4030.0830000000001</c:v>
                </c:pt>
                <c:pt idx="9436" formatCode="0.00">
                  <c:v>4030.096</c:v>
                </c:pt>
                <c:pt idx="9437" formatCode="0.00">
                  <c:v>4030.0920000000001</c:v>
                </c:pt>
                <c:pt idx="9438" formatCode="0.00">
                  <c:v>4030.0990000000002</c:v>
                </c:pt>
                <c:pt idx="9439" formatCode="0.00">
                  <c:v>4030.0990000000002</c:v>
                </c:pt>
                <c:pt idx="9440" formatCode="0.00">
                  <c:v>4030.098</c:v>
                </c:pt>
                <c:pt idx="9441" formatCode="0.00">
                  <c:v>4030.116</c:v>
                </c:pt>
                <c:pt idx="9442" formatCode="0.00">
                  <c:v>4030.1020000000003</c:v>
                </c:pt>
                <c:pt idx="9443" formatCode="0.00">
                  <c:v>4030.1130000000003</c:v>
                </c:pt>
                <c:pt idx="9444" formatCode="0.00">
                  <c:v>4030.1179999999999</c:v>
                </c:pt>
                <c:pt idx="9445" formatCode="0.00">
                  <c:v>4030.1289999999999</c:v>
                </c:pt>
                <c:pt idx="9446" formatCode="0.00">
                  <c:v>4030.1190000000001</c:v>
                </c:pt>
                <c:pt idx="9447" formatCode="0.00">
                  <c:v>4030.1210000000001</c:v>
                </c:pt>
                <c:pt idx="9448" formatCode="0.00">
                  <c:v>4030.1310000000003</c:v>
                </c:pt>
                <c:pt idx="9449" formatCode="0.00">
                  <c:v>4030.136</c:v>
                </c:pt>
                <c:pt idx="9450" formatCode="0.00">
                  <c:v>4030.1400000000003</c:v>
                </c:pt>
                <c:pt idx="9451" formatCode="0.00">
                  <c:v>4030.1370000000002</c:v>
                </c:pt>
                <c:pt idx="9452" formatCode="0.00">
                  <c:v>4030.134</c:v>
                </c:pt>
                <c:pt idx="9453" formatCode="0.00">
                  <c:v>4030.1460000000002</c:v>
                </c:pt>
                <c:pt idx="9454" formatCode="0.00">
                  <c:v>4030.143</c:v>
                </c:pt>
                <c:pt idx="9455" formatCode="0.00">
                  <c:v>4030.143</c:v>
                </c:pt>
                <c:pt idx="9456" formatCode="0.00">
                  <c:v>4030.15</c:v>
                </c:pt>
                <c:pt idx="9457" formatCode="0.00">
                  <c:v>4030.154</c:v>
                </c:pt>
                <c:pt idx="9458" formatCode="0.00">
                  <c:v>4030.154</c:v>
                </c:pt>
                <c:pt idx="9459" formatCode="0.00">
                  <c:v>4030.1559999999999</c:v>
                </c:pt>
                <c:pt idx="9460" formatCode="0.00">
                  <c:v>4030.152</c:v>
                </c:pt>
                <c:pt idx="9461" formatCode="0.00">
                  <c:v>4030.1510000000003</c:v>
                </c:pt>
                <c:pt idx="9462" formatCode="0.00">
                  <c:v>4030.1480000000001</c:v>
                </c:pt>
                <c:pt idx="9463" formatCode="0.00">
                  <c:v>4030.1490000000003</c:v>
                </c:pt>
                <c:pt idx="9464" formatCode="0.00">
                  <c:v>4030.1510000000003</c:v>
                </c:pt>
                <c:pt idx="9465" formatCode="0.00">
                  <c:v>4030.1600000000003</c:v>
                </c:pt>
                <c:pt idx="9466" formatCode="0.00">
                  <c:v>4030.1550000000002</c:v>
                </c:pt>
                <c:pt idx="9467" formatCode="0.00">
                  <c:v>4030.1610000000001</c:v>
                </c:pt>
                <c:pt idx="9468" formatCode="0.00">
                  <c:v>4030.1600000000003</c:v>
                </c:pt>
                <c:pt idx="9469" formatCode="0.00">
                  <c:v>4030.1660000000002</c:v>
                </c:pt>
                <c:pt idx="9470" formatCode="0.00">
                  <c:v>4030.1610000000001</c:v>
                </c:pt>
                <c:pt idx="9471" formatCode="0.00">
                  <c:v>4030.1559999999999</c:v>
                </c:pt>
                <c:pt idx="9472" formatCode="0.00">
                  <c:v>4030.1550000000002</c:v>
                </c:pt>
                <c:pt idx="9473" formatCode="0.00">
                  <c:v>4030.1559999999999</c:v>
                </c:pt>
                <c:pt idx="9474" formatCode="0.00">
                  <c:v>4030.1570000000002</c:v>
                </c:pt>
                <c:pt idx="9475" formatCode="0.00">
                  <c:v>4030.1559999999999</c:v>
                </c:pt>
                <c:pt idx="9476" formatCode="0.00">
                  <c:v>4030.1530000000002</c:v>
                </c:pt>
                <c:pt idx="9477" formatCode="0.00">
                  <c:v>4030.1579999999999</c:v>
                </c:pt>
                <c:pt idx="9478" formatCode="0.00">
                  <c:v>4030.1620000000003</c:v>
                </c:pt>
                <c:pt idx="9479" formatCode="0.00">
                  <c:v>4030.1590000000001</c:v>
                </c:pt>
                <c:pt idx="9480" formatCode="0.00">
                  <c:v>4030.154</c:v>
                </c:pt>
                <c:pt idx="9481" formatCode="0.00">
                  <c:v>4030.1590000000001</c:v>
                </c:pt>
                <c:pt idx="9482" formatCode="0.00">
                  <c:v>4030.1600000000003</c:v>
                </c:pt>
                <c:pt idx="9483" formatCode="0.00">
                  <c:v>4030.163</c:v>
                </c:pt>
                <c:pt idx="9484" formatCode="0.00">
                  <c:v>4029.7629999999999</c:v>
                </c:pt>
                <c:pt idx="9485" formatCode="0.00">
                  <c:v>4030.1640000000002</c:v>
                </c:pt>
                <c:pt idx="9486" formatCode="0.00">
                  <c:v>4028.0050000000001</c:v>
                </c:pt>
                <c:pt idx="9487" formatCode="0.00">
                  <c:v>4030.1710000000003</c:v>
                </c:pt>
                <c:pt idx="9488" formatCode="0.00">
                  <c:v>4030.1620000000003</c:v>
                </c:pt>
                <c:pt idx="9489" formatCode="0.00">
                  <c:v>4028.7260000000001</c:v>
                </c:pt>
                <c:pt idx="9490" formatCode="0.00">
                  <c:v>4028.4780000000001</c:v>
                </c:pt>
                <c:pt idx="9491" formatCode="0.00">
                  <c:v>4030.165</c:v>
                </c:pt>
                <c:pt idx="9492" formatCode="0.00">
                  <c:v>4030.1759999999999</c:v>
                </c:pt>
                <c:pt idx="9493" formatCode="0.00">
                  <c:v>4028.4230000000002</c:v>
                </c:pt>
                <c:pt idx="9494" formatCode="0.00">
                  <c:v>4030.1759999999999</c:v>
                </c:pt>
                <c:pt idx="9495" formatCode="0.00">
                  <c:v>4030.1730000000002</c:v>
                </c:pt>
                <c:pt idx="9496" formatCode="0.00">
                  <c:v>4030.174</c:v>
                </c:pt>
                <c:pt idx="9497" formatCode="0.00">
                  <c:v>4028.06</c:v>
                </c:pt>
                <c:pt idx="9498" formatCode="0.00">
                  <c:v>4030.1860000000001</c:v>
                </c:pt>
                <c:pt idx="9499" formatCode="0.00">
                  <c:v>4030.163</c:v>
                </c:pt>
                <c:pt idx="9500" formatCode="0.00">
                  <c:v>4030.194</c:v>
                </c:pt>
                <c:pt idx="9501" formatCode="0.00">
                  <c:v>4030.192</c:v>
                </c:pt>
                <c:pt idx="9502" formatCode="0.00">
                  <c:v>4030.1930000000002</c:v>
                </c:pt>
                <c:pt idx="9503" formatCode="0.00">
                  <c:v>4030.2090000000003</c:v>
                </c:pt>
                <c:pt idx="9504" formatCode="0.00">
                  <c:v>4030.2060000000001</c:v>
                </c:pt>
                <c:pt idx="9505" formatCode="0.00">
                  <c:v>4030.2150000000001</c:v>
                </c:pt>
                <c:pt idx="9506" formatCode="0.00">
                  <c:v>4030.2170000000001</c:v>
                </c:pt>
                <c:pt idx="9507" formatCode="0.00">
                  <c:v>4030.2290000000003</c:v>
                </c:pt>
                <c:pt idx="9508" formatCode="0.00">
                  <c:v>4030.2380000000003</c:v>
                </c:pt>
                <c:pt idx="9509" formatCode="0.00">
                  <c:v>4030.2380000000003</c:v>
                </c:pt>
                <c:pt idx="9510" formatCode="0.00">
                  <c:v>4030.241</c:v>
                </c:pt>
                <c:pt idx="9511" formatCode="0.00">
                  <c:v>4028.2249999999999</c:v>
                </c:pt>
                <c:pt idx="9512" formatCode="0.00">
                  <c:v>4030.248</c:v>
                </c:pt>
                <c:pt idx="9513" formatCode="0.00">
                  <c:v>4030.2660000000001</c:v>
                </c:pt>
                <c:pt idx="9514" formatCode="0.00">
                  <c:v>4030.2780000000002</c:v>
                </c:pt>
                <c:pt idx="9515" formatCode="0.00">
                  <c:v>4030.2820000000002</c:v>
                </c:pt>
                <c:pt idx="9516" formatCode="0.00">
                  <c:v>4030.2919999999999</c:v>
                </c:pt>
                <c:pt idx="9517" formatCode="0.00">
                  <c:v>4030.297</c:v>
                </c:pt>
                <c:pt idx="9518" formatCode="0.00">
                  <c:v>4030.3160000000003</c:v>
                </c:pt>
                <c:pt idx="9519" formatCode="0.00">
                  <c:v>4030.3110000000001</c:v>
                </c:pt>
                <c:pt idx="9520" formatCode="0.00">
                  <c:v>4030.319</c:v>
                </c:pt>
                <c:pt idx="9521" formatCode="0.00">
                  <c:v>4030.3389999999999</c:v>
                </c:pt>
                <c:pt idx="9522" formatCode="0.00">
                  <c:v>4030.3410000000003</c:v>
                </c:pt>
                <c:pt idx="9523" formatCode="0.00">
                  <c:v>4030.3560000000002</c:v>
                </c:pt>
                <c:pt idx="9524" formatCode="0.00">
                  <c:v>4030.3530000000001</c:v>
                </c:pt>
                <c:pt idx="9525" formatCode="0.00">
                  <c:v>4030.375</c:v>
                </c:pt>
                <c:pt idx="9526" formatCode="0.00">
                  <c:v>4030.3740000000003</c:v>
                </c:pt>
                <c:pt idx="9527" formatCode="0.00">
                  <c:v>4030.127</c:v>
                </c:pt>
                <c:pt idx="9528" formatCode="0.00">
                  <c:v>4030.3270000000002</c:v>
                </c:pt>
                <c:pt idx="9529" formatCode="0.00">
                  <c:v>4030.404</c:v>
                </c:pt>
                <c:pt idx="9530" formatCode="0.00">
                  <c:v>4030.4169999999999</c:v>
                </c:pt>
                <c:pt idx="9531" formatCode="0.00">
                  <c:v>4030.4090000000001</c:v>
                </c:pt>
                <c:pt idx="9532" formatCode="0.00">
                  <c:v>4028.982</c:v>
                </c:pt>
                <c:pt idx="9533" formatCode="0.00">
                  <c:v>4028.3430000000003</c:v>
                </c:pt>
                <c:pt idx="9534" formatCode="0.00">
                  <c:v>4028.3180000000002</c:v>
                </c:pt>
                <c:pt idx="9535" formatCode="0.00">
                  <c:v>4030.4590000000003</c:v>
                </c:pt>
                <c:pt idx="9536" formatCode="0.00">
                  <c:v>4030.471</c:v>
                </c:pt>
                <c:pt idx="9537" formatCode="0.00">
                  <c:v>4030.4810000000002</c:v>
                </c:pt>
                <c:pt idx="9538" formatCode="0.00">
                  <c:v>4028.6559999999999</c:v>
                </c:pt>
                <c:pt idx="9539" formatCode="0.00">
                  <c:v>4030.4960000000001</c:v>
                </c:pt>
                <c:pt idx="9540" formatCode="0.00">
                  <c:v>4030.5080000000003</c:v>
                </c:pt>
                <c:pt idx="9541" formatCode="0.00">
                  <c:v>4030.5219999999999</c:v>
                </c:pt>
                <c:pt idx="9542" formatCode="0.00">
                  <c:v>4030.53</c:v>
                </c:pt>
                <c:pt idx="9543" formatCode="0.00">
                  <c:v>4029.982</c:v>
                </c:pt>
                <c:pt idx="9544" formatCode="0.00">
                  <c:v>4030.5170000000003</c:v>
                </c:pt>
                <c:pt idx="9545" formatCode="0.00">
                  <c:v>4030.576</c:v>
                </c:pt>
                <c:pt idx="9546" formatCode="0.00">
                  <c:v>4030.4520000000002</c:v>
                </c:pt>
                <c:pt idx="9547" formatCode="0.00">
                  <c:v>4029.2570000000001</c:v>
                </c:pt>
                <c:pt idx="9548" formatCode="0.00">
                  <c:v>4030.6060000000002</c:v>
                </c:pt>
                <c:pt idx="9549" formatCode="0.00">
                  <c:v>4030.6190000000001</c:v>
                </c:pt>
                <c:pt idx="9550" formatCode="0.00">
                  <c:v>4030.63</c:v>
                </c:pt>
                <c:pt idx="9551" formatCode="0.00">
                  <c:v>4030.65</c:v>
                </c:pt>
                <c:pt idx="9552" formatCode="0.00">
                  <c:v>4030.6590000000001</c:v>
                </c:pt>
                <c:pt idx="9553" formatCode="0.00">
                  <c:v>4028.57</c:v>
                </c:pt>
                <c:pt idx="9554" formatCode="0.00">
                  <c:v>#N/A</c:v>
                </c:pt>
                <c:pt idx="9555" formatCode="0.00">
                  <c:v>4030.7070000000003</c:v>
                </c:pt>
                <c:pt idx="9556" formatCode="0.00">
                  <c:v>4030.7160000000003</c:v>
                </c:pt>
                <c:pt idx="9557" formatCode="0.00">
                  <c:v>4030.73</c:v>
                </c:pt>
                <c:pt idx="9558" formatCode="0.00">
                  <c:v>4030.7420000000002</c:v>
                </c:pt>
                <c:pt idx="9559" formatCode="0.00">
                  <c:v>4030.752</c:v>
                </c:pt>
                <c:pt idx="9560" formatCode="0.00">
                  <c:v>4030.7710000000002</c:v>
                </c:pt>
                <c:pt idx="9561" formatCode="0.00">
                  <c:v>4030.7829999999999</c:v>
                </c:pt>
                <c:pt idx="9562" formatCode="0.00">
                  <c:v>4030.79</c:v>
                </c:pt>
                <c:pt idx="9563" formatCode="0.00">
                  <c:v>4030.8</c:v>
                </c:pt>
                <c:pt idx="9564" formatCode="0.00">
                  <c:v>4030.819</c:v>
                </c:pt>
                <c:pt idx="9565" formatCode="0.00">
                  <c:v>4030.8180000000002</c:v>
                </c:pt>
                <c:pt idx="9566" formatCode="0.00">
                  <c:v>4030.8389999999999</c:v>
                </c:pt>
                <c:pt idx="9567" formatCode="0.00">
                  <c:v>4030.8530000000001</c:v>
                </c:pt>
                <c:pt idx="9568" formatCode="0.00">
                  <c:v>4030.866</c:v>
                </c:pt>
                <c:pt idx="9569" formatCode="0.00">
                  <c:v>4030.8830000000003</c:v>
                </c:pt>
                <c:pt idx="9570" formatCode="0.00">
                  <c:v>4030.8969999999999</c:v>
                </c:pt>
                <c:pt idx="9571" formatCode="0.00">
                  <c:v>4030.902</c:v>
                </c:pt>
                <c:pt idx="9572" formatCode="0.00">
                  <c:v>4030.9110000000001</c:v>
                </c:pt>
                <c:pt idx="9573" formatCode="0.00">
                  <c:v>4030.9250000000002</c:v>
                </c:pt>
                <c:pt idx="9574" formatCode="0.00">
                  <c:v>4028.837</c:v>
                </c:pt>
                <c:pt idx="9575" formatCode="0.00">
                  <c:v>4030.931</c:v>
                </c:pt>
                <c:pt idx="9576" formatCode="0.00">
                  <c:v>4030.951</c:v>
                </c:pt>
                <c:pt idx="9577" formatCode="0.00">
                  <c:v>4030.944</c:v>
                </c:pt>
                <c:pt idx="9578" formatCode="0.00">
                  <c:v>4030.9480000000003</c:v>
                </c:pt>
                <c:pt idx="9579" formatCode="0.00">
                  <c:v>4030.962</c:v>
                </c:pt>
                <c:pt idx="9580" formatCode="0.00">
                  <c:v>4030.9660000000003</c:v>
                </c:pt>
                <c:pt idx="9581" formatCode="0.00">
                  <c:v>4030.6770000000001</c:v>
                </c:pt>
                <c:pt idx="9582" formatCode="0.00">
                  <c:v>4029.7539999999999</c:v>
                </c:pt>
                <c:pt idx="9583" formatCode="0.00">
                  <c:v>4030.9880000000003</c:v>
                </c:pt>
                <c:pt idx="9584" formatCode="0.00">
                  <c:v>4030.991</c:v>
                </c:pt>
                <c:pt idx="9585" formatCode="0.00">
                  <c:v>4030.991</c:v>
                </c:pt>
                <c:pt idx="9586" formatCode="0.00">
                  <c:v>4030.991</c:v>
                </c:pt>
                <c:pt idx="9587" formatCode="0.00">
                  <c:v>4031</c:v>
                </c:pt>
                <c:pt idx="9588" formatCode="0.00">
                  <c:v>4031.011</c:v>
                </c:pt>
                <c:pt idx="9589" formatCode="0.00">
                  <c:v>4030.9960000000001</c:v>
                </c:pt>
                <c:pt idx="9590" formatCode="0.00">
                  <c:v>4031.0170000000003</c:v>
                </c:pt>
                <c:pt idx="9591" formatCode="0.00">
                  <c:v>4031.0150000000003</c:v>
                </c:pt>
                <c:pt idx="9592" formatCode="0.00">
                  <c:v>4030.8850000000002</c:v>
                </c:pt>
                <c:pt idx="9593" formatCode="0.00">
                  <c:v>4031.0190000000002</c:v>
                </c:pt>
                <c:pt idx="9594" formatCode="0.00">
                  <c:v>4031.0230000000001</c:v>
                </c:pt>
                <c:pt idx="9595" formatCode="0.00">
                  <c:v>4031.0280000000002</c:v>
                </c:pt>
                <c:pt idx="9596" formatCode="0.00">
                  <c:v>4031.0309999999999</c:v>
                </c:pt>
                <c:pt idx="9597" formatCode="0.00">
                  <c:v>4028.92</c:v>
                </c:pt>
                <c:pt idx="9598" formatCode="0.00">
                  <c:v>4030.4560000000001</c:v>
                </c:pt>
                <c:pt idx="9599" formatCode="0.00">
                  <c:v>4031.0350000000003</c:v>
                </c:pt>
                <c:pt idx="9600" formatCode="0.00">
                  <c:v>4031.0320000000002</c:v>
                </c:pt>
                <c:pt idx="9601" formatCode="0.00">
                  <c:v>4031.02</c:v>
                </c:pt>
                <c:pt idx="9602" formatCode="0.00">
                  <c:v>4031.0370000000003</c:v>
                </c:pt>
                <c:pt idx="9603" formatCode="0.00">
                  <c:v>4030.7850000000003</c:v>
                </c:pt>
                <c:pt idx="9604" formatCode="0.00">
                  <c:v>4030.69</c:v>
                </c:pt>
                <c:pt idx="9605" formatCode="0.00">
                  <c:v>4031.0280000000002</c:v>
                </c:pt>
                <c:pt idx="9606" formatCode="0.00">
                  <c:v>4030.92</c:v>
                </c:pt>
                <c:pt idx="9607" formatCode="0.00">
                  <c:v>4031.029</c:v>
                </c:pt>
                <c:pt idx="9608" formatCode="0.00">
                  <c:v>4031.0210000000002</c:v>
                </c:pt>
                <c:pt idx="9609" formatCode="0.00">
                  <c:v>4031.0060000000003</c:v>
                </c:pt>
                <c:pt idx="9610" formatCode="0.00">
                  <c:v>4030.2950000000001</c:v>
                </c:pt>
                <c:pt idx="9611" formatCode="0.00">
                  <c:v>4031.0060000000003</c:v>
                </c:pt>
                <c:pt idx="9612" formatCode="0.00">
                  <c:v>4031.0060000000003</c:v>
                </c:pt>
                <c:pt idx="9613" formatCode="0.00">
                  <c:v>4031.0120000000002</c:v>
                </c:pt>
                <c:pt idx="9614" formatCode="0.00">
                  <c:v>4031.0070000000001</c:v>
                </c:pt>
                <c:pt idx="9615" formatCode="0.00">
                  <c:v>4031.0030000000002</c:v>
                </c:pt>
                <c:pt idx="9616" formatCode="0.00">
                  <c:v>4031.0010000000002</c:v>
                </c:pt>
                <c:pt idx="9617" formatCode="0.00">
                  <c:v>4031.0030000000002</c:v>
                </c:pt>
                <c:pt idx="9618" formatCode="0.00">
                  <c:v>4030.9870000000001</c:v>
                </c:pt>
                <c:pt idx="9619" formatCode="0.00">
                  <c:v>4030.998</c:v>
                </c:pt>
                <c:pt idx="9620" formatCode="0.00">
                  <c:v>4030.79</c:v>
                </c:pt>
                <c:pt idx="9621" formatCode="0.00">
                  <c:v>4030.9949999999999</c:v>
                </c:pt>
                <c:pt idx="9622" formatCode="0.00">
                  <c:v>4030.9970000000003</c:v>
                </c:pt>
                <c:pt idx="9623" formatCode="0.00">
                  <c:v>4030.998</c:v>
                </c:pt>
                <c:pt idx="9624" formatCode="0.00">
                  <c:v>4030.9949999999999</c:v>
                </c:pt>
                <c:pt idx="9625" formatCode="0.00">
                  <c:v>4031.0039999999999</c:v>
                </c:pt>
                <c:pt idx="9626" formatCode="0.00">
                  <c:v>4031</c:v>
                </c:pt>
                <c:pt idx="9627" formatCode="0.00">
                  <c:v>4030.9970000000003</c:v>
                </c:pt>
                <c:pt idx="9628" formatCode="0.00">
                  <c:v>4031.0030000000002</c:v>
                </c:pt>
                <c:pt idx="9629" formatCode="0.00">
                  <c:v>4030.9929999999999</c:v>
                </c:pt>
                <c:pt idx="9630" formatCode="0.00">
                  <c:v>4030.9929999999999</c:v>
                </c:pt>
                <c:pt idx="9631" formatCode="0.00">
                  <c:v>4030.9949999999999</c:v>
                </c:pt>
                <c:pt idx="9632" formatCode="0.00">
                  <c:v>4030.9990000000003</c:v>
                </c:pt>
                <c:pt idx="9633" formatCode="0.00">
                  <c:v>4030.9900000000002</c:v>
                </c:pt>
                <c:pt idx="9634" formatCode="0.00">
                  <c:v>4030.991</c:v>
                </c:pt>
                <c:pt idx="9635" formatCode="0.00">
                  <c:v>4030.991</c:v>
                </c:pt>
                <c:pt idx="9636" formatCode="0.00">
                  <c:v>4030.9810000000002</c:v>
                </c:pt>
                <c:pt idx="9637" formatCode="0.00">
                  <c:v>4030.9929999999999</c:v>
                </c:pt>
                <c:pt idx="9638" formatCode="0.00">
                  <c:v>4031.0039999999999</c:v>
                </c:pt>
                <c:pt idx="9639" formatCode="0.00">
                  <c:v>4030.9970000000003</c:v>
                </c:pt>
                <c:pt idx="9640" formatCode="0.00">
                  <c:v>4030.9940000000001</c:v>
                </c:pt>
                <c:pt idx="9641" formatCode="0.00">
                  <c:v>4030.9940000000001</c:v>
                </c:pt>
                <c:pt idx="9642" formatCode="0.00">
                  <c:v>4031</c:v>
                </c:pt>
                <c:pt idx="9643" formatCode="0.00">
                  <c:v>4030.9860000000003</c:v>
                </c:pt>
                <c:pt idx="9644" formatCode="0.00">
                  <c:v>4030.991</c:v>
                </c:pt>
                <c:pt idx="9645" formatCode="0.00">
                  <c:v>4031</c:v>
                </c:pt>
                <c:pt idx="9646" formatCode="0.00">
                  <c:v>4030.9949999999999</c:v>
                </c:pt>
                <c:pt idx="9647" formatCode="0.00">
                  <c:v>4030.9860000000003</c:v>
                </c:pt>
                <c:pt idx="9648" formatCode="0.00">
                  <c:v>4030.998</c:v>
                </c:pt>
                <c:pt idx="9649" formatCode="0.00">
                  <c:v>4030.9870000000001</c:v>
                </c:pt>
                <c:pt idx="9650" formatCode="0.00">
                  <c:v>4030.9970000000003</c:v>
                </c:pt>
                <c:pt idx="9651" formatCode="0.00">
                  <c:v>4030.9960000000001</c:v>
                </c:pt>
                <c:pt idx="9652" formatCode="0.00">
                  <c:v>4030.9920000000002</c:v>
                </c:pt>
                <c:pt idx="9653" formatCode="0.00">
                  <c:v>4030.9940000000001</c:v>
                </c:pt>
                <c:pt idx="9654" formatCode="0.00">
                  <c:v>4030.991</c:v>
                </c:pt>
                <c:pt idx="9655" formatCode="0.00">
                  <c:v>4031.002</c:v>
                </c:pt>
                <c:pt idx="9656" formatCode="0.00">
                  <c:v>4030.9920000000002</c:v>
                </c:pt>
                <c:pt idx="9657" formatCode="0.00">
                  <c:v>4030.989</c:v>
                </c:pt>
                <c:pt idx="9658" formatCode="0.00">
                  <c:v>4030.9929999999999</c:v>
                </c:pt>
                <c:pt idx="9659" formatCode="0.00">
                  <c:v>4030.989</c:v>
                </c:pt>
                <c:pt idx="9660" formatCode="0.00">
                  <c:v>4030.991</c:v>
                </c:pt>
                <c:pt idx="9661" formatCode="0.00">
                  <c:v>4030.991</c:v>
                </c:pt>
                <c:pt idx="9662" formatCode="0.00">
                  <c:v>4030.9920000000002</c:v>
                </c:pt>
                <c:pt idx="9663" formatCode="0.00">
                  <c:v>4030.989</c:v>
                </c:pt>
                <c:pt idx="9664" formatCode="0.00">
                  <c:v>4030.9920000000002</c:v>
                </c:pt>
                <c:pt idx="9665" formatCode="0.00">
                  <c:v>4030.9839999999999</c:v>
                </c:pt>
                <c:pt idx="9666" formatCode="0.00">
                  <c:v>4030.9870000000001</c:v>
                </c:pt>
                <c:pt idx="9667" formatCode="0.00">
                  <c:v>4030.989</c:v>
                </c:pt>
                <c:pt idx="9668" formatCode="0.00">
                  <c:v>4030.98</c:v>
                </c:pt>
                <c:pt idx="9669" formatCode="0.00">
                  <c:v>4030.9870000000001</c:v>
                </c:pt>
                <c:pt idx="9670" formatCode="0.00">
                  <c:v>4030.9929999999999</c:v>
                </c:pt>
                <c:pt idx="9671" formatCode="0.00">
                  <c:v>4030.9949999999999</c:v>
                </c:pt>
                <c:pt idx="9672" formatCode="0.00">
                  <c:v>4030.9830000000002</c:v>
                </c:pt>
                <c:pt idx="9673" formatCode="0.00">
                  <c:v>4030.998</c:v>
                </c:pt>
                <c:pt idx="9674" formatCode="0.00">
                  <c:v>4030.9940000000001</c:v>
                </c:pt>
                <c:pt idx="9675" formatCode="0.00">
                  <c:v>4030.998</c:v>
                </c:pt>
                <c:pt idx="9676" formatCode="0.00">
                  <c:v>4030.991</c:v>
                </c:pt>
                <c:pt idx="9677" formatCode="0.00">
                  <c:v>4030.9949999999999</c:v>
                </c:pt>
                <c:pt idx="9678" formatCode="0.00">
                  <c:v>4031.0050000000001</c:v>
                </c:pt>
                <c:pt idx="9679" formatCode="0.00">
                  <c:v>4031.0010000000002</c:v>
                </c:pt>
                <c:pt idx="9680" formatCode="0.00">
                  <c:v>4031.0070000000001</c:v>
                </c:pt>
                <c:pt idx="9681" formatCode="0.00">
                  <c:v>4031</c:v>
                </c:pt>
                <c:pt idx="9682" formatCode="0.00">
                  <c:v>4031.0060000000003</c:v>
                </c:pt>
                <c:pt idx="9683" formatCode="0.00">
                  <c:v>4031.0050000000001</c:v>
                </c:pt>
                <c:pt idx="9684" formatCode="0.00">
                  <c:v>4031.011</c:v>
                </c:pt>
                <c:pt idx="9685" formatCode="0.00">
                  <c:v>4031.011</c:v>
                </c:pt>
                <c:pt idx="9686" formatCode="0.00">
                  <c:v>4031.01</c:v>
                </c:pt>
                <c:pt idx="9687" formatCode="0.00">
                  <c:v>4031.02</c:v>
                </c:pt>
                <c:pt idx="9688" formatCode="0.00">
                  <c:v>4031.01</c:v>
                </c:pt>
                <c:pt idx="9689" formatCode="0.00">
                  <c:v>4031.0160000000001</c:v>
                </c:pt>
                <c:pt idx="9690" formatCode="0.00">
                  <c:v>4031.0150000000003</c:v>
                </c:pt>
                <c:pt idx="9691" formatCode="0.00">
                  <c:v>4031.0260000000003</c:v>
                </c:pt>
                <c:pt idx="9692" formatCode="0.00">
                  <c:v>4031.0230000000001</c:v>
                </c:pt>
                <c:pt idx="9693" formatCode="0.00">
                  <c:v>4031.027</c:v>
                </c:pt>
                <c:pt idx="9694" formatCode="0.00">
                  <c:v>4031.0190000000002</c:v>
                </c:pt>
                <c:pt idx="9695" formatCode="0.00">
                  <c:v>4031.029</c:v>
                </c:pt>
                <c:pt idx="9696" formatCode="0.00">
                  <c:v>4031.0240000000003</c:v>
                </c:pt>
                <c:pt idx="9697" formatCode="0.00">
                  <c:v>4031.0260000000003</c:v>
                </c:pt>
                <c:pt idx="9698" formatCode="0.00">
                  <c:v>4031.0309999999999</c:v>
                </c:pt>
                <c:pt idx="9699" formatCode="0.00">
                  <c:v>4031.0329999999999</c:v>
                </c:pt>
                <c:pt idx="9700" formatCode="0.00">
                  <c:v>4031.0250000000001</c:v>
                </c:pt>
                <c:pt idx="9701" formatCode="0.00">
                  <c:v>4031.027</c:v>
                </c:pt>
                <c:pt idx="9702" formatCode="0.00">
                  <c:v>4031.0320000000002</c:v>
                </c:pt>
                <c:pt idx="9703" formatCode="0.00">
                  <c:v>4031.0410000000002</c:v>
                </c:pt>
                <c:pt idx="9704" formatCode="0.00">
                  <c:v>4031.0390000000002</c:v>
                </c:pt>
                <c:pt idx="9705" formatCode="0.00">
                  <c:v>4031.0340000000001</c:v>
                </c:pt>
                <c:pt idx="9706" formatCode="0.00">
                  <c:v>4031.04</c:v>
                </c:pt>
                <c:pt idx="9707" formatCode="0.00">
                  <c:v>4031.038</c:v>
                </c:pt>
                <c:pt idx="9708" formatCode="0.00">
                  <c:v>4031.047</c:v>
                </c:pt>
                <c:pt idx="9709" formatCode="0.00">
                  <c:v>4031.04</c:v>
                </c:pt>
                <c:pt idx="9710" formatCode="0.00">
                  <c:v>4031.04</c:v>
                </c:pt>
                <c:pt idx="9711" formatCode="0.00">
                  <c:v>4031.0450000000001</c:v>
                </c:pt>
                <c:pt idx="9712" formatCode="0.00">
                  <c:v>4031.0450000000001</c:v>
                </c:pt>
                <c:pt idx="9713" formatCode="0.00">
                  <c:v>4031.05</c:v>
                </c:pt>
                <c:pt idx="9714" formatCode="0.00">
                  <c:v>4031.0440000000003</c:v>
                </c:pt>
                <c:pt idx="9715" formatCode="0.00">
                  <c:v>4031.05</c:v>
                </c:pt>
                <c:pt idx="9716" formatCode="0.00">
                  <c:v>4031.0419999999999</c:v>
                </c:pt>
                <c:pt idx="9717" formatCode="0.00">
                  <c:v>4031.0410000000002</c:v>
                </c:pt>
                <c:pt idx="9718" formatCode="0.00">
                  <c:v>4031.0419999999999</c:v>
                </c:pt>
                <c:pt idx="9719" formatCode="0.00">
                  <c:v>4031.0480000000002</c:v>
                </c:pt>
                <c:pt idx="9720" formatCode="0.00">
                  <c:v>4031.049</c:v>
                </c:pt>
                <c:pt idx="9721" formatCode="0.00">
                  <c:v>4031.06</c:v>
                </c:pt>
                <c:pt idx="9722" formatCode="0.00">
                  <c:v>4030.9300000000003</c:v>
                </c:pt>
                <c:pt idx="9723" formatCode="0.00">
                  <c:v>4031.0709999999999</c:v>
                </c:pt>
                <c:pt idx="9724" formatCode="0.00">
                  <c:v>4030.933</c:v>
                </c:pt>
                <c:pt idx="9725" formatCode="0.00">
                  <c:v>4031.0680000000002</c:v>
                </c:pt>
                <c:pt idx="9726" formatCode="0.00">
                  <c:v>4029.0480000000002</c:v>
                </c:pt>
                <c:pt idx="9727" formatCode="0.00">
                  <c:v>4031.0660000000003</c:v>
                </c:pt>
                <c:pt idx="9728" formatCode="0.00">
                  <c:v>4031.069</c:v>
                </c:pt>
                <c:pt idx="9729" formatCode="0.00">
                  <c:v>4031.0650000000001</c:v>
                </c:pt>
                <c:pt idx="9730" formatCode="0.00">
                  <c:v>4031.0610000000001</c:v>
                </c:pt>
                <c:pt idx="9731" formatCode="0.00">
                  <c:v>4031.047</c:v>
                </c:pt>
                <c:pt idx="9732" formatCode="0.00">
                  <c:v>4031.0410000000002</c:v>
                </c:pt>
                <c:pt idx="9733" formatCode="0.00">
                  <c:v>4031.0440000000003</c:v>
                </c:pt>
                <c:pt idx="9734" formatCode="0.00">
                  <c:v>4031.0350000000003</c:v>
                </c:pt>
                <c:pt idx="9735" formatCode="0.00">
                  <c:v>4031.038</c:v>
                </c:pt>
                <c:pt idx="9736" formatCode="0.00">
                  <c:v>4031.0320000000002</c:v>
                </c:pt>
                <c:pt idx="9737" formatCode="0.00">
                  <c:v>4031.0170000000003</c:v>
                </c:pt>
                <c:pt idx="9738" formatCode="0.00">
                  <c:v>4028.9100000000003</c:v>
                </c:pt>
                <c:pt idx="9739" formatCode="0.00">
                  <c:v>4031.0050000000001</c:v>
                </c:pt>
                <c:pt idx="9740" formatCode="0.00">
                  <c:v>4031</c:v>
                </c:pt>
                <c:pt idx="9741" formatCode="0.00">
                  <c:v>4030.9920000000002</c:v>
                </c:pt>
                <c:pt idx="9742" formatCode="0.00">
                  <c:v>4030.973</c:v>
                </c:pt>
                <c:pt idx="9743" formatCode="0.00">
                  <c:v>4030.9749999999999</c:v>
                </c:pt>
                <c:pt idx="9744" formatCode="0.00">
                  <c:v>4030.9650000000001</c:v>
                </c:pt>
                <c:pt idx="9745" formatCode="0.00">
                  <c:v>4030.951</c:v>
                </c:pt>
                <c:pt idx="9746" formatCode="0.00">
                  <c:v>4030.9380000000001</c:v>
                </c:pt>
                <c:pt idx="9747" formatCode="0.00">
                  <c:v>4030.9450000000002</c:v>
                </c:pt>
                <c:pt idx="9748" formatCode="0.00">
                  <c:v>4030.92</c:v>
                </c:pt>
                <c:pt idx="9749" formatCode="0.00">
                  <c:v>4030.9120000000003</c:v>
                </c:pt>
                <c:pt idx="9750" formatCode="0.00">
                  <c:v>4030.895</c:v>
                </c:pt>
                <c:pt idx="9751" formatCode="0.00">
                  <c:v>4030.8969999999999</c:v>
                </c:pt>
                <c:pt idx="9752" formatCode="0.00">
                  <c:v>4030.8870000000002</c:v>
                </c:pt>
                <c:pt idx="9753" formatCode="0.00">
                  <c:v>4030.8810000000003</c:v>
                </c:pt>
                <c:pt idx="9754" formatCode="0.00">
                  <c:v>4030.8690000000001</c:v>
                </c:pt>
                <c:pt idx="9755" formatCode="0.00">
                  <c:v>4030.8789999999999</c:v>
                </c:pt>
                <c:pt idx="9756" formatCode="0.00">
                  <c:v>4030.904</c:v>
                </c:pt>
                <c:pt idx="9757" formatCode="0.00">
                  <c:v>4030.9690000000001</c:v>
                </c:pt>
                <c:pt idx="9758" formatCode="0.00">
                  <c:v>4031.1310000000003</c:v>
                </c:pt>
                <c:pt idx="9759" formatCode="0.00">
                  <c:v>4031.2850000000003</c:v>
                </c:pt>
                <c:pt idx="9760" formatCode="0.00">
                  <c:v>4031.471</c:v>
                </c:pt>
                <c:pt idx="9761" formatCode="0.00">
                  <c:v>4030.3340000000003</c:v>
                </c:pt>
                <c:pt idx="9762" formatCode="0.00">
                  <c:v>4032.5740000000001</c:v>
                </c:pt>
                <c:pt idx="9763" formatCode="0.00">
                  <c:v>4033.4180000000001</c:v>
                </c:pt>
                <c:pt idx="9764" formatCode="0.00">
                  <c:v>4034.0240000000003</c:v>
                </c:pt>
                <c:pt idx="9765" formatCode="0.00">
                  <c:v>4034.4560000000001</c:v>
                </c:pt>
                <c:pt idx="9766" formatCode="0.00">
                  <c:v>4034.835</c:v>
                </c:pt>
                <c:pt idx="9767" formatCode="0.00">
                  <c:v>4035.2360000000003</c:v>
                </c:pt>
                <c:pt idx="9768" formatCode="0.00">
                  <c:v>4035.9300000000003</c:v>
                </c:pt>
                <c:pt idx="9769" formatCode="0.00">
                  <c:v>4037.7710000000002</c:v>
                </c:pt>
                <c:pt idx="9770" formatCode="0.00">
                  <c:v>4039.4059999999999</c:v>
                </c:pt>
                <c:pt idx="9771" formatCode="0.00">
                  <c:v>4040.768</c:v>
                </c:pt>
                <c:pt idx="9772" formatCode="0.00">
                  <c:v>4041.7560000000003</c:v>
                </c:pt>
                <c:pt idx="9773" formatCode="0.00">
                  <c:v>4042.7420000000002</c:v>
                </c:pt>
                <c:pt idx="9774" formatCode="0.00">
                  <c:v>4043.3389999999999</c:v>
                </c:pt>
                <c:pt idx="9775" formatCode="0.00">
                  <c:v>4043.6400000000003</c:v>
                </c:pt>
                <c:pt idx="9776" formatCode="0.00">
                  <c:v>4043.4030000000002</c:v>
                </c:pt>
                <c:pt idx="9777" formatCode="0.00">
                  <c:v>4043.1440000000002</c:v>
                </c:pt>
                <c:pt idx="9778" formatCode="0.00">
                  <c:v>4041.6179999999999</c:v>
                </c:pt>
                <c:pt idx="9779" formatCode="0.00">
                  <c:v>4043.4540000000002</c:v>
                </c:pt>
                <c:pt idx="9780" formatCode="0.00">
                  <c:v>4043.0010000000002</c:v>
                </c:pt>
                <c:pt idx="9781" formatCode="0.00">
                  <c:v>4042.913</c:v>
                </c:pt>
                <c:pt idx="9782" formatCode="0.00">
                  <c:v>4043.09</c:v>
                </c:pt>
                <c:pt idx="9783" formatCode="0.00">
                  <c:v>4042.8140000000003</c:v>
                </c:pt>
                <c:pt idx="9784" formatCode="0.00">
                  <c:v>4042.2850000000003</c:v>
                </c:pt>
                <c:pt idx="9785" formatCode="0.00">
                  <c:v>4040.194</c:v>
                </c:pt>
                <c:pt idx="9786" formatCode="0.00">
                  <c:v>4039.6210000000001</c:v>
                </c:pt>
                <c:pt idx="9787" formatCode="0.00">
                  <c:v>4040.893</c:v>
                </c:pt>
                <c:pt idx="9788" formatCode="0.00">
                  <c:v>4039.0370000000003</c:v>
                </c:pt>
                <c:pt idx="9789" formatCode="0.00">
                  <c:v>4040.2270000000003</c:v>
                </c:pt>
                <c:pt idx="9790" formatCode="0.00">
                  <c:v>4039.9860000000003</c:v>
                </c:pt>
                <c:pt idx="9791" formatCode="0.00">
                  <c:v>4039.7980000000002</c:v>
                </c:pt>
                <c:pt idx="9792" formatCode="0.00">
                  <c:v>4039.7670000000003</c:v>
                </c:pt>
                <c:pt idx="9793" formatCode="0.00">
                  <c:v>4039.84</c:v>
                </c:pt>
                <c:pt idx="9794" formatCode="0.00">
                  <c:v>4039.7330000000002</c:v>
                </c:pt>
                <c:pt idx="9795" formatCode="0.00">
                  <c:v>4039.6759999999999</c:v>
                </c:pt>
                <c:pt idx="9796" formatCode="0.00">
                  <c:v>4040.2290000000003</c:v>
                </c:pt>
                <c:pt idx="9797" formatCode="0.00">
                  <c:v>4040.8650000000002</c:v>
                </c:pt>
                <c:pt idx="9798" formatCode="0.00">
                  <c:v>4041.277</c:v>
                </c:pt>
                <c:pt idx="9799" formatCode="0.00">
                  <c:v>4041.6990000000001</c:v>
                </c:pt>
                <c:pt idx="9800" formatCode="0.00">
                  <c:v>4041.9630000000002</c:v>
                </c:pt>
                <c:pt idx="9801" formatCode="0.00">
                  <c:v>4042.0920000000001</c:v>
                </c:pt>
                <c:pt idx="9802" formatCode="0.00">
                  <c:v>4042.2060000000001</c:v>
                </c:pt>
                <c:pt idx="9803" formatCode="0.00">
                  <c:v>4042.337</c:v>
                </c:pt>
                <c:pt idx="9804" formatCode="0.00">
                  <c:v>4042.4720000000002</c:v>
                </c:pt>
                <c:pt idx="9805" formatCode="0.00">
                  <c:v>4042.5880000000002</c:v>
                </c:pt>
                <c:pt idx="9806" formatCode="0.00">
                  <c:v>4042.6770000000001</c:v>
                </c:pt>
                <c:pt idx="9807" formatCode="0.00">
                  <c:v>4042.5410000000002</c:v>
                </c:pt>
                <c:pt idx="9808" formatCode="0.00">
                  <c:v>4041.748</c:v>
                </c:pt>
                <c:pt idx="9809" formatCode="0.00">
                  <c:v>4041.6260000000002</c:v>
                </c:pt>
                <c:pt idx="9810" formatCode="0.00">
                  <c:v>4042.346</c:v>
                </c:pt>
                <c:pt idx="9811" formatCode="0.00">
                  <c:v>4041.634</c:v>
                </c:pt>
                <c:pt idx="9812" formatCode="0.00">
                  <c:v>4040.8990000000003</c:v>
                </c:pt>
                <c:pt idx="9813" formatCode="0.00">
                  <c:v>4040.377</c:v>
                </c:pt>
                <c:pt idx="9814" formatCode="0.00">
                  <c:v>4040.2220000000002</c:v>
                </c:pt>
                <c:pt idx="9815" formatCode="0.00">
                  <c:v>4040.2850000000003</c:v>
                </c:pt>
                <c:pt idx="9816" formatCode="0.00">
                  <c:v>4038.3380000000002</c:v>
                </c:pt>
                <c:pt idx="9817" formatCode="0.00">
                  <c:v>4039.902</c:v>
                </c:pt>
                <c:pt idx="9818" formatCode="0.00">
                  <c:v>4040.3870000000002</c:v>
                </c:pt>
                <c:pt idx="9819" formatCode="0.00">
                  <c:v>4041.1170000000002</c:v>
                </c:pt>
                <c:pt idx="9820" formatCode="0.00">
                  <c:v>4041.6469999999999</c:v>
                </c:pt>
                <c:pt idx="9821" formatCode="0.00">
                  <c:v>4042.308</c:v>
                </c:pt>
                <c:pt idx="9822" formatCode="0.00">
                  <c:v>4043.326</c:v>
                </c:pt>
                <c:pt idx="9823" formatCode="0.00">
                  <c:v>4043.6869999999999</c:v>
                </c:pt>
                <c:pt idx="9824" formatCode="0.00">
                  <c:v>4043.0410000000002</c:v>
                </c:pt>
                <c:pt idx="9825" formatCode="0.00">
                  <c:v>4042.7000000000003</c:v>
                </c:pt>
                <c:pt idx="9826" formatCode="0.00">
                  <c:v>4042.5039999999999</c:v>
                </c:pt>
                <c:pt idx="9827" formatCode="0.00">
                  <c:v>4042.386</c:v>
                </c:pt>
                <c:pt idx="9828" formatCode="0.00">
                  <c:v>4042.5350000000003</c:v>
                </c:pt>
                <c:pt idx="9829" formatCode="0.00">
                  <c:v>4042.4700000000003</c:v>
                </c:pt>
                <c:pt idx="9830" formatCode="0.00">
                  <c:v>4042.2690000000002</c:v>
                </c:pt>
                <c:pt idx="9831" formatCode="0.00">
                  <c:v>4042.1410000000001</c:v>
                </c:pt>
                <c:pt idx="9832" formatCode="0.00">
                  <c:v>4042.27</c:v>
                </c:pt>
                <c:pt idx="9833" formatCode="0.00">
                  <c:v>4042.2930000000001</c:v>
                </c:pt>
                <c:pt idx="9834" formatCode="0.00">
                  <c:v>4042.2690000000002</c:v>
                </c:pt>
                <c:pt idx="9835" formatCode="0.00">
                  <c:v>4042.2170000000001</c:v>
                </c:pt>
                <c:pt idx="9836" formatCode="0.00">
                  <c:v>4042.3430000000003</c:v>
                </c:pt>
                <c:pt idx="9837" formatCode="0.00">
                  <c:v>4042.3760000000002</c:v>
                </c:pt>
                <c:pt idx="9838" formatCode="0.00">
                  <c:v>4041.9280000000003</c:v>
                </c:pt>
                <c:pt idx="9839" formatCode="0.00">
                  <c:v>4042.1820000000002</c:v>
                </c:pt>
                <c:pt idx="9840" formatCode="0.00">
                  <c:v>4042.3340000000003</c:v>
                </c:pt>
                <c:pt idx="9841" formatCode="0.00">
                  <c:v>4043.0610000000001</c:v>
                </c:pt>
                <c:pt idx="9842" formatCode="0.00">
                  <c:v>4042.973</c:v>
                </c:pt>
                <c:pt idx="9843" formatCode="0.00">
                  <c:v>4042.8670000000002</c:v>
                </c:pt>
                <c:pt idx="9844" formatCode="0.00">
                  <c:v>4042.5630000000001</c:v>
                </c:pt>
                <c:pt idx="9845" formatCode="0.00">
                  <c:v>4042.5210000000002</c:v>
                </c:pt>
                <c:pt idx="9846" formatCode="0.00">
                  <c:v>4042.4459999999999</c:v>
                </c:pt>
                <c:pt idx="9847" formatCode="0.00">
                  <c:v>4042.2380000000003</c:v>
                </c:pt>
                <c:pt idx="9848" formatCode="0.00">
                  <c:v>4042.0720000000001</c:v>
                </c:pt>
                <c:pt idx="9849" formatCode="0.00">
                  <c:v>4042.027</c:v>
                </c:pt>
                <c:pt idx="9850" formatCode="0.00">
                  <c:v>4042.01</c:v>
                </c:pt>
                <c:pt idx="9851" formatCode="0.00">
                  <c:v>4042.0230000000001</c:v>
                </c:pt>
                <c:pt idx="9852" formatCode="0.00">
                  <c:v>4042.0650000000001</c:v>
                </c:pt>
                <c:pt idx="9853" formatCode="0.00">
                  <c:v>4041.8990000000003</c:v>
                </c:pt>
                <c:pt idx="9854" formatCode="0.00">
                  <c:v>4041.71</c:v>
                </c:pt>
                <c:pt idx="9855" formatCode="0.00">
                  <c:v>4041.5450000000001</c:v>
                </c:pt>
                <c:pt idx="9856" formatCode="0.00">
                  <c:v>4041.2420000000002</c:v>
                </c:pt>
                <c:pt idx="9857" formatCode="0.00">
                  <c:v>4041.2629999999999</c:v>
                </c:pt>
                <c:pt idx="9858" formatCode="0.00">
                  <c:v>4041.3830000000003</c:v>
                </c:pt>
                <c:pt idx="9859" formatCode="0.00">
                  <c:v>4041.4390000000003</c:v>
                </c:pt>
                <c:pt idx="9860" formatCode="0.00">
                  <c:v>4041.4500000000003</c:v>
                </c:pt>
                <c:pt idx="9861" formatCode="0.00">
                  <c:v>4041.4929999999999</c:v>
                </c:pt>
                <c:pt idx="9862" formatCode="0.00">
                  <c:v>4041.576</c:v>
                </c:pt>
                <c:pt idx="9863" formatCode="0.00">
                  <c:v>4041.7000000000003</c:v>
                </c:pt>
                <c:pt idx="9864" formatCode="0.00">
                  <c:v>4041.6669999999999</c:v>
                </c:pt>
                <c:pt idx="9865" formatCode="0.00">
                  <c:v>4041.6089999999999</c:v>
                </c:pt>
                <c:pt idx="9866" formatCode="0.00">
                  <c:v>4041.48</c:v>
                </c:pt>
                <c:pt idx="9867" formatCode="0.00">
                  <c:v>4041.3250000000003</c:v>
                </c:pt>
                <c:pt idx="9868" formatCode="0.00">
                  <c:v>4041.2420000000002</c:v>
                </c:pt>
                <c:pt idx="9869" formatCode="0.00">
                  <c:v>4041.114</c:v>
                </c:pt>
                <c:pt idx="9870" formatCode="0.00">
                  <c:v>4040.9880000000003</c:v>
                </c:pt>
                <c:pt idx="9871" formatCode="0.00">
                  <c:v>4040.9630000000002</c:v>
                </c:pt>
                <c:pt idx="9872" formatCode="0.00">
                  <c:v>4040.9070000000002</c:v>
                </c:pt>
                <c:pt idx="9873" formatCode="0.00">
                  <c:v>4040.8290000000002</c:v>
                </c:pt>
                <c:pt idx="9874" formatCode="0.00">
                  <c:v>4040.7429999999999</c:v>
                </c:pt>
                <c:pt idx="9875" formatCode="0.00">
                  <c:v>4040.6620000000003</c:v>
                </c:pt>
                <c:pt idx="9876" formatCode="0.00">
                  <c:v>4040.6200000000003</c:v>
                </c:pt>
                <c:pt idx="9877" formatCode="0.00">
                  <c:v>4040.5790000000002</c:v>
                </c:pt>
                <c:pt idx="9878" formatCode="0.00">
                  <c:v>4040.5480000000002</c:v>
                </c:pt>
                <c:pt idx="9879" formatCode="0.00">
                  <c:v>4040.5450000000001</c:v>
                </c:pt>
                <c:pt idx="9880" formatCode="0.00">
                  <c:v>4040.5250000000001</c:v>
                </c:pt>
                <c:pt idx="9881" formatCode="0.00">
                  <c:v>4040.48</c:v>
                </c:pt>
                <c:pt idx="9882" formatCode="0.00">
                  <c:v>4040.4430000000002</c:v>
                </c:pt>
                <c:pt idx="9883" formatCode="0.00">
                  <c:v>4040.4059999999999</c:v>
                </c:pt>
                <c:pt idx="9884" formatCode="0.00">
                  <c:v>4040.3270000000002</c:v>
                </c:pt>
                <c:pt idx="9885" formatCode="0.00">
                  <c:v>4040.2620000000002</c:v>
                </c:pt>
                <c:pt idx="9886" formatCode="0.00">
                  <c:v>4040.1910000000003</c:v>
                </c:pt>
                <c:pt idx="9887" formatCode="0.00">
                  <c:v>4040.1570000000002</c:v>
                </c:pt>
                <c:pt idx="9888" formatCode="0.00">
                  <c:v>4040.1170000000002</c:v>
                </c:pt>
                <c:pt idx="9889" formatCode="0.00">
                  <c:v>4040.0730000000003</c:v>
                </c:pt>
                <c:pt idx="9890" formatCode="0.00">
                  <c:v>4040.018</c:v>
                </c:pt>
                <c:pt idx="9891" formatCode="0.00">
                  <c:v>4040</c:v>
                </c:pt>
                <c:pt idx="9892" formatCode="0.00">
                  <c:v>4039.9770000000003</c:v>
                </c:pt>
                <c:pt idx="9893" formatCode="0.00">
                  <c:v>4039.9270000000001</c:v>
                </c:pt>
                <c:pt idx="9894" formatCode="0.00">
                  <c:v>4040.2370000000001</c:v>
                </c:pt>
                <c:pt idx="9895" formatCode="0.00">
                  <c:v>4040.4160000000002</c:v>
                </c:pt>
                <c:pt idx="9896" formatCode="0.00">
                  <c:v>4040.1890000000003</c:v>
                </c:pt>
                <c:pt idx="9897" formatCode="0.00">
                  <c:v>4040.0590000000002</c:v>
                </c:pt>
                <c:pt idx="9898" formatCode="0.00">
                  <c:v>4039.9590000000003</c:v>
                </c:pt>
                <c:pt idx="9899" formatCode="0.00">
                  <c:v>4039.8490000000002</c:v>
                </c:pt>
                <c:pt idx="9900" formatCode="0.00">
                  <c:v>4039.732</c:v>
                </c:pt>
                <c:pt idx="9901" formatCode="0.00">
                  <c:v>4039.643</c:v>
                </c:pt>
                <c:pt idx="9902" formatCode="0.00">
                  <c:v>4039.8130000000001</c:v>
                </c:pt>
                <c:pt idx="9903" formatCode="0.00">
                  <c:v>4040.1579999999999</c:v>
                </c:pt>
                <c:pt idx="9904" formatCode="0.00">
                  <c:v>4040.491</c:v>
                </c:pt>
                <c:pt idx="9905" formatCode="0.00">
                  <c:v>4040.7060000000001</c:v>
                </c:pt>
                <c:pt idx="9906" formatCode="0.00">
                  <c:v>4041.2150000000001</c:v>
                </c:pt>
                <c:pt idx="9907" formatCode="0.00">
                  <c:v>4042.3130000000001</c:v>
                </c:pt>
                <c:pt idx="9908" formatCode="0.00">
                  <c:v>4043.7260000000001</c:v>
                </c:pt>
                <c:pt idx="9909" formatCode="0.00">
                  <c:v>4044.2840000000001</c:v>
                </c:pt>
                <c:pt idx="9910" formatCode="0.00">
                  <c:v>4044.116</c:v>
                </c:pt>
                <c:pt idx="9911" formatCode="0.00">
                  <c:v>4044.1959999999999</c:v>
                </c:pt>
                <c:pt idx="9912" formatCode="0.00">
                  <c:v>4043.6840000000002</c:v>
                </c:pt>
                <c:pt idx="9913" formatCode="0.00">
                  <c:v>4043.07</c:v>
                </c:pt>
                <c:pt idx="9914" formatCode="0.00">
                  <c:v>4042.8009999999999</c:v>
                </c:pt>
                <c:pt idx="9915" formatCode="0.00">
                  <c:v>4042.6080000000002</c:v>
                </c:pt>
                <c:pt idx="9916" formatCode="0.00">
                  <c:v>4042.5190000000002</c:v>
                </c:pt>
                <c:pt idx="9917" formatCode="0.00">
                  <c:v>4042.529</c:v>
                </c:pt>
                <c:pt idx="9918" formatCode="0.00">
                  <c:v>4042.5660000000003</c:v>
                </c:pt>
                <c:pt idx="9919" formatCode="0.00">
                  <c:v>4042.5</c:v>
                </c:pt>
                <c:pt idx="9920" formatCode="0.00">
                  <c:v>4042.4770000000003</c:v>
                </c:pt>
                <c:pt idx="9921" formatCode="0.00">
                  <c:v>4042.4790000000003</c:v>
                </c:pt>
                <c:pt idx="9922" formatCode="0.00">
                  <c:v>#N/A</c:v>
                </c:pt>
                <c:pt idx="9923" formatCode="0.00">
                  <c:v>4042.5650000000001</c:v>
                </c:pt>
                <c:pt idx="9924" formatCode="0.00">
                  <c:v>4043.424</c:v>
                </c:pt>
                <c:pt idx="9925" formatCode="0.00">
                  <c:v>4042.5720000000001</c:v>
                </c:pt>
                <c:pt idx="9926" formatCode="0.00">
                  <c:v>4042.1959999999999</c:v>
                </c:pt>
                <c:pt idx="9927" formatCode="0.00">
                  <c:v>4041.895</c:v>
                </c:pt>
                <c:pt idx="9928" formatCode="0.00">
                  <c:v>4041.65</c:v>
                </c:pt>
                <c:pt idx="9929" formatCode="0.00">
                  <c:v>4041.8310000000001</c:v>
                </c:pt>
                <c:pt idx="9930" formatCode="0.00">
                  <c:v>4042.5219999999999</c:v>
                </c:pt>
                <c:pt idx="9931" formatCode="0.00">
                  <c:v>4042.8209999999999</c:v>
                </c:pt>
                <c:pt idx="9932" formatCode="0.00">
                  <c:v>4042.9280000000003</c:v>
                </c:pt>
                <c:pt idx="9933" formatCode="0.00">
                  <c:v>4042.973</c:v>
                </c:pt>
                <c:pt idx="9934" formatCode="0.00">
                  <c:v>4043.0030000000002</c:v>
                </c:pt>
                <c:pt idx="9935" formatCode="0.00">
                  <c:v>4043.0619999999999</c:v>
                </c:pt>
                <c:pt idx="9936" formatCode="0.00">
                  <c:v>4043.01</c:v>
                </c:pt>
                <c:pt idx="9937" formatCode="0.00">
                  <c:v>4042.3960000000002</c:v>
                </c:pt>
                <c:pt idx="9938" formatCode="0.00">
                  <c:v>4041.8180000000002</c:v>
                </c:pt>
                <c:pt idx="9939" formatCode="0.00">
                  <c:v>4041.5140000000001</c:v>
                </c:pt>
                <c:pt idx="9940" formatCode="0.00">
                  <c:v>4041.3670000000002</c:v>
                </c:pt>
                <c:pt idx="9941" formatCode="0.00">
                  <c:v>4041.5910000000003</c:v>
                </c:pt>
                <c:pt idx="9942" formatCode="0.00">
                  <c:v>4042.1460000000002</c:v>
                </c:pt>
                <c:pt idx="9943" formatCode="0.00">
                  <c:v>4042.5660000000003</c:v>
                </c:pt>
                <c:pt idx="9944" formatCode="0.00">
                  <c:v>4042.9390000000003</c:v>
                </c:pt>
                <c:pt idx="9945" formatCode="0.00">
                  <c:v>4042.7470000000003</c:v>
                </c:pt>
                <c:pt idx="9946" formatCode="0.00">
                  <c:v>4042.317</c:v>
                </c:pt>
                <c:pt idx="9947" formatCode="0.00">
                  <c:v>4042.1820000000002</c:v>
                </c:pt>
                <c:pt idx="9948" formatCode="0.00">
                  <c:v>4042.1820000000002</c:v>
                </c:pt>
                <c:pt idx="9949" formatCode="0.00">
                  <c:v>4042.328</c:v>
                </c:pt>
                <c:pt idx="9950" formatCode="0.00">
                  <c:v>4043.2530000000002</c:v>
                </c:pt>
                <c:pt idx="9951" formatCode="0.00">
                  <c:v>4043.4190000000003</c:v>
                </c:pt>
                <c:pt idx="9952" formatCode="0.00">
                  <c:v>4043.2550000000001</c:v>
                </c:pt>
                <c:pt idx="9953" formatCode="0.00">
                  <c:v>4042.6869999999999</c:v>
                </c:pt>
                <c:pt idx="9954" formatCode="0.00">
                  <c:v>4042.3830000000003</c:v>
                </c:pt>
                <c:pt idx="9955" formatCode="0.00">
                  <c:v>4042.498</c:v>
                </c:pt>
                <c:pt idx="9956" formatCode="0.00">
                  <c:v>4042.694</c:v>
                </c:pt>
                <c:pt idx="9957" formatCode="0.00">
                  <c:v>4041.8789999999999</c:v>
                </c:pt>
                <c:pt idx="9958" formatCode="0.00">
                  <c:v>4041.4360000000001</c:v>
                </c:pt>
                <c:pt idx="9959" formatCode="0.00">
                  <c:v>4041.1480000000001</c:v>
                </c:pt>
                <c:pt idx="9960" formatCode="0.00">
                  <c:v>4040.9280000000003</c:v>
                </c:pt>
                <c:pt idx="9961" formatCode="0.00">
                  <c:v>4040.73</c:v>
                </c:pt>
                <c:pt idx="9962" formatCode="0.00">
                  <c:v>4040.5509999999999</c:v>
                </c:pt>
                <c:pt idx="9963" formatCode="0.00">
                  <c:v>4040.3690000000001</c:v>
                </c:pt>
                <c:pt idx="9964" formatCode="0.00">
                  <c:v>4040.2240000000002</c:v>
                </c:pt>
                <c:pt idx="9965" formatCode="0.00">
                  <c:v>4040.1030000000001</c:v>
                </c:pt>
                <c:pt idx="9966" formatCode="0.00">
                  <c:v>4040.01</c:v>
                </c:pt>
                <c:pt idx="9967" formatCode="0.00">
                  <c:v>4039.9270000000001</c:v>
                </c:pt>
                <c:pt idx="9968" formatCode="0.00">
                  <c:v>4039.8870000000002</c:v>
                </c:pt>
                <c:pt idx="9969" formatCode="0.00">
                  <c:v>4039.8670000000002</c:v>
                </c:pt>
                <c:pt idx="9970" formatCode="0.00">
                  <c:v>4039.8330000000001</c:v>
                </c:pt>
                <c:pt idx="9971" formatCode="0.00">
                  <c:v>4039.819</c:v>
                </c:pt>
                <c:pt idx="9972" formatCode="0.00">
                  <c:v>4039.8340000000003</c:v>
                </c:pt>
                <c:pt idx="9973" formatCode="0.00">
                  <c:v>4039.8920000000003</c:v>
                </c:pt>
                <c:pt idx="9974" formatCode="0.00">
                  <c:v>4040.0240000000003</c:v>
                </c:pt>
                <c:pt idx="9975" formatCode="0.00">
                  <c:v>4040.058</c:v>
                </c:pt>
                <c:pt idx="9976" formatCode="0.00">
                  <c:v>4040.0050000000001</c:v>
                </c:pt>
                <c:pt idx="9977" formatCode="0.00">
                  <c:v>4039.9630000000002</c:v>
                </c:pt>
                <c:pt idx="9978" formatCode="0.00">
                  <c:v>4039.9100000000003</c:v>
                </c:pt>
                <c:pt idx="9979" formatCode="0.00">
                  <c:v>4039.9079999999999</c:v>
                </c:pt>
                <c:pt idx="9980" formatCode="0.00">
                  <c:v>4039.9079999999999</c:v>
                </c:pt>
                <c:pt idx="9981" formatCode="0.00">
                  <c:v>4039.884</c:v>
                </c:pt>
                <c:pt idx="9982" formatCode="0.00">
                  <c:v>4039.8380000000002</c:v>
                </c:pt>
                <c:pt idx="9983" formatCode="0.00">
                  <c:v>4039.7860000000001</c:v>
                </c:pt>
                <c:pt idx="9984" formatCode="0.00">
                  <c:v>4039.7380000000003</c:v>
                </c:pt>
                <c:pt idx="9985" formatCode="0.00">
                  <c:v>4039.6840000000002</c:v>
                </c:pt>
                <c:pt idx="9986" formatCode="0.00">
                  <c:v>4039.645</c:v>
                </c:pt>
                <c:pt idx="9987" formatCode="0.00">
                  <c:v>4039.6310000000003</c:v>
                </c:pt>
                <c:pt idx="9988" formatCode="0.00">
                  <c:v>4039.6060000000002</c:v>
                </c:pt>
                <c:pt idx="9989" formatCode="0.00">
                  <c:v>4039.5630000000001</c:v>
                </c:pt>
                <c:pt idx="9990" formatCode="0.00">
                  <c:v>4039.5340000000001</c:v>
                </c:pt>
                <c:pt idx="9991" formatCode="0.00">
                  <c:v>4039.5150000000003</c:v>
                </c:pt>
                <c:pt idx="9992" formatCode="0.00">
                  <c:v>4039.4839999999999</c:v>
                </c:pt>
                <c:pt idx="9993" formatCode="0.00">
                  <c:v>4039.8940000000002</c:v>
                </c:pt>
                <c:pt idx="9994" formatCode="0.00">
                  <c:v>4039.8450000000003</c:v>
                </c:pt>
                <c:pt idx="9995" formatCode="0.00">
                  <c:v>4040.6</c:v>
                </c:pt>
                <c:pt idx="9996" formatCode="0.00">
                  <c:v>4042.0240000000003</c:v>
                </c:pt>
                <c:pt idx="9997" formatCode="0.00">
                  <c:v>4042.8150000000001</c:v>
                </c:pt>
                <c:pt idx="9998" formatCode="0.00">
                  <c:v>4043.3530000000001</c:v>
                </c:pt>
                <c:pt idx="9999" formatCode="0.00">
                  <c:v>4043.8760000000002</c:v>
                </c:pt>
                <c:pt idx="10000" formatCode="0.00">
                  <c:v>4044.1480000000001</c:v>
                </c:pt>
                <c:pt idx="10001" formatCode="0.00">
                  <c:v>4044.165</c:v>
                </c:pt>
                <c:pt idx="10002" formatCode="0.00">
                  <c:v>4044.1220000000003</c:v>
                </c:pt>
                <c:pt idx="10003" formatCode="0.00">
                  <c:v>4043.5450000000001</c:v>
                </c:pt>
                <c:pt idx="10004" formatCode="0.00">
                  <c:v>4043.3290000000002</c:v>
                </c:pt>
                <c:pt idx="10005" formatCode="0.00">
                  <c:v>4043.2370000000001</c:v>
                </c:pt>
                <c:pt idx="10006" formatCode="0.00">
                  <c:v>4043.31</c:v>
                </c:pt>
                <c:pt idx="10007" formatCode="0.00">
                  <c:v>4043.7249999999999</c:v>
                </c:pt>
                <c:pt idx="10008" formatCode="0.00">
                  <c:v>4042.8740000000003</c:v>
                </c:pt>
                <c:pt idx="10009" formatCode="0.00">
                  <c:v>4042.3650000000002</c:v>
                </c:pt>
                <c:pt idx="10010" formatCode="0.00">
                  <c:v>4042.194</c:v>
                </c:pt>
                <c:pt idx="10011" formatCode="0.00">
                  <c:v>4042.663</c:v>
                </c:pt>
                <c:pt idx="10012" formatCode="0.00">
                  <c:v>4043.0060000000003</c:v>
                </c:pt>
                <c:pt idx="10013" formatCode="0.00">
                  <c:v>4042.6289999999999</c:v>
                </c:pt>
                <c:pt idx="10014" formatCode="0.00">
                  <c:v>4042.3110000000001</c:v>
                </c:pt>
                <c:pt idx="10015" formatCode="0.00">
                  <c:v>4041.9740000000002</c:v>
                </c:pt>
                <c:pt idx="10016" formatCode="0.00">
                  <c:v>4041.71</c:v>
                </c:pt>
                <c:pt idx="10017" formatCode="0.00">
                  <c:v>4041.42</c:v>
                </c:pt>
                <c:pt idx="10018" formatCode="0.00">
                  <c:v>4041.1710000000003</c:v>
                </c:pt>
                <c:pt idx="10019" formatCode="0.00">
                  <c:v>4040.998</c:v>
                </c:pt>
                <c:pt idx="10020" formatCode="0.00">
                  <c:v>4040.7820000000002</c:v>
                </c:pt>
                <c:pt idx="10021" formatCode="0.00">
                  <c:v>4040.529</c:v>
                </c:pt>
                <c:pt idx="10022" formatCode="0.00">
                  <c:v>4040.2930000000001</c:v>
                </c:pt>
                <c:pt idx="10023" formatCode="0.00">
                  <c:v>4040.2150000000001</c:v>
                </c:pt>
                <c:pt idx="10024" formatCode="0.00">
                  <c:v>4040.2510000000002</c:v>
                </c:pt>
                <c:pt idx="10025" formatCode="0.00">
                  <c:v>4040.3180000000002</c:v>
                </c:pt>
                <c:pt idx="10026" formatCode="0.00">
                  <c:v>4040.9500000000003</c:v>
                </c:pt>
                <c:pt idx="10027" formatCode="0.00">
                  <c:v>4041.779</c:v>
                </c:pt>
                <c:pt idx="10028" formatCode="0.00">
                  <c:v>4042.509</c:v>
                </c:pt>
                <c:pt idx="10029" formatCode="0.00">
                  <c:v>4043.3969999999999</c:v>
                </c:pt>
                <c:pt idx="10030" formatCode="0.00">
                  <c:v>4043.8610000000003</c:v>
                </c:pt>
                <c:pt idx="10031" formatCode="0.00">
                  <c:v>4043.8969999999999</c:v>
                </c:pt>
                <c:pt idx="10032" formatCode="0.00">
                  <c:v>4042.0190000000002</c:v>
                </c:pt>
                <c:pt idx="10033" formatCode="0.00">
                  <c:v>4043.4290000000001</c:v>
                </c:pt>
                <c:pt idx="10034" formatCode="0.00">
                  <c:v>4043.2829999999999</c:v>
                </c:pt>
                <c:pt idx="10035" formatCode="0.00">
                  <c:v>4042.288</c:v>
                </c:pt>
                <c:pt idx="10036" formatCode="0.00">
                  <c:v>4041.6040000000003</c:v>
                </c:pt>
                <c:pt idx="10037" formatCode="0.00">
                  <c:v>4041.518</c:v>
                </c:pt>
                <c:pt idx="10038" formatCode="0.00">
                  <c:v>4040.9650000000001</c:v>
                </c:pt>
                <c:pt idx="10039" formatCode="0.00">
                  <c:v>4040.6190000000001</c:v>
                </c:pt>
                <c:pt idx="10040" formatCode="0.00">
                  <c:v>4040.326</c:v>
                </c:pt>
                <c:pt idx="10041" formatCode="0.00">
                  <c:v>4040.0880000000002</c:v>
                </c:pt>
                <c:pt idx="10042" formatCode="0.00">
                  <c:v>4039.8679999999999</c:v>
                </c:pt>
                <c:pt idx="10043" formatCode="0.00">
                  <c:v>4039.6950000000002</c:v>
                </c:pt>
                <c:pt idx="10044" formatCode="0.00">
                  <c:v>4038.9860000000003</c:v>
                </c:pt>
                <c:pt idx="10045" formatCode="0.00">
                  <c:v>4039.4270000000001</c:v>
                </c:pt>
                <c:pt idx="10046" formatCode="0.00">
                  <c:v>4039.306</c:v>
                </c:pt>
                <c:pt idx="10047" formatCode="0.00">
                  <c:v>4039.2200000000003</c:v>
                </c:pt>
                <c:pt idx="10048" formatCode="0.00">
                  <c:v>4039.1460000000002</c:v>
                </c:pt>
                <c:pt idx="10049" formatCode="0.00">
                  <c:v>4039.069</c:v>
                </c:pt>
                <c:pt idx="10050" formatCode="0.00">
                  <c:v>4038.9880000000003</c:v>
                </c:pt>
                <c:pt idx="10051" formatCode="0.00">
                  <c:v>4038.9520000000002</c:v>
                </c:pt>
                <c:pt idx="10052" formatCode="0.00">
                  <c:v>4038.9030000000002</c:v>
                </c:pt>
                <c:pt idx="10053" formatCode="0.00">
                  <c:v>4038.864</c:v>
                </c:pt>
                <c:pt idx="10054" formatCode="0.00">
                  <c:v>4038.8410000000003</c:v>
                </c:pt>
                <c:pt idx="10055" formatCode="0.00">
                  <c:v>4038.81</c:v>
                </c:pt>
                <c:pt idx="10056" formatCode="0.00">
                  <c:v>4038.788</c:v>
                </c:pt>
                <c:pt idx="10057" formatCode="0.00">
                  <c:v>4038.78</c:v>
                </c:pt>
                <c:pt idx="10058" formatCode="0.00">
                  <c:v>4038.7510000000002</c:v>
                </c:pt>
                <c:pt idx="10059" formatCode="0.00">
                  <c:v>4038.748</c:v>
                </c:pt>
                <c:pt idx="10060" formatCode="0.00">
                  <c:v>4038.7360000000003</c:v>
                </c:pt>
                <c:pt idx="10061" formatCode="0.00">
                  <c:v>4038.7150000000001</c:v>
                </c:pt>
                <c:pt idx="10062" formatCode="0.00">
                  <c:v>4038.7049999999999</c:v>
                </c:pt>
                <c:pt idx="10063" formatCode="0.00">
                  <c:v>4038.692</c:v>
                </c:pt>
                <c:pt idx="10064" formatCode="0.00">
                  <c:v>4038.6860000000001</c:v>
                </c:pt>
                <c:pt idx="10065" formatCode="0.00">
                  <c:v>4038.6669999999999</c:v>
                </c:pt>
                <c:pt idx="10066" formatCode="0.00">
                  <c:v>4038.6620000000003</c:v>
                </c:pt>
                <c:pt idx="10067" formatCode="0.00">
                  <c:v>4038.6620000000003</c:v>
                </c:pt>
                <c:pt idx="10068" formatCode="0.00">
                  <c:v>4038.663</c:v>
                </c:pt>
                <c:pt idx="10069" formatCode="0.00">
                  <c:v>4038.6510000000003</c:v>
                </c:pt>
                <c:pt idx="10070" formatCode="0.00">
                  <c:v>4038.6410000000001</c:v>
                </c:pt>
                <c:pt idx="10071" formatCode="0.00">
                  <c:v>4038.6400000000003</c:v>
                </c:pt>
                <c:pt idx="10072" formatCode="0.00">
                  <c:v>4038.645</c:v>
                </c:pt>
                <c:pt idx="10073" formatCode="0.00">
                  <c:v>4039.029</c:v>
                </c:pt>
                <c:pt idx="10074" formatCode="0.00">
                  <c:v>4039.527</c:v>
                </c:pt>
                <c:pt idx="10075" formatCode="0.00">
                  <c:v>4040.076</c:v>
                </c:pt>
                <c:pt idx="10076" formatCode="0.00">
                  <c:v>4040.6210000000001</c:v>
                </c:pt>
                <c:pt idx="10077" formatCode="0.00">
                  <c:v>4041.0480000000002</c:v>
                </c:pt>
                <c:pt idx="10078" formatCode="0.00">
                  <c:v>4041.5070000000001</c:v>
                </c:pt>
                <c:pt idx="10079" formatCode="0.00">
                  <c:v>4041.9940000000001</c:v>
                </c:pt>
                <c:pt idx="10080" formatCode="0.00">
                  <c:v>4042.5520000000001</c:v>
                </c:pt>
                <c:pt idx="10081" formatCode="0.00">
                  <c:v>4042.2820000000002</c:v>
                </c:pt>
                <c:pt idx="10082" formatCode="0.00">
                  <c:v>4042.1550000000002</c:v>
                </c:pt>
                <c:pt idx="10083" formatCode="0.00">
                  <c:v>4041.7270000000003</c:v>
                </c:pt>
                <c:pt idx="10084" formatCode="0.00">
                  <c:v>4041.5080000000003</c:v>
                </c:pt>
                <c:pt idx="10085" formatCode="0.00">
                  <c:v>4041.3360000000002</c:v>
                </c:pt>
                <c:pt idx="10086" formatCode="0.00">
                  <c:v>4041.085</c:v>
                </c:pt>
                <c:pt idx="10087" formatCode="0.00">
                  <c:v>4040.8910000000001</c:v>
                </c:pt>
                <c:pt idx="10088" formatCode="0.00">
                  <c:v>4040.7400000000002</c:v>
                </c:pt>
                <c:pt idx="10089" formatCode="0.00">
                  <c:v>4040.6010000000001</c:v>
                </c:pt>
                <c:pt idx="10090" formatCode="0.00">
                  <c:v>4040.48</c:v>
                </c:pt>
                <c:pt idx="10091" formatCode="0.00">
                  <c:v>4040.3490000000002</c:v>
                </c:pt>
                <c:pt idx="10092" formatCode="0.00">
                  <c:v>4040.2960000000003</c:v>
                </c:pt>
                <c:pt idx="10093" formatCode="0.00">
                  <c:v>4040.3330000000001</c:v>
                </c:pt>
                <c:pt idx="10094" formatCode="0.00">
                  <c:v>4040.4459999999999</c:v>
                </c:pt>
                <c:pt idx="10095" formatCode="0.00">
                  <c:v>4040.8960000000002</c:v>
                </c:pt>
                <c:pt idx="10096" formatCode="0.00">
                  <c:v>4041.116</c:v>
                </c:pt>
                <c:pt idx="10097" formatCode="0.00">
                  <c:v>4040.56</c:v>
                </c:pt>
                <c:pt idx="10098" formatCode="0.00">
                  <c:v>4040.4190000000003</c:v>
                </c:pt>
                <c:pt idx="10099" formatCode="0.00">
                  <c:v>4040.2860000000001</c:v>
                </c:pt>
                <c:pt idx="10100" formatCode="0.00">
                  <c:v>4040.2560000000003</c:v>
                </c:pt>
                <c:pt idx="10101" formatCode="0.00">
                  <c:v>4040.0790000000002</c:v>
                </c:pt>
                <c:pt idx="10102" formatCode="0.00">
                  <c:v>4039.9360000000001</c:v>
                </c:pt>
                <c:pt idx="10103" formatCode="0.00">
                  <c:v>4039.8110000000001</c:v>
                </c:pt>
                <c:pt idx="10104" formatCode="0.00">
                  <c:v>4039.7220000000002</c:v>
                </c:pt>
                <c:pt idx="10105" formatCode="0.00">
                  <c:v>4039.8670000000002</c:v>
                </c:pt>
                <c:pt idx="10106" formatCode="0.00">
                  <c:v>4039.6370000000002</c:v>
                </c:pt>
                <c:pt idx="10107" formatCode="0.00">
                  <c:v>4039.8850000000002</c:v>
                </c:pt>
                <c:pt idx="10108" formatCode="0.00">
                  <c:v>4040.2510000000002</c:v>
                </c:pt>
                <c:pt idx="10109" formatCode="0.00">
                  <c:v>4040.58</c:v>
                </c:pt>
                <c:pt idx="10110" formatCode="0.00">
                  <c:v>4041.163</c:v>
                </c:pt>
                <c:pt idx="10111" formatCode="0.00">
                  <c:v>4041.8450000000003</c:v>
                </c:pt>
                <c:pt idx="10112" formatCode="0.00">
                  <c:v>4040.8389999999999</c:v>
                </c:pt>
                <c:pt idx="10113" formatCode="0.00">
                  <c:v>4042.335</c:v>
                </c:pt>
                <c:pt idx="10114" formatCode="0.00">
                  <c:v>4042.3920000000003</c:v>
                </c:pt>
                <c:pt idx="10115" formatCode="0.00">
                  <c:v>4042.518</c:v>
                </c:pt>
                <c:pt idx="10116" formatCode="0.00">
                  <c:v>4042.52</c:v>
                </c:pt>
                <c:pt idx="10117" formatCode="0.00">
                  <c:v>4042.2640000000001</c:v>
                </c:pt>
                <c:pt idx="10118" formatCode="0.00">
                  <c:v>4042.0250000000001</c:v>
                </c:pt>
                <c:pt idx="10119" formatCode="0.00">
                  <c:v>4041.7260000000001</c:v>
                </c:pt>
                <c:pt idx="10120" formatCode="0.00">
                  <c:v>4041.3440000000001</c:v>
                </c:pt>
                <c:pt idx="10121" formatCode="0.00">
                  <c:v>4041.1710000000003</c:v>
                </c:pt>
                <c:pt idx="10122" formatCode="0.00">
                  <c:v>4041.2290000000003</c:v>
                </c:pt>
                <c:pt idx="10123" formatCode="0.00">
                  <c:v>4041.232</c:v>
                </c:pt>
                <c:pt idx="10124" formatCode="0.00">
                  <c:v>4041.096</c:v>
                </c:pt>
                <c:pt idx="10125" formatCode="0.00">
                  <c:v>4040.96</c:v>
                </c:pt>
                <c:pt idx="10126" formatCode="0.00">
                  <c:v>4040.8679999999999</c:v>
                </c:pt>
                <c:pt idx="10127" formatCode="0.00">
                  <c:v>4040.8740000000003</c:v>
                </c:pt>
                <c:pt idx="10128" formatCode="0.00">
                  <c:v>4040.5160000000001</c:v>
                </c:pt>
                <c:pt idx="10129" formatCode="0.00">
                  <c:v>4041.3430000000003</c:v>
                </c:pt>
                <c:pt idx="10130" formatCode="0.00">
                  <c:v>4041.7490000000003</c:v>
                </c:pt>
                <c:pt idx="10131" formatCode="0.00">
                  <c:v>4042.0860000000002</c:v>
                </c:pt>
                <c:pt idx="10132" formatCode="0.00">
                  <c:v>4042.2160000000003</c:v>
                </c:pt>
                <c:pt idx="10133" formatCode="0.00">
                  <c:v>4042.2840000000001</c:v>
                </c:pt>
                <c:pt idx="10134" formatCode="0.00">
                  <c:v>4042.13</c:v>
                </c:pt>
                <c:pt idx="10135" formatCode="0.00">
                  <c:v>4041.9480000000003</c:v>
                </c:pt>
                <c:pt idx="10136" formatCode="0.00">
                  <c:v>4041.8540000000003</c:v>
                </c:pt>
                <c:pt idx="10137" formatCode="0.00">
                  <c:v>4041.779</c:v>
                </c:pt>
                <c:pt idx="10138" formatCode="0.00">
                  <c:v>4041.933</c:v>
                </c:pt>
                <c:pt idx="10139" formatCode="0.00">
                  <c:v>4041.9259999999999</c:v>
                </c:pt>
                <c:pt idx="10140" formatCode="0.00">
                  <c:v>4041.8780000000002</c:v>
                </c:pt>
                <c:pt idx="10141" formatCode="0.00">
                  <c:v>4042.2850000000003</c:v>
                </c:pt>
                <c:pt idx="10142" formatCode="0.00">
                  <c:v>4042.5720000000001</c:v>
                </c:pt>
                <c:pt idx="10143" formatCode="0.00">
                  <c:v>4042.6869999999999</c:v>
                </c:pt>
                <c:pt idx="10144" formatCode="0.00">
                  <c:v>4041.1550000000002</c:v>
                </c:pt>
                <c:pt idx="10145" formatCode="0.00">
                  <c:v>4042.8760000000002</c:v>
                </c:pt>
                <c:pt idx="10146" formatCode="0.00">
                  <c:v>4043.35</c:v>
                </c:pt>
                <c:pt idx="10147" formatCode="0.00">
                  <c:v>4043.5940000000001</c:v>
                </c:pt>
                <c:pt idx="10148" formatCode="0.00">
                  <c:v>4044.3040000000001</c:v>
                </c:pt>
                <c:pt idx="10149" formatCode="0.00">
                  <c:v>4043.0370000000003</c:v>
                </c:pt>
                <c:pt idx="10150" formatCode="0.00">
                  <c:v>4042.7360000000003</c:v>
                </c:pt>
                <c:pt idx="10151" formatCode="0.00">
                  <c:v>4042.94</c:v>
                </c:pt>
                <c:pt idx="10152" formatCode="0.00">
                  <c:v>4043.4369999999999</c:v>
                </c:pt>
                <c:pt idx="10153" formatCode="0.00">
                  <c:v>4042.6480000000001</c:v>
                </c:pt>
                <c:pt idx="10154" formatCode="0.00">
                  <c:v>4042.5219999999999</c:v>
                </c:pt>
                <c:pt idx="10155" formatCode="0.00">
                  <c:v>4042.076</c:v>
                </c:pt>
                <c:pt idx="10156" formatCode="0.00">
                  <c:v>4041.7539999999999</c:v>
                </c:pt>
                <c:pt idx="10157" formatCode="0.00">
                  <c:v>4041.4960000000001</c:v>
                </c:pt>
                <c:pt idx="10158" formatCode="0.00">
                  <c:v>4041.145</c:v>
                </c:pt>
                <c:pt idx="10159" formatCode="0.00">
                  <c:v>4041.0010000000002</c:v>
                </c:pt>
                <c:pt idx="10160" formatCode="0.00">
                  <c:v>4041.0680000000002</c:v>
                </c:pt>
                <c:pt idx="10161" formatCode="0.00">
                  <c:v>4040.8520000000003</c:v>
                </c:pt>
                <c:pt idx="10162" formatCode="0.00">
                  <c:v>4040.7650000000003</c:v>
                </c:pt>
                <c:pt idx="10163" formatCode="0.00">
                  <c:v>4040.7730000000001</c:v>
                </c:pt>
                <c:pt idx="10164" formatCode="0.00">
                  <c:v>4040.884</c:v>
                </c:pt>
                <c:pt idx="10165" formatCode="0.00">
                  <c:v>4041.0630000000001</c:v>
                </c:pt>
                <c:pt idx="10166" formatCode="0.00">
                  <c:v>4041.232</c:v>
                </c:pt>
                <c:pt idx="10167" formatCode="0.00">
                  <c:v>4041.3850000000002</c:v>
                </c:pt>
                <c:pt idx="10168" formatCode="0.00">
                  <c:v>4041.502</c:v>
                </c:pt>
                <c:pt idx="10169" formatCode="0.00">
                  <c:v>4041.65</c:v>
                </c:pt>
                <c:pt idx="10170" formatCode="0.00">
                  <c:v>4042.087</c:v>
                </c:pt>
                <c:pt idx="10171" formatCode="0.00">
                  <c:v>4042.4079999999999</c:v>
                </c:pt>
                <c:pt idx="10172" formatCode="0.00">
                  <c:v>4042.4650000000001</c:v>
                </c:pt>
                <c:pt idx="10173" formatCode="0.00">
                  <c:v>4042.482</c:v>
                </c:pt>
                <c:pt idx="10174" formatCode="0.00">
                  <c:v>4042.482</c:v>
                </c:pt>
                <c:pt idx="10175" formatCode="0.00">
                  <c:v>4042.9950000000003</c:v>
                </c:pt>
                <c:pt idx="10176" formatCode="0.00">
                  <c:v>4043.1220000000003</c:v>
                </c:pt>
                <c:pt idx="10177" formatCode="0.00">
                  <c:v>4041.84</c:v>
                </c:pt>
                <c:pt idx="10178" formatCode="0.00">
                  <c:v>4041.2820000000002</c:v>
                </c:pt>
                <c:pt idx="10179" formatCode="0.00">
                  <c:v>4040.951</c:v>
                </c:pt>
                <c:pt idx="10180" formatCode="0.00">
                  <c:v>4040.6910000000003</c:v>
                </c:pt>
                <c:pt idx="10181" formatCode="0.00">
                  <c:v>4040.482</c:v>
                </c:pt>
                <c:pt idx="10182" formatCode="0.00">
                  <c:v>4040.4450000000002</c:v>
                </c:pt>
                <c:pt idx="10183" formatCode="0.00">
                  <c:v>4040.4850000000001</c:v>
                </c:pt>
                <c:pt idx="10184" formatCode="0.00">
                  <c:v>4040.502</c:v>
                </c:pt>
                <c:pt idx="10185" formatCode="0.00">
                  <c:v>4040.46</c:v>
                </c:pt>
                <c:pt idx="10186" formatCode="0.00">
                  <c:v>4040.2860000000001</c:v>
                </c:pt>
                <c:pt idx="10187" formatCode="0.00">
                  <c:v>4040.3009999999999</c:v>
                </c:pt>
                <c:pt idx="10188" formatCode="0.00">
                  <c:v>4040.4180000000001</c:v>
                </c:pt>
                <c:pt idx="10189" formatCode="0.00">
                  <c:v>4040.2350000000001</c:v>
                </c:pt>
                <c:pt idx="10190" formatCode="0.00">
                  <c:v>4040.0260000000003</c:v>
                </c:pt>
                <c:pt idx="10191" formatCode="0.00">
                  <c:v>4039.8969999999999</c:v>
                </c:pt>
                <c:pt idx="10192" formatCode="0.00">
                  <c:v>4039.8230000000003</c:v>
                </c:pt>
                <c:pt idx="10193" formatCode="0.00">
                  <c:v>4039.7470000000003</c:v>
                </c:pt>
                <c:pt idx="10194" formatCode="0.00">
                  <c:v>4039.71</c:v>
                </c:pt>
                <c:pt idx="10195" formatCode="0.00">
                  <c:v>4039.6880000000001</c:v>
                </c:pt>
                <c:pt idx="10196" formatCode="0.00">
                  <c:v>4039.6759999999999</c:v>
                </c:pt>
                <c:pt idx="10197" formatCode="0.00">
                  <c:v>4039.933</c:v>
                </c:pt>
                <c:pt idx="10198" formatCode="0.00">
                  <c:v>4040.4380000000001</c:v>
                </c:pt>
                <c:pt idx="10199" formatCode="0.00">
                  <c:v>4040.7490000000003</c:v>
                </c:pt>
                <c:pt idx="10200" formatCode="0.00">
                  <c:v>4040.9590000000003</c:v>
                </c:pt>
                <c:pt idx="10201" formatCode="0.00">
                  <c:v>4041.1040000000003</c:v>
                </c:pt>
                <c:pt idx="10202" formatCode="0.00">
                  <c:v>4041.1150000000002</c:v>
                </c:pt>
                <c:pt idx="10203" formatCode="0.00">
                  <c:v>4041.1040000000003</c:v>
                </c:pt>
                <c:pt idx="10204" formatCode="0.00">
                  <c:v>4041.1490000000003</c:v>
                </c:pt>
                <c:pt idx="10205" formatCode="0.00">
                  <c:v>4040.8330000000001</c:v>
                </c:pt>
                <c:pt idx="10206" formatCode="0.00">
                  <c:v>4040.585</c:v>
                </c:pt>
                <c:pt idx="10207" formatCode="0.00">
                  <c:v>4040.6980000000003</c:v>
                </c:pt>
                <c:pt idx="10208" formatCode="0.00">
                  <c:v>4040.9540000000002</c:v>
                </c:pt>
                <c:pt idx="10209" formatCode="0.00">
                  <c:v>4040.8119999999999</c:v>
                </c:pt>
                <c:pt idx="10210" formatCode="0.00">
                  <c:v>4040.9390000000003</c:v>
                </c:pt>
                <c:pt idx="10211" formatCode="0.00">
                  <c:v>4041.0309999999999</c:v>
                </c:pt>
                <c:pt idx="10212" formatCode="0.00">
                  <c:v>4041.2080000000001</c:v>
                </c:pt>
                <c:pt idx="10213" formatCode="0.00">
                  <c:v>4040.6240000000003</c:v>
                </c:pt>
                <c:pt idx="10214" formatCode="0.00">
                  <c:v>4040.5070000000001</c:v>
                </c:pt>
                <c:pt idx="10215" formatCode="0.00">
                  <c:v>4040.5590000000002</c:v>
                </c:pt>
                <c:pt idx="10216" formatCode="0.00">
                  <c:v>4040.643</c:v>
                </c:pt>
                <c:pt idx="10217" formatCode="0.00">
                  <c:v>4040.7070000000003</c:v>
                </c:pt>
                <c:pt idx="10218" formatCode="0.00">
                  <c:v>4040.7570000000001</c:v>
                </c:pt>
                <c:pt idx="10219" formatCode="0.00">
                  <c:v>4040.8209999999999</c:v>
                </c:pt>
                <c:pt idx="10220" formatCode="0.00">
                  <c:v>4040.8780000000002</c:v>
                </c:pt>
                <c:pt idx="10221" formatCode="0.00">
                  <c:v>4040.9950000000003</c:v>
                </c:pt>
                <c:pt idx="10222" formatCode="0.00">
                  <c:v>4040.9870000000001</c:v>
                </c:pt>
                <c:pt idx="10223" formatCode="0.00">
                  <c:v>4041.0070000000001</c:v>
                </c:pt>
                <c:pt idx="10224" formatCode="0.00">
                  <c:v>4041.0210000000002</c:v>
                </c:pt>
                <c:pt idx="10225" formatCode="0.00">
                  <c:v>4040.7550000000001</c:v>
                </c:pt>
                <c:pt idx="10226" formatCode="0.00">
                  <c:v>4040.55</c:v>
                </c:pt>
                <c:pt idx="10227" formatCode="0.00">
                  <c:v>4040.4459999999999</c:v>
                </c:pt>
                <c:pt idx="10228" formatCode="0.00">
                  <c:v>4039.8740000000003</c:v>
                </c:pt>
                <c:pt idx="10229" formatCode="0.00">
                  <c:v>4040.2919999999999</c:v>
                </c:pt>
                <c:pt idx="10230" formatCode="0.00">
                  <c:v>4040.2980000000002</c:v>
                </c:pt>
                <c:pt idx="10231" formatCode="0.00">
                  <c:v>4040.288</c:v>
                </c:pt>
                <c:pt idx="10232" formatCode="0.00">
                  <c:v>4040.2910000000002</c:v>
                </c:pt>
                <c:pt idx="10233" formatCode="0.00">
                  <c:v>4040.297</c:v>
                </c:pt>
                <c:pt idx="10234" formatCode="0.00">
                  <c:v>4040.2930000000001</c:v>
                </c:pt>
                <c:pt idx="10235" formatCode="0.00">
                  <c:v>4040.2870000000003</c:v>
                </c:pt>
                <c:pt idx="10236" formatCode="0.00">
                  <c:v>4040.2670000000003</c:v>
                </c:pt>
                <c:pt idx="10237" formatCode="0.00">
                  <c:v>4040.203</c:v>
                </c:pt>
                <c:pt idx="10238" formatCode="0.00">
                  <c:v>4040.1200000000003</c:v>
                </c:pt>
                <c:pt idx="10239" formatCode="0.00">
                  <c:v>4040.069</c:v>
                </c:pt>
                <c:pt idx="10240" formatCode="0.00">
                  <c:v>4040.0170000000003</c:v>
                </c:pt>
                <c:pt idx="10241" formatCode="0.00">
                  <c:v>4040</c:v>
                </c:pt>
                <c:pt idx="10242" formatCode="0.00">
                  <c:v>4040.1410000000001</c:v>
                </c:pt>
                <c:pt idx="10243" formatCode="0.00">
                  <c:v>4040.2160000000003</c:v>
                </c:pt>
                <c:pt idx="10244" formatCode="0.00">
                  <c:v>4040.252</c:v>
                </c:pt>
                <c:pt idx="10245" formatCode="0.00">
                  <c:v>4040.1880000000001</c:v>
                </c:pt>
                <c:pt idx="10246" formatCode="0.00">
                  <c:v>4040.2690000000002</c:v>
                </c:pt>
                <c:pt idx="10247" formatCode="0.00">
                  <c:v>4040.3610000000003</c:v>
                </c:pt>
                <c:pt idx="10248" formatCode="0.00">
                  <c:v>4040.4749999999999</c:v>
                </c:pt>
                <c:pt idx="10249" formatCode="0.00">
                  <c:v>4040.761</c:v>
                </c:pt>
                <c:pt idx="10250" formatCode="0.00">
                  <c:v>4041.3160000000003</c:v>
                </c:pt>
                <c:pt idx="10251" formatCode="0.00">
                  <c:v>4041.8030000000003</c:v>
                </c:pt>
                <c:pt idx="10252" formatCode="0.00">
                  <c:v>4042.1420000000003</c:v>
                </c:pt>
                <c:pt idx="10253" formatCode="0.00">
                  <c:v>4042.2620000000002</c:v>
                </c:pt>
                <c:pt idx="10254" formatCode="0.00">
                  <c:v>4042.2690000000002</c:v>
                </c:pt>
                <c:pt idx="10255" formatCode="0.00">
                  <c:v>4042.2650000000003</c:v>
                </c:pt>
                <c:pt idx="10256" formatCode="0.00">
                  <c:v>4042.3150000000001</c:v>
                </c:pt>
                <c:pt idx="10257" formatCode="0.00">
                  <c:v>4042.38</c:v>
                </c:pt>
                <c:pt idx="10258" formatCode="0.00">
                  <c:v>4042.4430000000002</c:v>
                </c:pt>
                <c:pt idx="10259" formatCode="0.00">
                  <c:v>4043.0030000000002</c:v>
                </c:pt>
                <c:pt idx="10260" formatCode="0.00">
                  <c:v>4043.1020000000003</c:v>
                </c:pt>
                <c:pt idx="10261" formatCode="0.00">
                  <c:v>4043.1390000000001</c:v>
                </c:pt>
                <c:pt idx="10262" formatCode="0.00">
                  <c:v>4043.114</c:v>
                </c:pt>
                <c:pt idx="10263" formatCode="0.00">
                  <c:v>4042.857</c:v>
                </c:pt>
                <c:pt idx="10264" formatCode="0.00">
                  <c:v>4042.8830000000003</c:v>
                </c:pt>
                <c:pt idx="10265" formatCode="0.00">
                  <c:v>4041.8520000000003</c:v>
                </c:pt>
                <c:pt idx="10266" formatCode="0.00">
                  <c:v>4041.2290000000003</c:v>
                </c:pt>
                <c:pt idx="10267" formatCode="0.00">
                  <c:v>4041.0340000000001</c:v>
                </c:pt>
                <c:pt idx="10268" formatCode="0.00">
                  <c:v>4041.018</c:v>
                </c:pt>
                <c:pt idx="10269" formatCode="0.00">
                  <c:v>4041.174</c:v>
                </c:pt>
                <c:pt idx="10270" formatCode="0.00">
                  <c:v>4041.2470000000003</c:v>
                </c:pt>
                <c:pt idx="10271" formatCode="0.00">
                  <c:v>4041.2629999999999</c:v>
                </c:pt>
                <c:pt idx="10272" formatCode="0.00">
                  <c:v>4041.2980000000002</c:v>
                </c:pt>
                <c:pt idx="10273" formatCode="0.00">
                  <c:v>4041.058</c:v>
                </c:pt>
                <c:pt idx="10274" formatCode="0.00">
                  <c:v>4040.76</c:v>
                </c:pt>
                <c:pt idx="10275" formatCode="0.00">
                  <c:v>4040.5230000000001</c:v>
                </c:pt>
                <c:pt idx="10276" formatCode="0.00">
                  <c:v>4040.3420000000001</c:v>
                </c:pt>
                <c:pt idx="10277" formatCode="0.00">
                  <c:v>4040.346</c:v>
                </c:pt>
                <c:pt idx="10278" formatCode="0.00">
                  <c:v>4040.7249999999999</c:v>
                </c:pt>
                <c:pt idx="10279" formatCode="0.00">
                  <c:v>4041.069</c:v>
                </c:pt>
                <c:pt idx="10280" formatCode="0.00">
                  <c:v>4041.2860000000001</c:v>
                </c:pt>
                <c:pt idx="10281" formatCode="0.00">
                  <c:v>4041.6260000000002</c:v>
                </c:pt>
                <c:pt idx="10282" formatCode="0.00">
                  <c:v>4041.9490000000001</c:v>
                </c:pt>
                <c:pt idx="10283" formatCode="0.00">
                  <c:v>4042.2130000000002</c:v>
                </c:pt>
                <c:pt idx="10284" formatCode="0.00">
                  <c:v>4042.3310000000001</c:v>
                </c:pt>
                <c:pt idx="10285" formatCode="0.00">
                  <c:v>4042.174</c:v>
                </c:pt>
                <c:pt idx="10286" formatCode="0.00">
                  <c:v>4042.04</c:v>
                </c:pt>
                <c:pt idx="10287" formatCode="0.00">
                  <c:v>4040.7310000000002</c:v>
                </c:pt>
                <c:pt idx="10288" formatCode="0.00">
                  <c:v>4041.8389999999999</c:v>
                </c:pt>
                <c:pt idx="10289" formatCode="0.00">
                  <c:v>4041.2930000000001</c:v>
                </c:pt>
                <c:pt idx="10290" formatCode="0.00">
                  <c:v>4040.7740000000003</c:v>
                </c:pt>
                <c:pt idx="10291" formatCode="0.00">
                  <c:v>4040.46</c:v>
                </c:pt>
                <c:pt idx="10292" formatCode="0.00">
                  <c:v>4040.2560000000003</c:v>
                </c:pt>
                <c:pt idx="10293" formatCode="0.00">
                  <c:v>4040.1620000000003</c:v>
                </c:pt>
                <c:pt idx="10294" formatCode="0.00">
                  <c:v>4040.0820000000003</c:v>
                </c:pt>
                <c:pt idx="10295" formatCode="0.00">
                  <c:v>4040.038</c:v>
                </c:pt>
                <c:pt idx="10296" formatCode="0.00">
                  <c:v>4040.0050000000001</c:v>
                </c:pt>
                <c:pt idx="10297" formatCode="0.00">
                  <c:v>4040.0320000000002</c:v>
                </c:pt>
                <c:pt idx="10298" formatCode="0.00">
                  <c:v>4040.4590000000003</c:v>
                </c:pt>
                <c:pt idx="10299" formatCode="0.00">
                  <c:v>4041.0150000000003</c:v>
                </c:pt>
                <c:pt idx="10300" formatCode="0.00">
                  <c:v>4041.3990000000003</c:v>
                </c:pt>
                <c:pt idx="10301" formatCode="0.00">
                  <c:v>4041.9369999999999</c:v>
                </c:pt>
                <c:pt idx="10302" formatCode="0.00">
                  <c:v>4042.047</c:v>
                </c:pt>
                <c:pt idx="10303" formatCode="0.00">
                  <c:v>4042.0129999999999</c:v>
                </c:pt>
                <c:pt idx="10304" formatCode="0.00">
                  <c:v>4041.9410000000003</c:v>
                </c:pt>
                <c:pt idx="10305" formatCode="0.00">
                  <c:v>4042.078</c:v>
                </c:pt>
                <c:pt idx="10306" formatCode="0.00">
                  <c:v>4042.279</c:v>
                </c:pt>
                <c:pt idx="10307" formatCode="0.00">
                  <c:v>4042.2740000000003</c:v>
                </c:pt>
                <c:pt idx="10308" formatCode="0.00">
                  <c:v>#N/A</c:v>
                </c:pt>
                <c:pt idx="10309" formatCode="0.00">
                  <c:v>4042.049</c:v>
                </c:pt>
                <c:pt idx="10310" formatCode="0.00">
                  <c:v>4042.2150000000001</c:v>
                </c:pt>
                <c:pt idx="10311" formatCode="0.00">
                  <c:v>4042.357</c:v>
                </c:pt>
                <c:pt idx="10312" formatCode="0.00">
                  <c:v>4042.3820000000001</c:v>
                </c:pt>
                <c:pt idx="10313" formatCode="0.00">
                  <c:v>4040.835</c:v>
                </c:pt>
                <c:pt idx="10314" formatCode="0.00">
                  <c:v>4042.1150000000002</c:v>
                </c:pt>
                <c:pt idx="10315" formatCode="0.00">
                  <c:v>4041.893</c:v>
                </c:pt>
                <c:pt idx="10316" formatCode="0.00">
                  <c:v>4041.94</c:v>
                </c:pt>
                <c:pt idx="10317" formatCode="0.00">
                  <c:v>4041.2260000000001</c:v>
                </c:pt>
                <c:pt idx="10318" formatCode="0.00">
                  <c:v>4040.8240000000001</c:v>
                </c:pt>
                <c:pt idx="10319" formatCode="0.00">
                  <c:v>4040.6980000000003</c:v>
                </c:pt>
                <c:pt idx="10320" formatCode="0.00">
                  <c:v>4040.5709999999999</c:v>
                </c:pt>
                <c:pt idx="10321" formatCode="0.00">
                  <c:v>4040.5640000000003</c:v>
                </c:pt>
                <c:pt idx="10322" formatCode="0.00">
                  <c:v>4041.3330000000001</c:v>
                </c:pt>
                <c:pt idx="10323" formatCode="0.00">
                  <c:v>4042.2260000000001</c:v>
                </c:pt>
                <c:pt idx="10324" formatCode="0.00">
                  <c:v>4042.864</c:v>
                </c:pt>
                <c:pt idx="10325" formatCode="0.00">
                  <c:v>4043.4270000000001</c:v>
                </c:pt>
                <c:pt idx="10326" formatCode="0.00">
                  <c:v>4042.377</c:v>
                </c:pt>
                <c:pt idx="10327" formatCode="0.00">
                  <c:v>4041.8240000000001</c:v>
                </c:pt>
                <c:pt idx="10328" formatCode="0.00">
                  <c:v>4041.5410000000002</c:v>
                </c:pt>
                <c:pt idx="10329" formatCode="0.00">
                  <c:v>4041.3650000000002</c:v>
                </c:pt>
                <c:pt idx="10330" formatCode="0.00">
                  <c:v>4041.1440000000002</c:v>
                </c:pt>
                <c:pt idx="10331" formatCode="0.00">
                  <c:v>4040.9380000000001</c:v>
                </c:pt>
                <c:pt idx="10332" formatCode="0.00">
                  <c:v>4040.797</c:v>
                </c:pt>
                <c:pt idx="10333" formatCode="0.00">
                  <c:v>4040.7550000000001</c:v>
                </c:pt>
                <c:pt idx="10334" formatCode="0.00">
                  <c:v>4040.9090000000001</c:v>
                </c:pt>
                <c:pt idx="10335" formatCode="0.00">
                  <c:v>4041.2260000000001</c:v>
                </c:pt>
                <c:pt idx="10336" formatCode="0.00">
                  <c:v>4041.4250000000002</c:v>
                </c:pt>
                <c:pt idx="10337" formatCode="0.00">
                  <c:v>4041.5750000000003</c:v>
                </c:pt>
                <c:pt idx="10338" formatCode="0.00">
                  <c:v>4041.6220000000003</c:v>
                </c:pt>
                <c:pt idx="10339" formatCode="0.00">
                  <c:v>4039.94</c:v>
                </c:pt>
                <c:pt idx="10340" formatCode="0.00">
                  <c:v>4041.5450000000001</c:v>
                </c:pt>
                <c:pt idx="10341" formatCode="0.00">
                  <c:v>4041.5160000000001</c:v>
                </c:pt>
                <c:pt idx="10342" formatCode="0.00">
                  <c:v>4042.03</c:v>
                </c:pt>
                <c:pt idx="10343" formatCode="0.00">
                  <c:v>4042.8360000000002</c:v>
                </c:pt>
                <c:pt idx="10344" formatCode="0.00">
                  <c:v>4043.0730000000003</c:v>
                </c:pt>
                <c:pt idx="10345" formatCode="0.00">
                  <c:v>4043.0610000000001</c:v>
                </c:pt>
                <c:pt idx="10346" formatCode="0.00">
                  <c:v>4043.1420000000003</c:v>
                </c:pt>
                <c:pt idx="10347" formatCode="0.00">
                  <c:v>4043.2330000000002</c:v>
                </c:pt>
                <c:pt idx="10348" formatCode="0.00">
                  <c:v>4043.3119999999999</c:v>
                </c:pt>
                <c:pt idx="10349" formatCode="0.00">
                  <c:v>4043.252</c:v>
                </c:pt>
                <c:pt idx="10350" formatCode="0.00">
                  <c:v>4043.1869999999999</c:v>
                </c:pt>
                <c:pt idx="10351" formatCode="0.00">
                  <c:v>4043.308</c:v>
                </c:pt>
                <c:pt idx="10352" formatCode="0.00">
                  <c:v>4043.5530000000003</c:v>
                </c:pt>
                <c:pt idx="10353" formatCode="0.00">
                  <c:v>4043.6610000000001</c:v>
                </c:pt>
                <c:pt idx="10354" formatCode="0.00">
                  <c:v>4042.848</c:v>
                </c:pt>
                <c:pt idx="10355" formatCode="0.00">
                  <c:v>4042.3510000000001</c:v>
                </c:pt>
                <c:pt idx="10356" formatCode="0.00">
                  <c:v>4042.0460000000003</c:v>
                </c:pt>
                <c:pt idx="10357" formatCode="0.00">
                  <c:v>4041.835</c:v>
                </c:pt>
                <c:pt idx="10358" formatCode="0.00">
                  <c:v>4041.8150000000001</c:v>
                </c:pt>
                <c:pt idx="10359" formatCode="0.00">
                  <c:v>4042.0509999999999</c:v>
                </c:pt>
                <c:pt idx="10360" formatCode="0.00">
                  <c:v>4042.1770000000001</c:v>
                </c:pt>
                <c:pt idx="10361" formatCode="0.00">
                  <c:v>4042.0830000000001</c:v>
                </c:pt>
                <c:pt idx="10362" formatCode="0.00">
                  <c:v>4041.5820000000003</c:v>
                </c:pt>
                <c:pt idx="10363" formatCode="0.00">
                  <c:v>4041.232</c:v>
                </c:pt>
                <c:pt idx="10364" formatCode="0.00">
                  <c:v>4040.9950000000003</c:v>
                </c:pt>
                <c:pt idx="10365" formatCode="0.00">
                  <c:v>4040.8320000000003</c:v>
                </c:pt>
                <c:pt idx="10366" formatCode="0.00">
                  <c:v>4040.5390000000002</c:v>
                </c:pt>
                <c:pt idx="10367" formatCode="0.00">
                  <c:v>4040.2220000000002</c:v>
                </c:pt>
                <c:pt idx="10368" formatCode="0.00">
                  <c:v>4039.9810000000002</c:v>
                </c:pt>
                <c:pt idx="10369" formatCode="0.00">
                  <c:v>4039.7940000000003</c:v>
                </c:pt>
                <c:pt idx="10370" formatCode="0.00">
                  <c:v>4039.65</c:v>
                </c:pt>
                <c:pt idx="10371" formatCode="0.00">
                  <c:v>4039.529</c:v>
                </c:pt>
                <c:pt idx="10372" formatCode="0.00">
                  <c:v>4039.4259999999999</c:v>
                </c:pt>
                <c:pt idx="10373" formatCode="0.00">
                  <c:v>4040.3740000000003</c:v>
                </c:pt>
                <c:pt idx="10374" formatCode="0.00">
                  <c:v>4040.2629999999999</c:v>
                </c:pt>
                <c:pt idx="10375" formatCode="0.00">
                  <c:v>4040.0440000000003</c:v>
                </c:pt>
                <c:pt idx="10376" formatCode="0.00">
                  <c:v>4039.9630000000002</c:v>
                </c:pt>
                <c:pt idx="10377" formatCode="0.00">
                  <c:v>4039.8700000000003</c:v>
                </c:pt>
                <c:pt idx="10378" formatCode="0.00">
                  <c:v>4039.9929999999999</c:v>
                </c:pt>
                <c:pt idx="10379" formatCode="0.00">
                  <c:v>4039.8530000000001</c:v>
                </c:pt>
                <c:pt idx="10380" formatCode="0.00">
                  <c:v>4039.7270000000003</c:v>
                </c:pt>
                <c:pt idx="10381" formatCode="0.00">
                  <c:v>4039.9210000000003</c:v>
                </c:pt>
                <c:pt idx="10382" formatCode="0.00">
                  <c:v>4039.7380000000003</c:v>
                </c:pt>
                <c:pt idx="10383" formatCode="0.00">
                  <c:v>4039.8450000000003</c:v>
                </c:pt>
                <c:pt idx="10384" formatCode="0.00">
                  <c:v>4040.0640000000003</c:v>
                </c:pt>
                <c:pt idx="10385" formatCode="0.00">
                  <c:v>4040.31</c:v>
                </c:pt>
                <c:pt idx="10386" formatCode="0.00">
                  <c:v>4040.4250000000002</c:v>
                </c:pt>
                <c:pt idx="10387" formatCode="0.00">
                  <c:v>4040.61</c:v>
                </c:pt>
                <c:pt idx="10388" formatCode="0.00">
                  <c:v>4040.864</c:v>
                </c:pt>
                <c:pt idx="10389" formatCode="0.00">
                  <c:v>4041.136</c:v>
                </c:pt>
                <c:pt idx="10390" formatCode="0.00">
                  <c:v>4041.1690000000003</c:v>
                </c:pt>
                <c:pt idx="10391" formatCode="0.00">
                  <c:v>4040.8920000000003</c:v>
                </c:pt>
                <c:pt idx="10392" formatCode="0.00">
                  <c:v>4040.6110000000003</c:v>
                </c:pt>
                <c:pt idx="10393" formatCode="0.00">
                  <c:v>4040.393</c:v>
                </c:pt>
                <c:pt idx="10394" formatCode="0.00">
                  <c:v>4040.2110000000002</c:v>
                </c:pt>
                <c:pt idx="10395" formatCode="0.00">
                  <c:v>4040.07</c:v>
                </c:pt>
                <c:pt idx="10396" formatCode="0.00">
                  <c:v>4039.96</c:v>
                </c:pt>
                <c:pt idx="10397" formatCode="0.00">
                  <c:v>4039.8510000000001</c:v>
                </c:pt>
                <c:pt idx="10398" formatCode="0.00">
                  <c:v>4039.7650000000003</c:v>
                </c:pt>
                <c:pt idx="10399" formatCode="0.00">
                  <c:v>4039.7000000000003</c:v>
                </c:pt>
                <c:pt idx="10400" formatCode="0.00">
                  <c:v>4039.6750000000002</c:v>
                </c:pt>
                <c:pt idx="10401" formatCode="0.00">
                  <c:v>4039.6469999999999</c:v>
                </c:pt>
                <c:pt idx="10402" formatCode="0.00">
                  <c:v>4039.6260000000002</c:v>
                </c:pt>
                <c:pt idx="10403" formatCode="0.00">
                  <c:v>4039.605</c:v>
                </c:pt>
                <c:pt idx="10404" formatCode="0.00">
                  <c:v>4039.5730000000003</c:v>
                </c:pt>
                <c:pt idx="10405" formatCode="0.00">
                  <c:v>4039.567</c:v>
                </c:pt>
                <c:pt idx="10406" formatCode="0.00">
                  <c:v>4039.5440000000003</c:v>
                </c:pt>
                <c:pt idx="10407" formatCode="0.00">
                  <c:v>4039.5210000000002</c:v>
                </c:pt>
                <c:pt idx="10408" formatCode="0.00">
                  <c:v>4039.509</c:v>
                </c:pt>
                <c:pt idx="10409" formatCode="0.00">
                  <c:v>4039.5060000000003</c:v>
                </c:pt>
                <c:pt idx="10410" formatCode="0.00">
                  <c:v>4039.5080000000003</c:v>
                </c:pt>
                <c:pt idx="10411" formatCode="0.00">
                  <c:v>4039.5070000000001</c:v>
                </c:pt>
                <c:pt idx="10412" formatCode="0.00">
                  <c:v>4039.5230000000001</c:v>
                </c:pt>
                <c:pt idx="10413" formatCode="0.00">
                  <c:v>4039.511</c:v>
                </c:pt>
                <c:pt idx="10414" formatCode="0.00">
                  <c:v>4039.5060000000003</c:v>
                </c:pt>
                <c:pt idx="10415" formatCode="0.00">
                  <c:v>4039.498</c:v>
                </c:pt>
                <c:pt idx="10416" formatCode="0.00">
                  <c:v>4039.4760000000001</c:v>
                </c:pt>
                <c:pt idx="10417" formatCode="0.00">
                  <c:v>4039.4690000000001</c:v>
                </c:pt>
                <c:pt idx="10418" formatCode="0.00">
                  <c:v>4039.46</c:v>
                </c:pt>
                <c:pt idx="10419" formatCode="0.00">
                  <c:v>4039.4459999999999</c:v>
                </c:pt>
                <c:pt idx="10420" formatCode="0.00">
                  <c:v>4039.4280000000003</c:v>
                </c:pt>
                <c:pt idx="10421" formatCode="0.00">
                  <c:v>4039.4140000000002</c:v>
                </c:pt>
                <c:pt idx="10422" formatCode="0.00">
                  <c:v>4039.4070000000002</c:v>
                </c:pt>
                <c:pt idx="10423" formatCode="0.00">
                  <c:v>4039.386</c:v>
                </c:pt>
                <c:pt idx="10424" formatCode="0.00">
                  <c:v>4039.3710000000001</c:v>
                </c:pt>
                <c:pt idx="10425" formatCode="0.00">
                  <c:v>4039.36</c:v>
                </c:pt>
                <c:pt idx="10426" formatCode="0.00">
                  <c:v>4039.35</c:v>
                </c:pt>
                <c:pt idx="10427" formatCode="0.00">
                  <c:v>4039.3430000000003</c:v>
                </c:pt>
                <c:pt idx="10428" formatCode="0.00">
                  <c:v>4039.32</c:v>
                </c:pt>
                <c:pt idx="10429" formatCode="0.00">
                  <c:v>4039.3130000000001</c:v>
                </c:pt>
                <c:pt idx="10430" formatCode="0.00">
                  <c:v>4039.3020000000001</c:v>
                </c:pt>
                <c:pt idx="10431" formatCode="0.00">
                  <c:v>4039.299</c:v>
                </c:pt>
                <c:pt idx="10432" formatCode="0.00">
                  <c:v>4039.2829999999999</c:v>
                </c:pt>
                <c:pt idx="10433" formatCode="0.00">
                  <c:v>4039.268</c:v>
                </c:pt>
                <c:pt idx="10434" formatCode="0.00">
                  <c:v>4039.2530000000002</c:v>
                </c:pt>
                <c:pt idx="10435" formatCode="0.00">
                  <c:v>4039.2339999999999</c:v>
                </c:pt>
                <c:pt idx="10436" formatCode="0.00">
                  <c:v>4039.2350000000001</c:v>
                </c:pt>
                <c:pt idx="10437" formatCode="0.00">
                  <c:v>4039.223</c:v>
                </c:pt>
                <c:pt idx="10438" formatCode="0.00">
                  <c:v>4039.223</c:v>
                </c:pt>
                <c:pt idx="10439" formatCode="0.00">
                  <c:v>4039.2290000000003</c:v>
                </c:pt>
                <c:pt idx="10440" formatCode="0.00">
                  <c:v>4039.2270000000003</c:v>
                </c:pt>
                <c:pt idx="10441" formatCode="0.00">
                  <c:v>4039.2130000000002</c:v>
                </c:pt>
                <c:pt idx="10442" formatCode="0.00">
                  <c:v>4039.21</c:v>
                </c:pt>
                <c:pt idx="10443" formatCode="0.00">
                  <c:v>4039.1959999999999</c:v>
                </c:pt>
                <c:pt idx="10444" formatCode="0.00">
                  <c:v>4039.1890000000003</c:v>
                </c:pt>
                <c:pt idx="10445" formatCode="0.00">
                  <c:v>4039.1820000000002</c:v>
                </c:pt>
                <c:pt idx="10446" formatCode="0.00">
                  <c:v>4039.183</c:v>
                </c:pt>
                <c:pt idx="10447" formatCode="0.00">
                  <c:v>4039.1820000000002</c:v>
                </c:pt>
                <c:pt idx="10448" formatCode="0.00">
                  <c:v>4039.1750000000002</c:v>
                </c:pt>
                <c:pt idx="10449" formatCode="0.00">
                  <c:v>4039.165</c:v>
                </c:pt>
                <c:pt idx="10450" formatCode="0.00">
                  <c:v>4039.152</c:v>
                </c:pt>
                <c:pt idx="10451" formatCode="0.00">
                  <c:v>4039.1400000000003</c:v>
                </c:pt>
                <c:pt idx="10452" formatCode="0.00">
                  <c:v>4039.116</c:v>
                </c:pt>
                <c:pt idx="10453" formatCode="0.00">
                  <c:v>4039.078</c:v>
                </c:pt>
                <c:pt idx="10454" formatCode="0.00">
                  <c:v>4039.0250000000001</c:v>
                </c:pt>
                <c:pt idx="10455" formatCode="0.00">
                  <c:v>4038.9770000000003</c:v>
                </c:pt>
                <c:pt idx="10456" formatCode="0.00">
                  <c:v>4038.8850000000002</c:v>
                </c:pt>
                <c:pt idx="10457" formatCode="0.00">
                  <c:v>4038.8090000000002</c:v>
                </c:pt>
                <c:pt idx="10458" formatCode="0.00">
                  <c:v>4038.7470000000003</c:v>
                </c:pt>
                <c:pt idx="10459" formatCode="0.00">
                  <c:v>4038.672</c:v>
                </c:pt>
                <c:pt idx="10460" formatCode="0.00">
                  <c:v>4038.6089999999999</c:v>
                </c:pt>
                <c:pt idx="10461" formatCode="0.00">
                  <c:v>4038.5640000000003</c:v>
                </c:pt>
                <c:pt idx="10462" formatCode="0.00">
                  <c:v>4038.52</c:v>
                </c:pt>
                <c:pt idx="10463" formatCode="0.00">
                  <c:v>4038.491</c:v>
                </c:pt>
                <c:pt idx="10464" formatCode="0.00">
                  <c:v>4038.4580000000001</c:v>
                </c:pt>
                <c:pt idx="10465" formatCode="0.00">
                  <c:v>4038.44</c:v>
                </c:pt>
                <c:pt idx="10466" formatCode="0.00">
                  <c:v>4038.4090000000001</c:v>
                </c:pt>
                <c:pt idx="10467" formatCode="0.00">
                  <c:v>4038.3900000000003</c:v>
                </c:pt>
                <c:pt idx="10468" formatCode="0.00">
                  <c:v>4038.366</c:v>
                </c:pt>
                <c:pt idx="10469" formatCode="0.00">
                  <c:v>4038.348</c:v>
                </c:pt>
                <c:pt idx="10470" formatCode="0.00">
                  <c:v>4038.3230000000003</c:v>
                </c:pt>
                <c:pt idx="10471" formatCode="0.00">
                  <c:v>4038.3030000000003</c:v>
                </c:pt>
                <c:pt idx="10472" formatCode="0.00">
                  <c:v>4038.2710000000002</c:v>
                </c:pt>
                <c:pt idx="10473" formatCode="0.00">
                  <c:v>4038.261</c:v>
                </c:pt>
                <c:pt idx="10474" formatCode="0.00">
                  <c:v>4038.2370000000001</c:v>
                </c:pt>
                <c:pt idx="10475" formatCode="0.00">
                  <c:v>4038.2130000000002</c:v>
                </c:pt>
                <c:pt idx="10476" formatCode="0.00">
                  <c:v>4038.1959999999999</c:v>
                </c:pt>
                <c:pt idx="10477" formatCode="0.00">
                  <c:v>4038.181</c:v>
                </c:pt>
                <c:pt idx="10478" formatCode="0.00">
                  <c:v>4038.1530000000002</c:v>
                </c:pt>
                <c:pt idx="10479" formatCode="0.00">
                  <c:v>4038.1179999999999</c:v>
                </c:pt>
                <c:pt idx="10480" formatCode="0.00">
                  <c:v>4038.0940000000001</c:v>
                </c:pt>
                <c:pt idx="10481" formatCode="0.00">
                  <c:v>4038.07</c:v>
                </c:pt>
                <c:pt idx="10482" formatCode="0.00">
                  <c:v>4038.0460000000003</c:v>
                </c:pt>
                <c:pt idx="10483" formatCode="0.00">
                  <c:v>4038.0150000000003</c:v>
                </c:pt>
                <c:pt idx="10484" formatCode="0.00">
                  <c:v>4037.9850000000001</c:v>
                </c:pt>
                <c:pt idx="10485" formatCode="0.00">
                  <c:v>4037.9650000000001</c:v>
                </c:pt>
                <c:pt idx="10486" formatCode="0.00">
                  <c:v>4037.9290000000001</c:v>
                </c:pt>
                <c:pt idx="10487" formatCode="0.00">
                  <c:v>4037.9050000000002</c:v>
                </c:pt>
                <c:pt idx="10488" formatCode="0.00">
                  <c:v>4037.8789999999999</c:v>
                </c:pt>
                <c:pt idx="10489" formatCode="0.00">
                  <c:v>4037.8490000000002</c:v>
                </c:pt>
                <c:pt idx="10490" formatCode="0.00">
                  <c:v>4037.8250000000003</c:v>
                </c:pt>
                <c:pt idx="10491" formatCode="0.00">
                  <c:v>4037.7980000000002</c:v>
                </c:pt>
                <c:pt idx="10492" formatCode="0.00">
                  <c:v>4037.77</c:v>
                </c:pt>
                <c:pt idx="10493" formatCode="0.00">
                  <c:v>4037.7510000000002</c:v>
                </c:pt>
                <c:pt idx="10494" formatCode="0.00">
                  <c:v>4037.7290000000003</c:v>
                </c:pt>
                <c:pt idx="10495" formatCode="0.00">
                  <c:v>4037.7139999999999</c:v>
                </c:pt>
                <c:pt idx="10496" formatCode="0.00">
                  <c:v>4037.692</c:v>
                </c:pt>
                <c:pt idx="10497" formatCode="0.00">
                  <c:v>4037.6690000000003</c:v>
                </c:pt>
                <c:pt idx="10498" formatCode="0.00">
                  <c:v>4037.6410000000001</c:v>
                </c:pt>
                <c:pt idx="10499" formatCode="0.00">
                  <c:v>4037.627</c:v>
                </c:pt>
                <c:pt idx="10500" formatCode="0.00">
                  <c:v>4037.6120000000001</c:v>
                </c:pt>
                <c:pt idx="10501" formatCode="0.00">
                  <c:v>4037.5909999999999</c:v>
                </c:pt>
                <c:pt idx="10502" formatCode="0.00">
                  <c:v>4037.5770000000002</c:v>
                </c:pt>
                <c:pt idx="10503" formatCode="0.00">
                  <c:v>4037.5540000000001</c:v>
                </c:pt>
                <c:pt idx="10504" formatCode="0.00">
                  <c:v>4037.5440000000003</c:v>
                </c:pt>
                <c:pt idx="10505" formatCode="0.00">
                  <c:v>4037.5219999999999</c:v>
                </c:pt>
                <c:pt idx="10506" formatCode="0.00">
                  <c:v>4037.5050000000001</c:v>
                </c:pt>
                <c:pt idx="10507" formatCode="0.00">
                  <c:v>4037.4950000000003</c:v>
                </c:pt>
                <c:pt idx="10508" formatCode="0.00">
                  <c:v>4037.4720000000002</c:v>
                </c:pt>
                <c:pt idx="10509" formatCode="0.00">
                  <c:v>4037.4700000000003</c:v>
                </c:pt>
                <c:pt idx="10510" formatCode="0.00">
                  <c:v>4037.4639999999999</c:v>
                </c:pt>
                <c:pt idx="10511" formatCode="0.00">
                  <c:v>4037.44</c:v>
                </c:pt>
                <c:pt idx="10512" formatCode="0.00">
                  <c:v>4037.4360000000001</c:v>
                </c:pt>
                <c:pt idx="10513" formatCode="0.00">
                  <c:v>4037.424</c:v>
                </c:pt>
                <c:pt idx="10514" formatCode="0.00">
                  <c:v>4037.4369999999999</c:v>
                </c:pt>
                <c:pt idx="10515" formatCode="0.00">
                  <c:v>4037.453</c:v>
                </c:pt>
                <c:pt idx="10516" formatCode="0.00">
                  <c:v>4037.4390000000003</c:v>
                </c:pt>
                <c:pt idx="10517" formatCode="0.00">
                  <c:v>4037.4259999999999</c:v>
                </c:pt>
                <c:pt idx="10518" formatCode="0.00">
                  <c:v>4037.4190000000003</c:v>
                </c:pt>
                <c:pt idx="10519" formatCode="0.00">
                  <c:v>4037.3990000000003</c:v>
                </c:pt>
                <c:pt idx="10520" formatCode="0.00">
                  <c:v>4037.3870000000002</c:v>
                </c:pt>
                <c:pt idx="10521" formatCode="0.00">
                  <c:v>4037.3670000000002</c:v>
                </c:pt>
                <c:pt idx="10522" formatCode="0.00">
                  <c:v>4037.3530000000001</c:v>
                </c:pt>
                <c:pt idx="10523" formatCode="0.00">
                  <c:v>4037.3450000000003</c:v>
                </c:pt>
                <c:pt idx="10524" formatCode="0.00">
                  <c:v>4037.3290000000002</c:v>
                </c:pt>
                <c:pt idx="10525" formatCode="0.00">
                  <c:v>4037.3119999999999</c:v>
                </c:pt>
                <c:pt idx="10526" formatCode="0.00">
                  <c:v>4037.3030000000003</c:v>
                </c:pt>
                <c:pt idx="10527" formatCode="0.00">
                  <c:v>4037.2870000000003</c:v>
                </c:pt>
                <c:pt idx="10528" formatCode="0.00">
                  <c:v>4037.2570000000001</c:v>
                </c:pt>
                <c:pt idx="10529" formatCode="0.00">
                  <c:v>4037.25</c:v>
                </c:pt>
                <c:pt idx="10530" formatCode="0.00">
                  <c:v>4037.2260000000001</c:v>
                </c:pt>
                <c:pt idx="10531" formatCode="0.00">
                  <c:v>4037.2040000000002</c:v>
                </c:pt>
                <c:pt idx="10532" formatCode="0.00">
                  <c:v>4037.1820000000002</c:v>
                </c:pt>
                <c:pt idx="10533" formatCode="0.00">
                  <c:v>4037.1570000000002</c:v>
                </c:pt>
                <c:pt idx="10534" formatCode="0.00">
                  <c:v>4037.134</c:v>
                </c:pt>
                <c:pt idx="10535" formatCode="0.00">
                  <c:v>4037.107</c:v>
                </c:pt>
                <c:pt idx="10536" formatCode="0.00">
                  <c:v>4037.076</c:v>
                </c:pt>
                <c:pt idx="10537" formatCode="0.00">
                  <c:v>4037.0440000000003</c:v>
                </c:pt>
                <c:pt idx="10538" formatCode="0.00">
                  <c:v>4037.009</c:v>
                </c:pt>
                <c:pt idx="10539" formatCode="0.00">
                  <c:v>4036.9760000000001</c:v>
                </c:pt>
                <c:pt idx="10540" formatCode="0.00">
                  <c:v>4036.9450000000002</c:v>
                </c:pt>
                <c:pt idx="10541" formatCode="0.00">
                  <c:v>4036.9050000000002</c:v>
                </c:pt>
                <c:pt idx="10542" formatCode="0.00">
                  <c:v>4036.8650000000002</c:v>
                </c:pt>
                <c:pt idx="10543" formatCode="0.00">
                  <c:v>4036.8330000000001</c:v>
                </c:pt>
                <c:pt idx="10544" formatCode="0.00">
                  <c:v>4036.7940000000003</c:v>
                </c:pt>
                <c:pt idx="10545" formatCode="0.00">
                  <c:v>4036.759</c:v>
                </c:pt>
                <c:pt idx="10546" formatCode="0.00">
                  <c:v>4036.7170000000001</c:v>
                </c:pt>
                <c:pt idx="10547" formatCode="0.00">
                  <c:v>4036.6770000000001</c:v>
                </c:pt>
                <c:pt idx="10548" formatCode="0.00">
                  <c:v>4036.634</c:v>
                </c:pt>
                <c:pt idx="10549" formatCode="0.00">
                  <c:v>4036.5950000000003</c:v>
                </c:pt>
                <c:pt idx="10550" formatCode="0.00">
                  <c:v>4036.5509999999999</c:v>
                </c:pt>
                <c:pt idx="10551" formatCode="0.00">
                  <c:v>4036.5150000000003</c:v>
                </c:pt>
                <c:pt idx="10552" formatCode="0.00">
                  <c:v>4036.4639999999999</c:v>
                </c:pt>
                <c:pt idx="10553" formatCode="0.00">
                  <c:v>4036.4190000000003</c:v>
                </c:pt>
                <c:pt idx="10554" formatCode="0.00">
                  <c:v>4036.3710000000001</c:v>
                </c:pt>
                <c:pt idx="10555" formatCode="0.00">
                  <c:v>4036.328</c:v>
                </c:pt>
                <c:pt idx="10556" formatCode="0.00">
                  <c:v>4036.29</c:v>
                </c:pt>
                <c:pt idx="10557" formatCode="0.00">
                  <c:v>4036.2429999999999</c:v>
                </c:pt>
                <c:pt idx="10558" formatCode="0.00">
                  <c:v>4036.194</c:v>
                </c:pt>
                <c:pt idx="10559" formatCode="0.00">
                  <c:v>4036.1530000000002</c:v>
                </c:pt>
                <c:pt idx="10560" formatCode="0.00">
                  <c:v>4036.1060000000002</c:v>
                </c:pt>
                <c:pt idx="10561" formatCode="0.00">
                  <c:v>4036.067</c:v>
                </c:pt>
                <c:pt idx="10562" formatCode="0.00">
                  <c:v>4036.0140000000001</c:v>
                </c:pt>
                <c:pt idx="10563" formatCode="0.00">
                  <c:v>4035.973</c:v>
                </c:pt>
                <c:pt idx="10564" formatCode="0.00">
                  <c:v>4035.924</c:v>
                </c:pt>
                <c:pt idx="10565" formatCode="0.00">
                  <c:v>4035.8830000000003</c:v>
                </c:pt>
                <c:pt idx="10566" formatCode="0.00">
                  <c:v>4035.8430000000003</c:v>
                </c:pt>
                <c:pt idx="10567" formatCode="0.00">
                  <c:v>4035.7930000000001</c:v>
                </c:pt>
                <c:pt idx="10568" formatCode="0.00">
                  <c:v>4035.752</c:v>
                </c:pt>
                <c:pt idx="10569" formatCode="0.00">
                  <c:v>4035.7090000000003</c:v>
                </c:pt>
                <c:pt idx="10570" formatCode="0.00">
                  <c:v>4035.6690000000003</c:v>
                </c:pt>
                <c:pt idx="10571" formatCode="0.00">
                  <c:v>4035.627</c:v>
                </c:pt>
                <c:pt idx="10572" formatCode="0.00">
                  <c:v>4035.576</c:v>
                </c:pt>
                <c:pt idx="10573" formatCode="0.00">
                  <c:v>4035.54</c:v>
                </c:pt>
                <c:pt idx="10574" formatCode="0.00">
                  <c:v>4035.5</c:v>
                </c:pt>
                <c:pt idx="10575" formatCode="0.00">
                  <c:v>4035.451</c:v>
                </c:pt>
                <c:pt idx="10576" formatCode="0.00">
                  <c:v>4035.415</c:v>
                </c:pt>
                <c:pt idx="10577" formatCode="0.00">
                  <c:v>4035.384</c:v>
                </c:pt>
                <c:pt idx="10578" formatCode="0.00">
                  <c:v>4035.3270000000002</c:v>
                </c:pt>
                <c:pt idx="10579" formatCode="0.00">
                  <c:v>4035.297</c:v>
                </c:pt>
                <c:pt idx="10580" formatCode="0.00">
                  <c:v>4035.2550000000001</c:v>
                </c:pt>
                <c:pt idx="10581" formatCode="0.00">
                  <c:v>4035.203</c:v>
                </c:pt>
                <c:pt idx="10582" formatCode="0.00">
                  <c:v>4035.1600000000003</c:v>
                </c:pt>
                <c:pt idx="10583" formatCode="0.00">
                  <c:v>4035.1179999999999</c:v>
                </c:pt>
                <c:pt idx="10584" formatCode="0.00">
                  <c:v>4035.0770000000002</c:v>
                </c:pt>
                <c:pt idx="10585" formatCode="0.00">
                  <c:v>4035.038</c:v>
                </c:pt>
                <c:pt idx="10586" formatCode="0.00">
                  <c:v>4034.991</c:v>
                </c:pt>
                <c:pt idx="10587" formatCode="0.00">
                  <c:v>4034.9430000000002</c:v>
                </c:pt>
                <c:pt idx="10588" formatCode="0.00">
                  <c:v>4034.9050000000002</c:v>
                </c:pt>
                <c:pt idx="10589" formatCode="0.00">
                  <c:v>4033.1790000000001</c:v>
                </c:pt>
                <c:pt idx="10590" formatCode="0.00">
                  <c:v>4034.8110000000001</c:v>
                </c:pt>
                <c:pt idx="10591" formatCode="0.00">
                  <c:v>4034.7740000000003</c:v>
                </c:pt>
                <c:pt idx="10592" formatCode="0.00">
                  <c:v>4034.7280000000001</c:v>
                </c:pt>
                <c:pt idx="10593" formatCode="0.00">
                  <c:v>4034.6750000000002</c:v>
                </c:pt>
                <c:pt idx="10594" formatCode="0.00">
                  <c:v>4034.6289999999999</c:v>
                </c:pt>
                <c:pt idx="10595" formatCode="0.00">
                  <c:v>4034.5810000000001</c:v>
                </c:pt>
                <c:pt idx="10596" formatCode="0.00">
                  <c:v>4034.538</c:v>
                </c:pt>
                <c:pt idx="10597" formatCode="0.00">
                  <c:v>4034.489</c:v>
                </c:pt>
                <c:pt idx="10598" formatCode="0.00">
                  <c:v>4034.4380000000001</c:v>
                </c:pt>
                <c:pt idx="10599" formatCode="0.00">
                  <c:v>4034.402</c:v>
                </c:pt>
                <c:pt idx="10600" formatCode="0.00">
                  <c:v>4034.3510000000001</c:v>
                </c:pt>
                <c:pt idx="10601" formatCode="0.00">
                  <c:v>4034.3070000000002</c:v>
                </c:pt>
                <c:pt idx="10602" formatCode="0.00">
                  <c:v>4034.2629999999999</c:v>
                </c:pt>
                <c:pt idx="10603" formatCode="0.00">
                  <c:v>4034.2090000000003</c:v>
                </c:pt>
                <c:pt idx="10604" formatCode="0.00">
                  <c:v>4034.172</c:v>
                </c:pt>
                <c:pt idx="10605" formatCode="0.00">
                  <c:v>4034.1260000000002</c:v>
                </c:pt>
                <c:pt idx="10606" formatCode="0.00">
                  <c:v>4034.078</c:v>
                </c:pt>
                <c:pt idx="10607" formatCode="0.00">
                  <c:v>4034.03</c:v>
                </c:pt>
                <c:pt idx="10608" formatCode="0.00">
                  <c:v>4033.9780000000001</c:v>
                </c:pt>
                <c:pt idx="10609" formatCode="0.00">
                  <c:v>4033.942</c:v>
                </c:pt>
                <c:pt idx="10610" formatCode="0.00">
                  <c:v>4033.895</c:v>
                </c:pt>
                <c:pt idx="10611" formatCode="0.00">
                  <c:v>4033.85</c:v>
                </c:pt>
                <c:pt idx="10612" formatCode="0.00">
                  <c:v>4033.806</c:v>
                </c:pt>
                <c:pt idx="10613" formatCode="0.00">
                  <c:v>4033.7660000000001</c:v>
                </c:pt>
                <c:pt idx="10614" formatCode="0.00">
                  <c:v>4033.7339999999999</c:v>
                </c:pt>
                <c:pt idx="10615" formatCode="0.00">
                  <c:v>4032.0680000000002</c:v>
                </c:pt>
                <c:pt idx="10616" formatCode="0.00">
                  <c:v>4033.6579999999999</c:v>
                </c:pt>
                <c:pt idx="10617" formatCode="0.00">
                  <c:v>4033.6080000000002</c:v>
                </c:pt>
                <c:pt idx="10618" formatCode="0.00">
                  <c:v>4033.5709999999999</c:v>
                </c:pt>
                <c:pt idx="10619" formatCode="0.00">
                  <c:v>4033.5309999999999</c:v>
                </c:pt>
                <c:pt idx="10620" formatCode="0.00">
                  <c:v>4033.4760000000001</c:v>
                </c:pt>
                <c:pt idx="10621" formatCode="0.00">
                  <c:v>4033.4500000000003</c:v>
                </c:pt>
                <c:pt idx="10622" formatCode="0.00">
                  <c:v>4033.413</c:v>
                </c:pt>
                <c:pt idx="10623" formatCode="0.00">
                  <c:v>4033.0770000000002</c:v>
                </c:pt>
                <c:pt idx="10624" formatCode="0.00">
                  <c:v>4033.34</c:v>
                </c:pt>
                <c:pt idx="10625" formatCode="0.00">
                  <c:v>4033.3</c:v>
                </c:pt>
                <c:pt idx="10626" formatCode="0.00">
                  <c:v>4033.2629999999999</c:v>
                </c:pt>
                <c:pt idx="10627" formatCode="0.00">
                  <c:v>4033.2260000000001</c:v>
                </c:pt>
                <c:pt idx="10628" formatCode="0.00">
                  <c:v>4033.1930000000002</c:v>
                </c:pt>
                <c:pt idx="10629" formatCode="0.00">
                  <c:v>4033.152</c:v>
                </c:pt>
                <c:pt idx="10630" formatCode="0.00">
                  <c:v>4033.1289999999999</c:v>
                </c:pt>
                <c:pt idx="10631" formatCode="0.00">
                  <c:v>4033.0810000000001</c:v>
                </c:pt>
                <c:pt idx="10632" formatCode="0.00">
                  <c:v>4033.0540000000001</c:v>
                </c:pt>
                <c:pt idx="10633" formatCode="0.00">
                  <c:v>4033.009</c:v>
                </c:pt>
                <c:pt idx="10634" formatCode="0.00">
                  <c:v>4032.973</c:v>
                </c:pt>
                <c:pt idx="10635" formatCode="0.00">
                  <c:v>4031.5080000000003</c:v>
                </c:pt>
                <c:pt idx="10636" formatCode="0.00">
                  <c:v>4032.8980000000001</c:v>
                </c:pt>
                <c:pt idx="10637" formatCode="0.00">
                  <c:v>4032.8810000000003</c:v>
                </c:pt>
                <c:pt idx="10638" formatCode="0.00">
                  <c:v>4032.7060000000001</c:v>
                </c:pt>
                <c:pt idx="10639" formatCode="0.00">
                  <c:v>4032.806</c:v>
                </c:pt>
                <c:pt idx="10640" formatCode="0.00">
                  <c:v>4032.7690000000002</c:v>
                </c:pt>
                <c:pt idx="10641" formatCode="0.00">
                  <c:v>4032.7150000000001</c:v>
                </c:pt>
                <c:pt idx="10642" formatCode="0.00">
                  <c:v>4032.7159999999999</c:v>
                </c:pt>
                <c:pt idx="10643" formatCode="0.00">
                  <c:v>4032.674</c:v>
                </c:pt>
                <c:pt idx="10644" formatCode="0.00">
                  <c:v>4032.6410000000001</c:v>
                </c:pt>
                <c:pt idx="10645" formatCode="0.00">
                  <c:v>4032.61</c:v>
                </c:pt>
                <c:pt idx="10646" formatCode="0.00">
                  <c:v>4032.5750000000003</c:v>
                </c:pt>
                <c:pt idx="10647" formatCode="0.00">
                  <c:v>4032.538</c:v>
                </c:pt>
                <c:pt idx="10648" formatCode="0.00">
                  <c:v>4032.5190000000002</c:v>
                </c:pt>
                <c:pt idx="10649" formatCode="0.00">
                  <c:v>4032.4720000000002</c:v>
                </c:pt>
                <c:pt idx="10650" formatCode="0.00">
                  <c:v>4032.4459999999999</c:v>
                </c:pt>
                <c:pt idx="10651" formatCode="0.00">
                  <c:v>4032.4190000000003</c:v>
                </c:pt>
                <c:pt idx="10652" formatCode="0.00">
                  <c:v>4032.3830000000003</c:v>
                </c:pt>
                <c:pt idx="10653" formatCode="0.00">
                  <c:v>4032.3560000000002</c:v>
                </c:pt>
                <c:pt idx="10654" formatCode="0.00">
                  <c:v>4032.3180000000002</c:v>
                </c:pt>
                <c:pt idx="10655" formatCode="0.00">
                  <c:v>4032.2950000000001</c:v>
                </c:pt>
                <c:pt idx="10656" formatCode="0.00">
                  <c:v>4032.2470000000003</c:v>
                </c:pt>
                <c:pt idx="10657" formatCode="0.00">
                  <c:v>4032.2139999999999</c:v>
                </c:pt>
                <c:pt idx="10658" formatCode="0.00">
                  <c:v>4032.1790000000001</c:v>
                </c:pt>
                <c:pt idx="10659" formatCode="0.00">
                  <c:v>4032.1530000000002</c:v>
                </c:pt>
                <c:pt idx="10660" formatCode="0.00">
                  <c:v>4032.127</c:v>
                </c:pt>
                <c:pt idx="10661" formatCode="0.00">
                  <c:v>4032.09</c:v>
                </c:pt>
                <c:pt idx="10662" formatCode="0.00">
                  <c:v>4032.0570000000002</c:v>
                </c:pt>
                <c:pt idx="10663" formatCode="0.00">
                  <c:v>4032.0360000000001</c:v>
                </c:pt>
                <c:pt idx="10664" formatCode="0.00">
                  <c:v>4032.0030000000002</c:v>
                </c:pt>
                <c:pt idx="10665" formatCode="0.00">
                  <c:v>4031.9680000000003</c:v>
                </c:pt>
                <c:pt idx="10666" formatCode="0.00">
                  <c:v>4031.9380000000001</c:v>
                </c:pt>
                <c:pt idx="10667" formatCode="0.00">
                  <c:v>4031.9059999999999</c:v>
                </c:pt>
                <c:pt idx="10668" formatCode="0.00">
                  <c:v>4031.8780000000002</c:v>
                </c:pt>
                <c:pt idx="10669" formatCode="0.00">
                  <c:v>4031.8470000000002</c:v>
                </c:pt>
                <c:pt idx="10670" formatCode="0.00">
                  <c:v>4031.82</c:v>
                </c:pt>
                <c:pt idx="10671" formatCode="0.00">
                  <c:v>4031.797</c:v>
                </c:pt>
                <c:pt idx="10672" formatCode="0.00">
                  <c:v>4031.7620000000002</c:v>
                </c:pt>
                <c:pt idx="10673" formatCode="0.00">
                  <c:v>4031.7339999999999</c:v>
                </c:pt>
                <c:pt idx="10674" formatCode="0.00">
                  <c:v>4031.7049999999999</c:v>
                </c:pt>
                <c:pt idx="10675" formatCode="0.00">
                  <c:v>4031.6860000000001</c:v>
                </c:pt>
                <c:pt idx="10676" formatCode="0.00">
                  <c:v>4031.6379999999999</c:v>
                </c:pt>
                <c:pt idx="10677" formatCode="0.00">
                  <c:v>4031.6120000000001</c:v>
                </c:pt>
                <c:pt idx="10678" formatCode="0.00">
                  <c:v>4031.402</c:v>
                </c:pt>
                <c:pt idx="10679" formatCode="0.00">
                  <c:v>4031.5590000000002</c:v>
                </c:pt>
                <c:pt idx="10680" formatCode="0.00">
                  <c:v>4031.5350000000003</c:v>
                </c:pt>
                <c:pt idx="10681" formatCode="0.00">
                  <c:v>4031.5080000000003</c:v>
                </c:pt>
                <c:pt idx="10682" formatCode="0.00">
                  <c:v>4031.4880000000003</c:v>
                </c:pt>
                <c:pt idx="10683" formatCode="0.00">
                  <c:v>4031.4670000000001</c:v>
                </c:pt>
                <c:pt idx="10684" formatCode="0.00">
                  <c:v>4031.4369999999999</c:v>
                </c:pt>
                <c:pt idx="10685" formatCode="0.00">
                  <c:v>4031.424</c:v>
                </c:pt>
                <c:pt idx="10686" formatCode="0.00">
                  <c:v>4031.4010000000003</c:v>
                </c:pt>
                <c:pt idx="10687" formatCode="0.00">
                  <c:v>4031.3720000000003</c:v>
                </c:pt>
                <c:pt idx="10688" formatCode="0.00">
                  <c:v>4031.3530000000001</c:v>
                </c:pt>
                <c:pt idx="10689" formatCode="0.00">
                  <c:v>4031.346</c:v>
                </c:pt>
                <c:pt idx="10690" formatCode="0.00">
                  <c:v>4031.3230000000003</c:v>
                </c:pt>
                <c:pt idx="10691" formatCode="0.00">
                  <c:v>4031.3030000000003</c:v>
                </c:pt>
                <c:pt idx="10692" formatCode="0.00">
                  <c:v>4031.29</c:v>
                </c:pt>
                <c:pt idx="10693" formatCode="0.00">
                  <c:v>4031.252</c:v>
                </c:pt>
                <c:pt idx="10694" formatCode="0.00">
                  <c:v>4031.2490000000003</c:v>
                </c:pt>
                <c:pt idx="10695" formatCode="0.00">
                  <c:v>4031.2339999999999</c:v>
                </c:pt>
                <c:pt idx="10696" formatCode="0.00">
                  <c:v>4031.2139999999999</c:v>
                </c:pt>
                <c:pt idx="10697" formatCode="0.00">
                  <c:v>4031.2000000000003</c:v>
                </c:pt>
                <c:pt idx="10698" formatCode="0.00">
                  <c:v>4031.1669999999999</c:v>
                </c:pt>
                <c:pt idx="10699" formatCode="0.00">
                  <c:v>4031.1620000000003</c:v>
                </c:pt>
                <c:pt idx="10700" formatCode="0.00">
                  <c:v>4031.1390000000001</c:v>
                </c:pt>
                <c:pt idx="10701" formatCode="0.00">
                  <c:v>4031.123</c:v>
                </c:pt>
                <c:pt idx="10702" formatCode="0.00">
                  <c:v>4031.1080000000002</c:v>
                </c:pt>
                <c:pt idx="10703" formatCode="0.00">
                  <c:v>4031.0770000000002</c:v>
                </c:pt>
                <c:pt idx="10704" formatCode="0.00">
                  <c:v>4031.058</c:v>
                </c:pt>
                <c:pt idx="10705" formatCode="0.00">
                  <c:v>4031.0540000000001</c:v>
                </c:pt>
                <c:pt idx="10706" formatCode="0.00">
                  <c:v>4031.0280000000002</c:v>
                </c:pt>
                <c:pt idx="10707" formatCode="0.00">
                  <c:v>4031.0050000000001</c:v>
                </c:pt>
                <c:pt idx="10708" formatCode="0.00">
                  <c:v>4031</c:v>
                </c:pt>
                <c:pt idx="10709" formatCode="0.00">
                  <c:v>4030.9810000000002</c:v>
                </c:pt>
                <c:pt idx="10710" formatCode="0.00">
                  <c:v>4030.971</c:v>
                </c:pt>
                <c:pt idx="10711" formatCode="0.00">
                  <c:v>4030.9549999999999</c:v>
                </c:pt>
                <c:pt idx="10712" formatCode="0.00">
                  <c:v>4030.942</c:v>
                </c:pt>
                <c:pt idx="10713" formatCode="0.00">
                  <c:v>4030.9190000000003</c:v>
                </c:pt>
                <c:pt idx="10714" formatCode="0.00">
                  <c:v>4030.902</c:v>
                </c:pt>
                <c:pt idx="10715" formatCode="0.00">
                  <c:v>4030.9</c:v>
                </c:pt>
                <c:pt idx="10716" formatCode="0.00">
                  <c:v>4030.8690000000001</c:v>
                </c:pt>
                <c:pt idx="10717" formatCode="0.00">
                  <c:v>4030.866</c:v>
                </c:pt>
                <c:pt idx="10718" formatCode="0.00">
                  <c:v>4030.828</c:v>
                </c:pt>
                <c:pt idx="10719" formatCode="0.00">
                  <c:v>4030.8320000000003</c:v>
                </c:pt>
                <c:pt idx="10720" formatCode="0.00">
                  <c:v>4030.6610000000001</c:v>
                </c:pt>
                <c:pt idx="10721" formatCode="0.00">
                  <c:v>4030.8030000000003</c:v>
                </c:pt>
                <c:pt idx="10722" formatCode="0.00">
                  <c:v>4030.7809999999999</c:v>
                </c:pt>
                <c:pt idx="10723" formatCode="0.00">
                  <c:v>4030.7750000000001</c:v>
                </c:pt>
                <c:pt idx="10724" formatCode="0.00">
                  <c:v>4030.7560000000003</c:v>
                </c:pt>
                <c:pt idx="10725" formatCode="0.00">
                  <c:v>4030.7420000000002</c:v>
                </c:pt>
                <c:pt idx="10726" formatCode="0.00">
                  <c:v>4030.7330000000002</c:v>
                </c:pt>
                <c:pt idx="10727" formatCode="0.00">
                  <c:v>4030.7249999999999</c:v>
                </c:pt>
                <c:pt idx="10728" formatCode="0.00">
                  <c:v>4030.71</c:v>
                </c:pt>
                <c:pt idx="10729" formatCode="0.00">
                  <c:v>4030.6980000000003</c:v>
                </c:pt>
                <c:pt idx="10730" formatCode="0.00">
                  <c:v>4030.6780000000003</c:v>
                </c:pt>
                <c:pt idx="10731" formatCode="0.00">
                  <c:v>4030.6770000000001</c:v>
                </c:pt>
                <c:pt idx="10732" formatCode="0.00">
                  <c:v>4030.6620000000003</c:v>
                </c:pt>
                <c:pt idx="10733" formatCode="0.00">
                  <c:v>4030.643</c:v>
                </c:pt>
                <c:pt idx="10734" formatCode="0.00">
                  <c:v>4030.6330000000003</c:v>
                </c:pt>
                <c:pt idx="10735" formatCode="0.00">
                  <c:v>4030.623</c:v>
                </c:pt>
                <c:pt idx="10736" formatCode="0.00">
                  <c:v>4030.6130000000003</c:v>
                </c:pt>
                <c:pt idx="10737" formatCode="0.00">
                  <c:v>4030.6010000000001</c:v>
                </c:pt>
                <c:pt idx="10738" formatCode="0.00">
                  <c:v>4030.5840000000003</c:v>
                </c:pt>
                <c:pt idx="10739" formatCode="0.00">
                  <c:v>4030.5840000000003</c:v>
                </c:pt>
                <c:pt idx="10740" formatCode="0.00">
                  <c:v>4030.5640000000003</c:v>
                </c:pt>
                <c:pt idx="10741" formatCode="0.00">
                  <c:v>4030.558</c:v>
                </c:pt>
                <c:pt idx="10742" formatCode="0.00">
                  <c:v>4030.54</c:v>
                </c:pt>
                <c:pt idx="10743" formatCode="0.00">
                  <c:v>4030.5340000000001</c:v>
                </c:pt>
                <c:pt idx="10744" formatCode="0.00">
                  <c:v>4030.5370000000003</c:v>
                </c:pt>
                <c:pt idx="10745" formatCode="0.00">
                  <c:v>4030.5190000000002</c:v>
                </c:pt>
                <c:pt idx="10746" formatCode="0.00">
                  <c:v>4030.51</c:v>
                </c:pt>
                <c:pt idx="10747" formatCode="0.00">
                  <c:v>4030.5210000000002</c:v>
                </c:pt>
                <c:pt idx="10748" formatCode="0.00">
                  <c:v>4030.5060000000003</c:v>
                </c:pt>
                <c:pt idx="10749" formatCode="0.00">
                  <c:v>4030.4949999999999</c:v>
                </c:pt>
                <c:pt idx="10750" formatCode="0.00">
                  <c:v>4030.4860000000003</c:v>
                </c:pt>
                <c:pt idx="10751" formatCode="0.00">
                  <c:v>4030.473</c:v>
                </c:pt>
                <c:pt idx="10752" formatCode="0.00">
                  <c:v>4030.4680000000003</c:v>
                </c:pt>
                <c:pt idx="10753" formatCode="0.00">
                  <c:v>4030.4660000000003</c:v>
                </c:pt>
                <c:pt idx="10754" formatCode="0.00">
                  <c:v>4030.453</c:v>
                </c:pt>
                <c:pt idx="10755" formatCode="0.00">
                  <c:v>4030.4490000000001</c:v>
                </c:pt>
                <c:pt idx="10756" formatCode="0.00">
                  <c:v>4030.4360000000001</c:v>
                </c:pt>
                <c:pt idx="10757" formatCode="0.00">
                  <c:v>4028.2930000000001</c:v>
                </c:pt>
                <c:pt idx="10758" formatCode="0.00">
                  <c:v>4030.4290000000001</c:v>
                </c:pt>
                <c:pt idx="10759" formatCode="0.00">
                  <c:v>4030.4169999999999</c:v>
                </c:pt>
                <c:pt idx="10760" formatCode="0.00">
                  <c:v>4030.4160000000002</c:v>
                </c:pt>
                <c:pt idx="10761" formatCode="0.00">
                  <c:v>4030.4010000000003</c:v>
                </c:pt>
                <c:pt idx="10762" formatCode="0.00">
                  <c:v>4030.3990000000003</c:v>
                </c:pt>
                <c:pt idx="10763" formatCode="0.00">
                  <c:v>4030.3960000000002</c:v>
                </c:pt>
                <c:pt idx="10764" formatCode="0.00">
                  <c:v>4030.3879999999999</c:v>
                </c:pt>
                <c:pt idx="10765" formatCode="0.00">
                  <c:v>4030.3789999999999</c:v>
                </c:pt>
                <c:pt idx="10766" formatCode="0.00">
                  <c:v>4030.375</c:v>
                </c:pt>
                <c:pt idx="10767" formatCode="0.00">
                  <c:v>4030.3720000000003</c:v>
                </c:pt>
                <c:pt idx="10768" formatCode="0.00">
                  <c:v>4030.377</c:v>
                </c:pt>
                <c:pt idx="10769" formatCode="0.00">
                  <c:v>4030.373</c:v>
                </c:pt>
                <c:pt idx="10770" formatCode="0.00">
                  <c:v>4030.3630000000003</c:v>
                </c:pt>
                <c:pt idx="10771" formatCode="0.00">
                  <c:v>4030.3560000000002</c:v>
                </c:pt>
                <c:pt idx="10772" formatCode="0.00">
                  <c:v>4030.35</c:v>
                </c:pt>
                <c:pt idx="10773" formatCode="0.00">
                  <c:v>4030.346</c:v>
                </c:pt>
                <c:pt idx="10774" formatCode="0.00">
                  <c:v>4030.346</c:v>
                </c:pt>
                <c:pt idx="10775" formatCode="0.00">
                  <c:v>4030.328</c:v>
                </c:pt>
                <c:pt idx="10776" formatCode="0.00">
                  <c:v>4030.3310000000001</c:v>
                </c:pt>
                <c:pt idx="10777" formatCode="0.00">
                  <c:v>4030.3220000000001</c:v>
                </c:pt>
                <c:pt idx="10778" formatCode="0.00">
                  <c:v>4030.319</c:v>
                </c:pt>
                <c:pt idx="10779" formatCode="0.00">
                  <c:v>4030.32</c:v>
                </c:pt>
                <c:pt idx="10780" formatCode="0.00">
                  <c:v>4030.3130000000001</c:v>
                </c:pt>
                <c:pt idx="10781" formatCode="0.00">
                  <c:v>4030.3110000000001</c:v>
                </c:pt>
                <c:pt idx="10782" formatCode="0.00">
                  <c:v>4028.1820000000002</c:v>
                </c:pt>
                <c:pt idx="10783" formatCode="0.00">
                  <c:v>4030.3110000000001</c:v>
                </c:pt>
                <c:pt idx="10784" formatCode="0.00">
                  <c:v>4030.2950000000001</c:v>
                </c:pt>
                <c:pt idx="10785" formatCode="0.00">
                  <c:v>4030.3009999999999</c:v>
                </c:pt>
                <c:pt idx="10786" formatCode="0.00">
                  <c:v>4030.2940000000003</c:v>
                </c:pt>
                <c:pt idx="10787" formatCode="0.00">
                  <c:v>4030.2940000000003</c:v>
                </c:pt>
                <c:pt idx="10788" formatCode="0.00">
                  <c:v>4030.2890000000002</c:v>
                </c:pt>
                <c:pt idx="10789" formatCode="0.00">
                  <c:v>4030.2890000000002</c:v>
                </c:pt>
                <c:pt idx="10790" formatCode="0.00">
                  <c:v>4030.27</c:v>
                </c:pt>
                <c:pt idx="10791" formatCode="0.00">
                  <c:v>4030.2780000000002</c:v>
                </c:pt>
                <c:pt idx="10792" formatCode="0.00">
                  <c:v>4030.268</c:v>
                </c:pt>
                <c:pt idx="10793" formatCode="0.00">
                  <c:v>4030.2660000000001</c:v>
                </c:pt>
                <c:pt idx="10794" formatCode="0.00">
                  <c:v>4030.2740000000003</c:v>
                </c:pt>
                <c:pt idx="10795" formatCode="0.00">
                  <c:v>4030.2740000000003</c:v>
                </c:pt>
                <c:pt idx="10796" formatCode="0.00">
                  <c:v>4030.2710000000002</c:v>
                </c:pt>
                <c:pt idx="10797" formatCode="0.00">
                  <c:v>4030.268</c:v>
                </c:pt>
                <c:pt idx="10798" formatCode="0.00">
                  <c:v>4030.26</c:v>
                </c:pt>
                <c:pt idx="10799" formatCode="0.00">
                  <c:v>4030.2629999999999</c:v>
                </c:pt>
                <c:pt idx="10800" formatCode="0.00">
                  <c:v>4030.2640000000001</c:v>
                </c:pt>
                <c:pt idx="10801" formatCode="0.00">
                  <c:v>4030.2629999999999</c:v>
                </c:pt>
                <c:pt idx="10802" formatCode="0.00">
                  <c:v>4030.2690000000002</c:v>
                </c:pt>
                <c:pt idx="10803" formatCode="0.00">
                  <c:v>4030.279</c:v>
                </c:pt>
                <c:pt idx="10804" formatCode="0.00">
                  <c:v>4030.2710000000002</c:v>
                </c:pt>
                <c:pt idx="10805" formatCode="0.00">
                  <c:v>4030.29</c:v>
                </c:pt>
                <c:pt idx="10806" formatCode="0.00">
                  <c:v>4030.2910000000002</c:v>
                </c:pt>
                <c:pt idx="10807" formatCode="0.00">
                  <c:v>4030.2980000000002</c:v>
                </c:pt>
                <c:pt idx="10808" formatCode="0.00">
                  <c:v>4030.31</c:v>
                </c:pt>
                <c:pt idx="10809" formatCode="0.00">
                  <c:v>4030.3270000000002</c:v>
                </c:pt>
                <c:pt idx="10810" formatCode="0.00">
                  <c:v>4030.33</c:v>
                </c:pt>
                <c:pt idx="10811" formatCode="0.00">
                  <c:v>4030.3320000000003</c:v>
                </c:pt>
                <c:pt idx="10812" formatCode="0.00">
                  <c:v>4030.32</c:v>
                </c:pt>
                <c:pt idx="10813" formatCode="0.00">
                  <c:v>4030.3209999999999</c:v>
                </c:pt>
                <c:pt idx="10814" formatCode="0.00">
                  <c:v>4030.3220000000001</c:v>
                </c:pt>
                <c:pt idx="10815" formatCode="0.00">
                  <c:v>4030.32</c:v>
                </c:pt>
                <c:pt idx="10816" formatCode="0.00">
                  <c:v>4030.3230000000003</c:v>
                </c:pt>
                <c:pt idx="10817" formatCode="0.00">
                  <c:v>4030.3310000000001</c:v>
                </c:pt>
                <c:pt idx="10818" formatCode="0.00">
                  <c:v>4030.335</c:v>
                </c:pt>
                <c:pt idx="10819" formatCode="0.00">
                  <c:v>4030.348</c:v>
                </c:pt>
                <c:pt idx="10820" formatCode="0.00">
                  <c:v>4030.3690000000001</c:v>
                </c:pt>
                <c:pt idx="10821" formatCode="0.00">
                  <c:v>4030.38</c:v>
                </c:pt>
                <c:pt idx="10822" formatCode="0.00">
                  <c:v>4030.3940000000002</c:v>
                </c:pt>
                <c:pt idx="10823" formatCode="0.00">
                  <c:v>4030.4120000000003</c:v>
                </c:pt>
                <c:pt idx="10824" formatCode="0.00">
                  <c:v>4030.4290000000001</c:v>
                </c:pt>
                <c:pt idx="10825" formatCode="0.00">
                  <c:v>4030.4470000000001</c:v>
                </c:pt>
                <c:pt idx="10826" formatCode="0.00">
                  <c:v>4030.462</c:v>
                </c:pt>
                <c:pt idx="10827" formatCode="0.00">
                  <c:v>4030.509</c:v>
                </c:pt>
                <c:pt idx="10828" formatCode="0.00">
                  <c:v>4030.5410000000002</c:v>
                </c:pt>
                <c:pt idx="10829" formatCode="0.00">
                  <c:v>4030.5930000000003</c:v>
                </c:pt>
                <c:pt idx="10830" formatCode="0.00">
                  <c:v>4030.614</c:v>
                </c:pt>
                <c:pt idx="10831" formatCode="0.00">
                  <c:v>4030.6379999999999</c:v>
                </c:pt>
                <c:pt idx="10832" formatCode="0.00">
                  <c:v>4030.634</c:v>
                </c:pt>
                <c:pt idx="10833" formatCode="0.00">
                  <c:v>4030.6330000000003</c:v>
                </c:pt>
                <c:pt idx="10834" formatCode="0.00">
                  <c:v>4030.6220000000003</c:v>
                </c:pt>
                <c:pt idx="10835" formatCode="0.00">
                  <c:v>4030.6190000000001</c:v>
                </c:pt>
                <c:pt idx="10836" formatCode="0.00">
                  <c:v>4030.5950000000003</c:v>
                </c:pt>
                <c:pt idx="10837" formatCode="0.00">
                  <c:v>4030.58</c:v>
                </c:pt>
                <c:pt idx="10838" formatCode="0.00">
                  <c:v>4030.5770000000002</c:v>
                </c:pt>
                <c:pt idx="10839" formatCode="0.00">
                  <c:v>4030.5709999999999</c:v>
                </c:pt>
                <c:pt idx="10840" formatCode="0.00">
                  <c:v>4030.5530000000003</c:v>
                </c:pt>
                <c:pt idx="10841" formatCode="0.00">
                  <c:v>4030.5390000000002</c:v>
                </c:pt>
                <c:pt idx="10842" formatCode="0.00">
                  <c:v>4030.52</c:v>
                </c:pt>
                <c:pt idx="10843" formatCode="0.00">
                  <c:v>4030.5160000000001</c:v>
                </c:pt>
                <c:pt idx="10844" formatCode="0.00">
                  <c:v>4030.5219999999999</c:v>
                </c:pt>
                <c:pt idx="10845" formatCode="0.00">
                  <c:v>4030.5160000000001</c:v>
                </c:pt>
                <c:pt idx="10846" formatCode="0.00">
                  <c:v>4030.527</c:v>
                </c:pt>
                <c:pt idx="10847" formatCode="0.00">
                  <c:v>4030.5360000000001</c:v>
                </c:pt>
                <c:pt idx="10848" formatCode="0.00">
                  <c:v>4030.5460000000003</c:v>
                </c:pt>
                <c:pt idx="10849" formatCode="0.00">
                  <c:v>4030.5450000000001</c:v>
                </c:pt>
                <c:pt idx="10850" formatCode="0.00">
                  <c:v>4030.556</c:v>
                </c:pt>
                <c:pt idx="10851" formatCode="0.00">
                  <c:v>4030.5680000000002</c:v>
                </c:pt>
                <c:pt idx="10852" formatCode="0.00">
                  <c:v>4030.5770000000002</c:v>
                </c:pt>
                <c:pt idx="10853" formatCode="0.00">
                  <c:v>4030.5889999999999</c:v>
                </c:pt>
                <c:pt idx="10854" formatCode="0.00">
                  <c:v>4030.5830000000001</c:v>
                </c:pt>
                <c:pt idx="10855" formatCode="0.00">
                  <c:v>4030.5860000000002</c:v>
                </c:pt>
                <c:pt idx="10856" formatCode="0.00">
                  <c:v>4030.5940000000001</c:v>
                </c:pt>
                <c:pt idx="10857" formatCode="0.00">
                  <c:v>4030.596</c:v>
                </c:pt>
                <c:pt idx="10858" formatCode="0.00">
                  <c:v>4030.6110000000003</c:v>
                </c:pt>
                <c:pt idx="10859" formatCode="0.00">
                  <c:v>4030.6170000000002</c:v>
                </c:pt>
                <c:pt idx="10860" formatCode="0.00">
                  <c:v>4030.6370000000002</c:v>
                </c:pt>
                <c:pt idx="10861" formatCode="0.00">
                  <c:v>4030.6460000000002</c:v>
                </c:pt>
                <c:pt idx="10862" formatCode="0.00">
                  <c:v>4030.6490000000003</c:v>
                </c:pt>
                <c:pt idx="10863" formatCode="0.00">
                  <c:v>4030.665</c:v>
                </c:pt>
                <c:pt idx="10864" formatCode="0.00">
                  <c:v>4030.6800000000003</c:v>
                </c:pt>
                <c:pt idx="10865" formatCode="0.00">
                  <c:v>4030.6950000000002</c:v>
                </c:pt>
                <c:pt idx="10866" formatCode="0.00">
                  <c:v>4030.694</c:v>
                </c:pt>
                <c:pt idx="10867" formatCode="0.00">
                  <c:v>4030.7060000000001</c:v>
                </c:pt>
                <c:pt idx="10868" formatCode="0.00">
                  <c:v>4030.7049999999999</c:v>
                </c:pt>
                <c:pt idx="10869" formatCode="0.00">
                  <c:v>4030.7150000000001</c:v>
                </c:pt>
                <c:pt idx="10870" formatCode="0.00">
                  <c:v>4030.7139999999999</c:v>
                </c:pt>
                <c:pt idx="10871" formatCode="0.00">
                  <c:v>4030.7170000000001</c:v>
                </c:pt>
                <c:pt idx="10872" formatCode="0.00">
                  <c:v>4030.7170000000001</c:v>
                </c:pt>
                <c:pt idx="10873" formatCode="0.00">
                  <c:v>4030.7090000000003</c:v>
                </c:pt>
                <c:pt idx="10874" formatCode="0.00">
                  <c:v>4030.71</c:v>
                </c:pt>
                <c:pt idx="10875" formatCode="0.00">
                  <c:v>4030.703</c:v>
                </c:pt>
                <c:pt idx="10876" formatCode="0.00">
                  <c:v>4030.69</c:v>
                </c:pt>
                <c:pt idx="10877" formatCode="0.00">
                  <c:v>4030.6759999999999</c:v>
                </c:pt>
                <c:pt idx="10878" formatCode="0.00">
                  <c:v>4030.672</c:v>
                </c:pt>
                <c:pt idx="10879" formatCode="0.00">
                  <c:v>4030.6590000000001</c:v>
                </c:pt>
                <c:pt idx="10880" formatCode="0.00">
                  <c:v>4030.6469999999999</c:v>
                </c:pt>
                <c:pt idx="10881" formatCode="0.00">
                  <c:v>4030.634</c:v>
                </c:pt>
                <c:pt idx="10882" formatCode="0.00">
                  <c:v>4030.6370000000002</c:v>
                </c:pt>
                <c:pt idx="10883" formatCode="0.00">
                  <c:v>4030.634</c:v>
                </c:pt>
                <c:pt idx="10884" formatCode="0.00">
                  <c:v>4030.634</c:v>
                </c:pt>
                <c:pt idx="10885" formatCode="0.00">
                  <c:v>4030.6320000000001</c:v>
                </c:pt>
                <c:pt idx="10886" formatCode="0.00">
                  <c:v>4030.6410000000001</c:v>
                </c:pt>
                <c:pt idx="10887" formatCode="0.00">
                  <c:v>4030.6330000000003</c:v>
                </c:pt>
                <c:pt idx="10888" formatCode="0.00">
                  <c:v>4030.645</c:v>
                </c:pt>
                <c:pt idx="10889" formatCode="0.00">
                  <c:v>4030.6410000000001</c:v>
                </c:pt>
                <c:pt idx="10890" formatCode="0.00">
                  <c:v>4030.645</c:v>
                </c:pt>
                <c:pt idx="10891" formatCode="0.00">
                  <c:v>4030.652</c:v>
                </c:pt>
                <c:pt idx="10892" formatCode="0.00">
                  <c:v>4030.6590000000001</c:v>
                </c:pt>
                <c:pt idx="10893" formatCode="0.00">
                  <c:v>4030.6600000000003</c:v>
                </c:pt>
                <c:pt idx="10894" formatCode="0.00">
                  <c:v>4030.6680000000001</c:v>
                </c:pt>
                <c:pt idx="10895" formatCode="0.00">
                  <c:v>4030.674</c:v>
                </c:pt>
                <c:pt idx="10896" formatCode="0.00">
                  <c:v>4030.6770000000001</c:v>
                </c:pt>
                <c:pt idx="10897" formatCode="0.00">
                  <c:v>4030.674</c:v>
                </c:pt>
                <c:pt idx="10898" formatCode="0.00">
                  <c:v>4030.67</c:v>
                </c:pt>
                <c:pt idx="10899" formatCode="0.00">
                  <c:v>4030.6680000000001</c:v>
                </c:pt>
                <c:pt idx="10900" formatCode="0.00">
                  <c:v>4030.6669999999999</c:v>
                </c:pt>
                <c:pt idx="10901" formatCode="0.00">
                  <c:v>4030.6640000000002</c:v>
                </c:pt>
                <c:pt idx="10902" formatCode="0.00">
                  <c:v>4030.6680000000001</c:v>
                </c:pt>
                <c:pt idx="10903" formatCode="0.00">
                  <c:v>4030.67</c:v>
                </c:pt>
                <c:pt idx="10904" formatCode="0.00">
                  <c:v>4030.6690000000003</c:v>
                </c:pt>
                <c:pt idx="10905" formatCode="0.00">
                  <c:v>4030.6660000000002</c:v>
                </c:pt>
                <c:pt idx="10906" formatCode="0.00">
                  <c:v>4030.6640000000002</c:v>
                </c:pt>
                <c:pt idx="10907" formatCode="0.00">
                  <c:v>4030.6790000000001</c:v>
                </c:pt>
                <c:pt idx="10908" formatCode="0.00">
                  <c:v>4030.694</c:v>
                </c:pt>
                <c:pt idx="10909" formatCode="0.00">
                  <c:v>4030.7020000000002</c:v>
                </c:pt>
                <c:pt idx="10910" formatCode="0.00">
                  <c:v>4030.7049999999999</c:v>
                </c:pt>
                <c:pt idx="10911" formatCode="0.00">
                  <c:v>4030.723</c:v>
                </c:pt>
                <c:pt idx="10912" formatCode="0.00">
                  <c:v>4030.7270000000003</c:v>
                </c:pt>
                <c:pt idx="10913" formatCode="0.00">
                  <c:v>4030.7400000000002</c:v>
                </c:pt>
                <c:pt idx="10914" formatCode="0.00">
                  <c:v>4030.7360000000003</c:v>
                </c:pt>
                <c:pt idx="10915" formatCode="0.00">
                  <c:v>4030.7429999999999</c:v>
                </c:pt>
                <c:pt idx="10916" formatCode="0.00">
                  <c:v>4030.7440000000001</c:v>
                </c:pt>
                <c:pt idx="10917" formatCode="0.00">
                  <c:v>4030.7510000000002</c:v>
                </c:pt>
                <c:pt idx="10918" formatCode="0.00">
                  <c:v>4030.7350000000001</c:v>
                </c:pt>
                <c:pt idx="10919" formatCode="0.00">
                  <c:v>4030.7350000000001</c:v>
                </c:pt>
                <c:pt idx="10920" formatCode="0.00">
                  <c:v>4030.7290000000003</c:v>
                </c:pt>
                <c:pt idx="10921" formatCode="0.00">
                  <c:v>4030.7339999999999</c:v>
                </c:pt>
                <c:pt idx="10922" formatCode="0.00">
                  <c:v>4030.7310000000002</c:v>
                </c:pt>
                <c:pt idx="10923" formatCode="0.00">
                  <c:v>4030.752</c:v>
                </c:pt>
                <c:pt idx="10924" formatCode="0.00">
                  <c:v>4030.7420000000002</c:v>
                </c:pt>
                <c:pt idx="10925" formatCode="0.00">
                  <c:v>4030.7490000000003</c:v>
                </c:pt>
                <c:pt idx="10926" formatCode="0.00">
                  <c:v>4030.7440000000001</c:v>
                </c:pt>
                <c:pt idx="10927" formatCode="0.00">
                  <c:v>4030.7420000000002</c:v>
                </c:pt>
                <c:pt idx="10928" formatCode="0.00">
                  <c:v>4030.73</c:v>
                </c:pt>
                <c:pt idx="10929" formatCode="0.00">
                  <c:v>4030.7139999999999</c:v>
                </c:pt>
                <c:pt idx="10930" formatCode="0.00">
                  <c:v>4030.71</c:v>
                </c:pt>
                <c:pt idx="10931" formatCode="0.00">
                  <c:v>4030.6930000000002</c:v>
                </c:pt>
                <c:pt idx="10932" formatCode="0.00">
                  <c:v>4030.6690000000003</c:v>
                </c:pt>
                <c:pt idx="10933" formatCode="0.00">
                  <c:v>4030.6669999999999</c:v>
                </c:pt>
                <c:pt idx="10934" formatCode="0.00">
                  <c:v>4030.654</c:v>
                </c:pt>
                <c:pt idx="10935" formatCode="0.00">
                  <c:v>4030.654</c:v>
                </c:pt>
                <c:pt idx="10936" formatCode="0.00">
                  <c:v>4030.65</c:v>
                </c:pt>
                <c:pt idx="10937" formatCode="0.00">
                  <c:v>4030.6480000000001</c:v>
                </c:pt>
                <c:pt idx="10938" formatCode="0.00">
                  <c:v>4030.645</c:v>
                </c:pt>
                <c:pt idx="10939" formatCode="0.00">
                  <c:v>4030.6579999999999</c:v>
                </c:pt>
                <c:pt idx="10940" formatCode="0.00">
                  <c:v>4030.6469999999999</c:v>
                </c:pt>
                <c:pt idx="10941" formatCode="0.00">
                  <c:v>4030.6510000000003</c:v>
                </c:pt>
                <c:pt idx="10942" formatCode="0.00">
                  <c:v>4030.645</c:v>
                </c:pt>
                <c:pt idx="10943" formatCode="0.00">
                  <c:v>4030.6480000000001</c:v>
                </c:pt>
                <c:pt idx="10944" formatCode="0.00">
                  <c:v>4030.6570000000002</c:v>
                </c:pt>
                <c:pt idx="10945" formatCode="0.00">
                  <c:v>4030.663</c:v>
                </c:pt>
                <c:pt idx="10946" formatCode="0.00">
                  <c:v>4030.645</c:v>
                </c:pt>
                <c:pt idx="10947" formatCode="0.00">
                  <c:v>4030.6710000000003</c:v>
                </c:pt>
                <c:pt idx="10948" formatCode="0.00">
                  <c:v>4030.67</c:v>
                </c:pt>
                <c:pt idx="10949" formatCode="0.00">
                  <c:v>4030.67</c:v>
                </c:pt>
                <c:pt idx="10950" formatCode="0.00">
                  <c:v>4030.672</c:v>
                </c:pt>
                <c:pt idx="10951" formatCode="0.00">
                  <c:v>4030.6869999999999</c:v>
                </c:pt>
                <c:pt idx="10952" formatCode="0.00">
                  <c:v>4030.6860000000001</c:v>
                </c:pt>
                <c:pt idx="10953" formatCode="0.00">
                  <c:v>4030.6890000000003</c:v>
                </c:pt>
                <c:pt idx="10954" formatCode="0.00">
                  <c:v>4030.6930000000002</c:v>
                </c:pt>
                <c:pt idx="10955" formatCode="0.00">
                  <c:v>4030.7080000000001</c:v>
                </c:pt>
                <c:pt idx="10956" formatCode="0.00">
                  <c:v>4030.703</c:v>
                </c:pt>
                <c:pt idx="10957" formatCode="0.00">
                  <c:v>4030.7139999999999</c:v>
                </c:pt>
                <c:pt idx="10958" formatCode="0.00">
                  <c:v>4030.7200000000003</c:v>
                </c:pt>
                <c:pt idx="10959" formatCode="0.00">
                  <c:v>4030.6600000000003</c:v>
                </c:pt>
                <c:pt idx="10960" formatCode="0.00">
                  <c:v>4030.7350000000001</c:v>
                </c:pt>
                <c:pt idx="10961" formatCode="0.00">
                  <c:v>4030.75</c:v>
                </c:pt>
                <c:pt idx="10962" formatCode="0.00">
                  <c:v>4030.7750000000001</c:v>
                </c:pt>
                <c:pt idx="10963" formatCode="0.00">
                  <c:v>4030.6860000000001</c:v>
                </c:pt>
                <c:pt idx="10964" formatCode="0.00">
                  <c:v>4030.8160000000003</c:v>
                </c:pt>
                <c:pt idx="10965" formatCode="0.00">
                  <c:v>4030.8340000000003</c:v>
                </c:pt>
                <c:pt idx="10966" formatCode="0.00">
                  <c:v>4030.8430000000003</c:v>
                </c:pt>
                <c:pt idx="10967" formatCode="0.00">
                  <c:v>4030.8679999999999</c:v>
                </c:pt>
                <c:pt idx="10968" formatCode="0.00">
                  <c:v>4030.895</c:v>
                </c:pt>
                <c:pt idx="10969" formatCode="0.00">
                  <c:v>4030.9110000000001</c:v>
                </c:pt>
                <c:pt idx="10970" formatCode="0.00">
                  <c:v>4030.9580000000001</c:v>
                </c:pt>
                <c:pt idx="10971" formatCode="0.00">
                  <c:v>4031.0060000000003</c:v>
                </c:pt>
                <c:pt idx="10972" formatCode="0.00">
                  <c:v>4031.0450000000001</c:v>
                </c:pt>
                <c:pt idx="10973" formatCode="0.00">
                  <c:v>4031.09</c:v>
                </c:pt>
                <c:pt idx="10974" formatCode="0.00">
                  <c:v>4031.123</c:v>
                </c:pt>
                <c:pt idx="10975" formatCode="0.00">
                  <c:v>4031.172</c:v>
                </c:pt>
                <c:pt idx="10976" formatCode="0.00">
                  <c:v>4031.2220000000002</c:v>
                </c:pt>
                <c:pt idx="10977" formatCode="0.00">
                  <c:v>4031.2930000000001</c:v>
                </c:pt>
                <c:pt idx="10978" formatCode="0.00">
                  <c:v>4031.3589999999999</c:v>
                </c:pt>
                <c:pt idx="10979" formatCode="0.00">
                  <c:v>4031.424</c:v>
                </c:pt>
                <c:pt idx="10980" formatCode="0.00">
                  <c:v>4031.4770000000003</c:v>
                </c:pt>
                <c:pt idx="10981" formatCode="0.00">
                  <c:v>4031.5280000000002</c:v>
                </c:pt>
                <c:pt idx="10982" formatCode="0.00">
                  <c:v>4031.5770000000002</c:v>
                </c:pt>
                <c:pt idx="10983" formatCode="0.00">
                  <c:v>4031.6110000000003</c:v>
                </c:pt>
                <c:pt idx="10984" formatCode="0.00">
                  <c:v>4031.645</c:v>
                </c:pt>
                <c:pt idx="10985" formatCode="0.00">
                  <c:v>4031.674</c:v>
                </c:pt>
                <c:pt idx="10986" formatCode="0.00">
                  <c:v>4031.6950000000002</c:v>
                </c:pt>
                <c:pt idx="10987" formatCode="0.00">
                  <c:v>4031.71</c:v>
                </c:pt>
                <c:pt idx="10988" formatCode="0.00">
                  <c:v>4031.7260000000001</c:v>
                </c:pt>
                <c:pt idx="10989" formatCode="0.00">
                  <c:v>4031.7429999999999</c:v>
                </c:pt>
                <c:pt idx="10990" formatCode="0.00">
                  <c:v>4031.759</c:v>
                </c:pt>
                <c:pt idx="10991" formatCode="0.00">
                  <c:v>4031.7640000000001</c:v>
                </c:pt>
                <c:pt idx="10992" formatCode="0.00">
                  <c:v>4031.7640000000001</c:v>
                </c:pt>
                <c:pt idx="10993" formatCode="0.00">
                  <c:v>4031.768</c:v>
                </c:pt>
                <c:pt idx="10994" formatCode="0.00">
                  <c:v>4031.518</c:v>
                </c:pt>
                <c:pt idx="10995" formatCode="0.00">
                  <c:v>4031.7710000000002</c:v>
                </c:pt>
                <c:pt idx="10996" formatCode="0.00">
                  <c:v>4031.7690000000002</c:v>
                </c:pt>
                <c:pt idx="10997" formatCode="0.00">
                  <c:v>4031.7650000000003</c:v>
                </c:pt>
                <c:pt idx="10998" formatCode="0.00">
                  <c:v>4031.7570000000001</c:v>
                </c:pt>
                <c:pt idx="10999" formatCode="0.00">
                  <c:v>4031.7490000000003</c:v>
                </c:pt>
                <c:pt idx="11000" formatCode="0.00">
                  <c:v>4031.7290000000003</c:v>
                </c:pt>
                <c:pt idx="11001" formatCode="0.00">
                  <c:v>4031.7330000000002</c:v>
                </c:pt>
                <c:pt idx="11002" formatCode="0.00">
                  <c:v>4031.7190000000001</c:v>
                </c:pt>
                <c:pt idx="11003" formatCode="0.00">
                  <c:v>4031.7150000000001</c:v>
                </c:pt>
                <c:pt idx="11004" formatCode="0.00">
                  <c:v>4031.701</c:v>
                </c:pt>
                <c:pt idx="11005" formatCode="0.00">
                  <c:v>4031.683</c:v>
                </c:pt>
                <c:pt idx="11006" formatCode="0.00">
                  <c:v>4031.6730000000002</c:v>
                </c:pt>
                <c:pt idx="11007" formatCode="0.00">
                  <c:v>4031.6579999999999</c:v>
                </c:pt>
                <c:pt idx="11008" formatCode="0.00">
                  <c:v>4031.6600000000003</c:v>
                </c:pt>
                <c:pt idx="11009" formatCode="0.00">
                  <c:v>4031.6420000000003</c:v>
                </c:pt>
                <c:pt idx="11010" formatCode="0.00">
                  <c:v>4031.6310000000003</c:v>
                </c:pt>
                <c:pt idx="11011" formatCode="0.00">
                  <c:v>4031.6289999999999</c:v>
                </c:pt>
                <c:pt idx="11012" formatCode="0.00">
                  <c:v>4031.6130000000003</c:v>
                </c:pt>
                <c:pt idx="11013" formatCode="0.00">
                  <c:v>4031.6040000000003</c:v>
                </c:pt>
                <c:pt idx="11014" formatCode="0.00">
                  <c:v>4031.5950000000003</c:v>
                </c:pt>
                <c:pt idx="11015" formatCode="0.00">
                  <c:v>4031.5840000000003</c:v>
                </c:pt>
                <c:pt idx="11016" formatCode="0.00">
                  <c:v>4031.5810000000001</c:v>
                </c:pt>
                <c:pt idx="11017" formatCode="0.00">
                  <c:v>4031.5750000000003</c:v>
                </c:pt>
                <c:pt idx="11018" formatCode="0.00">
                  <c:v>4031.5680000000002</c:v>
                </c:pt>
                <c:pt idx="11019" formatCode="0.00">
                  <c:v>4031.5619999999999</c:v>
                </c:pt>
                <c:pt idx="11020" formatCode="0.00">
                  <c:v>4031.5480000000002</c:v>
                </c:pt>
                <c:pt idx="11021" formatCode="0.00">
                  <c:v>4031.547</c:v>
                </c:pt>
                <c:pt idx="11022" formatCode="0.00">
                  <c:v>4031.5329999999999</c:v>
                </c:pt>
                <c:pt idx="11023" formatCode="0.00">
                  <c:v>4031.5329999999999</c:v>
                </c:pt>
                <c:pt idx="11024" formatCode="0.00">
                  <c:v>4031.5219999999999</c:v>
                </c:pt>
                <c:pt idx="11025" formatCode="0.00">
                  <c:v>4031.5190000000002</c:v>
                </c:pt>
                <c:pt idx="11026" formatCode="0.00">
                  <c:v>4031.5</c:v>
                </c:pt>
                <c:pt idx="11027" formatCode="0.00">
                  <c:v>4031.4760000000001</c:v>
                </c:pt>
                <c:pt idx="11028" formatCode="0.00">
                  <c:v>4031.471</c:v>
                </c:pt>
                <c:pt idx="11029" formatCode="0.00">
                  <c:v>4031.4760000000001</c:v>
                </c:pt>
                <c:pt idx="11030" formatCode="0.00">
                  <c:v>4031.453</c:v>
                </c:pt>
                <c:pt idx="11031" formatCode="0.00">
                  <c:v>4031.4320000000002</c:v>
                </c:pt>
                <c:pt idx="11032" formatCode="0.00">
                  <c:v>4031.431</c:v>
                </c:pt>
                <c:pt idx="11033" formatCode="0.00">
                  <c:v>#N/A</c:v>
                </c:pt>
                <c:pt idx="11034" formatCode="0.00">
                  <c:v>4031.3890000000001</c:v>
                </c:pt>
                <c:pt idx="11035" formatCode="0.00">
                  <c:v>4031.3760000000002</c:v>
                </c:pt>
                <c:pt idx="11036" formatCode="0.00">
                  <c:v>4031.3720000000003</c:v>
                </c:pt>
                <c:pt idx="11037" formatCode="0.00">
                  <c:v>4031.3620000000001</c:v>
                </c:pt>
                <c:pt idx="11038" formatCode="0.00">
                  <c:v>4031.3520000000003</c:v>
                </c:pt>
                <c:pt idx="11039" formatCode="0.00">
                  <c:v>4031.3389999999999</c:v>
                </c:pt>
                <c:pt idx="11040" formatCode="0.00">
                  <c:v>4031.3310000000001</c:v>
                </c:pt>
                <c:pt idx="11041" formatCode="0.00">
                  <c:v>4031.3290000000002</c:v>
                </c:pt>
                <c:pt idx="11042" formatCode="0.00">
                  <c:v>4031.3140000000003</c:v>
                </c:pt>
                <c:pt idx="11043" formatCode="0.00">
                  <c:v>4031.317</c:v>
                </c:pt>
                <c:pt idx="11044" formatCode="0.00">
                  <c:v>4031.3110000000001</c:v>
                </c:pt>
                <c:pt idx="11045" formatCode="0.00">
                  <c:v>4031.3150000000001</c:v>
                </c:pt>
                <c:pt idx="11046" formatCode="0.00">
                  <c:v>4031.31</c:v>
                </c:pt>
                <c:pt idx="11047" formatCode="0.00">
                  <c:v>4031.308</c:v>
                </c:pt>
                <c:pt idx="11048" formatCode="0.00">
                  <c:v>4031.3150000000001</c:v>
                </c:pt>
                <c:pt idx="11049" formatCode="0.00">
                  <c:v>4031.3160000000003</c:v>
                </c:pt>
                <c:pt idx="11050" formatCode="0.00">
                  <c:v>4031.3290000000002</c:v>
                </c:pt>
                <c:pt idx="11051" formatCode="0.00">
                  <c:v>4031.3290000000002</c:v>
                </c:pt>
                <c:pt idx="11052" formatCode="0.00">
                  <c:v>4031.32</c:v>
                </c:pt>
                <c:pt idx="11053" formatCode="0.00">
                  <c:v>4031.308</c:v>
                </c:pt>
                <c:pt idx="11054" formatCode="0.00">
                  <c:v>4031.3070000000002</c:v>
                </c:pt>
                <c:pt idx="11055" formatCode="0.00">
                  <c:v>4031.297</c:v>
                </c:pt>
                <c:pt idx="11056" formatCode="0.00">
                  <c:v>4031.3</c:v>
                </c:pt>
                <c:pt idx="11057" formatCode="0.00">
                  <c:v>4031.2890000000002</c:v>
                </c:pt>
                <c:pt idx="11058" formatCode="0.00">
                  <c:v>4031.2820000000002</c:v>
                </c:pt>
                <c:pt idx="11059" formatCode="0.00">
                  <c:v>4031.2850000000003</c:v>
                </c:pt>
                <c:pt idx="11060" formatCode="0.00">
                  <c:v>4031.2530000000002</c:v>
                </c:pt>
                <c:pt idx="11061" formatCode="0.00">
                  <c:v>4031.2620000000002</c:v>
                </c:pt>
                <c:pt idx="11062" formatCode="0.00">
                  <c:v>4031.2539999999999</c:v>
                </c:pt>
                <c:pt idx="11063" formatCode="0.00">
                  <c:v>4031.2570000000001</c:v>
                </c:pt>
                <c:pt idx="11064" formatCode="0.00">
                  <c:v>4031.25</c:v>
                </c:pt>
                <c:pt idx="11065" formatCode="0.00">
                  <c:v>4031.2550000000001</c:v>
                </c:pt>
                <c:pt idx="11066" formatCode="0.00">
                  <c:v>4031.26</c:v>
                </c:pt>
                <c:pt idx="11067" formatCode="0.00">
                  <c:v>4031.2490000000003</c:v>
                </c:pt>
                <c:pt idx="11068" formatCode="0.00">
                  <c:v>4031.248</c:v>
                </c:pt>
                <c:pt idx="11069" formatCode="0.00">
                  <c:v>4031.2490000000003</c:v>
                </c:pt>
                <c:pt idx="11070" formatCode="0.00">
                  <c:v>4031.25</c:v>
                </c:pt>
                <c:pt idx="11071" formatCode="0.00">
                  <c:v>4031.2510000000002</c:v>
                </c:pt>
                <c:pt idx="11072" formatCode="0.00">
                  <c:v>4031.2530000000002</c:v>
                </c:pt>
                <c:pt idx="11073" formatCode="0.00">
                  <c:v>4031.2670000000003</c:v>
                </c:pt>
                <c:pt idx="11074" formatCode="0.00">
                  <c:v>4031.268</c:v>
                </c:pt>
                <c:pt idx="11075" formatCode="0.00">
                  <c:v>4031.261</c:v>
                </c:pt>
                <c:pt idx="11076" formatCode="0.00">
                  <c:v>4031.2670000000003</c:v>
                </c:pt>
                <c:pt idx="11077" formatCode="0.00">
                  <c:v>4031.26</c:v>
                </c:pt>
                <c:pt idx="11078" formatCode="0.00">
                  <c:v>4031.2580000000003</c:v>
                </c:pt>
                <c:pt idx="11079" formatCode="0.00">
                  <c:v>4031.2570000000001</c:v>
                </c:pt>
                <c:pt idx="11080" formatCode="0.00">
                  <c:v>4031.2429999999999</c:v>
                </c:pt>
                <c:pt idx="11081" formatCode="0.00">
                  <c:v>4031.25</c:v>
                </c:pt>
                <c:pt idx="11082" formatCode="0.00">
                  <c:v>4031.2570000000001</c:v>
                </c:pt>
                <c:pt idx="11083" formatCode="0.00">
                  <c:v>4031.2580000000003</c:v>
                </c:pt>
                <c:pt idx="11084" formatCode="0.00">
                  <c:v>4031.2629999999999</c:v>
                </c:pt>
                <c:pt idx="11085" formatCode="0.00">
                  <c:v>4031.261</c:v>
                </c:pt>
                <c:pt idx="11086" formatCode="0.00">
                  <c:v>4031.2640000000001</c:v>
                </c:pt>
                <c:pt idx="11087" formatCode="0.00">
                  <c:v>4031.261</c:v>
                </c:pt>
                <c:pt idx="11088" formatCode="0.00">
                  <c:v>4031.2560000000003</c:v>
                </c:pt>
                <c:pt idx="11089" formatCode="0.00">
                  <c:v>4031.259</c:v>
                </c:pt>
                <c:pt idx="11090" formatCode="0.00">
                  <c:v>4031.2629999999999</c:v>
                </c:pt>
                <c:pt idx="11091" formatCode="0.00">
                  <c:v>4031.2530000000002</c:v>
                </c:pt>
                <c:pt idx="11092" formatCode="0.00">
                  <c:v>4031.252</c:v>
                </c:pt>
                <c:pt idx="11093" formatCode="0.00">
                  <c:v>4031.2490000000003</c:v>
                </c:pt>
                <c:pt idx="11094" formatCode="0.00">
                  <c:v>4031.2460000000001</c:v>
                </c:pt>
                <c:pt idx="11095" formatCode="0.00">
                  <c:v>4031.248</c:v>
                </c:pt>
                <c:pt idx="11096" formatCode="0.00">
                  <c:v>4031.2400000000002</c:v>
                </c:pt>
                <c:pt idx="11097" formatCode="0.00">
                  <c:v>4031.239</c:v>
                </c:pt>
                <c:pt idx="11098" formatCode="0.00">
                  <c:v>4031.2470000000003</c:v>
                </c:pt>
                <c:pt idx="11099" formatCode="0.00">
                  <c:v>4031.2249999999999</c:v>
                </c:pt>
                <c:pt idx="11100" formatCode="0.00">
                  <c:v>4031.2180000000003</c:v>
                </c:pt>
                <c:pt idx="11101" formatCode="0.00">
                  <c:v>4031.2200000000003</c:v>
                </c:pt>
                <c:pt idx="11102" formatCode="0.00">
                  <c:v>4031.2130000000002</c:v>
                </c:pt>
                <c:pt idx="11103" formatCode="0.00">
                  <c:v>4031.1990000000001</c:v>
                </c:pt>
                <c:pt idx="11104" formatCode="0.00">
                  <c:v>4031.1980000000003</c:v>
                </c:pt>
                <c:pt idx="11105" formatCode="0.00">
                  <c:v>4031.1880000000001</c:v>
                </c:pt>
                <c:pt idx="11106" formatCode="0.00">
                  <c:v>4031.1880000000001</c:v>
                </c:pt>
                <c:pt idx="11107" formatCode="0.00">
                  <c:v>4031.1890000000003</c:v>
                </c:pt>
                <c:pt idx="11108" formatCode="0.00">
                  <c:v>4031.172</c:v>
                </c:pt>
                <c:pt idx="11109" formatCode="0.00">
                  <c:v>4031.1610000000001</c:v>
                </c:pt>
                <c:pt idx="11110" formatCode="0.00">
                  <c:v>4031.1620000000003</c:v>
                </c:pt>
                <c:pt idx="11111" formatCode="0.00">
                  <c:v>4031.154</c:v>
                </c:pt>
                <c:pt idx="11112" formatCode="0.00">
                  <c:v>4031.15</c:v>
                </c:pt>
                <c:pt idx="11113" formatCode="0.00">
                  <c:v>4031.1420000000003</c:v>
                </c:pt>
                <c:pt idx="11114" formatCode="0.00">
                  <c:v>4031.136</c:v>
                </c:pt>
                <c:pt idx="11115" formatCode="0.00">
                  <c:v>4031.1240000000003</c:v>
                </c:pt>
                <c:pt idx="11116" formatCode="0.00">
                  <c:v>4031.1210000000001</c:v>
                </c:pt>
                <c:pt idx="11117" formatCode="0.00">
                  <c:v>4031.1060000000002</c:v>
                </c:pt>
                <c:pt idx="11118" formatCode="0.00">
                  <c:v>4031.1040000000003</c:v>
                </c:pt>
                <c:pt idx="11119" formatCode="0.00">
                  <c:v>4031.096</c:v>
                </c:pt>
                <c:pt idx="11120" formatCode="0.00">
                  <c:v>4031.09</c:v>
                </c:pt>
                <c:pt idx="11121" formatCode="0.00">
                  <c:v>4031.0840000000003</c:v>
                </c:pt>
                <c:pt idx="11122" formatCode="0.00">
                  <c:v>4031.087</c:v>
                </c:pt>
                <c:pt idx="11123" formatCode="0.00">
                  <c:v>4031.0730000000003</c:v>
                </c:pt>
                <c:pt idx="11124" formatCode="0.00">
                  <c:v>4031.0730000000003</c:v>
                </c:pt>
                <c:pt idx="11125" formatCode="0.00">
                  <c:v>4031.0709999999999</c:v>
                </c:pt>
                <c:pt idx="11126" formatCode="0.00">
                  <c:v>4031.076</c:v>
                </c:pt>
                <c:pt idx="11127" formatCode="0.00">
                  <c:v>4031.0750000000003</c:v>
                </c:pt>
                <c:pt idx="11128" formatCode="0.00">
                  <c:v>4031.069</c:v>
                </c:pt>
                <c:pt idx="11129" formatCode="0.00">
                  <c:v>4031.0640000000003</c:v>
                </c:pt>
                <c:pt idx="11130" formatCode="0.00">
                  <c:v>4031.0660000000003</c:v>
                </c:pt>
                <c:pt idx="11131" formatCode="0.00">
                  <c:v>4031.0680000000002</c:v>
                </c:pt>
                <c:pt idx="11132" formatCode="0.00">
                  <c:v>4031.0680000000002</c:v>
                </c:pt>
                <c:pt idx="11133" formatCode="0.00">
                  <c:v>4031.0660000000003</c:v>
                </c:pt>
                <c:pt idx="11134" formatCode="0.00">
                  <c:v>4031.067</c:v>
                </c:pt>
                <c:pt idx="11135" formatCode="0.00">
                  <c:v>4031.0640000000003</c:v>
                </c:pt>
                <c:pt idx="11136" formatCode="0.00">
                  <c:v>4031.0570000000002</c:v>
                </c:pt>
                <c:pt idx="11137" formatCode="0.00">
                  <c:v>4031.0630000000001</c:v>
                </c:pt>
                <c:pt idx="11138" formatCode="0.00">
                  <c:v>4031.0660000000003</c:v>
                </c:pt>
                <c:pt idx="11139" formatCode="0.00">
                  <c:v>4029.4270000000001</c:v>
                </c:pt>
                <c:pt idx="11140" formatCode="0.00">
                  <c:v>4031.069</c:v>
                </c:pt>
                <c:pt idx="11141" formatCode="0.00">
                  <c:v>4031.0630000000001</c:v>
                </c:pt>
                <c:pt idx="11142" formatCode="0.00">
                  <c:v>4031.0650000000001</c:v>
                </c:pt>
                <c:pt idx="11143" formatCode="0.00">
                  <c:v>4031.069</c:v>
                </c:pt>
                <c:pt idx="11144" formatCode="0.00">
                  <c:v>4031.0640000000003</c:v>
                </c:pt>
                <c:pt idx="11145" formatCode="0.00">
                  <c:v>4031.0720000000001</c:v>
                </c:pt>
                <c:pt idx="11146" formatCode="0.00">
                  <c:v>4031.0740000000001</c:v>
                </c:pt>
                <c:pt idx="11147" formatCode="0.00">
                  <c:v>4031.078</c:v>
                </c:pt>
                <c:pt idx="11148" formatCode="0.00">
                  <c:v>4031.0790000000002</c:v>
                </c:pt>
                <c:pt idx="11149" formatCode="0.00">
                  <c:v>4031.0820000000003</c:v>
                </c:pt>
                <c:pt idx="11150" formatCode="0.00">
                  <c:v>4031.08</c:v>
                </c:pt>
                <c:pt idx="11151" formatCode="0.00">
                  <c:v>4031.0920000000001</c:v>
                </c:pt>
                <c:pt idx="11152" formatCode="0.00">
                  <c:v>4031.0880000000002</c:v>
                </c:pt>
                <c:pt idx="11153" formatCode="0.00">
                  <c:v>4031.09</c:v>
                </c:pt>
                <c:pt idx="11154" formatCode="0.00">
                  <c:v>4031.1060000000002</c:v>
                </c:pt>
                <c:pt idx="11155" formatCode="0.00">
                  <c:v>4031.11</c:v>
                </c:pt>
                <c:pt idx="11156" formatCode="0.00">
                  <c:v>4031.1030000000001</c:v>
                </c:pt>
                <c:pt idx="11157" formatCode="0.00">
                  <c:v>4031.12</c:v>
                </c:pt>
                <c:pt idx="11158" formatCode="0.00">
                  <c:v>4031.123</c:v>
                </c:pt>
                <c:pt idx="11159" formatCode="0.00">
                  <c:v>4031.12</c:v>
                </c:pt>
                <c:pt idx="11160" formatCode="0.00">
                  <c:v>4031.1289999999999</c:v>
                </c:pt>
                <c:pt idx="11161" formatCode="0.00">
                  <c:v>4031.1379999999999</c:v>
                </c:pt>
                <c:pt idx="11162" formatCode="0.00">
                  <c:v>4031.1420000000003</c:v>
                </c:pt>
                <c:pt idx="11163" formatCode="0.00">
                  <c:v>4031.1289999999999</c:v>
                </c:pt>
                <c:pt idx="11164" formatCode="0.00">
                  <c:v>4031.154</c:v>
                </c:pt>
                <c:pt idx="11165" formatCode="0.00">
                  <c:v>4031.1640000000002</c:v>
                </c:pt>
                <c:pt idx="11166" formatCode="0.00">
                  <c:v>4031.1660000000002</c:v>
                </c:pt>
                <c:pt idx="11167" formatCode="0.00">
                  <c:v>4031.1800000000003</c:v>
                </c:pt>
                <c:pt idx="11168" formatCode="0.00">
                  <c:v>4031.1910000000003</c:v>
                </c:pt>
                <c:pt idx="11169" formatCode="0.00">
                  <c:v>4031.201</c:v>
                </c:pt>
                <c:pt idx="11170" formatCode="0.00">
                  <c:v>4031.2090000000003</c:v>
                </c:pt>
                <c:pt idx="11171" formatCode="0.00">
                  <c:v>4031.2110000000002</c:v>
                </c:pt>
                <c:pt idx="11172" formatCode="0.00">
                  <c:v>4031.221</c:v>
                </c:pt>
                <c:pt idx="11173" formatCode="0.00">
                  <c:v>4031.2470000000003</c:v>
                </c:pt>
                <c:pt idx="11174" formatCode="0.00">
                  <c:v>4031.26</c:v>
                </c:pt>
                <c:pt idx="11175" formatCode="0.00">
                  <c:v>4031.2660000000001</c:v>
                </c:pt>
                <c:pt idx="11176" formatCode="0.00">
                  <c:v>4031.27</c:v>
                </c:pt>
                <c:pt idx="11177" formatCode="0.00">
                  <c:v>4031.2840000000001</c:v>
                </c:pt>
                <c:pt idx="11178" formatCode="0.00">
                  <c:v>4031.297</c:v>
                </c:pt>
                <c:pt idx="11179" formatCode="0.00">
                  <c:v>4031.3070000000002</c:v>
                </c:pt>
                <c:pt idx="11180" formatCode="0.00">
                  <c:v>4031.32</c:v>
                </c:pt>
                <c:pt idx="11181" formatCode="0.00">
                  <c:v>4031.3310000000001</c:v>
                </c:pt>
                <c:pt idx="11182" formatCode="0.00">
                  <c:v>4031.3450000000003</c:v>
                </c:pt>
                <c:pt idx="11183" formatCode="0.00">
                  <c:v>4031.3470000000002</c:v>
                </c:pt>
                <c:pt idx="11184" formatCode="0.00">
                  <c:v>4031.3580000000002</c:v>
                </c:pt>
                <c:pt idx="11185" formatCode="0.00">
                  <c:v>4031.3810000000003</c:v>
                </c:pt>
                <c:pt idx="11186" formatCode="0.00">
                  <c:v>4031.3870000000002</c:v>
                </c:pt>
                <c:pt idx="11187" formatCode="0.00">
                  <c:v>4031.402</c:v>
                </c:pt>
                <c:pt idx="11188" formatCode="0.00">
                  <c:v>4031.4169999999999</c:v>
                </c:pt>
                <c:pt idx="11189" formatCode="0.00">
                  <c:v>4031.433</c:v>
                </c:pt>
                <c:pt idx="11190" formatCode="0.00">
                  <c:v>4031.451</c:v>
                </c:pt>
                <c:pt idx="11191" formatCode="0.00">
                  <c:v>4031.4660000000003</c:v>
                </c:pt>
                <c:pt idx="11192" formatCode="0.00">
                  <c:v>4031.4770000000003</c:v>
                </c:pt>
                <c:pt idx="11193" formatCode="0.00">
                  <c:v>4031.491</c:v>
                </c:pt>
                <c:pt idx="11194" formatCode="0.00">
                  <c:v>4031.5230000000001</c:v>
                </c:pt>
                <c:pt idx="11195" formatCode="0.00">
                  <c:v>4031.5390000000002</c:v>
                </c:pt>
                <c:pt idx="11196" formatCode="0.00">
                  <c:v>4031.5570000000002</c:v>
                </c:pt>
                <c:pt idx="11197" formatCode="0.00">
                  <c:v>4031.5790000000002</c:v>
                </c:pt>
                <c:pt idx="11198" formatCode="0.00">
                  <c:v>4031.5889999999999</c:v>
                </c:pt>
                <c:pt idx="11199" formatCode="0.00">
                  <c:v>4031.6080000000002</c:v>
                </c:pt>
                <c:pt idx="11200" formatCode="0.00">
                  <c:v>4031.63</c:v>
                </c:pt>
                <c:pt idx="11201" formatCode="0.00">
                  <c:v>4031.645</c:v>
                </c:pt>
                <c:pt idx="11202" formatCode="0.00">
                  <c:v>4031.6559999999999</c:v>
                </c:pt>
                <c:pt idx="11203" formatCode="0.00">
                  <c:v>4031.681</c:v>
                </c:pt>
                <c:pt idx="11204" formatCode="0.00">
                  <c:v>4031.6990000000001</c:v>
                </c:pt>
                <c:pt idx="11205" formatCode="0.00">
                  <c:v>4031.712</c:v>
                </c:pt>
                <c:pt idx="11206" formatCode="0.00">
                  <c:v>4031.7290000000003</c:v>
                </c:pt>
                <c:pt idx="11207" formatCode="0.00">
                  <c:v>4031.7460000000001</c:v>
                </c:pt>
                <c:pt idx="11208" formatCode="0.00">
                  <c:v>4031.7560000000003</c:v>
                </c:pt>
                <c:pt idx="11209" formatCode="0.00">
                  <c:v>4031.7840000000001</c:v>
                </c:pt>
                <c:pt idx="11210" formatCode="0.00">
                  <c:v>4031.7940000000003</c:v>
                </c:pt>
                <c:pt idx="11211" formatCode="0.00">
                  <c:v>4031.819</c:v>
                </c:pt>
                <c:pt idx="11212" formatCode="0.00">
                  <c:v>4031.8250000000003</c:v>
                </c:pt>
                <c:pt idx="11213" formatCode="0.00">
                  <c:v>4031.8560000000002</c:v>
                </c:pt>
                <c:pt idx="11214" formatCode="0.00">
                  <c:v>4031.8690000000001</c:v>
                </c:pt>
                <c:pt idx="11215" formatCode="0.00">
                  <c:v>4031.8920000000003</c:v>
                </c:pt>
                <c:pt idx="11216" formatCode="0.00">
                  <c:v>4031.922</c:v>
                </c:pt>
                <c:pt idx="11217" formatCode="0.00">
                  <c:v>4031.9459999999999</c:v>
                </c:pt>
                <c:pt idx="11218" formatCode="0.00">
                  <c:v>4031.9780000000001</c:v>
                </c:pt>
                <c:pt idx="11219" formatCode="0.00">
                  <c:v>4031.9960000000001</c:v>
                </c:pt>
                <c:pt idx="11220" formatCode="0.00">
                  <c:v>4032.027</c:v>
                </c:pt>
                <c:pt idx="11221" formatCode="0.00">
                  <c:v>4032.0410000000002</c:v>
                </c:pt>
                <c:pt idx="11222" formatCode="0.00">
                  <c:v>4032.0720000000001</c:v>
                </c:pt>
                <c:pt idx="11223" formatCode="0.00">
                  <c:v>4032.1</c:v>
                </c:pt>
                <c:pt idx="11224" formatCode="0.00">
                  <c:v>4032.1320000000001</c:v>
                </c:pt>
                <c:pt idx="11225" formatCode="0.00">
                  <c:v>4032.152</c:v>
                </c:pt>
                <c:pt idx="11226" formatCode="0.00">
                  <c:v>4032.3020000000001</c:v>
                </c:pt>
                <c:pt idx="11227" formatCode="0.00">
                  <c:v>4032.5520000000001</c:v>
                </c:pt>
                <c:pt idx="11228" formatCode="0.00">
                  <c:v>4032.826</c:v>
                </c:pt>
                <c:pt idx="11229" formatCode="0.00">
                  <c:v>4033.116</c:v>
                </c:pt>
                <c:pt idx="11230" formatCode="0.00">
                  <c:v>4033.42</c:v>
                </c:pt>
                <c:pt idx="11231" formatCode="0.00">
                  <c:v>4033.7060000000001</c:v>
                </c:pt>
                <c:pt idx="11232" formatCode="0.00">
                  <c:v>4033.953</c:v>
                </c:pt>
                <c:pt idx="11233" formatCode="0.00">
                  <c:v>4034.1559999999999</c:v>
                </c:pt>
                <c:pt idx="11234" formatCode="0.00">
                  <c:v>4034.3560000000002</c:v>
                </c:pt>
                <c:pt idx="11235" formatCode="0.00">
                  <c:v>4034.4580000000001</c:v>
                </c:pt>
                <c:pt idx="11236" formatCode="0.00">
                  <c:v>4034.511</c:v>
                </c:pt>
                <c:pt idx="11237" formatCode="0.00">
                  <c:v>4034.5320000000002</c:v>
                </c:pt>
                <c:pt idx="11238" formatCode="0.00">
                  <c:v>4034.5730000000003</c:v>
                </c:pt>
                <c:pt idx="11239" formatCode="0.00">
                  <c:v>4034.6469999999999</c:v>
                </c:pt>
                <c:pt idx="11240" formatCode="0.00">
                  <c:v>4034.8630000000003</c:v>
                </c:pt>
                <c:pt idx="11241" formatCode="0.00">
                  <c:v>4035.4470000000001</c:v>
                </c:pt>
                <c:pt idx="11242" formatCode="0.00">
                  <c:v>4036.3330000000001</c:v>
                </c:pt>
                <c:pt idx="11243" formatCode="0.00">
                  <c:v>4037.127</c:v>
                </c:pt>
                <c:pt idx="11244" formatCode="0.00">
                  <c:v>4037.6280000000002</c:v>
                </c:pt>
                <c:pt idx="11245" formatCode="0.00">
                  <c:v>4037.9749999999999</c:v>
                </c:pt>
                <c:pt idx="11246" formatCode="0.00">
                  <c:v>4038.25</c:v>
                </c:pt>
                <c:pt idx="11247" formatCode="0.00">
                  <c:v>4038.654</c:v>
                </c:pt>
                <c:pt idx="11248" formatCode="0.00">
                  <c:v>4039.4450000000002</c:v>
                </c:pt>
                <c:pt idx="11249" formatCode="0.00">
                  <c:v>4040.085</c:v>
                </c:pt>
                <c:pt idx="11250" formatCode="0.00">
                  <c:v>4040.5740000000001</c:v>
                </c:pt>
                <c:pt idx="11251" formatCode="0.00">
                  <c:v>4040.7980000000002</c:v>
                </c:pt>
                <c:pt idx="11252" formatCode="0.00">
                  <c:v>4041.03</c:v>
                </c:pt>
                <c:pt idx="11253" formatCode="0.00">
                  <c:v>4041.5530000000003</c:v>
                </c:pt>
                <c:pt idx="11254" formatCode="0.00">
                  <c:v>4042.19</c:v>
                </c:pt>
                <c:pt idx="11255" formatCode="0.00">
                  <c:v>4041.1220000000003</c:v>
                </c:pt>
                <c:pt idx="11256" formatCode="0.00">
                  <c:v>4040.6890000000003</c:v>
                </c:pt>
                <c:pt idx="11257" formatCode="0.00">
                  <c:v>4040.4900000000002</c:v>
                </c:pt>
                <c:pt idx="11258" formatCode="0.00">
                  <c:v>4040.288</c:v>
                </c:pt>
                <c:pt idx="11259" formatCode="0.00">
                  <c:v>4039.9140000000002</c:v>
                </c:pt>
                <c:pt idx="11260" formatCode="0.00">
                  <c:v>4039.7670000000003</c:v>
                </c:pt>
                <c:pt idx="11261" formatCode="0.00">
                  <c:v>4040.0570000000002</c:v>
                </c:pt>
                <c:pt idx="11262" formatCode="0.00">
                  <c:v>4040.8679999999999</c:v>
                </c:pt>
                <c:pt idx="11263" formatCode="0.00">
                  <c:v>4041.1790000000001</c:v>
                </c:pt>
                <c:pt idx="11264" formatCode="0.00">
                  <c:v>4041.3670000000002</c:v>
                </c:pt>
                <c:pt idx="11265" formatCode="0.00">
                  <c:v>4041.76</c:v>
                </c:pt>
                <c:pt idx="11266" formatCode="0.00">
                  <c:v>4041.6040000000003</c:v>
                </c:pt>
                <c:pt idx="11267" formatCode="0.00">
                  <c:v>4040.8470000000002</c:v>
                </c:pt>
                <c:pt idx="11268" formatCode="0.00">
                  <c:v>4040.53</c:v>
                </c:pt>
                <c:pt idx="11269" formatCode="0.00">
                  <c:v>4039.9680000000003</c:v>
                </c:pt>
                <c:pt idx="11270" formatCode="0.00">
                  <c:v>4039.4680000000003</c:v>
                </c:pt>
                <c:pt idx="11271" formatCode="0.00">
                  <c:v>4039.0590000000002</c:v>
                </c:pt>
                <c:pt idx="11272" formatCode="0.00">
                  <c:v>4038.7620000000002</c:v>
                </c:pt>
                <c:pt idx="11273" formatCode="0.00">
                  <c:v>4038.5129999999999</c:v>
                </c:pt>
                <c:pt idx="11274" formatCode="0.00">
                  <c:v>4038.32</c:v>
                </c:pt>
                <c:pt idx="11275" formatCode="0.00">
                  <c:v>4038.1510000000003</c:v>
                </c:pt>
                <c:pt idx="11276" formatCode="0.00">
                  <c:v>4038.0360000000001</c:v>
                </c:pt>
                <c:pt idx="11277" formatCode="0.00">
                  <c:v>4037.9580000000001</c:v>
                </c:pt>
                <c:pt idx="11278" formatCode="0.00">
                  <c:v>4037.8679999999999</c:v>
                </c:pt>
                <c:pt idx="11279" formatCode="0.00">
                  <c:v>4037.8230000000003</c:v>
                </c:pt>
                <c:pt idx="11280" formatCode="0.00">
                  <c:v>4037.83</c:v>
                </c:pt>
                <c:pt idx="11281" formatCode="0.00">
                  <c:v>4037.9160000000002</c:v>
                </c:pt>
                <c:pt idx="11282" formatCode="0.00">
                  <c:v>4038.0540000000001</c:v>
                </c:pt>
                <c:pt idx="11283" formatCode="0.00">
                  <c:v>4038.192</c:v>
                </c:pt>
                <c:pt idx="11284" formatCode="0.00">
                  <c:v>4038.3290000000002</c:v>
                </c:pt>
                <c:pt idx="11285" formatCode="0.00">
                  <c:v>4038.4810000000002</c:v>
                </c:pt>
                <c:pt idx="11286" formatCode="0.00">
                  <c:v>4038.636</c:v>
                </c:pt>
                <c:pt idx="11287" formatCode="0.00">
                  <c:v>4039.51</c:v>
                </c:pt>
                <c:pt idx="11288" formatCode="0.00">
                  <c:v>4040.3679999999999</c:v>
                </c:pt>
                <c:pt idx="11289" formatCode="0.00">
                  <c:v>4041.1030000000001</c:v>
                </c:pt>
                <c:pt idx="11290" formatCode="0.00">
                  <c:v>4041.404</c:v>
                </c:pt>
                <c:pt idx="11291" formatCode="0.00">
                  <c:v>4041.623</c:v>
                </c:pt>
                <c:pt idx="11292" formatCode="0.00">
                  <c:v>4041.846</c:v>
                </c:pt>
                <c:pt idx="11293" formatCode="0.00">
                  <c:v>4042.326</c:v>
                </c:pt>
                <c:pt idx="11294" formatCode="0.00">
                  <c:v>4042.627</c:v>
                </c:pt>
                <c:pt idx="11295" formatCode="0.00">
                  <c:v>4042.7360000000003</c:v>
                </c:pt>
                <c:pt idx="11296" formatCode="0.00">
                  <c:v>4042.808</c:v>
                </c:pt>
                <c:pt idx="11297" formatCode="0.00">
                  <c:v>4042.9090000000001</c:v>
                </c:pt>
                <c:pt idx="11298" formatCode="0.00">
                  <c:v>4042.884</c:v>
                </c:pt>
                <c:pt idx="11299" formatCode="0.00">
                  <c:v>4042.1110000000003</c:v>
                </c:pt>
                <c:pt idx="11300" formatCode="0.00">
                  <c:v>4041.654</c:v>
                </c:pt>
                <c:pt idx="11301" formatCode="0.00">
                  <c:v>4041.3420000000001</c:v>
                </c:pt>
                <c:pt idx="11302" formatCode="0.00">
                  <c:v>4041.1320000000001</c:v>
                </c:pt>
                <c:pt idx="11303" formatCode="0.00">
                  <c:v>4040.9549999999999</c:v>
                </c:pt>
                <c:pt idx="11304" formatCode="0.00">
                  <c:v>4040.8470000000002</c:v>
                </c:pt>
                <c:pt idx="11305" formatCode="0.00">
                  <c:v>4040.7620000000002</c:v>
                </c:pt>
                <c:pt idx="11306" formatCode="0.00">
                  <c:v>4040.7330000000002</c:v>
                </c:pt>
                <c:pt idx="11307" formatCode="0.00">
                  <c:v>4040.6410000000001</c:v>
                </c:pt>
                <c:pt idx="11308" formatCode="0.00">
                  <c:v>4040.471</c:v>
                </c:pt>
                <c:pt idx="11309" formatCode="0.00">
                  <c:v>4040.4560000000001</c:v>
                </c:pt>
                <c:pt idx="11310" formatCode="0.00">
                  <c:v>4040.703</c:v>
                </c:pt>
                <c:pt idx="11311" formatCode="0.00">
                  <c:v>4041.1320000000001</c:v>
                </c:pt>
                <c:pt idx="11312" formatCode="0.00">
                  <c:v>4041.732</c:v>
                </c:pt>
                <c:pt idx="11313" formatCode="0.00">
                  <c:v>4042.3320000000003</c:v>
                </c:pt>
                <c:pt idx="11314" formatCode="0.00">
                  <c:v>4043.2280000000001</c:v>
                </c:pt>
                <c:pt idx="11315" formatCode="0.00">
                  <c:v>4042.998</c:v>
                </c:pt>
                <c:pt idx="11316" formatCode="0.00">
                  <c:v>4042.9160000000002</c:v>
                </c:pt>
                <c:pt idx="11317" formatCode="0.00">
                  <c:v>4042.6730000000002</c:v>
                </c:pt>
                <c:pt idx="11318" formatCode="0.00">
                  <c:v>4042.2290000000003</c:v>
                </c:pt>
                <c:pt idx="11319" formatCode="0.00">
                  <c:v>4042.223</c:v>
                </c:pt>
                <c:pt idx="11320" formatCode="0.00">
                  <c:v>4042.1260000000002</c:v>
                </c:pt>
                <c:pt idx="11321" formatCode="0.00">
                  <c:v>4041.9390000000003</c:v>
                </c:pt>
                <c:pt idx="11322" formatCode="0.00">
                  <c:v>4041.5530000000003</c:v>
                </c:pt>
                <c:pt idx="11323" formatCode="0.00">
                  <c:v>4041.1759999999999</c:v>
                </c:pt>
                <c:pt idx="11324" formatCode="0.00">
                  <c:v>4040.873</c:v>
                </c:pt>
                <c:pt idx="11325" formatCode="0.00">
                  <c:v>4040.634</c:v>
                </c:pt>
                <c:pt idx="11326" formatCode="0.00">
                  <c:v>4040.4290000000001</c:v>
                </c:pt>
                <c:pt idx="11327" formatCode="0.00">
                  <c:v>4040.2460000000001</c:v>
                </c:pt>
                <c:pt idx="11328" formatCode="0.00">
                  <c:v>4040.0920000000001</c:v>
                </c:pt>
                <c:pt idx="11329" formatCode="0.00">
                  <c:v>4039.9690000000001</c:v>
                </c:pt>
                <c:pt idx="11330" formatCode="0.00">
                  <c:v>4039.8530000000001</c:v>
                </c:pt>
                <c:pt idx="11331" formatCode="0.00">
                  <c:v>4039.7560000000003</c:v>
                </c:pt>
                <c:pt idx="11332" formatCode="0.00">
                  <c:v>4039.6550000000002</c:v>
                </c:pt>
                <c:pt idx="11333" formatCode="0.00">
                  <c:v>4039.56</c:v>
                </c:pt>
                <c:pt idx="11334" formatCode="0.00">
                  <c:v>4039.4670000000001</c:v>
                </c:pt>
                <c:pt idx="11335" formatCode="0.00">
                  <c:v>4039.346</c:v>
                </c:pt>
                <c:pt idx="11336" formatCode="0.00">
                  <c:v>4039.31</c:v>
                </c:pt>
                <c:pt idx="11337" formatCode="0.00">
                  <c:v>4039.252</c:v>
                </c:pt>
                <c:pt idx="11338" formatCode="0.00">
                  <c:v>4039.1959999999999</c:v>
                </c:pt>
                <c:pt idx="11339" formatCode="0.00">
                  <c:v>4039.1240000000003</c:v>
                </c:pt>
                <c:pt idx="11340" formatCode="0.00">
                  <c:v>4039.078</c:v>
                </c:pt>
                <c:pt idx="11341" formatCode="0.00">
                  <c:v>4039.0390000000002</c:v>
                </c:pt>
                <c:pt idx="11342" formatCode="0.00">
                  <c:v>4038.9960000000001</c:v>
                </c:pt>
                <c:pt idx="11343" formatCode="0.00">
                  <c:v>4038.9670000000001</c:v>
                </c:pt>
                <c:pt idx="11344" formatCode="0.00">
                  <c:v>4038.9369999999999</c:v>
                </c:pt>
                <c:pt idx="11345" formatCode="0.00">
                  <c:v>4038.9100000000003</c:v>
                </c:pt>
                <c:pt idx="11346" formatCode="0.00">
                  <c:v>4038.8760000000002</c:v>
                </c:pt>
                <c:pt idx="11347" formatCode="0.00">
                  <c:v>4038.83</c:v>
                </c:pt>
                <c:pt idx="11348" formatCode="0.00">
                  <c:v>4039.0630000000001</c:v>
                </c:pt>
                <c:pt idx="11349" formatCode="0.00">
                  <c:v>4039.643</c:v>
                </c:pt>
                <c:pt idx="11350" formatCode="0.00">
                  <c:v>4040.6980000000003</c:v>
                </c:pt>
                <c:pt idx="11351" formatCode="0.00">
                  <c:v>4042.069</c:v>
                </c:pt>
                <c:pt idx="11352" formatCode="0.00">
                  <c:v>4042.6710000000003</c:v>
                </c:pt>
                <c:pt idx="11353" formatCode="0.00">
                  <c:v>4042.857</c:v>
                </c:pt>
                <c:pt idx="11354" formatCode="0.00">
                  <c:v>4043.3209999999999</c:v>
                </c:pt>
                <c:pt idx="11355" formatCode="0.00">
                  <c:v>4043.3389999999999</c:v>
                </c:pt>
                <c:pt idx="11356" formatCode="0.00">
                  <c:v>4043.4110000000001</c:v>
                </c:pt>
                <c:pt idx="11357" formatCode="0.00">
                  <c:v>4043.2719999999999</c:v>
                </c:pt>
                <c:pt idx="11358" formatCode="0.00">
                  <c:v>4042.98</c:v>
                </c:pt>
                <c:pt idx="11359" formatCode="0.00">
                  <c:v>4042.6200000000003</c:v>
                </c:pt>
                <c:pt idx="11360" formatCode="0.00">
                  <c:v>4042.4059999999999</c:v>
                </c:pt>
                <c:pt idx="11361" formatCode="0.00">
                  <c:v>4042.1220000000003</c:v>
                </c:pt>
                <c:pt idx="11362" formatCode="0.00">
                  <c:v>4041.7910000000002</c:v>
                </c:pt>
                <c:pt idx="11363" formatCode="0.00">
                  <c:v>4041.491</c:v>
                </c:pt>
                <c:pt idx="11364" formatCode="0.00">
                  <c:v>4041.23</c:v>
                </c:pt>
                <c:pt idx="11365" formatCode="0.00">
                  <c:v>4041.2330000000002</c:v>
                </c:pt>
                <c:pt idx="11366" formatCode="0.00">
                  <c:v>4040.9390000000003</c:v>
                </c:pt>
                <c:pt idx="11367" formatCode="0.00">
                  <c:v>4040.9079999999999</c:v>
                </c:pt>
                <c:pt idx="11368" formatCode="0.00">
                  <c:v>4040.9380000000001</c:v>
                </c:pt>
                <c:pt idx="11369" formatCode="0.00">
                  <c:v>4041.0910000000003</c:v>
                </c:pt>
                <c:pt idx="11370" formatCode="0.00">
                  <c:v>4042.096</c:v>
                </c:pt>
                <c:pt idx="11371" formatCode="0.00">
                  <c:v>4041.5570000000002</c:v>
                </c:pt>
                <c:pt idx="11372" formatCode="0.00">
                  <c:v>4041.2370000000001</c:v>
                </c:pt>
                <c:pt idx="11373" formatCode="0.00">
                  <c:v>4040.991</c:v>
                </c:pt>
                <c:pt idx="11374" formatCode="0.00">
                  <c:v>4040.8789999999999</c:v>
                </c:pt>
                <c:pt idx="11375" formatCode="0.00">
                  <c:v>4041.875</c:v>
                </c:pt>
                <c:pt idx="11376" formatCode="0.00">
                  <c:v>4042.4970000000003</c:v>
                </c:pt>
                <c:pt idx="11377" formatCode="0.00">
                  <c:v>4043.1260000000002</c:v>
                </c:pt>
                <c:pt idx="11378" formatCode="0.00">
                  <c:v>4042.9380000000001</c:v>
                </c:pt>
                <c:pt idx="11379" formatCode="0.00">
                  <c:v>4042.4250000000002</c:v>
                </c:pt>
                <c:pt idx="11380" formatCode="0.00">
                  <c:v>4042.0650000000001</c:v>
                </c:pt>
                <c:pt idx="11381" formatCode="0.00">
                  <c:v>4042.4770000000003</c:v>
                </c:pt>
                <c:pt idx="11382" formatCode="0.00">
                  <c:v>4043.002</c:v>
                </c:pt>
                <c:pt idx="11383" formatCode="0.00">
                  <c:v>4042.9349999999999</c:v>
                </c:pt>
                <c:pt idx="11384" formatCode="0.00">
                  <c:v>4042.9860000000003</c:v>
                </c:pt>
                <c:pt idx="11385" formatCode="0.00">
                  <c:v>4043.009</c:v>
                </c:pt>
                <c:pt idx="11386" formatCode="0.00">
                  <c:v>4042.4790000000003</c:v>
                </c:pt>
                <c:pt idx="11387" formatCode="0.00">
                  <c:v>4042.029</c:v>
                </c:pt>
                <c:pt idx="11388" formatCode="0.00">
                  <c:v>4041.6410000000001</c:v>
                </c:pt>
                <c:pt idx="11389" formatCode="0.00">
                  <c:v>4041.3870000000002</c:v>
                </c:pt>
                <c:pt idx="11390" formatCode="0.00">
                  <c:v>4041.1170000000002</c:v>
                </c:pt>
                <c:pt idx="11391" formatCode="0.00">
                  <c:v>4040.877</c:v>
                </c:pt>
                <c:pt idx="11392" formatCode="0.00">
                  <c:v>4040.7249999999999</c:v>
                </c:pt>
                <c:pt idx="11393" formatCode="0.00">
                  <c:v>4040.587</c:v>
                </c:pt>
                <c:pt idx="11394" formatCode="0.00">
                  <c:v>4040.5120000000002</c:v>
                </c:pt>
                <c:pt idx="11395" formatCode="0.00">
                  <c:v>4040.4369999999999</c:v>
                </c:pt>
                <c:pt idx="11396" formatCode="0.00">
                  <c:v>4040.3710000000001</c:v>
                </c:pt>
                <c:pt idx="11397" formatCode="0.00">
                  <c:v>4040.3710000000001</c:v>
                </c:pt>
                <c:pt idx="11398" formatCode="0.00">
                  <c:v>4040.3389999999999</c:v>
                </c:pt>
                <c:pt idx="11399" formatCode="0.00">
                  <c:v>4040.9430000000002</c:v>
                </c:pt>
                <c:pt idx="11400" formatCode="0.00">
                  <c:v>4041.7440000000001</c:v>
                </c:pt>
                <c:pt idx="11401" formatCode="0.00">
                  <c:v>4042.5039999999999</c:v>
                </c:pt>
                <c:pt idx="11402" formatCode="0.00">
                  <c:v>4043.232</c:v>
                </c:pt>
                <c:pt idx="11403" formatCode="0.00">
                  <c:v>4044.0520000000001</c:v>
                </c:pt>
                <c:pt idx="11404" formatCode="0.00">
                  <c:v>4044.277</c:v>
                </c:pt>
                <c:pt idx="11405" formatCode="0.00">
                  <c:v>4043.8630000000003</c:v>
                </c:pt>
                <c:pt idx="11406" formatCode="0.00">
                  <c:v>4043.0219999999999</c:v>
                </c:pt>
                <c:pt idx="11407" formatCode="0.00">
                  <c:v>4042.482</c:v>
                </c:pt>
                <c:pt idx="11408" formatCode="0.00">
                  <c:v>4042.1030000000001</c:v>
                </c:pt>
                <c:pt idx="11409" formatCode="0.00">
                  <c:v>4042.4770000000003</c:v>
                </c:pt>
                <c:pt idx="11410" formatCode="0.00">
                  <c:v>4042.1530000000002</c:v>
                </c:pt>
                <c:pt idx="11411" formatCode="0.00">
                  <c:v>4041.7620000000002</c:v>
                </c:pt>
                <c:pt idx="11412" formatCode="0.00">
                  <c:v>4041.5509999999999</c:v>
                </c:pt>
                <c:pt idx="11413" formatCode="0.00">
                  <c:v>4041.3740000000003</c:v>
                </c:pt>
                <c:pt idx="11414" formatCode="0.00">
                  <c:v>4041.1220000000003</c:v>
                </c:pt>
                <c:pt idx="11415" formatCode="0.00">
                  <c:v>4040.8610000000003</c:v>
                </c:pt>
                <c:pt idx="11416" formatCode="0.00">
                  <c:v>4040.6200000000003</c:v>
                </c:pt>
                <c:pt idx="11417" formatCode="0.00">
                  <c:v>4040.4270000000001</c:v>
                </c:pt>
                <c:pt idx="11418" formatCode="0.00">
                  <c:v>4040.2429999999999</c:v>
                </c:pt>
                <c:pt idx="11419" formatCode="0.00">
                  <c:v>4040.0830000000001</c:v>
                </c:pt>
                <c:pt idx="11420" formatCode="0.00">
                  <c:v>4039.9210000000003</c:v>
                </c:pt>
                <c:pt idx="11421" formatCode="0.00">
                  <c:v>4039.7980000000002</c:v>
                </c:pt>
                <c:pt idx="11422" formatCode="0.00">
                  <c:v>4039.6790000000001</c:v>
                </c:pt>
                <c:pt idx="11423" formatCode="0.00">
                  <c:v>4039.6</c:v>
                </c:pt>
                <c:pt idx="11424" formatCode="0.00">
                  <c:v>4039.5920000000001</c:v>
                </c:pt>
                <c:pt idx="11425" formatCode="0.00">
                  <c:v>4039.8310000000001</c:v>
                </c:pt>
                <c:pt idx="11426" formatCode="0.00">
                  <c:v>4040.174</c:v>
                </c:pt>
                <c:pt idx="11427" formatCode="0.00">
                  <c:v>4040.2070000000003</c:v>
                </c:pt>
                <c:pt idx="11428" formatCode="0.00">
                  <c:v>4040.1390000000001</c:v>
                </c:pt>
                <c:pt idx="11429" formatCode="0.00">
                  <c:v>4040.0509999999999</c:v>
                </c:pt>
                <c:pt idx="11430" formatCode="0.00">
                  <c:v>4039.9490000000001</c:v>
                </c:pt>
                <c:pt idx="11431" formatCode="0.00">
                  <c:v>4039.8240000000001</c:v>
                </c:pt>
                <c:pt idx="11432" formatCode="0.00">
                  <c:v>4039.7150000000001</c:v>
                </c:pt>
                <c:pt idx="11433" formatCode="0.00">
                  <c:v>4039.6</c:v>
                </c:pt>
                <c:pt idx="11434" formatCode="0.00">
                  <c:v>4039.5010000000002</c:v>
                </c:pt>
                <c:pt idx="11435" formatCode="0.00">
                  <c:v>4039.3830000000003</c:v>
                </c:pt>
                <c:pt idx="11436" formatCode="0.00">
                  <c:v>4039.2820000000002</c:v>
                </c:pt>
                <c:pt idx="11437" formatCode="0.00">
                  <c:v>4039.1980000000003</c:v>
                </c:pt>
                <c:pt idx="11438" formatCode="0.00">
                  <c:v>4039.1060000000002</c:v>
                </c:pt>
                <c:pt idx="11439" formatCode="0.00">
                  <c:v>4039.0250000000001</c:v>
                </c:pt>
                <c:pt idx="11440" formatCode="0.00">
                  <c:v>4038.9490000000001</c:v>
                </c:pt>
                <c:pt idx="11441" formatCode="0.00">
                  <c:v>4038.8760000000002</c:v>
                </c:pt>
                <c:pt idx="11442" formatCode="0.00">
                  <c:v>4038.817</c:v>
                </c:pt>
                <c:pt idx="11443" formatCode="0.00">
                  <c:v>4038.7629999999999</c:v>
                </c:pt>
                <c:pt idx="11444" formatCode="0.00">
                  <c:v>4038.6980000000003</c:v>
                </c:pt>
                <c:pt idx="11445" formatCode="0.00">
                  <c:v>4038.6480000000001</c:v>
                </c:pt>
                <c:pt idx="11446" formatCode="0.00">
                  <c:v>4038.5990000000002</c:v>
                </c:pt>
                <c:pt idx="11447" formatCode="0.00">
                  <c:v>4038.57</c:v>
                </c:pt>
                <c:pt idx="11448" formatCode="0.00">
                  <c:v>4038.52</c:v>
                </c:pt>
                <c:pt idx="11449" formatCode="0.00">
                  <c:v>4038.5709999999999</c:v>
                </c:pt>
                <c:pt idx="11450" formatCode="0.00">
                  <c:v>4038.741</c:v>
                </c:pt>
                <c:pt idx="11451" formatCode="0.00">
                  <c:v>4038.77</c:v>
                </c:pt>
                <c:pt idx="11452" formatCode="0.00">
                  <c:v>4038.7860000000001</c:v>
                </c:pt>
                <c:pt idx="11453" formatCode="0.00">
                  <c:v>4038.819</c:v>
                </c:pt>
                <c:pt idx="11454" formatCode="0.00">
                  <c:v>4038.9770000000003</c:v>
                </c:pt>
                <c:pt idx="11455" formatCode="0.00">
                  <c:v>4039.1089999999999</c:v>
                </c:pt>
                <c:pt idx="11456" formatCode="0.00">
                  <c:v>4039.1370000000002</c:v>
                </c:pt>
                <c:pt idx="11457" formatCode="0.00">
                  <c:v>4039.462</c:v>
                </c:pt>
                <c:pt idx="11458" formatCode="0.00">
                  <c:v>4039.2860000000001</c:v>
                </c:pt>
                <c:pt idx="11459" formatCode="0.00">
                  <c:v>4039.2930000000001</c:v>
                </c:pt>
                <c:pt idx="11460" formatCode="0.00">
                  <c:v>4039.7249999999999</c:v>
                </c:pt>
                <c:pt idx="11461" formatCode="0.00">
                  <c:v>4040.7690000000002</c:v>
                </c:pt>
                <c:pt idx="11462" formatCode="0.00">
                  <c:v>4041.422</c:v>
                </c:pt>
                <c:pt idx="11463" formatCode="0.00">
                  <c:v>4042.1350000000002</c:v>
                </c:pt>
                <c:pt idx="11464" formatCode="0.00">
                  <c:v>4042.529</c:v>
                </c:pt>
                <c:pt idx="11465" formatCode="0.00">
                  <c:v>4042.5840000000003</c:v>
                </c:pt>
                <c:pt idx="11466" formatCode="0.00">
                  <c:v>4042.652</c:v>
                </c:pt>
                <c:pt idx="11467" formatCode="0.00">
                  <c:v>4041.7160000000003</c:v>
                </c:pt>
                <c:pt idx="11468" formatCode="0.00">
                  <c:v>4041.0880000000002</c:v>
                </c:pt>
                <c:pt idx="11469" formatCode="0.00">
                  <c:v>4040.6379999999999</c:v>
                </c:pt>
                <c:pt idx="11470" formatCode="0.00">
                  <c:v>4040.26</c:v>
                </c:pt>
                <c:pt idx="11471" formatCode="0.00">
                  <c:v>4039.924</c:v>
                </c:pt>
                <c:pt idx="11472" formatCode="0.00">
                  <c:v>4039.652</c:v>
                </c:pt>
                <c:pt idx="11473" formatCode="0.00">
                  <c:v>4039.4340000000002</c:v>
                </c:pt>
                <c:pt idx="11474" formatCode="0.00">
                  <c:v>4039.2330000000002</c:v>
                </c:pt>
                <c:pt idx="11475" formatCode="0.00">
                  <c:v>4039.07</c:v>
                </c:pt>
                <c:pt idx="11476" formatCode="0.00">
                  <c:v>4038.913</c:v>
                </c:pt>
                <c:pt idx="11477" formatCode="0.00">
                  <c:v>4038.8009999999999</c:v>
                </c:pt>
                <c:pt idx="11478" formatCode="0.00">
                  <c:v>4038.721</c:v>
                </c:pt>
                <c:pt idx="11479" formatCode="0.00">
                  <c:v>4038.625</c:v>
                </c:pt>
                <c:pt idx="11480" formatCode="0.00">
                  <c:v>4038.5590000000002</c:v>
                </c:pt>
                <c:pt idx="11481" formatCode="0.00">
                  <c:v>4038.4920000000002</c:v>
                </c:pt>
                <c:pt idx="11482" formatCode="0.00">
                  <c:v>4038.4500000000003</c:v>
                </c:pt>
                <c:pt idx="11483" formatCode="0.00">
                  <c:v>4038.4030000000002</c:v>
                </c:pt>
                <c:pt idx="11484" formatCode="0.00">
                  <c:v>4038.366</c:v>
                </c:pt>
                <c:pt idx="11485" formatCode="0.00">
                  <c:v>4038.3270000000002</c:v>
                </c:pt>
                <c:pt idx="11486" formatCode="0.00">
                  <c:v>4038.3</c:v>
                </c:pt>
                <c:pt idx="11487" formatCode="0.00">
                  <c:v>4038.277</c:v>
                </c:pt>
                <c:pt idx="11488" formatCode="0.00">
                  <c:v>4038.2380000000003</c:v>
                </c:pt>
                <c:pt idx="11489" formatCode="0.00">
                  <c:v>4038.2249999999999</c:v>
                </c:pt>
                <c:pt idx="11490" formatCode="0.00">
                  <c:v>4038.1959999999999</c:v>
                </c:pt>
                <c:pt idx="11491" formatCode="0.00">
                  <c:v>4038.1880000000001</c:v>
                </c:pt>
                <c:pt idx="11492" formatCode="0.00">
                  <c:v>4038.1590000000001</c:v>
                </c:pt>
                <c:pt idx="11493" formatCode="0.00">
                  <c:v>4038.1860000000001</c:v>
                </c:pt>
                <c:pt idx="11494" formatCode="0.00">
                  <c:v>4038.1590000000001</c:v>
                </c:pt>
                <c:pt idx="11495" formatCode="0.00">
                  <c:v>4038.1289999999999</c:v>
                </c:pt>
                <c:pt idx="11496" formatCode="0.00">
                  <c:v>4038.1179999999999</c:v>
                </c:pt>
                <c:pt idx="11497" formatCode="0.00">
                  <c:v>4038.1080000000002</c:v>
                </c:pt>
                <c:pt idx="11498" formatCode="0.00">
                  <c:v>4038.098</c:v>
                </c:pt>
                <c:pt idx="11499" formatCode="0.00">
                  <c:v>4038.0830000000001</c:v>
                </c:pt>
                <c:pt idx="11500" formatCode="0.00">
                  <c:v>4038.0770000000002</c:v>
                </c:pt>
                <c:pt idx="11501" formatCode="0.00">
                  <c:v>4038.07</c:v>
                </c:pt>
                <c:pt idx="11502" formatCode="0.00">
                  <c:v>4038.0730000000003</c:v>
                </c:pt>
                <c:pt idx="11503" formatCode="0.00">
                  <c:v>4038.0630000000001</c:v>
                </c:pt>
                <c:pt idx="11504" formatCode="0.00">
                  <c:v>4038.058</c:v>
                </c:pt>
                <c:pt idx="11505" formatCode="0.00">
                  <c:v>4038.0550000000003</c:v>
                </c:pt>
                <c:pt idx="11506" formatCode="0.00">
                  <c:v>4038.3040000000001</c:v>
                </c:pt>
                <c:pt idx="11507" formatCode="0.00">
                  <c:v>4038.5680000000002</c:v>
                </c:pt>
                <c:pt idx="11508" formatCode="0.00">
                  <c:v>4038.6510000000003</c:v>
                </c:pt>
                <c:pt idx="11509" formatCode="0.00">
                  <c:v>4039.0930000000003</c:v>
                </c:pt>
                <c:pt idx="11510" formatCode="0.00">
                  <c:v>4039.616</c:v>
                </c:pt>
                <c:pt idx="11511" formatCode="0.00">
                  <c:v>4039.71</c:v>
                </c:pt>
                <c:pt idx="11512" formatCode="0.00">
                  <c:v>4039.59</c:v>
                </c:pt>
                <c:pt idx="11513" formatCode="0.00">
                  <c:v>4039.6490000000003</c:v>
                </c:pt>
                <c:pt idx="11514" formatCode="0.00">
                  <c:v>4039.8410000000003</c:v>
                </c:pt>
                <c:pt idx="11515" formatCode="0.00">
                  <c:v>4040.0050000000001</c:v>
                </c:pt>
                <c:pt idx="11516" formatCode="0.00">
                  <c:v>4039.9790000000003</c:v>
                </c:pt>
                <c:pt idx="11517" formatCode="0.00">
                  <c:v>4039.886</c:v>
                </c:pt>
                <c:pt idx="11518" formatCode="0.00">
                  <c:v>4039.7330000000002</c:v>
                </c:pt>
                <c:pt idx="11519" formatCode="0.00">
                  <c:v>4039.5680000000002</c:v>
                </c:pt>
                <c:pt idx="11520" formatCode="0.00">
                  <c:v>4039.4230000000002</c:v>
                </c:pt>
                <c:pt idx="11521" formatCode="0.00">
                  <c:v>4039.2960000000003</c:v>
                </c:pt>
                <c:pt idx="11522" formatCode="0.00">
                  <c:v>4039.1710000000003</c:v>
                </c:pt>
                <c:pt idx="11523" formatCode="0.00">
                  <c:v>4039.0709999999999</c:v>
                </c:pt>
                <c:pt idx="11524" formatCode="0.00">
                  <c:v>4038.9920000000002</c:v>
                </c:pt>
                <c:pt idx="11525" formatCode="0.00">
                  <c:v>4038.9210000000003</c:v>
                </c:pt>
                <c:pt idx="11526" formatCode="0.00">
                  <c:v>4038.864</c:v>
                </c:pt>
                <c:pt idx="11527" formatCode="0.00">
                  <c:v>4038.8130000000001</c:v>
                </c:pt>
                <c:pt idx="11528" formatCode="0.00">
                  <c:v>4038.7640000000001</c:v>
                </c:pt>
                <c:pt idx="11529" formatCode="0.00">
                  <c:v>4038.7429999999999</c:v>
                </c:pt>
                <c:pt idx="11530" formatCode="0.00">
                  <c:v>4038.732</c:v>
                </c:pt>
                <c:pt idx="11531" formatCode="0.00">
                  <c:v>4038.7130000000002</c:v>
                </c:pt>
                <c:pt idx="11532" formatCode="0.00">
                  <c:v>4038.7270000000003</c:v>
                </c:pt>
                <c:pt idx="11533" formatCode="0.00">
                  <c:v>4038.7429999999999</c:v>
                </c:pt>
                <c:pt idx="11534" formatCode="0.00">
                  <c:v>4038.7820000000002</c:v>
                </c:pt>
                <c:pt idx="11535" formatCode="0.00">
                  <c:v>4038.8700000000003</c:v>
                </c:pt>
                <c:pt idx="11536" formatCode="0.00">
                  <c:v>4039.4290000000001</c:v>
                </c:pt>
                <c:pt idx="11537" formatCode="0.00">
                  <c:v>4040.1440000000002</c:v>
                </c:pt>
                <c:pt idx="11538" formatCode="0.00">
                  <c:v>4040.6390000000001</c:v>
                </c:pt>
                <c:pt idx="11539" formatCode="0.00">
                  <c:v>4040.989</c:v>
                </c:pt>
                <c:pt idx="11540" formatCode="0.00">
                  <c:v>4041.2450000000003</c:v>
                </c:pt>
                <c:pt idx="11541" formatCode="0.00">
                  <c:v>4041.7180000000003</c:v>
                </c:pt>
                <c:pt idx="11542" formatCode="0.00">
                  <c:v>4043.2240000000002</c:v>
                </c:pt>
                <c:pt idx="11543" formatCode="0.00">
                  <c:v>4042.846</c:v>
                </c:pt>
                <c:pt idx="11544" formatCode="0.00">
                  <c:v>4042.7780000000002</c:v>
                </c:pt>
                <c:pt idx="11545" formatCode="0.00">
                  <c:v>4042.6600000000003</c:v>
                </c:pt>
                <c:pt idx="11546" formatCode="0.00">
                  <c:v>4042.4650000000001</c:v>
                </c:pt>
                <c:pt idx="11547" formatCode="0.00">
                  <c:v>4042.4839999999999</c:v>
                </c:pt>
                <c:pt idx="11548" formatCode="0.00">
                  <c:v>4042.5060000000003</c:v>
                </c:pt>
                <c:pt idx="11549" formatCode="0.00">
                  <c:v>4042.451</c:v>
                </c:pt>
                <c:pt idx="11550" formatCode="0.00">
                  <c:v>4042.19</c:v>
                </c:pt>
                <c:pt idx="11551" formatCode="0.00">
                  <c:v>4042.259</c:v>
                </c:pt>
                <c:pt idx="11552" formatCode="0.00">
                  <c:v>4042.7040000000002</c:v>
                </c:pt>
                <c:pt idx="11553" formatCode="0.00">
                  <c:v>4043.28</c:v>
                </c:pt>
                <c:pt idx="11554" formatCode="0.00">
                  <c:v>4042.319</c:v>
                </c:pt>
                <c:pt idx="11555" formatCode="0.00">
                  <c:v>4042.07</c:v>
                </c:pt>
                <c:pt idx="11556" formatCode="0.00">
                  <c:v>4042.0430000000001</c:v>
                </c:pt>
                <c:pt idx="11557" formatCode="0.00">
                  <c:v>4042.009</c:v>
                </c:pt>
                <c:pt idx="11558" formatCode="0.00">
                  <c:v>4042.1620000000003</c:v>
                </c:pt>
                <c:pt idx="11559" formatCode="0.00">
                  <c:v>4042.4410000000003</c:v>
                </c:pt>
                <c:pt idx="11560" formatCode="0.00">
                  <c:v>4043.152</c:v>
                </c:pt>
                <c:pt idx="11561" formatCode="0.00">
                  <c:v>4043.3110000000001</c:v>
                </c:pt>
                <c:pt idx="11562" formatCode="0.00">
                  <c:v>4043.5619999999999</c:v>
                </c:pt>
                <c:pt idx="11563" formatCode="0.00">
                  <c:v>4043.6350000000002</c:v>
                </c:pt>
                <c:pt idx="11564" formatCode="0.00">
                  <c:v>4043.6980000000003</c:v>
                </c:pt>
                <c:pt idx="11565" formatCode="0.00">
                  <c:v>4043.5340000000001</c:v>
                </c:pt>
                <c:pt idx="11566" formatCode="0.00">
                  <c:v>4043.4259999999999</c:v>
                </c:pt>
                <c:pt idx="11567" formatCode="0.00">
                  <c:v>4043.01</c:v>
                </c:pt>
                <c:pt idx="11568" formatCode="0.00">
                  <c:v>4042.739</c:v>
                </c:pt>
                <c:pt idx="11569" formatCode="0.00">
                  <c:v>4042.9920000000002</c:v>
                </c:pt>
                <c:pt idx="11570" formatCode="0.00">
                  <c:v>4043.0530000000003</c:v>
                </c:pt>
                <c:pt idx="11571" formatCode="0.00">
                  <c:v>4042.5340000000001</c:v>
                </c:pt>
                <c:pt idx="11572" formatCode="0.00">
                  <c:v>4042.7000000000003</c:v>
                </c:pt>
                <c:pt idx="11573" formatCode="0.00">
                  <c:v>4043.058</c:v>
                </c:pt>
                <c:pt idx="11574" formatCode="0.00">
                  <c:v>4042.9390000000003</c:v>
                </c:pt>
                <c:pt idx="11575" formatCode="0.00">
                  <c:v>4042.1289999999999</c:v>
                </c:pt>
                <c:pt idx="11576" formatCode="0.00">
                  <c:v>4041.7020000000002</c:v>
                </c:pt>
                <c:pt idx="11577" formatCode="0.00">
                  <c:v>4041.4410000000003</c:v>
                </c:pt>
                <c:pt idx="11578" formatCode="0.00">
                  <c:v>4041.2350000000001</c:v>
                </c:pt>
                <c:pt idx="11579" formatCode="0.00">
                  <c:v>4041.076</c:v>
                </c:pt>
                <c:pt idx="11580" formatCode="0.00">
                  <c:v>4040.9570000000003</c:v>
                </c:pt>
                <c:pt idx="11581" formatCode="0.00">
                  <c:v>4040.8870000000002</c:v>
                </c:pt>
                <c:pt idx="11582" formatCode="0.00">
                  <c:v>4040.8530000000001</c:v>
                </c:pt>
                <c:pt idx="11583" formatCode="0.00">
                  <c:v>4040.8140000000003</c:v>
                </c:pt>
                <c:pt idx="11584" formatCode="0.00">
                  <c:v>4040.875</c:v>
                </c:pt>
                <c:pt idx="11585" formatCode="0.00">
                  <c:v>4040.9720000000002</c:v>
                </c:pt>
                <c:pt idx="11586" formatCode="0.00">
                  <c:v>4041.0140000000001</c:v>
                </c:pt>
                <c:pt idx="11587" formatCode="0.00">
                  <c:v>4041.1420000000003</c:v>
                </c:pt>
                <c:pt idx="11588" formatCode="0.00">
                  <c:v>4041.6020000000003</c:v>
                </c:pt>
                <c:pt idx="11589" formatCode="0.00">
                  <c:v>4042.0430000000001</c:v>
                </c:pt>
                <c:pt idx="11590" formatCode="0.00">
                  <c:v>4042.567</c:v>
                </c:pt>
                <c:pt idx="11591" formatCode="0.00">
                  <c:v>4042.9970000000003</c:v>
                </c:pt>
                <c:pt idx="11592" formatCode="0.00">
                  <c:v>4043.3710000000001</c:v>
                </c:pt>
                <c:pt idx="11593" formatCode="0.00">
                  <c:v>4043.7440000000001</c:v>
                </c:pt>
                <c:pt idx="11594" formatCode="0.00">
                  <c:v>4043.8030000000003</c:v>
                </c:pt>
                <c:pt idx="11595" formatCode="0.00">
                  <c:v>4043.828</c:v>
                </c:pt>
                <c:pt idx="11596" formatCode="0.00">
                  <c:v>4043.9110000000001</c:v>
                </c:pt>
                <c:pt idx="11597" formatCode="0.00">
                  <c:v>4043.5889999999999</c:v>
                </c:pt>
                <c:pt idx="11598" formatCode="0.00">
                  <c:v>4043.1190000000001</c:v>
                </c:pt>
                <c:pt idx="11599" formatCode="0.00">
                  <c:v>4042.63</c:v>
                </c:pt>
                <c:pt idx="11600" formatCode="0.00">
                  <c:v>4042.2539999999999</c:v>
                </c:pt>
                <c:pt idx="11601" formatCode="0.00">
                  <c:v>4041.9030000000002</c:v>
                </c:pt>
                <c:pt idx="11602" formatCode="0.00">
                  <c:v>4041.5360000000001</c:v>
                </c:pt>
                <c:pt idx="11603" formatCode="0.00">
                  <c:v>4041.201</c:v>
                </c:pt>
                <c:pt idx="11604" formatCode="0.00">
                  <c:v>4041.0010000000002</c:v>
                </c:pt>
                <c:pt idx="11605" formatCode="0.00">
                  <c:v>4040.8230000000003</c:v>
                </c:pt>
                <c:pt idx="11606" formatCode="0.00">
                  <c:v>4040.6440000000002</c:v>
                </c:pt>
                <c:pt idx="11607" formatCode="0.00">
                  <c:v>4040.4960000000001</c:v>
                </c:pt>
                <c:pt idx="11608" formatCode="0.00">
                  <c:v>4040.3310000000001</c:v>
                </c:pt>
                <c:pt idx="11609" formatCode="0.00">
                  <c:v>4040.21</c:v>
                </c:pt>
                <c:pt idx="11610" formatCode="0.00">
                  <c:v>4040.107</c:v>
                </c:pt>
                <c:pt idx="11611" formatCode="0.00">
                  <c:v>4040.0170000000003</c:v>
                </c:pt>
                <c:pt idx="11612" formatCode="0.00">
                  <c:v>4039.9570000000003</c:v>
                </c:pt>
                <c:pt idx="11613" formatCode="0.00">
                  <c:v>4039.9070000000002</c:v>
                </c:pt>
                <c:pt idx="11614" formatCode="0.00">
                  <c:v>4039.8700000000003</c:v>
                </c:pt>
                <c:pt idx="11615" formatCode="0.00">
                  <c:v>4040.0190000000002</c:v>
                </c:pt>
                <c:pt idx="11616" formatCode="0.00">
                  <c:v>4039.8410000000003</c:v>
                </c:pt>
                <c:pt idx="11617" formatCode="0.00">
                  <c:v>4039.9360000000001</c:v>
                </c:pt>
                <c:pt idx="11618" formatCode="0.00">
                  <c:v>4040.7539999999999</c:v>
                </c:pt>
                <c:pt idx="11619" formatCode="0.00">
                  <c:v>4041.2550000000001</c:v>
                </c:pt>
                <c:pt idx="11620" formatCode="0.00">
                  <c:v>4041.4480000000003</c:v>
                </c:pt>
                <c:pt idx="11621" formatCode="0.00">
                  <c:v>4041.5810000000001</c:v>
                </c:pt>
                <c:pt idx="11622" formatCode="0.00">
                  <c:v>4041.7940000000003</c:v>
                </c:pt>
                <c:pt idx="11623" formatCode="0.00">
                  <c:v>4041.9670000000001</c:v>
                </c:pt>
                <c:pt idx="11624" formatCode="0.00">
                  <c:v>4042.328</c:v>
                </c:pt>
                <c:pt idx="11625" formatCode="0.00">
                  <c:v>4043.32</c:v>
                </c:pt>
                <c:pt idx="11626" formatCode="0.00">
                  <c:v>4042.9079999999999</c:v>
                </c:pt>
                <c:pt idx="11627" formatCode="0.00">
                  <c:v>4042.8510000000001</c:v>
                </c:pt>
                <c:pt idx="11628" formatCode="0.00">
                  <c:v>4042.9349999999999</c:v>
                </c:pt>
                <c:pt idx="11629" formatCode="0.00">
                  <c:v>4043.4480000000003</c:v>
                </c:pt>
                <c:pt idx="11630" formatCode="0.00">
                  <c:v>4043.9680000000003</c:v>
                </c:pt>
                <c:pt idx="11631" formatCode="0.00">
                  <c:v>4043.0440000000003</c:v>
                </c:pt>
                <c:pt idx="11632" formatCode="0.00">
                  <c:v>4042.6280000000002</c:v>
                </c:pt>
                <c:pt idx="11633" formatCode="0.00">
                  <c:v>4042.1170000000002</c:v>
                </c:pt>
                <c:pt idx="11634" formatCode="0.00">
                  <c:v>4041.7270000000003</c:v>
                </c:pt>
                <c:pt idx="11635" formatCode="0.00">
                  <c:v>4041.4720000000002</c:v>
                </c:pt>
                <c:pt idx="11636" formatCode="0.00">
                  <c:v>4041.3320000000003</c:v>
                </c:pt>
                <c:pt idx="11637" formatCode="0.00">
                  <c:v>4042.1400000000003</c:v>
                </c:pt>
                <c:pt idx="11638" formatCode="0.00">
                  <c:v>4041.8510000000001</c:v>
                </c:pt>
                <c:pt idx="11639" formatCode="0.00">
                  <c:v>4041.5770000000002</c:v>
                </c:pt>
                <c:pt idx="11640" formatCode="0.00">
                  <c:v>4041.6680000000001</c:v>
                </c:pt>
                <c:pt idx="11641" formatCode="0.00">
                  <c:v>4041.596</c:v>
                </c:pt>
                <c:pt idx="11642" formatCode="0.00">
                  <c:v>4041.5370000000003</c:v>
                </c:pt>
                <c:pt idx="11643" formatCode="0.00">
                  <c:v>4041.4190000000003</c:v>
                </c:pt>
                <c:pt idx="11644" formatCode="0.00">
                  <c:v>4041.308</c:v>
                </c:pt>
                <c:pt idx="11645" formatCode="0.00">
                  <c:v>4041.5360000000001</c:v>
                </c:pt>
                <c:pt idx="11646" formatCode="0.00">
                  <c:v>4041.9500000000003</c:v>
                </c:pt>
                <c:pt idx="11647" formatCode="0.00">
                  <c:v>4042.393</c:v>
                </c:pt>
                <c:pt idx="11648" formatCode="0.00">
                  <c:v>4042.5820000000003</c:v>
                </c:pt>
                <c:pt idx="11649" formatCode="0.00">
                  <c:v>4042.3620000000001</c:v>
                </c:pt>
                <c:pt idx="11650" formatCode="0.00">
                  <c:v>4042.076</c:v>
                </c:pt>
                <c:pt idx="11651" formatCode="0.00">
                  <c:v>4041.7460000000001</c:v>
                </c:pt>
                <c:pt idx="11652" formatCode="0.00">
                  <c:v>4041.779</c:v>
                </c:pt>
                <c:pt idx="11653" formatCode="0.00">
                  <c:v>4041.8330000000001</c:v>
                </c:pt>
                <c:pt idx="11654" formatCode="0.00">
                  <c:v>4041.9110000000001</c:v>
                </c:pt>
                <c:pt idx="11655" formatCode="0.00">
                  <c:v>4042.0170000000003</c:v>
                </c:pt>
                <c:pt idx="11656" formatCode="0.00">
                  <c:v>4042.03</c:v>
                </c:pt>
                <c:pt idx="11657" formatCode="0.00">
                  <c:v>4042.0920000000001</c:v>
                </c:pt>
                <c:pt idx="11658" formatCode="0.00">
                  <c:v>4041.6330000000003</c:v>
                </c:pt>
                <c:pt idx="11659" formatCode="0.00">
                  <c:v>4041.2170000000001</c:v>
                </c:pt>
                <c:pt idx="11660" formatCode="0.00">
                  <c:v>4040.9570000000003</c:v>
                </c:pt>
                <c:pt idx="11661" formatCode="0.00">
                  <c:v>4040.8209999999999</c:v>
                </c:pt>
                <c:pt idx="11662" formatCode="0.00">
                  <c:v>4040.7570000000001</c:v>
                </c:pt>
                <c:pt idx="11663" formatCode="0.00">
                  <c:v>4041.357</c:v>
                </c:pt>
                <c:pt idx="11664" formatCode="0.00">
                  <c:v>4042.4790000000003</c:v>
                </c:pt>
                <c:pt idx="11665" formatCode="0.00">
                  <c:v>4043.058</c:v>
                </c:pt>
                <c:pt idx="11666" formatCode="0.00">
                  <c:v>4043.3580000000002</c:v>
                </c:pt>
                <c:pt idx="11667" formatCode="0.00">
                  <c:v>4043.2930000000001</c:v>
                </c:pt>
                <c:pt idx="11668" formatCode="0.00">
                  <c:v>4043.1660000000002</c:v>
                </c:pt>
                <c:pt idx="11669" formatCode="0.00">
                  <c:v>4043.1510000000003</c:v>
                </c:pt>
                <c:pt idx="11670" formatCode="0.00">
                  <c:v>4043.067</c:v>
                </c:pt>
                <c:pt idx="11671" formatCode="0.00">
                  <c:v>4042.9970000000003</c:v>
                </c:pt>
                <c:pt idx="11672" formatCode="0.00">
                  <c:v>4043.1210000000001</c:v>
                </c:pt>
                <c:pt idx="11673" formatCode="0.00">
                  <c:v>4043.2000000000003</c:v>
                </c:pt>
                <c:pt idx="11674" formatCode="0.00">
                  <c:v>4043.0280000000002</c:v>
                </c:pt>
                <c:pt idx="11675" formatCode="0.00">
                  <c:v>4042.8270000000002</c:v>
                </c:pt>
                <c:pt idx="11676" formatCode="0.00">
                  <c:v>4042.6150000000002</c:v>
                </c:pt>
                <c:pt idx="11677" formatCode="0.00">
                  <c:v>4042.5080000000003</c:v>
                </c:pt>
                <c:pt idx="11678" formatCode="0.00">
                  <c:v>4042.4090000000001</c:v>
                </c:pt>
                <c:pt idx="11679" formatCode="0.00">
                  <c:v>4042.0630000000001</c:v>
                </c:pt>
                <c:pt idx="11680" formatCode="0.00">
                  <c:v>4041.3530000000001</c:v>
                </c:pt>
                <c:pt idx="11681" formatCode="0.00">
                  <c:v>4040.9140000000002</c:v>
                </c:pt>
                <c:pt idx="11682" formatCode="0.00">
                  <c:v>4040.6179999999999</c:v>
                </c:pt>
                <c:pt idx="11683" formatCode="0.00">
                  <c:v>4040.4169999999999</c:v>
                </c:pt>
                <c:pt idx="11684" formatCode="0.00">
                  <c:v>4040.2950000000001</c:v>
                </c:pt>
                <c:pt idx="11685" formatCode="0.00">
                  <c:v>4040.2539999999999</c:v>
                </c:pt>
                <c:pt idx="11686" formatCode="0.00">
                  <c:v>4040.26</c:v>
                </c:pt>
                <c:pt idx="11687" formatCode="0.00">
                  <c:v>4040.6959999999999</c:v>
                </c:pt>
                <c:pt idx="11688" formatCode="0.00">
                  <c:v>4040.5610000000001</c:v>
                </c:pt>
                <c:pt idx="11689" formatCode="0.00">
                  <c:v>4040.8610000000003</c:v>
                </c:pt>
                <c:pt idx="11690" formatCode="0.00">
                  <c:v>4040.8450000000003</c:v>
                </c:pt>
                <c:pt idx="11691" formatCode="0.00">
                  <c:v>4040.8510000000001</c:v>
                </c:pt>
                <c:pt idx="11692" formatCode="0.00">
                  <c:v>4040.8050000000003</c:v>
                </c:pt>
                <c:pt idx="11693" formatCode="0.00">
                  <c:v>4040.8789999999999</c:v>
                </c:pt>
                <c:pt idx="11694" formatCode="0.00">
                  <c:v>4041.3650000000002</c:v>
                </c:pt>
                <c:pt idx="11695" formatCode="0.00">
                  <c:v>4041.7090000000003</c:v>
                </c:pt>
                <c:pt idx="11696" formatCode="0.00">
                  <c:v>4042.2350000000001</c:v>
                </c:pt>
                <c:pt idx="11697" formatCode="0.00">
                  <c:v>4042.3780000000002</c:v>
                </c:pt>
                <c:pt idx="11698" formatCode="0.00">
                  <c:v>4042.3420000000001</c:v>
                </c:pt>
                <c:pt idx="11699" formatCode="0.00">
                  <c:v>4042.2180000000003</c:v>
                </c:pt>
                <c:pt idx="11700" formatCode="0.00">
                  <c:v>4042.165</c:v>
                </c:pt>
                <c:pt idx="11701" formatCode="0.00">
                  <c:v>4041.8209999999999</c:v>
                </c:pt>
                <c:pt idx="11702" formatCode="0.00">
                  <c:v>4041.625</c:v>
                </c:pt>
                <c:pt idx="11703" formatCode="0.00">
                  <c:v>4041.32</c:v>
                </c:pt>
                <c:pt idx="11704" formatCode="0.00">
                  <c:v>4041.0880000000002</c:v>
                </c:pt>
                <c:pt idx="11705" formatCode="0.00">
                  <c:v>4040.9650000000001</c:v>
                </c:pt>
                <c:pt idx="11706" formatCode="0.00">
                  <c:v>4041.0350000000003</c:v>
                </c:pt>
                <c:pt idx="11707" formatCode="0.00">
                  <c:v>4041.1640000000002</c:v>
                </c:pt>
                <c:pt idx="11708" formatCode="0.00">
                  <c:v>4041.2740000000003</c:v>
                </c:pt>
                <c:pt idx="11709" formatCode="0.00">
                  <c:v>4041.8589999999999</c:v>
                </c:pt>
                <c:pt idx="11710" formatCode="0.00">
                  <c:v>4040.6669999999999</c:v>
                </c:pt>
                <c:pt idx="11711" formatCode="0.00">
                  <c:v>4041.4850000000001</c:v>
                </c:pt>
                <c:pt idx="11712" formatCode="0.00">
                  <c:v>4041.2170000000001</c:v>
                </c:pt>
                <c:pt idx="11713" formatCode="0.00">
                  <c:v>4040.998</c:v>
                </c:pt>
                <c:pt idx="11714" formatCode="0.00">
                  <c:v>4040.8789999999999</c:v>
                </c:pt>
                <c:pt idx="11715" formatCode="0.00">
                  <c:v>4040.7429999999999</c:v>
                </c:pt>
                <c:pt idx="11716" formatCode="0.00">
                  <c:v>4040.6390000000001</c:v>
                </c:pt>
                <c:pt idx="11717" formatCode="0.00">
                  <c:v>4040.788</c:v>
                </c:pt>
                <c:pt idx="11718" formatCode="0.00">
                  <c:v>4040.373</c:v>
                </c:pt>
                <c:pt idx="11719" formatCode="0.00">
                  <c:v>4040.3450000000003</c:v>
                </c:pt>
                <c:pt idx="11720" formatCode="0.00">
                  <c:v>4040.4140000000002</c:v>
                </c:pt>
                <c:pt idx="11721" formatCode="0.00">
                  <c:v>4040.5350000000003</c:v>
                </c:pt>
                <c:pt idx="11722" formatCode="0.00">
                  <c:v>4041.2740000000003</c:v>
                </c:pt>
                <c:pt idx="11723" formatCode="0.00">
                  <c:v>4041.8679999999999</c:v>
                </c:pt>
                <c:pt idx="11724" formatCode="0.00">
                  <c:v>4042.192</c:v>
                </c:pt>
                <c:pt idx="11725" formatCode="0.00">
                  <c:v>4042.2510000000002</c:v>
                </c:pt>
                <c:pt idx="11726" formatCode="0.00">
                  <c:v>4041.8360000000002</c:v>
                </c:pt>
                <c:pt idx="11727" formatCode="0.00">
                  <c:v>4041.2510000000002</c:v>
                </c:pt>
                <c:pt idx="11728" formatCode="0.00">
                  <c:v>4040.7950000000001</c:v>
                </c:pt>
                <c:pt idx="11729" formatCode="0.00">
                  <c:v>4040.527</c:v>
                </c:pt>
                <c:pt idx="11730" formatCode="0.00">
                  <c:v>4040.529</c:v>
                </c:pt>
                <c:pt idx="11731" formatCode="0.00">
                  <c:v>4040.7539999999999</c:v>
                </c:pt>
                <c:pt idx="11732" formatCode="0.00">
                  <c:v>4040.991</c:v>
                </c:pt>
                <c:pt idx="11733" formatCode="0.00">
                  <c:v>4041.1150000000002</c:v>
                </c:pt>
                <c:pt idx="11734" formatCode="0.00">
                  <c:v>4041.0460000000003</c:v>
                </c:pt>
                <c:pt idx="11735" formatCode="0.00">
                  <c:v>4040.973</c:v>
                </c:pt>
                <c:pt idx="11736" formatCode="0.00">
                  <c:v>4040.9480000000003</c:v>
                </c:pt>
                <c:pt idx="11737" formatCode="0.00">
                  <c:v>4040.942</c:v>
                </c:pt>
                <c:pt idx="11738" formatCode="0.00">
                  <c:v>4040.9349999999999</c:v>
                </c:pt>
                <c:pt idx="11739" formatCode="0.00">
                  <c:v>4041.364</c:v>
                </c:pt>
                <c:pt idx="11740" formatCode="0.00">
                  <c:v>4042.0810000000001</c:v>
                </c:pt>
                <c:pt idx="11741" formatCode="0.00">
                  <c:v>4042.0970000000002</c:v>
                </c:pt>
                <c:pt idx="11742" formatCode="0.00">
                  <c:v>4042.1390000000001</c:v>
                </c:pt>
                <c:pt idx="11743" formatCode="0.00">
                  <c:v>4042.7940000000003</c:v>
                </c:pt>
                <c:pt idx="11744" formatCode="0.00">
                  <c:v>4043.1770000000001</c:v>
                </c:pt>
                <c:pt idx="11745" formatCode="0.00">
                  <c:v>4043.203</c:v>
                </c:pt>
                <c:pt idx="11746" formatCode="0.00">
                  <c:v>4042.8140000000003</c:v>
                </c:pt>
                <c:pt idx="11747" formatCode="0.00">
                  <c:v>4042.192</c:v>
                </c:pt>
                <c:pt idx="11748" formatCode="0.00">
                  <c:v>4041.6370000000002</c:v>
                </c:pt>
                <c:pt idx="11749" formatCode="0.00">
                  <c:v>4041.4560000000001</c:v>
                </c:pt>
                <c:pt idx="11750" formatCode="0.00">
                  <c:v>4041.346</c:v>
                </c:pt>
                <c:pt idx="11751" formatCode="0.00">
                  <c:v>4041.2950000000001</c:v>
                </c:pt>
                <c:pt idx="11752" formatCode="0.00">
                  <c:v>4041.0889999999999</c:v>
                </c:pt>
                <c:pt idx="11753" formatCode="0.00">
                  <c:v>4040.9560000000001</c:v>
                </c:pt>
                <c:pt idx="11754" formatCode="0.00">
                  <c:v>4040.8700000000003</c:v>
                </c:pt>
                <c:pt idx="11755" formatCode="0.00">
                  <c:v>4040.8650000000002</c:v>
                </c:pt>
                <c:pt idx="11756" formatCode="0.00">
                  <c:v>4041.1080000000002</c:v>
                </c:pt>
                <c:pt idx="11757" formatCode="0.00">
                  <c:v>4041.2429999999999</c:v>
                </c:pt>
                <c:pt idx="11758" formatCode="0.00">
                  <c:v>4041.355</c:v>
                </c:pt>
                <c:pt idx="11759" formatCode="0.00">
                  <c:v>4041.3009999999999</c:v>
                </c:pt>
                <c:pt idx="11760" formatCode="0.00">
                  <c:v>4041.2629999999999</c:v>
                </c:pt>
                <c:pt idx="11761" formatCode="0.00">
                  <c:v>4041.1579999999999</c:v>
                </c:pt>
                <c:pt idx="11762" formatCode="0.00">
                  <c:v>4041.1620000000003</c:v>
                </c:pt>
                <c:pt idx="11763" formatCode="0.00">
                  <c:v>4041.0419999999999</c:v>
                </c:pt>
                <c:pt idx="11764" formatCode="0.00">
                  <c:v>4040.9990000000003</c:v>
                </c:pt>
                <c:pt idx="11765" formatCode="0.00">
                  <c:v>4040.9259999999999</c:v>
                </c:pt>
                <c:pt idx="11766" formatCode="0.00">
                  <c:v>4040.835</c:v>
                </c:pt>
                <c:pt idx="11767" formatCode="0.00">
                  <c:v>4040.7110000000002</c:v>
                </c:pt>
                <c:pt idx="11768" formatCode="0.00">
                  <c:v>4040.6</c:v>
                </c:pt>
                <c:pt idx="11769" formatCode="0.00">
                  <c:v>4040.7530000000002</c:v>
                </c:pt>
                <c:pt idx="11770" formatCode="0.00">
                  <c:v>4041.67</c:v>
                </c:pt>
                <c:pt idx="11771" formatCode="0.00">
                  <c:v>4041.4839999999999</c:v>
                </c:pt>
                <c:pt idx="11772" formatCode="0.00">
                  <c:v>4041.4880000000003</c:v>
                </c:pt>
                <c:pt idx="11773" formatCode="0.00">
                  <c:v>#N/A</c:v>
                </c:pt>
                <c:pt idx="11774" formatCode="0.00">
                  <c:v>4041.694</c:v>
                </c:pt>
                <c:pt idx="11775" formatCode="0.00">
                  <c:v>4042.09</c:v>
                </c:pt>
                <c:pt idx="11776" formatCode="0.00">
                  <c:v>4042.7460000000001</c:v>
                </c:pt>
                <c:pt idx="11777" formatCode="0.00">
                  <c:v>4043.0060000000003</c:v>
                </c:pt>
                <c:pt idx="11778" formatCode="0.00">
                  <c:v>4042.7780000000002</c:v>
                </c:pt>
                <c:pt idx="11779" formatCode="0.00">
                  <c:v>4042.4690000000001</c:v>
                </c:pt>
                <c:pt idx="11780" formatCode="0.00">
                  <c:v>4041.85</c:v>
                </c:pt>
                <c:pt idx="11781" formatCode="0.00">
                  <c:v>4041.4430000000002</c:v>
                </c:pt>
                <c:pt idx="11782" formatCode="0.00">
                  <c:v>4041.3890000000001</c:v>
                </c:pt>
                <c:pt idx="11783" formatCode="0.00">
                  <c:v>4041.1550000000002</c:v>
                </c:pt>
                <c:pt idx="11784" formatCode="0.00">
                  <c:v>4041.5350000000003</c:v>
                </c:pt>
                <c:pt idx="11785" formatCode="0.00">
                  <c:v>4041.6120000000001</c:v>
                </c:pt>
                <c:pt idx="11786" formatCode="0.00">
                  <c:v>4041.6110000000003</c:v>
                </c:pt>
                <c:pt idx="11787" formatCode="0.00">
                  <c:v>4041.723</c:v>
                </c:pt>
                <c:pt idx="11788" formatCode="0.00">
                  <c:v>4041.701</c:v>
                </c:pt>
                <c:pt idx="11789" formatCode="0.00">
                  <c:v>4041.6570000000002</c:v>
                </c:pt>
                <c:pt idx="11790" formatCode="0.00">
                  <c:v>4041.6289999999999</c:v>
                </c:pt>
                <c:pt idx="11791" formatCode="0.00">
                  <c:v>4041.6710000000003</c:v>
                </c:pt>
                <c:pt idx="11792" formatCode="0.00">
                  <c:v>4041.7049999999999</c:v>
                </c:pt>
                <c:pt idx="11793" formatCode="0.00">
                  <c:v>4041.739</c:v>
                </c:pt>
                <c:pt idx="11794" formatCode="0.00">
                  <c:v>4041.2190000000001</c:v>
                </c:pt>
                <c:pt idx="11795" formatCode="0.00">
                  <c:v>4040.6860000000001</c:v>
                </c:pt>
                <c:pt idx="11796" formatCode="0.00">
                  <c:v>4040.3230000000003</c:v>
                </c:pt>
                <c:pt idx="11797" formatCode="0.00">
                  <c:v>4040.0740000000001</c:v>
                </c:pt>
                <c:pt idx="11798" formatCode="0.00">
                  <c:v>4039.8879999999999</c:v>
                </c:pt>
                <c:pt idx="11799" formatCode="0.00">
                  <c:v>4039.7429999999999</c:v>
                </c:pt>
                <c:pt idx="11800" formatCode="0.00">
                  <c:v>4039.7060000000001</c:v>
                </c:pt>
                <c:pt idx="11801" formatCode="0.00">
                  <c:v>4039.6790000000001</c:v>
                </c:pt>
                <c:pt idx="11802" formatCode="0.00">
                  <c:v>4039.636</c:v>
                </c:pt>
                <c:pt idx="11803" formatCode="0.00">
                  <c:v>4039.663</c:v>
                </c:pt>
                <c:pt idx="11804" formatCode="0.00">
                  <c:v>4039.6610000000001</c:v>
                </c:pt>
                <c:pt idx="11805" formatCode="0.00">
                  <c:v>4039.6030000000001</c:v>
                </c:pt>
                <c:pt idx="11806" formatCode="0.00">
                  <c:v>4039.527</c:v>
                </c:pt>
                <c:pt idx="11807" formatCode="0.00">
                  <c:v>4039.4639999999999</c:v>
                </c:pt>
                <c:pt idx="11808" formatCode="0.00">
                  <c:v>4039.4110000000001</c:v>
                </c:pt>
                <c:pt idx="11809" formatCode="0.00">
                  <c:v>4039.3440000000001</c:v>
                </c:pt>
                <c:pt idx="11810" formatCode="0.00">
                  <c:v>4039.3050000000003</c:v>
                </c:pt>
                <c:pt idx="11811" formatCode="0.00">
                  <c:v>4039.26</c:v>
                </c:pt>
                <c:pt idx="11812" formatCode="0.00">
                  <c:v>4039.212</c:v>
                </c:pt>
                <c:pt idx="11813" formatCode="0.00">
                  <c:v>4039.1730000000002</c:v>
                </c:pt>
                <c:pt idx="11814" formatCode="0.00">
                  <c:v>4039.1410000000001</c:v>
                </c:pt>
                <c:pt idx="11815" formatCode="0.00">
                  <c:v>4039.1150000000002</c:v>
                </c:pt>
                <c:pt idx="11816" formatCode="0.00">
                  <c:v>4039.0770000000002</c:v>
                </c:pt>
                <c:pt idx="11817" formatCode="0.00">
                  <c:v>4039.04</c:v>
                </c:pt>
                <c:pt idx="11818" formatCode="0.00">
                  <c:v>4039.011</c:v>
                </c:pt>
                <c:pt idx="11819" formatCode="0.00">
                  <c:v>4038.9690000000001</c:v>
                </c:pt>
                <c:pt idx="11820" formatCode="0.00">
                  <c:v>4038.9140000000002</c:v>
                </c:pt>
                <c:pt idx="11821" formatCode="0.00">
                  <c:v>4038.8700000000003</c:v>
                </c:pt>
                <c:pt idx="11822" formatCode="0.00">
                  <c:v>4038.82</c:v>
                </c:pt>
                <c:pt idx="11823" formatCode="0.00">
                  <c:v>4038.7809999999999</c:v>
                </c:pt>
                <c:pt idx="11824" formatCode="0.00">
                  <c:v>4038.7240000000002</c:v>
                </c:pt>
                <c:pt idx="11825" formatCode="0.00">
                  <c:v>4038.674</c:v>
                </c:pt>
                <c:pt idx="11826" formatCode="0.00">
                  <c:v>4038.6310000000003</c:v>
                </c:pt>
                <c:pt idx="11827" formatCode="0.00">
                  <c:v>4038.5920000000001</c:v>
                </c:pt>
                <c:pt idx="11828" formatCode="0.00">
                  <c:v>4038.556</c:v>
                </c:pt>
                <c:pt idx="11829" formatCode="0.00">
                  <c:v>4038.509</c:v>
                </c:pt>
                <c:pt idx="11830" formatCode="0.00">
                  <c:v>4038.4740000000002</c:v>
                </c:pt>
                <c:pt idx="11831" formatCode="0.00">
                  <c:v>4038.4430000000002</c:v>
                </c:pt>
                <c:pt idx="11832" formatCode="0.00">
                  <c:v>4038.4190000000003</c:v>
                </c:pt>
                <c:pt idx="11833" formatCode="0.00">
                  <c:v>4038.3920000000003</c:v>
                </c:pt>
                <c:pt idx="11834" formatCode="0.00">
                  <c:v>4038.3679999999999</c:v>
                </c:pt>
                <c:pt idx="11835" formatCode="0.00">
                  <c:v>4038.3450000000003</c:v>
                </c:pt>
                <c:pt idx="11836" formatCode="0.00">
                  <c:v>4038.32</c:v>
                </c:pt>
                <c:pt idx="11837" formatCode="0.00">
                  <c:v>4038.2940000000003</c:v>
                </c:pt>
                <c:pt idx="11838" formatCode="0.00">
                  <c:v>4038.277</c:v>
                </c:pt>
                <c:pt idx="11839" formatCode="0.00">
                  <c:v>4038.2730000000001</c:v>
                </c:pt>
                <c:pt idx="11840" formatCode="0.00">
                  <c:v>4038.2719999999999</c:v>
                </c:pt>
                <c:pt idx="11841" formatCode="0.00">
                  <c:v>4038.2620000000002</c:v>
                </c:pt>
                <c:pt idx="11842" formatCode="0.00">
                  <c:v>4038.2580000000003</c:v>
                </c:pt>
                <c:pt idx="11843" formatCode="0.00">
                  <c:v>4038.2660000000001</c:v>
                </c:pt>
                <c:pt idx="11844" formatCode="0.00">
                  <c:v>4038.268</c:v>
                </c:pt>
                <c:pt idx="11845" formatCode="0.00">
                  <c:v>4038.2640000000001</c:v>
                </c:pt>
                <c:pt idx="11846" formatCode="0.00">
                  <c:v>4038.277</c:v>
                </c:pt>
                <c:pt idx="11847" formatCode="0.00">
                  <c:v>4038.277</c:v>
                </c:pt>
                <c:pt idx="11848" formatCode="0.00">
                  <c:v>4038.2719999999999</c:v>
                </c:pt>
                <c:pt idx="11849" formatCode="0.00">
                  <c:v>4038.2670000000003</c:v>
                </c:pt>
                <c:pt idx="11850" formatCode="0.00">
                  <c:v>4038.2560000000003</c:v>
                </c:pt>
                <c:pt idx="11851" formatCode="0.00">
                  <c:v>4038.259</c:v>
                </c:pt>
                <c:pt idx="11852" formatCode="0.00">
                  <c:v>4038.2420000000002</c:v>
                </c:pt>
                <c:pt idx="11853" formatCode="0.00">
                  <c:v>4038.2070000000003</c:v>
                </c:pt>
                <c:pt idx="11854" formatCode="0.00">
                  <c:v>4038.1980000000003</c:v>
                </c:pt>
                <c:pt idx="11855" formatCode="0.00">
                  <c:v>4038.1780000000003</c:v>
                </c:pt>
                <c:pt idx="11856" formatCode="0.00">
                  <c:v>4038.17</c:v>
                </c:pt>
                <c:pt idx="11857" formatCode="0.00">
                  <c:v>4038.1730000000002</c:v>
                </c:pt>
                <c:pt idx="11858" formatCode="0.00">
                  <c:v>4038.1579999999999</c:v>
                </c:pt>
                <c:pt idx="11859" formatCode="0.00">
                  <c:v>4038.116</c:v>
                </c:pt>
                <c:pt idx="11860" formatCode="0.00">
                  <c:v>4038.087</c:v>
                </c:pt>
                <c:pt idx="11861" formatCode="0.00">
                  <c:v>4038.0660000000003</c:v>
                </c:pt>
                <c:pt idx="11862" formatCode="0.00">
                  <c:v>4038.0360000000001</c:v>
                </c:pt>
                <c:pt idx="11863" formatCode="0.00">
                  <c:v>4038.0129999999999</c:v>
                </c:pt>
                <c:pt idx="11864" formatCode="0.00">
                  <c:v>4037.9929999999999</c:v>
                </c:pt>
                <c:pt idx="11865" formatCode="0.00">
                  <c:v>4037.9700000000003</c:v>
                </c:pt>
                <c:pt idx="11866" formatCode="0.00">
                  <c:v>4037.94</c:v>
                </c:pt>
                <c:pt idx="11867" formatCode="0.00">
                  <c:v>4037.904</c:v>
                </c:pt>
                <c:pt idx="11868" formatCode="0.00">
                  <c:v>4037.8900000000003</c:v>
                </c:pt>
                <c:pt idx="11869" formatCode="0.00">
                  <c:v>4037.8530000000001</c:v>
                </c:pt>
                <c:pt idx="11870" formatCode="0.00">
                  <c:v>4037.8320000000003</c:v>
                </c:pt>
                <c:pt idx="11871" formatCode="0.00">
                  <c:v>4037.8119999999999</c:v>
                </c:pt>
                <c:pt idx="11872" formatCode="0.00">
                  <c:v>4037.7780000000002</c:v>
                </c:pt>
                <c:pt idx="11873" formatCode="0.00">
                  <c:v>4037.761</c:v>
                </c:pt>
                <c:pt idx="11874" formatCode="0.00">
                  <c:v>4037.7339999999999</c:v>
                </c:pt>
                <c:pt idx="11875" formatCode="0.00">
                  <c:v>4037.7159999999999</c:v>
                </c:pt>
                <c:pt idx="11876" formatCode="0.00">
                  <c:v>4037.6849999999999</c:v>
                </c:pt>
                <c:pt idx="11877" formatCode="0.00">
                  <c:v>4037.6669999999999</c:v>
                </c:pt>
                <c:pt idx="11878" formatCode="0.00">
                  <c:v>4037.65</c:v>
                </c:pt>
                <c:pt idx="11879" formatCode="0.00">
                  <c:v>4037.6240000000003</c:v>
                </c:pt>
                <c:pt idx="11880" formatCode="0.00">
                  <c:v>4037.5990000000002</c:v>
                </c:pt>
                <c:pt idx="11881" formatCode="0.00">
                  <c:v>4037.585</c:v>
                </c:pt>
                <c:pt idx="11882" formatCode="0.00">
                  <c:v>4037.5660000000003</c:v>
                </c:pt>
                <c:pt idx="11883" formatCode="0.00">
                  <c:v>4037.5610000000001</c:v>
                </c:pt>
                <c:pt idx="11884" formatCode="0.00">
                  <c:v>4037.5480000000002</c:v>
                </c:pt>
                <c:pt idx="11885" formatCode="0.00">
                  <c:v>4037.5340000000001</c:v>
                </c:pt>
                <c:pt idx="11886" formatCode="0.00">
                  <c:v>4037.5030000000002</c:v>
                </c:pt>
                <c:pt idx="11887" formatCode="0.00">
                  <c:v>4037.4920000000002</c:v>
                </c:pt>
                <c:pt idx="11888" formatCode="0.00">
                  <c:v>4037.4790000000003</c:v>
                </c:pt>
                <c:pt idx="11889" formatCode="0.00">
                  <c:v>4037.4659999999999</c:v>
                </c:pt>
                <c:pt idx="11890" formatCode="0.00">
                  <c:v>4037.4560000000001</c:v>
                </c:pt>
                <c:pt idx="11891" formatCode="0.00">
                  <c:v>4037.4410000000003</c:v>
                </c:pt>
                <c:pt idx="11892" formatCode="0.00">
                  <c:v>4037.424</c:v>
                </c:pt>
                <c:pt idx="11893" formatCode="0.00">
                  <c:v>4037.3890000000001</c:v>
                </c:pt>
                <c:pt idx="11894" formatCode="0.00">
                  <c:v>4037.3780000000002</c:v>
                </c:pt>
                <c:pt idx="11895" formatCode="0.00">
                  <c:v>4037.35</c:v>
                </c:pt>
                <c:pt idx="11896" formatCode="0.00">
                  <c:v>4037.337</c:v>
                </c:pt>
                <c:pt idx="11897" formatCode="0.00">
                  <c:v>4037.3020000000001</c:v>
                </c:pt>
                <c:pt idx="11898" formatCode="0.00">
                  <c:v>4037.28</c:v>
                </c:pt>
                <c:pt idx="11899" formatCode="0.00">
                  <c:v>4037.2539999999999</c:v>
                </c:pt>
                <c:pt idx="11900" formatCode="0.00">
                  <c:v>4037.2360000000003</c:v>
                </c:pt>
                <c:pt idx="11901" formatCode="0.00">
                  <c:v>4037.223</c:v>
                </c:pt>
                <c:pt idx="11902" formatCode="0.00">
                  <c:v>4037.1930000000002</c:v>
                </c:pt>
                <c:pt idx="11903" formatCode="0.00">
                  <c:v>4037.1730000000002</c:v>
                </c:pt>
                <c:pt idx="11904" formatCode="0.00">
                  <c:v>4037.152</c:v>
                </c:pt>
                <c:pt idx="11905" formatCode="0.00">
                  <c:v>4037.1400000000003</c:v>
                </c:pt>
                <c:pt idx="11906" formatCode="0.00">
                  <c:v>4037.114</c:v>
                </c:pt>
                <c:pt idx="11907" formatCode="0.00">
                  <c:v>4037.0830000000001</c:v>
                </c:pt>
                <c:pt idx="11908" formatCode="0.00">
                  <c:v>4037.0550000000003</c:v>
                </c:pt>
                <c:pt idx="11909" formatCode="0.00">
                  <c:v>4037.0240000000003</c:v>
                </c:pt>
                <c:pt idx="11910" formatCode="0.00">
                  <c:v>4037</c:v>
                </c:pt>
                <c:pt idx="11911" formatCode="0.00">
                  <c:v>4036.973</c:v>
                </c:pt>
                <c:pt idx="11912" formatCode="0.00">
                  <c:v>4036.9349999999999</c:v>
                </c:pt>
                <c:pt idx="11913" formatCode="0.00">
                  <c:v>4036.904</c:v>
                </c:pt>
                <c:pt idx="11914" formatCode="0.00">
                  <c:v>4035.3850000000002</c:v>
                </c:pt>
                <c:pt idx="11915" formatCode="0.00">
                  <c:v>4036.8430000000003</c:v>
                </c:pt>
                <c:pt idx="11916" formatCode="0.00">
                  <c:v>4036.8180000000002</c:v>
                </c:pt>
                <c:pt idx="11917" formatCode="0.00">
                  <c:v>4036.7870000000003</c:v>
                </c:pt>
                <c:pt idx="11918" formatCode="0.00">
                  <c:v>4036.7670000000003</c:v>
                </c:pt>
                <c:pt idx="11919" formatCode="0.00">
                  <c:v>4035.3969999999999</c:v>
                </c:pt>
                <c:pt idx="11920" formatCode="0.00">
                  <c:v>4036.7159999999999</c:v>
                </c:pt>
                <c:pt idx="11921" formatCode="0.00">
                  <c:v>4036.703</c:v>
                </c:pt>
                <c:pt idx="11922" formatCode="0.00">
                  <c:v>4036.6790000000001</c:v>
                </c:pt>
                <c:pt idx="11923" formatCode="0.00">
                  <c:v>4036.6579999999999</c:v>
                </c:pt>
                <c:pt idx="11924" formatCode="0.00">
                  <c:v>4036.6440000000002</c:v>
                </c:pt>
                <c:pt idx="11925" formatCode="0.00">
                  <c:v>4036.6280000000002</c:v>
                </c:pt>
                <c:pt idx="11926" formatCode="0.00">
                  <c:v>4036.6130000000003</c:v>
                </c:pt>
                <c:pt idx="11927" formatCode="0.00">
                  <c:v>4036.6020000000003</c:v>
                </c:pt>
                <c:pt idx="11928" formatCode="0.00">
                  <c:v>4036.587</c:v>
                </c:pt>
                <c:pt idx="11929" formatCode="0.00">
                  <c:v>4036.569</c:v>
                </c:pt>
                <c:pt idx="11930" formatCode="0.00">
                  <c:v>4036.5619999999999</c:v>
                </c:pt>
                <c:pt idx="11931" formatCode="0.00">
                  <c:v>4036.5460000000003</c:v>
                </c:pt>
                <c:pt idx="11932" formatCode="0.00">
                  <c:v>4036.5350000000003</c:v>
                </c:pt>
                <c:pt idx="11933" formatCode="0.00">
                  <c:v>4036.5170000000003</c:v>
                </c:pt>
                <c:pt idx="11934" formatCode="0.00">
                  <c:v>4036.5129999999999</c:v>
                </c:pt>
                <c:pt idx="11935" formatCode="0.00">
                  <c:v>4036.4940000000001</c:v>
                </c:pt>
                <c:pt idx="11936" formatCode="0.00">
                  <c:v>4036.4650000000001</c:v>
                </c:pt>
                <c:pt idx="11937" formatCode="0.00">
                  <c:v>4036.4580000000001</c:v>
                </c:pt>
                <c:pt idx="11938" formatCode="0.00">
                  <c:v>4036.4360000000001</c:v>
                </c:pt>
                <c:pt idx="11939" formatCode="0.00">
                  <c:v>4036.4169999999999</c:v>
                </c:pt>
                <c:pt idx="11940" formatCode="0.00">
                  <c:v>4036.3980000000001</c:v>
                </c:pt>
                <c:pt idx="11941" formatCode="0.00">
                  <c:v>4036.3890000000001</c:v>
                </c:pt>
                <c:pt idx="11942" formatCode="0.00">
                  <c:v>4036.3610000000003</c:v>
                </c:pt>
                <c:pt idx="11943" formatCode="0.00">
                  <c:v>4036.3310000000001</c:v>
                </c:pt>
                <c:pt idx="11944" formatCode="0.00">
                  <c:v>4036.3150000000001</c:v>
                </c:pt>
                <c:pt idx="11945" formatCode="0.00">
                  <c:v>4036.2919999999999</c:v>
                </c:pt>
                <c:pt idx="11946" formatCode="0.00">
                  <c:v>4036.2670000000003</c:v>
                </c:pt>
                <c:pt idx="11947" formatCode="0.00">
                  <c:v>4036.2450000000003</c:v>
                </c:pt>
                <c:pt idx="11948" formatCode="0.00">
                  <c:v>4036.2159999999999</c:v>
                </c:pt>
                <c:pt idx="11949" formatCode="0.00">
                  <c:v>4036.1970000000001</c:v>
                </c:pt>
                <c:pt idx="11950" formatCode="0.00">
                  <c:v>4036.1800000000003</c:v>
                </c:pt>
                <c:pt idx="11951" formatCode="0.00">
                  <c:v>4036.1410000000001</c:v>
                </c:pt>
                <c:pt idx="11952" formatCode="0.00">
                  <c:v>4036.1220000000003</c:v>
                </c:pt>
                <c:pt idx="11953" formatCode="0.00">
                  <c:v>4036.0950000000003</c:v>
                </c:pt>
                <c:pt idx="11954" formatCode="0.00">
                  <c:v>4036.078</c:v>
                </c:pt>
                <c:pt idx="11955" formatCode="0.00">
                  <c:v>4036.0509999999999</c:v>
                </c:pt>
                <c:pt idx="11956" formatCode="0.00">
                  <c:v>4036.0309999999999</c:v>
                </c:pt>
                <c:pt idx="11957" formatCode="0.00">
                  <c:v>4036.0129999999999</c:v>
                </c:pt>
                <c:pt idx="11958" formatCode="0.00">
                  <c:v>4035.9839999999999</c:v>
                </c:pt>
                <c:pt idx="11959" formatCode="0.00">
                  <c:v>4035.9740000000002</c:v>
                </c:pt>
                <c:pt idx="11960" formatCode="0.00">
                  <c:v>4035.944</c:v>
                </c:pt>
                <c:pt idx="11961" formatCode="0.00">
                  <c:v>4035.92</c:v>
                </c:pt>
                <c:pt idx="11962" formatCode="0.00">
                  <c:v>4035.9030000000002</c:v>
                </c:pt>
                <c:pt idx="11963" formatCode="0.00">
                  <c:v>4035.8789999999999</c:v>
                </c:pt>
                <c:pt idx="11964" formatCode="0.00">
                  <c:v>4035.8530000000001</c:v>
                </c:pt>
                <c:pt idx="11965" formatCode="0.00">
                  <c:v>4035.8290000000002</c:v>
                </c:pt>
                <c:pt idx="11966" formatCode="0.00">
                  <c:v>4035.8090000000002</c:v>
                </c:pt>
                <c:pt idx="11967" formatCode="0.00">
                  <c:v>4035.7829999999999</c:v>
                </c:pt>
                <c:pt idx="11968" formatCode="0.00">
                  <c:v>4035.7510000000002</c:v>
                </c:pt>
                <c:pt idx="11969" formatCode="0.00">
                  <c:v>4035.7280000000001</c:v>
                </c:pt>
                <c:pt idx="11970" formatCode="0.00">
                  <c:v>4035.7159999999999</c:v>
                </c:pt>
                <c:pt idx="11971" formatCode="0.00">
                  <c:v>4035.6869999999999</c:v>
                </c:pt>
                <c:pt idx="11972" formatCode="0.00">
                  <c:v>4035.6669999999999</c:v>
                </c:pt>
                <c:pt idx="11973" formatCode="0.00">
                  <c:v>4035.645</c:v>
                </c:pt>
                <c:pt idx="11974" formatCode="0.00">
                  <c:v>4035.627</c:v>
                </c:pt>
                <c:pt idx="11975" formatCode="0.00">
                  <c:v>4035.598</c:v>
                </c:pt>
                <c:pt idx="11976" formatCode="0.00">
                  <c:v>4035.5770000000002</c:v>
                </c:pt>
                <c:pt idx="11977" formatCode="0.00">
                  <c:v>4035.5550000000003</c:v>
                </c:pt>
                <c:pt idx="11978" formatCode="0.00">
                  <c:v>4035.5350000000003</c:v>
                </c:pt>
                <c:pt idx="11979" formatCode="0.00">
                  <c:v>4035.5120000000002</c:v>
                </c:pt>
                <c:pt idx="11980" formatCode="0.00">
                  <c:v>4035.4940000000001</c:v>
                </c:pt>
                <c:pt idx="11981" formatCode="0.00">
                  <c:v>4035.4760000000001</c:v>
                </c:pt>
                <c:pt idx="11982" formatCode="0.00">
                  <c:v>4035.4500000000003</c:v>
                </c:pt>
                <c:pt idx="11983" formatCode="0.00">
                  <c:v>4035.431</c:v>
                </c:pt>
                <c:pt idx="11984" formatCode="0.00">
                  <c:v>4035.4250000000002</c:v>
                </c:pt>
                <c:pt idx="11985" formatCode="0.00">
                  <c:v>4035.3960000000002</c:v>
                </c:pt>
                <c:pt idx="11986" formatCode="0.00">
                  <c:v>4035.3900000000003</c:v>
                </c:pt>
                <c:pt idx="11987" formatCode="0.00">
                  <c:v>4035.3580000000002</c:v>
                </c:pt>
                <c:pt idx="11988" formatCode="0.00">
                  <c:v>4035.3389999999999</c:v>
                </c:pt>
                <c:pt idx="11989" formatCode="0.00">
                  <c:v>4035.319</c:v>
                </c:pt>
                <c:pt idx="11990" formatCode="0.00">
                  <c:v>4035.2960000000003</c:v>
                </c:pt>
                <c:pt idx="11991" formatCode="0.00">
                  <c:v>4035.2650000000003</c:v>
                </c:pt>
                <c:pt idx="11992" formatCode="0.00">
                  <c:v>4035.2570000000001</c:v>
                </c:pt>
                <c:pt idx="11993" formatCode="0.00">
                  <c:v>4035.212</c:v>
                </c:pt>
                <c:pt idx="11994" formatCode="0.00">
                  <c:v>4035.1980000000003</c:v>
                </c:pt>
                <c:pt idx="11995" formatCode="0.00">
                  <c:v>4035.1620000000003</c:v>
                </c:pt>
                <c:pt idx="11996" formatCode="0.00">
                  <c:v>4035.1440000000002</c:v>
                </c:pt>
                <c:pt idx="11997" formatCode="0.00">
                  <c:v>4035.1130000000003</c:v>
                </c:pt>
                <c:pt idx="11998" formatCode="0.00">
                  <c:v>4035.0970000000002</c:v>
                </c:pt>
                <c:pt idx="11999" formatCode="0.00">
                  <c:v>4035.0830000000001</c:v>
                </c:pt>
                <c:pt idx="12000" formatCode="0.00">
                  <c:v>4035.056</c:v>
                </c:pt>
                <c:pt idx="12001" formatCode="0.00">
                  <c:v>4035.02</c:v>
                </c:pt>
                <c:pt idx="12002" formatCode="0.00">
                  <c:v>4035.011</c:v>
                </c:pt>
                <c:pt idx="12003" formatCode="0.00">
                  <c:v>4034.982</c:v>
                </c:pt>
                <c:pt idx="12004" formatCode="0.00">
                  <c:v>4034.953</c:v>
                </c:pt>
                <c:pt idx="12005" formatCode="0.00">
                  <c:v>4034.9349999999999</c:v>
                </c:pt>
                <c:pt idx="12006" formatCode="0.00">
                  <c:v>4034.9180000000001</c:v>
                </c:pt>
                <c:pt idx="12007" formatCode="0.00">
                  <c:v>4034.895</c:v>
                </c:pt>
                <c:pt idx="12008" formatCode="0.00">
                  <c:v>4034.8690000000001</c:v>
                </c:pt>
                <c:pt idx="12009" formatCode="0.00">
                  <c:v>4034.848</c:v>
                </c:pt>
                <c:pt idx="12010" formatCode="0.00">
                  <c:v>4034.808</c:v>
                </c:pt>
                <c:pt idx="12011" formatCode="0.00">
                  <c:v>4034.7930000000001</c:v>
                </c:pt>
                <c:pt idx="12012" formatCode="0.00">
                  <c:v>4034.761</c:v>
                </c:pt>
                <c:pt idx="12013" formatCode="0.00">
                  <c:v>4034.7400000000002</c:v>
                </c:pt>
                <c:pt idx="12014" formatCode="0.00">
                  <c:v>4034.7150000000001</c:v>
                </c:pt>
                <c:pt idx="12015" formatCode="0.00">
                  <c:v>4034.6910000000003</c:v>
                </c:pt>
                <c:pt idx="12016" formatCode="0.00">
                  <c:v>4034.6610000000001</c:v>
                </c:pt>
                <c:pt idx="12017" formatCode="0.00">
                  <c:v>4034.6440000000002</c:v>
                </c:pt>
                <c:pt idx="12018" formatCode="0.00">
                  <c:v>4034.61</c:v>
                </c:pt>
                <c:pt idx="12019" formatCode="0.00">
                  <c:v>4034.5860000000002</c:v>
                </c:pt>
                <c:pt idx="12020" formatCode="0.00">
                  <c:v>4034.5610000000001</c:v>
                </c:pt>
                <c:pt idx="12021" formatCode="0.00">
                  <c:v>4034.5240000000003</c:v>
                </c:pt>
                <c:pt idx="12022" formatCode="0.00">
                  <c:v>4034.5120000000002</c:v>
                </c:pt>
                <c:pt idx="12023" formatCode="0.00">
                  <c:v>4034.4830000000002</c:v>
                </c:pt>
                <c:pt idx="12024" formatCode="0.00">
                  <c:v>4034.46</c:v>
                </c:pt>
                <c:pt idx="12025" formatCode="0.00">
                  <c:v>4034.444</c:v>
                </c:pt>
                <c:pt idx="12026" formatCode="0.00">
                  <c:v>4034.4100000000003</c:v>
                </c:pt>
                <c:pt idx="12027" formatCode="0.00">
                  <c:v>4034.395</c:v>
                </c:pt>
                <c:pt idx="12028" formatCode="0.00">
                  <c:v>4034.3679999999999</c:v>
                </c:pt>
                <c:pt idx="12029" formatCode="0.00">
                  <c:v>4034.3470000000002</c:v>
                </c:pt>
                <c:pt idx="12030" formatCode="0.00">
                  <c:v>4034.319</c:v>
                </c:pt>
                <c:pt idx="12031" formatCode="0.00">
                  <c:v>4034.2919999999999</c:v>
                </c:pt>
                <c:pt idx="12032" formatCode="0.00">
                  <c:v>4034.277</c:v>
                </c:pt>
                <c:pt idx="12033" formatCode="0.00">
                  <c:v>4034.2570000000001</c:v>
                </c:pt>
                <c:pt idx="12034" formatCode="0.00">
                  <c:v>4034.239</c:v>
                </c:pt>
                <c:pt idx="12035" formatCode="0.00">
                  <c:v>4034.2139999999999</c:v>
                </c:pt>
                <c:pt idx="12036" formatCode="0.00">
                  <c:v>4034.1849999999999</c:v>
                </c:pt>
                <c:pt idx="12037" formatCode="0.00">
                  <c:v>4034.165</c:v>
                </c:pt>
                <c:pt idx="12038" formatCode="0.00">
                  <c:v>4034.15</c:v>
                </c:pt>
                <c:pt idx="12039" formatCode="0.00">
                  <c:v>4034.1200000000003</c:v>
                </c:pt>
                <c:pt idx="12040" formatCode="0.00">
                  <c:v>4034.1</c:v>
                </c:pt>
                <c:pt idx="12041" formatCode="0.00">
                  <c:v>4034.0920000000001</c:v>
                </c:pt>
                <c:pt idx="12042" formatCode="0.00">
                  <c:v>4034.0650000000001</c:v>
                </c:pt>
                <c:pt idx="12043" formatCode="0.00">
                  <c:v>4034.029</c:v>
                </c:pt>
                <c:pt idx="12044" formatCode="0.00">
                  <c:v>4034.0210000000002</c:v>
                </c:pt>
                <c:pt idx="12045" formatCode="0.00">
                  <c:v>4033.989</c:v>
                </c:pt>
                <c:pt idx="12046" formatCode="0.00">
                  <c:v>4033.9770000000003</c:v>
                </c:pt>
                <c:pt idx="12047" formatCode="0.00">
                  <c:v>4033.9480000000003</c:v>
                </c:pt>
                <c:pt idx="12048" formatCode="0.00">
                  <c:v>4033.924</c:v>
                </c:pt>
                <c:pt idx="12049" formatCode="0.00">
                  <c:v>4033.8990000000003</c:v>
                </c:pt>
                <c:pt idx="12050" formatCode="0.00">
                  <c:v>4033.873</c:v>
                </c:pt>
                <c:pt idx="12051" formatCode="0.00">
                  <c:v>4033.8320000000003</c:v>
                </c:pt>
                <c:pt idx="12052" formatCode="0.00">
                  <c:v>4033.799</c:v>
                </c:pt>
                <c:pt idx="12053" formatCode="0.00">
                  <c:v>4033.7710000000002</c:v>
                </c:pt>
                <c:pt idx="12054" formatCode="0.00">
                  <c:v>4033.7330000000002</c:v>
                </c:pt>
                <c:pt idx="12055" formatCode="0.00">
                  <c:v>4033.7070000000003</c:v>
                </c:pt>
                <c:pt idx="12056" formatCode="0.00">
                  <c:v>4033.6840000000002</c:v>
                </c:pt>
                <c:pt idx="12057" formatCode="0.00">
                  <c:v>4033.6480000000001</c:v>
                </c:pt>
                <c:pt idx="12058" formatCode="0.00">
                  <c:v>4033.6010000000001</c:v>
                </c:pt>
                <c:pt idx="12059" formatCode="0.00">
                  <c:v>4033.5650000000001</c:v>
                </c:pt>
                <c:pt idx="12060" formatCode="0.00">
                  <c:v>4033.527</c:v>
                </c:pt>
                <c:pt idx="12061" formatCode="0.00">
                  <c:v>4033.51</c:v>
                </c:pt>
                <c:pt idx="12062" formatCode="0.00">
                  <c:v>4033.4670000000001</c:v>
                </c:pt>
                <c:pt idx="12063" formatCode="0.00">
                  <c:v>4033.4250000000002</c:v>
                </c:pt>
                <c:pt idx="12064" formatCode="0.00">
                  <c:v>4033.3900000000003</c:v>
                </c:pt>
                <c:pt idx="12065" formatCode="0.00">
                  <c:v>4033.355</c:v>
                </c:pt>
                <c:pt idx="12066" formatCode="0.00">
                  <c:v>4033.3180000000002</c:v>
                </c:pt>
                <c:pt idx="12067" formatCode="0.00">
                  <c:v>4033.2829999999999</c:v>
                </c:pt>
                <c:pt idx="12068" formatCode="0.00">
                  <c:v>4033.2420000000002</c:v>
                </c:pt>
                <c:pt idx="12069" formatCode="0.00">
                  <c:v>4033.212</c:v>
                </c:pt>
                <c:pt idx="12070" formatCode="0.00">
                  <c:v>4033.1690000000003</c:v>
                </c:pt>
                <c:pt idx="12071" formatCode="0.00">
                  <c:v>4033.1370000000002</c:v>
                </c:pt>
                <c:pt idx="12072" formatCode="0.00">
                  <c:v>4033.096</c:v>
                </c:pt>
                <c:pt idx="12073" formatCode="0.00">
                  <c:v>4033.0570000000002</c:v>
                </c:pt>
                <c:pt idx="12074" formatCode="0.00">
                  <c:v>4033.0250000000001</c:v>
                </c:pt>
                <c:pt idx="12075" formatCode="0.00">
                  <c:v>4032.9790000000003</c:v>
                </c:pt>
                <c:pt idx="12076" formatCode="0.00">
                  <c:v>4032.942</c:v>
                </c:pt>
                <c:pt idx="12077" formatCode="0.00">
                  <c:v>4032.9070000000002</c:v>
                </c:pt>
                <c:pt idx="12078" formatCode="0.00">
                  <c:v>4032.8700000000003</c:v>
                </c:pt>
                <c:pt idx="12079" formatCode="0.00">
                  <c:v>4032.835</c:v>
                </c:pt>
                <c:pt idx="12080" formatCode="0.00">
                  <c:v>4032.8020000000001</c:v>
                </c:pt>
                <c:pt idx="12081" formatCode="0.00">
                  <c:v>4032.76</c:v>
                </c:pt>
                <c:pt idx="12082" formatCode="0.00">
                  <c:v>4032.723</c:v>
                </c:pt>
                <c:pt idx="12083" formatCode="0.00">
                  <c:v>4032.6759999999999</c:v>
                </c:pt>
                <c:pt idx="12084" formatCode="0.00">
                  <c:v>4032.6460000000002</c:v>
                </c:pt>
                <c:pt idx="12085" formatCode="0.00">
                  <c:v>4032.6060000000002</c:v>
                </c:pt>
                <c:pt idx="12086" formatCode="0.00">
                  <c:v>4032.58</c:v>
                </c:pt>
                <c:pt idx="12087" formatCode="0.00">
                  <c:v>4032.5360000000001</c:v>
                </c:pt>
                <c:pt idx="12088" formatCode="0.00">
                  <c:v>4032.498</c:v>
                </c:pt>
                <c:pt idx="12089" formatCode="0.00">
                  <c:v>4032.471</c:v>
                </c:pt>
                <c:pt idx="12090" formatCode="0.00">
                  <c:v>4032.4340000000002</c:v>
                </c:pt>
                <c:pt idx="12091" formatCode="0.00">
                  <c:v>4032.386</c:v>
                </c:pt>
                <c:pt idx="12092" formatCode="0.00">
                  <c:v>4032.3650000000002</c:v>
                </c:pt>
                <c:pt idx="12093" formatCode="0.00">
                  <c:v>4032.3140000000003</c:v>
                </c:pt>
                <c:pt idx="12094" formatCode="0.00">
                  <c:v>4032.2840000000001</c:v>
                </c:pt>
                <c:pt idx="12095" formatCode="0.00">
                  <c:v>4032.2450000000003</c:v>
                </c:pt>
                <c:pt idx="12096" formatCode="0.00">
                  <c:v>4032.2170000000001</c:v>
                </c:pt>
                <c:pt idx="12097" formatCode="0.00">
                  <c:v>4032.1780000000003</c:v>
                </c:pt>
                <c:pt idx="12098" formatCode="0.00">
                  <c:v>4032.1310000000003</c:v>
                </c:pt>
                <c:pt idx="12099" formatCode="0.00">
                  <c:v>4032.098</c:v>
                </c:pt>
                <c:pt idx="12100" formatCode="0.00">
                  <c:v>4032.0680000000002</c:v>
                </c:pt>
                <c:pt idx="12101" formatCode="0.00">
                  <c:v>4032.0309999999999</c:v>
                </c:pt>
                <c:pt idx="12102" formatCode="0.00">
                  <c:v>4030.3389999999999</c:v>
                </c:pt>
                <c:pt idx="12103" formatCode="0.00">
                  <c:v>4031.9660000000003</c:v>
                </c:pt>
                <c:pt idx="12104" formatCode="0.00">
                  <c:v>4031.9259999999999</c:v>
                </c:pt>
                <c:pt idx="12105" formatCode="0.00">
                  <c:v>4031.895</c:v>
                </c:pt>
                <c:pt idx="12106" formatCode="0.00">
                  <c:v>4031.87</c:v>
                </c:pt>
                <c:pt idx="12107" formatCode="0.00">
                  <c:v>4031.826</c:v>
                </c:pt>
                <c:pt idx="12108" formatCode="0.00">
                  <c:v>4031.7950000000001</c:v>
                </c:pt>
                <c:pt idx="12109" formatCode="0.00">
                  <c:v>4031.768</c:v>
                </c:pt>
                <c:pt idx="12110" formatCode="0.00">
                  <c:v>4031.7350000000001</c:v>
                </c:pt>
                <c:pt idx="12111" formatCode="0.00">
                  <c:v>4031.7049999999999</c:v>
                </c:pt>
                <c:pt idx="12112" formatCode="0.00">
                  <c:v>4031.6710000000003</c:v>
                </c:pt>
                <c:pt idx="12113" formatCode="0.00">
                  <c:v>4031.643</c:v>
                </c:pt>
                <c:pt idx="12114" formatCode="0.00">
                  <c:v>4031.61</c:v>
                </c:pt>
                <c:pt idx="12115" formatCode="0.00">
                  <c:v>4031.5720000000001</c:v>
                </c:pt>
                <c:pt idx="12116" formatCode="0.00">
                  <c:v>4031.5430000000001</c:v>
                </c:pt>
                <c:pt idx="12117" formatCode="0.00">
                  <c:v>4031.5240000000003</c:v>
                </c:pt>
                <c:pt idx="12118" formatCode="0.00">
                  <c:v>4031.5</c:v>
                </c:pt>
                <c:pt idx="12119" formatCode="0.00">
                  <c:v>4031.4660000000003</c:v>
                </c:pt>
                <c:pt idx="12120" formatCode="0.00">
                  <c:v>4031.4390000000003</c:v>
                </c:pt>
                <c:pt idx="12121" formatCode="0.00">
                  <c:v>4031.4090000000001</c:v>
                </c:pt>
                <c:pt idx="12122" formatCode="0.00">
                  <c:v>4031.3890000000001</c:v>
                </c:pt>
                <c:pt idx="12123" formatCode="0.00">
                  <c:v>4031.37</c:v>
                </c:pt>
                <c:pt idx="12124" formatCode="0.00">
                  <c:v>4031.335</c:v>
                </c:pt>
                <c:pt idx="12125" formatCode="0.00">
                  <c:v>4031.317</c:v>
                </c:pt>
                <c:pt idx="12126" formatCode="0.00">
                  <c:v>4031.2940000000003</c:v>
                </c:pt>
                <c:pt idx="12127" formatCode="0.00">
                  <c:v>4031.2710000000002</c:v>
                </c:pt>
                <c:pt idx="12128" formatCode="0.00">
                  <c:v>4031.2440000000001</c:v>
                </c:pt>
                <c:pt idx="12129" formatCode="0.00">
                  <c:v>4031.2260000000001</c:v>
                </c:pt>
                <c:pt idx="12130" formatCode="0.00">
                  <c:v>4031.194</c:v>
                </c:pt>
                <c:pt idx="12131" formatCode="0.00">
                  <c:v>4031.1730000000002</c:v>
                </c:pt>
                <c:pt idx="12132" formatCode="0.00">
                  <c:v>4031.1530000000002</c:v>
                </c:pt>
                <c:pt idx="12133" formatCode="0.00">
                  <c:v>4031.134</c:v>
                </c:pt>
                <c:pt idx="12134" formatCode="0.00">
                  <c:v>4031.1060000000002</c:v>
                </c:pt>
                <c:pt idx="12135" formatCode="0.00">
                  <c:v>4031.0889999999999</c:v>
                </c:pt>
                <c:pt idx="12136" formatCode="0.00">
                  <c:v>4031.058</c:v>
                </c:pt>
                <c:pt idx="12137" formatCode="0.00">
                  <c:v>4031.049</c:v>
                </c:pt>
                <c:pt idx="12138" formatCode="0.00">
                  <c:v>4031.0329999999999</c:v>
                </c:pt>
                <c:pt idx="12139" formatCode="0.00">
                  <c:v>4031.018</c:v>
                </c:pt>
                <c:pt idx="12140" formatCode="0.00">
                  <c:v>4030.9970000000003</c:v>
                </c:pt>
                <c:pt idx="12141" formatCode="0.00">
                  <c:v>4030.98</c:v>
                </c:pt>
                <c:pt idx="12142" formatCode="0.00">
                  <c:v>4030.9490000000001</c:v>
                </c:pt>
                <c:pt idx="12143" formatCode="0.00">
                  <c:v>4030.9270000000001</c:v>
                </c:pt>
                <c:pt idx="12144" formatCode="0.00">
                  <c:v>4030.9110000000001</c:v>
                </c:pt>
                <c:pt idx="12145" formatCode="0.00">
                  <c:v>4030.8910000000001</c:v>
                </c:pt>
                <c:pt idx="12146" formatCode="0.00">
                  <c:v>4030.88</c:v>
                </c:pt>
                <c:pt idx="12147" formatCode="0.00">
                  <c:v>4030.8589999999999</c:v>
                </c:pt>
                <c:pt idx="12148" formatCode="0.00">
                  <c:v>4030.8530000000001</c:v>
                </c:pt>
                <c:pt idx="12149" formatCode="0.00">
                  <c:v>4030.8180000000002</c:v>
                </c:pt>
                <c:pt idx="12150" formatCode="0.00">
                  <c:v>4030.8130000000001</c:v>
                </c:pt>
                <c:pt idx="12151" formatCode="0.00">
                  <c:v>4030.797</c:v>
                </c:pt>
                <c:pt idx="12152" formatCode="0.00">
                  <c:v>4030.7870000000003</c:v>
                </c:pt>
                <c:pt idx="12153" formatCode="0.00">
                  <c:v>4030.77</c:v>
                </c:pt>
                <c:pt idx="12154" formatCode="0.00">
                  <c:v>4030.7550000000001</c:v>
                </c:pt>
                <c:pt idx="12155" formatCode="0.00">
                  <c:v>4030.7460000000001</c:v>
                </c:pt>
                <c:pt idx="12156" formatCode="0.00">
                  <c:v>4030.7380000000003</c:v>
                </c:pt>
                <c:pt idx="12157" formatCode="0.00">
                  <c:v>4030.7290000000003</c:v>
                </c:pt>
                <c:pt idx="12158" formatCode="0.00">
                  <c:v>4030.7150000000001</c:v>
                </c:pt>
                <c:pt idx="12159" formatCode="0.00">
                  <c:v>4030.7060000000001</c:v>
                </c:pt>
                <c:pt idx="12160" formatCode="0.00">
                  <c:v>4030.7080000000001</c:v>
                </c:pt>
                <c:pt idx="12161" formatCode="0.00">
                  <c:v>4030.7020000000002</c:v>
                </c:pt>
                <c:pt idx="12162" formatCode="0.00">
                  <c:v>4030.683</c:v>
                </c:pt>
                <c:pt idx="12163" formatCode="0.00">
                  <c:v>4030.6770000000001</c:v>
                </c:pt>
                <c:pt idx="12164" formatCode="0.00">
                  <c:v>4030.6820000000002</c:v>
                </c:pt>
                <c:pt idx="12165" formatCode="0.00">
                  <c:v>4030.6579999999999</c:v>
                </c:pt>
                <c:pt idx="12166" formatCode="0.00">
                  <c:v>4030.6620000000003</c:v>
                </c:pt>
                <c:pt idx="12167" formatCode="0.00">
                  <c:v>4030.6510000000003</c:v>
                </c:pt>
                <c:pt idx="12168" formatCode="0.00">
                  <c:v>4030.6510000000003</c:v>
                </c:pt>
                <c:pt idx="12169" formatCode="0.00">
                  <c:v>4030.6330000000003</c:v>
                </c:pt>
                <c:pt idx="12170" formatCode="0.00">
                  <c:v>4030.6240000000003</c:v>
                </c:pt>
                <c:pt idx="12171" formatCode="0.00">
                  <c:v>4030.6179999999999</c:v>
                </c:pt>
                <c:pt idx="12172" formatCode="0.00">
                  <c:v>4030.6080000000002</c:v>
                </c:pt>
                <c:pt idx="12173" formatCode="0.00">
                  <c:v>4030.6060000000002</c:v>
                </c:pt>
                <c:pt idx="12174" formatCode="0.00">
                  <c:v>4030.6</c:v>
                </c:pt>
                <c:pt idx="12175" formatCode="0.00">
                  <c:v>4030.5940000000001</c:v>
                </c:pt>
                <c:pt idx="12176" formatCode="0.00">
                  <c:v>4030.58</c:v>
                </c:pt>
                <c:pt idx="12177" formatCode="0.00">
                  <c:v>4030.58</c:v>
                </c:pt>
                <c:pt idx="12178" formatCode="0.00">
                  <c:v>4030.5660000000003</c:v>
                </c:pt>
                <c:pt idx="12179" formatCode="0.00">
                  <c:v>4030.556</c:v>
                </c:pt>
                <c:pt idx="12180" formatCode="0.00">
                  <c:v>4030.56</c:v>
                </c:pt>
                <c:pt idx="12181" formatCode="0.00">
                  <c:v>4030.547</c:v>
                </c:pt>
                <c:pt idx="12182" formatCode="0.00">
                  <c:v>4030.5340000000001</c:v>
                </c:pt>
                <c:pt idx="12183" formatCode="0.00">
                  <c:v>4030.5390000000002</c:v>
                </c:pt>
                <c:pt idx="12184" formatCode="0.00">
                  <c:v>4030.5260000000003</c:v>
                </c:pt>
                <c:pt idx="12185" formatCode="0.00">
                  <c:v>4030.52</c:v>
                </c:pt>
                <c:pt idx="12186" formatCode="0.00">
                  <c:v>4030.5190000000002</c:v>
                </c:pt>
                <c:pt idx="12187" formatCode="0.00">
                  <c:v>4030.5030000000002</c:v>
                </c:pt>
                <c:pt idx="12188" formatCode="0.00">
                  <c:v>4030.4990000000003</c:v>
                </c:pt>
                <c:pt idx="12189" formatCode="0.00">
                  <c:v>4030.4960000000001</c:v>
                </c:pt>
                <c:pt idx="12190" formatCode="0.00">
                  <c:v>4030.491</c:v>
                </c:pt>
                <c:pt idx="12191" formatCode="0.00">
                  <c:v>4030.4790000000003</c:v>
                </c:pt>
                <c:pt idx="12192" formatCode="0.00">
                  <c:v>4030.48</c:v>
                </c:pt>
                <c:pt idx="12193" formatCode="0.00">
                  <c:v>4030.4749999999999</c:v>
                </c:pt>
                <c:pt idx="12194" formatCode="0.00">
                  <c:v>4028.8710000000001</c:v>
                </c:pt>
                <c:pt idx="12195" formatCode="0.00">
                  <c:v>4030.4549999999999</c:v>
                </c:pt>
                <c:pt idx="12196" formatCode="0.00">
                  <c:v>4030.453</c:v>
                </c:pt>
                <c:pt idx="12197" formatCode="0.00">
                  <c:v>4030.4450000000002</c:v>
                </c:pt>
                <c:pt idx="12198" formatCode="0.00">
                  <c:v>4030.4450000000002</c:v>
                </c:pt>
                <c:pt idx="12199" formatCode="0.00">
                  <c:v>4030.3870000000002</c:v>
                </c:pt>
                <c:pt idx="12200" formatCode="0.00">
                  <c:v>4030.42</c:v>
                </c:pt>
                <c:pt idx="12201" formatCode="0.00">
                  <c:v>4030.4169999999999</c:v>
                </c:pt>
                <c:pt idx="12202" formatCode="0.00">
                  <c:v>4030.413</c:v>
                </c:pt>
                <c:pt idx="12203" formatCode="0.00">
                  <c:v>4030.402</c:v>
                </c:pt>
                <c:pt idx="12204" formatCode="0.00">
                  <c:v>4030.3900000000003</c:v>
                </c:pt>
                <c:pt idx="12205" formatCode="0.00">
                  <c:v>4030.384</c:v>
                </c:pt>
                <c:pt idx="12206" formatCode="0.00">
                  <c:v>4030.3690000000001</c:v>
                </c:pt>
                <c:pt idx="12207" formatCode="0.00">
                  <c:v>4030.3740000000003</c:v>
                </c:pt>
                <c:pt idx="12208" formatCode="0.00">
                  <c:v>4030.3580000000002</c:v>
                </c:pt>
                <c:pt idx="12209" formatCode="0.00">
                  <c:v>4030.357</c:v>
                </c:pt>
                <c:pt idx="12210" formatCode="0.00">
                  <c:v>4030.3470000000002</c:v>
                </c:pt>
                <c:pt idx="12211" formatCode="0.00">
                  <c:v>4030.335</c:v>
                </c:pt>
                <c:pt idx="12212" formatCode="0.00">
                  <c:v>4030.3430000000003</c:v>
                </c:pt>
                <c:pt idx="12213" formatCode="0.00">
                  <c:v>4030.335</c:v>
                </c:pt>
                <c:pt idx="12214" formatCode="0.00">
                  <c:v>4030.3330000000001</c:v>
                </c:pt>
                <c:pt idx="12215" formatCode="0.00">
                  <c:v>4030.3220000000001</c:v>
                </c:pt>
                <c:pt idx="12216" formatCode="0.00">
                  <c:v>4030.3160000000003</c:v>
                </c:pt>
                <c:pt idx="12217" formatCode="0.00">
                  <c:v>4030.317</c:v>
                </c:pt>
                <c:pt idx="12218" formatCode="0.00">
                  <c:v>4030.3050000000003</c:v>
                </c:pt>
                <c:pt idx="12219" formatCode="0.00">
                  <c:v>4030.2980000000002</c:v>
                </c:pt>
                <c:pt idx="12220" formatCode="0.00">
                  <c:v>4030.2930000000001</c:v>
                </c:pt>
                <c:pt idx="12221" formatCode="0.00">
                  <c:v>4030.2980000000002</c:v>
                </c:pt>
                <c:pt idx="12222" formatCode="0.00">
                  <c:v>4030.3</c:v>
                </c:pt>
                <c:pt idx="12223" formatCode="0.00">
                  <c:v>4030.2960000000003</c:v>
                </c:pt>
                <c:pt idx="12224" formatCode="0.00">
                  <c:v>4030.2850000000003</c:v>
                </c:pt>
                <c:pt idx="12225" formatCode="0.00">
                  <c:v>4030.2860000000001</c:v>
                </c:pt>
                <c:pt idx="12226" formatCode="0.00">
                  <c:v>4030.277</c:v>
                </c:pt>
                <c:pt idx="12227" formatCode="0.00">
                  <c:v>4030.2690000000002</c:v>
                </c:pt>
                <c:pt idx="12228" formatCode="0.00">
                  <c:v>4030.27</c:v>
                </c:pt>
                <c:pt idx="12229" formatCode="0.00">
                  <c:v>4030.2660000000001</c:v>
                </c:pt>
                <c:pt idx="12230" formatCode="0.00">
                  <c:v>4030.268</c:v>
                </c:pt>
                <c:pt idx="12231" formatCode="0.00">
                  <c:v>4030.2620000000002</c:v>
                </c:pt>
                <c:pt idx="12232" formatCode="0.00">
                  <c:v>4030.2530000000002</c:v>
                </c:pt>
                <c:pt idx="12233" formatCode="0.00">
                  <c:v>4030.252</c:v>
                </c:pt>
                <c:pt idx="12234" formatCode="0.00">
                  <c:v>4030.2550000000001</c:v>
                </c:pt>
                <c:pt idx="12235" formatCode="0.00">
                  <c:v>4030.239</c:v>
                </c:pt>
                <c:pt idx="12236" formatCode="0.00">
                  <c:v>4030.232</c:v>
                </c:pt>
                <c:pt idx="12237" formatCode="0.00">
                  <c:v>4030.2360000000003</c:v>
                </c:pt>
                <c:pt idx="12238" formatCode="0.00">
                  <c:v>4030.1620000000003</c:v>
                </c:pt>
                <c:pt idx="12239" formatCode="0.00">
                  <c:v>4030.2249999999999</c:v>
                </c:pt>
                <c:pt idx="12240" formatCode="0.00">
                  <c:v>4030.2080000000001</c:v>
                </c:pt>
                <c:pt idx="12241" formatCode="0.00">
                  <c:v>4030.2090000000003</c:v>
                </c:pt>
                <c:pt idx="12242" formatCode="0.00">
                  <c:v>4030.2060000000001</c:v>
                </c:pt>
                <c:pt idx="12243" formatCode="0.00">
                  <c:v>4030.1980000000003</c:v>
                </c:pt>
                <c:pt idx="12244" formatCode="0.00">
                  <c:v>4030.1910000000003</c:v>
                </c:pt>
                <c:pt idx="12245" formatCode="0.00">
                  <c:v>4030.1840000000002</c:v>
                </c:pt>
                <c:pt idx="12246" formatCode="0.00">
                  <c:v>4030.1860000000001</c:v>
                </c:pt>
                <c:pt idx="12247" formatCode="0.00">
                  <c:v>4030.17</c:v>
                </c:pt>
                <c:pt idx="12248" formatCode="0.00">
                  <c:v>4030.1640000000002</c:v>
                </c:pt>
                <c:pt idx="12249" formatCode="0.00">
                  <c:v>4030.172</c:v>
                </c:pt>
                <c:pt idx="12250" formatCode="0.00">
                  <c:v>4030.1610000000001</c:v>
                </c:pt>
                <c:pt idx="12251" formatCode="0.00">
                  <c:v>4030.1570000000002</c:v>
                </c:pt>
                <c:pt idx="12252" formatCode="0.00">
                  <c:v>4030.1550000000002</c:v>
                </c:pt>
                <c:pt idx="12253" formatCode="0.00">
                  <c:v>4030.1590000000001</c:v>
                </c:pt>
                <c:pt idx="12254" formatCode="0.00">
                  <c:v>4030.1469999999999</c:v>
                </c:pt>
                <c:pt idx="12255" formatCode="0.00">
                  <c:v>4030.154</c:v>
                </c:pt>
                <c:pt idx="12256" formatCode="0.00">
                  <c:v>4030.1530000000002</c:v>
                </c:pt>
                <c:pt idx="12257" formatCode="0.00">
                  <c:v>4030.136</c:v>
                </c:pt>
                <c:pt idx="12258" formatCode="0.00">
                  <c:v>4030.1310000000003</c:v>
                </c:pt>
                <c:pt idx="12259" formatCode="0.00">
                  <c:v>4030.134</c:v>
                </c:pt>
                <c:pt idx="12260" formatCode="0.00">
                  <c:v>4030.1370000000002</c:v>
                </c:pt>
                <c:pt idx="12261" formatCode="0.00">
                  <c:v>4030.134</c:v>
                </c:pt>
                <c:pt idx="12262" formatCode="0.00">
                  <c:v>4030.127</c:v>
                </c:pt>
                <c:pt idx="12263" formatCode="0.00">
                  <c:v>4030.125</c:v>
                </c:pt>
                <c:pt idx="12264" formatCode="0.00">
                  <c:v>4030.1260000000002</c:v>
                </c:pt>
                <c:pt idx="12265" formatCode="0.00">
                  <c:v>4030.1170000000002</c:v>
                </c:pt>
                <c:pt idx="12266" formatCode="0.00">
                  <c:v>4030.116</c:v>
                </c:pt>
                <c:pt idx="12267" formatCode="0.00">
                  <c:v>4030.1150000000002</c:v>
                </c:pt>
                <c:pt idx="12268" formatCode="0.00">
                  <c:v>4030.107</c:v>
                </c:pt>
                <c:pt idx="12269" formatCode="0.00">
                  <c:v>4030.1260000000002</c:v>
                </c:pt>
                <c:pt idx="12270" formatCode="0.00">
                  <c:v>4030.1640000000002</c:v>
                </c:pt>
                <c:pt idx="12271" formatCode="0.00">
                  <c:v>4030.2000000000003</c:v>
                </c:pt>
                <c:pt idx="12272" formatCode="0.00">
                  <c:v>4030.2110000000002</c:v>
                </c:pt>
                <c:pt idx="12273" formatCode="0.00">
                  <c:v>4030.2049999999999</c:v>
                </c:pt>
                <c:pt idx="12274" formatCode="0.00">
                  <c:v>4030.201</c:v>
                </c:pt>
                <c:pt idx="12275" formatCode="0.00">
                  <c:v>4030.1860000000001</c:v>
                </c:pt>
                <c:pt idx="12276" formatCode="0.00">
                  <c:v>4030.1750000000002</c:v>
                </c:pt>
                <c:pt idx="12277" formatCode="0.00">
                  <c:v>4030.1669999999999</c:v>
                </c:pt>
                <c:pt idx="12278" formatCode="0.00">
                  <c:v>4030.1600000000003</c:v>
                </c:pt>
                <c:pt idx="12279" formatCode="0.00">
                  <c:v>4030.134</c:v>
                </c:pt>
                <c:pt idx="12280" formatCode="0.00">
                  <c:v>4030.1440000000002</c:v>
                </c:pt>
                <c:pt idx="12281" formatCode="0.00">
                  <c:v>4030.13</c:v>
                </c:pt>
                <c:pt idx="12282" formatCode="0.00">
                  <c:v>4030.1280000000002</c:v>
                </c:pt>
                <c:pt idx="12283" formatCode="0.00">
                  <c:v>4030.1220000000003</c:v>
                </c:pt>
                <c:pt idx="12284" formatCode="0.00">
                  <c:v>4030.125</c:v>
                </c:pt>
                <c:pt idx="12285" formatCode="0.00">
                  <c:v>4030.1040000000003</c:v>
                </c:pt>
                <c:pt idx="12286" formatCode="0.00">
                  <c:v>4030.1080000000002</c:v>
                </c:pt>
                <c:pt idx="12287" formatCode="0.00">
                  <c:v>4030.105</c:v>
                </c:pt>
                <c:pt idx="12288" formatCode="0.00">
                  <c:v>4030.1</c:v>
                </c:pt>
                <c:pt idx="12289" formatCode="0.00">
                  <c:v>4030.096</c:v>
                </c:pt>
                <c:pt idx="12290" formatCode="0.00">
                  <c:v>4030.0940000000001</c:v>
                </c:pt>
                <c:pt idx="12291" formatCode="0.00">
                  <c:v>4030.0889999999999</c:v>
                </c:pt>
                <c:pt idx="12292" formatCode="0.00">
                  <c:v>4030.0910000000003</c:v>
                </c:pt>
                <c:pt idx="12293" formatCode="0.00">
                  <c:v>4030.0820000000003</c:v>
                </c:pt>
                <c:pt idx="12294" formatCode="0.00">
                  <c:v>4030.0840000000003</c:v>
                </c:pt>
                <c:pt idx="12295" formatCode="0.00">
                  <c:v>4030.078</c:v>
                </c:pt>
                <c:pt idx="12296" formatCode="0.00">
                  <c:v>4030.0770000000002</c:v>
                </c:pt>
                <c:pt idx="12297" formatCode="0.00">
                  <c:v>4030.076</c:v>
                </c:pt>
                <c:pt idx="12298" formatCode="0.00">
                  <c:v>4030.0720000000001</c:v>
                </c:pt>
                <c:pt idx="12299" formatCode="0.00">
                  <c:v>4030.0590000000002</c:v>
                </c:pt>
                <c:pt idx="12300" formatCode="0.00">
                  <c:v>4030.0610000000001</c:v>
                </c:pt>
                <c:pt idx="12301" formatCode="0.00">
                  <c:v>4030.049</c:v>
                </c:pt>
                <c:pt idx="12302" formatCode="0.00">
                  <c:v>4030.058</c:v>
                </c:pt>
                <c:pt idx="12303" formatCode="0.00">
                  <c:v>4030.056</c:v>
                </c:pt>
                <c:pt idx="12304" formatCode="0.00">
                  <c:v>4030.0430000000001</c:v>
                </c:pt>
                <c:pt idx="12305" formatCode="0.00">
                  <c:v>4030.047</c:v>
                </c:pt>
                <c:pt idx="12306" formatCode="0.00">
                  <c:v>4030.056</c:v>
                </c:pt>
                <c:pt idx="12307" formatCode="0.00">
                  <c:v>4030.0480000000002</c:v>
                </c:pt>
                <c:pt idx="12308" formatCode="0.00">
                  <c:v>4030.0950000000003</c:v>
                </c:pt>
                <c:pt idx="12309" formatCode="0.00">
                  <c:v>4030.107</c:v>
                </c:pt>
                <c:pt idx="12310" formatCode="0.00">
                  <c:v>4030.0990000000002</c:v>
                </c:pt>
                <c:pt idx="12311" formatCode="0.00">
                  <c:v>4030.0970000000002</c:v>
                </c:pt>
                <c:pt idx="12312" formatCode="0.00">
                  <c:v>4030.0990000000002</c:v>
                </c:pt>
                <c:pt idx="12313" formatCode="0.00">
                  <c:v>4030.0970000000002</c:v>
                </c:pt>
                <c:pt idx="12314" formatCode="0.00">
                  <c:v>4030.0940000000001</c:v>
                </c:pt>
                <c:pt idx="12315" formatCode="0.00">
                  <c:v>4030.0940000000001</c:v>
                </c:pt>
                <c:pt idx="12316" formatCode="0.00">
                  <c:v>4030.0950000000003</c:v>
                </c:pt>
                <c:pt idx="12317" formatCode="0.00">
                  <c:v>4030.0950000000003</c:v>
                </c:pt>
                <c:pt idx="12318" formatCode="0.00">
                  <c:v>4030.087</c:v>
                </c:pt>
                <c:pt idx="12319" formatCode="0.00">
                  <c:v>4030.0880000000002</c:v>
                </c:pt>
                <c:pt idx="12320" formatCode="0.00">
                  <c:v>4030.078</c:v>
                </c:pt>
                <c:pt idx="12321" formatCode="0.00">
                  <c:v>4030.0860000000002</c:v>
                </c:pt>
                <c:pt idx="12322" formatCode="0.00">
                  <c:v>4030.076</c:v>
                </c:pt>
                <c:pt idx="12323" formatCode="0.00">
                  <c:v>4030.0810000000001</c:v>
                </c:pt>
                <c:pt idx="12324" formatCode="0.00">
                  <c:v>4030.0740000000001</c:v>
                </c:pt>
                <c:pt idx="12325" formatCode="0.00">
                  <c:v>4030.0790000000002</c:v>
                </c:pt>
                <c:pt idx="12326" formatCode="0.00">
                  <c:v>4030.0810000000001</c:v>
                </c:pt>
                <c:pt idx="12327" formatCode="0.00">
                  <c:v>4030.076</c:v>
                </c:pt>
                <c:pt idx="12328" formatCode="0.00">
                  <c:v>4030.0790000000002</c:v>
                </c:pt>
                <c:pt idx="12329" formatCode="0.00">
                  <c:v>4030.0640000000003</c:v>
                </c:pt>
                <c:pt idx="12330" formatCode="0.00">
                  <c:v>4030.069</c:v>
                </c:pt>
                <c:pt idx="12331" formatCode="0.00">
                  <c:v>4030.0730000000003</c:v>
                </c:pt>
                <c:pt idx="12332" formatCode="0.00">
                  <c:v>4030.0680000000002</c:v>
                </c:pt>
                <c:pt idx="12333" formatCode="0.00">
                  <c:v>4030.0619999999999</c:v>
                </c:pt>
                <c:pt idx="12334" formatCode="0.00">
                  <c:v>4030.0610000000001</c:v>
                </c:pt>
                <c:pt idx="12335" formatCode="0.00">
                  <c:v>4030.0650000000001</c:v>
                </c:pt>
                <c:pt idx="12336" formatCode="0.00">
                  <c:v>4030.0540000000001</c:v>
                </c:pt>
                <c:pt idx="12337" formatCode="0.00">
                  <c:v>4030.0610000000001</c:v>
                </c:pt>
                <c:pt idx="12338" formatCode="0.00">
                  <c:v>4030.058</c:v>
                </c:pt>
                <c:pt idx="12339" formatCode="0.00">
                  <c:v>4030.0520000000001</c:v>
                </c:pt>
                <c:pt idx="12340" formatCode="0.00">
                  <c:v>4030.0480000000002</c:v>
                </c:pt>
                <c:pt idx="12341" formatCode="0.00">
                  <c:v>4030.0530000000003</c:v>
                </c:pt>
                <c:pt idx="12342" formatCode="0.00">
                  <c:v>4030.0550000000003</c:v>
                </c:pt>
                <c:pt idx="12343" formatCode="0.00">
                  <c:v>4030.0540000000001</c:v>
                </c:pt>
                <c:pt idx="12344" formatCode="0.00">
                  <c:v>4030.049</c:v>
                </c:pt>
                <c:pt idx="12345" formatCode="0.00">
                  <c:v>4030.0390000000002</c:v>
                </c:pt>
                <c:pt idx="12346" formatCode="0.00">
                  <c:v>4030.0430000000001</c:v>
                </c:pt>
                <c:pt idx="12347" formatCode="0.00">
                  <c:v>4030.0550000000003</c:v>
                </c:pt>
                <c:pt idx="12348" formatCode="0.00">
                  <c:v>4030.0550000000003</c:v>
                </c:pt>
                <c:pt idx="12349" formatCode="0.00">
                  <c:v>4030.0460000000003</c:v>
                </c:pt>
                <c:pt idx="12350" formatCode="0.00">
                  <c:v>4030.056</c:v>
                </c:pt>
                <c:pt idx="12351" formatCode="0.00">
                  <c:v>4030.4410000000003</c:v>
                </c:pt>
                <c:pt idx="12352" formatCode="0.00">
                  <c:v>4030.4810000000002</c:v>
                </c:pt>
                <c:pt idx="12353" formatCode="0.00">
                  <c:v>4030.4340000000002</c:v>
                </c:pt>
                <c:pt idx="12354" formatCode="0.00">
                  <c:v>4030.3870000000002</c:v>
                </c:pt>
                <c:pt idx="12355" formatCode="0.00">
                  <c:v>4030.3630000000003</c:v>
                </c:pt>
                <c:pt idx="12356" formatCode="0.00">
                  <c:v>4030.3290000000002</c:v>
                </c:pt>
                <c:pt idx="12357" formatCode="0.00">
                  <c:v>4030.3140000000003</c:v>
                </c:pt>
                <c:pt idx="12358" formatCode="0.00">
                  <c:v>4030.3090000000002</c:v>
                </c:pt>
                <c:pt idx="12359" formatCode="0.00">
                  <c:v>4030.2960000000003</c:v>
                </c:pt>
                <c:pt idx="12360" formatCode="0.00">
                  <c:v>4030.2919999999999</c:v>
                </c:pt>
                <c:pt idx="12361" formatCode="0.00">
                  <c:v>4030.2780000000002</c:v>
                </c:pt>
                <c:pt idx="12362" formatCode="0.00">
                  <c:v>4030.2650000000003</c:v>
                </c:pt>
                <c:pt idx="12363" formatCode="0.00">
                  <c:v>4030.261</c:v>
                </c:pt>
                <c:pt idx="12364" formatCode="0.00">
                  <c:v>4030.2490000000003</c:v>
                </c:pt>
                <c:pt idx="12365" formatCode="0.00">
                  <c:v>4030.2420000000002</c:v>
                </c:pt>
                <c:pt idx="12366" formatCode="0.00">
                  <c:v>4030.2350000000001</c:v>
                </c:pt>
                <c:pt idx="12367" formatCode="0.00">
                  <c:v>4030.2650000000003</c:v>
                </c:pt>
                <c:pt idx="12368" formatCode="0.00">
                  <c:v>4030.4870000000001</c:v>
                </c:pt>
                <c:pt idx="12369" formatCode="0.00">
                  <c:v>4030.5010000000002</c:v>
                </c:pt>
                <c:pt idx="12370" formatCode="0.00">
                  <c:v>4030.489</c:v>
                </c:pt>
                <c:pt idx="12371" formatCode="0.00">
                  <c:v>4030.48</c:v>
                </c:pt>
                <c:pt idx="12372" formatCode="0.00">
                  <c:v>4030.48</c:v>
                </c:pt>
                <c:pt idx="12373" formatCode="0.00">
                  <c:v>4030.489</c:v>
                </c:pt>
                <c:pt idx="12374" formatCode="0.00">
                  <c:v>4030.4900000000002</c:v>
                </c:pt>
                <c:pt idx="12375" formatCode="0.00">
                  <c:v>4030.482</c:v>
                </c:pt>
                <c:pt idx="12376" formatCode="0.00">
                  <c:v>4030.4770000000003</c:v>
                </c:pt>
                <c:pt idx="12377" formatCode="0.00">
                  <c:v>4030.4670000000001</c:v>
                </c:pt>
                <c:pt idx="12378" formatCode="0.00">
                  <c:v>4030.4590000000003</c:v>
                </c:pt>
                <c:pt idx="12379" formatCode="0.00">
                  <c:v>4030.4549999999999</c:v>
                </c:pt>
                <c:pt idx="12380" formatCode="0.00">
                  <c:v>4030.4270000000001</c:v>
                </c:pt>
                <c:pt idx="12381" formatCode="0.00">
                  <c:v>4030.4230000000002</c:v>
                </c:pt>
                <c:pt idx="12382" formatCode="0.00">
                  <c:v>4030.424</c:v>
                </c:pt>
                <c:pt idx="12383" formatCode="0.00">
                  <c:v>4030.4030000000002</c:v>
                </c:pt>
                <c:pt idx="12384" formatCode="0.00">
                  <c:v>4030.3990000000003</c:v>
                </c:pt>
                <c:pt idx="12385" formatCode="0.00">
                  <c:v>4030.404</c:v>
                </c:pt>
                <c:pt idx="12386" formatCode="0.00">
                  <c:v>4030.3850000000002</c:v>
                </c:pt>
                <c:pt idx="12387" formatCode="0.00">
                  <c:v>4030.3850000000002</c:v>
                </c:pt>
                <c:pt idx="12388" formatCode="0.00">
                  <c:v>4030.384</c:v>
                </c:pt>
                <c:pt idx="12389" formatCode="0.00">
                  <c:v>4030.373</c:v>
                </c:pt>
                <c:pt idx="12390" formatCode="0.00">
                  <c:v>4030.377</c:v>
                </c:pt>
                <c:pt idx="12391" formatCode="0.00">
                  <c:v>4030.3630000000003</c:v>
                </c:pt>
                <c:pt idx="12392" formatCode="0.00">
                  <c:v>4030.366</c:v>
                </c:pt>
                <c:pt idx="12393" formatCode="0.00">
                  <c:v>4030.3630000000003</c:v>
                </c:pt>
                <c:pt idx="12394" formatCode="0.00">
                  <c:v>4030.364</c:v>
                </c:pt>
                <c:pt idx="12395" formatCode="0.00">
                  <c:v>4030.3520000000003</c:v>
                </c:pt>
                <c:pt idx="12396" formatCode="0.00">
                  <c:v>4030.3610000000003</c:v>
                </c:pt>
                <c:pt idx="12397" formatCode="0.00">
                  <c:v>4030.35</c:v>
                </c:pt>
                <c:pt idx="12398" formatCode="0.00">
                  <c:v>4030.3450000000003</c:v>
                </c:pt>
                <c:pt idx="12399" formatCode="0.00">
                  <c:v>4030.3420000000001</c:v>
                </c:pt>
                <c:pt idx="12400" formatCode="0.00">
                  <c:v>4030.3290000000002</c:v>
                </c:pt>
                <c:pt idx="12401" formatCode="0.00">
                  <c:v>4030.3270000000002</c:v>
                </c:pt>
                <c:pt idx="12402" formatCode="0.00">
                  <c:v>4030.3140000000003</c:v>
                </c:pt>
                <c:pt idx="12403" formatCode="0.00">
                  <c:v>4030.3250000000003</c:v>
                </c:pt>
                <c:pt idx="12404" formatCode="0.00">
                  <c:v>4030.3070000000002</c:v>
                </c:pt>
                <c:pt idx="12405" formatCode="0.00">
                  <c:v>4030.3090000000002</c:v>
                </c:pt>
                <c:pt idx="12406" formatCode="0.00">
                  <c:v>4030.2980000000002</c:v>
                </c:pt>
                <c:pt idx="12407" formatCode="0.00">
                  <c:v>4030.3009999999999</c:v>
                </c:pt>
                <c:pt idx="12408" formatCode="0.00">
                  <c:v>4030.299</c:v>
                </c:pt>
                <c:pt idx="12409" formatCode="0.00">
                  <c:v>4030.2860000000001</c:v>
                </c:pt>
                <c:pt idx="12410" formatCode="0.00">
                  <c:v>4030.2190000000001</c:v>
                </c:pt>
                <c:pt idx="12411" formatCode="0.00">
                  <c:v>4030.277</c:v>
                </c:pt>
                <c:pt idx="12412" formatCode="0.00">
                  <c:v>4030.2750000000001</c:v>
                </c:pt>
                <c:pt idx="12413" formatCode="0.00">
                  <c:v>4030.268</c:v>
                </c:pt>
                <c:pt idx="12414" formatCode="0.00">
                  <c:v>4030.2710000000002</c:v>
                </c:pt>
                <c:pt idx="12415" formatCode="0.00">
                  <c:v>4030.2730000000001</c:v>
                </c:pt>
                <c:pt idx="12416" formatCode="0.00">
                  <c:v>4030.2750000000001</c:v>
                </c:pt>
                <c:pt idx="12417" formatCode="0.00">
                  <c:v>4030.2660000000001</c:v>
                </c:pt>
                <c:pt idx="12418" formatCode="0.00">
                  <c:v>4030.268</c:v>
                </c:pt>
                <c:pt idx="12419" formatCode="0.00">
                  <c:v>4030.259</c:v>
                </c:pt>
                <c:pt idx="12420" formatCode="0.00">
                  <c:v>4030.2670000000003</c:v>
                </c:pt>
                <c:pt idx="12421" formatCode="0.00">
                  <c:v>4030.2560000000003</c:v>
                </c:pt>
                <c:pt idx="12422" formatCode="0.00">
                  <c:v>4030.2629999999999</c:v>
                </c:pt>
                <c:pt idx="12423" formatCode="0.00">
                  <c:v>4030.2550000000001</c:v>
                </c:pt>
                <c:pt idx="12424" formatCode="0.00">
                  <c:v>4030.2580000000003</c:v>
                </c:pt>
                <c:pt idx="12425" formatCode="0.00">
                  <c:v>4030.2580000000003</c:v>
                </c:pt>
                <c:pt idx="12426" formatCode="0.00">
                  <c:v>4030.2640000000001</c:v>
                </c:pt>
                <c:pt idx="12427" formatCode="0.00">
                  <c:v>4030.248</c:v>
                </c:pt>
                <c:pt idx="12428" formatCode="0.00">
                  <c:v>4030.25</c:v>
                </c:pt>
                <c:pt idx="12429" formatCode="0.00">
                  <c:v>4030.252</c:v>
                </c:pt>
                <c:pt idx="12430" formatCode="0.00">
                  <c:v>4030.2570000000001</c:v>
                </c:pt>
                <c:pt idx="12431" formatCode="0.00">
                  <c:v>4030.2440000000001</c:v>
                </c:pt>
                <c:pt idx="12432" formatCode="0.00">
                  <c:v>4030.2490000000003</c:v>
                </c:pt>
                <c:pt idx="12433" formatCode="0.00">
                  <c:v>4030.239</c:v>
                </c:pt>
                <c:pt idx="12434" formatCode="0.00">
                  <c:v>4030.2400000000002</c:v>
                </c:pt>
                <c:pt idx="12435" formatCode="0.00">
                  <c:v>4030.2360000000003</c:v>
                </c:pt>
                <c:pt idx="12436" formatCode="0.00">
                  <c:v>4030.2350000000001</c:v>
                </c:pt>
                <c:pt idx="12437" formatCode="0.00">
                  <c:v>4030.2200000000003</c:v>
                </c:pt>
                <c:pt idx="12438" formatCode="0.00">
                  <c:v>4030.2260000000001</c:v>
                </c:pt>
                <c:pt idx="12439" formatCode="0.00">
                  <c:v>4030.221</c:v>
                </c:pt>
                <c:pt idx="12440" formatCode="0.00">
                  <c:v>4030.221</c:v>
                </c:pt>
                <c:pt idx="12441" formatCode="0.00">
                  <c:v>4030.2260000000001</c:v>
                </c:pt>
                <c:pt idx="12442" formatCode="0.00">
                  <c:v>4030.212</c:v>
                </c:pt>
                <c:pt idx="12443" formatCode="0.00">
                  <c:v>4030.2110000000002</c:v>
                </c:pt>
                <c:pt idx="12444" formatCode="0.00">
                  <c:v>4030.2130000000002</c:v>
                </c:pt>
                <c:pt idx="12445" formatCode="0.00">
                  <c:v>4030.2139999999999</c:v>
                </c:pt>
                <c:pt idx="12446" formatCode="0.00">
                  <c:v>4030.2060000000001</c:v>
                </c:pt>
                <c:pt idx="12447" formatCode="0.00">
                  <c:v>4030.2000000000003</c:v>
                </c:pt>
                <c:pt idx="12448" formatCode="0.00">
                  <c:v>4030.1970000000001</c:v>
                </c:pt>
                <c:pt idx="12449" formatCode="0.00">
                  <c:v>4030.2000000000003</c:v>
                </c:pt>
                <c:pt idx="12450" formatCode="0.00">
                  <c:v>4030.194</c:v>
                </c:pt>
                <c:pt idx="12451" formatCode="0.00">
                  <c:v>4030.2049999999999</c:v>
                </c:pt>
                <c:pt idx="12452" formatCode="0.00">
                  <c:v>4030.203</c:v>
                </c:pt>
                <c:pt idx="12453" formatCode="0.00">
                  <c:v>4030.1950000000002</c:v>
                </c:pt>
                <c:pt idx="12454" formatCode="0.00">
                  <c:v>4030.1910000000003</c:v>
                </c:pt>
                <c:pt idx="12455" formatCode="0.00">
                  <c:v>4030.1880000000001</c:v>
                </c:pt>
                <c:pt idx="12456" formatCode="0.00">
                  <c:v>4030.1820000000002</c:v>
                </c:pt>
                <c:pt idx="12457" formatCode="0.00">
                  <c:v>4030.1849999999999</c:v>
                </c:pt>
                <c:pt idx="12458" formatCode="0.00">
                  <c:v>4030.19</c:v>
                </c:pt>
                <c:pt idx="12459" formatCode="0.00">
                  <c:v>4030.1690000000003</c:v>
                </c:pt>
                <c:pt idx="12460" formatCode="0.00">
                  <c:v>4030.1710000000003</c:v>
                </c:pt>
                <c:pt idx="12461" formatCode="0.00">
                  <c:v>4030.1770000000001</c:v>
                </c:pt>
                <c:pt idx="12462" formatCode="0.00">
                  <c:v>4030.1710000000003</c:v>
                </c:pt>
                <c:pt idx="12463" formatCode="0.00">
                  <c:v>4030.1660000000002</c:v>
                </c:pt>
                <c:pt idx="12464" formatCode="0.00">
                  <c:v>4030.1620000000003</c:v>
                </c:pt>
                <c:pt idx="12465" formatCode="0.00">
                  <c:v>4030.1530000000002</c:v>
                </c:pt>
                <c:pt idx="12466" formatCode="0.00">
                  <c:v>4030.163</c:v>
                </c:pt>
                <c:pt idx="12467" formatCode="0.00">
                  <c:v>4030.1460000000002</c:v>
                </c:pt>
                <c:pt idx="12468" formatCode="0.00">
                  <c:v>4030.1480000000001</c:v>
                </c:pt>
                <c:pt idx="12469" formatCode="0.00">
                  <c:v>4030.1410000000001</c:v>
                </c:pt>
                <c:pt idx="12470" formatCode="0.00">
                  <c:v>4030.1440000000002</c:v>
                </c:pt>
                <c:pt idx="12471" formatCode="0.00">
                  <c:v>4030.1390000000001</c:v>
                </c:pt>
                <c:pt idx="12472" formatCode="0.00">
                  <c:v>4030.1330000000003</c:v>
                </c:pt>
                <c:pt idx="12473" formatCode="0.00">
                  <c:v>4030.1410000000001</c:v>
                </c:pt>
                <c:pt idx="12474" formatCode="0.00">
                  <c:v>4030.1289999999999</c:v>
                </c:pt>
                <c:pt idx="12475" formatCode="0.00">
                  <c:v>4030.1400000000003</c:v>
                </c:pt>
                <c:pt idx="12476" formatCode="0.00">
                  <c:v>4030.1350000000002</c:v>
                </c:pt>
                <c:pt idx="12477" formatCode="0.00">
                  <c:v>4030.1320000000001</c:v>
                </c:pt>
                <c:pt idx="12478" formatCode="0.00">
                  <c:v>4030.127</c:v>
                </c:pt>
                <c:pt idx="12479" formatCode="0.00">
                  <c:v>4030.125</c:v>
                </c:pt>
                <c:pt idx="12480" formatCode="0.00">
                  <c:v>4030.1190000000001</c:v>
                </c:pt>
                <c:pt idx="12481" formatCode="0.00">
                  <c:v>4030.1089999999999</c:v>
                </c:pt>
                <c:pt idx="12482" formatCode="0.00">
                  <c:v>4030.1120000000001</c:v>
                </c:pt>
                <c:pt idx="12483" formatCode="0.00">
                  <c:v>4030.1060000000002</c:v>
                </c:pt>
                <c:pt idx="12484" formatCode="0.00">
                  <c:v>4030.1</c:v>
                </c:pt>
                <c:pt idx="12485" formatCode="0.00">
                  <c:v>4030.096</c:v>
                </c:pt>
                <c:pt idx="12486" formatCode="0.00">
                  <c:v>4030.1030000000001</c:v>
                </c:pt>
                <c:pt idx="12487" formatCode="0.00">
                  <c:v>4030.0840000000003</c:v>
                </c:pt>
                <c:pt idx="12488" formatCode="0.00">
                  <c:v>4030.096</c:v>
                </c:pt>
                <c:pt idx="12489" formatCode="0.00">
                  <c:v>4030.087</c:v>
                </c:pt>
                <c:pt idx="12490" formatCode="0.00">
                  <c:v>4030.078</c:v>
                </c:pt>
                <c:pt idx="12491" formatCode="0.00">
                  <c:v>4030.0840000000003</c:v>
                </c:pt>
                <c:pt idx="12492" formatCode="0.00">
                  <c:v>4030.0660000000003</c:v>
                </c:pt>
                <c:pt idx="12493" formatCode="0.00">
                  <c:v>4030.076</c:v>
                </c:pt>
                <c:pt idx="12494" formatCode="0.00">
                  <c:v>4030.0770000000002</c:v>
                </c:pt>
                <c:pt idx="12495" formatCode="0.00">
                  <c:v>4030.0730000000003</c:v>
                </c:pt>
                <c:pt idx="12496" formatCode="0.00">
                  <c:v>4030.0680000000002</c:v>
                </c:pt>
                <c:pt idx="12497" formatCode="0.00">
                  <c:v>4030.056</c:v>
                </c:pt>
                <c:pt idx="12498" formatCode="0.00">
                  <c:v>#N/A</c:v>
                </c:pt>
                <c:pt idx="12499" formatCode="0.00">
                  <c:v>4030.1590000000001</c:v>
                </c:pt>
                <c:pt idx="12500" formatCode="0.00">
                  <c:v>4030.1490000000003</c:v>
                </c:pt>
                <c:pt idx="12501" formatCode="0.00">
                  <c:v>4030.136</c:v>
                </c:pt>
                <c:pt idx="12502" formatCode="0.00">
                  <c:v>4030.136</c:v>
                </c:pt>
                <c:pt idx="12503" formatCode="0.00">
                  <c:v>4030.145</c:v>
                </c:pt>
                <c:pt idx="12504" formatCode="0.00">
                  <c:v>4030.134</c:v>
                </c:pt>
                <c:pt idx="12505" formatCode="0.00">
                  <c:v>4030.1370000000002</c:v>
                </c:pt>
                <c:pt idx="12506" formatCode="0.00">
                  <c:v>4030.1379999999999</c:v>
                </c:pt>
                <c:pt idx="12507" formatCode="0.00">
                  <c:v>4030.1410000000001</c:v>
                </c:pt>
                <c:pt idx="12508" formatCode="0.00">
                  <c:v>4030.127</c:v>
                </c:pt>
                <c:pt idx="12509" formatCode="0.00">
                  <c:v>4030.1240000000003</c:v>
                </c:pt>
                <c:pt idx="12510" formatCode="0.00">
                  <c:v>4030.1240000000003</c:v>
                </c:pt>
                <c:pt idx="12511" formatCode="0.00">
                  <c:v>4030.127</c:v>
                </c:pt>
                <c:pt idx="12512" formatCode="0.00">
                  <c:v>4030.11</c:v>
                </c:pt>
                <c:pt idx="12513" formatCode="0.00">
                  <c:v>4030.1170000000002</c:v>
                </c:pt>
                <c:pt idx="12514" formatCode="0.00">
                  <c:v>4030.1120000000001</c:v>
                </c:pt>
                <c:pt idx="12515" formatCode="0.00">
                  <c:v>4030.1110000000003</c:v>
                </c:pt>
                <c:pt idx="12516" formatCode="0.00">
                  <c:v>4030.1120000000001</c:v>
                </c:pt>
                <c:pt idx="12517" formatCode="0.00">
                  <c:v>4030.105</c:v>
                </c:pt>
                <c:pt idx="12518" formatCode="0.00">
                  <c:v>4030.1020000000003</c:v>
                </c:pt>
                <c:pt idx="12519" formatCode="0.00">
                  <c:v>4030.0950000000003</c:v>
                </c:pt>
                <c:pt idx="12520" formatCode="0.00">
                  <c:v>4030.0889999999999</c:v>
                </c:pt>
                <c:pt idx="12521" formatCode="0.00">
                  <c:v>4030.1</c:v>
                </c:pt>
                <c:pt idx="12522" formatCode="0.00">
                  <c:v>4030.09</c:v>
                </c:pt>
                <c:pt idx="12523" formatCode="0.00">
                  <c:v>4030.087</c:v>
                </c:pt>
                <c:pt idx="12524" formatCode="0.00">
                  <c:v>4030.076</c:v>
                </c:pt>
                <c:pt idx="12525" formatCode="0.00">
                  <c:v>4030.0940000000001</c:v>
                </c:pt>
                <c:pt idx="12526" formatCode="0.00">
                  <c:v>4030.0950000000003</c:v>
                </c:pt>
                <c:pt idx="12527" formatCode="0.00">
                  <c:v>4030.1040000000003</c:v>
                </c:pt>
                <c:pt idx="12528" formatCode="0.00">
                  <c:v>4030.1120000000001</c:v>
                </c:pt>
                <c:pt idx="12529" formatCode="0.00">
                  <c:v>4030.1170000000002</c:v>
                </c:pt>
                <c:pt idx="12530" formatCode="0.00">
                  <c:v>4030.1210000000001</c:v>
                </c:pt>
                <c:pt idx="12531" formatCode="0.00">
                  <c:v>4030.1170000000002</c:v>
                </c:pt>
                <c:pt idx="12532" formatCode="0.00">
                  <c:v>4030.1150000000002</c:v>
                </c:pt>
                <c:pt idx="12533" formatCode="0.00">
                  <c:v>4030.116</c:v>
                </c:pt>
                <c:pt idx="12534" formatCode="0.00">
                  <c:v>4030.1220000000003</c:v>
                </c:pt>
                <c:pt idx="12535" formatCode="0.00">
                  <c:v>4030.1130000000003</c:v>
                </c:pt>
                <c:pt idx="12536" formatCode="0.00">
                  <c:v>4030.114</c:v>
                </c:pt>
                <c:pt idx="12537" formatCode="0.00">
                  <c:v>4030.1130000000003</c:v>
                </c:pt>
                <c:pt idx="12538" formatCode="0.00">
                  <c:v>4030.1089999999999</c:v>
                </c:pt>
                <c:pt idx="12539" formatCode="0.00">
                  <c:v>4030.1030000000001</c:v>
                </c:pt>
                <c:pt idx="12540" formatCode="0.00">
                  <c:v>4030.096</c:v>
                </c:pt>
                <c:pt idx="12541" formatCode="0.00">
                  <c:v>4030.0990000000002</c:v>
                </c:pt>
                <c:pt idx="12542" formatCode="0.00">
                  <c:v>4030.0930000000003</c:v>
                </c:pt>
                <c:pt idx="12543" formatCode="0.00">
                  <c:v>4028.1190000000001</c:v>
                </c:pt>
                <c:pt idx="12544" formatCode="0.00">
                  <c:v>4030.0810000000001</c:v>
                </c:pt>
                <c:pt idx="12545" formatCode="0.00">
                  <c:v>4030.0790000000002</c:v>
                </c:pt>
                <c:pt idx="12546" formatCode="0.00">
                  <c:v>4030.056</c:v>
                </c:pt>
                <c:pt idx="12547" formatCode="0.00">
                  <c:v>4030.0860000000002</c:v>
                </c:pt>
                <c:pt idx="12548" formatCode="0.00">
                  <c:v>4030.0770000000002</c:v>
                </c:pt>
                <c:pt idx="12549" formatCode="0.00">
                  <c:v>4030.0770000000002</c:v>
                </c:pt>
                <c:pt idx="12550" formatCode="0.00">
                  <c:v>4030.07</c:v>
                </c:pt>
                <c:pt idx="12551" formatCode="0.00">
                  <c:v>4030.0570000000002</c:v>
                </c:pt>
                <c:pt idx="12552" formatCode="0.00">
                  <c:v>4030.0550000000003</c:v>
                </c:pt>
                <c:pt idx="12553" formatCode="0.00">
                  <c:v>4030.06</c:v>
                </c:pt>
                <c:pt idx="12554" formatCode="0.00">
                  <c:v>4030.056</c:v>
                </c:pt>
                <c:pt idx="12555" formatCode="0.00">
                  <c:v>4030.0660000000003</c:v>
                </c:pt>
                <c:pt idx="12556" formatCode="0.00">
                  <c:v>4030.0550000000003</c:v>
                </c:pt>
                <c:pt idx="12557" formatCode="0.00">
                  <c:v>4030.0619999999999</c:v>
                </c:pt>
                <c:pt idx="12558" formatCode="0.00">
                  <c:v>4030.0630000000001</c:v>
                </c:pt>
                <c:pt idx="12559" formatCode="0.00">
                  <c:v>4030.0810000000001</c:v>
                </c:pt>
                <c:pt idx="12560" formatCode="0.00">
                  <c:v>4030.09</c:v>
                </c:pt>
                <c:pt idx="12561" formatCode="0.00">
                  <c:v>4030.0860000000002</c:v>
                </c:pt>
                <c:pt idx="12562" formatCode="0.00">
                  <c:v>4030.1</c:v>
                </c:pt>
                <c:pt idx="12563" formatCode="0.00">
                  <c:v>4030.1080000000002</c:v>
                </c:pt>
                <c:pt idx="12564" formatCode="0.00">
                  <c:v>4030.107</c:v>
                </c:pt>
                <c:pt idx="12565" formatCode="0.00">
                  <c:v>4030.1080000000002</c:v>
                </c:pt>
                <c:pt idx="12566" formatCode="0.00">
                  <c:v>4030.1150000000002</c:v>
                </c:pt>
                <c:pt idx="12567" formatCode="0.00">
                  <c:v>4030.1089999999999</c:v>
                </c:pt>
                <c:pt idx="12568" formatCode="0.00">
                  <c:v>4030.1220000000003</c:v>
                </c:pt>
                <c:pt idx="12569" formatCode="0.00">
                  <c:v>4030.1240000000003</c:v>
                </c:pt>
                <c:pt idx="12570" formatCode="0.00">
                  <c:v>4030.114</c:v>
                </c:pt>
                <c:pt idx="12571" formatCode="0.00">
                  <c:v>4030.1080000000002</c:v>
                </c:pt>
                <c:pt idx="12572" formatCode="0.00">
                  <c:v>4030.0970000000002</c:v>
                </c:pt>
                <c:pt idx="12573" formatCode="0.00">
                  <c:v>4030.096</c:v>
                </c:pt>
                <c:pt idx="12574" formatCode="0.00">
                  <c:v>4030.0920000000001</c:v>
                </c:pt>
                <c:pt idx="12575" formatCode="0.00">
                  <c:v>4030.0880000000002</c:v>
                </c:pt>
                <c:pt idx="12576" formatCode="0.00">
                  <c:v>4030.07</c:v>
                </c:pt>
                <c:pt idx="12577" formatCode="0.00">
                  <c:v>4030.0770000000002</c:v>
                </c:pt>
                <c:pt idx="12578" formatCode="0.00">
                  <c:v>4030.078</c:v>
                </c:pt>
                <c:pt idx="12579" formatCode="0.00">
                  <c:v>4030.0660000000003</c:v>
                </c:pt>
                <c:pt idx="12580" formatCode="0.00">
                  <c:v>4030.069</c:v>
                </c:pt>
                <c:pt idx="12581" formatCode="0.00">
                  <c:v>4030.0650000000001</c:v>
                </c:pt>
                <c:pt idx="12582" formatCode="0.00">
                  <c:v>4030.0650000000001</c:v>
                </c:pt>
                <c:pt idx="12583" formatCode="0.00">
                  <c:v>4030.0540000000001</c:v>
                </c:pt>
                <c:pt idx="12584" formatCode="0.00">
                  <c:v>4030.0610000000001</c:v>
                </c:pt>
                <c:pt idx="12585" formatCode="0.00">
                  <c:v>4030.06</c:v>
                </c:pt>
                <c:pt idx="12586" formatCode="0.00">
                  <c:v>4030.0480000000002</c:v>
                </c:pt>
                <c:pt idx="12587" formatCode="0.00">
                  <c:v>4030.0540000000001</c:v>
                </c:pt>
                <c:pt idx="12588" formatCode="0.00">
                  <c:v>4030.049</c:v>
                </c:pt>
                <c:pt idx="12589" formatCode="0.00">
                  <c:v>4030.0460000000003</c:v>
                </c:pt>
                <c:pt idx="12590" formatCode="0.00">
                  <c:v>4030.0530000000003</c:v>
                </c:pt>
                <c:pt idx="12591" formatCode="0.00">
                  <c:v>4030.05</c:v>
                </c:pt>
                <c:pt idx="12592" formatCode="0.00">
                  <c:v>4030.0440000000003</c:v>
                </c:pt>
                <c:pt idx="12593" formatCode="0.00">
                  <c:v>4030.0540000000001</c:v>
                </c:pt>
                <c:pt idx="12594" formatCode="0.00">
                  <c:v>4030.0590000000002</c:v>
                </c:pt>
                <c:pt idx="12595" formatCode="0.00">
                  <c:v>4030.049</c:v>
                </c:pt>
                <c:pt idx="12596" formatCode="0.00">
                  <c:v>4030.0540000000001</c:v>
                </c:pt>
                <c:pt idx="12597" formatCode="0.00">
                  <c:v>4030.056</c:v>
                </c:pt>
                <c:pt idx="12598" formatCode="0.00">
                  <c:v>4030.056</c:v>
                </c:pt>
                <c:pt idx="12599" formatCode="0.00">
                  <c:v>4030.0610000000001</c:v>
                </c:pt>
                <c:pt idx="12600" formatCode="0.00">
                  <c:v>4030.05</c:v>
                </c:pt>
                <c:pt idx="12601" formatCode="0.00">
                  <c:v>4030.0460000000003</c:v>
                </c:pt>
                <c:pt idx="12602" formatCode="0.00">
                  <c:v>4030.0570000000002</c:v>
                </c:pt>
                <c:pt idx="12603" formatCode="0.00">
                  <c:v>4030.0509999999999</c:v>
                </c:pt>
                <c:pt idx="12604" formatCode="0.00">
                  <c:v>4030.05</c:v>
                </c:pt>
                <c:pt idx="12605" formatCode="0.00">
                  <c:v>4030.049</c:v>
                </c:pt>
                <c:pt idx="12606" formatCode="0.00">
                  <c:v>4030.049</c:v>
                </c:pt>
                <c:pt idx="12607" formatCode="0.00">
                  <c:v>4030.0430000000001</c:v>
                </c:pt>
                <c:pt idx="12608" formatCode="0.00">
                  <c:v>4030.038</c:v>
                </c:pt>
                <c:pt idx="12609" formatCode="0.00">
                  <c:v>4030.047</c:v>
                </c:pt>
                <c:pt idx="12610" formatCode="0.00">
                  <c:v>4030.0430000000001</c:v>
                </c:pt>
                <c:pt idx="12611" formatCode="0.00">
                  <c:v>4030.0440000000003</c:v>
                </c:pt>
                <c:pt idx="12612" formatCode="0.00">
                  <c:v>4030.0450000000001</c:v>
                </c:pt>
                <c:pt idx="12613" formatCode="0.00">
                  <c:v>4030.0480000000002</c:v>
                </c:pt>
                <c:pt idx="12614" formatCode="0.00">
                  <c:v>4030.0450000000001</c:v>
                </c:pt>
                <c:pt idx="12615" formatCode="0.00">
                  <c:v>4030.0570000000002</c:v>
                </c:pt>
                <c:pt idx="12616" formatCode="0.00">
                  <c:v>4030.058</c:v>
                </c:pt>
                <c:pt idx="12617" formatCode="0.00">
                  <c:v>4030.06</c:v>
                </c:pt>
                <c:pt idx="12618" formatCode="0.00">
                  <c:v>4030.07</c:v>
                </c:pt>
                <c:pt idx="12619" formatCode="0.00">
                  <c:v>4030.0740000000001</c:v>
                </c:pt>
                <c:pt idx="12620" formatCode="0.00">
                  <c:v>4030.0619999999999</c:v>
                </c:pt>
                <c:pt idx="12621" formatCode="0.00">
                  <c:v>4030.0930000000003</c:v>
                </c:pt>
                <c:pt idx="12622" formatCode="0.00">
                  <c:v>4030.0880000000002</c:v>
                </c:pt>
                <c:pt idx="12623" formatCode="0.00">
                  <c:v>4030.0970000000002</c:v>
                </c:pt>
                <c:pt idx="12624" formatCode="0.00">
                  <c:v>4030.1110000000003</c:v>
                </c:pt>
                <c:pt idx="12625" formatCode="0.00">
                  <c:v>4030.1220000000003</c:v>
                </c:pt>
                <c:pt idx="12626" formatCode="0.00">
                  <c:v>4030.127</c:v>
                </c:pt>
                <c:pt idx="12627" formatCode="0.00">
                  <c:v>4030.145</c:v>
                </c:pt>
                <c:pt idx="12628" formatCode="0.00">
                  <c:v>4030.1390000000001</c:v>
                </c:pt>
                <c:pt idx="12629" formatCode="0.00">
                  <c:v>4030.1579999999999</c:v>
                </c:pt>
                <c:pt idx="12630" formatCode="0.00">
                  <c:v>4030.1510000000003</c:v>
                </c:pt>
                <c:pt idx="12631" formatCode="0.00">
                  <c:v>4030.1579999999999</c:v>
                </c:pt>
                <c:pt idx="12632" formatCode="0.00">
                  <c:v>4030.1600000000003</c:v>
                </c:pt>
                <c:pt idx="12633" formatCode="0.00">
                  <c:v>4030.174</c:v>
                </c:pt>
                <c:pt idx="12634" formatCode="0.00">
                  <c:v>4030.1690000000003</c:v>
                </c:pt>
                <c:pt idx="12635" formatCode="0.00">
                  <c:v>4030.1840000000002</c:v>
                </c:pt>
                <c:pt idx="12636" formatCode="0.00">
                  <c:v>4030.1910000000003</c:v>
                </c:pt>
                <c:pt idx="12637" formatCode="0.00">
                  <c:v>4030.201</c:v>
                </c:pt>
                <c:pt idx="12638" formatCode="0.00">
                  <c:v>4030.203</c:v>
                </c:pt>
                <c:pt idx="12639" formatCode="0.00">
                  <c:v>4030.2060000000001</c:v>
                </c:pt>
                <c:pt idx="12640" formatCode="0.00">
                  <c:v>4030.2160000000003</c:v>
                </c:pt>
                <c:pt idx="12641" formatCode="0.00">
                  <c:v>4030.2270000000003</c:v>
                </c:pt>
                <c:pt idx="12642" formatCode="0.00">
                  <c:v>4030.223</c:v>
                </c:pt>
                <c:pt idx="12643" formatCode="0.00">
                  <c:v>4030.2370000000001</c:v>
                </c:pt>
                <c:pt idx="12644" formatCode="0.00">
                  <c:v>4030.2429999999999</c:v>
                </c:pt>
                <c:pt idx="12645" formatCode="0.00">
                  <c:v>4030.2490000000003</c:v>
                </c:pt>
                <c:pt idx="12646" formatCode="0.00">
                  <c:v>4030.252</c:v>
                </c:pt>
                <c:pt idx="12647" formatCode="0.00">
                  <c:v>4030.2670000000003</c:v>
                </c:pt>
                <c:pt idx="12648" formatCode="0.00">
                  <c:v>4030.268</c:v>
                </c:pt>
                <c:pt idx="12649" formatCode="0.00">
                  <c:v>4030.268</c:v>
                </c:pt>
                <c:pt idx="12650" formatCode="0.00">
                  <c:v>4030.2690000000002</c:v>
                </c:pt>
                <c:pt idx="12651" formatCode="0.00">
                  <c:v>4030.2850000000003</c:v>
                </c:pt>
                <c:pt idx="12652" formatCode="0.00">
                  <c:v>4030.2870000000003</c:v>
                </c:pt>
                <c:pt idx="12653" formatCode="0.00">
                  <c:v>4030.2910000000002</c:v>
                </c:pt>
                <c:pt idx="12654" formatCode="0.00">
                  <c:v>4030.2850000000003</c:v>
                </c:pt>
                <c:pt idx="12655" formatCode="0.00">
                  <c:v>4030.2930000000001</c:v>
                </c:pt>
                <c:pt idx="12656" formatCode="0.00">
                  <c:v>4030.2960000000003</c:v>
                </c:pt>
                <c:pt idx="12657" formatCode="0.00">
                  <c:v>4030.3180000000002</c:v>
                </c:pt>
                <c:pt idx="12658" formatCode="0.00">
                  <c:v>4030.3160000000003</c:v>
                </c:pt>
                <c:pt idx="12659" formatCode="0.00">
                  <c:v>4030.32</c:v>
                </c:pt>
                <c:pt idx="12660" formatCode="0.00">
                  <c:v>4030.33</c:v>
                </c:pt>
                <c:pt idx="12661" formatCode="0.00">
                  <c:v>4030.328</c:v>
                </c:pt>
                <c:pt idx="12662" formatCode="0.00">
                  <c:v>4030.337</c:v>
                </c:pt>
                <c:pt idx="12663" formatCode="0.00">
                  <c:v>4030.3430000000003</c:v>
                </c:pt>
                <c:pt idx="12664" formatCode="0.00">
                  <c:v>4030.348</c:v>
                </c:pt>
                <c:pt idx="12665" formatCode="0.00">
                  <c:v>4030.346</c:v>
                </c:pt>
                <c:pt idx="12666" formatCode="0.00">
                  <c:v>4030.35</c:v>
                </c:pt>
                <c:pt idx="12667" formatCode="0.00">
                  <c:v>4030.3520000000003</c:v>
                </c:pt>
                <c:pt idx="12668" formatCode="0.00">
                  <c:v>4030.3589999999999</c:v>
                </c:pt>
                <c:pt idx="12669" formatCode="0.00">
                  <c:v>4030.3679999999999</c:v>
                </c:pt>
                <c:pt idx="12670" formatCode="0.00">
                  <c:v>4030.3530000000001</c:v>
                </c:pt>
                <c:pt idx="12671" formatCode="0.00">
                  <c:v>4030.375</c:v>
                </c:pt>
                <c:pt idx="12672" formatCode="0.00">
                  <c:v>4030.3690000000001</c:v>
                </c:pt>
                <c:pt idx="12673" formatCode="0.00">
                  <c:v>4030.3720000000003</c:v>
                </c:pt>
                <c:pt idx="12674" formatCode="0.00">
                  <c:v>4030.3740000000003</c:v>
                </c:pt>
                <c:pt idx="12675" formatCode="0.00">
                  <c:v>4030.3870000000002</c:v>
                </c:pt>
                <c:pt idx="12676" formatCode="0.00">
                  <c:v>4030.3890000000001</c:v>
                </c:pt>
                <c:pt idx="12677" formatCode="0.00">
                  <c:v>4030.3850000000002</c:v>
                </c:pt>
                <c:pt idx="12678" formatCode="0.00">
                  <c:v>4030.395</c:v>
                </c:pt>
                <c:pt idx="12679" formatCode="0.00">
                  <c:v>4030.4120000000003</c:v>
                </c:pt>
                <c:pt idx="12680" formatCode="0.00">
                  <c:v>4030.4169999999999</c:v>
                </c:pt>
                <c:pt idx="12681" formatCode="0.00">
                  <c:v>4030.4169999999999</c:v>
                </c:pt>
                <c:pt idx="12682" formatCode="0.00">
                  <c:v>4030.4079999999999</c:v>
                </c:pt>
                <c:pt idx="12683" formatCode="0.00">
                  <c:v>4030.4280000000003</c:v>
                </c:pt>
                <c:pt idx="12684" formatCode="0.00">
                  <c:v>4030.433</c:v>
                </c:pt>
                <c:pt idx="12685" formatCode="0.00">
                  <c:v>4030.433</c:v>
                </c:pt>
                <c:pt idx="12686" formatCode="0.00">
                  <c:v>4030.4340000000002</c:v>
                </c:pt>
                <c:pt idx="12687" formatCode="0.00">
                  <c:v>4030.453</c:v>
                </c:pt>
                <c:pt idx="12688" formatCode="0.00">
                  <c:v>4030.444</c:v>
                </c:pt>
                <c:pt idx="12689" formatCode="0.00">
                  <c:v>4030.4580000000001</c:v>
                </c:pt>
                <c:pt idx="12690" formatCode="0.00">
                  <c:v>4030.4470000000001</c:v>
                </c:pt>
                <c:pt idx="12691" formatCode="0.00">
                  <c:v>4030.462</c:v>
                </c:pt>
                <c:pt idx="12692" formatCode="0.00">
                  <c:v>4030.4639999999999</c:v>
                </c:pt>
                <c:pt idx="12693" formatCode="0.00">
                  <c:v>4030.4690000000001</c:v>
                </c:pt>
                <c:pt idx="12694" formatCode="0.00">
                  <c:v>4030.665</c:v>
                </c:pt>
                <c:pt idx="12695" formatCode="0.00">
                  <c:v>4030.9850000000001</c:v>
                </c:pt>
                <c:pt idx="12696" formatCode="0.00">
                  <c:v>4031.277</c:v>
                </c:pt>
                <c:pt idx="12697" formatCode="0.00">
                  <c:v>4031.4070000000002</c:v>
                </c:pt>
                <c:pt idx="12698" formatCode="0.00">
                  <c:v>4031.5680000000002</c:v>
                </c:pt>
                <c:pt idx="12699" formatCode="0.00">
                  <c:v>4031.7240000000002</c:v>
                </c:pt>
                <c:pt idx="12700" formatCode="0.00">
                  <c:v>4031.9929999999999</c:v>
                </c:pt>
                <c:pt idx="12701" formatCode="0.00">
                  <c:v>4033.2350000000001</c:v>
                </c:pt>
                <c:pt idx="12702" formatCode="0.00">
                  <c:v>4034.3470000000002</c:v>
                </c:pt>
                <c:pt idx="12703" formatCode="0.00">
                  <c:v>4035.3160000000003</c:v>
                </c:pt>
                <c:pt idx="12704" formatCode="0.00">
                  <c:v>4036.2820000000002</c:v>
                </c:pt>
                <c:pt idx="12705" formatCode="0.00">
                  <c:v>4035.8310000000001</c:v>
                </c:pt>
                <c:pt idx="12706" formatCode="0.00">
                  <c:v>4035.5309999999999</c:v>
                </c:pt>
                <c:pt idx="12707" formatCode="0.00">
                  <c:v>4035.4</c:v>
                </c:pt>
                <c:pt idx="12708" formatCode="0.00">
                  <c:v>4035.5430000000001</c:v>
                </c:pt>
                <c:pt idx="12709" formatCode="0.00">
                  <c:v>4036.404</c:v>
                </c:pt>
                <c:pt idx="12710" formatCode="0.00">
                  <c:v>4037.6820000000002</c:v>
                </c:pt>
                <c:pt idx="12711" formatCode="0.00">
                  <c:v>4039.875</c:v>
                </c:pt>
                <c:pt idx="12712" formatCode="0.00">
                  <c:v>4042.143</c:v>
                </c:pt>
                <c:pt idx="12713" formatCode="0.00">
                  <c:v>4042.4970000000003</c:v>
                </c:pt>
                <c:pt idx="12714" formatCode="0.00">
                  <c:v>4042.5370000000003</c:v>
                </c:pt>
                <c:pt idx="12715" formatCode="0.00">
                  <c:v>4042.8810000000003</c:v>
                </c:pt>
                <c:pt idx="12716" formatCode="0.00">
                  <c:v>4042.6959999999999</c:v>
                </c:pt>
                <c:pt idx="12717" formatCode="0.00">
                  <c:v>4042.1930000000002</c:v>
                </c:pt>
                <c:pt idx="12718" formatCode="0.00">
                  <c:v>4041.8910000000001</c:v>
                </c:pt>
                <c:pt idx="12719" formatCode="0.00">
                  <c:v>4041.9410000000003</c:v>
                </c:pt>
                <c:pt idx="12720" formatCode="0.00">
                  <c:v>4041.962</c:v>
                </c:pt>
                <c:pt idx="12721" formatCode="0.00">
                  <c:v>4041.4160000000002</c:v>
                </c:pt>
                <c:pt idx="12722" formatCode="0.00">
                  <c:v>4041.0610000000001</c:v>
                </c:pt>
                <c:pt idx="12723" formatCode="0.00">
                  <c:v>4041.6420000000003</c:v>
                </c:pt>
                <c:pt idx="12724" formatCode="0.00">
                  <c:v>4042.261</c:v>
                </c:pt>
                <c:pt idx="12725" formatCode="0.00">
                  <c:v>4041.3380000000002</c:v>
                </c:pt>
                <c:pt idx="12726" formatCode="0.00">
                  <c:v>4041.3040000000001</c:v>
                </c:pt>
                <c:pt idx="12727" formatCode="0.00">
                  <c:v>4041.8040000000001</c:v>
                </c:pt>
                <c:pt idx="12728" formatCode="0.00">
                  <c:v>4042.0329999999999</c:v>
                </c:pt>
                <c:pt idx="12729" formatCode="0.00">
                  <c:v>4040.8879999999999</c:v>
                </c:pt>
                <c:pt idx="12730" formatCode="0.00">
                  <c:v>4040.2539999999999</c:v>
                </c:pt>
                <c:pt idx="12731" formatCode="0.00">
                  <c:v>4039.7710000000002</c:v>
                </c:pt>
                <c:pt idx="12732" formatCode="0.00">
                  <c:v>4039.3780000000002</c:v>
                </c:pt>
                <c:pt idx="12733" formatCode="0.00">
                  <c:v>4039.085</c:v>
                </c:pt>
                <c:pt idx="12734" formatCode="0.00">
                  <c:v>4038.9700000000003</c:v>
                </c:pt>
                <c:pt idx="12735" formatCode="0.00">
                  <c:v>4039.0120000000002</c:v>
                </c:pt>
                <c:pt idx="12736" formatCode="0.00">
                  <c:v>4039.1480000000001</c:v>
                </c:pt>
                <c:pt idx="12737" formatCode="0.00">
                  <c:v>4037.5860000000002</c:v>
                </c:pt>
                <c:pt idx="12738" formatCode="0.00">
                  <c:v>4038.9749999999999</c:v>
                </c:pt>
                <c:pt idx="12739" formatCode="0.00">
                  <c:v>4038.9650000000001</c:v>
                </c:pt>
                <c:pt idx="12740" formatCode="0.00">
                  <c:v>4038.8820000000001</c:v>
                </c:pt>
                <c:pt idx="12741" formatCode="0.00">
                  <c:v>4038.7719999999999</c:v>
                </c:pt>
                <c:pt idx="12742" formatCode="0.00">
                  <c:v>4038.6730000000002</c:v>
                </c:pt>
                <c:pt idx="12743" formatCode="0.00">
                  <c:v>4038.5910000000003</c:v>
                </c:pt>
                <c:pt idx="12744" formatCode="0.00">
                  <c:v>4038.663</c:v>
                </c:pt>
                <c:pt idx="12745" formatCode="0.00">
                  <c:v>4038.82</c:v>
                </c:pt>
                <c:pt idx="12746" formatCode="0.00">
                  <c:v>4039.0219999999999</c:v>
                </c:pt>
                <c:pt idx="12747" formatCode="0.00">
                  <c:v>4039.6289999999999</c:v>
                </c:pt>
                <c:pt idx="12748" formatCode="0.00">
                  <c:v>4040.7280000000001</c:v>
                </c:pt>
                <c:pt idx="12749" formatCode="0.00">
                  <c:v>4042.1220000000003</c:v>
                </c:pt>
                <c:pt idx="12750" formatCode="0.00">
                  <c:v>4042.9259999999999</c:v>
                </c:pt>
                <c:pt idx="12751" formatCode="0.00">
                  <c:v>4042.7370000000001</c:v>
                </c:pt>
                <c:pt idx="12752" formatCode="0.00">
                  <c:v>4043.2160000000003</c:v>
                </c:pt>
                <c:pt idx="12753" formatCode="0.00">
                  <c:v>4043.5450000000001</c:v>
                </c:pt>
                <c:pt idx="12754" formatCode="0.00">
                  <c:v>4043.5720000000001</c:v>
                </c:pt>
                <c:pt idx="12755" formatCode="0.00">
                  <c:v>4042.9030000000002</c:v>
                </c:pt>
                <c:pt idx="12756" formatCode="0.00">
                  <c:v>4042.5540000000001</c:v>
                </c:pt>
                <c:pt idx="12757" formatCode="0.00">
                  <c:v>4042.268</c:v>
                </c:pt>
                <c:pt idx="12758" formatCode="0.00">
                  <c:v>4041.9830000000002</c:v>
                </c:pt>
                <c:pt idx="12759" formatCode="0.00">
                  <c:v>4041.7240000000002</c:v>
                </c:pt>
                <c:pt idx="12760" formatCode="0.00">
                  <c:v>4041.5280000000002</c:v>
                </c:pt>
                <c:pt idx="12761" formatCode="0.00">
                  <c:v>4041.3679999999999</c:v>
                </c:pt>
                <c:pt idx="12762" formatCode="0.00">
                  <c:v>4041.2110000000002</c:v>
                </c:pt>
                <c:pt idx="12763" formatCode="0.00">
                  <c:v>4041.096</c:v>
                </c:pt>
                <c:pt idx="12764" formatCode="0.00">
                  <c:v>4041.0120000000002</c:v>
                </c:pt>
                <c:pt idx="12765" formatCode="0.00">
                  <c:v>4040.9250000000002</c:v>
                </c:pt>
                <c:pt idx="12766" formatCode="0.00">
                  <c:v>4040.8410000000003</c:v>
                </c:pt>
                <c:pt idx="12767" formatCode="0.00">
                  <c:v>4040.768</c:v>
                </c:pt>
                <c:pt idx="12768" formatCode="0.00">
                  <c:v>4040.7310000000002</c:v>
                </c:pt>
                <c:pt idx="12769" formatCode="0.00">
                  <c:v>4040.6759999999999</c:v>
                </c:pt>
                <c:pt idx="12770" formatCode="0.00">
                  <c:v>4040.6089999999999</c:v>
                </c:pt>
                <c:pt idx="12771" formatCode="0.00">
                  <c:v>4040.5570000000002</c:v>
                </c:pt>
                <c:pt idx="12772" formatCode="0.00">
                  <c:v>4040.5240000000003</c:v>
                </c:pt>
                <c:pt idx="12773" formatCode="0.00">
                  <c:v>4040.44</c:v>
                </c:pt>
                <c:pt idx="12774" formatCode="0.00">
                  <c:v>4040.337</c:v>
                </c:pt>
                <c:pt idx="12775" formatCode="0.00">
                  <c:v>4040.2580000000003</c:v>
                </c:pt>
                <c:pt idx="12776" formatCode="0.00">
                  <c:v>4040.0820000000003</c:v>
                </c:pt>
                <c:pt idx="12777" formatCode="0.00">
                  <c:v>4040.7040000000002</c:v>
                </c:pt>
                <c:pt idx="12778" formatCode="0.00">
                  <c:v>4040.5880000000002</c:v>
                </c:pt>
                <c:pt idx="12779" formatCode="0.00">
                  <c:v>4040.4639999999999</c:v>
                </c:pt>
                <c:pt idx="12780" formatCode="0.00">
                  <c:v>4040.3490000000002</c:v>
                </c:pt>
                <c:pt idx="12781" formatCode="0.00">
                  <c:v>4040.261</c:v>
                </c:pt>
                <c:pt idx="12782" formatCode="0.00">
                  <c:v>4040.174</c:v>
                </c:pt>
                <c:pt idx="12783" formatCode="0.00">
                  <c:v>4040.1150000000002</c:v>
                </c:pt>
                <c:pt idx="12784" formatCode="0.00">
                  <c:v>4040.0540000000001</c:v>
                </c:pt>
                <c:pt idx="12785" formatCode="0.00">
                  <c:v>4039.9690000000001</c:v>
                </c:pt>
                <c:pt idx="12786" formatCode="0.00">
                  <c:v>4039.9030000000002</c:v>
                </c:pt>
                <c:pt idx="12787" formatCode="0.00">
                  <c:v>4039.8610000000003</c:v>
                </c:pt>
                <c:pt idx="12788" formatCode="0.00">
                  <c:v>4039.806</c:v>
                </c:pt>
                <c:pt idx="12789" formatCode="0.00">
                  <c:v>4039.7940000000003</c:v>
                </c:pt>
                <c:pt idx="12790" formatCode="0.00">
                  <c:v>4040.3230000000003</c:v>
                </c:pt>
                <c:pt idx="12791" formatCode="0.00">
                  <c:v>4041.2220000000002</c:v>
                </c:pt>
                <c:pt idx="12792" formatCode="0.00">
                  <c:v>4042.2339999999999</c:v>
                </c:pt>
                <c:pt idx="12793" formatCode="0.00">
                  <c:v>4043.1890000000003</c:v>
                </c:pt>
                <c:pt idx="12794" formatCode="0.00">
                  <c:v>4043.6320000000001</c:v>
                </c:pt>
                <c:pt idx="12795" formatCode="0.00">
                  <c:v>4043.2260000000001</c:v>
                </c:pt>
                <c:pt idx="12796" formatCode="0.00">
                  <c:v>4042.471</c:v>
                </c:pt>
                <c:pt idx="12797" formatCode="0.00">
                  <c:v>4041.9870000000001</c:v>
                </c:pt>
                <c:pt idx="12798" formatCode="0.00">
                  <c:v>4041.6690000000003</c:v>
                </c:pt>
                <c:pt idx="12799" formatCode="0.00">
                  <c:v>4041.7139999999999</c:v>
                </c:pt>
                <c:pt idx="12800" formatCode="0.00">
                  <c:v>4042.1150000000002</c:v>
                </c:pt>
                <c:pt idx="12801" formatCode="0.00">
                  <c:v>4042.5480000000002</c:v>
                </c:pt>
                <c:pt idx="12802" formatCode="0.00">
                  <c:v>4042.7760000000003</c:v>
                </c:pt>
                <c:pt idx="12803" formatCode="0.00">
                  <c:v>4042.8620000000001</c:v>
                </c:pt>
                <c:pt idx="12804" formatCode="0.00">
                  <c:v>4042.7539999999999</c:v>
                </c:pt>
                <c:pt idx="12805" formatCode="0.00">
                  <c:v>4042.3850000000002</c:v>
                </c:pt>
                <c:pt idx="12806" formatCode="0.00">
                  <c:v>4041.8670000000002</c:v>
                </c:pt>
                <c:pt idx="12807" formatCode="0.00">
                  <c:v>4041.5730000000003</c:v>
                </c:pt>
                <c:pt idx="12808" formatCode="0.00">
                  <c:v>4041.32</c:v>
                </c:pt>
                <c:pt idx="12809" formatCode="0.00">
                  <c:v>4041.0630000000001</c:v>
                </c:pt>
                <c:pt idx="12810" formatCode="0.00">
                  <c:v>4040.8610000000003</c:v>
                </c:pt>
                <c:pt idx="12811" formatCode="0.00">
                  <c:v>4040.7020000000002</c:v>
                </c:pt>
                <c:pt idx="12812" formatCode="0.00">
                  <c:v>4040.5619999999999</c:v>
                </c:pt>
                <c:pt idx="12813" formatCode="0.00">
                  <c:v>4040.4490000000001</c:v>
                </c:pt>
                <c:pt idx="12814" formatCode="0.00">
                  <c:v>4040.3679999999999</c:v>
                </c:pt>
                <c:pt idx="12815" formatCode="0.00">
                  <c:v>4040.3720000000003</c:v>
                </c:pt>
                <c:pt idx="12816" formatCode="0.00">
                  <c:v>4040.2270000000003</c:v>
                </c:pt>
                <c:pt idx="12817" formatCode="0.00">
                  <c:v>4040.0840000000003</c:v>
                </c:pt>
                <c:pt idx="12818" formatCode="0.00">
                  <c:v>4039.9880000000003</c:v>
                </c:pt>
                <c:pt idx="12819" formatCode="0.00">
                  <c:v>4039.8890000000001</c:v>
                </c:pt>
                <c:pt idx="12820" formatCode="0.00">
                  <c:v>4039.8440000000001</c:v>
                </c:pt>
                <c:pt idx="12821" formatCode="0.00">
                  <c:v>4039.819</c:v>
                </c:pt>
                <c:pt idx="12822" formatCode="0.00">
                  <c:v>4039.8540000000003</c:v>
                </c:pt>
                <c:pt idx="12823" formatCode="0.00">
                  <c:v>4039.9</c:v>
                </c:pt>
                <c:pt idx="12824" formatCode="0.00">
                  <c:v>4039.9070000000002</c:v>
                </c:pt>
                <c:pt idx="12825" formatCode="0.00">
                  <c:v>4039.8679999999999</c:v>
                </c:pt>
                <c:pt idx="12826" formatCode="0.00">
                  <c:v>4039.8270000000002</c:v>
                </c:pt>
                <c:pt idx="12827" formatCode="0.00">
                  <c:v>4040.2020000000002</c:v>
                </c:pt>
                <c:pt idx="12828" formatCode="0.00">
                  <c:v>4040.9300000000003</c:v>
                </c:pt>
                <c:pt idx="12829" formatCode="0.00">
                  <c:v>4041.2280000000001</c:v>
                </c:pt>
                <c:pt idx="12830" formatCode="0.00">
                  <c:v>4041.4050000000002</c:v>
                </c:pt>
                <c:pt idx="12831" formatCode="0.00">
                  <c:v>4041.1379999999999</c:v>
                </c:pt>
                <c:pt idx="12832" formatCode="0.00">
                  <c:v>4040.9740000000002</c:v>
                </c:pt>
                <c:pt idx="12833" formatCode="0.00">
                  <c:v>4040.7780000000002</c:v>
                </c:pt>
                <c:pt idx="12834" formatCode="0.00">
                  <c:v>4040.7080000000001</c:v>
                </c:pt>
                <c:pt idx="12835" formatCode="0.00">
                  <c:v>4040.614</c:v>
                </c:pt>
                <c:pt idx="12836" formatCode="0.00">
                  <c:v>4040.5010000000002</c:v>
                </c:pt>
                <c:pt idx="12837" formatCode="0.00">
                  <c:v>4040.377</c:v>
                </c:pt>
                <c:pt idx="12838" formatCode="0.00">
                  <c:v>4040.2490000000003</c:v>
                </c:pt>
                <c:pt idx="12839" formatCode="0.00">
                  <c:v>4040.1570000000002</c:v>
                </c:pt>
                <c:pt idx="12840" formatCode="0.00">
                  <c:v>4040.08</c:v>
                </c:pt>
                <c:pt idx="12841" formatCode="0.00">
                  <c:v>4039.991</c:v>
                </c:pt>
                <c:pt idx="12842" formatCode="0.00">
                  <c:v>4039.9010000000003</c:v>
                </c:pt>
                <c:pt idx="12843" formatCode="0.00">
                  <c:v>4039.8320000000003</c:v>
                </c:pt>
                <c:pt idx="12844" formatCode="0.00">
                  <c:v>4039.7809999999999</c:v>
                </c:pt>
                <c:pt idx="12845" formatCode="0.00">
                  <c:v>4039.7160000000003</c:v>
                </c:pt>
                <c:pt idx="12846" formatCode="0.00">
                  <c:v>4039.6440000000002</c:v>
                </c:pt>
                <c:pt idx="12847" formatCode="0.00">
                  <c:v>4039.6110000000003</c:v>
                </c:pt>
                <c:pt idx="12848" formatCode="0.00">
                  <c:v>4039.58</c:v>
                </c:pt>
                <c:pt idx="12849" formatCode="0.00">
                  <c:v>4039.538</c:v>
                </c:pt>
                <c:pt idx="12850" formatCode="0.00">
                  <c:v>4039.5120000000002</c:v>
                </c:pt>
                <c:pt idx="12851" formatCode="0.00">
                  <c:v>4039.4770000000003</c:v>
                </c:pt>
                <c:pt idx="12852" formatCode="0.00">
                  <c:v>4039.451</c:v>
                </c:pt>
                <c:pt idx="12853" formatCode="0.00">
                  <c:v>4039.4120000000003</c:v>
                </c:pt>
                <c:pt idx="12854" formatCode="0.00">
                  <c:v>4039.3789999999999</c:v>
                </c:pt>
                <c:pt idx="12855" formatCode="0.00">
                  <c:v>4039.3530000000001</c:v>
                </c:pt>
                <c:pt idx="12856" formatCode="0.00">
                  <c:v>4039.337</c:v>
                </c:pt>
                <c:pt idx="12857" formatCode="0.00">
                  <c:v>4039.3180000000002</c:v>
                </c:pt>
                <c:pt idx="12858" formatCode="0.00">
                  <c:v>4039.5430000000001</c:v>
                </c:pt>
                <c:pt idx="12859" formatCode="0.00">
                  <c:v>4040.1020000000003</c:v>
                </c:pt>
                <c:pt idx="12860" formatCode="0.00">
                  <c:v>4040.44</c:v>
                </c:pt>
                <c:pt idx="12861" formatCode="0.00">
                  <c:v>4041.1910000000003</c:v>
                </c:pt>
                <c:pt idx="12862" formatCode="0.00">
                  <c:v>4042.1660000000002</c:v>
                </c:pt>
                <c:pt idx="12863" formatCode="0.00">
                  <c:v>4042.422</c:v>
                </c:pt>
                <c:pt idx="12864" formatCode="0.00">
                  <c:v>4042.4349999999999</c:v>
                </c:pt>
                <c:pt idx="12865" formatCode="0.00">
                  <c:v>4042.1440000000002</c:v>
                </c:pt>
                <c:pt idx="12866" formatCode="0.00">
                  <c:v>4042.1220000000003</c:v>
                </c:pt>
                <c:pt idx="12867" formatCode="0.00">
                  <c:v>4042.7090000000003</c:v>
                </c:pt>
                <c:pt idx="12868" formatCode="0.00">
                  <c:v>4042.4270000000001</c:v>
                </c:pt>
                <c:pt idx="12869" formatCode="0.00">
                  <c:v>4041.9950000000003</c:v>
                </c:pt>
                <c:pt idx="12870" formatCode="0.00">
                  <c:v>4042.3270000000002</c:v>
                </c:pt>
                <c:pt idx="12871" formatCode="0.00">
                  <c:v>4043.09</c:v>
                </c:pt>
                <c:pt idx="12872" formatCode="0.00">
                  <c:v>4043.5750000000003</c:v>
                </c:pt>
                <c:pt idx="12873" formatCode="0.00">
                  <c:v>4042.6600000000003</c:v>
                </c:pt>
                <c:pt idx="12874" formatCode="0.00">
                  <c:v>4042.2860000000001</c:v>
                </c:pt>
                <c:pt idx="12875" formatCode="0.00">
                  <c:v>4041.7539999999999</c:v>
                </c:pt>
                <c:pt idx="12876" formatCode="0.00">
                  <c:v>4041.355</c:v>
                </c:pt>
                <c:pt idx="12877" formatCode="0.00">
                  <c:v>4041.0309999999999</c:v>
                </c:pt>
                <c:pt idx="12878" formatCode="0.00">
                  <c:v>4040.7719999999999</c:v>
                </c:pt>
                <c:pt idx="12879" formatCode="0.00">
                  <c:v>4040.5309999999999</c:v>
                </c:pt>
                <c:pt idx="12880" formatCode="0.00">
                  <c:v>4040.3270000000002</c:v>
                </c:pt>
                <c:pt idx="12881" formatCode="0.00">
                  <c:v>4040.1440000000002</c:v>
                </c:pt>
                <c:pt idx="12882" formatCode="0.00">
                  <c:v>4039.9839999999999</c:v>
                </c:pt>
                <c:pt idx="12883" formatCode="0.00">
                  <c:v>4039.857</c:v>
                </c:pt>
                <c:pt idx="12884" formatCode="0.00">
                  <c:v>4039.7660000000001</c:v>
                </c:pt>
                <c:pt idx="12885" formatCode="0.00">
                  <c:v>4039.6770000000001</c:v>
                </c:pt>
                <c:pt idx="12886" formatCode="0.00">
                  <c:v>4039.5930000000003</c:v>
                </c:pt>
                <c:pt idx="12887" formatCode="0.00">
                  <c:v>4039.529</c:v>
                </c:pt>
                <c:pt idx="12888" formatCode="0.00">
                  <c:v>4039.578</c:v>
                </c:pt>
                <c:pt idx="12889" formatCode="0.00">
                  <c:v>4039.8070000000002</c:v>
                </c:pt>
                <c:pt idx="12890" formatCode="0.00">
                  <c:v>4039.9880000000003</c:v>
                </c:pt>
                <c:pt idx="12891" formatCode="0.00">
                  <c:v>4040.0810000000001</c:v>
                </c:pt>
                <c:pt idx="12892" formatCode="0.00">
                  <c:v>4040.0080000000003</c:v>
                </c:pt>
                <c:pt idx="12893" formatCode="0.00">
                  <c:v>4039.92</c:v>
                </c:pt>
                <c:pt idx="12894" formatCode="0.00">
                  <c:v>4039.8580000000002</c:v>
                </c:pt>
                <c:pt idx="12895" formatCode="0.00">
                  <c:v>4039.8520000000003</c:v>
                </c:pt>
                <c:pt idx="12896" formatCode="0.00">
                  <c:v>4040.1260000000002</c:v>
                </c:pt>
                <c:pt idx="12897" formatCode="0.00">
                  <c:v>4039.982</c:v>
                </c:pt>
                <c:pt idx="12898" formatCode="0.00">
                  <c:v>4039.9090000000001</c:v>
                </c:pt>
                <c:pt idx="12899" formatCode="0.00">
                  <c:v>4040.0230000000001</c:v>
                </c:pt>
                <c:pt idx="12900" formatCode="0.00">
                  <c:v>4040.1120000000001</c:v>
                </c:pt>
                <c:pt idx="12901" formatCode="0.00">
                  <c:v>4040.0750000000003</c:v>
                </c:pt>
                <c:pt idx="12902" formatCode="0.00">
                  <c:v>4039.9870000000001</c:v>
                </c:pt>
                <c:pt idx="12903" formatCode="0.00">
                  <c:v>4039.8830000000003</c:v>
                </c:pt>
                <c:pt idx="12904" formatCode="0.00">
                  <c:v>4039.8110000000001</c:v>
                </c:pt>
                <c:pt idx="12905" formatCode="0.00">
                  <c:v>4039.723</c:v>
                </c:pt>
                <c:pt idx="12906" formatCode="0.00">
                  <c:v>4039.7200000000003</c:v>
                </c:pt>
                <c:pt idx="12907" formatCode="0.00">
                  <c:v>4039.741</c:v>
                </c:pt>
                <c:pt idx="12908" formatCode="0.00">
                  <c:v>4039.7339999999999</c:v>
                </c:pt>
                <c:pt idx="12909" formatCode="0.00">
                  <c:v>4039.7160000000003</c:v>
                </c:pt>
                <c:pt idx="12910" formatCode="0.00">
                  <c:v>4039.683</c:v>
                </c:pt>
                <c:pt idx="12911" formatCode="0.00">
                  <c:v>4039.6370000000002</c:v>
                </c:pt>
                <c:pt idx="12912" formatCode="0.00">
                  <c:v>4039.598</c:v>
                </c:pt>
                <c:pt idx="12913" formatCode="0.00">
                  <c:v>4039.5530000000003</c:v>
                </c:pt>
                <c:pt idx="12914" formatCode="0.00">
                  <c:v>4039.509</c:v>
                </c:pt>
                <c:pt idx="12915" formatCode="0.00">
                  <c:v>4039.4490000000001</c:v>
                </c:pt>
                <c:pt idx="12916" formatCode="0.00">
                  <c:v>4039.4050000000002</c:v>
                </c:pt>
                <c:pt idx="12917" formatCode="0.00">
                  <c:v>4039.3530000000001</c:v>
                </c:pt>
                <c:pt idx="12918" formatCode="0.00">
                  <c:v>4039.3040000000001</c:v>
                </c:pt>
                <c:pt idx="12919" formatCode="0.00">
                  <c:v>4039.25</c:v>
                </c:pt>
                <c:pt idx="12920" formatCode="0.00">
                  <c:v>4039.2160000000003</c:v>
                </c:pt>
                <c:pt idx="12921" formatCode="0.00">
                  <c:v>4039.1730000000002</c:v>
                </c:pt>
                <c:pt idx="12922" formatCode="0.00">
                  <c:v>4039.136</c:v>
                </c:pt>
                <c:pt idx="12923" formatCode="0.00">
                  <c:v>4039.1110000000003</c:v>
                </c:pt>
                <c:pt idx="12924" formatCode="0.00">
                  <c:v>4039.0709999999999</c:v>
                </c:pt>
                <c:pt idx="12925" formatCode="0.00">
                  <c:v>4039.0250000000001</c:v>
                </c:pt>
                <c:pt idx="12926" formatCode="0.00">
                  <c:v>4038.9790000000003</c:v>
                </c:pt>
                <c:pt idx="12927" formatCode="0.00">
                  <c:v>4038.9480000000003</c:v>
                </c:pt>
                <c:pt idx="12928" formatCode="0.00">
                  <c:v>4038.9169999999999</c:v>
                </c:pt>
                <c:pt idx="12929" formatCode="0.00">
                  <c:v>4038.8810000000003</c:v>
                </c:pt>
                <c:pt idx="12930" formatCode="0.00">
                  <c:v>4038.8430000000003</c:v>
                </c:pt>
                <c:pt idx="12931" formatCode="0.00">
                  <c:v>4038.8150000000001</c:v>
                </c:pt>
                <c:pt idx="12932" formatCode="0.00">
                  <c:v>4038.7809999999999</c:v>
                </c:pt>
                <c:pt idx="12933" formatCode="0.00">
                  <c:v>4038.7490000000003</c:v>
                </c:pt>
                <c:pt idx="12934" formatCode="0.00">
                  <c:v>4038.7290000000003</c:v>
                </c:pt>
                <c:pt idx="12935" formatCode="0.00">
                  <c:v>4038.701</c:v>
                </c:pt>
                <c:pt idx="12936" formatCode="0.00">
                  <c:v>4038.6680000000001</c:v>
                </c:pt>
                <c:pt idx="12937" formatCode="0.00">
                  <c:v>4038.6220000000003</c:v>
                </c:pt>
                <c:pt idx="12938" formatCode="0.00">
                  <c:v>4038.5709999999999</c:v>
                </c:pt>
                <c:pt idx="12939" formatCode="0.00">
                  <c:v>4038.53</c:v>
                </c:pt>
                <c:pt idx="12940" formatCode="0.00">
                  <c:v>4038.4790000000003</c:v>
                </c:pt>
                <c:pt idx="12941" formatCode="0.00">
                  <c:v>4038.4450000000002</c:v>
                </c:pt>
                <c:pt idx="12942" formatCode="0.00">
                  <c:v>4038.3960000000002</c:v>
                </c:pt>
                <c:pt idx="12943" formatCode="0.00">
                  <c:v>4038.3580000000002</c:v>
                </c:pt>
                <c:pt idx="12944" formatCode="0.00">
                  <c:v>4038.3320000000003</c:v>
                </c:pt>
                <c:pt idx="12945" formatCode="0.00">
                  <c:v>4038.308</c:v>
                </c:pt>
                <c:pt idx="12946" formatCode="0.00">
                  <c:v>4038.3140000000003</c:v>
                </c:pt>
                <c:pt idx="12947" formatCode="0.00">
                  <c:v>4038.33</c:v>
                </c:pt>
                <c:pt idx="12948" formatCode="0.00">
                  <c:v>4038.357</c:v>
                </c:pt>
                <c:pt idx="12949" formatCode="0.00">
                  <c:v>4038.3850000000002</c:v>
                </c:pt>
                <c:pt idx="12950" formatCode="0.00">
                  <c:v>4038.402</c:v>
                </c:pt>
                <c:pt idx="12951" formatCode="0.00">
                  <c:v>4038.3900000000003</c:v>
                </c:pt>
                <c:pt idx="12952" formatCode="0.00">
                  <c:v>4038.364</c:v>
                </c:pt>
                <c:pt idx="12953" formatCode="0.00">
                  <c:v>4038.35</c:v>
                </c:pt>
                <c:pt idx="12954" formatCode="0.00">
                  <c:v>4038.3220000000001</c:v>
                </c:pt>
                <c:pt idx="12955" formatCode="0.00">
                  <c:v>4038.3020000000001</c:v>
                </c:pt>
                <c:pt idx="12956" formatCode="0.00">
                  <c:v>4038.29</c:v>
                </c:pt>
                <c:pt idx="12957" formatCode="0.00">
                  <c:v>4038.26</c:v>
                </c:pt>
                <c:pt idx="12958" formatCode="0.00">
                  <c:v>4038.252</c:v>
                </c:pt>
                <c:pt idx="12959" formatCode="0.00">
                  <c:v>4038.2290000000003</c:v>
                </c:pt>
                <c:pt idx="12960" formatCode="0.00">
                  <c:v>4038.2400000000002</c:v>
                </c:pt>
                <c:pt idx="12961" formatCode="0.00">
                  <c:v>4038.2139999999999</c:v>
                </c:pt>
                <c:pt idx="12962" formatCode="0.00">
                  <c:v>4038.1890000000003</c:v>
                </c:pt>
                <c:pt idx="12963" formatCode="0.00">
                  <c:v>4038.183</c:v>
                </c:pt>
                <c:pt idx="12964" formatCode="0.00">
                  <c:v>4038.1800000000003</c:v>
                </c:pt>
                <c:pt idx="12965" formatCode="0.00">
                  <c:v>4038.4079999999999</c:v>
                </c:pt>
                <c:pt idx="12966" formatCode="0.00">
                  <c:v>4038.3</c:v>
                </c:pt>
                <c:pt idx="12967" formatCode="0.00">
                  <c:v>4038.2429999999999</c:v>
                </c:pt>
                <c:pt idx="12968" formatCode="0.00">
                  <c:v>4038.2070000000003</c:v>
                </c:pt>
                <c:pt idx="12969" formatCode="0.00">
                  <c:v>4038.1730000000002</c:v>
                </c:pt>
                <c:pt idx="12970" formatCode="0.00">
                  <c:v>4038.1460000000002</c:v>
                </c:pt>
                <c:pt idx="12971" formatCode="0.00">
                  <c:v>4038.1350000000002</c:v>
                </c:pt>
                <c:pt idx="12972" formatCode="0.00">
                  <c:v>4038.1320000000001</c:v>
                </c:pt>
                <c:pt idx="12973" formatCode="0.00">
                  <c:v>4038.13</c:v>
                </c:pt>
                <c:pt idx="12974" formatCode="0.00">
                  <c:v>4038.136</c:v>
                </c:pt>
                <c:pt idx="12975" formatCode="0.00">
                  <c:v>4038.1480000000001</c:v>
                </c:pt>
                <c:pt idx="12976" formatCode="0.00">
                  <c:v>4038.1680000000001</c:v>
                </c:pt>
                <c:pt idx="12977" formatCode="0.00">
                  <c:v>4038.1660000000002</c:v>
                </c:pt>
                <c:pt idx="12978" formatCode="0.00">
                  <c:v>4038.1690000000003</c:v>
                </c:pt>
                <c:pt idx="12979" formatCode="0.00">
                  <c:v>4038.1710000000003</c:v>
                </c:pt>
                <c:pt idx="12980" formatCode="0.00">
                  <c:v>4038.1950000000002</c:v>
                </c:pt>
                <c:pt idx="12981" formatCode="0.00">
                  <c:v>4038.1880000000001</c:v>
                </c:pt>
                <c:pt idx="12982" formatCode="0.00">
                  <c:v>4038.2020000000002</c:v>
                </c:pt>
                <c:pt idx="12983" formatCode="0.00">
                  <c:v>4038.232</c:v>
                </c:pt>
                <c:pt idx="12984" formatCode="0.00">
                  <c:v>4038.3330000000001</c:v>
                </c:pt>
                <c:pt idx="12985" formatCode="0.00">
                  <c:v>4038.6550000000002</c:v>
                </c:pt>
                <c:pt idx="12986" formatCode="0.00">
                  <c:v>4038.9670000000001</c:v>
                </c:pt>
                <c:pt idx="12987" formatCode="0.00">
                  <c:v>4039.2650000000003</c:v>
                </c:pt>
                <c:pt idx="12988" formatCode="0.00">
                  <c:v>4039.4860000000003</c:v>
                </c:pt>
                <c:pt idx="12989" formatCode="0.00">
                  <c:v>4039.7550000000001</c:v>
                </c:pt>
                <c:pt idx="12990" formatCode="0.00">
                  <c:v>4040.1289999999999</c:v>
                </c:pt>
                <c:pt idx="12991" formatCode="0.00">
                  <c:v>4039.9749999999999</c:v>
                </c:pt>
                <c:pt idx="12992" formatCode="0.00">
                  <c:v>4039.9180000000001</c:v>
                </c:pt>
                <c:pt idx="12993" formatCode="0.00">
                  <c:v>4039.42</c:v>
                </c:pt>
                <c:pt idx="12994" formatCode="0.00">
                  <c:v>4040.1379999999999</c:v>
                </c:pt>
                <c:pt idx="12995" formatCode="0.00">
                  <c:v>4040.3650000000002</c:v>
                </c:pt>
                <c:pt idx="12996" formatCode="0.00">
                  <c:v>4040.6</c:v>
                </c:pt>
                <c:pt idx="12997" formatCode="0.00">
                  <c:v>4041.326</c:v>
                </c:pt>
                <c:pt idx="12998" formatCode="0.00">
                  <c:v>4041.9650000000001</c:v>
                </c:pt>
                <c:pt idx="12999" formatCode="0.00">
                  <c:v>4041.9459999999999</c:v>
                </c:pt>
                <c:pt idx="13000" formatCode="0.00">
                  <c:v>4042.1</c:v>
                </c:pt>
                <c:pt idx="13001" formatCode="0.00">
                  <c:v>4041.828</c:v>
                </c:pt>
                <c:pt idx="13002" formatCode="0.00">
                  <c:v>4042.953</c:v>
                </c:pt>
                <c:pt idx="13003" formatCode="0.00">
                  <c:v>4042.88</c:v>
                </c:pt>
                <c:pt idx="13004" formatCode="0.00">
                  <c:v>4043.8030000000003</c:v>
                </c:pt>
                <c:pt idx="13005" formatCode="0.00">
                  <c:v>4042.855</c:v>
                </c:pt>
                <c:pt idx="13006" formatCode="0.00">
                  <c:v>4042.6260000000002</c:v>
                </c:pt>
                <c:pt idx="13007" formatCode="0.00">
                  <c:v>4042.319</c:v>
                </c:pt>
                <c:pt idx="13008" formatCode="0.00">
                  <c:v>4042.2040000000002</c:v>
                </c:pt>
                <c:pt idx="13009" formatCode="0.00">
                  <c:v>4042.1060000000002</c:v>
                </c:pt>
                <c:pt idx="13010" formatCode="0.00">
                  <c:v>4041.8940000000002</c:v>
                </c:pt>
                <c:pt idx="13011" formatCode="0.00">
                  <c:v>4041.768</c:v>
                </c:pt>
                <c:pt idx="13012" formatCode="0.00">
                  <c:v>4040.172</c:v>
                </c:pt>
                <c:pt idx="13013" formatCode="0.00">
                  <c:v>4041.0190000000002</c:v>
                </c:pt>
                <c:pt idx="13014" formatCode="0.00">
                  <c:v>4041.797</c:v>
                </c:pt>
                <c:pt idx="13015" formatCode="0.00">
                  <c:v>4041.694</c:v>
                </c:pt>
                <c:pt idx="13016" formatCode="0.00">
                  <c:v>4041.3870000000002</c:v>
                </c:pt>
                <c:pt idx="13017" formatCode="0.00">
                  <c:v>4040.9790000000003</c:v>
                </c:pt>
                <c:pt idx="13018" formatCode="0.00">
                  <c:v>4040.6640000000002</c:v>
                </c:pt>
                <c:pt idx="13019" formatCode="0.00">
                  <c:v>4040.4870000000001</c:v>
                </c:pt>
                <c:pt idx="13020" formatCode="0.00">
                  <c:v>4040.4540000000002</c:v>
                </c:pt>
                <c:pt idx="13021" formatCode="0.00">
                  <c:v>4040.924</c:v>
                </c:pt>
                <c:pt idx="13022" formatCode="0.00">
                  <c:v>4041.3980000000001</c:v>
                </c:pt>
                <c:pt idx="13023" formatCode="0.00">
                  <c:v>4041.54</c:v>
                </c:pt>
                <c:pt idx="13024" formatCode="0.00">
                  <c:v>4041.6860000000001</c:v>
                </c:pt>
                <c:pt idx="13025" formatCode="0.00">
                  <c:v>4041.9120000000003</c:v>
                </c:pt>
                <c:pt idx="13026" formatCode="0.00">
                  <c:v>4042.0530000000003</c:v>
                </c:pt>
                <c:pt idx="13027" formatCode="0.00">
                  <c:v>4042.1730000000002</c:v>
                </c:pt>
                <c:pt idx="13028" formatCode="0.00">
                  <c:v>4041.9720000000002</c:v>
                </c:pt>
                <c:pt idx="13029" formatCode="0.00">
                  <c:v>4042.0790000000002</c:v>
                </c:pt>
                <c:pt idx="13030" formatCode="0.00">
                  <c:v>4042.2870000000003</c:v>
                </c:pt>
                <c:pt idx="13031" formatCode="0.00">
                  <c:v>4042.4540000000002</c:v>
                </c:pt>
                <c:pt idx="13032" formatCode="0.00">
                  <c:v>4042.444</c:v>
                </c:pt>
                <c:pt idx="13033" formatCode="0.00">
                  <c:v>4041.797</c:v>
                </c:pt>
                <c:pt idx="13034" formatCode="0.00">
                  <c:v>4041.5480000000002</c:v>
                </c:pt>
                <c:pt idx="13035" formatCode="0.00">
                  <c:v>4041.7090000000003</c:v>
                </c:pt>
                <c:pt idx="13036" formatCode="0.00">
                  <c:v>4041.5990000000002</c:v>
                </c:pt>
                <c:pt idx="13037" formatCode="0.00">
                  <c:v>4042.1990000000001</c:v>
                </c:pt>
                <c:pt idx="13038" formatCode="0.00">
                  <c:v>4042.3540000000003</c:v>
                </c:pt>
                <c:pt idx="13039" formatCode="0.00">
                  <c:v>4042.366</c:v>
                </c:pt>
                <c:pt idx="13040" formatCode="0.00">
                  <c:v>4042.4690000000001</c:v>
                </c:pt>
                <c:pt idx="13041" formatCode="0.00">
                  <c:v>4042.9210000000003</c:v>
                </c:pt>
                <c:pt idx="13042" formatCode="0.00">
                  <c:v>4043.451</c:v>
                </c:pt>
                <c:pt idx="13043" formatCode="0.00">
                  <c:v>4043.538</c:v>
                </c:pt>
                <c:pt idx="13044" formatCode="0.00">
                  <c:v>4043.1390000000001</c:v>
                </c:pt>
                <c:pt idx="13045" formatCode="0.00">
                  <c:v>4043.1220000000003</c:v>
                </c:pt>
                <c:pt idx="13046" formatCode="0.00">
                  <c:v>4042.7000000000003</c:v>
                </c:pt>
                <c:pt idx="13047" formatCode="0.00">
                  <c:v>4042.48</c:v>
                </c:pt>
                <c:pt idx="13048" formatCode="0.00">
                  <c:v>4042.2629999999999</c:v>
                </c:pt>
                <c:pt idx="13049" formatCode="0.00">
                  <c:v>4042.0129999999999</c:v>
                </c:pt>
                <c:pt idx="13050" formatCode="0.00">
                  <c:v>4041.6</c:v>
                </c:pt>
                <c:pt idx="13051" formatCode="0.00">
                  <c:v>4041.268</c:v>
                </c:pt>
                <c:pt idx="13052" formatCode="0.00">
                  <c:v>4040.9720000000002</c:v>
                </c:pt>
                <c:pt idx="13053" formatCode="0.00">
                  <c:v>4040.9830000000002</c:v>
                </c:pt>
                <c:pt idx="13054" formatCode="0.00">
                  <c:v>4041.2660000000001</c:v>
                </c:pt>
                <c:pt idx="13055" formatCode="0.00">
                  <c:v>4042.0060000000003</c:v>
                </c:pt>
                <c:pt idx="13056" formatCode="0.00">
                  <c:v>4042.9760000000001</c:v>
                </c:pt>
                <c:pt idx="13057" formatCode="0.00">
                  <c:v>4042.3540000000003</c:v>
                </c:pt>
                <c:pt idx="13058" formatCode="0.00">
                  <c:v>4042.404</c:v>
                </c:pt>
                <c:pt idx="13059" formatCode="0.00">
                  <c:v>4042.84</c:v>
                </c:pt>
                <c:pt idx="13060" formatCode="0.00">
                  <c:v>4043.8230000000003</c:v>
                </c:pt>
                <c:pt idx="13061" formatCode="0.00">
                  <c:v>4042.6890000000003</c:v>
                </c:pt>
                <c:pt idx="13062" formatCode="0.00">
                  <c:v>4041.8720000000003</c:v>
                </c:pt>
                <c:pt idx="13063" formatCode="0.00">
                  <c:v>4041.3910000000001</c:v>
                </c:pt>
                <c:pt idx="13064" formatCode="0.00">
                  <c:v>4041.0309999999999</c:v>
                </c:pt>
                <c:pt idx="13065" formatCode="0.00">
                  <c:v>4040.7310000000002</c:v>
                </c:pt>
                <c:pt idx="13066" formatCode="0.00">
                  <c:v>4040.4780000000001</c:v>
                </c:pt>
                <c:pt idx="13067" formatCode="0.00">
                  <c:v>4040.3050000000003</c:v>
                </c:pt>
                <c:pt idx="13068" formatCode="0.00">
                  <c:v>4040.1460000000002</c:v>
                </c:pt>
                <c:pt idx="13069" formatCode="0.00">
                  <c:v>4039.9790000000003</c:v>
                </c:pt>
                <c:pt idx="13070" formatCode="0.00">
                  <c:v>4039.8520000000003</c:v>
                </c:pt>
                <c:pt idx="13071" formatCode="0.00">
                  <c:v>4039.7560000000003</c:v>
                </c:pt>
                <c:pt idx="13072" formatCode="0.00">
                  <c:v>4039.6600000000003</c:v>
                </c:pt>
                <c:pt idx="13073" formatCode="0.00">
                  <c:v>4039.5650000000001</c:v>
                </c:pt>
                <c:pt idx="13074" formatCode="0.00">
                  <c:v>4039.4760000000001</c:v>
                </c:pt>
                <c:pt idx="13075" formatCode="0.00">
                  <c:v>4039.4</c:v>
                </c:pt>
                <c:pt idx="13076" formatCode="0.00">
                  <c:v>4037.652</c:v>
                </c:pt>
                <c:pt idx="13077" formatCode="0.00">
                  <c:v>4039.5410000000002</c:v>
                </c:pt>
                <c:pt idx="13078" formatCode="0.00">
                  <c:v>4039.8440000000001</c:v>
                </c:pt>
                <c:pt idx="13079" formatCode="0.00">
                  <c:v>4039.8690000000001</c:v>
                </c:pt>
                <c:pt idx="13080" formatCode="0.00">
                  <c:v>4039.98</c:v>
                </c:pt>
                <c:pt idx="13081" formatCode="0.00">
                  <c:v>4040.0129999999999</c:v>
                </c:pt>
                <c:pt idx="13082" formatCode="0.00">
                  <c:v>4040.0320000000002</c:v>
                </c:pt>
                <c:pt idx="13083" formatCode="0.00">
                  <c:v>4040.1880000000001</c:v>
                </c:pt>
                <c:pt idx="13084" formatCode="0.00">
                  <c:v>4041.1410000000001</c:v>
                </c:pt>
                <c:pt idx="13085" formatCode="0.00">
                  <c:v>4041.03</c:v>
                </c:pt>
                <c:pt idx="13086" formatCode="0.00">
                  <c:v>4040.712</c:v>
                </c:pt>
                <c:pt idx="13087" formatCode="0.00">
                  <c:v>4040.6390000000001</c:v>
                </c:pt>
                <c:pt idx="13088" formatCode="0.00">
                  <c:v>4040.5640000000003</c:v>
                </c:pt>
                <c:pt idx="13089" formatCode="0.00">
                  <c:v>4040.8250000000003</c:v>
                </c:pt>
                <c:pt idx="13090" formatCode="0.00">
                  <c:v>4041.395</c:v>
                </c:pt>
                <c:pt idx="13091" formatCode="0.00">
                  <c:v>4041.4960000000001</c:v>
                </c:pt>
                <c:pt idx="13092" formatCode="0.00">
                  <c:v>4041.518</c:v>
                </c:pt>
                <c:pt idx="13093" formatCode="0.00">
                  <c:v>4042.06</c:v>
                </c:pt>
                <c:pt idx="13094" formatCode="0.00">
                  <c:v>4042.5990000000002</c:v>
                </c:pt>
                <c:pt idx="13095" formatCode="0.00">
                  <c:v>4042.48</c:v>
                </c:pt>
                <c:pt idx="13096" formatCode="0.00">
                  <c:v>4042.4630000000002</c:v>
                </c:pt>
                <c:pt idx="13097" formatCode="0.00">
                  <c:v>4042.384</c:v>
                </c:pt>
                <c:pt idx="13098" formatCode="0.00">
                  <c:v>4042.3470000000002</c:v>
                </c:pt>
                <c:pt idx="13099" formatCode="0.00">
                  <c:v>4041.8420000000001</c:v>
                </c:pt>
                <c:pt idx="13100" formatCode="0.00">
                  <c:v>4041.2440000000001</c:v>
                </c:pt>
                <c:pt idx="13101" formatCode="0.00">
                  <c:v>4040.924</c:v>
                </c:pt>
                <c:pt idx="13102" formatCode="0.00">
                  <c:v>4040.8070000000002</c:v>
                </c:pt>
                <c:pt idx="13103" formatCode="0.00">
                  <c:v>4041.4590000000003</c:v>
                </c:pt>
                <c:pt idx="13104" formatCode="0.00">
                  <c:v>4042.4120000000003</c:v>
                </c:pt>
                <c:pt idx="13105" formatCode="0.00">
                  <c:v>4042.306</c:v>
                </c:pt>
                <c:pt idx="13106" formatCode="0.00">
                  <c:v>4041.9839999999999</c:v>
                </c:pt>
                <c:pt idx="13107" formatCode="0.00">
                  <c:v>4041.884</c:v>
                </c:pt>
                <c:pt idx="13108" formatCode="0.00">
                  <c:v>4041.9839999999999</c:v>
                </c:pt>
                <c:pt idx="13109" formatCode="0.00">
                  <c:v>4042.2080000000001</c:v>
                </c:pt>
                <c:pt idx="13110" formatCode="0.00">
                  <c:v>4042.518</c:v>
                </c:pt>
                <c:pt idx="13111" formatCode="0.00">
                  <c:v>4042.223</c:v>
                </c:pt>
                <c:pt idx="13112" formatCode="0.00">
                  <c:v>4042.1710000000003</c:v>
                </c:pt>
                <c:pt idx="13113" formatCode="0.00">
                  <c:v>4042.0460000000003</c:v>
                </c:pt>
                <c:pt idx="13114" formatCode="0.00">
                  <c:v>4041.9670000000001</c:v>
                </c:pt>
                <c:pt idx="13115" formatCode="0.00">
                  <c:v>4042.8290000000002</c:v>
                </c:pt>
                <c:pt idx="13116" formatCode="0.00">
                  <c:v>4041.8589999999999</c:v>
                </c:pt>
                <c:pt idx="13117" formatCode="0.00">
                  <c:v>4042.2750000000001</c:v>
                </c:pt>
                <c:pt idx="13118" formatCode="0.00">
                  <c:v>4042.4500000000003</c:v>
                </c:pt>
                <c:pt idx="13119" formatCode="0.00">
                  <c:v>4043.2249999999999</c:v>
                </c:pt>
                <c:pt idx="13120" formatCode="0.00">
                  <c:v>4042.3150000000001</c:v>
                </c:pt>
                <c:pt idx="13121" formatCode="0.00">
                  <c:v>4041.8389999999999</c:v>
                </c:pt>
                <c:pt idx="13122" formatCode="0.00">
                  <c:v>4041.578</c:v>
                </c:pt>
                <c:pt idx="13123" formatCode="0.00">
                  <c:v>4041.3180000000002</c:v>
                </c:pt>
                <c:pt idx="13124" formatCode="0.00">
                  <c:v>4041.0530000000003</c:v>
                </c:pt>
                <c:pt idx="13125" formatCode="0.00">
                  <c:v>4040.8030000000003</c:v>
                </c:pt>
                <c:pt idx="13126" formatCode="0.00">
                  <c:v>4040.5950000000003</c:v>
                </c:pt>
                <c:pt idx="13127" formatCode="0.00">
                  <c:v>4040.3830000000003</c:v>
                </c:pt>
                <c:pt idx="13128" formatCode="0.00">
                  <c:v>4040.1950000000002</c:v>
                </c:pt>
                <c:pt idx="13129" formatCode="0.00">
                  <c:v>4040.1</c:v>
                </c:pt>
                <c:pt idx="13130" formatCode="0.00">
                  <c:v>4040.1200000000003</c:v>
                </c:pt>
                <c:pt idx="13131" formatCode="0.00">
                  <c:v>4040.2000000000003</c:v>
                </c:pt>
                <c:pt idx="13132" formatCode="0.00">
                  <c:v>4040.259</c:v>
                </c:pt>
                <c:pt idx="13133" formatCode="0.00">
                  <c:v>4040.3610000000003</c:v>
                </c:pt>
                <c:pt idx="13134" formatCode="0.00">
                  <c:v>4040.7200000000003</c:v>
                </c:pt>
                <c:pt idx="13135" formatCode="0.00">
                  <c:v>4041.1040000000003</c:v>
                </c:pt>
                <c:pt idx="13136" formatCode="0.00">
                  <c:v>4041.4470000000001</c:v>
                </c:pt>
                <c:pt idx="13137" formatCode="0.00">
                  <c:v>4042.1570000000002</c:v>
                </c:pt>
                <c:pt idx="13138" formatCode="0.00">
                  <c:v>4042.7020000000002</c:v>
                </c:pt>
                <c:pt idx="13139" formatCode="0.00">
                  <c:v>4042.634</c:v>
                </c:pt>
                <c:pt idx="13140" formatCode="0.00">
                  <c:v>4042.4500000000003</c:v>
                </c:pt>
                <c:pt idx="13141" formatCode="0.00">
                  <c:v>4042.2560000000003</c:v>
                </c:pt>
                <c:pt idx="13142" formatCode="0.00">
                  <c:v>4042.145</c:v>
                </c:pt>
                <c:pt idx="13143" formatCode="0.00">
                  <c:v>4041.8830000000003</c:v>
                </c:pt>
                <c:pt idx="13144" formatCode="0.00">
                  <c:v>4041.5830000000001</c:v>
                </c:pt>
                <c:pt idx="13145" formatCode="0.00">
                  <c:v>4041.6010000000001</c:v>
                </c:pt>
                <c:pt idx="13146" formatCode="0.00">
                  <c:v>4041.5910000000003</c:v>
                </c:pt>
                <c:pt idx="13147" formatCode="0.00">
                  <c:v>4041.5509999999999</c:v>
                </c:pt>
                <c:pt idx="13148" formatCode="0.00">
                  <c:v>4041.4920000000002</c:v>
                </c:pt>
                <c:pt idx="13149" formatCode="0.00">
                  <c:v>4041.1759999999999</c:v>
                </c:pt>
                <c:pt idx="13150" formatCode="0.00">
                  <c:v>4040.779</c:v>
                </c:pt>
                <c:pt idx="13151" formatCode="0.00">
                  <c:v>4040.4860000000003</c:v>
                </c:pt>
                <c:pt idx="13152" formatCode="0.00">
                  <c:v>4040.2490000000003</c:v>
                </c:pt>
                <c:pt idx="13153" formatCode="0.00">
                  <c:v>4040.0350000000003</c:v>
                </c:pt>
                <c:pt idx="13154" formatCode="0.00">
                  <c:v>4039.8589999999999</c:v>
                </c:pt>
                <c:pt idx="13155" formatCode="0.00">
                  <c:v>4040.1420000000003</c:v>
                </c:pt>
                <c:pt idx="13156" formatCode="0.00">
                  <c:v>4041.0430000000001</c:v>
                </c:pt>
                <c:pt idx="13157" formatCode="0.00">
                  <c:v>4041.6610000000001</c:v>
                </c:pt>
                <c:pt idx="13158" formatCode="0.00">
                  <c:v>4042.0140000000001</c:v>
                </c:pt>
                <c:pt idx="13159" formatCode="0.00">
                  <c:v>4042.2710000000002</c:v>
                </c:pt>
                <c:pt idx="13160" formatCode="0.00">
                  <c:v>4041.8250000000003</c:v>
                </c:pt>
                <c:pt idx="13161" formatCode="0.00">
                  <c:v>4041.0840000000003</c:v>
                </c:pt>
                <c:pt idx="13162" formatCode="0.00">
                  <c:v>4040.645</c:v>
                </c:pt>
                <c:pt idx="13163" formatCode="0.00">
                  <c:v>4040.3530000000001</c:v>
                </c:pt>
                <c:pt idx="13164" formatCode="0.00">
                  <c:v>4040.1610000000001</c:v>
                </c:pt>
                <c:pt idx="13165" formatCode="0.00">
                  <c:v>4040.0070000000001</c:v>
                </c:pt>
                <c:pt idx="13166" formatCode="0.00">
                  <c:v>4039.8650000000002</c:v>
                </c:pt>
                <c:pt idx="13167" formatCode="0.00">
                  <c:v>4039.748</c:v>
                </c:pt>
                <c:pt idx="13168" formatCode="0.00">
                  <c:v>4039.6570000000002</c:v>
                </c:pt>
                <c:pt idx="13169" formatCode="0.00">
                  <c:v>4039.57</c:v>
                </c:pt>
                <c:pt idx="13170" formatCode="0.00">
                  <c:v>4039.498</c:v>
                </c:pt>
                <c:pt idx="13171" formatCode="0.00">
                  <c:v>4039.84</c:v>
                </c:pt>
                <c:pt idx="13172" formatCode="0.00">
                  <c:v>4040.4639999999999</c:v>
                </c:pt>
                <c:pt idx="13173" formatCode="0.00">
                  <c:v>4040.71</c:v>
                </c:pt>
                <c:pt idx="13174" formatCode="0.00">
                  <c:v>4040.8850000000002</c:v>
                </c:pt>
                <c:pt idx="13175" formatCode="0.00">
                  <c:v>4041.3470000000002</c:v>
                </c:pt>
                <c:pt idx="13176" formatCode="0.00">
                  <c:v>4041.3679999999999</c:v>
                </c:pt>
                <c:pt idx="13177" formatCode="0.00">
                  <c:v>4041.335</c:v>
                </c:pt>
                <c:pt idx="13178" formatCode="0.00">
                  <c:v>4041.4230000000002</c:v>
                </c:pt>
                <c:pt idx="13179" formatCode="0.00">
                  <c:v>4040.9830000000002</c:v>
                </c:pt>
                <c:pt idx="13180" formatCode="0.00">
                  <c:v>4040.7049999999999</c:v>
                </c:pt>
                <c:pt idx="13181" formatCode="0.00">
                  <c:v>4040.5120000000002</c:v>
                </c:pt>
                <c:pt idx="13182" formatCode="0.00">
                  <c:v>4040.3710000000001</c:v>
                </c:pt>
                <c:pt idx="13183" formatCode="0.00">
                  <c:v>4040.241</c:v>
                </c:pt>
                <c:pt idx="13184" formatCode="0.00">
                  <c:v>4040.1310000000003</c:v>
                </c:pt>
                <c:pt idx="13185" formatCode="0.00">
                  <c:v>4039.9929999999999</c:v>
                </c:pt>
                <c:pt idx="13186" formatCode="0.00">
                  <c:v>4039.8700000000003</c:v>
                </c:pt>
                <c:pt idx="13187" formatCode="0.00">
                  <c:v>4039.7580000000003</c:v>
                </c:pt>
                <c:pt idx="13188" formatCode="0.00">
                  <c:v>4039.6020000000003</c:v>
                </c:pt>
                <c:pt idx="13189" formatCode="0.00">
                  <c:v>4039.5060000000003</c:v>
                </c:pt>
                <c:pt idx="13190" formatCode="0.00">
                  <c:v>4039.473</c:v>
                </c:pt>
                <c:pt idx="13191" formatCode="0.00">
                  <c:v>4039.5039999999999</c:v>
                </c:pt>
                <c:pt idx="13192" formatCode="0.00">
                  <c:v>4039.7780000000002</c:v>
                </c:pt>
                <c:pt idx="13193" formatCode="0.00">
                  <c:v>4040.223</c:v>
                </c:pt>
                <c:pt idx="13194" formatCode="0.00">
                  <c:v>4040.6410000000001</c:v>
                </c:pt>
                <c:pt idx="13195" formatCode="0.00">
                  <c:v>4040.9270000000001</c:v>
                </c:pt>
                <c:pt idx="13196" formatCode="0.00">
                  <c:v>4041.0350000000003</c:v>
                </c:pt>
                <c:pt idx="13197" formatCode="0.00">
                  <c:v>4040.9520000000002</c:v>
                </c:pt>
                <c:pt idx="13198" formatCode="0.00">
                  <c:v>4040.694</c:v>
                </c:pt>
                <c:pt idx="13199" formatCode="0.00">
                  <c:v>4040.4169999999999</c:v>
                </c:pt>
                <c:pt idx="13200" formatCode="0.00">
                  <c:v>4040.19</c:v>
                </c:pt>
                <c:pt idx="13201" formatCode="0.00">
                  <c:v>4039.973</c:v>
                </c:pt>
                <c:pt idx="13202" formatCode="0.00">
                  <c:v>4039.7809999999999</c:v>
                </c:pt>
                <c:pt idx="13203" formatCode="0.00">
                  <c:v>4039.627</c:v>
                </c:pt>
                <c:pt idx="13204" formatCode="0.00">
                  <c:v>4039.4929999999999</c:v>
                </c:pt>
                <c:pt idx="13205" formatCode="0.00">
                  <c:v>4039.3470000000002</c:v>
                </c:pt>
                <c:pt idx="13206" formatCode="0.00">
                  <c:v>4039.2560000000003</c:v>
                </c:pt>
                <c:pt idx="13207" formatCode="0.00">
                  <c:v>4039.1780000000003</c:v>
                </c:pt>
                <c:pt idx="13208" formatCode="0.00">
                  <c:v>4039.098</c:v>
                </c:pt>
                <c:pt idx="13209" formatCode="0.00">
                  <c:v>4039.05</c:v>
                </c:pt>
                <c:pt idx="13210" formatCode="0.00">
                  <c:v>4039.0030000000002</c:v>
                </c:pt>
                <c:pt idx="13211" formatCode="0.00">
                  <c:v>4038.9749999999999</c:v>
                </c:pt>
                <c:pt idx="13212" formatCode="0.00">
                  <c:v>4038.951</c:v>
                </c:pt>
                <c:pt idx="13213" formatCode="0.00">
                  <c:v>4038.9210000000003</c:v>
                </c:pt>
                <c:pt idx="13214" formatCode="0.00">
                  <c:v>4038.9010000000003</c:v>
                </c:pt>
                <c:pt idx="13215" formatCode="0.00">
                  <c:v>4038.9100000000003</c:v>
                </c:pt>
                <c:pt idx="13216" formatCode="0.00">
                  <c:v>4038.8830000000003</c:v>
                </c:pt>
                <c:pt idx="13217" formatCode="0.00">
                  <c:v>4038.8850000000002</c:v>
                </c:pt>
                <c:pt idx="13218" formatCode="0.00">
                  <c:v>4038.88</c:v>
                </c:pt>
                <c:pt idx="13219" formatCode="0.00">
                  <c:v>4038.8710000000001</c:v>
                </c:pt>
                <c:pt idx="13220" formatCode="0.00">
                  <c:v>4038.8540000000003</c:v>
                </c:pt>
                <c:pt idx="13221" formatCode="0.00">
                  <c:v>4039.2350000000001</c:v>
                </c:pt>
                <c:pt idx="13222" formatCode="0.00">
                  <c:v>4040.1460000000002</c:v>
                </c:pt>
                <c:pt idx="13223" formatCode="0.00">
                  <c:v>4040.8130000000001</c:v>
                </c:pt>
                <c:pt idx="13224" formatCode="0.00">
                  <c:v>4041.3009999999999</c:v>
                </c:pt>
                <c:pt idx="13225" formatCode="0.00">
                  <c:v>4041.3130000000001</c:v>
                </c:pt>
                <c:pt idx="13226" formatCode="0.00">
                  <c:v>4041.4320000000002</c:v>
                </c:pt>
                <c:pt idx="13227" formatCode="0.00">
                  <c:v>4042.0080000000003</c:v>
                </c:pt>
                <c:pt idx="13228" formatCode="0.00">
                  <c:v>4042.348</c:v>
                </c:pt>
                <c:pt idx="13229" formatCode="0.00">
                  <c:v>4041.32</c:v>
                </c:pt>
                <c:pt idx="13230" formatCode="0.00">
                  <c:v>4041.1640000000002</c:v>
                </c:pt>
                <c:pt idx="13231" formatCode="0.00">
                  <c:v>4041.2240000000002</c:v>
                </c:pt>
                <c:pt idx="13232" formatCode="0.00">
                  <c:v>4040.1790000000001</c:v>
                </c:pt>
                <c:pt idx="13233" formatCode="0.00">
                  <c:v>4042.1990000000001</c:v>
                </c:pt>
                <c:pt idx="13234" formatCode="0.00">
                  <c:v>4042.5640000000003</c:v>
                </c:pt>
                <c:pt idx="13235" formatCode="0.00">
                  <c:v>4042.9259999999999</c:v>
                </c:pt>
                <c:pt idx="13236" formatCode="0.00">
                  <c:v>4042.9390000000003</c:v>
                </c:pt>
                <c:pt idx="13237" formatCode="0.00">
                  <c:v>4041.7339999999999</c:v>
                </c:pt>
                <c:pt idx="13238" formatCode="0.00">
                  <c:v>4041.0619999999999</c:v>
                </c:pt>
                <c:pt idx="13239" formatCode="0.00">
                  <c:v>4040.7040000000002</c:v>
                </c:pt>
                <c:pt idx="13240" formatCode="0.00">
                  <c:v>4040.5210000000002</c:v>
                </c:pt>
                <c:pt idx="13241" formatCode="0.00">
                  <c:v>4040.44</c:v>
                </c:pt>
                <c:pt idx="13242" formatCode="0.00">
                  <c:v>4040.3700000000003</c:v>
                </c:pt>
                <c:pt idx="13243" formatCode="0.00">
                  <c:v>4040.5260000000003</c:v>
                </c:pt>
                <c:pt idx="13244" formatCode="0.00">
                  <c:v>4041.0630000000001</c:v>
                </c:pt>
                <c:pt idx="13245" formatCode="0.00">
                  <c:v>4040.538</c:v>
                </c:pt>
                <c:pt idx="13246" formatCode="0.00">
                  <c:v>4040.355</c:v>
                </c:pt>
                <c:pt idx="13247" formatCode="0.00">
                  <c:v>4040.2809999999999</c:v>
                </c:pt>
                <c:pt idx="13248" formatCode="0.00">
                  <c:v>4040.2750000000001</c:v>
                </c:pt>
                <c:pt idx="13249" formatCode="0.00">
                  <c:v>4040.6130000000003</c:v>
                </c:pt>
                <c:pt idx="13250" formatCode="0.00">
                  <c:v>4041</c:v>
                </c:pt>
                <c:pt idx="13251" formatCode="0.00">
                  <c:v>4041.0390000000002</c:v>
                </c:pt>
                <c:pt idx="13252" formatCode="0.00">
                  <c:v>4040.819</c:v>
                </c:pt>
                <c:pt idx="13253" formatCode="0.00">
                  <c:v>4040.7719999999999</c:v>
                </c:pt>
                <c:pt idx="13254" formatCode="0.00">
                  <c:v>4040.7640000000001</c:v>
                </c:pt>
                <c:pt idx="13255" formatCode="0.00">
                  <c:v>4040.7730000000001</c:v>
                </c:pt>
                <c:pt idx="13256" formatCode="0.00">
                  <c:v>4040.6880000000001</c:v>
                </c:pt>
                <c:pt idx="13257" formatCode="0.00">
                  <c:v>4040.4639999999999</c:v>
                </c:pt>
                <c:pt idx="13258" formatCode="0.00">
                  <c:v>4040.23</c:v>
                </c:pt>
                <c:pt idx="13259" formatCode="0.00">
                  <c:v>4040.0170000000003</c:v>
                </c:pt>
                <c:pt idx="13260" formatCode="0.00">
                  <c:v>4039.846</c:v>
                </c:pt>
                <c:pt idx="13261" formatCode="0.00">
                  <c:v>4039.692</c:v>
                </c:pt>
                <c:pt idx="13262" formatCode="0.00">
                  <c:v>4039.558</c:v>
                </c:pt>
                <c:pt idx="13263" formatCode="0.00">
                  <c:v>4039.4590000000003</c:v>
                </c:pt>
                <c:pt idx="13264" formatCode="0.00">
                  <c:v>4039.3760000000002</c:v>
                </c:pt>
                <c:pt idx="13265" formatCode="0.00">
                  <c:v>4039.2960000000003</c:v>
                </c:pt>
                <c:pt idx="13266" formatCode="0.00">
                  <c:v>4039.2330000000002</c:v>
                </c:pt>
                <c:pt idx="13267" formatCode="0.00">
                  <c:v>4039.1820000000002</c:v>
                </c:pt>
                <c:pt idx="13268" formatCode="0.00">
                  <c:v>4039.13</c:v>
                </c:pt>
                <c:pt idx="13269" formatCode="0.00">
                  <c:v>4039.078</c:v>
                </c:pt>
                <c:pt idx="13270" formatCode="0.00">
                  <c:v>4039.0430000000001</c:v>
                </c:pt>
                <c:pt idx="13271" formatCode="0.00">
                  <c:v>4039.01</c:v>
                </c:pt>
                <c:pt idx="13272" formatCode="0.00">
                  <c:v>4038.9790000000003</c:v>
                </c:pt>
                <c:pt idx="13273" formatCode="0.00">
                  <c:v>4038.951</c:v>
                </c:pt>
                <c:pt idx="13274" formatCode="0.00">
                  <c:v>4038.9259999999999</c:v>
                </c:pt>
                <c:pt idx="13275" formatCode="0.00">
                  <c:v>4038.9070000000002</c:v>
                </c:pt>
                <c:pt idx="13276" formatCode="0.00">
                  <c:v>4038.8850000000002</c:v>
                </c:pt>
                <c:pt idx="13277" formatCode="0.00">
                  <c:v>4038.8530000000001</c:v>
                </c:pt>
                <c:pt idx="13278" formatCode="0.00">
                  <c:v>4038.819</c:v>
                </c:pt>
                <c:pt idx="13279" formatCode="0.00">
                  <c:v>4038.8070000000002</c:v>
                </c:pt>
                <c:pt idx="13280" formatCode="0.00">
                  <c:v>4038.7750000000001</c:v>
                </c:pt>
                <c:pt idx="13281" formatCode="0.00">
                  <c:v>4038.7490000000003</c:v>
                </c:pt>
                <c:pt idx="13282" formatCode="0.00">
                  <c:v>4038.7360000000003</c:v>
                </c:pt>
                <c:pt idx="13283" formatCode="0.00">
                  <c:v>4038.7130000000002</c:v>
                </c:pt>
                <c:pt idx="13284" formatCode="0.00">
                  <c:v>4038.6880000000001</c:v>
                </c:pt>
                <c:pt idx="13285" formatCode="0.00">
                  <c:v>4038.6790000000001</c:v>
                </c:pt>
                <c:pt idx="13286" formatCode="0.00">
                  <c:v>4038.7350000000001</c:v>
                </c:pt>
                <c:pt idx="13287" formatCode="0.00">
                  <c:v>4038.9120000000003</c:v>
                </c:pt>
                <c:pt idx="13288" formatCode="0.00">
                  <c:v>4039.1480000000001</c:v>
                </c:pt>
                <c:pt idx="13289" formatCode="0.00">
                  <c:v>4039.6559999999999</c:v>
                </c:pt>
                <c:pt idx="13290" formatCode="0.00">
                  <c:v>4040.1590000000001</c:v>
                </c:pt>
                <c:pt idx="13291" formatCode="0.00">
                  <c:v>4040.567</c:v>
                </c:pt>
                <c:pt idx="13292" formatCode="0.00">
                  <c:v>4040.7460000000001</c:v>
                </c:pt>
                <c:pt idx="13293" formatCode="0.00">
                  <c:v>4040.9169999999999</c:v>
                </c:pt>
                <c:pt idx="13294" formatCode="0.00">
                  <c:v>4040.9929999999999</c:v>
                </c:pt>
                <c:pt idx="13295" formatCode="0.00">
                  <c:v>4041.1200000000003</c:v>
                </c:pt>
                <c:pt idx="13296" formatCode="0.00">
                  <c:v>4041.36</c:v>
                </c:pt>
                <c:pt idx="13297" formatCode="0.00">
                  <c:v>4041.489</c:v>
                </c:pt>
                <c:pt idx="13298" formatCode="0.00">
                  <c:v>4041.5430000000001</c:v>
                </c:pt>
                <c:pt idx="13299" formatCode="0.00">
                  <c:v>4041.6890000000003</c:v>
                </c:pt>
                <c:pt idx="13300" formatCode="0.00">
                  <c:v>4042.1759999999999</c:v>
                </c:pt>
                <c:pt idx="13301" formatCode="0.00">
                  <c:v>4042.2510000000002</c:v>
                </c:pt>
                <c:pt idx="13302" formatCode="0.00">
                  <c:v>4042.29</c:v>
                </c:pt>
                <c:pt idx="13303" formatCode="0.00">
                  <c:v>4042.201</c:v>
                </c:pt>
                <c:pt idx="13304" formatCode="0.00">
                  <c:v>4041.989</c:v>
                </c:pt>
                <c:pt idx="13305" formatCode="0.00">
                  <c:v>4041.732</c:v>
                </c:pt>
                <c:pt idx="13306" formatCode="0.00">
                  <c:v>4041.6289999999999</c:v>
                </c:pt>
                <c:pt idx="13307" formatCode="0.00">
                  <c:v>4041.8850000000002</c:v>
                </c:pt>
                <c:pt idx="13308" formatCode="0.00">
                  <c:v>4042.7670000000003</c:v>
                </c:pt>
                <c:pt idx="13309" formatCode="0.00">
                  <c:v>4042.1530000000002</c:v>
                </c:pt>
                <c:pt idx="13310" formatCode="0.00">
                  <c:v>4041.8220000000001</c:v>
                </c:pt>
                <c:pt idx="13311" formatCode="0.00">
                  <c:v>4041.6510000000003</c:v>
                </c:pt>
                <c:pt idx="13312" formatCode="0.00">
                  <c:v>4041.5430000000001</c:v>
                </c:pt>
                <c:pt idx="13313" formatCode="0.00">
                  <c:v>4041.4360000000001</c:v>
                </c:pt>
                <c:pt idx="13314" formatCode="0.00">
                  <c:v>4041.3450000000003</c:v>
                </c:pt>
                <c:pt idx="13315" formatCode="0.00">
                  <c:v>4041.1210000000001</c:v>
                </c:pt>
                <c:pt idx="13316" formatCode="0.00">
                  <c:v>4041.11</c:v>
                </c:pt>
                <c:pt idx="13317" formatCode="0.00">
                  <c:v>4040.931</c:v>
                </c:pt>
                <c:pt idx="13318" formatCode="0.00">
                  <c:v>4040.83</c:v>
                </c:pt>
                <c:pt idx="13319" formatCode="0.00">
                  <c:v>4040.8679999999999</c:v>
                </c:pt>
                <c:pt idx="13320" formatCode="0.00">
                  <c:v>4040.962</c:v>
                </c:pt>
                <c:pt idx="13321" formatCode="0.00">
                  <c:v>4040.884</c:v>
                </c:pt>
                <c:pt idx="13322" formatCode="0.00">
                  <c:v>4040.7539999999999</c:v>
                </c:pt>
                <c:pt idx="13323" formatCode="0.00">
                  <c:v>4040.6590000000001</c:v>
                </c:pt>
                <c:pt idx="13324" formatCode="0.00">
                  <c:v>4040.6010000000001</c:v>
                </c:pt>
                <c:pt idx="13325" formatCode="0.00">
                  <c:v>4040.5140000000001</c:v>
                </c:pt>
                <c:pt idx="13326" formatCode="0.00">
                  <c:v>4040.3270000000002</c:v>
                </c:pt>
                <c:pt idx="13327" formatCode="0.00">
                  <c:v>4040.152</c:v>
                </c:pt>
                <c:pt idx="13328" formatCode="0.00">
                  <c:v>4039.971</c:v>
                </c:pt>
                <c:pt idx="13329" formatCode="0.00">
                  <c:v>4039.8009999999999</c:v>
                </c:pt>
                <c:pt idx="13330" formatCode="0.00">
                  <c:v>4039.663</c:v>
                </c:pt>
                <c:pt idx="13331" formatCode="0.00">
                  <c:v>4039.5430000000001</c:v>
                </c:pt>
                <c:pt idx="13332" formatCode="0.00">
                  <c:v>4039.4480000000003</c:v>
                </c:pt>
                <c:pt idx="13333" formatCode="0.00">
                  <c:v>4039.3530000000001</c:v>
                </c:pt>
                <c:pt idx="13334" formatCode="0.00">
                  <c:v>4039.2620000000002</c:v>
                </c:pt>
                <c:pt idx="13335" formatCode="0.00">
                  <c:v>4039.1880000000001</c:v>
                </c:pt>
                <c:pt idx="13336" formatCode="0.00">
                  <c:v>4039.13</c:v>
                </c:pt>
                <c:pt idx="13337" formatCode="0.00">
                  <c:v>4039.078</c:v>
                </c:pt>
                <c:pt idx="13338" formatCode="0.00">
                  <c:v>4039.027</c:v>
                </c:pt>
                <c:pt idx="13339" formatCode="0.00">
                  <c:v>4038.9929999999999</c:v>
                </c:pt>
                <c:pt idx="13340" formatCode="0.00">
                  <c:v>4038.951</c:v>
                </c:pt>
                <c:pt idx="13341" formatCode="0.00">
                  <c:v>4038.9160000000002</c:v>
                </c:pt>
                <c:pt idx="13342" formatCode="0.00">
                  <c:v>4038.8910000000001</c:v>
                </c:pt>
                <c:pt idx="13343" formatCode="0.00">
                  <c:v>4038.8610000000003</c:v>
                </c:pt>
                <c:pt idx="13344" formatCode="0.00">
                  <c:v>4038.828</c:v>
                </c:pt>
                <c:pt idx="13345" formatCode="0.00">
                  <c:v>4038.8090000000002</c:v>
                </c:pt>
                <c:pt idx="13346" formatCode="0.00">
                  <c:v>4038.788</c:v>
                </c:pt>
                <c:pt idx="13347" formatCode="0.00">
                  <c:v>4038.759</c:v>
                </c:pt>
                <c:pt idx="13348" formatCode="0.00">
                  <c:v>4038.7290000000003</c:v>
                </c:pt>
                <c:pt idx="13349" formatCode="0.00">
                  <c:v>4038.7040000000002</c:v>
                </c:pt>
                <c:pt idx="13350" formatCode="0.00">
                  <c:v>4038.6790000000001</c:v>
                </c:pt>
                <c:pt idx="13351" formatCode="0.00">
                  <c:v>4038.6379999999999</c:v>
                </c:pt>
                <c:pt idx="13352" formatCode="0.00">
                  <c:v>4038.6200000000003</c:v>
                </c:pt>
                <c:pt idx="13353" formatCode="0.00">
                  <c:v>4038.5650000000001</c:v>
                </c:pt>
                <c:pt idx="13354" formatCode="0.00">
                  <c:v>4038.5250000000001</c:v>
                </c:pt>
                <c:pt idx="13355" formatCode="0.00">
                  <c:v>4038.4749999999999</c:v>
                </c:pt>
                <c:pt idx="13356" formatCode="0.00">
                  <c:v>4038.433</c:v>
                </c:pt>
                <c:pt idx="13357" formatCode="0.00">
                  <c:v>4038.3789999999999</c:v>
                </c:pt>
                <c:pt idx="13358" formatCode="0.00">
                  <c:v>4038.3389999999999</c:v>
                </c:pt>
                <c:pt idx="13359" formatCode="0.00">
                  <c:v>4038.3009999999999</c:v>
                </c:pt>
                <c:pt idx="13360" formatCode="0.00">
                  <c:v>4038.2539999999999</c:v>
                </c:pt>
                <c:pt idx="13361" formatCode="0.00">
                  <c:v>4038.2060000000001</c:v>
                </c:pt>
                <c:pt idx="13362" formatCode="0.00">
                  <c:v>4038.1550000000002</c:v>
                </c:pt>
                <c:pt idx="13363" formatCode="0.00">
                  <c:v>4038.1220000000003</c:v>
                </c:pt>
                <c:pt idx="13364" formatCode="0.00">
                  <c:v>4038.0750000000003</c:v>
                </c:pt>
                <c:pt idx="13365" formatCode="0.00">
                  <c:v>4038.0540000000001</c:v>
                </c:pt>
                <c:pt idx="13366" formatCode="0.00">
                  <c:v>4038.011</c:v>
                </c:pt>
                <c:pt idx="13367" formatCode="0.00">
                  <c:v>4037.971</c:v>
                </c:pt>
                <c:pt idx="13368" formatCode="0.00">
                  <c:v>#N/A</c:v>
                </c:pt>
                <c:pt idx="13369" formatCode="0.00">
                  <c:v>#N/A</c:v>
                </c:pt>
                <c:pt idx="13370" formatCode="0.00">
                  <c:v>#N/A</c:v>
                </c:pt>
                <c:pt idx="13371" formatCode="0.00">
                  <c:v>#N/A</c:v>
                </c:pt>
                <c:pt idx="13372" formatCode="0.00">
                  <c:v>#N/A</c:v>
                </c:pt>
                <c:pt idx="13373" formatCode="0.00">
                  <c:v>#N/A</c:v>
                </c:pt>
                <c:pt idx="13374" formatCode="0.00">
                  <c:v>#N/A</c:v>
                </c:pt>
                <c:pt idx="13375" formatCode="0.00">
                  <c:v>#N/A</c:v>
                </c:pt>
                <c:pt idx="13376" formatCode="0.00">
                  <c:v>#N/A</c:v>
                </c:pt>
                <c:pt idx="13377" formatCode="0.00">
                  <c:v>#N/A</c:v>
                </c:pt>
                <c:pt idx="13378" formatCode="0.00">
                  <c:v>#N/A</c:v>
                </c:pt>
                <c:pt idx="13379" formatCode="0.00">
                  <c:v>#N/A</c:v>
                </c:pt>
                <c:pt idx="13380" formatCode="0.00">
                  <c:v>#N/A</c:v>
                </c:pt>
                <c:pt idx="13381" formatCode="0.00">
                  <c:v>#N/A</c:v>
                </c:pt>
                <c:pt idx="13382" formatCode="0.00">
                  <c:v>#N/A</c:v>
                </c:pt>
                <c:pt idx="13383" formatCode="0.00">
                  <c:v>#N/A</c:v>
                </c:pt>
                <c:pt idx="13384" formatCode="0.00">
                  <c:v>#N/A</c:v>
                </c:pt>
                <c:pt idx="13385" formatCode="0.00">
                  <c:v>#N/A</c:v>
                </c:pt>
                <c:pt idx="13386" formatCode="0.00">
                  <c:v>#N/A</c:v>
                </c:pt>
                <c:pt idx="13387" formatCode="0.00">
                  <c:v>#N/A</c:v>
                </c:pt>
                <c:pt idx="13388" formatCode="0.00">
                  <c:v>#N/A</c:v>
                </c:pt>
                <c:pt idx="13389" formatCode="0.00">
                  <c:v>#N/A</c:v>
                </c:pt>
                <c:pt idx="13390" formatCode="0.00">
                  <c:v>#N/A</c:v>
                </c:pt>
                <c:pt idx="13391" formatCode="0.00">
                  <c:v>#N/A</c:v>
                </c:pt>
                <c:pt idx="13392" formatCode="0.00">
                  <c:v>#N/A</c:v>
                </c:pt>
                <c:pt idx="13393" formatCode="0.00">
                  <c:v>#N/A</c:v>
                </c:pt>
                <c:pt idx="13394" formatCode="0.00">
                  <c:v>#N/A</c:v>
                </c:pt>
                <c:pt idx="13395" formatCode="0.00">
                  <c:v>#N/A</c:v>
                </c:pt>
                <c:pt idx="13396" formatCode="0.00">
                  <c:v>#N/A</c:v>
                </c:pt>
                <c:pt idx="13397" formatCode="0.00">
                  <c:v>#N/A</c:v>
                </c:pt>
                <c:pt idx="13398" formatCode="0.00">
                  <c:v>#N/A</c:v>
                </c:pt>
                <c:pt idx="13399" formatCode="0.00">
                  <c:v>#N/A</c:v>
                </c:pt>
                <c:pt idx="13400" formatCode="0.00">
                  <c:v>#N/A</c:v>
                </c:pt>
                <c:pt idx="13401" formatCode="0.00">
                  <c:v>#N/A</c:v>
                </c:pt>
                <c:pt idx="13402" formatCode="0.00">
                  <c:v>#N/A</c:v>
                </c:pt>
                <c:pt idx="13403" formatCode="0.00">
                  <c:v>#N/A</c:v>
                </c:pt>
                <c:pt idx="13404" formatCode="0.00">
                  <c:v>#N/A</c:v>
                </c:pt>
                <c:pt idx="13405" formatCode="0.00">
                  <c:v>#N/A</c:v>
                </c:pt>
                <c:pt idx="13406" formatCode="0.00">
                  <c:v>#N/A</c:v>
                </c:pt>
                <c:pt idx="13407" formatCode="0.00">
                  <c:v>#N/A</c:v>
                </c:pt>
                <c:pt idx="13408" formatCode="0.00">
                  <c:v>#N/A</c:v>
                </c:pt>
                <c:pt idx="13409" formatCode="0.00">
                  <c:v>#N/A</c:v>
                </c:pt>
                <c:pt idx="13410" formatCode="0.00">
                  <c:v>#N/A</c:v>
                </c:pt>
                <c:pt idx="13411" formatCode="0.00">
                  <c:v>#N/A</c:v>
                </c:pt>
                <c:pt idx="13412" formatCode="0.00">
                  <c:v>#N/A</c:v>
                </c:pt>
                <c:pt idx="13413" formatCode="0.00">
                  <c:v>#N/A</c:v>
                </c:pt>
                <c:pt idx="13414" formatCode="0.00">
                  <c:v>#N/A</c:v>
                </c:pt>
                <c:pt idx="13415" formatCode="0.00">
                  <c:v>#N/A</c:v>
                </c:pt>
                <c:pt idx="13416" formatCode="0.00">
                  <c:v>#N/A</c:v>
                </c:pt>
                <c:pt idx="13417" formatCode="0.00">
                  <c:v>#N/A</c:v>
                </c:pt>
                <c:pt idx="13418" formatCode="0.00">
                  <c:v>#N/A</c:v>
                </c:pt>
                <c:pt idx="13419" formatCode="0.00">
                  <c:v>#N/A</c:v>
                </c:pt>
                <c:pt idx="13420" formatCode="0.00">
                  <c:v>#N/A</c:v>
                </c:pt>
                <c:pt idx="13421" formatCode="0.00">
                  <c:v>#N/A</c:v>
                </c:pt>
                <c:pt idx="13422" formatCode="0.00">
                  <c:v>#N/A</c:v>
                </c:pt>
                <c:pt idx="13423" formatCode="0.00">
                  <c:v>#N/A</c:v>
                </c:pt>
                <c:pt idx="13424" formatCode="0.00">
                  <c:v>#N/A</c:v>
                </c:pt>
                <c:pt idx="13425" formatCode="0.00">
                  <c:v>#N/A</c:v>
                </c:pt>
                <c:pt idx="13426" formatCode="0.00">
                  <c:v>#N/A</c:v>
                </c:pt>
                <c:pt idx="13427" formatCode="0.00">
                  <c:v>#N/A</c:v>
                </c:pt>
                <c:pt idx="13428" formatCode="0.00">
                  <c:v>#N/A</c:v>
                </c:pt>
                <c:pt idx="13429" formatCode="0.00">
                  <c:v>#N/A</c:v>
                </c:pt>
                <c:pt idx="13430" formatCode="0.00">
                  <c:v>#N/A</c:v>
                </c:pt>
                <c:pt idx="13431" formatCode="0.00">
                  <c:v>#N/A</c:v>
                </c:pt>
                <c:pt idx="13432" formatCode="0.00">
                  <c:v>#N/A</c:v>
                </c:pt>
                <c:pt idx="13433" formatCode="0.00">
                  <c:v>#N/A</c:v>
                </c:pt>
                <c:pt idx="13434" formatCode="0.00">
                  <c:v>#N/A</c:v>
                </c:pt>
                <c:pt idx="13435" formatCode="0.00">
                  <c:v>#N/A</c:v>
                </c:pt>
                <c:pt idx="13436" formatCode="0.00">
                  <c:v>#N/A</c:v>
                </c:pt>
                <c:pt idx="13437" formatCode="0.00">
                  <c:v>#N/A</c:v>
                </c:pt>
                <c:pt idx="13438" formatCode="0.00">
                  <c:v>#N/A</c:v>
                </c:pt>
                <c:pt idx="13439" formatCode="0.00">
                  <c:v>#N/A</c:v>
                </c:pt>
                <c:pt idx="13440" formatCode="0.00">
                  <c:v>#N/A</c:v>
                </c:pt>
                <c:pt idx="13441" formatCode="0.00">
                  <c:v>#N/A</c:v>
                </c:pt>
                <c:pt idx="13442" formatCode="0.00">
                  <c:v>#N/A</c:v>
                </c:pt>
                <c:pt idx="13443" formatCode="0.00">
                  <c:v>#N/A</c:v>
                </c:pt>
                <c:pt idx="13444" formatCode="0.00">
                  <c:v>#N/A</c:v>
                </c:pt>
                <c:pt idx="13445" formatCode="0.00">
                  <c:v>#N/A</c:v>
                </c:pt>
                <c:pt idx="13446" formatCode="0.00">
                  <c:v>#N/A</c:v>
                </c:pt>
                <c:pt idx="13447" formatCode="0.00">
                  <c:v>#N/A</c:v>
                </c:pt>
                <c:pt idx="13448" formatCode="0.00">
                  <c:v>#N/A</c:v>
                </c:pt>
                <c:pt idx="13449" formatCode="0.00">
                  <c:v>#N/A</c:v>
                </c:pt>
                <c:pt idx="13450" formatCode="0.00">
                  <c:v>#N/A</c:v>
                </c:pt>
                <c:pt idx="13451" formatCode="0.00">
                  <c:v>#N/A</c:v>
                </c:pt>
                <c:pt idx="13452" formatCode="0.00">
                  <c:v>#N/A</c:v>
                </c:pt>
                <c:pt idx="13453" formatCode="0.00">
                  <c:v>#N/A</c:v>
                </c:pt>
                <c:pt idx="13454" formatCode="0.00">
                  <c:v>#N/A</c:v>
                </c:pt>
                <c:pt idx="13455" formatCode="0.00">
                  <c:v>#N/A</c:v>
                </c:pt>
                <c:pt idx="13456" formatCode="0.00">
                  <c:v>#N/A</c:v>
                </c:pt>
                <c:pt idx="13457" formatCode="0.00">
                  <c:v>#N/A</c:v>
                </c:pt>
                <c:pt idx="13458" formatCode="0.00">
                  <c:v>#N/A</c:v>
                </c:pt>
                <c:pt idx="13459" formatCode="0.00">
                  <c:v>#N/A</c:v>
                </c:pt>
                <c:pt idx="13460" formatCode="0.00">
                  <c:v>#N/A</c:v>
                </c:pt>
                <c:pt idx="13461" formatCode="0.00">
                  <c:v>#N/A</c:v>
                </c:pt>
                <c:pt idx="13462" formatCode="0.00">
                  <c:v>#N/A</c:v>
                </c:pt>
                <c:pt idx="13463" formatCode="0.00">
                  <c:v>#N/A</c:v>
                </c:pt>
                <c:pt idx="13464" formatCode="0.00">
                  <c:v>#N/A</c:v>
                </c:pt>
                <c:pt idx="13465" formatCode="0.00">
                  <c:v>#N/A</c:v>
                </c:pt>
                <c:pt idx="13466" formatCode="0.00">
                  <c:v>#N/A</c:v>
                </c:pt>
                <c:pt idx="13467" formatCode="0.00">
                  <c:v>#N/A</c:v>
                </c:pt>
                <c:pt idx="13468" formatCode="0.00">
                  <c:v>#N/A</c:v>
                </c:pt>
                <c:pt idx="13469" formatCode="0.00">
                  <c:v>#N/A</c:v>
                </c:pt>
                <c:pt idx="13470" formatCode="0.00">
                  <c:v>#N/A</c:v>
                </c:pt>
                <c:pt idx="13471" formatCode="0.00">
                  <c:v>#N/A</c:v>
                </c:pt>
                <c:pt idx="13472" formatCode="0.00">
                  <c:v>#N/A</c:v>
                </c:pt>
                <c:pt idx="13473" formatCode="0.00">
                  <c:v>#N/A</c:v>
                </c:pt>
                <c:pt idx="13474" formatCode="0.00">
                  <c:v>#N/A</c:v>
                </c:pt>
                <c:pt idx="13475" formatCode="0.00">
                  <c:v>#N/A</c:v>
                </c:pt>
                <c:pt idx="13476" formatCode="0.00">
                  <c:v>#N/A</c:v>
                </c:pt>
                <c:pt idx="13477" formatCode="0.00">
                  <c:v>#N/A</c:v>
                </c:pt>
                <c:pt idx="13478" formatCode="0.00">
                  <c:v>#N/A</c:v>
                </c:pt>
                <c:pt idx="13479" formatCode="0.00">
                  <c:v>#N/A</c:v>
                </c:pt>
                <c:pt idx="13480" formatCode="0.00">
                  <c:v>#N/A</c:v>
                </c:pt>
                <c:pt idx="13481" formatCode="0.00">
                  <c:v>#N/A</c:v>
                </c:pt>
                <c:pt idx="13482" formatCode="0.00">
                  <c:v>#N/A</c:v>
                </c:pt>
                <c:pt idx="13483" formatCode="0.00">
                  <c:v>#N/A</c:v>
                </c:pt>
                <c:pt idx="13484" formatCode="0.00">
                  <c:v>#N/A</c:v>
                </c:pt>
                <c:pt idx="13485" formatCode="0.00">
                  <c:v>#N/A</c:v>
                </c:pt>
                <c:pt idx="13486" formatCode="0.00">
                  <c:v>#N/A</c:v>
                </c:pt>
                <c:pt idx="13487" formatCode="0.00">
                  <c:v>#N/A</c:v>
                </c:pt>
                <c:pt idx="13488" formatCode="0.00">
                  <c:v>#N/A</c:v>
                </c:pt>
                <c:pt idx="13489" formatCode="0.00">
                  <c:v>#N/A</c:v>
                </c:pt>
                <c:pt idx="13490" formatCode="0.00">
                  <c:v>#N/A</c:v>
                </c:pt>
                <c:pt idx="13491" formatCode="0.00">
                  <c:v>#N/A</c:v>
                </c:pt>
                <c:pt idx="13492" formatCode="0.00">
                  <c:v>#N/A</c:v>
                </c:pt>
                <c:pt idx="13493" formatCode="0.00">
                  <c:v>#N/A</c:v>
                </c:pt>
                <c:pt idx="13494" formatCode="0.00">
                  <c:v>#N/A</c:v>
                </c:pt>
                <c:pt idx="13495" formatCode="0.00">
                  <c:v>#N/A</c:v>
                </c:pt>
                <c:pt idx="13496" formatCode="0.00">
                  <c:v>#N/A</c:v>
                </c:pt>
                <c:pt idx="13497" formatCode="0.00">
                  <c:v>#N/A</c:v>
                </c:pt>
                <c:pt idx="13498" formatCode="0.00">
                  <c:v>#N/A</c:v>
                </c:pt>
                <c:pt idx="13499" formatCode="0.00">
                  <c:v>#N/A</c:v>
                </c:pt>
                <c:pt idx="13500" formatCode="0.00">
                  <c:v>#N/A</c:v>
                </c:pt>
                <c:pt idx="13501" formatCode="0.00">
                  <c:v>#N/A</c:v>
                </c:pt>
                <c:pt idx="13502" formatCode="0.00">
                  <c:v>#N/A</c:v>
                </c:pt>
                <c:pt idx="13503" formatCode="0.00">
                  <c:v>#N/A</c:v>
                </c:pt>
                <c:pt idx="13504" formatCode="0.00">
                  <c:v>#N/A</c:v>
                </c:pt>
                <c:pt idx="13505" formatCode="0.00">
                  <c:v>#N/A</c:v>
                </c:pt>
                <c:pt idx="13506" formatCode="0.00">
                  <c:v>#N/A</c:v>
                </c:pt>
                <c:pt idx="13507" formatCode="0.00">
                  <c:v>#N/A</c:v>
                </c:pt>
                <c:pt idx="13508" formatCode="0.00">
                  <c:v>#N/A</c:v>
                </c:pt>
                <c:pt idx="13509" formatCode="0.00">
                  <c:v>#N/A</c:v>
                </c:pt>
                <c:pt idx="13510" formatCode="0.00">
                  <c:v>#N/A</c:v>
                </c:pt>
                <c:pt idx="13511" formatCode="0.00">
                  <c:v>#N/A</c:v>
                </c:pt>
                <c:pt idx="13512" formatCode="0.00">
                  <c:v>#N/A</c:v>
                </c:pt>
                <c:pt idx="13513" formatCode="0.00">
                  <c:v>#N/A</c:v>
                </c:pt>
                <c:pt idx="13514" formatCode="0.00">
                  <c:v>#N/A</c:v>
                </c:pt>
                <c:pt idx="13515" formatCode="0.00">
                  <c:v>#N/A</c:v>
                </c:pt>
                <c:pt idx="13516" formatCode="0.00">
                  <c:v>#N/A</c:v>
                </c:pt>
                <c:pt idx="13517" formatCode="0.00">
                  <c:v>#N/A</c:v>
                </c:pt>
                <c:pt idx="13518" formatCode="0.00">
                  <c:v>#N/A</c:v>
                </c:pt>
                <c:pt idx="13519" formatCode="0.00">
                  <c:v>#N/A</c:v>
                </c:pt>
                <c:pt idx="13520" formatCode="0.00">
                  <c:v>#N/A</c:v>
                </c:pt>
                <c:pt idx="13521" formatCode="0.00">
                  <c:v>#N/A</c:v>
                </c:pt>
                <c:pt idx="13522" formatCode="0.00">
                  <c:v>#N/A</c:v>
                </c:pt>
                <c:pt idx="13523" formatCode="0.00">
                  <c:v>#N/A</c:v>
                </c:pt>
                <c:pt idx="13524" formatCode="0.00">
                  <c:v>#N/A</c:v>
                </c:pt>
                <c:pt idx="13525" formatCode="0.00">
                  <c:v>#N/A</c:v>
                </c:pt>
                <c:pt idx="13526" formatCode="0.00">
                  <c:v>#N/A</c:v>
                </c:pt>
                <c:pt idx="13527" formatCode="0.00">
                  <c:v>#N/A</c:v>
                </c:pt>
                <c:pt idx="13528" formatCode="0.00">
                  <c:v>#N/A</c:v>
                </c:pt>
                <c:pt idx="13529" formatCode="0.00">
                  <c:v>#N/A</c:v>
                </c:pt>
                <c:pt idx="13530" formatCode="0.00">
                  <c:v>#N/A</c:v>
                </c:pt>
                <c:pt idx="13531" formatCode="0.00">
                  <c:v>#N/A</c:v>
                </c:pt>
                <c:pt idx="13532" formatCode="0.00">
                  <c:v>#N/A</c:v>
                </c:pt>
                <c:pt idx="13533" formatCode="0.00">
                  <c:v>#N/A</c:v>
                </c:pt>
                <c:pt idx="13534" formatCode="0.00">
                  <c:v>#N/A</c:v>
                </c:pt>
                <c:pt idx="13535" formatCode="0.00">
                  <c:v>#N/A</c:v>
                </c:pt>
                <c:pt idx="13536" formatCode="0.00">
                  <c:v>#N/A</c:v>
                </c:pt>
                <c:pt idx="13537" formatCode="0.00">
                  <c:v>#N/A</c:v>
                </c:pt>
                <c:pt idx="13538" formatCode="0.00">
                  <c:v>#N/A</c:v>
                </c:pt>
                <c:pt idx="13539" formatCode="0.00">
                  <c:v>#N/A</c:v>
                </c:pt>
                <c:pt idx="13540" formatCode="0.00">
                  <c:v>#N/A</c:v>
                </c:pt>
                <c:pt idx="13541" formatCode="0.00">
                  <c:v>#N/A</c:v>
                </c:pt>
                <c:pt idx="13542" formatCode="0.00">
                  <c:v>#N/A</c:v>
                </c:pt>
                <c:pt idx="13543" formatCode="0.00">
                  <c:v>#N/A</c:v>
                </c:pt>
                <c:pt idx="13544" formatCode="0.00">
                  <c:v>#N/A</c:v>
                </c:pt>
                <c:pt idx="13545" formatCode="0.00">
                  <c:v>#N/A</c:v>
                </c:pt>
                <c:pt idx="13546" formatCode="0.00">
                  <c:v>#N/A</c:v>
                </c:pt>
                <c:pt idx="13547" formatCode="0.00">
                  <c:v>#N/A</c:v>
                </c:pt>
                <c:pt idx="13548" formatCode="0.00">
                  <c:v>#N/A</c:v>
                </c:pt>
                <c:pt idx="13549" formatCode="0.00">
                  <c:v>#N/A</c:v>
                </c:pt>
                <c:pt idx="13550" formatCode="0.00">
                  <c:v>#N/A</c:v>
                </c:pt>
                <c:pt idx="13551" formatCode="0.00">
                  <c:v>#N/A</c:v>
                </c:pt>
                <c:pt idx="13552" formatCode="0.00">
                  <c:v>#N/A</c:v>
                </c:pt>
                <c:pt idx="13553" formatCode="0.00">
                  <c:v>#N/A</c:v>
                </c:pt>
                <c:pt idx="13554" formatCode="0.00">
                  <c:v>#N/A</c:v>
                </c:pt>
                <c:pt idx="13555" formatCode="0.00">
                  <c:v>#N/A</c:v>
                </c:pt>
                <c:pt idx="13556" formatCode="0.00">
                  <c:v>#N/A</c:v>
                </c:pt>
                <c:pt idx="13557" formatCode="0.00">
                  <c:v>#N/A</c:v>
                </c:pt>
                <c:pt idx="13558" formatCode="0.00">
                  <c:v>#N/A</c:v>
                </c:pt>
                <c:pt idx="13559" formatCode="0.00">
                  <c:v>#N/A</c:v>
                </c:pt>
                <c:pt idx="13560" formatCode="0.00">
                  <c:v>#N/A</c:v>
                </c:pt>
                <c:pt idx="13561" formatCode="0.00">
                  <c:v>#N/A</c:v>
                </c:pt>
                <c:pt idx="13562" formatCode="0.00">
                  <c:v>#N/A</c:v>
                </c:pt>
                <c:pt idx="13563" formatCode="0.00">
                  <c:v>#N/A</c:v>
                </c:pt>
                <c:pt idx="13564" formatCode="0.00">
                  <c:v>#N/A</c:v>
                </c:pt>
                <c:pt idx="13565" formatCode="0.00">
                  <c:v>#N/A</c:v>
                </c:pt>
                <c:pt idx="13566" formatCode="0.00">
                  <c:v>#N/A</c:v>
                </c:pt>
                <c:pt idx="13567" formatCode="0.00">
                  <c:v>#N/A</c:v>
                </c:pt>
                <c:pt idx="13568" formatCode="0.00">
                  <c:v>#N/A</c:v>
                </c:pt>
                <c:pt idx="13569" formatCode="0.00">
                  <c:v>#N/A</c:v>
                </c:pt>
                <c:pt idx="13570" formatCode="0.00">
                  <c:v>#N/A</c:v>
                </c:pt>
                <c:pt idx="13571" formatCode="0.00">
                  <c:v>#N/A</c:v>
                </c:pt>
                <c:pt idx="13572" formatCode="0.00">
                  <c:v>#N/A</c:v>
                </c:pt>
                <c:pt idx="13573" formatCode="0.00">
                  <c:v>#N/A</c:v>
                </c:pt>
                <c:pt idx="13574" formatCode="0.00">
                  <c:v>#N/A</c:v>
                </c:pt>
                <c:pt idx="13575" formatCode="0.00">
                  <c:v>#N/A</c:v>
                </c:pt>
                <c:pt idx="13576" formatCode="0.00">
                  <c:v>#N/A</c:v>
                </c:pt>
                <c:pt idx="13577" formatCode="0.00">
                  <c:v>#N/A</c:v>
                </c:pt>
                <c:pt idx="13578" formatCode="0.00">
                  <c:v>#N/A</c:v>
                </c:pt>
                <c:pt idx="13579" formatCode="0.00">
                  <c:v>#N/A</c:v>
                </c:pt>
                <c:pt idx="13580" formatCode="0.00">
                  <c:v>#N/A</c:v>
                </c:pt>
                <c:pt idx="13581" formatCode="0.00">
                  <c:v>#N/A</c:v>
                </c:pt>
                <c:pt idx="13582" formatCode="0.00">
                  <c:v>#N/A</c:v>
                </c:pt>
                <c:pt idx="13583" formatCode="0.00">
                  <c:v>#N/A</c:v>
                </c:pt>
                <c:pt idx="13584" formatCode="0.00">
                  <c:v>#N/A</c:v>
                </c:pt>
                <c:pt idx="13585" formatCode="0.00">
                  <c:v>#N/A</c:v>
                </c:pt>
                <c:pt idx="13586" formatCode="0.00">
                  <c:v>#N/A</c:v>
                </c:pt>
                <c:pt idx="13587" formatCode="0.00">
                  <c:v>#N/A</c:v>
                </c:pt>
                <c:pt idx="13588" formatCode="0.00">
                  <c:v>#N/A</c:v>
                </c:pt>
                <c:pt idx="13589" formatCode="0.00">
                  <c:v>#N/A</c:v>
                </c:pt>
                <c:pt idx="13590" formatCode="0.00">
                  <c:v>#N/A</c:v>
                </c:pt>
                <c:pt idx="13591" formatCode="0.00">
                  <c:v>#N/A</c:v>
                </c:pt>
                <c:pt idx="13592" formatCode="0.00">
                  <c:v>#N/A</c:v>
                </c:pt>
                <c:pt idx="13593" formatCode="0.00">
                  <c:v>#N/A</c:v>
                </c:pt>
                <c:pt idx="13594" formatCode="0.00">
                  <c:v>#N/A</c:v>
                </c:pt>
                <c:pt idx="13595" formatCode="0.00">
                  <c:v>#N/A</c:v>
                </c:pt>
                <c:pt idx="13596" formatCode="0.00">
                  <c:v>#N/A</c:v>
                </c:pt>
                <c:pt idx="13597" formatCode="0.00">
                  <c:v>#N/A</c:v>
                </c:pt>
                <c:pt idx="13598" formatCode="0.00">
                  <c:v>#N/A</c:v>
                </c:pt>
                <c:pt idx="13599" formatCode="0.00">
                  <c:v>#N/A</c:v>
                </c:pt>
                <c:pt idx="13600" formatCode="0.00">
                  <c:v>#N/A</c:v>
                </c:pt>
                <c:pt idx="13601" formatCode="0.00">
                  <c:v>#N/A</c:v>
                </c:pt>
                <c:pt idx="13602" formatCode="0.00">
                  <c:v>#N/A</c:v>
                </c:pt>
                <c:pt idx="13603" formatCode="0.00">
                  <c:v>#N/A</c:v>
                </c:pt>
                <c:pt idx="13604" formatCode="0.00">
                  <c:v>#N/A</c:v>
                </c:pt>
                <c:pt idx="13605" formatCode="0.00">
                  <c:v>#N/A</c:v>
                </c:pt>
                <c:pt idx="13606" formatCode="0.00">
                  <c:v>#N/A</c:v>
                </c:pt>
                <c:pt idx="13607" formatCode="0.00">
                  <c:v>#N/A</c:v>
                </c:pt>
                <c:pt idx="13608" formatCode="0.00">
                  <c:v>#N/A</c:v>
                </c:pt>
                <c:pt idx="13609" formatCode="0.00">
                  <c:v>#N/A</c:v>
                </c:pt>
                <c:pt idx="13610" formatCode="0.00">
                  <c:v>#N/A</c:v>
                </c:pt>
                <c:pt idx="13611" formatCode="0.00">
                  <c:v>#N/A</c:v>
                </c:pt>
                <c:pt idx="13612" formatCode="0.00">
                  <c:v>#N/A</c:v>
                </c:pt>
                <c:pt idx="13613" formatCode="0.00">
                  <c:v>#N/A</c:v>
                </c:pt>
                <c:pt idx="13614" formatCode="0.00">
                  <c:v>#N/A</c:v>
                </c:pt>
                <c:pt idx="13615" formatCode="0.00">
                  <c:v>#N/A</c:v>
                </c:pt>
                <c:pt idx="13616" formatCode="0.00">
                  <c:v>#N/A</c:v>
                </c:pt>
                <c:pt idx="13617" formatCode="0.00">
                  <c:v>#N/A</c:v>
                </c:pt>
                <c:pt idx="13618" formatCode="0.00">
                  <c:v>#N/A</c:v>
                </c:pt>
                <c:pt idx="13619" formatCode="0.00">
                  <c:v>#N/A</c:v>
                </c:pt>
                <c:pt idx="13620" formatCode="0.00">
                  <c:v>#N/A</c:v>
                </c:pt>
                <c:pt idx="13621" formatCode="0.00">
                  <c:v>#N/A</c:v>
                </c:pt>
                <c:pt idx="13622" formatCode="0.00">
                  <c:v>#N/A</c:v>
                </c:pt>
                <c:pt idx="13623" formatCode="0.00">
                  <c:v>#N/A</c:v>
                </c:pt>
                <c:pt idx="13624" formatCode="0.00">
                  <c:v>#N/A</c:v>
                </c:pt>
                <c:pt idx="13625" formatCode="0.00">
                  <c:v>#N/A</c:v>
                </c:pt>
                <c:pt idx="13626" formatCode="0.00">
                  <c:v>#N/A</c:v>
                </c:pt>
                <c:pt idx="13627" formatCode="0.00">
                  <c:v>#N/A</c:v>
                </c:pt>
                <c:pt idx="13628" formatCode="0.00">
                  <c:v>#N/A</c:v>
                </c:pt>
                <c:pt idx="13629" formatCode="0.00">
                  <c:v>#N/A</c:v>
                </c:pt>
                <c:pt idx="13630" formatCode="0.00">
                  <c:v>#N/A</c:v>
                </c:pt>
                <c:pt idx="13631" formatCode="0.00">
                  <c:v>#N/A</c:v>
                </c:pt>
                <c:pt idx="13632" formatCode="0.00">
                  <c:v>#N/A</c:v>
                </c:pt>
                <c:pt idx="13633" formatCode="0.00">
                  <c:v>#N/A</c:v>
                </c:pt>
                <c:pt idx="13634" formatCode="0.00">
                  <c:v>#N/A</c:v>
                </c:pt>
                <c:pt idx="13635" formatCode="0.00">
                  <c:v>#N/A</c:v>
                </c:pt>
                <c:pt idx="13636" formatCode="0.00">
                  <c:v>#N/A</c:v>
                </c:pt>
                <c:pt idx="13637" formatCode="0.00">
                  <c:v>#N/A</c:v>
                </c:pt>
                <c:pt idx="13638" formatCode="0.00">
                  <c:v>#N/A</c:v>
                </c:pt>
                <c:pt idx="13639" formatCode="0.00">
                  <c:v>#N/A</c:v>
                </c:pt>
                <c:pt idx="13640" formatCode="0.00">
                  <c:v>#N/A</c:v>
                </c:pt>
                <c:pt idx="13641" formatCode="0.00">
                  <c:v>#N/A</c:v>
                </c:pt>
                <c:pt idx="13642" formatCode="0.00">
                  <c:v>#N/A</c:v>
                </c:pt>
                <c:pt idx="13643" formatCode="0.00">
                  <c:v>#N/A</c:v>
                </c:pt>
                <c:pt idx="13644" formatCode="0.00">
                  <c:v>#N/A</c:v>
                </c:pt>
                <c:pt idx="13645" formatCode="0.00">
                  <c:v>#N/A</c:v>
                </c:pt>
                <c:pt idx="13646" formatCode="0.00">
                  <c:v>#N/A</c:v>
                </c:pt>
                <c:pt idx="13647" formatCode="0.00">
                  <c:v>#N/A</c:v>
                </c:pt>
                <c:pt idx="13648" formatCode="0.00">
                  <c:v>#N/A</c:v>
                </c:pt>
                <c:pt idx="13649" formatCode="0.00">
                  <c:v>#N/A</c:v>
                </c:pt>
                <c:pt idx="13650" formatCode="0.00">
                  <c:v>#N/A</c:v>
                </c:pt>
                <c:pt idx="13651" formatCode="0.00">
                  <c:v>#N/A</c:v>
                </c:pt>
                <c:pt idx="13652" formatCode="0.00">
                  <c:v>#N/A</c:v>
                </c:pt>
                <c:pt idx="13653" formatCode="0.00">
                  <c:v>#N/A</c:v>
                </c:pt>
                <c:pt idx="13654" formatCode="0.00">
                  <c:v>#N/A</c:v>
                </c:pt>
                <c:pt idx="13655" formatCode="0.00">
                  <c:v>#N/A</c:v>
                </c:pt>
                <c:pt idx="13656" formatCode="0.00">
                  <c:v>#N/A</c:v>
                </c:pt>
                <c:pt idx="13657" formatCode="0.00">
                  <c:v>#N/A</c:v>
                </c:pt>
                <c:pt idx="13658" formatCode="0.00">
                  <c:v>#N/A</c:v>
                </c:pt>
                <c:pt idx="13659" formatCode="0.00">
                  <c:v>#N/A</c:v>
                </c:pt>
                <c:pt idx="13660" formatCode="0.00">
                  <c:v>#N/A</c:v>
                </c:pt>
                <c:pt idx="13661" formatCode="0.00">
                  <c:v>#N/A</c:v>
                </c:pt>
                <c:pt idx="13662" formatCode="0.00">
                  <c:v>#N/A</c:v>
                </c:pt>
                <c:pt idx="13663" formatCode="0.00">
                  <c:v>#N/A</c:v>
                </c:pt>
                <c:pt idx="13664" formatCode="0.00">
                  <c:v>#N/A</c:v>
                </c:pt>
                <c:pt idx="13665" formatCode="0.00">
                  <c:v>#N/A</c:v>
                </c:pt>
                <c:pt idx="13666" formatCode="0.00">
                  <c:v>#N/A</c:v>
                </c:pt>
                <c:pt idx="13667" formatCode="0.00">
                  <c:v>#N/A</c:v>
                </c:pt>
                <c:pt idx="13668" formatCode="0.00">
                  <c:v>#N/A</c:v>
                </c:pt>
                <c:pt idx="13669" formatCode="0.00">
                  <c:v>#N/A</c:v>
                </c:pt>
                <c:pt idx="13670" formatCode="0.00">
                  <c:v>#N/A</c:v>
                </c:pt>
                <c:pt idx="13671" formatCode="0.00">
                  <c:v>#N/A</c:v>
                </c:pt>
                <c:pt idx="13672" formatCode="0.00">
                  <c:v>#N/A</c:v>
                </c:pt>
                <c:pt idx="13673" formatCode="0.00">
                  <c:v>#N/A</c:v>
                </c:pt>
                <c:pt idx="13674" formatCode="0.00">
                  <c:v>#N/A</c:v>
                </c:pt>
                <c:pt idx="13675" formatCode="0.00">
                  <c:v>#N/A</c:v>
                </c:pt>
                <c:pt idx="13676" formatCode="0.00">
                  <c:v>#N/A</c:v>
                </c:pt>
                <c:pt idx="13677" formatCode="0.00">
                  <c:v>#N/A</c:v>
                </c:pt>
                <c:pt idx="13678" formatCode="0.00">
                  <c:v>#N/A</c:v>
                </c:pt>
                <c:pt idx="13679" formatCode="0.00">
                  <c:v>#N/A</c:v>
                </c:pt>
                <c:pt idx="13680" formatCode="0.00">
                  <c:v>#N/A</c:v>
                </c:pt>
                <c:pt idx="13681" formatCode="0.00">
                  <c:v>#N/A</c:v>
                </c:pt>
                <c:pt idx="13682" formatCode="0.00">
                  <c:v>#N/A</c:v>
                </c:pt>
                <c:pt idx="13683" formatCode="0.00">
                  <c:v>#N/A</c:v>
                </c:pt>
                <c:pt idx="13684" formatCode="0.00">
                  <c:v>#N/A</c:v>
                </c:pt>
                <c:pt idx="13685" formatCode="0.00">
                  <c:v>#N/A</c:v>
                </c:pt>
                <c:pt idx="13686" formatCode="0.00">
                  <c:v>#N/A</c:v>
                </c:pt>
                <c:pt idx="13687" formatCode="0.00">
                  <c:v>#N/A</c:v>
                </c:pt>
                <c:pt idx="13688" formatCode="0.00">
                  <c:v>#N/A</c:v>
                </c:pt>
                <c:pt idx="13689" formatCode="0.00">
                  <c:v>#N/A</c:v>
                </c:pt>
                <c:pt idx="13690" formatCode="0.00">
                  <c:v>#N/A</c:v>
                </c:pt>
                <c:pt idx="13691" formatCode="0.00">
                  <c:v>#N/A</c:v>
                </c:pt>
                <c:pt idx="13692" formatCode="0.00">
                  <c:v>#N/A</c:v>
                </c:pt>
                <c:pt idx="13693" formatCode="0.00">
                  <c:v>#N/A</c:v>
                </c:pt>
                <c:pt idx="13694" formatCode="0.00">
                  <c:v>#N/A</c:v>
                </c:pt>
                <c:pt idx="13695" formatCode="0.00">
                  <c:v>#N/A</c:v>
                </c:pt>
                <c:pt idx="13696" formatCode="0.00">
                  <c:v>#N/A</c:v>
                </c:pt>
                <c:pt idx="13697" formatCode="0.00">
                  <c:v>#N/A</c:v>
                </c:pt>
                <c:pt idx="13698" formatCode="0.00">
                  <c:v>#N/A</c:v>
                </c:pt>
                <c:pt idx="13699" formatCode="0.00">
                  <c:v>#N/A</c:v>
                </c:pt>
                <c:pt idx="13700" formatCode="0.00">
                  <c:v>#N/A</c:v>
                </c:pt>
                <c:pt idx="13701" formatCode="0.00">
                  <c:v>#N/A</c:v>
                </c:pt>
                <c:pt idx="13702" formatCode="0.00">
                  <c:v>#N/A</c:v>
                </c:pt>
                <c:pt idx="13703" formatCode="0.00">
                  <c:v>#N/A</c:v>
                </c:pt>
                <c:pt idx="13704" formatCode="0.00">
                  <c:v>#N/A</c:v>
                </c:pt>
                <c:pt idx="13705" formatCode="0.00">
                  <c:v>#N/A</c:v>
                </c:pt>
                <c:pt idx="13706" formatCode="0.00">
                  <c:v>#N/A</c:v>
                </c:pt>
                <c:pt idx="13707" formatCode="0.00">
                  <c:v>#N/A</c:v>
                </c:pt>
                <c:pt idx="13708" formatCode="0.00">
                  <c:v>#N/A</c:v>
                </c:pt>
                <c:pt idx="13709" formatCode="0.00">
                  <c:v>#N/A</c:v>
                </c:pt>
                <c:pt idx="13710" formatCode="0.00">
                  <c:v>#N/A</c:v>
                </c:pt>
                <c:pt idx="13711" formatCode="0.00">
                  <c:v>#N/A</c:v>
                </c:pt>
                <c:pt idx="13712" formatCode="0.00">
                  <c:v>#N/A</c:v>
                </c:pt>
                <c:pt idx="13713" formatCode="0.00">
                  <c:v>#N/A</c:v>
                </c:pt>
                <c:pt idx="13714" formatCode="0.00">
                  <c:v>#N/A</c:v>
                </c:pt>
                <c:pt idx="13715" formatCode="0.00">
                  <c:v>#N/A</c:v>
                </c:pt>
                <c:pt idx="13716" formatCode="0.00">
                  <c:v>#N/A</c:v>
                </c:pt>
                <c:pt idx="13717" formatCode="0.00">
                  <c:v>#N/A</c:v>
                </c:pt>
                <c:pt idx="13718" formatCode="0.00">
                  <c:v>#N/A</c:v>
                </c:pt>
                <c:pt idx="13719" formatCode="0.00">
                  <c:v>#N/A</c:v>
                </c:pt>
                <c:pt idx="13720" formatCode="0.00">
                  <c:v>#N/A</c:v>
                </c:pt>
                <c:pt idx="13721" formatCode="0.00">
                  <c:v>#N/A</c:v>
                </c:pt>
                <c:pt idx="13722" formatCode="0.00">
                  <c:v>#N/A</c:v>
                </c:pt>
                <c:pt idx="13723" formatCode="0.00">
                  <c:v>#N/A</c:v>
                </c:pt>
                <c:pt idx="13724" formatCode="0.00">
                  <c:v>#N/A</c:v>
                </c:pt>
                <c:pt idx="13725" formatCode="0.00">
                  <c:v>#N/A</c:v>
                </c:pt>
                <c:pt idx="13726" formatCode="0.00">
                  <c:v>#N/A</c:v>
                </c:pt>
                <c:pt idx="13727" formatCode="0.00">
                  <c:v>#N/A</c:v>
                </c:pt>
                <c:pt idx="13728" formatCode="0.00">
                  <c:v>#N/A</c:v>
                </c:pt>
                <c:pt idx="13729" formatCode="0.00">
                  <c:v>#N/A</c:v>
                </c:pt>
                <c:pt idx="13730" formatCode="0.00">
                  <c:v>#N/A</c:v>
                </c:pt>
                <c:pt idx="13731" formatCode="0.00">
                  <c:v>#N/A</c:v>
                </c:pt>
                <c:pt idx="13732" formatCode="0.00">
                  <c:v>#N/A</c:v>
                </c:pt>
                <c:pt idx="13733" formatCode="0.00">
                  <c:v>#N/A</c:v>
                </c:pt>
                <c:pt idx="13734" formatCode="0.00">
                  <c:v>#N/A</c:v>
                </c:pt>
                <c:pt idx="13735" formatCode="0.00">
                  <c:v>#N/A</c:v>
                </c:pt>
                <c:pt idx="13736" formatCode="0.00">
                  <c:v>#N/A</c:v>
                </c:pt>
                <c:pt idx="13737" formatCode="0.00">
                  <c:v>#N/A</c:v>
                </c:pt>
                <c:pt idx="13738" formatCode="0.00">
                  <c:v>#N/A</c:v>
                </c:pt>
                <c:pt idx="13739" formatCode="0.00">
                  <c:v>#N/A</c:v>
                </c:pt>
                <c:pt idx="13740" formatCode="0.00">
                  <c:v>#N/A</c:v>
                </c:pt>
                <c:pt idx="13741" formatCode="0.00">
                  <c:v>#N/A</c:v>
                </c:pt>
                <c:pt idx="13742" formatCode="0.00">
                  <c:v>#N/A</c:v>
                </c:pt>
                <c:pt idx="13743" formatCode="0.00">
                  <c:v>#N/A</c:v>
                </c:pt>
                <c:pt idx="13744" formatCode="0.00">
                  <c:v>#N/A</c:v>
                </c:pt>
                <c:pt idx="13745" formatCode="0.00">
                  <c:v>#N/A</c:v>
                </c:pt>
                <c:pt idx="13746" formatCode="0.00">
                  <c:v>#N/A</c:v>
                </c:pt>
                <c:pt idx="13747" formatCode="0.00">
                  <c:v>#N/A</c:v>
                </c:pt>
                <c:pt idx="13748" formatCode="0.00">
                  <c:v>#N/A</c:v>
                </c:pt>
                <c:pt idx="13749" formatCode="0.00">
                  <c:v>#N/A</c:v>
                </c:pt>
                <c:pt idx="13750" formatCode="0.00">
                  <c:v>#N/A</c:v>
                </c:pt>
                <c:pt idx="13751" formatCode="0.00">
                  <c:v>#N/A</c:v>
                </c:pt>
                <c:pt idx="13752" formatCode="0.00">
                  <c:v>#N/A</c:v>
                </c:pt>
                <c:pt idx="13753" formatCode="0.00">
                  <c:v>#N/A</c:v>
                </c:pt>
                <c:pt idx="13754" formatCode="0.00">
                  <c:v>#N/A</c:v>
                </c:pt>
                <c:pt idx="13755" formatCode="0.00">
                  <c:v>#N/A</c:v>
                </c:pt>
                <c:pt idx="13756" formatCode="0.00">
                  <c:v>#N/A</c:v>
                </c:pt>
                <c:pt idx="13757" formatCode="0.00">
                  <c:v>#N/A</c:v>
                </c:pt>
                <c:pt idx="13758" formatCode="0.00">
                  <c:v>#N/A</c:v>
                </c:pt>
                <c:pt idx="13759" formatCode="0.00">
                  <c:v>#N/A</c:v>
                </c:pt>
                <c:pt idx="13760" formatCode="0.00">
                  <c:v>#N/A</c:v>
                </c:pt>
                <c:pt idx="13761" formatCode="0.00">
                  <c:v>#N/A</c:v>
                </c:pt>
                <c:pt idx="13762" formatCode="0.00">
                  <c:v>#N/A</c:v>
                </c:pt>
                <c:pt idx="13763" formatCode="0.00">
                  <c:v>#N/A</c:v>
                </c:pt>
                <c:pt idx="13764" formatCode="0.00">
                  <c:v>#N/A</c:v>
                </c:pt>
                <c:pt idx="13765" formatCode="0.00">
                  <c:v>#N/A</c:v>
                </c:pt>
                <c:pt idx="13766" formatCode="0.00">
                  <c:v>#N/A</c:v>
                </c:pt>
                <c:pt idx="13767" formatCode="0.00">
                  <c:v>#N/A</c:v>
                </c:pt>
                <c:pt idx="13768" formatCode="0.00">
                  <c:v>#N/A</c:v>
                </c:pt>
                <c:pt idx="13769" formatCode="0.00">
                  <c:v>#N/A</c:v>
                </c:pt>
                <c:pt idx="13770" formatCode="0.00">
                  <c:v>#N/A</c:v>
                </c:pt>
                <c:pt idx="13771" formatCode="0.00">
                  <c:v>#N/A</c:v>
                </c:pt>
                <c:pt idx="13772" formatCode="0.00">
                  <c:v>#N/A</c:v>
                </c:pt>
                <c:pt idx="13773" formatCode="0.00">
                  <c:v>#N/A</c:v>
                </c:pt>
                <c:pt idx="13774" formatCode="0.00">
                  <c:v>#N/A</c:v>
                </c:pt>
                <c:pt idx="13775" formatCode="0.00">
                  <c:v>#N/A</c:v>
                </c:pt>
                <c:pt idx="13776" formatCode="0.00">
                  <c:v>#N/A</c:v>
                </c:pt>
                <c:pt idx="13777" formatCode="0.00">
                  <c:v>#N/A</c:v>
                </c:pt>
                <c:pt idx="13778" formatCode="0.00">
                  <c:v>#N/A</c:v>
                </c:pt>
                <c:pt idx="13779" formatCode="0.00">
                  <c:v>#N/A</c:v>
                </c:pt>
                <c:pt idx="13780" formatCode="0.00">
                  <c:v>#N/A</c:v>
                </c:pt>
                <c:pt idx="13781" formatCode="0.00">
                  <c:v>#N/A</c:v>
                </c:pt>
                <c:pt idx="13782" formatCode="0.00">
                  <c:v>#N/A</c:v>
                </c:pt>
                <c:pt idx="13783" formatCode="0.00">
                  <c:v>#N/A</c:v>
                </c:pt>
                <c:pt idx="13784" formatCode="0.00">
                  <c:v>#N/A</c:v>
                </c:pt>
                <c:pt idx="13785" formatCode="0.00">
                  <c:v>#N/A</c:v>
                </c:pt>
                <c:pt idx="13786" formatCode="0.00">
                  <c:v>#N/A</c:v>
                </c:pt>
                <c:pt idx="13787" formatCode="0.00">
                  <c:v>#N/A</c:v>
                </c:pt>
                <c:pt idx="13788" formatCode="0.00">
                  <c:v>#N/A</c:v>
                </c:pt>
                <c:pt idx="13789" formatCode="0.00">
                  <c:v>#N/A</c:v>
                </c:pt>
                <c:pt idx="13790" formatCode="0.00">
                  <c:v>#N/A</c:v>
                </c:pt>
                <c:pt idx="13791" formatCode="0.00">
                  <c:v>#N/A</c:v>
                </c:pt>
                <c:pt idx="13792" formatCode="0.00">
                  <c:v>#N/A</c:v>
                </c:pt>
                <c:pt idx="13793" formatCode="0.00">
                  <c:v>#N/A</c:v>
                </c:pt>
                <c:pt idx="13794" formatCode="0.00">
                  <c:v>#N/A</c:v>
                </c:pt>
                <c:pt idx="13795" formatCode="0.00">
                  <c:v>#N/A</c:v>
                </c:pt>
                <c:pt idx="13796" formatCode="0.00">
                  <c:v>#N/A</c:v>
                </c:pt>
                <c:pt idx="13797" formatCode="0.00">
                  <c:v>#N/A</c:v>
                </c:pt>
                <c:pt idx="13798" formatCode="0.00">
                  <c:v>#N/A</c:v>
                </c:pt>
                <c:pt idx="13799" formatCode="0.00">
                  <c:v>#N/A</c:v>
                </c:pt>
                <c:pt idx="13800" formatCode="0.00">
                  <c:v>#N/A</c:v>
                </c:pt>
                <c:pt idx="13801" formatCode="0.00">
                  <c:v>#N/A</c:v>
                </c:pt>
                <c:pt idx="13802" formatCode="0.00">
                  <c:v>#N/A</c:v>
                </c:pt>
                <c:pt idx="13803" formatCode="0.00">
                  <c:v>#N/A</c:v>
                </c:pt>
                <c:pt idx="13804" formatCode="0.00">
                  <c:v>#N/A</c:v>
                </c:pt>
                <c:pt idx="13805" formatCode="0.00">
                  <c:v>#N/A</c:v>
                </c:pt>
                <c:pt idx="13806" formatCode="0.00">
                  <c:v>#N/A</c:v>
                </c:pt>
                <c:pt idx="13807" formatCode="0.00">
                  <c:v>#N/A</c:v>
                </c:pt>
                <c:pt idx="13808" formatCode="0.00">
                  <c:v>#N/A</c:v>
                </c:pt>
                <c:pt idx="13809" formatCode="0.00">
                  <c:v>#N/A</c:v>
                </c:pt>
                <c:pt idx="13810" formatCode="0.00">
                  <c:v>#N/A</c:v>
                </c:pt>
                <c:pt idx="13811" formatCode="0.00">
                  <c:v>#N/A</c:v>
                </c:pt>
                <c:pt idx="13812" formatCode="0.00">
                  <c:v>#N/A</c:v>
                </c:pt>
                <c:pt idx="13813" formatCode="0.00">
                  <c:v>#N/A</c:v>
                </c:pt>
                <c:pt idx="13814" formatCode="0.00">
                  <c:v>#N/A</c:v>
                </c:pt>
                <c:pt idx="13815" formatCode="0.00">
                  <c:v>#N/A</c:v>
                </c:pt>
                <c:pt idx="13816" formatCode="0.00">
                  <c:v>#N/A</c:v>
                </c:pt>
                <c:pt idx="13817" formatCode="0.00">
                  <c:v>#N/A</c:v>
                </c:pt>
                <c:pt idx="13818" formatCode="0.00">
                  <c:v>#N/A</c:v>
                </c:pt>
                <c:pt idx="13819" formatCode="0.00">
                  <c:v>#N/A</c:v>
                </c:pt>
                <c:pt idx="13820" formatCode="0.00">
                  <c:v>#N/A</c:v>
                </c:pt>
                <c:pt idx="13821" formatCode="0.00">
                  <c:v>#N/A</c:v>
                </c:pt>
                <c:pt idx="13822" formatCode="0.00">
                  <c:v>#N/A</c:v>
                </c:pt>
                <c:pt idx="13823" formatCode="0.00">
                  <c:v>#N/A</c:v>
                </c:pt>
                <c:pt idx="13824" formatCode="0.00">
                  <c:v>#N/A</c:v>
                </c:pt>
                <c:pt idx="13825" formatCode="0.00">
                  <c:v>#N/A</c:v>
                </c:pt>
                <c:pt idx="13826" formatCode="0.00">
                  <c:v>#N/A</c:v>
                </c:pt>
                <c:pt idx="13827" formatCode="0.00">
                  <c:v>#N/A</c:v>
                </c:pt>
                <c:pt idx="13828" formatCode="0.00">
                  <c:v>#N/A</c:v>
                </c:pt>
                <c:pt idx="13829" formatCode="0.00">
                  <c:v>#N/A</c:v>
                </c:pt>
                <c:pt idx="13830" formatCode="0.00">
                  <c:v>#N/A</c:v>
                </c:pt>
                <c:pt idx="13831" formatCode="0.00">
                  <c:v>#N/A</c:v>
                </c:pt>
                <c:pt idx="13832" formatCode="0.00">
                  <c:v>#N/A</c:v>
                </c:pt>
                <c:pt idx="13833" formatCode="0.00">
                  <c:v>#N/A</c:v>
                </c:pt>
                <c:pt idx="13834" formatCode="0.00">
                  <c:v>#N/A</c:v>
                </c:pt>
                <c:pt idx="13835" formatCode="0.00">
                  <c:v>#N/A</c:v>
                </c:pt>
                <c:pt idx="13836" formatCode="0.00">
                  <c:v>#N/A</c:v>
                </c:pt>
                <c:pt idx="13837" formatCode="0.00">
                  <c:v>#N/A</c:v>
                </c:pt>
                <c:pt idx="13838" formatCode="0.00">
                  <c:v>#N/A</c:v>
                </c:pt>
                <c:pt idx="13839" formatCode="0.00">
                  <c:v>#N/A</c:v>
                </c:pt>
                <c:pt idx="13840" formatCode="0.00">
                  <c:v>#N/A</c:v>
                </c:pt>
                <c:pt idx="13841" formatCode="0.00">
                  <c:v>#N/A</c:v>
                </c:pt>
                <c:pt idx="13842" formatCode="0.00">
                  <c:v>#N/A</c:v>
                </c:pt>
                <c:pt idx="13843" formatCode="0.00">
                  <c:v>#N/A</c:v>
                </c:pt>
                <c:pt idx="13844" formatCode="0.00">
                  <c:v>#N/A</c:v>
                </c:pt>
                <c:pt idx="13845" formatCode="0.00">
                  <c:v>#N/A</c:v>
                </c:pt>
                <c:pt idx="13846" formatCode="0.00">
                  <c:v>#N/A</c:v>
                </c:pt>
                <c:pt idx="13847" formatCode="0.00">
                  <c:v>#N/A</c:v>
                </c:pt>
                <c:pt idx="13848" formatCode="0.00">
                  <c:v>#N/A</c:v>
                </c:pt>
                <c:pt idx="13849" formatCode="0.00">
                  <c:v>#N/A</c:v>
                </c:pt>
                <c:pt idx="13850" formatCode="0.00">
                  <c:v>#N/A</c:v>
                </c:pt>
                <c:pt idx="13851" formatCode="0.00">
                  <c:v>#N/A</c:v>
                </c:pt>
                <c:pt idx="13852" formatCode="0.00">
                  <c:v>#N/A</c:v>
                </c:pt>
                <c:pt idx="13853" formatCode="0.00">
                  <c:v>#N/A</c:v>
                </c:pt>
                <c:pt idx="13854" formatCode="0.00">
                  <c:v>#N/A</c:v>
                </c:pt>
                <c:pt idx="13855" formatCode="0.00">
                  <c:v>#N/A</c:v>
                </c:pt>
                <c:pt idx="13856" formatCode="0.00">
                  <c:v>#N/A</c:v>
                </c:pt>
                <c:pt idx="13857" formatCode="0.00">
                  <c:v>#N/A</c:v>
                </c:pt>
                <c:pt idx="13858" formatCode="0.00">
                  <c:v>#N/A</c:v>
                </c:pt>
                <c:pt idx="13859" formatCode="0.00">
                  <c:v>#N/A</c:v>
                </c:pt>
                <c:pt idx="13860" formatCode="0.00">
                  <c:v>#N/A</c:v>
                </c:pt>
                <c:pt idx="13861" formatCode="0.00">
                  <c:v>#N/A</c:v>
                </c:pt>
                <c:pt idx="13862" formatCode="0.00">
                  <c:v>#N/A</c:v>
                </c:pt>
                <c:pt idx="13863" formatCode="0.00">
                  <c:v>#N/A</c:v>
                </c:pt>
                <c:pt idx="13864" formatCode="0.00">
                  <c:v>#N/A</c:v>
                </c:pt>
                <c:pt idx="13865" formatCode="0.00">
                  <c:v>#N/A</c:v>
                </c:pt>
                <c:pt idx="13866" formatCode="0.00">
                  <c:v>#N/A</c:v>
                </c:pt>
                <c:pt idx="13867" formatCode="0.00">
                  <c:v>#N/A</c:v>
                </c:pt>
                <c:pt idx="13868" formatCode="0.00">
                  <c:v>#N/A</c:v>
                </c:pt>
                <c:pt idx="13869" formatCode="0.00">
                  <c:v>#N/A</c:v>
                </c:pt>
                <c:pt idx="13870" formatCode="0.00">
                  <c:v>#N/A</c:v>
                </c:pt>
                <c:pt idx="13871" formatCode="0.00">
                  <c:v>#N/A</c:v>
                </c:pt>
                <c:pt idx="13872" formatCode="0.00">
                  <c:v>#N/A</c:v>
                </c:pt>
                <c:pt idx="13873" formatCode="0.00">
                  <c:v>#N/A</c:v>
                </c:pt>
                <c:pt idx="13874" formatCode="0.00">
                  <c:v>#N/A</c:v>
                </c:pt>
                <c:pt idx="13875" formatCode="0.00">
                  <c:v>#N/A</c:v>
                </c:pt>
                <c:pt idx="13876" formatCode="0.00">
                  <c:v>#N/A</c:v>
                </c:pt>
                <c:pt idx="13877" formatCode="0.00">
                  <c:v>#N/A</c:v>
                </c:pt>
                <c:pt idx="13878" formatCode="0.00">
                  <c:v>#N/A</c:v>
                </c:pt>
                <c:pt idx="13879" formatCode="0.00">
                  <c:v>#N/A</c:v>
                </c:pt>
                <c:pt idx="13880" formatCode="0.00">
                  <c:v>#N/A</c:v>
                </c:pt>
                <c:pt idx="13881" formatCode="0.00">
                  <c:v>#N/A</c:v>
                </c:pt>
                <c:pt idx="13882" formatCode="0.00">
                  <c:v>#N/A</c:v>
                </c:pt>
                <c:pt idx="13883" formatCode="0.00">
                  <c:v>#N/A</c:v>
                </c:pt>
                <c:pt idx="13884" formatCode="0.00">
                  <c:v>#N/A</c:v>
                </c:pt>
                <c:pt idx="13885" formatCode="0.00">
                  <c:v>#N/A</c:v>
                </c:pt>
                <c:pt idx="13886" formatCode="0.00">
                  <c:v>#N/A</c:v>
                </c:pt>
                <c:pt idx="13887" formatCode="0.00">
                  <c:v>#N/A</c:v>
                </c:pt>
                <c:pt idx="13888" formatCode="0.00">
                  <c:v>#N/A</c:v>
                </c:pt>
                <c:pt idx="13889" formatCode="0.00">
                  <c:v>#N/A</c:v>
                </c:pt>
                <c:pt idx="13890" formatCode="0.00">
                  <c:v>#N/A</c:v>
                </c:pt>
                <c:pt idx="13891" formatCode="0.00">
                  <c:v>#N/A</c:v>
                </c:pt>
                <c:pt idx="13892" formatCode="0.00">
                  <c:v>#N/A</c:v>
                </c:pt>
                <c:pt idx="13893" formatCode="0.00">
                  <c:v>#N/A</c:v>
                </c:pt>
                <c:pt idx="13894" formatCode="0.00">
                  <c:v>#N/A</c:v>
                </c:pt>
                <c:pt idx="13895" formatCode="0.00">
                  <c:v>#N/A</c:v>
                </c:pt>
                <c:pt idx="13896" formatCode="0.00">
                  <c:v>#N/A</c:v>
                </c:pt>
                <c:pt idx="13897" formatCode="0.00">
                  <c:v>#N/A</c:v>
                </c:pt>
                <c:pt idx="13898" formatCode="0.00">
                  <c:v>#N/A</c:v>
                </c:pt>
                <c:pt idx="13899" formatCode="0.00">
                  <c:v>#N/A</c:v>
                </c:pt>
                <c:pt idx="13900" formatCode="0.00">
                  <c:v>#N/A</c:v>
                </c:pt>
                <c:pt idx="13901" formatCode="0.00">
                  <c:v>#N/A</c:v>
                </c:pt>
                <c:pt idx="13902" formatCode="0.00">
                  <c:v>#N/A</c:v>
                </c:pt>
                <c:pt idx="13903" formatCode="0.00">
                  <c:v>#N/A</c:v>
                </c:pt>
                <c:pt idx="13904" formatCode="0.00">
                  <c:v>#N/A</c:v>
                </c:pt>
                <c:pt idx="13905" formatCode="0.00">
                  <c:v>#N/A</c:v>
                </c:pt>
                <c:pt idx="13906" formatCode="0.00">
                  <c:v>#N/A</c:v>
                </c:pt>
                <c:pt idx="13907" formatCode="0.00">
                  <c:v>#N/A</c:v>
                </c:pt>
                <c:pt idx="13908" formatCode="0.00">
                  <c:v>#N/A</c:v>
                </c:pt>
                <c:pt idx="13909" formatCode="0.00">
                  <c:v>#N/A</c:v>
                </c:pt>
                <c:pt idx="13910" formatCode="0.00">
                  <c:v>#N/A</c:v>
                </c:pt>
                <c:pt idx="13911" formatCode="0.00">
                  <c:v>#N/A</c:v>
                </c:pt>
                <c:pt idx="13912" formatCode="0.00">
                  <c:v>#N/A</c:v>
                </c:pt>
                <c:pt idx="13913" formatCode="0.00">
                  <c:v>#N/A</c:v>
                </c:pt>
                <c:pt idx="13914" formatCode="0.00">
                  <c:v>#N/A</c:v>
                </c:pt>
                <c:pt idx="13915" formatCode="0.00">
                  <c:v>#N/A</c:v>
                </c:pt>
                <c:pt idx="13916" formatCode="0.00">
                  <c:v>#N/A</c:v>
                </c:pt>
                <c:pt idx="13917" formatCode="0.00">
                  <c:v>#N/A</c:v>
                </c:pt>
                <c:pt idx="13918" formatCode="0.00">
                  <c:v>#N/A</c:v>
                </c:pt>
                <c:pt idx="13919" formatCode="0.00">
                  <c:v>#N/A</c:v>
                </c:pt>
                <c:pt idx="13920" formatCode="0.00">
                  <c:v>#N/A</c:v>
                </c:pt>
                <c:pt idx="13921" formatCode="0.00">
                  <c:v>#N/A</c:v>
                </c:pt>
                <c:pt idx="13922" formatCode="0.00">
                  <c:v>#N/A</c:v>
                </c:pt>
                <c:pt idx="13923" formatCode="0.00">
                  <c:v>#N/A</c:v>
                </c:pt>
                <c:pt idx="13924" formatCode="0.00">
                  <c:v>#N/A</c:v>
                </c:pt>
                <c:pt idx="13925" formatCode="0.00">
                  <c:v>#N/A</c:v>
                </c:pt>
                <c:pt idx="13926" formatCode="0.00">
                  <c:v>#N/A</c:v>
                </c:pt>
                <c:pt idx="13927" formatCode="0.00">
                  <c:v>#N/A</c:v>
                </c:pt>
                <c:pt idx="13928" formatCode="0.00">
                  <c:v>#N/A</c:v>
                </c:pt>
                <c:pt idx="13929" formatCode="0.00">
                  <c:v>#N/A</c:v>
                </c:pt>
                <c:pt idx="13930" formatCode="0.00">
                  <c:v>#N/A</c:v>
                </c:pt>
                <c:pt idx="13931" formatCode="0.00">
                  <c:v>#N/A</c:v>
                </c:pt>
                <c:pt idx="13932" formatCode="0.00">
                  <c:v>#N/A</c:v>
                </c:pt>
                <c:pt idx="13933" formatCode="0.00">
                  <c:v>#N/A</c:v>
                </c:pt>
                <c:pt idx="13934" formatCode="0.00">
                  <c:v>#N/A</c:v>
                </c:pt>
                <c:pt idx="13935" formatCode="0.00">
                  <c:v>#N/A</c:v>
                </c:pt>
                <c:pt idx="13936" formatCode="0.00">
                  <c:v>#N/A</c:v>
                </c:pt>
                <c:pt idx="13937" formatCode="0.00">
                  <c:v>#N/A</c:v>
                </c:pt>
                <c:pt idx="13938" formatCode="0.00">
                  <c:v>#N/A</c:v>
                </c:pt>
                <c:pt idx="13939" formatCode="0.00">
                  <c:v>#N/A</c:v>
                </c:pt>
                <c:pt idx="13940" formatCode="0.00">
                  <c:v>#N/A</c:v>
                </c:pt>
                <c:pt idx="13941" formatCode="0.00">
                  <c:v>#N/A</c:v>
                </c:pt>
                <c:pt idx="13942" formatCode="0.00">
                  <c:v>#N/A</c:v>
                </c:pt>
                <c:pt idx="13943" formatCode="0.00">
                  <c:v>#N/A</c:v>
                </c:pt>
                <c:pt idx="13944" formatCode="0.00">
                  <c:v>#N/A</c:v>
                </c:pt>
                <c:pt idx="13945" formatCode="0.00">
                  <c:v>#N/A</c:v>
                </c:pt>
                <c:pt idx="13946" formatCode="0.00">
                  <c:v>#N/A</c:v>
                </c:pt>
                <c:pt idx="13947" formatCode="0.00">
                  <c:v>#N/A</c:v>
                </c:pt>
                <c:pt idx="13948" formatCode="0.00">
                  <c:v>#N/A</c:v>
                </c:pt>
                <c:pt idx="13949" formatCode="0.00">
                  <c:v>#N/A</c:v>
                </c:pt>
                <c:pt idx="13950" formatCode="0.00">
                  <c:v>#N/A</c:v>
                </c:pt>
                <c:pt idx="13951" formatCode="0.00">
                  <c:v>#N/A</c:v>
                </c:pt>
                <c:pt idx="13952" formatCode="0.00">
                  <c:v>#N/A</c:v>
                </c:pt>
                <c:pt idx="13953" formatCode="0.00">
                  <c:v>#N/A</c:v>
                </c:pt>
                <c:pt idx="13954" formatCode="0.00">
                  <c:v>#N/A</c:v>
                </c:pt>
                <c:pt idx="13955" formatCode="0.00">
                  <c:v>#N/A</c:v>
                </c:pt>
                <c:pt idx="13956" formatCode="0.00">
                  <c:v>#N/A</c:v>
                </c:pt>
                <c:pt idx="13957" formatCode="0.00">
                  <c:v>#N/A</c:v>
                </c:pt>
                <c:pt idx="13958" formatCode="0.00">
                  <c:v>#N/A</c:v>
                </c:pt>
                <c:pt idx="13959" formatCode="0.00">
                  <c:v>#N/A</c:v>
                </c:pt>
                <c:pt idx="13960" formatCode="0.00">
                  <c:v>#N/A</c:v>
                </c:pt>
                <c:pt idx="13961" formatCode="0.00">
                  <c:v>#N/A</c:v>
                </c:pt>
                <c:pt idx="13962" formatCode="0.00">
                  <c:v>#N/A</c:v>
                </c:pt>
                <c:pt idx="13963" formatCode="0.00">
                  <c:v>#N/A</c:v>
                </c:pt>
                <c:pt idx="13964" formatCode="0.00">
                  <c:v>#N/A</c:v>
                </c:pt>
                <c:pt idx="13965" formatCode="0.00">
                  <c:v>#N/A</c:v>
                </c:pt>
                <c:pt idx="13966" formatCode="0.00">
                  <c:v>#N/A</c:v>
                </c:pt>
                <c:pt idx="13967" formatCode="0.00">
                  <c:v>#N/A</c:v>
                </c:pt>
                <c:pt idx="13968" formatCode="0.00">
                  <c:v>#N/A</c:v>
                </c:pt>
                <c:pt idx="13969" formatCode="0.00">
                  <c:v>#N/A</c:v>
                </c:pt>
                <c:pt idx="13970" formatCode="0.00">
                  <c:v>#N/A</c:v>
                </c:pt>
                <c:pt idx="13971" formatCode="0.00">
                  <c:v>#N/A</c:v>
                </c:pt>
                <c:pt idx="13972" formatCode="0.00">
                  <c:v>#N/A</c:v>
                </c:pt>
                <c:pt idx="13973" formatCode="0.00">
                  <c:v>#N/A</c:v>
                </c:pt>
                <c:pt idx="13974" formatCode="0.00">
                  <c:v>#N/A</c:v>
                </c:pt>
                <c:pt idx="13975" formatCode="0.00">
                  <c:v>#N/A</c:v>
                </c:pt>
                <c:pt idx="13976" formatCode="0.00">
                  <c:v>#N/A</c:v>
                </c:pt>
                <c:pt idx="13977" formatCode="0.00">
                  <c:v>#N/A</c:v>
                </c:pt>
                <c:pt idx="13978" formatCode="0.00">
                  <c:v>#N/A</c:v>
                </c:pt>
                <c:pt idx="13979" formatCode="0.00">
                  <c:v>#N/A</c:v>
                </c:pt>
                <c:pt idx="13980" formatCode="0.00">
                  <c:v>#N/A</c:v>
                </c:pt>
                <c:pt idx="13981" formatCode="0.00">
                  <c:v>#N/A</c:v>
                </c:pt>
                <c:pt idx="13982" formatCode="0.00">
                  <c:v>#N/A</c:v>
                </c:pt>
                <c:pt idx="13983" formatCode="0.00">
                  <c:v>#N/A</c:v>
                </c:pt>
                <c:pt idx="13984" formatCode="0.00">
                  <c:v>#N/A</c:v>
                </c:pt>
                <c:pt idx="13985" formatCode="0.00">
                  <c:v>#N/A</c:v>
                </c:pt>
                <c:pt idx="13986" formatCode="0.00">
                  <c:v>#N/A</c:v>
                </c:pt>
                <c:pt idx="13987" formatCode="0.00">
                  <c:v>#N/A</c:v>
                </c:pt>
                <c:pt idx="13988" formatCode="0.00">
                  <c:v>#N/A</c:v>
                </c:pt>
                <c:pt idx="13989" formatCode="0.00">
                  <c:v>#N/A</c:v>
                </c:pt>
                <c:pt idx="13990" formatCode="0.00">
                  <c:v>#N/A</c:v>
                </c:pt>
                <c:pt idx="13991" formatCode="0.00">
                  <c:v>#N/A</c:v>
                </c:pt>
                <c:pt idx="13992" formatCode="0.00">
                  <c:v>#N/A</c:v>
                </c:pt>
                <c:pt idx="13993" formatCode="0.00">
                  <c:v>#N/A</c:v>
                </c:pt>
                <c:pt idx="13994" formatCode="0.00">
                  <c:v>#N/A</c:v>
                </c:pt>
                <c:pt idx="13995" formatCode="0.00">
                  <c:v>#N/A</c:v>
                </c:pt>
                <c:pt idx="13996" formatCode="0.00">
                  <c:v>#N/A</c:v>
                </c:pt>
                <c:pt idx="13997" formatCode="0.00">
                  <c:v>#N/A</c:v>
                </c:pt>
                <c:pt idx="13998" formatCode="0.00">
                  <c:v>#N/A</c:v>
                </c:pt>
                <c:pt idx="13999" formatCode="0.00">
                  <c:v>#N/A</c:v>
                </c:pt>
                <c:pt idx="14000" formatCode="0.00">
                  <c:v>#N/A</c:v>
                </c:pt>
                <c:pt idx="14001" formatCode="0.00">
                  <c:v>#N/A</c:v>
                </c:pt>
                <c:pt idx="14002" formatCode="0.00">
                  <c:v>#N/A</c:v>
                </c:pt>
                <c:pt idx="14003" formatCode="0.00">
                  <c:v>#N/A</c:v>
                </c:pt>
                <c:pt idx="14004" formatCode="0.00">
                  <c:v>#N/A</c:v>
                </c:pt>
                <c:pt idx="14005" formatCode="0.00">
                  <c:v>#N/A</c:v>
                </c:pt>
                <c:pt idx="14006" formatCode="0.00">
                  <c:v>#N/A</c:v>
                </c:pt>
                <c:pt idx="14007" formatCode="0.00">
                  <c:v>#N/A</c:v>
                </c:pt>
                <c:pt idx="14008" formatCode="0.00">
                  <c:v>#N/A</c:v>
                </c:pt>
                <c:pt idx="14009" formatCode="0.00">
                  <c:v>#N/A</c:v>
                </c:pt>
                <c:pt idx="14010" formatCode="0.00">
                  <c:v>#N/A</c:v>
                </c:pt>
                <c:pt idx="14011" formatCode="0.00">
                  <c:v>#N/A</c:v>
                </c:pt>
                <c:pt idx="14012" formatCode="0.00">
                  <c:v>#N/A</c:v>
                </c:pt>
                <c:pt idx="14013" formatCode="0.00">
                  <c:v>#N/A</c:v>
                </c:pt>
                <c:pt idx="14014" formatCode="0.00">
                  <c:v>#N/A</c:v>
                </c:pt>
                <c:pt idx="14015" formatCode="0.00">
                  <c:v>#N/A</c:v>
                </c:pt>
                <c:pt idx="14016" formatCode="0.00">
                  <c:v>#N/A</c:v>
                </c:pt>
                <c:pt idx="14017" formatCode="0.00">
                  <c:v>#N/A</c:v>
                </c:pt>
                <c:pt idx="14018" formatCode="0.00">
                  <c:v>#N/A</c:v>
                </c:pt>
                <c:pt idx="14019" formatCode="0.00">
                  <c:v>#N/A</c:v>
                </c:pt>
                <c:pt idx="14020" formatCode="0.00">
                  <c:v>#N/A</c:v>
                </c:pt>
                <c:pt idx="14021" formatCode="0.00">
                  <c:v>#N/A</c:v>
                </c:pt>
                <c:pt idx="14022" formatCode="0.00">
                  <c:v>#N/A</c:v>
                </c:pt>
                <c:pt idx="14023" formatCode="0.00">
                  <c:v>#N/A</c:v>
                </c:pt>
                <c:pt idx="14024" formatCode="0.00">
                  <c:v>#N/A</c:v>
                </c:pt>
                <c:pt idx="14025" formatCode="0.00">
                  <c:v>#N/A</c:v>
                </c:pt>
                <c:pt idx="14026" formatCode="0.00">
                  <c:v>#N/A</c:v>
                </c:pt>
                <c:pt idx="14027" formatCode="0.00">
                  <c:v>#N/A</c:v>
                </c:pt>
                <c:pt idx="14028" formatCode="0.00">
                  <c:v>#N/A</c:v>
                </c:pt>
                <c:pt idx="14029" formatCode="0.00">
                  <c:v>#N/A</c:v>
                </c:pt>
                <c:pt idx="14030" formatCode="0.00">
                  <c:v>#N/A</c:v>
                </c:pt>
                <c:pt idx="14031" formatCode="0.00">
                  <c:v>#N/A</c:v>
                </c:pt>
                <c:pt idx="14032" formatCode="0.00">
                  <c:v>#N/A</c:v>
                </c:pt>
                <c:pt idx="14033" formatCode="0.00">
                  <c:v>#N/A</c:v>
                </c:pt>
                <c:pt idx="14034" formatCode="0.00">
                  <c:v>#N/A</c:v>
                </c:pt>
                <c:pt idx="14035" formatCode="0.00">
                  <c:v>#N/A</c:v>
                </c:pt>
                <c:pt idx="14036" formatCode="0.00">
                  <c:v>#N/A</c:v>
                </c:pt>
                <c:pt idx="14037" formatCode="0.00">
                  <c:v>#N/A</c:v>
                </c:pt>
                <c:pt idx="14038" formatCode="0.00">
                  <c:v>#N/A</c:v>
                </c:pt>
                <c:pt idx="14039" formatCode="0.00">
                  <c:v>#N/A</c:v>
                </c:pt>
                <c:pt idx="14040" formatCode="0.00">
                  <c:v>#N/A</c:v>
                </c:pt>
                <c:pt idx="14041" formatCode="0.00">
                  <c:v>#N/A</c:v>
                </c:pt>
                <c:pt idx="14042" formatCode="0.00">
                  <c:v>#N/A</c:v>
                </c:pt>
                <c:pt idx="14043" formatCode="0.00">
                  <c:v>#N/A</c:v>
                </c:pt>
                <c:pt idx="14044" formatCode="0.00">
                  <c:v>#N/A</c:v>
                </c:pt>
                <c:pt idx="14045" formatCode="0.00">
                  <c:v>#N/A</c:v>
                </c:pt>
                <c:pt idx="14046" formatCode="0.00">
                  <c:v>#N/A</c:v>
                </c:pt>
                <c:pt idx="14047" formatCode="0.00">
                  <c:v>#N/A</c:v>
                </c:pt>
                <c:pt idx="14048" formatCode="0.00">
                  <c:v>#N/A</c:v>
                </c:pt>
                <c:pt idx="14049" formatCode="0.00">
                  <c:v>#N/A</c:v>
                </c:pt>
                <c:pt idx="14050" formatCode="0.00">
                  <c:v>#N/A</c:v>
                </c:pt>
                <c:pt idx="14051" formatCode="0.00">
                  <c:v>#N/A</c:v>
                </c:pt>
                <c:pt idx="14052" formatCode="0.00">
                  <c:v>#N/A</c:v>
                </c:pt>
                <c:pt idx="14053" formatCode="0.00">
                  <c:v>#N/A</c:v>
                </c:pt>
                <c:pt idx="14054" formatCode="0.00">
                  <c:v>#N/A</c:v>
                </c:pt>
                <c:pt idx="14055" formatCode="0.00">
                  <c:v>#N/A</c:v>
                </c:pt>
                <c:pt idx="14056" formatCode="0.00">
                  <c:v>#N/A</c:v>
                </c:pt>
                <c:pt idx="14057" formatCode="0.00">
                  <c:v>#N/A</c:v>
                </c:pt>
                <c:pt idx="14058" formatCode="0.00">
                  <c:v>#N/A</c:v>
                </c:pt>
                <c:pt idx="14059" formatCode="0.00">
                  <c:v>#N/A</c:v>
                </c:pt>
                <c:pt idx="14060" formatCode="0.00">
                  <c:v>#N/A</c:v>
                </c:pt>
                <c:pt idx="14061" formatCode="0.00">
                  <c:v>#N/A</c:v>
                </c:pt>
                <c:pt idx="14062" formatCode="0.00">
                  <c:v>#N/A</c:v>
                </c:pt>
                <c:pt idx="14063" formatCode="0.00">
                  <c:v>#N/A</c:v>
                </c:pt>
                <c:pt idx="14064" formatCode="0.00">
                  <c:v>#N/A</c:v>
                </c:pt>
                <c:pt idx="14065" formatCode="0.00">
                  <c:v>#N/A</c:v>
                </c:pt>
                <c:pt idx="14066" formatCode="0.00">
                  <c:v>#N/A</c:v>
                </c:pt>
                <c:pt idx="14067" formatCode="0.00">
                  <c:v>#N/A</c:v>
                </c:pt>
                <c:pt idx="14068" formatCode="0.00">
                  <c:v>#N/A</c:v>
                </c:pt>
                <c:pt idx="14069" formatCode="0.00">
                  <c:v>#N/A</c:v>
                </c:pt>
                <c:pt idx="14070" formatCode="0.00">
                  <c:v>#N/A</c:v>
                </c:pt>
                <c:pt idx="14071" formatCode="0.00">
                  <c:v>#N/A</c:v>
                </c:pt>
                <c:pt idx="14072" formatCode="0.00">
                  <c:v>#N/A</c:v>
                </c:pt>
                <c:pt idx="14073" formatCode="0.00">
                  <c:v>#N/A</c:v>
                </c:pt>
                <c:pt idx="14074" formatCode="0.00">
                  <c:v>#N/A</c:v>
                </c:pt>
                <c:pt idx="14075" formatCode="0.00">
                  <c:v>#N/A</c:v>
                </c:pt>
                <c:pt idx="14076" formatCode="0.00">
                  <c:v>#N/A</c:v>
                </c:pt>
                <c:pt idx="14077" formatCode="0.00">
                  <c:v>#N/A</c:v>
                </c:pt>
                <c:pt idx="14078" formatCode="0.00">
                  <c:v>#N/A</c:v>
                </c:pt>
                <c:pt idx="14079" formatCode="0.00">
                  <c:v>#N/A</c:v>
                </c:pt>
                <c:pt idx="14080" formatCode="0.00">
                  <c:v>#N/A</c:v>
                </c:pt>
                <c:pt idx="14081" formatCode="0.00">
                  <c:v>#N/A</c:v>
                </c:pt>
                <c:pt idx="14082" formatCode="0.00">
                  <c:v>#N/A</c:v>
                </c:pt>
                <c:pt idx="14083" formatCode="0.00">
                  <c:v>#N/A</c:v>
                </c:pt>
                <c:pt idx="14084" formatCode="0.00">
                  <c:v>#N/A</c:v>
                </c:pt>
                <c:pt idx="14085" formatCode="0.00">
                  <c:v>#N/A</c:v>
                </c:pt>
                <c:pt idx="14086" formatCode="0.00">
                  <c:v>#N/A</c:v>
                </c:pt>
                <c:pt idx="14087" formatCode="0.00">
                  <c:v>#N/A</c:v>
                </c:pt>
                <c:pt idx="14088" formatCode="0.00">
                  <c:v>#N/A</c:v>
                </c:pt>
                <c:pt idx="14089" formatCode="0.00">
                  <c:v>#N/A</c:v>
                </c:pt>
                <c:pt idx="14090" formatCode="0.00">
                  <c:v>#N/A</c:v>
                </c:pt>
                <c:pt idx="14091" formatCode="0.00">
                  <c:v>#N/A</c:v>
                </c:pt>
                <c:pt idx="14092" formatCode="0.00">
                  <c:v>#N/A</c:v>
                </c:pt>
                <c:pt idx="14093" formatCode="0.00">
                  <c:v>#N/A</c:v>
                </c:pt>
                <c:pt idx="14094" formatCode="0.00">
                  <c:v>#N/A</c:v>
                </c:pt>
                <c:pt idx="14095" formatCode="0.00">
                  <c:v>#N/A</c:v>
                </c:pt>
                <c:pt idx="14096" formatCode="0.00">
                  <c:v>#N/A</c:v>
                </c:pt>
                <c:pt idx="14097" formatCode="0.00">
                  <c:v>#N/A</c:v>
                </c:pt>
                <c:pt idx="14098" formatCode="0.00">
                  <c:v>#N/A</c:v>
                </c:pt>
                <c:pt idx="14099" formatCode="0.00">
                  <c:v>#N/A</c:v>
                </c:pt>
                <c:pt idx="14100" formatCode="0.00">
                  <c:v>#N/A</c:v>
                </c:pt>
                <c:pt idx="14101" formatCode="0.00">
                  <c:v>#N/A</c:v>
                </c:pt>
                <c:pt idx="14102" formatCode="0.00">
                  <c:v>#N/A</c:v>
                </c:pt>
                <c:pt idx="14103" formatCode="0.00">
                  <c:v>#N/A</c:v>
                </c:pt>
                <c:pt idx="14104" formatCode="0.00">
                  <c:v>#N/A</c:v>
                </c:pt>
                <c:pt idx="14105" formatCode="0.00">
                  <c:v>#N/A</c:v>
                </c:pt>
                <c:pt idx="14106" formatCode="0.00">
                  <c:v>#N/A</c:v>
                </c:pt>
                <c:pt idx="14107" formatCode="0.00">
                  <c:v>#N/A</c:v>
                </c:pt>
                <c:pt idx="14108" formatCode="0.00">
                  <c:v>#N/A</c:v>
                </c:pt>
                <c:pt idx="14109" formatCode="0.00">
                  <c:v>#N/A</c:v>
                </c:pt>
                <c:pt idx="14110" formatCode="0.00">
                  <c:v>#N/A</c:v>
                </c:pt>
                <c:pt idx="14111" formatCode="0.00">
                  <c:v>#N/A</c:v>
                </c:pt>
                <c:pt idx="14112" formatCode="0.00">
                  <c:v>#N/A</c:v>
                </c:pt>
                <c:pt idx="14113" formatCode="0.00">
                  <c:v>#N/A</c:v>
                </c:pt>
                <c:pt idx="14114" formatCode="0.00">
                  <c:v>#N/A</c:v>
                </c:pt>
                <c:pt idx="14115" formatCode="0.00">
                  <c:v>#N/A</c:v>
                </c:pt>
                <c:pt idx="14116" formatCode="0.00">
                  <c:v>#N/A</c:v>
                </c:pt>
                <c:pt idx="14117" formatCode="0.00">
                  <c:v>#N/A</c:v>
                </c:pt>
                <c:pt idx="14118" formatCode="0.00">
                  <c:v>#N/A</c:v>
                </c:pt>
                <c:pt idx="14119" formatCode="0.00">
                  <c:v>#N/A</c:v>
                </c:pt>
                <c:pt idx="14120" formatCode="0.00">
                  <c:v>#N/A</c:v>
                </c:pt>
                <c:pt idx="14121" formatCode="0.00">
                  <c:v>#N/A</c:v>
                </c:pt>
                <c:pt idx="14122" formatCode="0.00">
                  <c:v>#N/A</c:v>
                </c:pt>
                <c:pt idx="14123" formatCode="0.00">
                  <c:v>#N/A</c:v>
                </c:pt>
                <c:pt idx="14124" formatCode="0.00">
                  <c:v>#N/A</c:v>
                </c:pt>
                <c:pt idx="14125" formatCode="0.00">
                  <c:v>#N/A</c:v>
                </c:pt>
                <c:pt idx="14126" formatCode="0.00">
                  <c:v>#N/A</c:v>
                </c:pt>
                <c:pt idx="14127" formatCode="0.00">
                  <c:v>#N/A</c:v>
                </c:pt>
                <c:pt idx="14128" formatCode="0.00">
                  <c:v>#N/A</c:v>
                </c:pt>
                <c:pt idx="14129" formatCode="0.00">
                  <c:v>#N/A</c:v>
                </c:pt>
                <c:pt idx="14130" formatCode="0.00">
                  <c:v>#N/A</c:v>
                </c:pt>
                <c:pt idx="14131" formatCode="0.00">
                  <c:v>#N/A</c:v>
                </c:pt>
                <c:pt idx="14132" formatCode="0.00">
                  <c:v>#N/A</c:v>
                </c:pt>
                <c:pt idx="14133" formatCode="0.00">
                  <c:v>#N/A</c:v>
                </c:pt>
                <c:pt idx="14134" formatCode="0.00">
                  <c:v>#N/A</c:v>
                </c:pt>
                <c:pt idx="14135" formatCode="0.00">
                  <c:v>#N/A</c:v>
                </c:pt>
                <c:pt idx="14136" formatCode="0.00">
                  <c:v>#N/A</c:v>
                </c:pt>
                <c:pt idx="14137" formatCode="0.00">
                  <c:v>#N/A</c:v>
                </c:pt>
                <c:pt idx="14138" formatCode="0.00">
                  <c:v>#N/A</c:v>
                </c:pt>
                <c:pt idx="14139" formatCode="0.00">
                  <c:v>#N/A</c:v>
                </c:pt>
                <c:pt idx="14140" formatCode="0.00">
                  <c:v>#N/A</c:v>
                </c:pt>
                <c:pt idx="14141" formatCode="0.00">
                  <c:v>#N/A</c:v>
                </c:pt>
                <c:pt idx="14142" formatCode="0.00">
                  <c:v>#N/A</c:v>
                </c:pt>
                <c:pt idx="14143" formatCode="0.00">
                  <c:v>#N/A</c:v>
                </c:pt>
                <c:pt idx="14144" formatCode="0.00">
                  <c:v>#N/A</c:v>
                </c:pt>
                <c:pt idx="14145" formatCode="0.00">
                  <c:v>#N/A</c:v>
                </c:pt>
                <c:pt idx="14146" formatCode="0.00">
                  <c:v>#N/A</c:v>
                </c:pt>
                <c:pt idx="14147" formatCode="0.00">
                  <c:v>#N/A</c:v>
                </c:pt>
                <c:pt idx="14148" formatCode="0.00">
                  <c:v>#N/A</c:v>
                </c:pt>
                <c:pt idx="14149" formatCode="0.00">
                  <c:v>#N/A</c:v>
                </c:pt>
                <c:pt idx="14150" formatCode="0.00">
                  <c:v>#N/A</c:v>
                </c:pt>
                <c:pt idx="14151" formatCode="0.00">
                  <c:v>#N/A</c:v>
                </c:pt>
                <c:pt idx="14152" formatCode="0.00">
                  <c:v>#N/A</c:v>
                </c:pt>
                <c:pt idx="14153" formatCode="0.00">
                  <c:v>#N/A</c:v>
                </c:pt>
                <c:pt idx="14154" formatCode="0.00">
                  <c:v>#N/A</c:v>
                </c:pt>
                <c:pt idx="14155" formatCode="0.00">
                  <c:v>#N/A</c:v>
                </c:pt>
                <c:pt idx="14156" formatCode="0.00">
                  <c:v>#N/A</c:v>
                </c:pt>
                <c:pt idx="14157" formatCode="0.00">
                  <c:v>#N/A</c:v>
                </c:pt>
                <c:pt idx="14158" formatCode="0.00">
                  <c:v>#N/A</c:v>
                </c:pt>
                <c:pt idx="14159" formatCode="0.00">
                  <c:v>#N/A</c:v>
                </c:pt>
                <c:pt idx="14160" formatCode="0.00">
                  <c:v>#N/A</c:v>
                </c:pt>
                <c:pt idx="14161" formatCode="0.00">
                  <c:v>#N/A</c:v>
                </c:pt>
                <c:pt idx="14162" formatCode="0.00">
                  <c:v>#N/A</c:v>
                </c:pt>
                <c:pt idx="14163" formatCode="0.00">
                  <c:v>#N/A</c:v>
                </c:pt>
                <c:pt idx="14164" formatCode="0.00">
                  <c:v>#N/A</c:v>
                </c:pt>
                <c:pt idx="14165" formatCode="0.00">
                  <c:v>#N/A</c:v>
                </c:pt>
                <c:pt idx="14166" formatCode="0.00">
                  <c:v>#N/A</c:v>
                </c:pt>
                <c:pt idx="14167" formatCode="0.00">
                  <c:v>#N/A</c:v>
                </c:pt>
                <c:pt idx="14168" formatCode="0.00">
                  <c:v>#N/A</c:v>
                </c:pt>
                <c:pt idx="14169" formatCode="0.00">
                  <c:v>#N/A</c:v>
                </c:pt>
                <c:pt idx="14170" formatCode="0.00">
                  <c:v>#N/A</c:v>
                </c:pt>
                <c:pt idx="14171" formatCode="0.00">
                  <c:v>#N/A</c:v>
                </c:pt>
                <c:pt idx="14172" formatCode="0.00">
                  <c:v>#N/A</c:v>
                </c:pt>
                <c:pt idx="14173" formatCode="0.00">
                  <c:v>#N/A</c:v>
                </c:pt>
                <c:pt idx="14174" formatCode="0.00">
                  <c:v>#N/A</c:v>
                </c:pt>
                <c:pt idx="14175" formatCode="0.00">
                  <c:v>#N/A</c:v>
                </c:pt>
                <c:pt idx="14176" formatCode="0.00">
                  <c:v>#N/A</c:v>
                </c:pt>
                <c:pt idx="14177" formatCode="0.00">
                  <c:v>#N/A</c:v>
                </c:pt>
                <c:pt idx="14178" formatCode="0.00">
                  <c:v>#N/A</c:v>
                </c:pt>
                <c:pt idx="14179" formatCode="0.00">
                  <c:v>#N/A</c:v>
                </c:pt>
                <c:pt idx="14180" formatCode="0.00">
                  <c:v>#N/A</c:v>
                </c:pt>
                <c:pt idx="14181" formatCode="0.00">
                  <c:v>#N/A</c:v>
                </c:pt>
                <c:pt idx="14182" formatCode="0.00">
                  <c:v>#N/A</c:v>
                </c:pt>
                <c:pt idx="14183" formatCode="0.00">
                  <c:v>#N/A</c:v>
                </c:pt>
                <c:pt idx="14184" formatCode="0.00">
                  <c:v>#N/A</c:v>
                </c:pt>
                <c:pt idx="14185" formatCode="0.00">
                  <c:v>#N/A</c:v>
                </c:pt>
                <c:pt idx="14186" formatCode="0.00">
                  <c:v>#N/A</c:v>
                </c:pt>
                <c:pt idx="14187" formatCode="0.00">
                  <c:v>#N/A</c:v>
                </c:pt>
                <c:pt idx="14188" formatCode="0.00">
                  <c:v>#N/A</c:v>
                </c:pt>
                <c:pt idx="14189" formatCode="0.00">
                  <c:v>#N/A</c:v>
                </c:pt>
                <c:pt idx="14190" formatCode="0.00">
                  <c:v>#N/A</c:v>
                </c:pt>
                <c:pt idx="14191" formatCode="0.00">
                  <c:v>#N/A</c:v>
                </c:pt>
                <c:pt idx="14192" formatCode="0.00">
                  <c:v>#N/A</c:v>
                </c:pt>
                <c:pt idx="14193" formatCode="0.00">
                  <c:v>#N/A</c:v>
                </c:pt>
                <c:pt idx="14194" formatCode="0.00">
                  <c:v>#N/A</c:v>
                </c:pt>
                <c:pt idx="14195" formatCode="0.00">
                  <c:v>#N/A</c:v>
                </c:pt>
                <c:pt idx="14196" formatCode="0.00">
                  <c:v>#N/A</c:v>
                </c:pt>
                <c:pt idx="14197" formatCode="0.00">
                  <c:v>#N/A</c:v>
                </c:pt>
                <c:pt idx="14198" formatCode="0.00">
                  <c:v>#N/A</c:v>
                </c:pt>
                <c:pt idx="14199" formatCode="0.00">
                  <c:v>#N/A</c:v>
                </c:pt>
                <c:pt idx="14200" formatCode="0.00">
                  <c:v>#N/A</c:v>
                </c:pt>
                <c:pt idx="14201" formatCode="0.00">
                  <c:v>#N/A</c:v>
                </c:pt>
                <c:pt idx="14202" formatCode="0.00">
                  <c:v>#N/A</c:v>
                </c:pt>
                <c:pt idx="14203" formatCode="0.00">
                  <c:v>#N/A</c:v>
                </c:pt>
                <c:pt idx="14204" formatCode="0.00">
                  <c:v>#N/A</c:v>
                </c:pt>
                <c:pt idx="14205" formatCode="0.00">
                  <c:v>#N/A</c:v>
                </c:pt>
                <c:pt idx="14206" formatCode="0.00">
                  <c:v>#N/A</c:v>
                </c:pt>
                <c:pt idx="14207" formatCode="0.00">
                  <c:v>#N/A</c:v>
                </c:pt>
                <c:pt idx="14208" formatCode="0.00">
                  <c:v>#N/A</c:v>
                </c:pt>
                <c:pt idx="14209" formatCode="0.00">
                  <c:v>#N/A</c:v>
                </c:pt>
                <c:pt idx="14210" formatCode="0.00">
                  <c:v>#N/A</c:v>
                </c:pt>
                <c:pt idx="14211" formatCode="0.00">
                  <c:v>#N/A</c:v>
                </c:pt>
                <c:pt idx="14212" formatCode="0.00">
                  <c:v>#N/A</c:v>
                </c:pt>
                <c:pt idx="14213" formatCode="0.00">
                  <c:v>#N/A</c:v>
                </c:pt>
                <c:pt idx="14214" formatCode="0.00">
                  <c:v>#N/A</c:v>
                </c:pt>
                <c:pt idx="14215" formatCode="0.00">
                  <c:v>#N/A</c:v>
                </c:pt>
                <c:pt idx="14216" formatCode="0.00">
                  <c:v>#N/A</c:v>
                </c:pt>
                <c:pt idx="14217" formatCode="0.00">
                  <c:v>#N/A</c:v>
                </c:pt>
                <c:pt idx="14218" formatCode="0.00">
                  <c:v>#N/A</c:v>
                </c:pt>
                <c:pt idx="14219" formatCode="0.00">
                  <c:v>#N/A</c:v>
                </c:pt>
                <c:pt idx="14220" formatCode="0.00">
                  <c:v>#N/A</c:v>
                </c:pt>
                <c:pt idx="14221" formatCode="0.00">
                  <c:v>#N/A</c:v>
                </c:pt>
                <c:pt idx="14222" formatCode="0.00">
                  <c:v>#N/A</c:v>
                </c:pt>
                <c:pt idx="14223" formatCode="0.00">
                  <c:v>#N/A</c:v>
                </c:pt>
                <c:pt idx="14224" formatCode="0.00">
                  <c:v>#N/A</c:v>
                </c:pt>
                <c:pt idx="14225" formatCode="0.00">
                  <c:v>#N/A</c:v>
                </c:pt>
                <c:pt idx="14226" formatCode="0.00">
                  <c:v>#N/A</c:v>
                </c:pt>
                <c:pt idx="14227" formatCode="0.00">
                  <c:v>#N/A</c:v>
                </c:pt>
                <c:pt idx="14228" formatCode="0.00">
                  <c:v>#N/A</c:v>
                </c:pt>
                <c:pt idx="14229" formatCode="0.00">
                  <c:v>#N/A</c:v>
                </c:pt>
                <c:pt idx="14230" formatCode="0.00">
                  <c:v>#N/A</c:v>
                </c:pt>
                <c:pt idx="14231" formatCode="0.00">
                  <c:v>#N/A</c:v>
                </c:pt>
                <c:pt idx="14232" formatCode="0.00">
                  <c:v>#N/A</c:v>
                </c:pt>
                <c:pt idx="14233" formatCode="0.00">
                  <c:v>#N/A</c:v>
                </c:pt>
                <c:pt idx="14234" formatCode="0.00">
                  <c:v>#N/A</c:v>
                </c:pt>
                <c:pt idx="14235" formatCode="0.00">
                  <c:v>#N/A</c:v>
                </c:pt>
                <c:pt idx="14236" formatCode="0.00">
                  <c:v>#N/A</c:v>
                </c:pt>
                <c:pt idx="14237" formatCode="0.00">
                  <c:v>#N/A</c:v>
                </c:pt>
                <c:pt idx="14238" formatCode="0.00">
                  <c:v>#N/A</c:v>
                </c:pt>
                <c:pt idx="14239" formatCode="0.00">
                  <c:v>#N/A</c:v>
                </c:pt>
                <c:pt idx="14240" formatCode="0.00">
                  <c:v>#N/A</c:v>
                </c:pt>
                <c:pt idx="14241" formatCode="0.00">
                  <c:v>#N/A</c:v>
                </c:pt>
                <c:pt idx="14242" formatCode="0.00">
                  <c:v>#N/A</c:v>
                </c:pt>
                <c:pt idx="14243" formatCode="0.00">
                  <c:v>#N/A</c:v>
                </c:pt>
                <c:pt idx="14244" formatCode="0.00">
                  <c:v>#N/A</c:v>
                </c:pt>
                <c:pt idx="14245" formatCode="0.00">
                  <c:v>#N/A</c:v>
                </c:pt>
                <c:pt idx="14246" formatCode="0.00">
                  <c:v>#N/A</c:v>
                </c:pt>
                <c:pt idx="14247" formatCode="0.00">
                  <c:v>#N/A</c:v>
                </c:pt>
                <c:pt idx="14248" formatCode="0.00">
                  <c:v>#N/A</c:v>
                </c:pt>
                <c:pt idx="14249" formatCode="0.00">
                  <c:v>#N/A</c:v>
                </c:pt>
                <c:pt idx="14250" formatCode="0.00">
                  <c:v>#N/A</c:v>
                </c:pt>
                <c:pt idx="14251" formatCode="0.00">
                  <c:v>#N/A</c:v>
                </c:pt>
                <c:pt idx="14252" formatCode="0.00">
                  <c:v>#N/A</c:v>
                </c:pt>
                <c:pt idx="14253" formatCode="0.00">
                  <c:v>#N/A</c:v>
                </c:pt>
                <c:pt idx="14254" formatCode="0.00">
                  <c:v>#N/A</c:v>
                </c:pt>
                <c:pt idx="14255" formatCode="0.00">
                  <c:v>#N/A</c:v>
                </c:pt>
                <c:pt idx="14256" formatCode="0.00">
                  <c:v>#N/A</c:v>
                </c:pt>
                <c:pt idx="14257" formatCode="0.00">
                  <c:v>#N/A</c:v>
                </c:pt>
                <c:pt idx="14258" formatCode="0.00">
                  <c:v>#N/A</c:v>
                </c:pt>
                <c:pt idx="14259" formatCode="0.00">
                  <c:v>#N/A</c:v>
                </c:pt>
                <c:pt idx="14260" formatCode="0.00">
                  <c:v>#N/A</c:v>
                </c:pt>
                <c:pt idx="14261" formatCode="0.00">
                  <c:v>#N/A</c:v>
                </c:pt>
                <c:pt idx="14262" formatCode="0.00">
                  <c:v>#N/A</c:v>
                </c:pt>
                <c:pt idx="14263" formatCode="0.00">
                  <c:v>#N/A</c:v>
                </c:pt>
                <c:pt idx="14264" formatCode="0.00">
                  <c:v>#N/A</c:v>
                </c:pt>
                <c:pt idx="14265" formatCode="0.00">
                  <c:v>#N/A</c:v>
                </c:pt>
                <c:pt idx="14266" formatCode="0.00">
                  <c:v>#N/A</c:v>
                </c:pt>
                <c:pt idx="14267" formatCode="0.00">
                  <c:v>#N/A</c:v>
                </c:pt>
                <c:pt idx="14268" formatCode="0.00">
                  <c:v>#N/A</c:v>
                </c:pt>
                <c:pt idx="14269" formatCode="0.00">
                  <c:v>#N/A</c:v>
                </c:pt>
                <c:pt idx="14270" formatCode="0.00">
                  <c:v>#N/A</c:v>
                </c:pt>
                <c:pt idx="14271" formatCode="0.00">
                  <c:v>#N/A</c:v>
                </c:pt>
                <c:pt idx="14272" formatCode="0.00">
                  <c:v>#N/A</c:v>
                </c:pt>
                <c:pt idx="14273" formatCode="0.00">
                  <c:v>#N/A</c:v>
                </c:pt>
                <c:pt idx="14274" formatCode="0.00">
                  <c:v>#N/A</c:v>
                </c:pt>
                <c:pt idx="14275" formatCode="0.00">
                  <c:v>#N/A</c:v>
                </c:pt>
                <c:pt idx="14276" formatCode="0.00">
                  <c:v>#N/A</c:v>
                </c:pt>
                <c:pt idx="14277" formatCode="0.00">
                  <c:v>#N/A</c:v>
                </c:pt>
                <c:pt idx="14278" formatCode="0.00">
                  <c:v>#N/A</c:v>
                </c:pt>
                <c:pt idx="14279" formatCode="0.00">
                  <c:v>#N/A</c:v>
                </c:pt>
                <c:pt idx="14280" formatCode="0.00">
                  <c:v>#N/A</c:v>
                </c:pt>
                <c:pt idx="14281" formatCode="0.00">
                  <c:v>#N/A</c:v>
                </c:pt>
                <c:pt idx="14282" formatCode="0.00">
                  <c:v>#N/A</c:v>
                </c:pt>
                <c:pt idx="14283" formatCode="0.00">
                  <c:v>#N/A</c:v>
                </c:pt>
                <c:pt idx="14284" formatCode="0.00">
                  <c:v>#N/A</c:v>
                </c:pt>
                <c:pt idx="14285" formatCode="0.00">
                  <c:v>#N/A</c:v>
                </c:pt>
                <c:pt idx="14286" formatCode="0.00">
                  <c:v>#N/A</c:v>
                </c:pt>
                <c:pt idx="14287" formatCode="0.00">
                  <c:v>#N/A</c:v>
                </c:pt>
                <c:pt idx="14288" formatCode="0.00">
                  <c:v>#N/A</c:v>
                </c:pt>
                <c:pt idx="14289" formatCode="0.00">
                  <c:v>#N/A</c:v>
                </c:pt>
                <c:pt idx="14290" formatCode="0.00">
                  <c:v>#N/A</c:v>
                </c:pt>
                <c:pt idx="14291" formatCode="0.00">
                  <c:v>#N/A</c:v>
                </c:pt>
                <c:pt idx="14292" formatCode="0.00">
                  <c:v>#N/A</c:v>
                </c:pt>
                <c:pt idx="14293" formatCode="0.00">
                  <c:v>#N/A</c:v>
                </c:pt>
                <c:pt idx="14294" formatCode="0.00">
                  <c:v>#N/A</c:v>
                </c:pt>
                <c:pt idx="14295" formatCode="0.00">
                  <c:v>#N/A</c:v>
                </c:pt>
                <c:pt idx="14296" formatCode="0.00">
                  <c:v>#N/A</c:v>
                </c:pt>
                <c:pt idx="14297" formatCode="0.00">
                  <c:v>#N/A</c:v>
                </c:pt>
                <c:pt idx="14298" formatCode="0.00">
                  <c:v>#N/A</c:v>
                </c:pt>
                <c:pt idx="14299" formatCode="0.00">
                  <c:v>#N/A</c:v>
                </c:pt>
                <c:pt idx="14300" formatCode="0.00">
                  <c:v>#N/A</c:v>
                </c:pt>
                <c:pt idx="14301" formatCode="0.00">
                  <c:v>#N/A</c:v>
                </c:pt>
                <c:pt idx="14302" formatCode="0.00">
                  <c:v>#N/A</c:v>
                </c:pt>
                <c:pt idx="14303" formatCode="0.00">
                  <c:v>#N/A</c:v>
                </c:pt>
                <c:pt idx="14304" formatCode="0.00">
                  <c:v>#N/A</c:v>
                </c:pt>
                <c:pt idx="14305" formatCode="0.00">
                  <c:v>#N/A</c:v>
                </c:pt>
                <c:pt idx="14306" formatCode="0.00">
                  <c:v>#N/A</c:v>
                </c:pt>
                <c:pt idx="14307" formatCode="0.00">
                  <c:v>#N/A</c:v>
                </c:pt>
                <c:pt idx="14308" formatCode="0.00">
                  <c:v>#N/A</c:v>
                </c:pt>
                <c:pt idx="14309" formatCode="0.00">
                  <c:v>#N/A</c:v>
                </c:pt>
                <c:pt idx="14310" formatCode="0.00">
                  <c:v>#N/A</c:v>
                </c:pt>
                <c:pt idx="14311" formatCode="0.00">
                  <c:v>#N/A</c:v>
                </c:pt>
                <c:pt idx="14312" formatCode="0.00">
                  <c:v>#N/A</c:v>
                </c:pt>
                <c:pt idx="14313" formatCode="0.00">
                  <c:v>#N/A</c:v>
                </c:pt>
                <c:pt idx="14314" formatCode="0.00">
                  <c:v>#N/A</c:v>
                </c:pt>
                <c:pt idx="14315" formatCode="0.00">
                  <c:v>#N/A</c:v>
                </c:pt>
                <c:pt idx="14316" formatCode="0.00">
                  <c:v>#N/A</c:v>
                </c:pt>
                <c:pt idx="14317" formatCode="0.00">
                  <c:v>#N/A</c:v>
                </c:pt>
                <c:pt idx="14318" formatCode="0.00">
                  <c:v>#N/A</c:v>
                </c:pt>
                <c:pt idx="14319" formatCode="0.00">
                  <c:v>#N/A</c:v>
                </c:pt>
                <c:pt idx="14320" formatCode="0.00">
                  <c:v>#N/A</c:v>
                </c:pt>
                <c:pt idx="14321" formatCode="0.00">
                  <c:v>#N/A</c:v>
                </c:pt>
                <c:pt idx="14322" formatCode="0.00">
                  <c:v>#N/A</c:v>
                </c:pt>
                <c:pt idx="14323" formatCode="0.00">
                  <c:v>#N/A</c:v>
                </c:pt>
                <c:pt idx="14324" formatCode="0.00">
                  <c:v>#N/A</c:v>
                </c:pt>
                <c:pt idx="14325" formatCode="0.00">
                  <c:v>#N/A</c:v>
                </c:pt>
                <c:pt idx="14326" formatCode="0.00">
                  <c:v>#N/A</c:v>
                </c:pt>
                <c:pt idx="14327" formatCode="0.00">
                  <c:v>#N/A</c:v>
                </c:pt>
                <c:pt idx="14328" formatCode="0.00">
                  <c:v>#N/A</c:v>
                </c:pt>
                <c:pt idx="14329" formatCode="0.00">
                  <c:v>#N/A</c:v>
                </c:pt>
                <c:pt idx="14330" formatCode="0.00">
                  <c:v>#N/A</c:v>
                </c:pt>
                <c:pt idx="14331" formatCode="0.00">
                  <c:v>#N/A</c:v>
                </c:pt>
                <c:pt idx="14332" formatCode="0.00">
                  <c:v>#N/A</c:v>
                </c:pt>
                <c:pt idx="14333" formatCode="0.00">
                  <c:v>#N/A</c:v>
                </c:pt>
                <c:pt idx="14334" formatCode="0.00">
                  <c:v>#N/A</c:v>
                </c:pt>
                <c:pt idx="14335" formatCode="0.00">
                  <c:v>#N/A</c:v>
                </c:pt>
                <c:pt idx="14336" formatCode="0.00">
                  <c:v>#N/A</c:v>
                </c:pt>
                <c:pt idx="14337" formatCode="0.00">
                  <c:v>#N/A</c:v>
                </c:pt>
                <c:pt idx="14338" formatCode="0.00">
                  <c:v>#N/A</c:v>
                </c:pt>
                <c:pt idx="14339" formatCode="0.00">
                  <c:v>#N/A</c:v>
                </c:pt>
                <c:pt idx="14340" formatCode="0.00">
                  <c:v>#N/A</c:v>
                </c:pt>
                <c:pt idx="14341" formatCode="0.00">
                  <c:v>#N/A</c:v>
                </c:pt>
                <c:pt idx="14342" formatCode="0.00">
                  <c:v>#N/A</c:v>
                </c:pt>
                <c:pt idx="14343" formatCode="0.00">
                  <c:v>#N/A</c:v>
                </c:pt>
                <c:pt idx="14344" formatCode="0.00">
                  <c:v>#N/A</c:v>
                </c:pt>
                <c:pt idx="14345" formatCode="0.00">
                  <c:v>#N/A</c:v>
                </c:pt>
                <c:pt idx="14346" formatCode="0.00">
                  <c:v>#N/A</c:v>
                </c:pt>
                <c:pt idx="14347" formatCode="0.00">
                  <c:v>#N/A</c:v>
                </c:pt>
                <c:pt idx="14348" formatCode="0.00">
                  <c:v>#N/A</c:v>
                </c:pt>
                <c:pt idx="14349" formatCode="0.00">
                  <c:v>#N/A</c:v>
                </c:pt>
                <c:pt idx="14350" formatCode="0.00">
                  <c:v>#N/A</c:v>
                </c:pt>
                <c:pt idx="14351" formatCode="0.00">
                  <c:v>#N/A</c:v>
                </c:pt>
                <c:pt idx="14352" formatCode="0.00">
                  <c:v>#N/A</c:v>
                </c:pt>
                <c:pt idx="14353" formatCode="0.00">
                  <c:v>#N/A</c:v>
                </c:pt>
                <c:pt idx="14354" formatCode="0.00">
                  <c:v>#N/A</c:v>
                </c:pt>
                <c:pt idx="14355" formatCode="0.00">
                  <c:v>#N/A</c:v>
                </c:pt>
                <c:pt idx="14356" formatCode="0.00">
                  <c:v>#N/A</c:v>
                </c:pt>
                <c:pt idx="14357" formatCode="0.00">
                  <c:v>#N/A</c:v>
                </c:pt>
                <c:pt idx="14358" formatCode="0.00">
                  <c:v>#N/A</c:v>
                </c:pt>
                <c:pt idx="14359" formatCode="0.00">
                  <c:v>#N/A</c:v>
                </c:pt>
                <c:pt idx="14360" formatCode="0.00">
                  <c:v>#N/A</c:v>
                </c:pt>
                <c:pt idx="14361" formatCode="0.00">
                  <c:v>#N/A</c:v>
                </c:pt>
                <c:pt idx="14362" formatCode="0.00">
                  <c:v>#N/A</c:v>
                </c:pt>
                <c:pt idx="14363" formatCode="0.00">
                  <c:v>#N/A</c:v>
                </c:pt>
                <c:pt idx="14364" formatCode="0.00">
                  <c:v>#N/A</c:v>
                </c:pt>
                <c:pt idx="14365" formatCode="0.00">
                  <c:v>#N/A</c:v>
                </c:pt>
                <c:pt idx="14366" formatCode="0.00">
                  <c:v>#N/A</c:v>
                </c:pt>
                <c:pt idx="14367" formatCode="0.00">
                  <c:v>#N/A</c:v>
                </c:pt>
                <c:pt idx="14368" formatCode="0.00">
                  <c:v>#N/A</c:v>
                </c:pt>
                <c:pt idx="14369" formatCode="0.00">
                  <c:v>#N/A</c:v>
                </c:pt>
                <c:pt idx="14370" formatCode="0.00">
                  <c:v>#N/A</c:v>
                </c:pt>
                <c:pt idx="14371" formatCode="0.00">
                  <c:v>#N/A</c:v>
                </c:pt>
                <c:pt idx="14372" formatCode="0.00">
                  <c:v>#N/A</c:v>
                </c:pt>
                <c:pt idx="14373" formatCode="0.00">
                  <c:v>#N/A</c:v>
                </c:pt>
                <c:pt idx="14374" formatCode="0.00">
                  <c:v>#N/A</c:v>
                </c:pt>
                <c:pt idx="14375" formatCode="0.00">
                  <c:v>#N/A</c:v>
                </c:pt>
                <c:pt idx="14376" formatCode="0.00">
                  <c:v>#N/A</c:v>
                </c:pt>
                <c:pt idx="14377" formatCode="0.00">
                  <c:v>#N/A</c:v>
                </c:pt>
                <c:pt idx="14378" formatCode="0.00">
                  <c:v>#N/A</c:v>
                </c:pt>
                <c:pt idx="14379" formatCode="0.00">
                  <c:v>#N/A</c:v>
                </c:pt>
                <c:pt idx="14380" formatCode="0.00">
                  <c:v>#N/A</c:v>
                </c:pt>
                <c:pt idx="14381" formatCode="0.00">
                  <c:v>#N/A</c:v>
                </c:pt>
                <c:pt idx="14382" formatCode="0.00">
                  <c:v>#N/A</c:v>
                </c:pt>
                <c:pt idx="14383" formatCode="0.00">
                  <c:v>#N/A</c:v>
                </c:pt>
                <c:pt idx="14384" formatCode="0.00">
                  <c:v>#N/A</c:v>
                </c:pt>
                <c:pt idx="14385" formatCode="0.00">
                  <c:v>#N/A</c:v>
                </c:pt>
                <c:pt idx="14386" formatCode="0.00">
                  <c:v>#N/A</c:v>
                </c:pt>
                <c:pt idx="14387" formatCode="0.00">
                  <c:v>#N/A</c:v>
                </c:pt>
                <c:pt idx="14388" formatCode="0.00">
                  <c:v>#N/A</c:v>
                </c:pt>
                <c:pt idx="14389" formatCode="0.00">
                  <c:v>#N/A</c:v>
                </c:pt>
                <c:pt idx="14390" formatCode="0.00">
                  <c:v>#N/A</c:v>
                </c:pt>
                <c:pt idx="14391" formatCode="0.00">
                  <c:v>#N/A</c:v>
                </c:pt>
                <c:pt idx="14392" formatCode="0.00">
                  <c:v>#N/A</c:v>
                </c:pt>
                <c:pt idx="14393" formatCode="0.00">
                  <c:v>#N/A</c:v>
                </c:pt>
                <c:pt idx="14394" formatCode="0.00">
                  <c:v>#N/A</c:v>
                </c:pt>
                <c:pt idx="14395" formatCode="0.00">
                  <c:v>#N/A</c:v>
                </c:pt>
                <c:pt idx="14396" formatCode="0.00">
                  <c:v>#N/A</c:v>
                </c:pt>
                <c:pt idx="14397" formatCode="0.00">
                  <c:v>#N/A</c:v>
                </c:pt>
                <c:pt idx="14398" formatCode="0.00">
                  <c:v>#N/A</c:v>
                </c:pt>
                <c:pt idx="14399" formatCode="0.00">
                  <c:v>#N/A</c:v>
                </c:pt>
                <c:pt idx="14400" formatCode="0.00">
                  <c:v>#N/A</c:v>
                </c:pt>
                <c:pt idx="14401" formatCode="0.00">
                  <c:v>#N/A</c:v>
                </c:pt>
                <c:pt idx="14402" formatCode="0.00">
                  <c:v>#N/A</c:v>
                </c:pt>
                <c:pt idx="14403" formatCode="0.00">
                  <c:v>#N/A</c:v>
                </c:pt>
                <c:pt idx="14404" formatCode="0.00">
                  <c:v>#N/A</c:v>
                </c:pt>
                <c:pt idx="14405" formatCode="0.00">
                  <c:v>#N/A</c:v>
                </c:pt>
                <c:pt idx="14406" formatCode="0.00">
                  <c:v>#N/A</c:v>
                </c:pt>
                <c:pt idx="14407" formatCode="0.00">
                  <c:v>#N/A</c:v>
                </c:pt>
                <c:pt idx="14408" formatCode="0.00">
                  <c:v>#N/A</c:v>
                </c:pt>
                <c:pt idx="14409" formatCode="0.00">
                  <c:v>#N/A</c:v>
                </c:pt>
                <c:pt idx="14410" formatCode="0.00">
                  <c:v>#N/A</c:v>
                </c:pt>
                <c:pt idx="14411" formatCode="0.00">
                  <c:v>#N/A</c:v>
                </c:pt>
                <c:pt idx="14412" formatCode="0.00">
                  <c:v>#N/A</c:v>
                </c:pt>
                <c:pt idx="14413" formatCode="0.00">
                  <c:v>#N/A</c:v>
                </c:pt>
                <c:pt idx="14414" formatCode="0.00">
                  <c:v>#N/A</c:v>
                </c:pt>
                <c:pt idx="14415" formatCode="0.00">
                  <c:v>#N/A</c:v>
                </c:pt>
                <c:pt idx="14416" formatCode="0.00">
                  <c:v>#N/A</c:v>
                </c:pt>
                <c:pt idx="14417" formatCode="0.00">
                  <c:v>#N/A</c:v>
                </c:pt>
                <c:pt idx="14418" formatCode="0.00">
                  <c:v>#N/A</c:v>
                </c:pt>
                <c:pt idx="14419" formatCode="0.00">
                  <c:v>#N/A</c:v>
                </c:pt>
                <c:pt idx="14420" formatCode="0.00">
                  <c:v>#N/A</c:v>
                </c:pt>
                <c:pt idx="14421" formatCode="0.00">
                  <c:v>#N/A</c:v>
                </c:pt>
                <c:pt idx="14422" formatCode="0.00">
                  <c:v>#N/A</c:v>
                </c:pt>
                <c:pt idx="14423" formatCode="0.00">
                  <c:v>#N/A</c:v>
                </c:pt>
                <c:pt idx="14424" formatCode="0.00">
                  <c:v>#N/A</c:v>
                </c:pt>
                <c:pt idx="14425" formatCode="0.00">
                  <c:v>#N/A</c:v>
                </c:pt>
                <c:pt idx="14426" formatCode="0.00">
                  <c:v>#N/A</c:v>
                </c:pt>
                <c:pt idx="14427" formatCode="0.00">
                  <c:v>#N/A</c:v>
                </c:pt>
                <c:pt idx="14428" formatCode="0.00">
                  <c:v>#N/A</c:v>
                </c:pt>
                <c:pt idx="14429" formatCode="0.00">
                  <c:v>#N/A</c:v>
                </c:pt>
                <c:pt idx="14430" formatCode="0.00">
                  <c:v>#N/A</c:v>
                </c:pt>
                <c:pt idx="14431" formatCode="0.00">
                  <c:v>#N/A</c:v>
                </c:pt>
                <c:pt idx="14432" formatCode="0.00">
                  <c:v>#N/A</c:v>
                </c:pt>
                <c:pt idx="14433" formatCode="0.00">
                  <c:v>#N/A</c:v>
                </c:pt>
                <c:pt idx="14434" formatCode="0.00">
                  <c:v>#N/A</c:v>
                </c:pt>
                <c:pt idx="14435" formatCode="0.00">
                  <c:v>#N/A</c:v>
                </c:pt>
                <c:pt idx="14436" formatCode="0.00">
                  <c:v>#N/A</c:v>
                </c:pt>
                <c:pt idx="14437" formatCode="0.00">
                  <c:v>#N/A</c:v>
                </c:pt>
                <c:pt idx="14438" formatCode="0.00">
                  <c:v>#N/A</c:v>
                </c:pt>
                <c:pt idx="14439" formatCode="0.00">
                  <c:v>#N/A</c:v>
                </c:pt>
                <c:pt idx="14440" formatCode="0.00">
                  <c:v>#N/A</c:v>
                </c:pt>
                <c:pt idx="14441" formatCode="0.00">
                  <c:v>#N/A</c:v>
                </c:pt>
                <c:pt idx="14442" formatCode="0.00">
                  <c:v>#N/A</c:v>
                </c:pt>
                <c:pt idx="14443" formatCode="0.00">
                  <c:v>#N/A</c:v>
                </c:pt>
                <c:pt idx="14444" formatCode="0.00">
                  <c:v>#N/A</c:v>
                </c:pt>
                <c:pt idx="14445" formatCode="0.00">
                  <c:v>#N/A</c:v>
                </c:pt>
                <c:pt idx="14446" formatCode="0.00">
                  <c:v>#N/A</c:v>
                </c:pt>
                <c:pt idx="14447" formatCode="0.00">
                  <c:v>#N/A</c:v>
                </c:pt>
                <c:pt idx="14448" formatCode="0.00">
                  <c:v>#N/A</c:v>
                </c:pt>
                <c:pt idx="14449" formatCode="0.00">
                  <c:v>#N/A</c:v>
                </c:pt>
                <c:pt idx="14450" formatCode="0.00">
                  <c:v>#N/A</c:v>
                </c:pt>
                <c:pt idx="14451" formatCode="0.00">
                  <c:v>#N/A</c:v>
                </c:pt>
                <c:pt idx="14452" formatCode="0.00">
                  <c:v>#N/A</c:v>
                </c:pt>
                <c:pt idx="14453" formatCode="0.00">
                  <c:v>#N/A</c:v>
                </c:pt>
                <c:pt idx="14454" formatCode="0.00">
                  <c:v>#N/A</c:v>
                </c:pt>
                <c:pt idx="14455" formatCode="0.00">
                  <c:v>#N/A</c:v>
                </c:pt>
                <c:pt idx="14456" formatCode="0.00">
                  <c:v>#N/A</c:v>
                </c:pt>
                <c:pt idx="14457" formatCode="0.00">
                  <c:v>#N/A</c:v>
                </c:pt>
                <c:pt idx="14458" formatCode="0.00">
                  <c:v>#N/A</c:v>
                </c:pt>
                <c:pt idx="14459" formatCode="0.00">
                  <c:v>#N/A</c:v>
                </c:pt>
                <c:pt idx="14460" formatCode="0.00">
                  <c:v>#N/A</c:v>
                </c:pt>
                <c:pt idx="14461" formatCode="0.00">
                  <c:v>#N/A</c:v>
                </c:pt>
                <c:pt idx="14462" formatCode="0.00">
                  <c:v>#N/A</c:v>
                </c:pt>
                <c:pt idx="14463" formatCode="0.00">
                  <c:v>#N/A</c:v>
                </c:pt>
                <c:pt idx="14464" formatCode="0.00">
                  <c:v>#N/A</c:v>
                </c:pt>
                <c:pt idx="14465" formatCode="0.00">
                  <c:v>#N/A</c:v>
                </c:pt>
                <c:pt idx="14466" formatCode="0.00">
                  <c:v>#N/A</c:v>
                </c:pt>
                <c:pt idx="14467" formatCode="0.00">
                  <c:v>#N/A</c:v>
                </c:pt>
                <c:pt idx="14468" formatCode="0.00">
                  <c:v>#N/A</c:v>
                </c:pt>
                <c:pt idx="14469" formatCode="0.00">
                  <c:v>#N/A</c:v>
                </c:pt>
                <c:pt idx="14470" formatCode="0.00">
                  <c:v>#N/A</c:v>
                </c:pt>
                <c:pt idx="14471" formatCode="0.00">
                  <c:v>#N/A</c:v>
                </c:pt>
                <c:pt idx="14472" formatCode="0.00">
                  <c:v>#N/A</c:v>
                </c:pt>
                <c:pt idx="14473" formatCode="0.00">
                  <c:v>#N/A</c:v>
                </c:pt>
                <c:pt idx="14474" formatCode="0.00">
                  <c:v>#N/A</c:v>
                </c:pt>
                <c:pt idx="14475" formatCode="0.00">
                  <c:v>#N/A</c:v>
                </c:pt>
                <c:pt idx="14476" formatCode="0.00">
                  <c:v>#N/A</c:v>
                </c:pt>
                <c:pt idx="14477" formatCode="0.00">
                  <c:v>#N/A</c:v>
                </c:pt>
                <c:pt idx="14478" formatCode="0.00">
                  <c:v>#N/A</c:v>
                </c:pt>
                <c:pt idx="14479" formatCode="0.00">
                  <c:v>#N/A</c:v>
                </c:pt>
                <c:pt idx="14480" formatCode="0.00">
                  <c:v>#N/A</c:v>
                </c:pt>
                <c:pt idx="14481" formatCode="0.00">
                  <c:v>#N/A</c:v>
                </c:pt>
                <c:pt idx="14482" formatCode="0.00">
                  <c:v>#N/A</c:v>
                </c:pt>
                <c:pt idx="14483" formatCode="0.00">
                  <c:v>#N/A</c:v>
                </c:pt>
                <c:pt idx="14484" formatCode="0.00">
                  <c:v>#N/A</c:v>
                </c:pt>
                <c:pt idx="14485" formatCode="0.00">
                  <c:v>#N/A</c:v>
                </c:pt>
                <c:pt idx="14486" formatCode="0.00">
                  <c:v>#N/A</c:v>
                </c:pt>
                <c:pt idx="14487" formatCode="0.00">
                  <c:v>#N/A</c:v>
                </c:pt>
                <c:pt idx="14488" formatCode="0.00">
                  <c:v>#N/A</c:v>
                </c:pt>
                <c:pt idx="14489" formatCode="0.00">
                  <c:v>#N/A</c:v>
                </c:pt>
                <c:pt idx="14490" formatCode="0.00">
                  <c:v>#N/A</c:v>
                </c:pt>
                <c:pt idx="14491" formatCode="0.00">
                  <c:v>#N/A</c:v>
                </c:pt>
                <c:pt idx="14492" formatCode="0.00">
                  <c:v>#N/A</c:v>
                </c:pt>
                <c:pt idx="14493" formatCode="0.00">
                  <c:v>#N/A</c:v>
                </c:pt>
                <c:pt idx="14494" formatCode="0.00">
                  <c:v>#N/A</c:v>
                </c:pt>
                <c:pt idx="14495" formatCode="0.00">
                  <c:v>#N/A</c:v>
                </c:pt>
                <c:pt idx="14496" formatCode="0.00">
                  <c:v>#N/A</c:v>
                </c:pt>
                <c:pt idx="14497" formatCode="0.00">
                  <c:v>#N/A</c:v>
                </c:pt>
                <c:pt idx="14498" formatCode="0.00">
                  <c:v>#N/A</c:v>
                </c:pt>
                <c:pt idx="14499" formatCode="0.00">
                  <c:v>#N/A</c:v>
                </c:pt>
                <c:pt idx="14500" formatCode="0.00">
                  <c:v>#N/A</c:v>
                </c:pt>
                <c:pt idx="14501" formatCode="0.00">
                  <c:v>#N/A</c:v>
                </c:pt>
                <c:pt idx="14502" formatCode="0.00">
                  <c:v>#N/A</c:v>
                </c:pt>
                <c:pt idx="14503" formatCode="0.00">
                  <c:v>#N/A</c:v>
                </c:pt>
                <c:pt idx="14504" formatCode="0.00">
                  <c:v>#N/A</c:v>
                </c:pt>
                <c:pt idx="14505" formatCode="0.00">
                  <c:v>#N/A</c:v>
                </c:pt>
                <c:pt idx="14506" formatCode="0.00">
                  <c:v>#N/A</c:v>
                </c:pt>
                <c:pt idx="14507" formatCode="0.00">
                  <c:v>#N/A</c:v>
                </c:pt>
                <c:pt idx="14508" formatCode="0.00">
                  <c:v>#N/A</c:v>
                </c:pt>
                <c:pt idx="14509" formatCode="0.00">
                  <c:v>#N/A</c:v>
                </c:pt>
                <c:pt idx="14510" formatCode="0.00">
                  <c:v>#N/A</c:v>
                </c:pt>
                <c:pt idx="14511" formatCode="0.00">
                  <c:v>#N/A</c:v>
                </c:pt>
                <c:pt idx="14512" formatCode="0.00">
                  <c:v>#N/A</c:v>
                </c:pt>
                <c:pt idx="14513" formatCode="0.00">
                  <c:v>#N/A</c:v>
                </c:pt>
                <c:pt idx="14514" formatCode="0.00">
                  <c:v>#N/A</c:v>
                </c:pt>
                <c:pt idx="14515" formatCode="0.00">
                  <c:v>#N/A</c:v>
                </c:pt>
                <c:pt idx="14516" formatCode="0.00">
                  <c:v>#N/A</c:v>
                </c:pt>
                <c:pt idx="14517" formatCode="0.00">
                  <c:v>#N/A</c:v>
                </c:pt>
                <c:pt idx="14518" formatCode="0.00">
                  <c:v>#N/A</c:v>
                </c:pt>
                <c:pt idx="14519" formatCode="0.00">
                  <c:v>#N/A</c:v>
                </c:pt>
                <c:pt idx="14520" formatCode="0.00">
                  <c:v>#N/A</c:v>
                </c:pt>
                <c:pt idx="14521" formatCode="0.00">
                  <c:v>#N/A</c:v>
                </c:pt>
                <c:pt idx="14522" formatCode="0.00">
                  <c:v>#N/A</c:v>
                </c:pt>
                <c:pt idx="14523" formatCode="0.00">
                  <c:v>#N/A</c:v>
                </c:pt>
                <c:pt idx="14524" formatCode="0.00">
                  <c:v>#N/A</c:v>
                </c:pt>
                <c:pt idx="14525" formatCode="0.00">
                  <c:v>#N/A</c:v>
                </c:pt>
                <c:pt idx="14526" formatCode="0.00">
                  <c:v>#N/A</c:v>
                </c:pt>
                <c:pt idx="14527" formatCode="0.00">
                  <c:v>#N/A</c:v>
                </c:pt>
                <c:pt idx="14528" formatCode="0.00">
                  <c:v>#N/A</c:v>
                </c:pt>
                <c:pt idx="14529" formatCode="0.00">
                  <c:v>#N/A</c:v>
                </c:pt>
                <c:pt idx="14530" formatCode="0.00">
                  <c:v>#N/A</c:v>
                </c:pt>
                <c:pt idx="14531" formatCode="0.00">
                  <c:v>#N/A</c:v>
                </c:pt>
                <c:pt idx="14532" formatCode="0.00">
                  <c:v>#N/A</c:v>
                </c:pt>
                <c:pt idx="14533" formatCode="0.00">
                  <c:v>#N/A</c:v>
                </c:pt>
                <c:pt idx="14534" formatCode="0.00">
                  <c:v>#N/A</c:v>
                </c:pt>
                <c:pt idx="14535" formatCode="0.00">
                  <c:v>#N/A</c:v>
                </c:pt>
                <c:pt idx="14536" formatCode="0.00">
                  <c:v>#N/A</c:v>
                </c:pt>
                <c:pt idx="14537" formatCode="0.00">
                  <c:v>#N/A</c:v>
                </c:pt>
                <c:pt idx="14538" formatCode="0.00">
                  <c:v>#N/A</c:v>
                </c:pt>
                <c:pt idx="14539" formatCode="0.00">
                  <c:v>#N/A</c:v>
                </c:pt>
                <c:pt idx="14540" formatCode="0.00">
                  <c:v>#N/A</c:v>
                </c:pt>
                <c:pt idx="14541" formatCode="0.00">
                  <c:v>#N/A</c:v>
                </c:pt>
                <c:pt idx="14542" formatCode="0.00">
                  <c:v>#N/A</c:v>
                </c:pt>
                <c:pt idx="14543" formatCode="0.00">
                  <c:v>#N/A</c:v>
                </c:pt>
                <c:pt idx="14544" formatCode="0.00">
                  <c:v>#N/A</c:v>
                </c:pt>
                <c:pt idx="14545" formatCode="0.00">
                  <c:v>#N/A</c:v>
                </c:pt>
                <c:pt idx="14546" formatCode="0.00">
                  <c:v>#N/A</c:v>
                </c:pt>
                <c:pt idx="14547" formatCode="0.00">
                  <c:v>#N/A</c:v>
                </c:pt>
                <c:pt idx="14548" formatCode="0.00">
                  <c:v>#N/A</c:v>
                </c:pt>
                <c:pt idx="14549" formatCode="0.00">
                  <c:v>#N/A</c:v>
                </c:pt>
                <c:pt idx="14550" formatCode="0.00">
                  <c:v>#N/A</c:v>
                </c:pt>
                <c:pt idx="14551" formatCode="0.00">
                  <c:v>#N/A</c:v>
                </c:pt>
                <c:pt idx="14552" formatCode="0.00">
                  <c:v>#N/A</c:v>
                </c:pt>
                <c:pt idx="14553" formatCode="0.00">
                  <c:v>#N/A</c:v>
                </c:pt>
                <c:pt idx="14554" formatCode="0.00">
                  <c:v>#N/A</c:v>
                </c:pt>
                <c:pt idx="14555" formatCode="0.00">
                  <c:v>#N/A</c:v>
                </c:pt>
                <c:pt idx="14556" formatCode="0.00">
                  <c:v>#N/A</c:v>
                </c:pt>
                <c:pt idx="14557" formatCode="0.00">
                  <c:v>#N/A</c:v>
                </c:pt>
                <c:pt idx="14558" formatCode="0.00">
                  <c:v>#N/A</c:v>
                </c:pt>
                <c:pt idx="14559" formatCode="0.00">
                  <c:v>#N/A</c:v>
                </c:pt>
                <c:pt idx="14560" formatCode="0.00">
                  <c:v>#N/A</c:v>
                </c:pt>
                <c:pt idx="14561" formatCode="0.00">
                  <c:v>#N/A</c:v>
                </c:pt>
                <c:pt idx="14562" formatCode="0.00">
                  <c:v>#N/A</c:v>
                </c:pt>
                <c:pt idx="14563" formatCode="0.00">
                  <c:v>#N/A</c:v>
                </c:pt>
                <c:pt idx="14564" formatCode="0.00">
                  <c:v>#N/A</c:v>
                </c:pt>
                <c:pt idx="14565" formatCode="0.00">
                  <c:v>#N/A</c:v>
                </c:pt>
                <c:pt idx="14566" formatCode="0.00">
                  <c:v>#N/A</c:v>
                </c:pt>
                <c:pt idx="14567" formatCode="0.00">
                  <c:v>#N/A</c:v>
                </c:pt>
                <c:pt idx="14568" formatCode="0.00">
                  <c:v>#N/A</c:v>
                </c:pt>
                <c:pt idx="14569" formatCode="0.00">
                  <c:v>#N/A</c:v>
                </c:pt>
                <c:pt idx="14570" formatCode="0.00">
                  <c:v>#N/A</c:v>
                </c:pt>
                <c:pt idx="14571" formatCode="0.00">
                  <c:v>#N/A</c:v>
                </c:pt>
                <c:pt idx="14572" formatCode="0.00">
                  <c:v>#N/A</c:v>
                </c:pt>
                <c:pt idx="14573" formatCode="0.00">
                  <c:v>#N/A</c:v>
                </c:pt>
                <c:pt idx="14574" formatCode="0.00">
                  <c:v>#N/A</c:v>
                </c:pt>
                <c:pt idx="14575" formatCode="0.00">
                  <c:v>#N/A</c:v>
                </c:pt>
                <c:pt idx="14576" formatCode="0.00">
                  <c:v>#N/A</c:v>
                </c:pt>
                <c:pt idx="14577" formatCode="0.00">
                  <c:v>#N/A</c:v>
                </c:pt>
                <c:pt idx="14578" formatCode="0.00">
                  <c:v>#N/A</c:v>
                </c:pt>
                <c:pt idx="14579" formatCode="0.00">
                  <c:v>#N/A</c:v>
                </c:pt>
                <c:pt idx="14580" formatCode="0.00">
                  <c:v>#N/A</c:v>
                </c:pt>
                <c:pt idx="14581" formatCode="0.00">
                  <c:v>#N/A</c:v>
                </c:pt>
                <c:pt idx="14582" formatCode="0.00">
                  <c:v>#N/A</c:v>
                </c:pt>
                <c:pt idx="14583" formatCode="0.00">
                  <c:v>#N/A</c:v>
                </c:pt>
                <c:pt idx="14584" formatCode="0.00">
                  <c:v>#N/A</c:v>
                </c:pt>
                <c:pt idx="14585" formatCode="0.00">
                  <c:v>#N/A</c:v>
                </c:pt>
                <c:pt idx="14586" formatCode="0.00">
                  <c:v>#N/A</c:v>
                </c:pt>
                <c:pt idx="14587" formatCode="0.00">
                  <c:v>#N/A</c:v>
                </c:pt>
                <c:pt idx="14588" formatCode="0.00">
                  <c:v>#N/A</c:v>
                </c:pt>
                <c:pt idx="14589" formatCode="0.00">
                  <c:v>#N/A</c:v>
                </c:pt>
                <c:pt idx="14590" formatCode="0.00">
                  <c:v>#N/A</c:v>
                </c:pt>
                <c:pt idx="14591" formatCode="0.00">
                  <c:v>#N/A</c:v>
                </c:pt>
                <c:pt idx="14592" formatCode="0.00">
                  <c:v>#N/A</c:v>
                </c:pt>
                <c:pt idx="14593" formatCode="0.00">
                  <c:v>#N/A</c:v>
                </c:pt>
                <c:pt idx="14594" formatCode="0.00">
                  <c:v>#N/A</c:v>
                </c:pt>
                <c:pt idx="14595" formatCode="0.00">
                  <c:v>#N/A</c:v>
                </c:pt>
                <c:pt idx="14596" formatCode="0.00">
                  <c:v>#N/A</c:v>
                </c:pt>
                <c:pt idx="14597" formatCode="0.00">
                  <c:v>#N/A</c:v>
                </c:pt>
                <c:pt idx="14598" formatCode="0.00">
                  <c:v>#N/A</c:v>
                </c:pt>
                <c:pt idx="14599" formatCode="0.00">
                  <c:v>#N/A</c:v>
                </c:pt>
                <c:pt idx="14600" formatCode="0.00">
                  <c:v>#N/A</c:v>
                </c:pt>
                <c:pt idx="14601" formatCode="0.00">
                  <c:v>#N/A</c:v>
                </c:pt>
                <c:pt idx="14602" formatCode="0.00">
                  <c:v>#N/A</c:v>
                </c:pt>
                <c:pt idx="14603" formatCode="0.00">
                  <c:v>#N/A</c:v>
                </c:pt>
                <c:pt idx="14604" formatCode="0.00">
                  <c:v>#N/A</c:v>
                </c:pt>
                <c:pt idx="14605" formatCode="0.00">
                  <c:v>#N/A</c:v>
                </c:pt>
                <c:pt idx="14606" formatCode="0.00">
                  <c:v>#N/A</c:v>
                </c:pt>
                <c:pt idx="14607" formatCode="0.00">
                  <c:v>#N/A</c:v>
                </c:pt>
                <c:pt idx="14608" formatCode="0.00">
                  <c:v>#N/A</c:v>
                </c:pt>
                <c:pt idx="14609" formatCode="0.00">
                  <c:v>#N/A</c:v>
                </c:pt>
                <c:pt idx="14610" formatCode="0.00">
                  <c:v>#N/A</c:v>
                </c:pt>
                <c:pt idx="14611" formatCode="0.00">
                  <c:v>#N/A</c:v>
                </c:pt>
                <c:pt idx="14612" formatCode="0.00">
                  <c:v>#N/A</c:v>
                </c:pt>
                <c:pt idx="14613" formatCode="0.00">
                  <c:v>#N/A</c:v>
                </c:pt>
                <c:pt idx="14614" formatCode="0.00">
                  <c:v>#N/A</c:v>
                </c:pt>
                <c:pt idx="14615" formatCode="0.00">
                  <c:v>#N/A</c:v>
                </c:pt>
                <c:pt idx="14616" formatCode="0.00">
                  <c:v>#N/A</c:v>
                </c:pt>
                <c:pt idx="14617" formatCode="0.00">
                  <c:v>#N/A</c:v>
                </c:pt>
                <c:pt idx="14618" formatCode="0.00">
                  <c:v>#N/A</c:v>
                </c:pt>
                <c:pt idx="14619" formatCode="0.00">
                  <c:v>#N/A</c:v>
                </c:pt>
                <c:pt idx="14620" formatCode="0.00">
                  <c:v>#N/A</c:v>
                </c:pt>
                <c:pt idx="14621" formatCode="0.00">
                  <c:v>#N/A</c:v>
                </c:pt>
                <c:pt idx="14622" formatCode="0.00">
                  <c:v>#N/A</c:v>
                </c:pt>
                <c:pt idx="14623" formatCode="0.00">
                  <c:v>#N/A</c:v>
                </c:pt>
                <c:pt idx="14624" formatCode="0.00">
                  <c:v>#N/A</c:v>
                </c:pt>
                <c:pt idx="14625" formatCode="0.00">
                  <c:v>#N/A</c:v>
                </c:pt>
                <c:pt idx="14626" formatCode="0.00">
                  <c:v>#N/A</c:v>
                </c:pt>
                <c:pt idx="14627" formatCode="0.00">
                  <c:v>#N/A</c:v>
                </c:pt>
                <c:pt idx="14628" formatCode="0.00">
                  <c:v>#N/A</c:v>
                </c:pt>
                <c:pt idx="14629" formatCode="0.00">
                  <c:v>#N/A</c:v>
                </c:pt>
                <c:pt idx="14630" formatCode="0.00">
                  <c:v>#N/A</c:v>
                </c:pt>
                <c:pt idx="14631" formatCode="0.00">
                  <c:v>#N/A</c:v>
                </c:pt>
                <c:pt idx="14632" formatCode="0.00">
                  <c:v>#N/A</c:v>
                </c:pt>
                <c:pt idx="14633" formatCode="0.00">
                  <c:v>#N/A</c:v>
                </c:pt>
                <c:pt idx="14634" formatCode="0.00">
                  <c:v>#N/A</c:v>
                </c:pt>
                <c:pt idx="14635" formatCode="0.00">
                  <c:v>#N/A</c:v>
                </c:pt>
                <c:pt idx="14636" formatCode="0.00">
                  <c:v>#N/A</c:v>
                </c:pt>
                <c:pt idx="14637" formatCode="0.00">
                  <c:v>#N/A</c:v>
                </c:pt>
                <c:pt idx="14638" formatCode="0.00">
                  <c:v>#N/A</c:v>
                </c:pt>
                <c:pt idx="14639" formatCode="0.00">
                  <c:v>#N/A</c:v>
                </c:pt>
                <c:pt idx="14640" formatCode="0.00">
                  <c:v>#N/A</c:v>
                </c:pt>
                <c:pt idx="14641" formatCode="0.00">
                  <c:v>#N/A</c:v>
                </c:pt>
                <c:pt idx="14642" formatCode="0.00">
                  <c:v>#N/A</c:v>
                </c:pt>
                <c:pt idx="14643" formatCode="0.00">
                  <c:v>#N/A</c:v>
                </c:pt>
                <c:pt idx="14644" formatCode="0.00">
                  <c:v>#N/A</c:v>
                </c:pt>
                <c:pt idx="14645" formatCode="0.00">
                  <c:v>#N/A</c:v>
                </c:pt>
                <c:pt idx="14646" formatCode="0.00">
                  <c:v>#N/A</c:v>
                </c:pt>
                <c:pt idx="14647" formatCode="0.00">
                  <c:v>#N/A</c:v>
                </c:pt>
                <c:pt idx="14648" formatCode="0.00">
                  <c:v>#N/A</c:v>
                </c:pt>
                <c:pt idx="14649" formatCode="0.00">
                  <c:v>#N/A</c:v>
                </c:pt>
                <c:pt idx="14650" formatCode="0.00">
                  <c:v>#N/A</c:v>
                </c:pt>
                <c:pt idx="14651" formatCode="0.00">
                  <c:v>#N/A</c:v>
                </c:pt>
                <c:pt idx="14652" formatCode="0.00">
                  <c:v>#N/A</c:v>
                </c:pt>
                <c:pt idx="14653" formatCode="0.00">
                  <c:v>#N/A</c:v>
                </c:pt>
                <c:pt idx="14654" formatCode="0.00">
                  <c:v>#N/A</c:v>
                </c:pt>
                <c:pt idx="14655" formatCode="0.00">
                  <c:v>#N/A</c:v>
                </c:pt>
                <c:pt idx="14656" formatCode="0.00">
                  <c:v>#N/A</c:v>
                </c:pt>
                <c:pt idx="14657" formatCode="0.00">
                  <c:v>#N/A</c:v>
                </c:pt>
                <c:pt idx="14658" formatCode="0.00">
                  <c:v>#N/A</c:v>
                </c:pt>
                <c:pt idx="14659" formatCode="0.00">
                  <c:v>#N/A</c:v>
                </c:pt>
                <c:pt idx="14660" formatCode="0.00">
                  <c:v>#N/A</c:v>
                </c:pt>
                <c:pt idx="14661" formatCode="0.00">
                  <c:v>#N/A</c:v>
                </c:pt>
                <c:pt idx="14662" formatCode="0.00">
                  <c:v>#N/A</c:v>
                </c:pt>
                <c:pt idx="14663" formatCode="0.00">
                  <c:v>#N/A</c:v>
                </c:pt>
                <c:pt idx="14664" formatCode="0.00">
                  <c:v>#N/A</c:v>
                </c:pt>
                <c:pt idx="14665" formatCode="0.00">
                  <c:v>#N/A</c:v>
                </c:pt>
                <c:pt idx="14666" formatCode="0.00">
                  <c:v>#N/A</c:v>
                </c:pt>
                <c:pt idx="14667" formatCode="0.00">
                  <c:v>#N/A</c:v>
                </c:pt>
                <c:pt idx="14668" formatCode="0.00">
                  <c:v>#N/A</c:v>
                </c:pt>
                <c:pt idx="14669" formatCode="0.00">
                  <c:v>#N/A</c:v>
                </c:pt>
                <c:pt idx="14670" formatCode="0.00">
                  <c:v>#N/A</c:v>
                </c:pt>
                <c:pt idx="14671" formatCode="0.00">
                  <c:v>#N/A</c:v>
                </c:pt>
                <c:pt idx="14672" formatCode="0.00">
                  <c:v>#N/A</c:v>
                </c:pt>
                <c:pt idx="14673" formatCode="0.00">
                  <c:v>#N/A</c:v>
                </c:pt>
                <c:pt idx="14674" formatCode="0.00">
                  <c:v>#N/A</c:v>
                </c:pt>
                <c:pt idx="14675" formatCode="0.00">
                  <c:v>#N/A</c:v>
                </c:pt>
                <c:pt idx="14676" formatCode="0.00">
                  <c:v>#N/A</c:v>
                </c:pt>
                <c:pt idx="14677" formatCode="0.00">
                  <c:v>#N/A</c:v>
                </c:pt>
                <c:pt idx="14678" formatCode="0.00">
                  <c:v>#N/A</c:v>
                </c:pt>
                <c:pt idx="14679" formatCode="0.00">
                  <c:v>#N/A</c:v>
                </c:pt>
                <c:pt idx="14680" formatCode="0.00">
                  <c:v>#N/A</c:v>
                </c:pt>
                <c:pt idx="14681" formatCode="0.00">
                  <c:v>#N/A</c:v>
                </c:pt>
                <c:pt idx="14682" formatCode="0.00">
                  <c:v>#N/A</c:v>
                </c:pt>
                <c:pt idx="14683" formatCode="0.00">
                  <c:v>#N/A</c:v>
                </c:pt>
                <c:pt idx="14684" formatCode="0.00">
                  <c:v>#N/A</c:v>
                </c:pt>
                <c:pt idx="14685" formatCode="0.00">
                  <c:v>#N/A</c:v>
                </c:pt>
                <c:pt idx="14686" formatCode="0.00">
                  <c:v>#N/A</c:v>
                </c:pt>
                <c:pt idx="14687" formatCode="0.00">
                  <c:v>#N/A</c:v>
                </c:pt>
                <c:pt idx="14688" formatCode="0.00">
                  <c:v>#N/A</c:v>
                </c:pt>
                <c:pt idx="14689" formatCode="0.00">
                  <c:v>#N/A</c:v>
                </c:pt>
                <c:pt idx="14690" formatCode="0.00">
                  <c:v>#N/A</c:v>
                </c:pt>
                <c:pt idx="14691" formatCode="0.00">
                  <c:v>#N/A</c:v>
                </c:pt>
                <c:pt idx="14692" formatCode="0.00">
                  <c:v>#N/A</c:v>
                </c:pt>
                <c:pt idx="14693" formatCode="0.00">
                  <c:v>#N/A</c:v>
                </c:pt>
                <c:pt idx="14694" formatCode="0.00">
                  <c:v>#N/A</c:v>
                </c:pt>
                <c:pt idx="14695" formatCode="0.00">
                  <c:v>#N/A</c:v>
                </c:pt>
                <c:pt idx="14696" formatCode="0.00">
                  <c:v>#N/A</c:v>
                </c:pt>
                <c:pt idx="14697" formatCode="0.00">
                  <c:v>#N/A</c:v>
                </c:pt>
                <c:pt idx="14698" formatCode="0.00">
                  <c:v>#N/A</c:v>
                </c:pt>
                <c:pt idx="14699" formatCode="0.00">
                  <c:v>#N/A</c:v>
                </c:pt>
                <c:pt idx="14700" formatCode="0.00">
                  <c:v>#N/A</c:v>
                </c:pt>
                <c:pt idx="14701" formatCode="0.00">
                  <c:v>#N/A</c:v>
                </c:pt>
                <c:pt idx="14702" formatCode="0.00">
                  <c:v>#N/A</c:v>
                </c:pt>
                <c:pt idx="14703" formatCode="0.00">
                  <c:v>#N/A</c:v>
                </c:pt>
                <c:pt idx="14704" formatCode="0.00">
                  <c:v>#N/A</c:v>
                </c:pt>
                <c:pt idx="14705" formatCode="0.00">
                  <c:v>#N/A</c:v>
                </c:pt>
                <c:pt idx="14706" formatCode="0.00">
                  <c:v>#N/A</c:v>
                </c:pt>
                <c:pt idx="14707" formatCode="0.00">
                  <c:v>#N/A</c:v>
                </c:pt>
                <c:pt idx="14708" formatCode="0.00">
                  <c:v>#N/A</c:v>
                </c:pt>
                <c:pt idx="14709" formatCode="0.00">
                  <c:v>#N/A</c:v>
                </c:pt>
                <c:pt idx="14710" formatCode="0.00">
                  <c:v>#N/A</c:v>
                </c:pt>
                <c:pt idx="14711" formatCode="0.00">
                  <c:v>#N/A</c:v>
                </c:pt>
                <c:pt idx="14712" formatCode="0.00">
                  <c:v>#N/A</c:v>
                </c:pt>
                <c:pt idx="14713" formatCode="0.00">
                  <c:v>#N/A</c:v>
                </c:pt>
                <c:pt idx="14714" formatCode="0.00">
                  <c:v>#N/A</c:v>
                </c:pt>
                <c:pt idx="14715" formatCode="0.00">
                  <c:v>#N/A</c:v>
                </c:pt>
                <c:pt idx="14716" formatCode="0.00">
                  <c:v>#N/A</c:v>
                </c:pt>
                <c:pt idx="14717" formatCode="0.00">
                  <c:v>#N/A</c:v>
                </c:pt>
                <c:pt idx="14718" formatCode="0.00">
                  <c:v>#N/A</c:v>
                </c:pt>
                <c:pt idx="14719" formatCode="0.00">
                  <c:v>#N/A</c:v>
                </c:pt>
                <c:pt idx="14720" formatCode="0.00">
                  <c:v>#N/A</c:v>
                </c:pt>
                <c:pt idx="14721" formatCode="0.00">
                  <c:v>#N/A</c:v>
                </c:pt>
                <c:pt idx="14722" formatCode="0.00">
                  <c:v>#N/A</c:v>
                </c:pt>
                <c:pt idx="14723" formatCode="0.00">
                  <c:v>#N/A</c:v>
                </c:pt>
                <c:pt idx="14724" formatCode="0.00">
                  <c:v>#N/A</c:v>
                </c:pt>
                <c:pt idx="14725" formatCode="0.00">
                  <c:v>#N/A</c:v>
                </c:pt>
                <c:pt idx="14726" formatCode="0.00">
                  <c:v>#N/A</c:v>
                </c:pt>
                <c:pt idx="14727" formatCode="0.00">
                  <c:v>#N/A</c:v>
                </c:pt>
                <c:pt idx="14728" formatCode="0.00">
                  <c:v>#N/A</c:v>
                </c:pt>
                <c:pt idx="14729" formatCode="0.00">
                  <c:v>#N/A</c:v>
                </c:pt>
                <c:pt idx="14730" formatCode="0.00">
                  <c:v>#N/A</c:v>
                </c:pt>
                <c:pt idx="14731" formatCode="0.00">
                  <c:v>#N/A</c:v>
                </c:pt>
                <c:pt idx="14732" formatCode="0.00">
                  <c:v>#N/A</c:v>
                </c:pt>
                <c:pt idx="14733" formatCode="0.00">
                  <c:v>#N/A</c:v>
                </c:pt>
                <c:pt idx="14734" formatCode="0.00">
                  <c:v>#N/A</c:v>
                </c:pt>
                <c:pt idx="14735" formatCode="0.00">
                  <c:v>#N/A</c:v>
                </c:pt>
                <c:pt idx="14736" formatCode="0.00">
                  <c:v>#N/A</c:v>
                </c:pt>
                <c:pt idx="14737" formatCode="0.00">
                  <c:v>#N/A</c:v>
                </c:pt>
                <c:pt idx="14738" formatCode="0.00">
                  <c:v>#N/A</c:v>
                </c:pt>
                <c:pt idx="14739" formatCode="0.00">
                  <c:v>#N/A</c:v>
                </c:pt>
                <c:pt idx="14740" formatCode="0.00">
                  <c:v>#N/A</c:v>
                </c:pt>
                <c:pt idx="14741" formatCode="0.00">
                  <c:v>#N/A</c:v>
                </c:pt>
                <c:pt idx="14742" formatCode="0.00">
                  <c:v>#N/A</c:v>
                </c:pt>
                <c:pt idx="14743" formatCode="0.00">
                  <c:v>#N/A</c:v>
                </c:pt>
                <c:pt idx="14744" formatCode="0.00">
                  <c:v>#N/A</c:v>
                </c:pt>
                <c:pt idx="14745" formatCode="0.00">
                  <c:v>#N/A</c:v>
                </c:pt>
                <c:pt idx="14746" formatCode="0.00">
                  <c:v>#N/A</c:v>
                </c:pt>
                <c:pt idx="14747" formatCode="0.00">
                  <c:v>#N/A</c:v>
                </c:pt>
                <c:pt idx="14748" formatCode="0.00">
                  <c:v>#N/A</c:v>
                </c:pt>
                <c:pt idx="14749" formatCode="0.00">
                  <c:v>#N/A</c:v>
                </c:pt>
                <c:pt idx="14750" formatCode="0.00">
                  <c:v>#N/A</c:v>
                </c:pt>
                <c:pt idx="14751" formatCode="0.00">
                  <c:v>#N/A</c:v>
                </c:pt>
                <c:pt idx="14752" formatCode="0.00">
                  <c:v>#N/A</c:v>
                </c:pt>
                <c:pt idx="14753" formatCode="0.00">
                  <c:v>#N/A</c:v>
                </c:pt>
                <c:pt idx="14754" formatCode="0.00">
                  <c:v>#N/A</c:v>
                </c:pt>
                <c:pt idx="14755" formatCode="0.00">
                  <c:v>#N/A</c:v>
                </c:pt>
                <c:pt idx="14756" formatCode="0.00">
                  <c:v>#N/A</c:v>
                </c:pt>
                <c:pt idx="14757" formatCode="0.00">
                  <c:v>#N/A</c:v>
                </c:pt>
                <c:pt idx="14758" formatCode="0.00">
                  <c:v>#N/A</c:v>
                </c:pt>
                <c:pt idx="14759" formatCode="0.00">
                  <c:v>#N/A</c:v>
                </c:pt>
                <c:pt idx="14760" formatCode="0.00">
                  <c:v>#N/A</c:v>
                </c:pt>
                <c:pt idx="14761" formatCode="0.00">
                  <c:v>#N/A</c:v>
                </c:pt>
                <c:pt idx="14762" formatCode="0.00">
                  <c:v>#N/A</c:v>
                </c:pt>
                <c:pt idx="14763" formatCode="0.00">
                  <c:v>#N/A</c:v>
                </c:pt>
                <c:pt idx="14764" formatCode="0.00">
                  <c:v>#N/A</c:v>
                </c:pt>
                <c:pt idx="14765" formatCode="0.00">
                  <c:v>#N/A</c:v>
                </c:pt>
                <c:pt idx="14766" formatCode="0.00">
                  <c:v>#N/A</c:v>
                </c:pt>
                <c:pt idx="14767" formatCode="0.00">
                  <c:v>#N/A</c:v>
                </c:pt>
                <c:pt idx="14768" formatCode="0.00">
                  <c:v>#N/A</c:v>
                </c:pt>
                <c:pt idx="14769" formatCode="0.00">
                  <c:v>#N/A</c:v>
                </c:pt>
                <c:pt idx="14770" formatCode="0.00">
                  <c:v>#N/A</c:v>
                </c:pt>
                <c:pt idx="14771" formatCode="0.00">
                  <c:v>#N/A</c:v>
                </c:pt>
                <c:pt idx="14772" formatCode="0.00">
                  <c:v>#N/A</c:v>
                </c:pt>
                <c:pt idx="14773" formatCode="0.00">
                  <c:v>#N/A</c:v>
                </c:pt>
                <c:pt idx="14774" formatCode="0.00">
                  <c:v>#N/A</c:v>
                </c:pt>
                <c:pt idx="14775" formatCode="0.00">
                  <c:v>#N/A</c:v>
                </c:pt>
                <c:pt idx="14776" formatCode="0.00">
                  <c:v>#N/A</c:v>
                </c:pt>
                <c:pt idx="14777" formatCode="0.00">
                  <c:v>#N/A</c:v>
                </c:pt>
                <c:pt idx="14778" formatCode="0.00">
                  <c:v>#N/A</c:v>
                </c:pt>
                <c:pt idx="14779" formatCode="0.00">
                  <c:v>#N/A</c:v>
                </c:pt>
                <c:pt idx="14780" formatCode="0.00">
                  <c:v>#N/A</c:v>
                </c:pt>
                <c:pt idx="14781" formatCode="0.00">
                  <c:v>#N/A</c:v>
                </c:pt>
                <c:pt idx="14782" formatCode="0.00">
                  <c:v>#N/A</c:v>
                </c:pt>
                <c:pt idx="14783" formatCode="0.00">
                  <c:v>#N/A</c:v>
                </c:pt>
                <c:pt idx="14784" formatCode="0.00">
                  <c:v>#N/A</c:v>
                </c:pt>
                <c:pt idx="14785" formatCode="0.00">
                  <c:v>#N/A</c:v>
                </c:pt>
                <c:pt idx="14786" formatCode="0.00">
                  <c:v>#N/A</c:v>
                </c:pt>
                <c:pt idx="14787" formatCode="0.00">
                  <c:v>#N/A</c:v>
                </c:pt>
                <c:pt idx="14788" formatCode="0.00">
                  <c:v>#N/A</c:v>
                </c:pt>
                <c:pt idx="14789" formatCode="0.00">
                  <c:v>#N/A</c:v>
                </c:pt>
                <c:pt idx="14790" formatCode="0.00">
                  <c:v>#N/A</c:v>
                </c:pt>
                <c:pt idx="14791" formatCode="0.00">
                  <c:v>#N/A</c:v>
                </c:pt>
                <c:pt idx="14792" formatCode="0.00">
                  <c:v>#N/A</c:v>
                </c:pt>
                <c:pt idx="14793" formatCode="0.00">
                  <c:v>#N/A</c:v>
                </c:pt>
                <c:pt idx="14794" formatCode="0.00">
                  <c:v>#N/A</c:v>
                </c:pt>
                <c:pt idx="14795" formatCode="0.00">
                  <c:v>#N/A</c:v>
                </c:pt>
                <c:pt idx="14796" formatCode="0.00">
                  <c:v>#N/A</c:v>
                </c:pt>
                <c:pt idx="14797" formatCode="0.00">
                  <c:v>#N/A</c:v>
                </c:pt>
                <c:pt idx="14798" formatCode="0.00">
                  <c:v>#N/A</c:v>
                </c:pt>
                <c:pt idx="14799" formatCode="0.00">
                  <c:v>#N/A</c:v>
                </c:pt>
                <c:pt idx="14800" formatCode="0.00">
                  <c:v>#N/A</c:v>
                </c:pt>
                <c:pt idx="14801" formatCode="0.00">
                  <c:v>#N/A</c:v>
                </c:pt>
                <c:pt idx="14802" formatCode="0.00">
                  <c:v>#N/A</c:v>
                </c:pt>
                <c:pt idx="14803" formatCode="0.00">
                  <c:v>#N/A</c:v>
                </c:pt>
                <c:pt idx="14804" formatCode="0.00">
                  <c:v>#N/A</c:v>
                </c:pt>
                <c:pt idx="14805" formatCode="0.00">
                  <c:v>#N/A</c:v>
                </c:pt>
                <c:pt idx="14806" formatCode="0.00">
                  <c:v>#N/A</c:v>
                </c:pt>
                <c:pt idx="14807" formatCode="0.00">
                  <c:v>#N/A</c:v>
                </c:pt>
                <c:pt idx="14808" formatCode="0.00">
                  <c:v>#N/A</c:v>
                </c:pt>
                <c:pt idx="14809" formatCode="0.00">
                  <c:v>#N/A</c:v>
                </c:pt>
                <c:pt idx="14810" formatCode="0.00">
                  <c:v>#N/A</c:v>
                </c:pt>
                <c:pt idx="14811" formatCode="0.00">
                  <c:v>#N/A</c:v>
                </c:pt>
                <c:pt idx="14812" formatCode="0.00">
                  <c:v>#N/A</c:v>
                </c:pt>
                <c:pt idx="14813" formatCode="0.00">
                  <c:v>#N/A</c:v>
                </c:pt>
                <c:pt idx="14814" formatCode="0.00">
                  <c:v>#N/A</c:v>
                </c:pt>
                <c:pt idx="14815" formatCode="0.00">
                  <c:v>#N/A</c:v>
                </c:pt>
                <c:pt idx="14816" formatCode="0.00">
                  <c:v>#N/A</c:v>
                </c:pt>
                <c:pt idx="14817" formatCode="0.00">
                  <c:v>#N/A</c:v>
                </c:pt>
                <c:pt idx="14818" formatCode="0.00">
                  <c:v>#N/A</c:v>
                </c:pt>
                <c:pt idx="14819" formatCode="0.00">
                  <c:v>#N/A</c:v>
                </c:pt>
                <c:pt idx="14820" formatCode="0.00">
                  <c:v>#N/A</c:v>
                </c:pt>
                <c:pt idx="14821" formatCode="0.00">
                  <c:v>#N/A</c:v>
                </c:pt>
                <c:pt idx="14822" formatCode="0.00">
                  <c:v>#N/A</c:v>
                </c:pt>
                <c:pt idx="14823" formatCode="0.00">
                  <c:v>#N/A</c:v>
                </c:pt>
                <c:pt idx="14824" formatCode="0.00">
                  <c:v>#N/A</c:v>
                </c:pt>
                <c:pt idx="14825" formatCode="0.00">
                  <c:v>#N/A</c:v>
                </c:pt>
                <c:pt idx="14826" formatCode="0.00">
                  <c:v>#N/A</c:v>
                </c:pt>
                <c:pt idx="14827" formatCode="0.00">
                  <c:v>#N/A</c:v>
                </c:pt>
                <c:pt idx="14828" formatCode="0.00">
                  <c:v>#N/A</c:v>
                </c:pt>
                <c:pt idx="14829" formatCode="0.00">
                  <c:v>#N/A</c:v>
                </c:pt>
                <c:pt idx="14830" formatCode="0.00">
                  <c:v>#N/A</c:v>
                </c:pt>
                <c:pt idx="14831" formatCode="0.00">
                  <c:v>#N/A</c:v>
                </c:pt>
                <c:pt idx="14832" formatCode="0.00">
                  <c:v>#N/A</c:v>
                </c:pt>
                <c:pt idx="14833" formatCode="0.00">
                  <c:v>#N/A</c:v>
                </c:pt>
                <c:pt idx="14834" formatCode="0.00">
                  <c:v>#N/A</c:v>
                </c:pt>
                <c:pt idx="14835" formatCode="0.00">
                  <c:v>#N/A</c:v>
                </c:pt>
                <c:pt idx="14836" formatCode="0.00">
                  <c:v>#N/A</c:v>
                </c:pt>
                <c:pt idx="14837" formatCode="0.00">
                  <c:v>#N/A</c:v>
                </c:pt>
                <c:pt idx="14838" formatCode="0.00">
                  <c:v>#N/A</c:v>
                </c:pt>
                <c:pt idx="14839" formatCode="0.00">
                  <c:v>#N/A</c:v>
                </c:pt>
                <c:pt idx="14840" formatCode="0.00">
                  <c:v>#N/A</c:v>
                </c:pt>
                <c:pt idx="14841" formatCode="0.00">
                  <c:v>#N/A</c:v>
                </c:pt>
                <c:pt idx="14842" formatCode="0.00">
                  <c:v>#N/A</c:v>
                </c:pt>
                <c:pt idx="14843" formatCode="0.00">
                  <c:v>#N/A</c:v>
                </c:pt>
                <c:pt idx="14844" formatCode="0.00">
                  <c:v>#N/A</c:v>
                </c:pt>
                <c:pt idx="14845" formatCode="0.00">
                  <c:v>#N/A</c:v>
                </c:pt>
                <c:pt idx="14846" formatCode="0.00">
                  <c:v>#N/A</c:v>
                </c:pt>
                <c:pt idx="14847" formatCode="0.00">
                  <c:v>#N/A</c:v>
                </c:pt>
                <c:pt idx="14848" formatCode="0.00">
                  <c:v>#N/A</c:v>
                </c:pt>
                <c:pt idx="14849" formatCode="0.00">
                  <c:v>#N/A</c:v>
                </c:pt>
                <c:pt idx="14850" formatCode="0.00">
                  <c:v>#N/A</c:v>
                </c:pt>
                <c:pt idx="14851" formatCode="0.00">
                  <c:v>#N/A</c:v>
                </c:pt>
                <c:pt idx="14852" formatCode="0.00">
                  <c:v>#N/A</c:v>
                </c:pt>
                <c:pt idx="14853" formatCode="0.00">
                  <c:v>#N/A</c:v>
                </c:pt>
                <c:pt idx="14854" formatCode="0.00">
                  <c:v>#N/A</c:v>
                </c:pt>
                <c:pt idx="14855" formatCode="0.00">
                  <c:v>#N/A</c:v>
                </c:pt>
                <c:pt idx="14856" formatCode="0.00">
                  <c:v>#N/A</c:v>
                </c:pt>
                <c:pt idx="14857" formatCode="0.00">
                  <c:v>#N/A</c:v>
                </c:pt>
                <c:pt idx="14858" formatCode="0.00">
                  <c:v>#N/A</c:v>
                </c:pt>
                <c:pt idx="14859" formatCode="0.00">
                  <c:v>#N/A</c:v>
                </c:pt>
                <c:pt idx="14860" formatCode="0.00">
                  <c:v>#N/A</c:v>
                </c:pt>
                <c:pt idx="14861" formatCode="0.00">
                  <c:v>#N/A</c:v>
                </c:pt>
                <c:pt idx="14862" formatCode="0.00">
                  <c:v>#N/A</c:v>
                </c:pt>
                <c:pt idx="14863" formatCode="0.00">
                  <c:v>#N/A</c:v>
                </c:pt>
                <c:pt idx="14864" formatCode="0.00">
                  <c:v>#N/A</c:v>
                </c:pt>
                <c:pt idx="14865" formatCode="0.00">
                  <c:v>#N/A</c:v>
                </c:pt>
                <c:pt idx="14866" formatCode="0.00">
                  <c:v>#N/A</c:v>
                </c:pt>
                <c:pt idx="14867" formatCode="0.00">
                  <c:v>#N/A</c:v>
                </c:pt>
                <c:pt idx="14868" formatCode="0.00">
                  <c:v>#N/A</c:v>
                </c:pt>
                <c:pt idx="14869" formatCode="0.00">
                  <c:v>#N/A</c:v>
                </c:pt>
                <c:pt idx="14870" formatCode="0.00">
                  <c:v>#N/A</c:v>
                </c:pt>
                <c:pt idx="14871" formatCode="0.00">
                  <c:v>#N/A</c:v>
                </c:pt>
                <c:pt idx="14872" formatCode="0.00">
                  <c:v>#N/A</c:v>
                </c:pt>
                <c:pt idx="14873" formatCode="0.00">
                  <c:v>#N/A</c:v>
                </c:pt>
                <c:pt idx="14874" formatCode="0.00">
                  <c:v>#N/A</c:v>
                </c:pt>
                <c:pt idx="14875" formatCode="0.00">
                  <c:v>#N/A</c:v>
                </c:pt>
                <c:pt idx="14876" formatCode="0.00">
                  <c:v>#N/A</c:v>
                </c:pt>
                <c:pt idx="14877" formatCode="0.00">
                  <c:v>#N/A</c:v>
                </c:pt>
                <c:pt idx="14878" formatCode="0.00">
                  <c:v>#N/A</c:v>
                </c:pt>
                <c:pt idx="14879" formatCode="0.00">
                  <c:v>#N/A</c:v>
                </c:pt>
                <c:pt idx="14880" formatCode="0.00">
                  <c:v>#N/A</c:v>
                </c:pt>
                <c:pt idx="14881" formatCode="0.00">
                  <c:v>#N/A</c:v>
                </c:pt>
                <c:pt idx="14882" formatCode="0.00">
                  <c:v>#N/A</c:v>
                </c:pt>
                <c:pt idx="14883" formatCode="0.00">
                  <c:v>#N/A</c:v>
                </c:pt>
                <c:pt idx="14884" formatCode="0.00">
                  <c:v>#N/A</c:v>
                </c:pt>
                <c:pt idx="14885" formatCode="0.00">
                  <c:v>#N/A</c:v>
                </c:pt>
                <c:pt idx="14886" formatCode="0.00">
                  <c:v>#N/A</c:v>
                </c:pt>
                <c:pt idx="14887" formatCode="0.00">
                  <c:v>#N/A</c:v>
                </c:pt>
                <c:pt idx="14888" formatCode="0.00">
                  <c:v>#N/A</c:v>
                </c:pt>
                <c:pt idx="14889" formatCode="0.00">
                  <c:v>#N/A</c:v>
                </c:pt>
                <c:pt idx="14890" formatCode="0.00">
                  <c:v>#N/A</c:v>
                </c:pt>
                <c:pt idx="14891" formatCode="0.00">
                  <c:v>#N/A</c:v>
                </c:pt>
                <c:pt idx="14892" formatCode="0.00">
                  <c:v>#N/A</c:v>
                </c:pt>
                <c:pt idx="14893" formatCode="0.00">
                  <c:v>#N/A</c:v>
                </c:pt>
                <c:pt idx="14894" formatCode="0.00">
                  <c:v>#N/A</c:v>
                </c:pt>
                <c:pt idx="14895" formatCode="0.00">
                  <c:v>#N/A</c:v>
                </c:pt>
                <c:pt idx="14896" formatCode="0.00">
                  <c:v>#N/A</c:v>
                </c:pt>
                <c:pt idx="14897" formatCode="0.00">
                  <c:v>#N/A</c:v>
                </c:pt>
                <c:pt idx="14898" formatCode="0.00">
                  <c:v>#N/A</c:v>
                </c:pt>
                <c:pt idx="14899" formatCode="0.00">
                  <c:v>#N/A</c:v>
                </c:pt>
                <c:pt idx="14900" formatCode="0.00">
                  <c:v>#N/A</c:v>
                </c:pt>
                <c:pt idx="14901" formatCode="0.00">
                  <c:v>#N/A</c:v>
                </c:pt>
                <c:pt idx="14902" formatCode="0.00">
                  <c:v>#N/A</c:v>
                </c:pt>
                <c:pt idx="14903" formatCode="0.00">
                  <c:v>#N/A</c:v>
                </c:pt>
                <c:pt idx="14904" formatCode="0.00">
                  <c:v>#N/A</c:v>
                </c:pt>
                <c:pt idx="14905" formatCode="0.00">
                  <c:v>#N/A</c:v>
                </c:pt>
                <c:pt idx="14906" formatCode="0.00">
                  <c:v>#N/A</c:v>
                </c:pt>
                <c:pt idx="14907" formatCode="0.00">
                  <c:v>#N/A</c:v>
                </c:pt>
                <c:pt idx="14908" formatCode="0.00">
                  <c:v>#N/A</c:v>
                </c:pt>
                <c:pt idx="14909" formatCode="0.00">
                  <c:v>#N/A</c:v>
                </c:pt>
                <c:pt idx="14910" formatCode="0.00">
                  <c:v>#N/A</c:v>
                </c:pt>
                <c:pt idx="14911" formatCode="0.00">
                  <c:v>#N/A</c:v>
                </c:pt>
                <c:pt idx="14912" formatCode="0.00">
                  <c:v>#N/A</c:v>
                </c:pt>
                <c:pt idx="14913" formatCode="0.00">
                  <c:v>#N/A</c:v>
                </c:pt>
                <c:pt idx="14914" formatCode="0.00">
                  <c:v>#N/A</c:v>
                </c:pt>
                <c:pt idx="14915" formatCode="0.00">
                  <c:v>#N/A</c:v>
                </c:pt>
                <c:pt idx="14916" formatCode="0.00">
                  <c:v>#N/A</c:v>
                </c:pt>
                <c:pt idx="14917" formatCode="0.00">
                  <c:v>#N/A</c:v>
                </c:pt>
                <c:pt idx="14918" formatCode="0.00">
                  <c:v>#N/A</c:v>
                </c:pt>
                <c:pt idx="14919" formatCode="0.00">
                  <c:v>#N/A</c:v>
                </c:pt>
                <c:pt idx="14920" formatCode="0.00">
                  <c:v>#N/A</c:v>
                </c:pt>
                <c:pt idx="14921" formatCode="0.00">
                  <c:v>#N/A</c:v>
                </c:pt>
                <c:pt idx="14922" formatCode="0.00">
                  <c:v>#N/A</c:v>
                </c:pt>
                <c:pt idx="14923" formatCode="0.00">
                  <c:v>#N/A</c:v>
                </c:pt>
                <c:pt idx="14924" formatCode="0.00">
                  <c:v>#N/A</c:v>
                </c:pt>
                <c:pt idx="14925" formatCode="0.00">
                  <c:v>#N/A</c:v>
                </c:pt>
                <c:pt idx="14926" formatCode="0.00">
                  <c:v>#N/A</c:v>
                </c:pt>
                <c:pt idx="14927" formatCode="0.00">
                  <c:v>#N/A</c:v>
                </c:pt>
                <c:pt idx="14928" formatCode="0.00">
                  <c:v>#N/A</c:v>
                </c:pt>
                <c:pt idx="14929" formatCode="0.00">
                  <c:v>#N/A</c:v>
                </c:pt>
                <c:pt idx="14930" formatCode="0.00">
                  <c:v>#N/A</c:v>
                </c:pt>
                <c:pt idx="14931" formatCode="0.00">
                  <c:v>#N/A</c:v>
                </c:pt>
                <c:pt idx="14932" formatCode="0.00">
                  <c:v>#N/A</c:v>
                </c:pt>
                <c:pt idx="14933" formatCode="0.00">
                  <c:v>#N/A</c:v>
                </c:pt>
                <c:pt idx="14934" formatCode="0.00">
                  <c:v>#N/A</c:v>
                </c:pt>
                <c:pt idx="14935" formatCode="0.00">
                  <c:v>#N/A</c:v>
                </c:pt>
                <c:pt idx="14936" formatCode="0.00">
                  <c:v>#N/A</c:v>
                </c:pt>
                <c:pt idx="14937" formatCode="0.00">
                  <c:v>#N/A</c:v>
                </c:pt>
                <c:pt idx="14938" formatCode="0.00">
                  <c:v>#N/A</c:v>
                </c:pt>
                <c:pt idx="14939" formatCode="0.00">
                  <c:v>#N/A</c:v>
                </c:pt>
                <c:pt idx="14940" formatCode="0.00">
                  <c:v>#N/A</c:v>
                </c:pt>
                <c:pt idx="14941" formatCode="0.00">
                  <c:v>#N/A</c:v>
                </c:pt>
                <c:pt idx="14942" formatCode="0.00">
                  <c:v>#N/A</c:v>
                </c:pt>
                <c:pt idx="14943" formatCode="0.00">
                  <c:v>#N/A</c:v>
                </c:pt>
                <c:pt idx="14944" formatCode="0.00">
                  <c:v>#N/A</c:v>
                </c:pt>
                <c:pt idx="14945" formatCode="0.00">
                  <c:v>#N/A</c:v>
                </c:pt>
                <c:pt idx="14946" formatCode="0.00">
                  <c:v>#N/A</c:v>
                </c:pt>
                <c:pt idx="14947" formatCode="0.00">
                  <c:v>#N/A</c:v>
                </c:pt>
                <c:pt idx="14948" formatCode="0.00">
                  <c:v>#N/A</c:v>
                </c:pt>
                <c:pt idx="14949" formatCode="0.00">
                  <c:v>#N/A</c:v>
                </c:pt>
                <c:pt idx="14950" formatCode="0.00">
                  <c:v>#N/A</c:v>
                </c:pt>
                <c:pt idx="14951" formatCode="0.00">
                  <c:v>#N/A</c:v>
                </c:pt>
                <c:pt idx="14952" formatCode="0.00">
                  <c:v>#N/A</c:v>
                </c:pt>
                <c:pt idx="14953" formatCode="0.00">
                  <c:v>#N/A</c:v>
                </c:pt>
                <c:pt idx="14954" formatCode="0.00">
                  <c:v>#N/A</c:v>
                </c:pt>
                <c:pt idx="14955" formatCode="0.00">
                  <c:v>#N/A</c:v>
                </c:pt>
                <c:pt idx="14956" formatCode="0.00">
                  <c:v>#N/A</c:v>
                </c:pt>
                <c:pt idx="14957" formatCode="0.00">
                  <c:v>#N/A</c:v>
                </c:pt>
                <c:pt idx="14958" formatCode="0.00">
                  <c:v>#N/A</c:v>
                </c:pt>
                <c:pt idx="14959" formatCode="0.00">
                  <c:v>#N/A</c:v>
                </c:pt>
                <c:pt idx="14960" formatCode="0.00">
                  <c:v>#N/A</c:v>
                </c:pt>
                <c:pt idx="14961" formatCode="0.00">
                  <c:v>#N/A</c:v>
                </c:pt>
                <c:pt idx="14962" formatCode="0.00">
                  <c:v>#N/A</c:v>
                </c:pt>
                <c:pt idx="14963" formatCode="0.00">
                  <c:v>#N/A</c:v>
                </c:pt>
                <c:pt idx="14964" formatCode="0.00">
                  <c:v>#N/A</c:v>
                </c:pt>
                <c:pt idx="14965" formatCode="0.00">
                  <c:v>#N/A</c:v>
                </c:pt>
                <c:pt idx="14966" formatCode="0.00">
                  <c:v>#N/A</c:v>
                </c:pt>
                <c:pt idx="14967" formatCode="0.00">
                  <c:v>#N/A</c:v>
                </c:pt>
                <c:pt idx="14968" formatCode="0.00">
                  <c:v>#N/A</c:v>
                </c:pt>
                <c:pt idx="14969" formatCode="0.00">
                  <c:v>#N/A</c:v>
                </c:pt>
                <c:pt idx="14970" formatCode="0.00">
                  <c:v>#N/A</c:v>
                </c:pt>
                <c:pt idx="14971" formatCode="0.00">
                  <c:v>#N/A</c:v>
                </c:pt>
                <c:pt idx="14972" formatCode="0.00">
                  <c:v>#N/A</c:v>
                </c:pt>
                <c:pt idx="14973" formatCode="0.00">
                  <c:v>#N/A</c:v>
                </c:pt>
                <c:pt idx="14974" formatCode="0.00">
                  <c:v>#N/A</c:v>
                </c:pt>
                <c:pt idx="14975" formatCode="0.00">
                  <c:v>#N/A</c:v>
                </c:pt>
                <c:pt idx="14976" formatCode="0.00">
                  <c:v>#N/A</c:v>
                </c:pt>
                <c:pt idx="14977" formatCode="0.00">
                  <c:v>#N/A</c:v>
                </c:pt>
                <c:pt idx="14978" formatCode="0.00">
                  <c:v>#N/A</c:v>
                </c:pt>
                <c:pt idx="14979" formatCode="0.00">
                  <c:v>#N/A</c:v>
                </c:pt>
                <c:pt idx="14980" formatCode="0.00">
                  <c:v>#N/A</c:v>
                </c:pt>
                <c:pt idx="14981" formatCode="0.00">
                  <c:v>#N/A</c:v>
                </c:pt>
                <c:pt idx="14982" formatCode="0.00">
                  <c:v>#N/A</c:v>
                </c:pt>
                <c:pt idx="14983" formatCode="0.00">
                  <c:v>#N/A</c:v>
                </c:pt>
                <c:pt idx="14984" formatCode="0.00">
                  <c:v>#N/A</c:v>
                </c:pt>
                <c:pt idx="14985" formatCode="0.00">
                  <c:v>#N/A</c:v>
                </c:pt>
                <c:pt idx="14986" formatCode="0.00">
                  <c:v>#N/A</c:v>
                </c:pt>
                <c:pt idx="14987" formatCode="0.00">
                  <c:v>#N/A</c:v>
                </c:pt>
                <c:pt idx="14988" formatCode="0.00">
                  <c:v>#N/A</c:v>
                </c:pt>
                <c:pt idx="14989" formatCode="0.00">
                  <c:v>#N/A</c:v>
                </c:pt>
              </c:numCache>
            </c:numRef>
          </c:yVal>
          <c:smooth val="0"/>
          <c:extLst>
            <c:ext xmlns:c16="http://schemas.microsoft.com/office/drawing/2014/chart" uri="{C3380CC4-5D6E-409C-BE32-E72D297353CC}">
              <c16:uniqueId val="{00000000-CDC1-489F-B53A-11D05AC46577}"/>
            </c:ext>
          </c:extLst>
        </c:ser>
        <c:dLbls>
          <c:showLegendKey val="0"/>
          <c:showVal val="0"/>
          <c:showCatName val="0"/>
          <c:showSerName val="0"/>
          <c:showPercent val="0"/>
          <c:showBubbleSize val="0"/>
        </c:dLbls>
        <c:axId val="459255304"/>
        <c:axId val="459253344"/>
      </c:scatterChart>
      <c:valAx>
        <c:axId val="459255304"/>
        <c:scaling>
          <c:orientation val="minMax"/>
          <c:max val="43450"/>
          <c:min val="40546"/>
        </c:scaling>
        <c:delete val="0"/>
        <c:axPos val="b"/>
        <c:numFmt formatCode="mmm\-yy" sourceLinked="0"/>
        <c:majorTickMark val="out"/>
        <c:minorTickMark val="none"/>
        <c:tickLblPos val="nextTo"/>
        <c:spPr>
          <a:ln>
            <a:solidFill>
              <a:sysClr val="windowText" lastClr="000000"/>
            </a:solidFill>
          </a:ln>
        </c:spPr>
        <c:txPr>
          <a:bodyPr rot="-2700000"/>
          <a:lstStyle/>
          <a:p>
            <a:pPr>
              <a:defRPr/>
            </a:pPr>
            <a:endParaRPr lang="en-US"/>
          </a:p>
        </c:txPr>
        <c:crossAx val="459253344"/>
        <c:crosses val="autoZero"/>
        <c:crossBetween val="midCat"/>
        <c:majorUnit val="182.64"/>
        <c:minorUnit val="10"/>
      </c:valAx>
      <c:valAx>
        <c:axId val="459253344"/>
        <c:scaling>
          <c:orientation val="minMax"/>
          <c:max val="4050"/>
          <c:min val="4020"/>
        </c:scaling>
        <c:delete val="0"/>
        <c:axPos val="l"/>
        <c:majorGridlines/>
        <c:numFmt formatCode="0" sourceLinked="0"/>
        <c:majorTickMark val="out"/>
        <c:minorTickMark val="none"/>
        <c:tickLblPos val="nextTo"/>
        <c:spPr>
          <a:ln>
            <a:solidFill>
              <a:sysClr val="windowText" lastClr="000000"/>
            </a:solidFill>
          </a:ln>
        </c:spPr>
        <c:crossAx val="459255304"/>
        <c:crosses val="autoZero"/>
        <c:crossBetween val="midCat"/>
        <c:majorUnit val="5"/>
        <c:minorUnit val="1"/>
      </c:valAx>
      <c:spPr>
        <a:noFill/>
        <a:ln>
          <a:solidFill>
            <a:schemeClr val="tx1"/>
          </a:solidFill>
        </a:ln>
      </c:spPr>
    </c:plotArea>
    <c:plotVisOnly val="1"/>
    <c:dispBlanksAs val="gap"/>
    <c:showDLblsOverMax val="0"/>
  </c:chart>
  <c:spPr>
    <a:solidFill>
      <a:srgbClr val="FFFFFF"/>
    </a:solidFill>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629199935765298E-2"/>
          <c:y val="1.4471752384971623E-2"/>
          <c:w val="0.93561292802291385"/>
          <c:h val="0.91385597251683459"/>
        </c:manualLayout>
      </c:layout>
      <c:scatterChart>
        <c:scatterStyle val="lineMarker"/>
        <c:varyColors val="0"/>
        <c:ser>
          <c:idx val="0"/>
          <c:order val="0"/>
          <c:tx>
            <c:v>Transducer Elevation Data</c:v>
          </c:tx>
          <c:spPr>
            <a:ln>
              <a:noFill/>
            </a:ln>
          </c:spPr>
          <c:marker>
            <c:symbol val="diamond"/>
            <c:size val="3"/>
            <c:spPr>
              <a:solidFill>
                <a:sysClr val="windowText" lastClr="000000"/>
              </a:solidFill>
              <a:ln>
                <a:solidFill>
                  <a:sysClr val="windowText" lastClr="000000"/>
                </a:solidFill>
              </a:ln>
            </c:spPr>
          </c:marker>
          <c:xVal>
            <c:numRef>
              <c:f>'Well Data'!$A$11:$A$20000</c:f>
              <c:numCache>
                <c:formatCode>General</c:formatCode>
                <c:ptCount val="19990"/>
                <c:pt idx="3" formatCode="mm/dd/yyyy\ \ \ hh:mm">
                  <c:v>35034</c:v>
                </c:pt>
                <c:pt idx="4" formatCode="mm/dd/yyyy\ \ \ hh:mm">
                  <c:v>35054</c:v>
                </c:pt>
                <c:pt idx="5" formatCode="mm/dd/yyyy\ \ \ hh:mm">
                  <c:v>35072</c:v>
                </c:pt>
                <c:pt idx="6" formatCode="mm/dd/yyyy\ \ \ hh:mm">
                  <c:v>35086</c:v>
                </c:pt>
                <c:pt idx="7" formatCode="mm/dd/yyyy\ \ \ hh:mm">
                  <c:v>35100</c:v>
                </c:pt>
                <c:pt idx="8" formatCode="mm/dd/yyyy\ \ \ hh:mm">
                  <c:v>35114</c:v>
                </c:pt>
                <c:pt idx="9" formatCode="mm/dd/yyyy\ \ \ hh:mm">
                  <c:v>35132</c:v>
                </c:pt>
                <c:pt idx="10" formatCode="mm/dd/yyyy\ \ \ hh:mm">
                  <c:v>35142</c:v>
                </c:pt>
                <c:pt idx="11" formatCode="mm/dd/yyyy\ \ \ hh:mm">
                  <c:v>35156</c:v>
                </c:pt>
                <c:pt idx="12" formatCode="mm/dd/yyyy\ \ \ hh:mm">
                  <c:v>35170</c:v>
                </c:pt>
                <c:pt idx="13" formatCode="mm/dd/yyyy\ \ \ hh:mm">
                  <c:v>35184</c:v>
                </c:pt>
                <c:pt idx="14" formatCode="mm/dd/yyyy\ \ \ hh:mm">
                  <c:v>35198</c:v>
                </c:pt>
                <c:pt idx="15" formatCode="mm/dd/yyyy\ \ \ hh:mm">
                  <c:v>35212</c:v>
                </c:pt>
                <c:pt idx="16" formatCode="mm/dd/yyyy\ \ \ hh:mm">
                  <c:v>35224</c:v>
                </c:pt>
                <c:pt idx="17" formatCode="mm/dd/yyyy\ \ \ hh:mm">
                  <c:v>35233</c:v>
                </c:pt>
                <c:pt idx="18" formatCode="mm/dd/yyyy\ \ \ hh:mm">
                  <c:v>35238</c:v>
                </c:pt>
                <c:pt idx="19" formatCode="mm/dd/yyyy\ \ \ hh:mm">
                  <c:v>35254</c:v>
                </c:pt>
                <c:pt idx="20" formatCode="mm/dd/yyyy\ \ \ hh:mm">
                  <c:v>35268</c:v>
                </c:pt>
                <c:pt idx="21" formatCode="mm/dd/yyyy\ \ \ hh:mm">
                  <c:v>35282</c:v>
                </c:pt>
                <c:pt idx="22" formatCode="mm/dd/yyyy\ \ \ hh:mm">
                  <c:v>35293</c:v>
                </c:pt>
                <c:pt idx="23" formatCode="mm/dd/yyyy\ \ \ hh:mm">
                  <c:v>35310</c:v>
                </c:pt>
                <c:pt idx="24" formatCode="mm/dd/yyyy\ \ \ hh:mm">
                  <c:v>35342</c:v>
                </c:pt>
                <c:pt idx="25" formatCode="mm/dd/yyyy\ \ \ hh:mm">
                  <c:v>35355</c:v>
                </c:pt>
                <c:pt idx="26" formatCode="mm/dd/yyyy\ \ \ hh:mm">
                  <c:v>35373</c:v>
                </c:pt>
                <c:pt idx="27" formatCode="mm/dd/yyyy\ \ \ hh:mm">
                  <c:v>35389</c:v>
                </c:pt>
                <c:pt idx="28" formatCode="mm/dd/yyyy\ \ \ hh:mm">
                  <c:v>35418</c:v>
                </c:pt>
                <c:pt idx="29" formatCode="mm/dd/yyyy\ \ \ hh:mm">
                  <c:v>35450</c:v>
                </c:pt>
                <c:pt idx="30" formatCode="mm/dd/yyyy\ \ \ hh:mm">
                  <c:v>35481</c:v>
                </c:pt>
                <c:pt idx="31" formatCode="mm/dd/yyyy\ \ \ hh:mm">
                  <c:v>35509</c:v>
                </c:pt>
                <c:pt idx="32" formatCode="mm/dd/yyyy\ \ \ hh:mm">
                  <c:v>35540</c:v>
                </c:pt>
                <c:pt idx="33" formatCode="mm/dd/yyyy\ \ \ hh:mm">
                  <c:v>35554</c:v>
                </c:pt>
                <c:pt idx="34" formatCode="mm/dd/yyyy\ \ \ hh:mm">
                  <c:v>35570</c:v>
                </c:pt>
                <c:pt idx="35" formatCode="mm/dd/yyyy\ \ \ hh:mm">
                  <c:v>35585</c:v>
                </c:pt>
                <c:pt idx="36" formatCode="mm/dd/yyyy\ \ \ hh:mm">
                  <c:v>35606</c:v>
                </c:pt>
                <c:pt idx="37" formatCode="mm/dd/yyyy\ \ \ hh:mm">
                  <c:v>35621</c:v>
                </c:pt>
                <c:pt idx="38" formatCode="mm/dd/yyyy\ \ \ hh:mm">
                  <c:v>35635</c:v>
                </c:pt>
                <c:pt idx="39" formatCode="mm/dd/yyyy\ \ \ hh:mm">
                  <c:v>35653</c:v>
                </c:pt>
                <c:pt idx="40" formatCode="mm/dd/yyyy\ \ \ hh:mm">
                  <c:v>35670</c:v>
                </c:pt>
                <c:pt idx="41" formatCode="mm/dd/yyyy\ \ \ hh:mm">
                  <c:v>35684</c:v>
                </c:pt>
                <c:pt idx="42" formatCode="mm/dd/yyyy\ \ \ hh:mm">
                  <c:v>35700</c:v>
                </c:pt>
                <c:pt idx="43" formatCode="mm/dd/yyyy\ \ \ hh:mm">
                  <c:v>35715</c:v>
                </c:pt>
                <c:pt idx="44" formatCode="mm/dd/yyyy\ \ \ hh:mm">
                  <c:v>35728</c:v>
                </c:pt>
                <c:pt idx="45" formatCode="mm/dd/yyyy\ \ \ hh:mm">
                  <c:v>35760</c:v>
                </c:pt>
                <c:pt idx="46" formatCode="mm/dd/yyyy\ \ \ hh:mm">
                  <c:v>40645.361111111109</c:v>
                </c:pt>
                <c:pt idx="47" formatCode="mm/dd/yyyy\ \ \ hh:mm">
                  <c:v>40645.5</c:v>
                </c:pt>
                <c:pt idx="48" formatCode="mm/dd/yyyy\ \ \ hh:mm">
                  <c:v>40646</c:v>
                </c:pt>
                <c:pt idx="49" formatCode="mm/dd/yyyy\ \ \ hh:mm">
                  <c:v>40646.5</c:v>
                </c:pt>
                <c:pt idx="50" formatCode="mm/dd/yyyy\ \ \ hh:mm">
                  <c:v>40647</c:v>
                </c:pt>
                <c:pt idx="51" formatCode="mm/dd/yyyy\ \ \ hh:mm">
                  <c:v>40647.5</c:v>
                </c:pt>
                <c:pt idx="52" formatCode="mm/dd/yyyy\ \ \ hh:mm">
                  <c:v>40648</c:v>
                </c:pt>
                <c:pt idx="53" formatCode="mm/dd/yyyy\ \ \ hh:mm">
                  <c:v>40648.5</c:v>
                </c:pt>
                <c:pt idx="54" formatCode="mm/dd/yyyy\ \ \ hh:mm">
                  <c:v>40649</c:v>
                </c:pt>
                <c:pt idx="55" formatCode="mm/dd/yyyy\ \ \ hh:mm">
                  <c:v>40649.5</c:v>
                </c:pt>
                <c:pt idx="56" formatCode="mm/dd/yyyy\ \ \ hh:mm">
                  <c:v>40650</c:v>
                </c:pt>
                <c:pt idx="57" formatCode="mm/dd/yyyy\ \ \ hh:mm">
                  <c:v>40650.5</c:v>
                </c:pt>
                <c:pt idx="58" formatCode="mm/dd/yyyy\ \ \ hh:mm">
                  <c:v>40651</c:v>
                </c:pt>
                <c:pt idx="59" formatCode="mm/dd/yyyy\ \ \ hh:mm">
                  <c:v>40651.5</c:v>
                </c:pt>
                <c:pt idx="60" formatCode="mm/dd/yyyy\ \ \ hh:mm">
                  <c:v>40652</c:v>
                </c:pt>
                <c:pt idx="61" formatCode="mm/dd/yyyy\ \ \ hh:mm">
                  <c:v>40652.5</c:v>
                </c:pt>
                <c:pt idx="62" formatCode="mm/dd/yyyy\ \ \ hh:mm">
                  <c:v>40653</c:v>
                </c:pt>
                <c:pt idx="63" formatCode="mm/dd/yyyy\ \ \ hh:mm">
                  <c:v>40653.5</c:v>
                </c:pt>
                <c:pt idx="64" formatCode="mm/dd/yyyy\ \ \ hh:mm">
                  <c:v>40654</c:v>
                </c:pt>
                <c:pt idx="65" formatCode="mm/dd/yyyy\ \ \ hh:mm">
                  <c:v>40654.5</c:v>
                </c:pt>
                <c:pt idx="66" formatCode="mm/dd/yyyy\ \ \ hh:mm">
                  <c:v>40655</c:v>
                </c:pt>
                <c:pt idx="67" formatCode="mm/dd/yyyy\ \ \ hh:mm">
                  <c:v>40655.5</c:v>
                </c:pt>
                <c:pt idx="68" formatCode="mm/dd/yyyy\ \ \ hh:mm">
                  <c:v>40656</c:v>
                </c:pt>
                <c:pt idx="69" formatCode="mm/dd/yyyy\ \ \ hh:mm">
                  <c:v>40656.5</c:v>
                </c:pt>
                <c:pt idx="70" formatCode="mm/dd/yyyy\ \ \ hh:mm">
                  <c:v>40657</c:v>
                </c:pt>
                <c:pt idx="71" formatCode="mm/dd/yyyy\ \ \ hh:mm">
                  <c:v>40657.5</c:v>
                </c:pt>
                <c:pt idx="72" formatCode="mm/dd/yyyy\ \ \ hh:mm">
                  <c:v>40658</c:v>
                </c:pt>
                <c:pt idx="73" formatCode="mm/dd/yyyy\ \ \ hh:mm">
                  <c:v>40658.5</c:v>
                </c:pt>
                <c:pt idx="74" formatCode="mm/dd/yyyy\ \ \ hh:mm">
                  <c:v>40659</c:v>
                </c:pt>
                <c:pt idx="75" formatCode="mm/dd/yyyy\ \ \ hh:mm">
                  <c:v>40659.5</c:v>
                </c:pt>
                <c:pt idx="76" formatCode="mm/dd/yyyy\ \ \ hh:mm">
                  <c:v>40660</c:v>
                </c:pt>
                <c:pt idx="77" formatCode="mm/dd/yyyy\ \ \ hh:mm">
                  <c:v>40660.5</c:v>
                </c:pt>
                <c:pt idx="78" formatCode="mm/dd/yyyy\ \ \ hh:mm">
                  <c:v>40661</c:v>
                </c:pt>
                <c:pt idx="79" formatCode="mm/dd/yyyy\ \ \ hh:mm">
                  <c:v>40661.5</c:v>
                </c:pt>
                <c:pt idx="80" formatCode="mm/dd/yyyy\ \ \ hh:mm">
                  <c:v>40662</c:v>
                </c:pt>
                <c:pt idx="81" formatCode="mm/dd/yyyy\ \ \ hh:mm">
                  <c:v>40662.5</c:v>
                </c:pt>
                <c:pt idx="82" formatCode="mm/dd/yyyy\ \ \ hh:mm">
                  <c:v>40663</c:v>
                </c:pt>
                <c:pt idx="83" formatCode="mm/dd/yyyy\ \ \ hh:mm">
                  <c:v>40663.5</c:v>
                </c:pt>
                <c:pt idx="84" formatCode="mm/dd/yyyy\ \ \ hh:mm">
                  <c:v>40664</c:v>
                </c:pt>
                <c:pt idx="85" formatCode="mm/dd/yyyy\ \ \ hh:mm">
                  <c:v>40664.5</c:v>
                </c:pt>
                <c:pt idx="86" formatCode="mm/dd/yyyy\ \ \ hh:mm">
                  <c:v>40665</c:v>
                </c:pt>
                <c:pt idx="87" formatCode="mm/dd/yyyy\ \ \ hh:mm">
                  <c:v>40665.5</c:v>
                </c:pt>
                <c:pt idx="88" formatCode="mm/dd/yyyy\ \ \ hh:mm">
                  <c:v>40666</c:v>
                </c:pt>
                <c:pt idx="89" formatCode="mm/dd/yyyy\ \ \ hh:mm">
                  <c:v>40666.5</c:v>
                </c:pt>
                <c:pt idx="90" formatCode="mm/dd/yyyy\ \ \ hh:mm">
                  <c:v>40667</c:v>
                </c:pt>
                <c:pt idx="91" formatCode="mm/dd/yyyy\ \ \ hh:mm">
                  <c:v>40667.5</c:v>
                </c:pt>
                <c:pt idx="92" formatCode="mm/dd/yyyy\ \ \ hh:mm">
                  <c:v>40668</c:v>
                </c:pt>
                <c:pt idx="93" formatCode="mm/dd/yyyy\ \ \ hh:mm">
                  <c:v>40668.5</c:v>
                </c:pt>
                <c:pt idx="94" formatCode="mm/dd/yyyy\ \ \ hh:mm">
                  <c:v>40669</c:v>
                </c:pt>
                <c:pt idx="95" formatCode="mm/dd/yyyy\ \ \ hh:mm">
                  <c:v>40669.5</c:v>
                </c:pt>
                <c:pt idx="96" formatCode="mm/dd/yyyy\ \ \ hh:mm">
                  <c:v>40670</c:v>
                </c:pt>
                <c:pt idx="97" formatCode="mm/dd/yyyy\ \ \ hh:mm">
                  <c:v>40670.5</c:v>
                </c:pt>
                <c:pt idx="98" formatCode="mm/dd/yyyy\ \ \ hh:mm">
                  <c:v>40671</c:v>
                </c:pt>
                <c:pt idx="99" formatCode="mm/dd/yyyy\ \ \ hh:mm">
                  <c:v>40671.5</c:v>
                </c:pt>
                <c:pt idx="100" formatCode="mm/dd/yyyy\ \ \ hh:mm">
                  <c:v>40672</c:v>
                </c:pt>
                <c:pt idx="101" formatCode="mm/dd/yyyy\ \ \ hh:mm">
                  <c:v>40672.5</c:v>
                </c:pt>
                <c:pt idx="102" formatCode="mm/dd/yyyy\ \ \ hh:mm">
                  <c:v>40673</c:v>
                </c:pt>
                <c:pt idx="103" formatCode="mm/dd/yyyy\ \ \ hh:mm">
                  <c:v>40673.5</c:v>
                </c:pt>
                <c:pt idx="104" formatCode="mm/dd/yyyy\ \ \ hh:mm">
                  <c:v>40674</c:v>
                </c:pt>
                <c:pt idx="105" formatCode="mm/dd/yyyy\ \ \ hh:mm">
                  <c:v>40674.5</c:v>
                </c:pt>
                <c:pt idx="106" formatCode="mm/dd/yyyy\ \ \ hh:mm">
                  <c:v>40675</c:v>
                </c:pt>
                <c:pt idx="107" formatCode="mm/dd/yyyy\ \ \ hh:mm">
                  <c:v>40675.5</c:v>
                </c:pt>
                <c:pt idx="108" formatCode="mm/dd/yyyy\ \ \ hh:mm">
                  <c:v>40676</c:v>
                </c:pt>
                <c:pt idx="109" formatCode="mm/dd/yyyy\ \ \ hh:mm">
                  <c:v>40676.5</c:v>
                </c:pt>
                <c:pt idx="110" formatCode="mm/dd/yyyy\ \ \ hh:mm">
                  <c:v>40677</c:v>
                </c:pt>
                <c:pt idx="111" formatCode="mm/dd/yyyy\ \ \ hh:mm">
                  <c:v>40677.5</c:v>
                </c:pt>
                <c:pt idx="112" formatCode="mm/dd/yyyy\ \ \ hh:mm">
                  <c:v>40678</c:v>
                </c:pt>
                <c:pt idx="113" formatCode="mm/dd/yyyy\ \ \ hh:mm">
                  <c:v>40678.5</c:v>
                </c:pt>
                <c:pt idx="114" formatCode="mm/dd/yyyy\ \ \ hh:mm">
                  <c:v>40679</c:v>
                </c:pt>
                <c:pt idx="115" formatCode="mm/dd/yyyy\ \ \ hh:mm">
                  <c:v>40679.5</c:v>
                </c:pt>
                <c:pt idx="116" formatCode="mm/dd/yyyy\ \ \ hh:mm">
                  <c:v>40680</c:v>
                </c:pt>
                <c:pt idx="117" formatCode="mm/dd/yyyy\ \ \ hh:mm">
                  <c:v>40680.5</c:v>
                </c:pt>
                <c:pt idx="118" formatCode="mm/dd/yyyy\ \ \ hh:mm">
                  <c:v>40681</c:v>
                </c:pt>
                <c:pt idx="119" formatCode="mm/dd/yyyy\ \ \ hh:mm">
                  <c:v>40681.5</c:v>
                </c:pt>
                <c:pt idx="120" formatCode="mm/dd/yyyy\ \ \ hh:mm">
                  <c:v>40682</c:v>
                </c:pt>
                <c:pt idx="121" formatCode="mm/dd/yyyy\ \ \ hh:mm">
                  <c:v>40682.5</c:v>
                </c:pt>
                <c:pt idx="122" formatCode="mm/dd/yyyy\ \ \ hh:mm">
                  <c:v>40683</c:v>
                </c:pt>
                <c:pt idx="123" formatCode="mm/dd/yyyy\ \ \ hh:mm">
                  <c:v>40683.5</c:v>
                </c:pt>
                <c:pt idx="124" formatCode="mm/dd/yyyy\ \ \ hh:mm">
                  <c:v>40684</c:v>
                </c:pt>
                <c:pt idx="125" formatCode="mm/dd/yyyy\ \ \ hh:mm">
                  <c:v>40684.5</c:v>
                </c:pt>
                <c:pt idx="126" formatCode="mm/dd/yyyy\ \ \ hh:mm">
                  <c:v>40685</c:v>
                </c:pt>
                <c:pt idx="127" formatCode="mm/dd/yyyy\ \ \ hh:mm">
                  <c:v>40685.5</c:v>
                </c:pt>
                <c:pt idx="128" formatCode="mm/dd/yyyy\ \ \ hh:mm">
                  <c:v>40686</c:v>
                </c:pt>
                <c:pt idx="129" formatCode="mm/dd/yyyy\ \ \ hh:mm">
                  <c:v>40686.5</c:v>
                </c:pt>
                <c:pt idx="130" formatCode="mm/dd/yyyy\ \ \ hh:mm">
                  <c:v>40687</c:v>
                </c:pt>
                <c:pt idx="131" formatCode="mm/dd/yyyy\ \ \ hh:mm">
                  <c:v>40687.5</c:v>
                </c:pt>
                <c:pt idx="132" formatCode="mm/dd/yyyy\ \ \ hh:mm">
                  <c:v>40688</c:v>
                </c:pt>
                <c:pt idx="133" formatCode="mm/dd/yyyy\ \ \ hh:mm">
                  <c:v>40688.5</c:v>
                </c:pt>
                <c:pt idx="134" formatCode="mm/dd/yyyy\ \ \ hh:mm">
                  <c:v>40689</c:v>
                </c:pt>
                <c:pt idx="135" formatCode="mm/dd/yyyy\ \ \ hh:mm">
                  <c:v>40689.5</c:v>
                </c:pt>
                <c:pt idx="136" formatCode="mm/dd/yyyy\ \ \ hh:mm">
                  <c:v>40690</c:v>
                </c:pt>
                <c:pt idx="137" formatCode="mm/dd/yyyy\ \ \ hh:mm">
                  <c:v>40690.5</c:v>
                </c:pt>
                <c:pt idx="138" formatCode="mm/dd/yyyy\ \ \ hh:mm">
                  <c:v>40691</c:v>
                </c:pt>
                <c:pt idx="139" formatCode="mm/dd/yyyy\ \ \ hh:mm">
                  <c:v>40691.5</c:v>
                </c:pt>
                <c:pt idx="140" formatCode="mm/dd/yyyy\ \ \ hh:mm">
                  <c:v>40692</c:v>
                </c:pt>
                <c:pt idx="141" formatCode="mm/dd/yyyy\ \ \ hh:mm">
                  <c:v>40692.5</c:v>
                </c:pt>
                <c:pt idx="142" formatCode="mm/dd/yyyy\ \ \ hh:mm">
                  <c:v>40693</c:v>
                </c:pt>
                <c:pt idx="143" formatCode="mm/dd/yyyy\ \ \ hh:mm">
                  <c:v>40693.5</c:v>
                </c:pt>
                <c:pt idx="144" formatCode="mm/dd/yyyy\ \ \ hh:mm">
                  <c:v>40694</c:v>
                </c:pt>
                <c:pt idx="145" formatCode="mm/dd/yyyy\ \ \ hh:mm">
                  <c:v>40694.5</c:v>
                </c:pt>
                <c:pt idx="146" formatCode="mm/dd/yyyy\ \ \ hh:mm">
                  <c:v>40695</c:v>
                </c:pt>
                <c:pt idx="147" formatCode="mm/dd/yyyy\ \ \ hh:mm">
                  <c:v>40695.5</c:v>
                </c:pt>
                <c:pt idx="148" formatCode="mm/dd/yyyy\ \ \ hh:mm">
                  <c:v>40696</c:v>
                </c:pt>
                <c:pt idx="149" formatCode="mm/dd/yyyy\ \ \ hh:mm">
                  <c:v>40696.5</c:v>
                </c:pt>
                <c:pt idx="150" formatCode="mm/dd/yyyy\ \ \ hh:mm">
                  <c:v>40697</c:v>
                </c:pt>
                <c:pt idx="151" formatCode="mm/dd/yyyy\ \ \ hh:mm">
                  <c:v>40697.5</c:v>
                </c:pt>
                <c:pt idx="152" formatCode="mm/dd/yyyy\ \ \ hh:mm">
                  <c:v>40698</c:v>
                </c:pt>
                <c:pt idx="153" formatCode="mm/dd/yyyy\ \ \ hh:mm">
                  <c:v>40698.5</c:v>
                </c:pt>
                <c:pt idx="154" formatCode="mm/dd/yyyy\ \ \ hh:mm">
                  <c:v>40699</c:v>
                </c:pt>
                <c:pt idx="155" formatCode="mm/dd/yyyy\ \ \ hh:mm">
                  <c:v>40699.5</c:v>
                </c:pt>
                <c:pt idx="156" formatCode="mm/dd/yyyy\ \ \ hh:mm">
                  <c:v>40700</c:v>
                </c:pt>
                <c:pt idx="157" formatCode="mm/dd/yyyy\ \ \ hh:mm">
                  <c:v>40700.447916666664</c:v>
                </c:pt>
                <c:pt idx="158" formatCode="mm/dd/yyyy\ \ \ hh:mm">
                  <c:v>40700.5</c:v>
                </c:pt>
                <c:pt idx="159" formatCode="mm/dd/yyyy\ \ \ hh:mm">
                  <c:v>40701</c:v>
                </c:pt>
                <c:pt idx="160" formatCode="mm/dd/yyyy\ \ \ hh:mm">
                  <c:v>40701.5</c:v>
                </c:pt>
                <c:pt idx="161" formatCode="mm/dd/yyyy\ \ \ hh:mm">
                  <c:v>40702</c:v>
                </c:pt>
                <c:pt idx="162" formatCode="mm/dd/yyyy\ \ \ hh:mm">
                  <c:v>40702.5</c:v>
                </c:pt>
                <c:pt idx="163" formatCode="mm/dd/yyyy\ \ \ hh:mm">
                  <c:v>40703</c:v>
                </c:pt>
                <c:pt idx="164" formatCode="mm/dd/yyyy\ \ \ hh:mm">
                  <c:v>40703.5</c:v>
                </c:pt>
                <c:pt idx="165" formatCode="mm/dd/yyyy\ \ \ hh:mm">
                  <c:v>40704</c:v>
                </c:pt>
                <c:pt idx="166" formatCode="mm/dd/yyyy\ \ \ hh:mm">
                  <c:v>40704.5</c:v>
                </c:pt>
                <c:pt idx="167" formatCode="mm/dd/yyyy\ \ \ hh:mm">
                  <c:v>40705</c:v>
                </c:pt>
                <c:pt idx="168" formatCode="mm/dd/yyyy\ \ \ hh:mm">
                  <c:v>40705.5</c:v>
                </c:pt>
                <c:pt idx="169" formatCode="mm/dd/yyyy\ \ \ hh:mm">
                  <c:v>40706</c:v>
                </c:pt>
                <c:pt idx="170" formatCode="mm/dd/yyyy\ \ \ hh:mm">
                  <c:v>40706.5</c:v>
                </c:pt>
                <c:pt idx="171" formatCode="mm/dd/yyyy\ \ \ hh:mm">
                  <c:v>40707</c:v>
                </c:pt>
                <c:pt idx="172" formatCode="mm/dd/yyyy\ \ \ hh:mm">
                  <c:v>40707.5</c:v>
                </c:pt>
                <c:pt idx="173" formatCode="mm/dd/yyyy\ \ \ hh:mm">
                  <c:v>40708</c:v>
                </c:pt>
                <c:pt idx="174" formatCode="mm/dd/yyyy\ \ \ hh:mm">
                  <c:v>40708.5</c:v>
                </c:pt>
                <c:pt idx="175" formatCode="mm/dd/yyyy\ \ \ hh:mm">
                  <c:v>40709</c:v>
                </c:pt>
                <c:pt idx="176" formatCode="mm/dd/yyyy\ \ \ hh:mm">
                  <c:v>40709.5</c:v>
                </c:pt>
                <c:pt idx="177" formatCode="mm/dd/yyyy\ \ \ hh:mm">
                  <c:v>40710</c:v>
                </c:pt>
                <c:pt idx="178" formatCode="mm/dd/yyyy\ \ \ hh:mm">
                  <c:v>40710.5</c:v>
                </c:pt>
                <c:pt idx="179" formatCode="mm/dd/yyyy\ \ \ hh:mm">
                  <c:v>40711</c:v>
                </c:pt>
                <c:pt idx="180" formatCode="mm/dd/yyyy\ \ \ hh:mm">
                  <c:v>40711.5</c:v>
                </c:pt>
                <c:pt idx="181" formatCode="mm/dd/yyyy\ \ \ hh:mm">
                  <c:v>40712</c:v>
                </c:pt>
                <c:pt idx="182" formatCode="mm/dd/yyyy\ \ \ hh:mm">
                  <c:v>40712.5</c:v>
                </c:pt>
                <c:pt idx="183" formatCode="mm/dd/yyyy\ \ \ hh:mm">
                  <c:v>40713</c:v>
                </c:pt>
                <c:pt idx="184" formatCode="mm/dd/yyyy\ \ \ hh:mm">
                  <c:v>40713.5</c:v>
                </c:pt>
                <c:pt idx="185" formatCode="mm/dd/yyyy\ \ \ hh:mm">
                  <c:v>40714</c:v>
                </c:pt>
                <c:pt idx="186" formatCode="mm/dd/yyyy\ \ \ hh:mm">
                  <c:v>40714.5</c:v>
                </c:pt>
                <c:pt idx="187" formatCode="mm/dd/yyyy\ \ \ hh:mm">
                  <c:v>40715</c:v>
                </c:pt>
                <c:pt idx="188" formatCode="mm/dd/yyyy\ \ \ hh:mm">
                  <c:v>40715.5</c:v>
                </c:pt>
                <c:pt idx="189" formatCode="mm/dd/yyyy\ \ \ hh:mm">
                  <c:v>40716</c:v>
                </c:pt>
                <c:pt idx="190" formatCode="mm/dd/yyyy\ \ \ hh:mm">
                  <c:v>40716.5</c:v>
                </c:pt>
                <c:pt idx="191" formatCode="mm/dd/yyyy\ \ \ hh:mm">
                  <c:v>40717</c:v>
                </c:pt>
                <c:pt idx="192" formatCode="mm/dd/yyyy\ \ \ hh:mm">
                  <c:v>40717.5</c:v>
                </c:pt>
                <c:pt idx="193" formatCode="mm/dd/yyyy\ \ \ hh:mm">
                  <c:v>40718</c:v>
                </c:pt>
                <c:pt idx="194" formatCode="mm/dd/yyyy\ \ \ hh:mm">
                  <c:v>40718.5</c:v>
                </c:pt>
                <c:pt idx="195" formatCode="mm/dd/yyyy\ \ \ hh:mm">
                  <c:v>40719</c:v>
                </c:pt>
                <c:pt idx="196" formatCode="mm/dd/yyyy\ \ \ hh:mm">
                  <c:v>40719.5</c:v>
                </c:pt>
                <c:pt idx="197" formatCode="mm/dd/yyyy\ \ \ hh:mm">
                  <c:v>40720</c:v>
                </c:pt>
                <c:pt idx="198" formatCode="mm/dd/yyyy\ \ \ hh:mm">
                  <c:v>40720.5</c:v>
                </c:pt>
                <c:pt idx="199" formatCode="mm/dd/yyyy\ \ \ hh:mm">
                  <c:v>40721</c:v>
                </c:pt>
                <c:pt idx="200" formatCode="mm/dd/yyyy\ \ \ hh:mm">
                  <c:v>40721.5</c:v>
                </c:pt>
                <c:pt idx="201" formatCode="mm/dd/yyyy\ \ \ hh:mm">
                  <c:v>40722</c:v>
                </c:pt>
                <c:pt idx="202" formatCode="mm/dd/yyyy\ \ \ hh:mm">
                  <c:v>40722.5</c:v>
                </c:pt>
                <c:pt idx="203" formatCode="mm/dd/yyyy\ \ \ hh:mm">
                  <c:v>40723</c:v>
                </c:pt>
                <c:pt idx="204" formatCode="mm/dd/yyyy\ \ \ hh:mm">
                  <c:v>40723.5</c:v>
                </c:pt>
                <c:pt idx="205" formatCode="mm/dd/yyyy\ \ \ hh:mm">
                  <c:v>40724</c:v>
                </c:pt>
                <c:pt idx="206" formatCode="mm/dd/yyyy\ \ \ hh:mm">
                  <c:v>40724.5</c:v>
                </c:pt>
                <c:pt idx="207" formatCode="mm/dd/yyyy\ \ \ hh:mm">
                  <c:v>40725</c:v>
                </c:pt>
                <c:pt idx="208" formatCode="mm/dd/yyyy\ \ \ hh:mm">
                  <c:v>40725.5</c:v>
                </c:pt>
                <c:pt idx="209" formatCode="mm/dd/yyyy\ \ \ hh:mm">
                  <c:v>40726</c:v>
                </c:pt>
                <c:pt idx="210" formatCode="mm/dd/yyyy\ \ \ hh:mm">
                  <c:v>40726.5</c:v>
                </c:pt>
                <c:pt idx="211" formatCode="mm/dd/yyyy\ \ \ hh:mm">
                  <c:v>40727</c:v>
                </c:pt>
                <c:pt idx="212" formatCode="mm/dd/yyyy\ \ \ hh:mm">
                  <c:v>40727.5</c:v>
                </c:pt>
                <c:pt idx="213" formatCode="mm/dd/yyyy\ \ \ hh:mm">
                  <c:v>40728</c:v>
                </c:pt>
                <c:pt idx="214" formatCode="mm/dd/yyyy\ \ \ hh:mm">
                  <c:v>40728.5</c:v>
                </c:pt>
                <c:pt idx="215" formatCode="mm/dd/yyyy\ \ \ hh:mm">
                  <c:v>40729</c:v>
                </c:pt>
                <c:pt idx="216" formatCode="mm/dd/yyyy\ \ \ hh:mm">
                  <c:v>40729.5</c:v>
                </c:pt>
                <c:pt idx="217" formatCode="mm/dd/yyyy\ \ \ hh:mm">
                  <c:v>40730</c:v>
                </c:pt>
                <c:pt idx="218" formatCode="mm/dd/yyyy\ \ \ hh:mm">
                  <c:v>40730.5</c:v>
                </c:pt>
                <c:pt idx="219" formatCode="mm/dd/yyyy\ \ \ hh:mm">
                  <c:v>40731</c:v>
                </c:pt>
                <c:pt idx="220" formatCode="mm/dd/yyyy\ \ \ hh:mm">
                  <c:v>40731.5</c:v>
                </c:pt>
                <c:pt idx="221" formatCode="mm/dd/yyyy\ \ \ hh:mm">
                  <c:v>40732</c:v>
                </c:pt>
                <c:pt idx="222" formatCode="mm/dd/yyyy\ \ \ hh:mm">
                  <c:v>40732.5</c:v>
                </c:pt>
                <c:pt idx="223" formatCode="mm/dd/yyyy\ \ \ hh:mm">
                  <c:v>40733</c:v>
                </c:pt>
                <c:pt idx="224" formatCode="mm/dd/yyyy\ \ \ hh:mm">
                  <c:v>40733.5</c:v>
                </c:pt>
                <c:pt idx="225" formatCode="mm/dd/yyyy\ \ \ hh:mm">
                  <c:v>40734</c:v>
                </c:pt>
                <c:pt idx="226" formatCode="mm/dd/yyyy\ \ \ hh:mm">
                  <c:v>40734.5</c:v>
                </c:pt>
                <c:pt idx="227" formatCode="mm/dd/yyyy\ \ \ hh:mm">
                  <c:v>40735</c:v>
                </c:pt>
                <c:pt idx="228" formatCode="mm/dd/yyyy\ \ \ hh:mm">
                  <c:v>40735.5</c:v>
                </c:pt>
                <c:pt idx="229" formatCode="mm/dd/yyyy\ \ \ hh:mm">
                  <c:v>40736</c:v>
                </c:pt>
                <c:pt idx="230" formatCode="mm/dd/yyyy\ \ \ hh:mm">
                  <c:v>40736.5</c:v>
                </c:pt>
                <c:pt idx="231" formatCode="mm/dd/yyyy\ \ \ hh:mm">
                  <c:v>40737</c:v>
                </c:pt>
                <c:pt idx="232" formatCode="mm/dd/yyyy\ \ \ hh:mm">
                  <c:v>40737.5</c:v>
                </c:pt>
                <c:pt idx="233" formatCode="mm/dd/yyyy\ \ \ hh:mm">
                  <c:v>40738</c:v>
                </c:pt>
                <c:pt idx="234" formatCode="mm/dd/yyyy\ \ \ hh:mm">
                  <c:v>40738.5</c:v>
                </c:pt>
                <c:pt idx="235" formatCode="mm/dd/yyyy\ \ \ hh:mm">
                  <c:v>40739</c:v>
                </c:pt>
                <c:pt idx="236" formatCode="mm/dd/yyyy\ \ \ hh:mm">
                  <c:v>40739.5</c:v>
                </c:pt>
                <c:pt idx="237" formatCode="mm/dd/yyyy\ \ \ hh:mm">
                  <c:v>40740</c:v>
                </c:pt>
                <c:pt idx="238" formatCode="mm/dd/yyyy\ \ \ hh:mm">
                  <c:v>40740.5</c:v>
                </c:pt>
                <c:pt idx="239" formatCode="mm/dd/yyyy\ \ \ hh:mm">
                  <c:v>40741</c:v>
                </c:pt>
                <c:pt idx="240" formatCode="mm/dd/yyyy\ \ \ hh:mm">
                  <c:v>40741.5</c:v>
                </c:pt>
                <c:pt idx="241" formatCode="mm/dd/yyyy\ \ \ hh:mm">
                  <c:v>40742</c:v>
                </c:pt>
                <c:pt idx="242" formatCode="mm/dd/yyyy\ \ \ hh:mm">
                  <c:v>40742.5</c:v>
                </c:pt>
                <c:pt idx="243" formatCode="mm/dd/yyyy\ \ \ hh:mm">
                  <c:v>40743</c:v>
                </c:pt>
                <c:pt idx="244" formatCode="mm/dd/yyyy\ \ \ hh:mm">
                  <c:v>40743.5</c:v>
                </c:pt>
                <c:pt idx="245" formatCode="mm/dd/yyyy\ \ \ hh:mm">
                  <c:v>40744</c:v>
                </c:pt>
                <c:pt idx="246" formatCode="mm/dd/yyyy\ \ \ hh:mm">
                  <c:v>40744.5</c:v>
                </c:pt>
                <c:pt idx="247" formatCode="mm/dd/yyyy\ \ \ hh:mm">
                  <c:v>40745</c:v>
                </c:pt>
                <c:pt idx="248" formatCode="mm/dd/yyyy\ \ \ hh:mm">
                  <c:v>40745.5</c:v>
                </c:pt>
                <c:pt idx="249" formatCode="mm/dd/yyyy\ \ \ hh:mm">
                  <c:v>40746</c:v>
                </c:pt>
                <c:pt idx="250" formatCode="mm/dd/yyyy\ \ \ hh:mm">
                  <c:v>40746.5</c:v>
                </c:pt>
                <c:pt idx="251" formatCode="mm/dd/yyyy\ \ \ hh:mm">
                  <c:v>40747</c:v>
                </c:pt>
                <c:pt idx="252" formatCode="mm/dd/yyyy\ \ \ hh:mm">
                  <c:v>40747.5</c:v>
                </c:pt>
                <c:pt idx="253" formatCode="mm/dd/yyyy\ \ \ hh:mm">
                  <c:v>40748</c:v>
                </c:pt>
                <c:pt idx="254" formatCode="mm/dd/yyyy\ \ \ hh:mm">
                  <c:v>40748.5</c:v>
                </c:pt>
                <c:pt idx="255" formatCode="mm/dd/yyyy\ \ \ hh:mm">
                  <c:v>40749</c:v>
                </c:pt>
                <c:pt idx="256" formatCode="mm/dd/yyyy\ \ \ hh:mm">
                  <c:v>40749.5</c:v>
                </c:pt>
                <c:pt idx="257" formatCode="mm/dd/yyyy\ \ \ hh:mm">
                  <c:v>40750</c:v>
                </c:pt>
                <c:pt idx="258" formatCode="mm/dd/yyyy\ \ \ hh:mm">
                  <c:v>40750.5</c:v>
                </c:pt>
                <c:pt idx="259" formatCode="mm/dd/yyyy\ \ \ hh:mm">
                  <c:v>40751</c:v>
                </c:pt>
                <c:pt idx="260" formatCode="mm/dd/yyyy\ \ \ hh:mm">
                  <c:v>40751.5</c:v>
                </c:pt>
                <c:pt idx="261" formatCode="mm/dd/yyyy\ \ \ hh:mm">
                  <c:v>40752</c:v>
                </c:pt>
                <c:pt idx="262" formatCode="mm/dd/yyyy\ \ \ hh:mm">
                  <c:v>40752.5</c:v>
                </c:pt>
                <c:pt idx="263" formatCode="mm/dd/yyyy\ \ \ hh:mm">
                  <c:v>40753</c:v>
                </c:pt>
                <c:pt idx="264" formatCode="mm/dd/yyyy\ \ \ hh:mm">
                  <c:v>40753.5</c:v>
                </c:pt>
                <c:pt idx="265" formatCode="mm/dd/yyyy\ \ \ hh:mm">
                  <c:v>40754</c:v>
                </c:pt>
                <c:pt idx="266" formatCode="mm/dd/yyyy\ \ \ hh:mm">
                  <c:v>40754.5</c:v>
                </c:pt>
                <c:pt idx="267" formatCode="mm/dd/yyyy\ \ \ hh:mm">
                  <c:v>40755</c:v>
                </c:pt>
                <c:pt idx="268" formatCode="mm/dd/yyyy\ \ \ hh:mm">
                  <c:v>40755.5</c:v>
                </c:pt>
                <c:pt idx="269" formatCode="mm/dd/yyyy\ \ \ hh:mm">
                  <c:v>40756</c:v>
                </c:pt>
                <c:pt idx="270" formatCode="mm/dd/yyyy\ \ \ hh:mm">
                  <c:v>40756.5</c:v>
                </c:pt>
                <c:pt idx="271" formatCode="mm/dd/yyyy\ \ \ hh:mm">
                  <c:v>40757</c:v>
                </c:pt>
                <c:pt idx="272" formatCode="mm/dd/yyyy\ \ \ hh:mm">
                  <c:v>40757.5</c:v>
                </c:pt>
                <c:pt idx="273" formatCode="mm/dd/yyyy\ \ \ hh:mm">
                  <c:v>40758</c:v>
                </c:pt>
                <c:pt idx="274" formatCode="mm/dd/yyyy\ \ \ hh:mm">
                  <c:v>40758.5</c:v>
                </c:pt>
                <c:pt idx="275" formatCode="mm/dd/yyyy\ \ \ hh:mm">
                  <c:v>40759</c:v>
                </c:pt>
                <c:pt idx="276" formatCode="mm/dd/yyyy\ \ \ hh:mm">
                  <c:v>40759.5</c:v>
                </c:pt>
                <c:pt idx="277" formatCode="mm/dd/yyyy\ \ \ hh:mm">
                  <c:v>40759.708333333336</c:v>
                </c:pt>
                <c:pt idx="278" formatCode="mm/dd/yyyy\ \ \ hh:mm">
                  <c:v>40760</c:v>
                </c:pt>
                <c:pt idx="279" formatCode="mm/dd/yyyy\ \ \ hh:mm">
                  <c:v>40760.5</c:v>
                </c:pt>
                <c:pt idx="280" formatCode="mm/dd/yyyy\ \ \ hh:mm">
                  <c:v>40761</c:v>
                </c:pt>
                <c:pt idx="281" formatCode="mm/dd/yyyy\ \ \ hh:mm">
                  <c:v>40761.5</c:v>
                </c:pt>
                <c:pt idx="282" formatCode="mm/dd/yyyy\ \ \ hh:mm">
                  <c:v>40762</c:v>
                </c:pt>
                <c:pt idx="283" formatCode="mm/dd/yyyy\ \ \ hh:mm">
                  <c:v>40762.5</c:v>
                </c:pt>
                <c:pt idx="284" formatCode="mm/dd/yyyy\ \ \ hh:mm">
                  <c:v>40763</c:v>
                </c:pt>
                <c:pt idx="285" formatCode="mm/dd/yyyy\ \ \ hh:mm">
                  <c:v>40763.5</c:v>
                </c:pt>
                <c:pt idx="286" formatCode="mm/dd/yyyy\ \ \ hh:mm">
                  <c:v>40764</c:v>
                </c:pt>
                <c:pt idx="287" formatCode="mm/dd/yyyy\ \ \ hh:mm">
                  <c:v>40764.5</c:v>
                </c:pt>
                <c:pt idx="288" formatCode="mm/dd/yyyy\ \ \ hh:mm">
                  <c:v>40765</c:v>
                </c:pt>
                <c:pt idx="289" formatCode="mm/dd/yyyy\ \ \ hh:mm">
                  <c:v>40765.5</c:v>
                </c:pt>
                <c:pt idx="290" formatCode="mm/dd/yyyy\ \ \ hh:mm">
                  <c:v>40766</c:v>
                </c:pt>
                <c:pt idx="291" formatCode="mm/dd/yyyy\ \ \ hh:mm">
                  <c:v>40766.5</c:v>
                </c:pt>
                <c:pt idx="292" formatCode="mm/dd/yyyy\ \ \ hh:mm">
                  <c:v>40767</c:v>
                </c:pt>
                <c:pt idx="293" formatCode="mm/dd/yyyy\ \ \ hh:mm">
                  <c:v>40767.5</c:v>
                </c:pt>
                <c:pt idx="294" formatCode="mm/dd/yyyy\ \ \ hh:mm">
                  <c:v>40768</c:v>
                </c:pt>
                <c:pt idx="295" formatCode="mm/dd/yyyy\ \ \ hh:mm">
                  <c:v>40768.5</c:v>
                </c:pt>
                <c:pt idx="296" formatCode="mm/dd/yyyy\ \ \ hh:mm">
                  <c:v>40769</c:v>
                </c:pt>
                <c:pt idx="297" formatCode="mm/dd/yyyy\ \ \ hh:mm">
                  <c:v>40769.5</c:v>
                </c:pt>
                <c:pt idx="298" formatCode="mm/dd/yyyy\ \ \ hh:mm">
                  <c:v>40770</c:v>
                </c:pt>
                <c:pt idx="299" formatCode="mm/dd/yyyy\ \ \ hh:mm">
                  <c:v>40770.5</c:v>
                </c:pt>
                <c:pt idx="300" formatCode="mm/dd/yyyy\ \ \ hh:mm">
                  <c:v>40771</c:v>
                </c:pt>
                <c:pt idx="301" formatCode="mm/dd/yyyy\ \ \ hh:mm">
                  <c:v>40771.5</c:v>
                </c:pt>
                <c:pt idx="302" formatCode="mm/dd/yyyy\ \ \ hh:mm">
                  <c:v>40772</c:v>
                </c:pt>
                <c:pt idx="303" formatCode="mm/dd/yyyy\ \ \ hh:mm">
                  <c:v>40772.5</c:v>
                </c:pt>
                <c:pt idx="304" formatCode="mm/dd/yyyy\ \ \ hh:mm">
                  <c:v>40773</c:v>
                </c:pt>
                <c:pt idx="305" formatCode="mm/dd/yyyy\ \ \ hh:mm">
                  <c:v>40773.5</c:v>
                </c:pt>
                <c:pt idx="306" formatCode="mm/dd/yyyy\ \ \ hh:mm">
                  <c:v>40774</c:v>
                </c:pt>
                <c:pt idx="307" formatCode="mm/dd/yyyy\ \ \ hh:mm">
                  <c:v>40774.5</c:v>
                </c:pt>
                <c:pt idx="308" formatCode="mm/dd/yyyy\ \ \ hh:mm">
                  <c:v>40775</c:v>
                </c:pt>
                <c:pt idx="309" formatCode="mm/dd/yyyy\ \ \ hh:mm">
                  <c:v>40775.5</c:v>
                </c:pt>
                <c:pt idx="310" formatCode="mm/dd/yyyy\ \ \ hh:mm">
                  <c:v>40776</c:v>
                </c:pt>
                <c:pt idx="311" formatCode="mm/dd/yyyy\ \ \ hh:mm">
                  <c:v>40776.5</c:v>
                </c:pt>
                <c:pt idx="312" formatCode="mm/dd/yyyy\ \ \ hh:mm">
                  <c:v>40777</c:v>
                </c:pt>
                <c:pt idx="313" formatCode="mm/dd/yyyy\ \ \ hh:mm">
                  <c:v>40777.5</c:v>
                </c:pt>
                <c:pt idx="314" formatCode="mm/dd/yyyy\ \ \ hh:mm">
                  <c:v>40778</c:v>
                </c:pt>
                <c:pt idx="315" formatCode="mm/dd/yyyy\ \ \ hh:mm">
                  <c:v>40778.5</c:v>
                </c:pt>
                <c:pt idx="316" formatCode="mm/dd/yyyy\ \ \ hh:mm">
                  <c:v>40779</c:v>
                </c:pt>
                <c:pt idx="317" formatCode="mm/dd/yyyy\ \ \ hh:mm">
                  <c:v>40779.5</c:v>
                </c:pt>
                <c:pt idx="318" formatCode="mm/dd/yyyy\ \ \ hh:mm">
                  <c:v>40780</c:v>
                </c:pt>
                <c:pt idx="319" formatCode="mm/dd/yyyy\ \ \ hh:mm">
                  <c:v>40780.5</c:v>
                </c:pt>
                <c:pt idx="320" formatCode="mm/dd/yyyy\ \ \ hh:mm">
                  <c:v>40781</c:v>
                </c:pt>
                <c:pt idx="321" formatCode="mm/dd/yyyy\ \ \ hh:mm">
                  <c:v>40781.5</c:v>
                </c:pt>
                <c:pt idx="322" formatCode="mm/dd/yyyy\ \ \ hh:mm">
                  <c:v>40782</c:v>
                </c:pt>
                <c:pt idx="323" formatCode="mm/dd/yyyy\ \ \ hh:mm">
                  <c:v>40782.5</c:v>
                </c:pt>
                <c:pt idx="324" formatCode="mm/dd/yyyy\ \ \ hh:mm">
                  <c:v>40783</c:v>
                </c:pt>
                <c:pt idx="325" formatCode="mm/dd/yyyy\ \ \ hh:mm">
                  <c:v>40783.5</c:v>
                </c:pt>
                <c:pt idx="326" formatCode="mm/dd/yyyy\ \ \ hh:mm">
                  <c:v>40784</c:v>
                </c:pt>
                <c:pt idx="327" formatCode="mm/dd/yyyy\ \ \ hh:mm">
                  <c:v>40784.5</c:v>
                </c:pt>
                <c:pt idx="328" formatCode="mm/dd/yyyy\ \ \ hh:mm">
                  <c:v>40785</c:v>
                </c:pt>
                <c:pt idx="329" formatCode="mm/dd/yyyy\ \ \ hh:mm">
                  <c:v>40785.5</c:v>
                </c:pt>
                <c:pt idx="330" formatCode="mm/dd/yyyy\ \ \ hh:mm">
                  <c:v>40786</c:v>
                </c:pt>
                <c:pt idx="331" formatCode="m/d/yyyy\ h:mm">
                  <c:v>40786.5</c:v>
                </c:pt>
                <c:pt idx="332" formatCode="m/d/yyyy\ h:mm">
                  <c:v>40787</c:v>
                </c:pt>
                <c:pt idx="333" formatCode="m/d/yyyy\ h:mm">
                  <c:v>40787.5</c:v>
                </c:pt>
                <c:pt idx="334" formatCode="m/d/yyyy\ h:mm">
                  <c:v>40788</c:v>
                </c:pt>
                <c:pt idx="335" formatCode="m/d/yyyy\ h:mm">
                  <c:v>40788.5</c:v>
                </c:pt>
                <c:pt idx="336" formatCode="m/d/yyyy\ h:mm">
                  <c:v>40789</c:v>
                </c:pt>
                <c:pt idx="337" formatCode="m/d/yyyy\ h:mm">
                  <c:v>40789.5</c:v>
                </c:pt>
                <c:pt idx="338" formatCode="m/d/yyyy\ h:mm">
                  <c:v>40790</c:v>
                </c:pt>
                <c:pt idx="339" formatCode="m/d/yyyy\ h:mm">
                  <c:v>40790.5</c:v>
                </c:pt>
                <c:pt idx="340" formatCode="m/d/yyyy\ h:mm">
                  <c:v>40791</c:v>
                </c:pt>
                <c:pt idx="341" formatCode="m/d/yyyy\ h:mm">
                  <c:v>40791.5</c:v>
                </c:pt>
                <c:pt idx="342" formatCode="m/d/yyyy\ h:mm">
                  <c:v>40792</c:v>
                </c:pt>
                <c:pt idx="343" formatCode="m/d/yyyy\ h:mm">
                  <c:v>40792.5</c:v>
                </c:pt>
                <c:pt idx="344" formatCode="m/d/yyyy\ h:mm">
                  <c:v>40793</c:v>
                </c:pt>
                <c:pt idx="345" formatCode="m/d/yyyy\ h:mm">
                  <c:v>40793.5</c:v>
                </c:pt>
                <c:pt idx="346" formatCode="m/d/yyyy\ h:mm">
                  <c:v>40794</c:v>
                </c:pt>
                <c:pt idx="347" formatCode="m/d/yyyy\ h:mm">
                  <c:v>40794.5</c:v>
                </c:pt>
                <c:pt idx="348" formatCode="m/d/yyyy\ h:mm">
                  <c:v>40795</c:v>
                </c:pt>
                <c:pt idx="349" formatCode="m/d/yyyy\ h:mm">
                  <c:v>40795.5</c:v>
                </c:pt>
                <c:pt idx="350" formatCode="m/d/yyyy\ h:mm">
                  <c:v>40796</c:v>
                </c:pt>
                <c:pt idx="351" formatCode="m/d/yyyy\ h:mm">
                  <c:v>40796.5</c:v>
                </c:pt>
                <c:pt idx="352" formatCode="m/d/yyyy\ h:mm">
                  <c:v>40797</c:v>
                </c:pt>
                <c:pt idx="353" formatCode="m/d/yyyy\ h:mm">
                  <c:v>40797.5</c:v>
                </c:pt>
                <c:pt idx="354" formatCode="m/d/yyyy\ h:mm">
                  <c:v>40798</c:v>
                </c:pt>
                <c:pt idx="355" formatCode="m/d/yyyy\ h:mm">
                  <c:v>40798.5</c:v>
                </c:pt>
                <c:pt idx="356" formatCode="m/d/yyyy\ h:mm">
                  <c:v>40799</c:v>
                </c:pt>
                <c:pt idx="357" formatCode="m/d/yyyy\ h:mm">
                  <c:v>40799.5</c:v>
                </c:pt>
                <c:pt idx="358" formatCode="m/d/yyyy\ h:mm">
                  <c:v>40800</c:v>
                </c:pt>
                <c:pt idx="359" formatCode="m/d/yyyy\ h:mm">
                  <c:v>40800.5</c:v>
                </c:pt>
                <c:pt idx="360" formatCode="m/d/yyyy\ h:mm">
                  <c:v>40801</c:v>
                </c:pt>
                <c:pt idx="361" formatCode="m/d/yyyy\ h:mm">
                  <c:v>40801.5</c:v>
                </c:pt>
                <c:pt idx="362" formatCode="m/d/yyyy\ h:mm">
                  <c:v>40802</c:v>
                </c:pt>
                <c:pt idx="363" formatCode="m/d/yyyy\ h:mm">
                  <c:v>40802.5</c:v>
                </c:pt>
                <c:pt idx="364" formatCode="m/d/yyyy\ h:mm">
                  <c:v>40803</c:v>
                </c:pt>
                <c:pt idx="365" formatCode="m/d/yyyy\ h:mm">
                  <c:v>40803.5</c:v>
                </c:pt>
                <c:pt idx="366" formatCode="m/d/yyyy\ h:mm">
                  <c:v>40804</c:v>
                </c:pt>
                <c:pt idx="367" formatCode="m/d/yyyy\ h:mm">
                  <c:v>40804.5</c:v>
                </c:pt>
                <c:pt idx="368" formatCode="m/d/yyyy\ h:mm">
                  <c:v>40805</c:v>
                </c:pt>
                <c:pt idx="369" formatCode="m/d/yyyy\ h:mm">
                  <c:v>40805.5</c:v>
                </c:pt>
                <c:pt idx="370" formatCode="m/d/yyyy\ h:mm">
                  <c:v>40806</c:v>
                </c:pt>
                <c:pt idx="371" formatCode="m/d/yyyy\ h:mm">
                  <c:v>40806.5</c:v>
                </c:pt>
                <c:pt idx="372" formatCode="m/d/yyyy\ h:mm">
                  <c:v>40807</c:v>
                </c:pt>
                <c:pt idx="373" formatCode="m/d/yyyy\ h:mm">
                  <c:v>40807.5</c:v>
                </c:pt>
                <c:pt idx="374" formatCode="m/d/yyyy\ h:mm">
                  <c:v>40808</c:v>
                </c:pt>
                <c:pt idx="375" formatCode="m/d/yyyy\ h:mm">
                  <c:v>40808.5</c:v>
                </c:pt>
                <c:pt idx="376" formatCode="m/d/yyyy\ h:mm">
                  <c:v>40809</c:v>
                </c:pt>
                <c:pt idx="377" formatCode="m/d/yyyy\ h:mm">
                  <c:v>40809.5</c:v>
                </c:pt>
                <c:pt idx="378" formatCode="m/d/yyyy\ h:mm">
                  <c:v>40810</c:v>
                </c:pt>
                <c:pt idx="379" formatCode="m/d/yyyy\ h:mm">
                  <c:v>40810.5</c:v>
                </c:pt>
                <c:pt idx="380" formatCode="m/d/yyyy\ h:mm">
                  <c:v>40811</c:v>
                </c:pt>
                <c:pt idx="381" formatCode="m/d/yyyy\ h:mm">
                  <c:v>40811.5</c:v>
                </c:pt>
                <c:pt idx="382" formatCode="m/d/yyyy\ h:mm">
                  <c:v>40812</c:v>
                </c:pt>
                <c:pt idx="383" formatCode="m/d/yyyy\ h:mm">
                  <c:v>40812.5</c:v>
                </c:pt>
                <c:pt idx="384" formatCode="mm/dd/yyyy\ \ \ hh:mm">
                  <c:v>40813</c:v>
                </c:pt>
                <c:pt idx="385" formatCode="mm/dd/yyyy\ \ \ hh:mm">
                  <c:v>40813.5</c:v>
                </c:pt>
                <c:pt idx="386" formatCode="mm/dd/yyyy\ \ \ hh:mm">
                  <c:v>40814</c:v>
                </c:pt>
                <c:pt idx="387" formatCode="mm/dd/yyyy\ \ \ hh:mm">
                  <c:v>40814.5</c:v>
                </c:pt>
                <c:pt idx="388" formatCode="mm/dd/yyyy\ \ \ hh:mm">
                  <c:v>40815</c:v>
                </c:pt>
                <c:pt idx="389" formatCode="mm/dd/yyyy\ \ \ hh:mm">
                  <c:v>40815.5</c:v>
                </c:pt>
                <c:pt idx="390" formatCode="mm/dd/yyyy\ \ \ hh:mm">
                  <c:v>40816</c:v>
                </c:pt>
                <c:pt idx="391" formatCode="mm/dd/yyyy\ \ \ hh:mm">
                  <c:v>40816.5</c:v>
                </c:pt>
                <c:pt idx="392" formatCode="mm/dd/yyyy\ \ \ hh:mm">
                  <c:v>40817</c:v>
                </c:pt>
                <c:pt idx="393" formatCode="mm/dd/yyyy\ \ \ hh:mm">
                  <c:v>40817.5</c:v>
                </c:pt>
                <c:pt idx="394" formatCode="mm/dd/yyyy\ \ \ hh:mm">
                  <c:v>40818</c:v>
                </c:pt>
                <c:pt idx="395" formatCode="mm/dd/yyyy\ \ \ hh:mm">
                  <c:v>40818.5</c:v>
                </c:pt>
                <c:pt idx="396" formatCode="mm/dd/yyyy\ \ \ hh:mm">
                  <c:v>40819</c:v>
                </c:pt>
                <c:pt idx="397" formatCode="mm/dd/yyyy\ \ \ hh:mm">
                  <c:v>40819.5</c:v>
                </c:pt>
                <c:pt idx="398" formatCode="mm/dd/yyyy\ \ \ hh:mm">
                  <c:v>40820</c:v>
                </c:pt>
                <c:pt idx="399" formatCode="mm/dd/yyyy\ \ \ hh:mm">
                  <c:v>40820.5</c:v>
                </c:pt>
                <c:pt idx="400" formatCode="mm/dd/yyyy\ \ \ hh:mm">
                  <c:v>40821</c:v>
                </c:pt>
                <c:pt idx="401" formatCode="mm/dd/yyyy\ \ \ hh:mm">
                  <c:v>40821.5</c:v>
                </c:pt>
                <c:pt idx="402" formatCode="mm/dd/yyyy\ \ \ hh:mm">
                  <c:v>40822</c:v>
                </c:pt>
                <c:pt idx="403" formatCode="mm/dd/yyyy\ \ \ hh:mm">
                  <c:v>40822.5</c:v>
                </c:pt>
                <c:pt idx="404" formatCode="mm/dd/yyyy\ \ \ hh:mm">
                  <c:v>40823</c:v>
                </c:pt>
                <c:pt idx="405" formatCode="mm/dd/yyyy\ \ \ hh:mm">
                  <c:v>40823.5</c:v>
                </c:pt>
                <c:pt idx="406" formatCode="mm/dd/yyyy\ \ \ hh:mm">
                  <c:v>40824</c:v>
                </c:pt>
                <c:pt idx="407" formatCode="mm/dd/yyyy\ \ \ hh:mm">
                  <c:v>40824.5</c:v>
                </c:pt>
                <c:pt idx="408" formatCode="mm/dd/yyyy\ \ \ hh:mm">
                  <c:v>40825</c:v>
                </c:pt>
                <c:pt idx="409" formatCode="mm/dd/yyyy\ \ \ hh:mm">
                  <c:v>40825.5</c:v>
                </c:pt>
                <c:pt idx="410" formatCode="mm/dd/yyyy\ \ \ hh:mm">
                  <c:v>40826</c:v>
                </c:pt>
                <c:pt idx="411" formatCode="mm/dd/yyyy\ \ \ hh:mm">
                  <c:v>40826.5</c:v>
                </c:pt>
                <c:pt idx="412" formatCode="mm/dd/yyyy\ \ \ hh:mm">
                  <c:v>40827</c:v>
                </c:pt>
                <c:pt idx="413" formatCode="mm/dd/yyyy\ \ \ hh:mm">
                  <c:v>40827.5</c:v>
                </c:pt>
                <c:pt idx="414" formatCode="mm/dd/yyyy\ \ \ hh:mm">
                  <c:v>40828</c:v>
                </c:pt>
                <c:pt idx="415" formatCode="mm/dd/yyyy\ \ \ hh:mm">
                  <c:v>40828.5</c:v>
                </c:pt>
                <c:pt idx="416" formatCode="mm/dd/yyyy\ \ \ hh:mm">
                  <c:v>40829</c:v>
                </c:pt>
                <c:pt idx="417" formatCode="mm/dd/yyyy\ \ \ hh:mm">
                  <c:v>40829.5</c:v>
                </c:pt>
                <c:pt idx="418" formatCode="mm/dd/yyyy\ \ \ hh:mm">
                  <c:v>40830</c:v>
                </c:pt>
                <c:pt idx="419" formatCode="mm/dd/yyyy\ \ \ hh:mm">
                  <c:v>40830.5</c:v>
                </c:pt>
                <c:pt idx="420" formatCode="mm/dd/yyyy\ \ \ hh:mm">
                  <c:v>40831</c:v>
                </c:pt>
                <c:pt idx="421" formatCode="mm/dd/yyyy\ \ \ hh:mm">
                  <c:v>40831.5</c:v>
                </c:pt>
                <c:pt idx="422" formatCode="mm/dd/yyyy\ \ \ hh:mm">
                  <c:v>40832</c:v>
                </c:pt>
                <c:pt idx="423" formatCode="mm/dd/yyyy\ \ \ hh:mm">
                  <c:v>40832.5</c:v>
                </c:pt>
                <c:pt idx="424" formatCode="mm/dd/yyyy\ \ \ hh:mm">
                  <c:v>40833</c:v>
                </c:pt>
                <c:pt idx="425" formatCode="mm/dd/yyyy\ \ \ hh:mm">
                  <c:v>40833.5</c:v>
                </c:pt>
                <c:pt idx="426" formatCode="mm/dd/yyyy\ \ \ hh:mm">
                  <c:v>40834</c:v>
                </c:pt>
                <c:pt idx="427" formatCode="mm/dd/yyyy\ \ \ hh:mm">
                  <c:v>40834.5</c:v>
                </c:pt>
                <c:pt idx="428" formatCode="mm/dd/yyyy\ \ \ hh:mm">
                  <c:v>40835</c:v>
                </c:pt>
                <c:pt idx="429" formatCode="mm/dd/yyyy\ \ \ hh:mm">
                  <c:v>40835.5</c:v>
                </c:pt>
                <c:pt idx="430" formatCode="mm/dd/yyyy\ \ \ hh:mm">
                  <c:v>40836</c:v>
                </c:pt>
                <c:pt idx="431" formatCode="mm/dd/yyyy\ \ \ hh:mm">
                  <c:v>40836.5</c:v>
                </c:pt>
                <c:pt idx="432" formatCode="mm/dd/yyyy\ \ \ hh:mm">
                  <c:v>40837</c:v>
                </c:pt>
                <c:pt idx="433" formatCode="mm/dd/yyyy\ \ \ hh:mm">
                  <c:v>40837.5</c:v>
                </c:pt>
                <c:pt idx="434" formatCode="mm/dd/yyyy\ \ \ hh:mm">
                  <c:v>40838</c:v>
                </c:pt>
                <c:pt idx="435" formatCode="mm/dd/yyyy\ \ \ hh:mm">
                  <c:v>40838.5</c:v>
                </c:pt>
                <c:pt idx="436" formatCode="mm/dd/yyyy\ \ \ hh:mm">
                  <c:v>40839</c:v>
                </c:pt>
                <c:pt idx="437" formatCode="mm/dd/yyyy\ \ \ hh:mm">
                  <c:v>40839.5</c:v>
                </c:pt>
                <c:pt idx="438" formatCode="mm/dd/yyyy\ \ \ hh:mm">
                  <c:v>40840</c:v>
                </c:pt>
                <c:pt idx="439" formatCode="mm/dd/yyyy\ \ \ hh:mm">
                  <c:v>40840.5</c:v>
                </c:pt>
                <c:pt idx="440" formatCode="mm/dd/yyyy\ \ \ hh:mm">
                  <c:v>40841</c:v>
                </c:pt>
                <c:pt idx="441" formatCode="mm/dd/yyyy\ \ \ hh:mm">
                  <c:v>40841.5</c:v>
                </c:pt>
                <c:pt idx="442" formatCode="mm/dd/yyyy\ \ \ hh:mm">
                  <c:v>40842</c:v>
                </c:pt>
                <c:pt idx="443" formatCode="mm/dd/yyyy\ \ \ hh:mm">
                  <c:v>40842.5</c:v>
                </c:pt>
                <c:pt idx="444" formatCode="mm/dd/yyyy\ \ \ hh:mm">
                  <c:v>40843</c:v>
                </c:pt>
                <c:pt idx="445" formatCode="mm/dd/yyyy\ \ \ hh:mm">
                  <c:v>40843.5</c:v>
                </c:pt>
                <c:pt idx="446" formatCode="mm/dd/yyyy\ \ \ hh:mm">
                  <c:v>40844</c:v>
                </c:pt>
                <c:pt idx="447" formatCode="mm/dd/yyyy\ \ \ hh:mm">
                  <c:v>40844.5</c:v>
                </c:pt>
                <c:pt idx="448" formatCode="mm/dd/yyyy\ \ \ hh:mm">
                  <c:v>40845</c:v>
                </c:pt>
                <c:pt idx="449" formatCode="mm/dd/yyyy\ \ \ hh:mm">
                  <c:v>40845.5</c:v>
                </c:pt>
                <c:pt idx="450" formatCode="mm/dd/yyyy\ \ \ hh:mm">
                  <c:v>40846</c:v>
                </c:pt>
                <c:pt idx="451" formatCode="mm/dd/yyyy\ \ \ hh:mm">
                  <c:v>40846.5</c:v>
                </c:pt>
                <c:pt idx="452" formatCode="mm/dd/yyyy\ \ \ hh:mm">
                  <c:v>40847</c:v>
                </c:pt>
                <c:pt idx="453" formatCode="mm/dd/yyyy\ \ \ hh:mm">
                  <c:v>40847.5</c:v>
                </c:pt>
                <c:pt idx="454" formatCode="mm/dd/yyyy\ \ \ hh:mm">
                  <c:v>40848</c:v>
                </c:pt>
                <c:pt idx="455" formatCode="mm/dd/yyyy\ \ \ hh:mm">
                  <c:v>40848.5</c:v>
                </c:pt>
                <c:pt idx="456" formatCode="mm/dd/yyyy\ \ \ hh:mm">
                  <c:v>40849</c:v>
                </c:pt>
                <c:pt idx="457" formatCode="mm/dd/yyyy\ \ \ hh:mm">
                  <c:v>40849.5</c:v>
                </c:pt>
                <c:pt idx="458" formatCode="mm/dd/yyyy\ \ \ hh:mm">
                  <c:v>40850</c:v>
                </c:pt>
                <c:pt idx="459" formatCode="mm/dd/yyyy\ \ \ hh:mm">
                  <c:v>40850.5</c:v>
                </c:pt>
                <c:pt idx="460" formatCode="mm/dd/yyyy\ \ \ hh:mm">
                  <c:v>40851</c:v>
                </c:pt>
                <c:pt idx="461" formatCode="mm/dd/yyyy\ \ \ hh:mm">
                  <c:v>40851.5</c:v>
                </c:pt>
                <c:pt idx="462" formatCode="mm/dd/yyyy\ \ \ hh:mm">
                  <c:v>40852</c:v>
                </c:pt>
                <c:pt idx="463" formatCode="mm/dd/yyyy\ \ \ hh:mm">
                  <c:v>40852.5</c:v>
                </c:pt>
                <c:pt idx="464" formatCode="mm/dd/yyyy\ \ \ hh:mm">
                  <c:v>40853</c:v>
                </c:pt>
                <c:pt idx="465" formatCode="mm/dd/yyyy\ \ \ hh:mm">
                  <c:v>40853.458333333336</c:v>
                </c:pt>
                <c:pt idx="466" formatCode="mm/dd/yyyy\ \ \ hh:mm">
                  <c:v>40853.958333333336</c:v>
                </c:pt>
                <c:pt idx="467" formatCode="mm/dd/yyyy\ \ \ hh:mm">
                  <c:v>40854.458333333336</c:v>
                </c:pt>
                <c:pt idx="468" formatCode="mm/dd/yyyy\ \ \ hh:mm">
                  <c:v>40854.958333333336</c:v>
                </c:pt>
                <c:pt idx="469" formatCode="mm/dd/yyyy\ \ \ hh:mm">
                  <c:v>40855.458333333336</c:v>
                </c:pt>
                <c:pt idx="470" formatCode="mm/dd/yyyy\ \ \ hh:mm">
                  <c:v>40855.958333333336</c:v>
                </c:pt>
                <c:pt idx="471" formatCode="mm/dd/yyyy\ \ \ hh:mm">
                  <c:v>40856.458333333336</c:v>
                </c:pt>
                <c:pt idx="472" formatCode="mm/dd/yyyy\ \ \ hh:mm">
                  <c:v>40856.958333333336</c:v>
                </c:pt>
                <c:pt idx="473" formatCode="mm/dd/yyyy\ \ \ hh:mm">
                  <c:v>40857.458333333336</c:v>
                </c:pt>
                <c:pt idx="474" formatCode="mm/dd/yyyy\ \ \ hh:mm">
                  <c:v>40857.958333333336</c:v>
                </c:pt>
                <c:pt idx="475" formatCode="mm/dd/yyyy\ \ \ hh:mm">
                  <c:v>40858.458333333336</c:v>
                </c:pt>
                <c:pt idx="476" formatCode="mm/dd/yyyy\ \ \ hh:mm">
                  <c:v>40858.958333333336</c:v>
                </c:pt>
                <c:pt idx="477" formatCode="mm/dd/yyyy\ \ \ hh:mm">
                  <c:v>40859.458333333336</c:v>
                </c:pt>
                <c:pt idx="478" formatCode="mm/dd/yyyy\ \ \ hh:mm">
                  <c:v>40859.958333333336</c:v>
                </c:pt>
                <c:pt idx="479" formatCode="mm/dd/yyyy\ \ \ hh:mm">
                  <c:v>40860.458333333336</c:v>
                </c:pt>
                <c:pt idx="480" formatCode="mm/dd/yyyy\ \ \ hh:mm">
                  <c:v>40860.958333333336</c:v>
                </c:pt>
                <c:pt idx="481" formatCode="mm/dd/yyyy\ \ \ hh:mm">
                  <c:v>40861.458333333336</c:v>
                </c:pt>
                <c:pt idx="482" formatCode="mm/dd/yyyy\ \ \ hh:mm">
                  <c:v>40861.958333333336</c:v>
                </c:pt>
                <c:pt idx="483" formatCode="mm/dd/yyyy\ \ \ hh:mm">
                  <c:v>40862.458333333336</c:v>
                </c:pt>
                <c:pt idx="484" formatCode="mm/dd/yyyy\ \ \ hh:mm">
                  <c:v>40862.958333333336</c:v>
                </c:pt>
                <c:pt idx="485" formatCode="mm/dd/yyyy\ \ \ hh:mm">
                  <c:v>40863.458333333336</c:v>
                </c:pt>
                <c:pt idx="486" formatCode="mm/dd/yyyy\ \ \ hh:mm">
                  <c:v>40863.958333333336</c:v>
                </c:pt>
                <c:pt idx="487" formatCode="mm/dd/yyyy\ \ \ hh:mm">
                  <c:v>40864.458333333336</c:v>
                </c:pt>
                <c:pt idx="488" formatCode="mm/dd/yyyy\ \ \ hh:mm">
                  <c:v>40864.958333333336</c:v>
                </c:pt>
                <c:pt idx="489" formatCode="mm/dd/yyyy\ \ \ hh:mm">
                  <c:v>40865.458333333336</c:v>
                </c:pt>
                <c:pt idx="490" formatCode="mm/dd/yyyy\ \ \ hh:mm">
                  <c:v>40865.958333333336</c:v>
                </c:pt>
                <c:pt idx="491" formatCode="mm/dd/yyyy\ \ \ hh:mm">
                  <c:v>40866.458333333336</c:v>
                </c:pt>
                <c:pt idx="492" formatCode="mm/dd/yyyy\ \ \ hh:mm">
                  <c:v>40866.958333333336</c:v>
                </c:pt>
                <c:pt idx="493" formatCode="mm/dd/yyyy\ \ \ hh:mm">
                  <c:v>40867.458333333336</c:v>
                </c:pt>
                <c:pt idx="494" formatCode="mm/dd/yyyy\ \ \ hh:mm">
                  <c:v>40867.958333333336</c:v>
                </c:pt>
                <c:pt idx="495" formatCode="mm/dd/yyyy\ \ \ hh:mm">
                  <c:v>40868.458333333336</c:v>
                </c:pt>
                <c:pt idx="496" formatCode="mm/dd/yyyy\ \ \ hh:mm">
                  <c:v>40868.958333333336</c:v>
                </c:pt>
                <c:pt idx="497" formatCode="mm/dd/yyyy\ \ \ hh:mm">
                  <c:v>40869.458333333336</c:v>
                </c:pt>
                <c:pt idx="498" formatCode="mm/dd/yyyy\ \ \ hh:mm">
                  <c:v>40869.958333333336</c:v>
                </c:pt>
                <c:pt idx="499" formatCode="mm/dd/yyyy\ \ \ hh:mm">
                  <c:v>40870.458333333336</c:v>
                </c:pt>
                <c:pt idx="500" formatCode="mm/dd/yyyy\ \ \ hh:mm">
                  <c:v>40870.958333333336</c:v>
                </c:pt>
                <c:pt idx="501" formatCode="mm/dd/yyyy\ \ \ hh:mm">
                  <c:v>40871.458333333336</c:v>
                </c:pt>
                <c:pt idx="502" formatCode="mm/dd/yyyy\ \ \ hh:mm">
                  <c:v>40871.958333333336</c:v>
                </c:pt>
                <c:pt idx="503" formatCode="mm/dd/yyyy\ \ \ hh:mm">
                  <c:v>40872.458333333336</c:v>
                </c:pt>
                <c:pt idx="504" formatCode="mm/dd/yyyy\ \ \ hh:mm">
                  <c:v>40872.958333333336</c:v>
                </c:pt>
                <c:pt idx="505" formatCode="mm/dd/yyyy\ \ \ hh:mm">
                  <c:v>40873.458333333336</c:v>
                </c:pt>
                <c:pt idx="506" formatCode="mm/dd/yyyy\ \ \ hh:mm">
                  <c:v>40873.958333333336</c:v>
                </c:pt>
                <c:pt idx="507" formatCode="mm/dd/yyyy\ \ \ hh:mm">
                  <c:v>40874.458333333336</c:v>
                </c:pt>
                <c:pt idx="508" formatCode="mm/dd/yyyy\ \ \ hh:mm">
                  <c:v>40874.958333333336</c:v>
                </c:pt>
                <c:pt idx="509" formatCode="mm/dd/yyyy\ \ \ hh:mm">
                  <c:v>40875.458333333336</c:v>
                </c:pt>
                <c:pt idx="510" formatCode="mm/dd/yyyy\ \ \ hh:mm">
                  <c:v>40875.958333333336</c:v>
                </c:pt>
                <c:pt idx="511" formatCode="mm/dd/yyyy\ \ \ hh:mm">
                  <c:v>40876.458333333336</c:v>
                </c:pt>
                <c:pt idx="512" formatCode="mm/dd/yyyy\ \ \ hh:mm">
                  <c:v>40876.958333333336</c:v>
                </c:pt>
                <c:pt idx="513" formatCode="mm/dd/yyyy\ \ \ hh:mm">
                  <c:v>40877.458333333336</c:v>
                </c:pt>
                <c:pt idx="514" formatCode="mm/dd/yyyy\ \ \ hh:mm">
                  <c:v>40877.958333333336</c:v>
                </c:pt>
                <c:pt idx="515" formatCode="mm/dd/yyyy\ \ \ hh:mm">
                  <c:v>40878.458333333336</c:v>
                </c:pt>
                <c:pt idx="516" formatCode="mm/dd/yyyy\ \ \ hh:mm">
                  <c:v>40878.958333333336</c:v>
                </c:pt>
                <c:pt idx="517" formatCode="mm/dd/yyyy\ \ \ hh:mm">
                  <c:v>40879.458333333336</c:v>
                </c:pt>
                <c:pt idx="518" formatCode="mm/dd/yyyy\ \ \ hh:mm">
                  <c:v>40879.958333333336</c:v>
                </c:pt>
                <c:pt idx="519" formatCode="mm/dd/yyyy\ \ \ hh:mm">
                  <c:v>40880.458333333336</c:v>
                </c:pt>
                <c:pt idx="520" formatCode="mm/dd/yyyy\ \ \ hh:mm">
                  <c:v>40880.958333333336</c:v>
                </c:pt>
                <c:pt idx="521" formatCode="mm/dd/yyyy\ \ \ hh:mm">
                  <c:v>40881.458333333336</c:v>
                </c:pt>
                <c:pt idx="522" formatCode="mm/dd/yyyy\ \ \ hh:mm">
                  <c:v>40881.958333333336</c:v>
                </c:pt>
                <c:pt idx="523" formatCode="mm/dd/yyyy\ \ \ hh:mm">
                  <c:v>40882.458333333336</c:v>
                </c:pt>
                <c:pt idx="524" formatCode="mm/dd/yyyy\ \ \ hh:mm">
                  <c:v>40882.958333333336</c:v>
                </c:pt>
                <c:pt idx="525" formatCode="mm/dd/yyyy\ \ \ hh:mm">
                  <c:v>40883.458333333336</c:v>
                </c:pt>
                <c:pt idx="526" formatCode="mm/dd/yyyy\ \ \ hh:mm">
                  <c:v>40883.958333333336</c:v>
                </c:pt>
                <c:pt idx="527" formatCode="mm/dd/yyyy\ \ \ hh:mm">
                  <c:v>40884.458333333336</c:v>
                </c:pt>
                <c:pt idx="528" formatCode="mm/dd/yyyy\ \ \ hh:mm">
                  <c:v>40884.958333333336</c:v>
                </c:pt>
                <c:pt idx="529" formatCode="mm/dd/yyyy\ \ \ hh:mm">
                  <c:v>40885.458333333336</c:v>
                </c:pt>
                <c:pt idx="530" formatCode="mm/dd/yyyy\ \ \ hh:mm">
                  <c:v>40885.958333333336</c:v>
                </c:pt>
                <c:pt idx="531" formatCode="mm/dd/yyyy\ \ \ hh:mm">
                  <c:v>40886.458333333336</c:v>
                </c:pt>
                <c:pt idx="532" formatCode="mm/dd/yyyy\ \ \ hh:mm">
                  <c:v>40886.958333333336</c:v>
                </c:pt>
                <c:pt idx="533" formatCode="mm/dd/yyyy\ \ \ hh:mm">
                  <c:v>40887.458333333336</c:v>
                </c:pt>
                <c:pt idx="534" formatCode="mm/dd/yyyy\ \ \ hh:mm">
                  <c:v>40887.958333333336</c:v>
                </c:pt>
                <c:pt idx="535" formatCode="mm/dd/yyyy\ \ \ hh:mm">
                  <c:v>40888.458333333336</c:v>
                </c:pt>
                <c:pt idx="536" formatCode="mm/dd/yyyy\ \ \ hh:mm">
                  <c:v>40888.958333333336</c:v>
                </c:pt>
                <c:pt idx="537" formatCode="mm/dd/yyyy\ \ \ hh:mm">
                  <c:v>40889.458333333336</c:v>
                </c:pt>
                <c:pt idx="538" formatCode="mm/dd/yyyy\ \ \ hh:mm">
                  <c:v>40889.958333333336</c:v>
                </c:pt>
                <c:pt idx="539" formatCode="mm/dd/yyyy\ \ \ hh:mm">
                  <c:v>40890.458333333336</c:v>
                </c:pt>
                <c:pt idx="540" formatCode="mm/dd/yyyy\ \ \ hh:mm">
                  <c:v>40890.958333333336</c:v>
                </c:pt>
                <c:pt idx="541" formatCode="mm/dd/yyyy\ \ \ hh:mm">
                  <c:v>40891.458333333336</c:v>
                </c:pt>
                <c:pt idx="542" formatCode="mm/dd/yyyy\ \ \ hh:mm">
                  <c:v>40891.958333333336</c:v>
                </c:pt>
                <c:pt idx="543" formatCode="mm/dd/yyyy\ \ \ hh:mm">
                  <c:v>40892.458333333336</c:v>
                </c:pt>
                <c:pt idx="544" formatCode="mm/dd/yyyy\ \ \ hh:mm">
                  <c:v>40892.958333333336</c:v>
                </c:pt>
                <c:pt idx="545" formatCode="mm/dd/yyyy\ \ \ hh:mm">
                  <c:v>40893.458333333336</c:v>
                </c:pt>
                <c:pt idx="546" formatCode="mm/dd/yyyy\ \ \ hh:mm">
                  <c:v>40893.958333333336</c:v>
                </c:pt>
                <c:pt idx="547" formatCode="mm/dd/yyyy\ \ \ hh:mm">
                  <c:v>40894.458333333336</c:v>
                </c:pt>
                <c:pt idx="548" formatCode="mm/dd/yyyy\ \ \ hh:mm">
                  <c:v>40894.958333333336</c:v>
                </c:pt>
                <c:pt idx="549" formatCode="mm/dd/yyyy\ \ \ hh:mm">
                  <c:v>40895.458333333336</c:v>
                </c:pt>
                <c:pt idx="550" formatCode="mm/dd/yyyy\ \ \ hh:mm">
                  <c:v>40895.958333333336</c:v>
                </c:pt>
                <c:pt idx="551" formatCode="mm/dd/yyyy\ \ \ hh:mm">
                  <c:v>40896.458333333336</c:v>
                </c:pt>
                <c:pt idx="552" formatCode="mm/dd/yyyy\ \ \ hh:mm">
                  <c:v>40896.958333333336</c:v>
                </c:pt>
                <c:pt idx="553" formatCode="mm/dd/yyyy\ \ \ hh:mm">
                  <c:v>40897.458333333336</c:v>
                </c:pt>
                <c:pt idx="554" formatCode="mm/dd/yyyy\ \ \ hh:mm">
                  <c:v>40897.958333333336</c:v>
                </c:pt>
                <c:pt idx="555" formatCode="mm/dd/yyyy\ \ \ hh:mm">
                  <c:v>40898.458333333336</c:v>
                </c:pt>
                <c:pt idx="556" formatCode="mm/dd/yyyy\ \ \ hh:mm">
                  <c:v>40898.958333333336</c:v>
                </c:pt>
                <c:pt idx="557" formatCode="mm/dd/yyyy\ \ \ hh:mm">
                  <c:v>40899.458333333336</c:v>
                </c:pt>
                <c:pt idx="558" formatCode="mm/dd/yyyy\ \ \ hh:mm">
                  <c:v>40899.958333333336</c:v>
                </c:pt>
                <c:pt idx="559" formatCode="mm/dd/yyyy\ \ \ hh:mm">
                  <c:v>40900.458333333336</c:v>
                </c:pt>
                <c:pt idx="560" formatCode="mm/dd/yyyy\ \ \ hh:mm">
                  <c:v>40900.958333333336</c:v>
                </c:pt>
                <c:pt idx="561" formatCode="mm/dd/yyyy\ \ \ hh:mm">
                  <c:v>40901.458333333336</c:v>
                </c:pt>
                <c:pt idx="562" formatCode="mm/dd/yyyy\ \ \ hh:mm">
                  <c:v>40901.958333333336</c:v>
                </c:pt>
                <c:pt idx="563" formatCode="mm/dd/yyyy\ \ \ hh:mm">
                  <c:v>40902.458333333336</c:v>
                </c:pt>
                <c:pt idx="564" formatCode="mm/dd/yyyy\ \ \ hh:mm">
                  <c:v>40902.958333333336</c:v>
                </c:pt>
                <c:pt idx="565" formatCode="mm/dd/yyyy\ \ \ hh:mm">
                  <c:v>40903.458333333336</c:v>
                </c:pt>
                <c:pt idx="566" formatCode="mm/dd/yyyy\ \ \ hh:mm">
                  <c:v>40903.958333333336</c:v>
                </c:pt>
                <c:pt idx="567" formatCode="mm/dd/yyyy\ \ \ hh:mm">
                  <c:v>40904.458333333336</c:v>
                </c:pt>
                <c:pt idx="568" formatCode="mm/dd/yyyy\ \ \ hh:mm">
                  <c:v>40904.958333333336</c:v>
                </c:pt>
                <c:pt idx="569" formatCode="mm/dd/yyyy\ \ \ hh:mm">
                  <c:v>40905.458333333336</c:v>
                </c:pt>
                <c:pt idx="570" formatCode="mm/dd/yyyy\ \ \ hh:mm">
                  <c:v>40905.958333333336</c:v>
                </c:pt>
                <c:pt idx="571" formatCode="mm/dd/yyyy\ \ \ hh:mm">
                  <c:v>40906.458333333336</c:v>
                </c:pt>
                <c:pt idx="572" formatCode="mm/dd/yyyy\ \ \ hh:mm">
                  <c:v>40906.958333333336</c:v>
                </c:pt>
                <c:pt idx="573" formatCode="mm/dd/yyyy\ \ \ hh:mm">
                  <c:v>40907.458333333336</c:v>
                </c:pt>
                <c:pt idx="574" formatCode="mm/dd/yyyy\ \ \ hh:mm">
                  <c:v>40907.958333333336</c:v>
                </c:pt>
                <c:pt idx="575" formatCode="mm/dd/yyyy\ \ \ hh:mm">
                  <c:v>40908.458333333336</c:v>
                </c:pt>
                <c:pt idx="576" formatCode="mm/dd/yyyy\ \ \ hh:mm">
                  <c:v>40908.958333333336</c:v>
                </c:pt>
                <c:pt idx="577" formatCode="mm/dd/yyyy\ \ \ hh:mm">
                  <c:v>40909.458333333336</c:v>
                </c:pt>
                <c:pt idx="578" formatCode="mm/dd/yyyy\ \ \ hh:mm">
                  <c:v>40909.958333333336</c:v>
                </c:pt>
                <c:pt idx="579" formatCode="mm/dd/yyyy\ \ \ hh:mm">
                  <c:v>40910.458333333336</c:v>
                </c:pt>
                <c:pt idx="580" formatCode="mm/dd/yyyy\ \ \ hh:mm">
                  <c:v>40910.958333333336</c:v>
                </c:pt>
                <c:pt idx="581" formatCode="mm/dd/yyyy\ \ \ hh:mm">
                  <c:v>40911.458333333336</c:v>
                </c:pt>
                <c:pt idx="582" formatCode="mm/dd/yyyy\ \ \ hh:mm">
                  <c:v>40911.958333333336</c:v>
                </c:pt>
                <c:pt idx="583" formatCode="mm/dd/yyyy\ \ \ hh:mm">
                  <c:v>40912.458333333336</c:v>
                </c:pt>
                <c:pt idx="584" formatCode="mm/dd/yyyy\ \ \ hh:mm">
                  <c:v>40912.958333333336</c:v>
                </c:pt>
                <c:pt idx="585" formatCode="mm/dd/yyyy\ \ \ hh:mm">
                  <c:v>40913.458333333336</c:v>
                </c:pt>
                <c:pt idx="586" formatCode="mm/dd/yyyy\ \ \ hh:mm">
                  <c:v>40913.958333333336</c:v>
                </c:pt>
                <c:pt idx="587" formatCode="mm/dd/yyyy\ \ \ hh:mm">
                  <c:v>40914.458333333336</c:v>
                </c:pt>
                <c:pt idx="588" formatCode="mm/dd/yyyy\ \ \ hh:mm">
                  <c:v>40914.958333333336</c:v>
                </c:pt>
                <c:pt idx="589" formatCode="mm/dd/yyyy\ \ \ hh:mm">
                  <c:v>40915.458333333336</c:v>
                </c:pt>
                <c:pt idx="590" formatCode="mm/dd/yyyy\ \ \ hh:mm">
                  <c:v>40915.958333333336</c:v>
                </c:pt>
                <c:pt idx="591" formatCode="mm/dd/yyyy\ \ \ hh:mm">
                  <c:v>40916.458333333336</c:v>
                </c:pt>
                <c:pt idx="592" formatCode="mm/dd/yyyy\ \ \ hh:mm">
                  <c:v>40916.958333333336</c:v>
                </c:pt>
                <c:pt idx="593" formatCode="mm/dd/yyyy\ \ \ hh:mm">
                  <c:v>40917.458333333336</c:v>
                </c:pt>
                <c:pt idx="594" formatCode="mm/dd/yyyy\ \ \ hh:mm">
                  <c:v>40917.958333333336</c:v>
                </c:pt>
                <c:pt idx="595" formatCode="mm/dd/yyyy\ \ \ hh:mm">
                  <c:v>40918.458333333336</c:v>
                </c:pt>
                <c:pt idx="596" formatCode="mm/dd/yyyy\ \ \ hh:mm">
                  <c:v>40918.958333333336</c:v>
                </c:pt>
                <c:pt idx="597" formatCode="mm/dd/yyyy\ \ \ hh:mm">
                  <c:v>40919.458333333336</c:v>
                </c:pt>
                <c:pt idx="598" formatCode="mm/dd/yyyy\ \ \ hh:mm">
                  <c:v>40919.958333333336</c:v>
                </c:pt>
                <c:pt idx="599" formatCode="mm/dd/yyyy\ \ \ hh:mm">
                  <c:v>40920.458333333336</c:v>
                </c:pt>
                <c:pt idx="600" formatCode="mm/dd/yyyy\ \ \ hh:mm">
                  <c:v>40920.958333333336</c:v>
                </c:pt>
                <c:pt idx="601" formatCode="mm/dd/yyyy\ \ \ hh:mm">
                  <c:v>40921.458333333336</c:v>
                </c:pt>
                <c:pt idx="602" formatCode="mm/dd/yyyy\ \ \ hh:mm">
                  <c:v>40921.958333333336</c:v>
                </c:pt>
                <c:pt idx="603" formatCode="mm/dd/yyyy\ \ \ hh:mm">
                  <c:v>40922.458333333336</c:v>
                </c:pt>
                <c:pt idx="604" formatCode="mm/dd/yyyy\ \ \ hh:mm">
                  <c:v>40922.958333333336</c:v>
                </c:pt>
                <c:pt idx="605" formatCode="mm/dd/yyyy\ \ \ hh:mm">
                  <c:v>40923.458333333336</c:v>
                </c:pt>
                <c:pt idx="606" formatCode="mm/dd/yyyy\ \ \ hh:mm">
                  <c:v>40923.958333333336</c:v>
                </c:pt>
                <c:pt idx="607" formatCode="mm/dd/yyyy\ \ \ hh:mm">
                  <c:v>40924.458333333336</c:v>
                </c:pt>
                <c:pt idx="608" formatCode="mm/dd/yyyy\ \ \ hh:mm">
                  <c:v>40924.958333333336</c:v>
                </c:pt>
                <c:pt idx="609" formatCode="mm/dd/yyyy\ \ \ hh:mm">
                  <c:v>40925.458333333336</c:v>
                </c:pt>
                <c:pt idx="610" formatCode="mm/dd/yyyy\ \ \ hh:mm">
                  <c:v>40925.958333333336</c:v>
                </c:pt>
                <c:pt idx="611" formatCode="mm/dd/yyyy\ \ \ hh:mm">
                  <c:v>40926.458333333336</c:v>
                </c:pt>
                <c:pt idx="612" formatCode="mm/dd/yyyy\ \ \ hh:mm">
                  <c:v>40926.958333333336</c:v>
                </c:pt>
                <c:pt idx="613" formatCode="mm/dd/yyyy\ \ \ hh:mm">
                  <c:v>40927.458333333336</c:v>
                </c:pt>
                <c:pt idx="614" formatCode="mm/dd/yyyy\ \ \ hh:mm">
                  <c:v>40927.958333333336</c:v>
                </c:pt>
                <c:pt idx="615" formatCode="mm/dd/yyyy\ \ \ hh:mm">
                  <c:v>40928.458333333336</c:v>
                </c:pt>
                <c:pt idx="616" formatCode="mm/dd/yyyy\ \ \ hh:mm">
                  <c:v>40928.958333333336</c:v>
                </c:pt>
                <c:pt idx="617" formatCode="mm/dd/yyyy\ \ \ hh:mm">
                  <c:v>40929.458333333336</c:v>
                </c:pt>
                <c:pt idx="618" formatCode="mm/dd/yyyy\ \ \ hh:mm">
                  <c:v>40929.958333333336</c:v>
                </c:pt>
                <c:pt idx="619" formatCode="mm/dd/yyyy\ \ \ hh:mm">
                  <c:v>40930.458333333336</c:v>
                </c:pt>
                <c:pt idx="620" formatCode="mm/dd/yyyy\ \ \ hh:mm">
                  <c:v>40930.958333333336</c:v>
                </c:pt>
                <c:pt idx="621" formatCode="mm/dd/yyyy\ \ \ hh:mm">
                  <c:v>40931.458333333336</c:v>
                </c:pt>
                <c:pt idx="622" formatCode="mm/dd/yyyy\ \ \ hh:mm">
                  <c:v>40931.958333333336</c:v>
                </c:pt>
                <c:pt idx="623" formatCode="mm/dd/yyyy\ \ \ hh:mm">
                  <c:v>40932.458333333336</c:v>
                </c:pt>
                <c:pt idx="624" formatCode="mm/dd/yyyy\ \ \ hh:mm">
                  <c:v>40932.958333333336</c:v>
                </c:pt>
                <c:pt idx="625" formatCode="mm/dd/yyyy\ \ \ hh:mm">
                  <c:v>40933.458333333336</c:v>
                </c:pt>
                <c:pt idx="626" formatCode="mm/dd/yyyy\ \ \ hh:mm">
                  <c:v>40933.958333333336</c:v>
                </c:pt>
                <c:pt idx="627" formatCode="mm/dd/yyyy\ \ \ hh:mm">
                  <c:v>40934.458333333336</c:v>
                </c:pt>
                <c:pt idx="628" formatCode="mm/dd/yyyy\ \ \ hh:mm">
                  <c:v>40934.958333333336</c:v>
                </c:pt>
                <c:pt idx="629" formatCode="mm/dd/yyyy\ \ \ hh:mm">
                  <c:v>40935.458333333336</c:v>
                </c:pt>
                <c:pt idx="630" formatCode="mm/dd/yyyy\ \ \ hh:mm">
                  <c:v>40935.958333333336</c:v>
                </c:pt>
                <c:pt idx="631" formatCode="mm/dd/yyyy\ \ \ hh:mm">
                  <c:v>40936.458333333336</c:v>
                </c:pt>
                <c:pt idx="632" formatCode="mm/dd/yyyy\ \ \ hh:mm">
                  <c:v>40936.958333333336</c:v>
                </c:pt>
                <c:pt idx="633" formatCode="mm/dd/yyyy\ \ \ hh:mm">
                  <c:v>40937.458333333336</c:v>
                </c:pt>
                <c:pt idx="634" formatCode="mm/dd/yyyy\ \ \ hh:mm">
                  <c:v>40937.958333333336</c:v>
                </c:pt>
                <c:pt idx="635" formatCode="mm/dd/yyyy\ \ \ hh:mm">
                  <c:v>40938.458333333336</c:v>
                </c:pt>
                <c:pt idx="636" formatCode="mm/dd/yyyy\ \ \ hh:mm">
                  <c:v>40938.958333333336</c:v>
                </c:pt>
                <c:pt idx="637" formatCode="mm/dd/yyyy\ \ \ hh:mm">
                  <c:v>40939.458333333336</c:v>
                </c:pt>
                <c:pt idx="638" formatCode="mm/dd/yyyy\ \ \ hh:mm">
                  <c:v>40939.958333333336</c:v>
                </c:pt>
                <c:pt idx="639" formatCode="mm/dd/yyyy\ \ \ hh:mm">
                  <c:v>40940.458333333336</c:v>
                </c:pt>
                <c:pt idx="640" formatCode="mm/dd/yyyy\ \ \ hh:mm">
                  <c:v>40940.958333333336</c:v>
                </c:pt>
                <c:pt idx="641" formatCode="mm/dd/yyyy\ \ \ hh:mm">
                  <c:v>40941.458333333336</c:v>
                </c:pt>
                <c:pt idx="642" formatCode="mm/dd/yyyy\ \ \ hh:mm">
                  <c:v>40941.958333333336</c:v>
                </c:pt>
                <c:pt idx="643" formatCode="mm/dd/yyyy\ \ \ hh:mm">
                  <c:v>40942.458333333336</c:v>
                </c:pt>
                <c:pt idx="644" formatCode="mm/dd/yyyy\ \ \ hh:mm">
                  <c:v>40942.958333333336</c:v>
                </c:pt>
                <c:pt idx="645" formatCode="mm/dd/yyyy\ \ \ hh:mm">
                  <c:v>40943.458333333336</c:v>
                </c:pt>
                <c:pt idx="646" formatCode="mm/dd/yyyy\ \ \ hh:mm">
                  <c:v>40943.958333333336</c:v>
                </c:pt>
                <c:pt idx="647" formatCode="mm/dd/yyyy\ \ \ hh:mm">
                  <c:v>40944.458333333336</c:v>
                </c:pt>
                <c:pt idx="648" formatCode="mm/dd/yyyy\ \ \ hh:mm">
                  <c:v>40944.958333333336</c:v>
                </c:pt>
                <c:pt idx="649" formatCode="mm/dd/yyyy\ \ \ hh:mm">
                  <c:v>40945.458333333336</c:v>
                </c:pt>
                <c:pt idx="650" formatCode="mm/dd/yyyy\ \ \ hh:mm">
                  <c:v>40945.958333333336</c:v>
                </c:pt>
                <c:pt idx="651" formatCode="mm/dd/yyyy\ \ \ hh:mm">
                  <c:v>40946.458333333336</c:v>
                </c:pt>
                <c:pt idx="652" formatCode="mm/dd/yyyy\ \ \ hh:mm">
                  <c:v>40946.958333333336</c:v>
                </c:pt>
                <c:pt idx="653" formatCode="mm/dd/yyyy\ \ \ hh:mm">
                  <c:v>40947.458333333336</c:v>
                </c:pt>
                <c:pt idx="654" formatCode="mm/dd/yyyy\ \ \ hh:mm">
                  <c:v>40947.958333333336</c:v>
                </c:pt>
                <c:pt idx="655" formatCode="mm/dd/yyyy\ \ \ hh:mm">
                  <c:v>40948.458333333336</c:v>
                </c:pt>
                <c:pt idx="656" formatCode="mm/dd/yyyy\ \ \ hh:mm">
                  <c:v>40948.958333333336</c:v>
                </c:pt>
                <c:pt idx="657" formatCode="mm/dd/yyyy\ \ \ hh:mm">
                  <c:v>40949.458333333336</c:v>
                </c:pt>
                <c:pt idx="658" formatCode="mm/dd/yyyy\ \ \ hh:mm">
                  <c:v>40949.958333333336</c:v>
                </c:pt>
                <c:pt idx="659" formatCode="mm/dd/yyyy\ \ \ hh:mm">
                  <c:v>40950.458333333336</c:v>
                </c:pt>
                <c:pt idx="660" formatCode="mm/dd/yyyy\ \ \ hh:mm">
                  <c:v>40950.958333333336</c:v>
                </c:pt>
                <c:pt idx="661" formatCode="mm/dd/yyyy\ \ \ hh:mm">
                  <c:v>40951.458333333336</c:v>
                </c:pt>
                <c:pt idx="662" formatCode="mm/dd/yyyy\ \ \ hh:mm">
                  <c:v>40951.958333333336</c:v>
                </c:pt>
                <c:pt idx="663" formatCode="mm/dd/yyyy\ \ \ hh:mm">
                  <c:v>40952.458333333336</c:v>
                </c:pt>
                <c:pt idx="664" formatCode="mm/dd/yyyy\ \ \ hh:mm">
                  <c:v>40952.958333333336</c:v>
                </c:pt>
                <c:pt idx="665" formatCode="mm/dd/yyyy\ \ \ hh:mm">
                  <c:v>40953.458333333336</c:v>
                </c:pt>
                <c:pt idx="666" formatCode="mm/dd/yyyy\ \ \ hh:mm">
                  <c:v>40953.541666666664</c:v>
                </c:pt>
                <c:pt idx="667" formatCode="mm/dd/yyyy\ \ \ hh:mm">
                  <c:v>40954</c:v>
                </c:pt>
                <c:pt idx="668" formatCode="mm/dd/yyyy\ \ \ hh:mm">
                  <c:v>40954.5</c:v>
                </c:pt>
                <c:pt idx="669" formatCode="mm/dd/yyyy\ \ \ hh:mm">
                  <c:v>40955</c:v>
                </c:pt>
                <c:pt idx="670" formatCode="mm/dd/yyyy\ \ \ hh:mm">
                  <c:v>40955.5</c:v>
                </c:pt>
                <c:pt idx="671" formatCode="mm/dd/yyyy\ \ \ hh:mm">
                  <c:v>40956</c:v>
                </c:pt>
                <c:pt idx="672" formatCode="mm/dd/yyyy\ \ \ hh:mm">
                  <c:v>40956.5</c:v>
                </c:pt>
                <c:pt idx="673" formatCode="mm/dd/yyyy\ \ \ hh:mm">
                  <c:v>40957</c:v>
                </c:pt>
                <c:pt idx="674" formatCode="mm/dd/yyyy\ \ \ hh:mm">
                  <c:v>40957.5</c:v>
                </c:pt>
                <c:pt idx="675" formatCode="mm/dd/yyyy\ \ \ hh:mm">
                  <c:v>40958</c:v>
                </c:pt>
                <c:pt idx="676" formatCode="mm/dd/yyyy\ \ \ hh:mm">
                  <c:v>40958.5</c:v>
                </c:pt>
                <c:pt idx="677" formatCode="mm/dd/yyyy\ \ \ hh:mm">
                  <c:v>40959</c:v>
                </c:pt>
                <c:pt idx="678" formatCode="mm/dd/yyyy\ \ \ hh:mm">
                  <c:v>40959.5</c:v>
                </c:pt>
                <c:pt idx="679" formatCode="mm/dd/yyyy\ \ \ hh:mm">
                  <c:v>40960</c:v>
                </c:pt>
                <c:pt idx="680" formatCode="mm/dd/yyyy\ \ \ hh:mm">
                  <c:v>40960.5</c:v>
                </c:pt>
                <c:pt idx="681" formatCode="mm/dd/yyyy\ \ \ hh:mm">
                  <c:v>40961</c:v>
                </c:pt>
                <c:pt idx="682" formatCode="mm/dd/yyyy\ \ \ hh:mm">
                  <c:v>40961.5</c:v>
                </c:pt>
                <c:pt idx="683" formatCode="mm/dd/yyyy\ \ \ hh:mm">
                  <c:v>40962</c:v>
                </c:pt>
                <c:pt idx="684" formatCode="mm/dd/yyyy\ \ \ hh:mm">
                  <c:v>40962.5</c:v>
                </c:pt>
                <c:pt idx="685" formatCode="mm/dd/yyyy\ \ \ hh:mm">
                  <c:v>40963</c:v>
                </c:pt>
                <c:pt idx="686" formatCode="mm/dd/yyyy\ \ \ hh:mm">
                  <c:v>40963.5</c:v>
                </c:pt>
                <c:pt idx="687" formatCode="mm/dd/yyyy\ \ \ hh:mm">
                  <c:v>40964</c:v>
                </c:pt>
                <c:pt idx="688" formatCode="mm/dd/yyyy\ \ \ hh:mm">
                  <c:v>40964.5</c:v>
                </c:pt>
                <c:pt idx="689" formatCode="mm/dd/yyyy\ \ \ hh:mm">
                  <c:v>40965</c:v>
                </c:pt>
                <c:pt idx="690" formatCode="mm/dd/yyyy\ \ \ hh:mm">
                  <c:v>40965.5</c:v>
                </c:pt>
                <c:pt idx="691" formatCode="mm/dd/yyyy\ \ \ hh:mm">
                  <c:v>40966</c:v>
                </c:pt>
                <c:pt idx="692" formatCode="mm/dd/yyyy\ \ \ hh:mm">
                  <c:v>40966.5</c:v>
                </c:pt>
                <c:pt idx="693" formatCode="mm/dd/yyyy\ \ \ hh:mm">
                  <c:v>40967</c:v>
                </c:pt>
                <c:pt idx="694" formatCode="mm/dd/yyyy\ \ \ hh:mm">
                  <c:v>40967.5</c:v>
                </c:pt>
                <c:pt idx="695" formatCode="mm/dd/yyyy\ \ \ hh:mm">
                  <c:v>40968</c:v>
                </c:pt>
                <c:pt idx="696" formatCode="mm/dd/yyyy\ \ \ hh:mm">
                  <c:v>40968.5</c:v>
                </c:pt>
                <c:pt idx="697" formatCode="mm/dd/yyyy\ \ \ hh:mm">
                  <c:v>40969</c:v>
                </c:pt>
                <c:pt idx="698" formatCode="mm/dd/yyyy\ \ \ hh:mm">
                  <c:v>40969.5</c:v>
                </c:pt>
                <c:pt idx="699" formatCode="mm/dd/yyyy\ \ \ hh:mm">
                  <c:v>40970</c:v>
                </c:pt>
                <c:pt idx="700" formatCode="mm/dd/yyyy\ \ \ hh:mm">
                  <c:v>40970.5</c:v>
                </c:pt>
                <c:pt idx="701" formatCode="mm/dd/yyyy\ \ \ hh:mm">
                  <c:v>40971</c:v>
                </c:pt>
                <c:pt idx="702" formatCode="mm/dd/yyyy\ \ \ hh:mm">
                  <c:v>40971.5</c:v>
                </c:pt>
                <c:pt idx="703" formatCode="mm/dd/yyyy\ \ \ hh:mm">
                  <c:v>40972</c:v>
                </c:pt>
                <c:pt idx="704" formatCode="mm/dd/yyyy\ \ \ hh:mm">
                  <c:v>40972.5</c:v>
                </c:pt>
                <c:pt idx="705" formatCode="mm/dd/yyyy\ \ \ hh:mm">
                  <c:v>40973</c:v>
                </c:pt>
                <c:pt idx="706" formatCode="mm/dd/yyyy\ \ \ hh:mm">
                  <c:v>40973.5</c:v>
                </c:pt>
                <c:pt idx="707" formatCode="mm/dd/yyyy\ \ \ hh:mm">
                  <c:v>40974</c:v>
                </c:pt>
                <c:pt idx="708" formatCode="mm/dd/yyyy\ \ \ hh:mm">
                  <c:v>40974.5</c:v>
                </c:pt>
                <c:pt idx="709" formatCode="mm/dd/yyyy\ \ \ hh:mm">
                  <c:v>40975</c:v>
                </c:pt>
                <c:pt idx="710" formatCode="mm/dd/yyyy\ \ \ hh:mm">
                  <c:v>40975.5</c:v>
                </c:pt>
                <c:pt idx="711" formatCode="mm/dd/yyyy\ \ \ hh:mm">
                  <c:v>40976</c:v>
                </c:pt>
                <c:pt idx="712" formatCode="mm/dd/yyyy\ \ \ hh:mm">
                  <c:v>40976.5</c:v>
                </c:pt>
                <c:pt idx="713" formatCode="mm/dd/yyyy\ \ \ hh:mm">
                  <c:v>40977</c:v>
                </c:pt>
                <c:pt idx="714" formatCode="mm/dd/yyyy\ \ \ hh:mm">
                  <c:v>40977.5</c:v>
                </c:pt>
                <c:pt idx="715" formatCode="mm/dd/yyyy\ \ \ hh:mm">
                  <c:v>40978</c:v>
                </c:pt>
                <c:pt idx="716" formatCode="mm/dd/yyyy\ \ \ hh:mm">
                  <c:v>40978.5</c:v>
                </c:pt>
                <c:pt idx="717" formatCode="mm/dd/yyyy\ \ \ hh:mm">
                  <c:v>40979</c:v>
                </c:pt>
                <c:pt idx="718" formatCode="mm/dd/yyyy\ \ \ hh:mm">
                  <c:v>40979.541666666664</c:v>
                </c:pt>
                <c:pt idx="719" formatCode="mm/dd/yyyy\ \ \ hh:mm">
                  <c:v>40980.041666666664</c:v>
                </c:pt>
                <c:pt idx="720" formatCode="mm/dd/yyyy\ \ \ hh:mm">
                  <c:v>40980.541666666664</c:v>
                </c:pt>
                <c:pt idx="721" formatCode="mm/dd/yyyy\ \ \ hh:mm">
                  <c:v>40981.041666666664</c:v>
                </c:pt>
                <c:pt idx="722" formatCode="mm/dd/yyyy\ \ \ hh:mm">
                  <c:v>40981.541666666664</c:v>
                </c:pt>
                <c:pt idx="723" formatCode="mm/dd/yyyy\ \ \ hh:mm">
                  <c:v>40982.041666666664</c:v>
                </c:pt>
                <c:pt idx="724" formatCode="mm/dd/yyyy\ \ \ hh:mm">
                  <c:v>40982.541666666664</c:v>
                </c:pt>
                <c:pt idx="725" formatCode="mm/dd/yyyy\ \ \ hh:mm">
                  <c:v>40983.041666666664</c:v>
                </c:pt>
                <c:pt idx="726" formatCode="mm/dd/yyyy\ \ \ hh:mm">
                  <c:v>40983.541666666664</c:v>
                </c:pt>
                <c:pt idx="727" formatCode="mm/dd/yyyy\ \ \ hh:mm">
                  <c:v>40984.041666666664</c:v>
                </c:pt>
                <c:pt idx="728" formatCode="mm/dd/yyyy\ \ \ hh:mm">
                  <c:v>40984.541666666664</c:v>
                </c:pt>
                <c:pt idx="729" formatCode="mm/dd/yyyy\ \ \ hh:mm">
                  <c:v>40985.041666666664</c:v>
                </c:pt>
                <c:pt idx="730" formatCode="mm/dd/yyyy\ \ \ hh:mm">
                  <c:v>40985.541666666664</c:v>
                </c:pt>
                <c:pt idx="731" formatCode="mm/dd/yyyy\ \ \ hh:mm">
                  <c:v>40986.041666666664</c:v>
                </c:pt>
                <c:pt idx="732" formatCode="mm/dd/yyyy\ \ \ hh:mm">
                  <c:v>40986.541666666664</c:v>
                </c:pt>
                <c:pt idx="733" formatCode="mm/dd/yyyy\ \ \ hh:mm">
                  <c:v>40987.041666666664</c:v>
                </c:pt>
                <c:pt idx="734" formatCode="mm/dd/yyyy\ \ \ hh:mm">
                  <c:v>40987.541666666664</c:v>
                </c:pt>
                <c:pt idx="735" formatCode="mm/dd/yyyy\ \ \ hh:mm">
                  <c:v>40988.041666666664</c:v>
                </c:pt>
                <c:pt idx="736" formatCode="mm/dd/yyyy\ \ \ hh:mm">
                  <c:v>40988.541666666664</c:v>
                </c:pt>
                <c:pt idx="737" formatCode="mm/dd/yyyy\ \ \ hh:mm">
                  <c:v>40989.041666666664</c:v>
                </c:pt>
                <c:pt idx="738" formatCode="mm/dd/yyyy\ \ \ hh:mm">
                  <c:v>40989.541666666664</c:v>
                </c:pt>
                <c:pt idx="739" formatCode="mm/dd/yyyy\ \ \ hh:mm">
                  <c:v>40990.041666666664</c:v>
                </c:pt>
                <c:pt idx="740" formatCode="mm/dd/yyyy\ \ \ hh:mm">
                  <c:v>40990.541666666664</c:v>
                </c:pt>
                <c:pt idx="741" formatCode="mm/dd/yyyy\ \ \ hh:mm">
                  <c:v>40991.041666666664</c:v>
                </c:pt>
                <c:pt idx="742" formatCode="mm/dd/yyyy\ \ \ hh:mm">
                  <c:v>40991.541666666664</c:v>
                </c:pt>
                <c:pt idx="743" formatCode="mm/dd/yyyy\ \ \ hh:mm">
                  <c:v>40992.041666666664</c:v>
                </c:pt>
                <c:pt idx="744" formatCode="mm/dd/yyyy\ \ \ hh:mm">
                  <c:v>40992.541666666664</c:v>
                </c:pt>
                <c:pt idx="745" formatCode="mm/dd/yyyy\ \ \ hh:mm">
                  <c:v>40993.041666666664</c:v>
                </c:pt>
                <c:pt idx="746" formatCode="mm/dd/yyyy\ \ \ hh:mm">
                  <c:v>40993.541666666664</c:v>
                </c:pt>
                <c:pt idx="747" formatCode="mm/dd/yyyy\ \ \ hh:mm">
                  <c:v>40994.041666666664</c:v>
                </c:pt>
                <c:pt idx="748" formatCode="mm/dd/yyyy\ \ \ hh:mm">
                  <c:v>40994.541666666664</c:v>
                </c:pt>
                <c:pt idx="749" formatCode="mm/dd/yyyy\ \ \ hh:mm">
                  <c:v>40995.041666666664</c:v>
                </c:pt>
                <c:pt idx="750" formatCode="mm/dd/yyyy\ \ \ hh:mm">
                  <c:v>40995.541666666664</c:v>
                </c:pt>
                <c:pt idx="751" formatCode="mm/dd/yyyy\ \ \ hh:mm">
                  <c:v>40996.041666666664</c:v>
                </c:pt>
                <c:pt idx="752" formatCode="mm/dd/yyyy\ \ \ hh:mm">
                  <c:v>40996.541666666664</c:v>
                </c:pt>
                <c:pt idx="753" formatCode="mm/dd/yyyy\ \ \ hh:mm">
                  <c:v>40997.041666666664</c:v>
                </c:pt>
                <c:pt idx="754" formatCode="mm/dd/yyyy\ \ \ hh:mm">
                  <c:v>40997.541666666664</c:v>
                </c:pt>
                <c:pt idx="755" formatCode="mm/dd/yyyy\ \ \ hh:mm">
                  <c:v>40998.041666666664</c:v>
                </c:pt>
                <c:pt idx="756" formatCode="mm/dd/yyyy\ \ \ hh:mm">
                  <c:v>40998.541666666664</c:v>
                </c:pt>
                <c:pt idx="757" formatCode="mm/dd/yyyy\ \ \ hh:mm">
                  <c:v>40999.041666666664</c:v>
                </c:pt>
                <c:pt idx="758" formatCode="mm/dd/yyyy\ \ \ hh:mm">
                  <c:v>40999.541666666664</c:v>
                </c:pt>
                <c:pt idx="759" formatCode="mm/dd/yyyy\ \ \ hh:mm">
                  <c:v>41000.041666666664</c:v>
                </c:pt>
                <c:pt idx="760" formatCode="mm/dd/yyyy\ \ \ hh:mm">
                  <c:v>41000.541666666664</c:v>
                </c:pt>
                <c:pt idx="761" formatCode="mm/dd/yyyy\ \ \ hh:mm">
                  <c:v>41001.041666666664</c:v>
                </c:pt>
                <c:pt idx="762" formatCode="mm/dd/yyyy\ \ \ hh:mm">
                  <c:v>41001.541666666664</c:v>
                </c:pt>
                <c:pt idx="763" formatCode="mm/dd/yyyy\ \ \ hh:mm">
                  <c:v>41002.041666666664</c:v>
                </c:pt>
                <c:pt idx="764" formatCode="mm/dd/yyyy\ \ \ hh:mm">
                  <c:v>41002.541666666664</c:v>
                </c:pt>
                <c:pt idx="765" formatCode="mm/dd/yyyy\ \ \ hh:mm">
                  <c:v>41003.041666666664</c:v>
                </c:pt>
                <c:pt idx="766" formatCode="mm/dd/yyyy\ \ \ hh:mm">
                  <c:v>41003.541666666664</c:v>
                </c:pt>
                <c:pt idx="767" formatCode="mm/dd/yyyy\ \ \ hh:mm">
                  <c:v>41004.041666666664</c:v>
                </c:pt>
                <c:pt idx="768" formatCode="mm/dd/yyyy\ \ \ hh:mm">
                  <c:v>41004.541666666664</c:v>
                </c:pt>
                <c:pt idx="769" formatCode="mm/dd/yyyy\ \ \ hh:mm">
                  <c:v>41005.041666666664</c:v>
                </c:pt>
                <c:pt idx="770" formatCode="mm/dd/yyyy\ \ \ hh:mm">
                  <c:v>41005.541666666664</c:v>
                </c:pt>
                <c:pt idx="771" formatCode="mm/dd/yyyy\ \ \ hh:mm">
                  <c:v>41006.041666666664</c:v>
                </c:pt>
                <c:pt idx="772" formatCode="mm/dd/yyyy\ \ \ hh:mm">
                  <c:v>41006.541666666664</c:v>
                </c:pt>
                <c:pt idx="773" formatCode="mm/dd/yyyy\ \ \ hh:mm">
                  <c:v>41007.041666666664</c:v>
                </c:pt>
                <c:pt idx="774" formatCode="mm/dd/yyyy\ \ \ hh:mm">
                  <c:v>41007.541666666664</c:v>
                </c:pt>
                <c:pt idx="775" formatCode="mm/dd/yyyy\ \ \ hh:mm">
                  <c:v>41008.041666666664</c:v>
                </c:pt>
                <c:pt idx="776" formatCode="mm/dd/yyyy\ \ \ hh:mm">
                  <c:v>41008.541666666664</c:v>
                </c:pt>
                <c:pt idx="777" formatCode="mm/dd/yyyy\ \ \ hh:mm">
                  <c:v>41009.041666666664</c:v>
                </c:pt>
                <c:pt idx="778" formatCode="mm/dd/yyyy\ \ \ hh:mm">
                  <c:v>41009.541666666664</c:v>
                </c:pt>
                <c:pt idx="779" formatCode="mm/dd/yyyy\ \ \ hh:mm">
                  <c:v>41010.041666666664</c:v>
                </c:pt>
                <c:pt idx="780" formatCode="mm/dd/yyyy\ \ \ hh:mm">
                  <c:v>41010.541666666664</c:v>
                </c:pt>
                <c:pt idx="781" formatCode="mm/dd/yyyy\ \ \ hh:mm">
                  <c:v>41011.041666666664</c:v>
                </c:pt>
                <c:pt idx="782" formatCode="mm/dd/yyyy\ \ \ hh:mm">
                  <c:v>41011.541666666664</c:v>
                </c:pt>
                <c:pt idx="783" formatCode="mm/dd/yyyy\ \ \ hh:mm">
                  <c:v>41012.041666666664</c:v>
                </c:pt>
                <c:pt idx="784" formatCode="mm/dd/yyyy\ \ \ hh:mm">
                  <c:v>41012.541666666664</c:v>
                </c:pt>
                <c:pt idx="785" formatCode="mm/dd/yyyy\ \ \ hh:mm">
                  <c:v>41013.041666666664</c:v>
                </c:pt>
                <c:pt idx="786" formatCode="mm/dd/yyyy\ \ \ hh:mm">
                  <c:v>41013.541666666664</c:v>
                </c:pt>
                <c:pt idx="787" formatCode="mm/dd/yyyy\ \ \ hh:mm">
                  <c:v>41014.041666666664</c:v>
                </c:pt>
                <c:pt idx="788" formatCode="mm/dd/yyyy\ \ \ hh:mm">
                  <c:v>41014.541666666664</c:v>
                </c:pt>
                <c:pt idx="789" formatCode="mm/dd/yyyy\ \ \ hh:mm">
                  <c:v>41015.041666666664</c:v>
                </c:pt>
                <c:pt idx="790" formatCode="mm/dd/yyyy\ \ \ hh:mm">
                  <c:v>41015.541666666664</c:v>
                </c:pt>
                <c:pt idx="791" formatCode="mm/dd/yyyy\ \ \ hh:mm">
                  <c:v>41015.565972222219</c:v>
                </c:pt>
                <c:pt idx="792" formatCode="mm/dd/yyyy\ \ \ hh:mm">
                  <c:v>41016</c:v>
                </c:pt>
                <c:pt idx="793" formatCode="mm/dd/yyyy\ \ \ hh:mm">
                  <c:v>41016.5</c:v>
                </c:pt>
                <c:pt idx="794" formatCode="mm/dd/yyyy\ \ \ hh:mm">
                  <c:v>41017</c:v>
                </c:pt>
                <c:pt idx="795" formatCode="mm/dd/yyyy\ \ \ hh:mm">
                  <c:v>41017.5</c:v>
                </c:pt>
                <c:pt idx="796" formatCode="mm/dd/yyyy\ \ \ hh:mm">
                  <c:v>41018</c:v>
                </c:pt>
                <c:pt idx="797" formatCode="mm/dd/yyyy\ \ \ hh:mm">
                  <c:v>41018.5</c:v>
                </c:pt>
                <c:pt idx="798" formatCode="mm/dd/yyyy\ \ \ hh:mm">
                  <c:v>41019</c:v>
                </c:pt>
                <c:pt idx="799" formatCode="mm/dd/yyyy\ \ \ hh:mm">
                  <c:v>41019.5</c:v>
                </c:pt>
                <c:pt idx="800" formatCode="mm/dd/yyyy\ \ \ hh:mm">
                  <c:v>41020</c:v>
                </c:pt>
                <c:pt idx="801" formatCode="mm/dd/yyyy\ \ \ hh:mm">
                  <c:v>41020.5</c:v>
                </c:pt>
                <c:pt idx="802" formatCode="mm/dd/yyyy\ \ \ hh:mm">
                  <c:v>41021</c:v>
                </c:pt>
                <c:pt idx="803" formatCode="mm/dd/yyyy\ \ \ hh:mm">
                  <c:v>41021.5</c:v>
                </c:pt>
                <c:pt idx="804" formatCode="mm/dd/yyyy\ \ \ hh:mm">
                  <c:v>41022</c:v>
                </c:pt>
                <c:pt idx="805" formatCode="mm/dd/yyyy\ \ \ hh:mm">
                  <c:v>41022.5</c:v>
                </c:pt>
                <c:pt idx="806" formatCode="mm/dd/yyyy\ \ \ hh:mm">
                  <c:v>41023</c:v>
                </c:pt>
                <c:pt idx="807" formatCode="mm/dd/yyyy\ \ \ hh:mm">
                  <c:v>41023.5</c:v>
                </c:pt>
                <c:pt idx="808" formatCode="mm/dd/yyyy\ \ \ hh:mm">
                  <c:v>41024</c:v>
                </c:pt>
                <c:pt idx="809" formatCode="mm/dd/yyyy\ \ \ hh:mm">
                  <c:v>41024.5</c:v>
                </c:pt>
                <c:pt idx="810" formatCode="mm/dd/yyyy\ \ \ hh:mm">
                  <c:v>41025</c:v>
                </c:pt>
                <c:pt idx="811" formatCode="mm/dd/yyyy\ \ \ hh:mm">
                  <c:v>41025.5</c:v>
                </c:pt>
                <c:pt idx="812" formatCode="mm/dd/yyyy\ \ \ hh:mm">
                  <c:v>41026</c:v>
                </c:pt>
                <c:pt idx="813" formatCode="mm/dd/yyyy\ \ \ hh:mm">
                  <c:v>41026.5</c:v>
                </c:pt>
                <c:pt idx="814" formatCode="mm/dd/yyyy\ \ \ hh:mm">
                  <c:v>41027</c:v>
                </c:pt>
                <c:pt idx="815" formatCode="mm/dd/yyyy\ \ \ hh:mm">
                  <c:v>41027.5</c:v>
                </c:pt>
                <c:pt idx="816" formatCode="mm/dd/yyyy\ \ \ hh:mm">
                  <c:v>41028</c:v>
                </c:pt>
                <c:pt idx="817" formatCode="mm/dd/yyyy\ \ \ hh:mm">
                  <c:v>41028.5</c:v>
                </c:pt>
                <c:pt idx="818" formatCode="mm/dd/yyyy\ \ \ hh:mm">
                  <c:v>41029</c:v>
                </c:pt>
                <c:pt idx="819" formatCode="mm/dd/yyyy\ \ \ hh:mm">
                  <c:v>41029.5</c:v>
                </c:pt>
                <c:pt idx="820" formatCode="mm/dd/yyyy\ \ \ hh:mm">
                  <c:v>41030</c:v>
                </c:pt>
                <c:pt idx="821" formatCode="mm/dd/yyyy\ \ \ hh:mm">
                  <c:v>41030.5</c:v>
                </c:pt>
                <c:pt idx="822" formatCode="mm/dd/yyyy\ \ \ hh:mm">
                  <c:v>41031</c:v>
                </c:pt>
                <c:pt idx="823" formatCode="mm/dd/yyyy\ \ \ hh:mm">
                  <c:v>41031.5</c:v>
                </c:pt>
                <c:pt idx="824" formatCode="mm/dd/yyyy\ \ \ hh:mm">
                  <c:v>41032</c:v>
                </c:pt>
                <c:pt idx="825" formatCode="mm/dd/yyyy\ \ \ hh:mm">
                  <c:v>41032.5</c:v>
                </c:pt>
                <c:pt idx="826" formatCode="mm/dd/yyyy\ \ \ hh:mm">
                  <c:v>41033</c:v>
                </c:pt>
                <c:pt idx="827" formatCode="mm/dd/yyyy\ \ \ hh:mm">
                  <c:v>41033.5</c:v>
                </c:pt>
                <c:pt idx="828" formatCode="mm/dd/yyyy\ \ \ hh:mm">
                  <c:v>41034</c:v>
                </c:pt>
                <c:pt idx="829" formatCode="mm/dd/yyyy\ \ \ hh:mm">
                  <c:v>41034.5</c:v>
                </c:pt>
                <c:pt idx="830" formatCode="mm/dd/yyyy\ \ \ hh:mm">
                  <c:v>41035</c:v>
                </c:pt>
                <c:pt idx="831" formatCode="mm/dd/yyyy\ \ \ hh:mm">
                  <c:v>41035.5</c:v>
                </c:pt>
                <c:pt idx="832" formatCode="mm/dd/yyyy\ \ \ hh:mm">
                  <c:v>41036</c:v>
                </c:pt>
                <c:pt idx="833" formatCode="mm/dd/yyyy\ \ \ hh:mm">
                  <c:v>41036.5</c:v>
                </c:pt>
                <c:pt idx="834" formatCode="mm/dd/yyyy\ \ \ hh:mm">
                  <c:v>41037</c:v>
                </c:pt>
                <c:pt idx="835" formatCode="mm/dd/yyyy\ \ \ hh:mm">
                  <c:v>41037.5</c:v>
                </c:pt>
                <c:pt idx="836" formatCode="mm/dd/yyyy\ \ \ hh:mm">
                  <c:v>41038</c:v>
                </c:pt>
                <c:pt idx="837" formatCode="mm/dd/yyyy\ \ \ hh:mm">
                  <c:v>41038.5</c:v>
                </c:pt>
                <c:pt idx="838" formatCode="mm/dd/yyyy\ \ \ hh:mm">
                  <c:v>41039</c:v>
                </c:pt>
                <c:pt idx="839" formatCode="mm/dd/yyyy\ \ \ hh:mm">
                  <c:v>41039.5</c:v>
                </c:pt>
                <c:pt idx="840" formatCode="mm/dd/yyyy\ \ \ hh:mm">
                  <c:v>41040</c:v>
                </c:pt>
                <c:pt idx="841" formatCode="mm/dd/yyyy\ \ \ hh:mm">
                  <c:v>41040.5</c:v>
                </c:pt>
                <c:pt idx="842" formatCode="mm/dd/yyyy\ \ \ hh:mm">
                  <c:v>41041</c:v>
                </c:pt>
                <c:pt idx="843" formatCode="mm/dd/yyyy\ \ \ hh:mm">
                  <c:v>41041.5</c:v>
                </c:pt>
                <c:pt idx="844" formatCode="mm/dd/yyyy\ \ \ hh:mm">
                  <c:v>41042</c:v>
                </c:pt>
                <c:pt idx="845" formatCode="mm/dd/yyyy\ \ \ hh:mm">
                  <c:v>41042.5</c:v>
                </c:pt>
                <c:pt idx="846" formatCode="mm/dd/yyyy\ \ \ hh:mm">
                  <c:v>41043</c:v>
                </c:pt>
                <c:pt idx="847" formatCode="mm/dd/yyyy\ \ \ hh:mm">
                  <c:v>41043.5</c:v>
                </c:pt>
                <c:pt idx="848" formatCode="mm/dd/yyyy\ \ \ hh:mm">
                  <c:v>41044</c:v>
                </c:pt>
                <c:pt idx="849" formatCode="mm/dd/yyyy\ \ \ hh:mm">
                  <c:v>41044.5</c:v>
                </c:pt>
                <c:pt idx="850" formatCode="mm/dd/yyyy\ \ \ hh:mm">
                  <c:v>41045</c:v>
                </c:pt>
                <c:pt idx="851" formatCode="mm/dd/yyyy\ \ \ hh:mm">
                  <c:v>41045.5</c:v>
                </c:pt>
                <c:pt idx="852" formatCode="mm/dd/yyyy\ \ \ hh:mm">
                  <c:v>41046</c:v>
                </c:pt>
                <c:pt idx="853" formatCode="mm/dd/yyyy\ \ \ hh:mm">
                  <c:v>41046.5</c:v>
                </c:pt>
                <c:pt idx="854" formatCode="mm/dd/yyyy\ \ \ hh:mm">
                  <c:v>41047</c:v>
                </c:pt>
                <c:pt idx="855" formatCode="mm/dd/yyyy\ \ \ hh:mm">
                  <c:v>41047.5</c:v>
                </c:pt>
                <c:pt idx="856" formatCode="mm/dd/yyyy\ \ \ hh:mm">
                  <c:v>41048</c:v>
                </c:pt>
                <c:pt idx="857" formatCode="mm/dd/yyyy\ \ \ hh:mm">
                  <c:v>41048.5</c:v>
                </c:pt>
                <c:pt idx="858" formatCode="mm/dd/yyyy\ \ \ hh:mm">
                  <c:v>41049</c:v>
                </c:pt>
                <c:pt idx="859" formatCode="mm/dd/yyyy\ \ \ hh:mm">
                  <c:v>41049.5</c:v>
                </c:pt>
                <c:pt idx="860" formatCode="mm/dd/yyyy\ \ \ hh:mm">
                  <c:v>41050</c:v>
                </c:pt>
                <c:pt idx="861" formatCode="mm/dd/yyyy\ \ \ hh:mm">
                  <c:v>41050.5</c:v>
                </c:pt>
                <c:pt idx="862" formatCode="mm/dd/yyyy\ \ \ hh:mm">
                  <c:v>41051</c:v>
                </c:pt>
                <c:pt idx="863" formatCode="mm/dd/yyyy\ \ \ hh:mm">
                  <c:v>41051.5</c:v>
                </c:pt>
                <c:pt idx="864" formatCode="mm/dd/yyyy\ \ \ hh:mm">
                  <c:v>41052</c:v>
                </c:pt>
                <c:pt idx="865" formatCode="mm/dd/yyyy\ \ \ hh:mm">
                  <c:v>41052.5</c:v>
                </c:pt>
                <c:pt idx="866" formatCode="mm/dd/yyyy\ \ \ hh:mm">
                  <c:v>41053</c:v>
                </c:pt>
                <c:pt idx="867" formatCode="mm/dd/yyyy\ \ \ hh:mm">
                  <c:v>41053.5</c:v>
                </c:pt>
                <c:pt idx="868" formatCode="mm/dd/yyyy\ \ \ hh:mm">
                  <c:v>41054</c:v>
                </c:pt>
                <c:pt idx="869" formatCode="mm/dd/yyyy\ \ \ hh:mm">
                  <c:v>41054.5</c:v>
                </c:pt>
                <c:pt idx="870" formatCode="mm/dd/yyyy\ \ \ hh:mm">
                  <c:v>41055</c:v>
                </c:pt>
                <c:pt idx="871" formatCode="mm/dd/yyyy\ \ \ hh:mm">
                  <c:v>41055.5</c:v>
                </c:pt>
                <c:pt idx="872" formatCode="mm/dd/yyyy\ \ \ hh:mm">
                  <c:v>41056</c:v>
                </c:pt>
                <c:pt idx="873" formatCode="mm/dd/yyyy\ \ \ hh:mm">
                  <c:v>41056.5</c:v>
                </c:pt>
                <c:pt idx="874" formatCode="mm/dd/yyyy\ \ \ hh:mm">
                  <c:v>41057</c:v>
                </c:pt>
                <c:pt idx="875" formatCode="mm/dd/yyyy\ \ \ hh:mm">
                  <c:v>41057.5</c:v>
                </c:pt>
                <c:pt idx="876" formatCode="mm/dd/yyyy\ \ \ hh:mm">
                  <c:v>41058</c:v>
                </c:pt>
                <c:pt idx="877" formatCode="mm/dd/yyyy\ \ \ hh:mm">
                  <c:v>41058.5</c:v>
                </c:pt>
                <c:pt idx="878" formatCode="mm/dd/yyyy\ \ \ hh:mm">
                  <c:v>41059</c:v>
                </c:pt>
                <c:pt idx="879" formatCode="mm/dd/yyyy\ \ \ hh:mm">
                  <c:v>41059.5</c:v>
                </c:pt>
                <c:pt idx="880" formatCode="mm/dd/yyyy\ \ \ hh:mm">
                  <c:v>41060</c:v>
                </c:pt>
                <c:pt idx="881" formatCode="mm/dd/yyyy\ \ \ hh:mm">
                  <c:v>41060.5</c:v>
                </c:pt>
                <c:pt idx="882" formatCode="mm/dd/yyyy\ \ \ hh:mm">
                  <c:v>41061</c:v>
                </c:pt>
                <c:pt idx="883" formatCode="mm/dd/yyyy\ \ \ hh:mm">
                  <c:v>41061.5</c:v>
                </c:pt>
                <c:pt idx="884" formatCode="mm/dd/yyyy\ \ \ hh:mm">
                  <c:v>41062</c:v>
                </c:pt>
                <c:pt idx="885" formatCode="mm/dd/yyyy\ \ \ hh:mm">
                  <c:v>41062.5</c:v>
                </c:pt>
                <c:pt idx="886" formatCode="mm/dd/yyyy\ \ \ hh:mm">
                  <c:v>41063</c:v>
                </c:pt>
                <c:pt idx="887" formatCode="mm/dd/yyyy\ \ \ hh:mm">
                  <c:v>41063.5</c:v>
                </c:pt>
                <c:pt idx="888" formatCode="mm/dd/yyyy\ \ \ hh:mm">
                  <c:v>41064</c:v>
                </c:pt>
                <c:pt idx="889" formatCode="mm/dd/yyyy\ \ \ hh:mm">
                  <c:v>41064.5</c:v>
                </c:pt>
                <c:pt idx="890" formatCode="mm/dd/yyyy\ \ \ hh:mm">
                  <c:v>41065</c:v>
                </c:pt>
                <c:pt idx="891" formatCode="mm/dd/yyyy\ \ \ hh:mm">
                  <c:v>41065.5</c:v>
                </c:pt>
                <c:pt idx="892" formatCode="mm/dd/yyyy\ \ \ hh:mm">
                  <c:v>41066</c:v>
                </c:pt>
                <c:pt idx="893" formatCode="mm/dd/yyyy\ \ \ hh:mm">
                  <c:v>41066.5</c:v>
                </c:pt>
                <c:pt idx="894" formatCode="mm/dd/yyyy\ \ \ hh:mm">
                  <c:v>41067</c:v>
                </c:pt>
                <c:pt idx="895" formatCode="mm/dd/yyyy\ \ \ hh:mm">
                  <c:v>41067.5</c:v>
                </c:pt>
                <c:pt idx="896" formatCode="mm/dd/yyyy\ \ \ hh:mm">
                  <c:v>41068</c:v>
                </c:pt>
                <c:pt idx="897" formatCode="mm/dd/yyyy\ \ \ hh:mm">
                  <c:v>41068.5</c:v>
                </c:pt>
                <c:pt idx="898" formatCode="mm/dd/yyyy\ \ \ hh:mm">
                  <c:v>41069</c:v>
                </c:pt>
                <c:pt idx="899" formatCode="mm/dd/yyyy\ \ \ hh:mm">
                  <c:v>41069.5</c:v>
                </c:pt>
                <c:pt idx="900" formatCode="mm/dd/yyyy\ \ \ hh:mm">
                  <c:v>41070</c:v>
                </c:pt>
                <c:pt idx="901" formatCode="mm/dd/yyyy\ \ \ hh:mm">
                  <c:v>41070.5</c:v>
                </c:pt>
                <c:pt idx="902" formatCode="mm/dd/yyyy\ \ \ hh:mm">
                  <c:v>41071</c:v>
                </c:pt>
                <c:pt idx="903" formatCode="mm/dd/yyyy\ \ \ hh:mm">
                  <c:v>41071.5</c:v>
                </c:pt>
                <c:pt idx="904" formatCode="mm/dd/yyyy\ \ \ hh:mm">
                  <c:v>41072</c:v>
                </c:pt>
                <c:pt idx="905" formatCode="mm/dd/yyyy\ \ \ hh:mm">
                  <c:v>41072.5</c:v>
                </c:pt>
                <c:pt idx="906" formatCode="mm/dd/yyyy\ \ \ hh:mm">
                  <c:v>41073</c:v>
                </c:pt>
                <c:pt idx="907" formatCode="mm/dd/yyyy\ \ \ hh:mm">
                  <c:v>41073.5</c:v>
                </c:pt>
                <c:pt idx="908" formatCode="mm/dd/yyyy\ \ \ hh:mm">
                  <c:v>41074</c:v>
                </c:pt>
                <c:pt idx="909" formatCode="mm/dd/yyyy\ \ \ hh:mm">
                  <c:v>41074.5</c:v>
                </c:pt>
                <c:pt idx="910" formatCode="mm/dd/yyyy\ \ \ hh:mm">
                  <c:v>41075</c:v>
                </c:pt>
                <c:pt idx="911" formatCode="mm/dd/yyyy\ \ \ hh:mm">
                  <c:v>41075.5</c:v>
                </c:pt>
                <c:pt idx="912" formatCode="mm/dd/yyyy\ \ \ hh:mm">
                  <c:v>41076</c:v>
                </c:pt>
                <c:pt idx="913" formatCode="mm/dd/yyyy\ \ \ hh:mm">
                  <c:v>41076.5</c:v>
                </c:pt>
                <c:pt idx="914" formatCode="mm/dd/yyyy\ \ \ hh:mm">
                  <c:v>41077</c:v>
                </c:pt>
                <c:pt idx="915" formatCode="mm/dd/yyyy\ \ \ hh:mm">
                  <c:v>41077.5</c:v>
                </c:pt>
                <c:pt idx="916" formatCode="mm/dd/yyyy\ \ \ hh:mm">
                  <c:v>41078</c:v>
                </c:pt>
                <c:pt idx="917" formatCode="mm/dd/yyyy\ \ \ hh:mm">
                  <c:v>41078.5</c:v>
                </c:pt>
                <c:pt idx="918" formatCode="mm/dd/yyyy\ \ \ hh:mm">
                  <c:v>41079</c:v>
                </c:pt>
                <c:pt idx="919" formatCode="mm/dd/yyyy\ \ \ hh:mm">
                  <c:v>41079.5</c:v>
                </c:pt>
                <c:pt idx="920" formatCode="mm/dd/yyyy\ \ \ hh:mm">
                  <c:v>41080</c:v>
                </c:pt>
                <c:pt idx="921" formatCode="mm/dd/yyyy\ \ \ hh:mm">
                  <c:v>41080.5</c:v>
                </c:pt>
                <c:pt idx="922" formatCode="mm/dd/yyyy\ \ \ hh:mm">
                  <c:v>41081</c:v>
                </c:pt>
                <c:pt idx="923" formatCode="mm/dd/yyyy\ \ \ hh:mm">
                  <c:v>41081.5</c:v>
                </c:pt>
                <c:pt idx="924" formatCode="mm/dd/yyyy\ \ \ hh:mm">
                  <c:v>41082</c:v>
                </c:pt>
                <c:pt idx="925" formatCode="mm/dd/yyyy\ \ \ hh:mm">
                  <c:v>41082.5</c:v>
                </c:pt>
                <c:pt idx="926" formatCode="mm/dd/yyyy\ \ \ hh:mm">
                  <c:v>41083</c:v>
                </c:pt>
                <c:pt idx="927" formatCode="mm/dd/yyyy\ \ \ hh:mm">
                  <c:v>41083.5</c:v>
                </c:pt>
                <c:pt idx="928" formatCode="mm/dd/yyyy\ \ \ hh:mm">
                  <c:v>41084</c:v>
                </c:pt>
                <c:pt idx="929" formatCode="mm/dd/yyyy\ \ \ hh:mm">
                  <c:v>41084.5</c:v>
                </c:pt>
                <c:pt idx="930" formatCode="mm/dd/yyyy\ \ \ hh:mm">
                  <c:v>41085</c:v>
                </c:pt>
                <c:pt idx="931" formatCode="mm/dd/yyyy\ \ \ hh:mm">
                  <c:v>41085.5</c:v>
                </c:pt>
                <c:pt idx="932" formatCode="mm/dd/yyyy\ \ \ hh:mm">
                  <c:v>41086</c:v>
                </c:pt>
                <c:pt idx="933" formatCode="mm/dd/yyyy\ \ \ hh:mm">
                  <c:v>41086.5</c:v>
                </c:pt>
                <c:pt idx="934" formatCode="mm/dd/yyyy\ \ \ hh:mm">
                  <c:v>41087</c:v>
                </c:pt>
                <c:pt idx="935" formatCode="mm/dd/yyyy\ \ \ hh:mm">
                  <c:v>41087.5</c:v>
                </c:pt>
                <c:pt idx="936" formatCode="mm/dd/yyyy\ \ \ hh:mm">
                  <c:v>41088</c:v>
                </c:pt>
                <c:pt idx="937" formatCode="mm/dd/yyyy\ \ \ hh:mm">
                  <c:v>41088.5</c:v>
                </c:pt>
                <c:pt idx="938" formatCode="mm/dd/yyyy\ \ \ hh:mm">
                  <c:v>41089</c:v>
                </c:pt>
                <c:pt idx="939" formatCode="mm/dd/yyyy\ \ \ hh:mm">
                  <c:v>41089.5</c:v>
                </c:pt>
                <c:pt idx="940" formatCode="mm/dd/yyyy\ \ \ hh:mm">
                  <c:v>41090</c:v>
                </c:pt>
                <c:pt idx="941" formatCode="mm/dd/yyyy\ \ \ hh:mm">
                  <c:v>41090.5</c:v>
                </c:pt>
                <c:pt idx="942" formatCode="mm/dd/yyyy\ \ \ hh:mm">
                  <c:v>41091</c:v>
                </c:pt>
                <c:pt idx="943" formatCode="mm/dd/yyyy\ \ \ hh:mm">
                  <c:v>41091.5</c:v>
                </c:pt>
                <c:pt idx="944" formatCode="mm/dd/yyyy\ \ \ hh:mm">
                  <c:v>41092</c:v>
                </c:pt>
                <c:pt idx="945" formatCode="mm/dd/yyyy\ \ \ hh:mm">
                  <c:v>41092.5</c:v>
                </c:pt>
                <c:pt idx="946" formatCode="mm/dd/yyyy\ \ \ hh:mm">
                  <c:v>41093</c:v>
                </c:pt>
                <c:pt idx="947" formatCode="mm/dd/yyyy\ \ \ hh:mm">
                  <c:v>41093.5</c:v>
                </c:pt>
                <c:pt idx="948" formatCode="mm/dd/yyyy\ \ \ hh:mm">
                  <c:v>41094</c:v>
                </c:pt>
                <c:pt idx="949" formatCode="mm/dd/yyyy\ \ \ hh:mm">
                  <c:v>41094.5</c:v>
                </c:pt>
                <c:pt idx="950" formatCode="mm/dd/yyyy\ \ \ hh:mm">
                  <c:v>41095</c:v>
                </c:pt>
                <c:pt idx="951" formatCode="mm/dd/yyyy\ \ \ hh:mm">
                  <c:v>41095.5</c:v>
                </c:pt>
                <c:pt idx="952" formatCode="mm/dd/yyyy\ \ \ hh:mm">
                  <c:v>41096</c:v>
                </c:pt>
                <c:pt idx="953" formatCode="mm/dd/yyyy\ \ \ hh:mm">
                  <c:v>41096.5</c:v>
                </c:pt>
                <c:pt idx="954" formatCode="mm/dd/yyyy\ \ \ hh:mm">
                  <c:v>41097</c:v>
                </c:pt>
                <c:pt idx="955" formatCode="mm/dd/yyyy\ \ \ hh:mm">
                  <c:v>41097.5</c:v>
                </c:pt>
                <c:pt idx="956" formatCode="mm/dd/yyyy\ \ \ hh:mm">
                  <c:v>41098</c:v>
                </c:pt>
                <c:pt idx="957" formatCode="mm/dd/yyyy\ \ \ hh:mm">
                  <c:v>41098.5</c:v>
                </c:pt>
                <c:pt idx="958" formatCode="mm/dd/yyyy\ \ \ hh:mm">
                  <c:v>41099</c:v>
                </c:pt>
                <c:pt idx="959" formatCode="mm/dd/yyyy\ \ \ hh:mm">
                  <c:v>41099.5</c:v>
                </c:pt>
                <c:pt idx="960" formatCode="mm/dd/yyyy\ \ \ hh:mm">
                  <c:v>41100</c:v>
                </c:pt>
                <c:pt idx="961" formatCode="mm/dd/yyyy\ \ \ hh:mm">
                  <c:v>41100.5</c:v>
                </c:pt>
                <c:pt idx="962" formatCode="mm/dd/yyyy\ \ \ hh:mm">
                  <c:v>41101</c:v>
                </c:pt>
                <c:pt idx="963" formatCode="mm/dd/yyyy\ \ \ hh:mm">
                  <c:v>41101.5</c:v>
                </c:pt>
                <c:pt idx="964" formatCode="mm/dd/yyyy\ \ \ hh:mm">
                  <c:v>41102</c:v>
                </c:pt>
                <c:pt idx="965" formatCode="mm/dd/yyyy\ \ \ hh:mm">
                  <c:v>41102.5</c:v>
                </c:pt>
                <c:pt idx="966" formatCode="mm/dd/yyyy\ \ \ hh:mm">
                  <c:v>41103</c:v>
                </c:pt>
                <c:pt idx="967" formatCode="mm/dd/yyyy\ \ \ hh:mm">
                  <c:v>41103.5</c:v>
                </c:pt>
                <c:pt idx="968" formatCode="mm/dd/yyyy\ \ \ hh:mm">
                  <c:v>41104</c:v>
                </c:pt>
                <c:pt idx="969" formatCode="mm/dd/yyyy\ \ \ hh:mm">
                  <c:v>41104.5</c:v>
                </c:pt>
                <c:pt idx="970" formatCode="mm/dd/yyyy\ \ \ hh:mm">
                  <c:v>41105</c:v>
                </c:pt>
                <c:pt idx="971" formatCode="mm/dd/yyyy\ \ \ hh:mm">
                  <c:v>41105.5</c:v>
                </c:pt>
                <c:pt idx="972" formatCode="mm/dd/yyyy\ \ \ hh:mm">
                  <c:v>41106</c:v>
                </c:pt>
                <c:pt idx="973" formatCode="mm/dd/yyyy\ \ \ hh:mm">
                  <c:v>41106.5</c:v>
                </c:pt>
                <c:pt idx="974" formatCode="mm/dd/yyyy\ \ \ hh:mm">
                  <c:v>41107</c:v>
                </c:pt>
                <c:pt idx="975" formatCode="mm/dd/yyyy\ \ \ hh:mm">
                  <c:v>41107.5</c:v>
                </c:pt>
                <c:pt idx="976" formatCode="mm/dd/yyyy\ \ \ hh:mm">
                  <c:v>41108</c:v>
                </c:pt>
                <c:pt idx="977" formatCode="mm/dd/yyyy\ \ \ hh:mm">
                  <c:v>41108.5</c:v>
                </c:pt>
                <c:pt idx="978" formatCode="mm/dd/yyyy\ \ \ hh:mm">
                  <c:v>41109</c:v>
                </c:pt>
                <c:pt idx="979" formatCode="mm/dd/yyyy\ \ \ hh:mm">
                  <c:v>41109.5</c:v>
                </c:pt>
                <c:pt idx="980" formatCode="mm/dd/yyyy\ \ \ hh:mm">
                  <c:v>41110</c:v>
                </c:pt>
                <c:pt idx="981" formatCode="mm/dd/yyyy\ \ \ hh:mm">
                  <c:v>41110.5</c:v>
                </c:pt>
                <c:pt idx="982" formatCode="mm/dd/yyyy\ \ \ hh:mm">
                  <c:v>41111</c:v>
                </c:pt>
                <c:pt idx="983" formatCode="mm/dd/yyyy\ \ \ hh:mm">
                  <c:v>41111.5</c:v>
                </c:pt>
                <c:pt idx="984" formatCode="mm/dd/yyyy\ \ \ hh:mm">
                  <c:v>41112</c:v>
                </c:pt>
                <c:pt idx="985" formatCode="mm/dd/yyyy\ \ \ hh:mm">
                  <c:v>41112.5</c:v>
                </c:pt>
                <c:pt idx="986" formatCode="mm/dd/yyyy\ \ \ hh:mm">
                  <c:v>41113</c:v>
                </c:pt>
                <c:pt idx="987" formatCode="mm/dd/yyyy\ \ \ hh:mm">
                  <c:v>41113.5</c:v>
                </c:pt>
                <c:pt idx="988" formatCode="mm/dd/yyyy\ \ \ hh:mm">
                  <c:v>41114</c:v>
                </c:pt>
                <c:pt idx="989" formatCode="mm/dd/yyyy\ \ \ hh:mm">
                  <c:v>41114.5</c:v>
                </c:pt>
                <c:pt idx="990" formatCode="mm/dd/yyyy\ \ \ hh:mm">
                  <c:v>41115</c:v>
                </c:pt>
                <c:pt idx="991" formatCode="mm/dd/yyyy\ \ \ hh:mm">
                  <c:v>41115.5</c:v>
                </c:pt>
                <c:pt idx="992" formatCode="mm/dd/yyyy\ \ \ hh:mm">
                  <c:v>41116</c:v>
                </c:pt>
                <c:pt idx="993" formatCode="mm/dd/yyyy\ \ \ hh:mm">
                  <c:v>41116.5</c:v>
                </c:pt>
                <c:pt idx="994" formatCode="mm/dd/yyyy\ \ \ hh:mm">
                  <c:v>41117</c:v>
                </c:pt>
                <c:pt idx="995" formatCode="mm/dd/yyyy\ \ \ hh:mm">
                  <c:v>41117.5</c:v>
                </c:pt>
                <c:pt idx="996" formatCode="mm/dd/yyyy\ \ \ hh:mm">
                  <c:v>41118</c:v>
                </c:pt>
                <c:pt idx="997" formatCode="mm/dd/yyyy\ \ \ hh:mm">
                  <c:v>41118.5</c:v>
                </c:pt>
                <c:pt idx="998" formatCode="mm/dd/yyyy\ \ \ hh:mm">
                  <c:v>41119</c:v>
                </c:pt>
                <c:pt idx="999" formatCode="mm/dd/yyyy\ \ \ hh:mm">
                  <c:v>41119.5</c:v>
                </c:pt>
                <c:pt idx="1000" formatCode="mm/dd/yyyy\ \ \ hh:mm">
                  <c:v>41120</c:v>
                </c:pt>
                <c:pt idx="1001" formatCode="mm/dd/yyyy\ \ \ hh:mm">
                  <c:v>41120.5</c:v>
                </c:pt>
                <c:pt idx="1002" formatCode="mm/dd/yyyy\ \ \ hh:mm">
                  <c:v>41121</c:v>
                </c:pt>
                <c:pt idx="1003" formatCode="mm/dd/yyyy\ \ \ hh:mm">
                  <c:v>41121.5</c:v>
                </c:pt>
                <c:pt idx="1004" formatCode="mm/dd/yyyy\ \ \ hh:mm">
                  <c:v>41122</c:v>
                </c:pt>
                <c:pt idx="1005" formatCode="mm/dd/yyyy\ \ \ hh:mm">
                  <c:v>41122.5</c:v>
                </c:pt>
                <c:pt idx="1006" formatCode="mm/dd/yyyy\ \ \ hh:mm">
                  <c:v>41122.766516203701</c:v>
                </c:pt>
                <c:pt idx="1007" formatCode="mm/dd/yyyy\ \ \ hh:mm">
                  <c:v>41122.78125</c:v>
                </c:pt>
                <c:pt idx="1008" formatCode="mm/dd/yyyy\ \ \ hh:mm">
                  <c:v>41122.933182870373</c:v>
                </c:pt>
                <c:pt idx="1009" formatCode="mm/dd/yyyy\ \ \ hh:mm">
                  <c:v>41123.099849537037</c:v>
                </c:pt>
                <c:pt idx="1010" formatCode="mm/dd/yyyy\ \ \ hh:mm">
                  <c:v>41123.266516203701</c:v>
                </c:pt>
                <c:pt idx="1011" formatCode="mm/dd/yyyy\ \ \ hh:mm">
                  <c:v>41123.433182870373</c:v>
                </c:pt>
                <c:pt idx="1012" formatCode="mm/dd/yyyy\ \ \ hh:mm">
                  <c:v>41123.599849537037</c:v>
                </c:pt>
                <c:pt idx="1013" formatCode="mm/dd/yyyy\ \ \ hh:mm">
                  <c:v>41123.766516203701</c:v>
                </c:pt>
                <c:pt idx="1014" formatCode="mm/dd/yyyy\ \ \ hh:mm">
                  <c:v>41123.933182870373</c:v>
                </c:pt>
                <c:pt idx="1015" formatCode="mm/dd/yyyy\ \ \ hh:mm">
                  <c:v>41124.099849537037</c:v>
                </c:pt>
                <c:pt idx="1016" formatCode="mm/dd/yyyy\ \ \ hh:mm">
                  <c:v>41124.266516203701</c:v>
                </c:pt>
                <c:pt idx="1017" formatCode="mm/dd/yyyy\ \ \ hh:mm">
                  <c:v>41124.433182870373</c:v>
                </c:pt>
                <c:pt idx="1018" formatCode="mm/dd/yyyy\ \ \ hh:mm">
                  <c:v>41124.599849537037</c:v>
                </c:pt>
                <c:pt idx="1019" formatCode="mm/dd/yyyy\ \ \ hh:mm">
                  <c:v>41124.766516203701</c:v>
                </c:pt>
                <c:pt idx="1020" formatCode="mm/dd/yyyy\ \ \ hh:mm">
                  <c:v>41124.933182870373</c:v>
                </c:pt>
                <c:pt idx="1021" formatCode="mm/dd/yyyy\ \ \ hh:mm">
                  <c:v>41125.099849537037</c:v>
                </c:pt>
                <c:pt idx="1022" formatCode="mm/dd/yyyy\ \ \ hh:mm">
                  <c:v>41125.266516203701</c:v>
                </c:pt>
                <c:pt idx="1023" formatCode="mm/dd/yyyy\ \ \ hh:mm">
                  <c:v>41125.433182870373</c:v>
                </c:pt>
                <c:pt idx="1024" formatCode="mm/dd/yyyy\ \ \ hh:mm">
                  <c:v>41125.599849537037</c:v>
                </c:pt>
                <c:pt idx="1025" formatCode="mm/dd/yyyy\ \ \ hh:mm">
                  <c:v>41125.766516203701</c:v>
                </c:pt>
                <c:pt idx="1026" formatCode="mm/dd/yyyy\ \ \ hh:mm">
                  <c:v>41125.933182870373</c:v>
                </c:pt>
                <c:pt idx="1027" formatCode="mm/dd/yyyy\ \ \ hh:mm">
                  <c:v>41126.099849537037</c:v>
                </c:pt>
                <c:pt idx="1028" formatCode="mm/dd/yyyy\ \ \ hh:mm">
                  <c:v>41126.266516203701</c:v>
                </c:pt>
                <c:pt idx="1029" formatCode="mm/dd/yyyy\ \ \ hh:mm">
                  <c:v>41126.433182870373</c:v>
                </c:pt>
                <c:pt idx="1030" formatCode="mm/dd/yyyy\ \ \ hh:mm">
                  <c:v>41126.599849537037</c:v>
                </c:pt>
                <c:pt idx="1031" formatCode="mm/dd/yyyy\ \ \ hh:mm">
                  <c:v>41126.766516203701</c:v>
                </c:pt>
                <c:pt idx="1032" formatCode="mm/dd/yyyy\ \ \ hh:mm">
                  <c:v>41126.933182870373</c:v>
                </c:pt>
                <c:pt idx="1033" formatCode="mm/dd/yyyy\ \ \ hh:mm">
                  <c:v>41127.099849537037</c:v>
                </c:pt>
                <c:pt idx="1034" formatCode="mm/dd/yyyy\ \ \ hh:mm">
                  <c:v>41127.266516203701</c:v>
                </c:pt>
                <c:pt idx="1035" formatCode="mm/dd/yyyy\ \ \ hh:mm">
                  <c:v>41127.433182870373</c:v>
                </c:pt>
                <c:pt idx="1036" formatCode="mm/dd/yyyy\ \ \ hh:mm">
                  <c:v>41127.599849537037</c:v>
                </c:pt>
                <c:pt idx="1037" formatCode="mm/dd/yyyy\ \ \ hh:mm">
                  <c:v>41127.766516203701</c:v>
                </c:pt>
                <c:pt idx="1038" formatCode="mm/dd/yyyy\ \ \ hh:mm">
                  <c:v>41127.933182870373</c:v>
                </c:pt>
                <c:pt idx="1039" formatCode="mm/dd/yyyy\ \ \ hh:mm">
                  <c:v>41128.099849537037</c:v>
                </c:pt>
                <c:pt idx="1040" formatCode="mm/dd/yyyy\ \ \ hh:mm">
                  <c:v>41128.266516203701</c:v>
                </c:pt>
                <c:pt idx="1041" formatCode="mm/dd/yyyy\ \ \ hh:mm">
                  <c:v>41128.433182870373</c:v>
                </c:pt>
                <c:pt idx="1042" formatCode="mm/dd/yyyy\ \ \ hh:mm">
                  <c:v>41128.599849537037</c:v>
                </c:pt>
                <c:pt idx="1043" formatCode="mm/dd/yyyy\ \ \ hh:mm">
                  <c:v>41128.766516203701</c:v>
                </c:pt>
                <c:pt idx="1044" formatCode="mm/dd/yyyy\ \ \ hh:mm">
                  <c:v>41128.933182870373</c:v>
                </c:pt>
                <c:pt idx="1045" formatCode="mm/dd/yyyy\ \ \ hh:mm">
                  <c:v>41129.099849537037</c:v>
                </c:pt>
                <c:pt idx="1046" formatCode="mm/dd/yyyy\ \ \ hh:mm">
                  <c:v>41129.266516203701</c:v>
                </c:pt>
                <c:pt idx="1047" formatCode="mm/dd/yyyy\ \ \ hh:mm">
                  <c:v>41129.433182870373</c:v>
                </c:pt>
                <c:pt idx="1048" formatCode="mm/dd/yyyy\ \ \ hh:mm">
                  <c:v>41129.599849537037</c:v>
                </c:pt>
                <c:pt idx="1049" formatCode="mm/dd/yyyy\ \ \ hh:mm">
                  <c:v>41129.766516203701</c:v>
                </c:pt>
                <c:pt idx="1050" formatCode="mm/dd/yyyy\ \ \ hh:mm">
                  <c:v>41129.933182870373</c:v>
                </c:pt>
                <c:pt idx="1051" formatCode="mm/dd/yyyy\ \ \ hh:mm">
                  <c:v>41130.099849537037</c:v>
                </c:pt>
                <c:pt idx="1052" formatCode="mm/dd/yyyy\ \ \ hh:mm">
                  <c:v>41130.266516203701</c:v>
                </c:pt>
                <c:pt idx="1053" formatCode="mm/dd/yyyy\ \ \ hh:mm">
                  <c:v>41130.433182870373</c:v>
                </c:pt>
                <c:pt idx="1054" formatCode="mm/dd/yyyy\ \ \ hh:mm">
                  <c:v>41130.599849537037</c:v>
                </c:pt>
                <c:pt idx="1055" formatCode="mm/dd/yyyy\ \ \ hh:mm">
                  <c:v>41130.766516203701</c:v>
                </c:pt>
                <c:pt idx="1056" formatCode="mm/dd/yyyy\ \ \ hh:mm">
                  <c:v>41130.933182870373</c:v>
                </c:pt>
                <c:pt idx="1057" formatCode="mm/dd/yyyy\ \ \ hh:mm">
                  <c:v>41131.099849537037</c:v>
                </c:pt>
                <c:pt idx="1058" formatCode="mm/dd/yyyy\ \ \ hh:mm">
                  <c:v>41131.266516203701</c:v>
                </c:pt>
                <c:pt idx="1059" formatCode="mm/dd/yyyy\ \ \ hh:mm">
                  <c:v>41131.433182870373</c:v>
                </c:pt>
                <c:pt idx="1060" formatCode="mm/dd/yyyy\ \ \ hh:mm">
                  <c:v>41131.599849537037</c:v>
                </c:pt>
                <c:pt idx="1061" formatCode="mm/dd/yyyy\ \ \ hh:mm">
                  <c:v>41131.766516203701</c:v>
                </c:pt>
                <c:pt idx="1062" formatCode="mm/dd/yyyy\ \ \ hh:mm">
                  <c:v>41131.933182870373</c:v>
                </c:pt>
                <c:pt idx="1063" formatCode="mm/dd/yyyy\ \ \ hh:mm">
                  <c:v>41132.099849537037</c:v>
                </c:pt>
                <c:pt idx="1064" formatCode="mm/dd/yyyy\ \ \ hh:mm">
                  <c:v>41132.266516203701</c:v>
                </c:pt>
                <c:pt idx="1065" formatCode="mm/dd/yyyy\ \ \ hh:mm">
                  <c:v>41132.433182870373</c:v>
                </c:pt>
                <c:pt idx="1066" formatCode="mm/dd/yyyy\ \ \ hh:mm">
                  <c:v>41132.599849537037</c:v>
                </c:pt>
                <c:pt idx="1067" formatCode="mm/dd/yyyy\ \ \ hh:mm">
                  <c:v>41132.766516203701</c:v>
                </c:pt>
                <c:pt idx="1068" formatCode="mm/dd/yyyy\ \ \ hh:mm">
                  <c:v>41132.933182870373</c:v>
                </c:pt>
                <c:pt idx="1069" formatCode="mm/dd/yyyy\ \ \ hh:mm">
                  <c:v>41133.099849537037</c:v>
                </c:pt>
                <c:pt idx="1070" formatCode="mm/dd/yyyy\ \ \ hh:mm">
                  <c:v>41133.266516203701</c:v>
                </c:pt>
                <c:pt idx="1071" formatCode="mm/dd/yyyy\ \ \ hh:mm">
                  <c:v>41133.433182870373</c:v>
                </c:pt>
                <c:pt idx="1072" formatCode="mm/dd/yyyy\ \ \ hh:mm">
                  <c:v>41133.599849537037</c:v>
                </c:pt>
                <c:pt idx="1073" formatCode="mm/dd/yyyy\ \ \ hh:mm">
                  <c:v>41133.766516203701</c:v>
                </c:pt>
                <c:pt idx="1074" formatCode="mm/dd/yyyy\ \ \ hh:mm">
                  <c:v>41133.933182870373</c:v>
                </c:pt>
                <c:pt idx="1075" formatCode="mm/dd/yyyy\ \ \ hh:mm">
                  <c:v>41134.099849537037</c:v>
                </c:pt>
                <c:pt idx="1076" formatCode="mm/dd/yyyy\ \ \ hh:mm">
                  <c:v>41134.266516203701</c:v>
                </c:pt>
                <c:pt idx="1077" formatCode="mm/dd/yyyy\ \ \ hh:mm">
                  <c:v>41134.433182870373</c:v>
                </c:pt>
                <c:pt idx="1078" formatCode="mm/dd/yyyy\ \ \ hh:mm">
                  <c:v>41134.599849537037</c:v>
                </c:pt>
                <c:pt idx="1079" formatCode="mm/dd/yyyy\ \ \ hh:mm">
                  <c:v>41134.766516203701</c:v>
                </c:pt>
                <c:pt idx="1080" formatCode="mm/dd/yyyy\ \ \ hh:mm">
                  <c:v>41134.933182870373</c:v>
                </c:pt>
                <c:pt idx="1081" formatCode="mm/dd/yyyy\ \ \ hh:mm">
                  <c:v>41135.099849537037</c:v>
                </c:pt>
                <c:pt idx="1082" formatCode="mm/dd/yyyy\ \ \ hh:mm">
                  <c:v>41135.266516203701</c:v>
                </c:pt>
                <c:pt idx="1083" formatCode="mm/dd/yyyy\ \ \ hh:mm">
                  <c:v>41135.433182870373</c:v>
                </c:pt>
                <c:pt idx="1084" formatCode="mm/dd/yyyy\ \ \ hh:mm">
                  <c:v>41135.599849537037</c:v>
                </c:pt>
                <c:pt idx="1085" formatCode="mm/dd/yyyy\ \ \ hh:mm">
                  <c:v>41135.766516203701</c:v>
                </c:pt>
                <c:pt idx="1086" formatCode="mm/dd/yyyy\ \ \ hh:mm">
                  <c:v>41135.933182870373</c:v>
                </c:pt>
                <c:pt idx="1087" formatCode="mm/dd/yyyy\ \ \ hh:mm">
                  <c:v>41136.099849537037</c:v>
                </c:pt>
                <c:pt idx="1088" formatCode="mm/dd/yyyy\ \ \ hh:mm">
                  <c:v>41136.266516203701</c:v>
                </c:pt>
                <c:pt idx="1089" formatCode="mm/dd/yyyy\ \ \ hh:mm">
                  <c:v>41136.433182870373</c:v>
                </c:pt>
                <c:pt idx="1090" formatCode="mm/dd/yyyy\ \ \ hh:mm">
                  <c:v>41136.599849537037</c:v>
                </c:pt>
                <c:pt idx="1091" formatCode="mm/dd/yyyy\ \ \ hh:mm">
                  <c:v>41136.766516203701</c:v>
                </c:pt>
                <c:pt idx="1092" formatCode="mm/dd/yyyy\ \ \ hh:mm">
                  <c:v>41136.933182870373</c:v>
                </c:pt>
                <c:pt idx="1093" formatCode="mm/dd/yyyy\ \ \ hh:mm">
                  <c:v>41137.099849537037</c:v>
                </c:pt>
                <c:pt idx="1094" formatCode="mm/dd/yyyy\ \ \ hh:mm">
                  <c:v>41137.266516203701</c:v>
                </c:pt>
                <c:pt idx="1095" formatCode="mm/dd/yyyy\ \ \ hh:mm">
                  <c:v>41137.433182870373</c:v>
                </c:pt>
                <c:pt idx="1096" formatCode="mm/dd/yyyy\ \ \ hh:mm">
                  <c:v>41137.599849537037</c:v>
                </c:pt>
                <c:pt idx="1097" formatCode="mm/dd/yyyy\ \ \ hh:mm">
                  <c:v>41137.766516203701</c:v>
                </c:pt>
                <c:pt idx="1098" formatCode="mm/dd/yyyy\ \ \ hh:mm">
                  <c:v>41137.933182870373</c:v>
                </c:pt>
                <c:pt idx="1099" formatCode="mm/dd/yyyy\ \ \ hh:mm">
                  <c:v>41138.099849537037</c:v>
                </c:pt>
                <c:pt idx="1100" formatCode="mm/dd/yyyy\ \ \ hh:mm">
                  <c:v>41138.266516203701</c:v>
                </c:pt>
                <c:pt idx="1101" formatCode="mm/dd/yyyy\ \ \ hh:mm">
                  <c:v>41138.433182870373</c:v>
                </c:pt>
                <c:pt idx="1102" formatCode="mm/dd/yyyy\ \ \ hh:mm">
                  <c:v>41138.599849537037</c:v>
                </c:pt>
                <c:pt idx="1103" formatCode="mm/dd/yyyy\ \ \ hh:mm">
                  <c:v>41138.766516203701</c:v>
                </c:pt>
                <c:pt idx="1104" formatCode="mm/dd/yyyy\ \ \ hh:mm">
                  <c:v>41138.933182870373</c:v>
                </c:pt>
                <c:pt idx="1105" formatCode="mm/dd/yyyy\ \ \ hh:mm">
                  <c:v>41139.099849537037</c:v>
                </c:pt>
                <c:pt idx="1106" formatCode="mm/dd/yyyy\ \ \ hh:mm">
                  <c:v>41139.266516203701</c:v>
                </c:pt>
                <c:pt idx="1107" formatCode="mm/dd/yyyy\ \ \ hh:mm">
                  <c:v>41139.433182870373</c:v>
                </c:pt>
                <c:pt idx="1108" formatCode="mm/dd/yyyy\ \ \ hh:mm">
                  <c:v>41139.599849537037</c:v>
                </c:pt>
                <c:pt idx="1109" formatCode="mm/dd/yyyy\ \ \ hh:mm">
                  <c:v>41139.766516203701</c:v>
                </c:pt>
                <c:pt idx="1110" formatCode="mm/dd/yyyy\ \ \ hh:mm">
                  <c:v>41139.933182870373</c:v>
                </c:pt>
                <c:pt idx="1111" formatCode="mm/dd/yyyy\ \ \ hh:mm">
                  <c:v>41140.099849537037</c:v>
                </c:pt>
                <c:pt idx="1112" formatCode="mm/dd/yyyy\ \ \ hh:mm">
                  <c:v>41140.266516203701</c:v>
                </c:pt>
                <c:pt idx="1113" formatCode="mm/dd/yyyy\ \ \ hh:mm">
                  <c:v>41140.433182870373</c:v>
                </c:pt>
                <c:pt idx="1114" formatCode="mm/dd/yyyy\ \ \ hh:mm">
                  <c:v>41140.599849537037</c:v>
                </c:pt>
                <c:pt idx="1115" formatCode="mm/dd/yyyy\ \ \ hh:mm">
                  <c:v>41140.766516203701</c:v>
                </c:pt>
                <c:pt idx="1116" formatCode="mm/dd/yyyy\ \ \ hh:mm">
                  <c:v>41140.933182870373</c:v>
                </c:pt>
                <c:pt idx="1117" formatCode="mm/dd/yyyy\ \ \ hh:mm">
                  <c:v>41141.099849537037</c:v>
                </c:pt>
                <c:pt idx="1118" formatCode="mm/dd/yyyy\ \ \ hh:mm">
                  <c:v>41141.266516203701</c:v>
                </c:pt>
                <c:pt idx="1119" formatCode="mm/dd/yyyy\ \ \ hh:mm">
                  <c:v>41141.433182870373</c:v>
                </c:pt>
                <c:pt idx="1120" formatCode="mm/dd/yyyy\ \ \ hh:mm">
                  <c:v>41141.599849537037</c:v>
                </c:pt>
                <c:pt idx="1121" formatCode="mm/dd/yyyy\ \ \ hh:mm">
                  <c:v>41141.766516203701</c:v>
                </c:pt>
                <c:pt idx="1122" formatCode="mm/dd/yyyy\ \ \ hh:mm">
                  <c:v>41141.933182870373</c:v>
                </c:pt>
                <c:pt idx="1123" formatCode="mm/dd/yyyy\ \ \ hh:mm">
                  <c:v>41142.099849537037</c:v>
                </c:pt>
                <c:pt idx="1124" formatCode="mm/dd/yyyy\ \ \ hh:mm">
                  <c:v>41142.266516203701</c:v>
                </c:pt>
                <c:pt idx="1125" formatCode="mm/dd/yyyy\ \ \ hh:mm">
                  <c:v>41142.433182870373</c:v>
                </c:pt>
                <c:pt idx="1126" formatCode="mm/dd/yyyy\ \ \ hh:mm">
                  <c:v>41142.599849537037</c:v>
                </c:pt>
                <c:pt idx="1127" formatCode="mm/dd/yyyy\ \ \ hh:mm">
                  <c:v>41142.766516203701</c:v>
                </c:pt>
                <c:pt idx="1128" formatCode="mm/dd/yyyy\ \ \ hh:mm">
                  <c:v>41142.933182870373</c:v>
                </c:pt>
                <c:pt idx="1129" formatCode="mm/dd/yyyy\ \ \ hh:mm">
                  <c:v>41143.099849537037</c:v>
                </c:pt>
                <c:pt idx="1130" formatCode="mm/dd/yyyy\ \ \ hh:mm">
                  <c:v>41143.266516203701</c:v>
                </c:pt>
                <c:pt idx="1131" formatCode="mm/dd/yyyy\ \ \ hh:mm">
                  <c:v>41143.433182870373</c:v>
                </c:pt>
                <c:pt idx="1132" formatCode="mm/dd/yyyy\ \ \ hh:mm">
                  <c:v>41143.599849537037</c:v>
                </c:pt>
                <c:pt idx="1133" formatCode="mm/dd/yyyy\ \ \ hh:mm">
                  <c:v>41143.766516203701</c:v>
                </c:pt>
                <c:pt idx="1134" formatCode="mm/dd/yyyy\ \ \ hh:mm">
                  <c:v>41143.933182870373</c:v>
                </c:pt>
                <c:pt idx="1135" formatCode="mm/dd/yyyy\ \ \ hh:mm">
                  <c:v>41144.099849537037</c:v>
                </c:pt>
                <c:pt idx="1136" formatCode="mm/dd/yyyy\ \ \ hh:mm">
                  <c:v>41144.266516203701</c:v>
                </c:pt>
                <c:pt idx="1137" formatCode="mm/dd/yyyy\ \ \ hh:mm">
                  <c:v>41144.433182870373</c:v>
                </c:pt>
                <c:pt idx="1138" formatCode="mm/dd/yyyy\ \ \ hh:mm">
                  <c:v>41144.599849537037</c:v>
                </c:pt>
                <c:pt idx="1139" formatCode="mm/dd/yyyy\ \ \ hh:mm">
                  <c:v>41144.766516203701</c:v>
                </c:pt>
                <c:pt idx="1140" formatCode="mm/dd/yyyy\ \ \ hh:mm">
                  <c:v>41144.933182870373</c:v>
                </c:pt>
                <c:pt idx="1141" formatCode="mm/dd/yyyy\ \ \ hh:mm">
                  <c:v>41145.099849537037</c:v>
                </c:pt>
                <c:pt idx="1142" formatCode="mm/dd/yyyy\ \ \ hh:mm">
                  <c:v>41145.266516203701</c:v>
                </c:pt>
                <c:pt idx="1143" formatCode="mm/dd/yyyy\ \ \ hh:mm">
                  <c:v>41145.433182870373</c:v>
                </c:pt>
                <c:pt idx="1144" formatCode="mm/dd/yyyy\ \ \ hh:mm">
                  <c:v>41145.599849537037</c:v>
                </c:pt>
                <c:pt idx="1145" formatCode="mm/dd/yyyy\ \ \ hh:mm">
                  <c:v>41145.766516203701</c:v>
                </c:pt>
                <c:pt idx="1146" formatCode="mm/dd/yyyy\ \ \ hh:mm">
                  <c:v>41145.933182870373</c:v>
                </c:pt>
                <c:pt idx="1147" formatCode="mm/dd/yyyy\ \ \ hh:mm">
                  <c:v>41146.099849537037</c:v>
                </c:pt>
                <c:pt idx="1148" formatCode="mm/dd/yyyy\ \ \ hh:mm">
                  <c:v>41146.266516203701</c:v>
                </c:pt>
                <c:pt idx="1149" formatCode="mm/dd/yyyy\ \ \ hh:mm">
                  <c:v>41146.433182870373</c:v>
                </c:pt>
                <c:pt idx="1150" formatCode="mm/dd/yyyy\ \ \ hh:mm">
                  <c:v>41146.599849537037</c:v>
                </c:pt>
                <c:pt idx="1151" formatCode="mm/dd/yyyy\ \ \ hh:mm">
                  <c:v>41146.766516203701</c:v>
                </c:pt>
                <c:pt idx="1152" formatCode="mm/dd/yyyy\ \ \ hh:mm">
                  <c:v>41146.933182870373</c:v>
                </c:pt>
                <c:pt idx="1153" formatCode="mm/dd/yyyy\ \ \ hh:mm">
                  <c:v>41147.099849537037</c:v>
                </c:pt>
                <c:pt idx="1154" formatCode="mm/dd/yyyy\ \ \ hh:mm">
                  <c:v>41147.266516203701</c:v>
                </c:pt>
                <c:pt idx="1155" formatCode="mm/dd/yyyy\ \ \ hh:mm">
                  <c:v>41147.433182870373</c:v>
                </c:pt>
                <c:pt idx="1156" formatCode="mm/dd/yyyy\ \ \ hh:mm">
                  <c:v>41147.599849537037</c:v>
                </c:pt>
                <c:pt idx="1157" formatCode="mm/dd/yyyy\ \ \ hh:mm">
                  <c:v>41147.766516203701</c:v>
                </c:pt>
                <c:pt idx="1158" formatCode="mm/dd/yyyy\ \ \ hh:mm">
                  <c:v>41147.933182870373</c:v>
                </c:pt>
                <c:pt idx="1159" formatCode="mm/dd/yyyy\ \ \ hh:mm">
                  <c:v>41148.099849537037</c:v>
                </c:pt>
                <c:pt idx="1160" formatCode="mm/dd/yyyy\ \ \ hh:mm">
                  <c:v>41148.266516203701</c:v>
                </c:pt>
                <c:pt idx="1161" formatCode="mm/dd/yyyy\ \ \ hh:mm">
                  <c:v>41148.433182870373</c:v>
                </c:pt>
                <c:pt idx="1162" formatCode="mm/dd/yyyy\ \ \ hh:mm">
                  <c:v>41148.599849537037</c:v>
                </c:pt>
                <c:pt idx="1163" formatCode="mm/dd/yyyy\ \ \ hh:mm">
                  <c:v>41148.766516203701</c:v>
                </c:pt>
                <c:pt idx="1164" formatCode="mm/dd/yyyy\ \ \ hh:mm">
                  <c:v>41148.933182870373</c:v>
                </c:pt>
                <c:pt idx="1165" formatCode="mm/dd/yyyy\ \ \ hh:mm">
                  <c:v>41149.099849537037</c:v>
                </c:pt>
                <c:pt idx="1166" formatCode="mm/dd/yyyy\ \ \ hh:mm">
                  <c:v>41149.266516203701</c:v>
                </c:pt>
                <c:pt idx="1167" formatCode="mm/dd/yyyy\ \ \ hh:mm">
                  <c:v>41149.433182870373</c:v>
                </c:pt>
                <c:pt idx="1168" formatCode="mm/dd/yyyy\ \ \ hh:mm">
                  <c:v>41149.599849537037</c:v>
                </c:pt>
                <c:pt idx="1169" formatCode="mm/dd/yyyy\ \ \ hh:mm">
                  <c:v>41149.766516203701</c:v>
                </c:pt>
                <c:pt idx="1170" formatCode="mm/dd/yyyy\ \ \ hh:mm">
                  <c:v>41149.933182870373</c:v>
                </c:pt>
                <c:pt idx="1171" formatCode="mm/dd/yyyy\ \ \ hh:mm">
                  <c:v>41150.099849537037</c:v>
                </c:pt>
                <c:pt idx="1172" formatCode="mm/dd/yyyy\ \ \ hh:mm">
                  <c:v>41150.266516203701</c:v>
                </c:pt>
                <c:pt idx="1173" formatCode="mm/dd/yyyy\ \ \ hh:mm">
                  <c:v>41150.433182870373</c:v>
                </c:pt>
                <c:pt idx="1174" formatCode="mm/dd/yyyy\ \ \ hh:mm">
                  <c:v>41150.599849537037</c:v>
                </c:pt>
                <c:pt idx="1175" formatCode="mm/dd/yyyy\ \ \ hh:mm">
                  <c:v>41150.766516203701</c:v>
                </c:pt>
                <c:pt idx="1176" formatCode="mm/dd/yyyy\ \ \ hh:mm">
                  <c:v>41150.933182870373</c:v>
                </c:pt>
                <c:pt idx="1177" formatCode="mm/dd/yyyy\ \ \ hh:mm">
                  <c:v>41151.099849537037</c:v>
                </c:pt>
                <c:pt idx="1178" formatCode="mm/dd/yyyy\ \ \ hh:mm">
                  <c:v>41151.266516203701</c:v>
                </c:pt>
                <c:pt idx="1179" formatCode="mm/dd/yyyy\ \ \ hh:mm">
                  <c:v>41151.433182870373</c:v>
                </c:pt>
                <c:pt idx="1180" formatCode="mm/dd/yyyy\ \ \ hh:mm">
                  <c:v>41151.599849537037</c:v>
                </c:pt>
                <c:pt idx="1181" formatCode="mm/dd/yyyy\ \ \ hh:mm">
                  <c:v>41151.766516203701</c:v>
                </c:pt>
                <c:pt idx="1182" formatCode="mm/dd/yyyy\ \ \ hh:mm">
                  <c:v>41151.933182870373</c:v>
                </c:pt>
                <c:pt idx="1183" formatCode="mm/dd/yyyy\ \ \ hh:mm">
                  <c:v>41152.099849537037</c:v>
                </c:pt>
                <c:pt idx="1184" formatCode="mm/dd/yyyy\ \ \ hh:mm">
                  <c:v>41152.266516203701</c:v>
                </c:pt>
                <c:pt idx="1185" formatCode="mm/dd/yyyy\ \ \ hh:mm">
                  <c:v>41152.433182870373</c:v>
                </c:pt>
                <c:pt idx="1186" formatCode="mm/dd/yyyy\ \ \ hh:mm">
                  <c:v>41152.599849537037</c:v>
                </c:pt>
                <c:pt idx="1187" formatCode="mm/dd/yyyy\ \ \ hh:mm">
                  <c:v>41152.766516203701</c:v>
                </c:pt>
                <c:pt idx="1188" formatCode="mm/dd/yyyy\ \ \ hh:mm">
                  <c:v>41152.933182870373</c:v>
                </c:pt>
                <c:pt idx="1189" formatCode="mm/dd/yyyy\ \ \ hh:mm">
                  <c:v>41153.099849537037</c:v>
                </c:pt>
                <c:pt idx="1190" formatCode="mm/dd/yyyy\ \ \ hh:mm">
                  <c:v>41153.266516203701</c:v>
                </c:pt>
                <c:pt idx="1191" formatCode="mm/dd/yyyy\ \ \ hh:mm">
                  <c:v>41153.433182870373</c:v>
                </c:pt>
                <c:pt idx="1192" formatCode="mm/dd/yyyy\ \ \ hh:mm">
                  <c:v>41153.599849537037</c:v>
                </c:pt>
                <c:pt idx="1193" formatCode="mm/dd/yyyy\ \ \ hh:mm">
                  <c:v>41153.766516203701</c:v>
                </c:pt>
                <c:pt idx="1194" formatCode="mm/dd/yyyy\ \ \ hh:mm">
                  <c:v>41153.933182870373</c:v>
                </c:pt>
                <c:pt idx="1195" formatCode="mm/dd/yyyy\ \ \ hh:mm">
                  <c:v>41154.099849537037</c:v>
                </c:pt>
                <c:pt idx="1196" formatCode="mm/dd/yyyy\ \ \ hh:mm">
                  <c:v>41154.266516203701</c:v>
                </c:pt>
                <c:pt idx="1197" formatCode="mm/dd/yyyy\ \ \ hh:mm">
                  <c:v>41154.433182870373</c:v>
                </c:pt>
                <c:pt idx="1198" formatCode="mm/dd/yyyy\ \ \ hh:mm">
                  <c:v>41154.599849537037</c:v>
                </c:pt>
                <c:pt idx="1199" formatCode="mm/dd/yyyy\ \ \ hh:mm">
                  <c:v>41154.766516203701</c:v>
                </c:pt>
                <c:pt idx="1200" formatCode="mm/dd/yyyy\ \ \ hh:mm">
                  <c:v>41154.933182870373</c:v>
                </c:pt>
                <c:pt idx="1201" formatCode="mm/dd/yyyy\ \ \ hh:mm">
                  <c:v>41155.099849537037</c:v>
                </c:pt>
                <c:pt idx="1202" formatCode="mm/dd/yyyy\ \ \ hh:mm">
                  <c:v>41155.266516203701</c:v>
                </c:pt>
                <c:pt idx="1203" formatCode="mm/dd/yyyy\ \ \ hh:mm">
                  <c:v>41155.433182870373</c:v>
                </c:pt>
                <c:pt idx="1204" formatCode="mm/dd/yyyy\ \ \ hh:mm">
                  <c:v>41155.599849537037</c:v>
                </c:pt>
                <c:pt idx="1205" formatCode="mm/dd/yyyy\ \ \ hh:mm">
                  <c:v>41155.766516203701</c:v>
                </c:pt>
                <c:pt idx="1206" formatCode="mm/dd/yyyy\ \ \ hh:mm">
                  <c:v>41155.933182870373</c:v>
                </c:pt>
                <c:pt idx="1207" formatCode="mm/dd/yyyy\ \ \ hh:mm">
                  <c:v>41156.099849537037</c:v>
                </c:pt>
                <c:pt idx="1208" formatCode="mm/dd/yyyy\ \ \ hh:mm">
                  <c:v>41156.266516203701</c:v>
                </c:pt>
                <c:pt idx="1209" formatCode="mm/dd/yyyy\ \ \ hh:mm">
                  <c:v>41156.433182870373</c:v>
                </c:pt>
                <c:pt idx="1210" formatCode="mm/dd/yyyy\ \ \ hh:mm">
                  <c:v>41156.599849537037</c:v>
                </c:pt>
                <c:pt idx="1211" formatCode="mm/dd/yyyy\ \ \ hh:mm">
                  <c:v>41156.766516203701</c:v>
                </c:pt>
                <c:pt idx="1212" formatCode="mm/dd/yyyy\ \ \ hh:mm">
                  <c:v>41156.933182870373</c:v>
                </c:pt>
                <c:pt idx="1213" formatCode="mm/dd/yyyy\ \ \ hh:mm">
                  <c:v>41157.099849537037</c:v>
                </c:pt>
                <c:pt idx="1214" formatCode="mm/dd/yyyy\ \ \ hh:mm">
                  <c:v>41157.266516203701</c:v>
                </c:pt>
                <c:pt idx="1215" formatCode="mm/dd/yyyy\ \ \ hh:mm">
                  <c:v>41157.433182870373</c:v>
                </c:pt>
                <c:pt idx="1216" formatCode="mm/dd/yyyy\ \ \ hh:mm">
                  <c:v>41157.599849537037</c:v>
                </c:pt>
                <c:pt idx="1217" formatCode="mm/dd/yyyy\ \ \ hh:mm">
                  <c:v>41157.766516203701</c:v>
                </c:pt>
                <c:pt idx="1218" formatCode="mm/dd/yyyy\ \ \ hh:mm">
                  <c:v>41157.933182870373</c:v>
                </c:pt>
                <c:pt idx="1219" formatCode="mm/dd/yyyy\ \ \ hh:mm">
                  <c:v>41158.099849537037</c:v>
                </c:pt>
                <c:pt idx="1220" formatCode="mm/dd/yyyy\ \ \ hh:mm">
                  <c:v>41158.266516203701</c:v>
                </c:pt>
                <c:pt idx="1221" formatCode="mm/dd/yyyy\ \ \ hh:mm">
                  <c:v>41158.433182870373</c:v>
                </c:pt>
                <c:pt idx="1222" formatCode="mm/dd/yyyy\ \ \ hh:mm">
                  <c:v>41158.599849537037</c:v>
                </c:pt>
                <c:pt idx="1223" formatCode="mm/dd/yyyy\ \ \ hh:mm">
                  <c:v>41158.766516203701</c:v>
                </c:pt>
                <c:pt idx="1224" formatCode="mm/dd/yyyy\ \ \ hh:mm">
                  <c:v>41158.933182870373</c:v>
                </c:pt>
                <c:pt idx="1225" formatCode="mm/dd/yyyy\ \ \ hh:mm">
                  <c:v>41159.099849537037</c:v>
                </c:pt>
                <c:pt idx="1226" formatCode="mm/dd/yyyy\ \ \ hh:mm">
                  <c:v>41159.266516203701</c:v>
                </c:pt>
                <c:pt idx="1227" formatCode="mm/dd/yyyy\ \ \ hh:mm">
                  <c:v>41159.433182870373</c:v>
                </c:pt>
                <c:pt idx="1228" formatCode="mm/dd/yyyy\ \ \ hh:mm">
                  <c:v>41159.599849537037</c:v>
                </c:pt>
                <c:pt idx="1229" formatCode="mm/dd/yyyy\ \ \ hh:mm">
                  <c:v>41159.766516203701</c:v>
                </c:pt>
                <c:pt idx="1230" formatCode="mm/dd/yyyy\ \ \ hh:mm">
                  <c:v>41159.933182870373</c:v>
                </c:pt>
                <c:pt idx="1231" formatCode="mm/dd/yyyy\ \ \ hh:mm">
                  <c:v>41160.099849537037</c:v>
                </c:pt>
                <c:pt idx="1232" formatCode="mm/dd/yyyy\ \ \ hh:mm">
                  <c:v>41160.266516203701</c:v>
                </c:pt>
                <c:pt idx="1233" formatCode="mm/dd/yyyy\ \ \ hh:mm">
                  <c:v>41160.433182870373</c:v>
                </c:pt>
                <c:pt idx="1234" formatCode="mm/dd/yyyy\ \ \ hh:mm">
                  <c:v>41160.599849537037</c:v>
                </c:pt>
                <c:pt idx="1235" formatCode="mm/dd/yyyy\ \ \ hh:mm">
                  <c:v>41160.766516203701</c:v>
                </c:pt>
                <c:pt idx="1236" formatCode="mm/dd/yyyy\ \ \ hh:mm">
                  <c:v>41160.933182870373</c:v>
                </c:pt>
                <c:pt idx="1237" formatCode="mm/dd/yyyy\ \ \ hh:mm">
                  <c:v>41161.099849537037</c:v>
                </c:pt>
                <c:pt idx="1238" formatCode="mm/dd/yyyy\ \ \ hh:mm">
                  <c:v>41161.266516203701</c:v>
                </c:pt>
                <c:pt idx="1239" formatCode="mm/dd/yyyy\ \ \ hh:mm">
                  <c:v>41161.433182870373</c:v>
                </c:pt>
                <c:pt idx="1240" formatCode="mm/dd/yyyy\ \ \ hh:mm">
                  <c:v>41161.599849537037</c:v>
                </c:pt>
                <c:pt idx="1241" formatCode="mm/dd/yyyy\ \ \ hh:mm">
                  <c:v>41161.766516203701</c:v>
                </c:pt>
                <c:pt idx="1242" formatCode="mm/dd/yyyy\ \ \ hh:mm">
                  <c:v>41161.933182870373</c:v>
                </c:pt>
                <c:pt idx="1243" formatCode="mm/dd/yyyy\ \ \ hh:mm">
                  <c:v>41162.099849537037</c:v>
                </c:pt>
                <c:pt idx="1244" formatCode="mm/dd/yyyy\ \ \ hh:mm">
                  <c:v>41162.266516203701</c:v>
                </c:pt>
                <c:pt idx="1245" formatCode="mm/dd/yyyy\ \ \ hh:mm">
                  <c:v>41162.433182870373</c:v>
                </c:pt>
                <c:pt idx="1246" formatCode="mm/dd/yyyy\ \ \ hh:mm">
                  <c:v>41162.599849537037</c:v>
                </c:pt>
                <c:pt idx="1247" formatCode="mm/dd/yyyy\ \ \ hh:mm">
                  <c:v>41162.766516203701</c:v>
                </c:pt>
                <c:pt idx="1248" formatCode="mm/dd/yyyy\ \ \ hh:mm">
                  <c:v>41162.933182870373</c:v>
                </c:pt>
                <c:pt idx="1249" formatCode="mm/dd/yyyy\ \ \ hh:mm">
                  <c:v>41163.099849537037</c:v>
                </c:pt>
                <c:pt idx="1250" formatCode="mm/dd/yyyy\ \ \ hh:mm">
                  <c:v>41163.266516203701</c:v>
                </c:pt>
                <c:pt idx="1251" formatCode="mm/dd/yyyy\ \ \ hh:mm">
                  <c:v>41163.433182870373</c:v>
                </c:pt>
                <c:pt idx="1252" formatCode="mm/dd/yyyy\ \ \ hh:mm">
                  <c:v>41163.599849537037</c:v>
                </c:pt>
                <c:pt idx="1253" formatCode="mm/dd/yyyy\ \ \ hh:mm">
                  <c:v>41163.766516203701</c:v>
                </c:pt>
                <c:pt idx="1254" formatCode="mm/dd/yyyy\ \ \ hh:mm">
                  <c:v>41163.933182870373</c:v>
                </c:pt>
                <c:pt idx="1255" formatCode="mm/dd/yyyy\ \ \ hh:mm">
                  <c:v>41164.099849537037</c:v>
                </c:pt>
                <c:pt idx="1256" formatCode="mm/dd/yyyy\ \ \ hh:mm">
                  <c:v>41164.266516203701</c:v>
                </c:pt>
                <c:pt idx="1257" formatCode="mm/dd/yyyy\ \ \ hh:mm">
                  <c:v>41164.433182870373</c:v>
                </c:pt>
                <c:pt idx="1258" formatCode="mm/dd/yyyy\ \ \ hh:mm">
                  <c:v>41164.599849537037</c:v>
                </c:pt>
                <c:pt idx="1259" formatCode="mm/dd/yyyy\ \ \ hh:mm">
                  <c:v>41164.766516203701</c:v>
                </c:pt>
                <c:pt idx="1260" formatCode="mm/dd/yyyy\ \ \ hh:mm">
                  <c:v>41164.933182870373</c:v>
                </c:pt>
                <c:pt idx="1261" formatCode="mm/dd/yyyy\ \ \ hh:mm">
                  <c:v>41165.099849537037</c:v>
                </c:pt>
                <c:pt idx="1262" formatCode="mm/dd/yyyy\ \ \ hh:mm">
                  <c:v>41165.266516203701</c:v>
                </c:pt>
                <c:pt idx="1263" formatCode="mm/dd/yyyy\ \ \ hh:mm">
                  <c:v>41165.433182870373</c:v>
                </c:pt>
                <c:pt idx="1264" formatCode="mm/dd/yyyy\ \ \ hh:mm">
                  <c:v>41165.599849537037</c:v>
                </c:pt>
                <c:pt idx="1265" formatCode="mm/dd/yyyy\ \ \ hh:mm">
                  <c:v>41165.766516203701</c:v>
                </c:pt>
                <c:pt idx="1266" formatCode="mm/dd/yyyy\ \ \ hh:mm">
                  <c:v>41165.933182870373</c:v>
                </c:pt>
                <c:pt idx="1267" formatCode="mm/dd/yyyy\ \ \ hh:mm">
                  <c:v>41166.099849537037</c:v>
                </c:pt>
                <c:pt idx="1268" formatCode="mm/dd/yyyy\ \ \ hh:mm">
                  <c:v>41166.266516203701</c:v>
                </c:pt>
                <c:pt idx="1269" formatCode="mm/dd/yyyy\ \ \ hh:mm">
                  <c:v>41166.433182870373</c:v>
                </c:pt>
                <c:pt idx="1270" formatCode="mm/dd/yyyy\ \ \ hh:mm">
                  <c:v>41166.599849537037</c:v>
                </c:pt>
                <c:pt idx="1271" formatCode="mm/dd/yyyy\ \ \ hh:mm">
                  <c:v>41166.766516203701</c:v>
                </c:pt>
                <c:pt idx="1272" formatCode="mm/dd/yyyy\ \ \ hh:mm">
                  <c:v>41166.933182870373</c:v>
                </c:pt>
                <c:pt idx="1273" formatCode="mm/dd/yyyy\ \ \ hh:mm">
                  <c:v>41167.099849537037</c:v>
                </c:pt>
                <c:pt idx="1274" formatCode="mm/dd/yyyy\ \ \ hh:mm">
                  <c:v>41167.266516203701</c:v>
                </c:pt>
                <c:pt idx="1275" formatCode="mm/dd/yyyy\ \ \ hh:mm">
                  <c:v>41167.433182870373</c:v>
                </c:pt>
                <c:pt idx="1276" formatCode="mm/dd/yyyy\ \ \ hh:mm">
                  <c:v>41167.599849537037</c:v>
                </c:pt>
                <c:pt idx="1277" formatCode="mm/dd/yyyy\ \ \ hh:mm">
                  <c:v>41167.766516203701</c:v>
                </c:pt>
                <c:pt idx="1278" formatCode="mm/dd/yyyy\ \ \ hh:mm">
                  <c:v>41167.933182870373</c:v>
                </c:pt>
                <c:pt idx="1279" formatCode="mm/dd/yyyy\ \ \ hh:mm">
                  <c:v>41168.099849537037</c:v>
                </c:pt>
                <c:pt idx="1280" formatCode="mm/dd/yyyy\ \ \ hh:mm">
                  <c:v>41168.266516203701</c:v>
                </c:pt>
                <c:pt idx="1281" formatCode="mm/dd/yyyy\ \ \ hh:mm">
                  <c:v>41168.433182870373</c:v>
                </c:pt>
                <c:pt idx="1282" formatCode="mm/dd/yyyy\ \ \ hh:mm">
                  <c:v>41168.599849537037</c:v>
                </c:pt>
                <c:pt idx="1283" formatCode="mm/dd/yyyy\ \ \ hh:mm">
                  <c:v>41168.766516203701</c:v>
                </c:pt>
                <c:pt idx="1284" formatCode="mm/dd/yyyy\ \ \ hh:mm">
                  <c:v>41168.933182870373</c:v>
                </c:pt>
                <c:pt idx="1285" formatCode="mm/dd/yyyy\ \ \ hh:mm">
                  <c:v>41169.099849537037</c:v>
                </c:pt>
                <c:pt idx="1286" formatCode="mm/dd/yyyy\ \ \ hh:mm">
                  <c:v>41169.266516203701</c:v>
                </c:pt>
                <c:pt idx="1287" formatCode="mm/dd/yyyy\ \ \ hh:mm">
                  <c:v>41169.433182870373</c:v>
                </c:pt>
                <c:pt idx="1288" formatCode="mm/dd/yyyy\ \ \ hh:mm">
                  <c:v>41169.599849537037</c:v>
                </c:pt>
                <c:pt idx="1289" formatCode="mm/dd/yyyy\ \ \ hh:mm">
                  <c:v>41169.766516203701</c:v>
                </c:pt>
                <c:pt idx="1290" formatCode="mm/dd/yyyy\ \ \ hh:mm">
                  <c:v>41169.933182870373</c:v>
                </c:pt>
                <c:pt idx="1291" formatCode="mm/dd/yyyy\ \ \ hh:mm">
                  <c:v>41170.099849537037</c:v>
                </c:pt>
                <c:pt idx="1292" formatCode="mm/dd/yyyy\ \ \ hh:mm">
                  <c:v>41170.266516203701</c:v>
                </c:pt>
                <c:pt idx="1293" formatCode="mm/dd/yyyy\ \ \ hh:mm">
                  <c:v>41170.433182870373</c:v>
                </c:pt>
                <c:pt idx="1294" formatCode="mm/dd/yyyy\ \ \ hh:mm">
                  <c:v>41170.599849537037</c:v>
                </c:pt>
                <c:pt idx="1295" formatCode="mm/dd/yyyy\ \ \ hh:mm">
                  <c:v>41170.766516203701</c:v>
                </c:pt>
                <c:pt idx="1296" formatCode="mm/dd/yyyy\ \ \ hh:mm">
                  <c:v>41170.933182870373</c:v>
                </c:pt>
                <c:pt idx="1297" formatCode="mm/dd/yyyy\ \ \ hh:mm">
                  <c:v>41171.099849537037</c:v>
                </c:pt>
                <c:pt idx="1298" formatCode="mm/dd/yyyy\ \ \ hh:mm">
                  <c:v>41171.266516203701</c:v>
                </c:pt>
                <c:pt idx="1299" formatCode="mm/dd/yyyy\ \ \ hh:mm">
                  <c:v>41171.433182870373</c:v>
                </c:pt>
                <c:pt idx="1300" formatCode="mm/dd/yyyy\ \ \ hh:mm">
                  <c:v>41171.599849537037</c:v>
                </c:pt>
                <c:pt idx="1301" formatCode="mm/dd/yyyy\ \ \ hh:mm">
                  <c:v>41171.766516203701</c:v>
                </c:pt>
                <c:pt idx="1302" formatCode="mm/dd/yyyy\ \ \ hh:mm">
                  <c:v>41171.933182870373</c:v>
                </c:pt>
                <c:pt idx="1303" formatCode="mm/dd/yyyy\ \ \ hh:mm">
                  <c:v>41172.099849537037</c:v>
                </c:pt>
                <c:pt idx="1304" formatCode="mm/dd/yyyy\ \ \ hh:mm">
                  <c:v>41172.266516203701</c:v>
                </c:pt>
                <c:pt idx="1305" formatCode="mm/dd/yyyy\ \ \ hh:mm">
                  <c:v>41172.433182870373</c:v>
                </c:pt>
                <c:pt idx="1306" formatCode="mm/dd/yyyy\ \ \ hh:mm">
                  <c:v>41172.599849537037</c:v>
                </c:pt>
                <c:pt idx="1307" formatCode="mm/dd/yyyy\ \ \ hh:mm">
                  <c:v>41172.766516203701</c:v>
                </c:pt>
                <c:pt idx="1308" formatCode="mm/dd/yyyy\ \ \ hh:mm">
                  <c:v>41172.933182870373</c:v>
                </c:pt>
                <c:pt idx="1309" formatCode="mm/dd/yyyy\ \ \ hh:mm">
                  <c:v>41173.099849537037</c:v>
                </c:pt>
                <c:pt idx="1310" formatCode="mm/dd/yyyy\ \ \ hh:mm">
                  <c:v>41173.266516203701</c:v>
                </c:pt>
                <c:pt idx="1311" formatCode="mm/dd/yyyy\ \ \ hh:mm">
                  <c:v>41173.433182870373</c:v>
                </c:pt>
                <c:pt idx="1312" formatCode="mm/dd/yyyy\ \ \ hh:mm">
                  <c:v>41173.599849537037</c:v>
                </c:pt>
                <c:pt idx="1313" formatCode="mm/dd/yyyy\ \ \ hh:mm">
                  <c:v>41173.766516203701</c:v>
                </c:pt>
                <c:pt idx="1314" formatCode="mm/dd/yyyy\ \ \ hh:mm">
                  <c:v>41173.933182870373</c:v>
                </c:pt>
                <c:pt idx="1315" formatCode="mm/dd/yyyy\ \ \ hh:mm">
                  <c:v>41174.099849537037</c:v>
                </c:pt>
                <c:pt idx="1316" formatCode="mm/dd/yyyy\ \ \ hh:mm">
                  <c:v>41174.266516203701</c:v>
                </c:pt>
                <c:pt idx="1317" formatCode="mm/dd/yyyy\ \ \ hh:mm">
                  <c:v>41174.433182870373</c:v>
                </c:pt>
                <c:pt idx="1318" formatCode="mm/dd/yyyy\ \ \ hh:mm">
                  <c:v>41174.599849537037</c:v>
                </c:pt>
                <c:pt idx="1319" formatCode="mm/dd/yyyy\ \ \ hh:mm">
                  <c:v>41174.766516203701</c:v>
                </c:pt>
                <c:pt idx="1320" formatCode="mm/dd/yyyy\ \ \ hh:mm">
                  <c:v>41174.933182870373</c:v>
                </c:pt>
                <c:pt idx="1321" formatCode="mm/dd/yyyy\ \ \ hh:mm">
                  <c:v>41175.099849537037</c:v>
                </c:pt>
                <c:pt idx="1322" formatCode="mm/dd/yyyy\ \ \ hh:mm">
                  <c:v>41175.266516203701</c:v>
                </c:pt>
                <c:pt idx="1323" formatCode="mm/dd/yyyy\ \ \ hh:mm">
                  <c:v>41175.433182870373</c:v>
                </c:pt>
                <c:pt idx="1324" formatCode="mm/dd/yyyy\ \ \ hh:mm">
                  <c:v>41175.599849537037</c:v>
                </c:pt>
                <c:pt idx="1325" formatCode="mm/dd/yyyy\ \ \ hh:mm">
                  <c:v>41175.766516203701</c:v>
                </c:pt>
                <c:pt idx="1326" formatCode="mm/dd/yyyy\ \ \ hh:mm">
                  <c:v>41175.933182870373</c:v>
                </c:pt>
                <c:pt idx="1327" formatCode="mm/dd/yyyy\ \ \ hh:mm">
                  <c:v>41176.099849537037</c:v>
                </c:pt>
                <c:pt idx="1328" formatCode="mm/dd/yyyy\ \ \ hh:mm">
                  <c:v>41176.266516203701</c:v>
                </c:pt>
                <c:pt idx="1329" formatCode="mm/dd/yyyy\ \ \ hh:mm">
                  <c:v>41176.433182870373</c:v>
                </c:pt>
                <c:pt idx="1330" formatCode="mm/dd/yyyy\ \ \ hh:mm">
                  <c:v>41176.599849537037</c:v>
                </c:pt>
                <c:pt idx="1331" formatCode="mm/dd/yyyy\ \ \ hh:mm">
                  <c:v>41176.766516203701</c:v>
                </c:pt>
                <c:pt idx="1332" formatCode="mm/dd/yyyy\ \ \ hh:mm">
                  <c:v>41176.933182870373</c:v>
                </c:pt>
                <c:pt idx="1333" formatCode="mm/dd/yyyy\ \ \ hh:mm">
                  <c:v>41177.099849537037</c:v>
                </c:pt>
                <c:pt idx="1334" formatCode="mm/dd/yyyy\ \ \ hh:mm">
                  <c:v>41177.266516203701</c:v>
                </c:pt>
                <c:pt idx="1335" formatCode="mm/dd/yyyy\ \ \ hh:mm">
                  <c:v>41177.433182870373</c:v>
                </c:pt>
                <c:pt idx="1336" formatCode="mm/dd/yyyy\ \ \ hh:mm">
                  <c:v>41177.599849537037</c:v>
                </c:pt>
                <c:pt idx="1337" formatCode="mm/dd/yyyy\ \ \ hh:mm">
                  <c:v>41177.766516203701</c:v>
                </c:pt>
                <c:pt idx="1338" formatCode="mm/dd/yyyy\ \ \ hh:mm">
                  <c:v>41177.933182870373</c:v>
                </c:pt>
                <c:pt idx="1339" formatCode="mm/dd/yyyy\ \ \ hh:mm">
                  <c:v>41178.099849537037</c:v>
                </c:pt>
                <c:pt idx="1340" formatCode="mm/dd/yyyy\ \ \ hh:mm">
                  <c:v>41178.266516203701</c:v>
                </c:pt>
                <c:pt idx="1341" formatCode="mm/dd/yyyy\ \ \ hh:mm">
                  <c:v>41178.433182870373</c:v>
                </c:pt>
                <c:pt idx="1342" formatCode="mm/dd/yyyy\ \ \ hh:mm">
                  <c:v>41178.599849537037</c:v>
                </c:pt>
                <c:pt idx="1343" formatCode="mm/dd/yyyy\ \ \ hh:mm">
                  <c:v>41178.766516203701</c:v>
                </c:pt>
                <c:pt idx="1344" formatCode="mm/dd/yyyy\ \ \ hh:mm">
                  <c:v>41178.933182870373</c:v>
                </c:pt>
                <c:pt idx="1345" formatCode="mm/dd/yyyy\ \ \ hh:mm">
                  <c:v>41179.099849537037</c:v>
                </c:pt>
                <c:pt idx="1346" formatCode="mm/dd/yyyy\ \ \ hh:mm">
                  <c:v>41179.266516203701</c:v>
                </c:pt>
                <c:pt idx="1347" formatCode="mm/dd/yyyy\ \ \ hh:mm">
                  <c:v>41179.433182870373</c:v>
                </c:pt>
                <c:pt idx="1348" formatCode="mm/dd/yyyy\ \ \ hh:mm">
                  <c:v>41179.599849537037</c:v>
                </c:pt>
                <c:pt idx="1349" formatCode="mm/dd/yyyy\ \ \ hh:mm">
                  <c:v>41179.766516203701</c:v>
                </c:pt>
                <c:pt idx="1350" formatCode="mm/dd/yyyy\ \ \ hh:mm">
                  <c:v>41179.933182870373</c:v>
                </c:pt>
                <c:pt idx="1351" formatCode="mm/dd/yyyy\ \ \ hh:mm">
                  <c:v>41180.099849537037</c:v>
                </c:pt>
                <c:pt idx="1352" formatCode="mm/dd/yyyy\ \ \ hh:mm">
                  <c:v>41180.266516203701</c:v>
                </c:pt>
                <c:pt idx="1353" formatCode="mm/dd/yyyy\ \ \ hh:mm">
                  <c:v>41180.433182870373</c:v>
                </c:pt>
                <c:pt idx="1354" formatCode="mm/dd/yyyy\ \ \ hh:mm">
                  <c:v>41180.599849537037</c:v>
                </c:pt>
                <c:pt idx="1355" formatCode="mm/dd/yyyy\ \ \ hh:mm">
                  <c:v>41180.766516203701</c:v>
                </c:pt>
                <c:pt idx="1356" formatCode="mm/dd/yyyy\ \ \ hh:mm">
                  <c:v>41180.933182870373</c:v>
                </c:pt>
                <c:pt idx="1357" formatCode="mm/dd/yyyy\ \ \ hh:mm">
                  <c:v>41181.099849537037</c:v>
                </c:pt>
                <c:pt idx="1358" formatCode="mm/dd/yyyy\ \ \ hh:mm">
                  <c:v>41181.266516203701</c:v>
                </c:pt>
                <c:pt idx="1359" formatCode="mm/dd/yyyy\ \ \ hh:mm">
                  <c:v>41181.433182870373</c:v>
                </c:pt>
                <c:pt idx="1360" formatCode="mm/dd/yyyy\ \ \ hh:mm">
                  <c:v>41181.599849537037</c:v>
                </c:pt>
                <c:pt idx="1361" formatCode="mm/dd/yyyy\ \ \ hh:mm">
                  <c:v>41181.766516203701</c:v>
                </c:pt>
                <c:pt idx="1362" formatCode="mm/dd/yyyy\ \ \ hh:mm">
                  <c:v>41181.933182870373</c:v>
                </c:pt>
                <c:pt idx="1363" formatCode="mm/dd/yyyy\ \ \ hh:mm">
                  <c:v>41182.099849537037</c:v>
                </c:pt>
                <c:pt idx="1364" formatCode="mm/dd/yyyy\ \ \ hh:mm">
                  <c:v>41182.266516203701</c:v>
                </c:pt>
                <c:pt idx="1365" formatCode="mm/dd/yyyy\ \ \ hh:mm">
                  <c:v>41182.433182870373</c:v>
                </c:pt>
                <c:pt idx="1366" formatCode="mm/dd/yyyy\ \ \ hh:mm">
                  <c:v>41182.599849537037</c:v>
                </c:pt>
                <c:pt idx="1367" formatCode="mm/dd/yyyy\ \ \ hh:mm">
                  <c:v>41182.766516203701</c:v>
                </c:pt>
                <c:pt idx="1368" formatCode="mm/dd/yyyy\ \ \ hh:mm">
                  <c:v>41182.933182870373</c:v>
                </c:pt>
                <c:pt idx="1369" formatCode="mm/dd/yyyy\ \ \ hh:mm">
                  <c:v>41183.099849537037</c:v>
                </c:pt>
                <c:pt idx="1370" formatCode="mm/dd/yyyy\ \ \ hh:mm">
                  <c:v>41183.266516203701</c:v>
                </c:pt>
                <c:pt idx="1371" formatCode="mm/dd/yyyy\ \ \ hh:mm">
                  <c:v>41183.433182870373</c:v>
                </c:pt>
                <c:pt idx="1372" formatCode="mm/dd/yyyy\ \ \ hh:mm">
                  <c:v>41183.599849537037</c:v>
                </c:pt>
                <c:pt idx="1373" formatCode="mm/dd/yyyy\ \ \ hh:mm">
                  <c:v>41183.766516203701</c:v>
                </c:pt>
                <c:pt idx="1374" formatCode="mm/dd/yyyy\ \ \ hh:mm">
                  <c:v>41183.933182870373</c:v>
                </c:pt>
                <c:pt idx="1375" formatCode="mm/dd/yyyy\ \ \ hh:mm">
                  <c:v>41184.099849537037</c:v>
                </c:pt>
                <c:pt idx="1376" formatCode="mm/dd/yyyy\ \ \ hh:mm">
                  <c:v>41184.266516203701</c:v>
                </c:pt>
                <c:pt idx="1377" formatCode="mm/dd/yyyy\ \ \ hh:mm">
                  <c:v>41184.433182870373</c:v>
                </c:pt>
                <c:pt idx="1378" formatCode="mm/dd/yyyy\ \ \ hh:mm">
                  <c:v>41184.599849537037</c:v>
                </c:pt>
                <c:pt idx="1379" formatCode="mm/dd/yyyy\ \ \ hh:mm">
                  <c:v>41184.739583333336</c:v>
                </c:pt>
                <c:pt idx="1380" formatCode="mm/dd/yyyy\ \ \ hh:mm">
                  <c:v>41184.791666666664</c:v>
                </c:pt>
                <c:pt idx="1381" formatCode="mm/dd/yyyy\ \ \ hh:mm">
                  <c:v>41184.958333333336</c:v>
                </c:pt>
                <c:pt idx="1382" formatCode="mm/dd/yyyy\ \ \ hh:mm">
                  <c:v>41185.125</c:v>
                </c:pt>
                <c:pt idx="1383" formatCode="mm/dd/yyyy\ \ \ hh:mm">
                  <c:v>41185.291666666664</c:v>
                </c:pt>
                <c:pt idx="1384" formatCode="mm/dd/yyyy\ \ \ hh:mm">
                  <c:v>41185.458333333336</c:v>
                </c:pt>
                <c:pt idx="1385" formatCode="mm/dd/yyyy\ \ \ hh:mm">
                  <c:v>41185.625</c:v>
                </c:pt>
                <c:pt idx="1386" formatCode="mm/dd/yyyy\ \ \ hh:mm">
                  <c:v>41185.791666666664</c:v>
                </c:pt>
                <c:pt idx="1387" formatCode="mm/dd/yyyy\ \ \ hh:mm">
                  <c:v>41185.958333333336</c:v>
                </c:pt>
                <c:pt idx="1388" formatCode="mm/dd/yyyy\ \ \ hh:mm">
                  <c:v>41186.125</c:v>
                </c:pt>
                <c:pt idx="1389" formatCode="mm/dd/yyyy\ \ \ hh:mm">
                  <c:v>41186.291666666664</c:v>
                </c:pt>
                <c:pt idx="1390" formatCode="mm/dd/yyyy\ \ \ hh:mm">
                  <c:v>41186.458333333336</c:v>
                </c:pt>
                <c:pt idx="1391" formatCode="mm/dd/yyyy\ \ \ hh:mm">
                  <c:v>41186.625</c:v>
                </c:pt>
                <c:pt idx="1392" formatCode="mm/dd/yyyy\ \ \ hh:mm">
                  <c:v>41186.791666666664</c:v>
                </c:pt>
                <c:pt idx="1393" formatCode="mm/dd/yyyy\ \ \ hh:mm">
                  <c:v>41186.958333333336</c:v>
                </c:pt>
                <c:pt idx="1394" formatCode="mm/dd/yyyy\ \ \ hh:mm">
                  <c:v>41187.125</c:v>
                </c:pt>
                <c:pt idx="1395" formatCode="mm/dd/yyyy\ \ \ hh:mm">
                  <c:v>41187.291666666664</c:v>
                </c:pt>
                <c:pt idx="1396" formatCode="mm/dd/yyyy\ \ \ hh:mm">
                  <c:v>41187.458333333336</c:v>
                </c:pt>
                <c:pt idx="1397" formatCode="mm/dd/yyyy\ \ \ hh:mm">
                  <c:v>41187.625</c:v>
                </c:pt>
                <c:pt idx="1398" formatCode="mm/dd/yyyy\ \ \ hh:mm">
                  <c:v>41187.791666666664</c:v>
                </c:pt>
                <c:pt idx="1399" formatCode="mm/dd/yyyy\ \ \ hh:mm">
                  <c:v>41187.958333333336</c:v>
                </c:pt>
                <c:pt idx="1400" formatCode="mm/dd/yyyy\ \ \ hh:mm">
                  <c:v>41188.125</c:v>
                </c:pt>
                <c:pt idx="1401" formatCode="mm/dd/yyyy\ \ \ hh:mm">
                  <c:v>41188.291666666664</c:v>
                </c:pt>
                <c:pt idx="1402" formatCode="mm/dd/yyyy\ \ \ hh:mm">
                  <c:v>41188.458333333336</c:v>
                </c:pt>
                <c:pt idx="1403" formatCode="mm/dd/yyyy\ \ \ hh:mm">
                  <c:v>41188.625</c:v>
                </c:pt>
                <c:pt idx="1404" formatCode="mm/dd/yyyy\ \ \ hh:mm">
                  <c:v>41188.791666666664</c:v>
                </c:pt>
                <c:pt idx="1405" formatCode="mm/dd/yyyy\ \ \ hh:mm">
                  <c:v>41188.958333333336</c:v>
                </c:pt>
                <c:pt idx="1406" formatCode="mm/dd/yyyy\ \ \ hh:mm">
                  <c:v>41189.125</c:v>
                </c:pt>
                <c:pt idx="1407" formatCode="mm/dd/yyyy\ \ \ hh:mm">
                  <c:v>41189.291666666664</c:v>
                </c:pt>
                <c:pt idx="1408" formatCode="mm/dd/yyyy\ \ \ hh:mm">
                  <c:v>41189.458333333336</c:v>
                </c:pt>
                <c:pt idx="1409" formatCode="mm/dd/yyyy\ \ \ hh:mm">
                  <c:v>41189.625</c:v>
                </c:pt>
                <c:pt idx="1410" formatCode="mm/dd/yyyy\ \ \ hh:mm">
                  <c:v>41189.791666666664</c:v>
                </c:pt>
                <c:pt idx="1411" formatCode="mm/dd/yyyy\ \ \ hh:mm">
                  <c:v>41189.958333333336</c:v>
                </c:pt>
                <c:pt idx="1412" formatCode="mm/dd/yyyy\ \ \ hh:mm">
                  <c:v>41190.125</c:v>
                </c:pt>
                <c:pt idx="1413" formatCode="mm/dd/yyyy\ \ \ hh:mm">
                  <c:v>41190.291666666664</c:v>
                </c:pt>
                <c:pt idx="1414" formatCode="mm/dd/yyyy\ \ \ hh:mm">
                  <c:v>41190.458333333336</c:v>
                </c:pt>
                <c:pt idx="1415" formatCode="mm/dd/yyyy\ \ \ hh:mm">
                  <c:v>41190.625</c:v>
                </c:pt>
                <c:pt idx="1416" formatCode="mm/dd/yyyy\ \ \ hh:mm">
                  <c:v>41190.791666666664</c:v>
                </c:pt>
                <c:pt idx="1417" formatCode="mm/dd/yyyy\ \ \ hh:mm">
                  <c:v>41190.958333333336</c:v>
                </c:pt>
                <c:pt idx="1418" formatCode="mm/dd/yyyy\ \ \ hh:mm">
                  <c:v>41191.125</c:v>
                </c:pt>
                <c:pt idx="1419" formatCode="mm/dd/yyyy\ \ \ hh:mm">
                  <c:v>41191.291666666664</c:v>
                </c:pt>
                <c:pt idx="1420" formatCode="mm/dd/yyyy\ \ \ hh:mm">
                  <c:v>41191.458333333336</c:v>
                </c:pt>
                <c:pt idx="1421" formatCode="mm/dd/yyyy\ \ \ hh:mm">
                  <c:v>41191.625</c:v>
                </c:pt>
                <c:pt idx="1422" formatCode="mm/dd/yyyy\ \ \ hh:mm">
                  <c:v>41191.791666666664</c:v>
                </c:pt>
                <c:pt idx="1423" formatCode="mm/dd/yyyy\ \ \ hh:mm">
                  <c:v>41191.958333333336</c:v>
                </c:pt>
                <c:pt idx="1424" formatCode="mm/dd/yyyy\ \ \ hh:mm">
                  <c:v>41192.125</c:v>
                </c:pt>
                <c:pt idx="1425" formatCode="mm/dd/yyyy\ \ \ hh:mm">
                  <c:v>41192.291666666664</c:v>
                </c:pt>
                <c:pt idx="1426" formatCode="mm/dd/yyyy\ \ \ hh:mm">
                  <c:v>41192.458333333336</c:v>
                </c:pt>
                <c:pt idx="1427" formatCode="mm/dd/yyyy\ \ \ hh:mm">
                  <c:v>41192.625</c:v>
                </c:pt>
                <c:pt idx="1428" formatCode="mm/dd/yyyy\ \ \ hh:mm">
                  <c:v>41192.791666666664</c:v>
                </c:pt>
                <c:pt idx="1429" formatCode="mm/dd/yyyy\ \ \ hh:mm">
                  <c:v>41192.958333333336</c:v>
                </c:pt>
                <c:pt idx="1430" formatCode="mm/dd/yyyy\ \ \ hh:mm">
                  <c:v>41193.125</c:v>
                </c:pt>
                <c:pt idx="1431" formatCode="mm/dd/yyyy\ \ \ hh:mm">
                  <c:v>41193.291666666664</c:v>
                </c:pt>
                <c:pt idx="1432" formatCode="mm/dd/yyyy\ \ \ hh:mm">
                  <c:v>41193.458333333336</c:v>
                </c:pt>
                <c:pt idx="1433" formatCode="mm/dd/yyyy\ \ \ hh:mm">
                  <c:v>41193.625</c:v>
                </c:pt>
                <c:pt idx="1434" formatCode="mm/dd/yyyy\ \ \ hh:mm">
                  <c:v>41193.791666666664</c:v>
                </c:pt>
                <c:pt idx="1435" formatCode="mm/dd/yyyy\ \ \ hh:mm">
                  <c:v>41193.958333333336</c:v>
                </c:pt>
                <c:pt idx="1436" formatCode="mm/dd/yyyy\ \ \ hh:mm">
                  <c:v>41194.125</c:v>
                </c:pt>
                <c:pt idx="1437" formatCode="mm/dd/yyyy\ \ \ hh:mm">
                  <c:v>41194.291666666664</c:v>
                </c:pt>
                <c:pt idx="1438" formatCode="mm/dd/yyyy\ \ \ hh:mm">
                  <c:v>41194.458333333336</c:v>
                </c:pt>
                <c:pt idx="1439" formatCode="mm/dd/yyyy\ \ \ hh:mm">
                  <c:v>41194.625</c:v>
                </c:pt>
                <c:pt idx="1440" formatCode="mm/dd/yyyy\ \ \ hh:mm">
                  <c:v>41194.791666666664</c:v>
                </c:pt>
                <c:pt idx="1441" formatCode="mm/dd/yyyy\ \ \ hh:mm">
                  <c:v>41194.958333333336</c:v>
                </c:pt>
                <c:pt idx="1442" formatCode="mm/dd/yyyy\ \ \ hh:mm">
                  <c:v>41195.125</c:v>
                </c:pt>
                <c:pt idx="1443" formatCode="mm/dd/yyyy\ \ \ hh:mm">
                  <c:v>41195.291666666664</c:v>
                </c:pt>
                <c:pt idx="1444" formatCode="mm/dd/yyyy\ \ \ hh:mm">
                  <c:v>41195.458333333336</c:v>
                </c:pt>
                <c:pt idx="1445" formatCode="mm/dd/yyyy\ \ \ hh:mm">
                  <c:v>41195.625</c:v>
                </c:pt>
                <c:pt idx="1446" formatCode="mm/dd/yyyy\ \ \ hh:mm">
                  <c:v>41195.791666666664</c:v>
                </c:pt>
                <c:pt idx="1447" formatCode="mm/dd/yyyy\ \ \ hh:mm">
                  <c:v>41195.958333333336</c:v>
                </c:pt>
                <c:pt idx="1448" formatCode="mm/dd/yyyy\ \ \ hh:mm">
                  <c:v>41196.125</c:v>
                </c:pt>
                <c:pt idx="1449" formatCode="mm/dd/yyyy\ \ \ hh:mm">
                  <c:v>41196.291666666664</c:v>
                </c:pt>
                <c:pt idx="1450" formatCode="mm/dd/yyyy\ \ \ hh:mm">
                  <c:v>41196.458333333336</c:v>
                </c:pt>
                <c:pt idx="1451" formatCode="mm/dd/yyyy\ \ \ hh:mm">
                  <c:v>41196.625</c:v>
                </c:pt>
                <c:pt idx="1452" formatCode="mm/dd/yyyy\ \ \ hh:mm">
                  <c:v>41196.791666666664</c:v>
                </c:pt>
                <c:pt idx="1453" formatCode="mm/dd/yyyy\ \ \ hh:mm">
                  <c:v>41196.958333333336</c:v>
                </c:pt>
                <c:pt idx="1454" formatCode="mm/dd/yyyy\ \ \ hh:mm">
                  <c:v>41197.125</c:v>
                </c:pt>
                <c:pt idx="1455" formatCode="mm/dd/yyyy\ \ \ hh:mm">
                  <c:v>41197.291666666664</c:v>
                </c:pt>
                <c:pt idx="1456" formatCode="mm/dd/yyyy\ \ \ hh:mm">
                  <c:v>41197.458333333336</c:v>
                </c:pt>
                <c:pt idx="1457" formatCode="mm/dd/yyyy\ \ \ hh:mm">
                  <c:v>41197.625</c:v>
                </c:pt>
                <c:pt idx="1458" formatCode="mm/dd/yyyy\ \ \ hh:mm">
                  <c:v>41197.791666666664</c:v>
                </c:pt>
                <c:pt idx="1459" formatCode="mm/dd/yyyy\ \ \ hh:mm">
                  <c:v>41197.958333333336</c:v>
                </c:pt>
                <c:pt idx="1460" formatCode="mm/dd/yyyy\ \ \ hh:mm">
                  <c:v>41198.125</c:v>
                </c:pt>
                <c:pt idx="1461" formatCode="mm/dd/yyyy\ \ \ hh:mm">
                  <c:v>41198.291666666664</c:v>
                </c:pt>
                <c:pt idx="1462" formatCode="mm/dd/yyyy\ \ \ hh:mm">
                  <c:v>41198.458333333336</c:v>
                </c:pt>
                <c:pt idx="1463" formatCode="mm/dd/yyyy\ \ \ hh:mm">
                  <c:v>41198.625</c:v>
                </c:pt>
                <c:pt idx="1464" formatCode="mm/dd/yyyy\ \ \ hh:mm">
                  <c:v>41198.791666666664</c:v>
                </c:pt>
                <c:pt idx="1465" formatCode="mm/dd/yyyy\ \ \ hh:mm">
                  <c:v>41198.958333333336</c:v>
                </c:pt>
                <c:pt idx="1466" formatCode="mm/dd/yyyy\ \ \ hh:mm">
                  <c:v>41199.125</c:v>
                </c:pt>
                <c:pt idx="1467" formatCode="mm/dd/yyyy\ \ \ hh:mm">
                  <c:v>41199.291666666664</c:v>
                </c:pt>
                <c:pt idx="1468" formatCode="mm/dd/yyyy\ \ \ hh:mm">
                  <c:v>41199.458333333336</c:v>
                </c:pt>
                <c:pt idx="1469" formatCode="mm/dd/yyyy\ \ \ hh:mm">
                  <c:v>41199.625</c:v>
                </c:pt>
                <c:pt idx="1470" formatCode="mm/dd/yyyy\ \ \ hh:mm">
                  <c:v>41199.791666666664</c:v>
                </c:pt>
                <c:pt idx="1471" formatCode="mm/dd/yyyy\ \ \ hh:mm">
                  <c:v>41199.958333333336</c:v>
                </c:pt>
                <c:pt idx="1472" formatCode="mm/dd/yyyy\ \ \ hh:mm">
                  <c:v>41200.125</c:v>
                </c:pt>
                <c:pt idx="1473" formatCode="mm/dd/yyyy\ \ \ hh:mm">
                  <c:v>41200.291666666664</c:v>
                </c:pt>
                <c:pt idx="1474" formatCode="mm/dd/yyyy\ \ \ hh:mm">
                  <c:v>41200.458333333336</c:v>
                </c:pt>
                <c:pt idx="1475" formatCode="mm/dd/yyyy\ \ \ hh:mm">
                  <c:v>41200.625</c:v>
                </c:pt>
                <c:pt idx="1476" formatCode="mm/dd/yyyy\ \ \ hh:mm">
                  <c:v>41200.791666666664</c:v>
                </c:pt>
                <c:pt idx="1477" formatCode="mm/dd/yyyy\ \ \ hh:mm">
                  <c:v>41200.958333333336</c:v>
                </c:pt>
                <c:pt idx="1478" formatCode="mm/dd/yyyy\ \ \ hh:mm">
                  <c:v>41201.125</c:v>
                </c:pt>
                <c:pt idx="1479" formatCode="mm/dd/yyyy\ \ \ hh:mm">
                  <c:v>41201.291666666664</c:v>
                </c:pt>
                <c:pt idx="1480" formatCode="mm/dd/yyyy\ \ \ hh:mm">
                  <c:v>41201.458333333336</c:v>
                </c:pt>
                <c:pt idx="1481" formatCode="mm/dd/yyyy\ \ \ hh:mm">
                  <c:v>41201.625</c:v>
                </c:pt>
                <c:pt idx="1482" formatCode="mm/dd/yyyy\ \ \ hh:mm">
                  <c:v>41201.791666666664</c:v>
                </c:pt>
                <c:pt idx="1483" formatCode="mm/dd/yyyy\ \ \ hh:mm">
                  <c:v>41201.958333333336</c:v>
                </c:pt>
                <c:pt idx="1484" formatCode="mm/dd/yyyy\ \ \ hh:mm">
                  <c:v>41202.125</c:v>
                </c:pt>
                <c:pt idx="1485" formatCode="mm/dd/yyyy\ \ \ hh:mm">
                  <c:v>41202.291666666664</c:v>
                </c:pt>
                <c:pt idx="1486" formatCode="mm/dd/yyyy\ \ \ hh:mm">
                  <c:v>41202.458333333336</c:v>
                </c:pt>
                <c:pt idx="1487" formatCode="mm/dd/yyyy\ \ \ hh:mm">
                  <c:v>41202.625</c:v>
                </c:pt>
                <c:pt idx="1488" formatCode="mm/dd/yyyy\ \ \ hh:mm">
                  <c:v>41202.791666666664</c:v>
                </c:pt>
                <c:pt idx="1489" formatCode="mm/dd/yyyy\ \ \ hh:mm">
                  <c:v>41202.958333333336</c:v>
                </c:pt>
                <c:pt idx="1490" formatCode="mm/dd/yyyy\ \ \ hh:mm">
                  <c:v>41203.125</c:v>
                </c:pt>
                <c:pt idx="1491" formatCode="mm/dd/yyyy\ \ \ hh:mm">
                  <c:v>41203.291666666664</c:v>
                </c:pt>
                <c:pt idx="1492" formatCode="mm/dd/yyyy\ \ \ hh:mm">
                  <c:v>41203.458333333336</c:v>
                </c:pt>
                <c:pt idx="1493" formatCode="mm/dd/yyyy\ \ \ hh:mm">
                  <c:v>41203.625</c:v>
                </c:pt>
                <c:pt idx="1494" formatCode="mm/dd/yyyy\ \ \ hh:mm">
                  <c:v>41203.791666666664</c:v>
                </c:pt>
                <c:pt idx="1495" formatCode="mm/dd/yyyy\ \ \ hh:mm">
                  <c:v>41203.958333333336</c:v>
                </c:pt>
                <c:pt idx="1496" formatCode="mm/dd/yyyy\ \ \ hh:mm">
                  <c:v>41204.125</c:v>
                </c:pt>
                <c:pt idx="1497" formatCode="mm/dd/yyyy\ \ \ hh:mm">
                  <c:v>41204.291666666664</c:v>
                </c:pt>
                <c:pt idx="1498" formatCode="mm/dd/yyyy\ \ \ hh:mm">
                  <c:v>41204.458333333336</c:v>
                </c:pt>
                <c:pt idx="1499" formatCode="mm/dd/yyyy\ \ \ hh:mm">
                  <c:v>41204.625</c:v>
                </c:pt>
                <c:pt idx="1500" formatCode="mm/dd/yyyy\ \ \ hh:mm">
                  <c:v>41204.791666666664</c:v>
                </c:pt>
                <c:pt idx="1501" formatCode="mm/dd/yyyy\ \ \ hh:mm">
                  <c:v>41204.958333333336</c:v>
                </c:pt>
                <c:pt idx="1502" formatCode="mm/dd/yyyy\ \ \ hh:mm">
                  <c:v>41205.125</c:v>
                </c:pt>
                <c:pt idx="1503" formatCode="mm/dd/yyyy\ \ \ hh:mm">
                  <c:v>41205.291666666664</c:v>
                </c:pt>
                <c:pt idx="1504" formatCode="mm/dd/yyyy\ \ \ hh:mm">
                  <c:v>41205.458333333336</c:v>
                </c:pt>
                <c:pt idx="1505" formatCode="mm/dd/yyyy\ \ \ hh:mm">
                  <c:v>41205.625</c:v>
                </c:pt>
                <c:pt idx="1506" formatCode="mm/dd/yyyy\ \ \ hh:mm">
                  <c:v>41205.791666666664</c:v>
                </c:pt>
                <c:pt idx="1507" formatCode="mm/dd/yyyy\ \ \ hh:mm">
                  <c:v>41205.958333333336</c:v>
                </c:pt>
                <c:pt idx="1508" formatCode="mm/dd/yyyy\ \ \ hh:mm">
                  <c:v>41206.125</c:v>
                </c:pt>
                <c:pt idx="1509" formatCode="mm/dd/yyyy\ \ \ hh:mm">
                  <c:v>41206.291666666664</c:v>
                </c:pt>
                <c:pt idx="1510" formatCode="mm/dd/yyyy\ \ \ hh:mm">
                  <c:v>41206.458333333336</c:v>
                </c:pt>
                <c:pt idx="1511" formatCode="mm/dd/yyyy\ \ \ hh:mm">
                  <c:v>41206.625</c:v>
                </c:pt>
                <c:pt idx="1512" formatCode="mm/dd/yyyy\ \ \ hh:mm">
                  <c:v>41206.791666666664</c:v>
                </c:pt>
                <c:pt idx="1513" formatCode="mm/dd/yyyy\ \ \ hh:mm">
                  <c:v>41206.958333333336</c:v>
                </c:pt>
                <c:pt idx="1514" formatCode="mm/dd/yyyy\ \ \ hh:mm">
                  <c:v>41207.125</c:v>
                </c:pt>
                <c:pt idx="1515" formatCode="mm/dd/yyyy\ \ \ hh:mm">
                  <c:v>41207.291666666664</c:v>
                </c:pt>
                <c:pt idx="1516" formatCode="mm/dd/yyyy\ \ \ hh:mm">
                  <c:v>41207.458333333336</c:v>
                </c:pt>
                <c:pt idx="1517" formatCode="mm/dd/yyyy\ \ \ hh:mm">
                  <c:v>41207.625</c:v>
                </c:pt>
                <c:pt idx="1518" formatCode="mm/dd/yyyy\ \ \ hh:mm">
                  <c:v>41207.791666666664</c:v>
                </c:pt>
                <c:pt idx="1519" formatCode="mm/dd/yyyy\ \ \ hh:mm">
                  <c:v>41207.958333333336</c:v>
                </c:pt>
                <c:pt idx="1520" formatCode="mm/dd/yyyy\ \ \ hh:mm">
                  <c:v>41208.125</c:v>
                </c:pt>
                <c:pt idx="1521" formatCode="mm/dd/yyyy\ \ \ hh:mm">
                  <c:v>41208.291666666664</c:v>
                </c:pt>
                <c:pt idx="1522" formatCode="mm/dd/yyyy\ \ \ hh:mm">
                  <c:v>41208.458333333336</c:v>
                </c:pt>
                <c:pt idx="1523" formatCode="mm/dd/yyyy\ \ \ hh:mm">
                  <c:v>41208.625</c:v>
                </c:pt>
                <c:pt idx="1524" formatCode="mm/dd/yyyy\ \ \ hh:mm">
                  <c:v>41208.791666666664</c:v>
                </c:pt>
                <c:pt idx="1525" formatCode="mm/dd/yyyy\ \ \ hh:mm">
                  <c:v>41208.958333333336</c:v>
                </c:pt>
                <c:pt idx="1526" formatCode="mm/dd/yyyy\ \ \ hh:mm">
                  <c:v>41209.125</c:v>
                </c:pt>
                <c:pt idx="1527" formatCode="mm/dd/yyyy\ \ \ hh:mm">
                  <c:v>41209.291666666664</c:v>
                </c:pt>
                <c:pt idx="1528" formatCode="mm/dd/yyyy\ \ \ hh:mm">
                  <c:v>41209.458333333336</c:v>
                </c:pt>
                <c:pt idx="1529" formatCode="mm/dd/yyyy\ \ \ hh:mm">
                  <c:v>41209.625</c:v>
                </c:pt>
                <c:pt idx="1530" formatCode="mm/dd/yyyy\ \ \ hh:mm">
                  <c:v>41209.791666666664</c:v>
                </c:pt>
                <c:pt idx="1531" formatCode="mm/dd/yyyy\ \ \ hh:mm">
                  <c:v>41209.958333333336</c:v>
                </c:pt>
                <c:pt idx="1532" formatCode="mm/dd/yyyy\ \ \ hh:mm">
                  <c:v>41210.125</c:v>
                </c:pt>
                <c:pt idx="1533" formatCode="mm/dd/yyyy\ \ \ hh:mm">
                  <c:v>41210.291666666664</c:v>
                </c:pt>
                <c:pt idx="1534" formatCode="mm/dd/yyyy\ \ \ hh:mm">
                  <c:v>41210.458333333336</c:v>
                </c:pt>
                <c:pt idx="1535" formatCode="mm/dd/yyyy\ \ \ hh:mm">
                  <c:v>41210.625</c:v>
                </c:pt>
                <c:pt idx="1536" formatCode="mm/dd/yyyy\ \ \ hh:mm">
                  <c:v>41210.791666666664</c:v>
                </c:pt>
                <c:pt idx="1537" formatCode="mm/dd/yyyy\ \ \ hh:mm">
                  <c:v>41210.958333333336</c:v>
                </c:pt>
                <c:pt idx="1538" formatCode="mm/dd/yyyy\ \ \ hh:mm">
                  <c:v>41211.125</c:v>
                </c:pt>
                <c:pt idx="1539" formatCode="mm/dd/yyyy\ \ \ hh:mm">
                  <c:v>41211.291666666664</c:v>
                </c:pt>
                <c:pt idx="1540" formatCode="mm/dd/yyyy\ \ \ hh:mm">
                  <c:v>41211.458333333336</c:v>
                </c:pt>
                <c:pt idx="1541" formatCode="mm/dd/yyyy\ \ \ hh:mm">
                  <c:v>41211.625</c:v>
                </c:pt>
                <c:pt idx="1542" formatCode="mm/dd/yyyy\ \ \ hh:mm">
                  <c:v>41211.791666666664</c:v>
                </c:pt>
                <c:pt idx="1543" formatCode="mm/dd/yyyy\ \ \ hh:mm">
                  <c:v>41211.958333333336</c:v>
                </c:pt>
                <c:pt idx="1544" formatCode="mm/dd/yyyy\ \ \ hh:mm">
                  <c:v>41212.125</c:v>
                </c:pt>
                <c:pt idx="1545" formatCode="mm/dd/yyyy\ \ \ hh:mm">
                  <c:v>41212.291666666664</c:v>
                </c:pt>
                <c:pt idx="1546" formatCode="mm/dd/yyyy\ \ \ hh:mm">
                  <c:v>41212.458333333336</c:v>
                </c:pt>
                <c:pt idx="1547" formatCode="mm/dd/yyyy\ \ \ hh:mm">
                  <c:v>41212.625</c:v>
                </c:pt>
                <c:pt idx="1548" formatCode="mm/dd/yyyy\ \ \ hh:mm">
                  <c:v>41212.791666666664</c:v>
                </c:pt>
                <c:pt idx="1549" formatCode="mm/dd/yyyy\ \ \ hh:mm">
                  <c:v>41212.958333333336</c:v>
                </c:pt>
                <c:pt idx="1550" formatCode="mm/dd/yyyy\ \ \ hh:mm">
                  <c:v>41213.125</c:v>
                </c:pt>
                <c:pt idx="1551" formatCode="mm/dd/yyyy\ \ \ hh:mm">
                  <c:v>41213.291666666664</c:v>
                </c:pt>
                <c:pt idx="1552" formatCode="mm/dd/yyyy\ \ \ hh:mm">
                  <c:v>41213.458333333336</c:v>
                </c:pt>
                <c:pt idx="1553" formatCode="mm/dd/yyyy\ \ \ hh:mm">
                  <c:v>41213.625</c:v>
                </c:pt>
                <c:pt idx="1554" formatCode="mm/dd/yyyy\ \ \ hh:mm">
                  <c:v>41213.791666666664</c:v>
                </c:pt>
                <c:pt idx="1555" formatCode="mm/dd/yyyy\ \ \ hh:mm">
                  <c:v>41213.958333333336</c:v>
                </c:pt>
                <c:pt idx="1556" formatCode="mm/dd/yyyy\ \ \ hh:mm">
                  <c:v>41214.125</c:v>
                </c:pt>
                <c:pt idx="1557" formatCode="mm/dd/yyyy\ \ \ hh:mm">
                  <c:v>41214.291666666664</c:v>
                </c:pt>
                <c:pt idx="1558" formatCode="mm/dd/yyyy\ \ \ hh:mm">
                  <c:v>41214.458333333336</c:v>
                </c:pt>
                <c:pt idx="1559" formatCode="mm/dd/yyyy\ \ \ hh:mm">
                  <c:v>41214.625</c:v>
                </c:pt>
                <c:pt idx="1560" formatCode="mm/dd/yyyy\ \ \ hh:mm">
                  <c:v>41214.791666666664</c:v>
                </c:pt>
                <c:pt idx="1561" formatCode="mm/dd/yyyy\ \ \ hh:mm">
                  <c:v>41214.958333333336</c:v>
                </c:pt>
                <c:pt idx="1562" formatCode="mm/dd/yyyy\ \ \ hh:mm">
                  <c:v>41215.125</c:v>
                </c:pt>
                <c:pt idx="1563" formatCode="mm/dd/yyyy\ \ \ hh:mm">
                  <c:v>41215.291666666664</c:v>
                </c:pt>
                <c:pt idx="1564" formatCode="mm/dd/yyyy\ \ \ hh:mm">
                  <c:v>41215.458333333336</c:v>
                </c:pt>
                <c:pt idx="1565" formatCode="mm/dd/yyyy\ \ \ hh:mm">
                  <c:v>41215.625</c:v>
                </c:pt>
                <c:pt idx="1566" formatCode="mm/dd/yyyy\ \ \ hh:mm">
                  <c:v>41215.791666666664</c:v>
                </c:pt>
                <c:pt idx="1567" formatCode="mm/dd/yyyy\ \ \ hh:mm">
                  <c:v>41215.958333333336</c:v>
                </c:pt>
                <c:pt idx="1568" formatCode="mm/dd/yyyy\ \ \ hh:mm">
                  <c:v>41216.125</c:v>
                </c:pt>
                <c:pt idx="1569" formatCode="mm/dd/yyyy\ \ \ hh:mm">
                  <c:v>41216.291666666664</c:v>
                </c:pt>
                <c:pt idx="1570" formatCode="mm/dd/yyyy\ \ \ hh:mm">
                  <c:v>41216.458333333336</c:v>
                </c:pt>
                <c:pt idx="1571" formatCode="mm/dd/yyyy\ \ \ hh:mm">
                  <c:v>41216.625</c:v>
                </c:pt>
                <c:pt idx="1572" formatCode="mm/dd/yyyy\ \ \ hh:mm">
                  <c:v>41216.791666666664</c:v>
                </c:pt>
                <c:pt idx="1573" formatCode="mm/dd/yyyy\ \ \ hh:mm">
                  <c:v>41216.958333333336</c:v>
                </c:pt>
                <c:pt idx="1574" formatCode="mm/dd/yyyy\ \ \ hh:mm">
                  <c:v>41217.083333333336</c:v>
                </c:pt>
                <c:pt idx="1575" formatCode="mm/dd/yyyy\ \ \ hh:mm">
                  <c:v>41217.25</c:v>
                </c:pt>
                <c:pt idx="1576" formatCode="mm/dd/yyyy\ \ \ hh:mm">
                  <c:v>41217.416666666664</c:v>
                </c:pt>
                <c:pt idx="1577" formatCode="mm/dd/yyyy\ \ \ hh:mm">
                  <c:v>41217.583333333336</c:v>
                </c:pt>
                <c:pt idx="1578" formatCode="mm/dd/yyyy\ \ \ hh:mm">
                  <c:v>41217.75</c:v>
                </c:pt>
                <c:pt idx="1579" formatCode="mm/dd/yyyy\ \ \ hh:mm">
                  <c:v>41217.916666666664</c:v>
                </c:pt>
                <c:pt idx="1580" formatCode="mm/dd/yyyy\ \ \ hh:mm">
                  <c:v>41218.083333333336</c:v>
                </c:pt>
                <c:pt idx="1581" formatCode="mm/dd/yyyy\ \ \ hh:mm">
                  <c:v>41218.25</c:v>
                </c:pt>
                <c:pt idx="1582" formatCode="mm/dd/yyyy\ \ \ hh:mm">
                  <c:v>41218.416666666664</c:v>
                </c:pt>
                <c:pt idx="1583" formatCode="mm/dd/yyyy\ \ \ hh:mm">
                  <c:v>41218.583333333336</c:v>
                </c:pt>
                <c:pt idx="1584" formatCode="mm/dd/yyyy\ \ \ hh:mm">
                  <c:v>41218.75</c:v>
                </c:pt>
                <c:pt idx="1585" formatCode="mm/dd/yyyy\ \ \ hh:mm">
                  <c:v>41218.916666666664</c:v>
                </c:pt>
                <c:pt idx="1586" formatCode="mm/dd/yyyy\ \ \ hh:mm">
                  <c:v>41219.083333333336</c:v>
                </c:pt>
                <c:pt idx="1587" formatCode="mm/dd/yyyy\ \ \ hh:mm">
                  <c:v>41219.25</c:v>
                </c:pt>
                <c:pt idx="1588" formatCode="mm/dd/yyyy\ \ \ hh:mm">
                  <c:v>41219.416666666664</c:v>
                </c:pt>
                <c:pt idx="1589" formatCode="mm/dd/yyyy\ \ \ hh:mm">
                  <c:v>41219.583333333336</c:v>
                </c:pt>
                <c:pt idx="1590" formatCode="mm/dd/yyyy\ \ \ hh:mm">
                  <c:v>41219.75</c:v>
                </c:pt>
                <c:pt idx="1591" formatCode="mm/dd/yyyy\ \ \ hh:mm">
                  <c:v>41219.916666666664</c:v>
                </c:pt>
                <c:pt idx="1592" formatCode="mm/dd/yyyy\ \ \ hh:mm">
                  <c:v>41220.083333333336</c:v>
                </c:pt>
                <c:pt idx="1593" formatCode="mm/dd/yyyy\ \ \ hh:mm">
                  <c:v>41220.25</c:v>
                </c:pt>
                <c:pt idx="1594" formatCode="mm/dd/yyyy\ \ \ hh:mm">
                  <c:v>41220.416666666664</c:v>
                </c:pt>
                <c:pt idx="1595" formatCode="mm/dd/yyyy\ \ \ hh:mm">
                  <c:v>41220.583333333336</c:v>
                </c:pt>
                <c:pt idx="1596" formatCode="mm/dd/yyyy\ \ \ hh:mm">
                  <c:v>41220.75</c:v>
                </c:pt>
                <c:pt idx="1597" formatCode="mm/dd/yyyy\ \ \ hh:mm">
                  <c:v>41220.916666666664</c:v>
                </c:pt>
                <c:pt idx="1598" formatCode="mm/dd/yyyy\ \ \ hh:mm">
                  <c:v>41221.083333333336</c:v>
                </c:pt>
                <c:pt idx="1599" formatCode="mm/dd/yyyy\ \ \ hh:mm">
                  <c:v>41221.25</c:v>
                </c:pt>
                <c:pt idx="1600" formatCode="mm/dd/yyyy\ \ \ hh:mm">
                  <c:v>41221.416666666664</c:v>
                </c:pt>
                <c:pt idx="1601" formatCode="mm/dd/yyyy\ \ \ hh:mm">
                  <c:v>41221.583333333336</c:v>
                </c:pt>
                <c:pt idx="1602" formatCode="mm/dd/yyyy\ \ \ hh:mm">
                  <c:v>41221.75</c:v>
                </c:pt>
                <c:pt idx="1603" formatCode="mm/dd/yyyy\ \ \ hh:mm">
                  <c:v>41221.916666666664</c:v>
                </c:pt>
                <c:pt idx="1604" formatCode="mm/dd/yyyy\ \ \ hh:mm">
                  <c:v>41222.083333333336</c:v>
                </c:pt>
                <c:pt idx="1605" formatCode="mm/dd/yyyy\ \ \ hh:mm">
                  <c:v>41222.25</c:v>
                </c:pt>
                <c:pt idx="1606" formatCode="mm/dd/yyyy\ \ \ hh:mm">
                  <c:v>41222.416666666664</c:v>
                </c:pt>
                <c:pt idx="1607" formatCode="mm/dd/yyyy\ \ \ hh:mm">
                  <c:v>41222.583333333336</c:v>
                </c:pt>
                <c:pt idx="1608" formatCode="mm/dd/yyyy\ \ \ hh:mm">
                  <c:v>41222.75</c:v>
                </c:pt>
                <c:pt idx="1609" formatCode="mm/dd/yyyy\ \ \ hh:mm">
                  <c:v>41222.916666666664</c:v>
                </c:pt>
                <c:pt idx="1610" formatCode="mm/dd/yyyy\ \ \ hh:mm">
                  <c:v>41223.083333333336</c:v>
                </c:pt>
                <c:pt idx="1611" formatCode="mm/dd/yyyy\ \ \ hh:mm">
                  <c:v>41223.25</c:v>
                </c:pt>
                <c:pt idx="1612" formatCode="mm/dd/yyyy\ \ \ hh:mm">
                  <c:v>41223.416666666664</c:v>
                </c:pt>
                <c:pt idx="1613" formatCode="mm/dd/yyyy\ \ \ hh:mm">
                  <c:v>41223.583333333336</c:v>
                </c:pt>
                <c:pt idx="1614" formatCode="mm/dd/yyyy\ \ \ hh:mm">
                  <c:v>41223.75</c:v>
                </c:pt>
                <c:pt idx="1615" formatCode="mm/dd/yyyy\ \ \ hh:mm">
                  <c:v>41223.916666666664</c:v>
                </c:pt>
                <c:pt idx="1616" formatCode="mm/dd/yyyy\ \ \ hh:mm">
                  <c:v>41224.083333333336</c:v>
                </c:pt>
                <c:pt idx="1617" formatCode="mm/dd/yyyy\ \ \ hh:mm">
                  <c:v>41224.25</c:v>
                </c:pt>
                <c:pt idx="1618" formatCode="mm/dd/yyyy\ \ \ hh:mm">
                  <c:v>41224.416666666664</c:v>
                </c:pt>
                <c:pt idx="1619" formatCode="mm/dd/yyyy\ \ \ hh:mm">
                  <c:v>41224.583333333336</c:v>
                </c:pt>
                <c:pt idx="1620" formatCode="mm/dd/yyyy\ \ \ hh:mm">
                  <c:v>41224.75</c:v>
                </c:pt>
                <c:pt idx="1621" formatCode="mm/dd/yyyy\ \ \ hh:mm">
                  <c:v>41224.916666666664</c:v>
                </c:pt>
                <c:pt idx="1622" formatCode="mm/dd/yyyy\ \ \ hh:mm">
                  <c:v>41225.083333333336</c:v>
                </c:pt>
                <c:pt idx="1623" formatCode="mm/dd/yyyy\ \ \ hh:mm">
                  <c:v>41225.25</c:v>
                </c:pt>
                <c:pt idx="1624" formatCode="mm/dd/yyyy\ \ \ hh:mm">
                  <c:v>41225.416666666664</c:v>
                </c:pt>
                <c:pt idx="1625" formatCode="mm/dd/yyyy\ \ \ hh:mm">
                  <c:v>41225.583333333336</c:v>
                </c:pt>
                <c:pt idx="1626" formatCode="mm/dd/yyyy\ \ \ hh:mm">
                  <c:v>41225.75</c:v>
                </c:pt>
                <c:pt idx="1627" formatCode="mm/dd/yyyy\ \ \ hh:mm">
                  <c:v>41225.916666666664</c:v>
                </c:pt>
                <c:pt idx="1628" formatCode="mm/dd/yyyy\ \ \ hh:mm">
                  <c:v>41226.083333333336</c:v>
                </c:pt>
                <c:pt idx="1629" formatCode="mm/dd/yyyy\ \ \ hh:mm">
                  <c:v>41226.25</c:v>
                </c:pt>
                <c:pt idx="1630" formatCode="mm/dd/yyyy\ \ \ hh:mm">
                  <c:v>41226.416666666664</c:v>
                </c:pt>
                <c:pt idx="1631" formatCode="mm/dd/yyyy\ \ \ hh:mm">
                  <c:v>41226.583333333336</c:v>
                </c:pt>
                <c:pt idx="1632" formatCode="mm/dd/yyyy\ \ \ hh:mm">
                  <c:v>41226.75</c:v>
                </c:pt>
                <c:pt idx="1633" formatCode="mm/dd/yyyy\ \ \ hh:mm">
                  <c:v>41226.916666666664</c:v>
                </c:pt>
                <c:pt idx="1634" formatCode="mm/dd/yyyy\ \ \ hh:mm">
                  <c:v>41227.083333333336</c:v>
                </c:pt>
                <c:pt idx="1635" formatCode="mm/dd/yyyy\ \ \ hh:mm">
                  <c:v>41227.25</c:v>
                </c:pt>
                <c:pt idx="1636" formatCode="mm/dd/yyyy\ \ \ hh:mm">
                  <c:v>41227.416666666664</c:v>
                </c:pt>
                <c:pt idx="1637" formatCode="mm/dd/yyyy\ \ \ hh:mm">
                  <c:v>41227.583333333336</c:v>
                </c:pt>
                <c:pt idx="1638" formatCode="mm/dd/yyyy\ \ \ hh:mm">
                  <c:v>41227.75</c:v>
                </c:pt>
                <c:pt idx="1639" formatCode="mm/dd/yyyy\ \ \ hh:mm">
                  <c:v>41227.916666666664</c:v>
                </c:pt>
                <c:pt idx="1640" formatCode="mm/dd/yyyy\ \ \ hh:mm">
                  <c:v>41228.083333333336</c:v>
                </c:pt>
                <c:pt idx="1641" formatCode="mm/dd/yyyy\ \ \ hh:mm">
                  <c:v>41228.25</c:v>
                </c:pt>
                <c:pt idx="1642" formatCode="mm/dd/yyyy\ \ \ hh:mm">
                  <c:v>41228.416666666664</c:v>
                </c:pt>
                <c:pt idx="1643" formatCode="mm/dd/yyyy\ \ \ hh:mm">
                  <c:v>41228.583333333336</c:v>
                </c:pt>
                <c:pt idx="1644" formatCode="mm/dd/yyyy\ \ \ hh:mm">
                  <c:v>41228.75</c:v>
                </c:pt>
                <c:pt idx="1645" formatCode="mm/dd/yyyy\ \ \ hh:mm">
                  <c:v>41228.916666666664</c:v>
                </c:pt>
                <c:pt idx="1646" formatCode="mm/dd/yyyy\ \ \ hh:mm">
                  <c:v>41229.083333333336</c:v>
                </c:pt>
                <c:pt idx="1647" formatCode="mm/dd/yyyy\ \ \ hh:mm">
                  <c:v>41229.25</c:v>
                </c:pt>
                <c:pt idx="1648" formatCode="mm/dd/yyyy\ \ \ hh:mm">
                  <c:v>41229.416666666664</c:v>
                </c:pt>
                <c:pt idx="1649" formatCode="mm/dd/yyyy\ \ \ hh:mm">
                  <c:v>41229.583333333336</c:v>
                </c:pt>
                <c:pt idx="1650" formatCode="mm/dd/yyyy\ \ \ hh:mm">
                  <c:v>41229.75</c:v>
                </c:pt>
                <c:pt idx="1651" formatCode="mm/dd/yyyy\ \ \ hh:mm">
                  <c:v>41229.916666666664</c:v>
                </c:pt>
                <c:pt idx="1652" formatCode="mm/dd/yyyy\ \ \ hh:mm">
                  <c:v>41230.083333333336</c:v>
                </c:pt>
                <c:pt idx="1653" formatCode="mm/dd/yyyy\ \ \ hh:mm">
                  <c:v>41230.25</c:v>
                </c:pt>
                <c:pt idx="1654" formatCode="mm/dd/yyyy\ \ \ hh:mm">
                  <c:v>41230.416666666664</c:v>
                </c:pt>
                <c:pt idx="1655" formatCode="mm/dd/yyyy\ \ \ hh:mm">
                  <c:v>41230.583333333336</c:v>
                </c:pt>
                <c:pt idx="1656" formatCode="mm/dd/yyyy\ \ \ hh:mm">
                  <c:v>41230.75</c:v>
                </c:pt>
                <c:pt idx="1657" formatCode="mm/dd/yyyy\ \ \ hh:mm">
                  <c:v>41230.916666666664</c:v>
                </c:pt>
                <c:pt idx="1658" formatCode="mm/dd/yyyy\ \ \ hh:mm">
                  <c:v>41231.083333333336</c:v>
                </c:pt>
                <c:pt idx="1659" formatCode="mm/dd/yyyy\ \ \ hh:mm">
                  <c:v>41231.25</c:v>
                </c:pt>
                <c:pt idx="1660" formatCode="mm/dd/yyyy\ \ \ hh:mm">
                  <c:v>41231.416666666664</c:v>
                </c:pt>
                <c:pt idx="1661" formatCode="mm/dd/yyyy\ \ \ hh:mm">
                  <c:v>41231.583333333336</c:v>
                </c:pt>
                <c:pt idx="1662" formatCode="mm/dd/yyyy\ \ \ hh:mm">
                  <c:v>41231.75</c:v>
                </c:pt>
                <c:pt idx="1663" formatCode="mm/dd/yyyy\ \ \ hh:mm">
                  <c:v>41231.916666666664</c:v>
                </c:pt>
                <c:pt idx="1664" formatCode="mm/dd/yyyy\ \ \ hh:mm">
                  <c:v>41232.083333333336</c:v>
                </c:pt>
                <c:pt idx="1665" formatCode="mm/dd/yyyy\ \ \ hh:mm">
                  <c:v>41232.25</c:v>
                </c:pt>
                <c:pt idx="1666" formatCode="mm/dd/yyyy\ \ \ hh:mm">
                  <c:v>41232.416666666664</c:v>
                </c:pt>
                <c:pt idx="1667" formatCode="mm/dd/yyyy\ \ \ hh:mm">
                  <c:v>41232.583333333336</c:v>
                </c:pt>
                <c:pt idx="1668" formatCode="mm/dd/yyyy\ \ \ hh:mm">
                  <c:v>41232.75</c:v>
                </c:pt>
                <c:pt idx="1669" formatCode="mm/dd/yyyy\ \ \ hh:mm">
                  <c:v>41232.916666666664</c:v>
                </c:pt>
                <c:pt idx="1670" formatCode="mm/dd/yyyy\ \ \ hh:mm">
                  <c:v>41233.083333333336</c:v>
                </c:pt>
                <c:pt idx="1671" formatCode="mm/dd/yyyy\ \ \ hh:mm">
                  <c:v>41233.25</c:v>
                </c:pt>
                <c:pt idx="1672" formatCode="mm/dd/yyyy\ \ \ hh:mm">
                  <c:v>41233.416666666664</c:v>
                </c:pt>
                <c:pt idx="1673" formatCode="mm/dd/yyyy\ \ \ hh:mm">
                  <c:v>41233.583333333336</c:v>
                </c:pt>
                <c:pt idx="1674" formatCode="mm/dd/yyyy\ \ \ hh:mm">
                  <c:v>41233.75</c:v>
                </c:pt>
                <c:pt idx="1675" formatCode="mm/dd/yyyy\ \ \ hh:mm">
                  <c:v>41233.916666666664</c:v>
                </c:pt>
                <c:pt idx="1676" formatCode="mm/dd/yyyy\ \ \ hh:mm">
                  <c:v>41234.083333333336</c:v>
                </c:pt>
                <c:pt idx="1677" formatCode="mm/dd/yyyy\ \ \ hh:mm">
                  <c:v>41234.25</c:v>
                </c:pt>
                <c:pt idx="1678" formatCode="mm/dd/yyyy\ \ \ hh:mm">
                  <c:v>41234.416666666664</c:v>
                </c:pt>
                <c:pt idx="1679" formatCode="mm/dd/yyyy\ \ \ hh:mm">
                  <c:v>41234.583333333336</c:v>
                </c:pt>
                <c:pt idx="1680" formatCode="mm/dd/yyyy\ \ \ hh:mm">
                  <c:v>41234.75</c:v>
                </c:pt>
                <c:pt idx="1681" formatCode="mm/dd/yyyy\ \ \ hh:mm">
                  <c:v>41234.916666666664</c:v>
                </c:pt>
                <c:pt idx="1682" formatCode="mm/dd/yyyy\ \ \ hh:mm">
                  <c:v>41235.083333333336</c:v>
                </c:pt>
                <c:pt idx="1683" formatCode="mm/dd/yyyy\ \ \ hh:mm">
                  <c:v>41235.25</c:v>
                </c:pt>
                <c:pt idx="1684" formatCode="mm/dd/yyyy\ \ \ hh:mm">
                  <c:v>41235.416666666664</c:v>
                </c:pt>
                <c:pt idx="1685" formatCode="mm/dd/yyyy\ \ \ hh:mm">
                  <c:v>41235.583333333336</c:v>
                </c:pt>
                <c:pt idx="1686" formatCode="mm/dd/yyyy\ \ \ hh:mm">
                  <c:v>41235.75</c:v>
                </c:pt>
                <c:pt idx="1687" formatCode="mm/dd/yyyy\ \ \ hh:mm">
                  <c:v>41235.916666666664</c:v>
                </c:pt>
                <c:pt idx="1688" formatCode="mm/dd/yyyy\ \ \ hh:mm">
                  <c:v>41236.083333333336</c:v>
                </c:pt>
                <c:pt idx="1689" formatCode="mm/dd/yyyy\ \ \ hh:mm">
                  <c:v>41236.25</c:v>
                </c:pt>
                <c:pt idx="1690" formatCode="mm/dd/yyyy\ \ \ hh:mm">
                  <c:v>41236.416666666664</c:v>
                </c:pt>
                <c:pt idx="1691" formatCode="mm/dd/yyyy\ \ \ hh:mm">
                  <c:v>41236.583333333336</c:v>
                </c:pt>
                <c:pt idx="1692" formatCode="mm/dd/yyyy\ \ \ hh:mm">
                  <c:v>41236.75</c:v>
                </c:pt>
                <c:pt idx="1693" formatCode="mm/dd/yyyy\ \ \ hh:mm">
                  <c:v>41236.916666666664</c:v>
                </c:pt>
                <c:pt idx="1694" formatCode="mm/dd/yyyy\ \ \ hh:mm">
                  <c:v>41237.083333333336</c:v>
                </c:pt>
                <c:pt idx="1695" formatCode="mm/dd/yyyy\ \ \ hh:mm">
                  <c:v>41237.25</c:v>
                </c:pt>
                <c:pt idx="1696" formatCode="mm/dd/yyyy\ \ \ hh:mm">
                  <c:v>41237.416666666664</c:v>
                </c:pt>
                <c:pt idx="1697" formatCode="mm/dd/yyyy\ \ \ hh:mm">
                  <c:v>41237.583333333336</c:v>
                </c:pt>
                <c:pt idx="1698" formatCode="mm/dd/yyyy\ \ \ hh:mm">
                  <c:v>41237.75</c:v>
                </c:pt>
                <c:pt idx="1699" formatCode="mm/dd/yyyy\ \ \ hh:mm">
                  <c:v>41237.916666666664</c:v>
                </c:pt>
                <c:pt idx="1700" formatCode="mm/dd/yyyy\ \ \ hh:mm">
                  <c:v>41238.083333333336</c:v>
                </c:pt>
                <c:pt idx="1701" formatCode="mm/dd/yyyy\ \ \ hh:mm">
                  <c:v>41238.25</c:v>
                </c:pt>
                <c:pt idx="1702" formatCode="mm/dd/yyyy\ \ \ hh:mm">
                  <c:v>41238.416666666664</c:v>
                </c:pt>
                <c:pt idx="1703" formatCode="mm/dd/yyyy\ \ \ hh:mm">
                  <c:v>41238.583333333336</c:v>
                </c:pt>
                <c:pt idx="1704" formatCode="mm/dd/yyyy\ \ \ hh:mm">
                  <c:v>41238.75</c:v>
                </c:pt>
                <c:pt idx="1705" formatCode="mm/dd/yyyy\ \ \ hh:mm">
                  <c:v>41238.916666666664</c:v>
                </c:pt>
                <c:pt idx="1706" formatCode="mm/dd/yyyy\ \ \ hh:mm">
                  <c:v>41239.083333333336</c:v>
                </c:pt>
                <c:pt idx="1707" formatCode="mm/dd/yyyy\ \ \ hh:mm">
                  <c:v>41239.25</c:v>
                </c:pt>
                <c:pt idx="1708" formatCode="mm/dd/yyyy\ \ \ hh:mm">
                  <c:v>41239.416666666664</c:v>
                </c:pt>
                <c:pt idx="1709" formatCode="mm/dd/yyyy\ \ \ hh:mm">
                  <c:v>41239.583333333336</c:v>
                </c:pt>
                <c:pt idx="1710" formatCode="mm/dd/yyyy\ \ \ hh:mm">
                  <c:v>41239.75</c:v>
                </c:pt>
                <c:pt idx="1711" formatCode="mm/dd/yyyy\ \ \ hh:mm">
                  <c:v>41239.916666666664</c:v>
                </c:pt>
                <c:pt idx="1712" formatCode="mm/dd/yyyy\ \ \ hh:mm">
                  <c:v>41240.083333333336</c:v>
                </c:pt>
                <c:pt idx="1713" formatCode="mm/dd/yyyy\ \ \ hh:mm">
                  <c:v>41240.25</c:v>
                </c:pt>
                <c:pt idx="1714" formatCode="mm/dd/yyyy\ \ \ hh:mm">
                  <c:v>41240.416666666664</c:v>
                </c:pt>
                <c:pt idx="1715" formatCode="mm/dd/yyyy\ \ \ hh:mm">
                  <c:v>41240.583333333336</c:v>
                </c:pt>
                <c:pt idx="1716" formatCode="mm/dd/yyyy\ \ \ hh:mm">
                  <c:v>41240.75</c:v>
                </c:pt>
                <c:pt idx="1717" formatCode="mm/dd/yyyy\ \ \ hh:mm">
                  <c:v>41240.916666666664</c:v>
                </c:pt>
                <c:pt idx="1718" formatCode="mm/dd/yyyy\ \ \ hh:mm">
                  <c:v>41241.083333333336</c:v>
                </c:pt>
                <c:pt idx="1719" formatCode="mm/dd/yyyy\ \ \ hh:mm">
                  <c:v>41241.25</c:v>
                </c:pt>
                <c:pt idx="1720" formatCode="mm/dd/yyyy\ \ \ hh:mm">
                  <c:v>41241.416666666664</c:v>
                </c:pt>
                <c:pt idx="1721" formatCode="mm/dd/yyyy\ \ \ hh:mm">
                  <c:v>41241.583333333336</c:v>
                </c:pt>
                <c:pt idx="1722" formatCode="mm/dd/yyyy\ \ \ hh:mm">
                  <c:v>41241.75</c:v>
                </c:pt>
                <c:pt idx="1723" formatCode="mm/dd/yyyy\ \ \ hh:mm">
                  <c:v>41241.916666666664</c:v>
                </c:pt>
                <c:pt idx="1724" formatCode="mm/dd/yyyy\ \ \ hh:mm">
                  <c:v>41242.083333333336</c:v>
                </c:pt>
                <c:pt idx="1725" formatCode="mm/dd/yyyy\ \ \ hh:mm">
                  <c:v>41242.25</c:v>
                </c:pt>
                <c:pt idx="1726" formatCode="mm/dd/yyyy\ \ \ hh:mm">
                  <c:v>41242.416666666664</c:v>
                </c:pt>
                <c:pt idx="1727" formatCode="mm/dd/yyyy\ \ \ hh:mm">
                  <c:v>41242.583333333336</c:v>
                </c:pt>
                <c:pt idx="1728" formatCode="mm/dd/yyyy\ \ \ hh:mm">
                  <c:v>41242.75</c:v>
                </c:pt>
                <c:pt idx="1729" formatCode="mm/dd/yyyy\ \ \ hh:mm">
                  <c:v>41242.916666666664</c:v>
                </c:pt>
                <c:pt idx="1730" formatCode="mm/dd/yyyy\ \ \ hh:mm">
                  <c:v>41243.083333333336</c:v>
                </c:pt>
                <c:pt idx="1731" formatCode="mm/dd/yyyy\ \ \ hh:mm">
                  <c:v>41243.25</c:v>
                </c:pt>
                <c:pt idx="1732" formatCode="mm/dd/yyyy\ \ \ hh:mm">
                  <c:v>41243.416666666664</c:v>
                </c:pt>
                <c:pt idx="1733" formatCode="mm/dd/yyyy\ \ \ hh:mm">
                  <c:v>41243.583333333336</c:v>
                </c:pt>
                <c:pt idx="1734" formatCode="mm/dd/yyyy\ \ \ hh:mm">
                  <c:v>41243.75</c:v>
                </c:pt>
                <c:pt idx="1735" formatCode="mm/dd/yyyy\ \ \ hh:mm">
                  <c:v>41243.916666666664</c:v>
                </c:pt>
                <c:pt idx="1736" formatCode="mm/dd/yyyy\ \ \ hh:mm">
                  <c:v>41244.083333333336</c:v>
                </c:pt>
                <c:pt idx="1737" formatCode="mm/dd/yyyy\ \ \ hh:mm">
                  <c:v>41244.25</c:v>
                </c:pt>
                <c:pt idx="1738" formatCode="mm/dd/yyyy\ \ \ hh:mm">
                  <c:v>41244.416666666664</c:v>
                </c:pt>
                <c:pt idx="1739" formatCode="mm/dd/yyyy\ \ \ hh:mm">
                  <c:v>41244.583333333336</c:v>
                </c:pt>
                <c:pt idx="1740" formatCode="mm/dd/yyyy\ \ \ hh:mm">
                  <c:v>41244.75</c:v>
                </c:pt>
                <c:pt idx="1741" formatCode="mm/dd/yyyy\ \ \ hh:mm">
                  <c:v>41244.916666666664</c:v>
                </c:pt>
                <c:pt idx="1742" formatCode="mm/dd/yyyy\ \ \ hh:mm">
                  <c:v>41245.083333333336</c:v>
                </c:pt>
                <c:pt idx="1743" formatCode="mm/dd/yyyy\ \ \ hh:mm">
                  <c:v>41245.25</c:v>
                </c:pt>
                <c:pt idx="1744" formatCode="mm/dd/yyyy\ \ \ hh:mm">
                  <c:v>41245.416666666664</c:v>
                </c:pt>
                <c:pt idx="1745" formatCode="mm/dd/yyyy\ \ \ hh:mm">
                  <c:v>41245.583333333336</c:v>
                </c:pt>
                <c:pt idx="1746" formatCode="mm/dd/yyyy\ \ \ hh:mm">
                  <c:v>41245.75</c:v>
                </c:pt>
                <c:pt idx="1747" formatCode="mm/dd/yyyy\ \ \ hh:mm">
                  <c:v>41245.916666666664</c:v>
                </c:pt>
                <c:pt idx="1748" formatCode="mm/dd/yyyy\ \ \ hh:mm">
                  <c:v>41246.083333333336</c:v>
                </c:pt>
                <c:pt idx="1749" formatCode="mm/dd/yyyy\ \ \ hh:mm">
                  <c:v>41246.25</c:v>
                </c:pt>
                <c:pt idx="1750" formatCode="mm/dd/yyyy\ \ \ hh:mm">
                  <c:v>41246.416666666664</c:v>
                </c:pt>
                <c:pt idx="1751" formatCode="mm/dd/yyyy\ \ \ hh:mm">
                  <c:v>41246.576388888891</c:v>
                </c:pt>
                <c:pt idx="1752" formatCode="mm/dd/yyyy\ \ \ hh:mm">
                  <c:v>41246.833333333336</c:v>
                </c:pt>
                <c:pt idx="1753" formatCode="mm/dd/yyyy\ \ \ hh:mm">
                  <c:v>41247.166666666664</c:v>
                </c:pt>
                <c:pt idx="1754" formatCode="mm/dd/yyyy\ \ \ hh:mm">
                  <c:v>41247.5</c:v>
                </c:pt>
                <c:pt idx="1755" formatCode="mm/dd/yyyy\ \ \ hh:mm">
                  <c:v>41247.833333333336</c:v>
                </c:pt>
                <c:pt idx="1756" formatCode="mm/dd/yyyy\ \ \ hh:mm">
                  <c:v>41248.166666666664</c:v>
                </c:pt>
                <c:pt idx="1757" formatCode="mm/dd/yyyy\ \ \ hh:mm">
                  <c:v>41248.5</c:v>
                </c:pt>
                <c:pt idx="1758" formatCode="mm/dd/yyyy\ \ \ hh:mm">
                  <c:v>41248.833333333336</c:v>
                </c:pt>
                <c:pt idx="1759" formatCode="mm/dd/yyyy\ \ \ hh:mm">
                  <c:v>41249.166666666664</c:v>
                </c:pt>
                <c:pt idx="1760" formatCode="mm/dd/yyyy\ \ \ hh:mm">
                  <c:v>41249.5</c:v>
                </c:pt>
                <c:pt idx="1761" formatCode="mm/dd/yyyy\ \ \ hh:mm">
                  <c:v>41249.833333333336</c:v>
                </c:pt>
                <c:pt idx="1762" formatCode="mm/dd/yyyy\ \ \ hh:mm">
                  <c:v>41250.166666666664</c:v>
                </c:pt>
                <c:pt idx="1763" formatCode="mm/dd/yyyy\ \ \ hh:mm">
                  <c:v>41250.5</c:v>
                </c:pt>
                <c:pt idx="1764" formatCode="mm/dd/yyyy\ \ \ hh:mm">
                  <c:v>41250.833333333336</c:v>
                </c:pt>
                <c:pt idx="1765" formatCode="mm/dd/yyyy\ \ \ hh:mm">
                  <c:v>41251.166666666664</c:v>
                </c:pt>
                <c:pt idx="1766" formatCode="mm/dd/yyyy\ \ \ hh:mm">
                  <c:v>41251.5</c:v>
                </c:pt>
                <c:pt idx="1767" formatCode="mm/dd/yyyy\ \ \ hh:mm">
                  <c:v>41251.833333333336</c:v>
                </c:pt>
                <c:pt idx="1768" formatCode="mm/dd/yyyy\ \ \ hh:mm">
                  <c:v>41252.166666666664</c:v>
                </c:pt>
                <c:pt idx="1769" formatCode="mm/dd/yyyy\ \ \ hh:mm">
                  <c:v>41252.5</c:v>
                </c:pt>
                <c:pt idx="1770" formatCode="mm/dd/yyyy\ \ \ hh:mm">
                  <c:v>41252.833333333336</c:v>
                </c:pt>
                <c:pt idx="1771" formatCode="mm/dd/yyyy\ \ \ hh:mm">
                  <c:v>41253.166666666664</c:v>
                </c:pt>
                <c:pt idx="1772" formatCode="mm/dd/yyyy\ \ \ hh:mm">
                  <c:v>41253.5</c:v>
                </c:pt>
                <c:pt idx="1773" formatCode="mm/dd/yyyy\ \ \ hh:mm">
                  <c:v>41253.833333333336</c:v>
                </c:pt>
                <c:pt idx="1774" formatCode="mm/dd/yyyy\ \ \ hh:mm">
                  <c:v>41254.166666666664</c:v>
                </c:pt>
                <c:pt idx="1775" formatCode="mm/dd/yyyy\ \ \ hh:mm">
                  <c:v>41254.5</c:v>
                </c:pt>
                <c:pt idx="1776" formatCode="mm/dd/yyyy\ \ \ hh:mm">
                  <c:v>41254.833333333336</c:v>
                </c:pt>
                <c:pt idx="1777" formatCode="mm/dd/yyyy\ \ \ hh:mm">
                  <c:v>41255.166666666664</c:v>
                </c:pt>
                <c:pt idx="1778" formatCode="mm/dd/yyyy\ \ \ hh:mm">
                  <c:v>41255.5</c:v>
                </c:pt>
                <c:pt idx="1779" formatCode="mm/dd/yyyy\ \ \ hh:mm">
                  <c:v>41255.833333333336</c:v>
                </c:pt>
                <c:pt idx="1780" formatCode="mm/dd/yyyy\ \ \ hh:mm">
                  <c:v>41256.166666666664</c:v>
                </c:pt>
                <c:pt idx="1781" formatCode="mm/dd/yyyy\ \ \ hh:mm">
                  <c:v>41256.5</c:v>
                </c:pt>
                <c:pt idx="1782" formatCode="mm/dd/yyyy\ \ \ hh:mm">
                  <c:v>41256.833333333336</c:v>
                </c:pt>
                <c:pt idx="1783" formatCode="mm/dd/yyyy\ \ \ hh:mm">
                  <c:v>41257.166666666664</c:v>
                </c:pt>
                <c:pt idx="1784" formatCode="mm/dd/yyyy\ \ \ hh:mm">
                  <c:v>41257.5</c:v>
                </c:pt>
                <c:pt idx="1785" formatCode="mm/dd/yyyy\ \ \ hh:mm">
                  <c:v>41257.833333333336</c:v>
                </c:pt>
                <c:pt idx="1786" formatCode="mm/dd/yyyy\ \ \ hh:mm">
                  <c:v>41258.166666666664</c:v>
                </c:pt>
                <c:pt idx="1787" formatCode="mm/dd/yyyy\ \ \ hh:mm">
                  <c:v>41258.5</c:v>
                </c:pt>
                <c:pt idx="1788" formatCode="mm/dd/yyyy\ \ \ hh:mm">
                  <c:v>41258.833333333336</c:v>
                </c:pt>
                <c:pt idx="1789" formatCode="mm/dd/yyyy\ \ \ hh:mm">
                  <c:v>41259.166666666664</c:v>
                </c:pt>
                <c:pt idx="1790" formatCode="mm/dd/yyyy\ \ \ hh:mm">
                  <c:v>41259.5</c:v>
                </c:pt>
                <c:pt idx="1791" formatCode="mm/dd/yyyy\ \ \ hh:mm">
                  <c:v>41259.833333333336</c:v>
                </c:pt>
                <c:pt idx="1792" formatCode="mm/dd/yyyy\ \ \ hh:mm">
                  <c:v>41260.166666666664</c:v>
                </c:pt>
                <c:pt idx="1793" formatCode="mm/dd/yyyy\ \ \ hh:mm">
                  <c:v>41260.5</c:v>
                </c:pt>
                <c:pt idx="1794" formatCode="mm/dd/yyyy\ \ \ hh:mm">
                  <c:v>41260.833333333336</c:v>
                </c:pt>
                <c:pt idx="1795" formatCode="mm/dd/yyyy\ \ \ hh:mm">
                  <c:v>41261.166666666664</c:v>
                </c:pt>
                <c:pt idx="1796" formatCode="mm/dd/yyyy\ \ \ hh:mm">
                  <c:v>41261.5</c:v>
                </c:pt>
                <c:pt idx="1797" formatCode="mm/dd/yyyy\ \ \ hh:mm">
                  <c:v>41261.833333333336</c:v>
                </c:pt>
                <c:pt idx="1798" formatCode="mm/dd/yyyy\ \ \ hh:mm">
                  <c:v>41262.166666666664</c:v>
                </c:pt>
                <c:pt idx="1799" formatCode="mm/dd/yyyy\ \ \ hh:mm">
                  <c:v>41262.5</c:v>
                </c:pt>
                <c:pt idx="1800" formatCode="mm/dd/yyyy\ \ \ hh:mm">
                  <c:v>41262.833333333336</c:v>
                </c:pt>
                <c:pt idx="1801" formatCode="mm/dd/yyyy\ \ \ hh:mm">
                  <c:v>41263.166666666664</c:v>
                </c:pt>
                <c:pt idx="1802" formatCode="mm/dd/yyyy\ \ \ hh:mm">
                  <c:v>41263.5</c:v>
                </c:pt>
                <c:pt idx="1803" formatCode="mm/dd/yyyy\ \ \ hh:mm">
                  <c:v>41263.833333333336</c:v>
                </c:pt>
                <c:pt idx="1804" formatCode="mm/dd/yyyy\ \ \ hh:mm">
                  <c:v>41264.166666666664</c:v>
                </c:pt>
                <c:pt idx="1805" formatCode="mm/dd/yyyy\ \ \ hh:mm">
                  <c:v>41264.5</c:v>
                </c:pt>
                <c:pt idx="1806" formatCode="mm/dd/yyyy\ \ \ hh:mm">
                  <c:v>41264.833333333336</c:v>
                </c:pt>
                <c:pt idx="1807" formatCode="mm/dd/yyyy\ \ \ hh:mm">
                  <c:v>41265.166666666664</c:v>
                </c:pt>
                <c:pt idx="1808" formatCode="mm/dd/yyyy\ \ \ hh:mm">
                  <c:v>41265.5</c:v>
                </c:pt>
                <c:pt idx="1809" formatCode="mm/dd/yyyy\ \ \ hh:mm">
                  <c:v>41265.833333333336</c:v>
                </c:pt>
                <c:pt idx="1810" formatCode="mm/dd/yyyy\ \ \ hh:mm">
                  <c:v>41266.166666666664</c:v>
                </c:pt>
                <c:pt idx="1811" formatCode="mm/dd/yyyy\ \ \ hh:mm">
                  <c:v>41266.5</c:v>
                </c:pt>
                <c:pt idx="1812" formatCode="mm/dd/yyyy\ \ \ hh:mm">
                  <c:v>41266.833333333336</c:v>
                </c:pt>
                <c:pt idx="1813" formatCode="mm/dd/yyyy\ \ \ hh:mm">
                  <c:v>41267.166666666664</c:v>
                </c:pt>
                <c:pt idx="1814" formatCode="mm/dd/yyyy\ \ \ hh:mm">
                  <c:v>41267.5</c:v>
                </c:pt>
                <c:pt idx="1815" formatCode="mm/dd/yyyy\ \ \ hh:mm">
                  <c:v>41267.833333333336</c:v>
                </c:pt>
                <c:pt idx="1816" formatCode="mm/dd/yyyy\ \ \ hh:mm">
                  <c:v>41268.166666666664</c:v>
                </c:pt>
                <c:pt idx="1817" formatCode="mm/dd/yyyy\ \ \ hh:mm">
                  <c:v>41268.5</c:v>
                </c:pt>
                <c:pt idx="1818" formatCode="mm/dd/yyyy\ \ \ hh:mm">
                  <c:v>41268.833333333336</c:v>
                </c:pt>
                <c:pt idx="1819" formatCode="mm/dd/yyyy\ \ \ hh:mm">
                  <c:v>41269.166666666664</c:v>
                </c:pt>
                <c:pt idx="1820" formatCode="mm/dd/yyyy\ \ \ hh:mm">
                  <c:v>41269.5</c:v>
                </c:pt>
                <c:pt idx="1821" formatCode="mm/dd/yyyy\ \ \ hh:mm">
                  <c:v>41269.833333333336</c:v>
                </c:pt>
                <c:pt idx="1822" formatCode="mm/dd/yyyy\ \ \ hh:mm">
                  <c:v>41270.166666666664</c:v>
                </c:pt>
                <c:pt idx="1823" formatCode="mm/dd/yyyy\ \ \ hh:mm">
                  <c:v>41270.5</c:v>
                </c:pt>
                <c:pt idx="1824" formatCode="mm/dd/yyyy\ \ \ hh:mm">
                  <c:v>41270.833333333336</c:v>
                </c:pt>
                <c:pt idx="1825" formatCode="mm/dd/yyyy\ \ \ hh:mm">
                  <c:v>41271.166666666664</c:v>
                </c:pt>
                <c:pt idx="1826" formatCode="mm/dd/yyyy\ \ \ hh:mm">
                  <c:v>41271.5</c:v>
                </c:pt>
                <c:pt idx="1827" formatCode="mm/dd/yyyy\ \ \ hh:mm">
                  <c:v>41271.833333333336</c:v>
                </c:pt>
                <c:pt idx="1828" formatCode="mm/dd/yyyy\ \ \ hh:mm">
                  <c:v>41272.166666666664</c:v>
                </c:pt>
                <c:pt idx="1829" formatCode="mm/dd/yyyy\ \ \ hh:mm">
                  <c:v>41272.5</c:v>
                </c:pt>
                <c:pt idx="1830" formatCode="mm/dd/yyyy\ \ \ hh:mm">
                  <c:v>41272.833333333336</c:v>
                </c:pt>
                <c:pt idx="1831" formatCode="mm/dd/yyyy\ \ \ hh:mm">
                  <c:v>41273.166666666664</c:v>
                </c:pt>
                <c:pt idx="1832" formatCode="mm/dd/yyyy\ \ \ hh:mm">
                  <c:v>41273.5</c:v>
                </c:pt>
                <c:pt idx="1833" formatCode="mm/dd/yyyy\ \ \ hh:mm">
                  <c:v>41273.833333333336</c:v>
                </c:pt>
                <c:pt idx="1834" formatCode="mm/dd/yyyy\ \ \ hh:mm">
                  <c:v>41274.166666666664</c:v>
                </c:pt>
                <c:pt idx="1835" formatCode="mm/dd/yyyy\ \ \ hh:mm">
                  <c:v>41274.5</c:v>
                </c:pt>
                <c:pt idx="1836" formatCode="mm/dd/yyyy\ \ \ hh:mm">
                  <c:v>41274.833333333336</c:v>
                </c:pt>
                <c:pt idx="1837" formatCode="mm/dd/yyyy\ \ \ hh:mm">
                  <c:v>41275.166666666664</c:v>
                </c:pt>
                <c:pt idx="1838" formatCode="mm/dd/yyyy\ \ \ hh:mm">
                  <c:v>41275.5</c:v>
                </c:pt>
                <c:pt idx="1839" formatCode="mm/dd/yyyy\ \ \ hh:mm">
                  <c:v>41275.833333333336</c:v>
                </c:pt>
                <c:pt idx="1840" formatCode="mm/dd/yyyy\ \ \ hh:mm">
                  <c:v>41276.166666666664</c:v>
                </c:pt>
                <c:pt idx="1841" formatCode="mm/dd/yyyy\ \ \ hh:mm">
                  <c:v>41276.5</c:v>
                </c:pt>
                <c:pt idx="1842" formatCode="mm/dd/yyyy\ \ \ hh:mm">
                  <c:v>41276.833333333336</c:v>
                </c:pt>
                <c:pt idx="1843" formatCode="mm/dd/yyyy\ \ \ hh:mm">
                  <c:v>41277.166666666664</c:v>
                </c:pt>
                <c:pt idx="1844" formatCode="mm/dd/yyyy\ \ \ hh:mm">
                  <c:v>41277.5</c:v>
                </c:pt>
                <c:pt idx="1845" formatCode="mm/dd/yyyy\ \ \ hh:mm">
                  <c:v>41277.833333333336</c:v>
                </c:pt>
                <c:pt idx="1846" formatCode="mm/dd/yyyy\ \ \ hh:mm">
                  <c:v>41278.166666666664</c:v>
                </c:pt>
                <c:pt idx="1847" formatCode="mm/dd/yyyy\ \ \ hh:mm">
                  <c:v>41278.5</c:v>
                </c:pt>
                <c:pt idx="1848" formatCode="mm/dd/yyyy\ \ \ hh:mm">
                  <c:v>41278.833333333336</c:v>
                </c:pt>
                <c:pt idx="1849" formatCode="mm/dd/yyyy\ \ \ hh:mm">
                  <c:v>41279.166666666664</c:v>
                </c:pt>
                <c:pt idx="1850" formatCode="mm/dd/yyyy\ \ \ hh:mm">
                  <c:v>41279.5</c:v>
                </c:pt>
                <c:pt idx="1851" formatCode="mm/dd/yyyy\ \ \ hh:mm">
                  <c:v>41279.833333333336</c:v>
                </c:pt>
                <c:pt idx="1852" formatCode="mm/dd/yyyy\ \ \ hh:mm">
                  <c:v>41280.166666666664</c:v>
                </c:pt>
                <c:pt idx="1853" formatCode="mm/dd/yyyy\ \ \ hh:mm">
                  <c:v>41280.5</c:v>
                </c:pt>
                <c:pt idx="1854" formatCode="mm/dd/yyyy\ \ \ hh:mm">
                  <c:v>41280.833333333336</c:v>
                </c:pt>
                <c:pt idx="1855" formatCode="mm/dd/yyyy\ \ \ hh:mm">
                  <c:v>41281.166666666664</c:v>
                </c:pt>
                <c:pt idx="1856" formatCode="mm/dd/yyyy\ \ \ hh:mm">
                  <c:v>41281.5</c:v>
                </c:pt>
                <c:pt idx="1857" formatCode="mm/dd/yyyy\ \ \ hh:mm">
                  <c:v>41281.833333333336</c:v>
                </c:pt>
                <c:pt idx="1858" formatCode="mm/dd/yyyy\ \ \ hh:mm">
                  <c:v>41282.166666666664</c:v>
                </c:pt>
                <c:pt idx="1859" formatCode="mm/dd/yyyy\ \ \ hh:mm">
                  <c:v>41282.5</c:v>
                </c:pt>
                <c:pt idx="1860" formatCode="mm/dd/yyyy\ \ \ hh:mm">
                  <c:v>41282.833333333336</c:v>
                </c:pt>
                <c:pt idx="1861" formatCode="mm/dd/yyyy\ \ \ hh:mm">
                  <c:v>41283.166666666664</c:v>
                </c:pt>
                <c:pt idx="1862" formatCode="mm/dd/yyyy\ \ \ hh:mm">
                  <c:v>41283.5</c:v>
                </c:pt>
                <c:pt idx="1863" formatCode="mm/dd/yyyy\ \ \ hh:mm">
                  <c:v>41283.833333333336</c:v>
                </c:pt>
                <c:pt idx="1864" formatCode="mm/dd/yyyy\ \ \ hh:mm">
                  <c:v>41284.166666666664</c:v>
                </c:pt>
                <c:pt idx="1865" formatCode="mm/dd/yyyy\ \ \ hh:mm">
                  <c:v>41284.5</c:v>
                </c:pt>
                <c:pt idx="1866" formatCode="mm/dd/yyyy\ \ \ hh:mm">
                  <c:v>41284.833333333336</c:v>
                </c:pt>
                <c:pt idx="1867" formatCode="mm/dd/yyyy\ \ \ hh:mm">
                  <c:v>41285.166666666664</c:v>
                </c:pt>
                <c:pt idx="1868" formatCode="mm/dd/yyyy\ \ \ hh:mm">
                  <c:v>41285.5</c:v>
                </c:pt>
                <c:pt idx="1869" formatCode="mm/dd/yyyy\ \ \ hh:mm">
                  <c:v>41285.833333333336</c:v>
                </c:pt>
                <c:pt idx="1870" formatCode="mm/dd/yyyy\ \ \ hh:mm">
                  <c:v>41286.166666666664</c:v>
                </c:pt>
                <c:pt idx="1871" formatCode="mm/dd/yyyy\ \ \ hh:mm">
                  <c:v>41286.5</c:v>
                </c:pt>
                <c:pt idx="1872" formatCode="mm/dd/yyyy\ \ \ hh:mm">
                  <c:v>41286.833333333336</c:v>
                </c:pt>
                <c:pt idx="1873" formatCode="mm/dd/yyyy\ \ \ hh:mm">
                  <c:v>41287.166666666664</c:v>
                </c:pt>
                <c:pt idx="1874" formatCode="mm/dd/yyyy\ \ \ hh:mm">
                  <c:v>41287.5</c:v>
                </c:pt>
                <c:pt idx="1875" formatCode="mm/dd/yyyy\ \ \ hh:mm">
                  <c:v>41287.833333333336</c:v>
                </c:pt>
                <c:pt idx="1876" formatCode="mm/dd/yyyy\ \ \ hh:mm">
                  <c:v>41288.166666666664</c:v>
                </c:pt>
                <c:pt idx="1877" formatCode="mm/dd/yyyy\ \ \ hh:mm">
                  <c:v>41288.5</c:v>
                </c:pt>
                <c:pt idx="1878" formatCode="mm/dd/yyyy\ \ \ hh:mm">
                  <c:v>41288.833333333336</c:v>
                </c:pt>
                <c:pt idx="1879" formatCode="mm/dd/yyyy\ \ \ hh:mm">
                  <c:v>41289.166666666664</c:v>
                </c:pt>
                <c:pt idx="1880" formatCode="mm/dd/yyyy\ \ \ hh:mm">
                  <c:v>41289.5</c:v>
                </c:pt>
                <c:pt idx="1881" formatCode="mm/dd/yyyy\ \ \ hh:mm">
                  <c:v>41289.833333333336</c:v>
                </c:pt>
                <c:pt idx="1882" formatCode="mm/dd/yyyy\ \ \ hh:mm">
                  <c:v>41290.166666666664</c:v>
                </c:pt>
                <c:pt idx="1883" formatCode="mm/dd/yyyy\ \ \ hh:mm">
                  <c:v>41290.5</c:v>
                </c:pt>
                <c:pt idx="1884" formatCode="mm/dd/yyyy\ \ \ hh:mm">
                  <c:v>41290.833333333336</c:v>
                </c:pt>
                <c:pt idx="1885" formatCode="mm/dd/yyyy\ \ \ hh:mm">
                  <c:v>41291.166666666664</c:v>
                </c:pt>
                <c:pt idx="1886" formatCode="mm/dd/yyyy\ \ \ hh:mm">
                  <c:v>41291.5</c:v>
                </c:pt>
                <c:pt idx="1887" formatCode="mm/dd/yyyy\ \ \ hh:mm">
                  <c:v>41291.833333333336</c:v>
                </c:pt>
                <c:pt idx="1888" formatCode="mm/dd/yyyy\ \ \ hh:mm">
                  <c:v>41292.166666666664</c:v>
                </c:pt>
                <c:pt idx="1889" formatCode="mm/dd/yyyy\ \ \ hh:mm">
                  <c:v>41292.5</c:v>
                </c:pt>
                <c:pt idx="1890" formatCode="mm/dd/yyyy\ \ \ hh:mm">
                  <c:v>41292.833333333336</c:v>
                </c:pt>
                <c:pt idx="1891" formatCode="mm/dd/yyyy\ \ \ hh:mm">
                  <c:v>41293.166666666664</c:v>
                </c:pt>
                <c:pt idx="1892" formatCode="mm/dd/yyyy\ \ \ hh:mm">
                  <c:v>41293.5</c:v>
                </c:pt>
                <c:pt idx="1893" formatCode="mm/dd/yyyy\ \ \ hh:mm">
                  <c:v>41293.833333333336</c:v>
                </c:pt>
                <c:pt idx="1894" formatCode="mm/dd/yyyy\ \ \ hh:mm">
                  <c:v>41294.166666666664</c:v>
                </c:pt>
                <c:pt idx="1895" formatCode="mm/dd/yyyy\ \ \ hh:mm">
                  <c:v>41294.5</c:v>
                </c:pt>
                <c:pt idx="1896" formatCode="mm/dd/yyyy\ \ \ hh:mm">
                  <c:v>41294.833333333336</c:v>
                </c:pt>
                <c:pt idx="1897" formatCode="mm/dd/yyyy\ \ \ hh:mm">
                  <c:v>41295.166666666664</c:v>
                </c:pt>
                <c:pt idx="1898" formatCode="mm/dd/yyyy\ \ \ hh:mm">
                  <c:v>41295.5</c:v>
                </c:pt>
                <c:pt idx="1899" formatCode="mm/dd/yyyy\ \ \ hh:mm">
                  <c:v>41295.833333333336</c:v>
                </c:pt>
                <c:pt idx="1900" formatCode="mm/dd/yyyy\ \ \ hh:mm">
                  <c:v>41296.166666666664</c:v>
                </c:pt>
                <c:pt idx="1901" formatCode="mm/dd/yyyy\ \ \ hh:mm">
                  <c:v>41296.5</c:v>
                </c:pt>
                <c:pt idx="1902" formatCode="mm/dd/yyyy\ \ \ hh:mm">
                  <c:v>41296.833333333336</c:v>
                </c:pt>
                <c:pt idx="1903" formatCode="mm/dd/yyyy\ \ \ hh:mm">
                  <c:v>41297.166666666664</c:v>
                </c:pt>
                <c:pt idx="1904" formatCode="mm/dd/yyyy\ \ \ hh:mm">
                  <c:v>41297.5</c:v>
                </c:pt>
                <c:pt idx="1905" formatCode="mm/dd/yyyy\ \ \ hh:mm">
                  <c:v>41297.833333333336</c:v>
                </c:pt>
                <c:pt idx="1906" formatCode="mm/dd/yyyy\ \ \ hh:mm">
                  <c:v>41298.166666666664</c:v>
                </c:pt>
                <c:pt idx="1907" formatCode="mm/dd/yyyy\ \ \ hh:mm">
                  <c:v>41298.5</c:v>
                </c:pt>
                <c:pt idx="1908" formatCode="mm/dd/yyyy\ \ \ hh:mm">
                  <c:v>41298.833333333336</c:v>
                </c:pt>
                <c:pt idx="1909" formatCode="mm/dd/yyyy\ \ \ hh:mm">
                  <c:v>41299.166666666664</c:v>
                </c:pt>
                <c:pt idx="1910" formatCode="mm/dd/yyyy\ \ \ hh:mm">
                  <c:v>41299.5</c:v>
                </c:pt>
                <c:pt idx="1911" formatCode="mm/dd/yyyy\ \ \ hh:mm">
                  <c:v>41299.833333333336</c:v>
                </c:pt>
                <c:pt idx="1912" formatCode="mm/dd/yyyy\ \ \ hh:mm">
                  <c:v>41300.166666666664</c:v>
                </c:pt>
                <c:pt idx="1913" formatCode="mm/dd/yyyy\ \ \ hh:mm">
                  <c:v>41300.5</c:v>
                </c:pt>
                <c:pt idx="1914" formatCode="mm/dd/yyyy\ \ \ hh:mm">
                  <c:v>41300.833333333336</c:v>
                </c:pt>
                <c:pt idx="1915" formatCode="mm/dd/yyyy\ \ \ hh:mm">
                  <c:v>41301.166666666664</c:v>
                </c:pt>
                <c:pt idx="1916" formatCode="mm/dd/yyyy\ \ \ hh:mm">
                  <c:v>41301.5</c:v>
                </c:pt>
                <c:pt idx="1917" formatCode="mm/dd/yyyy\ \ \ hh:mm">
                  <c:v>41301.833333333336</c:v>
                </c:pt>
                <c:pt idx="1918" formatCode="mm/dd/yyyy\ \ \ hh:mm">
                  <c:v>41302.166666666664</c:v>
                </c:pt>
                <c:pt idx="1919" formatCode="mm/dd/yyyy\ \ \ hh:mm">
                  <c:v>41302.5</c:v>
                </c:pt>
                <c:pt idx="1920" formatCode="mm/dd/yyyy\ \ \ hh:mm">
                  <c:v>41302.833333333336</c:v>
                </c:pt>
                <c:pt idx="1921" formatCode="mm/dd/yyyy\ \ \ hh:mm">
                  <c:v>41303.166666666664</c:v>
                </c:pt>
                <c:pt idx="1922" formatCode="mm/dd/yyyy\ \ \ hh:mm">
                  <c:v>41303.5</c:v>
                </c:pt>
                <c:pt idx="1923" formatCode="mm/dd/yyyy\ \ \ hh:mm">
                  <c:v>41303.833333333336</c:v>
                </c:pt>
                <c:pt idx="1924" formatCode="mm/dd/yyyy\ \ \ hh:mm">
                  <c:v>41304.166666666664</c:v>
                </c:pt>
                <c:pt idx="1925" formatCode="mm/dd/yyyy\ \ \ hh:mm">
                  <c:v>41304.5</c:v>
                </c:pt>
                <c:pt idx="1926" formatCode="mm/dd/yyyy\ \ \ hh:mm">
                  <c:v>41304.833333333336</c:v>
                </c:pt>
                <c:pt idx="1927" formatCode="mm/dd/yyyy\ \ \ hh:mm">
                  <c:v>41305.166666666664</c:v>
                </c:pt>
                <c:pt idx="1928" formatCode="mm/dd/yyyy\ \ \ hh:mm">
                  <c:v>41305.5</c:v>
                </c:pt>
                <c:pt idx="1929" formatCode="mm/dd/yyyy\ \ \ hh:mm">
                  <c:v>41305.833333333336</c:v>
                </c:pt>
                <c:pt idx="1930" formatCode="mm/dd/yyyy\ \ \ hh:mm">
                  <c:v>41306.166666666664</c:v>
                </c:pt>
                <c:pt idx="1931" formatCode="mm/dd/yyyy\ \ \ hh:mm">
                  <c:v>41306.5</c:v>
                </c:pt>
                <c:pt idx="1932" formatCode="mm/dd/yyyy\ \ \ hh:mm">
                  <c:v>41306.833333333336</c:v>
                </c:pt>
                <c:pt idx="1933" formatCode="mm/dd/yyyy\ \ \ hh:mm">
                  <c:v>41307.166666666664</c:v>
                </c:pt>
                <c:pt idx="1934" formatCode="mm/dd/yyyy\ \ \ hh:mm">
                  <c:v>41307.5</c:v>
                </c:pt>
                <c:pt idx="1935" formatCode="mm/dd/yyyy\ \ \ hh:mm">
                  <c:v>41307.833333333336</c:v>
                </c:pt>
                <c:pt idx="1936" formatCode="mm/dd/yyyy\ \ \ hh:mm">
                  <c:v>41308.166666666664</c:v>
                </c:pt>
                <c:pt idx="1937" formatCode="mm/dd/yyyy\ \ \ hh:mm">
                  <c:v>41308.5</c:v>
                </c:pt>
                <c:pt idx="1938" formatCode="mm/dd/yyyy\ \ \ hh:mm">
                  <c:v>41308.833333333336</c:v>
                </c:pt>
                <c:pt idx="1939" formatCode="mm/dd/yyyy\ \ \ hh:mm">
                  <c:v>41309.166666666664</c:v>
                </c:pt>
                <c:pt idx="1940" formatCode="mm/dd/yyyy\ \ \ hh:mm">
                  <c:v>41309.5</c:v>
                </c:pt>
                <c:pt idx="1941" formatCode="mm/dd/yyyy\ \ \ hh:mm">
                  <c:v>41309.833333333336</c:v>
                </c:pt>
                <c:pt idx="1942" formatCode="mm/dd/yyyy\ \ \ hh:mm">
                  <c:v>41310.166666666664</c:v>
                </c:pt>
                <c:pt idx="1943" formatCode="mm/dd/yyyy\ \ \ hh:mm">
                  <c:v>41310.5</c:v>
                </c:pt>
                <c:pt idx="1944" formatCode="mm/dd/yyyy\ \ \ hh:mm">
                  <c:v>41310.833333333336</c:v>
                </c:pt>
                <c:pt idx="1945" formatCode="mm/dd/yyyy\ \ \ hh:mm">
                  <c:v>41311.166666666664</c:v>
                </c:pt>
                <c:pt idx="1946" formatCode="mm/dd/yyyy\ \ \ hh:mm">
                  <c:v>41311.5</c:v>
                </c:pt>
                <c:pt idx="1947" formatCode="mm/dd/yyyy\ \ \ hh:mm">
                  <c:v>41311.833333333336</c:v>
                </c:pt>
                <c:pt idx="1948" formatCode="mm/dd/yyyy\ \ \ hh:mm">
                  <c:v>41312.166666666664</c:v>
                </c:pt>
                <c:pt idx="1949" formatCode="mm/dd/yyyy\ \ \ hh:mm">
                  <c:v>41312.5</c:v>
                </c:pt>
                <c:pt idx="1950" formatCode="mm/dd/yyyy\ \ \ hh:mm">
                  <c:v>41312.833333333336</c:v>
                </c:pt>
                <c:pt idx="1951" formatCode="mm/dd/yyyy\ \ \ hh:mm">
                  <c:v>41313.166666666664</c:v>
                </c:pt>
                <c:pt idx="1952" formatCode="mm/dd/yyyy\ \ \ hh:mm">
                  <c:v>41313.5</c:v>
                </c:pt>
                <c:pt idx="1953" formatCode="mm/dd/yyyy\ \ \ hh:mm">
                  <c:v>41313.833333333336</c:v>
                </c:pt>
                <c:pt idx="1954" formatCode="mm/dd/yyyy\ \ \ hh:mm">
                  <c:v>41314.166666666664</c:v>
                </c:pt>
                <c:pt idx="1955" formatCode="mm/dd/yyyy\ \ \ hh:mm">
                  <c:v>41314.5</c:v>
                </c:pt>
                <c:pt idx="1956" formatCode="mm/dd/yyyy\ \ \ hh:mm">
                  <c:v>41314.833333333336</c:v>
                </c:pt>
                <c:pt idx="1957" formatCode="mm/dd/yyyy\ \ \ hh:mm">
                  <c:v>41315.166666666664</c:v>
                </c:pt>
                <c:pt idx="1958" formatCode="mm/dd/yyyy\ \ \ hh:mm">
                  <c:v>41315.5</c:v>
                </c:pt>
                <c:pt idx="1959" formatCode="mm/dd/yyyy\ \ \ hh:mm">
                  <c:v>41315.833333333336</c:v>
                </c:pt>
                <c:pt idx="1960" formatCode="mm/dd/yyyy\ \ \ hh:mm">
                  <c:v>41316.166666666664</c:v>
                </c:pt>
                <c:pt idx="1961" formatCode="mm/dd/yyyy\ \ \ hh:mm">
                  <c:v>41316.5</c:v>
                </c:pt>
                <c:pt idx="1962" formatCode="mm/dd/yyyy\ \ \ hh:mm">
                  <c:v>41316.833333333336</c:v>
                </c:pt>
                <c:pt idx="1963" formatCode="mm/dd/yyyy\ \ \ hh:mm">
                  <c:v>41317.166666666664</c:v>
                </c:pt>
                <c:pt idx="1964" formatCode="mm/dd/yyyy\ \ \ hh:mm">
                  <c:v>41317.5</c:v>
                </c:pt>
                <c:pt idx="1965" formatCode="mm/dd/yyyy\ \ \ hh:mm">
                  <c:v>41317.833333333336</c:v>
                </c:pt>
                <c:pt idx="1966" formatCode="mm/dd/yyyy\ \ \ hh:mm">
                  <c:v>41318.166666666664</c:v>
                </c:pt>
                <c:pt idx="1967" formatCode="mm/dd/yyyy\ \ \ hh:mm">
                  <c:v>41318.5</c:v>
                </c:pt>
                <c:pt idx="1968" formatCode="mm/dd/yyyy\ \ \ hh:mm">
                  <c:v>41318.833333333336</c:v>
                </c:pt>
                <c:pt idx="1969" formatCode="mm/dd/yyyy\ \ \ hh:mm">
                  <c:v>41319.166666666664</c:v>
                </c:pt>
                <c:pt idx="1970" formatCode="mm/dd/yyyy\ \ \ hh:mm">
                  <c:v>41319.5</c:v>
                </c:pt>
                <c:pt idx="1971" formatCode="mm/dd/yyyy\ \ \ hh:mm">
                  <c:v>40953.541666666664</c:v>
                </c:pt>
                <c:pt idx="1972" formatCode="mm/dd/yyyy\ \ \ hh:mm">
                  <c:v>41319.833333333336</c:v>
                </c:pt>
                <c:pt idx="1973" formatCode="mm/dd/yyyy\ \ \ hh:mm">
                  <c:v>41320.166666666664</c:v>
                </c:pt>
                <c:pt idx="1974" formatCode="mm/dd/yyyy\ \ \ hh:mm">
                  <c:v>41320.5</c:v>
                </c:pt>
                <c:pt idx="1975" formatCode="mm/dd/yyyy\ \ \ hh:mm">
                  <c:v>41320.833333333336</c:v>
                </c:pt>
                <c:pt idx="1976" formatCode="mm/dd/yyyy\ \ \ hh:mm">
                  <c:v>41321.166666666664</c:v>
                </c:pt>
                <c:pt idx="1977" formatCode="mm/dd/yyyy\ \ \ hh:mm">
                  <c:v>41321.5</c:v>
                </c:pt>
                <c:pt idx="1978" formatCode="mm/dd/yyyy\ \ \ hh:mm">
                  <c:v>41321.833333333336</c:v>
                </c:pt>
                <c:pt idx="1979" formatCode="mm/dd/yyyy\ \ \ hh:mm">
                  <c:v>41322.166666666664</c:v>
                </c:pt>
                <c:pt idx="1980" formatCode="mm/dd/yyyy\ \ \ hh:mm">
                  <c:v>41322.5</c:v>
                </c:pt>
                <c:pt idx="1981" formatCode="mm/dd/yyyy\ \ \ hh:mm">
                  <c:v>41322.833333333336</c:v>
                </c:pt>
                <c:pt idx="1982" formatCode="mm/dd/yyyy\ \ \ hh:mm">
                  <c:v>41323.166666666664</c:v>
                </c:pt>
                <c:pt idx="1983" formatCode="mm/dd/yyyy\ \ \ hh:mm">
                  <c:v>41323.5</c:v>
                </c:pt>
                <c:pt idx="1984" formatCode="mm/dd/yyyy\ \ \ hh:mm">
                  <c:v>41323.833333333336</c:v>
                </c:pt>
                <c:pt idx="1985" formatCode="mm/dd/yyyy\ \ \ hh:mm">
                  <c:v>41324.166666666664</c:v>
                </c:pt>
                <c:pt idx="1986" formatCode="mm/dd/yyyy\ \ \ hh:mm">
                  <c:v>41324.5</c:v>
                </c:pt>
                <c:pt idx="1987" formatCode="mm/dd/yyyy\ \ \ hh:mm">
                  <c:v>41324.833333333336</c:v>
                </c:pt>
                <c:pt idx="1988" formatCode="mm/dd/yyyy\ \ \ hh:mm">
                  <c:v>41325.166666666664</c:v>
                </c:pt>
                <c:pt idx="1989" formatCode="mm/dd/yyyy\ \ \ hh:mm">
                  <c:v>41325.5</c:v>
                </c:pt>
                <c:pt idx="1990" formatCode="mm/dd/yyyy\ \ \ hh:mm">
                  <c:v>41325.833333333336</c:v>
                </c:pt>
                <c:pt idx="1991" formatCode="mm/dd/yyyy\ \ \ hh:mm">
                  <c:v>41326.166666666664</c:v>
                </c:pt>
                <c:pt idx="1992" formatCode="mm/dd/yyyy\ \ \ hh:mm">
                  <c:v>41326.5</c:v>
                </c:pt>
                <c:pt idx="1993" formatCode="mm/dd/yyyy\ \ \ hh:mm">
                  <c:v>41326.833333333336</c:v>
                </c:pt>
                <c:pt idx="1994" formatCode="mm/dd/yyyy\ \ \ hh:mm">
                  <c:v>41327.166666666664</c:v>
                </c:pt>
                <c:pt idx="1995" formatCode="mm/dd/yyyy\ \ \ hh:mm">
                  <c:v>41327.5</c:v>
                </c:pt>
                <c:pt idx="1996" formatCode="mm/dd/yyyy\ \ \ hh:mm">
                  <c:v>41327.833333333336</c:v>
                </c:pt>
                <c:pt idx="1997" formatCode="mm/dd/yyyy\ \ \ hh:mm">
                  <c:v>41328.166666666664</c:v>
                </c:pt>
                <c:pt idx="1998" formatCode="mm/dd/yyyy\ \ \ hh:mm">
                  <c:v>41328.5</c:v>
                </c:pt>
                <c:pt idx="1999" formatCode="mm/dd/yyyy\ \ \ hh:mm">
                  <c:v>41328.833333333336</c:v>
                </c:pt>
                <c:pt idx="2000" formatCode="mm/dd/yyyy\ \ \ hh:mm">
                  <c:v>41329.166666666664</c:v>
                </c:pt>
                <c:pt idx="2001" formatCode="mm/dd/yyyy\ \ \ hh:mm">
                  <c:v>41329.5</c:v>
                </c:pt>
                <c:pt idx="2002" formatCode="mm/dd/yyyy\ \ \ hh:mm">
                  <c:v>41329.833333333336</c:v>
                </c:pt>
                <c:pt idx="2003" formatCode="mm/dd/yyyy\ \ \ hh:mm">
                  <c:v>41330.166666666664</c:v>
                </c:pt>
                <c:pt idx="2004" formatCode="mm/dd/yyyy\ \ \ hh:mm">
                  <c:v>41330.5</c:v>
                </c:pt>
                <c:pt idx="2005" formatCode="mm/dd/yyyy\ \ \ hh:mm">
                  <c:v>41330.833333333336</c:v>
                </c:pt>
                <c:pt idx="2006" formatCode="mm/dd/yyyy\ \ \ hh:mm">
                  <c:v>41331.166666666664</c:v>
                </c:pt>
                <c:pt idx="2007" formatCode="mm/dd/yyyy\ \ \ hh:mm">
                  <c:v>41331.5</c:v>
                </c:pt>
                <c:pt idx="2008" formatCode="mm/dd/yyyy\ \ \ hh:mm">
                  <c:v>41331.833333333336</c:v>
                </c:pt>
                <c:pt idx="2009" formatCode="mm/dd/yyyy\ \ \ hh:mm">
                  <c:v>41332.166666666664</c:v>
                </c:pt>
                <c:pt idx="2010" formatCode="mm/dd/yyyy\ \ \ hh:mm">
                  <c:v>41332.5</c:v>
                </c:pt>
                <c:pt idx="2011" formatCode="mm/dd/yyyy\ \ \ hh:mm">
                  <c:v>41332.833333333336</c:v>
                </c:pt>
                <c:pt idx="2012" formatCode="mm/dd/yyyy\ \ \ hh:mm">
                  <c:v>41333.166666666664</c:v>
                </c:pt>
                <c:pt idx="2013" formatCode="mm/dd/yyyy\ \ \ hh:mm">
                  <c:v>41333.5</c:v>
                </c:pt>
                <c:pt idx="2014" formatCode="mm/dd/yyyy\ \ \ hh:mm">
                  <c:v>41333.833333333336</c:v>
                </c:pt>
                <c:pt idx="2015" formatCode="mm/dd/yyyy\ \ \ hh:mm">
                  <c:v>41334.166666666664</c:v>
                </c:pt>
                <c:pt idx="2016" formatCode="mm/dd/yyyy\ \ \ hh:mm">
                  <c:v>41334.5</c:v>
                </c:pt>
                <c:pt idx="2017" formatCode="mm/dd/yyyy\ \ \ hh:mm">
                  <c:v>41334.833333333336</c:v>
                </c:pt>
                <c:pt idx="2018" formatCode="mm/dd/yyyy\ \ \ hh:mm">
                  <c:v>41335.166666666664</c:v>
                </c:pt>
                <c:pt idx="2019" formatCode="mm/dd/yyyy\ \ \ hh:mm">
                  <c:v>41335.5</c:v>
                </c:pt>
                <c:pt idx="2020" formatCode="mm/dd/yyyy\ \ \ hh:mm">
                  <c:v>41335.833333333336</c:v>
                </c:pt>
                <c:pt idx="2021" formatCode="mm/dd/yyyy\ \ \ hh:mm">
                  <c:v>41336.166666666664</c:v>
                </c:pt>
                <c:pt idx="2022" formatCode="mm/dd/yyyy\ \ \ hh:mm">
                  <c:v>41336.5</c:v>
                </c:pt>
                <c:pt idx="2023" formatCode="mm/dd/yyyy\ \ \ hh:mm">
                  <c:v>41336.833333333336</c:v>
                </c:pt>
                <c:pt idx="2024" formatCode="mm/dd/yyyy\ \ \ hh:mm">
                  <c:v>41337.166666666664</c:v>
                </c:pt>
                <c:pt idx="2025" formatCode="mm/dd/yyyy\ \ \ hh:mm">
                  <c:v>41337.5</c:v>
                </c:pt>
                <c:pt idx="2026" formatCode="mm/dd/yyyy\ \ \ hh:mm">
                  <c:v>41337.833333333336</c:v>
                </c:pt>
                <c:pt idx="2027" formatCode="mm/dd/yyyy\ \ \ hh:mm">
                  <c:v>41338.166666666664</c:v>
                </c:pt>
                <c:pt idx="2028" formatCode="mm/dd/yyyy\ \ \ hh:mm">
                  <c:v>41338.5</c:v>
                </c:pt>
                <c:pt idx="2029" formatCode="mm/dd/yyyy\ \ \ hh:mm">
                  <c:v>41338.833333333336</c:v>
                </c:pt>
                <c:pt idx="2030" formatCode="mm/dd/yyyy\ \ \ hh:mm">
                  <c:v>41339.166666666664</c:v>
                </c:pt>
                <c:pt idx="2031" formatCode="mm/dd/yyyy\ \ \ hh:mm">
                  <c:v>41339.5</c:v>
                </c:pt>
                <c:pt idx="2032" formatCode="mm/dd/yyyy\ \ \ hh:mm">
                  <c:v>41339.833333333336</c:v>
                </c:pt>
                <c:pt idx="2033" formatCode="mm/dd/yyyy\ \ \ hh:mm">
                  <c:v>41340.166666666664</c:v>
                </c:pt>
                <c:pt idx="2034" formatCode="mm/dd/yyyy\ \ \ hh:mm">
                  <c:v>41340.5</c:v>
                </c:pt>
                <c:pt idx="2035" formatCode="mm/dd/yyyy\ \ \ hh:mm">
                  <c:v>41340.833333333336</c:v>
                </c:pt>
                <c:pt idx="2036" formatCode="mm/dd/yyyy\ \ \ hh:mm">
                  <c:v>41341.166666666664</c:v>
                </c:pt>
                <c:pt idx="2037" formatCode="mm/dd/yyyy\ \ \ hh:mm">
                  <c:v>41341.5</c:v>
                </c:pt>
                <c:pt idx="2038" formatCode="mm/dd/yyyy\ \ \ hh:mm">
                  <c:v>41341.833333333336</c:v>
                </c:pt>
                <c:pt idx="2039" formatCode="mm/dd/yyyy\ \ \ hh:mm">
                  <c:v>41342.166666666664</c:v>
                </c:pt>
                <c:pt idx="2040" formatCode="mm/dd/yyyy\ \ \ hh:mm">
                  <c:v>41342.5</c:v>
                </c:pt>
                <c:pt idx="2041" formatCode="mm/dd/yyyy\ \ \ hh:mm">
                  <c:v>41342.833333333336</c:v>
                </c:pt>
                <c:pt idx="2042" formatCode="mm/dd/yyyy\ \ \ hh:mm">
                  <c:v>41343.208333333336</c:v>
                </c:pt>
                <c:pt idx="2043" formatCode="mm/dd/yyyy\ \ \ hh:mm">
                  <c:v>41343.541666666664</c:v>
                </c:pt>
                <c:pt idx="2044" formatCode="mm/dd/yyyy\ \ \ hh:mm">
                  <c:v>41343.875</c:v>
                </c:pt>
                <c:pt idx="2045" formatCode="mm/dd/yyyy\ \ \ hh:mm">
                  <c:v>41344.208333333336</c:v>
                </c:pt>
                <c:pt idx="2046" formatCode="mm/dd/yyyy\ \ \ hh:mm">
                  <c:v>41344.541666666664</c:v>
                </c:pt>
                <c:pt idx="2047" formatCode="mm/dd/yyyy\ \ \ hh:mm">
                  <c:v>41344.875</c:v>
                </c:pt>
                <c:pt idx="2048" formatCode="mm/dd/yyyy\ \ \ hh:mm">
                  <c:v>41345.208333333336</c:v>
                </c:pt>
                <c:pt idx="2049" formatCode="mm/dd/yyyy\ \ \ hh:mm">
                  <c:v>41345.541666666664</c:v>
                </c:pt>
                <c:pt idx="2050" formatCode="mm/dd/yyyy\ \ \ hh:mm">
                  <c:v>41345.875</c:v>
                </c:pt>
                <c:pt idx="2051" formatCode="mm/dd/yyyy\ \ \ hh:mm">
                  <c:v>41346.208333333336</c:v>
                </c:pt>
                <c:pt idx="2052" formatCode="mm/dd/yyyy\ \ \ hh:mm">
                  <c:v>41346.541666666664</c:v>
                </c:pt>
                <c:pt idx="2053" formatCode="mm/dd/yyyy\ \ \ hh:mm">
                  <c:v>41346.875</c:v>
                </c:pt>
                <c:pt idx="2054" formatCode="mm/dd/yyyy\ \ \ hh:mm">
                  <c:v>41347.208333333336</c:v>
                </c:pt>
                <c:pt idx="2055" formatCode="mm/dd/yyyy\ \ \ hh:mm">
                  <c:v>41347.541666666664</c:v>
                </c:pt>
                <c:pt idx="2056" formatCode="mm/dd/yyyy\ \ \ hh:mm">
                  <c:v>41347.875</c:v>
                </c:pt>
                <c:pt idx="2057" formatCode="mm/dd/yyyy\ \ \ hh:mm">
                  <c:v>41348.208333333336</c:v>
                </c:pt>
                <c:pt idx="2058" formatCode="mm/dd/yyyy\ \ \ hh:mm">
                  <c:v>41348.541666666664</c:v>
                </c:pt>
                <c:pt idx="2059" formatCode="mm/dd/yyyy\ \ \ hh:mm">
                  <c:v>41348.875</c:v>
                </c:pt>
                <c:pt idx="2060" formatCode="mm/dd/yyyy\ \ \ hh:mm">
                  <c:v>41349.208333333336</c:v>
                </c:pt>
                <c:pt idx="2061" formatCode="mm/dd/yyyy\ \ \ hh:mm">
                  <c:v>41349.541666666664</c:v>
                </c:pt>
                <c:pt idx="2062" formatCode="mm/dd/yyyy\ \ \ hh:mm">
                  <c:v>41349.875</c:v>
                </c:pt>
                <c:pt idx="2063" formatCode="mm/dd/yyyy\ \ \ hh:mm">
                  <c:v>41350.208333333336</c:v>
                </c:pt>
                <c:pt idx="2064" formatCode="mm/dd/yyyy\ \ \ hh:mm">
                  <c:v>41350.541666666664</c:v>
                </c:pt>
                <c:pt idx="2065" formatCode="mm/dd/yyyy\ \ \ hh:mm">
                  <c:v>41350.875</c:v>
                </c:pt>
                <c:pt idx="2066" formatCode="mm/dd/yyyy\ \ \ hh:mm">
                  <c:v>41351.208333333336</c:v>
                </c:pt>
                <c:pt idx="2067" formatCode="mm/dd/yyyy\ \ \ hh:mm">
                  <c:v>41351.541666666664</c:v>
                </c:pt>
                <c:pt idx="2068" formatCode="mm/dd/yyyy\ \ \ hh:mm">
                  <c:v>41351.875</c:v>
                </c:pt>
                <c:pt idx="2069" formatCode="mm/dd/yyyy\ \ \ hh:mm">
                  <c:v>41352.208333333336</c:v>
                </c:pt>
                <c:pt idx="2070" formatCode="mm/dd/yyyy\ \ \ hh:mm">
                  <c:v>41352.541666666664</c:v>
                </c:pt>
                <c:pt idx="2071" formatCode="mm/dd/yyyy\ \ \ hh:mm">
                  <c:v>41352.875</c:v>
                </c:pt>
                <c:pt idx="2072" formatCode="mm/dd/yyyy\ \ \ hh:mm">
                  <c:v>41353.208333333336</c:v>
                </c:pt>
                <c:pt idx="2073" formatCode="mm/dd/yyyy\ \ \ hh:mm">
                  <c:v>41353.541666666664</c:v>
                </c:pt>
                <c:pt idx="2074" formatCode="mm/dd/yyyy\ \ \ hh:mm">
                  <c:v>41353.875</c:v>
                </c:pt>
                <c:pt idx="2075" formatCode="mm/dd/yyyy\ \ \ hh:mm">
                  <c:v>41354.208333333336</c:v>
                </c:pt>
                <c:pt idx="2076" formatCode="mm/dd/yyyy\ \ \ hh:mm">
                  <c:v>41354.541666666664</c:v>
                </c:pt>
                <c:pt idx="2077" formatCode="mm/dd/yyyy\ \ \ hh:mm">
                  <c:v>41354.875</c:v>
                </c:pt>
                <c:pt idx="2078" formatCode="mm/dd/yyyy\ \ \ hh:mm">
                  <c:v>41355.208333333336</c:v>
                </c:pt>
                <c:pt idx="2079" formatCode="mm/dd/yyyy\ \ \ hh:mm">
                  <c:v>41355.541666666664</c:v>
                </c:pt>
                <c:pt idx="2080" formatCode="mm/dd/yyyy\ \ \ hh:mm">
                  <c:v>41355.875</c:v>
                </c:pt>
                <c:pt idx="2081" formatCode="mm/dd/yyyy\ \ \ hh:mm">
                  <c:v>41356.208333333336</c:v>
                </c:pt>
                <c:pt idx="2082" formatCode="mm/dd/yyyy\ \ \ hh:mm">
                  <c:v>41356.541666666664</c:v>
                </c:pt>
                <c:pt idx="2083" formatCode="mm/dd/yyyy\ \ \ hh:mm">
                  <c:v>41356.875</c:v>
                </c:pt>
                <c:pt idx="2084" formatCode="mm/dd/yyyy\ \ \ hh:mm">
                  <c:v>41357.208333333336</c:v>
                </c:pt>
                <c:pt idx="2085" formatCode="mm/dd/yyyy\ \ \ hh:mm">
                  <c:v>41357.541666666664</c:v>
                </c:pt>
                <c:pt idx="2086" formatCode="mm/dd/yyyy\ \ \ hh:mm">
                  <c:v>41357.875</c:v>
                </c:pt>
                <c:pt idx="2087" formatCode="mm/dd/yyyy\ \ \ hh:mm">
                  <c:v>41358.208333333336</c:v>
                </c:pt>
                <c:pt idx="2088" formatCode="mm/dd/yyyy\ \ \ hh:mm">
                  <c:v>41358.541666666664</c:v>
                </c:pt>
                <c:pt idx="2089" formatCode="mm/dd/yyyy\ \ \ hh:mm">
                  <c:v>41358.875</c:v>
                </c:pt>
                <c:pt idx="2090" formatCode="mm/dd/yyyy\ \ \ hh:mm">
                  <c:v>41359.208333333336</c:v>
                </c:pt>
                <c:pt idx="2091" formatCode="mm/dd/yyyy\ \ \ hh:mm">
                  <c:v>41359.541666666664</c:v>
                </c:pt>
                <c:pt idx="2092" formatCode="mm/dd/yyyy\ \ \ hh:mm">
                  <c:v>41359.875</c:v>
                </c:pt>
                <c:pt idx="2093" formatCode="mm/dd/yyyy\ \ \ hh:mm">
                  <c:v>41360.208333333336</c:v>
                </c:pt>
                <c:pt idx="2094" formatCode="mm/dd/yyyy\ \ \ hh:mm">
                  <c:v>41360.541666666664</c:v>
                </c:pt>
                <c:pt idx="2095" formatCode="mm/dd/yyyy\ \ \ hh:mm">
                  <c:v>41360.875</c:v>
                </c:pt>
                <c:pt idx="2096" formatCode="mm/dd/yyyy\ \ \ hh:mm">
                  <c:v>41361.208333333336</c:v>
                </c:pt>
                <c:pt idx="2097" formatCode="mm/dd/yyyy\ \ \ hh:mm">
                  <c:v>41361.541666666664</c:v>
                </c:pt>
                <c:pt idx="2098" formatCode="mm/dd/yyyy\ \ \ hh:mm">
                  <c:v>41361.875</c:v>
                </c:pt>
                <c:pt idx="2099" formatCode="mm/dd/yyyy\ \ \ hh:mm">
                  <c:v>41362.208333333336</c:v>
                </c:pt>
                <c:pt idx="2100" formatCode="mm/dd/yyyy\ \ \ hh:mm">
                  <c:v>41362.541666666664</c:v>
                </c:pt>
                <c:pt idx="2101" formatCode="mm/dd/yyyy\ \ \ hh:mm">
                  <c:v>41362.875</c:v>
                </c:pt>
                <c:pt idx="2102" formatCode="mm/dd/yyyy\ \ \ hh:mm">
                  <c:v>41363.208333333336</c:v>
                </c:pt>
                <c:pt idx="2103" formatCode="mm/dd/yyyy\ \ \ hh:mm">
                  <c:v>41363.541666666664</c:v>
                </c:pt>
                <c:pt idx="2104" formatCode="mm/dd/yyyy\ \ \ hh:mm">
                  <c:v>41363.875</c:v>
                </c:pt>
                <c:pt idx="2105" formatCode="mm/dd/yyyy\ \ \ hh:mm">
                  <c:v>41364.208333333336</c:v>
                </c:pt>
                <c:pt idx="2106" formatCode="mm/dd/yyyy\ \ \ hh:mm">
                  <c:v>41364.541666666664</c:v>
                </c:pt>
                <c:pt idx="2107" formatCode="mm/dd/yyyy\ \ \ hh:mm">
                  <c:v>41364.875</c:v>
                </c:pt>
                <c:pt idx="2108" formatCode="mm/dd/yyyy\ \ \ hh:mm">
                  <c:v>41365.208333333336</c:v>
                </c:pt>
                <c:pt idx="2109" formatCode="mm/dd/yyyy\ \ \ hh:mm">
                  <c:v>41365.541666666664</c:v>
                </c:pt>
                <c:pt idx="2110" formatCode="mm/dd/yyyy\ \ \ hh:mm">
                  <c:v>41365.875</c:v>
                </c:pt>
                <c:pt idx="2111" formatCode="mm/dd/yyyy\ \ \ hh:mm">
                  <c:v>41366.208333333336</c:v>
                </c:pt>
                <c:pt idx="2112" formatCode="mm/dd/yyyy\ \ \ hh:mm">
                  <c:v>41366.541666666664</c:v>
                </c:pt>
                <c:pt idx="2113" formatCode="mm/dd/yyyy\ \ \ hh:mm">
                  <c:v>41366.875</c:v>
                </c:pt>
                <c:pt idx="2114" formatCode="mm/dd/yyyy\ \ \ hh:mm">
                  <c:v>41367.208333333336</c:v>
                </c:pt>
                <c:pt idx="2115" formatCode="mm/dd/yyyy\ \ \ hh:mm">
                  <c:v>41367.541666666664</c:v>
                </c:pt>
                <c:pt idx="2116" formatCode="mm/dd/yyyy\ \ \ hh:mm">
                  <c:v>41367.875</c:v>
                </c:pt>
                <c:pt idx="2117" formatCode="mm/dd/yyyy\ \ \ hh:mm">
                  <c:v>41368.208333333336</c:v>
                </c:pt>
                <c:pt idx="2118" formatCode="mm/dd/yyyy\ \ \ hh:mm">
                  <c:v>41368.409722222219</c:v>
                </c:pt>
                <c:pt idx="2119" formatCode="mm/dd/yyyy\ \ \ hh:mm">
                  <c:v>41368.416666666664</c:v>
                </c:pt>
                <c:pt idx="2120" formatCode="mm/dd/yyyy\ \ \ hh:mm">
                  <c:v>41368.666666666664</c:v>
                </c:pt>
                <c:pt idx="2121" formatCode="mm/dd/yyyy\ \ \ hh:mm">
                  <c:v>41368.916666666664</c:v>
                </c:pt>
                <c:pt idx="2122" formatCode="mm/dd/yyyy\ \ \ hh:mm">
                  <c:v>41369.166666666664</c:v>
                </c:pt>
                <c:pt idx="2123" formatCode="mm/dd/yyyy\ \ \ hh:mm">
                  <c:v>41369.416666666664</c:v>
                </c:pt>
                <c:pt idx="2124" formatCode="mm/dd/yyyy\ \ \ hh:mm">
                  <c:v>41369.666666666664</c:v>
                </c:pt>
                <c:pt idx="2125" formatCode="mm/dd/yyyy\ \ \ hh:mm">
                  <c:v>41369.916666666664</c:v>
                </c:pt>
                <c:pt idx="2126" formatCode="mm/dd/yyyy\ \ \ hh:mm">
                  <c:v>41370.166666666664</c:v>
                </c:pt>
                <c:pt idx="2127" formatCode="mm/dd/yyyy\ \ \ hh:mm">
                  <c:v>41370.416666666664</c:v>
                </c:pt>
                <c:pt idx="2128" formatCode="mm/dd/yyyy\ \ \ hh:mm">
                  <c:v>41370.666666666664</c:v>
                </c:pt>
                <c:pt idx="2129" formatCode="mm/dd/yyyy\ \ \ hh:mm">
                  <c:v>41370.916666666664</c:v>
                </c:pt>
                <c:pt idx="2130" formatCode="mm/dd/yyyy\ \ \ hh:mm">
                  <c:v>41371.166666666664</c:v>
                </c:pt>
                <c:pt idx="2131" formatCode="mm/dd/yyyy\ \ \ hh:mm">
                  <c:v>41371.416666666664</c:v>
                </c:pt>
                <c:pt idx="2132" formatCode="mm/dd/yyyy\ \ \ hh:mm">
                  <c:v>41371.666666666664</c:v>
                </c:pt>
                <c:pt idx="2133" formatCode="mm/dd/yyyy\ \ \ hh:mm">
                  <c:v>41371.916666666664</c:v>
                </c:pt>
                <c:pt idx="2134" formatCode="mm/dd/yyyy\ \ \ hh:mm">
                  <c:v>41372.166666666664</c:v>
                </c:pt>
                <c:pt idx="2135" formatCode="mm/dd/yyyy\ \ \ hh:mm">
                  <c:v>41372.416666666664</c:v>
                </c:pt>
                <c:pt idx="2136" formatCode="mm/dd/yyyy\ \ \ hh:mm">
                  <c:v>41372.666666666664</c:v>
                </c:pt>
                <c:pt idx="2137" formatCode="mm/dd/yyyy\ \ \ hh:mm">
                  <c:v>41372.916666666664</c:v>
                </c:pt>
                <c:pt idx="2138" formatCode="mm/dd/yyyy\ \ \ hh:mm">
                  <c:v>41373.166666666664</c:v>
                </c:pt>
                <c:pt idx="2139" formatCode="mm/dd/yyyy\ \ \ hh:mm">
                  <c:v>41373.416666666664</c:v>
                </c:pt>
                <c:pt idx="2140" formatCode="mm/dd/yyyy\ \ \ hh:mm">
                  <c:v>41373.666666666664</c:v>
                </c:pt>
                <c:pt idx="2141" formatCode="mm/dd/yyyy\ \ \ hh:mm">
                  <c:v>41373.916666666664</c:v>
                </c:pt>
                <c:pt idx="2142" formatCode="mm/dd/yyyy\ \ \ hh:mm">
                  <c:v>41374.166666666664</c:v>
                </c:pt>
                <c:pt idx="2143" formatCode="mm/dd/yyyy\ \ \ hh:mm">
                  <c:v>41374.416666666664</c:v>
                </c:pt>
                <c:pt idx="2144" formatCode="mm/dd/yyyy\ \ \ hh:mm">
                  <c:v>41374.666666666664</c:v>
                </c:pt>
                <c:pt idx="2145" formatCode="mm/dd/yyyy\ \ \ hh:mm">
                  <c:v>41374.916666666664</c:v>
                </c:pt>
                <c:pt idx="2146" formatCode="mm/dd/yyyy\ \ \ hh:mm">
                  <c:v>41375.166666666664</c:v>
                </c:pt>
                <c:pt idx="2147" formatCode="mm/dd/yyyy\ \ \ hh:mm">
                  <c:v>41375.416666666664</c:v>
                </c:pt>
                <c:pt idx="2148" formatCode="mm/dd/yyyy\ \ \ hh:mm">
                  <c:v>41375.666666666664</c:v>
                </c:pt>
                <c:pt idx="2149" formatCode="mm/dd/yyyy\ \ \ hh:mm">
                  <c:v>41375.916666666664</c:v>
                </c:pt>
                <c:pt idx="2150" formatCode="mm/dd/yyyy\ \ \ hh:mm">
                  <c:v>41376.166666666664</c:v>
                </c:pt>
                <c:pt idx="2151" formatCode="mm/dd/yyyy\ \ \ hh:mm">
                  <c:v>41376.416666666664</c:v>
                </c:pt>
                <c:pt idx="2152" formatCode="mm/dd/yyyy\ \ \ hh:mm">
                  <c:v>41376.666666666664</c:v>
                </c:pt>
                <c:pt idx="2153" formatCode="mm/dd/yyyy\ \ \ hh:mm">
                  <c:v>41376.916666666664</c:v>
                </c:pt>
                <c:pt idx="2154" formatCode="mm/dd/yyyy\ \ \ hh:mm">
                  <c:v>41377.166666666664</c:v>
                </c:pt>
                <c:pt idx="2155" formatCode="mm/dd/yyyy\ \ \ hh:mm">
                  <c:v>41377.416666666664</c:v>
                </c:pt>
                <c:pt idx="2156" formatCode="mm/dd/yyyy\ \ \ hh:mm">
                  <c:v>41377.666666666664</c:v>
                </c:pt>
                <c:pt idx="2157" formatCode="mm/dd/yyyy\ \ \ hh:mm">
                  <c:v>41377.916666666664</c:v>
                </c:pt>
                <c:pt idx="2158" formatCode="mm/dd/yyyy\ \ \ hh:mm">
                  <c:v>41378.166666666664</c:v>
                </c:pt>
                <c:pt idx="2159" formatCode="mm/dd/yyyy\ \ \ hh:mm">
                  <c:v>41378.416666666664</c:v>
                </c:pt>
                <c:pt idx="2160" formatCode="mm/dd/yyyy\ \ \ hh:mm">
                  <c:v>41378.666666666664</c:v>
                </c:pt>
                <c:pt idx="2161" formatCode="mm/dd/yyyy\ \ \ hh:mm">
                  <c:v>41378.916666666664</c:v>
                </c:pt>
                <c:pt idx="2162" formatCode="mm/dd/yyyy\ \ \ hh:mm">
                  <c:v>41379.166666666664</c:v>
                </c:pt>
                <c:pt idx="2163" formatCode="mm/dd/yyyy\ \ \ hh:mm">
                  <c:v>41379.416666666664</c:v>
                </c:pt>
                <c:pt idx="2164" formatCode="mm/dd/yyyy\ \ \ hh:mm">
                  <c:v>41379.666666666664</c:v>
                </c:pt>
                <c:pt idx="2165" formatCode="mm/dd/yyyy\ \ \ hh:mm">
                  <c:v>41379.916666666664</c:v>
                </c:pt>
                <c:pt idx="2166" formatCode="mm/dd/yyyy\ \ \ hh:mm">
                  <c:v>41380.166666666664</c:v>
                </c:pt>
                <c:pt idx="2167" formatCode="mm/dd/yyyy\ \ \ hh:mm">
                  <c:v>41380.416666666664</c:v>
                </c:pt>
                <c:pt idx="2168" formatCode="mm/dd/yyyy\ \ \ hh:mm">
                  <c:v>41380.666666666664</c:v>
                </c:pt>
                <c:pt idx="2169" formatCode="mm/dd/yyyy\ \ \ hh:mm">
                  <c:v>41380.916666666664</c:v>
                </c:pt>
                <c:pt idx="2170" formatCode="mm/dd/yyyy\ \ \ hh:mm">
                  <c:v>41381.166666666664</c:v>
                </c:pt>
                <c:pt idx="2171" formatCode="mm/dd/yyyy\ \ \ hh:mm">
                  <c:v>41381.416666666664</c:v>
                </c:pt>
                <c:pt idx="2172" formatCode="mm/dd/yyyy\ \ \ hh:mm">
                  <c:v>41381.666666666664</c:v>
                </c:pt>
                <c:pt idx="2173" formatCode="mm/dd/yyyy\ \ \ hh:mm">
                  <c:v>41381.916666666664</c:v>
                </c:pt>
                <c:pt idx="2174" formatCode="mm/dd/yyyy\ \ \ hh:mm">
                  <c:v>41382.166666666664</c:v>
                </c:pt>
                <c:pt idx="2175" formatCode="mm/dd/yyyy\ \ \ hh:mm">
                  <c:v>41382.416666666664</c:v>
                </c:pt>
                <c:pt idx="2176" formatCode="mm/dd/yyyy\ \ \ hh:mm">
                  <c:v>41382.666666666664</c:v>
                </c:pt>
                <c:pt idx="2177" formatCode="mm/dd/yyyy\ \ \ hh:mm">
                  <c:v>41382.916666666664</c:v>
                </c:pt>
                <c:pt idx="2178" formatCode="mm/dd/yyyy\ \ \ hh:mm">
                  <c:v>41383.166666666664</c:v>
                </c:pt>
                <c:pt idx="2179" formatCode="mm/dd/yyyy\ \ \ hh:mm">
                  <c:v>41383.416666666664</c:v>
                </c:pt>
                <c:pt idx="2180" formatCode="mm/dd/yyyy\ \ \ hh:mm">
                  <c:v>41383.666666666664</c:v>
                </c:pt>
                <c:pt idx="2181" formatCode="mm/dd/yyyy\ \ \ hh:mm">
                  <c:v>41383.916666666664</c:v>
                </c:pt>
                <c:pt idx="2182" formatCode="mm/dd/yyyy\ \ \ hh:mm">
                  <c:v>41384.166666666664</c:v>
                </c:pt>
                <c:pt idx="2183" formatCode="mm/dd/yyyy\ \ \ hh:mm">
                  <c:v>41384.416666666664</c:v>
                </c:pt>
                <c:pt idx="2184" formatCode="mm/dd/yyyy\ \ \ hh:mm">
                  <c:v>41384.666666666664</c:v>
                </c:pt>
                <c:pt idx="2185" formatCode="mm/dd/yyyy\ \ \ hh:mm">
                  <c:v>41384.916666666664</c:v>
                </c:pt>
                <c:pt idx="2186" formatCode="mm/dd/yyyy\ \ \ hh:mm">
                  <c:v>41385.166666666664</c:v>
                </c:pt>
                <c:pt idx="2187" formatCode="mm/dd/yyyy\ \ \ hh:mm">
                  <c:v>41385.416666666664</c:v>
                </c:pt>
                <c:pt idx="2188" formatCode="mm/dd/yyyy\ \ \ hh:mm">
                  <c:v>41385.666666666664</c:v>
                </c:pt>
                <c:pt idx="2189" formatCode="mm/dd/yyyy\ \ \ hh:mm">
                  <c:v>41385.916666666664</c:v>
                </c:pt>
                <c:pt idx="2190" formatCode="mm/dd/yyyy\ \ \ hh:mm">
                  <c:v>41386.166666666664</c:v>
                </c:pt>
                <c:pt idx="2191" formatCode="mm/dd/yyyy\ \ \ hh:mm">
                  <c:v>41386.416666666664</c:v>
                </c:pt>
                <c:pt idx="2192" formatCode="mm/dd/yyyy\ \ \ hh:mm">
                  <c:v>41386.666666666664</c:v>
                </c:pt>
                <c:pt idx="2193" formatCode="mm/dd/yyyy\ \ \ hh:mm">
                  <c:v>41386.916666666664</c:v>
                </c:pt>
                <c:pt idx="2194" formatCode="mm/dd/yyyy\ \ \ hh:mm">
                  <c:v>41387.166666666664</c:v>
                </c:pt>
                <c:pt idx="2195" formatCode="mm/dd/yyyy\ \ \ hh:mm">
                  <c:v>41387.416666666664</c:v>
                </c:pt>
                <c:pt idx="2196" formatCode="mm/dd/yyyy\ \ \ hh:mm">
                  <c:v>41387.666666666664</c:v>
                </c:pt>
                <c:pt idx="2197" formatCode="mm/dd/yyyy\ \ \ hh:mm">
                  <c:v>41387.916666666664</c:v>
                </c:pt>
                <c:pt idx="2198" formatCode="mm/dd/yyyy\ \ \ hh:mm">
                  <c:v>41388.166666666664</c:v>
                </c:pt>
                <c:pt idx="2199" formatCode="mm/dd/yyyy\ \ \ hh:mm">
                  <c:v>41388.416666666664</c:v>
                </c:pt>
                <c:pt idx="2200" formatCode="mm/dd/yyyy\ \ \ hh:mm">
                  <c:v>41388.666666666664</c:v>
                </c:pt>
                <c:pt idx="2201" formatCode="mm/dd/yyyy\ \ \ hh:mm">
                  <c:v>41388.916666666664</c:v>
                </c:pt>
                <c:pt idx="2202" formatCode="mm/dd/yyyy\ \ \ hh:mm">
                  <c:v>41389.166666666664</c:v>
                </c:pt>
                <c:pt idx="2203" formatCode="mm/dd/yyyy\ \ \ hh:mm">
                  <c:v>41389.416666666664</c:v>
                </c:pt>
                <c:pt idx="2204" formatCode="mm/dd/yyyy\ \ \ hh:mm">
                  <c:v>41389.666666666664</c:v>
                </c:pt>
                <c:pt idx="2205" formatCode="mm/dd/yyyy\ \ \ hh:mm">
                  <c:v>41389.916666666664</c:v>
                </c:pt>
                <c:pt idx="2206" formatCode="mm/dd/yyyy\ \ \ hh:mm">
                  <c:v>41390.166666666664</c:v>
                </c:pt>
                <c:pt idx="2207" formatCode="mm/dd/yyyy\ \ \ hh:mm">
                  <c:v>41390.416666666664</c:v>
                </c:pt>
                <c:pt idx="2208" formatCode="mm/dd/yyyy\ \ \ hh:mm">
                  <c:v>41390.666666666664</c:v>
                </c:pt>
                <c:pt idx="2209" formatCode="mm/dd/yyyy\ \ \ hh:mm">
                  <c:v>41390.916666666664</c:v>
                </c:pt>
                <c:pt idx="2210" formatCode="mm/dd/yyyy\ \ \ hh:mm">
                  <c:v>41391.166666666664</c:v>
                </c:pt>
                <c:pt idx="2211" formatCode="mm/dd/yyyy\ \ \ hh:mm">
                  <c:v>41391.416666666664</c:v>
                </c:pt>
                <c:pt idx="2212" formatCode="mm/dd/yyyy\ \ \ hh:mm">
                  <c:v>41391.666666666664</c:v>
                </c:pt>
                <c:pt idx="2213" formatCode="mm/dd/yyyy\ \ \ hh:mm">
                  <c:v>41391.916666666664</c:v>
                </c:pt>
                <c:pt idx="2214" formatCode="mm/dd/yyyy\ \ \ hh:mm">
                  <c:v>41392.166666666664</c:v>
                </c:pt>
                <c:pt idx="2215" formatCode="mm/dd/yyyy\ \ \ hh:mm">
                  <c:v>41392.416666666664</c:v>
                </c:pt>
                <c:pt idx="2216" formatCode="mm/dd/yyyy\ \ \ hh:mm">
                  <c:v>41392.666666666664</c:v>
                </c:pt>
                <c:pt idx="2217" formatCode="mm/dd/yyyy\ \ \ hh:mm">
                  <c:v>41392.916666666664</c:v>
                </c:pt>
                <c:pt idx="2218" formatCode="mm/dd/yyyy\ \ \ hh:mm">
                  <c:v>41393.166666666664</c:v>
                </c:pt>
                <c:pt idx="2219" formatCode="mm/dd/yyyy\ \ \ hh:mm">
                  <c:v>41393.416666666664</c:v>
                </c:pt>
                <c:pt idx="2220" formatCode="mm/dd/yyyy\ \ \ hh:mm">
                  <c:v>41393.666666666664</c:v>
                </c:pt>
                <c:pt idx="2221" formatCode="mm/dd/yyyy\ \ \ hh:mm">
                  <c:v>41393.916666666664</c:v>
                </c:pt>
                <c:pt idx="2222" formatCode="mm/dd/yyyy\ \ \ hh:mm">
                  <c:v>41394.166666666664</c:v>
                </c:pt>
                <c:pt idx="2223" formatCode="mm/dd/yyyy\ \ \ hh:mm">
                  <c:v>41394.416666666664</c:v>
                </c:pt>
                <c:pt idx="2224" formatCode="mm/dd/yyyy\ \ \ hh:mm">
                  <c:v>41394.666666666664</c:v>
                </c:pt>
                <c:pt idx="2225" formatCode="mm/dd/yyyy\ \ \ hh:mm">
                  <c:v>41394.916666666664</c:v>
                </c:pt>
                <c:pt idx="2226" formatCode="mm/dd/yyyy\ \ \ hh:mm">
                  <c:v>41395.166666666664</c:v>
                </c:pt>
                <c:pt idx="2227" formatCode="mm/dd/yyyy\ \ \ hh:mm">
                  <c:v>41395.416666666664</c:v>
                </c:pt>
                <c:pt idx="2228" formatCode="mm/dd/yyyy\ \ \ hh:mm">
                  <c:v>41395.666666666664</c:v>
                </c:pt>
                <c:pt idx="2229" formatCode="mm/dd/yyyy\ \ \ hh:mm">
                  <c:v>41395.916666666664</c:v>
                </c:pt>
                <c:pt idx="2230" formatCode="mm/dd/yyyy\ \ \ hh:mm">
                  <c:v>41396.166666666664</c:v>
                </c:pt>
                <c:pt idx="2231" formatCode="mm/dd/yyyy\ \ \ hh:mm">
                  <c:v>41396.416666666664</c:v>
                </c:pt>
                <c:pt idx="2232" formatCode="mm/dd/yyyy\ \ \ hh:mm">
                  <c:v>41396.666666666664</c:v>
                </c:pt>
                <c:pt idx="2233" formatCode="mm/dd/yyyy\ \ \ hh:mm">
                  <c:v>41396.916666666664</c:v>
                </c:pt>
                <c:pt idx="2234" formatCode="mm/dd/yyyy\ \ \ hh:mm">
                  <c:v>41397.166666666664</c:v>
                </c:pt>
                <c:pt idx="2235" formatCode="mm/dd/yyyy\ \ \ hh:mm">
                  <c:v>41397.416666666664</c:v>
                </c:pt>
                <c:pt idx="2236" formatCode="mm/dd/yyyy\ \ \ hh:mm">
                  <c:v>41397.666666666664</c:v>
                </c:pt>
                <c:pt idx="2237" formatCode="mm/dd/yyyy\ \ \ hh:mm">
                  <c:v>41397.916666666664</c:v>
                </c:pt>
                <c:pt idx="2238" formatCode="mm/dd/yyyy\ \ \ hh:mm">
                  <c:v>41398.166666666664</c:v>
                </c:pt>
                <c:pt idx="2239" formatCode="mm/dd/yyyy\ \ \ hh:mm">
                  <c:v>41398.416666666664</c:v>
                </c:pt>
                <c:pt idx="2240" formatCode="mm/dd/yyyy\ \ \ hh:mm">
                  <c:v>41398.666666666664</c:v>
                </c:pt>
                <c:pt idx="2241" formatCode="mm/dd/yyyy\ \ \ hh:mm">
                  <c:v>41398.916666666664</c:v>
                </c:pt>
                <c:pt idx="2242" formatCode="mm/dd/yyyy\ \ \ hh:mm">
                  <c:v>41399.166666666664</c:v>
                </c:pt>
                <c:pt idx="2243" formatCode="mm/dd/yyyy\ \ \ hh:mm">
                  <c:v>41399.416666666664</c:v>
                </c:pt>
                <c:pt idx="2244" formatCode="mm/dd/yyyy\ \ \ hh:mm">
                  <c:v>41399.666666666664</c:v>
                </c:pt>
                <c:pt idx="2245" formatCode="mm/dd/yyyy\ \ \ hh:mm">
                  <c:v>41399.916666666664</c:v>
                </c:pt>
                <c:pt idx="2246" formatCode="mm/dd/yyyy\ \ \ hh:mm">
                  <c:v>41400.166666666664</c:v>
                </c:pt>
                <c:pt idx="2247" formatCode="mm/dd/yyyy\ \ \ hh:mm">
                  <c:v>41400.416666666664</c:v>
                </c:pt>
                <c:pt idx="2248" formatCode="mm/dd/yyyy\ \ \ hh:mm">
                  <c:v>41400.666666666664</c:v>
                </c:pt>
                <c:pt idx="2249" formatCode="mm/dd/yyyy\ \ \ hh:mm">
                  <c:v>41400.916666666664</c:v>
                </c:pt>
                <c:pt idx="2250" formatCode="mm/dd/yyyy\ \ \ hh:mm">
                  <c:v>41401.166666666664</c:v>
                </c:pt>
                <c:pt idx="2251" formatCode="mm/dd/yyyy\ \ \ hh:mm">
                  <c:v>41401.416666666664</c:v>
                </c:pt>
                <c:pt idx="2252" formatCode="mm/dd/yyyy\ \ \ hh:mm">
                  <c:v>41401.666666666664</c:v>
                </c:pt>
                <c:pt idx="2253" formatCode="mm/dd/yyyy\ \ \ hh:mm">
                  <c:v>41401.916666666664</c:v>
                </c:pt>
                <c:pt idx="2254" formatCode="mm/dd/yyyy\ \ \ hh:mm">
                  <c:v>41402.166666666664</c:v>
                </c:pt>
                <c:pt idx="2255" formatCode="mm/dd/yyyy\ \ \ hh:mm">
                  <c:v>41402.416666666664</c:v>
                </c:pt>
                <c:pt idx="2256" formatCode="mm/dd/yyyy\ \ \ hh:mm">
                  <c:v>41402.666666666664</c:v>
                </c:pt>
                <c:pt idx="2257" formatCode="mm/dd/yyyy\ \ \ hh:mm">
                  <c:v>41402.916666666664</c:v>
                </c:pt>
                <c:pt idx="2258" formatCode="mm/dd/yyyy\ \ \ hh:mm">
                  <c:v>41403.166666666664</c:v>
                </c:pt>
                <c:pt idx="2259" formatCode="mm/dd/yyyy\ \ \ hh:mm">
                  <c:v>41403.416666666664</c:v>
                </c:pt>
                <c:pt idx="2260" formatCode="mm/dd/yyyy\ \ \ hh:mm">
                  <c:v>41403.666666666664</c:v>
                </c:pt>
                <c:pt idx="2261" formatCode="mm/dd/yyyy\ \ \ hh:mm">
                  <c:v>41403.916666666664</c:v>
                </c:pt>
                <c:pt idx="2262" formatCode="mm/dd/yyyy\ \ \ hh:mm">
                  <c:v>41404.166666666664</c:v>
                </c:pt>
                <c:pt idx="2263" formatCode="mm/dd/yyyy\ \ \ hh:mm">
                  <c:v>41404.416666666664</c:v>
                </c:pt>
                <c:pt idx="2264" formatCode="mm/dd/yyyy\ \ \ hh:mm">
                  <c:v>41404.666666666664</c:v>
                </c:pt>
                <c:pt idx="2265" formatCode="mm/dd/yyyy\ \ \ hh:mm">
                  <c:v>41404.916666666664</c:v>
                </c:pt>
                <c:pt idx="2266" formatCode="mm/dd/yyyy\ \ \ hh:mm">
                  <c:v>41405.166666666664</c:v>
                </c:pt>
                <c:pt idx="2267" formatCode="mm/dd/yyyy\ \ \ hh:mm">
                  <c:v>41405.416666666664</c:v>
                </c:pt>
                <c:pt idx="2268" formatCode="mm/dd/yyyy\ \ \ hh:mm">
                  <c:v>41405.666666666664</c:v>
                </c:pt>
                <c:pt idx="2269" formatCode="mm/dd/yyyy\ \ \ hh:mm">
                  <c:v>41405.916666666664</c:v>
                </c:pt>
                <c:pt idx="2270" formatCode="mm/dd/yyyy\ \ \ hh:mm">
                  <c:v>41406.166666666664</c:v>
                </c:pt>
                <c:pt idx="2271" formatCode="mm/dd/yyyy\ \ \ hh:mm">
                  <c:v>41406.416666666664</c:v>
                </c:pt>
                <c:pt idx="2272" formatCode="mm/dd/yyyy\ \ \ hh:mm">
                  <c:v>41406.666666666664</c:v>
                </c:pt>
                <c:pt idx="2273" formatCode="mm/dd/yyyy\ \ \ hh:mm">
                  <c:v>41406.916666666664</c:v>
                </c:pt>
                <c:pt idx="2274" formatCode="mm/dd/yyyy\ \ \ hh:mm">
                  <c:v>41407.166666666664</c:v>
                </c:pt>
                <c:pt idx="2275" formatCode="mm/dd/yyyy\ \ \ hh:mm">
                  <c:v>41407.416666666664</c:v>
                </c:pt>
                <c:pt idx="2276" formatCode="mm/dd/yyyy\ \ \ hh:mm">
                  <c:v>41407.666666666664</c:v>
                </c:pt>
                <c:pt idx="2277" formatCode="mm/dd/yyyy\ \ \ hh:mm">
                  <c:v>41407.916666666664</c:v>
                </c:pt>
                <c:pt idx="2278" formatCode="mm/dd/yyyy\ \ \ hh:mm">
                  <c:v>41408.166666666664</c:v>
                </c:pt>
                <c:pt idx="2279" formatCode="mm/dd/yyyy\ \ \ hh:mm">
                  <c:v>41408.416666666664</c:v>
                </c:pt>
                <c:pt idx="2280" formatCode="mm/dd/yyyy\ \ \ hh:mm">
                  <c:v>41408.666666666664</c:v>
                </c:pt>
                <c:pt idx="2281" formatCode="mm/dd/yyyy\ \ \ hh:mm">
                  <c:v>41408.916666666664</c:v>
                </c:pt>
                <c:pt idx="2282" formatCode="mm/dd/yyyy\ \ \ hh:mm">
                  <c:v>41409.166666666664</c:v>
                </c:pt>
                <c:pt idx="2283" formatCode="mm/dd/yyyy\ \ \ hh:mm">
                  <c:v>41409.416666666664</c:v>
                </c:pt>
                <c:pt idx="2284" formatCode="mm/dd/yyyy\ \ \ hh:mm">
                  <c:v>41409.666666666664</c:v>
                </c:pt>
                <c:pt idx="2285" formatCode="mm/dd/yyyy\ \ \ hh:mm">
                  <c:v>41409.916666666664</c:v>
                </c:pt>
                <c:pt idx="2286" formatCode="mm/dd/yyyy\ \ \ hh:mm">
                  <c:v>41410.166666666664</c:v>
                </c:pt>
                <c:pt idx="2287" formatCode="mm/dd/yyyy\ \ \ hh:mm">
                  <c:v>41410.416666666664</c:v>
                </c:pt>
                <c:pt idx="2288" formatCode="mm/dd/yyyy\ \ \ hh:mm">
                  <c:v>41410.666666666664</c:v>
                </c:pt>
                <c:pt idx="2289" formatCode="mm/dd/yyyy\ \ \ hh:mm">
                  <c:v>41410.916666666664</c:v>
                </c:pt>
                <c:pt idx="2290" formatCode="mm/dd/yyyy\ \ \ hh:mm">
                  <c:v>41411.166666666664</c:v>
                </c:pt>
                <c:pt idx="2291" formatCode="mm/dd/yyyy\ \ \ hh:mm">
                  <c:v>41411.416666666664</c:v>
                </c:pt>
                <c:pt idx="2292" formatCode="mm/dd/yyyy\ \ \ hh:mm">
                  <c:v>41411.666666666664</c:v>
                </c:pt>
                <c:pt idx="2293" formatCode="mm/dd/yyyy\ \ \ hh:mm">
                  <c:v>41411.916666666664</c:v>
                </c:pt>
                <c:pt idx="2294" formatCode="mm/dd/yyyy\ \ \ hh:mm">
                  <c:v>41412.166666666664</c:v>
                </c:pt>
                <c:pt idx="2295" formatCode="mm/dd/yyyy\ \ \ hh:mm">
                  <c:v>41412.416666666664</c:v>
                </c:pt>
                <c:pt idx="2296" formatCode="mm/dd/yyyy\ \ \ hh:mm">
                  <c:v>41412.666666666664</c:v>
                </c:pt>
                <c:pt idx="2297" formatCode="mm/dd/yyyy\ \ \ hh:mm">
                  <c:v>41412.916666666664</c:v>
                </c:pt>
                <c:pt idx="2298" formatCode="mm/dd/yyyy\ \ \ hh:mm">
                  <c:v>41413.166666666664</c:v>
                </c:pt>
                <c:pt idx="2299" formatCode="mm/dd/yyyy\ \ \ hh:mm">
                  <c:v>41413.416666666664</c:v>
                </c:pt>
                <c:pt idx="2300" formatCode="mm/dd/yyyy\ \ \ hh:mm">
                  <c:v>41413.666666666664</c:v>
                </c:pt>
                <c:pt idx="2301" formatCode="mm/dd/yyyy\ \ \ hh:mm">
                  <c:v>41413.916666666664</c:v>
                </c:pt>
                <c:pt idx="2302" formatCode="mm/dd/yyyy\ \ \ hh:mm">
                  <c:v>41414.166666666664</c:v>
                </c:pt>
                <c:pt idx="2303" formatCode="mm/dd/yyyy\ \ \ hh:mm">
                  <c:v>41414.416666666664</c:v>
                </c:pt>
                <c:pt idx="2304" formatCode="mm/dd/yyyy\ \ \ hh:mm">
                  <c:v>41414.666666666664</c:v>
                </c:pt>
                <c:pt idx="2305" formatCode="mm/dd/yyyy\ \ \ hh:mm">
                  <c:v>41414.916666666664</c:v>
                </c:pt>
                <c:pt idx="2306" formatCode="mm/dd/yyyy\ \ \ hh:mm">
                  <c:v>41415.166666666664</c:v>
                </c:pt>
                <c:pt idx="2307" formatCode="mm/dd/yyyy\ \ \ hh:mm">
                  <c:v>41415.416666666664</c:v>
                </c:pt>
                <c:pt idx="2308" formatCode="mm/dd/yyyy\ \ \ hh:mm">
                  <c:v>41415.666666666664</c:v>
                </c:pt>
                <c:pt idx="2309" formatCode="mm/dd/yyyy\ \ \ hh:mm">
                  <c:v>41415.916666666664</c:v>
                </c:pt>
                <c:pt idx="2310" formatCode="mm/dd/yyyy\ \ \ hh:mm">
                  <c:v>41416.166666666664</c:v>
                </c:pt>
                <c:pt idx="2311" formatCode="mm/dd/yyyy\ \ \ hh:mm">
                  <c:v>41416.416666666664</c:v>
                </c:pt>
                <c:pt idx="2312" formatCode="mm/dd/yyyy\ \ \ hh:mm">
                  <c:v>41416.666666666664</c:v>
                </c:pt>
                <c:pt idx="2313" formatCode="mm/dd/yyyy\ \ \ hh:mm">
                  <c:v>41416.916666666664</c:v>
                </c:pt>
                <c:pt idx="2314" formatCode="mm/dd/yyyy\ \ \ hh:mm">
                  <c:v>41417.166666666664</c:v>
                </c:pt>
                <c:pt idx="2315" formatCode="mm/dd/yyyy\ \ \ hh:mm">
                  <c:v>41417.416666666664</c:v>
                </c:pt>
                <c:pt idx="2316" formatCode="mm/dd/yyyy\ \ \ hh:mm">
                  <c:v>41417.666666666664</c:v>
                </c:pt>
                <c:pt idx="2317" formatCode="mm/dd/yyyy\ \ \ hh:mm">
                  <c:v>41417.916666666664</c:v>
                </c:pt>
                <c:pt idx="2318" formatCode="mm/dd/yyyy\ \ \ hh:mm">
                  <c:v>41418.166666666664</c:v>
                </c:pt>
                <c:pt idx="2319" formatCode="mm/dd/yyyy\ \ \ hh:mm">
                  <c:v>41418.416666666664</c:v>
                </c:pt>
                <c:pt idx="2320" formatCode="mm/dd/yyyy\ \ \ hh:mm">
                  <c:v>41418.666666666664</c:v>
                </c:pt>
                <c:pt idx="2321" formatCode="mm/dd/yyyy\ \ \ hh:mm">
                  <c:v>41418.916666666664</c:v>
                </c:pt>
                <c:pt idx="2322" formatCode="mm/dd/yyyy\ \ \ hh:mm">
                  <c:v>41419.166666666664</c:v>
                </c:pt>
                <c:pt idx="2323" formatCode="mm/dd/yyyy\ \ \ hh:mm">
                  <c:v>41419.416666666664</c:v>
                </c:pt>
                <c:pt idx="2324" formatCode="mm/dd/yyyy\ \ \ hh:mm">
                  <c:v>41419.666666666664</c:v>
                </c:pt>
                <c:pt idx="2325" formatCode="mm/dd/yyyy\ \ \ hh:mm">
                  <c:v>41419.916666666664</c:v>
                </c:pt>
                <c:pt idx="2326" formatCode="mm/dd/yyyy\ \ \ hh:mm">
                  <c:v>41420.166666666664</c:v>
                </c:pt>
                <c:pt idx="2327" formatCode="mm/dd/yyyy\ \ \ hh:mm">
                  <c:v>41420.416666666664</c:v>
                </c:pt>
                <c:pt idx="2328" formatCode="mm/dd/yyyy\ \ \ hh:mm">
                  <c:v>41420.666666666664</c:v>
                </c:pt>
                <c:pt idx="2329" formatCode="mm/dd/yyyy\ \ \ hh:mm">
                  <c:v>41420.916666666664</c:v>
                </c:pt>
                <c:pt idx="2330" formatCode="mm/dd/yyyy\ \ \ hh:mm">
                  <c:v>41421.166666666664</c:v>
                </c:pt>
                <c:pt idx="2331" formatCode="mm/dd/yyyy\ \ \ hh:mm">
                  <c:v>41421.416666666664</c:v>
                </c:pt>
                <c:pt idx="2332" formatCode="mm/dd/yyyy\ \ \ hh:mm">
                  <c:v>41421.666666666664</c:v>
                </c:pt>
                <c:pt idx="2333" formatCode="mm/dd/yyyy\ \ \ hh:mm">
                  <c:v>41421.916666666664</c:v>
                </c:pt>
                <c:pt idx="2334" formatCode="mm/dd/yyyy\ \ \ hh:mm">
                  <c:v>41422.166666666664</c:v>
                </c:pt>
                <c:pt idx="2335" formatCode="mm/dd/yyyy\ \ \ hh:mm">
                  <c:v>41422.416666666664</c:v>
                </c:pt>
                <c:pt idx="2336" formatCode="mm/dd/yyyy\ \ \ hh:mm">
                  <c:v>41422.666666666664</c:v>
                </c:pt>
                <c:pt idx="2337" formatCode="mm/dd/yyyy\ \ \ hh:mm">
                  <c:v>41422.916666666664</c:v>
                </c:pt>
                <c:pt idx="2338" formatCode="mm/dd/yyyy\ \ \ hh:mm">
                  <c:v>41423.166666666664</c:v>
                </c:pt>
                <c:pt idx="2339" formatCode="mm/dd/yyyy\ \ \ hh:mm">
                  <c:v>41423.416666666664</c:v>
                </c:pt>
                <c:pt idx="2340" formatCode="mm/dd/yyyy\ \ \ hh:mm">
                  <c:v>41423.666666666664</c:v>
                </c:pt>
                <c:pt idx="2341" formatCode="mm/dd/yyyy\ \ \ hh:mm">
                  <c:v>41423.916666666664</c:v>
                </c:pt>
                <c:pt idx="2342" formatCode="mm/dd/yyyy\ \ \ hh:mm">
                  <c:v>41424.166666666664</c:v>
                </c:pt>
                <c:pt idx="2343" formatCode="mm/dd/yyyy\ \ \ hh:mm">
                  <c:v>41424.416666666664</c:v>
                </c:pt>
                <c:pt idx="2344" formatCode="mm/dd/yyyy\ \ \ hh:mm">
                  <c:v>41424.666666666664</c:v>
                </c:pt>
                <c:pt idx="2345" formatCode="mm/dd/yyyy\ \ \ hh:mm">
                  <c:v>41424.916666666664</c:v>
                </c:pt>
                <c:pt idx="2346" formatCode="mm/dd/yyyy\ \ \ hh:mm">
                  <c:v>41425.166666666664</c:v>
                </c:pt>
                <c:pt idx="2347" formatCode="mm/dd/yyyy\ \ \ hh:mm">
                  <c:v>41425.416666666664</c:v>
                </c:pt>
                <c:pt idx="2348" formatCode="mm/dd/yyyy\ \ \ hh:mm">
                  <c:v>41425.666666666664</c:v>
                </c:pt>
                <c:pt idx="2349" formatCode="mm/dd/yyyy\ \ \ hh:mm">
                  <c:v>41425.916666666664</c:v>
                </c:pt>
                <c:pt idx="2350" formatCode="mm/dd/yyyy\ \ \ hh:mm">
                  <c:v>41426.166666666664</c:v>
                </c:pt>
                <c:pt idx="2351" formatCode="mm/dd/yyyy\ \ \ hh:mm">
                  <c:v>41426.416666666664</c:v>
                </c:pt>
                <c:pt idx="2352" formatCode="mm/dd/yyyy\ \ \ hh:mm">
                  <c:v>41426.666666666664</c:v>
                </c:pt>
                <c:pt idx="2353" formatCode="mm/dd/yyyy\ \ \ hh:mm">
                  <c:v>41426.916666666664</c:v>
                </c:pt>
                <c:pt idx="2354" formatCode="mm/dd/yyyy\ \ \ hh:mm">
                  <c:v>41427.166666666664</c:v>
                </c:pt>
                <c:pt idx="2355" formatCode="mm/dd/yyyy\ \ \ hh:mm">
                  <c:v>41427.416666666664</c:v>
                </c:pt>
                <c:pt idx="2356" formatCode="mm/dd/yyyy\ \ \ hh:mm">
                  <c:v>41427.666666666664</c:v>
                </c:pt>
                <c:pt idx="2357" formatCode="mm/dd/yyyy\ \ \ hh:mm">
                  <c:v>41427.916666666664</c:v>
                </c:pt>
                <c:pt idx="2358" formatCode="mm/dd/yyyy\ \ \ hh:mm">
                  <c:v>41428.166666666664</c:v>
                </c:pt>
                <c:pt idx="2359" formatCode="mm/dd/yyyy\ \ \ hh:mm">
                  <c:v>41428.416666666664</c:v>
                </c:pt>
                <c:pt idx="2360" formatCode="mm/dd/yyyy\ \ \ hh:mm">
                  <c:v>41428.666666666664</c:v>
                </c:pt>
                <c:pt idx="2361" formatCode="mm/dd/yyyy\ \ \ hh:mm">
                  <c:v>41428.916666666664</c:v>
                </c:pt>
                <c:pt idx="2362" formatCode="mm/dd/yyyy\ \ \ hh:mm">
                  <c:v>41429.166666666664</c:v>
                </c:pt>
                <c:pt idx="2363" formatCode="mm/dd/yyyy\ \ \ hh:mm">
                  <c:v>41429.416666666664</c:v>
                </c:pt>
                <c:pt idx="2364" formatCode="mm/dd/yyyy\ \ \ hh:mm">
                  <c:v>41429.666666666664</c:v>
                </c:pt>
                <c:pt idx="2365" formatCode="mm/dd/yyyy\ \ \ hh:mm">
                  <c:v>41429.916666666664</c:v>
                </c:pt>
                <c:pt idx="2366" formatCode="mm/dd/yyyy\ \ \ hh:mm">
                  <c:v>41430.166666666664</c:v>
                </c:pt>
                <c:pt idx="2367" formatCode="mm/dd/yyyy\ \ \ hh:mm">
                  <c:v>41430.416666666664</c:v>
                </c:pt>
                <c:pt idx="2368" formatCode="mm/dd/yyyy\ \ \ hh:mm">
                  <c:v>41430.666666666664</c:v>
                </c:pt>
                <c:pt idx="2369" formatCode="mm/dd/yyyy\ \ \ hh:mm">
                  <c:v>41430.916666666664</c:v>
                </c:pt>
                <c:pt idx="2370" formatCode="mm/dd/yyyy\ \ \ hh:mm">
                  <c:v>41431.166666666664</c:v>
                </c:pt>
                <c:pt idx="2371" formatCode="mm/dd/yyyy\ \ \ hh:mm">
                  <c:v>41431.416666666664</c:v>
                </c:pt>
                <c:pt idx="2372" formatCode="mm/dd/yyyy\ \ \ hh:mm">
                  <c:v>41431.666666666664</c:v>
                </c:pt>
                <c:pt idx="2373" formatCode="mm/dd/yyyy\ \ \ hh:mm">
                  <c:v>41431.916666666664</c:v>
                </c:pt>
                <c:pt idx="2374" formatCode="mm/dd/yyyy\ \ \ hh:mm">
                  <c:v>41432.166666666664</c:v>
                </c:pt>
                <c:pt idx="2375" formatCode="mm/dd/yyyy\ \ \ hh:mm">
                  <c:v>41432.416666666664</c:v>
                </c:pt>
                <c:pt idx="2376" formatCode="mm/dd/yyyy\ \ \ hh:mm">
                  <c:v>41432.666666666664</c:v>
                </c:pt>
                <c:pt idx="2377" formatCode="mm/dd/yyyy\ \ \ hh:mm">
                  <c:v>41432.916666666664</c:v>
                </c:pt>
                <c:pt idx="2378" formatCode="mm/dd/yyyy\ \ \ hh:mm">
                  <c:v>41433.166666666664</c:v>
                </c:pt>
                <c:pt idx="2379" formatCode="mm/dd/yyyy\ \ \ hh:mm">
                  <c:v>41433.416666666664</c:v>
                </c:pt>
                <c:pt idx="2380" formatCode="mm/dd/yyyy\ \ \ hh:mm">
                  <c:v>41433.666666666664</c:v>
                </c:pt>
                <c:pt idx="2381" formatCode="mm/dd/yyyy\ \ \ hh:mm">
                  <c:v>41433.916666666664</c:v>
                </c:pt>
                <c:pt idx="2382" formatCode="mm/dd/yyyy\ \ \ hh:mm">
                  <c:v>41434.166666666664</c:v>
                </c:pt>
                <c:pt idx="2383" formatCode="mm/dd/yyyy\ \ \ hh:mm">
                  <c:v>41434.416666666664</c:v>
                </c:pt>
                <c:pt idx="2384" formatCode="mm/dd/yyyy\ \ \ hh:mm">
                  <c:v>41434.666666666664</c:v>
                </c:pt>
                <c:pt idx="2385" formatCode="mm/dd/yyyy\ \ \ hh:mm">
                  <c:v>41434.916666666664</c:v>
                </c:pt>
                <c:pt idx="2386" formatCode="mm/dd/yyyy\ \ \ hh:mm">
                  <c:v>41435.166666666664</c:v>
                </c:pt>
                <c:pt idx="2387" formatCode="mm/dd/yyyy\ \ \ hh:mm">
                  <c:v>41435.416666666664</c:v>
                </c:pt>
                <c:pt idx="2388" formatCode="mm/dd/yyyy\ \ \ hh:mm">
                  <c:v>41435.666666666664</c:v>
                </c:pt>
                <c:pt idx="2389" formatCode="mm/dd/yyyy\ \ \ hh:mm">
                  <c:v>41435.916666666664</c:v>
                </c:pt>
                <c:pt idx="2390" formatCode="mm/dd/yyyy\ \ \ hh:mm">
                  <c:v>41436.166666666664</c:v>
                </c:pt>
                <c:pt idx="2391" formatCode="mm/dd/yyyy\ \ \ hh:mm">
                  <c:v>41436.416666666664</c:v>
                </c:pt>
                <c:pt idx="2392" formatCode="mm/dd/yyyy\ \ \ hh:mm">
                  <c:v>41436.666666666664</c:v>
                </c:pt>
                <c:pt idx="2393" formatCode="mm/dd/yyyy\ \ \ hh:mm">
                  <c:v>41436.916666666664</c:v>
                </c:pt>
                <c:pt idx="2394" formatCode="mm/dd/yyyy\ \ \ hh:mm">
                  <c:v>41437.166666666664</c:v>
                </c:pt>
                <c:pt idx="2395" formatCode="mm/dd/yyyy\ \ \ hh:mm">
                  <c:v>41437.416666666664</c:v>
                </c:pt>
                <c:pt idx="2396" formatCode="mm/dd/yyyy\ \ \ hh:mm">
                  <c:v>41437.666666666664</c:v>
                </c:pt>
                <c:pt idx="2397" formatCode="mm/dd/yyyy\ \ \ hh:mm">
                  <c:v>41437.916666666664</c:v>
                </c:pt>
                <c:pt idx="2398" formatCode="mm/dd/yyyy\ \ \ hh:mm">
                  <c:v>41438.166666666664</c:v>
                </c:pt>
                <c:pt idx="2399" formatCode="mm/dd/yyyy\ \ \ hh:mm">
                  <c:v>41438.416666666664</c:v>
                </c:pt>
                <c:pt idx="2400" formatCode="mm/dd/yyyy\ \ \ hh:mm">
                  <c:v>41438.666666666664</c:v>
                </c:pt>
                <c:pt idx="2401" formatCode="mm/dd/yyyy\ \ \ hh:mm">
                  <c:v>41438.916666666664</c:v>
                </c:pt>
                <c:pt idx="2402" formatCode="mm/dd/yyyy\ \ \ hh:mm">
                  <c:v>41439.166666666664</c:v>
                </c:pt>
                <c:pt idx="2403" formatCode="mm/dd/yyyy\ \ \ hh:mm">
                  <c:v>41439.416666666664</c:v>
                </c:pt>
                <c:pt idx="2404" formatCode="mm/dd/yyyy\ \ \ hh:mm">
                  <c:v>41439.666666666664</c:v>
                </c:pt>
                <c:pt idx="2405" formatCode="mm/dd/yyyy\ \ \ hh:mm">
                  <c:v>41439.916666666664</c:v>
                </c:pt>
                <c:pt idx="2406" formatCode="mm/dd/yyyy\ \ \ hh:mm">
                  <c:v>41440.166666666664</c:v>
                </c:pt>
                <c:pt idx="2407" formatCode="mm/dd/yyyy\ \ \ hh:mm">
                  <c:v>41440.416666666664</c:v>
                </c:pt>
                <c:pt idx="2408" formatCode="mm/dd/yyyy\ \ \ hh:mm">
                  <c:v>41440.666666666664</c:v>
                </c:pt>
                <c:pt idx="2409" formatCode="mm/dd/yyyy\ \ \ hh:mm">
                  <c:v>41440.916666666664</c:v>
                </c:pt>
                <c:pt idx="2410" formatCode="mm/dd/yyyy\ \ \ hh:mm">
                  <c:v>41441.166666666664</c:v>
                </c:pt>
                <c:pt idx="2411" formatCode="mm/dd/yyyy\ \ \ hh:mm">
                  <c:v>41441.416666666664</c:v>
                </c:pt>
                <c:pt idx="2412" formatCode="mm/dd/yyyy\ \ \ hh:mm">
                  <c:v>41441.666666666664</c:v>
                </c:pt>
                <c:pt idx="2413" formatCode="mm/dd/yyyy\ \ \ hh:mm">
                  <c:v>41441.916666666664</c:v>
                </c:pt>
                <c:pt idx="2414" formatCode="mm/dd/yyyy\ \ \ hh:mm">
                  <c:v>41442.166666666664</c:v>
                </c:pt>
                <c:pt idx="2415" formatCode="mm/dd/yyyy\ \ \ hh:mm">
                  <c:v>41442.416666666664</c:v>
                </c:pt>
                <c:pt idx="2416" formatCode="mm/dd/yyyy\ \ \ hh:mm">
                  <c:v>41442.666666666664</c:v>
                </c:pt>
                <c:pt idx="2417" formatCode="mm/dd/yyyy\ \ \ hh:mm">
                  <c:v>41442.916666666664</c:v>
                </c:pt>
                <c:pt idx="2418" formatCode="mm/dd/yyyy\ \ \ hh:mm">
                  <c:v>41443.166666666664</c:v>
                </c:pt>
                <c:pt idx="2419" formatCode="mm/dd/yyyy\ \ \ hh:mm">
                  <c:v>41443.416666666664</c:v>
                </c:pt>
                <c:pt idx="2420" formatCode="mm/dd/yyyy\ \ \ hh:mm">
                  <c:v>41443.666666666664</c:v>
                </c:pt>
                <c:pt idx="2421" formatCode="mm/dd/yyyy\ \ \ hh:mm">
                  <c:v>41443.916666666664</c:v>
                </c:pt>
                <c:pt idx="2422" formatCode="mm/dd/yyyy\ \ \ hh:mm">
                  <c:v>41444.166666666664</c:v>
                </c:pt>
                <c:pt idx="2423" formatCode="mm/dd/yyyy\ \ \ hh:mm">
                  <c:v>41444.416666666664</c:v>
                </c:pt>
                <c:pt idx="2424" formatCode="mm/dd/yyyy\ \ \ hh:mm">
                  <c:v>41444.666666666664</c:v>
                </c:pt>
                <c:pt idx="2425" formatCode="mm/dd/yyyy\ \ \ hh:mm">
                  <c:v>41444.788194444445</c:v>
                </c:pt>
                <c:pt idx="2426" formatCode="mm/dd/yyyy\ \ \ hh:mm">
                  <c:v>41444.833333333336</c:v>
                </c:pt>
                <c:pt idx="2427" formatCode="mm/dd/yyyy\ \ \ hh:mm">
                  <c:v>41445.083333333336</c:v>
                </c:pt>
                <c:pt idx="2428" formatCode="mm/dd/yyyy\ \ \ hh:mm">
                  <c:v>41445.333333333336</c:v>
                </c:pt>
                <c:pt idx="2429" formatCode="mm/dd/yyyy\ \ \ hh:mm">
                  <c:v>41445.583333333336</c:v>
                </c:pt>
                <c:pt idx="2430" formatCode="mm/dd/yyyy\ \ \ hh:mm">
                  <c:v>41445.833333333336</c:v>
                </c:pt>
                <c:pt idx="2431" formatCode="mm/dd/yyyy\ \ \ hh:mm">
                  <c:v>41446.083333333336</c:v>
                </c:pt>
                <c:pt idx="2432" formatCode="mm/dd/yyyy\ \ \ hh:mm">
                  <c:v>41446.333333333336</c:v>
                </c:pt>
                <c:pt idx="2433" formatCode="mm/dd/yyyy\ \ \ hh:mm">
                  <c:v>41446.583333333336</c:v>
                </c:pt>
                <c:pt idx="2434" formatCode="mm/dd/yyyy\ \ \ hh:mm">
                  <c:v>41446.833333333336</c:v>
                </c:pt>
                <c:pt idx="2435" formatCode="mm/dd/yyyy\ \ \ hh:mm">
                  <c:v>41447.083333333336</c:v>
                </c:pt>
                <c:pt idx="2436" formatCode="mm/dd/yyyy\ \ \ hh:mm">
                  <c:v>41447.333333333336</c:v>
                </c:pt>
                <c:pt idx="2437" formatCode="mm/dd/yyyy\ \ \ hh:mm">
                  <c:v>41447.583333333336</c:v>
                </c:pt>
                <c:pt idx="2438" formatCode="mm/dd/yyyy\ \ \ hh:mm">
                  <c:v>41447.833333333336</c:v>
                </c:pt>
                <c:pt idx="2439" formatCode="mm/dd/yyyy\ \ \ hh:mm">
                  <c:v>41448.083333333336</c:v>
                </c:pt>
                <c:pt idx="2440" formatCode="mm/dd/yyyy\ \ \ hh:mm">
                  <c:v>41448.333333333336</c:v>
                </c:pt>
                <c:pt idx="2441" formatCode="mm/dd/yyyy\ \ \ hh:mm">
                  <c:v>41448.583333333336</c:v>
                </c:pt>
                <c:pt idx="2442" formatCode="mm/dd/yyyy\ \ \ hh:mm">
                  <c:v>41448.833333333336</c:v>
                </c:pt>
                <c:pt idx="2443" formatCode="mm/dd/yyyy\ \ \ hh:mm">
                  <c:v>41449.083333333336</c:v>
                </c:pt>
                <c:pt idx="2444" formatCode="mm/dd/yyyy\ \ \ hh:mm">
                  <c:v>41449.333333333336</c:v>
                </c:pt>
                <c:pt idx="2445" formatCode="mm/dd/yyyy\ \ \ hh:mm">
                  <c:v>41449.583333333336</c:v>
                </c:pt>
                <c:pt idx="2446" formatCode="mm/dd/yyyy\ \ \ hh:mm">
                  <c:v>41449.833333333336</c:v>
                </c:pt>
                <c:pt idx="2447" formatCode="mm/dd/yyyy\ \ \ hh:mm">
                  <c:v>41450.083333333336</c:v>
                </c:pt>
                <c:pt idx="2448" formatCode="mm/dd/yyyy\ \ \ hh:mm">
                  <c:v>41450.333333333336</c:v>
                </c:pt>
                <c:pt idx="2449" formatCode="mm/dd/yyyy\ \ \ hh:mm">
                  <c:v>41450.583333333336</c:v>
                </c:pt>
                <c:pt idx="2450" formatCode="mm/dd/yyyy\ \ \ hh:mm">
                  <c:v>41450.833333333336</c:v>
                </c:pt>
                <c:pt idx="2451" formatCode="mm/dd/yyyy\ \ \ hh:mm">
                  <c:v>41451.083333333336</c:v>
                </c:pt>
                <c:pt idx="2452" formatCode="mm/dd/yyyy\ \ \ hh:mm">
                  <c:v>41451.333333333336</c:v>
                </c:pt>
                <c:pt idx="2453" formatCode="mm/dd/yyyy\ \ \ hh:mm">
                  <c:v>41451.583333333336</c:v>
                </c:pt>
                <c:pt idx="2454" formatCode="mm/dd/yyyy\ \ \ hh:mm">
                  <c:v>41451.833333333336</c:v>
                </c:pt>
                <c:pt idx="2455" formatCode="mm/dd/yyyy\ \ \ hh:mm">
                  <c:v>41452.083333333336</c:v>
                </c:pt>
                <c:pt idx="2456" formatCode="mm/dd/yyyy\ \ \ hh:mm">
                  <c:v>41452.333333333336</c:v>
                </c:pt>
                <c:pt idx="2457" formatCode="mm/dd/yyyy\ \ \ hh:mm">
                  <c:v>41452.583333333336</c:v>
                </c:pt>
                <c:pt idx="2458" formatCode="mm/dd/yyyy\ \ \ hh:mm">
                  <c:v>41452.833333333336</c:v>
                </c:pt>
                <c:pt idx="2459" formatCode="mm/dd/yyyy\ \ \ hh:mm">
                  <c:v>41453.083333333336</c:v>
                </c:pt>
                <c:pt idx="2460" formatCode="mm/dd/yyyy\ \ \ hh:mm">
                  <c:v>41453.333333333336</c:v>
                </c:pt>
                <c:pt idx="2461" formatCode="mm/dd/yyyy\ \ \ hh:mm">
                  <c:v>41453.583333333336</c:v>
                </c:pt>
                <c:pt idx="2462" formatCode="mm/dd/yyyy\ \ \ hh:mm">
                  <c:v>41453.833333333336</c:v>
                </c:pt>
                <c:pt idx="2463" formatCode="mm/dd/yyyy\ \ \ hh:mm">
                  <c:v>41454.083333333336</c:v>
                </c:pt>
                <c:pt idx="2464" formatCode="mm/dd/yyyy\ \ \ hh:mm">
                  <c:v>41454.333333333336</c:v>
                </c:pt>
                <c:pt idx="2465" formatCode="mm/dd/yyyy\ \ \ hh:mm">
                  <c:v>41454.583333333336</c:v>
                </c:pt>
                <c:pt idx="2466" formatCode="mm/dd/yyyy\ \ \ hh:mm">
                  <c:v>41454.833333333336</c:v>
                </c:pt>
                <c:pt idx="2467" formatCode="mm/dd/yyyy\ \ \ hh:mm">
                  <c:v>41455.083333333336</c:v>
                </c:pt>
                <c:pt idx="2468" formatCode="mm/dd/yyyy\ \ \ hh:mm">
                  <c:v>41455.333333333336</c:v>
                </c:pt>
                <c:pt idx="2469" formatCode="mm/dd/yyyy\ \ \ hh:mm">
                  <c:v>41455.583333333336</c:v>
                </c:pt>
                <c:pt idx="2470" formatCode="mm/dd/yyyy\ \ \ hh:mm">
                  <c:v>41455.833333333336</c:v>
                </c:pt>
                <c:pt idx="2471" formatCode="mm/dd/yyyy\ \ \ hh:mm">
                  <c:v>41456.083333333336</c:v>
                </c:pt>
                <c:pt idx="2472" formatCode="mm/dd/yyyy\ \ \ hh:mm">
                  <c:v>41456.333333333336</c:v>
                </c:pt>
                <c:pt idx="2473" formatCode="mm/dd/yyyy\ \ \ hh:mm">
                  <c:v>41456.583333333336</c:v>
                </c:pt>
                <c:pt idx="2474" formatCode="mm/dd/yyyy\ \ \ hh:mm">
                  <c:v>41456.833333333336</c:v>
                </c:pt>
                <c:pt idx="2475" formatCode="mm/dd/yyyy\ \ \ hh:mm">
                  <c:v>41457.083333333336</c:v>
                </c:pt>
                <c:pt idx="2476" formatCode="mm/dd/yyyy\ \ \ hh:mm">
                  <c:v>41457.333333333336</c:v>
                </c:pt>
                <c:pt idx="2477" formatCode="mm/dd/yyyy\ \ \ hh:mm">
                  <c:v>41457.583333333336</c:v>
                </c:pt>
                <c:pt idx="2478" formatCode="mm/dd/yyyy\ \ \ hh:mm">
                  <c:v>41457.833333333336</c:v>
                </c:pt>
                <c:pt idx="2479" formatCode="mm/dd/yyyy\ \ \ hh:mm">
                  <c:v>41458.083333333336</c:v>
                </c:pt>
                <c:pt idx="2480" formatCode="mm/dd/yyyy\ \ \ hh:mm">
                  <c:v>41458.333333333336</c:v>
                </c:pt>
                <c:pt idx="2481" formatCode="mm/dd/yyyy\ \ \ hh:mm">
                  <c:v>41458.583333333336</c:v>
                </c:pt>
                <c:pt idx="2482" formatCode="mm/dd/yyyy\ \ \ hh:mm">
                  <c:v>41458.833333333336</c:v>
                </c:pt>
                <c:pt idx="2483" formatCode="mm/dd/yyyy\ \ \ hh:mm">
                  <c:v>41459.083333333336</c:v>
                </c:pt>
                <c:pt idx="2484" formatCode="mm/dd/yyyy\ \ \ hh:mm">
                  <c:v>41459.333333333336</c:v>
                </c:pt>
                <c:pt idx="2485" formatCode="mm/dd/yyyy\ \ \ hh:mm">
                  <c:v>41459.583333333336</c:v>
                </c:pt>
                <c:pt idx="2486" formatCode="mm/dd/yyyy\ \ \ hh:mm">
                  <c:v>41459.833333333336</c:v>
                </c:pt>
                <c:pt idx="2487" formatCode="mm/dd/yyyy\ \ \ hh:mm">
                  <c:v>41460.083333333336</c:v>
                </c:pt>
                <c:pt idx="2488" formatCode="mm/dd/yyyy\ \ \ hh:mm">
                  <c:v>41460.333333333336</c:v>
                </c:pt>
                <c:pt idx="2489" formatCode="mm/dd/yyyy\ \ \ hh:mm">
                  <c:v>41460.583333333336</c:v>
                </c:pt>
                <c:pt idx="2490" formatCode="mm/dd/yyyy\ \ \ hh:mm">
                  <c:v>41460.833333333336</c:v>
                </c:pt>
                <c:pt idx="2491" formatCode="mm/dd/yyyy\ \ \ hh:mm">
                  <c:v>41461.083333333336</c:v>
                </c:pt>
                <c:pt idx="2492" formatCode="mm/dd/yyyy\ \ \ hh:mm">
                  <c:v>41461.333333333336</c:v>
                </c:pt>
                <c:pt idx="2493" formatCode="mm/dd/yyyy\ \ \ hh:mm">
                  <c:v>41461.583333333336</c:v>
                </c:pt>
                <c:pt idx="2494" formatCode="mm/dd/yyyy\ \ \ hh:mm">
                  <c:v>41461.833333333336</c:v>
                </c:pt>
                <c:pt idx="2495" formatCode="mm/dd/yyyy\ \ \ hh:mm">
                  <c:v>41462.083333333336</c:v>
                </c:pt>
                <c:pt idx="2496" formatCode="mm/dd/yyyy\ \ \ hh:mm">
                  <c:v>41462.333333333336</c:v>
                </c:pt>
                <c:pt idx="2497" formatCode="mm/dd/yyyy\ \ \ hh:mm">
                  <c:v>41462.583333333336</c:v>
                </c:pt>
                <c:pt idx="2498" formatCode="mm/dd/yyyy\ \ \ hh:mm">
                  <c:v>41462.833333333336</c:v>
                </c:pt>
                <c:pt idx="2499" formatCode="mm/dd/yyyy\ \ \ hh:mm">
                  <c:v>41463.083333333336</c:v>
                </c:pt>
                <c:pt idx="2500" formatCode="mm/dd/yyyy\ \ \ hh:mm">
                  <c:v>41463.333333333336</c:v>
                </c:pt>
                <c:pt idx="2501" formatCode="mm/dd/yyyy\ \ \ hh:mm">
                  <c:v>41463.583333333336</c:v>
                </c:pt>
                <c:pt idx="2502" formatCode="mm/dd/yyyy\ \ \ hh:mm">
                  <c:v>41463.833333333336</c:v>
                </c:pt>
                <c:pt idx="2503" formatCode="mm/dd/yyyy\ \ \ hh:mm">
                  <c:v>41464.083333333336</c:v>
                </c:pt>
                <c:pt idx="2504" formatCode="mm/dd/yyyy\ \ \ hh:mm">
                  <c:v>41464.333333333336</c:v>
                </c:pt>
                <c:pt idx="2505" formatCode="mm/dd/yyyy\ \ \ hh:mm">
                  <c:v>41464.583333333336</c:v>
                </c:pt>
                <c:pt idx="2506" formatCode="mm/dd/yyyy\ \ \ hh:mm">
                  <c:v>41464.833333333336</c:v>
                </c:pt>
                <c:pt idx="2507" formatCode="mm/dd/yyyy\ \ \ hh:mm">
                  <c:v>41465.083333333336</c:v>
                </c:pt>
                <c:pt idx="2508" formatCode="mm/dd/yyyy\ \ \ hh:mm">
                  <c:v>41465.333333333336</c:v>
                </c:pt>
                <c:pt idx="2509" formatCode="mm/dd/yyyy\ \ \ hh:mm">
                  <c:v>41465.583333333336</c:v>
                </c:pt>
                <c:pt idx="2510" formatCode="mm/dd/yyyy\ \ \ hh:mm">
                  <c:v>41465.833333333336</c:v>
                </c:pt>
                <c:pt idx="2511" formatCode="mm/dd/yyyy\ \ \ hh:mm">
                  <c:v>41466.083333333336</c:v>
                </c:pt>
                <c:pt idx="2512" formatCode="mm/dd/yyyy\ \ \ hh:mm">
                  <c:v>41466.333333333336</c:v>
                </c:pt>
                <c:pt idx="2513" formatCode="mm/dd/yyyy\ \ \ hh:mm">
                  <c:v>41466.583333333336</c:v>
                </c:pt>
                <c:pt idx="2514" formatCode="mm/dd/yyyy\ \ \ hh:mm">
                  <c:v>41466.833333333336</c:v>
                </c:pt>
                <c:pt idx="2515" formatCode="mm/dd/yyyy\ \ \ hh:mm">
                  <c:v>41467.083333333336</c:v>
                </c:pt>
                <c:pt idx="2516" formatCode="mm/dd/yyyy\ \ \ hh:mm">
                  <c:v>41467.333333333336</c:v>
                </c:pt>
                <c:pt idx="2517" formatCode="mm/dd/yyyy\ \ \ hh:mm">
                  <c:v>41467.583333333336</c:v>
                </c:pt>
                <c:pt idx="2518" formatCode="mm/dd/yyyy\ \ \ hh:mm">
                  <c:v>41467.833333333336</c:v>
                </c:pt>
                <c:pt idx="2519" formatCode="mm/dd/yyyy\ \ \ hh:mm">
                  <c:v>41468.083333333336</c:v>
                </c:pt>
                <c:pt idx="2520" formatCode="mm/dd/yyyy\ \ \ hh:mm">
                  <c:v>41468.333333333336</c:v>
                </c:pt>
                <c:pt idx="2521" formatCode="mm/dd/yyyy\ \ \ hh:mm">
                  <c:v>41468.583333333336</c:v>
                </c:pt>
                <c:pt idx="2522" formatCode="mm/dd/yyyy\ \ \ hh:mm">
                  <c:v>41468.833333333336</c:v>
                </c:pt>
                <c:pt idx="2523" formatCode="mm/dd/yyyy\ \ \ hh:mm">
                  <c:v>41469.083333333336</c:v>
                </c:pt>
                <c:pt idx="2524" formatCode="mm/dd/yyyy\ \ \ hh:mm">
                  <c:v>41469.333333333336</c:v>
                </c:pt>
                <c:pt idx="2525" formatCode="mm/dd/yyyy\ \ \ hh:mm">
                  <c:v>41469.583333333336</c:v>
                </c:pt>
                <c:pt idx="2526" formatCode="mm/dd/yyyy\ \ \ hh:mm">
                  <c:v>41469.833333333336</c:v>
                </c:pt>
                <c:pt idx="2527" formatCode="mm/dd/yyyy\ \ \ hh:mm">
                  <c:v>41470.083333333336</c:v>
                </c:pt>
                <c:pt idx="2528" formatCode="mm/dd/yyyy\ \ \ hh:mm">
                  <c:v>41470.333333333336</c:v>
                </c:pt>
                <c:pt idx="2529" formatCode="mm/dd/yyyy\ \ \ hh:mm">
                  <c:v>41470.583333333336</c:v>
                </c:pt>
                <c:pt idx="2530" formatCode="mm/dd/yyyy\ \ \ hh:mm">
                  <c:v>41470.833333333336</c:v>
                </c:pt>
                <c:pt idx="2531" formatCode="mm/dd/yyyy\ \ \ hh:mm">
                  <c:v>41471.083333333336</c:v>
                </c:pt>
                <c:pt idx="2532" formatCode="mm/dd/yyyy\ \ \ hh:mm">
                  <c:v>41471.333333333336</c:v>
                </c:pt>
                <c:pt idx="2533" formatCode="mm/dd/yyyy\ \ \ hh:mm">
                  <c:v>41471.583333333336</c:v>
                </c:pt>
                <c:pt idx="2534" formatCode="mm/dd/yyyy\ \ \ hh:mm">
                  <c:v>41471.833333333336</c:v>
                </c:pt>
                <c:pt idx="2535" formatCode="mm/dd/yyyy\ \ \ hh:mm">
                  <c:v>41472.083333333336</c:v>
                </c:pt>
                <c:pt idx="2536" formatCode="mm/dd/yyyy\ \ \ hh:mm">
                  <c:v>41472.333333333336</c:v>
                </c:pt>
                <c:pt idx="2537" formatCode="mm/dd/yyyy\ \ \ hh:mm">
                  <c:v>41472.583333333336</c:v>
                </c:pt>
                <c:pt idx="2538" formatCode="mm/dd/yyyy\ \ \ hh:mm">
                  <c:v>41472.833333333336</c:v>
                </c:pt>
                <c:pt idx="2539" formatCode="mm/dd/yyyy\ \ \ hh:mm">
                  <c:v>41473.083333333336</c:v>
                </c:pt>
                <c:pt idx="2540" formatCode="mm/dd/yyyy\ \ \ hh:mm">
                  <c:v>41473.333333333336</c:v>
                </c:pt>
                <c:pt idx="2541" formatCode="mm/dd/yyyy\ \ \ hh:mm">
                  <c:v>41473.583333333336</c:v>
                </c:pt>
                <c:pt idx="2542" formatCode="mm/dd/yyyy\ \ \ hh:mm">
                  <c:v>41473.833333333336</c:v>
                </c:pt>
                <c:pt idx="2543" formatCode="mm/dd/yyyy\ \ \ hh:mm">
                  <c:v>41474.083333333336</c:v>
                </c:pt>
                <c:pt idx="2544" formatCode="mm/dd/yyyy\ \ \ hh:mm">
                  <c:v>41474.333333333336</c:v>
                </c:pt>
                <c:pt idx="2545" formatCode="mm/dd/yyyy\ \ \ hh:mm">
                  <c:v>41474.583333333336</c:v>
                </c:pt>
                <c:pt idx="2546" formatCode="mm/dd/yyyy\ \ \ hh:mm">
                  <c:v>41474.833333333336</c:v>
                </c:pt>
                <c:pt idx="2547" formatCode="mm/dd/yyyy\ \ \ hh:mm">
                  <c:v>41475.083333333336</c:v>
                </c:pt>
                <c:pt idx="2548" formatCode="mm/dd/yyyy\ \ \ hh:mm">
                  <c:v>41475.333333333336</c:v>
                </c:pt>
                <c:pt idx="2549" formatCode="mm/dd/yyyy\ \ \ hh:mm">
                  <c:v>41475.583333333336</c:v>
                </c:pt>
                <c:pt idx="2550" formatCode="mm/dd/yyyy\ \ \ hh:mm">
                  <c:v>41475.833333333336</c:v>
                </c:pt>
                <c:pt idx="2551" formatCode="mm/dd/yyyy\ \ \ hh:mm">
                  <c:v>41476.083333333336</c:v>
                </c:pt>
                <c:pt idx="2552" formatCode="mm/dd/yyyy\ \ \ hh:mm">
                  <c:v>41476.333333333336</c:v>
                </c:pt>
                <c:pt idx="2553" formatCode="mm/dd/yyyy\ \ \ hh:mm">
                  <c:v>41476.583333333336</c:v>
                </c:pt>
                <c:pt idx="2554" formatCode="mm/dd/yyyy\ \ \ hh:mm">
                  <c:v>41476.833333333336</c:v>
                </c:pt>
                <c:pt idx="2555" formatCode="mm/dd/yyyy\ \ \ hh:mm">
                  <c:v>41477.083333333336</c:v>
                </c:pt>
                <c:pt idx="2556" formatCode="mm/dd/yyyy\ \ \ hh:mm">
                  <c:v>41477.333333333336</c:v>
                </c:pt>
                <c:pt idx="2557" formatCode="mm/dd/yyyy\ \ \ hh:mm">
                  <c:v>41477.583333333336</c:v>
                </c:pt>
                <c:pt idx="2558" formatCode="mm/dd/yyyy\ \ \ hh:mm">
                  <c:v>41477.833333333336</c:v>
                </c:pt>
                <c:pt idx="2559" formatCode="mm/dd/yyyy\ \ \ hh:mm">
                  <c:v>41478.083333333336</c:v>
                </c:pt>
                <c:pt idx="2560" formatCode="mm/dd/yyyy\ \ \ hh:mm">
                  <c:v>41478.333333333336</c:v>
                </c:pt>
                <c:pt idx="2561" formatCode="mm/dd/yyyy\ \ \ hh:mm">
                  <c:v>41478.583333333336</c:v>
                </c:pt>
                <c:pt idx="2562" formatCode="mm/dd/yyyy\ \ \ hh:mm">
                  <c:v>41478.833333333336</c:v>
                </c:pt>
                <c:pt idx="2563" formatCode="mm/dd/yyyy\ \ \ hh:mm">
                  <c:v>41479.083333333336</c:v>
                </c:pt>
                <c:pt idx="2564" formatCode="mm/dd/yyyy\ \ \ hh:mm">
                  <c:v>41479.333333333336</c:v>
                </c:pt>
                <c:pt idx="2565" formatCode="mm/dd/yyyy\ \ \ hh:mm">
                  <c:v>41479.583333333336</c:v>
                </c:pt>
                <c:pt idx="2566" formatCode="mm/dd/yyyy\ \ \ hh:mm">
                  <c:v>41479.833333333336</c:v>
                </c:pt>
                <c:pt idx="2567" formatCode="mm/dd/yyyy\ \ \ hh:mm">
                  <c:v>41480.083333333336</c:v>
                </c:pt>
                <c:pt idx="2568" formatCode="mm/dd/yyyy\ \ \ hh:mm">
                  <c:v>41480.333333333336</c:v>
                </c:pt>
                <c:pt idx="2569" formatCode="mm/dd/yyyy\ \ \ hh:mm">
                  <c:v>41480.583333333336</c:v>
                </c:pt>
                <c:pt idx="2570" formatCode="mm/dd/yyyy\ \ \ hh:mm">
                  <c:v>41480.833333333336</c:v>
                </c:pt>
                <c:pt idx="2571" formatCode="mm/dd/yyyy\ \ \ hh:mm">
                  <c:v>41481.083333333336</c:v>
                </c:pt>
                <c:pt idx="2572" formatCode="mm/dd/yyyy\ \ \ hh:mm">
                  <c:v>41481.333333333336</c:v>
                </c:pt>
                <c:pt idx="2573" formatCode="mm/dd/yyyy\ \ \ hh:mm">
                  <c:v>41481.583333333336</c:v>
                </c:pt>
                <c:pt idx="2574" formatCode="mm/dd/yyyy\ \ \ hh:mm">
                  <c:v>41481.833333333336</c:v>
                </c:pt>
                <c:pt idx="2575" formatCode="mm/dd/yyyy\ \ \ hh:mm">
                  <c:v>41482.083333333336</c:v>
                </c:pt>
                <c:pt idx="2576" formatCode="mm/dd/yyyy\ \ \ hh:mm">
                  <c:v>41482.333333333336</c:v>
                </c:pt>
                <c:pt idx="2577" formatCode="mm/dd/yyyy\ \ \ hh:mm">
                  <c:v>41482.583333333336</c:v>
                </c:pt>
                <c:pt idx="2578" formatCode="mm/dd/yyyy\ \ \ hh:mm">
                  <c:v>41482.833333333336</c:v>
                </c:pt>
                <c:pt idx="2579" formatCode="mm/dd/yyyy\ \ \ hh:mm">
                  <c:v>41483.083333333336</c:v>
                </c:pt>
                <c:pt idx="2580" formatCode="mm/dd/yyyy\ \ \ hh:mm">
                  <c:v>41483.333333333336</c:v>
                </c:pt>
                <c:pt idx="2581" formatCode="mm/dd/yyyy\ \ \ hh:mm">
                  <c:v>41483.583333333336</c:v>
                </c:pt>
                <c:pt idx="2582" formatCode="mm/dd/yyyy\ \ \ hh:mm">
                  <c:v>41483.833333333336</c:v>
                </c:pt>
                <c:pt idx="2583" formatCode="mm/dd/yyyy\ \ \ hh:mm">
                  <c:v>41484.083333333336</c:v>
                </c:pt>
                <c:pt idx="2584" formatCode="mm/dd/yyyy\ \ \ hh:mm">
                  <c:v>41484.333333333336</c:v>
                </c:pt>
                <c:pt idx="2585" formatCode="mm/dd/yyyy\ \ \ hh:mm">
                  <c:v>41484.583333333336</c:v>
                </c:pt>
                <c:pt idx="2586" formatCode="mm/dd/yyyy\ \ \ hh:mm">
                  <c:v>41484.833333333336</c:v>
                </c:pt>
                <c:pt idx="2587" formatCode="mm/dd/yyyy\ \ \ hh:mm">
                  <c:v>41485.083333333336</c:v>
                </c:pt>
                <c:pt idx="2588" formatCode="mm/dd/yyyy\ \ \ hh:mm">
                  <c:v>41485.333333333336</c:v>
                </c:pt>
                <c:pt idx="2589" formatCode="mm/dd/yyyy\ \ \ hh:mm">
                  <c:v>41485.583333333336</c:v>
                </c:pt>
                <c:pt idx="2590" formatCode="mm/dd/yyyy\ \ \ hh:mm">
                  <c:v>41485.833333333336</c:v>
                </c:pt>
                <c:pt idx="2591" formatCode="mm/dd/yyyy\ \ \ hh:mm">
                  <c:v>41486.083333333336</c:v>
                </c:pt>
                <c:pt idx="2592" formatCode="mm/dd/yyyy\ \ \ hh:mm">
                  <c:v>41486.333333333336</c:v>
                </c:pt>
                <c:pt idx="2593" formatCode="mm/dd/yyyy\ \ \ hh:mm">
                  <c:v>41486.583333333336</c:v>
                </c:pt>
                <c:pt idx="2594" formatCode="mm/dd/yyyy\ \ \ hh:mm">
                  <c:v>41486.833333333336</c:v>
                </c:pt>
                <c:pt idx="2595" formatCode="mm/dd/yyyy\ \ \ hh:mm">
                  <c:v>41487.083333333336</c:v>
                </c:pt>
                <c:pt idx="2596" formatCode="mm/dd/yyyy\ \ \ hh:mm">
                  <c:v>41487.333333333336</c:v>
                </c:pt>
                <c:pt idx="2597" formatCode="mm/dd/yyyy\ \ \ hh:mm">
                  <c:v>41487.583333333336</c:v>
                </c:pt>
                <c:pt idx="2598" formatCode="mm/dd/yyyy\ \ \ hh:mm">
                  <c:v>41487.833333333336</c:v>
                </c:pt>
                <c:pt idx="2599" formatCode="mm/dd/yyyy\ \ \ hh:mm">
                  <c:v>41488.083333333336</c:v>
                </c:pt>
                <c:pt idx="2600" formatCode="mm/dd/yyyy\ \ \ hh:mm">
                  <c:v>41488.333333333336</c:v>
                </c:pt>
                <c:pt idx="2601" formatCode="mm/dd/yyyy\ \ \ hh:mm">
                  <c:v>41488.583333333336</c:v>
                </c:pt>
                <c:pt idx="2602" formatCode="mm/dd/yyyy\ \ \ hh:mm">
                  <c:v>41488.833333333336</c:v>
                </c:pt>
                <c:pt idx="2603" formatCode="mm/dd/yyyy\ \ \ hh:mm">
                  <c:v>41489.083333333336</c:v>
                </c:pt>
                <c:pt idx="2604" formatCode="mm/dd/yyyy\ \ \ hh:mm">
                  <c:v>41489.333333333336</c:v>
                </c:pt>
                <c:pt idx="2605" formatCode="mm/dd/yyyy\ \ \ hh:mm">
                  <c:v>41489.583333333336</c:v>
                </c:pt>
                <c:pt idx="2606" formatCode="mm/dd/yyyy\ \ \ hh:mm">
                  <c:v>41489.833333333336</c:v>
                </c:pt>
                <c:pt idx="2607" formatCode="mm/dd/yyyy\ \ \ hh:mm">
                  <c:v>41490.083333333336</c:v>
                </c:pt>
                <c:pt idx="2608" formatCode="mm/dd/yyyy\ \ \ hh:mm">
                  <c:v>41490.333333333336</c:v>
                </c:pt>
                <c:pt idx="2609" formatCode="mm/dd/yyyy\ \ \ hh:mm">
                  <c:v>41490.583333333336</c:v>
                </c:pt>
                <c:pt idx="2610" formatCode="mm/dd/yyyy\ \ \ hh:mm">
                  <c:v>41490.833333333336</c:v>
                </c:pt>
                <c:pt idx="2611" formatCode="mm/dd/yyyy\ \ \ hh:mm">
                  <c:v>41491.083333333336</c:v>
                </c:pt>
                <c:pt idx="2612" formatCode="mm/dd/yyyy\ \ \ hh:mm">
                  <c:v>41491.333333333336</c:v>
                </c:pt>
                <c:pt idx="2613" formatCode="mm/dd/yyyy\ \ \ hh:mm">
                  <c:v>41491.583333333336</c:v>
                </c:pt>
                <c:pt idx="2614" formatCode="mm/dd/yyyy\ \ \ hh:mm">
                  <c:v>41491.833333333336</c:v>
                </c:pt>
                <c:pt idx="2615" formatCode="mm/dd/yyyy\ \ \ hh:mm">
                  <c:v>41492.083333333336</c:v>
                </c:pt>
                <c:pt idx="2616" formatCode="mm/dd/yyyy\ \ \ hh:mm">
                  <c:v>41492.333333333336</c:v>
                </c:pt>
                <c:pt idx="2617" formatCode="mm/dd/yyyy\ \ \ hh:mm">
                  <c:v>41492.583333333336</c:v>
                </c:pt>
                <c:pt idx="2618" formatCode="mm/dd/yyyy\ \ \ hh:mm">
                  <c:v>41492.833333333336</c:v>
                </c:pt>
                <c:pt idx="2619" formatCode="mm/dd/yyyy\ \ \ hh:mm">
                  <c:v>41493.083333333336</c:v>
                </c:pt>
                <c:pt idx="2620" formatCode="mm/dd/yyyy\ \ \ hh:mm">
                  <c:v>41493.333333333336</c:v>
                </c:pt>
                <c:pt idx="2621" formatCode="mm/dd/yyyy\ \ \ hh:mm">
                  <c:v>41493.583333333336</c:v>
                </c:pt>
                <c:pt idx="2622" formatCode="mm/dd/yyyy\ \ \ hh:mm">
                  <c:v>41493.833333333336</c:v>
                </c:pt>
                <c:pt idx="2623" formatCode="mm/dd/yyyy\ \ \ hh:mm">
                  <c:v>41494.083333333336</c:v>
                </c:pt>
                <c:pt idx="2624" formatCode="mm/dd/yyyy\ \ \ hh:mm">
                  <c:v>41494.333333333336</c:v>
                </c:pt>
                <c:pt idx="2625" formatCode="mm/dd/yyyy\ \ \ hh:mm">
                  <c:v>41494.583333333336</c:v>
                </c:pt>
                <c:pt idx="2626" formatCode="mm/dd/yyyy\ \ \ hh:mm">
                  <c:v>41494.833333333336</c:v>
                </c:pt>
                <c:pt idx="2627" formatCode="mm/dd/yyyy\ \ \ hh:mm">
                  <c:v>41495.083333333336</c:v>
                </c:pt>
                <c:pt idx="2628" formatCode="mm/dd/yyyy\ \ \ hh:mm">
                  <c:v>41495.333333333336</c:v>
                </c:pt>
                <c:pt idx="2629" formatCode="mm/dd/yyyy\ \ \ hh:mm">
                  <c:v>41495.583333333336</c:v>
                </c:pt>
                <c:pt idx="2630" formatCode="mm/dd/yyyy\ \ \ hh:mm">
                  <c:v>41495.833333333336</c:v>
                </c:pt>
                <c:pt idx="2631" formatCode="mm/dd/yyyy\ \ \ hh:mm">
                  <c:v>41496.083333333336</c:v>
                </c:pt>
                <c:pt idx="2632" formatCode="mm/dd/yyyy\ \ \ hh:mm">
                  <c:v>41496.333333333336</c:v>
                </c:pt>
                <c:pt idx="2633" formatCode="mm/dd/yyyy\ \ \ hh:mm">
                  <c:v>41496.583333333336</c:v>
                </c:pt>
                <c:pt idx="2634" formatCode="mm/dd/yyyy\ \ \ hh:mm">
                  <c:v>41496.833333333336</c:v>
                </c:pt>
                <c:pt idx="2635" formatCode="mm/dd/yyyy\ \ \ hh:mm">
                  <c:v>41497.083333333336</c:v>
                </c:pt>
                <c:pt idx="2636" formatCode="mm/dd/yyyy\ \ \ hh:mm">
                  <c:v>41497.333333333336</c:v>
                </c:pt>
                <c:pt idx="2637" formatCode="mm/dd/yyyy\ \ \ hh:mm">
                  <c:v>41497.583333333336</c:v>
                </c:pt>
                <c:pt idx="2638" formatCode="mm/dd/yyyy\ \ \ hh:mm">
                  <c:v>41497.833333333336</c:v>
                </c:pt>
                <c:pt idx="2639" formatCode="mm/dd/yyyy\ \ \ hh:mm">
                  <c:v>41498.083333333336</c:v>
                </c:pt>
                <c:pt idx="2640" formatCode="mm/dd/yyyy\ \ \ hh:mm">
                  <c:v>41498.333333333336</c:v>
                </c:pt>
                <c:pt idx="2641" formatCode="mm/dd/yyyy\ \ \ hh:mm">
                  <c:v>41498.583333333336</c:v>
                </c:pt>
                <c:pt idx="2642" formatCode="mm/dd/yyyy\ \ \ hh:mm">
                  <c:v>41498.833333333336</c:v>
                </c:pt>
                <c:pt idx="2643" formatCode="mm/dd/yyyy\ \ \ hh:mm">
                  <c:v>41499.083333333336</c:v>
                </c:pt>
                <c:pt idx="2644" formatCode="mm/dd/yyyy\ \ \ hh:mm">
                  <c:v>41499.333333333336</c:v>
                </c:pt>
                <c:pt idx="2645" formatCode="mm/dd/yyyy\ \ \ hh:mm">
                  <c:v>41499.583333333336</c:v>
                </c:pt>
                <c:pt idx="2646" formatCode="mm/dd/yyyy\ \ \ hh:mm">
                  <c:v>41499.833333333336</c:v>
                </c:pt>
                <c:pt idx="2647" formatCode="mm/dd/yyyy\ \ \ hh:mm">
                  <c:v>41500.083333333336</c:v>
                </c:pt>
                <c:pt idx="2648" formatCode="mm/dd/yyyy\ \ \ hh:mm">
                  <c:v>41500.333333333336</c:v>
                </c:pt>
                <c:pt idx="2649" formatCode="mm/dd/yyyy\ \ \ hh:mm">
                  <c:v>41500.583333333336</c:v>
                </c:pt>
                <c:pt idx="2650" formatCode="mm/dd/yyyy\ \ \ hh:mm">
                  <c:v>41500.833333333336</c:v>
                </c:pt>
                <c:pt idx="2651" formatCode="mm/dd/yyyy\ \ \ hh:mm">
                  <c:v>41501.083333333336</c:v>
                </c:pt>
                <c:pt idx="2652" formatCode="mm/dd/yyyy\ \ \ hh:mm">
                  <c:v>41501.333333333336</c:v>
                </c:pt>
                <c:pt idx="2653" formatCode="mm/dd/yyyy\ \ \ hh:mm">
                  <c:v>41501.413194444445</c:v>
                </c:pt>
                <c:pt idx="2654" formatCode="mm/dd/yyyy\ \ \ hh:mm">
                  <c:v>41501.458333333336</c:v>
                </c:pt>
                <c:pt idx="2655" formatCode="mm/dd/yyyy\ \ \ hh:mm">
                  <c:v>41501.708333333336</c:v>
                </c:pt>
                <c:pt idx="2656" formatCode="mm/dd/yyyy\ \ \ hh:mm">
                  <c:v>41501.958333333336</c:v>
                </c:pt>
                <c:pt idx="2657" formatCode="mm/dd/yyyy\ \ \ hh:mm">
                  <c:v>41502.208333333336</c:v>
                </c:pt>
                <c:pt idx="2658" formatCode="mm/dd/yyyy\ \ \ hh:mm">
                  <c:v>41502.458333333336</c:v>
                </c:pt>
                <c:pt idx="2659" formatCode="mm/dd/yyyy\ \ \ hh:mm">
                  <c:v>41502.708333333336</c:v>
                </c:pt>
                <c:pt idx="2660" formatCode="mm/dd/yyyy\ \ \ hh:mm">
                  <c:v>41502.958333333336</c:v>
                </c:pt>
                <c:pt idx="2661" formatCode="mm/dd/yyyy\ \ \ hh:mm">
                  <c:v>41503.208333333336</c:v>
                </c:pt>
                <c:pt idx="2662" formatCode="mm/dd/yyyy\ \ \ hh:mm">
                  <c:v>41503.458333333336</c:v>
                </c:pt>
                <c:pt idx="2663" formatCode="mm/dd/yyyy\ \ \ hh:mm">
                  <c:v>41503.708333333336</c:v>
                </c:pt>
                <c:pt idx="2664" formatCode="mm/dd/yyyy\ \ \ hh:mm">
                  <c:v>41503.958333333336</c:v>
                </c:pt>
                <c:pt idx="2665" formatCode="mm/dd/yyyy\ \ \ hh:mm">
                  <c:v>41504.208333333336</c:v>
                </c:pt>
                <c:pt idx="2666" formatCode="mm/dd/yyyy\ \ \ hh:mm">
                  <c:v>41504.458333333336</c:v>
                </c:pt>
                <c:pt idx="2667" formatCode="mm/dd/yyyy\ \ \ hh:mm">
                  <c:v>41504.708333333336</c:v>
                </c:pt>
                <c:pt idx="2668" formatCode="mm/dd/yyyy\ \ \ hh:mm">
                  <c:v>41504.958333333336</c:v>
                </c:pt>
                <c:pt idx="2669" formatCode="mm/dd/yyyy\ \ \ hh:mm">
                  <c:v>41505.208333333336</c:v>
                </c:pt>
                <c:pt idx="2670" formatCode="mm/dd/yyyy\ \ \ hh:mm">
                  <c:v>41505.458333333336</c:v>
                </c:pt>
                <c:pt idx="2671" formatCode="mm/dd/yyyy\ \ \ hh:mm">
                  <c:v>41505.708333333336</c:v>
                </c:pt>
                <c:pt idx="2672" formatCode="mm/dd/yyyy\ \ \ hh:mm">
                  <c:v>41505.958333333336</c:v>
                </c:pt>
                <c:pt idx="2673" formatCode="mm/dd/yyyy\ \ \ hh:mm">
                  <c:v>41506.208333333336</c:v>
                </c:pt>
                <c:pt idx="2674" formatCode="mm/dd/yyyy\ \ \ hh:mm">
                  <c:v>41506.458333333336</c:v>
                </c:pt>
                <c:pt idx="2675" formatCode="mm/dd/yyyy\ \ \ hh:mm">
                  <c:v>41506.708333333336</c:v>
                </c:pt>
                <c:pt idx="2676" formatCode="mm/dd/yyyy\ \ \ hh:mm">
                  <c:v>41506.958333333336</c:v>
                </c:pt>
                <c:pt idx="2677" formatCode="mm/dd/yyyy\ \ \ hh:mm">
                  <c:v>41507.208333333336</c:v>
                </c:pt>
                <c:pt idx="2678" formatCode="mm/dd/yyyy\ \ \ hh:mm">
                  <c:v>41507.458333333336</c:v>
                </c:pt>
                <c:pt idx="2679" formatCode="mm/dd/yyyy\ \ \ hh:mm">
                  <c:v>41507.708333333336</c:v>
                </c:pt>
                <c:pt idx="2680" formatCode="mm/dd/yyyy\ \ \ hh:mm">
                  <c:v>41507.958333333336</c:v>
                </c:pt>
                <c:pt idx="2681" formatCode="mm/dd/yyyy\ \ \ hh:mm">
                  <c:v>41508.208333333336</c:v>
                </c:pt>
                <c:pt idx="2682" formatCode="mm/dd/yyyy\ \ \ hh:mm">
                  <c:v>41508.458333333336</c:v>
                </c:pt>
                <c:pt idx="2683" formatCode="mm/dd/yyyy\ \ \ hh:mm">
                  <c:v>41508.708333333336</c:v>
                </c:pt>
                <c:pt idx="2684" formatCode="mm/dd/yyyy\ \ \ hh:mm">
                  <c:v>41508.958333333336</c:v>
                </c:pt>
                <c:pt idx="2685" formatCode="mm/dd/yyyy\ \ \ hh:mm">
                  <c:v>41509.208333333336</c:v>
                </c:pt>
                <c:pt idx="2686" formatCode="mm/dd/yyyy\ \ \ hh:mm">
                  <c:v>41509.458333333336</c:v>
                </c:pt>
                <c:pt idx="2687" formatCode="mm/dd/yyyy\ \ \ hh:mm">
                  <c:v>41509.708333333336</c:v>
                </c:pt>
                <c:pt idx="2688" formatCode="mm/dd/yyyy\ \ \ hh:mm">
                  <c:v>41509.958333333336</c:v>
                </c:pt>
                <c:pt idx="2689" formatCode="mm/dd/yyyy\ \ \ hh:mm">
                  <c:v>41510.208333333336</c:v>
                </c:pt>
                <c:pt idx="2690" formatCode="mm/dd/yyyy\ \ \ hh:mm">
                  <c:v>41510.458333333336</c:v>
                </c:pt>
                <c:pt idx="2691" formatCode="mm/dd/yyyy\ \ \ hh:mm">
                  <c:v>41510.708333333336</c:v>
                </c:pt>
                <c:pt idx="2692" formatCode="mm/dd/yyyy\ \ \ hh:mm">
                  <c:v>41510.958333333336</c:v>
                </c:pt>
                <c:pt idx="2693" formatCode="mm/dd/yyyy\ \ \ hh:mm">
                  <c:v>41511.208333333336</c:v>
                </c:pt>
                <c:pt idx="2694" formatCode="mm/dd/yyyy\ \ \ hh:mm">
                  <c:v>41511.458333333336</c:v>
                </c:pt>
                <c:pt idx="2695" formatCode="mm/dd/yyyy\ \ \ hh:mm">
                  <c:v>41511.708333333336</c:v>
                </c:pt>
                <c:pt idx="2696" formatCode="mm/dd/yyyy\ \ \ hh:mm">
                  <c:v>41511.958333333336</c:v>
                </c:pt>
                <c:pt idx="2697" formatCode="mm/dd/yyyy\ \ \ hh:mm">
                  <c:v>41512.208333333336</c:v>
                </c:pt>
                <c:pt idx="2698" formatCode="mm/dd/yyyy\ \ \ hh:mm">
                  <c:v>41512.458333333336</c:v>
                </c:pt>
                <c:pt idx="2699" formatCode="mm/dd/yyyy\ \ \ hh:mm">
                  <c:v>41512.708333333336</c:v>
                </c:pt>
                <c:pt idx="2700" formatCode="mm/dd/yyyy\ \ \ hh:mm">
                  <c:v>41512.958333333336</c:v>
                </c:pt>
                <c:pt idx="2701" formatCode="mm/dd/yyyy\ \ \ hh:mm">
                  <c:v>41513.208333333336</c:v>
                </c:pt>
                <c:pt idx="2702" formatCode="mm/dd/yyyy\ \ \ hh:mm">
                  <c:v>41513.458333333336</c:v>
                </c:pt>
                <c:pt idx="2703" formatCode="mm/dd/yyyy\ \ \ hh:mm">
                  <c:v>41513.708333333336</c:v>
                </c:pt>
                <c:pt idx="2704" formatCode="mm/dd/yyyy\ \ \ hh:mm">
                  <c:v>41513.958333333336</c:v>
                </c:pt>
                <c:pt idx="2705" formatCode="mm/dd/yyyy\ \ \ hh:mm">
                  <c:v>41514.208333333336</c:v>
                </c:pt>
                <c:pt idx="2706" formatCode="mm/dd/yyyy\ \ \ hh:mm">
                  <c:v>41514.458333333336</c:v>
                </c:pt>
                <c:pt idx="2707" formatCode="mm/dd/yyyy\ \ \ hh:mm">
                  <c:v>41514.708333333336</c:v>
                </c:pt>
                <c:pt idx="2708" formatCode="mm/dd/yyyy\ \ \ hh:mm">
                  <c:v>41514.958333333336</c:v>
                </c:pt>
                <c:pt idx="2709" formatCode="mm/dd/yyyy\ \ \ hh:mm">
                  <c:v>41515.208333333336</c:v>
                </c:pt>
                <c:pt idx="2710" formatCode="mm/dd/yyyy\ \ \ hh:mm">
                  <c:v>41515.458333333336</c:v>
                </c:pt>
                <c:pt idx="2711" formatCode="mm/dd/yyyy\ \ \ hh:mm">
                  <c:v>41515.708333333336</c:v>
                </c:pt>
                <c:pt idx="2712" formatCode="mm/dd/yyyy\ \ \ hh:mm">
                  <c:v>41515.958333333336</c:v>
                </c:pt>
                <c:pt idx="2713" formatCode="mm/dd/yyyy\ \ \ hh:mm">
                  <c:v>41516.208333333336</c:v>
                </c:pt>
                <c:pt idx="2714" formatCode="mm/dd/yyyy\ \ \ hh:mm">
                  <c:v>41516.458333333336</c:v>
                </c:pt>
                <c:pt idx="2715" formatCode="mm/dd/yyyy\ \ \ hh:mm">
                  <c:v>41516.708333333336</c:v>
                </c:pt>
                <c:pt idx="2716" formatCode="mm/dd/yyyy\ \ \ hh:mm">
                  <c:v>41516.958333333336</c:v>
                </c:pt>
                <c:pt idx="2717" formatCode="mm/dd/yyyy\ \ \ hh:mm">
                  <c:v>41517.208333333336</c:v>
                </c:pt>
                <c:pt idx="2718" formatCode="mm/dd/yyyy\ \ \ hh:mm">
                  <c:v>41517.458333333336</c:v>
                </c:pt>
                <c:pt idx="2719" formatCode="mm/dd/yyyy\ \ \ hh:mm">
                  <c:v>41517.708333333336</c:v>
                </c:pt>
                <c:pt idx="2720" formatCode="mm/dd/yyyy\ \ \ hh:mm">
                  <c:v>41517.958333333336</c:v>
                </c:pt>
                <c:pt idx="2721" formatCode="mm/dd/yyyy\ \ \ hh:mm">
                  <c:v>41518.208333333336</c:v>
                </c:pt>
                <c:pt idx="2722" formatCode="mm/dd/yyyy\ \ \ hh:mm">
                  <c:v>41518.458333333336</c:v>
                </c:pt>
                <c:pt idx="2723" formatCode="mm/dd/yyyy\ \ \ hh:mm">
                  <c:v>41518.708333333336</c:v>
                </c:pt>
                <c:pt idx="2724" formatCode="mm/dd/yyyy\ \ \ hh:mm">
                  <c:v>41518.958333333336</c:v>
                </c:pt>
                <c:pt idx="2725" formatCode="mm/dd/yyyy\ \ \ hh:mm">
                  <c:v>41519.208333333336</c:v>
                </c:pt>
                <c:pt idx="2726" formatCode="mm/dd/yyyy\ \ \ hh:mm">
                  <c:v>41519.458333333336</c:v>
                </c:pt>
                <c:pt idx="2727" formatCode="mm/dd/yyyy\ \ \ hh:mm">
                  <c:v>41519.708333333336</c:v>
                </c:pt>
                <c:pt idx="2728" formatCode="mm/dd/yyyy\ \ \ hh:mm">
                  <c:v>41519.958333333336</c:v>
                </c:pt>
                <c:pt idx="2729" formatCode="mm/dd/yyyy\ \ \ hh:mm">
                  <c:v>41520.208333333336</c:v>
                </c:pt>
                <c:pt idx="2730" formatCode="mm/dd/yyyy\ \ \ hh:mm">
                  <c:v>41520.458333333336</c:v>
                </c:pt>
                <c:pt idx="2731" formatCode="mm/dd/yyyy\ \ \ hh:mm">
                  <c:v>41520.708333333336</c:v>
                </c:pt>
                <c:pt idx="2732" formatCode="mm/dd/yyyy\ \ \ hh:mm">
                  <c:v>41520.958333333336</c:v>
                </c:pt>
                <c:pt idx="2733" formatCode="mm/dd/yyyy\ \ \ hh:mm">
                  <c:v>41521.208333333336</c:v>
                </c:pt>
                <c:pt idx="2734" formatCode="mm/dd/yyyy\ \ \ hh:mm">
                  <c:v>41521.458333333336</c:v>
                </c:pt>
                <c:pt idx="2735" formatCode="mm/dd/yyyy\ \ \ hh:mm">
                  <c:v>41521.708333333336</c:v>
                </c:pt>
                <c:pt idx="2736" formatCode="mm/dd/yyyy\ \ \ hh:mm">
                  <c:v>41521.958333333336</c:v>
                </c:pt>
                <c:pt idx="2737" formatCode="mm/dd/yyyy\ \ \ hh:mm">
                  <c:v>41522.208333333336</c:v>
                </c:pt>
                <c:pt idx="2738" formatCode="mm/dd/yyyy\ \ \ hh:mm">
                  <c:v>41522.458333333336</c:v>
                </c:pt>
                <c:pt idx="2739" formatCode="mm/dd/yyyy\ \ \ hh:mm">
                  <c:v>41522.708333333336</c:v>
                </c:pt>
                <c:pt idx="2740" formatCode="mm/dd/yyyy\ \ \ hh:mm">
                  <c:v>41522.958333333336</c:v>
                </c:pt>
                <c:pt idx="2741" formatCode="mm/dd/yyyy\ \ \ hh:mm">
                  <c:v>41523.208333333336</c:v>
                </c:pt>
                <c:pt idx="2742" formatCode="mm/dd/yyyy\ \ \ hh:mm">
                  <c:v>41523.458333333336</c:v>
                </c:pt>
                <c:pt idx="2743" formatCode="mm/dd/yyyy\ \ \ hh:mm">
                  <c:v>41523.708333333336</c:v>
                </c:pt>
                <c:pt idx="2744" formatCode="mm/dd/yyyy\ \ \ hh:mm">
                  <c:v>41523.958333333336</c:v>
                </c:pt>
                <c:pt idx="2745" formatCode="mm/dd/yyyy\ \ \ hh:mm">
                  <c:v>41524.208333333336</c:v>
                </c:pt>
                <c:pt idx="2746" formatCode="mm/dd/yyyy\ \ \ hh:mm">
                  <c:v>41524.458333333336</c:v>
                </c:pt>
                <c:pt idx="2747" formatCode="mm/dd/yyyy\ \ \ hh:mm">
                  <c:v>41524.708333333336</c:v>
                </c:pt>
                <c:pt idx="2748" formatCode="mm/dd/yyyy\ \ \ hh:mm">
                  <c:v>41524.958333333336</c:v>
                </c:pt>
                <c:pt idx="2749" formatCode="mm/dd/yyyy\ \ \ hh:mm">
                  <c:v>41525.208333333336</c:v>
                </c:pt>
                <c:pt idx="2750" formatCode="mm/dd/yyyy\ \ \ hh:mm">
                  <c:v>41525.458333333336</c:v>
                </c:pt>
                <c:pt idx="2751" formatCode="mm/dd/yyyy\ \ \ hh:mm">
                  <c:v>41525.708333333336</c:v>
                </c:pt>
                <c:pt idx="2752" formatCode="mm/dd/yyyy\ \ \ hh:mm">
                  <c:v>41525.958333333336</c:v>
                </c:pt>
                <c:pt idx="2753" formatCode="mm/dd/yyyy\ \ \ hh:mm">
                  <c:v>41526.208333333336</c:v>
                </c:pt>
                <c:pt idx="2754" formatCode="mm/dd/yyyy\ \ \ hh:mm">
                  <c:v>41526.458333333336</c:v>
                </c:pt>
                <c:pt idx="2755" formatCode="mm/dd/yyyy\ \ \ hh:mm">
                  <c:v>41526.708333333336</c:v>
                </c:pt>
                <c:pt idx="2756" formatCode="mm/dd/yyyy\ \ \ hh:mm">
                  <c:v>41526.958333333336</c:v>
                </c:pt>
                <c:pt idx="2757" formatCode="mm/dd/yyyy\ \ \ hh:mm">
                  <c:v>41527.208333333336</c:v>
                </c:pt>
                <c:pt idx="2758" formatCode="mm/dd/yyyy\ \ \ hh:mm">
                  <c:v>41527.458333333336</c:v>
                </c:pt>
                <c:pt idx="2759" formatCode="mm/dd/yyyy\ \ \ hh:mm">
                  <c:v>41527.708333333336</c:v>
                </c:pt>
                <c:pt idx="2760" formatCode="mm/dd/yyyy\ \ \ hh:mm">
                  <c:v>41527.958333333336</c:v>
                </c:pt>
                <c:pt idx="2761" formatCode="mm/dd/yyyy\ \ \ hh:mm">
                  <c:v>41528.208333333336</c:v>
                </c:pt>
                <c:pt idx="2762" formatCode="mm/dd/yyyy\ \ \ hh:mm">
                  <c:v>41528.458333333336</c:v>
                </c:pt>
                <c:pt idx="2763" formatCode="mm/dd/yyyy\ \ \ hh:mm">
                  <c:v>41528.708333333336</c:v>
                </c:pt>
                <c:pt idx="2764" formatCode="mm/dd/yyyy\ \ \ hh:mm">
                  <c:v>41528.958333333336</c:v>
                </c:pt>
                <c:pt idx="2765" formatCode="mm/dd/yyyy\ \ \ hh:mm">
                  <c:v>41529.208333333336</c:v>
                </c:pt>
                <c:pt idx="2766" formatCode="mm/dd/yyyy\ \ \ hh:mm">
                  <c:v>41529.458333333336</c:v>
                </c:pt>
                <c:pt idx="2767" formatCode="mm/dd/yyyy\ \ \ hh:mm">
                  <c:v>41529.708333333336</c:v>
                </c:pt>
                <c:pt idx="2768" formatCode="mm/dd/yyyy\ \ \ hh:mm">
                  <c:v>41529.958333333336</c:v>
                </c:pt>
                <c:pt idx="2769" formatCode="mm/dd/yyyy\ \ \ hh:mm">
                  <c:v>41530.208333333336</c:v>
                </c:pt>
                <c:pt idx="2770" formatCode="mm/dd/yyyy\ \ \ hh:mm">
                  <c:v>41530.458333333336</c:v>
                </c:pt>
                <c:pt idx="2771" formatCode="mm/dd/yyyy\ \ \ hh:mm">
                  <c:v>41530.708333333336</c:v>
                </c:pt>
                <c:pt idx="2772" formatCode="mm/dd/yyyy\ \ \ hh:mm">
                  <c:v>41530.958333333336</c:v>
                </c:pt>
                <c:pt idx="2773" formatCode="mm/dd/yyyy\ \ \ hh:mm">
                  <c:v>41531.208333333336</c:v>
                </c:pt>
                <c:pt idx="2774" formatCode="mm/dd/yyyy\ \ \ hh:mm">
                  <c:v>41531.458333333336</c:v>
                </c:pt>
                <c:pt idx="2775" formatCode="mm/dd/yyyy\ \ \ hh:mm">
                  <c:v>41531.708333333336</c:v>
                </c:pt>
                <c:pt idx="2776" formatCode="mm/dd/yyyy\ \ \ hh:mm">
                  <c:v>41531.958333333336</c:v>
                </c:pt>
                <c:pt idx="2777" formatCode="mm/dd/yyyy\ \ \ hh:mm">
                  <c:v>41532.208333333336</c:v>
                </c:pt>
                <c:pt idx="2778" formatCode="mm/dd/yyyy\ \ \ hh:mm">
                  <c:v>41532.458333333336</c:v>
                </c:pt>
                <c:pt idx="2779" formatCode="mm/dd/yyyy\ \ \ hh:mm">
                  <c:v>41532.708333333336</c:v>
                </c:pt>
                <c:pt idx="2780" formatCode="mm/dd/yyyy\ \ \ hh:mm">
                  <c:v>41532.958333333336</c:v>
                </c:pt>
                <c:pt idx="2781" formatCode="mm/dd/yyyy\ \ \ hh:mm">
                  <c:v>41533.208333333336</c:v>
                </c:pt>
                <c:pt idx="2782" formatCode="mm/dd/yyyy\ \ \ hh:mm">
                  <c:v>41533.458333333336</c:v>
                </c:pt>
                <c:pt idx="2783" formatCode="mm/dd/yyyy\ \ \ hh:mm">
                  <c:v>41533.708333333336</c:v>
                </c:pt>
                <c:pt idx="2784" formatCode="mm/dd/yyyy\ \ \ hh:mm">
                  <c:v>41533.958333333336</c:v>
                </c:pt>
                <c:pt idx="2785" formatCode="mm/dd/yyyy\ \ \ hh:mm">
                  <c:v>41534.208333333336</c:v>
                </c:pt>
                <c:pt idx="2786" formatCode="mm/dd/yyyy\ \ \ hh:mm">
                  <c:v>41534.458333333336</c:v>
                </c:pt>
                <c:pt idx="2787" formatCode="mm/dd/yyyy\ \ \ hh:mm">
                  <c:v>41534.708333333336</c:v>
                </c:pt>
                <c:pt idx="2788" formatCode="mm/dd/yyyy\ \ \ hh:mm">
                  <c:v>41534.958333333336</c:v>
                </c:pt>
                <c:pt idx="2789" formatCode="mm/dd/yyyy\ \ \ hh:mm">
                  <c:v>41535.208333333336</c:v>
                </c:pt>
                <c:pt idx="2790" formatCode="mm/dd/yyyy\ \ \ hh:mm">
                  <c:v>41535.458333333336</c:v>
                </c:pt>
                <c:pt idx="2791" formatCode="mm/dd/yyyy\ \ \ hh:mm">
                  <c:v>41535.708333333336</c:v>
                </c:pt>
                <c:pt idx="2792" formatCode="mm/dd/yyyy\ \ \ hh:mm">
                  <c:v>41535.958333333336</c:v>
                </c:pt>
                <c:pt idx="2793" formatCode="mm/dd/yyyy\ \ \ hh:mm">
                  <c:v>41536.208333333336</c:v>
                </c:pt>
                <c:pt idx="2794" formatCode="mm/dd/yyyy\ \ \ hh:mm">
                  <c:v>41536.458333333336</c:v>
                </c:pt>
                <c:pt idx="2795" formatCode="mm/dd/yyyy\ \ \ hh:mm">
                  <c:v>41536.708333333336</c:v>
                </c:pt>
                <c:pt idx="2796" formatCode="mm/dd/yyyy\ \ \ hh:mm">
                  <c:v>41536.958333333336</c:v>
                </c:pt>
                <c:pt idx="2797" formatCode="mm/dd/yyyy\ \ \ hh:mm">
                  <c:v>41537.208333333336</c:v>
                </c:pt>
                <c:pt idx="2798" formatCode="mm/dd/yyyy\ \ \ hh:mm">
                  <c:v>41537.458333333336</c:v>
                </c:pt>
                <c:pt idx="2799" formatCode="mm/dd/yyyy\ \ \ hh:mm">
                  <c:v>41537.708333333336</c:v>
                </c:pt>
                <c:pt idx="2800" formatCode="mm/dd/yyyy\ \ \ hh:mm">
                  <c:v>41537.958333333336</c:v>
                </c:pt>
                <c:pt idx="2801" formatCode="mm/dd/yyyy\ \ \ hh:mm">
                  <c:v>41538.208333333336</c:v>
                </c:pt>
                <c:pt idx="2802" formatCode="mm/dd/yyyy\ \ \ hh:mm">
                  <c:v>41538.458333333336</c:v>
                </c:pt>
                <c:pt idx="2803" formatCode="mm/dd/yyyy\ \ \ hh:mm">
                  <c:v>41538.708333333336</c:v>
                </c:pt>
                <c:pt idx="2804" formatCode="mm/dd/yyyy\ \ \ hh:mm">
                  <c:v>41538.958333333336</c:v>
                </c:pt>
                <c:pt idx="2805" formatCode="mm/dd/yyyy\ \ \ hh:mm">
                  <c:v>41539.208333333336</c:v>
                </c:pt>
                <c:pt idx="2806" formatCode="mm/dd/yyyy\ \ \ hh:mm">
                  <c:v>41539.458333333336</c:v>
                </c:pt>
                <c:pt idx="2807" formatCode="mm/dd/yyyy\ \ \ hh:mm">
                  <c:v>41539.708333333336</c:v>
                </c:pt>
                <c:pt idx="2808" formatCode="mm/dd/yyyy\ \ \ hh:mm">
                  <c:v>41539.958333333336</c:v>
                </c:pt>
                <c:pt idx="2809" formatCode="mm/dd/yyyy\ \ \ hh:mm">
                  <c:v>41540.208333333336</c:v>
                </c:pt>
                <c:pt idx="2810" formatCode="mm/dd/yyyy\ \ \ hh:mm">
                  <c:v>41540.458333333336</c:v>
                </c:pt>
                <c:pt idx="2811" formatCode="mm/dd/yyyy\ \ \ hh:mm">
                  <c:v>41540.708333333336</c:v>
                </c:pt>
                <c:pt idx="2812" formatCode="mm/dd/yyyy\ \ \ hh:mm">
                  <c:v>41540.958333333336</c:v>
                </c:pt>
                <c:pt idx="2813" formatCode="mm/dd/yyyy\ \ \ hh:mm">
                  <c:v>41541.208333333336</c:v>
                </c:pt>
                <c:pt idx="2814" formatCode="mm/dd/yyyy\ \ \ hh:mm">
                  <c:v>41541.458333333336</c:v>
                </c:pt>
                <c:pt idx="2815" formatCode="mm/dd/yyyy\ \ \ hh:mm">
                  <c:v>41541.708333333336</c:v>
                </c:pt>
                <c:pt idx="2816" formatCode="mm/dd/yyyy\ \ \ hh:mm">
                  <c:v>41541.958333333336</c:v>
                </c:pt>
                <c:pt idx="2817" formatCode="mm/dd/yyyy\ \ \ hh:mm">
                  <c:v>41542.208333333336</c:v>
                </c:pt>
                <c:pt idx="2818" formatCode="mm/dd/yyyy\ \ \ hh:mm">
                  <c:v>41542.458333333336</c:v>
                </c:pt>
                <c:pt idx="2819" formatCode="mm/dd/yyyy\ \ \ hh:mm">
                  <c:v>41542.708333333336</c:v>
                </c:pt>
                <c:pt idx="2820" formatCode="mm/dd/yyyy\ \ \ hh:mm">
                  <c:v>41542.958333333336</c:v>
                </c:pt>
                <c:pt idx="2821" formatCode="mm/dd/yyyy\ \ \ hh:mm">
                  <c:v>41543.208333333336</c:v>
                </c:pt>
                <c:pt idx="2822" formatCode="mm/dd/yyyy\ \ \ hh:mm">
                  <c:v>41543.458333333336</c:v>
                </c:pt>
                <c:pt idx="2823" formatCode="mm/dd/yyyy\ \ \ hh:mm">
                  <c:v>41543.708333333336</c:v>
                </c:pt>
                <c:pt idx="2824" formatCode="mm/dd/yyyy\ \ \ hh:mm">
                  <c:v>41543.958333333336</c:v>
                </c:pt>
                <c:pt idx="2825" formatCode="mm/dd/yyyy\ \ \ hh:mm">
                  <c:v>41544.208333333336</c:v>
                </c:pt>
                <c:pt idx="2826" formatCode="mm/dd/yyyy\ \ \ hh:mm">
                  <c:v>41544.458333333336</c:v>
                </c:pt>
                <c:pt idx="2827" formatCode="mm/dd/yyyy\ \ \ hh:mm">
                  <c:v>41544.708333333336</c:v>
                </c:pt>
                <c:pt idx="2828" formatCode="mm/dd/yyyy\ \ \ hh:mm">
                  <c:v>41544.958333333336</c:v>
                </c:pt>
                <c:pt idx="2829" formatCode="mm/dd/yyyy\ \ \ hh:mm">
                  <c:v>41545.208333333336</c:v>
                </c:pt>
                <c:pt idx="2830" formatCode="mm/dd/yyyy\ \ \ hh:mm">
                  <c:v>41545.458333333336</c:v>
                </c:pt>
                <c:pt idx="2831" formatCode="mm/dd/yyyy\ \ \ hh:mm">
                  <c:v>41545.708333333336</c:v>
                </c:pt>
                <c:pt idx="2832" formatCode="mm/dd/yyyy\ \ \ hh:mm">
                  <c:v>41545.958333333336</c:v>
                </c:pt>
                <c:pt idx="2833" formatCode="mm/dd/yyyy\ \ \ hh:mm">
                  <c:v>41546.208333333336</c:v>
                </c:pt>
                <c:pt idx="2834" formatCode="mm/dd/yyyy\ \ \ hh:mm">
                  <c:v>41546.458333333336</c:v>
                </c:pt>
                <c:pt idx="2835" formatCode="mm/dd/yyyy\ \ \ hh:mm">
                  <c:v>41546.708333333336</c:v>
                </c:pt>
                <c:pt idx="2836" formatCode="mm/dd/yyyy\ \ \ hh:mm">
                  <c:v>41546.958333333336</c:v>
                </c:pt>
                <c:pt idx="2837" formatCode="mm/dd/yyyy\ \ \ hh:mm">
                  <c:v>41547.208333333336</c:v>
                </c:pt>
                <c:pt idx="2838" formatCode="mm/dd/yyyy\ \ \ hh:mm">
                  <c:v>41547.458333333336</c:v>
                </c:pt>
                <c:pt idx="2839" formatCode="mm/dd/yyyy\ \ \ hh:mm">
                  <c:v>41547.708333333336</c:v>
                </c:pt>
                <c:pt idx="2840" formatCode="mm/dd/yyyy\ \ \ hh:mm">
                  <c:v>41547.958333333336</c:v>
                </c:pt>
                <c:pt idx="2841" formatCode="mm/dd/yyyy\ \ \ hh:mm">
                  <c:v>41548.208333333336</c:v>
                </c:pt>
                <c:pt idx="2842" formatCode="mm/dd/yyyy\ \ \ hh:mm">
                  <c:v>41548.458333333336</c:v>
                </c:pt>
                <c:pt idx="2843" formatCode="mm/dd/yyyy\ \ \ hh:mm">
                  <c:v>41548.60833333333</c:v>
                </c:pt>
                <c:pt idx="2844" formatCode="mm/dd/yyyy\ \ \ hh:mm">
                  <c:v>41548.708333333336</c:v>
                </c:pt>
                <c:pt idx="2845" formatCode="mm/dd/yyyy\ \ \ hh:mm">
                  <c:v>41548.958333333336</c:v>
                </c:pt>
                <c:pt idx="2846" formatCode="mm/dd/yyyy\ \ \ hh:mm">
                  <c:v>41549.208333333336</c:v>
                </c:pt>
                <c:pt idx="2847" formatCode="mm/dd/yyyy\ \ \ hh:mm">
                  <c:v>41549.458333333336</c:v>
                </c:pt>
                <c:pt idx="2848" formatCode="mm/dd/yyyy\ \ \ hh:mm">
                  <c:v>41549.625</c:v>
                </c:pt>
                <c:pt idx="2849" formatCode="mm/dd/yyyy\ \ \ hh:mm">
                  <c:v>41549.875</c:v>
                </c:pt>
                <c:pt idx="2850" formatCode="mm/dd/yyyy\ \ \ hh:mm">
                  <c:v>41550.125</c:v>
                </c:pt>
                <c:pt idx="2851" formatCode="mm/dd/yyyy\ \ \ hh:mm">
                  <c:v>41550.375</c:v>
                </c:pt>
                <c:pt idx="2852" formatCode="mm/dd/yyyy\ \ \ hh:mm">
                  <c:v>41550.625</c:v>
                </c:pt>
                <c:pt idx="2853" formatCode="mm/dd/yyyy\ \ \ hh:mm">
                  <c:v>41550.875</c:v>
                </c:pt>
                <c:pt idx="2854" formatCode="mm/dd/yyyy\ \ \ hh:mm">
                  <c:v>41551.125</c:v>
                </c:pt>
                <c:pt idx="2855" formatCode="mm/dd/yyyy\ \ \ hh:mm">
                  <c:v>41551.375</c:v>
                </c:pt>
                <c:pt idx="2856" formatCode="mm/dd/yyyy\ \ \ hh:mm">
                  <c:v>41551.625</c:v>
                </c:pt>
                <c:pt idx="2857" formatCode="mm/dd/yyyy\ \ \ hh:mm">
                  <c:v>41551.875</c:v>
                </c:pt>
                <c:pt idx="2858" formatCode="mm/dd/yyyy\ \ \ hh:mm">
                  <c:v>41552.125</c:v>
                </c:pt>
                <c:pt idx="2859" formatCode="mm/dd/yyyy\ \ \ hh:mm">
                  <c:v>41552.375</c:v>
                </c:pt>
                <c:pt idx="2860" formatCode="mm/dd/yyyy\ \ \ hh:mm">
                  <c:v>41552.625</c:v>
                </c:pt>
                <c:pt idx="2861" formatCode="mm/dd/yyyy\ \ \ hh:mm">
                  <c:v>41552.875</c:v>
                </c:pt>
                <c:pt idx="2862" formatCode="mm/dd/yyyy\ \ \ hh:mm">
                  <c:v>41553.125</c:v>
                </c:pt>
                <c:pt idx="2863" formatCode="mm/dd/yyyy\ \ \ hh:mm">
                  <c:v>41553.375</c:v>
                </c:pt>
                <c:pt idx="2864" formatCode="mm/dd/yyyy\ \ \ hh:mm">
                  <c:v>41553.625</c:v>
                </c:pt>
                <c:pt idx="2865" formatCode="mm/dd/yyyy\ \ \ hh:mm">
                  <c:v>41553.875</c:v>
                </c:pt>
                <c:pt idx="2866" formatCode="mm/dd/yyyy\ \ \ hh:mm">
                  <c:v>41554.125</c:v>
                </c:pt>
                <c:pt idx="2867" formatCode="mm/dd/yyyy\ \ \ hh:mm">
                  <c:v>41554.375</c:v>
                </c:pt>
                <c:pt idx="2868" formatCode="mm/dd/yyyy\ \ \ hh:mm">
                  <c:v>41554.625</c:v>
                </c:pt>
                <c:pt idx="2869" formatCode="mm/dd/yyyy\ \ \ hh:mm">
                  <c:v>41554.875</c:v>
                </c:pt>
                <c:pt idx="2870" formatCode="mm/dd/yyyy\ \ \ hh:mm">
                  <c:v>41555.125</c:v>
                </c:pt>
                <c:pt idx="2871" formatCode="mm/dd/yyyy\ \ \ hh:mm">
                  <c:v>41555.375</c:v>
                </c:pt>
                <c:pt idx="2872" formatCode="mm/dd/yyyy\ \ \ hh:mm">
                  <c:v>41555.625</c:v>
                </c:pt>
                <c:pt idx="2873" formatCode="mm/dd/yyyy\ \ \ hh:mm">
                  <c:v>41555.875</c:v>
                </c:pt>
                <c:pt idx="2874" formatCode="mm/dd/yyyy\ \ \ hh:mm">
                  <c:v>41556.125</c:v>
                </c:pt>
                <c:pt idx="2875" formatCode="mm/dd/yyyy\ \ \ hh:mm">
                  <c:v>41556.375</c:v>
                </c:pt>
                <c:pt idx="2876" formatCode="mm/dd/yyyy\ \ \ hh:mm">
                  <c:v>41556.625</c:v>
                </c:pt>
                <c:pt idx="2877" formatCode="mm/dd/yyyy\ \ \ hh:mm">
                  <c:v>41556.875</c:v>
                </c:pt>
                <c:pt idx="2878" formatCode="mm/dd/yyyy\ \ \ hh:mm">
                  <c:v>41557.125</c:v>
                </c:pt>
                <c:pt idx="2879" formatCode="mm/dd/yyyy\ \ \ hh:mm">
                  <c:v>41557.375</c:v>
                </c:pt>
                <c:pt idx="2880" formatCode="mm/dd/yyyy\ \ \ hh:mm">
                  <c:v>41557.625</c:v>
                </c:pt>
                <c:pt idx="2881" formatCode="mm/dd/yyyy\ \ \ hh:mm">
                  <c:v>41557.875</c:v>
                </c:pt>
                <c:pt idx="2882" formatCode="mm/dd/yyyy\ \ \ hh:mm">
                  <c:v>41558.125</c:v>
                </c:pt>
                <c:pt idx="2883" formatCode="mm/dd/yyyy\ \ \ hh:mm">
                  <c:v>41558.375</c:v>
                </c:pt>
                <c:pt idx="2884" formatCode="mm/dd/yyyy\ \ \ hh:mm">
                  <c:v>41558.625</c:v>
                </c:pt>
                <c:pt idx="2885" formatCode="mm/dd/yyyy\ \ \ hh:mm">
                  <c:v>41558.875</c:v>
                </c:pt>
                <c:pt idx="2886" formatCode="mm/dd/yyyy\ \ \ hh:mm">
                  <c:v>41559.125</c:v>
                </c:pt>
                <c:pt idx="2887" formatCode="mm/dd/yyyy\ \ \ hh:mm">
                  <c:v>41559.375</c:v>
                </c:pt>
                <c:pt idx="2888" formatCode="mm/dd/yyyy\ \ \ hh:mm">
                  <c:v>41559.625</c:v>
                </c:pt>
                <c:pt idx="2889" formatCode="mm/dd/yyyy\ \ \ hh:mm">
                  <c:v>41559.875</c:v>
                </c:pt>
                <c:pt idx="2890" formatCode="mm/dd/yyyy\ \ \ hh:mm">
                  <c:v>41560.125</c:v>
                </c:pt>
                <c:pt idx="2891" formatCode="mm/dd/yyyy\ \ \ hh:mm">
                  <c:v>41560.375</c:v>
                </c:pt>
                <c:pt idx="2892" formatCode="mm/dd/yyyy\ \ \ hh:mm">
                  <c:v>41560.625</c:v>
                </c:pt>
                <c:pt idx="2893" formatCode="mm/dd/yyyy\ \ \ hh:mm">
                  <c:v>41560.875</c:v>
                </c:pt>
                <c:pt idx="2894" formatCode="mm/dd/yyyy\ \ \ hh:mm">
                  <c:v>41561.125</c:v>
                </c:pt>
                <c:pt idx="2895" formatCode="mm/dd/yyyy\ \ \ hh:mm">
                  <c:v>41561.375</c:v>
                </c:pt>
                <c:pt idx="2896" formatCode="mm/dd/yyyy\ \ \ hh:mm">
                  <c:v>41561.625</c:v>
                </c:pt>
                <c:pt idx="2897" formatCode="mm/dd/yyyy\ \ \ hh:mm">
                  <c:v>41561.875</c:v>
                </c:pt>
                <c:pt idx="2898" formatCode="mm/dd/yyyy\ \ \ hh:mm">
                  <c:v>41562.125</c:v>
                </c:pt>
                <c:pt idx="2899" formatCode="mm/dd/yyyy\ \ \ hh:mm">
                  <c:v>41562.375</c:v>
                </c:pt>
                <c:pt idx="2900" formatCode="mm/dd/yyyy\ \ \ hh:mm">
                  <c:v>41562.625</c:v>
                </c:pt>
                <c:pt idx="2901" formatCode="mm/dd/yyyy\ \ \ hh:mm">
                  <c:v>41562.875</c:v>
                </c:pt>
                <c:pt idx="2902" formatCode="mm/dd/yyyy\ \ \ hh:mm">
                  <c:v>41563.125</c:v>
                </c:pt>
                <c:pt idx="2903" formatCode="mm/dd/yyyy\ \ \ hh:mm">
                  <c:v>41563.375</c:v>
                </c:pt>
                <c:pt idx="2904" formatCode="mm/dd/yyyy\ \ \ hh:mm">
                  <c:v>41563.625</c:v>
                </c:pt>
                <c:pt idx="2905" formatCode="mm/dd/yyyy\ \ \ hh:mm">
                  <c:v>41563.875</c:v>
                </c:pt>
                <c:pt idx="2906" formatCode="mm/dd/yyyy\ \ \ hh:mm">
                  <c:v>41564.125</c:v>
                </c:pt>
                <c:pt idx="2907" formatCode="mm/dd/yyyy\ \ \ hh:mm">
                  <c:v>41564.375</c:v>
                </c:pt>
                <c:pt idx="2908" formatCode="mm/dd/yyyy\ \ \ hh:mm">
                  <c:v>41564.625</c:v>
                </c:pt>
                <c:pt idx="2909" formatCode="mm/dd/yyyy\ \ \ hh:mm">
                  <c:v>41564.875</c:v>
                </c:pt>
                <c:pt idx="2910" formatCode="mm/dd/yyyy\ \ \ hh:mm">
                  <c:v>41565.125</c:v>
                </c:pt>
                <c:pt idx="2911" formatCode="mm/dd/yyyy\ \ \ hh:mm">
                  <c:v>41565.375</c:v>
                </c:pt>
                <c:pt idx="2912" formatCode="mm/dd/yyyy\ \ \ hh:mm">
                  <c:v>41565.625</c:v>
                </c:pt>
                <c:pt idx="2913" formatCode="mm/dd/yyyy\ \ \ hh:mm">
                  <c:v>41565.875</c:v>
                </c:pt>
                <c:pt idx="2914" formatCode="mm/dd/yyyy\ \ \ hh:mm">
                  <c:v>41566.125</c:v>
                </c:pt>
                <c:pt idx="2915" formatCode="mm/dd/yyyy\ \ \ hh:mm">
                  <c:v>41566.375</c:v>
                </c:pt>
                <c:pt idx="2916" formatCode="mm/dd/yyyy\ \ \ hh:mm">
                  <c:v>41566.625</c:v>
                </c:pt>
                <c:pt idx="2917" formatCode="mm/dd/yyyy\ \ \ hh:mm">
                  <c:v>41566.875</c:v>
                </c:pt>
                <c:pt idx="2918" formatCode="mm/dd/yyyy\ \ \ hh:mm">
                  <c:v>41567.125</c:v>
                </c:pt>
                <c:pt idx="2919" formatCode="mm/dd/yyyy\ \ \ hh:mm">
                  <c:v>41567.375</c:v>
                </c:pt>
                <c:pt idx="2920" formatCode="mm/dd/yyyy\ \ \ hh:mm">
                  <c:v>41567.625</c:v>
                </c:pt>
                <c:pt idx="2921" formatCode="mm/dd/yyyy\ \ \ hh:mm">
                  <c:v>41567.875</c:v>
                </c:pt>
                <c:pt idx="2922" formatCode="mm/dd/yyyy\ \ \ hh:mm">
                  <c:v>41568.125</c:v>
                </c:pt>
                <c:pt idx="2923" formatCode="mm/dd/yyyy\ \ \ hh:mm">
                  <c:v>41568.375</c:v>
                </c:pt>
                <c:pt idx="2924" formatCode="mm/dd/yyyy\ \ \ hh:mm">
                  <c:v>41568.625</c:v>
                </c:pt>
                <c:pt idx="2925" formatCode="mm/dd/yyyy\ \ \ hh:mm">
                  <c:v>41568.875</c:v>
                </c:pt>
                <c:pt idx="2926" formatCode="mm/dd/yyyy\ \ \ hh:mm">
                  <c:v>41569.125</c:v>
                </c:pt>
                <c:pt idx="2927" formatCode="mm/dd/yyyy\ \ \ hh:mm">
                  <c:v>41569.375</c:v>
                </c:pt>
                <c:pt idx="2928" formatCode="mm/dd/yyyy\ \ \ hh:mm">
                  <c:v>41569.625</c:v>
                </c:pt>
                <c:pt idx="2929" formatCode="mm/dd/yyyy\ \ \ hh:mm">
                  <c:v>41569.875</c:v>
                </c:pt>
                <c:pt idx="2930" formatCode="mm/dd/yyyy\ \ \ hh:mm">
                  <c:v>41570.125</c:v>
                </c:pt>
                <c:pt idx="2931" formatCode="mm/dd/yyyy\ \ \ hh:mm">
                  <c:v>41570.375</c:v>
                </c:pt>
                <c:pt idx="2932" formatCode="mm/dd/yyyy\ \ \ hh:mm">
                  <c:v>41570.625</c:v>
                </c:pt>
                <c:pt idx="2933" formatCode="mm/dd/yyyy\ \ \ hh:mm">
                  <c:v>41570.875</c:v>
                </c:pt>
                <c:pt idx="2934" formatCode="mm/dd/yyyy\ \ \ hh:mm">
                  <c:v>41571.125</c:v>
                </c:pt>
                <c:pt idx="2935" formatCode="mm/dd/yyyy\ \ \ hh:mm">
                  <c:v>41571.375</c:v>
                </c:pt>
                <c:pt idx="2936" formatCode="mm/dd/yyyy\ \ \ hh:mm">
                  <c:v>41571.625</c:v>
                </c:pt>
                <c:pt idx="2937" formatCode="mm/dd/yyyy\ \ \ hh:mm">
                  <c:v>41571.875</c:v>
                </c:pt>
                <c:pt idx="2938" formatCode="mm/dd/yyyy\ \ \ hh:mm">
                  <c:v>41572.125</c:v>
                </c:pt>
                <c:pt idx="2939" formatCode="mm/dd/yyyy\ \ \ hh:mm">
                  <c:v>41572.375</c:v>
                </c:pt>
                <c:pt idx="2940" formatCode="mm/dd/yyyy\ \ \ hh:mm">
                  <c:v>41572.625</c:v>
                </c:pt>
                <c:pt idx="2941" formatCode="mm/dd/yyyy\ \ \ hh:mm">
                  <c:v>41572.875</c:v>
                </c:pt>
                <c:pt idx="2942" formatCode="mm/dd/yyyy\ \ \ hh:mm">
                  <c:v>41573.125</c:v>
                </c:pt>
                <c:pt idx="2943" formatCode="mm/dd/yyyy\ \ \ hh:mm">
                  <c:v>41573.375</c:v>
                </c:pt>
                <c:pt idx="2944" formatCode="mm/dd/yyyy\ \ \ hh:mm">
                  <c:v>41573.625</c:v>
                </c:pt>
                <c:pt idx="2945" formatCode="mm/dd/yyyy\ \ \ hh:mm">
                  <c:v>41573.875</c:v>
                </c:pt>
                <c:pt idx="2946" formatCode="mm/dd/yyyy\ \ \ hh:mm">
                  <c:v>41574.125</c:v>
                </c:pt>
                <c:pt idx="2947" formatCode="mm/dd/yyyy\ \ \ hh:mm">
                  <c:v>41574.375</c:v>
                </c:pt>
                <c:pt idx="2948" formatCode="mm/dd/yyyy\ \ \ hh:mm">
                  <c:v>41574.625</c:v>
                </c:pt>
                <c:pt idx="2949" formatCode="mm/dd/yyyy\ \ \ hh:mm">
                  <c:v>41574.875</c:v>
                </c:pt>
                <c:pt idx="2950" formatCode="mm/dd/yyyy\ \ \ hh:mm">
                  <c:v>41575.125</c:v>
                </c:pt>
                <c:pt idx="2951" formatCode="mm/dd/yyyy\ \ \ hh:mm">
                  <c:v>41575.375</c:v>
                </c:pt>
                <c:pt idx="2952" formatCode="mm/dd/yyyy\ \ \ hh:mm">
                  <c:v>41575.625</c:v>
                </c:pt>
                <c:pt idx="2953" formatCode="mm/dd/yyyy\ \ \ hh:mm">
                  <c:v>41575.875</c:v>
                </c:pt>
                <c:pt idx="2954" formatCode="mm/dd/yyyy\ \ \ hh:mm">
                  <c:v>41576.125</c:v>
                </c:pt>
                <c:pt idx="2955" formatCode="mm/dd/yyyy\ \ \ hh:mm">
                  <c:v>41576.375</c:v>
                </c:pt>
                <c:pt idx="2956" formatCode="mm/dd/yyyy\ \ \ hh:mm">
                  <c:v>41576.625</c:v>
                </c:pt>
                <c:pt idx="2957" formatCode="mm/dd/yyyy\ \ \ hh:mm">
                  <c:v>41576.875</c:v>
                </c:pt>
                <c:pt idx="2958" formatCode="mm/dd/yyyy\ \ \ hh:mm">
                  <c:v>41577.125</c:v>
                </c:pt>
                <c:pt idx="2959" formatCode="mm/dd/yyyy\ \ \ hh:mm">
                  <c:v>41577.375</c:v>
                </c:pt>
                <c:pt idx="2960" formatCode="mm/dd/yyyy\ \ \ hh:mm">
                  <c:v>41577.625</c:v>
                </c:pt>
                <c:pt idx="2961" formatCode="mm/dd/yyyy\ \ \ hh:mm">
                  <c:v>41577.875</c:v>
                </c:pt>
                <c:pt idx="2962" formatCode="mm/dd/yyyy\ \ \ hh:mm">
                  <c:v>41578.125</c:v>
                </c:pt>
                <c:pt idx="2963" formatCode="mm/dd/yyyy\ \ \ hh:mm">
                  <c:v>41578.375</c:v>
                </c:pt>
                <c:pt idx="2964" formatCode="mm/dd/yyyy\ \ \ hh:mm">
                  <c:v>41578.625</c:v>
                </c:pt>
                <c:pt idx="2965" formatCode="mm/dd/yyyy\ \ \ hh:mm">
                  <c:v>41578.875</c:v>
                </c:pt>
                <c:pt idx="2966" formatCode="mm/dd/yyyy\ \ \ hh:mm">
                  <c:v>41579.125</c:v>
                </c:pt>
                <c:pt idx="2967" formatCode="mm/dd/yyyy\ \ \ hh:mm">
                  <c:v>41579.375</c:v>
                </c:pt>
                <c:pt idx="2968" formatCode="mm/dd/yyyy\ \ \ hh:mm">
                  <c:v>41579.625</c:v>
                </c:pt>
                <c:pt idx="2969" formatCode="mm/dd/yyyy\ \ \ hh:mm">
                  <c:v>41579.875</c:v>
                </c:pt>
                <c:pt idx="2970" formatCode="mm/dd/yyyy\ \ \ hh:mm">
                  <c:v>41580.125</c:v>
                </c:pt>
                <c:pt idx="2971" formatCode="mm/dd/yyyy\ \ \ hh:mm">
                  <c:v>41580.375</c:v>
                </c:pt>
                <c:pt idx="2972" formatCode="mm/dd/yyyy\ \ \ hh:mm">
                  <c:v>41580.625</c:v>
                </c:pt>
                <c:pt idx="2973" formatCode="mm/dd/yyyy\ \ \ hh:mm">
                  <c:v>41580.875</c:v>
                </c:pt>
                <c:pt idx="2974" formatCode="mm/dd/yyyy\ \ \ hh:mm">
                  <c:v>41581.083333333336</c:v>
                </c:pt>
                <c:pt idx="2975" formatCode="mm/dd/yyyy\ \ \ hh:mm">
                  <c:v>41581.333333333336</c:v>
                </c:pt>
                <c:pt idx="2976" formatCode="mm/dd/yyyy\ \ \ hh:mm">
                  <c:v>41581.583333333336</c:v>
                </c:pt>
                <c:pt idx="2977" formatCode="mm/dd/yyyy\ \ \ hh:mm">
                  <c:v>41581.833333333336</c:v>
                </c:pt>
                <c:pt idx="2978" formatCode="mm/dd/yyyy\ \ \ hh:mm">
                  <c:v>41582.083333333336</c:v>
                </c:pt>
                <c:pt idx="2979" formatCode="mm/dd/yyyy\ \ \ hh:mm">
                  <c:v>41582.333333333336</c:v>
                </c:pt>
                <c:pt idx="2980" formatCode="mm/dd/yyyy\ \ \ hh:mm">
                  <c:v>41582.583333333336</c:v>
                </c:pt>
                <c:pt idx="2981" formatCode="mm/dd/yyyy\ \ \ hh:mm">
                  <c:v>41582.833333333336</c:v>
                </c:pt>
                <c:pt idx="2982" formatCode="mm/dd/yyyy\ \ \ hh:mm">
                  <c:v>41583.083333333336</c:v>
                </c:pt>
                <c:pt idx="2983" formatCode="mm/dd/yyyy\ \ \ hh:mm">
                  <c:v>41583.333333333336</c:v>
                </c:pt>
                <c:pt idx="2984" formatCode="mm/dd/yyyy\ \ \ hh:mm">
                  <c:v>41583.583333333336</c:v>
                </c:pt>
                <c:pt idx="2985" formatCode="mm/dd/yyyy\ \ \ hh:mm">
                  <c:v>41583.833333333336</c:v>
                </c:pt>
                <c:pt idx="2986" formatCode="mm/dd/yyyy\ \ \ hh:mm">
                  <c:v>41584.083333333336</c:v>
                </c:pt>
                <c:pt idx="2987" formatCode="mm/dd/yyyy\ \ \ hh:mm">
                  <c:v>41584.333333333336</c:v>
                </c:pt>
                <c:pt idx="2988" formatCode="mm/dd/yyyy\ \ \ hh:mm">
                  <c:v>41584.583333333336</c:v>
                </c:pt>
                <c:pt idx="2989" formatCode="mm/dd/yyyy\ \ \ hh:mm">
                  <c:v>41584.833333333336</c:v>
                </c:pt>
                <c:pt idx="2990" formatCode="mm/dd/yyyy\ \ \ hh:mm">
                  <c:v>41585.083333333336</c:v>
                </c:pt>
                <c:pt idx="2991" formatCode="mm/dd/yyyy\ \ \ hh:mm">
                  <c:v>41585.333333333336</c:v>
                </c:pt>
                <c:pt idx="2992" formatCode="mm/dd/yyyy\ \ \ hh:mm">
                  <c:v>41585.583333333336</c:v>
                </c:pt>
                <c:pt idx="2993" formatCode="mm/dd/yyyy\ \ \ hh:mm">
                  <c:v>41585.833333333336</c:v>
                </c:pt>
                <c:pt idx="2994" formatCode="mm/dd/yyyy\ \ \ hh:mm">
                  <c:v>41586.083333333336</c:v>
                </c:pt>
                <c:pt idx="2995" formatCode="mm/dd/yyyy\ \ \ hh:mm">
                  <c:v>41586.333333333336</c:v>
                </c:pt>
                <c:pt idx="2996" formatCode="mm/dd/yyyy\ \ \ hh:mm">
                  <c:v>41586.583333333336</c:v>
                </c:pt>
                <c:pt idx="2997" formatCode="mm/dd/yyyy\ \ \ hh:mm">
                  <c:v>41586.833333333336</c:v>
                </c:pt>
                <c:pt idx="2998" formatCode="mm/dd/yyyy\ \ \ hh:mm">
                  <c:v>41587.083333333336</c:v>
                </c:pt>
                <c:pt idx="2999" formatCode="mm/dd/yyyy\ \ \ hh:mm">
                  <c:v>41587.333333333336</c:v>
                </c:pt>
                <c:pt idx="3000" formatCode="mm/dd/yyyy\ \ \ hh:mm">
                  <c:v>41587.583333333336</c:v>
                </c:pt>
                <c:pt idx="3001" formatCode="mm/dd/yyyy\ \ \ hh:mm">
                  <c:v>41587.833333333336</c:v>
                </c:pt>
                <c:pt idx="3002" formatCode="mm/dd/yyyy\ \ \ hh:mm">
                  <c:v>41588.083333333336</c:v>
                </c:pt>
                <c:pt idx="3003" formatCode="mm/dd/yyyy\ \ \ hh:mm">
                  <c:v>41588.333333333336</c:v>
                </c:pt>
                <c:pt idx="3004" formatCode="mm/dd/yyyy\ \ \ hh:mm">
                  <c:v>41588.583333333336</c:v>
                </c:pt>
                <c:pt idx="3005" formatCode="mm/dd/yyyy\ \ \ hh:mm">
                  <c:v>41588.833333333336</c:v>
                </c:pt>
                <c:pt idx="3006" formatCode="mm/dd/yyyy\ \ \ hh:mm">
                  <c:v>41589.083333333336</c:v>
                </c:pt>
                <c:pt idx="3007" formatCode="mm/dd/yyyy\ \ \ hh:mm">
                  <c:v>41589.333333333336</c:v>
                </c:pt>
                <c:pt idx="3008" formatCode="mm/dd/yyyy\ \ \ hh:mm">
                  <c:v>41589.583333333336</c:v>
                </c:pt>
                <c:pt idx="3009" formatCode="mm/dd/yyyy\ \ \ hh:mm">
                  <c:v>41589.833333333336</c:v>
                </c:pt>
                <c:pt idx="3010" formatCode="mm/dd/yyyy\ \ \ hh:mm">
                  <c:v>41590.083333333336</c:v>
                </c:pt>
                <c:pt idx="3011" formatCode="mm/dd/yyyy\ \ \ hh:mm">
                  <c:v>41590.333333333336</c:v>
                </c:pt>
                <c:pt idx="3012" formatCode="mm/dd/yyyy\ \ \ hh:mm">
                  <c:v>41590.583333333336</c:v>
                </c:pt>
                <c:pt idx="3013" formatCode="mm/dd/yyyy\ \ \ hh:mm">
                  <c:v>41590.833333333336</c:v>
                </c:pt>
                <c:pt idx="3014" formatCode="mm/dd/yyyy\ \ \ hh:mm">
                  <c:v>41591.083333333336</c:v>
                </c:pt>
                <c:pt idx="3015" formatCode="mm/dd/yyyy\ \ \ hh:mm">
                  <c:v>41591.333333333336</c:v>
                </c:pt>
                <c:pt idx="3016" formatCode="mm/dd/yyyy\ \ \ hh:mm">
                  <c:v>41591.583333333336</c:v>
                </c:pt>
                <c:pt idx="3017" formatCode="mm/dd/yyyy\ \ \ hh:mm">
                  <c:v>41591.833333333336</c:v>
                </c:pt>
                <c:pt idx="3018" formatCode="mm/dd/yyyy\ \ \ hh:mm">
                  <c:v>41592.083333333336</c:v>
                </c:pt>
                <c:pt idx="3019" formatCode="mm/dd/yyyy\ \ \ hh:mm">
                  <c:v>41592.333333333336</c:v>
                </c:pt>
                <c:pt idx="3020" formatCode="mm/dd/yyyy\ \ \ hh:mm">
                  <c:v>41592.583333333336</c:v>
                </c:pt>
                <c:pt idx="3021" formatCode="mm/dd/yyyy\ \ \ hh:mm">
                  <c:v>41592.833333333336</c:v>
                </c:pt>
                <c:pt idx="3022" formatCode="mm/dd/yyyy\ \ \ hh:mm">
                  <c:v>41593.083333333336</c:v>
                </c:pt>
                <c:pt idx="3023" formatCode="mm/dd/yyyy\ \ \ hh:mm">
                  <c:v>41593.333333333336</c:v>
                </c:pt>
                <c:pt idx="3024" formatCode="mm/dd/yyyy\ \ \ hh:mm">
                  <c:v>41593.583333333336</c:v>
                </c:pt>
                <c:pt idx="3025" formatCode="mm/dd/yyyy\ \ \ hh:mm">
                  <c:v>41593.833333333336</c:v>
                </c:pt>
                <c:pt idx="3026" formatCode="mm/dd/yyyy\ \ \ hh:mm">
                  <c:v>41594.083333333336</c:v>
                </c:pt>
                <c:pt idx="3027" formatCode="mm/dd/yyyy\ \ \ hh:mm">
                  <c:v>41594.333333333336</c:v>
                </c:pt>
                <c:pt idx="3028" formatCode="mm/dd/yyyy\ \ \ hh:mm">
                  <c:v>41594.583333333336</c:v>
                </c:pt>
                <c:pt idx="3029" formatCode="mm/dd/yyyy\ \ \ hh:mm">
                  <c:v>41594.833333333336</c:v>
                </c:pt>
                <c:pt idx="3030" formatCode="mm/dd/yyyy\ \ \ hh:mm">
                  <c:v>41595.083333333336</c:v>
                </c:pt>
                <c:pt idx="3031" formatCode="mm/dd/yyyy\ \ \ hh:mm">
                  <c:v>41595.333333333336</c:v>
                </c:pt>
                <c:pt idx="3032" formatCode="mm/dd/yyyy\ \ \ hh:mm">
                  <c:v>41595.583333333336</c:v>
                </c:pt>
                <c:pt idx="3033" formatCode="mm/dd/yyyy\ \ \ hh:mm">
                  <c:v>41595.833333333336</c:v>
                </c:pt>
                <c:pt idx="3034" formatCode="mm/dd/yyyy\ \ \ hh:mm">
                  <c:v>41596.083333333336</c:v>
                </c:pt>
                <c:pt idx="3035" formatCode="mm/dd/yyyy\ \ \ hh:mm">
                  <c:v>41596.333333333336</c:v>
                </c:pt>
                <c:pt idx="3036" formatCode="mm/dd/yyyy\ \ \ hh:mm">
                  <c:v>41596.583333333336</c:v>
                </c:pt>
                <c:pt idx="3037" formatCode="mm/dd/yyyy\ \ \ hh:mm">
                  <c:v>41596.833333333336</c:v>
                </c:pt>
                <c:pt idx="3038" formatCode="mm/dd/yyyy\ \ \ hh:mm">
                  <c:v>41597.083333333336</c:v>
                </c:pt>
                <c:pt idx="3039" formatCode="mm/dd/yyyy\ \ \ hh:mm">
                  <c:v>41597.333333333336</c:v>
                </c:pt>
                <c:pt idx="3040" formatCode="mm/dd/yyyy\ \ \ hh:mm">
                  <c:v>41597.583333333336</c:v>
                </c:pt>
                <c:pt idx="3041" formatCode="mm/dd/yyyy\ \ \ hh:mm">
                  <c:v>41597.833333333336</c:v>
                </c:pt>
                <c:pt idx="3042" formatCode="mm/dd/yyyy\ \ \ hh:mm">
                  <c:v>41598.083333333336</c:v>
                </c:pt>
                <c:pt idx="3043" formatCode="mm/dd/yyyy\ \ \ hh:mm">
                  <c:v>41598.333333333336</c:v>
                </c:pt>
                <c:pt idx="3044" formatCode="mm/dd/yyyy\ \ \ hh:mm">
                  <c:v>41598.583333333336</c:v>
                </c:pt>
                <c:pt idx="3045" formatCode="mm/dd/yyyy\ \ \ hh:mm">
                  <c:v>41598.833333333336</c:v>
                </c:pt>
                <c:pt idx="3046" formatCode="mm/dd/yyyy\ \ \ hh:mm">
                  <c:v>41599.083333333336</c:v>
                </c:pt>
                <c:pt idx="3047" formatCode="mm/dd/yyyy\ \ \ hh:mm">
                  <c:v>41599.333333333336</c:v>
                </c:pt>
                <c:pt idx="3048" formatCode="mm/dd/yyyy\ \ \ hh:mm">
                  <c:v>41599.583333333336</c:v>
                </c:pt>
                <c:pt idx="3049" formatCode="mm/dd/yyyy\ \ \ hh:mm">
                  <c:v>41599.833333333336</c:v>
                </c:pt>
                <c:pt idx="3050" formatCode="mm/dd/yyyy\ \ \ hh:mm">
                  <c:v>41600.083333333336</c:v>
                </c:pt>
                <c:pt idx="3051" formatCode="mm/dd/yyyy\ \ \ hh:mm">
                  <c:v>41600.333333333336</c:v>
                </c:pt>
                <c:pt idx="3052" formatCode="mm/dd/yyyy\ \ \ hh:mm">
                  <c:v>41600.583333333336</c:v>
                </c:pt>
                <c:pt idx="3053" formatCode="mm/dd/yyyy\ \ \ hh:mm">
                  <c:v>41600.833333333336</c:v>
                </c:pt>
                <c:pt idx="3054" formatCode="mm/dd/yyyy\ \ \ hh:mm">
                  <c:v>41601.083333333336</c:v>
                </c:pt>
                <c:pt idx="3055" formatCode="mm/dd/yyyy\ \ \ hh:mm">
                  <c:v>41601.333333333336</c:v>
                </c:pt>
                <c:pt idx="3056" formatCode="mm/dd/yyyy\ \ \ hh:mm">
                  <c:v>41601.583333333336</c:v>
                </c:pt>
                <c:pt idx="3057" formatCode="mm/dd/yyyy\ \ \ hh:mm">
                  <c:v>41601.833333333336</c:v>
                </c:pt>
                <c:pt idx="3058" formatCode="mm/dd/yyyy\ \ \ hh:mm">
                  <c:v>41602.083333333336</c:v>
                </c:pt>
                <c:pt idx="3059" formatCode="mm/dd/yyyy\ \ \ hh:mm">
                  <c:v>41602.333333333336</c:v>
                </c:pt>
                <c:pt idx="3060" formatCode="mm/dd/yyyy\ \ \ hh:mm">
                  <c:v>41602.583333333336</c:v>
                </c:pt>
                <c:pt idx="3061" formatCode="mm/dd/yyyy\ \ \ hh:mm">
                  <c:v>41602.833333333336</c:v>
                </c:pt>
                <c:pt idx="3062" formatCode="mm/dd/yyyy\ \ \ hh:mm">
                  <c:v>41603.083333333336</c:v>
                </c:pt>
                <c:pt idx="3063" formatCode="mm/dd/yyyy\ \ \ hh:mm">
                  <c:v>41603.333333333336</c:v>
                </c:pt>
                <c:pt idx="3064" formatCode="mm/dd/yyyy\ \ \ hh:mm">
                  <c:v>41603.583333333336</c:v>
                </c:pt>
                <c:pt idx="3065" formatCode="mm/dd/yyyy\ \ \ hh:mm">
                  <c:v>41603.833333333336</c:v>
                </c:pt>
                <c:pt idx="3066" formatCode="mm/dd/yyyy\ \ \ hh:mm">
                  <c:v>41604.083333333336</c:v>
                </c:pt>
                <c:pt idx="3067" formatCode="mm/dd/yyyy\ \ \ hh:mm">
                  <c:v>41604.333333333336</c:v>
                </c:pt>
                <c:pt idx="3068" formatCode="mm/dd/yyyy\ \ \ hh:mm">
                  <c:v>41604.583333333336</c:v>
                </c:pt>
                <c:pt idx="3069" formatCode="mm/dd/yyyy\ \ \ hh:mm">
                  <c:v>41604.833333333336</c:v>
                </c:pt>
                <c:pt idx="3070" formatCode="mm/dd/yyyy\ \ \ hh:mm">
                  <c:v>41605.083333333336</c:v>
                </c:pt>
                <c:pt idx="3071" formatCode="mm/dd/yyyy\ \ \ hh:mm">
                  <c:v>41605.333333333336</c:v>
                </c:pt>
                <c:pt idx="3072" formatCode="mm/dd/yyyy\ \ \ hh:mm">
                  <c:v>41605.583333333336</c:v>
                </c:pt>
                <c:pt idx="3073" formatCode="mm/dd/yyyy\ \ \ hh:mm">
                  <c:v>41605.833333333336</c:v>
                </c:pt>
                <c:pt idx="3074" formatCode="mm/dd/yyyy\ \ \ hh:mm">
                  <c:v>41606.083333333336</c:v>
                </c:pt>
                <c:pt idx="3075" formatCode="mm/dd/yyyy\ \ \ hh:mm">
                  <c:v>41606.333333333336</c:v>
                </c:pt>
                <c:pt idx="3076" formatCode="mm/dd/yyyy\ \ \ hh:mm">
                  <c:v>41606.583333333336</c:v>
                </c:pt>
                <c:pt idx="3077" formatCode="mm/dd/yyyy\ \ \ hh:mm">
                  <c:v>41606.833333333336</c:v>
                </c:pt>
                <c:pt idx="3078" formatCode="mm/dd/yyyy\ \ \ hh:mm">
                  <c:v>41607.083333333336</c:v>
                </c:pt>
                <c:pt idx="3079" formatCode="mm/dd/yyyy\ \ \ hh:mm">
                  <c:v>41607.333333333336</c:v>
                </c:pt>
                <c:pt idx="3080" formatCode="mm/dd/yyyy\ \ \ hh:mm">
                  <c:v>41607.583333333336</c:v>
                </c:pt>
                <c:pt idx="3081" formatCode="mm/dd/yyyy\ \ \ hh:mm">
                  <c:v>41607.833333333336</c:v>
                </c:pt>
                <c:pt idx="3082" formatCode="mm/dd/yyyy\ \ \ hh:mm">
                  <c:v>41608.083333333336</c:v>
                </c:pt>
                <c:pt idx="3083" formatCode="mm/dd/yyyy\ \ \ hh:mm">
                  <c:v>41608.333333333336</c:v>
                </c:pt>
                <c:pt idx="3084" formatCode="mm/dd/yyyy\ \ \ hh:mm">
                  <c:v>41608.583333333336</c:v>
                </c:pt>
                <c:pt idx="3085" formatCode="mm/dd/yyyy\ \ \ hh:mm">
                  <c:v>41608.833333333336</c:v>
                </c:pt>
                <c:pt idx="3086" formatCode="mm/dd/yyyy\ \ \ hh:mm">
                  <c:v>41609.083333333336</c:v>
                </c:pt>
                <c:pt idx="3087" formatCode="mm/dd/yyyy\ \ \ hh:mm">
                  <c:v>41609.333333333336</c:v>
                </c:pt>
                <c:pt idx="3088" formatCode="mm/dd/yyyy\ \ \ hh:mm">
                  <c:v>41609.583333333336</c:v>
                </c:pt>
                <c:pt idx="3089" formatCode="mm/dd/yyyy\ \ \ hh:mm">
                  <c:v>41609.833333333336</c:v>
                </c:pt>
                <c:pt idx="3090" formatCode="mm/dd/yyyy\ \ \ hh:mm">
                  <c:v>41610.083333333336</c:v>
                </c:pt>
                <c:pt idx="3091" formatCode="mm/dd/yyyy\ \ \ hh:mm">
                  <c:v>41610.333333333336</c:v>
                </c:pt>
                <c:pt idx="3092" formatCode="mm/dd/yyyy\ \ \ hh:mm">
                  <c:v>41610.583333333336</c:v>
                </c:pt>
                <c:pt idx="3093" formatCode="mm/dd/yyyy\ \ \ hh:mm">
                  <c:v>41610.833333333336</c:v>
                </c:pt>
                <c:pt idx="3094" formatCode="mm/dd/yyyy\ \ \ hh:mm">
                  <c:v>41611.083333333336</c:v>
                </c:pt>
                <c:pt idx="3095" formatCode="mm/dd/yyyy\ \ \ hh:mm">
                  <c:v>41611.333333333336</c:v>
                </c:pt>
                <c:pt idx="3096" formatCode="mm/dd/yyyy\ \ \ hh:mm">
                  <c:v>41611.583333333336</c:v>
                </c:pt>
                <c:pt idx="3097" formatCode="mm/dd/yyyy\ \ \ hh:mm">
                  <c:v>41611.833333333336</c:v>
                </c:pt>
                <c:pt idx="3098" formatCode="mm/dd/yyyy\ \ \ hh:mm">
                  <c:v>41612.083333333336</c:v>
                </c:pt>
                <c:pt idx="3099" formatCode="mm/dd/yyyy\ \ \ hh:mm">
                  <c:v>41612.333333333336</c:v>
                </c:pt>
                <c:pt idx="3100" formatCode="mm/dd/yyyy\ \ \ hh:mm">
                  <c:v>41612.583333333336</c:v>
                </c:pt>
                <c:pt idx="3101" formatCode="mm/dd/yyyy\ \ \ hh:mm">
                  <c:v>41612.833333333336</c:v>
                </c:pt>
                <c:pt idx="3102" formatCode="mm/dd/yyyy\ \ \ hh:mm">
                  <c:v>41613.083333333336</c:v>
                </c:pt>
                <c:pt idx="3103" formatCode="mm/dd/yyyy\ \ \ hh:mm">
                  <c:v>41613.333333333336</c:v>
                </c:pt>
                <c:pt idx="3104" formatCode="mm/dd/yyyy\ \ \ hh:mm">
                  <c:v>41613.583333333336</c:v>
                </c:pt>
                <c:pt idx="3105" formatCode="mm/dd/yyyy\ \ \ hh:mm">
                  <c:v>41613.833333333336</c:v>
                </c:pt>
                <c:pt idx="3106" formatCode="mm/dd/yyyy\ \ \ hh:mm">
                  <c:v>41614.083333333336</c:v>
                </c:pt>
                <c:pt idx="3107" formatCode="mm/dd/yyyy\ \ \ hh:mm">
                  <c:v>41614.333333333336</c:v>
                </c:pt>
                <c:pt idx="3108" formatCode="mm/dd/yyyy\ \ \ hh:mm">
                  <c:v>41614.583333333336</c:v>
                </c:pt>
                <c:pt idx="3109" formatCode="mm/dd/yyyy\ \ \ hh:mm">
                  <c:v>41614.833333333336</c:v>
                </c:pt>
                <c:pt idx="3110" formatCode="mm/dd/yyyy\ \ \ hh:mm">
                  <c:v>41615.083333333336</c:v>
                </c:pt>
                <c:pt idx="3111" formatCode="mm/dd/yyyy\ \ \ hh:mm">
                  <c:v>41615.333333333336</c:v>
                </c:pt>
                <c:pt idx="3112" formatCode="mm/dd/yyyy\ \ \ hh:mm">
                  <c:v>41615.583333333336</c:v>
                </c:pt>
                <c:pt idx="3113" formatCode="mm/dd/yyyy\ \ \ hh:mm">
                  <c:v>41615.833333333336</c:v>
                </c:pt>
                <c:pt idx="3114" formatCode="mm/dd/yyyy\ \ \ hh:mm">
                  <c:v>41616.083333333336</c:v>
                </c:pt>
                <c:pt idx="3115" formatCode="mm/dd/yyyy\ \ \ hh:mm">
                  <c:v>41616.333333333336</c:v>
                </c:pt>
                <c:pt idx="3116" formatCode="mm/dd/yyyy\ \ \ hh:mm">
                  <c:v>41616.583333333336</c:v>
                </c:pt>
                <c:pt idx="3117" formatCode="mm/dd/yyyy\ \ \ hh:mm">
                  <c:v>41616.833333333336</c:v>
                </c:pt>
                <c:pt idx="3118" formatCode="mm/dd/yyyy\ \ \ hh:mm">
                  <c:v>41617.083333333336</c:v>
                </c:pt>
                <c:pt idx="3119" formatCode="mm/dd/yyyy\ \ \ hh:mm">
                  <c:v>41617.333333333336</c:v>
                </c:pt>
                <c:pt idx="3120" formatCode="mm/dd/yyyy\ \ \ hh:mm">
                  <c:v>41617.583333333336</c:v>
                </c:pt>
                <c:pt idx="3121" formatCode="mm/dd/yyyy\ \ \ hh:mm">
                  <c:v>41617.833333333336</c:v>
                </c:pt>
                <c:pt idx="3122" formatCode="mm/dd/yyyy\ \ \ hh:mm">
                  <c:v>41618.083333333336</c:v>
                </c:pt>
                <c:pt idx="3123" formatCode="mm/dd/yyyy\ \ \ hh:mm">
                  <c:v>41618.333333333336</c:v>
                </c:pt>
                <c:pt idx="3124" formatCode="mm/dd/yyyy\ \ \ hh:mm">
                  <c:v>41618.583333333336</c:v>
                </c:pt>
                <c:pt idx="3125" formatCode="mm/dd/yyyy\ \ \ hh:mm">
                  <c:v>41618.833333333336</c:v>
                </c:pt>
                <c:pt idx="3126" formatCode="mm/dd/yyyy\ \ \ hh:mm">
                  <c:v>41619.083333333336</c:v>
                </c:pt>
                <c:pt idx="3127" formatCode="mm/dd/yyyy\ \ \ hh:mm">
                  <c:v>41619.333333333336</c:v>
                </c:pt>
                <c:pt idx="3128" formatCode="mm/dd/yyyy\ \ \ hh:mm">
                  <c:v>41619.583333333336</c:v>
                </c:pt>
                <c:pt idx="3129" formatCode="mm/dd/yyyy\ \ \ hh:mm">
                  <c:v>41619.833333333336</c:v>
                </c:pt>
                <c:pt idx="3130" formatCode="mm/dd/yyyy\ \ \ hh:mm">
                  <c:v>41620.083333333336</c:v>
                </c:pt>
                <c:pt idx="3131" formatCode="mm/dd/yyyy\ \ \ hh:mm">
                  <c:v>41620.333333333336</c:v>
                </c:pt>
                <c:pt idx="3132" formatCode="mm/dd/yyyy\ \ \ hh:mm">
                  <c:v>41620.583333333336</c:v>
                </c:pt>
                <c:pt idx="3133" formatCode="mm/dd/yyyy\ \ \ hh:mm">
                  <c:v>41620.833333333336</c:v>
                </c:pt>
                <c:pt idx="3134" formatCode="mm/dd/yyyy\ \ \ hh:mm">
                  <c:v>41621.083333333336</c:v>
                </c:pt>
                <c:pt idx="3135" formatCode="mm/dd/yyyy\ \ \ hh:mm">
                  <c:v>41621.333333333336</c:v>
                </c:pt>
                <c:pt idx="3136" formatCode="mm/dd/yyyy\ \ \ hh:mm">
                  <c:v>41621.583333333336</c:v>
                </c:pt>
                <c:pt idx="3137" formatCode="mm/dd/yyyy\ \ \ hh:mm">
                  <c:v>41621.833333333336</c:v>
                </c:pt>
                <c:pt idx="3138" formatCode="mm/dd/yyyy\ \ \ hh:mm">
                  <c:v>41622.083333333336</c:v>
                </c:pt>
                <c:pt idx="3139" formatCode="mm/dd/yyyy\ \ \ hh:mm">
                  <c:v>41622.333333333336</c:v>
                </c:pt>
                <c:pt idx="3140" formatCode="mm/dd/yyyy\ \ \ hh:mm">
                  <c:v>41622.583333333336</c:v>
                </c:pt>
                <c:pt idx="3141" formatCode="mm/dd/yyyy\ \ \ hh:mm">
                  <c:v>41622.833333333336</c:v>
                </c:pt>
                <c:pt idx="3142" formatCode="mm/dd/yyyy\ \ \ hh:mm">
                  <c:v>41623.083333333336</c:v>
                </c:pt>
                <c:pt idx="3143" formatCode="mm/dd/yyyy\ \ \ hh:mm">
                  <c:v>41623.333333333336</c:v>
                </c:pt>
                <c:pt idx="3144" formatCode="mm/dd/yyyy\ \ \ hh:mm">
                  <c:v>41623.583333333336</c:v>
                </c:pt>
                <c:pt idx="3145" formatCode="mm/dd/yyyy\ \ \ hh:mm">
                  <c:v>41623.833333333336</c:v>
                </c:pt>
                <c:pt idx="3146" formatCode="mm/dd/yyyy\ \ \ hh:mm">
                  <c:v>41624.083333333336</c:v>
                </c:pt>
                <c:pt idx="3147" formatCode="mm/dd/yyyy\ \ \ hh:mm">
                  <c:v>41624.333333333336</c:v>
                </c:pt>
                <c:pt idx="3148" formatCode="mm/dd/yyyy\ \ \ hh:mm">
                  <c:v>41624.583333333336</c:v>
                </c:pt>
                <c:pt idx="3149" formatCode="mm/dd/yyyy\ \ \ hh:mm">
                  <c:v>41624.833333333336</c:v>
                </c:pt>
                <c:pt idx="3150" formatCode="mm/dd/yyyy\ \ \ hh:mm">
                  <c:v>41625.083333333336</c:v>
                </c:pt>
                <c:pt idx="3151" formatCode="mm/dd/yyyy\ \ \ hh:mm">
                  <c:v>41625.333333333336</c:v>
                </c:pt>
                <c:pt idx="3152" formatCode="mm/dd/yyyy\ \ \ hh:mm">
                  <c:v>41625.583333333336</c:v>
                </c:pt>
                <c:pt idx="3153" formatCode="mm/dd/yyyy\ \ \ hh:mm">
                  <c:v>41625.833333333336</c:v>
                </c:pt>
                <c:pt idx="3154" formatCode="mm/dd/yyyy\ \ \ hh:mm">
                  <c:v>41626.083333333336</c:v>
                </c:pt>
                <c:pt idx="3155" formatCode="mm/dd/yyyy\ \ \ hh:mm">
                  <c:v>41626.333333333336</c:v>
                </c:pt>
                <c:pt idx="3156" formatCode="mm/dd/yyyy\ \ \ hh:mm">
                  <c:v>41626.583333333336</c:v>
                </c:pt>
                <c:pt idx="3157" formatCode="mm/dd/yyyy\ \ \ hh:mm">
                  <c:v>41626.833333333336</c:v>
                </c:pt>
                <c:pt idx="3158" formatCode="mm/dd/yyyy\ \ \ hh:mm">
                  <c:v>41627.083333333336</c:v>
                </c:pt>
                <c:pt idx="3159" formatCode="mm/dd/yyyy\ \ \ hh:mm">
                  <c:v>41627.333333333336</c:v>
                </c:pt>
                <c:pt idx="3160" formatCode="mm/dd/yyyy\ \ \ hh:mm">
                  <c:v>41627.583333333336</c:v>
                </c:pt>
                <c:pt idx="3161" formatCode="mm/dd/yyyy\ \ \ hh:mm">
                  <c:v>41627.833333333336</c:v>
                </c:pt>
                <c:pt idx="3162" formatCode="mm/dd/yyyy\ \ \ hh:mm">
                  <c:v>41628.083333333336</c:v>
                </c:pt>
                <c:pt idx="3163" formatCode="mm/dd/yyyy\ \ \ hh:mm">
                  <c:v>41628.333333333336</c:v>
                </c:pt>
                <c:pt idx="3164" formatCode="mm/dd/yyyy\ \ \ hh:mm">
                  <c:v>41628.583333333336</c:v>
                </c:pt>
                <c:pt idx="3165" formatCode="mm/dd/yyyy\ \ \ hh:mm">
                  <c:v>41628.833333333336</c:v>
                </c:pt>
                <c:pt idx="3166" formatCode="mm/dd/yyyy\ \ \ hh:mm">
                  <c:v>41629.083333333336</c:v>
                </c:pt>
                <c:pt idx="3167" formatCode="mm/dd/yyyy\ \ \ hh:mm">
                  <c:v>41629.333333333336</c:v>
                </c:pt>
                <c:pt idx="3168" formatCode="mm/dd/yyyy\ \ \ hh:mm">
                  <c:v>41629.583333333336</c:v>
                </c:pt>
                <c:pt idx="3169" formatCode="mm/dd/yyyy\ \ \ hh:mm">
                  <c:v>41629.833333333336</c:v>
                </c:pt>
                <c:pt idx="3170" formatCode="mm/dd/yyyy\ \ \ hh:mm">
                  <c:v>41630.083333333336</c:v>
                </c:pt>
                <c:pt idx="3171" formatCode="mm/dd/yyyy\ \ \ hh:mm">
                  <c:v>41630.333333333336</c:v>
                </c:pt>
                <c:pt idx="3172" formatCode="mm/dd/yyyy\ \ \ hh:mm">
                  <c:v>41630.583333333336</c:v>
                </c:pt>
                <c:pt idx="3173" formatCode="mm/dd/yyyy\ \ \ hh:mm">
                  <c:v>41630.833333333336</c:v>
                </c:pt>
                <c:pt idx="3174" formatCode="mm/dd/yyyy\ \ \ hh:mm">
                  <c:v>41631.083333333336</c:v>
                </c:pt>
                <c:pt idx="3175" formatCode="mm/dd/yyyy\ \ \ hh:mm">
                  <c:v>41631.333333333336</c:v>
                </c:pt>
                <c:pt idx="3176" formatCode="mm/dd/yyyy\ \ \ hh:mm">
                  <c:v>41631.583333333336</c:v>
                </c:pt>
                <c:pt idx="3177" formatCode="mm/dd/yyyy\ \ \ hh:mm">
                  <c:v>41631.833333333336</c:v>
                </c:pt>
                <c:pt idx="3178" formatCode="mm/dd/yyyy\ \ \ hh:mm">
                  <c:v>41632.083333333336</c:v>
                </c:pt>
                <c:pt idx="3179" formatCode="mm/dd/yyyy\ \ \ hh:mm">
                  <c:v>41632.333333333336</c:v>
                </c:pt>
                <c:pt idx="3180" formatCode="mm/dd/yyyy\ \ \ hh:mm">
                  <c:v>41632.583333333336</c:v>
                </c:pt>
                <c:pt idx="3181" formatCode="mm/dd/yyyy\ \ \ hh:mm">
                  <c:v>41632.833333333336</c:v>
                </c:pt>
                <c:pt idx="3182" formatCode="mm/dd/yyyy\ \ \ hh:mm">
                  <c:v>41633.083333333336</c:v>
                </c:pt>
                <c:pt idx="3183" formatCode="mm/dd/yyyy\ \ \ hh:mm">
                  <c:v>41633.333333333336</c:v>
                </c:pt>
                <c:pt idx="3184" formatCode="mm/dd/yyyy\ \ \ hh:mm">
                  <c:v>41633.583333333336</c:v>
                </c:pt>
                <c:pt idx="3185" formatCode="mm/dd/yyyy\ \ \ hh:mm">
                  <c:v>41633.833333333336</c:v>
                </c:pt>
                <c:pt idx="3186" formatCode="mm/dd/yyyy\ \ \ hh:mm">
                  <c:v>41634.083333333336</c:v>
                </c:pt>
                <c:pt idx="3187" formatCode="mm/dd/yyyy\ \ \ hh:mm">
                  <c:v>41634.333333333336</c:v>
                </c:pt>
                <c:pt idx="3188" formatCode="mm/dd/yyyy\ \ \ hh:mm">
                  <c:v>41634.583333333336</c:v>
                </c:pt>
                <c:pt idx="3189" formatCode="mm/dd/yyyy\ \ \ hh:mm">
                  <c:v>41634.833333333336</c:v>
                </c:pt>
                <c:pt idx="3190" formatCode="mm/dd/yyyy\ \ \ hh:mm">
                  <c:v>41635.083333333336</c:v>
                </c:pt>
                <c:pt idx="3191" formatCode="mm/dd/yyyy\ \ \ hh:mm">
                  <c:v>41635.333333333336</c:v>
                </c:pt>
                <c:pt idx="3192" formatCode="mm/dd/yyyy\ \ \ hh:mm">
                  <c:v>41635.583333333336</c:v>
                </c:pt>
                <c:pt idx="3193" formatCode="mm/dd/yyyy\ \ \ hh:mm">
                  <c:v>41635.833333333336</c:v>
                </c:pt>
                <c:pt idx="3194" formatCode="mm/dd/yyyy\ \ \ hh:mm">
                  <c:v>41636.083333333336</c:v>
                </c:pt>
                <c:pt idx="3195" formatCode="mm/dd/yyyy\ \ \ hh:mm">
                  <c:v>41636.333333333336</c:v>
                </c:pt>
                <c:pt idx="3196" formatCode="mm/dd/yyyy\ \ \ hh:mm">
                  <c:v>41636.583333333336</c:v>
                </c:pt>
                <c:pt idx="3197" formatCode="mm/dd/yyyy\ \ \ hh:mm">
                  <c:v>41636.833333333336</c:v>
                </c:pt>
                <c:pt idx="3198" formatCode="mm/dd/yyyy\ \ \ hh:mm">
                  <c:v>41637.083333333336</c:v>
                </c:pt>
                <c:pt idx="3199" formatCode="mm/dd/yyyy\ \ \ hh:mm">
                  <c:v>41637.333333333336</c:v>
                </c:pt>
                <c:pt idx="3200" formatCode="mm/dd/yyyy\ \ \ hh:mm">
                  <c:v>41637.583333333336</c:v>
                </c:pt>
                <c:pt idx="3201" formatCode="mm/dd/yyyy\ \ \ hh:mm">
                  <c:v>41637.833333333336</c:v>
                </c:pt>
                <c:pt idx="3202" formatCode="mm/dd/yyyy\ \ \ hh:mm">
                  <c:v>41638.083333333336</c:v>
                </c:pt>
                <c:pt idx="3203" formatCode="mm/dd/yyyy\ \ \ hh:mm">
                  <c:v>41638.333333333336</c:v>
                </c:pt>
                <c:pt idx="3204" formatCode="mm/dd/yyyy\ \ \ hh:mm">
                  <c:v>41638.583333333336</c:v>
                </c:pt>
                <c:pt idx="3205" formatCode="mm/dd/yyyy\ \ \ hh:mm">
                  <c:v>41638.833333333336</c:v>
                </c:pt>
                <c:pt idx="3206" formatCode="mm/dd/yyyy\ \ \ hh:mm">
                  <c:v>41639.083333333336</c:v>
                </c:pt>
                <c:pt idx="3207" formatCode="mm/dd/yyyy\ \ \ hh:mm">
                  <c:v>41639.333333333336</c:v>
                </c:pt>
                <c:pt idx="3208" formatCode="mm/dd/yyyy\ \ \ hh:mm">
                  <c:v>41639.583333333336</c:v>
                </c:pt>
                <c:pt idx="3209" formatCode="mm/dd/yyyy\ \ \ hh:mm">
                  <c:v>41639.833333333336</c:v>
                </c:pt>
                <c:pt idx="3210" formatCode="mm/dd/yyyy\ \ \ hh:mm">
                  <c:v>41640.083333333336</c:v>
                </c:pt>
                <c:pt idx="3211" formatCode="mm/dd/yyyy\ \ \ hh:mm">
                  <c:v>41640.333333333336</c:v>
                </c:pt>
                <c:pt idx="3212" formatCode="mm/dd/yyyy\ \ \ hh:mm">
                  <c:v>41640.583333333336</c:v>
                </c:pt>
                <c:pt idx="3213" formatCode="mm/dd/yyyy\ \ \ hh:mm">
                  <c:v>41640.833333333336</c:v>
                </c:pt>
                <c:pt idx="3214" formatCode="mm/dd/yyyy\ \ \ hh:mm">
                  <c:v>41641.083333333336</c:v>
                </c:pt>
                <c:pt idx="3215" formatCode="mm/dd/yyyy\ \ \ hh:mm">
                  <c:v>41641.333333333336</c:v>
                </c:pt>
                <c:pt idx="3216" formatCode="mm/dd/yyyy\ \ \ hh:mm">
                  <c:v>41641.583333333336</c:v>
                </c:pt>
                <c:pt idx="3217" formatCode="mm/dd/yyyy\ \ \ hh:mm">
                  <c:v>41641.833333333336</c:v>
                </c:pt>
                <c:pt idx="3218" formatCode="mm/dd/yyyy\ \ \ hh:mm">
                  <c:v>41642.083333333336</c:v>
                </c:pt>
                <c:pt idx="3219" formatCode="mm/dd/yyyy\ \ \ hh:mm">
                  <c:v>41642.333333333336</c:v>
                </c:pt>
                <c:pt idx="3220" formatCode="mm/dd/yyyy\ \ \ hh:mm">
                  <c:v>41642.583333333336</c:v>
                </c:pt>
                <c:pt idx="3221" formatCode="mm/dd/yyyy\ \ \ hh:mm">
                  <c:v>41642.833333333336</c:v>
                </c:pt>
                <c:pt idx="3222" formatCode="mm/dd/yyyy\ \ \ hh:mm">
                  <c:v>41643.083333333336</c:v>
                </c:pt>
                <c:pt idx="3223" formatCode="mm/dd/yyyy\ \ \ hh:mm">
                  <c:v>41643.333333333336</c:v>
                </c:pt>
                <c:pt idx="3224" formatCode="mm/dd/yyyy\ \ \ hh:mm">
                  <c:v>41643.583333333336</c:v>
                </c:pt>
                <c:pt idx="3225" formatCode="mm/dd/yyyy\ \ \ hh:mm">
                  <c:v>41643.833333333336</c:v>
                </c:pt>
                <c:pt idx="3226" formatCode="mm/dd/yyyy\ \ \ hh:mm">
                  <c:v>41644.083333333336</c:v>
                </c:pt>
                <c:pt idx="3227" formatCode="mm/dd/yyyy\ \ \ hh:mm">
                  <c:v>41644.333333333336</c:v>
                </c:pt>
                <c:pt idx="3228" formatCode="mm/dd/yyyy\ \ \ hh:mm">
                  <c:v>41644.583333333336</c:v>
                </c:pt>
                <c:pt idx="3229" formatCode="mm/dd/yyyy\ \ \ hh:mm">
                  <c:v>41644.833333333336</c:v>
                </c:pt>
                <c:pt idx="3230" formatCode="mm/dd/yyyy\ \ \ hh:mm">
                  <c:v>41645.083333333336</c:v>
                </c:pt>
                <c:pt idx="3231" formatCode="mm/dd/yyyy\ \ \ hh:mm">
                  <c:v>41645.333333333336</c:v>
                </c:pt>
                <c:pt idx="3232" formatCode="mm/dd/yyyy\ \ \ hh:mm">
                  <c:v>41645.583333333336</c:v>
                </c:pt>
                <c:pt idx="3233" formatCode="mm/dd/yyyy\ \ \ hh:mm">
                  <c:v>41645.833333333336</c:v>
                </c:pt>
                <c:pt idx="3234" formatCode="mm/dd/yyyy\ \ \ hh:mm">
                  <c:v>41646.083333333336</c:v>
                </c:pt>
                <c:pt idx="3235" formatCode="mm/dd/yyyy\ \ \ hh:mm">
                  <c:v>41646.333333333336</c:v>
                </c:pt>
                <c:pt idx="3236" formatCode="mm/dd/yyyy\ \ \ hh:mm">
                  <c:v>41646.583333333336</c:v>
                </c:pt>
                <c:pt idx="3237" formatCode="mm/dd/yyyy\ \ \ hh:mm">
                  <c:v>41646.833333333336</c:v>
                </c:pt>
                <c:pt idx="3238" formatCode="mm/dd/yyyy\ \ \ hh:mm">
                  <c:v>41647.083333333336</c:v>
                </c:pt>
                <c:pt idx="3239" formatCode="mm/dd/yyyy\ \ \ hh:mm">
                  <c:v>41647.333333333336</c:v>
                </c:pt>
                <c:pt idx="3240" formatCode="mm/dd/yyyy\ \ \ hh:mm">
                  <c:v>41647.583333333336</c:v>
                </c:pt>
                <c:pt idx="3241" formatCode="mm/dd/yyyy\ \ \ hh:mm">
                  <c:v>41647.833333333336</c:v>
                </c:pt>
                <c:pt idx="3242" formatCode="mm/dd/yyyy\ \ \ hh:mm">
                  <c:v>41648.083333333336</c:v>
                </c:pt>
                <c:pt idx="3243" formatCode="mm/dd/yyyy\ \ \ hh:mm">
                  <c:v>41648.333333333336</c:v>
                </c:pt>
                <c:pt idx="3244" formatCode="mm/dd/yyyy\ \ \ hh:mm">
                  <c:v>41648.583333333336</c:v>
                </c:pt>
                <c:pt idx="3245" formatCode="mm/dd/yyyy\ \ \ hh:mm">
                  <c:v>41648.833333333336</c:v>
                </c:pt>
                <c:pt idx="3246" formatCode="mm/dd/yyyy\ \ \ hh:mm">
                  <c:v>41649.083333333336</c:v>
                </c:pt>
                <c:pt idx="3247" formatCode="mm/dd/yyyy\ \ \ hh:mm">
                  <c:v>41649.333333333336</c:v>
                </c:pt>
                <c:pt idx="3248" formatCode="mm/dd/yyyy\ \ \ hh:mm">
                  <c:v>41649.583333333336</c:v>
                </c:pt>
                <c:pt idx="3249" formatCode="mm/dd/yyyy\ \ \ hh:mm">
                  <c:v>41649.833333333336</c:v>
                </c:pt>
                <c:pt idx="3250" formatCode="mm/dd/yyyy\ \ \ hh:mm">
                  <c:v>41650.083333333336</c:v>
                </c:pt>
                <c:pt idx="3251" formatCode="mm/dd/yyyy\ \ \ hh:mm">
                  <c:v>41650.333333333336</c:v>
                </c:pt>
                <c:pt idx="3252" formatCode="mm/dd/yyyy\ \ \ hh:mm">
                  <c:v>41650.583333333336</c:v>
                </c:pt>
                <c:pt idx="3253" formatCode="mm/dd/yyyy\ \ \ hh:mm">
                  <c:v>41650.833333333336</c:v>
                </c:pt>
                <c:pt idx="3254" formatCode="mm/dd/yyyy\ \ \ hh:mm">
                  <c:v>41651.083333333336</c:v>
                </c:pt>
                <c:pt idx="3255" formatCode="mm/dd/yyyy\ \ \ hh:mm">
                  <c:v>41651.333333333336</c:v>
                </c:pt>
                <c:pt idx="3256" formatCode="mm/dd/yyyy\ \ \ hh:mm">
                  <c:v>41651.583333333336</c:v>
                </c:pt>
                <c:pt idx="3257" formatCode="mm/dd/yyyy\ \ \ hh:mm">
                  <c:v>41651.833333333336</c:v>
                </c:pt>
                <c:pt idx="3258" formatCode="mm/dd/yyyy\ \ \ hh:mm">
                  <c:v>41652.083333333336</c:v>
                </c:pt>
                <c:pt idx="3259" formatCode="mm/dd/yyyy\ \ \ hh:mm">
                  <c:v>41652.333333333336</c:v>
                </c:pt>
                <c:pt idx="3260" formatCode="mm/dd/yyyy\ \ \ hh:mm">
                  <c:v>41652.583333333336</c:v>
                </c:pt>
                <c:pt idx="3261" formatCode="mm/dd/yyyy\ \ \ hh:mm">
                  <c:v>41652.833333333336</c:v>
                </c:pt>
                <c:pt idx="3262" formatCode="mm/dd/yyyy\ \ \ hh:mm">
                  <c:v>41653.083333333336</c:v>
                </c:pt>
                <c:pt idx="3263" formatCode="mm/dd/yyyy\ \ \ hh:mm">
                  <c:v>41653.333333333336</c:v>
                </c:pt>
                <c:pt idx="3264" formatCode="mm/dd/yyyy\ \ \ hh:mm">
                  <c:v>41653.583333333336</c:v>
                </c:pt>
                <c:pt idx="3265" formatCode="mm/dd/yyyy\ \ \ hh:mm">
                  <c:v>41653.833333333336</c:v>
                </c:pt>
                <c:pt idx="3266" formatCode="mm/dd/yyyy\ \ \ hh:mm">
                  <c:v>41654.083333333336</c:v>
                </c:pt>
                <c:pt idx="3267" formatCode="mm/dd/yyyy\ \ \ hh:mm">
                  <c:v>41654.333333333336</c:v>
                </c:pt>
                <c:pt idx="3268" formatCode="mm/dd/yyyy\ \ \ hh:mm">
                  <c:v>41654.583333333336</c:v>
                </c:pt>
                <c:pt idx="3269" formatCode="mm/dd/yyyy\ \ \ hh:mm">
                  <c:v>41654.833333333336</c:v>
                </c:pt>
                <c:pt idx="3270" formatCode="mm/dd/yyyy\ \ \ hh:mm">
                  <c:v>41655.083333333336</c:v>
                </c:pt>
                <c:pt idx="3271" formatCode="mm/dd/yyyy\ \ \ hh:mm">
                  <c:v>41655.333333333336</c:v>
                </c:pt>
                <c:pt idx="3272" formatCode="mm/dd/yyyy\ \ \ hh:mm">
                  <c:v>41655.583333333336</c:v>
                </c:pt>
                <c:pt idx="3273" formatCode="mm/dd/yyyy\ \ \ hh:mm">
                  <c:v>41655.833333333336</c:v>
                </c:pt>
                <c:pt idx="3274" formatCode="mm/dd/yyyy\ \ \ hh:mm">
                  <c:v>41656.083333333336</c:v>
                </c:pt>
                <c:pt idx="3275" formatCode="mm/dd/yyyy\ \ \ hh:mm">
                  <c:v>41656.333333333336</c:v>
                </c:pt>
                <c:pt idx="3276" formatCode="mm/dd/yyyy\ \ \ hh:mm">
                  <c:v>41656.583333333336</c:v>
                </c:pt>
                <c:pt idx="3277" formatCode="mm/dd/yyyy\ \ \ hh:mm">
                  <c:v>41656.833333333336</c:v>
                </c:pt>
                <c:pt idx="3278" formatCode="mm/dd/yyyy\ \ \ hh:mm">
                  <c:v>41657.083333333336</c:v>
                </c:pt>
                <c:pt idx="3279" formatCode="mm/dd/yyyy\ \ \ hh:mm">
                  <c:v>41657.333333333336</c:v>
                </c:pt>
                <c:pt idx="3280" formatCode="mm/dd/yyyy\ \ \ hh:mm">
                  <c:v>41657.583333333336</c:v>
                </c:pt>
                <c:pt idx="3281" formatCode="mm/dd/yyyy\ \ \ hh:mm">
                  <c:v>41657.833333333336</c:v>
                </c:pt>
                <c:pt idx="3282" formatCode="mm/dd/yyyy\ \ \ hh:mm">
                  <c:v>41658.083333333336</c:v>
                </c:pt>
                <c:pt idx="3283" formatCode="mm/dd/yyyy\ \ \ hh:mm">
                  <c:v>41658.333333333336</c:v>
                </c:pt>
                <c:pt idx="3284" formatCode="mm/dd/yyyy\ \ \ hh:mm">
                  <c:v>41658.583333333336</c:v>
                </c:pt>
                <c:pt idx="3285" formatCode="mm/dd/yyyy\ \ \ hh:mm">
                  <c:v>41658.833333333336</c:v>
                </c:pt>
                <c:pt idx="3286" formatCode="mm/dd/yyyy\ \ \ hh:mm">
                  <c:v>41659.083333333336</c:v>
                </c:pt>
                <c:pt idx="3287" formatCode="mm/dd/yyyy\ \ \ hh:mm">
                  <c:v>41659.333333333336</c:v>
                </c:pt>
                <c:pt idx="3288" formatCode="mm/dd/yyyy\ \ \ hh:mm">
                  <c:v>41659.583333333336</c:v>
                </c:pt>
                <c:pt idx="3289" formatCode="mm/dd/yyyy\ \ \ hh:mm">
                  <c:v>41659.833333333336</c:v>
                </c:pt>
                <c:pt idx="3290" formatCode="mm/dd/yyyy\ \ \ hh:mm">
                  <c:v>41660.083333333336</c:v>
                </c:pt>
                <c:pt idx="3291" formatCode="mm/dd/yyyy\ \ \ hh:mm">
                  <c:v>41660.333333333336</c:v>
                </c:pt>
                <c:pt idx="3292" formatCode="mm/dd/yyyy\ \ \ hh:mm">
                  <c:v>41660.583333333336</c:v>
                </c:pt>
                <c:pt idx="3293" formatCode="mm/dd/yyyy\ \ \ hh:mm">
                  <c:v>41660.833333333336</c:v>
                </c:pt>
                <c:pt idx="3294" formatCode="mm/dd/yyyy\ \ \ hh:mm">
                  <c:v>41661.083333333336</c:v>
                </c:pt>
                <c:pt idx="3295" formatCode="mm/dd/yyyy\ \ \ hh:mm">
                  <c:v>41661.333333333336</c:v>
                </c:pt>
                <c:pt idx="3296" formatCode="mm/dd/yyyy\ \ \ hh:mm">
                  <c:v>41661.583333333336</c:v>
                </c:pt>
                <c:pt idx="3297" formatCode="mm/dd/yyyy\ \ \ hh:mm">
                  <c:v>41661.833333333336</c:v>
                </c:pt>
                <c:pt idx="3298" formatCode="mm/dd/yyyy\ \ \ hh:mm">
                  <c:v>41662.083333333336</c:v>
                </c:pt>
                <c:pt idx="3299" formatCode="mm/dd/yyyy\ \ \ hh:mm">
                  <c:v>41662.333333333336</c:v>
                </c:pt>
                <c:pt idx="3300" formatCode="mm/dd/yyyy\ \ \ hh:mm">
                  <c:v>41662.583333333336</c:v>
                </c:pt>
                <c:pt idx="3301" formatCode="mm/dd/yyyy\ \ \ hh:mm">
                  <c:v>41662.833333333336</c:v>
                </c:pt>
                <c:pt idx="3302" formatCode="mm/dd/yyyy\ \ \ hh:mm">
                  <c:v>41663.083333333336</c:v>
                </c:pt>
                <c:pt idx="3303" formatCode="mm/dd/yyyy\ \ \ hh:mm">
                  <c:v>41663.333333333336</c:v>
                </c:pt>
                <c:pt idx="3304" formatCode="mm/dd/yyyy\ \ \ hh:mm">
                  <c:v>41663.583333333336</c:v>
                </c:pt>
                <c:pt idx="3305" formatCode="mm/dd/yyyy\ \ \ hh:mm">
                  <c:v>41663.833333333336</c:v>
                </c:pt>
                <c:pt idx="3306" formatCode="mm/dd/yyyy\ \ \ hh:mm">
                  <c:v>41664.083333333336</c:v>
                </c:pt>
                <c:pt idx="3307" formatCode="mm/dd/yyyy\ \ \ hh:mm">
                  <c:v>41664.333333333336</c:v>
                </c:pt>
                <c:pt idx="3308" formatCode="mm/dd/yyyy\ \ \ hh:mm">
                  <c:v>41664.583333333336</c:v>
                </c:pt>
                <c:pt idx="3309" formatCode="mm/dd/yyyy\ \ \ hh:mm">
                  <c:v>41664.833333333336</c:v>
                </c:pt>
                <c:pt idx="3310" formatCode="mm/dd/yyyy\ \ \ hh:mm">
                  <c:v>41665.083333333336</c:v>
                </c:pt>
                <c:pt idx="3311" formatCode="mm/dd/yyyy\ \ \ hh:mm">
                  <c:v>41665.333333333336</c:v>
                </c:pt>
                <c:pt idx="3312" formatCode="mm/dd/yyyy\ \ \ hh:mm">
                  <c:v>41665.583333333336</c:v>
                </c:pt>
                <c:pt idx="3313" formatCode="mm/dd/yyyy\ \ \ hh:mm">
                  <c:v>41665.833333333336</c:v>
                </c:pt>
                <c:pt idx="3314" formatCode="mm/dd/yyyy\ \ \ hh:mm">
                  <c:v>41666.083333333336</c:v>
                </c:pt>
                <c:pt idx="3315" formatCode="mm/dd/yyyy\ \ \ hh:mm">
                  <c:v>41666.333333333336</c:v>
                </c:pt>
                <c:pt idx="3316" formatCode="mm/dd/yyyy\ \ \ hh:mm">
                  <c:v>41666.583333333336</c:v>
                </c:pt>
                <c:pt idx="3317" formatCode="mm/dd/yyyy\ \ \ hh:mm">
                  <c:v>41666.833333333336</c:v>
                </c:pt>
                <c:pt idx="3318" formatCode="mm/dd/yyyy\ \ \ hh:mm">
                  <c:v>41667.083333333336</c:v>
                </c:pt>
                <c:pt idx="3319" formatCode="mm/dd/yyyy\ \ \ hh:mm">
                  <c:v>41667.333333333336</c:v>
                </c:pt>
                <c:pt idx="3320" formatCode="mm/dd/yyyy\ \ \ hh:mm">
                  <c:v>41667.583333333336</c:v>
                </c:pt>
                <c:pt idx="3321" formatCode="mm/dd/yyyy\ \ \ hh:mm">
                  <c:v>41667.833333333336</c:v>
                </c:pt>
                <c:pt idx="3322" formatCode="mm/dd/yyyy\ \ \ hh:mm">
                  <c:v>41668.083333333336</c:v>
                </c:pt>
                <c:pt idx="3323" formatCode="mm/dd/yyyy\ \ \ hh:mm">
                  <c:v>41668.333333333336</c:v>
                </c:pt>
                <c:pt idx="3324" formatCode="mm/dd/yyyy\ \ \ hh:mm">
                  <c:v>41668.583333333336</c:v>
                </c:pt>
                <c:pt idx="3325" formatCode="mm/dd/yyyy\ \ \ hh:mm">
                  <c:v>41668.833333333336</c:v>
                </c:pt>
                <c:pt idx="3326" formatCode="mm/dd/yyyy\ \ \ hh:mm">
                  <c:v>41669.083333333336</c:v>
                </c:pt>
                <c:pt idx="3327" formatCode="mm/dd/yyyy\ \ \ hh:mm">
                  <c:v>41669.333333333336</c:v>
                </c:pt>
                <c:pt idx="3328" formatCode="mm/dd/yyyy\ \ \ hh:mm">
                  <c:v>41669.583333333336</c:v>
                </c:pt>
                <c:pt idx="3329" formatCode="mm/dd/yyyy\ \ \ hh:mm">
                  <c:v>41669.833333333336</c:v>
                </c:pt>
                <c:pt idx="3330" formatCode="mm/dd/yyyy\ \ \ hh:mm">
                  <c:v>41670.083333333336</c:v>
                </c:pt>
                <c:pt idx="3331" formatCode="mm/dd/yyyy\ \ \ hh:mm">
                  <c:v>41670.333333333336</c:v>
                </c:pt>
                <c:pt idx="3332" formatCode="mm/dd/yyyy\ \ \ hh:mm">
                  <c:v>41670.583333333336</c:v>
                </c:pt>
                <c:pt idx="3333" formatCode="mm/dd/yyyy\ \ \ hh:mm">
                  <c:v>41670.833333333336</c:v>
                </c:pt>
                <c:pt idx="3334" formatCode="mm/dd/yyyy\ \ \ hh:mm">
                  <c:v>41671.083333333336</c:v>
                </c:pt>
                <c:pt idx="3335" formatCode="mm/dd/yyyy\ \ \ hh:mm">
                  <c:v>41671.333333333336</c:v>
                </c:pt>
                <c:pt idx="3336" formatCode="mm/dd/yyyy\ \ \ hh:mm">
                  <c:v>41671.583333333336</c:v>
                </c:pt>
                <c:pt idx="3337" formatCode="mm/dd/yyyy\ \ \ hh:mm">
                  <c:v>41671.833333333336</c:v>
                </c:pt>
                <c:pt idx="3338" formatCode="mm/dd/yyyy\ \ \ hh:mm">
                  <c:v>41672.083333333336</c:v>
                </c:pt>
                <c:pt idx="3339" formatCode="mm/dd/yyyy\ \ \ hh:mm">
                  <c:v>41672.333333333336</c:v>
                </c:pt>
                <c:pt idx="3340" formatCode="mm/dd/yyyy\ \ \ hh:mm">
                  <c:v>41672.583333333336</c:v>
                </c:pt>
                <c:pt idx="3341" formatCode="mm/dd/yyyy\ \ \ hh:mm">
                  <c:v>41672.833333333336</c:v>
                </c:pt>
                <c:pt idx="3342" formatCode="mm/dd/yyyy\ \ \ hh:mm">
                  <c:v>41673.083333333336</c:v>
                </c:pt>
                <c:pt idx="3343" formatCode="mm/dd/yyyy\ \ \ hh:mm">
                  <c:v>41673.333333333336</c:v>
                </c:pt>
                <c:pt idx="3344" formatCode="mm/dd/yyyy\ \ \ hh:mm">
                  <c:v>41673.583333333336</c:v>
                </c:pt>
                <c:pt idx="3345" formatCode="mm/dd/yyyy\ \ \ hh:mm">
                  <c:v>41673.833333333336</c:v>
                </c:pt>
                <c:pt idx="3346" formatCode="mm/dd/yyyy\ \ \ hh:mm">
                  <c:v>41674.083333333336</c:v>
                </c:pt>
                <c:pt idx="3347" formatCode="mm/dd/yyyy\ \ \ hh:mm">
                  <c:v>41674.333333333336</c:v>
                </c:pt>
                <c:pt idx="3348" formatCode="mm/dd/yyyy\ \ \ hh:mm">
                  <c:v>41674.583333333336</c:v>
                </c:pt>
                <c:pt idx="3349" formatCode="mm/dd/yyyy\ \ \ hh:mm">
                  <c:v>41674.833333333336</c:v>
                </c:pt>
                <c:pt idx="3350" formatCode="mm/dd/yyyy\ \ \ hh:mm">
                  <c:v>41675.083333333336</c:v>
                </c:pt>
                <c:pt idx="3351" formatCode="mm/dd/yyyy\ \ \ hh:mm">
                  <c:v>41675.333333333336</c:v>
                </c:pt>
                <c:pt idx="3352" formatCode="mm/dd/yyyy\ \ \ hh:mm">
                  <c:v>41675.583333333336</c:v>
                </c:pt>
                <c:pt idx="3353" formatCode="mm/dd/yyyy\ \ \ hh:mm">
                  <c:v>41675.715277777781</c:v>
                </c:pt>
                <c:pt idx="3354" formatCode="mm/dd/yyyy\ \ \ hh:mm">
                  <c:v>41675.75</c:v>
                </c:pt>
                <c:pt idx="3355" formatCode="mm/dd/yyyy\ \ \ hh:mm">
                  <c:v>41676</c:v>
                </c:pt>
                <c:pt idx="3356" formatCode="mm/dd/yyyy\ \ \ hh:mm">
                  <c:v>41676.25</c:v>
                </c:pt>
                <c:pt idx="3357" formatCode="mm/dd/yyyy\ \ \ hh:mm">
                  <c:v>41676.5</c:v>
                </c:pt>
                <c:pt idx="3358" formatCode="mm/dd/yyyy\ \ \ hh:mm">
                  <c:v>41676.75</c:v>
                </c:pt>
                <c:pt idx="3359" formatCode="mm/dd/yyyy\ \ \ hh:mm">
                  <c:v>41677</c:v>
                </c:pt>
                <c:pt idx="3360" formatCode="mm/dd/yyyy\ \ \ hh:mm">
                  <c:v>41677.25</c:v>
                </c:pt>
                <c:pt idx="3361" formatCode="mm/dd/yyyy\ \ \ hh:mm">
                  <c:v>41677.5</c:v>
                </c:pt>
                <c:pt idx="3362" formatCode="mm/dd/yyyy\ \ \ hh:mm">
                  <c:v>41677.75</c:v>
                </c:pt>
                <c:pt idx="3363" formatCode="mm/dd/yyyy\ \ \ hh:mm">
                  <c:v>41678</c:v>
                </c:pt>
                <c:pt idx="3364" formatCode="mm/dd/yyyy\ \ \ hh:mm">
                  <c:v>41678.25</c:v>
                </c:pt>
                <c:pt idx="3365" formatCode="mm/dd/yyyy\ \ \ hh:mm">
                  <c:v>41678.5</c:v>
                </c:pt>
                <c:pt idx="3366" formatCode="mm/dd/yyyy\ \ \ hh:mm">
                  <c:v>41678.75</c:v>
                </c:pt>
                <c:pt idx="3367" formatCode="mm/dd/yyyy\ \ \ hh:mm">
                  <c:v>41679</c:v>
                </c:pt>
                <c:pt idx="3368" formatCode="mm/dd/yyyy\ \ \ hh:mm">
                  <c:v>41679.25</c:v>
                </c:pt>
                <c:pt idx="3369" formatCode="mm/dd/yyyy\ \ \ hh:mm">
                  <c:v>41679.5</c:v>
                </c:pt>
                <c:pt idx="3370" formatCode="mm/dd/yyyy\ \ \ hh:mm">
                  <c:v>41679.75</c:v>
                </c:pt>
                <c:pt idx="3371" formatCode="mm/dd/yyyy\ \ \ hh:mm">
                  <c:v>41680</c:v>
                </c:pt>
                <c:pt idx="3372" formatCode="mm/dd/yyyy\ \ \ hh:mm">
                  <c:v>41680.25</c:v>
                </c:pt>
                <c:pt idx="3373" formatCode="mm/dd/yyyy\ \ \ hh:mm">
                  <c:v>41680.5</c:v>
                </c:pt>
                <c:pt idx="3374" formatCode="mm/dd/yyyy\ \ \ hh:mm">
                  <c:v>41680.75</c:v>
                </c:pt>
                <c:pt idx="3375" formatCode="mm/dd/yyyy\ \ \ hh:mm">
                  <c:v>41681</c:v>
                </c:pt>
                <c:pt idx="3376" formatCode="mm/dd/yyyy\ \ \ hh:mm">
                  <c:v>41681.25</c:v>
                </c:pt>
                <c:pt idx="3377" formatCode="mm/dd/yyyy\ \ \ hh:mm">
                  <c:v>41681.5</c:v>
                </c:pt>
                <c:pt idx="3378" formatCode="mm/dd/yyyy\ \ \ hh:mm">
                  <c:v>41681.75</c:v>
                </c:pt>
                <c:pt idx="3379" formatCode="mm/dd/yyyy\ \ \ hh:mm">
                  <c:v>41682</c:v>
                </c:pt>
                <c:pt idx="3380" formatCode="mm/dd/yyyy\ \ \ hh:mm">
                  <c:v>41682.25</c:v>
                </c:pt>
                <c:pt idx="3381" formatCode="mm/dd/yyyy\ \ \ hh:mm">
                  <c:v>41682.5</c:v>
                </c:pt>
                <c:pt idx="3382" formatCode="mm/dd/yyyy\ \ \ hh:mm">
                  <c:v>41682.75</c:v>
                </c:pt>
                <c:pt idx="3383" formatCode="mm/dd/yyyy\ \ \ hh:mm">
                  <c:v>41683</c:v>
                </c:pt>
                <c:pt idx="3384" formatCode="mm/dd/yyyy\ \ \ hh:mm">
                  <c:v>41683.25</c:v>
                </c:pt>
                <c:pt idx="3385" formatCode="mm/dd/yyyy\ \ \ hh:mm">
                  <c:v>41683.5</c:v>
                </c:pt>
                <c:pt idx="3386" formatCode="mm/dd/yyyy\ \ \ hh:mm">
                  <c:v>41683.75</c:v>
                </c:pt>
                <c:pt idx="3387" formatCode="mm/dd/yyyy\ \ \ hh:mm">
                  <c:v>41684</c:v>
                </c:pt>
                <c:pt idx="3388" formatCode="mm/dd/yyyy\ \ \ hh:mm">
                  <c:v>41684.25</c:v>
                </c:pt>
                <c:pt idx="3389" formatCode="mm/dd/yyyy\ \ \ hh:mm">
                  <c:v>41684.5</c:v>
                </c:pt>
                <c:pt idx="3390" formatCode="mm/dd/yyyy\ \ \ hh:mm">
                  <c:v>41684.75</c:v>
                </c:pt>
                <c:pt idx="3391" formatCode="mm/dd/yyyy\ \ \ hh:mm">
                  <c:v>41685</c:v>
                </c:pt>
                <c:pt idx="3392" formatCode="mm/dd/yyyy\ \ \ hh:mm">
                  <c:v>41685.25</c:v>
                </c:pt>
                <c:pt idx="3393" formatCode="mm/dd/yyyy\ \ \ hh:mm">
                  <c:v>41685.5</c:v>
                </c:pt>
                <c:pt idx="3394" formatCode="mm/dd/yyyy\ \ \ hh:mm">
                  <c:v>41685.75</c:v>
                </c:pt>
                <c:pt idx="3395" formatCode="mm/dd/yyyy\ \ \ hh:mm">
                  <c:v>41686</c:v>
                </c:pt>
                <c:pt idx="3396" formatCode="mm/dd/yyyy\ \ \ hh:mm">
                  <c:v>41686.25</c:v>
                </c:pt>
                <c:pt idx="3397" formatCode="mm/dd/yyyy\ \ \ hh:mm">
                  <c:v>41686.5</c:v>
                </c:pt>
                <c:pt idx="3398" formatCode="mm/dd/yyyy\ \ \ hh:mm">
                  <c:v>41686.75</c:v>
                </c:pt>
                <c:pt idx="3399" formatCode="mm/dd/yyyy\ \ \ hh:mm">
                  <c:v>41687</c:v>
                </c:pt>
                <c:pt idx="3400" formatCode="mm/dd/yyyy\ \ \ hh:mm">
                  <c:v>41687.25</c:v>
                </c:pt>
                <c:pt idx="3401" formatCode="mm/dd/yyyy\ \ \ hh:mm">
                  <c:v>41687.5</c:v>
                </c:pt>
                <c:pt idx="3402" formatCode="mm/dd/yyyy\ \ \ hh:mm">
                  <c:v>41687.75</c:v>
                </c:pt>
                <c:pt idx="3403" formatCode="mm/dd/yyyy\ \ \ hh:mm">
                  <c:v>41688</c:v>
                </c:pt>
                <c:pt idx="3404" formatCode="mm/dd/yyyy\ \ \ hh:mm">
                  <c:v>41688.25</c:v>
                </c:pt>
                <c:pt idx="3405" formatCode="mm/dd/yyyy\ \ \ hh:mm">
                  <c:v>41688.5</c:v>
                </c:pt>
                <c:pt idx="3406" formatCode="mm/dd/yyyy\ \ \ hh:mm">
                  <c:v>41688.75</c:v>
                </c:pt>
                <c:pt idx="3407" formatCode="mm/dd/yyyy\ \ \ hh:mm">
                  <c:v>41689</c:v>
                </c:pt>
                <c:pt idx="3408" formatCode="mm/dd/yyyy\ \ \ hh:mm">
                  <c:v>41689.25</c:v>
                </c:pt>
                <c:pt idx="3409" formatCode="mm/dd/yyyy\ \ \ hh:mm">
                  <c:v>41689.5</c:v>
                </c:pt>
                <c:pt idx="3410" formatCode="mm/dd/yyyy\ \ \ hh:mm">
                  <c:v>41689.75</c:v>
                </c:pt>
                <c:pt idx="3411" formatCode="mm/dd/yyyy\ \ \ hh:mm">
                  <c:v>41690</c:v>
                </c:pt>
                <c:pt idx="3412" formatCode="mm/dd/yyyy\ \ \ hh:mm">
                  <c:v>41690.25</c:v>
                </c:pt>
                <c:pt idx="3413" formatCode="mm/dd/yyyy\ \ \ hh:mm">
                  <c:v>41690.5</c:v>
                </c:pt>
                <c:pt idx="3414" formatCode="mm/dd/yyyy\ \ \ hh:mm">
                  <c:v>41690.75</c:v>
                </c:pt>
                <c:pt idx="3415" formatCode="mm/dd/yyyy\ \ \ hh:mm">
                  <c:v>41691</c:v>
                </c:pt>
                <c:pt idx="3416" formatCode="mm/dd/yyyy\ \ \ hh:mm">
                  <c:v>41691.25</c:v>
                </c:pt>
                <c:pt idx="3417" formatCode="mm/dd/yyyy\ \ \ hh:mm">
                  <c:v>41691.5</c:v>
                </c:pt>
                <c:pt idx="3418" formatCode="mm/dd/yyyy\ \ \ hh:mm">
                  <c:v>41691.75</c:v>
                </c:pt>
                <c:pt idx="3419" formatCode="mm/dd/yyyy\ \ \ hh:mm">
                  <c:v>41692</c:v>
                </c:pt>
                <c:pt idx="3420" formatCode="mm/dd/yyyy\ \ \ hh:mm">
                  <c:v>41692.25</c:v>
                </c:pt>
                <c:pt idx="3421" formatCode="mm/dd/yyyy\ \ \ hh:mm">
                  <c:v>41692.5</c:v>
                </c:pt>
                <c:pt idx="3422" formatCode="mm/dd/yyyy\ \ \ hh:mm">
                  <c:v>41692.75</c:v>
                </c:pt>
                <c:pt idx="3423" formatCode="mm/dd/yyyy\ \ \ hh:mm">
                  <c:v>41693</c:v>
                </c:pt>
                <c:pt idx="3424" formatCode="mm/dd/yyyy\ \ \ hh:mm">
                  <c:v>41693.25</c:v>
                </c:pt>
                <c:pt idx="3425" formatCode="mm/dd/yyyy\ \ \ hh:mm">
                  <c:v>41693.5</c:v>
                </c:pt>
                <c:pt idx="3426" formatCode="mm/dd/yyyy\ \ \ hh:mm">
                  <c:v>41693.75</c:v>
                </c:pt>
                <c:pt idx="3427" formatCode="mm/dd/yyyy\ \ \ hh:mm">
                  <c:v>41694</c:v>
                </c:pt>
                <c:pt idx="3428" formatCode="mm/dd/yyyy\ \ \ hh:mm">
                  <c:v>41694.25</c:v>
                </c:pt>
                <c:pt idx="3429" formatCode="mm/dd/yyyy\ \ \ hh:mm">
                  <c:v>41694.5</c:v>
                </c:pt>
                <c:pt idx="3430" formatCode="mm/dd/yyyy\ \ \ hh:mm">
                  <c:v>41694.75</c:v>
                </c:pt>
                <c:pt idx="3431" formatCode="mm/dd/yyyy\ \ \ hh:mm">
                  <c:v>41695</c:v>
                </c:pt>
                <c:pt idx="3432" formatCode="mm/dd/yyyy\ \ \ hh:mm">
                  <c:v>41695.25</c:v>
                </c:pt>
                <c:pt idx="3433" formatCode="mm/dd/yyyy\ \ \ hh:mm">
                  <c:v>41695.5</c:v>
                </c:pt>
                <c:pt idx="3434" formatCode="mm/dd/yyyy\ \ \ hh:mm">
                  <c:v>41695.75</c:v>
                </c:pt>
                <c:pt idx="3435" formatCode="mm/dd/yyyy\ \ \ hh:mm">
                  <c:v>41696</c:v>
                </c:pt>
                <c:pt idx="3436" formatCode="mm/dd/yyyy\ \ \ hh:mm">
                  <c:v>41696.25</c:v>
                </c:pt>
                <c:pt idx="3437" formatCode="mm/dd/yyyy\ \ \ hh:mm">
                  <c:v>41696.5</c:v>
                </c:pt>
                <c:pt idx="3438" formatCode="mm/dd/yyyy\ \ \ hh:mm">
                  <c:v>41696.75</c:v>
                </c:pt>
                <c:pt idx="3439" formatCode="mm/dd/yyyy\ \ \ hh:mm">
                  <c:v>41697</c:v>
                </c:pt>
                <c:pt idx="3440" formatCode="mm/dd/yyyy\ \ \ hh:mm">
                  <c:v>41697.25</c:v>
                </c:pt>
                <c:pt idx="3441" formatCode="mm/dd/yyyy\ \ \ hh:mm">
                  <c:v>41697.5</c:v>
                </c:pt>
                <c:pt idx="3442" formatCode="mm/dd/yyyy\ \ \ hh:mm">
                  <c:v>41697.75</c:v>
                </c:pt>
                <c:pt idx="3443" formatCode="mm/dd/yyyy\ \ \ hh:mm">
                  <c:v>41698</c:v>
                </c:pt>
                <c:pt idx="3444" formatCode="mm/dd/yyyy\ \ \ hh:mm">
                  <c:v>41698.25</c:v>
                </c:pt>
                <c:pt idx="3445" formatCode="mm/dd/yyyy\ \ \ hh:mm">
                  <c:v>41698.5</c:v>
                </c:pt>
                <c:pt idx="3446" formatCode="mm/dd/yyyy\ \ \ hh:mm">
                  <c:v>41698.75</c:v>
                </c:pt>
                <c:pt idx="3447" formatCode="mm/dd/yyyy\ \ \ hh:mm">
                  <c:v>41699</c:v>
                </c:pt>
                <c:pt idx="3448" formatCode="mm/dd/yyyy\ \ \ hh:mm">
                  <c:v>41699.25</c:v>
                </c:pt>
                <c:pt idx="3449" formatCode="mm/dd/yyyy\ \ \ hh:mm">
                  <c:v>41699.5</c:v>
                </c:pt>
                <c:pt idx="3450" formatCode="mm/dd/yyyy\ \ \ hh:mm">
                  <c:v>41699.75</c:v>
                </c:pt>
                <c:pt idx="3451" formatCode="mm/dd/yyyy\ \ \ hh:mm">
                  <c:v>41700</c:v>
                </c:pt>
                <c:pt idx="3452" formatCode="mm/dd/yyyy\ \ \ hh:mm">
                  <c:v>41700.25</c:v>
                </c:pt>
                <c:pt idx="3453" formatCode="mm/dd/yyyy\ \ \ hh:mm">
                  <c:v>41700.5</c:v>
                </c:pt>
                <c:pt idx="3454" formatCode="mm/dd/yyyy\ \ \ hh:mm">
                  <c:v>41700.75</c:v>
                </c:pt>
                <c:pt idx="3455" formatCode="mm/dd/yyyy\ \ \ hh:mm">
                  <c:v>41701</c:v>
                </c:pt>
                <c:pt idx="3456" formatCode="mm/dd/yyyy\ \ \ hh:mm">
                  <c:v>41701.25</c:v>
                </c:pt>
                <c:pt idx="3457" formatCode="mm/dd/yyyy\ \ \ hh:mm">
                  <c:v>41701.5</c:v>
                </c:pt>
                <c:pt idx="3458" formatCode="mm/dd/yyyy\ \ \ hh:mm">
                  <c:v>41701.75</c:v>
                </c:pt>
                <c:pt idx="3459" formatCode="mm/dd/yyyy\ \ \ hh:mm">
                  <c:v>41702</c:v>
                </c:pt>
                <c:pt idx="3460" formatCode="mm/dd/yyyy\ \ \ hh:mm">
                  <c:v>41702.25</c:v>
                </c:pt>
                <c:pt idx="3461" formatCode="mm/dd/yyyy\ \ \ hh:mm">
                  <c:v>41702.5</c:v>
                </c:pt>
                <c:pt idx="3462" formatCode="mm/dd/yyyy\ \ \ hh:mm">
                  <c:v>41702.75</c:v>
                </c:pt>
                <c:pt idx="3463" formatCode="mm/dd/yyyy\ \ \ hh:mm">
                  <c:v>41703</c:v>
                </c:pt>
                <c:pt idx="3464" formatCode="mm/dd/yyyy\ \ \ hh:mm">
                  <c:v>41703.25</c:v>
                </c:pt>
                <c:pt idx="3465" formatCode="mm/dd/yyyy\ \ \ hh:mm">
                  <c:v>41703.5</c:v>
                </c:pt>
                <c:pt idx="3466" formatCode="mm/dd/yyyy\ \ \ hh:mm">
                  <c:v>41703.75</c:v>
                </c:pt>
                <c:pt idx="3467" formatCode="mm/dd/yyyy\ \ \ hh:mm">
                  <c:v>41704</c:v>
                </c:pt>
                <c:pt idx="3468" formatCode="mm/dd/yyyy\ \ \ hh:mm">
                  <c:v>41704.25</c:v>
                </c:pt>
                <c:pt idx="3469" formatCode="mm/dd/yyyy\ \ \ hh:mm">
                  <c:v>41704.5</c:v>
                </c:pt>
                <c:pt idx="3470" formatCode="mm/dd/yyyy\ \ \ hh:mm">
                  <c:v>41704.75</c:v>
                </c:pt>
                <c:pt idx="3471" formatCode="mm/dd/yyyy\ \ \ hh:mm">
                  <c:v>41705</c:v>
                </c:pt>
                <c:pt idx="3472" formatCode="mm/dd/yyyy\ \ \ hh:mm">
                  <c:v>41705.25</c:v>
                </c:pt>
                <c:pt idx="3473" formatCode="mm/dd/yyyy\ \ \ hh:mm">
                  <c:v>41705.5</c:v>
                </c:pt>
                <c:pt idx="3474" formatCode="mm/dd/yyyy\ \ \ hh:mm">
                  <c:v>41705.75</c:v>
                </c:pt>
                <c:pt idx="3475" formatCode="mm/dd/yyyy\ \ \ hh:mm">
                  <c:v>41706</c:v>
                </c:pt>
                <c:pt idx="3476" formatCode="mm/dd/yyyy\ \ \ hh:mm">
                  <c:v>41706.25</c:v>
                </c:pt>
                <c:pt idx="3477" formatCode="mm/dd/yyyy\ \ \ hh:mm">
                  <c:v>41706.5</c:v>
                </c:pt>
                <c:pt idx="3478" formatCode="mm/dd/yyyy\ \ \ hh:mm">
                  <c:v>41706.75</c:v>
                </c:pt>
                <c:pt idx="3479" formatCode="mm/dd/yyyy\ \ \ hh:mm">
                  <c:v>41707</c:v>
                </c:pt>
                <c:pt idx="3480" formatCode="mm/dd/yyyy\ \ \ hh:mm">
                  <c:v>41707.291666666664</c:v>
                </c:pt>
                <c:pt idx="3481" formatCode="mm/dd/yyyy\ \ \ hh:mm">
                  <c:v>41707.541666666664</c:v>
                </c:pt>
                <c:pt idx="3482" formatCode="mm/dd/yyyy\ \ \ hh:mm">
                  <c:v>41707.791666666664</c:v>
                </c:pt>
                <c:pt idx="3483" formatCode="mm/dd/yyyy\ \ \ hh:mm">
                  <c:v>41708.041666666664</c:v>
                </c:pt>
                <c:pt idx="3484" formatCode="mm/dd/yyyy\ \ \ hh:mm">
                  <c:v>41708.291666666664</c:v>
                </c:pt>
                <c:pt idx="3485" formatCode="mm/dd/yyyy\ \ \ hh:mm">
                  <c:v>41708.541666666664</c:v>
                </c:pt>
                <c:pt idx="3486" formatCode="mm/dd/yyyy\ \ \ hh:mm">
                  <c:v>41708.791666666664</c:v>
                </c:pt>
                <c:pt idx="3487" formatCode="mm/dd/yyyy\ \ \ hh:mm">
                  <c:v>41709.041666666664</c:v>
                </c:pt>
                <c:pt idx="3488" formatCode="mm/dd/yyyy\ \ \ hh:mm">
                  <c:v>41709.291666666664</c:v>
                </c:pt>
                <c:pt idx="3489" formatCode="mm/dd/yyyy\ \ \ hh:mm">
                  <c:v>41709.541666666664</c:v>
                </c:pt>
                <c:pt idx="3490" formatCode="mm/dd/yyyy\ \ \ hh:mm">
                  <c:v>41709.791666666664</c:v>
                </c:pt>
                <c:pt idx="3491" formatCode="mm/dd/yyyy\ \ \ hh:mm">
                  <c:v>41710.041666666664</c:v>
                </c:pt>
                <c:pt idx="3492" formatCode="mm/dd/yyyy\ \ \ hh:mm">
                  <c:v>41710.291666666664</c:v>
                </c:pt>
                <c:pt idx="3493" formatCode="mm/dd/yyyy\ \ \ hh:mm">
                  <c:v>41710.541666666664</c:v>
                </c:pt>
                <c:pt idx="3494" formatCode="mm/dd/yyyy\ \ \ hh:mm">
                  <c:v>41710.791666666664</c:v>
                </c:pt>
                <c:pt idx="3495" formatCode="mm/dd/yyyy\ \ \ hh:mm">
                  <c:v>41711.041666666664</c:v>
                </c:pt>
                <c:pt idx="3496" formatCode="mm/dd/yyyy\ \ \ hh:mm">
                  <c:v>41711.291666666664</c:v>
                </c:pt>
                <c:pt idx="3497" formatCode="mm/dd/yyyy\ \ \ hh:mm">
                  <c:v>41711.541666666664</c:v>
                </c:pt>
                <c:pt idx="3498" formatCode="mm/dd/yyyy\ \ \ hh:mm">
                  <c:v>41711.791666666664</c:v>
                </c:pt>
                <c:pt idx="3499" formatCode="mm/dd/yyyy\ \ \ hh:mm">
                  <c:v>41712.041666666664</c:v>
                </c:pt>
                <c:pt idx="3500" formatCode="mm/dd/yyyy\ \ \ hh:mm">
                  <c:v>41712.291666666664</c:v>
                </c:pt>
                <c:pt idx="3501" formatCode="mm/dd/yyyy\ \ \ hh:mm">
                  <c:v>41712.541666666664</c:v>
                </c:pt>
                <c:pt idx="3502" formatCode="mm/dd/yyyy\ \ \ hh:mm">
                  <c:v>41712.791666666664</c:v>
                </c:pt>
                <c:pt idx="3503" formatCode="mm/dd/yyyy\ \ \ hh:mm">
                  <c:v>41713.041666666664</c:v>
                </c:pt>
                <c:pt idx="3504" formatCode="mm/dd/yyyy\ \ \ hh:mm">
                  <c:v>41713.291666666664</c:v>
                </c:pt>
                <c:pt idx="3505" formatCode="mm/dd/yyyy\ \ \ hh:mm">
                  <c:v>41713.541666666664</c:v>
                </c:pt>
                <c:pt idx="3506" formatCode="mm/dd/yyyy\ \ \ hh:mm">
                  <c:v>41713.791666666664</c:v>
                </c:pt>
                <c:pt idx="3507" formatCode="mm/dd/yyyy\ \ \ hh:mm">
                  <c:v>41714.041666666664</c:v>
                </c:pt>
                <c:pt idx="3508" formatCode="mm/dd/yyyy\ \ \ hh:mm">
                  <c:v>41714.291666666664</c:v>
                </c:pt>
                <c:pt idx="3509" formatCode="mm/dd/yyyy\ \ \ hh:mm">
                  <c:v>41714.541666666664</c:v>
                </c:pt>
                <c:pt idx="3510" formatCode="mm/dd/yyyy\ \ \ hh:mm">
                  <c:v>41714.791666666664</c:v>
                </c:pt>
                <c:pt idx="3511" formatCode="mm/dd/yyyy\ \ \ hh:mm">
                  <c:v>41715.041666666664</c:v>
                </c:pt>
                <c:pt idx="3512" formatCode="mm/dd/yyyy\ \ \ hh:mm">
                  <c:v>41715.291666666664</c:v>
                </c:pt>
                <c:pt idx="3513" formatCode="mm/dd/yyyy\ \ \ hh:mm">
                  <c:v>41715.541666666664</c:v>
                </c:pt>
                <c:pt idx="3514" formatCode="mm/dd/yyyy\ \ \ hh:mm">
                  <c:v>41715.791666666664</c:v>
                </c:pt>
                <c:pt idx="3515" formatCode="mm/dd/yyyy\ \ \ hh:mm">
                  <c:v>41716.041666666664</c:v>
                </c:pt>
                <c:pt idx="3516" formatCode="mm/dd/yyyy\ \ \ hh:mm">
                  <c:v>41716.291666666664</c:v>
                </c:pt>
                <c:pt idx="3517" formatCode="mm/dd/yyyy\ \ \ hh:mm">
                  <c:v>41716.541666666664</c:v>
                </c:pt>
                <c:pt idx="3518" formatCode="mm/dd/yyyy\ \ \ hh:mm">
                  <c:v>41716.791666666664</c:v>
                </c:pt>
                <c:pt idx="3519" formatCode="mm/dd/yyyy\ \ \ hh:mm">
                  <c:v>41717.041666666664</c:v>
                </c:pt>
                <c:pt idx="3520" formatCode="mm/dd/yyyy\ \ \ hh:mm">
                  <c:v>41717.291666666664</c:v>
                </c:pt>
                <c:pt idx="3521" formatCode="mm/dd/yyyy\ \ \ hh:mm">
                  <c:v>41717.541666666664</c:v>
                </c:pt>
                <c:pt idx="3522" formatCode="mm/dd/yyyy\ \ \ hh:mm">
                  <c:v>41717.791666666664</c:v>
                </c:pt>
                <c:pt idx="3523" formatCode="mm/dd/yyyy\ \ \ hh:mm">
                  <c:v>41718.041666666664</c:v>
                </c:pt>
                <c:pt idx="3524" formatCode="mm/dd/yyyy\ \ \ hh:mm">
                  <c:v>41718.291666666664</c:v>
                </c:pt>
                <c:pt idx="3525" formatCode="mm/dd/yyyy\ \ \ hh:mm">
                  <c:v>41718.541666666664</c:v>
                </c:pt>
                <c:pt idx="3526" formatCode="mm/dd/yyyy\ \ \ hh:mm">
                  <c:v>41718.791666666664</c:v>
                </c:pt>
                <c:pt idx="3527" formatCode="mm/dd/yyyy\ \ \ hh:mm">
                  <c:v>41719.041666666664</c:v>
                </c:pt>
                <c:pt idx="3528" formatCode="mm/dd/yyyy\ \ \ hh:mm">
                  <c:v>41719.291666666664</c:v>
                </c:pt>
                <c:pt idx="3529" formatCode="mm/dd/yyyy\ \ \ hh:mm">
                  <c:v>41719.541666666664</c:v>
                </c:pt>
                <c:pt idx="3530" formatCode="mm/dd/yyyy\ \ \ hh:mm">
                  <c:v>41719.791666666664</c:v>
                </c:pt>
                <c:pt idx="3531" formatCode="mm/dd/yyyy\ \ \ hh:mm">
                  <c:v>41720.041666666664</c:v>
                </c:pt>
                <c:pt idx="3532" formatCode="mm/dd/yyyy\ \ \ hh:mm">
                  <c:v>41720.291666666664</c:v>
                </c:pt>
                <c:pt idx="3533" formatCode="mm/dd/yyyy\ \ \ hh:mm">
                  <c:v>41720.541666666664</c:v>
                </c:pt>
                <c:pt idx="3534" formatCode="mm/dd/yyyy\ \ \ hh:mm">
                  <c:v>41720.791666666664</c:v>
                </c:pt>
                <c:pt idx="3535" formatCode="mm/dd/yyyy\ \ \ hh:mm">
                  <c:v>41721.041666666664</c:v>
                </c:pt>
                <c:pt idx="3536" formatCode="mm/dd/yyyy\ \ \ hh:mm">
                  <c:v>41721.291666666664</c:v>
                </c:pt>
                <c:pt idx="3537" formatCode="mm/dd/yyyy\ \ \ hh:mm">
                  <c:v>41721.541666666664</c:v>
                </c:pt>
                <c:pt idx="3538" formatCode="mm/dd/yyyy\ \ \ hh:mm">
                  <c:v>41721.791666666664</c:v>
                </c:pt>
                <c:pt idx="3539" formatCode="mm/dd/yyyy\ \ \ hh:mm">
                  <c:v>41722.041666666664</c:v>
                </c:pt>
                <c:pt idx="3540" formatCode="mm/dd/yyyy\ \ \ hh:mm">
                  <c:v>41722.291666666664</c:v>
                </c:pt>
                <c:pt idx="3541" formatCode="mm/dd/yyyy\ \ \ hh:mm">
                  <c:v>41722.541666666664</c:v>
                </c:pt>
                <c:pt idx="3542" formatCode="mm/dd/yyyy\ \ \ hh:mm">
                  <c:v>41722.791666666664</c:v>
                </c:pt>
                <c:pt idx="3543" formatCode="mm/dd/yyyy\ \ \ hh:mm">
                  <c:v>41723.041666666664</c:v>
                </c:pt>
                <c:pt idx="3544" formatCode="mm/dd/yyyy\ \ \ hh:mm">
                  <c:v>41723.291666666664</c:v>
                </c:pt>
                <c:pt idx="3545" formatCode="mm/dd/yyyy\ \ \ hh:mm">
                  <c:v>41723.541666666664</c:v>
                </c:pt>
                <c:pt idx="3546" formatCode="mm/dd/yyyy\ \ \ hh:mm">
                  <c:v>41723.791666666664</c:v>
                </c:pt>
                <c:pt idx="3547" formatCode="mm/dd/yyyy\ \ \ hh:mm">
                  <c:v>41724.041666666664</c:v>
                </c:pt>
                <c:pt idx="3548" formatCode="mm/dd/yyyy\ \ \ hh:mm">
                  <c:v>41724.291666666664</c:v>
                </c:pt>
                <c:pt idx="3549" formatCode="mm/dd/yyyy\ \ \ hh:mm">
                  <c:v>41724.541666666664</c:v>
                </c:pt>
                <c:pt idx="3550" formatCode="mm/dd/yyyy\ \ \ hh:mm">
                  <c:v>41724.791666666664</c:v>
                </c:pt>
                <c:pt idx="3551" formatCode="mm/dd/yyyy\ \ \ hh:mm">
                  <c:v>41725.041666666664</c:v>
                </c:pt>
                <c:pt idx="3552" formatCode="mm/dd/yyyy\ \ \ hh:mm">
                  <c:v>41725.291666666664</c:v>
                </c:pt>
                <c:pt idx="3553" formatCode="mm/dd/yyyy\ \ \ hh:mm">
                  <c:v>41725.541666666664</c:v>
                </c:pt>
                <c:pt idx="3554" formatCode="mm/dd/yyyy\ \ \ hh:mm">
                  <c:v>41725.791666666664</c:v>
                </c:pt>
                <c:pt idx="3555" formatCode="mm/dd/yyyy\ \ \ hh:mm">
                  <c:v>41726.041666666664</c:v>
                </c:pt>
                <c:pt idx="3556" formatCode="mm/dd/yyyy\ \ \ hh:mm">
                  <c:v>41726.291666666664</c:v>
                </c:pt>
                <c:pt idx="3557" formatCode="mm/dd/yyyy\ \ \ hh:mm">
                  <c:v>41726.541666666664</c:v>
                </c:pt>
                <c:pt idx="3558" formatCode="mm/dd/yyyy\ \ \ hh:mm">
                  <c:v>41726.791666666664</c:v>
                </c:pt>
                <c:pt idx="3559" formatCode="mm/dd/yyyy\ \ \ hh:mm">
                  <c:v>41727.041666666664</c:v>
                </c:pt>
                <c:pt idx="3560" formatCode="mm/dd/yyyy\ \ \ hh:mm">
                  <c:v>41727.291666666664</c:v>
                </c:pt>
                <c:pt idx="3561" formatCode="mm/dd/yyyy\ \ \ hh:mm">
                  <c:v>41727.541666666664</c:v>
                </c:pt>
                <c:pt idx="3562" formatCode="mm/dd/yyyy\ \ \ hh:mm">
                  <c:v>41727.791666666664</c:v>
                </c:pt>
                <c:pt idx="3563" formatCode="mm/dd/yyyy\ \ \ hh:mm">
                  <c:v>41728.041666666664</c:v>
                </c:pt>
                <c:pt idx="3564" formatCode="mm/dd/yyyy\ \ \ hh:mm">
                  <c:v>41728.291666666664</c:v>
                </c:pt>
                <c:pt idx="3565" formatCode="mm/dd/yyyy\ \ \ hh:mm">
                  <c:v>41728.541666666664</c:v>
                </c:pt>
                <c:pt idx="3566" formatCode="mm/dd/yyyy\ \ \ hh:mm">
                  <c:v>41728.791666666664</c:v>
                </c:pt>
                <c:pt idx="3567" formatCode="mm/dd/yyyy\ \ \ hh:mm">
                  <c:v>41729.041666666664</c:v>
                </c:pt>
                <c:pt idx="3568" formatCode="mm/dd/yyyy\ \ \ hh:mm">
                  <c:v>41729.291666666664</c:v>
                </c:pt>
                <c:pt idx="3569" formatCode="mm/dd/yyyy\ \ \ hh:mm">
                  <c:v>41729.541666666664</c:v>
                </c:pt>
                <c:pt idx="3570" formatCode="mm/dd/yyyy\ \ \ hh:mm">
                  <c:v>41729.791666666664</c:v>
                </c:pt>
                <c:pt idx="3571" formatCode="mm/dd/yyyy\ \ \ hh:mm">
                  <c:v>41730.041666666664</c:v>
                </c:pt>
                <c:pt idx="3572" formatCode="mm/dd/yyyy\ \ \ hh:mm">
                  <c:v>41730.291666666664</c:v>
                </c:pt>
                <c:pt idx="3573" formatCode="mm/dd/yyyy\ \ \ hh:mm">
                  <c:v>41730.541666666664</c:v>
                </c:pt>
                <c:pt idx="3574" formatCode="mm/dd/yyyy\ \ \ hh:mm">
                  <c:v>41730.791666666664</c:v>
                </c:pt>
                <c:pt idx="3575" formatCode="mm/dd/yyyy\ \ \ hh:mm">
                  <c:v>41731.041666666664</c:v>
                </c:pt>
                <c:pt idx="3576" formatCode="mm/dd/yyyy\ \ \ hh:mm">
                  <c:v>41731.291666666664</c:v>
                </c:pt>
                <c:pt idx="3577" formatCode="mm/dd/yyyy\ \ \ hh:mm">
                  <c:v>41731.541666666664</c:v>
                </c:pt>
                <c:pt idx="3578" formatCode="mm/dd/yyyy\ \ \ hh:mm">
                  <c:v>41731.791666666664</c:v>
                </c:pt>
                <c:pt idx="3579" formatCode="mm/dd/yyyy\ \ \ hh:mm">
                  <c:v>41732.041666666664</c:v>
                </c:pt>
                <c:pt idx="3580" formatCode="mm/dd/yyyy\ \ \ hh:mm">
                  <c:v>41732.291666666664</c:v>
                </c:pt>
                <c:pt idx="3581" formatCode="mm/dd/yyyy\ \ \ hh:mm">
                  <c:v>41732.541666666664</c:v>
                </c:pt>
                <c:pt idx="3582" formatCode="mm/dd/yyyy\ \ \ hh:mm">
                  <c:v>41732.791666666664</c:v>
                </c:pt>
                <c:pt idx="3583" formatCode="mm/dd/yyyy\ \ \ hh:mm">
                  <c:v>41733.041666666664</c:v>
                </c:pt>
                <c:pt idx="3584" formatCode="mm/dd/yyyy\ \ \ hh:mm">
                  <c:v>41733.291666666664</c:v>
                </c:pt>
                <c:pt idx="3585" formatCode="mm/dd/yyyy\ \ \ hh:mm">
                  <c:v>41733.541666666664</c:v>
                </c:pt>
                <c:pt idx="3586" formatCode="mm/dd/yyyy\ \ \ hh:mm">
                  <c:v>41733.791666666664</c:v>
                </c:pt>
                <c:pt idx="3587" formatCode="mm/dd/yyyy\ \ \ hh:mm">
                  <c:v>41734.041666666664</c:v>
                </c:pt>
                <c:pt idx="3588" formatCode="mm/dd/yyyy\ \ \ hh:mm">
                  <c:v>41734.291666666664</c:v>
                </c:pt>
                <c:pt idx="3589" formatCode="mm/dd/yyyy\ \ \ hh:mm">
                  <c:v>41734.541666666664</c:v>
                </c:pt>
                <c:pt idx="3590" formatCode="mm/dd/yyyy\ \ \ hh:mm">
                  <c:v>41734.791666666664</c:v>
                </c:pt>
                <c:pt idx="3591" formatCode="mm/dd/yyyy\ \ \ hh:mm">
                  <c:v>41735.041666666664</c:v>
                </c:pt>
                <c:pt idx="3592" formatCode="mm/dd/yyyy\ \ \ hh:mm">
                  <c:v>41735.291666666664</c:v>
                </c:pt>
                <c:pt idx="3593" formatCode="mm/dd/yyyy\ \ \ hh:mm">
                  <c:v>41735.541666666664</c:v>
                </c:pt>
                <c:pt idx="3594" formatCode="mm/dd/yyyy\ \ \ hh:mm">
                  <c:v>41735.791666666664</c:v>
                </c:pt>
                <c:pt idx="3595" formatCode="mm/dd/yyyy\ \ \ hh:mm">
                  <c:v>41736.041666666664</c:v>
                </c:pt>
                <c:pt idx="3596" formatCode="mm/dd/yyyy\ \ \ hh:mm">
                  <c:v>41736.291666666664</c:v>
                </c:pt>
                <c:pt idx="3597" formatCode="mm/dd/yyyy\ \ \ hh:mm">
                  <c:v>41736.541666666664</c:v>
                </c:pt>
                <c:pt idx="3598" formatCode="mm/dd/yyyy\ \ \ hh:mm">
                  <c:v>41736.791666666664</c:v>
                </c:pt>
                <c:pt idx="3599" formatCode="mm/dd/yyyy\ \ \ hh:mm">
                  <c:v>41737.041666666664</c:v>
                </c:pt>
                <c:pt idx="3600" formatCode="mm/dd/yyyy\ \ \ hh:mm">
                  <c:v>41737.291666666664</c:v>
                </c:pt>
                <c:pt idx="3601" formatCode="mm/dd/yyyy\ \ \ hh:mm">
                  <c:v>41737.541666666664</c:v>
                </c:pt>
                <c:pt idx="3602" formatCode="mm/dd/yyyy\ \ \ hh:mm">
                  <c:v>41737.791666666664</c:v>
                </c:pt>
                <c:pt idx="3603" formatCode="mm/dd/yyyy\ \ \ hh:mm">
                  <c:v>41738.041666666664</c:v>
                </c:pt>
                <c:pt idx="3604" formatCode="mm/dd/yyyy\ \ \ hh:mm">
                  <c:v>41738.291666666664</c:v>
                </c:pt>
                <c:pt idx="3605" formatCode="mm/dd/yyyy\ \ \ hh:mm">
                  <c:v>41738.541666666664</c:v>
                </c:pt>
                <c:pt idx="3606" formatCode="mm/dd/yyyy\ \ \ hh:mm">
                  <c:v>41738.791666666664</c:v>
                </c:pt>
                <c:pt idx="3607" formatCode="mm/dd/yyyy\ \ \ hh:mm">
                  <c:v>41739.041666666664</c:v>
                </c:pt>
                <c:pt idx="3608" formatCode="mm/dd/yyyy\ \ \ hh:mm">
                  <c:v>41739.291666666664</c:v>
                </c:pt>
                <c:pt idx="3609" formatCode="mm/dd/yyyy\ \ \ hh:mm">
                  <c:v>41739.541666666664</c:v>
                </c:pt>
                <c:pt idx="3610" formatCode="mm/dd/yyyy\ \ \ hh:mm">
                  <c:v>41739.791666666664</c:v>
                </c:pt>
                <c:pt idx="3611" formatCode="mm/dd/yyyy\ \ \ hh:mm">
                  <c:v>41740.041666666664</c:v>
                </c:pt>
                <c:pt idx="3612" formatCode="mm/dd/yyyy\ \ \ hh:mm">
                  <c:v>41740.291666666664</c:v>
                </c:pt>
                <c:pt idx="3613" formatCode="mm/dd/yyyy\ \ \ hh:mm">
                  <c:v>41740.541666666664</c:v>
                </c:pt>
                <c:pt idx="3614" formatCode="mm/dd/yyyy\ \ \ hh:mm">
                  <c:v>41740.791666666664</c:v>
                </c:pt>
                <c:pt idx="3615" formatCode="mm/dd/yyyy\ \ \ hh:mm">
                  <c:v>41741.041666666664</c:v>
                </c:pt>
                <c:pt idx="3616" formatCode="mm/dd/yyyy\ \ \ hh:mm">
                  <c:v>41741.291666666664</c:v>
                </c:pt>
                <c:pt idx="3617" formatCode="mm/dd/yyyy\ \ \ hh:mm">
                  <c:v>41741.541666666664</c:v>
                </c:pt>
                <c:pt idx="3618" formatCode="mm/dd/yyyy\ \ \ hh:mm">
                  <c:v>41741.791666666664</c:v>
                </c:pt>
                <c:pt idx="3619" formatCode="mm/dd/yyyy\ \ \ hh:mm">
                  <c:v>41742.041666666664</c:v>
                </c:pt>
                <c:pt idx="3620" formatCode="mm/dd/yyyy\ \ \ hh:mm">
                  <c:v>41742.291666666664</c:v>
                </c:pt>
                <c:pt idx="3621" formatCode="mm/dd/yyyy\ \ \ hh:mm">
                  <c:v>41742.541666666664</c:v>
                </c:pt>
                <c:pt idx="3622" formatCode="mm/dd/yyyy\ \ \ hh:mm">
                  <c:v>41742.791666666664</c:v>
                </c:pt>
                <c:pt idx="3623" formatCode="mm/dd/yyyy\ \ \ hh:mm">
                  <c:v>41743.041666666664</c:v>
                </c:pt>
                <c:pt idx="3624" formatCode="mm/dd/yyyy\ \ \ hh:mm">
                  <c:v>41743.291666666664</c:v>
                </c:pt>
                <c:pt idx="3625" formatCode="mm/dd/yyyy\ \ \ hh:mm">
                  <c:v>41743.541666666664</c:v>
                </c:pt>
                <c:pt idx="3626" formatCode="mm/dd/yyyy\ \ \ hh:mm">
                  <c:v>41743.791666666664</c:v>
                </c:pt>
                <c:pt idx="3627" formatCode="mm/dd/yyyy\ \ \ hh:mm">
                  <c:v>41744.041666666664</c:v>
                </c:pt>
                <c:pt idx="3628" formatCode="mm/dd/yyyy\ \ \ hh:mm">
                  <c:v>41744.291666666664</c:v>
                </c:pt>
                <c:pt idx="3629" formatCode="mm/dd/yyyy\ \ \ hh:mm">
                  <c:v>41744.541666666664</c:v>
                </c:pt>
                <c:pt idx="3630" formatCode="mm/dd/yyyy\ \ \ hh:mm">
                  <c:v>41744.791666666664</c:v>
                </c:pt>
                <c:pt idx="3631" formatCode="mm/dd/yyyy\ \ \ hh:mm">
                  <c:v>41745.041666666664</c:v>
                </c:pt>
                <c:pt idx="3632" formatCode="mm/dd/yyyy\ \ \ hh:mm">
                  <c:v>41745.291666666664</c:v>
                </c:pt>
                <c:pt idx="3633" formatCode="mm/dd/yyyy\ \ \ hh:mm">
                  <c:v>41745.541666666664</c:v>
                </c:pt>
                <c:pt idx="3634" formatCode="mm/dd/yyyy\ \ \ hh:mm">
                  <c:v>41745.791666666664</c:v>
                </c:pt>
                <c:pt idx="3635" formatCode="mm/dd/yyyy\ \ \ hh:mm">
                  <c:v>41746.041666666664</c:v>
                </c:pt>
                <c:pt idx="3636" formatCode="mm/dd/yyyy\ \ \ hh:mm">
                  <c:v>41746.291666666664</c:v>
                </c:pt>
                <c:pt idx="3637" formatCode="mm/dd/yyyy\ \ \ hh:mm">
                  <c:v>41746.541666666664</c:v>
                </c:pt>
                <c:pt idx="3638" formatCode="mm/dd/yyyy\ \ \ hh:mm">
                  <c:v>41746.791666666664</c:v>
                </c:pt>
                <c:pt idx="3639" formatCode="mm/dd/yyyy\ \ \ hh:mm">
                  <c:v>41747.041666666664</c:v>
                </c:pt>
                <c:pt idx="3640" formatCode="mm/dd/yyyy\ \ \ hh:mm">
                  <c:v>41747.291666666664</c:v>
                </c:pt>
                <c:pt idx="3641" formatCode="mm/dd/yyyy\ \ \ hh:mm">
                  <c:v>41747.541666666664</c:v>
                </c:pt>
                <c:pt idx="3642" formatCode="mm/dd/yyyy\ \ \ hh:mm">
                  <c:v>41747.791666666664</c:v>
                </c:pt>
                <c:pt idx="3643" formatCode="mm/dd/yyyy\ \ \ hh:mm">
                  <c:v>41748.041666666664</c:v>
                </c:pt>
                <c:pt idx="3644" formatCode="mm/dd/yyyy\ \ \ hh:mm">
                  <c:v>41748.291666666664</c:v>
                </c:pt>
                <c:pt idx="3645" formatCode="mm/dd/yyyy\ \ \ hh:mm">
                  <c:v>41748.541666666664</c:v>
                </c:pt>
                <c:pt idx="3646" formatCode="mm/dd/yyyy\ \ \ hh:mm">
                  <c:v>41748.791666666664</c:v>
                </c:pt>
                <c:pt idx="3647" formatCode="mm/dd/yyyy\ \ \ hh:mm">
                  <c:v>41749.041666666664</c:v>
                </c:pt>
                <c:pt idx="3648" formatCode="mm/dd/yyyy\ \ \ hh:mm">
                  <c:v>41749.291666666664</c:v>
                </c:pt>
                <c:pt idx="3649" formatCode="mm/dd/yyyy\ \ \ hh:mm">
                  <c:v>41749.541666666664</c:v>
                </c:pt>
                <c:pt idx="3650" formatCode="mm/dd/yyyy\ \ \ hh:mm">
                  <c:v>41749.791666666664</c:v>
                </c:pt>
                <c:pt idx="3651" formatCode="mm/dd/yyyy\ \ \ hh:mm">
                  <c:v>41750.041666666664</c:v>
                </c:pt>
                <c:pt idx="3652" formatCode="mm/dd/yyyy\ \ \ hh:mm">
                  <c:v>41750.291666666664</c:v>
                </c:pt>
                <c:pt idx="3653" formatCode="mm/dd/yyyy\ \ \ hh:mm">
                  <c:v>41750.541666666664</c:v>
                </c:pt>
                <c:pt idx="3654" formatCode="mm/dd/yyyy\ \ \ hh:mm">
                  <c:v>41750.791666666664</c:v>
                </c:pt>
                <c:pt idx="3655" formatCode="mm/dd/yyyy\ \ \ hh:mm">
                  <c:v>41751.041666666664</c:v>
                </c:pt>
                <c:pt idx="3656" formatCode="mm/dd/yyyy\ \ \ hh:mm">
                  <c:v>41751.291666666664</c:v>
                </c:pt>
                <c:pt idx="3657" formatCode="mm/dd/yyyy\ \ \ hh:mm">
                  <c:v>41751.541666666664</c:v>
                </c:pt>
                <c:pt idx="3658" formatCode="mm/dd/yyyy\ \ \ hh:mm">
                  <c:v>41751.791666666664</c:v>
                </c:pt>
                <c:pt idx="3659" formatCode="mm/dd/yyyy\ \ \ hh:mm">
                  <c:v>41752.041666666664</c:v>
                </c:pt>
                <c:pt idx="3660" formatCode="mm/dd/yyyy\ \ \ hh:mm">
                  <c:v>41752.291666666664</c:v>
                </c:pt>
                <c:pt idx="3661" formatCode="mm/dd/yyyy\ \ \ hh:mm">
                  <c:v>41752.541666666664</c:v>
                </c:pt>
                <c:pt idx="3662" formatCode="mm/dd/yyyy\ \ \ hh:mm">
                  <c:v>41752.791666666664</c:v>
                </c:pt>
                <c:pt idx="3663" formatCode="mm/dd/yyyy\ \ \ hh:mm">
                  <c:v>41753.041666666664</c:v>
                </c:pt>
                <c:pt idx="3664" formatCode="mm/dd/yyyy\ \ \ hh:mm">
                  <c:v>41753.291666666664</c:v>
                </c:pt>
                <c:pt idx="3665" formatCode="mm/dd/yyyy\ \ \ hh:mm">
                  <c:v>41753.541666666664</c:v>
                </c:pt>
                <c:pt idx="3666" formatCode="mm/dd/yyyy\ \ \ hh:mm">
                  <c:v>41753.791666666664</c:v>
                </c:pt>
                <c:pt idx="3667" formatCode="mm/dd/yyyy\ \ \ hh:mm">
                  <c:v>41754.041666666664</c:v>
                </c:pt>
                <c:pt idx="3668" formatCode="mm/dd/yyyy\ \ \ hh:mm">
                  <c:v>41754.291666666664</c:v>
                </c:pt>
                <c:pt idx="3669" formatCode="mm/dd/yyyy\ \ \ hh:mm">
                  <c:v>41754.541666666664</c:v>
                </c:pt>
                <c:pt idx="3670" formatCode="mm/dd/yyyy\ \ \ hh:mm">
                  <c:v>41754.791666666664</c:v>
                </c:pt>
                <c:pt idx="3671" formatCode="mm/dd/yyyy\ \ \ hh:mm">
                  <c:v>41755.041666666664</c:v>
                </c:pt>
                <c:pt idx="3672" formatCode="mm/dd/yyyy\ \ \ hh:mm">
                  <c:v>41755.291666666664</c:v>
                </c:pt>
                <c:pt idx="3673" formatCode="mm/dd/yyyy\ \ \ hh:mm">
                  <c:v>41755.541666666664</c:v>
                </c:pt>
                <c:pt idx="3674" formatCode="mm/dd/yyyy\ \ \ hh:mm">
                  <c:v>41755.791666666664</c:v>
                </c:pt>
                <c:pt idx="3675" formatCode="mm/dd/yyyy\ \ \ hh:mm">
                  <c:v>41756.041666666664</c:v>
                </c:pt>
                <c:pt idx="3676" formatCode="mm/dd/yyyy\ \ \ hh:mm">
                  <c:v>41756.291666666664</c:v>
                </c:pt>
                <c:pt idx="3677" formatCode="mm/dd/yyyy\ \ \ hh:mm">
                  <c:v>41756.541666666664</c:v>
                </c:pt>
                <c:pt idx="3678" formatCode="mm/dd/yyyy\ \ \ hh:mm">
                  <c:v>41756.791666666664</c:v>
                </c:pt>
                <c:pt idx="3679" formatCode="mm/dd/yyyy\ \ \ hh:mm">
                  <c:v>41757.041666666664</c:v>
                </c:pt>
                <c:pt idx="3680" formatCode="mm/dd/yyyy\ \ \ hh:mm">
                  <c:v>41757.291666666664</c:v>
                </c:pt>
                <c:pt idx="3681" formatCode="mm/dd/yyyy\ \ \ hh:mm">
                  <c:v>41757.541666666664</c:v>
                </c:pt>
                <c:pt idx="3682" formatCode="mm/dd/yyyy\ \ \ hh:mm">
                  <c:v>41757.791666666664</c:v>
                </c:pt>
                <c:pt idx="3683" formatCode="mm/dd/yyyy\ \ \ hh:mm">
                  <c:v>41758.041666666664</c:v>
                </c:pt>
                <c:pt idx="3684" formatCode="mm/dd/yyyy\ \ \ hh:mm">
                  <c:v>41758.291666666664</c:v>
                </c:pt>
                <c:pt idx="3685" formatCode="mm/dd/yyyy\ \ \ hh:mm">
                  <c:v>41758.541666666664</c:v>
                </c:pt>
                <c:pt idx="3686" formatCode="mm/dd/yyyy\ \ \ hh:mm">
                  <c:v>41758.791666666664</c:v>
                </c:pt>
                <c:pt idx="3687" formatCode="mm/dd/yyyy\ \ \ hh:mm">
                  <c:v>41759.041666666664</c:v>
                </c:pt>
                <c:pt idx="3688" formatCode="mm/dd/yyyy\ \ \ hh:mm">
                  <c:v>41759.291666666664</c:v>
                </c:pt>
                <c:pt idx="3689" formatCode="mm/dd/yyyy\ \ \ hh:mm">
                  <c:v>41759.541666666664</c:v>
                </c:pt>
                <c:pt idx="3690" formatCode="mm/dd/yyyy\ \ \ hh:mm">
                  <c:v>41759.791666666664</c:v>
                </c:pt>
                <c:pt idx="3691" formatCode="mm/dd/yyyy\ \ \ hh:mm">
                  <c:v>41760.041666666664</c:v>
                </c:pt>
                <c:pt idx="3692" formatCode="mm/dd/yyyy\ \ \ hh:mm">
                  <c:v>41760.291666666664</c:v>
                </c:pt>
                <c:pt idx="3693" formatCode="mm/dd/yyyy\ \ \ hh:mm">
                  <c:v>41760.541666666664</c:v>
                </c:pt>
                <c:pt idx="3694" formatCode="mm/dd/yyyy\ \ \ hh:mm">
                  <c:v>41760.791666666664</c:v>
                </c:pt>
                <c:pt idx="3695" formatCode="mm/dd/yyyy\ \ \ hh:mm">
                  <c:v>41761.041666666664</c:v>
                </c:pt>
                <c:pt idx="3696" formatCode="mm/dd/yyyy\ \ \ hh:mm">
                  <c:v>41761.291666666664</c:v>
                </c:pt>
                <c:pt idx="3697" formatCode="mm/dd/yyyy\ \ \ hh:mm">
                  <c:v>41761.541666666664</c:v>
                </c:pt>
                <c:pt idx="3698" formatCode="mm/dd/yyyy\ \ \ hh:mm">
                  <c:v>41761.791666666664</c:v>
                </c:pt>
                <c:pt idx="3699" formatCode="mm/dd/yyyy\ \ \ hh:mm">
                  <c:v>41762.041666666664</c:v>
                </c:pt>
                <c:pt idx="3700" formatCode="mm/dd/yyyy\ \ \ hh:mm">
                  <c:v>41762.291666666664</c:v>
                </c:pt>
                <c:pt idx="3701" formatCode="mm/dd/yyyy\ \ \ hh:mm">
                  <c:v>41762.541666666664</c:v>
                </c:pt>
                <c:pt idx="3702" formatCode="mm/dd/yyyy\ \ \ hh:mm">
                  <c:v>41762.791666666664</c:v>
                </c:pt>
                <c:pt idx="3703" formatCode="mm/dd/yyyy\ \ \ hh:mm">
                  <c:v>41763.041666666664</c:v>
                </c:pt>
                <c:pt idx="3704" formatCode="mm/dd/yyyy\ \ \ hh:mm">
                  <c:v>41763.291666666664</c:v>
                </c:pt>
                <c:pt idx="3705" formatCode="mm/dd/yyyy\ \ \ hh:mm">
                  <c:v>41763.541666666664</c:v>
                </c:pt>
                <c:pt idx="3706" formatCode="mm/dd/yyyy\ \ \ hh:mm">
                  <c:v>41763.791666666664</c:v>
                </c:pt>
                <c:pt idx="3707" formatCode="mm/dd/yyyy\ \ \ hh:mm">
                  <c:v>41764.041666666664</c:v>
                </c:pt>
                <c:pt idx="3708" formatCode="mm/dd/yyyy\ \ \ hh:mm">
                  <c:v>41764.291666666664</c:v>
                </c:pt>
                <c:pt idx="3709" formatCode="mm/dd/yyyy\ \ \ hh:mm">
                  <c:v>41764.541666666664</c:v>
                </c:pt>
                <c:pt idx="3710" formatCode="mm/dd/yyyy\ \ \ hh:mm">
                  <c:v>41764.791666666664</c:v>
                </c:pt>
                <c:pt idx="3711" formatCode="mm/dd/yyyy\ \ \ hh:mm">
                  <c:v>41765.041666666664</c:v>
                </c:pt>
                <c:pt idx="3712" formatCode="mm/dd/yyyy\ \ \ hh:mm">
                  <c:v>41765.291666666664</c:v>
                </c:pt>
                <c:pt idx="3713" formatCode="mm/dd/yyyy\ \ \ hh:mm">
                  <c:v>41765.541666666664</c:v>
                </c:pt>
                <c:pt idx="3714" formatCode="mm/dd/yyyy\ \ \ hh:mm">
                  <c:v>41765.791666666664</c:v>
                </c:pt>
                <c:pt idx="3715" formatCode="mm/dd/yyyy\ \ \ hh:mm">
                  <c:v>41766.041666666664</c:v>
                </c:pt>
                <c:pt idx="3716" formatCode="mm/dd/yyyy\ \ \ hh:mm">
                  <c:v>41766.291666666664</c:v>
                </c:pt>
                <c:pt idx="3717" formatCode="mm/dd/yyyy\ \ \ hh:mm">
                  <c:v>41766.541666666664</c:v>
                </c:pt>
                <c:pt idx="3718" formatCode="mm/dd/yyyy\ \ \ hh:mm">
                  <c:v>41766.791666666664</c:v>
                </c:pt>
                <c:pt idx="3719" formatCode="mm/dd/yyyy\ \ \ hh:mm">
                  <c:v>41767.041666666664</c:v>
                </c:pt>
                <c:pt idx="3720" formatCode="mm/dd/yyyy\ \ \ hh:mm">
                  <c:v>41767.291666666664</c:v>
                </c:pt>
                <c:pt idx="3721" formatCode="mm/dd/yyyy\ \ \ hh:mm">
                  <c:v>41767.541666666664</c:v>
                </c:pt>
                <c:pt idx="3722" formatCode="mm/dd/yyyy\ \ \ hh:mm">
                  <c:v>41767.791666666664</c:v>
                </c:pt>
                <c:pt idx="3723" formatCode="mm/dd/yyyy\ \ \ hh:mm">
                  <c:v>41768.041666666664</c:v>
                </c:pt>
                <c:pt idx="3724" formatCode="mm/dd/yyyy\ \ \ hh:mm">
                  <c:v>41768.291666666664</c:v>
                </c:pt>
                <c:pt idx="3725" formatCode="mm/dd/yyyy\ \ \ hh:mm">
                  <c:v>41768.541666666664</c:v>
                </c:pt>
                <c:pt idx="3726" formatCode="mm/dd/yyyy\ \ \ hh:mm">
                  <c:v>41768.791666666664</c:v>
                </c:pt>
                <c:pt idx="3727" formatCode="mm/dd/yyyy\ \ \ hh:mm">
                  <c:v>41769.041666666664</c:v>
                </c:pt>
                <c:pt idx="3728" formatCode="mm/dd/yyyy\ \ \ hh:mm">
                  <c:v>41769.291666666664</c:v>
                </c:pt>
                <c:pt idx="3729" formatCode="mm/dd/yyyy\ \ \ hh:mm">
                  <c:v>41769.541666666664</c:v>
                </c:pt>
                <c:pt idx="3730" formatCode="mm/dd/yyyy\ \ \ hh:mm">
                  <c:v>41769.791666666664</c:v>
                </c:pt>
                <c:pt idx="3731" formatCode="mm/dd/yyyy\ \ \ hh:mm">
                  <c:v>41770.041666666664</c:v>
                </c:pt>
                <c:pt idx="3732" formatCode="mm/dd/yyyy\ \ \ hh:mm">
                  <c:v>41770.291666666664</c:v>
                </c:pt>
                <c:pt idx="3733" formatCode="mm/dd/yyyy\ \ \ hh:mm">
                  <c:v>41770.541666666664</c:v>
                </c:pt>
                <c:pt idx="3734" formatCode="mm/dd/yyyy\ \ \ hh:mm">
                  <c:v>41770.791666666664</c:v>
                </c:pt>
                <c:pt idx="3735" formatCode="mm/dd/yyyy\ \ \ hh:mm">
                  <c:v>41771.041666666664</c:v>
                </c:pt>
                <c:pt idx="3736" formatCode="mm/dd/yyyy\ \ \ hh:mm">
                  <c:v>41771.291666666664</c:v>
                </c:pt>
                <c:pt idx="3737" formatCode="mm/dd/yyyy\ \ \ hh:mm">
                  <c:v>41771.541666666664</c:v>
                </c:pt>
                <c:pt idx="3738" formatCode="mm/dd/yyyy\ \ \ hh:mm">
                  <c:v>41771.791666666664</c:v>
                </c:pt>
                <c:pt idx="3739" formatCode="mm/dd/yyyy\ \ \ hh:mm">
                  <c:v>41772.041666666664</c:v>
                </c:pt>
                <c:pt idx="3740" formatCode="mm/dd/yyyy\ \ \ hh:mm">
                  <c:v>41772.291666666664</c:v>
                </c:pt>
                <c:pt idx="3741" formatCode="mm/dd/yyyy\ \ \ hh:mm">
                  <c:v>41772.541666666664</c:v>
                </c:pt>
                <c:pt idx="3742" formatCode="mm/dd/yyyy\ \ \ hh:mm">
                  <c:v>41772.791666666664</c:v>
                </c:pt>
                <c:pt idx="3743" formatCode="mm/dd/yyyy\ \ \ hh:mm">
                  <c:v>41773.041666666664</c:v>
                </c:pt>
                <c:pt idx="3744" formatCode="mm/dd/yyyy\ \ \ hh:mm">
                  <c:v>41773.291666666664</c:v>
                </c:pt>
                <c:pt idx="3745" formatCode="mm/dd/yyyy\ \ \ hh:mm">
                  <c:v>41773.541666666664</c:v>
                </c:pt>
                <c:pt idx="3746" formatCode="mm/dd/yyyy\ \ \ hh:mm">
                  <c:v>41773.791666666664</c:v>
                </c:pt>
                <c:pt idx="3747" formatCode="mm/dd/yyyy\ \ \ hh:mm">
                  <c:v>41774.041666666664</c:v>
                </c:pt>
                <c:pt idx="3748" formatCode="mm/dd/yyyy\ \ \ hh:mm">
                  <c:v>41774.291666666664</c:v>
                </c:pt>
                <c:pt idx="3749" formatCode="mm/dd/yyyy\ \ \ hh:mm">
                  <c:v>41774.541666666664</c:v>
                </c:pt>
                <c:pt idx="3750" formatCode="mm/dd/yyyy\ \ \ hh:mm">
                  <c:v>41774.791666666664</c:v>
                </c:pt>
                <c:pt idx="3751" formatCode="mm/dd/yyyy\ \ \ hh:mm">
                  <c:v>41775.041666666664</c:v>
                </c:pt>
                <c:pt idx="3752" formatCode="mm/dd/yyyy\ \ \ hh:mm">
                  <c:v>41775.291666666664</c:v>
                </c:pt>
                <c:pt idx="3753" formatCode="mm/dd/yyyy\ \ \ hh:mm">
                  <c:v>41775.541666666664</c:v>
                </c:pt>
                <c:pt idx="3754" formatCode="mm/dd/yyyy\ \ \ hh:mm">
                  <c:v>41775.791666666664</c:v>
                </c:pt>
                <c:pt idx="3755" formatCode="mm/dd/yyyy\ \ \ hh:mm">
                  <c:v>41776.041666666664</c:v>
                </c:pt>
                <c:pt idx="3756" formatCode="mm/dd/yyyy\ \ \ hh:mm">
                  <c:v>41776.291666666664</c:v>
                </c:pt>
                <c:pt idx="3757" formatCode="mm/dd/yyyy\ \ \ hh:mm">
                  <c:v>41776.541666666664</c:v>
                </c:pt>
                <c:pt idx="3758" formatCode="mm/dd/yyyy\ \ \ hh:mm">
                  <c:v>41776.791666666664</c:v>
                </c:pt>
                <c:pt idx="3759" formatCode="mm/dd/yyyy\ \ \ hh:mm">
                  <c:v>41777.041666666664</c:v>
                </c:pt>
                <c:pt idx="3760" formatCode="mm/dd/yyyy\ \ \ hh:mm">
                  <c:v>41777.291666666664</c:v>
                </c:pt>
                <c:pt idx="3761" formatCode="mm/dd/yyyy\ \ \ hh:mm">
                  <c:v>41777.541666666664</c:v>
                </c:pt>
                <c:pt idx="3762" formatCode="mm/dd/yyyy\ \ \ hh:mm">
                  <c:v>41777.791666666664</c:v>
                </c:pt>
                <c:pt idx="3763" formatCode="mm/dd/yyyy\ \ \ hh:mm">
                  <c:v>41778.041666666664</c:v>
                </c:pt>
                <c:pt idx="3764" formatCode="mm/dd/yyyy\ \ \ hh:mm">
                  <c:v>41778.291666666664</c:v>
                </c:pt>
                <c:pt idx="3765" formatCode="mm/dd/yyyy\ \ \ hh:mm">
                  <c:v>41778.541666666664</c:v>
                </c:pt>
                <c:pt idx="3766" formatCode="mm/dd/yyyy\ \ \ hh:mm">
                  <c:v>41778.791666666664</c:v>
                </c:pt>
                <c:pt idx="3767" formatCode="mm/dd/yyyy\ \ \ hh:mm">
                  <c:v>41779.041666666664</c:v>
                </c:pt>
                <c:pt idx="3768" formatCode="mm/dd/yyyy\ \ \ hh:mm">
                  <c:v>41779.291666666664</c:v>
                </c:pt>
                <c:pt idx="3769" formatCode="mm/dd/yyyy\ \ \ hh:mm">
                  <c:v>41779.541666666664</c:v>
                </c:pt>
                <c:pt idx="3770" formatCode="mm/dd/yyyy\ \ \ hh:mm">
                  <c:v>41779.791666666664</c:v>
                </c:pt>
                <c:pt idx="3771" formatCode="mm/dd/yyyy\ \ \ hh:mm">
                  <c:v>41780.041666666664</c:v>
                </c:pt>
                <c:pt idx="3772" formatCode="mm/dd/yyyy\ \ \ hh:mm">
                  <c:v>41780.291666666664</c:v>
                </c:pt>
                <c:pt idx="3773" formatCode="mm/dd/yyyy\ \ \ hh:mm">
                  <c:v>41780.541666666664</c:v>
                </c:pt>
                <c:pt idx="3774" formatCode="mm/dd/yyyy\ \ \ hh:mm">
                  <c:v>41780.791666666664</c:v>
                </c:pt>
                <c:pt idx="3775" formatCode="mm/dd/yyyy\ \ \ hh:mm">
                  <c:v>41781.041666666664</c:v>
                </c:pt>
                <c:pt idx="3776" formatCode="mm/dd/yyyy\ \ \ hh:mm">
                  <c:v>41781.291666666664</c:v>
                </c:pt>
                <c:pt idx="3777" formatCode="mm/dd/yyyy\ \ \ hh:mm">
                  <c:v>41781.541666666664</c:v>
                </c:pt>
                <c:pt idx="3778" formatCode="mm/dd/yyyy\ \ \ hh:mm">
                  <c:v>41781.791666666664</c:v>
                </c:pt>
                <c:pt idx="3779" formatCode="mm/dd/yyyy\ \ \ hh:mm">
                  <c:v>41782.041666666664</c:v>
                </c:pt>
                <c:pt idx="3780" formatCode="mm/dd/yyyy\ \ \ hh:mm">
                  <c:v>41782.291666666664</c:v>
                </c:pt>
                <c:pt idx="3781" formatCode="mm/dd/yyyy\ \ \ hh:mm">
                  <c:v>41782.541666666664</c:v>
                </c:pt>
                <c:pt idx="3782" formatCode="mm/dd/yyyy\ \ \ hh:mm">
                  <c:v>41782.791666666664</c:v>
                </c:pt>
                <c:pt idx="3783" formatCode="mm/dd/yyyy\ \ \ hh:mm">
                  <c:v>41783.041666666664</c:v>
                </c:pt>
                <c:pt idx="3784" formatCode="mm/dd/yyyy\ \ \ hh:mm">
                  <c:v>41783.291666666664</c:v>
                </c:pt>
                <c:pt idx="3785" formatCode="mm/dd/yyyy\ \ \ hh:mm">
                  <c:v>41783.541666666664</c:v>
                </c:pt>
                <c:pt idx="3786" formatCode="mm/dd/yyyy\ \ \ hh:mm">
                  <c:v>41783.791666666664</c:v>
                </c:pt>
                <c:pt idx="3787" formatCode="mm/dd/yyyy\ \ \ hh:mm">
                  <c:v>41784.041666666664</c:v>
                </c:pt>
                <c:pt idx="3788" formatCode="mm/dd/yyyy\ \ \ hh:mm">
                  <c:v>41784.291666666664</c:v>
                </c:pt>
                <c:pt idx="3789" formatCode="mm/dd/yyyy\ \ \ hh:mm">
                  <c:v>41784.541666666664</c:v>
                </c:pt>
                <c:pt idx="3790" formatCode="mm/dd/yyyy\ \ \ hh:mm">
                  <c:v>41784.791666666664</c:v>
                </c:pt>
                <c:pt idx="3791" formatCode="mm/dd/yyyy\ \ \ hh:mm">
                  <c:v>41785.041666666664</c:v>
                </c:pt>
                <c:pt idx="3792" formatCode="mm/dd/yyyy\ \ \ hh:mm">
                  <c:v>41785.291666666664</c:v>
                </c:pt>
                <c:pt idx="3793" formatCode="mm/dd/yyyy\ \ \ hh:mm">
                  <c:v>41785.541666666664</c:v>
                </c:pt>
                <c:pt idx="3794" formatCode="mm/dd/yyyy\ \ \ hh:mm">
                  <c:v>41785.791666666664</c:v>
                </c:pt>
                <c:pt idx="3795" formatCode="mm/dd/yyyy\ \ \ hh:mm">
                  <c:v>41786.041666666664</c:v>
                </c:pt>
                <c:pt idx="3796" formatCode="mm/dd/yyyy\ \ \ hh:mm">
                  <c:v>41786.291666666664</c:v>
                </c:pt>
                <c:pt idx="3797" formatCode="mm/dd/yyyy\ \ \ hh:mm">
                  <c:v>41786.541666666664</c:v>
                </c:pt>
                <c:pt idx="3798" formatCode="mm/dd/yyyy\ \ \ hh:mm">
                  <c:v>41786.791666666664</c:v>
                </c:pt>
                <c:pt idx="3799" formatCode="mm/dd/yyyy\ \ \ hh:mm">
                  <c:v>41787.041666666664</c:v>
                </c:pt>
                <c:pt idx="3800" formatCode="mm/dd/yyyy\ \ \ hh:mm">
                  <c:v>41787.291666666664</c:v>
                </c:pt>
                <c:pt idx="3801" formatCode="mm/dd/yyyy\ \ \ hh:mm">
                  <c:v>41787.541666666664</c:v>
                </c:pt>
                <c:pt idx="3802" formatCode="mm/dd/yyyy\ \ \ hh:mm">
                  <c:v>41787.791666666664</c:v>
                </c:pt>
                <c:pt idx="3803" formatCode="mm/dd/yyyy\ \ \ hh:mm">
                  <c:v>41788.041666666664</c:v>
                </c:pt>
                <c:pt idx="3804" formatCode="mm/dd/yyyy\ \ \ hh:mm">
                  <c:v>41788.291666666664</c:v>
                </c:pt>
                <c:pt idx="3805" formatCode="mm/dd/yyyy\ \ \ hh:mm">
                  <c:v>41788.541666666664</c:v>
                </c:pt>
                <c:pt idx="3806" formatCode="mm/dd/yyyy\ \ \ hh:mm">
                  <c:v>41788.791666666664</c:v>
                </c:pt>
                <c:pt idx="3807" formatCode="mm/dd/yyyy\ \ \ hh:mm">
                  <c:v>41789.041666666664</c:v>
                </c:pt>
                <c:pt idx="3808" formatCode="mm/dd/yyyy\ \ \ hh:mm">
                  <c:v>41789.291666666664</c:v>
                </c:pt>
                <c:pt idx="3809" formatCode="mm/dd/yyyy\ \ \ hh:mm">
                  <c:v>41789.541666666664</c:v>
                </c:pt>
                <c:pt idx="3810" formatCode="mm/dd/yyyy\ \ \ hh:mm">
                  <c:v>41789.791666666664</c:v>
                </c:pt>
                <c:pt idx="3811" formatCode="mm/dd/yyyy\ \ \ hh:mm">
                  <c:v>41790.041666666664</c:v>
                </c:pt>
                <c:pt idx="3812" formatCode="mm/dd/yyyy\ \ \ hh:mm">
                  <c:v>41790.291666666664</c:v>
                </c:pt>
                <c:pt idx="3813" formatCode="mm/dd/yyyy\ \ \ hh:mm">
                  <c:v>41790.541666666664</c:v>
                </c:pt>
                <c:pt idx="3814" formatCode="mm/dd/yyyy\ \ \ hh:mm">
                  <c:v>41790.791666666664</c:v>
                </c:pt>
                <c:pt idx="3815" formatCode="mm/dd/yyyy\ \ \ hh:mm">
                  <c:v>41791.041666666664</c:v>
                </c:pt>
                <c:pt idx="3816" formatCode="mm/dd/yyyy\ \ \ hh:mm">
                  <c:v>41791.291666666664</c:v>
                </c:pt>
                <c:pt idx="3817" formatCode="mm/dd/yyyy\ \ \ hh:mm">
                  <c:v>41791.541666666664</c:v>
                </c:pt>
                <c:pt idx="3818" formatCode="mm/dd/yyyy\ \ \ hh:mm">
                  <c:v>41791.791666666664</c:v>
                </c:pt>
                <c:pt idx="3819" formatCode="mm/dd/yyyy\ \ \ hh:mm">
                  <c:v>41792.041666666664</c:v>
                </c:pt>
                <c:pt idx="3820" formatCode="mm/dd/yyyy\ \ \ hh:mm">
                  <c:v>41792.291666666664</c:v>
                </c:pt>
                <c:pt idx="3821" formatCode="mm/dd/yyyy\ \ \ hh:mm">
                  <c:v>41792.541666666664</c:v>
                </c:pt>
                <c:pt idx="3822" formatCode="mm/dd/yyyy\ \ \ hh:mm">
                  <c:v>41792.791666666664</c:v>
                </c:pt>
                <c:pt idx="3823" formatCode="mm/dd/yyyy\ \ \ hh:mm">
                  <c:v>41793.041666666664</c:v>
                </c:pt>
                <c:pt idx="3824" formatCode="mm/dd/yyyy\ \ \ hh:mm">
                  <c:v>41793.291666666664</c:v>
                </c:pt>
                <c:pt idx="3825" formatCode="mm/dd/yyyy\ \ \ hh:mm">
                  <c:v>41793.541666666664</c:v>
                </c:pt>
                <c:pt idx="3826" formatCode="mm/dd/yyyy\ \ \ hh:mm">
                  <c:v>41793.791666666664</c:v>
                </c:pt>
                <c:pt idx="3827" formatCode="mm/dd/yyyy\ \ \ hh:mm">
                  <c:v>41794.041666666664</c:v>
                </c:pt>
                <c:pt idx="3828" formatCode="mm/dd/yyyy\ \ \ hh:mm">
                  <c:v>41794.291666666664</c:v>
                </c:pt>
                <c:pt idx="3829" formatCode="mm/dd/yyyy\ \ \ hh:mm">
                  <c:v>41794.541666666664</c:v>
                </c:pt>
                <c:pt idx="3830" formatCode="mm/dd/yyyy\ \ \ hh:mm">
                  <c:v>41794.791666666664</c:v>
                </c:pt>
                <c:pt idx="3831" formatCode="mm/dd/yyyy\ \ \ hh:mm">
                  <c:v>41795.041666666664</c:v>
                </c:pt>
                <c:pt idx="3832" formatCode="mm/dd/yyyy\ \ \ hh:mm">
                  <c:v>41795.291666666664</c:v>
                </c:pt>
                <c:pt idx="3833" formatCode="mm/dd/yyyy\ \ \ hh:mm">
                  <c:v>41795.541666666664</c:v>
                </c:pt>
                <c:pt idx="3834" formatCode="mm/dd/yyyy\ \ \ hh:mm">
                  <c:v>41795.791666666664</c:v>
                </c:pt>
                <c:pt idx="3835" formatCode="mm/dd/yyyy\ \ \ hh:mm">
                  <c:v>41796.041666666664</c:v>
                </c:pt>
                <c:pt idx="3836" formatCode="mm/dd/yyyy\ \ \ hh:mm">
                  <c:v>41796.291666666664</c:v>
                </c:pt>
                <c:pt idx="3837" formatCode="mm/dd/yyyy\ \ \ hh:mm">
                  <c:v>41796.541666666664</c:v>
                </c:pt>
                <c:pt idx="3838" formatCode="mm/dd/yyyy\ \ \ hh:mm">
                  <c:v>41796.791666666664</c:v>
                </c:pt>
                <c:pt idx="3839" formatCode="mm/dd/yyyy\ \ \ hh:mm">
                  <c:v>41797.041666666664</c:v>
                </c:pt>
                <c:pt idx="3840" formatCode="mm/dd/yyyy\ \ \ hh:mm">
                  <c:v>41797.291666666664</c:v>
                </c:pt>
                <c:pt idx="3841" formatCode="mm/dd/yyyy\ \ \ hh:mm">
                  <c:v>41797.541666666664</c:v>
                </c:pt>
                <c:pt idx="3842" formatCode="mm/dd/yyyy\ \ \ hh:mm">
                  <c:v>41797.791666666664</c:v>
                </c:pt>
                <c:pt idx="3843" formatCode="mm/dd/yyyy\ \ \ hh:mm">
                  <c:v>41798.041666666664</c:v>
                </c:pt>
                <c:pt idx="3844" formatCode="mm/dd/yyyy\ \ \ hh:mm">
                  <c:v>41798.291666666664</c:v>
                </c:pt>
                <c:pt idx="3845" formatCode="mm/dd/yyyy\ \ \ hh:mm">
                  <c:v>41798.541666666664</c:v>
                </c:pt>
                <c:pt idx="3846" formatCode="mm/dd/yyyy\ \ \ hh:mm">
                  <c:v>41798.791666666664</c:v>
                </c:pt>
                <c:pt idx="3847" formatCode="mm/dd/yyyy\ \ \ hh:mm">
                  <c:v>41799.041666666664</c:v>
                </c:pt>
                <c:pt idx="3848" formatCode="mm/dd/yyyy\ \ \ hh:mm">
                  <c:v>41799.291666666664</c:v>
                </c:pt>
                <c:pt idx="3849" formatCode="mm/dd/yyyy\ \ \ hh:mm">
                  <c:v>41799.541666666664</c:v>
                </c:pt>
                <c:pt idx="3850" formatCode="mm/dd/yyyy\ \ \ hh:mm">
                  <c:v>41799.791666666664</c:v>
                </c:pt>
                <c:pt idx="3851" formatCode="mm/dd/yyyy\ \ \ hh:mm">
                  <c:v>41800.041666666664</c:v>
                </c:pt>
                <c:pt idx="3852" formatCode="mm/dd/yyyy\ \ \ hh:mm">
                  <c:v>41800.291666666664</c:v>
                </c:pt>
                <c:pt idx="3853" formatCode="mm/dd/yyyy\ \ \ hh:mm">
                  <c:v>41800.541666666664</c:v>
                </c:pt>
                <c:pt idx="3854" formatCode="mm/dd/yyyy\ \ \ hh:mm">
                  <c:v>41800.791666666664</c:v>
                </c:pt>
                <c:pt idx="3855" formatCode="mm/dd/yyyy\ \ \ hh:mm">
                  <c:v>41801.041666666664</c:v>
                </c:pt>
                <c:pt idx="3856" formatCode="mm/dd/yyyy\ \ \ hh:mm">
                  <c:v>41801.291666666664</c:v>
                </c:pt>
                <c:pt idx="3857" formatCode="mm/dd/yyyy\ \ \ hh:mm">
                  <c:v>41801.541666666664</c:v>
                </c:pt>
                <c:pt idx="3858" formatCode="mm/dd/yyyy\ \ \ hh:mm">
                  <c:v>41801.791666666664</c:v>
                </c:pt>
                <c:pt idx="3859" formatCode="mm/dd/yyyy\ \ \ hh:mm">
                  <c:v>41802.041666666664</c:v>
                </c:pt>
                <c:pt idx="3860" formatCode="mm/dd/yyyy\ \ \ hh:mm">
                  <c:v>41802.291666666664</c:v>
                </c:pt>
                <c:pt idx="3861" formatCode="mm/dd/yyyy\ \ \ hh:mm">
                  <c:v>41802.541666666664</c:v>
                </c:pt>
                <c:pt idx="3862" formatCode="mm/dd/yyyy\ \ \ hh:mm">
                  <c:v>41802.791666666664</c:v>
                </c:pt>
                <c:pt idx="3863" formatCode="mm/dd/yyyy\ \ \ hh:mm">
                  <c:v>41803.041666666664</c:v>
                </c:pt>
                <c:pt idx="3864" formatCode="mm/dd/yyyy\ \ \ hh:mm">
                  <c:v>41803.291666666664</c:v>
                </c:pt>
                <c:pt idx="3865" formatCode="mm/dd/yyyy\ \ \ hh:mm">
                  <c:v>41803.541666666664</c:v>
                </c:pt>
                <c:pt idx="3866" formatCode="mm/dd/yyyy\ \ \ hh:mm">
                  <c:v>41803.791666666664</c:v>
                </c:pt>
                <c:pt idx="3867" formatCode="mm/dd/yyyy\ \ \ hh:mm">
                  <c:v>41804.041666666664</c:v>
                </c:pt>
                <c:pt idx="3868" formatCode="mm/dd/yyyy\ \ \ hh:mm">
                  <c:v>41804.291666666664</c:v>
                </c:pt>
                <c:pt idx="3869" formatCode="mm/dd/yyyy\ \ \ hh:mm">
                  <c:v>41804.541666666664</c:v>
                </c:pt>
                <c:pt idx="3870" formatCode="mm/dd/yyyy\ \ \ hh:mm">
                  <c:v>41804.791666666664</c:v>
                </c:pt>
                <c:pt idx="3871" formatCode="mm/dd/yyyy\ \ \ hh:mm">
                  <c:v>41805.041666666664</c:v>
                </c:pt>
                <c:pt idx="3872" formatCode="mm/dd/yyyy\ \ \ hh:mm">
                  <c:v>41805.291666666664</c:v>
                </c:pt>
                <c:pt idx="3873" formatCode="mm/dd/yyyy\ \ \ hh:mm">
                  <c:v>41805.541666666664</c:v>
                </c:pt>
                <c:pt idx="3874" formatCode="mm/dd/yyyy\ \ \ hh:mm">
                  <c:v>41805.791666666664</c:v>
                </c:pt>
                <c:pt idx="3875" formatCode="mm/dd/yyyy\ \ \ hh:mm">
                  <c:v>41806.041666666664</c:v>
                </c:pt>
                <c:pt idx="3876" formatCode="mm/dd/yyyy\ \ \ hh:mm">
                  <c:v>41806.291666666664</c:v>
                </c:pt>
                <c:pt idx="3877" formatCode="mm/dd/yyyy\ \ \ hh:mm">
                  <c:v>41806.541666666664</c:v>
                </c:pt>
                <c:pt idx="3878" formatCode="mm/dd/yyyy\ \ \ hh:mm">
                  <c:v>41806.791666666664</c:v>
                </c:pt>
                <c:pt idx="3879" formatCode="mm/dd/yyyy\ \ \ hh:mm">
                  <c:v>41807.041666666664</c:v>
                </c:pt>
                <c:pt idx="3880" formatCode="mm/dd/yyyy\ \ \ hh:mm">
                  <c:v>41807.291666666664</c:v>
                </c:pt>
                <c:pt idx="3881" formatCode="mm/dd/yyyy\ \ \ hh:mm">
                  <c:v>41807.541666666664</c:v>
                </c:pt>
                <c:pt idx="3882" formatCode="mm/dd/yyyy\ \ \ hh:mm">
                  <c:v>41807.791666666664</c:v>
                </c:pt>
                <c:pt idx="3883" formatCode="mm/dd/yyyy\ \ \ hh:mm">
                  <c:v>41808.041666666664</c:v>
                </c:pt>
                <c:pt idx="3884" formatCode="mm/dd/yyyy\ \ \ hh:mm">
                  <c:v>41808.291666666664</c:v>
                </c:pt>
                <c:pt idx="3885" formatCode="mm/dd/yyyy\ \ \ hh:mm">
                  <c:v>41808.541666666664</c:v>
                </c:pt>
                <c:pt idx="3886" formatCode="mm/dd/yyyy\ \ \ hh:mm">
                  <c:v>41808.791666666664</c:v>
                </c:pt>
                <c:pt idx="3887" formatCode="mm/dd/yyyy\ \ \ hh:mm">
                  <c:v>41809.041666666664</c:v>
                </c:pt>
                <c:pt idx="3888" formatCode="mm/dd/yyyy\ \ \ hh:mm">
                  <c:v>41809.291666666664</c:v>
                </c:pt>
                <c:pt idx="3889" formatCode="mm/dd/yyyy\ \ \ hh:mm">
                  <c:v>41809.541666666664</c:v>
                </c:pt>
                <c:pt idx="3890" formatCode="mm/dd/yyyy\ \ \ hh:mm">
                  <c:v>41809.791666666664</c:v>
                </c:pt>
                <c:pt idx="3891" formatCode="mm/dd/yyyy\ \ \ hh:mm">
                  <c:v>41810.041666666664</c:v>
                </c:pt>
                <c:pt idx="3892" formatCode="mm/dd/yyyy\ \ \ hh:mm">
                  <c:v>41810.291666666664</c:v>
                </c:pt>
                <c:pt idx="3893" formatCode="mm/dd/yyyy\ \ \ hh:mm">
                  <c:v>41810.541666666664</c:v>
                </c:pt>
                <c:pt idx="3894" formatCode="mm/dd/yyyy\ \ \ hh:mm">
                  <c:v>41810.791666666664</c:v>
                </c:pt>
                <c:pt idx="3895" formatCode="mm/dd/yyyy\ \ \ hh:mm">
                  <c:v>41811.041666666664</c:v>
                </c:pt>
                <c:pt idx="3896" formatCode="mm/dd/yyyy\ \ \ hh:mm">
                  <c:v>41811.291666666664</c:v>
                </c:pt>
                <c:pt idx="3897" formatCode="mm/dd/yyyy\ \ \ hh:mm">
                  <c:v>41811.541666666664</c:v>
                </c:pt>
                <c:pt idx="3898" formatCode="mm/dd/yyyy\ \ \ hh:mm">
                  <c:v>41811.791666666664</c:v>
                </c:pt>
                <c:pt idx="3899" formatCode="mm/dd/yyyy\ \ \ hh:mm">
                  <c:v>41812.041666666664</c:v>
                </c:pt>
                <c:pt idx="3900" formatCode="mm/dd/yyyy\ \ \ hh:mm">
                  <c:v>41812.291666666664</c:v>
                </c:pt>
                <c:pt idx="3901" formatCode="mm/dd/yyyy\ \ \ hh:mm">
                  <c:v>41812.541666666664</c:v>
                </c:pt>
                <c:pt idx="3902" formatCode="mm/dd/yyyy\ \ \ hh:mm">
                  <c:v>41812.791666666664</c:v>
                </c:pt>
                <c:pt idx="3903" formatCode="mm/dd/yyyy\ \ \ hh:mm">
                  <c:v>41813.041666666664</c:v>
                </c:pt>
                <c:pt idx="3904" formatCode="mm/dd/yyyy\ \ \ hh:mm">
                  <c:v>41813.291666666664</c:v>
                </c:pt>
                <c:pt idx="3905" formatCode="mm/dd/yyyy\ \ \ hh:mm">
                  <c:v>41813.541666666664</c:v>
                </c:pt>
                <c:pt idx="3906" formatCode="mm/dd/yyyy\ \ \ hh:mm">
                  <c:v>41813.791666666664</c:v>
                </c:pt>
                <c:pt idx="3907" formatCode="mm/dd/yyyy\ \ \ hh:mm">
                  <c:v>41814.041666666664</c:v>
                </c:pt>
                <c:pt idx="3908" formatCode="mm/dd/yyyy\ \ \ hh:mm">
                  <c:v>41814.291666666664</c:v>
                </c:pt>
                <c:pt idx="3909" formatCode="mm/dd/yyyy\ \ \ hh:mm">
                  <c:v>41814.541666666664</c:v>
                </c:pt>
                <c:pt idx="3910" formatCode="mm/dd/yyyy\ \ \ hh:mm">
                  <c:v>41814.791666666664</c:v>
                </c:pt>
                <c:pt idx="3911" formatCode="mm/dd/yyyy\ \ \ hh:mm">
                  <c:v>41815.041666666664</c:v>
                </c:pt>
                <c:pt idx="3912" formatCode="mm/dd/yyyy\ \ \ hh:mm">
                  <c:v>41815.291666666664</c:v>
                </c:pt>
                <c:pt idx="3913" formatCode="mm/dd/yyyy\ \ \ hh:mm">
                  <c:v>41815.541666666664</c:v>
                </c:pt>
                <c:pt idx="3914" formatCode="mm/dd/yyyy\ \ \ hh:mm">
                  <c:v>41815.791666666664</c:v>
                </c:pt>
                <c:pt idx="3915" formatCode="mm/dd/yyyy\ \ \ hh:mm">
                  <c:v>41816.041666666664</c:v>
                </c:pt>
                <c:pt idx="3916" formatCode="mm/dd/yyyy\ \ \ hh:mm">
                  <c:v>41816.291666666664</c:v>
                </c:pt>
                <c:pt idx="3917" formatCode="mm/dd/yyyy\ \ \ hh:mm">
                  <c:v>41816.541666666664</c:v>
                </c:pt>
                <c:pt idx="3918" formatCode="mm/dd/yyyy\ \ \ hh:mm">
                  <c:v>41816.791666666664</c:v>
                </c:pt>
                <c:pt idx="3919" formatCode="mm/dd/yyyy\ \ \ hh:mm">
                  <c:v>41817.041666666664</c:v>
                </c:pt>
                <c:pt idx="3920" formatCode="mm/dd/yyyy\ \ \ hh:mm">
                  <c:v>41817.291666666664</c:v>
                </c:pt>
                <c:pt idx="3921" formatCode="mm/dd/yyyy\ \ \ hh:mm">
                  <c:v>41817.541666666664</c:v>
                </c:pt>
                <c:pt idx="3922" formatCode="mm/dd/yyyy\ \ \ hh:mm">
                  <c:v>41817.791666666664</c:v>
                </c:pt>
                <c:pt idx="3923" formatCode="mm/dd/yyyy\ \ \ hh:mm">
                  <c:v>41818.041666666664</c:v>
                </c:pt>
                <c:pt idx="3924" formatCode="mm/dd/yyyy\ \ \ hh:mm">
                  <c:v>41818.291666666664</c:v>
                </c:pt>
                <c:pt idx="3925" formatCode="mm/dd/yyyy\ \ \ hh:mm">
                  <c:v>41818.541666666664</c:v>
                </c:pt>
                <c:pt idx="3926" formatCode="mm/dd/yyyy\ \ \ hh:mm">
                  <c:v>41818.791666666664</c:v>
                </c:pt>
                <c:pt idx="3927" formatCode="mm/dd/yyyy\ \ \ hh:mm">
                  <c:v>41819.041666666664</c:v>
                </c:pt>
                <c:pt idx="3928" formatCode="mm/dd/yyyy\ \ \ hh:mm">
                  <c:v>41819.291666666664</c:v>
                </c:pt>
                <c:pt idx="3929" formatCode="mm/dd/yyyy\ \ \ hh:mm">
                  <c:v>41819.541666666664</c:v>
                </c:pt>
                <c:pt idx="3930" formatCode="mm/dd/yyyy\ \ \ hh:mm">
                  <c:v>41819.791666666664</c:v>
                </c:pt>
                <c:pt idx="3931" formatCode="mm/dd/yyyy\ \ \ hh:mm">
                  <c:v>41820.041666666664</c:v>
                </c:pt>
                <c:pt idx="3932" formatCode="mm/dd/yyyy\ \ \ hh:mm">
                  <c:v>41820.291666666664</c:v>
                </c:pt>
                <c:pt idx="3933" formatCode="mm/dd/yyyy\ \ \ hh:mm">
                  <c:v>41820.541666666664</c:v>
                </c:pt>
                <c:pt idx="3934" formatCode="mm/dd/yyyy\ \ \ hh:mm">
                  <c:v>41820.791666666664</c:v>
                </c:pt>
                <c:pt idx="3935" formatCode="mm/dd/yyyy\ \ \ hh:mm">
                  <c:v>41821.041666666664</c:v>
                </c:pt>
                <c:pt idx="3936" formatCode="mm/dd/yyyy\ \ \ hh:mm">
                  <c:v>41821.291666666664</c:v>
                </c:pt>
                <c:pt idx="3937" formatCode="mm/dd/yyyy\ \ \ hh:mm">
                  <c:v>41821.541666666664</c:v>
                </c:pt>
                <c:pt idx="3938" formatCode="mm/dd/yyyy\ \ \ hh:mm">
                  <c:v>41821.791666666664</c:v>
                </c:pt>
                <c:pt idx="3939" formatCode="mm/dd/yyyy\ \ \ hh:mm">
                  <c:v>41822.041666666664</c:v>
                </c:pt>
                <c:pt idx="3940" formatCode="mm/dd/yyyy\ \ \ hh:mm">
                  <c:v>41822.291666666664</c:v>
                </c:pt>
                <c:pt idx="3941" formatCode="mm/dd/yyyy\ \ \ hh:mm">
                  <c:v>41822.541666666664</c:v>
                </c:pt>
                <c:pt idx="3942" formatCode="mm/dd/yyyy\ \ \ hh:mm">
                  <c:v>41822.791666666664</c:v>
                </c:pt>
                <c:pt idx="3943" formatCode="mm/dd/yyyy\ \ \ hh:mm">
                  <c:v>41823.041666666664</c:v>
                </c:pt>
                <c:pt idx="3944" formatCode="mm/dd/yyyy\ \ \ hh:mm">
                  <c:v>41823.291666666664</c:v>
                </c:pt>
                <c:pt idx="3945" formatCode="mm/dd/yyyy\ \ \ hh:mm">
                  <c:v>41823.541666666664</c:v>
                </c:pt>
                <c:pt idx="3946" formatCode="mm/dd/yyyy\ \ \ hh:mm">
                  <c:v>41823.791666666664</c:v>
                </c:pt>
                <c:pt idx="3947" formatCode="mm/dd/yyyy\ \ \ hh:mm">
                  <c:v>41824.041666666664</c:v>
                </c:pt>
                <c:pt idx="3948" formatCode="mm/dd/yyyy\ \ \ hh:mm">
                  <c:v>41824.291666666664</c:v>
                </c:pt>
                <c:pt idx="3949" formatCode="mm/dd/yyyy\ \ \ hh:mm">
                  <c:v>41824.541666666664</c:v>
                </c:pt>
                <c:pt idx="3950" formatCode="mm/dd/yyyy\ \ \ hh:mm">
                  <c:v>41824.791666666664</c:v>
                </c:pt>
                <c:pt idx="3951" formatCode="mm/dd/yyyy\ \ \ hh:mm">
                  <c:v>41825.041666666664</c:v>
                </c:pt>
                <c:pt idx="3952" formatCode="mm/dd/yyyy\ \ \ hh:mm">
                  <c:v>41825.291666666664</c:v>
                </c:pt>
                <c:pt idx="3953" formatCode="mm/dd/yyyy\ \ \ hh:mm">
                  <c:v>41825.541666666664</c:v>
                </c:pt>
                <c:pt idx="3954" formatCode="mm/dd/yyyy\ \ \ hh:mm">
                  <c:v>41825.791666666664</c:v>
                </c:pt>
                <c:pt idx="3955" formatCode="mm/dd/yyyy\ \ \ hh:mm">
                  <c:v>41826.041666666664</c:v>
                </c:pt>
                <c:pt idx="3956" formatCode="mm/dd/yyyy\ \ \ hh:mm">
                  <c:v>41826.291666666664</c:v>
                </c:pt>
                <c:pt idx="3957" formatCode="mm/dd/yyyy\ \ \ hh:mm">
                  <c:v>41826.541666666664</c:v>
                </c:pt>
                <c:pt idx="3958" formatCode="mm/dd/yyyy\ \ \ hh:mm">
                  <c:v>41826.791666666664</c:v>
                </c:pt>
                <c:pt idx="3959" formatCode="mm/dd/yyyy\ \ \ hh:mm">
                  <c:v>41827.041666666664</c:v>
                </c:pt>
                <c:pt idx="3960" formatCode="mm/dd/yyyy\ \ \ hh:mm">
                  <c:v>41827.291666666664</c:v>
                </c:pt>
                <c:pt idx="3961" formatCode="mm/dd/yyyy\ \ \ hh:mm">
                  <c:v>41827.541666666664</c:v>
                </c:pt>
                <c:pt idx="3962" formatCode="mm/dd/yyyy\ \ \ hh:mm">
                  <c:v>41827.791666666664</c:v>
                </c:pt>
                <c:pt idx="3963" formatCode="mm/dd/yyyy\ \ \ hh:mm">
                  <c:v>41828.041666666664</c:v>
                </c:pt>
                <c:pt idx="3964" formatCode="mm/dd/yyyy\ \ \ hh:mm">
                  <c:v>41828.291666666664</c:v>
                </c:pt>
                <c:pt idx="3965" formatCode="mm/dd/yyyy\ \ \ hh:mm">
                  <c:v>41828.541666666664</c:v>
                </c:pt>
                <c:pt idx="3966" formatCode="mm/dd/yyyy\ \ \ hh:mm">
                  <c:v>41828.791666666664</c:v>
                </c:pt>
                <c:pt idx="3967" formatCode="mm/dd/yyyy\ \ \ hh:mm">
                  <c:v>41829.041666666664</c:v>
                </c:pt>
                <c:pt idx="3968" formatCode="mm/dd/yyyy\ \ \ hh:mm">
                  <c:v>41829.291666666664</c:v>
                </c:pt>
                <c:pt idx="3969" formatCode="mm/dd/yyyy\ \ \ hh:mm">
                  <c:v>41829.541666666664</c:v>
                </c:pt>
                <c:pt idx="3970" formatCode="mm/dd/yyyy\ \ \ hh:mm">
                  <c:v>41829.791666666664</c:v>
                </c:pt>
                <c:pt idx="3971" formatCode="mm/dd/yyyy\ \ \ hh:mm">
                  <c:v>41830.041666666664</c:v>
                </c:pt>
                <c:pt idx="3972" formatCode="mm/dd/yyyy\ \ \ hh:mm">
                  <c:v>41830.291666666664</c:v>
                </c:pt>
                <c:pt idx="3973" formatCode="mm/dd/yyyy\ \ \ hh:mm">
                  <c:v>41830.541666666664</c:v>
                </c:pt>
                <c:pt idx="3974" formatCode="mm/dd/yyyy\ \ \ hh:mm">
                  <c:v>41830.791666666664</c:v>
                </c:pt>
                <c:pt idx="3975" formatCode="mm/dd/yyyy\ \ \ hh:mm">
                  <c:v>41831.041666666664</c:v>
                </c:pt>
                <c:pt idx="3976" formatCode="mm/dd/yyyy\ \ \ hh:mm">
                  <c:v>41831.291666666664</c:v>
                </c:pt>
                <c:pt idx="3977" formatCode="mm/dd/yyyy\ \ \ hh:mm">
                  <c:v>41831.541666666664</c:v>
                </c:pt>
                <c:pt idx="3978" formatCode="mm/dd/yyyy\ \ \ hh:mm">
                  <c:v>41831.791666666664</c:v>
                </c:pt>
                <c:pt idx="3979" formatCode="mm/dd/yyyy\ \ \ hh:mm">
                  <c:v>41832.041666666664</c:v>
                </c:pt>
                <c:pt idx="3980" formatCode="mm/dd/yyyy\ \ \ hh:mm">
                  <c:v>41832.291666666664</c:v>
                </c:pt>
                <c:pt idx="3981" formatCode="mm/dd/yyyy\ \ \ hh:mm">
                  <c:v>41832.541666666664</c:v>
                </c:pt>
                <c:pt idx="3982" formatCode="mm/dd/yyyy\ \ \ hh:mm">
                  <c:v>41832.791666666664</c:v>
                </c:pt>
                <c:pt idx="3983" formatCode="mm/dd/yyyy\ \ \ hh:mm">
                  <c:v>41833.041666666664</c:v>
                </c:pt>
                <c:pt idx="3984" formatCode="mm/dd/yyyy\ \ \ hh:mm">
                  <c:v>41833.291666666664</c:v>
                </c:pt>
                <c:pt idx="3985" formatCode="mm/dd/yyyy\ \ \ hh:mm">
                  <c:v>41833.541666666664</c:v>
                </c:pt>
                <c:pt idx="3986" formatCode="mm/dd/yyyy\ \ \ hh:mm">
                  <c:v>41833.791666666664</c:v>
                </c:pt>
                <c:pt idx="3987" formatCode="mm/dd/yyyy\ \ \ hh:mm">
                  <c:v>41834.041666666664</c:v>
                </c:pt>
                <c:pt idx="3988" formatCode="mm/dd/yyyy\ \ \ hh:mm">
                  <c:v>41834.291666666664</c:v>
                </c:pt>
                <c:pt idx="3989" formatCode="mm/dd/yyyy\ \ \ hh:mm">
                  <c:v>41834.541666666664</c:v>
                </c:pt>
                <c:pt idx="3990" formatCode="mm/dd/yyyy\ \ \ hh:mm">
                  <c:v>41834.791666666664</c:v>
                </c:pt>
                <c:pt idx="3991" formatCode="mm/dd/yyyy\ \ \ hh:mm">
                  <c:v>41835.041666666664</c:v>
                </c:pt>
                <c:pt idx="3992" formatCode="mm/dd/yyyy\ \ \ hh:mm">
                  <c:v>41835.291666666664</c:v>
                </c:pt>
                <c:pt idx="3993" formatCode="mm/dd/yyyy\ \ \ hh:mm">
                  <c:v>41835.541666666664</c:v>
                </c:pt>
                <c:pt idx="3994" formatCode="mm/dd/yyyy\ \ \ hh:mm">
                  <c:v>41835.791666666664</c:v>
                </c:pt>
                <c:pt idx="3995" formatCode="mm/dd/yyyy\ \ \ hh:mm">
                  <c:v>41836.041666666664</c:v>
                </c:pt>
                <c:pt idx="3996" formatCode="mm/dd/yyyy\ \ \ hh:mm">
                  <c:v>41836.291666666664</c:v>
                </c:pt>
                <c:pt idx="3997" formatCode="mm/dd/yyyy\ \ \ hh:mm">
                  <c:v>41836.541666666664</c:v>
                </c:pt>
                <c:pt idx="3998" formatCode="mm/dd/yyyy\ \ \ hh:mm">
                  <c:v>41836.791666666664</c:v>
                </c:pt>
                <c:pt idx="3999" formatCode="mm/dd/yyyy\ \ \ hh:mm">
                  <c:v>41837.041666666664</c:v>
                </c:pt>
                <c:pt idx="4000" formatCode="mm/dd/yyyy\ \ \ hh:mm">
                  <c:v>41837.291666666664</c:v>
                </c:pt>
                <c:pt idx="4001" formatCode="mm/dd/yyyy\ \ \ hh:mm">
                  <c:v>41837.541666666664</c:v>
                </c:pt>
                <c:pt idx="4002" formatCode="mm/dd/yyyy\ \ \ hh:mm">
                  <c:v>41837.791666666664</c:v>
                </c:pt>
                <c:pt idx="4003" formatCode="mm/dd/yyyy\ \ \ hh:mm">
                  <c:v>41838.041666666664</c:v>
                </c:pt>
                <c:pt idx="4004" formatCode="mm/dd/yyyy\ \ \ hh:mm">
                  <c:v>41838.291666666664</c:v>
                </c:pt>
                <c:pt idx="4005" formatCode="mm/dd/yyyy\ \ \ hh:mm">
                  <c:v>41838.541666666664</c:v>
                </c:pt>
                <c:pt idx="4006" formatCode="mm/dd/yyyy\ \ \ hh:mm">
                  <c:v>41838.791666666664</c:v>
                </c:pt>
                <c:pt idx="4007" formatCode="mm/dd/yyyy\ \ \ hh:mm">
                  <c:v>41839.041666666664</c:v>
                </c:pt>
                <c:pt idx="4008" formatCode="mm/dd/yyyy\ \ \ hh:mm">
                  <c:v>41839.291666666664</c:v>
                </c:pt>
                <c:pt idx="4009" formatCode="mm/dd/yyyy\ \ \ hh:mm">
                  <c:v>41839.541666666664</c:v>
                </c:pt>
                <c:pt idx="4010" formatCode="mm/dd/yyyy\ \ \ hh:mm">
                  <c:v>41839.791666666664</c:v>
                </c:pt>
                <c:pt idx="4011" formatCode="mm/dd/yyyy\ \ \ hh:mm">
                  <c:v>41840.041666666664</c:v>
                </c:pt>
                <c:pt idx="4012" formatCode="mm/dd/yyyy\ \ \ hh:mm">
                  <c:v>41840.291666666664</c:v>
                </c:pt>
                <c:pt idx="4013" formatCode="mm/dd/yyyy\ \ \ hh:mm">
                  <c:v>41840.541666666664</c:v>
                </c:pt>
                <c:pt idx="4014" formatCode="mm/dd/yyyy\ \ \ hh:mm">
                  <c:v>41840.791666666664</c:v>
                </c:pt>
                <c:pt idx="4015" formatCode="mm/dd/yyyy\ \ \ hh:mm">
                  <c:v>41841.041666666664</c:v>
                </c:pt>
                <c:pt idx="4016" formatCode="mm/dd/yyyy\ \ \ hh:mm">
                  <c:v>41841.291666666664</c:v>
                </c:pt>
                <c:pt idx="4017" formatCode="mm/dd/yyyy\ \ \ hh:mm">
                  <c:v>41841.541666666664</c:v>
                </c:pt>
                <c:pt idx="4018" formatCode="mm/dd/yyyy\ \ \ hh:mm">
                  <c:v>41841.791666666664</c:v>
                </c:pt>
                <c:pt idx="4019" formatCode="mm/dd/yyyy\ \ \ hh:mm">
                  <c:v>41842.041666666664</c:v>
                </c:pt>
                <c:pt idx="4020" formatCode="mm/dd/yyyy\ \ \ hh:mm">
                  <c:v>41842.291666666664</c:v>
                </c:pt>
                <c:pt idx="4021" formatCode="mm/dd/yyyy\ \ \ hh:mm">
                  <c:v>41842.541666666664</c:v>
                </c:pt>
                <c:pt idx="4022" formatCode="mm/dd/yyyy\ \ \ hh:mm">
                  <c:v>41842.791666666664</c:v>
                </c:pt>
                <c:pt idx="4023" formatCode="mm/dd/yyyy\ \ \ hh:mm">
                  <c:v>41843.041666666664</c:v>
                </c:pt>
                <c:pt idx="4024" formatCode="mm/dd/yyyy\ \ \ hh:mm">
                  <c:v>41843.291666666664</c:v>
                </c:pt>
                <c:pt idx="4025" formatCode="mm/dd/yyyy\ \ \ hh:mm">
                  <c:v>41843.541666666664</c:v>
                </c:pt>
                <c:pt idx="4026" formatCode="mm/dd/yyyy\ \ \ hh:mm">
                  <c:v>41843.791666666664</c:v>
                </c:pt>
                <c:pt idx="4027" formatCode="mm/dd/yyyy\ \ \ hh:mm">
                  <c:v>41844.041666666664</c:v>
                </c:pt>
                <c:pt idx="4028" formatCode="mm/dd/yyyy\ \ \ hh:mm">
                  <c:v>41844.291666666664</c:v>
                </c:pt>
                <c:pt idx="4029" formatCode="mm/dd/yyyy\ \ \ hh:mm">
                  <c:v>41844.541666666664</c:v>
                </c:pt>
                <c:pt idx="4030" formatCode="mm/dd/yyyy\ \ \ hh:mm">
                  <c:v>41844.791666666664</c:v>
                </c:pt>
                <c:pt idx="4031" formatCode="mm/dd/yyyy\ \ \ hh:mm">
                  <c:v>41845.041666666664</c:v>
                </c:pt>
                <c:pt idx="4032" formatCode="mm/dd/yyyy\ \ \ hh:mm">
                  <c:v>41845.291666666664</c:v>
                </c:pt>
                <c:pt idx="4033" formatCode="mm/dd/yyyy\ \ \ hh:mm">
                  <c:v>41845.541666666664</c:v>
                </c:pt>
                <c:pt idx="4034" formatCode="mm/dd/yyyy\ \ \ hh:mm">
                  <c:v>41845.791666666664</c:v>
                </c:pt>
                <c:pt idx="4035" formatCode="mm/dd/yyyy\ \ \ hh:mm">
                  <c:v>41846.041666666664</c:v>
                </c:pt>
                <c:pt idx="4036" formatCode="mm/dd/yyyy\ \ \ hh:mm">
                  <c:v>41846.291666666664</c:v>
                </c:pt>
                <c:pt idx="4037" formatCode="mm/dd/yyyy\ \ \ hh:mm">
                  <c:v>41846.541666666664</c:v>
                </c:pt>
                <c:pt idx="4038" formatCode="mm/dd/yyyy\ \ \ hh:mm">
                  <c:v>41846.791666666664</c:v>
                </c:pt>
                <c:pt idx="4039" formatCode="mm/dd/yyyy\ \ \ hh:mm">
                  <c:v>41847.041666666664</c:v>
                </c:pt>
                <c:pt idx="4040" formatCode="mm/dd/yyyy\ \ \ hh:mm">
                  <c:v>41847.291666666664</c:v>
                </c:pt>
                <c:pt idx="4041" formatCode="mm/dd/yyyy\ \ \ hh:mm">
                  <c:v>41847.541666666664</c:v>
                </c:pt>
                <c:pt idx="4042" formatCode="mm/dd/yyyy\ \ \ hh:mm">
                  <c:v>41847.791666666664</c:v>
                </c:pt>
                <c:pt idx="4043" formatCode="mm/dd/yyyy\ \ \ hh:mm">
                  <c:v>41848.041666666664</c:v>
                </c:pt>
                <c:pt idx="4044" formatCode="mm/dd/yyyy\ \ \ hh:mm">
                  <c:v>41848.291666666664</c:v>
                </c:pt>
                <c:pt idx="4045" formatCode="mm/dd/yyyy\ \ \ hh:mm">
                  <c:v>41848.541666666664</c:v>
                </c:pt>
                <c:pt idx="4046" formatCode="mm/dd/yyyy\ \ \ hh:mm">
                  <c:v>41848.791666666664</c:v>
                </c:pt>
                <c:pt idx="4047" formatCode="mm/dd/yyyy\ \ \ hh:mm">
                  <c:v>41849.041666666664</c:v>
                </c:pt>
                <c:pt idx="4048" formatCode="mm/dd/yyyy\ \ \ hh:mm">
                  <c:v>41849.291666666664</c:v>
                </c:pt>
                <c:pt idx="4049" formatCode="mm/dd/yyyy\ \ \ hh:mm">
                  <c:v>41849.541666666664</c:v>
                </c:pt>
                <c:pt idx="4050" formatCode="mm/dd/yyyy\ \ \ hh:mm">
                  <c:v>41849.791666666664</c:v>
                </c:pt>
                <c:pt idx="4051" formatCode="mm/dd/yyyy\ \ \ hh:mm">
                  <c:v>41850.041666666664</c:v>
                </c:pt>
                <c:pt idx="4052" formatCode="mm/dd/yyyy\ \ \ hh:mm">
                  <c:v>41850.291666666664</c:v>
                </c:pt>
                <c:pt idx="4053" formatCode="mm/dd/yyyy\ \ \ hh:mm">
                  <c:v>41850.541666666664</c:v>
                </c:pt>
                <c:pt idx="4054" formatCode="mm/dd/yyyy\ \ \ hh:mm">
                  <c:v>41850.791666666664</c:v>
                </c:pt>
                <c:pt idx="4055" formatCode="mm/dd/yyyy\ \ \ hh:mm">
                  <c:v>41851.041666666664</c:v>
                </c:pt>
                <c:pt idx="4056" formatCode="mm/dd/yyyy\ \ \ hh:mm">
                  <c:v>41851.291666666664</c:v>
                </c:pt>
                <c:pt idx="4057" formatCode="mm/dd/yyyy\ \ \ hh:mm">
                  <c:v>41851.541666666664</c:v>
                </c:pt>
                <c:pt idx="4058" formatCode="mm/dd/yyyy\ \ \ hh:mm">
                  <c:v>41851.791666666664</c:v>
                </c:pt>
                <c:pt idx="4059" formatCode="mm/dd/yyyy\ \ \ hh:mm">
                  <c:v>41852.041666666664</c:v>
                </c:pt>
                <c:pt idx="4060" formatCode="mm/dd/yyyy\ \ \ hh:mm">
                  <c:v>41852.291666666664</c:v>
                </c:pt>
                <c:pt idx="4061" formatCode="mm/dd/yyyy\ \ \ hh:mm">
                  <c:v>41852.541666666664</c:v>
                </c:pt>
                <c:pt idx="4062" formatCode="mm/dd/yyyy\ \ \ hh:mm">
                  <c:v>41852.791666666664</c:v>
                </c:pt>
                <c:pt idx="4063" formatCode="mm/dd/yyyy\ \ \ hh:mm">
                  <c:v>41853.041666666664</c:v>
                </c:pt>
                <c:pt idx="4064" formatCode="mm/dd/yyyy\ \ \ hh:mm">
                  <c:v>41853.291666666664</c:v>
                </c:pt>
                <c:pt idx="4065" formatCode="mm/dd/yyyy\ \ \ hh:mm">
                  <c:v>41853.541666666664</c:v>
                </c:pt>
                <c:pt idx="4066" formatCode="mm/dd/yyyy\ \ \ hh:mm">
                  <c:v>41853.791666666664</c:v>
                </c:pt>
                <c:pt idx="4067" formatCode="mm/dd/yyyy\ \ \ hh:mm">
                  <c:v>41854.041666666664</c:v>
                </c:pt>
                <c:pt idx="4068" formatCode="mm/dd/yyyy\ \ \ hh:mm">
                  <c:v>41854.291666666664</c:v>
                </c:pt>
                <c:pt idx="4069" formatCode="mm/dd/yyyy\ \ \ hh:mm">
                  <c:v>41854.541666666664</c:v>
                </c:pt>
                <c:pt idx="4070" formatCode="mm/dd/yyyy\ \ \ hh:mm">
                  <c:v>41854.791666666664</c:v>
                </c:pt>
                <c:pt idx="4071" formatCode="mm/dd/yyyy\ \ \ hh:mm">
                  <c:v>41855.041666666664</c:v>
                </c:pt>
                <c:pt idx="4072" formatCode="mm/dd/yyyy\ \ \ hh:mm">
                  <c:v>41855.291666666664</c:v>
                </c:pt>
                <c:pt idx="4073" formatCode="mm/dd/yyyy\ \ \ hh:mm">
                  <c:v>41855.541666666664</c:v>
                </c:pt>
                <c:pt idx="4074" formatCode="mm/dd/yyyy\ \ \ hh:mm">
                  <c:v>41855.791666666664</c:v>
                </c:pt>
                <c:pt idx="4075" formatCode="mm/dd/yyyy\ \ \ hh:mm">
                  <c:v>41856.041666666664</c:v>
                </c:pt>
                <c:pt idx="4076" formatCode="mm/dd/yyyy\ \ \ hh:mm">
                  <c:v>41856.291666666664</c:v>
                </c:pt>
                <c:pt idx="4077" formatCode="mm/dd/yyyy\ \ \ hh:mm">
                  <c:v>41856.541666666664</c:v>
                </c:pt>
                <c:pt idx="4078" formatCode="mm/dd/yyyy\ \ \ hh:mm">
                  <c:v>41856.791666666664</c:v>
                </c:pt>
                <c:pt idx="4079" formatCode="mm/dd/yyyy\ \ \ hh:mm">
                  <c:v>41857.041666666664</c:v>
                </c:pt>
                <c:pt idx="4080" formatCode="mm/dd/yyyy\ \ \ hh:mm">
                  <c:v>41857.291666666664</c:v>
                </c:pt>
                <c:pt idx="4081" formatCode="mm/dd/yyyy\ \ \ hh:mm">
                  <c:v>41857.541666666664</c:v>
                </c:pt>
                <c:pt idx="4082" formatCode="mm/dd/yyyy\ \ \ hh:mm">
                  <c:v>41857.791666666664</c:v>
                </c:pt>
                <c:pt idx="4083" formatCode="mm/dd/yyyy\ \ \ hh:mm">
                  <c:v>41858.041666666664</c:v>
                </c:pt>
                <c:pt idx="4084" formatCode="mm/dd/yyyy\ \ \ hh:mm">
                  <c:v>41858.291666666664</c:v>
                </c:pt>
                <c:pt idx="4085" formatCode="mm/dd/yyyy\ \ \ hh:mm">
                  <c:v>41858.541666666664</c:v>
                </c:pt>
                <c:pt idx="4086" formatCode="mm/dd/yyyy\ \ \ hh:mm">
                  <c:v>41858.791666666664</c:v>
                </c:pt>
                <c:pt idx="4087" formatCode="mm/dd/yyyy\ \ \ hh:mm">
                  <c:v>41859.041666666664</c:v>
                </c:pt>
                <c:pt idx="4088" formatCode="mm/dd/yyyy\ \ \ hh:mm">
                  <c:v>41859.291666666664</c:v>
                </c:pt>
                <c:pt idx="4089" formatCode="mm/dd/yyyy\ \ \ hh:mm">
                  <c:v>41859.541666666664</c:v>
                </c:pt>
                <c:pt idx="4090" formatCode="mm/dd/yyyy\ \ \ hh:mm">
                  <c:v>41859.791666666664</c:v>
                </c:pt>
                <c:pt idx="4091" formatCode="mm/dd/yyyy\ \ \ hh:mm">
                  <c:v>41860.041666666664</c:v>
                </c:pt>
                <c:pt idx="4092" formatCode="mm/dd/yyyy\ \ \ hh:mm">
                  <c:v>41860.291666666664</c:v>
                </c:pt>
                <c:pt idx="4093" formatCode="mm/dd/yyyy\ \ \ hh:mm">
                  <c:v>41860.541666666664</c:v>
                </c:pt>
                <c:pt idx="4094" formatCode="mm/dd/yyyy\ \ \ hh:mm">
                  <c:v>41860.791666666664</c:v>
                </c:pt>
                <c:pt idx="4095" formatCode="mm/dd/yyyy\ \ \ hh:mm">
                  <c:v>41861.041666666664</c:v>
                </c:pt>
                <c:pt idx="4096" formatCode="mm/dd/yyyy\ \ \ hh:mm">
                  <c:v>41861.291666666664</c:v>
                </c:pt>
                <c:pt idx="4097" formatCode="mm/dd/yyyy\ \ \ hh:mm">
                  <c:v>41861.541666666664</c:v>
                </c:pt>
                <c:pt idx="4098" formatCode="mm/dd/yyyy\ \ \ hh:mm">
                  <c:v>41861.791666666664</c:v>
                </c:pt>
                <c:pt idx="4099" formatCode="mm/dd/yyyy\ \ \ hh:mm">
                  <c:v>41862.041666666664</c:v>
                </c:pt>
                <c:pt idx="4100" formatCode="mm/dd/yyyy\ \ \ hh:mm">
                  <c:v>41862.291666666664</c:v>
                </c:pt>
                <c:pt idx="4101" formatCode="mm/dd/yyyy\ \ \ hh:mm">
                  <c:v>41862.541666666664</c:v>
                </c:pt>
                <c:pt idx="4102" formatCode="mm/dd/yyyy\ \ \ hh:mm">
                  <c:v>41862.791666666664</c:v>
                </c:pt>
                <c:pt idx="4103" formatCode="mm/dd/yyyy\ \ \ hh:mm">
                  <c:v>41863.041666666664</c:v>
                </c:pt>
                <c:pt idx="4104" formatCode="mm/dd/yyyy\ \ \ hh:mm">
                  <c:v>41863.291666666664</c:v>
                </c:pt>
                <c:pt idx="4105" formatCode="mm/dd/yyyy\ \ \ hh:mm">
                  <c:v>41863.541666666664</c:v>
                </c:pt>
                <c:pt idx="4106" formatCode="mm/dd/yyyy\ \ \ hh:mm">
                  <c:v>41863.791666666664</c:v>
                </c:pt>
                <c:pt idx="4107" formatCode="mm/dd/yyyy\ \ \ hh:mm">
                  <c:v>41864.041666666664</c:v>
                </c:pt>
                <c:pt idx="4108" formatCode="mm/dd/yyyy\ \ \ hh:mm">
                  <c:v>41864.291666666664</c:v>
                </c:pt>
                <c:pt idx="4109" formatCode="mm/dd/yyyy\ \ \ hh:mm">
                  <c:v>41864.541666666664</c:v>
                </c:pt>
                <c:pt idx="4110" formatCode="mm/dd/yyyy\ \ \ hh:mm">
                  <c:v>41864.791666666664</c:v>
                </c:pt>
                <c:pt idx="4111" formatCode="mm/dd/yyyy\ \ \ hh:mm">
                  <c:v>41865.041666666664</c:v>
                </c:pt>
                <c:pt idx="4112" formatCode="mm/dd/yyyy\ \ \ hh:mm">
                  <c:v>41865.291666666664</c:v>
                </c:pt>
                <c:pt idx="4113" formatCode="mm/dd/yyyy\ \ \ hh:mm">
                  <c:v>41865.541666666664</c:v>
                </c:pt>
                <c:pt idx="4114" formatCode="mm/dd/yyyy\ \ \ hh:mm">
                  <c:v>41865.791666666664</c:v>
                </c:pt>
                <c:pt idx="4115" formatCode="mm/dd/yyyy\ \ \ hh:mm">
                  <c:v>41866.041666666664</c:v>
                </c:pt>
                <c:pt idx="4116" formatCode="mm/dd/yyyy\ \ \ hh:mm">
                  <c:v>41866.291666666664</c:v>
                </c:pt>
                <c:pt idx="4117" formatCode="mm/dd/yyyy\ \ \ hh:mm">
                  <c:v>41866.541666666664</c:v>
                </c:pt>
                <c:pt idx="4118" formatCode="mm/dd/yyyy\ \ \ hh:mm">
                  <c:v>41866.791666666664</c:v>
                </c:pt>
                <c:pt idx="4119" formatCode="mm/dd/yyyy\ \ \ hh:mm">
                  <c:v>41867.041666666664</c:v>
                </c:pt>
                <c:pt idx="4120" formatCode="mm/dd/yyyy\ \ \ hh:mm">
                  <c:v>41867.291666666664</c:v>
                </c:pt>
                <c:pt idx="4121" formatCode="mm/dd/yyyy\ \ \ hh:mm">
                  <c:v>41867.541666666664</c:v>
                </c:pt>
                <c:pt idx="4122" formatCode="mm/dd/yyyy\ \ \ hh:mm">
                  <c:v>41867.791666666664</c:v>
                </c:pt>
                <c:pt idx="4123" formatCode="mm/dd/yyyy\ \ \ hh:mm">
                  <c:v>41868.041666666664</c:v>
                </c:pt>
                <c:pt idx="4124" formatCode="mm/dd/yyyy\ \ \ hh:mm">
                  <c:v>41868.291666666664</c:v>
                </c:pt>
                <c:pt idx="4125" formatCode="mm/dd/yyyy\ \ \ hh:mm">
                  <c:v>41868.541666666664</c:v>
                </c:pt>
                <c:pt idx="4126" formatCode="mm/dd/yyyy\ \ \ hh:mm">
                  <c:v>41868.791666666664</c:v>
                </c:pt>
                <c:pt idx="4127" formatCode="mm/dd/yyyy\ \ \ hh:mm">
                  <c:v>41869.041666666664</c:v>
                </c:pt>
                <c:pt idx="4128" formatCode="mm/dd/yyyy\ \ \ hh:mm">
                  <c:v>41869.291666666664</c:v>
                </c:pt>
                <c:pt idx="4129" formatCode="mm/dd/yyyy\ \ \ hh:mm">
                  <c:v>41869.541666666664</c:v>
                </c:pt>
                <c:pt idx="4130" formatCode="mm/dd/yyyy\ \ \ hh:mm">
                  <c:v>41869.791666666664</c:v>
                </c:pt>
                <c:pt idx="4131" formatCode="mm/dd/yyyy\ \ \ hh:mm">
                  <c:v>41870.041666666664</c:v>
                </c:pt>
                <c:pt idx="4132" formatCode="mm/dd/yyyy\ \ \ hh:mm">
                  <c:v>41870.291666666664</c:v>
                </c:pt>
                <c:pt idx="4133" formatCode="mm/dd/yyyy\ \ \ hh:mm">
                  <c:v>41870.541666666664</c:v>
                </c:pt>
                <c:pt idx="4134" formatCode="mm/dd/yyyy\ \ \ hh:mm">
                  <c:v>41870.791666666664</c:v>
                </c:pt>
                <c:pt idx="4135" formatCode="mm/dd/yyyy\ \ \ hh:mm">
                  <c:v>41871.041666666664</c:v>
                </c:pt>
                <c:pt idx="4136" formatCode="mm/dd/yyyy\ \ \ hh:mm">
                  <c:v>41871.291666666664</c:v>
                </c:pt>
                <c:pt idx="4137" formatCode="mm/dd/yyyy\ \ \ hh:mm">
                  <c:v>41871.541666666664</c:v>
                </c:pt>
                <c:pt idx="4138" formatCode="mm/dd/yyyy\ \ \ hh:mm">
                  <c:v>41871.791666666664</c:v>
                </c:pt>
                <c:pt idx="4139" formatCode="mm/dd/yyyy\ \ \ hh:mm">
                  <c:v>41872.041666666664</c:v>
                </c:pt>
                <c:pt idx="4140" formatCode="mm/dd/yyyy\ \ \ hh:mm">
                  <c:v>41872.291666666664</c:v>
                </c:pt>
                <c:pt idx="4141" formatCode="mm/dd/yyyy\ \ \ hh:mm">
                  <c:v>41872.541666666664</c:v>
                </c:pt>
                <c:pt idx="4142" formatCode="mm/dd/yyyy\ \ \ hh:mm">
                  <c:v>41872.791666666664</c:v>
                </c:pt>
                <c:pt idx="4143" formatCode="mm/dd/yyyy\ \ \ hh:mm">
                  <c:v>41873.041666666664</c:v>
                </c:pt>
                <c:pt idx="4144" formatCode="mm/dd/yyyy\ \ \ hh:mm">
                  <c:v>41873.291666666664</c:v>
                </c:pt>
                <c:pt idx="4145" formatCode="mm/dd/yyyy\ \ \ hh:mm">
                  <c:v>41873.541666666664</c:v>
                </c:pt>
                <c:pt idx="4146" formatCode="mm/dd/yyyy\ \ \ hh:mm">
                  <c:v>41873.791666666664</c:v>
                </c:pt>
                <c:pt idx="4147" formatCode="mm/dd/yyyy\ \ \ hh:mm">
                  <c:v>41874.041666666664</c:v>
                </c:pt>
                <c:pt idx="4148" formatCode="mm/dd/yyyy\ \ \ hh:mm">
                  <c:v>41874.291666666664</c:v>
                </c:pt>
                <c:pt idx="4149" formatCode="mm/dd/yyyy\ \ \ hh:mm">
                  <c:v>41874.541666666664</c:v>
                </c:pt>
                <c:pt idx="4150" formatCode="mm/dd/yyyy\ \ \ hh:mm">
                  <c:v>41874.791666666664</c:v>
                </c:pt>
                <c:pt idx="4151" formatCode="mm/dd/yyyy\ \ \ hh:mm">
                  <c:v>41875.041666666664</c:v>
                </c:pt>
                <c:pt idx="4152" formatCode="mm/dd/yyyy\ \ \ hh:mm">
                  <c:v>41875.291666666664</c:v>
                </c:pt>
                <c:pt idx="4153" formatCode="mm/dd/yyyy\ \ \ hh:mm">
                  <c:v>41875.541666666664</c:v>
                </c:pt>
                <c:pt idx="4154" formatCode="mm/dd/yyyy\ \ \ hh:mm">
                  <c:v>41875.791666666664</c:v>
                </c:pt>
                <c:pt idx="4155" formatCode="mm/dd/yyyy\ \ \ hh:mm">
                  <c:v>41876.041666666664</c:v>
                </c:pt>
                <c:pt idx="4156" formatCode="mm/dd/yyyy\ \ \ hh:mm">
                  <c:v>41876.291666666664</c:v>
                </c:pt>
                <c:pt idx="4157" formatCode="mm/dd/yyyy\ \ \ hh:mm">
                  <c:v>41876.541666666664</c:v>
                </c:pt>
                <c:pt idx="4158" formatCode="mm/dd/yyyy\ \ \ hh:mm">
                  <c:v>41876.791666666664</c:v>
                </c:pt>
                <c:pt idx="4159" formatCode="mm/dd/yyyy\ \ \ hh:mm">
                  <c:v>41877.041666666664</c:v>
                </c:pt>
                <c:pt idx="4160" formatCode="mm/dd/yyyy\ \ \ hh:mm">
                  <c:v>41877.291666666664</c:v>
                </c:pt>
                <c:pt idx="4161" formatCode="mm/dd/yyyy\ \ \ hh:mm">
                  <c:v>41877.541666666664</c:v>
                </c:pt>
                <c:pt idx="4162" formatCode="mm/dd/yyyy\ \ \ hh:mm">
                  <c:v>41877.791666666664</c:v>
                </c:pt>
                <c:pt idx="4163" formatCode="mm/dd/yyyy\ \ \ hh:mm">
                  <c:v>41878.041666666664</c:v>
                </c:pt>
                <c:pt idx="4164" formatCode="mm/dd/yyyy\ \ \ hh:mm">
                  <c:v>41878.291666666664</c:v>
                </c:pt>
                <c:pt idx="4165" formatCode="mm/dd/yyyy\ \ \ hh:mm">
                  <c:v>41878.541666666664</c:v>
                </c:pt>
                <c:pt idx="4166" formatCode="mm/dd/yyyy\ \ \ hh:mm">
                  <c:v>41878.791666666664</c:v>
                </c:pt>
                <c:pt idx="4167" formatCode="mm/dd/yyyy\ \ \ hh:mm">
                  <c:v>41879.041666666664</c:v>
                </c:pt>
                <c:pt idx="4168" formatCode="mm/dd/yyyy\ \ \ hh:mm">
                  <c:v>41879.291666666664</c:v>
                </c:pt>
                <c:pt idx="4169" formatCode="mm/dd/yyyy\ \ \ hh:mm">
                  <c:v>41879.541666666664</c:v>
                </c:pt>
                <c:pt idx="4170" formatCode="mm/dd/yyyy\ \ \ hh:mm">
                  <c:v>41879.791666666664</c:v>
                </c:pt>
                <c:pt idx="4171" formatCode="mm/dd/yyyy\ \ \ hh:mm">
                  <c:v>41880.041666666664</c:v>
                </c:pt>
                <c:pt idx="4172" formatCode="mm/dd/yyyy\ \ \ hh:mm">
                  <c:v>41880.291666666664</c:v>
                </c:pt>
                <c:pt idx="4173" formatCode="mm/dd/yyyy\ \ \ hh:mm">
                  <c:v>41880.541666666664</c:v>
                </c:pt>
                <c:pt idx="4174" formatCode="mm/dd/yyyy\ \ \ hh:mm">
                  <c:v>41880.791666666664</c:v>
                </c:pt>
                <c:pt idx="4175" formatCode="mm/dd/yyyy\ \ \ hh:mm">
                  <c:v>41881.041666666664</c:v>
                </c:pt>
                <c:pt idx="4176" formatCode="mm/dd/yyyy\ \ \ hh:mm">
                  <c:v>41881.291666666664</c:v>
                </c:pt>
                <c:pt idx="4177" formatCode="mm/dd/yyyy\ \ \ hh:mm">
                  <c:v>41881.541666666664</c:v>
                </c:pt>
                <c:pt idx="4178" formatCode="mm/dd/yyyy\ \ \ hh:mm">
                  <c:v>41881.791666666664</c:v>
                </c:pt>
                <c:pt idx="4179" formatCode="mm/dd/yyyy\ \ \ hh:mm">
                  <c:v>41882.041666666664</c:v>
                </c:pt>
                <c:pt idx="4180" formatCode="mm/dd/yyyy\ \ \ hh:mm">
                  <c:v>41882.291666666664</c:v>
                </c:pt>
                <c:pt idx="4181" formatCode="mm/dd/yyyy\ \ \ hh:mm">
                  <c:v>41882.541666666664</c:v>
                </c:pt>
                <c:pt idx="4182" formatCode="mm/dd/yyyy\ \ \ hh:mm">
                  <c:v>41882.791666666664</c:v>
                </c:pt>
                <c:pt idx="4183" formatCode="mm/dd/yyyy\ \ \ hh:mm">
                  <c:v>41883.041666666664</c:v>
                </c:pt>
                <c:pt idx="4184" formatCode="mm/dd/yyyy\ \ \ hh:mm">
                  <c:v>41883.291666666664</c:v>
                </c:pt>
                <c:pt idx="4185" formatCode="mm/dd/yyyy\ \ \ hh:mm">
                  <c:v>41883.541666666664</c:v>
                </c:pt>
                <c:pt idx="4186" formatCode="mm/dd/yyyy\ \ \ hh:mm">
                  <c:v>41883.791666666664</c:v>
                </c:pt>
                <c:pt idx="4187" formatCode="mm/dd/yyyy\ \ \ hh:mm">
                  <c:v>41884.041666666664</c:v>
                </c:pt>
                <c:pt idx="4188" formatCode="mm/dd/yyyy\ \ \ hh:mm">
                  <c:v>41884.291666666664</c:v>
                </c:pt>
                <c:pt idx="4189" formatCode="mm/dd/yyyy\ \ \ hh:mm">
                  <c:v>41884.541666666664</c:v>
                </c:pt>
                <c:pt idx="4190" formatCode="mm/dd/yyyy\ \ \ hh:mm">
                  <c:v>41884.791666666664</c:v>
                </c:pt>
                <c:pt idx="4191" formatCode="mm/dd/yyyy\ \ \ hh:mm">
                  <c:v>41885.041666666664</c:v>
                </c:pt>
                <c:pt idx="4192" formatCode="mm/dd/yyyy\ \ \ hh:mm">
                  <c:v>41885.291666666664</c:v>
                </c:pt>
                <c:pt idx="4193" formatCode="mm/dd/yyyy\ \ \ hh:mm">
                  <c:v>41885.541666666664</c:v>
                </c:pt>
                <c:pt idx="4194" formatCode="mm/dd/yyyy\ \ \ hh:mm">
                  <c:v>41885.791666666664</c:v>
                </c:pt>
                <c:pt idx="4195" formatCode="mm/dd/yyyy\ \ \ hh:mm">
                  <c:v>41886.041666666664</c:v>
                </c:pt>
                <c:pt idx="4196" formatCode="mm/dd/yyyy\ \ \ hh:mm">
                  <c:v>41886.291666666664</c:v>
                </c:pt>
                <c:pt idx="4197" formatCode="mm/dd/yyyy\ \ \ hh:mm">
                  <c:v>41886.541666666664</c:v>
                </c:pt>
                <c:pt idx="4198" formatCode="mm/dd/yyyy\ \ \ hh:mm">
                  <c:v>41886.791666666664</c:v>
                </c:pt>
                <c:pt idx="4199" formatCode="mm/dd/yyyy\ \ \ hh:mm">
                  <c:v>41887.041666666664</c:v>
                </c:pt>
                <c:pt idx="4200" formatCode="mm/dd/yyyy\ \ \ hh:mm">
                  <c:v>41887.291666666664</c:v>
                </c:pt>
                <c:pt idx="4201" formatCode="mm/dd/yyyy\ \ \ hh:mm">
                  <c:v>41887.541666666664</c:v>
                </c:pt>
                <c:pt idx="4202" formatCode="mm/dd/yyyy\ \ \ hh:mm">
                  <c:v>41887.791666666664</c:v>
                </c:pt>
                <c:pt idx="4203" formatCode="mm/dd/yyyy\ \ \ hh:mm">
                  <c:v>41888.041666666664</c:v>
                </c:pt>
                <c:pt idx="4204" formatCode="mm/dd/yyyy\ \ \ hh:mm">
                  <c:v>41888.291666666664</c:v>
                </c:pt>
                <c:pt idx="4205" formatCode="mm/dd/yyyy\ \ \ hh:mm">
                  <c:v>41888.541666666664</c:v>
                </c:pt>
                <c:pt idx="4206" formatCode="mm/dd/yyyy\ \ \ hh:mm">
                  <c:v>41888.791666666664</c:v>
                </c:pt>
                <c:pt idx="4207" formatCode="mm/dd/yyyy\ \ \ hh:mm">
                  <c:v>41889.041666666664</c:v>
                </c:pt>
                <c:pt idx="4208" formatCode="mm/dd/yyyy\ \ \ hh:mm">
                  <c:v>41889.291666666664</c:v>
                </c:pt>
                <c:pt idx="4209" formatCode="mm/dd/yyyy\ \ \ hh:mm">
                  <c:v>41889.541666666664</c:v>
                </c:pt>
                <c:pt idx="4210" formatCode="mm/dd/yyyy\ \ \ hh:mm">
                  <c:v>41889.791666666664</c:v>
                </c:pt>
                <c:pt idx="4211" formatCode="mm/dd/yyyy\ \ \ hh:mm">
                  <c:v>41890.041666666664</c:v>
                </c:pt>
                <c:pt idx="4212" formatCode="mm/dd/yyyy\ \ \ hh:mm">
                  <c:v>41890.291666666664</c:v>
                </c:pt>
                <c:pt idx="4213" formatCode="mm/dd/yyyy\ \ \ hh:mm">
                  <c:v>41890.541666666664</c:v>
                </c:pt>
                <c:pt idx="4214" formatCode="mm/dd/yyyy\ \ \ hh:mm">
                  <c:v>41890.791666666664</c:v>
                </c:pt>
                <c:pt idx="4215" formatCode="mm/dd/yyyy\ \ \ hh:mm">
                  <c:v>41891.041666666664</c:v>
                </c:pt>
                <c:pt idx="4216" formatCode="mm/dd/yyyy\ \ \ hh:mm">
                  <c:v>41891.291666666664</c:v>
                </c:pt>
                <c:pt idx="4217" formatCode="mm/dd/yyyy\ \ \ hh:mm">
                  <c:v>41891.541666666664</c:v>
                </c:pt>
                <c:pt idx="4218" formatCode="mm/dd/yyyy\ \ \ hh:mm">
                  <c:v>41891.791666666664</c:v>
                </c:pt>
                <c:pt idx="4219" formatCode="mm/dd/yyyy\ \ \ hh:mm">
                  <c:v>41892.041666666664</c:v>
                </c:pt>
                <c:pt idx="4220" formatCode="mm/dd/yyyy\ \ \ hh:mm">
                  <c:v>41892.291666666664</c:v>
                </c:pt>
                <c:pt idx="4221" formatCode="mm/dd/yyyy\ \ \ hh:mm">
                  <c:v>41892.541666666664</c:v>
                </c:pt>
                <c:pt idx="4222" formatCode="mm/dd/yyyy\ \ \ hh:mm">
                  <c:v>41892.791666666664</c:v>
                </c:pt>
                <c:pt idx="4223" formatCode="mm/dd/yyyy\ \ \ hh:mm">
                  <c:v>41893.041666666664</c:v>
                </c:pt>
                <c:pt idx="4224" formatCode="mm/dd/yyyy\ \ \ hh:mm">
                  <c:v>41893.291666666664</c:v>
                </c:pt>
                <c:pt idx="4225" formatCode="mm/dd/yyyy\ \ \ hh:mm">
                  <c:v>41893.541666666664</c:v>
                </c:pt>
                <c:pt idx="4226" formatCode="mm/dd/yyyy\ \ \ hh:mm">
                  <c:v>41893.791666666664</c:v>
                </c:pt>
                <c:pt idx="4227" formatCode="mm/dd/yyyy\ \ \ hh:mm">
                  <c:v>41894.041666666664</c:v>
                </c:pt>
                <c:pt idx="4228" formatCode="mm/dd/yyyy\ \ \ hh:mm">
                  <c:v>41894.291666666664</c:v>
                </c:pt>
                <c:pt idx="4229" formatCode="mm/dd/yyyy\ \ \ hh:mm">
                  <c:v>41894.541666666664</c:v>
                </c:pt>
                <c:pt idx="4230" formatCode="mm/dd/yyyy\ \ \ hh:mm">
                  <c:v>41894.791666666664</c:v>
                </c:pt>
                <c:pt idx="4231" formatCode="mm/dd/yyyy\ \ \ hh:mm">
                  <c:v>41895.041666666664</c:v>
                </c:pt>
                <c:pt idx="4232" formatCode="mm/dd/yyyy\ \ \ hh:mm">
                  <c:v>41895.291666666664</c:v>
                </c:pt>
                <c:pt idx="4233" formatCode="mm/dd/yyyy\ \ \ hh:mm">
                  <c:v>41895.541666666664</c:v>
                </c:pt>
                <c:pt idx="4234" formatCode="mm/dd/yyyy\ \ \ hh:mm">
                  <c:v>41895.791666666664</c:v>
                </c:pt>
                <c:pt idx="4235" formatCode="mm/dd/yyyy\ \ \ hh:mm">
                  <c:v>41896.041666666664</c:v>
                </c:pt>
                <c:pt idx="4236" formatCode="mm/dd/yyyy\ \ \ hh:mm">
                  <c:v>41896.291666666664</c:v>
                </c:pt>
                <c:pt idx="4237" formatCode="mm/dd/yyyy\ \ \ hh:mm">
                  <c:v>41896.541666666664</c:v>
                </c:pt>
                <c:pt idx="4238" formatCode="mm/dd/yyyy\ \ \ hh:mm">
                  <c:v>41896.791666666664</c:v>
                </c:pt>
                <c:pt idx="4239" formatCode="mm/dd/yyyy\ \ \ hh:mm">
                  <c:v>41897.041666666664</c:v>
                </c:pt>
                <c:pt idx="4240" formatCode="mm/dd/yyyy\ \ \ hh:mm">
                  <c:v>41897.291666666664</c:v>
                </c:pt>
                <c:pt idx="4241" formatCode="mm/dd/yyyy\ \ \ hh:mm">
                  <c:v>41897.541666666664</c:v>
                </c:pt>
                <c:pt idx="4242" formatCode="mm/dd/yyyy\ \ \ hh:mm">
                  <c:v>41897.791666666664</c:v>
                </c:pt>
                <c:pt idx="4243" formatCode="mm/dd/yyyy\ \ \ hh:mm">
                  <c:v>41898.041666666664</c:v>
                </c:pt>
                <c:pt idx="4244" formatCode="mm/dd/yyyy\ \ \ hh:mm">
                  <c:v>41898.291666666664</c:v>
                </c:pt>
                <c:pt idx="4245" formatCode="mm/dd/yyyy\ \ \ hh:mm">
                  <c:v>41898.541666666664</c:v>
                </c:pt>
                <c:pt idx="4246" formatCode="mm/dd/yyyy\ \ \ hh:mm">
                  <c:v>41898.791666666664</c:v>
                </c:pt>
                <c:pt idx="4247" formatCode="mm/dd/yyyy\ \ \ hh:mm">
                  <c:v>41899.041666666664</c:v>
                </c:pt>
                <c:pt idx="4248" formatCode="mm/dd/yyyy\ \ \ hh:mm">
                  <c:v>41899.291666666664</c:v>
                </c:pt>
                <c:pt idx="4249" formatCode="mm/dd/yyyy\ \ \ hh:mm">
                  <c:v>41899.541666666664</c:v>
                </c:pt>
                <c:pt idx="4250" formatCode="mm/dd/yyyy\ \ \ hh:mm">
                  <c:v>41899.791666666664</c:v>
                </c:pt>
                <c:pt idx="4251" formatCode="mm/dd/yyyy\ \ \ hh:mm">
                  <c:v>41900.041666666664</c:v>
                </c:pt>
                <c:pt idx="4252" formatCode="mm/dd/yyyy\ \ \ hh:mm">
                  <c:v>41900.291666666664</c:v>
                </c:pt>
                <c:pt idx="4253" formatCode="mm/dd/yyyy\ \ \ hh:mm">
                  <c:v>41900.541666666664</c:v>
                </c:pt>
                <c:pt idx="4254" formatCode="mm/dd/yyyy\ \ \ hh:mm">
                  <c:v>41900.791666666664</c:v>
                </c:pt>
                <c:pt idx="4255" formatCode="mm/dd/yyyy\ \ \ hh:mm">
                  <c:v>41901.041666666664</c:v>
                </c:pt>
                <c:pt idx="4256" formatCode="mm/dd/yyyy\ \ \ hh:mm">
                  <c:v>41901.291666666664</c:v>
                </c:pt>
                <c:pt idx="4257" formatCode="mm/dd/yyyy\ \ \ hh:mm">
                  <c:v>41901.541666666664</c:v>
                </c:pt>
                <c:pt idx="4258" formatCode="mm/dd/yyyy\ \ \ hh:mm">
                  <c:v>41901.791666666664</c:v>
                </c:pt>
                <c:pt idx="4259" formatCode="mm/dd/yyyy\ \ \ hh:mm">
                  <c:v>41902.041666666664</c:v>
                </c:pt>
                <c:pt idx="4260" formatCode="mm/dd/yyyy\ \ \ hh:mm">
                  <c:v>41902.291666666664</c:v>
                </c:pt>
                <c:pt idx="4261" formatCode="mm/dd/yyyy\ \ \ hh:mm">
                  <c:v>41902.541666666664</c:v>
                </c:pt>
                <c:pt idx="4262" formatCode="mm/dd/yyyy\ \ \ hh:mm">
                  <c:v>41902.791666666664</c:v>
                </c:pt>
                <c:pt idx="4263" formatCode="mm/dd/yyyy\ \ \ hh:mm">
                  <c:v>41903.041666666664</c:v>
                </c:pt>
                <c:pt idx="4264" formatCode="mm/dd/yyyy\ \ \ hh:mm">
                  <c:v>41903.291666666664</c:v>
                </c:pt>
                <c:pt idx="4265" formatCode="mm/dd/yyyy\ \ \ hh:mm">
                  <c:v>41903.541666666664</c:v>
                </c:pt>
                <c:pt idx="4266" formatCode="mm/dd/yyyy\ \ \ hh:mm">
                  <c:v>41903.791666666664</c:v>
                </c:pt>
                <c:pt idx="4267" formatCode="mm/dd/yyyy\ \ \ hh:mm">
                  <c:v>41904.041666666664</c:v>
                </c:pt>
                <c:pt idx="4268" formatCode="mm/dd/yyyy\ \ \ hh:mm">
                  <c:v>41904.291666666664</c:v>
                </c:pt>
                <c:pt idx="4269" formatCode="mm/dd/yyyy\ \ \ hh:mm">
                  <c:v>41904.541666666664</c:v>
                </c:pt>
                <c:pt idx="4270" formatCode="mm/dd/yyyy\ \ \ hh:mm">
                  <c:v>41904.791666666664</c:v>
                </c:pt>
                <c:pt idx="4271" formatCode="mm/dd/yyyy\ \ \ hh:mm">
                  <c:v>41905.041666666664</c:v>
                </c:pt>
                <c:pt idx="4272" formatCode="mm/dd/yyyy\ \ \ hh:mm">
                  <c:v>41905.291666666664</c:v>
                </c:pt>
                <c:pt idx="4273" formatCode="mm/dd/yyyy\ \ \ hh:mm">
                  <c:v>41905.541666666664</c:v>
                </c:pt>
                <c:pt idx="4274" formatCode="mm/dd/yyyy\ \ \ hh:mm">
                  <c:v>41905.791666666664</c:v>
                </c:pt>
                <c:pt idx="4275" formatCode="mm/dd/yyyy\ \ \ hh:mm">
                  <c:v>41906.041666666664</c:v>
                </c:pt>
                <c:pt idx="4276" formatCode="mm/dd/yyyy\ \ \ hh:mm">
                  <c:v>41906.291666666664</c:v>
                </c:pt>
                <c:pt idx="4277" formatCode="mm/dd/yyyy\ \ \ hh:mm">
                  <c:v>41906.541666666664</c:v>
                </c:pt>
                <c:pt idx="4278" formatCode="mm/dd/yyyy\ \ \ hh:mm">
                  <c:v>41906.791666666664</c:v>
                </c:pt>
                <c:pt idx="4279" formatCode="mm/dd/yyyy\ \ \ hh:mm">
                  <c:v>41907.041666666664</c:v>
                </c:pt>
                <c:pt idx="4280" formatCode="mm/dd/yyyy\ \ \ hh:mm">
                  <c:v>41907.291666666664</c:v>
                </c:pt>
                <c:pt idx="4281" formatCode="mm/dd/yyyy\ \ \ hh:mm">
                  <c:v>41907.541666666664</c:v>
                </c:pt>
                <c:pt idx="4282" formatCode="mm/dd/yyyy\ \ \ hh:mm">
                  <c:v>41907.791666666664</c:v>
                </c:pt>
                <c:pt idx="4283" formatCode="mm/dd/yyyy\ \ \ hh:mm">
                  <c:v>41908.041666666664</c:v>
                </c:pt>
                <c:pt idx="4284" formatCode="mm/dd/yyyy\ \ \ hh:mm">
                  <c:v>41908.291666666664</c:v>
                </c:pt>
                <c:pt idx="4285" formatCode="mm/dd/yyyy\ \ \ hh:mm">
                  <c:v>41908.541666666664</c:v>
                </c:pt>
                <c:pt idx="4286" formatCode="mm/dd/yyyy\ \ \ hh:mm">
                  <c:v>41908.791666666664</c:v>
                </c:pt>
                <c:pt idx="4287" formatCode="mm/dd/yyyy\ \ \ hh:mm">
                  <c:v>41909.041666666664</c:v>
                </c:pt>
                <c:pt idx="4288" formatCode="mm/dd/yyyy\ \ \ hh:mm">
                  <c:v>41909.291666666664</c:v>
                </c:pt>
                <c:pt idx="4289" formatCode="mm/dd/yyyy\ \ \ hh:mm">
                  <c:v>41909.541666666664</c:v>
                </c:pt>
                <c:pt idx="4290" formatCode="mm/dd/yyyy\ \ \ hh:mm">
                  <c:v>41909.791666666664</c:v>
                </c:pt>
                <c:pt idx="4291" formatCode="mm/dd/yyyy\ \ \ hh:mm">
                  <c:v>41910.041666666664</c:v>
                </c:pt>
                <c:pt idx="4292" formatCode="mm/dd/yyyy\ \ \ hh:mm">
                  <c:v>41910.291666666664</c:v>
                </c:pt>
                <c:pt idx="4293" formatCode="mm/dd/yyyy\ \ \ hh:mm">
                  <c:v>41910.541666666664</c:v>
                </c:pt>
                <c:pt idx="4294" formatCode="mm/dd/yyyy\ \ \ hh:mm">
                  <c:v>41910.791666666664</c:v>
                </c:pt>
                <c:pt idx="4295" formatCode="mm/dd/yyyy\ \ \ hh:mm">
                  <c:v>41911.041666666664</c:v>
                </c:pt>
                <c:pt idx="4296" formatCode="mm/dd/yyyy\ \ \ hh:mm">
                  <c:v>41911.291666666664</c:v>
                </c:pt>
                <c:pt idx="4297" formatCode="mm/dd/yyyy\ \ \ hh:mm">
                  <c:v>41911.541666666664</c:v>
                </c:pt>
                <c:pt idx="4298" formatCode="mm/dd/yyyy\ \ \ hh:mm">
                  <c:v>41911.791666666664</c:v>
                </c:pt>
                <c:pt idx="4299" formatCode="mm/dd/yyyy\ \ \ hh:mm">
                  <c:v>41912.041666666664</c:v>
                </c:pt>
                <c:pt idx="4300" formatCode="mm/dd/yyyy\ \ \ hh:mm">
                  <c:v>41912.291666666664</c:v>
                </c:pt>
                <c:pt idx="4301" formatCode="mm/dd/yyyy\ \ \ hh:mm">
                  <c:v>41912.541666666664</c:v>
                </c:pt>
                <c:pt idx="4302" formatCode="mm/dd/yyyy\ \ \ hh:mm">
                  <c:v>41912.791666666664</c:v>
                </c:pt>
                <c:pt idx="4303" formatCode="mm/dd/yyyy\ \ \ hh:mm">
                  <c:v>41913.041666666664</c:v>
                </c:pt>
                <c:pt idx="4304" formatCode="mm/dd/yyyy\ \ \ hh:mm">
                  <c:v>41913.291666666664</c:v>
                </c:pt>
                <c:pt idx="4305" formatCode="mm/dd/yyyy\ \ \ hh:mm">
                  <c:v>41913.541666666664</c:v>
                </c:pt>
                <c:pt idx="4306" formatCode="mm/dd/yyyy\ \ \ hh:mm">
                  <c:v>41913.791666666664</c:v>
                </c:pt>
                <c:pt idx="4307" formatCode="mm/dd/yyyy\ \ \ hh:mm">
                  <c:v>41914.041666666664</c:v>
                </c:pt>
                <c:pt idx="4308" formatCode="mm/dd/yyyy\ \ \ hh:mm">
                  <c:v>41914.291666666664</c:v>
                </c:pt>
                <c:pt idx="4309" formatCode="mm/dd/yyyy\ \ \ hh:mm">
                  <c:v>41914.541666666664</c:v>
                </c:pt>
                <c:pt idx="4310" formatCode="mm/dd/yyyy\ \ \ hh:mm">
                  <c:v>41914.791666666664</c:v>
                </c:pt>
                <c:pt idx="4311" formatCode="mm/dd/yyyy\ \ \ hh:mm">
                  <c:v>41915.041666666664</c:v>
                </c:pt>
                <c:pt idx="4312" formatCode="mm/dd/yyyy\ \ \ hh:mm">
                  <c:v>41915.291666666664</c:v>
                </c:pt>
                <c:pt idx="4313" formatCode="mm/dd/yyyy\ \ \ hh:mm">
                  <c:v>41915.541666666664</c:v>
                </c:pt>
                <c:pt idx="4314" formatCode="mm/dd/yyyy\ \ \ hh:mm">
                  <c:v>41915.791666666664</c:v>
                </c:pt>
                <c:pt idx="4315" formatCode="mm/dd/yyyy\ \ \ hh:mm">
                  <c:v>41916.041666666664</c:v>
                </c:pt>
                <c:pt idx="4316" formatCode="mm/dd/yyyy\ \ \ hh:mm">
                  <c:v>41916.291666666664</c:v>
                </c:pt>
                <c:pt idx="4317" formatCode="mm/dd/yyyy\ \ \ hh:mm">
                  <c:v>41916.541666666664</c:v>
                </c:pt>
                <c:pt idx="4318" formatCode="mm/dd/yyyy\ \ \ hh:mm">
                  <c:v>41916.791666666664</c:v>
                </c:pt>
                <c:pt idx="4319" formatCode="mm/dd/yyyy\ \ \ hh:mm">
                  <c:v>41917.041666666664</c:v>
                </c:pt>
                <c:pt idx="4320" formatCode="mm/dd/yyyy\ \ \ hh:mm">
                  <c:v>41917.291666666664</c:v>
                </c:pt>
                <c:pt idx="4321" formatCode="mm/dd/yyyy\ \ \ hh:mm">
                  <c:v>41917.541666666664</c:v>
                </c:pt>
                <c:pt idx="4322" formatCode="mm/dd/yyyy\ \ \ hh:mm">
                  <c:v>41917.791666666664</c:v>
                </c:pt>
                <c:pt idx="4323" formatCode="mm/dd/yyyy\ \ \ hh:mm">
                  <c:v>41918.041666666664</c:v>
                </c:pt>
                <c:pt idx="4324" formatCode="mm/dd/yyyy\ \ \ hh:mm">
                  <c:v>41918.291666666664</c:v>
                </c:pt>
                <c:pt idx="4325" formatCode="mm/dd/yyyy\ \ \ hh:mm">
                  <c:v>41918.541666666664</c:v>
                </c:pt>
                <c:pt idx="4326" formatCode="mm/dd/yyyy\ \ \ hh:mm">
                  <c:v>41918.791666666664</c:v>
                </c:pt>
                <c:pt idx="4327" formatCode="mm/dd/yyyy\ \ \ hh:mm">
                  <c:v>41919.041666666664</c:v>
                </c:pt>
                <c:pt idx="4328" formatCode="mm/dd/yyyy\ \ \ hh:mm">
                  <c:v>41919.291666666664</c:v>
                </c:pt>
                <c:pt idx="4329" formatCode="mm/dd/yyyy\ \ \ hh:mm">
                  <c:v>41919.541666666664</c:v>
                </c:pt>
                <c:pt idx="4330" formatCode="mm/dd/yyyy\ \ \ hh:mm">
                  <c:v>41919.791666666664</c:v>
                </c:pt>
                <c:pt idx="4331" formatCode="mm/dd/yyyy\ \ \ hh:mm">
                  <c:v>41920.041666666664</c:v>
                </c:pt>
                <c:pt idx="4332" formatCode="mm/dd/yyyy\ \ \ hh:mm">
                  <c:v>41920.291666666664</c:v>
                </c:pt>
                <c:pt idx="4333" formatCode="mm/dd/yyyy\ \ \ hh:mm">
                  <c:v>41920.541666666664</c:v>
                </c:pt>
                <c:pt idx="4334" formatCode="mm/dd/yyyy\ \ \ hh:mm">
                  <c:v>41920.791666666664</c:v>
                </c:pt>
                <c:pt idx="4335" formatCode="mm/dd/yyyy\ \ \ hh:mm">
                  <c:v>41921.041666666664</c:v>
                </c:pt>
                <c:pt idx="4336" formatCode="mm/dd/yyyy\ \ \ hh:mm">
                  <c:v>41921.291666666664</c:v>
                </c:pt>
                <c:pt idx="4337" formatCode="mm/dd/yyyy\ \ \ hh:mm">
                  <c:v>41921.541666666664</c:v>
                </c:pt>
                <c:pt idx="4338" formatCode="mm/dd/yyyy\ \ \ hh:mm">
                  <c:v>41921.791666666664</c:v>
                </c:pt>
                <c:pt idx="4339" formatCode="mm/dd/yyyy\ \ \ hh:mm">
                  <c:v>41922.041666666664</c:v>
                </c:pt>
                <c:pt idx="4340" formatCode="mm/dd/yyyy\ \ \ hh:mm">
                  <c:v>41922.291666666664</c:v>
                </c:pt>
                <c:pt idx="4341" formatCode="mm/dd/yyyy\ \ \ hh:mm">
                  <c:v>41922.541666666664</c:v>
                </c:pt>
                <c:pt idx="4342" formatCode="mm/dd/yyyy\ \ \ hh:mm">
                  <c:v>41922.791666666664</c:v>
                </c:pt>
                <c:pt idx="4343" formatCode="mm/dd/yyyy\ \ \ hh:mm">
                  <c:v>41923.041666666664</c:v>
                </c:pt>
                <c:pt idx="4344" formatCode="mm/dd/yyyy\ \ \ hh:mm">
                  <c:v>41923.291666666664</c:v>
                </c:pt>
                <c:pt idx="4345" formatCode="mm/dd/yyyy\ \ \ hh:mm">
                  <c:v>41923.541666666664</c:v>
                </c:pt>
                <c:pt idx="4346" formatCode="mm/dd/yyyy\ \ \ hh:mm">
                  <c:v>41923.791666666664</c:v>
                </c:pt>
                <c:pt idx="4347" formatCode="mm/dd/yyyy\ \ \ hh:mm">
                  <c:v>41924.041666666664</c:v>
                </c:pt>
                <c:pt idx="4348" formatCode="mm/dd/yyyy\ \ \ hh:mm">
                  <c:v>41924.291666666664</c:v>
                </c:pt>
                <c:pt idx="4349" formatCode="mm/dd/yyyy\ \ \ hh:mm">
                  <c:v>41924.541666666664</c:v>
                </c:pt>
                <c:pt idx="4350" formatCode="mm/dd/yyyy\ \ \ hh:mm">
                  <c:v>41924.791666666664</c:v>
                </c:pt>
                <c:pt idx="4351" formatCode="mm/dd/yyyy\ \ \ hh:mm">
                  <c:v>41925.041666666664</c:v>
                </c:pt>
                <c:pt idx="4352" formatCode="mm/dd/yyyy\ \ \ hh:mm">
                  <c:v>41925.291666666664</c:v>
                </c:pt>
                <c:pt idx="4353" formatCode="mm/dd/yyyy\ \ \ hh:mm">
                  <c:v>41925.541666666664</c:v>
                </c:pt>
                <c:pt idx="4354" formatCode="mm/dd/yyyy\ \ \ hh:mm">
                  <c:v>41925.791666666664</c:v>
                </c:pt>
                <c:pt idx="4355" formatCode="mm/dd/yyyy\ \ \ hh:mm">
                  <c:v>41926.041666666664</c:v>
                </c:pt>
                <c:pt idx="4356" formatCode="mm/dd/yyyy\ \ \ hh:mm">
                  <c:v>41926.291666666664</c:v>
                </c:pt>
                <c:pt idx="4357" formatCode="mm/dd/yyyy\ \ \ hh:mm">
                  <c:v>41926.541666666664</c:v>
                </c:pt>
                <c:pt idx="4358" formatCode="mm/dd/yyyy\ \ \ hh:mm">
                  <c:v>41926.791666666664</c:v>
                </c:pt>
                <c:pt idx="4359" formatCode="mm/dd/yyyy\ \ \ hh:mm">
                  <c:v>41927.041666666664</c:v>
                </c:pt>
                <c:pt idx="4360" formatCode="mm/dd/yyyy\ \ \ hh:mm">
                  <c:v>41927.291666666664</c:v>
                </c:pt>
                <c:pt idx="4361" formatCode="mm/dd/yyyy\ \ \ hh:mm">
                  <c:v>41927.541666666664</c:v>
                </c:pt>
                <c:pt idx="4362" formatCode="mm/dd/yyyy\ \ \ hh:mm">
                  <c:v>41927.791666666664</c:v>
                </c:pt>
                <c:pt idx="4363" formatCode="mm/dd/yyyy\ \ \ hh:mm">
                  <c:v>41928.041666666664</c:v>
                </c:pt>
                <c:pt idx="4364" formatCode="mm/dd/yyyy\ \ \ hh:mm">
                  <c:v>41928.291666666664</c:v>
                </c:pt>
                <c:pt idx="4365" formatCode="mm/dd/yyyy\ \ \ hh:mm">
                  <c:v>41928.541666666664</c:v>
                </c:pt>
                <c:pt idx="4366" formatCode="mm/dd/yyyy\ \ \ hh:mm">
                  <c:v>41928.791666666664</c:v>
                </c:pt>
                <c:pt idx="4367" formatCode="mm/dd/yyyy\ \ \ hh:mm">
                  <c:v>41929.041666666664</c:v>
                </c:pt>
                <c:pt idx="4368" formatCode="mm/dd/yyyy\ \ \ hh:mm">
                  <c:v>41929.291666666664</c:v>
                </c:pt>
                <c:pt idx="4369" formatCode="mm/dd/yyyy\ \ \ hh:mm">
                  <c:v>41929.541666666664</c:v>
                </c:pt>
                <c:pt idx="4370" formatCode="mm/dd/yyyy\ \ \ hh:mm">
                  <c:v>41929.791666666664</c:v>
                </c:pt>
                <c:pt idx="4371" formatCode="mm/dd/yyyy\ \ \ hh:mm">
                  <c:v>41930.041666666664</c:v>
                </c:pt>
                <c:pt idx="4372" formatCode="mm/dd/yyyy\ \ \ hh:mm">
                  <c:v>41930.291666666664</c:v>
                </c:pt>
                <c:pt idx="4373" formatCode="mm/dd/yyyy\ \ \ hh:mm">
                  <c:v>41930.541666666664</c:v>
                </c:pt>
                <c:pt idx="4374" formatCode="mm/dd/yyyy\ \ \ hh:mm">
                  <c:v>41930.791666666664</c:v>
                </c:pt>
                <c:pt idx="4375" formatCode="mm/dd/yyyy\ \ \ hh:mm">
                  <c:v>41931.041666666664</c:v>
                </c:pt>
                <c:pt idx="4376" formatCode="mm/dd/yyyy\ \ \ hh:mm">
                  <c:v>41931.291666666664</c:v>
                </c:pt>
                <c:pt idx="4377" formatCode="mm/dd/yyyy\ \ \ hh:mm">
                  <c:v>41931.541666666664</c:v>
                </c:pt>
                <c:pt idx="4378" formatCode="mm/dd/yyyy\ \ \ hh:mm">
                  <c:v>41931.791666666664</c:v>
                </c:pt>
                <c:pt idx="4379" formatCode="mm/dd/yyyy\ \ \ hh:mm">
                  <c:v>41932.041666666664</c:v>
                </c:pt>
                <c:pt idx="4380" formatCode="mm/dd/yyyy\ \ \ hh:mm">
                  <c:v>41932.291666666664</c:v>
                </c:pt>
                <c:pt idx="4381" formatCode="mm/dd/yyyy\ \ \ hh:mm">
                  <c:v>41932.541666666664</c:v>
                </c:pt>
                <c:pt idx="4382" formatCode="mm/dd/yyyy\ \ \ hh:mm">
                  <c:v>41932.791666666664</c:v>
                </c:pt>
                <c:pt idx="4383" formatCode="mm/dd/yyyy\ \ \ hh:mm">
                  <c:v>41933.041666666664</c:v>
                </c:pt>
                <c:pt idx="4384" formatCode="mm/dd/yyyy\ \ \ hh:mm">
                  <c:v>41933.291666666664</c:v>
                </c:pt>
                <c:pt idx="4385" formatCode="mm/dd/yyyy\ \ \ hh:mm">
                  <c:v>41933.541666666664</c:v>
                </c:pt>
                <c:pt idx="4386" formatCode="mm/dd/yyyy\ \ \ hh:mm">
                  <c:v>41933.791666666664</c:v>
                </c:pt>
                <c:pt idx="4387" formatCode="mm/dd/yyyy\ \ \ hh:mm">
                  <c:v>41934.041666666664</c:v>
                </c:pt>
                <c:pt idx="4388" formatCode="mm/dd/yyyy\ \ \ hh:mm">
                  <c:v>41934.291666666664</c:v>
                </c:pt>
                <c:pt idx="4389" formatCode="mm/dd/yyyy\ \ \ hh:mm">
                  <c:v>41934.541666666664</c:v>
                </c:pt>
                <c:pt idx="4390" formatCode="mm/dd/yyyy\ \ \ hh:mm">
                  <c:v>41934.791666666664</c:v>
                </c:pt>
                <c:pt idx="4391" formatCode="mm/dd/yyyy\ \ \ hh:mm">
                  <c:v>41935.041666666664</c:v>
                </c:pt>
                <c:pt idx="4392" formatCode="mm/dd/yyyy\ \ \ hh:mm">
                  <c:v>41935.291666666664</c:v>
                </c:pt>
                <c:pt idx="4393" formatCode="mm/dd/yyyy\ \ \ hh:mm">
                  <c:v>41935.541666666664</c:v>
                </c:pt>
                <c:pt idx="4394" formatCode="mm/dd/yyyy\ \ \ hh:mm">
                  <c:v>41935.791666666664</c:v>
                </c:pt>
                <c:pt idx="4395" formatCode="mm/dd/yyyy\ \ \ hh:mm">
                  <c:v>41936.041666666664</c:v>
                </c:pt>
                <c:pt idx="4396" formatCode="mm/dd/yyyy\ \ \ hh:mm">
                  <c:v>41936.291666666664</c:v>
                </c:pt>
                <c:pt idx="4397" formatCode="mm/dd/yyyy\ \ \ hh:mm">
                  <c:v>41936.541666666664</c:v>
                </c:pt>
                <c:pt idx="4398" formatCode="mm/dd/yyyy\ \ \ hh:mm">
                  <c:v>41936.791666666664</c:v>
                </c:pt>
                <c:pt idx="4399" formatCode="mm/dd/yyyy\ \ \ hh:mm">
                  <c:v>41937.041666666664</c:v>
                </c:pt>
                <c:pt idx="4400" formatCode="mm/dd/yyyy\ \ \ hh:mm">
                  <c:v>41937.291666666664</c:v>
                </c:pt>
                <c:pt idx="4401" formatCode="mm/dd/yyyy\ \ \ hh:mm">
                  <c:v>41937.541666666664</c:v>
                </c:pt>
                <c:pt idx="4402" formatCode="mm/dd/yyyy\ \ \ hh:mm">
                  <c:v>41937.791666666664</c:v>
                </c:pt>
                <c:pt idx="4403" formatCode="mm/dd/yyyy\ \ \ hh:mm">
                  <c:v>41938.041666666664</c:v>
                </c:pt>
                <c:pt idx="4404" formatCode="mm/dd/yyyy\ \ \ hh:mm">
                  <c:v>41938.291666666664</c:v>
                </c:pt>
                <c:pt idx="4405" formatCode="mm/dd/yyyy\ \ \ hh:mm">
                  <c:v>41938.541666666664</c:v>
                </c:pt>
                <c:pt idx="4406" formatCode="mm/dd/yyyy\ \ \ hh:mm">
                  <c:v>41938.791666666664</c:v>
                </c:pt>
                <c:pt idx="4407" formatCode="mm/dd/yyyy\ \ \ hh:mm">
                  <c:v>41939.041666666664</c:v>
                </c:pt>
                <c:pt idx="4408" formatCode="mm/dd/yyyy\ \ \ hh:mm">
                  <c:v>41939.291666666664</c:v>
                </c:pt>
                <c:pt idx="4409" formatCode="mm/dd/yyyy\ \ \ hh:mm">
                  <c:v>41939.541666666664</c:v>
                </c:pt>
                <c:pt idx="4410" formatCode="mm/dd/yyyy\ \ \ hh:mm">
                  <c:v>41939.791666666664</c:v>
                </c:pt>
                <c:pt idx="4411" formatCode="mm/dd/yyyy\ \ \ hh:mm">
                  <c:v>41940.041666666664</c:v>
                </c:pt>
                <c:pt idx="4412" formatCode="mm/dd/yyyy\ \ \ hh:mm">
                  <c:v>41940.291666666664</c:v>
                </c:pt>
                <c:pt idx="4413" formatCode="mm/dd/yyyy\ \ \ hh:mm">
                  <c:v>41940.541666666664</c:v>
                </c:pt>
                <c:pt idx="4414" formatCode="mm/dd/yyyy\ \ \ hh:mm">
                  <c:v>41940.791666666664</c:v>
                </c:pt>
                <c:pt idx="4415" formatCode="mm/dd/yyyy\ \ \ hh:mm">
                  <c:v>41941.041666666664</c:v>
                </c:pt>
                <c:pt idx="4416" formatCode="mm/dd/yyyy\ \ \ hh:mm">
                  <c:v>41941.291666666664</c:v>
                </c:pt>
                <c:pt idx="4417" formatCode="mm/dd/yyyy\ \ \ hh:mm">
                  <c:v>41941.541666666664</c:v>
                </c:pt>
                <c:pt idx="4418" formatCode="mm/dd/yyyy\ \ \ hh:mm">
                  <c:v>41941.791666666664</c:v>
                </c:pt>
                <c:pt idx="4419" formatCode="mm/dd/yyyy\ \ \ hh:mm">
                  <c:v>41942.041666666664</c:v>
                </c:pt>
                <c:pt idx="4420" formatCode="mm/dd/yyyy\ \ \ hh:mm">
                  <c:v>41942.291666666664</c:v>
                </c:pt>
                <c:pt idx="4421" formatCode="mm/dd/yyyy\ \ \ hh:mm">
                  <c:v>41942.541666666664</c:v>
                </c:pt>
                <c:pt idx="4422" formatCode="mm/dd/yyyy\ \ \ hh:mm">
                  <c:v>41942.791666666664</c:v>
                </c:pt>
                <c:pt idx="4423" formatCode="mm/dd/yyyy\ \ \ hh:mm">
                  <c:v>41943.041666666664</c:v>
                </c:pt>
                <c:pt idx="4424" formatCode="mm/dd/yyyy\ \ \ hh:mm">
                  <c:v>41943.291666666664</c:v>
                </c:pt>
                <c:pt idx="4425" formatCode="mm/dd/yyyy\ \ \ hh:mm">
                  <c:v>41943.541666666664</c:v>
                </c:pt>
                <c:pt idx="4426" formatCode="mm/dd/yyyy\ \ \ hh:mm">
                  <c:v>41943.791666666664</c:v>
                </c:pt>
                <c:pt idx="4427" formatCode="mm/dd/yyyy\ \ \ hh:mm">
                  <c:v>41944.041666666664</c:v>
                </c:pt>
                <c:pt idx="4428" formatCode="mm/dd/yyyy\ \ \ hh:mm">
                  <c:v>41944.291666666664</c:v>
                </c:pt>
                <c:pt idx="4429" formatCode="mm/dd/yyyy\ \ \ hh:mm">
                  <c:v>41944.541666666664</c:v>
                </c:pt>
                <c:pt idx="4430" formatCode="mm/dd/yyyy\ \ \ hh:mm">
                  <c:v>41944.791666666664</c:v>
                </c:pt>
                <c:pt idx="4431" formatCode="mm/dd/yyyy\ \ \ hh:mm">
                  <c:v>41945.041666666664</c:v>
                </c:pt>
                <c:pt idx="4432" formatCode="mm/dd/yyyy\ \ \ hh:mm">
                  <c:v>41945.25</c:v>
                </c:pt>
                <c:pt idx="4433" formatCode="mm/dd/yyyy\ \ \ hh:mm">
                  <c:v>41945.5</c:v>
                </c:pt>
                <c:pt idx="4434" formatCode="mm/dd/yyyy\ \ \ hh:mm">
                  <c:v>41945.75</c:v>
                </c:pt>
                <c:pt idx="4435" formatCode="mm/dd/yyyy\ \ \ hh:mm">
                  <c:v>41946</c:v>
                </c:pt>
                <c:pt idx="4436" formatCode="mm/dd/yyyy\ \ \ hh:mm">
                  <c:v>41946.25</c:v>
                </c:pt>
                <c:pt idx="4437" formatCode="mm/dd/yyyy\ \ \ hh:mm">
                  <c:v>41946.5</c:v>
                </c:pt>
                <c:pt idx="4438" formatCode="mm/dd/yyyy\ \ \ hh:mm">
                  <c:v>41946.75</c:v>
                </c:pt>
                <c:pt idx="4439" formatCode="mm/dd/yyyy\ \ \ hh:mm">
                  <c:v>41947</c:v>
                </c:pt>
                <c:pt idx="4440" formatCode="mm/dd/yyyy\ \ \ hh:mm">
                  <c:v>41947.25</c:v>
                </c:pt>
                <c:pt idx="4441" formatCode="mm/dd/yyyy\ \ \ hh:mm">
                  <c:v>41947.5</c:v>
                </c:pt>
                <c:pt idx="4442" formatCode="mm/dd/yyyy\ \ \ hh:mm">
                  <c:v>41947.75</c:v>
                </c:pt>
                <c:pt idx="4443" formatCode="mm/dd/yyyy\ \ \ hh:mm">
                  <c:v>41948</c:v>
                </c:pt>
                <c:pt idx="4444" formatCode="mm/dd/yyyy\ \ \ hh:mm">
                  <c:v>41948.25</c:v>
                </c:pt>
                <c:pt idx="4445" formatCode="mm/dd/yyyy\ \ \ hh:mm">
                  <c:v>41948.5</c:v>
                </c:pt>
                <c:pt idx="4446" formatCode="mm/dd/yyyy\ \ \ hh:mm">
                  <c:v>41948.75</c:v>
                </c:pt>
                <c:pt idx="4447" formatCode="mm/dd/yyyy\ \ \ hh:mm">
                  <c:v>41949</c:v>
                </c:pt>
                <c:pt idx="4448" formatCode="mm/dd/yyyy\ \ \ hh:mm">
                  <c:v>41949.25</c:v>
                </c:pt>
                <c:pt idx="4449" formatCode="mm/dd/yyyy\ \ \ hh:mm">
                  <c:v>41949.5</c:v>
                </c:pt>
                <c:pt idx="4450" formatCode="mm/dd/yyyy\ \ \ hh:mm">
                  <c:v>41949.75</c:v>
                </c:pt>
                <c:pt idx="4451" formatCode="mm/dd/yyyy\ \ \ hh:mm">
                  <c:v>41950</c:v>
                </c:pt>
                <c:pt idx="4452" formatCode="mm/dd/yyyy\ \ \ hh:mm">
                  <c:v>41950.25</c:v>
                </c:pt>
                <c:pt idx="4453" formatCode="mm/dd/yyyy\ \ \ hh:mm">
                  <c:v>41950.5</c:v>
                </c:pt>
                <c:pt idx="4454" formatCode="mm/dd/yyyy\ \ \ hh:mm">
                  <c:v>41950.75</c:v>
                </c:pt>
                <c:pt idx="4455" formatCode="mm/dd/yyyy\ \ \ hh:mm">
                  <c:v>41951</c:v>
                </c:pt>
                <c:pt idx="4456" formatCode="mm/dd/yyyy\ \ \ hh:mm">
                  <c:v>41951.25</c:v>
                </c:pt>
                <c:pt idx="4457" formatCode="mm/dd/yyyy\ \ \ hh:mm">
                  <c:v>41951.5</c:v>
                </c:pt>
                <c:pt idx="4458" formatCode="mm/dd/yyyy\ \ \ hh:mm">
                  <c:v>41951.75</c:v>
                </c:pt>
                <c:pt idx="4459" formatCode="mm/dd/yyyy\ \ \ hh:mm">
                  <c:v>41952</c:v>
                </c:pt>
                <c:pt idx="4460" formatCode="mm/dd/yyyy\ \ \ hh:mm">
                  <c:v>41952.25</c:v>
                </c:pt>
                <c:pt idx="4461" formatCode="mm/dd/yyyy\ \ \ hh:mm">
                  <c:v>41952.5</c:v>
                </c:pt>
                <c:pt idx="4462" formatCode="mm/dd/yyyy\ \ \ hh:mm">
                  <c:v>41952.75</c:v>
                </c:pt>
                <c:pt idx="4463" formatCode="mm/dd/yyyy\ \ \ hh:mm">
                  <c:v>41953</c:v>
                </c:pt>
                <c:pt idx="4464" formatCode="mm/dd/yyyy\ \ \ hh:mm">
                  <c:v>41953.25</c:v>
                </c:pt>
                <c:pt idx="4465" formatCode="mm/dd/yyyy\ \ \ hh:mm">
                  <c:v>41953.5</c:v>
                </c:pt>
                <c:pt idx="4466" formatCode="mm/dd/yyyy\ \ \ hh:mm">
                  <c:v>41953.75</c:v>
                </c:pt>
                <c:pt idx="4467" formatCode="mm/dd/yyyy\ \ \ hh:mm">
                  <c:v>41954</c:v>
                </c:pt>
                <c:pt idx="4468" formatCode="mm/dd/yyyy\ \ \ hh:mm">
                  <c:v>41954.25</c:v>
                </c:pt>
                <c:pt idx="4469" formatCode="mm/dd/yyyy\ \ \ hh:mm">
                  <c:v>41954.5</c:v>
                </c:pt>
                <c:pt idx="4470" formatCode="mm/dd/yyyy\ \ \ hh:mm">
                  <c:v>41954.75</c:v>
                </c:pt>
                <c:pt idx="4471" formatCode="mm/dd/yyyy\ \ \ hh:mm">
                  <c:v>41955</c:v>
                </c:pt>
                <c:pt idx="4472" formatCode="mm/dd/yyyy\ \ \ hh:mm">
                  <c:v>41955.25</c:v>
                </c:pt>
                <c:pt idx="4473" formatCode="mm/dd/yyyy\ \ \ hh:mm">
                  <c:v>41955.5</c:v>
                </c:pt>
                <c:pt idx="4474" formatCode="mm/dd/yyyy\ \ \ hh:mm">
                  <c:v>41955.75</c:v>
                </c:pt>
                <c:pt idx="4475" formatCode="mm/dd/yyyy\ \ \ hh:mm">
                  <c:v>41956</c:v>
                </c:pt>
                <c:pt idx="4476" formatCode="mm/dd/yyyy\ \ \ hh:mm">
                  <c:v>41956.25</c:v>
                </c:pt>
                <c:pt idx="4477" formatCode="mm/dd/yyyy\ \ \ hh:mm">
                  <c:v>41956.5</c:v>
                </c:pt>
                <c:pt idx="4478" formatCode="mm/dd/yyyy\ \ \ hh:mm">
                  <c:v>41956.75</c:v>
                </c:pt>
                <c:pt idx="4479" formatCode="mm/dd/yyyy\ \ \ hh:mm">
                  <c:v>41957</c:v>
                </c:pt>
                <c:pt idx="4480" formatCode="mm/dd/yyyy\ \ \ hh:mm">
                  <c:v>41957.25</c:v>
                </c:pt>
                <c:pt idx="4481" formatCode="mm/dd/yyyy\ \ \ hh:mm">
                  <c:v>41957.5</c:v>
                </c:pt>
                <c:pt idx="4482" formatCode="mm/dd/yyyy\ \ \ hh:mm">
                  <c:v>41957.75</c:v>
                </c:pt>
                <c:pt idx="4483" formatCode="mm/dd/yyyy\ \ \ hh:mm">
                  <c:v>41958</c:v>
                </c:pt>
                <c:pt idx="4484" formatCode="mm/dd/yyyy\ \ \ hh:mm">
                  <c:v>41958.25</c:v>
                </c:pt>
                <c:pt idx="4485" formatCode="mm/dd/yyyy\ \ \ hh:mm">
                  <c:v>41958.5</c:v>
                </c:pt>
                <c:pt idx="4486" formatCode="mm/dd/yyyy\ \ \ hh:mm">
                  <c:v>41958.75</c:v>
                </c:pt>
                <c:pt idx="4487" formatCode="mm/dd/yyyy\ \ \ hh:mm">
                  <c:v>41959</c:v>
                </c:pt>
                <c:pt idx="4488" formatCode="mm/dd/yyyy\ \ \ hh:mm">
                  <c:v>41959.25</c:v>
                </c:pt>
                <c:pt idx="4489" formatCode="mm/dd/yyyy\ \ \ hh:mm">
                  <c:v>41959.5</c:v>
                </c:pt>
                <c:pt idx="4490" formatCode="mm/dd/yyyy\ \ \ hh:mm">
                  <c:v>41959.75</c:v>
                </c:pt>
                <c:pt idx="4491" formatCode="mm/dd/yyyy\ \ \ hh:mm">
                  <c:v>41960</c:v>
                </c:pt>
                <c:pt idx="4492" formatCode="mm/dd/yyyy\ \ \ hh:mm">
                  <c:v>41960.25</c:v>
                </c:pt>
                <c:pt idx="4493" formatCode="mm/dd/yyyy\ \ \ hh:mm">
                  <c:v>41960.5</c:v>
                </c:pt>
                <c:pt idx="4494" formatCode="mm/dd/yyyy\ \ \ hh:mm">
                  <c:v>41960.75</c:v>
                </c:pt>
                <c:pt idx="4495" formatCode="mm/dd/yyyy\ \ \ hh:mm">
                  <c:v>41961</c:v>
                </c:pt>
                <c:pt idx="4496" formatCode="mm/dd/yyyy\ \ \ hh:mm">
                  <c:v>41961.25</c:v>
                </c:pt>
                <c:pt idx="4497" formatCode="mm/dd/yyyy\ \ \ hh:mm">
                  <c:v>41961.5</c:v>
                </c:pt>
                <c:pt idx="4498" formatCode="mm/dd/yyyy\ \ \ hh:mm">
                  <c:v>41961.75</c:v>
                </c:pt>
                <c:pt idx="4499" formatCode="mm/dd/yyyy\ \ \ hh:mm">
                  <c:v>41962</c:v>
                </c:pt>
                <c:pt idx="4500" formatCode="mm/dd/yyyy\ \ \ hh:mm">
                  <c:v>41962.25</c:v>
                </c:pt>
                <c:pt idx="4501" formatCode="mm/dd/yyyy\ \ \ hh:mm">
                  <c:v>41962.5</c:v>
                </c:pt>
                <c:pt idx="4502" formatCode="mm/dd/yyyy\ \ \ hh:mm">
                  <c:v>41962.75</c:v>
                </c:pt>
                <c:pt idx="4503" formatCode="mm/dd/yyyy\ \ \ hh:mm">
                  <c:v>41963</c:v>
                </c:pt>
                <c:pt idx="4504" formatCode="mm/dd/yyyy\ \ \ hh:mm">
                  <c:v>41963.25</c:v>
                </c:pt>
                <c:pt idx="4505" formatCode="mm/dd/yyyy\ \ \ hh:mm">
                  <c:v>41963.5</c:v>
                </c:pt>
                <c:pt idx="4506" formatCode="mm/dd/yyyy\ \ \ hh:mm">
                  <c:v>41963.75</c:v>
                </c:pt>
                <c:pt idx="4507" formatCode="mm/dd/yyyy\ \ \ hh:mm">
                  <c:v>41964</c:v>
                </c:pt>
                <c:pt idx="4508" formatCode="mm/dd/yyyy\ \ \ hh:mm">
                  <c:v>41964.25</c:v>
                </c:pt>
                <c:pt idx="4509" formatCode="mm/dd/yyyy\ \ \ hh:mm">
                  <c:v>41964.5</c:v>
                </c:pt>
                <c:pt idx="4510" formatCode="mm/dd/yyyy\ \ \ hh:mm">
                  <c:v>41964.75</c:v>
                </c:pt>
                <c:pt idx="4511" formatCode="mm/dd/yyyy\ \ \ hh:mm">
                  <c:v>41965</c:v>
                </c:pt>
                <c:pt idx="4512" formatCode="mm/dd/yyyy\ \ \ hh:mm">
                  <c:v>41965.25</c:v>
                </c:pt>
                <c:pt idx="4513" formatCode="mm/dd/yyyy\ \ \ hh:mm">
                  <c:v>41965.5</c:v>
                </c:pt>
                <c:pt idx="4514" formatCode="mm/dd/yyyy\ \ \ hh:mm">
                  <c:v>41965.75</c:v>
                </c:pt>
                <c:pt idx="4515" formatCode="mm/dd/yyyy\ \ \ hh:mm">
                  <c:v>41966</c:v>
                </c:pt>
                <c:pt idx="4516" formatCode="mm/dd/yyyy\ \ \ hh:mm">
                  <c:v>41966.25</c:v>
                </c:pt>
                <c:pt idx="4517" formatCode="mm/dd/yyyy\ \ \ hh:mm">
                  <c:v>41966.5</c:v>
                </c:pt>
                <c:pt idx="4518" formatCode="mm/dd/yyyy\ \ \ hh:mm">
                  <c:v>41966.75</c:v>
                </c:pt>
                <c:pt idx="4519" formatCode="mm/dd/yyyy\ \ \ hh:mm">
                  <c:v>41967</c:v>
                </c:pt>
                <c:pt idx="4520" formatCode="mm/dd/yyyy\ \ \ hh:mm">
                  <c:v>41967.25</c:v>
                </c:pt>
                <c:pt idx="4521" formatCode="mm/dd/yyyy\ \ \ hh:mm">
                  <c:v>41967.5</c:v>
                </c:pt>
                <c:pt idx="4522" formatCode="mm/dd/yyyy\ \ \ hh:mm">
                  <c:v>41967.75</c:v>
                </c:pt>
                <c:pt idx="4523" formatCode="mm/dd/yyyy\ \ \ hh:mm">
                  <c:v>41968</c:v>
                </c:pt>
                <c:pt idx="4524" formatCode="mm/dd/yyyy\ \ \ hh:mm">
                  <c:v>41968.25</c:v>
                </c:pt>
                <c:pt idx="4525" formatCode="mm/dd/yyyy\ \ \ hh:mm">
                  <c:v>41968.5</c:v>
                </c:pt>
                <c:pt idx="4526" formatCode="mm/dd/yyyy\ \ \ hh:mm">
                  <c:v>41968.75</c:v>
                </c:pt>
                <c:pt idx="4527" formatCode="mm/dd/yyyy\ \ \ hh:mm">
                  <c:v>41969</c:v>
                </c:pt>
                <c:pt idx="4528" formatCode="mm/dd/yyyy\ \ \ hh:mm">
                  <c:v>41969.25</c:v>
                </c:pt>
                <c:pt idx="4529" formatCode="mm/dd/yyyy\ \ \ hh:mm">
                  <c:v>41969.5</c:v>
                </c:pt>
                <c:pt idx="4530" formatCode="mm/dd/yyyy\ \ \ hh:mm">
                  <c:v>41969.75</c:v>
                </c:pt>
                <c:pt idx="4531" formatCode="mm/dd/yyyy\ \ \ hh:mm">
                  <c:v>41970</c:v>
                </c:pt>
                <c:pt idx="4532" formatCode="mm/dd/yyyy\ \ \ hh:mm">
                  <c:v>41970.25</c:v>
                </c:pt>
                <c:pt idx="4533" formatCode="mm/dd/yyyy\ \ \ hh:mm">
                  <c:v>41970.5</c:v>
                </c:pt>
                <c:pt idx="4534" formatCode="mm/dd/yyyy\ \ \ hh:mm">
                  <c:v>41970.75</c:v>
                </c:pt>
                <c:pt idx="4535" formatCode="mm/dd/yyyy\ \ \ hh:mm">
                  <c:v>41971</c:v>
                </c:pt>
                <c:pt idx="4536" formatCode="mm/dd/yyyy\ \ \ hh:mm">
                  <c:v>41971.25</c:v>
                </c:pt>
                <c:pt idx="4537" formatCode="mm/dd/yyyy\ \ \ hh:mm">
                  <c:v>41971.5</c:v>
                </c:pt>
                <c:pt idx="4538" formatCode="mm/dd/yyyy\ \ \ hh:mm">
                  <c:v>41971.75</c:v>
                </c:pt>
                <c:pt idx="4539" formatCode="mm/dd/yyyy\ \ \ hh:mm">
                  <c:v>41972</c:v>
                </c:pt>
                <c:pt idx="4540" formatCode="mm/dd/yyyy\ \ \ hh:mm">
                  <c:v>41972.25</c:v>
                </c:pt>
                <c:pt idx="4541" formatCode="mm/dd/yyyy\ \ \ hh:mm">
                  <c:v>41972.5</c:v>
                </c:pt>
                <c:pt idx="4542" formatCode="mm/dd/yyyy\ \ \ hh:mm">
                  <c:v>41972.75</c:v>
                </c:pt>
                <c:pt idx="4543" formatCode="mm/dd/yyyy\ \ \ hh:mm">
                  <c:v>41973</c:v>
                </c:pt>
                <c:pt idx="4544" formatCode="mm/dd/yyyy\ \ \ hh:mm">
                  <c:v>41973.25</c:v>
                </c:pt>
                <c:pt idx="4545" formatCode="mm/dd/yyyy\ \ \ hh:mm">
                  <c:v>41973.5</c:v>
                </c:pt>
                <c:pt idx="4546" formatCode="mm/dd/yyyy\ \ \ hh:mm">
                  <c:v>41973.75</c:v>
                </c:pt>
                <c:pt idx="4547" formatCode="mm/dd/yyyy\ \ \ hh:mm">
                  <c:v>41974</c:v>
                </c:pt>
                <c:pt idx="4548" formatCode="mm/dd/yyyy\ \ \ hh:mm">
                  <c:v>41974.25</c:v>
                </c:pt>
                <c:pt idx="4549" formatCode="mm/dd/yyyy\ \ \ hh:mm">
                  <c:v>41974.5</c:v>
                </c:pt>
                <c:pt idx="4550" formatCode="mm/dd/yyyy\ \ \ hh:mm">
                  <c:v>41974.75</c:v>
                </c:pt>
                <c:pt idx="4551" formatCode="mm/dd/yyyy\ \ \ hh:mm">
                  <c:v>41975</c:v>
                </c:pt>
                <c:pt idx="4552" formatCode="mm/dd/yyyy\ \ \ hh:mm">
                  <c:v>41975.25</c:v>
                </c:pt>
                <c:pt idx="4553" formatCode="mm/dd/yyyy\ \ \ hh:mm">
                  <c:v>41975.5</c:v>
                </c:pt>
                <c:pt idx="4554" formatCode="mm/dd/yyyy\ \ \ hh:mm">
                  <c:v>41975.75</c:v>
                </c:pt>
                <c:pt idx="4555" formatCode="mm/dd/yyyy\ \ \ hh:mm">
                  <c:v>41976</c:v>
                </c:pt>
                <c:pt idx="4556" formatCode="mm/dd/yyyy\ \ \ hh:mm">
                  <c:v>41976.25</c:v>
                </c:pt>
                <c:pt idx="4557" formatCode="mm/dd/yyyy\ \ \ hh:mm">
                  <c:v>41976.5</c:v>
                </c:pt>
                <c:pt idx="4558" formatCode="mm/dd/yyyy\ \ \ hh:mm">
                  <c:v>41976.75</c:v>
                </c:pt>
                <c:pt idx="4559" formatCode="mm/dd/yyyy\ \ \ hh:mm">
                  <c:v>41977</c:v>
                </c:pt>
                <c:pt idx="4560" formatCode="mm/dd/yyyy\ \ \ hh:mm">
                  <c:v>41977.25</c:v>
                </c:pt>
                <c:pt idx="4561" formatCode="mm/dd/yyyy\ \ \ hh:mm">
                  <c:v>41977.5</c:v>
                </c:pt>
                <c:pt idx="4562" formatCode="mm/dd/yyyy\ \ \ hh:mm">
                  <c:v>41977.75</c:v>
                </c:pt>
                <c:pt idx="4563" formatCode="mm/dd/yyyy\ \ \ hh:mm">
                  <c:v>41978</c:v>
                </c:pt>
                <c:pt idx="4564" formatCode="mm/dd/yyyy\ \ \ hh:mm">
                  <c:v>41978.25</c:v>
                </c:pt>
                <c:pt idx="4565" formatCode="mm/dd/yyyy\ \ \ hh:mm">
                  <c:v>41978.5</c:v>
                </c:pt>
                <c:pt idx="4566" formatCode="mm/dd/yyyy\ \ \ hh:mm">
                  <c:v>41978.75</c:v>
                </c:pt>
                <c:pt idx="4567" formatCode="mm/dd/yyyy\ \ \ hh:mm">
                  <c:v>41979</c:v>
                </c:pt>
                <c:pt idx="4568" formatCode="mm/dd/yyyy\ \ \ hh:mm">
                  <c:v>41979.25</c:v>
                </c:pt>
                <c:pt idx="4569" formatCode="mm/dd/yyyy\ \ \ hh:mm">
                  <c:v>41979.5</c:v>
                </c:pt>
                <c:pt idx="4570" formatCode="mm/dd/yyyy\ \ \ hh:mm">
                  <c:v>41979.75</c:v>
                </c:pt>
                <c:pt idx="4571" formatCode="mm/dd/yyyy\ \ \ hh:mm">
                  <c:v>41980</c:v>
                </c:pt>
                <c:pt idx="4572" formatCode="mm/dd/yyyy\ \ \ hh:mm">
                  <c:v>41980.25</c:v>
                </c:pt>
                <c:pt idx="4573" formatCode="mm/dd/yyyy\ \ \ hh:mm">
                  <c:v>41980.5</c:v>
                </c:pt>
                <c:pt idx="4574" formatCode="mm/dd/yyyy\ \ \ hh:mm">
                  <c:v>41980.75</c:v>
                </c:pt>
                <c:pt idx="4575" formatCode="mm/dd/yyyy\ \ \ hh:mm">
                  <c:v>41981</c:v>
                </c:pt>
                <c:pt idx="4576" formatCode="mm/dd/yyyy\ \ \ hh:mm">
                  <c:v>41981.25</c:v>
                </c:pt>
                <c:pt idx="4577" formatCode="mm/dd/yyyy\ \ \ hh:mm">
                  <c:v>41981.5</c:v>
                </c:pt>
                <c:pt idx="4578" formatCode="mm/dd/yyyy\ \ \ hh:mm">
                  <c:v>41981.75</c:v>
                </c:pt>
                <c:pt idx="4579" formatCode="mm/dd/yyyy\ \ \ hh:mm">
                  <c:v>41982</c:v>
                </c:pt>
                <c:pt idx="4580" formatCode="mm/dd/yyyy\ \ \ hh:mm">
                  <c:v>41982.25</c:v>
                </c:pt>
                <c:pt idx="4581" formatCode="mm/dd/yyyy\ \ \ hh:mm">
                  <c:v>41982.5</c:v>
                </c:pt>
                <c:pt idx="4582" formatCode="mm/dd/yyyy\ \ \ hh:mm">
                  <c:v>41982.75</c:v>
                </c:pt>
                <c:pt idx="4583" formatCode="mm/dd/yyyy\ \ \ hh:mm">
                  <c:v>41983</c:v>
                </c:pt>
                <c:pt idx="4584" formatCode="mm/dd/yyyy\ \ \ hh:mm">
                  <c:v>41983.25</c:v>
                </c:pt>
                <c:pt idx="4585" formatCode="mm/dd/yyyy\ \ \ hh:mm">
                  <c:v>41983.5</c:v>
                </c:pt>
                <c:pt idx="4586" formatCode="mm/dd/yyyy\ \ \ hh:mm">
                  <c:v>41983.75</c:v>
                </c:pt>
                <c:pt idx="4587" formatCode="mm/dd/yyyy\ \ \ hh:mm">
                  <c:v>41984</c:v>
                </c:pt>
                <c:pt idx="4588" formatCode="mm/dd/yyyy\ \ \ hh:mm">
                  <c:v>41984.25</c:v>
                </c:pt>
                <c:pt idx="4589" formatCode="mm/dd/yyyy\ \ \ hh:mm">
                  <c:v>41984.5</c:v>
                </c:pt>
                <c:pt idx="4590" formatCode="mm/dd/yyyy\ \ \ hh:mm">
                  <c:v>41984.75</c:v>
                </c:pt>
                <c:pt idx="4591" formatCode="mm/dd/yyyy\ \ \ hh:mm">
                  <c:v>41985</c:v>
                </c:pt>
                <c:pt idx="4592" formatCode="mm/dd/yyyy\ \ \ hh:mm">
                  <c:v>41985.25</c:v>
                </c:pt>
                <c:pt idx="4593" formatCode="mm/dd/yyyy\ \ \ hh:mm">
                  <c:v>41985.5</c:v>
                </c:pt>
                <c:pt idx="4594" formatCode="mm/dd/yyyy\ \ \ hh:mm">
                  <c:v>41985.75</c:v>
                </c:pt>
                <c:pt idx="4595" formatCode="mm/dd/yyyy\ \ \ hh:mm">
                  <c:v>41986</c:v>
                </c:pt>
                <c:pt idx="4596" formatCode="mm/dd/yyyy\ \ \ hh:mm">
                  <c:v>41986.25</c:v>
                </c:pt>
                <c:pt idx="4597" formatCode="mm/dd/yyyy\ \ \ hh:mm">
                  <c:v>41986.5</c:v>
                </c:pt>
                <c:pt idx="4598" formatCode="mm/dd/yyyy\ \ \ hh:mm">
                  <c:v>41986.75</c:v>
                </c:pt>
                <c:pt idx="4599" formatCode="mm/dd/yyyy\ \ \ hh:mm">
                  <c:v>41987</c:v>
                </c:pt>
                <c:pt idx="4600" formatCode="mm/dd/yyyy\ \ \ hh:mm">
                  <c:v>41987.25</c:v>
                </c:pt>
                <c:pt idx="4601" formatCode="mm/dd/yyyy\ \ \ hh:mm">
                  <c:v>41987.5</c:v>
                </c:pt>
                <c:pt idx="4602" formatCode="mm/dd/yyyy\ \ \ hh:mm">
                  <c:v>41987.75</c:v>
                </c:pt>
                <c:pt idx="4603" formatCode="mm/dd/yyyy\ \ \ hh:mm">
                  <c:v>41988</c:v>
                </c:pt>
                <c:pt idx="4604" formatCode="mm/dd/yyyy\ \ \ hh:mm">
                  <c:v>41988.25</c:v>
                </c:pt>
                <c:pt idx="4605" formatCode="mm/dd/yyyy\ \ \ hh:mm">
                  <c:v>41988.5</c:v>
                </c:pt>
                <c:pt idx="4606" formatCode="mm/dd/yyyy\ \ \ hh:mm">
                  <c:v>41988.75</c:v>
                </c:pt>
                <c:pt idx="4607" formatCode="mm/dd/yyyy\ \ \ hh:mm">
                  <c:v>41989</c:v>
                </c:pt>
                <c:pt idx="4608" formatCode="mm/dd/yyyy\ \ \ hh:mm">
                  <c:v>41989.25</c:v>
                </c:pt>
                <c:pt idx="4609" formatCode="mm/dd/yyyy\ \ \ hh:mm">
                  <c:v>41989.5</c:v>
                </c:pt>
                <c:pt idx="4610" formatCode="mm/dd/yyyy\ \ \ hh:mm">
                  <c:v>41989.75</c:v>
                </c:pt>
                <c:pt idx="4611" formatCode="mm/dd/yyyy\ \ \ hh:mm">
                  <c:v>41990</c:v>
                </c:pt>
                <c:pt idx="4612" formatCode="mm/dd/yyyy\ \ \ hh:mm">
                  <c:v>41990.25</c:v>
                </c:pt>
                <c:pt idx="4613" formatCode="mm/dd/yyyy\ \ \ hh:mm">
                  <c:v>41990.5</c:v>
                </c:pt>
                <c:pt idx="4614" formatCode="mm/dd/yyyy\ \ \ hh:mm">
                  <c:v>41990.75</c:v>
                </c:pt>
                <c:pt idx="4615" formatCode="mm/dd/yyyy\ \ \ hh:mm">
                  <c:v>41991</c:v>
                </c:pt>
                <c:pt idx="4616" formatCode="mm/dd/yyyy\ \ \ hh:mm">
                  <c:v>41991.25</c:v>
                </c:pt>
                <c:pt idx="4617" formatCode="mm/dd/yyyy\ \ \ hh:mm">
                  <c:v>41991.5</c:v>
                </c:pt>
                <c:pt idx="4618" formatCode="mm/dd/yyyy\ \ \ hh:mm">
                  <c:v>41991.75</c:v>
                </c:pt>
                <c:pt idx="4619" formatCode="mm/dd/yyyy\ \ \ hh:mm">
                  <c:v>41992</c:v>
                </c:pt>
                <c:pt idx="4620" formatCode="mm/dd/yyyy\ \ \ hh:mm">
                  <c:v>41992.25</c:v>
                </c:pt>
                <c:pt idx="4621" formatCode="mm/dd/yyyy\ \ \ hh:mm">
                  <c:v>41992.5</c:v>
                </c:pt>
                <c:pt idx="4622" formatCode="mm/dd/yyyy\ \ \ hh:mm">
                  <c:v>41992.75</c:v>
                </c:pt>
                <c:pt idx="4623" formatCode="mm/dd/yyyy\ \ \ hh:mm">
                  <c:v>41993</c:v>
                </c:pt>
                <c:pt idx="4624" formatCode="mm/dd/yyyy\ \ \ hh:mm">
                  <c:v>41993.25</c:v>
                </c:pt>
                <c:pt idx="4625" formatCode="mm/dd/yyyy\ \ \ hh:mm">
                  <c:v>41993.5</c:v>
                </c:pt>
                <c:pt idx="4626" formatCode="mm/dd/yyyy\ \ \ hh:mm">
                  <c:v>41993.75</c:v>
                </c:pt>
                <c:pt idx="4627" formatCode="mm/dd/yyyy\ \ \ hh:mm">
                  <c:v>41994</c:v>
                </c:pt>
                <c:pt idx="4628" formatCode="mm/dd/yyyy\ \ \ hh:mm">
                  <c:v>41994.25</c:v>
                </c:pt>
                <c:pt idx="4629" formatCode="mm/dd/yyyy\ \ \ hh:mm">
                  <c:v>41994.5</c:v>
                </c:pt>
                <c:pt idx="4630" formatCode="mm/dd/yyyy\ \ \ hh:mm">
                  <c:v>41994.75</c:v>
                </c:pt>
                <c:pt idx="4631" formatCode="mm/dd/yyyy\ \ \ hh:mm">
                  <c:v>41995</c:v>
                </c:pt>
                <c:pt idx="4632" formatCode="mm/dd/yyyy\ \ \ hh:mm">
                  <c:v>41995.25</c:v>
                </c:pt>
                <c:pt idx="4633" formatCode="mm/dd/yyyy\ \ \ hh:mm">
                  <c:v>41995.5</c:v>
                </c:pt>
                <c:pt idx="4634" formatCode="mm/dd/yyyy\ \ \ hh:mm">
                  <c:v>41995.75</c:v>
                </c:pt>
                <c:pt idx="4635" formatCode="mm/dd/yyyy\ \ \ hh:mm">
                  <c:v>41996</c:v>
                </c:pt>
                <c:pt idx="4636" formatCode="mm/dd/yyyy\ \ \ hh:mm">
                  <c:v>41996.25</c:v>
                </c:pt>
                <c:pt idx="4637" formatCode="mm/dd/yyyy\ \ \ hh:mm">
                  <c:v>41996.5</c:v>
                </c:pt>
                <c:pt idx="4638" formatCode="mm/dd/yyyy\ \ \ hh:mm">
                  <c:v>41996.75</c:v>
                </c:pt>
                <c:pt idx="4639" formatCode="mm/dd/yyyy\ \ \ hh:mm">
                  <c:v>41997</c:v>
                </c:pt>
                <c:pt idx="4640" formatCode="mm/dd/yyyy\ \ \ hh:mm">
                  <c:v>41997.25</c:v>
                </c:pt>
                <c:pt idx="4641" formatCode="mm/dd/yyyy\ \ \ hh:mm">
                  <c:v>41997.5</c:v>
                </c:pt>
                <c:pt idx="4642" formatCode="mm/dd/yyyy\ \ \ hh:mm">
                  <c:v>41997.75</c:v>
                </c:pt>
                <c:pt idx="4643" formatCode="mm/dd/yyyy\ \ \ hh:mm">
                  <c:v>41998</c:v>
                </c:pt>
                <c:pt idx="4644" formatCode="mm/dd/yyyy\ \ \ hh:mm">
                  <c:v>41998.25</c:v>
                </c:pt>
                <c:pt idx="4645" formatCode="mm/dd/yyyy\ \ \ hh:mm">
                  <c:v>41998.5</c:v>
                </c:pt>
                <c:pt idx="4646" formatCode="mm/dd/yyyy\ \ \ hh:mm">
                  <c:v>41998.75</c:v>
                </c:pt>
                <c:pt idx="4647" formatCode="mm/dd/yyyy\ \ \ hh:mm">
                  <c:v>41999</c:v>
                </c:pt>
                <c:pt idx="4648" formatCode="mm/dd/yyyy\ \ \ hh:mm">
                  <c:v>41999.25</c:v>
                </c:pt>
                <c:pt idx="4649" formatCode="mm/dd/yyyy\ \ \ hh:mm">
                  <c:v>41999.5</c:v>
                </c:pt>
                <c:pt idx="4650" formatCode="mm/dd/yyyy\ \ \ hh:mm">
                  <c:v>41999.75</c:v>
                </c:pt>
                <c:pt idx="4651" formatCode="mm/dd/yyyy\ \ \ hh:mm">
                  <c:v>42000</c:v>
                </c:pt>
                <c:pt idx="4652" formatCode="mm/dd/yyyy\ \ \ hh:mm">
                  <c:v>42000.25</c:v>
                </c:pt>
                <c:pt idx="4653" formatCode="mm/dd/yyyy\ \ \ hh:mm">
                  <c:v>42000.5</c:v>
                </c:pt>
                <c:pt idx="4654" formatCode="mm/dd/yyyy\ \ \ hh:mm">
                  <c:v>42000.75</c:v>
                </c:pt>
                <c:pt idx="4655" formatCode="mm/dd/yyyy\ \ \ hh:mm">
                  <c:v>42001</c:v>
                </c:pt>
                <c:pt idx="4656" formatCode="mm/dd/yyyy\ \ \ hh:mm">
                  <c:v>42001.25</c:v>
                </c:pt>
                <c:pt idx="4657" formatCode="mm/dd/yyyy\ \ \ hh:mm">
                  <c:v>42001.5</c:v>
                </c:pt>
                <c:pt idx="4658" formatCode="mm/dd/yyyy\ \ \ hh:mm">
                  <c:v>42001.75</c:v>
                </c:pt>
                <c:pt idx="4659" formatCode="mm/dd/yyyy\ \ \ hh:mm">
                  <c:v>42002</c:v>
                </c:pt>
                <c:pt idx="4660" formatCode="mm/dd/yyyy\ \ \ hh:mm">
                  <c:v>42002.25</c:v>
                </c:pt>
                <c:pt idx="4661" formatCode="mm/dd/yyyy\ \ \ hh:mm">
                  <c:v>42002.5</c:v>
                </c:pt>
                <c:pt idx="4662" formatCode="mm/dd/yyyy\ \ \ hh:mm">
                  <c:v>42002.75</c:v>
                </c:pt>
                <c:pt idx="4663" formatCode="mm/dd/yyyy\ \ \ hh:mm">
                  <c:v>42003</c:v>
                </c:pt>
                <c:pt idx="4664" formatCode="mm/dd/yyyy\ \ \ hh:mm">
                  <c:v>42003.25</c:v>
                </c:pt>
                <c:pt idx="4665" formatCode="mm/dd/yyyy\ \ \ hh:mm">
                  <c:v>42003.5</c:v>
                </c:pt>
                <c:pt idx="4666" formatCode="mm/dd/yyyy\ \ \ hh:mm">
                  <c:v>42003.75</c:v>
                </c:pt>
                <c:pt idx="4667" formatCode="mm/dd/yyyy\ \ \ hh:mm">
                  <c:v>42004</c:v>
                </c:pt>
                <c:pt idx="4668" formatCode="mm/dd/yyyy\ \ \ hh:mm">
                  <c:v>42004.25</c:v>
                </c:pt>
                <c:pt idx="4669" formatCode="mm/dd/yyyy\ \ \ hh:mm">
                  <c:v>42004.5</c:v>
                </c:pt>
                <c:pt idx="4670" formatCode="mm/dd/yyyy\ \ \ hh:mm">
                  <c:v>42004.75</c:v>
                </c:pt>
                <c:pt idx="4671" formatCode="mm/dd/yyyy\ \ \ hh:mm">
                  <c:v>42005</c:v>
                </c:pt>
                <c:pt idx="4672" formatCode="mm/dd/yyyy\ \ \ hh:mm">
                  <c:v>42005.25</c:v>
                </c:pt>
                <c:pt idx="4673" formatCode="mm/dd/yyyy\ \ \ hh:mm">
                  <c:v>42005.5</c:v>
                </c:pt>
                <c:pt idx="4674" formatCode="mm/dd/yyyy\ \ \ hh:mm">
                  <c:v>42005.75</c:v>
                </c:pt>
                <c:pt idx="4675" formatCode="mm/dd/yyyy\ \ \ hh:mm">
                  <c:v>42006</c:v>
                </c:pt>
                <c:pt idx="4676" formatCode="mm/dd/yyyy\ \ \ hh:mm">
                  <c:v>42006.25</c:v>
                </c:pt>
                <c:pt idx="4677" formatCode="mm/dd/yyyy\ \ \ hh:mm">
                  <c:v>42006.5</c:v>
                </c:pt>
                <c:pt idx="4678" formatCode="mm/dd/yyyy\ \ \ hh:mm">
                  <c:v>42006.75</c:v>
                </c:pt>
                <c:pt idx="4679" formatCode="mm/dd/yyyy\ \ \ hh:mm">
                  <c:v>42007</c:v>
                </c:pt>
                <c:pt idx="4680" formatCode="mm/dd/yyyy\ \ \ hh:mm">
                  <c:v>42007.25</c:v>
                </c:pt>
                <c:pt idx="4681" formatCode="mm/dd/yyyy\ \ \ hh:mm">
                  <c:v>42007.5</c:v>
                </c:pt>
                <c:pt idx="4682" formatCode="mm/dd/yyyy\ \ \ hh:mm">
                  <c:v>42007.75</c:v>
                </c:pt>
                <c:pt idx="4683" formatCode="mm/dd/yyyy\ \ \ hh:mm">
                  <c:v>42008</c:v>
                </c:pt>
                <c:pt idx="4684" formatCode="mm/dd/yyyy\ \ \ hh:mm">
                  <c:v>42008.25</c:v>
                </c:pt>
                <c:pt idx="4685" formatCode="mm/dd/yyyy\ \ \ hh:mm">
                  <c:v>42008.5</c:v>
                </c:pt>
                <c:pt idx="4686" formatCode="mm/dd/yyyy\ \ \ hh:mm">
                  <c:v>42008.75</c:v>
                </c:pt>
                <c:pt idx="4687" formatCode="mm/dd/yyyy\ \ \ hh:mm">
                  <c:v>42009</c:v>
                </c:pt>
                <c:pt idx="4688" formatCode="mm/dd/yyyy\ \ \ hh:mm">
                  <c:v>42009.25</c:v>
                </c:pt>
                <c:pt idx="4689" formatCode="mm/dd/yyyy\ \ \ hh:mm">
                  <c:v>42009.5</c:v>
                </c:pt>
                <c:pt idx="4690" formatCode="mm/dd/yyyy\ \ \ hh:mm">
                  <c:v>42009.75</c:v>
                </c:pt>
                <c:pt idx="4691" formatCode="mm/dd/yyyy\ \ \ hh:mm">
                  <c:v>42010</c:v>
                </c:pt>
                <c:pt idx="4692" formatCode="mm/dd/yyyy\ \ \ hh:mm">
                  <c:v>42010.25</c:v>
                </c:pt>
                <c:pt idx="4693" formatCode="mm/dd/yyyy\ \ \ hh:mm">
                  <c:v>42010.5</c:v>
                </c:pt>
                <c:pt idx="4694" formatCode="mm/dd/yyyy\ \ \ hh:mm">
                  <c:v>42010.75</c:v>
                </c:pt>
                <c:pt idx="4695" formatCode="mm/dd/yyyy\ \ \ hh:mm">
                  <c:v>42011</c:v>
                </c:pt>
                <c:pt idx="4696" formatCode="mm/dd/yyyy\ \ \ hh:mm">
                  <c:v>42011.25</c:v>
                </c:pt>
                <c:pt idx="4697" formatCode="mm/dd/yyyy\ \ \ hh:mm">
                  <c:v>42011.5</c:v>
                </c:pt>
                <c:pt idx="4698" formatCode="mm/dd/yyyy\ \ \ hh:mm">
                  <c:v>42011.75</c:v>
                </c:pt>
                <c:pt idx="4699" formatCode="mm/dd/yyyy\ \ \ hh:mm">
                  <c:v>42012</c:v>
                </c:pt>
                <c:pt idx="4700" formatCode="mm/dd/yyyy\ \ \ hh:mm">
                  <c:v>42012.25</c:v>
                </c:pt>
                <c:pt idx="4701" formatCode="mm/dd/yyyy\ \ \ hh:mm">
                  <c:v>42012.5</c:v>
                </c:pt>
                <c:pt idx="4702" formatCode="mm/dd/yyyy\ \ \ hh:mm">
                  <c:v>42012.75</c:v>
                </c:pt>
                <c:pt idx="4703" formatCode="mm/dd/yyyy\ \ \ hh:mm">
                  <c:v>42013</c:v>
                </c:pt>
                <c:pt idx="4704" formatCode="mm/dd/yyyy\ \ \ hh:mm">
                  <c:v>42013.25</c:v>
                </c:pt>
                <c:pt idx="4705" formatCode="mm/dd/yyyy\ \ \ hh:mm">
                  <c:v>42013.5</c:v>
                </c:pt>
                <c:pt idx="4706" formatCode="mm/dd/yyyy\ \ \ hh:mm">
                  <c:v>42013.75</c:v>
                </c:pt>
                <c:pt idx="4707" formatCode="mm/dd/yyyy\ \ \ hh:mm">
                  <c:v>42014</c:v>
                </c:pt>
                <c:pt idx="4708" formatCode="mm/dd/yyyy\ \ \ hh:mm">
                  <c:v>42014.25</c:v>
                </c:pt>
                <c:pt idx="4709" formatCode="mm/dd/yyyy\ \ \ hh:mm">
                  <c:v>42014.5</c:v>
                </c:pt>
                <c:pt idx="4710" formatCode="mm/dd/yyyy\ \ \ hh:mm">
                  <c:v>42014.75</c:v>
                </c:pt>
                <c:pt idx="4711" formatCode="mm/dd/yyyy\ \ \ hh:mm">
                  <c:v>42015</c:v>
                </c:pt>
                <c:pt idx="4712" formatCode="mm/dd/yyyy\ \ \ hh:mm">
                  <c:v>42015.25</c:v>
                </c:pt>
                <c:pt idx="4713" formatCode="mm/dd/yyyy\ \ \ hh:mm">
                  <c:v>42015.5</c:v>
                </c:pt>
                <c:pt idx="4714" formatCode="mm/dd/yyyy\ \ \ hh:mm">
                  <c:v>42015.75</c:v>
                </c:pt>
                <c:pt idx="4715" formatCode="mm/dd/yyyy\ \ \ hh:mm">
                  <c:v>42016</c:v>
                </c:pt>
                <c:pt idx="4716" formatCode="mm/dd/yyyy\ \ \ hh:mm">
                  <c:v>42016.25</c:v>
                </c:pt>
                <c:pt idx="4717" formatCode="mm/dd/yyyy\ \ \ hh:mm">
                  <c:v>42016.5</c:v>
                </c:pt>
                <c:pt idx="4718" formatCode="mm/dd/yyyy\ \ \ hh:mm">
                  <c:v>42016.75</c:v>
                </c:pt>
                <c:pt idx="4719" formatCode="mm/dd/yyyy\ \ \ hh:mm">
                  <c:v>42017</c:v>
                </c:pt>
                <c:pt idx="4720" formatCode="mm/dd/yyyy\ \ \ hh:mm">
                  <c:v>42017.25</c:v>
                </c:pt>
                <c:pt idx="4721" formatCode="mm/dd/yyyy\ \ \ hh:mm">
                  <c:v>42017.5</c:v>
                </c:pt>
                <c:pt idx="4722" formatCode="mm/dd/yyyy\ \ \ hh:mm">
                  <c:v>42017.75</c:v>
                </c:pt>
                <c:pt idx="4723" formatCode="mm/dd/yyyy\ \ \ hh:mm">
                  <c:v>42018</c:v>
                </c:pt>
                <c:pt idx="4724" formatCode="mm/dd/yyyy\ \ \ hh:mm">
                  <c:v>42018.25</c:v>
                </c:pt>
                <c:pt idx="4725" formatCode="mm/dd/yyyy\ \ \ hh:mm">
                  <c:v>42018.5</c:v>
                </c:pt>
                <c:pt idx="4726" formatCode="mm/dd/yyyy\ \ \ hh:mm">
                  <c:v>42018.75</c:v>
                </c:pt>
                <c:pt idx="4727" formatCode="mm/dd/yyyy\ \ \ hh:mm">
                  <c:v>42019</c:v>
                </c:pt>
                <c:pt idx="4728" formatCode="mm/dd/yyyy\ \ \ hh:mm">
                  <c:v>42019.25</c:v>
                </c:pt>
                <c:pt idx="4729" formatCode="mm/dd/yyyy\ \ \ hh:mm">
                  <c:v>42019.5</c:v>
                </c:pt>
                <c:pt idx="4730" formatCode="mm/dd/yyyy\ \ \ hh:mm">
                  <c:v>42019.75</c:v>
                </c:pt>
                <c:pt idx="4731" formatCode="mm/dd/yyyy\ \ \ hh:mm">
                  <c:v>42020</c:v>
                </c:pt>
                <c:pt idx="4732" formatCode="mm/dd/yyyy\ \ \ hh:mm">
                  <c:v>42020.25</c:v>
                </c:pt>
                <c:pt idx="4733" formatCode="mm/dd/yyyy\ \ \ hh:mm">
                  <c:v>42020.5</c:v>
                </c:pt>
                <c:pt idx="4734" formatCode="mm/dd/yyyy\ \ \ hh:mm">
                  <c:v>42020.75</c:v>
                </c:pt>
                <c:pt idx="4735" formatCode="mm/dd/yyyy\ \ \ hh:mm">
                  <c:v>42021</c:v>
                </c:pt>
                <c:pt idx="4736" formatCode="mm/dd/yyyy\ \ \ hh:mm">
                  <c:v>42021.25</c:v>
                </c:pt>
                <c:pt idx="4737" formatCode="mm/dd/yyyy\ \ \ hh:mm">
                  <c:v>42021.5</c:v>
                </c:pt>
                <c:pt idx="4738" formatCode="mm/dd/yyyy\ \ \ hh:mm">
                  <c:v>42021.75</c:v>
                </c:pt>
                <c:pt idx="4739" formatCode="mm/dd/yyyy\ \ \ hh:mm">
                  <c:v>42022</c:v>
                </c:pt>
                <c:pt idx="4740" formatCode="mm/dd/yyyy\ \ \ hh:mm">
                  <c:v>42022.25</c:v>
                </c:pt>
                <c:pt idx="4741" formatCode="mm/dd/yyyy\ \ \ hh:mm">
                  <c:v>42022.5</c:v>
                </c:pt>
                <c:pt idx="4742" formatCode="mm/dd/yyyy\ \ \ hh:mm">
                  <c:v>42022.75</c:v>
                </c:pt>
                <c:pt idx="4743" formatCode="mm/dd/yyyy\ \ \ hh:mm">
                  <c:v>42023</c:v>
                </c:pt>
                <c:pt idx="4744" formatCode="mm/dd/yyyy\ \ \ hh:mm">
                  <c:v>42023.25</c:v>
                </c:pt>
                <c:pt idx="4745" formatCode="mm/dd/yyyy\ \ \ hh:mm">
                  <c:v>42023.5</c:v>
                </c:pt>
                <c:pt idx="4746" formatCode="mm/dd/yyyy\ \ \ hh:mm">
                  <c:v>42023.75</c:v>
                </c:pt>
                <c:pt idx="4747" formatCode="mm/dd/yyyy\ \ \ hh:mm">
                  <c:v>42024</c:v>
                </c:pt>
                <c:pt idx="4748" formatCode="mm/dd/yyyy\ \ \ hh:mm">
                  <c:v>42024.25</c:v>
                </c:pt>
                <c:pt idx="4749" formatCode="mm/dd/yyyy\ \ \ hh:mm">
                  <c:v>42024.5</c:v>
                </c:pt>
                <c:pt idx="4750" formatCode="mm/dd/yyyy\ \ \ hh:mm">
                  <c:v>42024.75</c:v>
                </c:pt>
                <c:pt idx="4751" formatCode="mm/dd/yyyy\ \ \ hh:mm">
                  <c:v>42025</c:v>
                </c:pt>
                <c:pt idx="4752" formatCode="mm/dd/yyyy\ \ \ hh:mm">
                  <c:v>42025.25</c:v>
                </c:pt>
                <c:pt idx="4753" formatCode="mm/dd/yyyy\ \ \ hh:mm">
                  <c:v>42025.5</c:v>
                </c:pt>
                <c:pt idx="4754" formatCode="mm/dd/yyyy\ \ \ hh:mm">
                  <c:v>42025.75</c:v>
                </c:pt>
                <c:pt idx="4755" formatCode="mm/dd/yyyy\ \ \ hh:mm">
                  <c:v>42026</c:v>
                </c:pt>
                <c:pt idx="4756" formatCode="mm/dd/yyyy\ \ \ hh:mm">
                  <c:v>42026.25</c:v>
                </c:pt>
                <c:pt idx="4757" formatCode="mm/dd/yyyy\ \ \ hh:mm">
                  <c:v>42026.5</c:v>
                </c:pt>
                <c:pt idx="4758" formatCode="mm/dd/yyyy\ \ \ hh:mm">
                  <c:v>42026.75</c:v>
                </c:pt>
                <c:pt idx="4759" formatCode="mm/dd/yyyy\ \ \ hh:mm">
                  <c:v>42027</c:v>
                </c:pt>
                <c:pt idx="4760" formatCode="mm/dd/yyyy\ \ \ hh:mm">
                  <c:v>42027.25</c:v>
                </c:pt>
                <c:pt idx="4761" formatCode="mm/dd/yyyy\ \ \ hh:mm">
                  <c:v>42027.5</c:v>
                </c:pt>
                <c:pt idx="4762" formatCode="mm/dd/yyyy\ \ \ hh:mm">
                  <c:v>42027.75</c:v>
                </c:pt>
                <c:pt idx="4763" formatCode="mm/dd/yyyy\ \ \ hh:mm">
                  <c:v>42028</c:v>
                </c:pt>
                <c:pt idx="4764" formatCode="mm/dd/yyyy\ \ \ hh:mm">
                  <c:v>42028.25</c:v>
                </c:pt>
                <c:pt idx="4765" formatCode="mm/dd/yyyy\ \ \ hh:mm">
                  <c:v>42028.5</c:v>
                </c:pt>
                <c:pt idx="4766" formatCode="mm/dd/yyyy\ \ \ hh:mm">
                  <c:v>42028.75</c:v>
                </c:pt>
                <c:pt idx="4767" formatCode="mm/dd/yyyy\ \ \ hh:mm">
                  <c:v>42029</c:v>
                </c:pt>
                <c:pt idx="4768" formatCode="mm/dd/yyyy\ \ \ hh:mm">
                  <c:v>42029.25</c:v>
                </c:pt>
                <c:pt idx="4769" formatCode="mm/dd/yyyy\ \ \ hh:mm">
                  <c:v>42029.5</c:v>
                </c:pt>
                <c:pt idx="4770" formatCode="mm/dd/yyyy\ \ \ hh:mm">
                  <c:v>42029.75</c:v>
                </c:pt>
                <c:pt idx="4771" formatCode="mm/dd/yyyy\ \ \ hh:mm">
                  <c:v>42030</c:v>
                </c:pt>
                <c:pt idx="4772" formatCode="mm/dd/yyyy\ \ \ hh:mm">
                  <c:v>42030.25</c:v>
                </c:pt>
                <c:pt idx="4773" formatCode="mm/dd/yyyy\ \ \ hh:mm">
                  <c:v>42030.5</c:v>
                </c:pt>
                <c:pt idx="4774" formatCode="mm/dd/yyyy\ \ \ hh:mm">
                  <c:v>42030.75</c:v>
                </c:pt>
                <c:pt idx="4775" formatCode="mm/dd/yyyy\ \ \ hh:mm">
                  <c:v>42031</c:v>
                </c:pt>
                <c:pt idx="4776" formatCode="mm/dd/yyyy\ \ \ hh:mm">
                  <c:v>42031.25</c:v>
                </c:pt>
                <c:pt idx="4777" formatCode="mm/dd/yyyy\ \ \ hh:mm">
                  <c:v>42031.5</c:v>
                </c:pt>
                <c:pt idx="4778" formatCode="mm/dd/yyyy\ \ \ hh:mm">
                  <c:v>42031.75</c:v>
                </c:pt>
                <c:pt idx="4779" formatCode="mm/dd/yyyy\ \ \ hh:mm">
                  <c:v>42032</c:v>
                </c:pt>
                <c:pt idx="4780" formatCode="mm/dd/yyyy\ \ \ hh:mm">
                  <c:v>42032.25</c:v>
                </c:pt>
                <c:pt idx="4781" formatCode="mm/dd/yyyy\ \ \ hh:mm">
                  <c:v>42032.5</c:v>
                </c:pt>
                <c:pt idx="4782" formatCode="mm/dd/yyyy\ \ \ hh:mm">
                  <c:v>42032.75</c:v>
                </c:pt>
                <c:pt idx="4783" formatCode="mm/dd/yyyy\ \ \ hh:mm">
                  <c:v>42033</c:v>
                </c:pt>
                <c:pt idx="4784" formatCode="mm/dd/yyyy\ \ \ hh:mm">
                  <c:v>42033.25</c:v>
                </c:pt>
                <c:pt idx="4785" formatCode="mm/dd/yyyy\ \ \ hh:mm">
                  <c:v>42033.5</c:v>
                </c:pt>
                <c:pt idx="4786" formatCode="mm/dd/yyyy\ \ \ hh:mm">
                  <c:v>42033.75</c:v>
                </c:pt>
                <c:pt idx="4787" formatCode="mm/dd/yyyy\ \ \ hh:mm">
                  <c:v>42034</c:v>
                </c:pt>
                <c:pt idx="4788" formatCode="mm/dd/yyyy\ \ \ hh:mm">
                  <c:v>42034.25</c:v>
                </c:pt>
                <c:pt idx="4789" formatCode="mm/dd/yyyy\ \ \ hh:mm">
                  <c:v>42034.5</c:v>
                </c:pt>
                <c:pt idx="4790" formatCode="mm/dd/yyyy\ \ \ hh:mm">
                  <c:v>42034.75</c:v>
                </c:pt>
                <c:pt idx="4791" formatCode="mm/dd/yyyy\ \ \ hh:mm">
                  <c:v>42035</c:v>
                </c:pt>
                <c:pt idx="4792" formatCode="mm/dd/yyyy\ \ \ hh:mm">
                  <c:v>42035.25</c:v>
                </c:pt>
                <c:pt idx="4793" formatCode="mm/dd/yyyy\ \ \ hh:mm">
                  <c:v>42035.5</c:v>
                </c:pt>
                <c:pt idx="4794" formatCode="mm/dd/yyyy\ \ \ hh:mm">
                  <c:v>42035.75</c:v>
                </c:pt>
                <c:pt idx="4795" formatCode="mm/dd/yyyy\ \ \ hh:mm">
                  <c:v>42036</c:v>
                </c:pt>
                <c:pt idx="4796" formatCode="mm/dd/yyyy\ \ \ hh:mm">
                  <c:v>42036.25</c:v>
                </c:pt>
                <c:pt idx="4797" formatCode="mm/dd/yyyy\ \ \ hh:mm">
                  <c:v>42036.5</c:v>
                </c:pt>
                <c:pt idx="4798" formatCode="mm/dd/yyyy\ \ \ hh:mm">
                  <c:v>42036.75</c:v>
                </c:pt>
                <c:pt idx="4799" formatCode="mm/dd/yyyy\ \ \ hh:mm">
                  <c:v>42037</c:v>
                </c:pt>
                <c:pt idx="4800" formatCode="mm/dd/yyyy\ \ \ hh:mm">
                  <c:v>42037.25</c:v>
                </c:pt>
                <c:pt idx="4801" formatCode="mm/dd/yyyy\ \ \ hh:mm">
                  <c:v>42037.5</c:v>
                </c:pt>
                <c:pt idx="4802" formatCode="mm/dd/yyyy\ \ \ hh:mm">
                  <c:v>42037.75</c:v>
                </c:pt>
                <c:pt idx="4803" formatCode="mm/dd/yyyy\ \ \ hh:mm">
                  <c:v>42038</c:v>
                </c:pt>
                <c:pt idx="4804" formatCode="mm/dd/yyyy\ \ \ hh:mm">
                  <c:v>42038.25</c:v>
                </c:pt>
                <c:pt idx="4805" formatCode="mm/dd/yyyy\ \ \ hh:mm">
                  <c:v>42038.5</c:v>
                </c:pt>
                <c:pt idx="4806" formatCode="mm/dd/yyyy\ \ \ hh:mm">
                  <c:v>42038.75</c:v>
                </c:pt>
                <c:pt idx="4807" formatCode="mm/dd/yyyy\ \ \ hh:mm">
                  <c:v>42039</c:v>
                </c:pt>
                <c:pt idx="4808" formatCode="mm/dd/yyyy\ \ \ hh:mm">
                  <c:v>42039.25</c:v>
                </c:pt>
                <c:pt idx="4809" formatCode="mm/dd/yyyy\ \ \ hh:mm">
                  <c:v>42039.5</c:v>
                </c:pt>
                <c:pt idx="4810" formatCode="mm/dd/yyyy\ \ \ hh:mm">
                  <c:v>42039.75</c:v>
                </c:pt>
                <c:pt idx="4811" formatCode="mm/dd/yyyy\ \ \ hh:mm">
                  <c:v>42040</c:v>
                </c:pt>
                <c:pt idx="4812" formatCode="mm/dd/yyyy\ \ \ hh:mm">
                  <c:v>42040.25</c:v>
                </c:pt>
                <c:pt idx="4813" formatCode="mm/dd/yyyy\ \ \ hh:mm">
                  <c:v>42040.5</c:v>
                </c:pt>
                <c:pt idx="4814" formatCode="mm/dd/yyyy\ \ \ hh:mm">
                  <c:v>42040.75</c:v>
                </c:pt>
                <c:pt idx="4815" formatCode="mm/dd/yyyy\ \ \ hh:mm">
                  <c:v>42041</c:v>
                </c:pt>
                <c:pt idx="4816" formatCode="mm/dd/yyyy\ \ \ hh:mm">
                  <c:v>42041.25</c:v>
                </c:pt>
                <c:pt idx="4817" formatCode="mm/dd/yyyy\ \ \ hh:mm">
                  <c:v>42041.5</c:v>
                </c:pt>
                <c:pt idx="4818" formatCode="mm/dd/yyyy\ \ \ hh:mm">
                  <c:v>42041.75</c:v>
                </c:pt>
                <c:pt idx="4819" formatCode="mm/dd/yyyy\ \ \ hh:mm">
                  <c:v>42042</c:v>
                </c:pt>
                <c:pt idx="4820" formatCode="mm/dd/yyyy\ \ \ hh:mm">
                  <c:v>42042.25</c:v>
                </c:pt>
                <c:pt idx="4821" formatCode="mm/dd/yyyy\ \ \ hh:mm">
                  <c:v>42042.5</c:v>
                </c:pt>
                <c:pt idx="4822" formatCode="mm/dd/yyyy\ \ \ hh:mm">
                  <c:v>42042.75</c:v>
                </c:pt>
                <c:pt idx="4823" formatCode="mm/dd/yyyy\ \ \ hh:mm">
                  <c:v>42043</c:v>
                </c:pt>
                <c:pt idx="4824" formatCode="mm/dd/yyyy\ \ \ hh:mm">
                  <c:v>42043.25</c:v>
                </c:pt>
                <c:pt idx="4825" formatCode="mm/dd/yyyy\ \ \ hh:mm">
                  <c:v>42043.5</c:v>
                </c:pt>
                <c:pt idx="4826" formatCode="mm/dd/yyyy\ \ \ hh:mm">
                  <c:v>42043.75</c:v>
                </c:pt>
                <c:pt idx="4827" formatCode="mm/dd/yyyy\ \ \ hh:mm">
                  <c:v>42044</c:v>
                </c:pt>
                <c:pt idx="4828" formatCode="mm/dd/yyyy\ \ \ hh:mm">
                  <c:v>42044.25</c:v>
                </c:pt>
                <c:pt idx="4829" formatCode="mm/dd/yyyy\ \ \ hh:mm">
                  <c:v>42044.5</c:v>
                </c:pt>
                <c:pt idx="4830" formatCode="mm/dd/yyyy\ \ \ hh:mm">
                  <c:v>42044.75</c:v>
                </c:pt>
                <c:pt idx="4831" formatCode="mm/dd/yyyy\ \ \ hh:mm">
                  <c:v>42045</c:v>
                </c:pt>
                <c:pt idx="4832" formatCode="mm/dd/yyyy\ \ \ hh:mm">
                  <c:v>42045.25</c:v>
                </c:pt>
                <c:pt idx="4833" formatCode="mm/dd/yyyy\ \ \ hh:mm">
                  <c:v>42045.5</c:v>
                </c:pt>
                <c:pt idx="4834" formatCode="mm/dd/yyyy\ \ \ hh:mm">
                  <c:v>42045.75</c:v>
                </c:pt>
                <c:pt idx="4835" formatCode="mm/dd/yyyy\ \ \ hh:mm">
                  <c:v>42046</c:v>
                </c:pt>
                <c:pt idx="4836" formatCode="mm/dd/yyyy\ \ \ hh:mm">
                  <c:v>42046.25</c:v>
                </c:pt>
                <c:pt idx="4837" formatCode="mm/dd/yyyy\ \ \ hh:mm">
                  <c:v>42046.5</c:v>
                </c:pt>
                <c:pt idx="4838" formatCode="mm/dd/yyyy\ \ \ hh:mm">
                  <c:v>42046.75</c:v>
                </c:pt>
                <c:pt idx="4839" formatCode="mm/dd/yyyy\ \ \ hh:mm">
                  <c:v>42047</c:v>
                </c:pt>
                <c:pt idx="4840" formatCode="mm/dd/yyyy\ \ \ hh:mm">
                  <c:v>42047.25</c:v>
                </c:pt>
                <c:pt idx="4841" formatCode="mm/dd/yyyy\ \ \ hh:mm">
                  <c:v>42047.5</c:v>
                </c:pt>
                <c:pt idx="4842" formatCode="mm/dd/yyyy\ \ \ hh:mm">
                  <c:v>42047.75</c:v>
                </c:pt>
                <c:pt idx="4843" formatCode="mm/dd/yyyy\ \ \ hh:mm">
                  <c:v>42048</c:v>
                </c:pt>
                <c:pt idx="4844" formatCode="mm/dd/yyyy\ \ \ hh:mm">
                  <c:v>42048.25</c:v>
                </c:pt>
                <c:pt idx="4845" formatCode="mm/dd/yyyy\ \ \ hh:mm">
                  <c:v>42048.5</c:v>
                </c:pt>
                <c:pt idx="4846" formatCode="mm/dd/yyyy\ \ \ hh:mm">
                  <c:v>42048.75</c:v>
                </c:pt>
                <c:pt idx="4847" formatCode="mm/dd/yyyy\ \ \ hh:mm">
                  <c:v>42049</c:v>
                </c:pt>
                <c:pt idx="4848" formatCode="mm/dd/yyyy\ \ \ hh:mm">
                  <c:v>42049.25</c:v>
                </c:pt>
                <c:pt idx="4849" formatCode="mm/dd/yyyy\ \ \ hh:mm">
                  <c:v>42049.5</c:v>
                </c:pt>
                <c:pt idx="4850" formatCode="mm/dd/yyyy\ \ \ hh:mm">
                  <c:v>42049.75</c:v>
                </c:pt>
                <c:pt idx="4851" formatCode="mm/dd/yyyy\ \ \ hh:mm">
                  <c:v>42050</c:v>
                </c:pt>
                <c:pt idx="4852" formatCode="mm/dd/yyyy\ \ \ hh:mm">
                  <c:v>42050.25</c:v>
                </c:pt>
                <c:pt idx="4853" formatCode="mm/dd/yyyy\ \ \ hh:mm">
                  <c:v>42050.5</c:v>
                </c:pt>
                <c:pt idx="4854" formatCode="mm/dd/yyyy\ \ \ hh:mm">
                  <c:v>42050.75</c:v>
                </c:pt>
                <c:pt idx="4855" formatCode="mm/dd/yyyy\ \ \ hh:mm">
                  <c:v>42051</c:v>
                </c:pt>
                <c:pt idx="4856" formatCode="mm/dd/yyyy\ \ \ hh:mm">
                  <c:v>42051.25</c:v>
                </c:pt>
                <c:pt idx="4857" formatCode="mm/dd/yyyy\ \ \ hh:mm">
                  <c:v>42051.5</c:v>
                </c:pt>
                <c:pt idx="4858" formatCode="mm/dd/yyyy\ \ \ hh:mm">
                  <c:v>42051.75</c:v>
                </c:pt>
                <c:pt idx="4859" formatCode="mm/dd/yyyy\ \ \ hh:mm">
                  <c:v>42052</c:v>
                </c:pt>
                <c:pt idx="4860" formatCode="mm/dd/yyyy\ \ \ hh:mm">
                  <c:v>42052.25</c:v>
                </c:pt>
                <c:pt idx="4861" formatCode="mm/dd/yyyy\ \ \ hh:mm">
                  <c:v>42052.5</c:v>
                </c:pt>
                <c:pt idx="4862" formatCode="mm/dd/yyyy\ \ \ hh:mm">
                  <c:v>42052.75</c:v>
                </c:pt>
                <c:pt idx="4863" formatCode="mm/dd/yyyy\ \ \ hh:mm">
                  <c:v>42053</c:v>
                </c:pt>
                <c:pt idx="4864" formatCode="mm/dd/yyyy\ \ \ hh:mm">
                  <c:v>42053.25</c:v>
                </c:pt>
                <c:pt idx="4865" formatCode="mm/dd/yyyy\ \ \ hh:mm">
                  <c:v>42053.5</c:v>
                </c:pt>
                <c:pt idx="4866" formatCode="mm/dd/yyyy\ \ \ hh:mm">
                  <c:v>42053.75</c:v>
                </c:pt>
                <c:pt idx="4867" formatCode="mm/dd/yyyy\ \ \ hh:mm">
                  <c:v>42054</c:v>
                </c:pt>
                <c:pt idx="4868" formatCode="mm/dd/yyyy\ \ \ hh:mm">
                  <c:v>42054.25</c:v>
                </c:pt>
                <c:pt idx="4869" formatCode="mm/dd/yyyy\ \ \ hh:mm">
                  <c:v>42054.5</c:v>
                </c:pt>
                <c:pt idx="4870" formatCode="mm/dd/yyyy\ \ \ hh:mm">
                  <c:v>42054.75</c:v>
                </c:pt>
                <c:pt idx="4871" formatCode="mm/dd/yyyy\ \ \ hh:mm">
                  <c:v>42055</c:v>
                </c:pt>
                <c:pt idx="4872" formatCode="mm/dd/yyyy\ \ \ hh:mm">
                  <c:v>42055.25</c:v>
                </c:pt>
                <c:pt idx="4873" formatCode="mm/dd/yyyy\ \ \ hh:mm">
                  <c:v>42055.5</c:v>
                </c:pt>
                <c:pt idx="4874" formatCode="mm/dd/yyyy\ \ \ hh:mm">
                  <c:v>42055.75</c:v>
                </c:pt>
                <c:pt idx="4875" formatCode="mm/dd/yyyy\ \ \ hh:mm">
                  <c:v>42056</c:v>
                </c:pt>
                <c:pt idx="4876" formatCode="mm/dd/yyyy\ \ \ hh:mm">
                  <c:v>42056.25</c:v>
                </c:pt>
                <c:pt idx="4877" formatCode="mm/dd/yyyy\ \ \ hh:mm">
                  <c:v>42056.5</c:v>
                </c:pt>
                <c:pt idx="4878" formatCode="mm/dd/yyyy\ \ \ hh:mm">
                  <c:v>42056.75</c:v>
                </c:pt>
                <c:pt idx="4879" formatCode="mm/dd/yyyy\ \ \ hh:mm">
                  <c:v>42057</c:v>
                </c:pt>
                <c:pt idx="4880" formatCode="mm/dd/yyyy\ \ \ hh:mm">
                  <c:v>42057.25</c:v>
                </c:pt>
                <c:pt idx="4881" formatCode="mm/dd/yyyy\ \ \ hh:mm">
                  <c:v>42057.5</c:v>
                </c:pt>
                <c:pt idx="4882" formatCode="mm/dd/yyyy\ \ \ hh:mm">
                  <c:v>42057.75</c:v>
                </c:pt>
                <c:pt idx="4883" formatCode="mm/dd/yyyy\ \ \ hh:mm">
                  <c:v>42058</c:v>
                </c:pt>
                <c:pt idx="4884" formatCode="mm/dd/yyyy\ \ \ hh:mm">
                  <c:v>42058.25</c:v>
                </c:pt>
                <c:pt idx="4885" formatCode="mm/dd/yyyy\ \ \ hh:mm">
                  <c:v>42058.5</c:v>
                </c:pt>
                <c:pt idx="4886" formatCode="mm/dd/yyyy\ \ \ hh:mm">
                  <c:v>42058.75</c:v>
                </c:pt>
                <c:pt idx="4887" formatCode="mm/dd/yyyy\ \ \ hh:mm">
                  <c:v>42059</c:v>
                </c:pt>
                <c:pt idx="4888" formatCode="mm/dd/yyyy\ \ \ hh:mm">
                  <c:v>42059.25</c:v>
                </c:pt>
                <c:pt idx="4889" formatCode="mm/dd/yyyy\ \ \ hh:mm">
                  <c:v>42059.5</c:v>
                </c:pt>
                <c:pt idx="4890" formatCode="mm/dd/yyyy\ \ \ hh:mm">
                  <c:v>42059.75</c:v>
                </c:pt>
                <c:pt idx="4891" formatCode="mm/dd/yyyy\ \ \ hh:mm">
                  <c:v>42060</c:v>
                </c:pt>
                <c:pt idx="4892" formatCode="mm/dd/yyyy\ \ \ hh:mm">
                  <c:v>42060.25</c:v>
                </c:pt>
                <c:pt idx="4893" formatCode="mm/dd/yyyy\ \ \ hh:mm">
                  <c:v>42060.5</c:v>
                </c:pt>
                <c:pt idx="4894" formatCode="mm/dd/yyyy\ \ \ hh:mm">
                  <c:v>42060.75</c:v>
                </c:pt>
                <c:pt idx="4895" formatCode="mm/dd/yyyy\ \ \ hh:mm">
                  <c:v>42061</c:v>
                </c:pt>
                <c:pt idx="4896" formatCode="mm/dd/yyyy\ \ \ hh:mm">
                  <c:v>42061.25</c:v>
                </c:pt>
                <c:pt idx="4897" formatCode="mm/dd/yyyy\ \ \ hh:mm">
                  <c:v>42061.5</c:v>
                </c:pt>
                <c:pt idx="4898" formatCode="mm/dd/yyyy\ \ \ hh:mm">
                  <c:v>42061.75</c:v>
                </c:pt>
                <c:pt idx="4899" formatCode="mm/dd/yyyy\ \ \ hh:mm">
                  <c:v>42062</c:v>
                </c:pt>
                <c:pt idx="4900" formatCode="mm/dd/yyyy\ \ \ hh:mm">
                  <c:v>42062.25</c:v>
                </c:pt>
                <c:pt idx="4901" formatCode="mm/dd/yyyy\ \ \ hh:mm">
                  <c:v>42062.5</c:v>
                </c:pt>
                <c:pt idx="4902" formatCode="mm/dd/yyyy\ \ \ hh:mm">
                  <c:v>42062.75</c:v>
                </c:pt>
                <c:pt idx="4903" formatCode="mm/dd/yyyy\ \ \ hh:mm">
                  <c:v>42063</c:v>
                </c:pt>
                <c:pt idx="4904" formatCode="mm/dd/yyyy\ \ \ hh:mm">
                  <c:v>42063.25</c:v>
                </c:pt>
                <c:pt idx="4905" formatCode="mm/dd/yyyy\ \ \ hh:mm">
                  <c:v>42063.5</c:v>
                </c:pt>
                <c:pt idx="4906" formatCode="mm/dd/yyyy\ \ \ hh:mm">
                  <c:v>42063.75</c:v>
                </c:pt>
                <c:pt idx="4907" formatCode="mm/dd/yyyy\ \ \ hh:mm">
                  <c:v>42064</c:v>
                </c:pt>
                <c:pt idx="4908" formatCode="mm/dd/yyyy\ \ \ hh:mm">
                  <c:v>42064.25</c:v>
                </c:pt>
                <c:pt idx="4909" formatCode="mm/dd/yyyy\ \ \ hh:mm">
                  <c:v>42064.5</c:v>
                </c:pt>
                <c:pt idx="4910" formatCode="mm/dd/yyyy\ \ \ hh:mm">
                  <c:v>42064.75</c:v>
                </c:pt>
                <c:pt idx="4911" formatCode="mm/dd/yyyy\ \ \ hh:mm">
                  <c:v>42065</c:v>
                </c:pt>
                <c:pt idx="4912" formatCode="mm/dd/yyyy\ \ \ hh:mm">
                  <c:v>42065.25</c:v>
                </c:pt>
                <c:pt idx="4913" formatCode="mm/dd/yyyy\ \ \ hh:mm">
                  <c:v>42065.5</c:v>
                </c:pt>
                <c:pt idx="4914" formatCode="mm/dd/yyyy\ \ \ hh:mm">
                  <c:v>42065.75</c:v>
                </c:pt>
                <c:pt idx="4915" formatCode="mm/dd/yyyy\ \ \ hh:mm">
                  <c:v>42066</c:v>
                </c:pt>
                <c:pt idx="4916" formatCode="mm/dd/yyyy\ \ \ hh:mm">
                  <c:v>42066.25</c:v>
                </c:pt>
                <c:pt idx="4917" formatCode="mm/dd/yyyy\ \ \ hh:mm">
                  <c:v>42066.5</c:v>
                </c:pt>
                <c:pt idx="4918" formatCode="mm/dd/yyyy\ \ \ hh:mm">
                  <c:v>42066.75</c:v>
                </c:pt>
                <c:pt idx="4919" formatCode="mm/dd/yyyy\ \ \ hh:mm">
                  <c:v>42067</c:v>
                </c:pt>
                <c:pt idx="4920" formatCode="mm/dd/yyyy\ \ \ hh:mm">
                  <c:v>42067.25</c:v>
                </c:pt>
                <c:pt idx="4921" formatCode="mm/dd/yyyy\ \ \ hh:mm">
                  <c:v>42067.5</c:v>
                </c:pt>
                <c:pt idx="4922" formatCode="mm/dd/yyyy\ \ \ hh:mm">
                  <c:v>42067.75</c:v>
                </c:pt>
                <c:pt idx="4923" formatCode="mm/dd/yyyy\ \ \ hh:mm">
                  <c:v>42068</c:v>
                </c:pt>
                <c:pt idx="4924" formatCode="mm/dd/yyyy\ \ \ hh:mm">
                  <c:v>42068.25</c:v>
                </c:pt>
                <c:pt idx="4925" formatCode="mm/dd/yyyy\ \ \ hh:mm">
                  <c:v>42068.5</c:v>
                </c:pt>
                <c:pt idx="4926" formatCode="mm/dd/yyyy\ \ \ hh:mm">
                  <c:v>42068.75</c:v>
                </c:pt>
                <c:pt idx="4927" formatCode="mm/dd/yyyy\ \ \ hh:mm">
                  <c:v>42069</c:v>
                </c:pt>
                <c:pt idx="4928" formatCode="mm/dd/yyyy\ \ \ hh:mm">
                  <c:v>42069.25</c:v>
                </c:pt>
                <c:pt idx="4929" formatCode="mm/dd/yyyy\ \ \ hh:mm">
                  <c:v>42069.5</c:v>
                </c:pt>
                <c:pt idx="4930" formatCode="mm/dd/yyyy\ \ \ hh:mm">
                  <c:v>42069.75</c:v>
                </c:pt>
                <c:pt idx="4931" formatCode="mm/dd/yyyy\ \ \ hh:mm">
                  <c:v>42070</c:v>
                </c:pt>
                <c:pt idx="4932" formatCode="mm/dd/yyyy\ \ \ hh:mm">
                  <c:v>42070.25</c:v>
                </c:pt>
                <c:pt idx="4933" formatCode="mm/dd/yyyy\ \ \ hh:mm">
                  <c:v>42070.5</c:v>
                </c:pt>
                <c:pt idx="4934" formatCode="mm/dd/yyyy\ \ \ hh:mm">
                  <c:v>42070.75</c:v>
                </c:pt>
                <c:pt idx="4935" formatCode="mm/dd/yyyy\ \ \ hh:mm">
                  <c:v>42071</c:v>
                </c:pt>
                <c:pt idx="4936" formatCode="mm/dd/yyyy\ \ \ hh:mm">
                  <c:v>42071.291666666664</c:v>
                </c:pt>
                <c:pt idx="4937" formatCode="mm/dd/yyyy\ \ \ hh:mm">
                  <c:v>42071.541666666664</c:v>
                </c:pt>
                <c:pt idx="4938" formatCode="mm/dd/yyyy\ \ \ hh:mm">
                  <c:v>42071.791666666664</c:v>
                </c:pt>
                <c:pt idx="4939" formatCode="mm/dd/yyyy\ \ \ hh:mm">
                  <c:v>42072.041666666664</c:v>
                </c:pt>
                <c:pt idx="4940" formatCode="mm/dd/yyyy\ \ \ hh:mm">
                  <c:v>42072.291666666664</c:v>
                </c:pt>
                <c:pt idx="4941" formatCode="mm/dd/yyyy\ \ \ hh:mm">
                  <c:v>42072.541666666664</c:v>
                </c:pt>
                <c:pt idx="4942" formatCode="mm/dd/yyyy\ \ \ hh:mm">
                  <c:v>42072.791666666664</c:v>
                </c:pt>
                <c:pt idx="4943" formatCode="mm/dd/yyyy\ \ \ hh:mm">
                  <c:v>42073.041666666664</c:v>
                </c:pt>
                <c:pt idx="4944" formatCode="mm/dd/yyyy\ \ \ hh:mm">
                  <c:v>42073.291666666664</c:v>
                </c:pt>
                <c:pt idx="4945" formatCode="mm/dd/yyyy\ \ \ hh:mm">
                  <c:v>42073.541666666664</c:v>
                </c:pt>
                <c:pt idx="4946" formatCode="mm/dd/yyyy\ \ \ hh:mm">
                  <c:v>42073.791666666664</c:v>
                </c:pt>
                <c:pt idx="4947" formatCode="mm/dd/yyyy\ \ \ hh:mm">
                  <c:v>42074.041666666664</c:v>
                </c:pt>
                <c:pt idx="4948" formatCode="mm/dd/yyyy\ \ \ hh:mm">
                  <c:v>42074.291666666664</c:v>
                </c:pt>
                <c:pt idx="4949" formatCode="mm/dd/yyyy\ \ \ hh:mm">
                  <c:v>42074.541666666664</c:v>
                </c:pt>
                <c:pt idx="4950" formatCode="mm/dd/yyyy\ \ \ hh:mm">
                  <c:v>42074.791666666664</c:v>
                </c:pt>
                <c:pt idx="4951" formatCode="mm/dd/yyyy\ \ \ hh:mm">
                  <c:v>42075.041666666664</c:v>
                </c:pt>
                <c:pt idx="4952" formatCode="mm/dd/yyyy\ \ \ hh:mm">
                  <c:v>42075.291666666664</c:v>
                </c:pt>
                <c:pt idx="4953" formatCode="mm/dd/yyyy\ \ \ hh:mm">
                  <c:v>42075.569444444445</c:v>
                </c:pt>
                <c:pt idx="4954" formatCode="mm/dd/yyyy\ \ \ hh:mm">
                  <c:v>42076</c:v>
                </c:pt>
                <c:pt idx="4955" formatCode="mm/dd/yyyy\ \ \ hh:mm">
                  <c:v>42076.25</c:v>
                </c:pt>
                <c:pt idx="4956" formatCode="mm/dd/yyyy\ \ \ hh:mm">
                  <c:v>42076.5</c:v>
                </c:pt>
                <c:pt idx="4957" formatCode="mm/dd/yyyy\ \ \ hh:mm">
                  <c:v>42076.75</c:v>
                </c:pt>
                <c:pt idx="4958" formatCode="mm/dd/yyyy\ \ \ hh:mm">
                  <c:v>42077</c:v>
                </c:pt>
                <c:pt idx="4959" formatCode="mm/dd/yyyy\ \ \ hh:mm">
                  <c:v>42077.25</c:v>
                </c:pt>
                <c:pt idx="4960" formatCode="mm/dd/yyyy\ \ \ hh:mm">
                  <c:v>42077.5</c:v>
                </c:pt>
                <c:pt idx="4961" formatCode="mm/dd/yyyy\ \ \ hh:mm">
                  <c:v>42077.75</c:v>
                </c:pt>
                <c:pt idx="4962" formatCode="mm/dd/yyyy\ \ \ hh:mm">
                  <c:v>42078</c:v>
                </c:pt>
                <c:pt idx="4963" formatCode="mm/dd/yyyy\ \ \ hh:mm">
                  <c:v>42078.25</c:v>
                </c:pt>
                <c:pt idx="4964" formatCode="mm/dd/yyyy\ \ \ hh:mm">
                  <c:v>42078.5</c:v>
                </c:pt>
                <c:pt idx="4965" formatCode="mm/dd/yyyy\ \ \ hh:mm">
                  <c:v>42078.75</c:v>
                </c:pt>
                <c:pt idx="4966" formatCode="mm/dd/yyyy\ \ \ hh:mm">
                  <c:v>42079</c:v>
                </c:pt>
                <c:pt idx="4967" formatCode="mm/dd/yyyy\ \ \ hh:mm">
                  <c:v>42079.25</c:v>
                </c:pt>
                <c:pt idx="4968" formatCode="mm/dd/yyyy\ \ \ hh:mm">
                  <c:v>42079.5</c:v>
                </c:pt>
                <c:pt idx="4969" formatCode="mm/dd/yyyy\ \ \ hh:mm">
                  <c:v>42079.75</c:v>
                </c:pt>
                <c:pt idx="4970" formatCode="mm/dd/yyyy\ \ \ hh:mm">
                  <c:v>42080</c:v>
                </c:pt>
                <c:pt idx="4971" formatCode="mm/dd/yyyy\ \ \ hh:mm">
                  <c:v>42080.25</c:v>
                </c:pt>
                <c:pt idx="4972" formatCode="mm/dd/yyyy\ \ \ hh:mm">
                  <c:v>42080.5</c:v>
                </c:pt>
                <c:pt idx="4973" formatCode="mm/dd/yyyy\ \ \ hh:mm">
                  <c:v>42080.75</c:v>
                </c:pt>
                <c:pt idx="4974" formatCode="mm/dd/yyyy\ \ \ hh:mm">
                  <c:v>42081</c:v>
                </c:pt>
                <c:pt idx="4975" formatCode="mm/dd/yyyy\ \ \ hh:mm">
                  <c:v>42081.25</c:v>
                </c:pt>
                <c:pt idx="4976" formatCode="mm/dd/yyyy\ \ \ hh:mm">
                  <c:v>42081.5</c:v>
                </c:pt>
                <c:pt idx="4977" formatCode="mm/dd/yyyy\ \ \ hh:mm">
                  <c:v>42081.75</c:v>
                </c:pt>
                <c:pt idx="4978" formatCode="mm/dd/yyyy\ \ \ hh:mm">
                  <c:v>42082</c:v>
                </c:pt>
                <c:pt idx="4979" formatCode="mm/dd/yyyy\ \ \ hh:mm">
                  <c:v>42082.25</c:v>
                </c:pt>
                <c:pt idx="4980" formatCode="mm/dd/yyyy\ \ \ hh:mm">
                  <c:v>42082.5</c:v>
                </c:pt>
                <c:pt idx="4981" formatCode="mm/dd/yyyy\ \ \ hh:mm">
                  <c:v>42082.75</c:v>
                </c:pt>
                <c:pt idx="4982" formatCode="mm/dd/yyyy\ \ \ hh:mm">
                  <c:v>42083</c:v>
                </c:pt>
                <c:pt idx="4983" formatCode="mm/dd/yyyy\ \ \ hh:mm">
                  <c:v>42083.25</c:v>
                </c:pt>
                <c:pt idx="4984" formatCode="mm/dd/yyyy\ \ \ hh:mm">
                  <c:v>42083.5</c:v>
                </c:pt>
                <c:pt idx="4985" formatCode="mm/dd/yyyy\ \ \ hh:mm">
                  <c:v>42083.75</c:v>
                </c:pt>
                <c:pt idx="4986" formatCode="mm/dd/yyyy\ \ \ hh:mm">
                  <c:v>42084</c:v>
                </c:pt>
                <c:pt idx="4987" formatCode="mm/dd/yyyy\ \ \ hh:mm">
                  <c:v>42084.25</c:v>
                </c:pt>
                <c:pt idx="4988" formatCode="mm/dd/yyyy\ \ \ hh:mm">
                  <c:v>42084.5</c:v>
                </c:pt>
                <c:pt idx="4989" formatCode="mm/dd/yyyy\ \ \ hh:mm">
                  <c:v>42084.75</c:v>
                </c:pt>
                <c:pt idx="4990" formatCode="mm/dd/yyyy\ \ \ hh:mm">
                  <c:v>42085</c:v>
                </c:pt>
                <c:pt idx="4991" formatCode="mm/dd/yyyy\ \ \ hh:mm">
                  <c:v>42085.25</c:v>
                </c:pt>
                <c:pt idx="4992" formatCode="mm/dd/yyyy\ \ \ hh:mm">
                  <c:v>42085.5</c:v>
                </c:pt>
                <c:pt idx="4993" formatCode="mm/dd/yyyy\ \ \ hh:mm">
                  <c:v>42085.75</c:v>
                </c:pt>
                <c:pt idx="4994" formatCode="mm/dd/yyyy\ \ \ hh:mm">
                  <c:v>42086</c:v>
                </c:pt>
                <c:pt idx="4995" formatCode="mm/dd/yyyy\ \ \ hh:mm">
                  <c:v>42086.25</c:v>
                </c:pt>
                <c:pt idx="4996" formatCode="mm/dd/yyyy\ \ \ hh:mm">
                  <c:v>42086.5</c:v>
                </c:pt>
                <c:pt idx="4997" formatCode="mm/dd/yyyy\ \ \ hh:mm">
                  <c:v>42086.75</c:v>
                </c:pt>
                <c:pt idx="4998" formatCode="mm/dd/yyyy\ \ \ hh:mm">
                  <c:v>42087</c:v>
                </c:pt>
                <c:pt idx="4999" formatCode="mm/dd/yyyy\ \ \ hh:mm">
                  <c:v>42087.25</c:v>
                </c:pt>
                <c:pt idx="5000" formatCode="mm/dd/yyyy\ \ \ hh:mm">
                  <c:v>42087.5</c:v>
                </c:pt>
                <c:pt idx="5001" formatCode="mm/dd/yyyy\ \ \ hh:mm">
                  <c:v>42087.75</c:v>
                </c:pt>
                <c:pt idx="5002" formatCode="mm/dd/yyyy\ \ \ hh:mm">
                  <c:v>42088</c:v>
                </c:pt>
                <c:pt idx="5003" formatCode="mm/dd/yyyy\ \ \ hh:mm">
                  <c:v>42088.25</c:v>
                </c:pt>
                <c:pt idx="5004" formatCode="mm/dd/yyyy\ \ \ hh:mm">
                  <c:v>42088.5</c:v>
                </c:pt>
                <c:pt idx="5005" formatCode="mm/dd/yyyy\ \ \ hh:mm">
                  <c:v>42088.75</c:v>
                </c:pt>
                <c:pt idx="5006" formatCode="mm/dd/yyyy\ \ \ hh:mm">
                  <c:v>42089</c:v>
                </c:pt>
                <c:pt idx="5007" formatCode="mm/dd/yyyy\ \ \ hh:mm">
                  <c:v>42089.25</c:v>
                </c:pt>
                <c:pt idx="5008" formatCode="mm/dd/yyyy\ \ \ hh:mm">
                  <c:v>42089.5</c:v>
                </c:pt>
                <c:pt idx="5009" formatCode="mm/dd/yyyy\ \ \ hh:mm">
                  <c:v>42089.75</c:v>
                </c:pt>
                <c:pt idx="5010" formatCode="mm/dd/yyyy\ \ \ hh:mm">
                  <c:v>42090</c:v>
                </c:pt>
                <c:pt idx="5011" formatCode="mm/dd/yyyy\ \ \ hh:mm">
                  <c:v>42090.25</c:v>
                </c:pt>
                <c:pt idx="5012" formatCode="mm/dd/yyyy\ \ \ hh:mm">
                  <c:v>42090.5</c:v>
                </c:pt>
                <c:pt idx="5013" formatCode="mm/dd/yyyy\ \ \ hh:mm">
                  <c:v>42090.75</c:v>
                </c:pt>
                <c:pt idx="5014" formatCode="mm/dd/yyyy\ \ \ hh:mm">
                  <c:v>42091</c:v>
                </c:pt>
                <c:pt idx="5015" formatCode="mm/dd/yyyy\ \ \ hh:mm">
                  <c:v>42091.25</c:v>
                </c:pt>
                <c:pt idx="5016" formatCode="mm/dd/yyyy\ \ \ hh:mm">
                  <c:v>42091.5</c:v>
                </c:pt>
                <c:pt idx="5017" formatCode="mm/dd/yyyy\ \ \ hh:mm">
                  <c:v>42091.75</c:v>
                </c:pt>
                <c:pt idx="5018" formatCode="mm/dd/yyyy\ \ \ hh:mm">
                  <c:v>42092</c:v>
                </c:pt>
                <c:pt idx="5019" formatCode="mm/dd/yyyy\ \ \ hh:mm">
                  <c:v>42092.25</c:v>
                </c:pt>
                <c:pt idx="5020" formatCode="mm/dd/yyyy\ \ \ hh:mm">
                  <c:v>42092.5</c:v>
                </c:pt>
                <c:pt idx="5021" formatCode="mm/dd/yyyy\ \ \ hh:mm">
                  <c:v>42092.75</c:v>
                </c:pt>
                <c:pt idx="5022" formatCode="mm/dd/yyyy\ \ \ hh:mm">
                  <c:v>42093</c:v>
                </c:pt>
                <c:pt idx="5023" formatCode="mm/dd/yyyy\ \ \ hh:mm">
                  <c:v>42093.25</c:v>
                </c:pt>
                <c:pt idx="5024" formatCode="mm/dd/yyyy\ \ \ hh:mm">
                  <c:v>42093.5</c:v>
                </c:pt>
                <c:pt idx="5025" formatCode="mm/dd/yyyy\ \ \ hh:mm">
                  <c:v>42093.75</c:v>
                </c:pt>
                <c:pt idx="5026" formatCode="mm/dd/yyyy\ \ \ hh:mm">
                  <c:v>42094</c:v>
                </c:pt>
                <c:pt idx="5027" formatCode="mm/dd/yyyy\ \ \ hh:mm">
                  <c:v>42094.25</c:v>
                </c:pt>
                <c:pt idx="5028" formatCode="mm/dd/yyyy\ \ \ hh:mm">
                  <c:v>42094.5</c:v>
                </c:pt>
                <c:pt idx="5029" formatCode="mm/dd/yyyy\ \ \ hh:mm">
                  <c:v>42094.75</c:v>
                </c:pt>
                <c:pt idx="5030" formatCode="mm/dd/yyyy\ \ \ hh:mm">
                  <c:v>42095</c:v>
                </c:pt>
                <c:pt idx="5031" formatCode="mm/dd/yyyy\ \ \ hh:mm">
                  <c:v>42095.25</c:v>
                </c:pt>
                <c:pt idx="5032" formatCode="mm/dd/yyyy\ \ \ hh:mm">
                  <c:v>42095.5</c:v>
                </c:pt>
                <c:pt idx="5033" formatCode="mm/dd/yyyy\ \ \ hh:mm">
                  <c:v>42095.75</c:v>
                </c:pt>
                <c:pt idx="5034" formatCode="mm/dd/yyyy\ \ \ hh:mm">
                  <c:v>42096</c:v>
                </c:pt>
                <c:pt idx="5035" formatCode="mm/dd/yyyy\ \ \ hh:mm">
                  <c:v>42096.25</c:v>
                </c:pt>
                <c:pt idx="5036" formatCode="mm/dd/yyyy\ \ \ hh:mm">
                  <c:v>42096.5</c:v>
                </c:pt>
                <c:pt idx="5037" formatCode="mm/dd/yyyy\ \ \ hh:mm">
                  <c:v>42096.75</c:v>
                </c:pt>
                <c:pt idx="5038" formatCode="mm/dd/yyyy\ \ \ hh:mm">
                  <c:v>42097</c:v>
                </c:pt>
                <c:pt idx="5039" formatCode="mm/dd/yyyy\ \ \ hh:mm">
                  <c:v>42097.25</c:v>
                </c:pt>
                <c:pt idx="5040" formatCode="mm/dd/yyyy\ \ \ hh:mm">
                  <c:v>42097.5</c:v>
                </c:pt>
                <c:pt idx="5041" formatCode="mm/dd/yyyy\ \ \ hh:mm">
                  <c:v>42097.75</c:v>
                </c:pt>
                <c:pt idx="5042" formatCode="mm/dd/yyyy\ \ \ hh:mm">
                  <c:v>42098</c:v>
                </c:pt>
                <c:pt idx="5043" formatCode="mm/dd/yyyy\ \ \ hh:mm">
                  <c:v>42098.25</c:v>
                </c:pt>
                <c:pt idx="5044" formatCode="mm/dd/yyyy\ \ \ hh:mm">
                  <c:v>42098.5</c:v>
                </c:pt>
                <c:pt idx="5045" formatCode="mm/dd/yyyy\ \ \ hh:mm">
                  <c:v>42098.75</c:v>
                </c:pt>
                <c:pt idx="5046" formatCode="mm/dd/yyyy\ \ \ hh:mm">
                  <c:v>42099</c:v>
                </c:pt>
                <c:pt idx="5047" formatCode="mm/dd/yyyy\ \ \ hh:mm">
                  <c:v>42099.25</c:v>
                </c:pt>
                <c:pt idx="5048" formatCode="mm/dd/yyyy\ \ \ hh:mm">
                  <c:v>42099.5</c:v>
                </c:pt>
                <c:pt idx="5049" formatCode="mm/dd/yyyy\ \ \ hh:mm">
                  <c:v>42099.75</c:v>
                </c:pt>
                <c:pt idx="5050" formatCode="mm/dd/yyyy\ \ \ hh:mm">
                  <c:v>42100</c:v>
                </c:pt>
                <c:pt idx="5051" formatCode="mm/dd/yyyy\ \ \ hh:mm">
                  <c:v>42100.25</c:v>
                </c:pt>
                <c:pt idx="5052" formatCode="mm/dd/yyyy\ \ \ hh:mm">
                  <c:v>42100.5</c:v>
                </c:pt>
                <c:pt idx="5053" formatCode="mm/dd/yyyy\ \ \ hh:mm">
                  <c:v>42100.75</c:v>
                </c:pt>
                <c:pt idx="5054" formatCode="mm/dd/yyyy\ \ \ hh:mm">
                  <c:v>42101</c:v>
                </c:pt>
                <c:pt idx="5055" formatCode="mm/dd/yyyy\ \ \ hh:mm">
                  <c:v>42101.25</c:v>
                </c:pt>
                <c:pt idx="5056" formatCode="mm/dd/yyyy\ \ \ hh:mm">
                  <c:v>42101.5</c:v>
                </c:pt>
                <c:pt idx="5057" formatCode="mm/dd/yyyy\ \ \ hh:mm">
                  <c:v>42101.75</c:v>
                </c:pt>
                <c:pt idx="5058" formatCode="mm/dd/yyyy\ \ \ hh:mm">
                  <c:v>42102</c:v>
                </c:pt>
                <c:pt idx="5059" formatCode="mm/dd/yyyy\ \ \ hh:mm">
                  <c:v>42102.25</c:v>
                </c:pt>
                <c:pt idx="5060" formatCode="mm/dd/yyyy\ \ \ hh:mm">
                  <c:v>42102.5</c:v>
                </c:pt>
                <c:pt idx="5061" formatCode="mm/dd/yyyy\ \ \ hh:mm">
                  <c:v>42102.75</c:v>
                </c:pt>
                <c:pt idx="5062" formatCode="mm/dd/yyyy\ \ \ hh:mm">
                  <c:v>42103</c:v>
                </c:pt>
                <c:pt idx="5063" formatCode="mm/dd/yyyy\ \ \ hh:mm">
                  <c:v>42103.25</c:v>
                </c:pt>
                <c:pt idx="5064" formatCode="mm/dd/yyyy\ \ \ hh:mm">
                  <c:v>42103.5</c:v>
                </c:pt>
                <c:pt idx="5065" formatCode="mm/dd/yyyy\ \ \ hh:mm">
                  <c:v>42103.75</c:v>
                </c:pt>
                <c:pt idx="5066" formatCode="mm/dd/yyyy\ \ \ hh:mm">
                  <c:v>42104</c:v>
                </c:pt>
                <c:pt idx="5067" formatCode="mm/dd/yyyy\ \ \ hh:mm">
                  <c:v>42104.25</c:v>
                </c:pt>
                <c:pt idx="5068" formatCode="mm/dd/yyyy\ \ \ hh:mm">
                  <c:v>42104.5</c:v>
                </c:pt>
                <c:pt idx="5069" formatCode="mm/dd/yyyy\ \ \ hh:mm">
                  <c:v>42104.75</c:v>
                </c:pt>
                <c:pt idx="5070" formatCode="mm/dd/yyyy\ \ \ hh:mm">
                  <c:v>42105</c:v>
                </c:pt>
                <c:pt idx="5071" formatCode="mm/dd/yyyy\ \ \ hh:mm">
                  <c:v>42105.25</c:v>
                </c:pt>
                <c:pt idx="5072" formatCode="mm/dd/yyyy\ \ \ hh:mm">
                  <c:v>42105.5</c:v>
                </c:pt>
                <c:pt idx="5073" formatCode="mm/dd/yyyy\ \ \ hh:mm">
                  <c:v>42105.75</c:v>
                </c:pt>
                <c:pt idx="5074" formatCode="mm/dd/yyyy\ \ \ hh:mm">
                  <c:v>42106</c:v>
                </c:pt>
                <c:pt idx="5075" formatCode="mm/dd/yyyy\ \ \ hh:mm">
                  <c:v>42106.25</c:v>
                </c:pt>
                <c:pt idx="5076" formatCode="mm/dd/yyyy\ \ \ hh:mm">
                  <c:v>42106.5</c:v>
                </c:pt>
                <c:pt idx="5077" formatCode="mm/dd/yyyy\ \ \ hh:mm">
                  <c:v>42106.75</c:v>
                </c:pt>
                <c:pt idx="5078" formatCode="mm/dd/yyyy\ \ \ hh:mm">
                  <c:v>42107</c:v>
                </c:pt>
                <c:pt idx="5079" formatCode="mm/dd/yyyy\ \ \ hh:mm">
                  <c:v>42107.25</c:v>
                </c:pt>
                <c:pt idx="5080" formatCode="mm/dd/yyyy\ \ \ hh:mm">
                  <c:v>42107.5</c:v>
                </c:pt>
                <c:pt idx="5081" formatCode="mm/dd/yyyy\ \ \ hh:mm">
                  <c:v>42107.75</c:v>
                </c:pt>
                <c:pt idx="5082" formatCode="mm/dd/yyyy\ \ \ hh:mm">
                  <c:v>42108</c:v>
                </c:pt>
                <c:pt idx="5083" formatCode="mm/dd/yyyy\ \ \ hh:mm">
                  <c:v>42108.25</c:v>
                </c:pt>
                <c:pt idx="5084" formatCode="mm/dd/yyyy\ \ \ hh:mm">
                  <c:v>42108.5</c:v>
                </c:pt>
                <c:pt idx="5085" formatCode="mm/dd/yyyy\ \ \ hh:mm">
                  <c:v>42108.75</c:v>
                </c:pt>
                <c:pt idx="5086" formatCode="mm/dd/yyyy\ \ \ hh:mm">
                  <c:v>42109</c:v>
                </c:pt>
                <c:pt idx="5087" formatCode="mm/dd/yyyy\ \ \ hh:mm">
                  <c:v>42109.25</c:v>
                </c:pt>
                <c:pt idx="5088" formatCode="mm/dd/yyyy\ \ \ hh:mm">
                  <c:v>42109.5</c:v>
                </c:pt>
                <c:pt idx="5089" formatCode="mm/dd/yyyy\ \ \ hh:mm">
                  <c:v>42109.75</c:v>
                </c:pt>
                <c:pt idx="5090" formatCode="mm/dd/yyyy\ \ \ hh:mm">
                  <c:v>42110</c:v>
                </c:pt>
                <c:pt idx="5091" formatCode="mm/dd/yyyy\ \ \ hh:mm">
                  <c:v>42110.25</c:v>
                </c:pt>
                <c:pt idx="5092" formatCode="mm/dd/yyyy\ \ \ hh:mm">
                  <c:v>42110.5</c:v>
                </c:pt>
                <c:pt idx="5093" formatCode="mm/dd/yyyy\ \ \ hh:mm">
                  <c:v>42110.75</c:v>
                </c:pt>
                <c:pt idx="5094" formatCode="mm/dd/yyyy\ \ \ hh:mm">
                  <c:v>42111</c:v>
                </c:pt>
                <c:pt idx="5095" formatCode="mm/dd/yyyy\ \ \ hh:mm">
                  <c:v>42111.25</c:v>
                </c:pt>
                <c:pt idx="5096" formatCode="mm/dd/yyyy\ \ \ hh:mm">
                  <c:v>42111.5</c:v>
                </c:pt>
                <c:pt idx="5097" formatCode="mm/dd/yyyy\ \ \ hh:mm">
                  <c:v>42111.75</c:v>
                </c:pt>
                <c:pt idx="5098" formatCode="mm/dd/yyyy\ \ \ hh:mm">
                  <c:v>42112</c:v>
                </c:pt>
                <c:pt idx="5099" formatCode="mm/dd/yyyy\ \ \ hh:mm">
                  <c:v>42112.25</c:v>
                </c:pt>
                <c:pt idx="5100" formatCode="mm/dd/yyyy\ \ \ hh:mm">
                  <c:v>42112.5</c:v>
                </c:pt>
                <c:pt idx="5101" formatCode="mm/dd/yyyy\ \ \ hh:mm">
                  <c:v>42112.75</c:v>
                </c:pt>
                <c:pt idx="5102" formatCode="mm/dd/yyyy\ \ \ hh:mm">
                  <c:v>42113</c:v>
                </c:pt>
                <c:pt idx="5103" formatCode="mm/dd/yyyy\ \ \ hh:mm">
                  <c:v>42113.25</c:v>
                </c:pt>
                <c:pt idx="5104" formatCode="mm/dd/yyyy\ \ \ hh:mm">
                  <c:v>42113.5</c:v>
                </c:pt>
                <c:pt idx="5105" formatCode="mm/dd/yyyy\ \ \ hh:mm">
                  <c:v>42113.75</c:v>
                </c:pt>
                <c:pt idx="5106" formatCode="mm/dd/yyyy\ \ \ hh:mm">
                  <c:v>42114</c:v>
                </c:pt>
                <c:pt idx="5107" formatCode="mm/dd/yyyy\ \ \ hh:mm">
                  <c:v>42114.25</c:v>
                </c:pt>
                <c:pt idx="5108" formatCode="mm/dd/yyyy\ \ \ hh:mm">
                  <c:v>42114.5</c:v>
                </c:pt>
                <c:pt idx="5109" formatCode="mm/dd/yyyy\ \ \ hh:mm">
                  <c:v>42114.75</c:v>
                </c:pt>
                <c:pt idx="5110" formatCode="mm/dd/yyyy\ \ \ hh:mm">
                  <c:v>42115</c:v>
                </c:pt>
                <c:pt idx="5111" formatCode="mm/dd/yyyy\ \ \ hh:mm">
                  <c:v>42115.25</c:v>
                </c:pt>
                <c:pt idx="5112" formatCode="mm/dd/yyyy\ \ \ hh:mm">
                  <c:v>42115.5</c:v>
                </c:pt>
                <c:pt idx="5113" formatCode="mm/dd/yyyy\ \ \ hh:mm">
                  <c:v>42115.75</c:v>
                </c:pt>
                <c:pt idx="5114" formatCode="mm/dd/yyyy\ \ \ hh:mm">
                  <c:v>42116</c:v>
                </c:pt>
                <c:pt idx="5115" formatCode="mm/dd/yyyy\ \ \ hh:mm">
                  <c:v>42116.25</c:v>
                </c:pt>
                <c:pt idx="5116" formatCode="mm/dd/yyyy\ \ \ hh:mm">
                  <c:v>42116.5</c:v>
                </c:pt>
                <c:pt idx="5117" formatCode="mm/dd/yyyy\ \ \ hh:mm">
                  <c:v>42116.75</c:v>
                </c:pt>
                <c:pt idx="5118" formatCode="mm/dd/yyyy\ \ \ hh:mm">
                  <c:v>42117</c:v>
                </c:pt>
                <c:pt idx="5119" formatCode="mm/dd/yyyy\ \ \ hh:mm">
                  <c:v>42117.25</c:v>
                </c:pt>
                <c:pt idx="5120" formatCode="mm/dd/yyyy\ \ \ hh:mm">
                  <c:v>42117.5</c:v>
                </c:pt>
                <c:pt idx="5121" formatCode="mm/dd/yyyy\ \ \ hh:mm">
                  <c:v>42117.75</c:v>
                </c:pt>
                <c:pt idx="5122" formatCode="mm/dd/yyyy\ \ \ hh:mm">
                  <c:v>42118</c:v>
                </c:pt>
                <c:pt idx="5123" formatCode="mm/dd/yyyy\ \ \ hh:mm">
                  <c:v>42118.25</c:v>
                </c:pt>
                <c:pt idx="5124" formatCode="mm/dd/yyyy\ \ \ hh:mm">
                  <c:v>42118.5</c:v>
                </c:pt>
                <c:pt idx="5125" formatCode="mm/dd/yyyy\ \ \ hh:mm">
                  <c:v>42118.75</c:v>
                </c:pt>
                <c:pt idx="5126" formatCode="mm/dd/yyyy\ \ \ hh:mm">
                  <c:v>42119</c:v>
                </c:pt>
                <c:pt idx="5127" formatCode="mm/dd/yyyy\ \ \ hh:mm">
                  <c:v>42119.25</c:v>
                </c:pt>
                <c:pt idx="5128" formatCode="mm/dd/yyyy\ \ \ hh:mm">
                  <c:v>42119.5</c:v>
                </c:pt>
                <c:pt idx="5129" formatCode="mm/dd/yyyy\ \ \ hh:mm">
                  <c:v>42119.75</c:v>
                </c:pt>
                <c:pt idx="5130" formatCode="mm/dd/yyyy\ \ \ hh:mm">
                  <c:v>42120</c:v>
                </c:pt>
                <c:pt idx="5131" formatCode="mm/dd/yyyy\ \ \ hh:mm">
                  <c:v>42120.25</c:v>
                </c:pt>
                <c:pt idx="5132" formatCode="mm/dd/yyyy\ \ \ hh:mm">
                  <c:v>42120.5</c:v>
                </c:pt>
                <c:pt idx="5133" formatCode="mm/dd/yyyy\ \ \ hh:mm">
                  <c:v>42120.75</c:v>
                </c:pt>
                <c:pt idx="5134" formatCode="mm/dd/yyyy\ \ \ hh:mm">
                  <c:v>42121</c:v>
                </c:pt>
                <c:pt idx="5135" formatCode="mm/dd/yyyy\ \ \ hh:mm">
                  <c:v>42121.25</c:v>
                </c:pt>
                <c:pt idx="5136" formatCode="mm/dd/yyyy\ \ \ hh:mm">
                  <c:v>42121.5</c:v>
                </c:pt>
                <c:pt idx="5137" formatCode="mm/dd/yyyy\ \ \ hh:mm">
                  <c:v>42121.75</c:v>
                </c:pt>
                <c:pt idx="5138" formatCode="mm/dd/yyyy\ \ \ hh:mm">
                  <c:v>42122</c:v>
                </c:pt>
                <c:pt idx="5139" formatCode="mm/dd/yyyy\ \ \ hh:mm">
                  <c:v>42122.25</c:v>
                </c:pt>
                <c:pt idx="5140" formatCode="mm/dd/yyyy\ \ \ hh:mm">
                  <c:v>42122.5</c:v>
                </c:pt>
                <c:pt idx="5141" formatCode="mm/dd/yyyy\ \ \ hh:mm">
                  <c:v>42122.75</c:v>
                </c:pt>
                <c:pt idx="5142" formatCode="mm/dd/yyyy\ \ \ hh:mm">
                  <c:v>42123</c:v>
                </c:pt>
                <c:pt idx="5143" formatCode="mm/dd/yyyy\ \ \ hh:mm">
                  <c:v>42123.25</c:v>
                </c:pt>
                <c:pt idx="5144" formatCode="mm/dd/yyyy\ \ \ hh:mm">
                  <c:v>42123.5</c:v>
                </c:pt>
                <c:pt idx="5145" formatCode="mm/dd/yyyy\ \ \ hh:mm">
                  <c:v>42123.75</c:v>
                </c:pt>
                <c:pt idx="5146" formatCode="mm/dd/yyyy\ \ \ hh:mm">
                  <c:v>42124</c:v>
                </c:pt>
                <c:pt idx="5147" formatCode="mm/dd/yyyy\ \ \ hh:mm">
                  <c:v>42124.25</c:v>
                </c:pt>
                <c:pt idx="5148" formatCode="mm/dd/yyyy\ \ \ hh:mm">
                  <c:v>42124.5</c:v>
                </c:pt>
                <c:pt idx="5149" formatCode="mm/dd/yyyy\ \ \ hh:mm">
                  <c:v>42124.75</c:v>
                </c:pt>
                <c:pt idx="5150" formatCode="mm/dd/yyyy\ \ \ hh:mm">
                  <c:v>42125</c:v>
                </c:pt>
                <c:pt idx="5151" formatCode="mm/dd/yyyy\ \ \ hh:mm">
                  <c:v>42125.25</c:v>
                </c:pt>
                <c:pt idx="5152" formatCode="mm/dd/yyyy\ \ \ hh:mm">
                  <c:v>42125.5</c:v>
                </c:pt>
                <c:pt idx="5153" formatCode="mm/dd/yyyy\ \ \ hh:mm">
                  <c:v>42125.75</c:v>
                </c:pt>
                <c:pt idx="5154" formatCode="mm/dd/yyyy\ \ \ hh:mm">
                  <c:v>42126</c:v>
                </c:pt>
                <c:pt idx="5155" formatCode="mm/dd/yyyy\ \ \ hh:mm">
                  <c:v>42126.25</c:v>
                </c:pt>
                <c:pt idx="5156" formatCode="mm/dd/yyyy\ \ \ hh:mm">
                  <c:v>42126.5</c:v>
                </c:pt>
                <c:pt idx="5157" formatCode="mm/dd/yyyy\ \ \ hh:mm">
                  <c:v>42126.75</c:v>
                </c:pt>
                <c:pt idx="5158" formatCode="mm/dd/yyyy\ \ \ hh:mm">
                  <c:v>42127</c:v>
                </c:pt>
                <c:pt idx="5159" formatCode="mm/dd/yyyy\ \ \ hh:mm">
                  <c:v>42127.25</c:v>
                </c:pt>
                <c:pt idx="5160" formatCode="mm/dd/yyyy\ \ \ hh:mm">
                  <c:v>42127.5</c:v>
                </c:pt>
                <c:pt idx="5161" formatCode="mm/dd/yyyy\ \ \ hh:mm">
                  <c:v>42127.75</c:v>
                </c:pt>
                <c:pt idx="5162" formatCode="mm/dd/yyyy\ \ \ hh:mm">
                  <c:v>42128</c:v>
                </c:pt>
                <c:pt idx="5163" formatCode="mm/dd/yyyy\ \ \ hh:mm">
                  <c:v>42128.25</c:v>
                </c:pt>
                <c:pt idx="5164" formatCode="mm/dd/yyyy\ \ \ hh:mm">
                  <c:v>42128.5</c:v>
                </c:pt>
                <c:pt idx="5165" formatCode="mm/dd/yyyy\ \ \ hh:mm">
                  <c:v>42128.75</c:v>
                </c:pt>
                <c:pt idx="5166" formatCode="mm/dd/yyyy\ \ \ hh:mm">
                  <c:v>42129</c:v>
                </c:pt>
                <c:pt idx="5167" formatCode="mm/dd/yyyy\ \ \ hh:mm">
                  <c:v>42129.25</c:v>
                </c:pt>
                <c:pt idx="5168" formatCode="mm/dd/yyyy\ \ \ hh:mm">
                  <c:v>42129.5</c:v>
                </c:pt>
                <c:pt idx="5169" formatCode="mm/dd/yyyy\ \ \ hh:mm">
                  <c:v>42129.75</c:v>
                </c:pt>
                <c:pt idx="5170" formatCode="mm/dd/yyyy\ \ \ hh:mm">
                  <c:v>42130</c:v>
                </c:pt>
                <c:pt idx="5171" formatCode="mm/dd/yyyy\ \ \ hh:mm">
                  <c:v>42130.25</c:v>
                </c:pt>
                <c:pt idx="5172" formatCode="mm/dd/yyyy\ \ \ hh:mm">
                  <c:v>42130.5</c:v>
                </c:pt>
                <c:pt idx="5173" formatCode="mm/dd/yyyy\ \ \ hh:mm">
                  <c:v>42130.75</c:v>
                </c:pt>
                <c:pt idx="5174" formatCode="mm/dd/yyyy\ \ \ hh:mm">
                  <c:v>42131</c:v>
                </c:pt>
                <c:pt idx="5175" formatCode="mm/dd/yyyy\ \ \ hh:mm">
                  <c:v>42131.25</c:v>
                </c:pt>
                <c:pt idx="5176" formatCode="mm/dd/yyyy\ \ \ hh:mm">
                  <c:v>42131.5</c:v>
                </c:pt>
                <c:pt idx="5177" formatCode="mm/dd/yyyy\ \ \ hh:mm">
                  <c:v>42131.75</c:v>
                </c:pt>
                <c:pt idx="5178" formatCode="mm/dd/yyyy\ \ \ hh:mm">
                  <c:v>42132</c:v>
                </c:pt>
                <c:pt idx="5179" formatCode="mm/dd/yyyy\ \ \ hh:mm">
                  <c:v>42132.25</c:v>
                </c:pt>
                <c:pt idx="5180" formatCode="mm/dd/yyyy\ \ \ hh:mm">
                  <c:v>42132.5</c:v>
                </c:pt>
                <c:pt idx="5181" formatCode="mm/dd/yyyy\ \ \ hh:mm">
                  <c:v>42132.75</c:v>
                </c:pt>
                <c:pt idx="5182" formatCode="mm/dd/yyyy\ \ \ hh:mm">
                  <c:v>42133</c:v>
                </c:pt>
                <c:pt idx="5183" formatCode="mm/dd/yyyy\ \ \ hh:mm">
                  <c:v>42133.25</c:v>
                </c:pt>
                <c:pt idx="5184" formatCode="mm/dd/yyyy\ \ \ hh:mm">
                  <c:v>42133.5</c:v>
                </c:pt>
                <c:pt idx="5185" formatCode="mm/dd/yyyy\ \ \ hh:mm">
                  <c:v>42133.75</c:v>
                </c:pt>
                <c:pt idx="5186" formatCode="mm/dd/yyyy\ \ \ hh:mm">
                  <c:v>42134</c:v>
                </c:pt>
                <c:pt idx="5187" formatCode="mm/dd/yyyy\ \ \ hh:mm">
                  <c:v>42134.25</c:v>
                </c:pt>
                <c:pt idx="5188" formatCode="mm/dd/yyyy\ \ \ hh:mm">
                  <c:v>42134.5</c:v>
                </c:pt>
                <c:pt idx="5189" formatCode="mm/dd/yyyy\ \ \ hh:mm">
                  <c:v>42134.75</c:v>
                </c:pt>
                <c:pt idx="5190" formatCode="mm/dd/yyyy\ \ \ hh:mm">
                  <c:v>42135</c:v>
                </c:pt>
                <c:pt idx="5191" formatCode="mm/dd/yyyy\ \ \ hh:mm">
                  <c:v>42135.25</c:v>
                </c:pt>
                <c:pt idx="5192" formatCode="mm/dd/yyyy\ \ \ hh:mm">
                  <c:v>42135.5</c:v>
                </c:pt>
                <c:pt idx="5193" formatCode="mm/dd/yyyy\ \ \ hh:mm">
                  <c:v>42135.75</c:v>
                </c:pt>
                <c:pt idx="5194" formatCode="mm/dd/yyyy\ \ \ hh:mm">
                  <c:v>42136</c:v>
                </c:pt>
                <c:pt idx="5195" formatCode="mm/dd/yyyy\ \ \ hh:mm">
                  <c:v>42136.25</c:v>
                </c:pt>
                <c:pt idx="5196" formatCode="mm/dd/yyyy\ \ \ hh:mm">
                  <c:v>42136.5</c:v>
                </c:pt>
                <c:pt idx="5197" formatCode="mm/dd/yyyy\ \ \ hh:mm">
                  <c:v>42136.75</c:v>
                </c:pt>
                <c:pt idx="5198" formatCode="mm/dd/yyyy\ \ \ hh:mm">
                  <c:v>42137</c:v>
                </c:pt>
                <c:pt idx="5199" formatCode="mm/dd/yyyy\ \ \ hh:mm">
                  <c:v>42137.25</c:v>
                </c:pt>
                <c:pt idx="5200" formatCode="mm/dd/yyyy\ \ \ hh:mm">
                  <c:v>42137.5</c:v>
                </c:pt>
                <c:pt idx="5201" formatCode="mm/dd/yyyy\ \ \ hh:mm">
                  <c:v>42137.75</c:v>
                </c:pt>
                <c:pt idx="5202" formatCode="mm/dd/yyyy\ \ \ hh:mm">
                  <c:v>42138</c:v>
                </c:pt>
                <c:pt idx="5203" formatCode="mm/dd/yyyy\ \ \ hh:mm">
                  <c:v>42138.25</c:v>
                </c:pt>
                <c:pt idx="5204" formatCode="mm/dd/yyyy\ \ \ hh:mm">
                  <c:v>42138.5</c:v>
                </c:pt>
                <c:pt idx="5205" formatCode="mm/dd/yyyy\ \ \ hh:mm">
                  <c:v>42138.75</c:v>
                </c:pt>
                <c:pt idx="5206" formatCode="mm/dd/yyyy\ \ \ hh:mm">
                  <c:v>42139</c:v>
                </c:pt>
                <c:pt idx="5207" formatCode="mm/dd/yyyy\ \ \ hh:mm">
                  <c:v>42139.25</c:v>
                </c:pt>
                <c:pt idx="5208" formatCode="mm/dd/yyyy\ \ \ hh:mm">
                  <c:v>42139.5</c:v>
                </c:pt>
                <c:pt idx="5209" formatCode="mm/dd/yyyy\ \ \ hh:mm">
                  <c:v>42139.75</c:v>
                </c:pt>
                <c:pt idx="5210" formatCode="mm/dd/yyyy\ \ \ hh:mm">
                  <c:v>42140</c:v>
                </c:pt>
                <c:pt idx="5211" formatCode="mm/dd/yyyy\ \ \ hh:mm">
                  <c:v>42140.25</c:v>
                </c:pt>
                <c:pt idx="5212" formatCode="mm/dd/yyyy\ \ \ hh:mm">
                  <c:v>42140.5</c:v>
                </c:pt>
                <c:pt idx="5213" formatCode="mm/dd/yyyy\ \ \ hh:mm">
                  <c:v>42140.75</c:v>
                </c:pt>
                <c:pt idx="5214" formatCode="mm/dd/yyyy\ \ \ hh:mm">
                  <c:v>42141</c:v>
                </c:pt>
                <c:pt idx="5215" formatCode="mm/dd/yyyy\ \ \ hh:mm">
                  <c:v>42141.25</c:v>
                </c:pt>
                <c:pt idx="5216" formatCode="mm/dd/yyyy\ \ \ hh:mm">
                  <c:v>42141.5</c:v>
                </c:pt>
                <c:pt idx="5217" formatCode="mm/dd/yyyy\ \ \ hh:mm">
                  <c:v>42141.75</c:v>
                </c:pt>
                <c:pt idx="5218" formatCode="mm/dd/yyyy\ \ \ hh:mm">
                  <c:v>42142</c:v>
                </c:pt>
                <c:pt idx="5219" formatCode="mm/dd/yyyy\ \ \ hh:mm">
                  <c:v>42142.25</c:v>
                </c:pt>
                <c:pt idx="5220" formatCode="mm/dd/yyyy\ \ \ hh:mm">
                  <c:v>42142.5</c:v>
                </c:pt>
                <c:pt idx="5221" formatCode="mm/dd/yyyy\ \ \ hh:mm">
                  <c:v>42142.75</c:v>
                </c:pt>
                <c:pt idx="5222" formatCode="mm/dd/yyyy\ \ \ hh:mm">
                  <c:v>42143</c:v>
                </c:pt>
                <c:pt idx="5223" formatCode="mm/dd/yyyy\ \ \ hh:mm">
                  <c:v>42143.25</c:v>
                </c:pt>
                <c:pt idx="5224" formatCode="mm/dd/yyyy\ \ \ hh:mm">
                  <c:v>42143.5</c:v>
                </c:pt>
                <c:pt idx="5225" formatCode="mm/dd/yyyy\ \ \ hh:mm">
                  <c:v>42143.75</c:v>
                </c:pt>
                <c:pt idx="5226" formatCode="mm/dd/yyyy\ \ \ hh:mm">
                  <c:v>42144</c:v>
                </c:pt>
                <c:pt idx="5227" formatCode="mm/dd/yyyy\ \ \ hh:mm">
                  <c:v>42144.25</c:v>
                </c:pt>
                <c:pt idx="5228" formatCode="mm/dd/yyyy\ \ \ hh:mm">
                  <c:v>42144.5</c:v>
                </c:pt>
                <c:pt idx="5229" formatCode="mm/dd/yyyy\ \ \ hh:mm">
                  <c:v>42144.75</c:v>
                </c:pt>
                <c:pt idx="5230" formatCode="mm/dd/yyyy\ \ \ hh:mm">
                  <c:v>42145</c:v>
                </c:pt>
                <c:pt idx="5231" formatCode="mm/dd/yyyy\ \ \ hh:mm">
                  <c:v>42145.25</c:v>
                </c:pt>
                <c:pt idx="5232" formatCode="mm/dd/yyyy\ \ \ hh:mm">
                  <c:v>42145.5</c:v>
                </c:pt>
                <c:pt idx="5233" formatCode="mm/dd/yyyy\ \ \ hh:mm">
                  <c:v>42145.75</c:v>
                </c:pt>
                <c:pt idx="5234" formatCode="mm/dd/yyyy\ \ \ hh:mm">
                  <c:v>42146</c:v>
                </c:pt>
                <c:pt idx="5235" formatCode="mm/dd/yyyy\ \ \ hh:mm">
                  <c:v>42146.25</c:v>
                </c:pt>
                <c:pt idx="5236" formatCode="mm/dd/yyyy\ \ \ hh:mm">
                  <c:v>42146.5</c:v>
                </c:pt>
                <c:pt idx="5237" formatCode="mm/dd/yyyy\ \ \ hh:mm">
                  <c:v>42146.75</c:v>
                </c:pt>
                <c:pt idx="5238" formatCode="mm/dd/yyyy\ \ \ hh:mm">
                  <c:v>42147</c:v>
                </c:pt>
                <c:pt idx="5239" formatCode="mm/dd/yyyy\ \ \ hh:mm">
                  <c:v>42147.25</c:v>
                </c:pt>
                <c:pt idx="5240" formatCode="mm/dd/yyyy\ \ \ hh:mm">
                  <c:v>42147.5</c:v>
                </c:pt>
                <c:pt idx="5241" formatCode="mm/dd/yyyy\ \ \ hh:mm">
                  <c:v>42147.75</c:v>
                </c:pt>
                <c:pt idx="5242" formatCode="mm/dd/yyyy\ \ \ hh:mm">
                  <c:v>42148</c:v>
                </c:pt>
                <c:pt idx="5243" formatCode="mm/dd/yyyy\ \ \ hh:mm">
                  <c:v>42148.25</c:v>
                </c:pt>
                <c:pt idx="5244" formatCode="mm/dd/yyyy\ \ \ hh:mm">
                  <c:v>42148.5</c:v>
                </c:pt>
                <c:pt idx="5245" formatCode="mm/dd/yyyy\ \ \ hh:mm">
                  <c:v>42148.75</c:v>
                </c:pt>
                <c:pt idx="5246" formatCode="mm/dd/yyyy\ \ \ hh:mm">
                  <c:v>42149</c:v>
                </c:pt>
                <c:pt idx="5247" formatCode="mm/dd/yyyy\ \ \ hh:mm">
                  <c:v>42149.25</c:v>
                </c:pt>
                <c:pt idx="5248" formatCode="mm/dd/yyyy\ \ \ hh:mm">
                  <c:v>42149.5</c:v>
                </c:pt>
                <c:pt idx="5249" formatCode="mm/dd/yyyy\ \ \ hh:mm">
                  <c:v>42149.75</c:v>
                </c:pt>
                <c:pt idx="5250" formatCode="mm/dd/yyyy\ \ \ hh:mm">
                  <c:v>42150</c:v>
                </c:pt>
                <c:pt idx="5251" formatCode="mm/dd/yyyy\ \ \ hh:mm">
                  <c:v>42150.25</c:v>
                </c:pt>
                <c:pt idx="5252" formatCode="mm/dd/yyyy\ \ \ hh:mm">
                  <c:v>42150.5</c:v>
                </c:pt>
                <c:pt idx="5253" formatCode="mm/dd/yyyy\ \ \ hh:mm">
                  <c:v>42150.75</c:v>
                </c:pt>
                <c:pt idx="5254" formatCode="mm/dd/yyyy\ \ \ hh:mm">
                  <c:v>42151</c:v>
                </c:pt>
                <c:pt idx="5255" formatCode="mm/dd/yyyy\ \ \ hh:mm">
                  <c:v>42151.25</c:v>
                </c:pt>
                <c:pt idx="5256" formatCode="mm/dd/yyyy\ \ \ hh:mm">
                  <c:v>42151.5</c:v>
                </c:pt>
                <c:pt idx="5257" formatCode="mm/dd/yyyy\ \ \ hh:mm">
                  <c:v>42151.75</c:v>
                </c:pt>
                <c:pt idx="5258" formatCode="mm/dd/yyyy\ \ \ hh:mm">
                  <c:v>42152</c:v>
                </c:pt>
                <c:pt idx="5259" formatCode="mm/dd/yyyy\ \ \ hh:mm">
                  <c:v>42152.25</c:v>
                </c:pt>
                <c:pt idx="5260" formatCode="mm/dd/yyyy\ \ \ hh:mm">
                  <c:v>42152.5</c:v>
                </c:pt>
                <c:pt idx="5261" formatCode="mm/dd/yyyy\ \ \ hh:mm">
                  <c:v>42152.75</c:v>
                </c:pt>
                <c:pt idx="5262" formatCode="mm/dd/yyyy\ \ \ hh:mm">
                  <c:v>42153</c:v>
                </c:pt>
                <c:pt idx="5263" formatCode="mm/dd/yyyy\ \ \ hh:mm">
                  <c:v>42153.25</c:v>
                </c:pt>
                <c:pt idx="5264" formatCode="mm/dd/yyyy\ \ \ hh:mm">
                  <c:v>42153.5</c:v>
                </c:pt>
                <c:pt idx="5265" formatCode="mm/dd/yyyy\ \ \ hh:mm">
                  <c:v>42153.75</c:v>
                </c:pt>
                <c:pt idx="5266" formatCode="mm/dd/yyyy\ \ \ hh:mm">
                  <c:v>42154</c:v>
                </c:pt>
                <c:pt idx="5267" formatCode="mm/dd/yyyy\ \ \ hh:mm">
                  <c:v>42154.25</c:v>
                </c:pt>
                <c:pt idx="5268" formatCode="mm/dd/yyyy\ \ \ hh:mm">
                  <c:v>42154.5</c:v>
                </c:pt>
                <c:pt idx="5269" formatCode="mm/dd/yyyy\ \ \ hh:mm">
                  <c:v>42154.75</c:v>
                </c:pt>
                <c:pt idx="5270" formatCode="mm/dd/yyyy\ \ \ hh:mm">
                  <c:v>42155</c:v>
                </c:pt>
                <c:pt idx="5271" formatCode="mm/dd/yyyy\ \ \ hh:mm">
                  <c:v>42155.25</c:v>
                </c:pt>
                <c:pt idx="5272" formatCode="mm/dd/yyyy\ \ \ hh:mm">
                  <c:v>42155.5</c:v>
                </c:pt>
                <c:pt idx="5273" formatCode="mm/dd/yyyy\ \ \ hh:mm">
                  <c:v>42155.75</c:v>
                </c:pt>
                <c:pt idx="5274" formatCode="mm/dd/yyyy\ \ \ hh:mm">
                  <c:v>42156</c:v>
                </c:pt>
                <c:pt idx="5275" formatCode="mm/dd/yyyy\ \ \ hh:mm">
                  <c:v>42156.25</c:v>
                </c:pt>
                <c:pt idx="5276" formatCode="mm/dd/yyyy\ \ \ hh:mm">
                  <c:v>42156.5</c:v>
                </c:pt>
                <c:pt idx="5277" formatCode="mm/dd/yyyy\ \ \ hh:mm">
                  <c:v>42156.75</c:v>
                </c:pt>
                <c:pt idx="5278" formatCode="mm/dd/yyyy\ \ \ hh:mm">
                  <c:v>42157</c:v>
                </c:pt>
                <c:pt idx="5279" formatCode="mm/dd/yyyy\ \ \ hh:mm">
                  <c:v>42157.25</c:v>
                </c:pt>
                <c:pt idx="5280" formatCode="mm/dd/yyyy\ \ \ hh:mm">
                  <c:v>42157.5</c:v>
                </c:pt>
                <c:pt idx="5281" formatCode="mm/dd/yyyy\ \ \ hh:mm">
                  <c:v>42157.75</c:v>
                </c:pt>
                <c:pt idx="5282" formatCode="mm/dd/yyyy\ \ \ hh:mm">
                  <c:v>42158</c:v>
                </c:pt>
                <c:pt idx="5283" formatCode="mm/dd/yyyy\ \ \ hh:mm">
                  <c:v>42158.25</c:v>
                </c:pt>
                <c:pt idx="5284" formatCode="mm/dd/yyyy\ \ \ hh:mm">
                  <c:v>42158.5</c:v>
                </c:pt>
                <c:pt idx="5285" formatCode="mm/dd/yyyy\ \ \ hh:mm">
                  <c:v>42158.75</c:v>
                </c:pt>
                <c:pt idx="5286" formatCode="mm/dd/yyyy\ \ \ hh:mm">
                  <c:v>42159</c:v>
                </c:pt>
                <c:pt idx="5287" formatCode="mm/dd/yyyy\ \ \ hh:mm">
                  <c:v>42159.25</c:v>
                </c:pt>
                <c:pt idx="5288" formatCode="mm/dd/yyyy\ \ \ hh:mm">
                  <c:v>42159.5</c:v>
                </c:pt>
                <c:pt idx="5289" formatCode="mm/dd/yyyy\ \ \ hh:mm">
                  <c:v>42159.75</c:v>
                </c:pt>
                <c:pt idx="5290" formatCode="mm/dd/yyyy\ \ \ hh:mm">
                  <c:v>42160</c:v>
                </c:pt>
                <c:pt idx="5291" formatCode="mm/dd/yyyy\ \ \ hh:mm">
                  <c:v>42160.25</c:v>
                </c:pt>
                <c:pt idx="5292" formatCode="mm/dd/yyyy\ \ \ hh:mm">
                  <c:v>42160.5</c:v>
                </c:pt>
                <c:pt idx="5293" formatCode="mm/dd/yyyy\ \ \ hh:mm">
                  <c:v>42160.75</c:v>
                </c:pt>
                <c:pt idx="5294" formatCode="mm/dd/yyyy\ \ \ hh:mm">
                  <c:v>42161</c:v>
                </c:pt>
                <c:pt idx="5295" formatCode="mm/dd/yyyy\ \ \ hh:mm">
                  <c:v>42161.25</c:v>
                </c:pt>
                <c:pt idx="5296" formatCode="mm/dd/yyyy\ \ \ hh:mm">
                  <c:v>42161.5</c:v>
                </c:pt>
                <c:pt idx="5297" formatCode="mm/dd/yyyy\ \ \ hh:mm">
                  <c:v>42161.75</c:v>
                </c:pt>
                <c:pt idx="5298" formatCode="mm/dd/yyyy\ \ \ hh:mm">
                  <c:v>42162</c:v>
                </c:pt>
                <c:pt idx="5299" formatCode="mm/dd/yyyy\ \ \ hh:mm">
                  <c:v>42162.25</c:v>
                </c:pt>
                <c:pt idx="5300" formatCode="mm/dd/yyyy\ \ \ hh:mm">
                  <c:v>42162.5</c:v>
                </c:pt>
                <c:pt idx="5301" formatCode="mm/dd/yyyy\ \ \ hh:mm">
                  <c:v>42162.75</c:v>
                </c:pt>
                <c:pt idx="5302" formatCode="mm/dd/yyyy\ \ \ hh:mm">
                  <c:v>42163</c:v>
                </c:pt>
                <c:pt idx="5303" formatCode="mm/dd/yyyy\ \ \ hh:mm">
                  <c:v>42163.25</c:v>
                </c:pt>
                <c:pt idx="5304" formatCode="mm/dd/yyyy\ \ \ hh:mm">
                  <c:v>42163.5</c:v>
                </c:pt>
                <c:pt idx="5305" formatCode="mm/dd/yyyy\ \ \ hh:mm">
                  <c:v>42163.75</c:v>
                </c:pt>
                <c:pt idx="5306" formatCode="mm/dd/yyyy\ \ \ hh:mm">
                  <c:v>42164</c:v>
                </c:pt>
                <c:pt idx="5307" formatCode="mm/dd/yyyy\ \ \ hh:mm">
                  <c:v>42164.25</c:v>
                </c:pt>
                <c:pt idx="5308" formatCode="mm/dd/yyyy\ \ \ hh:mm">
                  <c:v>42164.5</c:v>
                </c:pt>
                <c:pt idx="5309" formatCode="mm/dd/yyyy\ \ \ hh:mm">
                  <c:v>42164.75</c:v>
                </c:pt>
                <c:pt idx="5310" formatCode="mm/dd/yyyy\ \ \ hh:mm">
                  <c:v>42165</c:v>
                </c:pt>
                <c:pt idx="5311" formatCode="mm/dd/yyyy\ \ \ hh:mm">
                  <c:v>42165.25</c:v>
                </c:pt>
                <c:pt idx="5312" formatCode="mm/dd/yyyy\ \ \ hh:mm">
                  <c:v>42165.5</c:v>
                </c:pt>
                <c:pt idx="5313" formatCode="mm/dd/yyyy\ \ \ hh:mm">
                  <c:v>42165.75</c:v>
                </c:pt>
                <c:pt idx="5314" formatCode="mm/dd/yyyy\ \ \ hh:mm">
                  <c:v>42166</c:v>
                </c:pt>
                <c:pt idx="5315" formatCode="mm/dd/yyyy\ \ \ hh:mm">
                  <c:v>42166.25</c:v>
                </c:pt>
                <c:pt idx="5316" formatCode="mm/dd/yyyy\ \ \ hh:mm">
                  <c:v>42166.5</c:v>
                </c:pt>
                <c:pt idx="5317" formatCode="mm/dd/yyyy\ \ \ hh:mm">
                  <c:v>42166.75</c:v>
                </c:pt>
                <c:pt idx="5318" formatCode="mm/dd/yyyy\ \ \ hh:mm">
                  <c:v>42167</c:v>
                </c:pt>
                <c:pt idx="5319" formatCode="mm/dd/yyyy\ \ \ hh:mm">
                  <c:v>42167.25</c:v>
                </c:pt>
                <c:pt idx="5320" formatCode="mm/dd/yyyy\ \ \ hh:mm">
                  <c:v>42167.5</c:v>
                </c:pt>
                <c:pt idx="5321" formatCode="mm/dd/yyyy\ \ \ hh:mm">
                  <c:v>42167.75</c:v>
                </c:pt>
                <c:pt idx="5322" formatCode="mm/dd/yyyy\ \ \ hh:mm">
                  <c:v>42168</c:v>
                </c:pt>
                <c:pt idx="5323" formatCode="mm/dd/yyyy\ \ \ hh:mm">
                  <c:v>42168.25</c:v>
                </c:pt>
                <c:pt idx="5324" formatCode="mm/dd/yyyy\ \ \ hh:mm">
                  <c:v>42168.5</c:v>
                </c:pt>
                <c:pt idx="5325" formatCode="mm/dd/yyyy\ \ \ hh:mm">
                  <c:v>42168.75</c:v>
                </c:pt>
                <c:pt idx="5326" formatCode="mm/dd/yyyy\ \ \ hh:mm">
                  <c:v>42169</c:v>
                </c:pt>
                <c:pt idx="5327" formatCode="mm/dd/yyyy\ \ \ hh:mm">
                  <c:v>42169.25</c:v>
                </c:pt>
                <c:pt idx="5328" formatCode="mm/dd/yyyy\ \ \ hh:mm">
                  <c:v>42169.5</c:v>
                </c:pt>
                <c:pt idx="5329" formatCode="mm/dd/yyyy\ \ \ hh:mm">
                  <c:v>42169.75</c:v>
                </c:pt>
                <c:pt idx="5330" formatCode="mm/dd/yyyy\ \ \ hh:mm">
                  <c:v>42170</c:v>
                </c:pt>
                <c:pt idx="5331" formatCode="mm/dd/yyyy\ \ \ hh:mm">
                  <c:v>42170.25</c:v>
                </c:pt>
                <c:pt idx="5332" formatCode="mm/dd/yyyy\ \ \ hh:mm">
                  <c:v>42170.5</c:v>
                </c:pt>
                <c:pt idx="5333" formatCode="mm/dd/yyyy\ \ \ hh:mm">
                  <c:v>42170.75</c:v>
                </c:pt>
                <c:pt idx="5334" formatCode="mm/dd/yyyy\ \ \ hh:mm">
                  <c:v>42171</c:v>
                </c:pt>
                <c:pt idx="5335" formatCode="mm/dd/yyyy\ \ \ hh:mm">
                  <c:v>42171.25</c:v>
                </c:pt>
                <c:pt idx="5336" formatCode="mm/dd/yyyy\ \ \ hh:mm">
                  <c:v>42171.5</c:v>
                </c:pt>
                <c:pt idx="5337" formatCode="mm/dd/yyyy\ \ \ hh:mm">
                  <c:v>42171.75</c:v>
                </c:pt>
                <c:pt idx="5338" formatCode="mm/dd/yyyy\ \ \ hh:mm">
                  <c:v>42172</c:v>
                </c:pt>
                <c:pt idx="5339" formatCode="mm/dd/yyyy\ \ \ hh:mm">
                  <c:v>42172.25</c:v>
                </c:pt>
                <c:pt idx="5340" formatCode="mm/dd/yyyy\ \ \ hh:mm">
                  <c:v>42172.5</c:v>
                </c:pt>
                <c:pt idx="5341" formatCode="mm/dd/yyyy\ \ \ hh:mm">
                  <c:v>42172.75</c:v>
                </c:pt>
                <c:pt idx="5342" formatCode="mm/dd/yyyy\ \ \ hh:mm">
                  <c:v>42173</c:v>
                </c:pt>
                <c:pt idx="5343" formatCode="mm/dd/yyyy\ \ \ hh:mm">
                  <c:v>42173.25</c:v>
                </c:pt>
                <c:pt idx="5344" formatCode="mm/dd/yyyy\ \ \ hh:mm">
                  <c:v>42173.5</c:v>
                </c:pt>
                <c:pt idx="5345" formatCode="mm/dd/yyyy\ \ \ hh:mm">
                  <c:v>42173.75</c:v>
                </c:pt>
                <c:pt idx="5346" formatCode="mm/dd/yyyy\ \ \ hh:mm">
                  <c:v>42174</c:v>
                </c:pt>
                <c:pt idx="5347" formatCode="mm/dd/yyyy\ \ \ hh:mm">
                  <c:v>42174.25</c:v>
                </c:pt>
                <c:pt idx="5348" formatCode="mm/dd/yyyy\ \ \ hh:mm">
                  <c:v>42174.5</c:v>
                </c:pt>
                <c:pt idx="5349" formatCode="mm/dd/yyyy\ \ \ hh:mm">
                  <c:v>42174.75</c:v>
                </c:pt>
                <c:pt idx="5350" formatCode="mm/dd/yyyy\ \ \ hh:mm">
                  <c:v>42175</c:v>
                </c:pt>
                <c:pt idx="5351" formatCode="mm/dd/yyyy\ \ \ hh:mm">
                  <c:v>42175.25</c:v>
                </c:pt>
                <c:pt idx="5352" formatCode="mm/dd/yyyy\ \ \ hh:mm">
                  <c:v>42175.5</c:v>
                </c:pt>
                <c:pt idx="5353" formatCode="mm/dd/yyyy\ \ \ hh:mm">
                  <c:v>42175.75</c:v>
                </c:pt>
                <c:pt idx="5354" formatCode="mm/dd/yyyy\ \ \ hh:mm">
                  <c:v>42176</c:v>
                </c:pt>
                <c:pt idx="5355" formatCode="mm/dd/yyyy\ \ \ hh:mm">
                  <c:v>42176.25</c:v>
                </c:pt>
                <c:pt idx="5356" formatCode="mm/dd/yyyy\ \ \ hh:mm">
                  <c:v>42176.5</c:v>
                </c:pt>
                <c:pt idx="5357" formatCode="mm/dd/yyyy\ \ \ hh:mm">
                  <c:v>42176.75</c:v>
                </c:pt>
                <c:pt idx="5358" formatCode="mm/dd/yyyy\ \ \ hh:mm">
                  <c:v>42177</c:v>
                </c:pt>
                <c:pt idx="5359" formatCode="mm/dd/yyyy\ \ \ hh:mm">
                  <c:v>42177.25</c:v>
                </c:pt>
                <c:pt idx="5360" formatCode="mm/dd/yyyy\ \ \ hh:mm">
                  <c:v>42177.5</c:v>
                </c:pt>
                <c:pt idx="5361" formatCode="mm/dd/yyyy\ \ \ hh:mm">
                  <c:v>42177.75</c:v>
                </c:pt>
                <c:pt idx="5362" formatCode="mm/dd/yyyy\ \ \ hh:mm">
                  <c:v>42178</c:v>
                </c:pt>
                <c:pt idx="5363" formatCode="mm/dd/yyyy\ \ \ hh:mm">
                  <c:v>42178.25</c:v>
                </c:pt>
                <c:pt idx="5364" formatCode="mm/dd/yyyy\ \ \ hh:mm">
                  <c:v>42178.5</c:v>
                </c:pt>
                <c:pt idx="5365" formatCode="mm/dd/yyyy\ \ \ hh:mm">
                  <c:v>42178.75</c:v>
                </c:pt>
                <c:pt idx="5366" formatCode="mm/dd/yyyy\ \ \ hh:mm">
                  <c:v>42179</c:v>
                </c:pt>
                <c:pt idx="5367" formatCode="mm/dd/yyyy\ \ \ hh:mm">
                  <c:v>42179.25</c:v>
                </c:pt>
                <c:pt idx="5368" formatCode="mm/dd/yyyy\ \ \ hh:mm">
                  <c:v>42179.5</c:v>
                </c:pt>
                <c:pt idx="5369" formatCode="mm/dd/yyyy\ \ \ hh:mm">
                  <c:v>42179.75</c:v>
                </c:pt>
                <c:pt idx="5370" formatCode="mm/dd/yyyy\ \ \ hh:mm">
                  <c:v>42180</c:v>
                </c:pt>
                <c:pt idx="5371" formatCode="mm/dd/yyyy\ \ \ hh:mm">
                  <c:v>42180.25</c:v>
                </c:pt>
                <c:pt idx="5372" formatCode="mm/dd/yyyy\ \ \ hh:mm">
                  <c:v>42180.5</c:v>
                </c:pt>
                <c:pt idx="5373" formatCode="mm/dd/yyyy\ \ \ hh:mm">
                  <c:v>42180.75</c:v>
                </c:pt>
                <c:pt idx="5374" formatCode="mm/dd/yyyy\ \ \ hh:mm">
                  <c:v>42181</c:v>
                </c:pt>
                <c:pt idx="5375" formatCode="mm/dd/yyyy\ \ \ hh:mm">
                  <c:v>42181.25</c:v>
                </c:pt>
                <c:pt idx="5376" formatCode="mm/dd/yyyy\ \ \ hh:mm">
                  <c:v>42181.5</c:v>
                </c:pt>
                <c:pt idx="5377" formatCode="mm/dd/yyyy\ \ \ hh:mm">
                  <c:v>42181.75</c:v>
                </c:pt>
                <c:pt idx="5378" formatCode="mm/dd/yyyy\ \ \ hh:mm">
                  <c:v>42182</c:v>
                </c:pt>
                <c:pt idx="5379" formatCode="mm/dd/yyyy\ \ \ hh:mm">
                  <c:v>42182.25</c:v>
                </c:pt>
                <c:pt idx="5380" formatCode="mm/dd/yyyy\ \ \ hh:mm">
                  <c:v>42182.5</c:v>
                </c:pt>
                <c:pt idx="5381" formatCode="mm/dd/yyyy\ \ \ hh:mm">
                  <c:v>42182.75</c:v>
                </c:pt>
                <c:pt idx="5382" formatCode="mm/dd/yyyy\ \ \ hh:mm">
                  <c:v>42183</c:v>
                </c:pt>
                <c:pt idx="5383" formatCode="mm/dd/yyyy\ \ \ hh:mm">
                  <c:v>42183.25</c:v>
                </c:pt>
                <c:pt idx="5384" formatCode="mm/dd/yyyy\ \ \ hh:mm">
                  <c:v>42183.5</c:v>
                </c:pt>
                <c:pt idx="5385" formatCode="mm/dd/yyyy\ \ \ hh:mm">
                  <c:v>42183.75</c:v>
                </c:pt>
                <c:pt idx="5386" formatCode="mm/dd/yyyy\ \ \ hh:mm">
                  <c:v>42184</c:v>
                </c:pt>
                <c:pt idx="5387" formatCode="mm/dd/yyyy\ \ \ hh:mm">
                  <c:v>42184.25</c:v>
                </c:pt>
                <c:pt idx="5388" formatCode="mm/dd/yyyy\ \ \ hh:mm">
                  <c:v>42184.5</c:v>
                </c:pt>
                <c:pt idx="5389" formatCode="mm/dd/yyyy\ \ \ hh:mm">
                  <c:v>42184.75</c:v>
                </c:pt>
                <c:pt idx="5390" formatCode="mm/dd/yyyy\ \ \ hh:mm">
                  <c:v>42185</c:v>
                </c:pt>
                <c:pt idx="5391" formatCode="mm/dd/yyyy\ \ \ hh:mm">
                  <c:v>42185.25</c:v>
                </c:pt>
                <c:pt idx="5392" formatCode="mm/dd/yyyy\ \ \ hh:mm">
                  <c:v>42185.5</c:v>
                </c:pt>
                <c:pt idx="5393" formatCode="mm/dd/yyyy\ \ \ hh:mm">
                  <c:v>42185.75</c:v>
                </c:pt>
                <c:pt idx="5394" formatCode="mm/dd/yyyy\ \ \ hh:mm">
                  <c:v>42186</c:v>
                </c:pt>
                <c:pt idx="5395" formatCode="mm/dd/yyyy\ \ \ hh:mm">
                  <c:v>42186.25</c:v>
                </c:pt>
                <c:pt idx="5396" formatCode="mm/dd/yyyy\ \ \ hh:mm">
                  <c:v>42186.5</c:v>
                </c:pt>
                <c:pt idx="5397" formatCode="mm/dd/yyyy\ \ \ hh:mm">
                  <c:v>42186.75</c:v>
                </c:pt>
                <c:pt idx="5398" formatCode="mm/dd/yyyy\ \ \ hh:mm">
                  <c:v>42187</c:v>
                </c:pt>
                <c:pt idx="5399" formatCode="mm/dd/yyyy\ \ \ hh:mm">
                  <c:v>42187.25</c:v>
                </c:pt>
                <c:pt idx="5400" formatCode="mm/dd/yyyy\ \ \ hh:mm">
                  <c:v>42187.5</c:v>
                </c:pt>
                <c:pt idx="5401" formatCode="mm/dd/yyyy\ \ \ hh:mm">
                  <c:v>42187.75</c:v>
                </c:pt>
                <c:pt idx="5402" formatCode="mm/dd/yyyy\ \ \ hh:mm">
                  <c:v>42188</c:v>
                </c:pt>
                <c:pt idx="5403" formatCode="mm/dd/yyyy\ \ \ hh:mm">
                  <c:v>42188.25</c:v>
                </c:pt>
                <c:pt idx="5404" formatCode="mm/dd/yyyy\ \ \ hh:mm">
                  <c:v>42188.5</c:v>
                </c:pt>
                <c:pt idx="5405" formatCode="mm/dd/yyyy\ \ \ hh:mm">
                  <c:v>42188.75</c:v>
                </c:pt>
                <c:pt idx="5406" formatCode="mm/dd/yyyy\ \ \ hh:mm">
                  <c:v>42189</c:v>
                </c:pt>
                <c:pt idx="5407" formatCode="mm/dd/yyyy\ \ \ hh:mm">
                  <c:v>42189.25</c:v>
                </c:pt>
                <c:pt idx="5408" formatCode="mm/dd/yyyy\ \ \ hh:mm">
                  <c:v>42189.5</c:v>
                </c:pt>
                <c:pt idx="5409" formatCode="mm/dd/yyyy\ \ \ hh:mm">
                  <c:v>42189.75</c:v>
                </c:pt>
                <c:pt idx="5410" formatCode="mm/dd/yyyy\ \ \ hh:mm">
                  <c:v>42190</c:v>
                </c:pt>
                <c:pt idx="5411" formatCode="mm/dd/yyyy\ \ \ hh:mm">
                  <c:v>42190.25</c:v>
                </c:pt>
                <c:pt idx="5412" formatCode="mm/dd/yyyy\ \ \ hh:mm">
                  <c:v>42190.5</c:v>
                </c:pt>
                <c:pt idx="5413" formatCode="mm/dd/yyyy\ \ \ hh:mm">
                  <c:v>42190.75</c:v>
                </c:pt>
                <c:pt idx="5414" formatCode="mm/dd/yyyy\ \ \ hh:mm">
                  <c:v>42191</c:v>
                </c:pt>
                <c:pt idx="5415" formatCode="mm/dd/yyyy\ \ \ hh:mm">
                  <c:v>42191.25</c:v>
                </c:pt>
                <c:pt idx="5416" formatCode="mm/dd/yyyy\ \ \ hh:mm">
                  <c:v>42191.5</c:v>
                </c:pt>
                <c:pt idx="5417" formatCode="mm/dd/yyyy\ \ \ hh:mm">
                  <c:v>42191.75</c:v>
                </c:pt>
                <c:pt idx="5418" formatCode="mm/dd/yyyy\ \ \ hh:mm">
                  <c:v>42192</c:v>
                </c:pt>
                <c:pt idx="5419" formatCode="mm/dd/yyyy\ \ \ hh:mm">
                  <c:v>42192.25</c:v>
                </c:pt>
                <c:pt idx="5420" formatCode="mm/dd/yyyy\ \ \ hh:mm">
                  <c:v>42192.5</c:v>
                </c:pt>
                <c:pt idx="5421" formatCode="mm/dd/yyyy\ \ \ hh:mm">
                  <c:v>42192.75</c:v>
                </c:pt>
                <c:pt idx="5422" formatCode="mm/dd/yyyy\ \ \ hh:mm">
                  <c:v>42193</c:v>
                </c:pt>
                <c:pt idx="5423" formatCode="mm/dd/yyyy\ \ \ hh:mm">
                  <c:v>42193.25</c:v>
                </c:pt>
                <c:pt idx="5424" formatCode="mm/dd/yyyy\ \ \ hh:mm">
                  <c:v>42193.5</c:v>
                </c:pt>
                <c:pt idx="5425" formatCode="mm/dd/yyyy\ \ \ hh:mm">
                  <c:v>42193.75</c:v>
                </c:pt>
                <c:pt idx="5426" formatCode="mm/dd/yyyy\ \ \ hh:mm">
                  <c:v>42194</c:v>
                </c:pt>
                <c:pt idx="5427" formatCode="mm/dd/yyyy\ \ \ hh:mm">
                  <c:v>42194.25</c:v>
                </c:pt>
                <c:pt idx="5428" formatCode="mm/dd/yyyy\ \ \ hh:mm">
                  <c:v>42194.5</c:v>
                </c:pt>
                <c:pt idx="5429" formatCode="mm/dd/yyyy\ \ \ hh:mm">
                  <c:v>42194.75</c:v>
                </c:pt>
                <c:pt idx="5430" formatCode="mm/dd/yyyy\ \ \ hh:mm">
                  <c:v>42195</c:v>
                </c:pt>
                <c:pt idx="5431" formatCode="mm/dd/yyyy\ \ \ hh:mm">
                  <c:v>42195.25</c:v>
                </c:pt>
                <c:pt idx="5432" formatCode="mm/dd/yyyy\ \ \ hh:mm">
                  <c:v>42195.5</c:v>
                </c:pt>
                <c:pt idx="5433" formatCode="mm/dd/yyyy\ \ \ hh:mm">
                  <c:v>42195.75</c:v>
                </c:pt>
                <c:pt idx="5434" formatCode="mm/dd/yyyy\ \ \ hh:mm">
                  <c:v>42196</c:v>
                </c:pt>
                <c:pt idx="5435" formatCode="mm/dd/yyyy\ \ \ hh:mm">
                  <c:v>42196.25</c:v>
                </c:pt>
                <c:pt idx="5436" formatCode="mm/dd/yyyy\ \ \ hh:mm">
                  <c:v>42196.5</c:v>
                </c:pt>
                <c:pt idx="5437" formatCode="mm/dd/yyyy\ \ \ hh:mm">
                  <c:v>42196.75</c:v>
                </c:pt>
                <c:pt idx="5438" formatCode="mm/dd/yyyy\ \ \ hh:mm">
                  <c:v>42197</c:v>
                </c:pt>
                <c:pt idx="5439" formatCode="mm/dd/yyyy\ \ \ hh:mm">
                  <c:v>42197.25</c:v>
                </c:pt>
                <c:pt idx="5440" formatCode="mm/dd/yyyy\ \ \ hh:mm">
                  <c:v>42197.5</c:v>
                </c:pt>
                <c:pt idx="5441" formatCode="mm/dd/yyyy\ \ \ hh:mm">
                  <c:v>42197.75</c:v>
                </c:pt>
                <c:pt idx="5442" formatCode="mm/dd/yyyy\ \ \ hh:mm">
                  <c:v>42198</c:v>
                </c:pt>
                <c:pt idx="5443" formatCode="mm/dd/yyyy\ \ \ hh:mm">
                  <c:v>42198.25</c:v>
                </c:pt>
                <c:pt idx="5444" formatCode="mm/dd/yyyy\ \ \ hh:mm">
                  <c:v>42198.5</c:v>
                </c:pt>
                <c:pt idx="5445" formatCode="mm/dd/yyyy\ \ \ hh:mm">
                  <c:v>42198.75</c:v>
                </c:pt>
                <c:pt idx="5446" formatCode="mm/dd/yyyy\ \ \ hh:mm">
                  <c:v>42199</c:v>
                </c:pt>
                <c:pt idx="5447" formatCode="mm/dd/yyyy\ \ \ hh:mm">
                  <c:v>42199.25</c:v>
                </c:pt>
                <c:pt idx="5448" formatCode="mm/dd/yyyy\ \ \ hh:mm">
                  <c:v>42199.5</c:v>
                </c:pt>
                <c:pt idx="5449" formatCode="mm/dd/yyyy\ \ \ hh:mm">
                  <c:v>42199.75</c:v>
                </c:pt>
                <c:pt idx="5450" formatCode="mm/dd/yyyy\ \ \ hh:mm">
                  <c:v>42200</c:v>
                </c:pt>
                <c:pt idx="5451" formatCode="mm/dd/yyyy\ \ \ hh:mm">
                  <c:v>42200.25</c:v>
                </c:pt>
                <c:pt idx="5452" formatCode="mm/dd/yyyy\ \ \ hh:mm">
                  <c:v>42200.5</c:v>
                </c:pt>
                <c:pt idx="5453" formatCode="mm/dd/yyyy\ \ \ hh:mm">
                  <c:v>42200.75</c:v>
                </c:pt>
                <c:pt idx="5454" formatCode="mm/dd/yyyy\ \ \ hh:mm">
                  <c:v>42201</c:v>
                </c:pt>
                <c:pt idx="5455" formatCode="mm/dd/yyyy\ \ \ hh:mm">
                  <c:v>42201.25</c:v>
                </c:pt>
                <c:pt idx="5456" formatCode="mm/dd/yyyy\ \ \ hh:mm">
                  <c:v>42201.5</c:v>
                </c:pt>
                <c:pt idx="5457" formatCode="mm/dd/yyyy\ \ \ hh:mm">
                  <c:v>42201.75</c:v>
                </c:pt>
                <c:pt idx="5458" formatCode="mm/dd/yyyy\ \ \ hh:mm">
                  <c:v>42202</c:v>
                </c:pt>
                <c:pt idx="5459" formatCode="mm/dd/yyyy\ \ \ hh:mm">
                  <c:v>42202.25</c:v>
                </c:pt>
                <c:pt idx="5460" formatCode="mm/dd/yyyy\ \ \ hh:mm">
                  <c:v>42202.5</c:v>
                </c:pt>
                <c:pt idx="5461" formatCode="mm/dd/yyyy\ \ \ hh:mm">
                  <c:v>42202.75</c:v>
                </c:pt>
                <c:pt idx="5462" formatCode="mm/dd/yyyy\ \ \ hh:mm">
                  <c:v>42203</c:v>
                </c:pt>
                <c:pt idx="5463" formatCode="mm/dd/yyyy\ \ \ hh:mm">
                  <c:v>42203.25</c:v>
                </c:pt>
                <c:pt idx="5464" formatCode="mm/dd/yyyy\ \ \ hh:mm">
                  <c:v>42203.5</c:v>
                </c:pt>
                <c:pt idx="5465" formatCode="mm/dd/yyyy\ \ \ hh:mm">
                  <c:v>42203.75</c:v>
                </c:pt>
                <c:pt idx="5466" formatCode="mm/dd/yyyy\ \ \ hh:mm">
                  <c:v>42204</c:v>
                </c:pt>
                <c:pt idx="5467" formatCode="mm/dd/yyyy\ \ \ hh:mm">
                  <c:v>42204.25</c:v>
                </c:pt>
                <c:pt idx="5468" formatCode="mm/dd/yyyy\ \ \ hh:mm">
                  <c:v>42204.5</c:v>
                </c:pt>
                <c:pt idx="5469" formatCode="mm/dd/yyyy\ \ \ hh:mm">
                  <c:v>42204.75</c:v>
                </c:pt>
                <c:pt idx="5470" formatCode="mm/dd/yyyy\ \ \ hh:mm">
                  <c:v>42205</c:v>
                </c:pt>
                <c:pt idx="5471" formatCode="mm/dd/yyyy\ \ \ hh:mm">
                  <c:v>42205.25</c:v>
                </c:pt>
                <c:pt idx="5472" formatCode="mm/dd/yyyy\ \ \ hh:mm">
                  <c:v>42205.5</c:v>
                </c:pt>
                <c:pt idx="5473" formatCode="mm/dd/yyyy\ \ \ hh:mm">
                  <c:v>42205.75</c:v>
                </c:pt>
                <c:pt idx="5474" formatCode="mm/dd/yyyy\ \ \ hh:mm">
                  <c:v>42206</c:v>
                </c:pt>
                <c:pt idx="5475" formatCode="mm/dd/yyyy\ \ \ hh:mm">
                  <c:v>42206.25</c:v>
                </c:pt>
                <c:pt idx="5476" formatCode="mm/dd/yyyy\ \ \ hh:mm">
                  <c:v>42206.5</c:v>
                </c:pt>
                <c:pt idx="5477" formatCode="mm/dd/yyyy\ \ \ hh:mm">
                  <c:v>42206.75</c:v>
                </c:pt>
                <c:pt idx="5478" formatCode="mm/dd/yyyy\ \ \ hh:mm">
                  <c:v>42207</c:v>
                </c:pt>
                <c:pt idx="5479" formatCode="mm/dd/yyyy\ \ \ hh:mm">
                  <c:v>42207.25</c:v>
                </c:pt>
                <c:pt idx="5480" formatCode="mm/dd/yyyy\ \ \ hh:mm">
                  <c:v>42207.5</c:v>
                </c:pt>
                <c:pt idx="5481" formatCode="mm/dd/yyyy\ \ \ hh:mm">
                  <c:v>42207.75</c:v>
                </c:pt>
                <c:pt idx="5482" formatCode="mm/dd/yyyy\ \ \ hh:mm">
                  <c:v>42208</c:v>
                </c:pt>
                <c:pt idx="5483" formatCode="mm/dd/yyyy\ \ \ hh:mm">
                  <c:v>42208.25</c:v>
                </c:pt>
                <c:pt idx="5484" formatCode="mm/dd/yyyy\ \ \ hh:mm">
                  <c:v>42208.5</c:v>
                </c:pt>
                <c:pt idx="5485" formatCode="mm/dd/yyyy\ \ \ hh:mm">
                  <c:v>42208.75</c:v>
                </c:pt>
                <c:pt idx="5486" formatCode="mm/dd/yyyy\ \ \ hh:mm">
                  <c:v>42209</c:v>
                </c:pt>
                <c:pt idx="5487" formatCode="mm/dd/yyyy\ \ \ hh:mm">
                  <c:v>42209.25</c:v>
                </c:pt>
                <c:pt idx="5488" formatCode="mm/dd/yyyy\ \ \ hh:mm">
                  <c:v>42209.5</c:v>
                </c:pt>
                <c:pt idx="5489" formatCode="mm/dd/yyyy\ \ \ hh:mm">
                  <c:v>42209.75</c:v>
                </c:pt>
                <c:pt idx="5490" formatCode="mm/dd/yyyy\ \ \ hh:mm">
                  <c:v>42210</c:v>
                </c:pt>
                <c:pt idx="5491" formatCode="mm/dd/yyyy\ \ \ hh:mm">
                  <c:v>42210.25</c:v>
                </c:pt>
                <c:pt idx="5492" formatCode="mm/dd/yyyy\ \ \ hh:mm">
                  <c:v>42210.5</c:v>
                </c:pt>
                <c:pt idx="5493" formatCode="mm/dd/yyyy\ \ \ hh:mm">
                  <c:v>42210.75</c:v>
                </c:pt>
                <c:pt idx="5494" formatCode="mm/dd/yyyy\ \ \ hh:mm">
                  <c:v>42211</c:v>
                </c:pt>
                <c:pt idx="5495" formatCode="mm/dd/yyyy\ \ \ hh:mm">
                  <c:v>42211.25</c:v>
                </c:pt>
                <c:pt idx="5496" formatCode="mm/dd/yyyy\ \ \ hh:mm">
                  <c:v>42211.5</c:v>
                </c:pt>
                <c:pt idx="5497" formatCode="mm/dd/yyyy\ \ \ hh:mm">
                  <c:v>42211.75</c:v>
                </c:pt>
                <c:pt idx="5498" formatCode="mm/dd/yyyy\ \ \ hh:mm">
                  <c:v>42212</c:v>
                </c:pt>
                <c:pt idx="5499" formatCode="mm/dd/yyyy\ \ \ hh:mm">
                  <c:v>42212.25</c:v>
                </c:pt>
                <c:pt idx="5500" formatCode="mm/dd/yyyy\ \ \ hh:mm">
                  <c:v>42212.5</c:v>
                </c:pt>
                <c:pt idx="5501" formatCode="mm/dd/yyyy\ \ \ hh:mm">
                  <c:v>42212.75</c:v>
                </c:pt>
                <c:pt idx="5502" formatCode="mm/dd/yyyy\ \ \ hh:mm">
                  <c:v>42213</c:v>
                </c:pt>
                <c:pt idx="5503" formatCode="mm/dd/yyyy\ \ \ hh:mm">
                  <c:v>42213.25</c:v>
                </c:pt>
                <c:pt idx="5504" formatCode="mm/dd/yyyy\ \ \ hh:mm">
                  <c:v>42213.5</c:v>
                </c:pt>
                <c:pt idx="5505" formatCode="mm/dd/yyyy\ \ \ hh:mm">
                  <c:v>42213.75</c:v>
                </c:pt>
                <c:pt idx="5506" formatCode="mm/dd/yyyy\ \ \ hh:mm">
                  <c:v>42214</c:v>
                </c:pt>
                <c:pt idx="5507" formatCode="mm/dd/yyyy\ \ \ hh:mm">
                  <c:v>42214.25</c:v>
                </c:pt>
                <c:pt idx="5508" formatCode="mm/dd/yyyy\ \ \ hh:mm">
                  <c:v>42214.5</c:v>
                </c:pt>
                <c:pt idx="5509" formatCode="mm/dd/yyyy\ \ \ hh:mm">
                  <c:v>42214.75</c:v>
                </c:pt>
                <c:pt idx="5510" formatCode="mm/dd/yyyy\ \ \ hh:mm">
                  <c:v>42215</c:v>
                </c:pt>
                <c:pt idx="5511" formatCode="mm/dd/yyyy\ \ \ hh:mm">
                  <c:v>42215.25</c:v>
                </c:pt>
                <c:pt idx="5512" formatCode="mm/dd/yyyy\ \ \ hh:mm">
                  <c:v>42215.5</c:v>
                </c:pt>
                <c:pt idx="5513" formatCode="mm/dd/yyyy\ \ \ hh:mm">
                  <c:v>42215.75</c:v>
                </c:pt>
                <c:pt idx="5514" formatCode="mm/dd/yyyy\ \ \ hh:mm">
                  <c:v>42216</c:v>
                </c:pt>
                <c:pt idx="5515" formatCode="mm/dd/yyyy\ \ \ hh:mm">
                  <c:v>42216.25</c:v>
                </c:pt>
                <c:pt idx="5516" formatCode="mm/dd/yyyy\ \ \ hh:mm">
                  <c:v>42216.5</c:v>
                </c:pt>
                <c:pt idx="5517" formatCode="mm/dd/yyyy\ \ \ hh:mm">
                  <c:v>42216.75</c:v>
                </c:pt>
                <c:pt idx="5518" formatCode="mm/dd/yyyy\ \ \ hh:mm">
                  <c:v>42217</c:v>
                </c:pt>
                <c:pt idx="5519" formatCode="mm/dd/yyyy\ \ \ hh:mm">
                  <c:v>42217.25</c:v>
                </c:pt>
                <c:pt idx="5520" formatCode="mm/dd/yyyy\ \ \ hh:mm">
                  <c:v>42217.5</c:v>
                </c:pt>
                <c:pt idx="5521" formatCode="mm/dd/yyyy\ \ \ hh:mm">
                  <c:v>42217.75</c:v>
                </c:pt>
                <c:pt idx="5522" formatCode="mm/dd/yyyy\ \ \ hh:mm">
                  <c:v>42218</c:v>
                </c:pt>
                <c:pt idx="5523" formatCode="mm/dd/yyyy\ \ \ hh:mm">
                  <c:v>42218.25</c:v>
                </c:pt>
                <c:pt idx="5524" formatCode="mm/dd/yyyy\ \ \ hh:mm">
                  <c:v>42218.5</c:v>
                </c:pt>
                <c:pt idx="5525" formatCode="mm/dd/yyyy\ \ \ hh:mm">
                  <c:v>42218.75</c:v>
                </c:pt>
                <c:pt idx="5526" formatCode="mm/dd/yyyy\ \ \ hh:mm">
                  <c:v>42219</c:v>
                </c:pt>
                <c:pt idx="5527" formatCode="mm/dd/yyyy\ \ \ hh:mm">
                  <c:v>42219.25</c:v>
                </c:pt>
                <c:pt idx="5528" formatCode="mm/dd/yyyy\ \ \ hh:mm">
                  <c:v>42219.5</c:v>
                </c:pt>
                <c:pt idx="5529" formatCode="mm/dd/yyyy\ \ \ hh:mm">
                  <c:v>42219.75</c:v>
                </c:pt>
                <c:pt idx="5530" formatCode="mm/dd/yyyy\ \ \ hh:mm">
                  <c:v>42220</c:v>
                </c:pt>
                <c:pt idx="5531" formatCode="mm/dd/yyyy\ \ \ hh:mm">
                  <c:v>42220.25</c:v>
                </c:pt>
                <c:pt idx="5532" formatCode="mm/dd/yyyy\ \ \ hh:mm">
                  <c:v>42220.5</c:v>
                </c:pt>
                <c:pt idx="5533" formatCode="mm/dd/yyyy\ \ \ hh:mm">
                  <c:v>42220.75</c:v>
                </c:pt>
                <c:pt idx="5534" formatCode="mm/dd/yyyy\ \ \ hh:mm">
                  <c:v>42221</c:v>
                </c:pt>
                <c:pt idx="5535" formatCode="mm/dd/yyyy\ \ \ hh:mm">
                  <c:v>42221.25</c:v>
                </c:pt>
                <c:pt idx="5536" formatCode="mm/dd/yyyy\ \ \ hh:mm">
                  <c:v>42221.5</c:v>
                </c:pt>
                <c:pt idx="5537" formatCode="mm/dd/yyyy\ \ \ hh:mm">
                  <c:v>42221.681944444441</c:v>
                </c:pt>
                <c:pt idx="5538" formatCode="mm/dd/yyyy\ \ \ hh:mm">
                  <c:v>42222</c:v>
                </c:pt>
                <c:pt idx="5539" formatCode="mm/dd/yyyy\ \ \ hh:mm">
                  <c:v>42222.166666666664</c:v>
                </c:pt>
                <c:pt idx="5540" formatCode="mm/dd/yyyy\ \ \ hh:mm">
                  <c:v>42222.333333333336</c:v>
                </c:pt>
                <c:pt idx="5541" formatCode="mm/dd/yyyy\ \ \ hh:mm">
                  <c:v>42222.5</c:v>
                </c:pt>
                <c:pt idx="5542" formatCode="mm/dd/yyyy\ \ \ hh:mm">
                  <c:v>42222.666666666664</c:v>
                </c:pt>
                <c:pt idx="5543" formatCode="mm/dd/yyyy\ \ \ hh:mm">
                  <c:v>42222.833333333336</c:v>
                </c:pt>
                <c:pt idx="5544" formatCode="mm/dd/yyyy\ \ \ hh:mm">
                  <c:v>42223</c:v>
                </c:pt>
                <c:pt idx="5545" formatCode="mm/dd/yyyy\ \ \ hh:mm">
                  <c:v>42223.166666666664</c:v>
                </c:pt>
                <c:pt idx="5546" formatCode="mm/dd/yyyy\ \ \ hh:mm">
                  <c:v>42223.333333333336</c:v>
                </c:pt>
                <c:pt idx="5547" formatCode="mm/dd/yyyy\ \ \ hh:mm">
                  <c:v>42223.5</c:v>
                </c:pt>
                <c:pt idx="5548" formatCode="mm/dd/yyyy\ \ \ hh:mm">
                  <c:v>42223.666666666664</c:v>
                </c:pt>
                <c:pt idx="5549" formatCode="mm/dd/yyyy\ \ \ hh:mm">
                  <c:v>42223.833333333336</c:v>
                </c:pt>
                <c:pt idx="5550" formatCode="mm/dd/yyyy\ \ \ hh:mm">
                  <c:v>42224</c:v>
                </c:pt>
                <c:pt idx="5551" formatCode="mm/dd/yyyy\ \ \ hh:mm">
                  <c:v>42224.166666666664</c:v>
                </c:pt>
                <c:pt idx="5552" formatCode="mm/dd/yyyy\ \ \ hh:mm">
                  <c:v>42224.333333333336</c:v>
                </c:pt>
                <c:pt idx="5553" formatCode="mm/dd/yyyy\ \ \ hh:mm">
                  <c:v>42224.5</c:v>
                </c:pt>
                <c:pt idx="5554" formatCode="mm/dd/yyyy\ \ \ hh:mm">
                  <c:v>42224.666666666664</c:v>
                </c:pt>
                <c:pt idx="5555" formatCode="mm/dd/yyyy\ \ \ hh:mm">
                  <c:v>42224.833333333336</c:v>
                </c:pt>
                <c:pt idx="5556" formatCode="mm/dd/yyyy\ \ \ hh:mm">
                  <c:v>42225</c:v>
                </c:pt>
                <c:pt idx="5557" formatCode="mm/dd/yyyy\ \ \ hh:mm">
                  <c:v>42225.166666666664</c:v>
                </c:pt>
                <c:pt idx="5558" formatCode="mm/dd/yyyy\ \ \ hh:mm">
                  <c:v>42225.333333333336</c:v>
                </c:pt>
                <c:pt idx="5559" formatCode="mm/dd/yyyy\ \ \ hh:mm">
                  <c:v>42225.5</c:v>
                </c:pt>
                <c:pt idx="5560" formatCode="mm/dd/yyyy\ \ \ hh:mm">
                  <c:v>42225.666666666664</c:v>
                </c:pt>
                <c:pt idx="5561" formatCode="mm/dd/yyyy\ \ \ hh:mm">
                  <c:v>42225.833333333336</c:v>
                </c:pt>
                <c:pt idx="5562" formatCode="mm/dd/yyyy\ \ \ hh:mm">
                  <c:v>42226</c:v>
                </c:pt>
                <c:pt idx="5563" formatCode="mm/dd/yyyy\ \ \ hh:mm">
                  <c:v>42226.166666666664</c:v>
                </c:pt>
                <c:pt idx="5564" formatCode="mm/dd/yyyy\ \ \ hh:mm">
                  <c:v>42226.333333333336</c:v>
                </c:pt>
                <c:pt idx="5565" formatCode="mm/dd/yyyy\ \ \ hh:mm">
                  <c:v>42226.5</c:v>
                </c:pt>
                <c:pt idx="5566" formatCode="mm/dd/yyyy\ \ \ hh:mm">
                  <c:v>42226.666666666664</c:v>
                </c:pt>
                <c:pt idx="5567" formatCode="mm/dd/yyyy\ \ \ hh:mm">
                  <c:v>42226.833333333336</c:v>
                </c:pt>
                <c:pt idx="5568" formatCode="mm/dd/yyyy\ \ \ hh:mm">
                  <c:v>42227</c:v>
                </c:pt>
                <c:pt idx="5569" formatCode="mm/dd/yyyy\ \ \ hh:mm">
                  <c:v>42227.166666666664</c:v>
                </c:pt>
                <c:pt idx="5570" formatCode="mm/dd/yyyy\ \ \ hh:mm">
                  <c:v>42227.333333333336</c:v>
                </c:pt>
                <c:pt idx="5571" formatCode="mm/dd/yyyy\ \ \ hh:mm">
                  <c:v>42227.5</c:v>
                </c:pt>
                <c:pt idx="5572" formatCode="mm/dd/yyyy\ \ \ hh:mm">
                  <c:v>42227.666666666664</c:v>
                </c:pt>
                <c:pt idx="5573" formatCode="mm/dd/yyyy\ \ \ hh:mm">
                  <c:v>42227.833333333336</c:v>
                </c:pt>
                <c:pt idx="5574" formatCode="mm/dd/yyyy\ \ \ hh:mm">
                  <c:v>42228</c:v>
                </c:pt>
                <c:pt idx="5575" formatCode="mm/dd/yyyy\ \ \ hh:mm">
                  <c:v>42228.166666666664</c:v>
                </c:pt>
                <c:pt idx="5576" formatCode="mm/dd/yyyy\ \ \ hh:mm">
                  <c:v>42228.333333333336</c:v>
                </c:pt>
                <c:pt idx="5577" formatCode="mm/dd/yyyy\ \ \ hh:mm">
                  <c:v>42228.5</c:v>
                </c:pt>
                <c:pt idx="5578" formatCode="mm/dd/yyyy\ \ \ hh:mm">
                  <c:v>42228.666666666664</c:v>
                </c:pt>
                <c:pt idx="5579" formatCode="mm/dd/yyyy\ \ \ hh:mm">
                  <c:v>42228.833333333336</c:v>
                </c:pt>
                <c:pt idx="5580" formatCode="mm/dd/yyyy\ \ \ hh:mm">
                  <c:v>42229</c:v>
                </c:pt>
                <c:pt idx="5581" formatCode="mm/dd/yyyy\ \ \ hh:mm">
                  <c:v>42229.166666666664</c:v>
                </c:pt>
                <c:pt idx="5582" formatCode="mm/dd/yyyy\ \ \ hh:mm">
                  <c:v>42229.333333333336</c:v>
                </c:pt>
                <c:pt idx="5583" formatCode="mm/dd/yyyy\ \ \ hh:mm">
                  <c:v>42229.5</c:v>
                </c:pt>
                <c:pt idx="5584" formatCode="mm/dd/yyyy\ \ \ hh:mm">
                  <c:v>42229.666666666664</c:v>
                </c:pt>
                <c:pt idx="5585" formatCode="mm/dd/yyyy\ \ \ hh:mm">
                  <c:v>42229.833333333336</c:v>
                </c:pt>
                <c:pt idx="5586" formatCode="mm/dd/yyyy\ \ \ hh:mm">
                  <c:v>42230</c:v>
                </c:pt>
                <c:pt idx="5587" formatCode="mm/dd/yyyy\ \ \ hh:mm">
                  <c:v>42230.166666666664</c:v>
                </c:pt>
                <c:pt idx="5588" formatCode="mm/dd/yyyy\ \ \ hh:mm">
                  <c:v>42230.333333333336</c:v>
                </c:pt>
                <c:pt idx="5589" formatCode="mm/dd/yyyy\ \ \ hh:mm">
                  <c:v>42230.5</c:v>
                </c:pt>
                <c:pt idx="5590" formatCode="mm/dd/yyyy\ \ \ hh:mm">
                  <c:v>42230.666666666664</c:v>
                </c:pt>
                <c:pt idx="5591" formatCode="mm/dd/yyyy\ \ \ hh:mm">
                  <c:v>42230.833333333336</c:v>
                </c:pt>
                <c:pt idx="5592" formatCode="mm/dd/yyyy\ \ \ hh:mm">
                  <c:v>42231</c:v>
                </c:pt>
                <c:pt idx="5593" formatCode="mm/dd/yyyy\ \ \ hh:mm">
                  <c:v>42231.166666666664</c:v>
                </c:pt>
                <c:pt idx="5594" formatCode="mm/dd/yyyy\ \ \ hh:mm">
                  <c:v>42231.333333333336</c:v>
                </c:pt>
                <c:pt idx="5595" formatCode="mm/dd/yyyy\ \ \ hh:mm">
                  <c:v>42231.5</c:v>
                </c:pt>
                <c:pt idx="5596" formatCode="mm/dd/yyyy\ \ \ hh:mm">
                  <c:v>42231.666666666664</c:v>
                </c:pt>
                <c:pt idx="5597" formatCode="mm/dd/yyyy\ \ \ hh:mm">
                  <c:v>42231.833333333336</c:v>
                </c:pt>
                <c:pt idx="5598" formatCode="mm/dd/yyyy\ \ \ hh:mm">
                  <c:v>42232</c:v>
                </c:pt>
                <c:pt idx="5599" formatCode="mm/dd/yyyy\ \ \ hh:mm">
                  <c:v>42232.166666666664</c:v>
                </c:pt>
                <c:pt idx="5600" formatCode="mm/dd/yyyy\ \ \ hh:mm">
                  <c:v>42232.333333333336</c:v>
                </c:pt>
                <c:pt idx="5601" formatCode="mm/dd/yyyy\ \ \ hh:mm">
                  <c:v>42232.5</c:v>
                </c:pt>
                <c:pt idx="5602" formatCode="mm/dd/yyyy\ \ \ hh:mm">
                  <c:v>42232.666666666664</c:v>
                </c:pt>
                <c:pt idx="5603" formatCode="mm/dd/yyyy\ \ \ hh:mm">
                  <c:v>42232.833333333336</c:v>
                </c:pt>
                <c:pt idx="5604" formatCode="mm/dd/yyyy\ \ \ hh:mm">
                  <c:v>42233</c:v>
                </c:pt>
                <c:pt idx="5605" formatCode="mm/dd/yyyy\ \ \ hh:mm">
                  <c:v>42233.166666666664</c:v>
                </c:pt>
                <c:pt idx="5606" formatCode="mm/dd/yyyy\ \ \ hh:mm">
                  <c:v>42233.333333333336</c:v>
                </c:pt>
                <c:pt idx="5607" formatCode="mm/dd/yyyy\ \ \ hh:mm">
                  <c:v>42233.5</c:v>
                </c:pt>
                <c:pt idx="5608" formatCode="mm/dd/yyyy\ \ \ hh:mm">
                  <c:v>42233.666666666664</c:v>
                </c:pt>
                <c:pt idx="5609" formatCode="mm/dd/yyyy\ \ \ hh:mm">
                  <c:v>42233.833333333336</c:v>
                </c:pt>
                <c:pt idx="5610" formatCode="mm/dd/yyyy\ \ \ hh:mm">
                  <c:v>42234</c:v>
                </c:pt>
                <c:pt idx="5611" formatCode="mm/dd/yyyy\ \ \ hh:mm">
                  <c:v>42234.166666666664</c:v>
                </c:pt>
                <c:pt idx="5612" formatCode="mm/dd/yyyy\ \ \ hh:mm">
                  <c:v>42234.333333333336</c:v>
                </c:pt>
                <c:pt idx="5613" formatCode="mm/dd/yyyy\ \ \ hh:mm">
                  <c:v>42234.5</c:v>
                </c:pt>
                <c:pt idx="5614" formatCode="mm/dd/yyyy\ \ \ hh:mm">
                  <c:v>42234.666666666664</c:v>
                </c:pt>
                <c:pt idx="5615" formatCode="mm/dd/yyyy\ \ \ hh:mm">
                  <c:v>42234.833333333336</c:v>
                </c:pt>
                <c:pt idx="5616" formatCode="mm/dd/yyyy\ \ \ hh:mm">
                  <c:v>42235</c:v>
                </c:pt>
                <c:pt idx="5617" formatCode="mm/dd/yyyy\ \ \ hh:mm">
                  <c:v>42235.166666666664</c:v>
                </c:pt>
                <c:pt idx="5618" formatCode="mm/dd/yyyy\ \ \ hh:mm">
                  <c:v>42235.333333333336</c:v>
                </c:pt>
                <c:pt idx="5619" formatCode="mm/dd/yyyy\ \ \ hh:mm">
                  <c:v>42235.5</c:v>
                </c:pt>
                <c:pt idx="5620" formatCode="mm/dd/yyyy\ \ \ hh:mm">
                  <c:v>42235.666666666664</c:v>
                </c:pt>
                <c:pt idx="5621" formatCode="mm/dd/yyyy\ \ \ hh:mm">
                  <c:v>42235.833333333336</c:v>
                </c:pt>
                <c:pt idx="5622" formatCode="mm/dd/yyyy\ \ \ hh:mm">
                  <c:v>42236</c:v>
                </c:pt>
                <c:pt idx="5623" formatCode="mm/dd/yyyy\ \ \ hh:mm">
                  <c:v>42236.166666666664</c:v>
                </c:pt>
                <c:pt idx="5624" formatCode="mm/dd/yyyy\ \ \ hh:mm">
                  <c:v>42236.333333333336</c:v>
                </c:pt>
                <c:pt idx="5625" formatCode="mm/dd/yyyy\ \ \ hh:mm">
                  <c:v>42236.5</c:v>
                </c:pt>
                <c:pt idx="5626" formatCode="mm/dd/yyyy\ \ \ hh:mm">
                  <c:v>42236.666666666664</c:v>
                </c:pt>
                <c:pt idx="5627" formatCode="mm/dd/yyyy\ \ \ hh:mm">
                  <c:v>42236.833333333336</c:v>
                </c:pt>
                <c:pt idx="5628" formatCode="mm/dd/yyyy\ \ \ hh:mm">
                  <c:v>42237</c:v>
                </c:pt>
                <c:pt idx="5629" formatCode="mm/dd/yyyy\ \ \ hh:mm">
                  <c:v>42237.166666666664</c:v>
                </c:pt>
                <c:pt idx="5630" formatCode="mm/dd/yyyy\ \ \ hh:mm">
                  <c:v>42237.333333333336</c:v>
                </c:pt>
                <c:pt idx="5631" formatCode="mm/dd/yyyy\ \ \ hh:mm">
                  <c:v>42237.5</c:v>
                </c:pt>
                <c:pt idx="5632" formatCode="mm/dd/yyyy\ \ \ hh:mm">
                  <c:v>42237.666666666664</c:v>
                </c:pt>
                <c:pt idx="5633" formatCode="mm/dd/yyyy\ \ \ hh:mm">
                  <c:v>42237.833333333336</c:v>
                </c:pt>
                <c:pt idx="5634" formatCode="mm/dd/yyyy\ \ \ hh:mm">
                  <c:v>42238</c:v>
                </c:pt>
                <c:pt idx="5635" formatCode="mm/dd/yyyy\ \ \ hh:mm">
                  <c:v>42238.166666666664</c:v>
                </c:pt>
                <c:pt idx="5636" formatCode="mm/dd/yyyy\ \ \ hh:mm">
                  <c:v>42238.333333333336</c:v>
                </c:pt>
                <c:pt idx="5637" formatCode="mm/dd/yyyy\ \ \ hh:mm">
                  <c:v>42238.5</c:v>
                </c:pt>
                <c:pt idx="5638" formatCode="mm/dd/yyyy\ \ \ hh:mm">
                  <c:v>42238.666666666664</c:v>
                </c:pt>
                <c:pt idx="5639" formatCode="mm/dd/yyyy\ \ \ hh:mm">
                  <c:v>42238.833333333336</c:v>
                </c:pt>
                <c:pt idx="5640" formatCode="mm/dd/yyyy\ \ \ hh:mm">
                  <c:v>42239</c:v>
                </c:pt>
                <c:pt idx="5641" formatCode="mm/dd/yyyy\ \ \ hh:mm">
                  <c:v>42239.166666666664</c:v>
                </c:pt>
                <c:pt idx="5642" formatCode="mm/dd/yyyy\ \ \ hh:mm">
                  <c:v>42239.333333333336</c:v>
                </c:pt>
                <c:pt idx="5643" formatCode="mm/dd/yyyy\ \ \ hh:mm">
                  <c:v>42239.5</c:v>
                </c:pt>
                <c:pt idx="5644" formatCode="mm/dd/yyyy\ \ \ hh:mm">
                  <c:v>42239.666666666664</c:v>
                </c:pt>
                <c:pt idx="5645" formatCode="mm/dd/yyyy\ \ \ hh:mm">
                  <c:v>42239.833333333336</c:v>
                </c:pt>
                <c:pt idx="5646" formatCode="mm/dd/yyyy\ \ \ hh:mm">
                  <c:v>42240</c:v>
                </c:pt>
                <c:pt idx="5647" formatCode="mm/dd/yyyy\ \ \ hh:mm">
                  <c:v>42240.166666666664</c:v>
                </c:pt>
                <c:pt idx="5648" formatCode="mm/dd/yyyy\ \ \ hh:mm">
                  <c:v>42240.333333333336</c:v>
                </c:pt>
                <c:pt idx="5649" formatCode="mm/dd/yyyy\ \ \ hh:mm">
                  <c:v>42240.5</c:v>
                </c:pt>
                <c:pt idx="5650" formatCode="mm/dd/yyyy\ \ \ hh:mm">
                  <c:v>42240.666666666664</c:v>
                </c:pt>
                <c:pt idx="5651" formatCode="mm/dd/yyyy\ \ \ hh:mm">
                  <c:v>42240.833333333336</c:v>
                </c:pt>
                <c:pt idx="5652" formatCode="mm/dd/yyyy\ \ \ hh:mm">
                  <c:v>42241</c:v>
                </c:pt>
                <c:pt idx="5653" formatCode="mm/dd/yyyy\ \ \ hh:mm">
                  <c:v>42241.166666666664</c:v>
                </c:pt>
                <c:pt idx="5654" formatCode="mm/dd/yyyy\ \ \ hh:mm">
                  <c:v>42241.333333333336</c:v>
                </c:pt>
                <c:pt idx="5655" formatCode="mm/dd/yyyy\ \ \ hh:mm">
                  <c:v>42241.5</c:v>
                </c:pt>
                <c:pt idx="5656" formatCode="mm/dd/yyyy\ \ \ hh:mm">
                  <c:v>42241.666666666664</c:v>
                </c:pt>
                <c:pt idx="5657" formatCode="mm/dd/yyyy\ \ \ hh:mm">
                  <c:v>42241.833333333336</c:v>
                </c:pt>
                <c:pt idx="5658" formatCode="mm/dd/yyyy\ \ \ hh:mm">
                  <c:v>42242</c:v>
                </c:pt>
                <c:pt idx="5659" formatCode="mm/dd/yyyy\ \ \ hh:mm">
                  <c:v>42242.166666666664</c:v>
                </c:pt>
                <c:pt idx="5660" formatCode="mm/dd/yyyy\ \ \ hh:mm">
                  <c:v>42242.333333333336</c:v>
                </c:pt>
                <c:pt idx="5661" formatCode="mm/dd/yyyy\ \ \ hh:mm">
                  <c:v>42242.5</c:v>
                </c:pt>
                <c:pt idx="5662" formatCode="mm/dd/yyyy\ \ \ hh:mm">
                  <c:v>42242.666666666664</c:v>
                </c:pt>
                <c:pt idx="5663" formatCode="mm/dd/yyyy\ \ \ hh:mm">
                  <c:v>42242.833333333336</c:v>
                </c:pt>
                <c:pt idx="5664" formatCode="mm/dd/yyyy\ \ \ hh:mm">
                  <c:v>42243</c:v>
                </c:pt>
                <c:pt idx="5665" formatCode="mm/dd/yyyy\ \ \ hh:mm">
                  <c:v>42243.166666666664</c:v>
                </c:pt>
                <c:pt idx="5666" formatCode="mm/dd/yyyy\ \ \ hh:mm">
                  <c:v>42243.333333333336</c:v>
                </c:pt>
                <c:pt idx="5667" formatCode="mm/dd/yyyy\ \ \ hh:mm">
                  <c:v>42243.5</c:v>
                </c:pt>
                <c:pt idx="5668" formatCode="mm/dd/yyyy\ \ \ hh:mm">
                  <c:v>42243.666666666664</c:v>
                </c:pt>
                <c:pt idx="5669" formatCode="mm/dd/yyyy\ \ \ hh:mm">
                  <c:v>42243.833333333336</c:v>
                </c:pt>
                <c:pt idx="5670" formatCode="mm/dd/yyyy\ \ \ hh:mm">
                  <c:v>42244</c:v>
                </c:pt>
                <c:pt idx="5671" formatCode="mm/dd/yyyy\ \ \ hh:mm">
                  <c:v>42244.166666666664</c:v>
                </c:pt>
                <c:pt idx="5672" formatCode="mm/dd/yyyy\ \ \ hh:mm">
                  <c:v>42244.333333333336</c:v>
                </c:pt>
                <c:pt idx="5673" formatCode="mm/dd/yyyy\ \ \ hh:mm">
                  <c:v>42244.5</c:v>
                </c:pt>
                <c:pt idx="5674" formatCode="mm/dd/yyyy\ \ \ hh:mm">
                  <c:v>42244.666666666664</c:v>
                </c:pt>
                <c:pt idx="5675" formatCode="mm/dd/yyyy\ \ \ hh:mm">
                  <c:v>42244.833333333336</c:v>
                </c:pt>
                <c:pt idx="5676" formatCode="mm/dd/yyyy\ \ \ hh:mm">
                  <c:v>42245</c:v>
                </c:pt>
                <c:pt idx="5677" formatCode="mm/dd/yyyy\ \ \ hh:mm">
                  <c:v>42245.166666666664</c:v>
                </c:pt>
                <c:pt idx="5678" formatCode="mm/dd/yyyy\ \ \ hh:mm">
                  <c:v>42245.333333333336</c:v>
                </c:pt>
                <c:pt idx="5679" formatCode="mm/dd/yyyy\ \ \ hh:mm">
                  <c:v>42245.5</c:v>
                </c:pt>
                <c:pt idx="5680" formatCode="mm/dd/yyyy\ \ \ hh:mm">
                  <c:v>42245.666666666664</c:v>
                </c:pt>
                <c:pt idx="5681" formatCode="mm/dd/yyyy\ \ \ hh:mm">
                  <c:v>42245.833333333336</c:v>
                </c:pt>
                <c:pt idx="5682" formatCode="mm/dd/yyyy\ \ \ hh:mm">
                  <c:v>42246</c:v>
                </c:pt>
                <c:pt idx="5683" formatCode="mm/dd/yyyy\ \ \ hh:mm">
                  <c:v>42246.166666666664</c:v>
                </c:pt>
                <c:pt idx="5684" formatCode="mm/dd/yyyy\ \ \ hh:mm">
                  <c:v>42246.333333333336</c:v>
                </c:pt>
                <c:pt idx="5685" formatCode="mm/dd/yyyy\ \ \ hh:mm">
                  <c:v>42246.5</c:v>
                </c:pt>
                <c:pt idx="5686" formatCode="mm/dd/yyyy\ \ \ hh:mm">
                  <c:v>42246.666666666664</c:v>
                </c:pt>
                <c:pt idx="5687" formatCode="mm/dd/yyyy\ \ \ hh:mm">
                  <c:v>42246.833333333336</c:v>
                </c:pt>
                <c:pt idx="5688" formatCode="mm/dd/yyyy\ \ \ hh:mm">
                  <c:v>42247</c:v>
                </c:pt>
                <c:pt idx="5689" formatCode="mm/dd/yyyy\ \ \ hh:mm">
                  <c:v>42247.166666666664</c:v>
                </c:pt>
                <c:pt idx="5690" formatCode="mm/dd/yyyy\ \ \ hh:mm">
                  <c:v>42247.333333333336</c:v>
                </c:pt>
                <c:pt idx="5691" formatCode="mm/dd/yyyy\ \ \ hh:mm">
                  <c:v>42247.5</c:v>
                </c:pt>
                <c:pt idx="5692" formatCode="mm/dd/yyyy\ \ \ hh:mm">
                  <c:v>42247.666666666664</c:v>
                </c:pt>
                <c:pt idx="5693" formatCode="mm/dd/yyyy\ \ \ hh:mm">
                  <c:v>42247.833333333336</c:v>
                </c:pt>
                <c:pt idx="5694" formatCode="mm/dd/yyyy\ \ \ hh:mm">
                  <c:v>42248</c:v>
                </c:pt>
                <c:pt idx="5695" formatCode="mm/dd/yyyy\ \ \ hh:mm">
                  <c:v>42248.166666666664</c:v>
                </c:pt>
                <c:pt idx="5696" formatCode="mm/dd/yyyy\ \ \ hh:mm">
                  <c:v>42248.333333333336</c:v>
                </c:pt>
                <c:pt idx="5697" formatCode="mm/dd/yyyy\ \ \ hh:mm">
                  <c:v>42248.5</c:v>
                </c:pt>
                <c:pt idx="5698" formatCode="mm/dd/yyyy\ \ \ hh:mm">
                  <c:v>42248.666666666664</c:v>
                </c:pt>
                <c:pt idx="5699" formatCode="mm/dd/yyyy\ \ \ hh:mm">
                  <c:v>42248.833333333336</c:v>
                </c:pt>
                <c:pt idx="5700" formatCode="mm/dd/yyyy\ \ \ hh:mm">
                  <c:v>42249</c:v>
                </c:pt>
                <c:pt idx="5701" formatCode="mm/dd/yyyy\ \ \ hh:mm">
                  <c:v>42249.166666666664</c:v>
                </c:pt>
                <c:pt idx="5702" formatCode="mm/dd/yyyy\ \ \ hh:mm">
                  <c:v>42249.333333333336</c:v>
                </c:pt>
                <c:pt idx="5703" formatCode="mm/dd/yyyy\ \ \ hh:mm">
                  <c:v>42249.5</c:v>
                </c:pt>
                <c:pt idx="5704" formatCode="mm/dd/yyyy\ \ \ hh:mm">
                  <c:v>42249.666666666664</c:v>
                </c:pt>
                <c:pt idx="5705" formatCode="mm/dd/yyyy\ \ \ hh:mm">
                  <c:v>42249.833333333336</c:v>
                </c:pt>
                <c:pt idx="5706" formatCode="mm/dd/yyyy\ \ \ hh:mm">
                  <c:v>42250</c:v>
                </c:pt>
                <c:pt idx="5707" formatCode="mm/dd/yyyy\ \ \ hh:mm">
                  <c:v>42250.166666666664</c:v>
                </c:pt>
                <c:pt idx="5708" formatCode="mm/dd/yyyy\ \ \ hh:mm">
                  <c:v>42250.333333333336</c:v>
                </c:pt>
                <c:pt idx="5709" formatCode="mm/dd/yyyy\ \ \ hh:mm">
                  <c:v>42250.5</c:v>
                </c:pt>
                <c:pt idx="5710" formatCode="mm/dd/yyyy\ \ \ hh:mm">
                  <c:v>42250.666666666664</c:v>
                </c:pt>
                <c:pt idx="5711" formatCode="mm/dd/yyyy\ \ \ hh:mm">
                  <c:v>42250.833333333336</c:v>
                </c:pt>
                <c:pt idx="5712" formatCode="mm/dd/yyyy\ \ \ hh:mm">
                  <c:v>42251</c:v>
                </c:pt>
                <c:pt idx="5713" formatCode="mm/dd/yyyy\ \ \ hh:mm">
                  <c:v>42251.166666666664</c:v>
                </c:pt>
                <c:pt idx="5714" formatCode="mm/dd/yyyy\ \ \ hh:mm">
                  <c:v>42251.333333333336</c:v>
                </c:pt>
                <c:pt idx="5715" formatCode="mm/dd/yyyy\ \ \ hh:mm">
                  <c:v>42251.5</c:v>
                </c:pt>
                <c:pt idx="5716" formatCode="mm/dd/yyyy\ \ \ hh:mm">
                  <c:v>42251.666666666664</c:v>
                </c:pt>
                <c:pt idx="5717" formatCode="mm/dd/yyyy\ \ \ hh:mm">
                  <c:v>42251.833333333336</c:v>
                </c:pt>
                <c:pt idx="5718" formatCode="mm/dd/yyyy\ \ \ hh:mm">
                  <c:v>42252</c:v>
                </c:pt>
                <c:pt idx="5719" formatCode="mm/dd/yyyy\ \ \ hh:mm">
                  <c:v>42252.166666666664</c:v>
                </c:pt>
                <c:pt idx="5720" formatCode="mm/dd/yyyy\ \ \ hh:mm">
                  <c:v>42252.333333333336</c:v>
                </c:pt>
                <c:pt idx="5721" formatCode="mm/dd/yyyy\ \ \ hh:mm">
                  <c:v>42252.5</c:v>
                </c:pt>
                <c:pt idx="5722" formatCode="mm/dd/yyyy\ \ \ hh:mm">
                  <c:v>42252.666666666664</c:v>
                </c:pt>
                <c:pt idx="5723" formatCode="mm/dd/yyyy\ \ \ hh:mm">
                  <c:v>42252.833333333336</c:v>
                </c:pt>
                <c:pt idx="5724" formatCode="mm/dd/yyyy\ \ \ hh:mm">
                  <c:v>42253</c:v>
                </c:pt>
                <c:pt idx="5725" formatCode="mm/dd/yyyy\ \ \ hh:mm">
                  <c:v>42253.166666666664</c:v>
                </c:pt>
                <c:pt idx="5726" formatCode="mm/dd/yyyy\ \ \ hh:mm">
                  <c:v>42253.333333333336</c:v>
                </c:pt>
                <c:pt idx="5727" formatCode="mm/dd/yyyy\ \ \ hh:mm">
                  <c:v>42253.5</c:v>
                </c:pt>
                <c:pt idx="5728" formatCode="mm/dd/yyyy\ \ \ hh:mm">
                  <c:v>42253.666666666664</c:v>
                </c:pt>
                <c:pt idx="5729" formatCode="mm/dd/yyyy\ \ \ hh:mm">
                  <c:v>42253.833333333336</c:v>
                </c:pt>
                <c:pt idx="5730" formatCode="mm/dd/yyyy\ \ \ hh:mm">
                  <c:v>42254</c:v>
                </c:pt>
                <c:pt idx="5731" formatCode="mm/dd/yyyy\ \ \ hh:mm">
                  <c:v>42254.166666666664</c:v>
                </c:pt>
                <c:pt idx="5732" formatCode="mm/dd/yyyy\ \ \ hh:mm">
                  <c:v>42254.333333333336</c:v>
                </c:pt>
                <c:pt idx="5733" formatCode="mm/dd/yyyy\ \ \ hh:mm">
                  <c:v>42254.5</c:v>
                </c:pt>
                <c:pt idx="5734" formatCode="mm/dd/yyyy\ \ \ hh:mm">
                  <c:v>42254.666666666664</c:v>
                </c:pt>
                <c:pt idx="5735" formatCode="mm/dd/yyyy\ \ \ hh:mm">
                  <c:v>42254.833333333336</c:v>
                </c:pt>
                <c:pt idx="5736" formatCode="mm/dd/yyyy\ \ \ hh:mm">
                  <c:v>42255</c:v>
                </c:pt>
                <c:pt idx="5737" formatCode="mm/dd/yyyy\ \ \ hh:mm">
                  <c:v>42255.166666666664</c:v>
                </c:pt>
                <c:pt idx="5738" formatCode="mm/dd/yyyy\ \ \ hh:mm">
                  <c:v>42255.333333333336</c:v>
                </c:pt>
                <c:pt idx="5739" formatCode="mm/dd/yyyy\ \ \ hh:mm">
                  <c:v>42255.5</c:v>
                </c:pt>
                <c:pt idx="5740" formatCode="mm/dd/yyyy\ \ \ hh:mm">
                  <c:v>42255.666666666664</c:v>
                </c:pt>
                <c:pt idx="5741" formatCode="mm/dd/yyyy\ \ \ hh:mm">
                  <c:v>42255.833333333336</c:v>
                </c:pt>
                <c:pt idx="5742" formatCode="mm/dd/yyyy\ \ \ hh:mm">
                  <c:v>42256</c:v>
                </c:pt>
                <c:pt idx="5743" formatCode="mm/dd/yyyy\ \ \ hh:mm">
                  <c:v>42256.166666666664</c:v>
                </c:pt>
                <c:pt idx="5744" formatCode="mm/dd/yyyy\ \ \ hh:mm">
                  <c:v>42256.333333333336</c:v>
                </c:pt>
                <c:pt idx="5745" formatCode="mm/dd/yyyy\ \ \ hh:mm">
                  <c:v>42256.5</c:v>
                </c:pt>
                <c:pt idx="5746" formatCode="mm/dd/yyyy\ \ \ hh:mm">
                  <c:v>42256.666666666664</c:v>
                </c:pt>
                <c:pt idx="5747" formatCode="mm/dd/yyyy\ \ \ hh:mm">
                  <c:v>42256.833333333336</c:v>
                </c:pt>
                <c:pt idx="5748" formatCode="mm/dd/yyyy\ \ \ hh:mm">
                  <c:v>42257</c:v>
                </c:pt>
                <c:pt idx="5749" formatCode="mm/dd/yyyy\ \ \ hh:mm">
                  <c:v>42257.166666666664</c:v>
                </c:pt>
                <c:pt idx="5750" formatCode="mm/dd/yyyy\ \ \ hh:mm">
                  <c:v>42257.333333333336</c:v>
                </c:pt>
                <c:pt idx="5751" formatCode="mm/dd/yyyy\ \ \ hh:mm">
                  <c:v>42257.5</c:v>
                </c:pt>
                <c:pt idx="5752" formatCode="mm/dd/yyyy\ \ \ hh:mm">
                  <c:v>42257.666666666664</c:v>
                </c:pt>
                <c:pt idx="5753" formatCode="mm/dd/yyyy\ \ \ hh:mm">
                  <c:v>42257.833333333336</c:v>
                </c:pt>
                <c:pt idx="5754" formatCode="mm/dd/yyyy\ \ \ hh:mm">
                  <c:v>42258</c:v>
                </c:pt>
                <c:pt idx="5755" formatCode="mm/dd/yyyy\ \ \ hh:mm">
                  <c:v>42258.166666666664</c:v>
                </c:pt>
                <c:pt idx="5756" formatCode="mm/dd/yyyy\ \ \ hh:mm">
                  <c:v>42258.333333333336</c:v>
                </c:pt>
                <c:pt idx="5757" formatCode="mm/dd/yyyy\ \ \ hh:mm">
                  <c:v>42258.5</c:v>
                </c:pt>
                <c:pt idx="5758" formatCode="mm/dd/yyyy\ \ \ hh:mm">
                  <c:v>42258.666666666664</c:v>
                </c:pt>
                <c:pt idx="5759" formatCode="mm/dd/yyyy\ \ \ hh:mm">
                  <c:v>42258.833333333336</c:v>
                </c:pt>
                <c:pt idx="5760" formatCode="mm/dd/yyyy\ \ \ hh:mm">
                  <c:v>42259</c:v>
                </c:pt>
                <c:pt idx="5761" formatCode="mm/dd/yyyy\ \ \ hh:mm">
                  <c:v>42259.166666666664</c:v>
                </c:pt>
                <c:pt idx="5762" formatCode="mm/dd/yyyy\ \ \ hh:mm">
                  <c:v>42259.333333333336</c:v>
                </c:pt>
                <c:pt idx="5763" formatCode="mm/dd/yyyy\ \ \ hh:mm">
                  <c:v>42259.5</c:v>
                </c:pt>
                <c:pt idx="5764" formatCode="mm/dd/yyyy\ \ \ hh:mm">
                  <c:v>42259.666666666664</c:v>
                </c:pt>
                <c:pt idx="5765" formatCode="mm/dd/yyyy\ \ \ hh:mm">
                  <c:v>42259.833333333336</c:v>
                </c:pt>
                <c:pt idx="5766" formatCode="mm/dd/yyyy\ \ \ hh:mm">
                  <c:v>42260</c:v>
                </c:pt>
                <c:pt idx="5767" formatCode="mm/dd/yyyy\ \ \ hh:mm">
                  <c:v>42260.166666666664</c:v>
                </c:pt>
                <c:pt idx="5768" formatCode="mm/dd/yyyy\ \ \ hh:mm">
                  <c:v>42260.333333333336</c:v>
                </c:pt>
                <c:pt idx="5769" formatCode="mm/dd/yyyy\ \ \ hh:mm">
                  <c:v>42260.5</c:v>
                </c:pt>
                <c:pt idx="5770" formatCode="mm/dd/yyyy\ \ \ hh:mm">
                  <c:v>42260.666666666664</c:v>
                </c:pt>
                <c:pt idx="5771" formatCode="mm/dd/yyyy\ \ \ hh:mm">
                  <c:v>42260.833333333336</c:v>
                </c:pt>
                <c:pt idx="5772" formatCode="mm/dd/yyyy\ \ \ hh:mm">
                  <c:v>42261</c:v>
                </c:pt>
                <c:pt idx="5773" formatCode="mm/dd/yyyy\ \ \ hh:mm">
                  <c:v>42261.166666666664</c:v>
                </c:pt>
                <c:pt idx="5774" formatCode="mm/dd/yyyy\ \ \ hh:mm">
                  <c:v>42261.333333333336</c:v>
                </c:pt>
                <c:pt idx="5775" formatCode="mm/dd/yyyy\ \ \ hh:mm">
                  <c:v>42261.5</c:v>
                </c:pt>
                <c:pt idx="5776" formatCode="mm/dd/yyyy\ \ \ hh:mm">
                  <c:v>42261.666666666664</c:v>
                </c:pt>
                <c:pt idx="5777" formatCode="mm/dd/yyyy\ \ \ hh:mm">
                  <c:v>42261.833333333336</c:v>
                </c:pt>
                <c:pt idx="5778" formatCode="mm/dd/yyyy\ \ \ hh:mm">
                  <c:v>42262</c:v>
                </c:pt>
                <c:pt idx="5779" formatCode="mm/dd/yyyy\ \ \ hh:mm">
                  <c:v>42262.166666666664</c:v>
                </c:pt>
                <c:pt idx="5780" formatCode="mm/dd/yyyy\ \ \ hh:mm">
                  <c:v>42262.333333333336</c:v>
                </c:pt>
                <c:pt idx="5781" formatCode="mm/dd/yyyy\ \ \ hh:mm">
                  <c:v>42262.5</c:v>
                </c:pt>
                <c:pt idx="5782" formatCode="mm/dd/yyyy\ \ \ hh:mm">
                  <c:v>42262.666666666664</c:v>
                </c:pt>
                <c:pt idx="5783" formatCode="mm/dd/yyyy\ \ \ hh:mm">
                  <c:v>42262.833333333336</c:v>
                </c:pt>
                <c:pt idx="5784" formatCode="mm/dd/yyyy\ \ \ hh:mm">
                  <c:v>42263</c:v>
                </c:pt>
                <c:pt idx="5785" formatCode="mm/dd/yyyy\ \ \ hh:mm">
                  <c:v>42263.166666666664</c:v>
                </c:pt>
                <c:pt idx="5786" formatCode="mm/dd/yyyy\ \ \ hh:mm">
                  <c:v>42263.333333333336</c:v>
                </c:pt>
                <c:pt idx="5787" formatCode="mm/dd/yyyy\ \ \ hh:mm">
                  <c:v>42263.5</c:v>
                </c:pt>
                <c:pt idx="5788" formatCode="mm/dd/yyyy\ \ \ hh:mm">
                  <c:v>42263.666666666664</c:v>
                </c:pt>
                <c:pt idx="5789" formatCode="mm/dd/yyyy\ \ \ hh:mm">
                  <c:v>42263.833333333336</c:v>
                </c:pt>
                <c:pt idx="5790" formatCode="mm/dd/yyyy\ \ \ hh:mm">
                  <c:v>42264</c:v>
                </c:pt>
                <c:pt idx="5791" formatCode="mm/dd/yyyy\ \ \ hh:mm">
                  <c:v>42264.166666666664</c:v>
                </c:pt>
                <c:pt idx="5792" formatCode="mm/dd/yyyy\ \ \ hh:mm">
                  <c:v>42264.333333333336</c:v>
                </c:pt>
                <c:pt idx="5793" formatCode="mm/dd/yyyy\ \ \ hh:mm">
                  <c:v>42264.5</c:v>
                </c:pt>
                <c:pt idx="5794" formatCode="mm/dd/yyyy\ \ \ hh:mm">
                  <c:v>42264.666666666664</c:v>
                </c:pt>
                <c:pt idx="5795" formatCode="mm/dd/yyyy\ \ \ hh:mm">
                  <c:v>42264.833333333336</c:v>
                </c:pt>
                <c:pt idx="5796" formatCode="mm/dd/yyyy\ \ \ hh:mm">
                  <c:v>42265</c:v>
                </c:pt>
                <c:pt idx="5797" formatCode="mm/dd/yyyy\ \ \ hh:mm">
                  <c:v>42265.166666666664</c:v>
                </c:pt>
                <c:pt idx="5798" formatCode="mm/dd/yyyy\ \ \ hh:mm">
                  <c:v>42265.333333333336</c:v>
                </c:pt>
                <c:pt idx="5799" formatCode="mm/dd/yyyy\ \ \ hh:mm">
                  <c:v>42265.5</c:v>
                </c:pt>
                <c:pt idx="5800" formatCode="mm/dd/yyyy\ \ \ hh:mm">
                  <c:v>42265.666666666664</c:v>
                </c:pt>
                <c:pt idx="5801" formatCode="mm/dd/yyyy\ \ \ hh:mm">
                  <c:v>42265.833333333336</c:v>
                </c:pt>
                <c:pt idx="5802" formatCode="mm/dd/yyyy\ \ \ hh:mm">
                  <c:v>42266</c:v>
                </c:pt>
                <c:pt idx="5803" formatCode="mm/dd/yyyy\ \ \ hh:mm">
                  <c:v>42266.166666666664</c:v>
                </c:pt>
                <c:pt idx="5804" formatCode="mm/dd/yyyy\ \ \ hh:mm">
                  <c:v>42266.333333333336</c:v>
                </c:pt>
                <c:pt idx="5805" formatCode="mm/dd/yyyy\ \ \ hh:mm">
                  <c:v>42266.5</c:v>
                </c:pt>
                <c:pt idx="5806" formatCode="mm/dd/yyyy\ \ \ hh:mm">
                  <c:v>42266.666666666664</c:v>
                </c:pt>
                <c:pt idx="5807" formatCode="mm/dd/yyyy\ \ \ hh:mm">
                  <c:v>42266.833333333336</c:v>
                </c:pt>
                <c:pt idx="5808" formatCode="mm/dd/yyyy\ \ \ hh:mm">
                  <c:v>42267</c:v>
                </c:pt>
                <c:pt idx="5809" formatCode="mm/dd/yyyy\ \ \ hh:mm">
                  <c:v>42267.166666666664</c:v>
                </c:pt>
                <c:pt idx="5810" formatCode="mm/dd/yyyy\ \ \ hh:mm">
                  <c:v>42267.333333333336</c:v>
                </c:pt>
                <c:pt idx="5811" formatCode="mm/dd/yyyy\ \ \ hh:mm">
                  <c:v>42267.5</c:v>
                </c:pt>
                <c:pt idx="5812" formatCode="mm/dd/yyyy\ \ \ hh:mm">
                  <c:v>42267.666666666664</c:v>
                </c:pt>
                <c:pt idx="5813" formatCode="mm/dd/yyyy\ \ \ hh:mm">
                  <c:v>42267.833333333336</c:v>
                </c:pt>
                <c:pt idx="5814" formatCode="mm/dd/yyyy\ \ \ hh:mm">
                  <c:v>42268</c:v>
                </c:pt>
                <c:pt idx="5815" formatCode="mm/dd/yyyy\ \ \ hh:mm">
                  <c:v>42268.166666666664</c:v>
                </c:pt>
                <c:pt idx="5816" formatCode="mm/dd/yyyy\ \ \ hh:mm">
                  <c:v>42268.333333333336</c:v>
                </c:pt>
                <c:pt idx="5817" formatCode="mm/dd/yyyy\ \ \ hh:mm">
                  <c:v>42268.5</c:v>
                </c:pt>
                <c:pt idx="5818" formatCode="mm/dd/yyyy\ \ \ hh:mm">
                  <c:v>42268.666666666664</c:v>
                </c:pt>
                <c:pt idx="5819" formatCode="mm/dd/yyyy\ \ \ hh:mm">
                  <c:v>42268.833333333336</c:v>
                </c:pt>
                <c:pt idx="5820" formatCode="mm/dd/yyyy\ \ \ hh:mm">
                  <c:v>42269</c:v>
                </c:pt>
                <c:pt idx="5821" formatCode="mm/dd/yyyy\ \ \ hh:mm">
                  <c:v>42269.166666666664</c:v>
                </c:pt>
                <c:pt idx="5822" formatCode="mm/dd/yyyy\ \ \ hh:mm">
                  <c:v>42269.333333333336</c:v>
                </c:pt>
                <c:pt idx="5823" formatCode="mm/dd/yyyy\ \ \ hh:mm">
                  <c:v>42269.5</c:v>
                </c:pt>
                <c:pt idx="5824" formatCode="mm/dd/yyyy\ \ \ hh:mm">
                  <c:v>42269.666666666664</c:v>
                </c:pt>
                <c:pt idx="5825" formatCode="mm/dd/yyyy\ \ \ hh:mm">
                  <c:v>42269.833333333336</c:v>
                </c:pt>
                <c:pt idx="5826" formatCode="mm/dd/yyyy\ \ \ hh:mm">
                  <c:v>42270</c:v>
                </c:pt>
                <c:pt idx="5827" formatCode="mm/dd/yyyy\ \ \ hh:mm">
                  <c:v>42270.166666666664</c:v>
                </c:pt>
                <c:pt idx="5828" formatCode="mm/dd/yyyy\ \ \ hh:mm">
                  <c:v>42270.333333333336</c:v>
                </c:pt>
                <c:pt idx="5829" formatCode="mm/dd/yyyy\ \ \ hh:mm">
                  <c:v>42270.5</c:v>
                </c:pt>
                <c:pt idx="5830" formatCode="mm/dd/yyyy\ \ \ hh:mm">
                  <c:v>42270.666666666664</c:v>
                </c:pt>
                <c:pt idx="5831" formatCode="mm/dd/yyyy\ \ \ hh:mm">
                  <c:v>42270.833333333336</c:v>
                </c:pt>
                <c:pt idx="5832" formatCode="mm/dd/yyyy\ \ \ hh:mm">
                  <c:v>42271</c:v>
                </c:pt>
                <c:pt idx="5833" formatCode="mm/dd/yyyy\ \ \ hh:mm">
                  <c:v>42271.166666666664</c:v>
                </c:pt>
                <c:pt idx="5834" formatCode="mm/dd/yyyy\ \ \ hh:mm">
                  <c:v>42271.333333333336</c:v>
                </c:pt>
                <c:pt idx="5835" formatCode="mm/dd/yyyy\ \ \ hh:mm">
                  <c:v>42271.5</c:v>
                </c:pt>
                <c:pt idx="5836" formatCode="mm/dd/yyyy\ \ \ hh:mm">
                  <c:v>42271.666666666664</c:v>
                </c:pt>
                <c:pt idx="5837" formatCode="mm/dd/yyyy\ \ \ hh:mm">
                  <c:v>42271.833333333336</c:v>
                </c:pt>
                <c:pt idx="5838" formatCode="mm/dd/yyyy\ \ \ hh:mm">
                  <c:v>42272</c:v>
                </c:pt>
                <c:pt idx="5839" formatCode="mm/dd/yyyy\ \ \ hh:mm">
                  <c:v>42272.166666666664</c:v>
                </c:pt>
                <c:pt idx="5840" formatCode="mm/dd/yyyy\ \ \ hh:mm">
                  <c:v>42272.333333333336</c:v>
                </c:pt>
                <c:pt idx="5841" formatCode="mm/dd/yyyy\ \ \ hh:mm">
                  <c:v>42272.5</c:v>
                </c:pt>
                <c:pt idx="5842" formatCode="mm/dd/yyyy\ \ \ hh:mm">
                  <c:v>42272.666666666664</c:v>
                </c:pt>
                <c:pt idx="5843" formatCode="mm/dd/yyyy\ \ \ hh:mm">
                  <c:v>42272.833333333336</c:v>
                </c:pt>
                <c:pt idx="5844" formatCode="mm/dd/yyyy\ \ \ hh:mm">
                  <c:v>42273</c:v>
                </c:pt>
                <c:pt idx="5845" formatCode="mm/dd/yyyy\ \ \ hh:mm">
                  <c:v>42273.166666666664</c:v>
                </c:pt>
                <c:pt idx="5846" formatCode="mm/dd/yyyy\ \ \ hh:mm">
                  <c:v>42273.333333333336</c:v>
                </c:pt>
                <c:pt idx="5847" formatCode="mm/dd/yyyy\ \ \ hh:mm">
                  <c:v>42273.5</c:v>
                </c:pt>
                <c:pt idx="5848" formatCode="mm/dd/yyyy\ \ \ hh:mm">
                  <c:v>42273.666666666664</c:v>
                </c:pt>
                <c:pt idx="5849" formatCode="mm/dd/yyyy\ \ \ hh:mm">
                  <c:v>42273.833333333336</c:v>
                </c:pt>
                <c:pt idx="5850" formatCode="mm/dd/yyyy\ \ \ hh:mm">
                  <c:v>42274</c:v>
                </c:pt>
                <c:pt idx="5851" formatCode="mm/dd/yyyy\ \ \ hh:mm">
                  <c:v>42274.166666666664</c:v>
                </c:pt>
                <c:pt idx="5852" formatCode="mm/dd/yyyy\ \ \ hh:mm">
                  <c:v>42274.333333333336</c:v>
                </c:pt>
                <c:pt idx="5853" formatCode="mm/dd/yyyy\ \ \ hh:mm">
                  <c:v>42274.5</c:v>
                </c:pt>
                <c:pt idx="5854" formatCode="mm/dd/yyyy\ \ \ hh:mm">
                  <c:v>42274.666666666664</c:v>
                </c:pt>
                <c:pt idx="5855" formatCode="mm/dd/yyyy\ \ \ hh:mm">
                  <c:v>42274.833333333336</c:v>
                </c:pt>
                <c:pt idx="5856" formatCode="mm/dd/yyyy\ \ \ hh:mm">
                  <c:v>42275</c:v>
                </c:pt>
                <c:pt idx="5857" formatCode="mm/dd/yyyy\ \ \ hh:mm">
                  <c:v>42275.166666666664</c:v>
                </c:pt>
                <c:pt idx="5858" formatCode="mm/dd/yyyy\ \ \ hh:mm">
                  <c:v>42275.333333333336</c:v>
                </c:pt>
                <c:pt idx="5859" formatCode="mm/dd/yyyy\ \ \ hh:mm">
                  <c:v>42275.5</c:v>
                </c:pt>
                <c:pt idx="5860" formatCode="mm/dd/yyyy\ \ \ hh:mm">
                  <c:v>42275.666666666664</c:v>
                </c:pt>
                <c:pt idx="5861" formatCode="mm/dd/yyyy\ \ \ hh:mm">
                  <c:v>42275.833333333336</c:v>
                </c:pt>
                <c:pt idx="5862" formatCode="mm/dd/yyyy\ \ \ hh:mm">
                  <c:v>42276</c:v>
                </c:pt>
                <c:pt idx="5863" formatCode="mm/dd/yyyy\ \ \ hh:mm">
                  <c:v>42276.166666666664</c:v>
                </c:pt>
                <c:pt idx="5864" formatCode="mm/dd/yyyy\ \ \ hh:mm">
                  <c:v>42276.333333333336</c:v>
                </c:pt>
                <c:pt idx="5865" formatCode="mm/dd/yyyy\ \ \ hh:mm">
                  <c:v>42276.5</c:v>
                </c:pt>
                <c:pt idx="5866" formatCode="mm/dd/yyyy\ \ \ hh:mm">
                  <c:v>42276.666666666664</c:v>
                </c:pt>
                <c:pt idx="5867" formatCode="mm/dd/yyyy\ \ \ hh:mm">
                  <c:v>42276.833333333336</c:v>
                </c:pt>
                <c:pt idx="5868" formatCode="mm/dd/yyyy\ \ \ hh:mm">
                  <c:v>42277</c:v>
                </c:pt>
                <c:pt idx="5869" formatCode="mm/dd/yyyy\ \ \ hh:mm">
                  <c:v>42277.166666666664</c:v>
                </c:pt>
                <c:pt idx="5870" formatCode="mm/dd/yyyy\ \ \ hh:mm">
                  <c:v>42277.333333333336</c:v>
                </c:pt>
                <c:pt idx="5871" formatCode="mm/dd/yyyy\ \ \ hh:mm">
                  <c:v>42277.5</c:v>
                </c:pt>
                <c:pt idx="5872" formatCode="mm/dd/yyyy\ \ \ hh:mm">
                  <c:v>42277.666666666664</c:v>
                </c:pt>
                <c:pt idx="5873" formatCode="mm/dd/yyyy\ \ \ hh:mm">
                  <c:v>42277.833333333336</c:v>
                </c:pt>
                <c:pt idx="5874" formatCode="mm/dd/yyyy\ \ \ hh:mm">
                  <c:v>42278</c:v>
                </c:pt>
                <c:pt idx="5875" formatCode="mm/dd/yyyy\ \ \ hh:mm">
                  <c:v>42278.166666666664</c:v>
                </c:pt>
                <c:pt idx="5876" formatCode="mm/dd/yyyy\ \ \ hh:mm">
                  <c:v>42278.333333333336</c:v>
                </c:pt>
                <c:pt idx="5877" formatCode="mm/dd/yyyy\ \ \ hh:mm">
                  <c:v>42278.5</c:v>
                </c:pt>
                <c:pt idx="5878" formatCode="mm/dd/yyyy\ \ \ hh:mm">
                  <c:v>42278.666666666664</c:v>
                </c:pt>
                <c:pt idx="5879" formatCode="mm/dd/yyyy\ \ \ hh:mm">
                  <c:v>42278.833333333336</c:v>
                </c:pt>
                <c:pt idx="5880" formatCode="mm/dd/yyyy\ \ \ hh:mm">
                  <c:v>42279</c:v>
                </c:pt>
                <c:pt idx="5881" formatCode="mm/dd/yyyy\ \ \ hh:mm">
                  <c:v>42279.166666666664</c:v>
                </c:pt>
                <c:pt idx="5882" formatCode="mm/dd/yyyy\ \ \ hh:mm">
                  <c:v>42279.333333333336</c:v>
                </c:pt>
                <c:pt idx="5883" formatCode="mm/dd/yyyy\ \ \ hh:mm">
                  <c:v>42279.5</c:v>
                </c:pt>
                <c:pt idx="5884" formatCode="mm/dd/yyyy\ \ \ hh:mm">
                  <c:v>42279.666666666664</c:v>
                </c:pt>
                <c:pt idx="5885" formatCode="mm/dd/yyyy\ \ \ hh:mm">
                  <c:v>42279.833333333336</c:v>
                </c:pt>
                <c:pt idx="5886" formatCode="mm/dd/yyyy\ \ \ hh:mm">
                  <c:v>42280</c:v>
                </c:pt>
                <c:pt idx="5887" formatCode="mm/dd/yyyy\ \ \ hh:mm">
                  <c:v>42280.166666666664</c:v>
                </c:pt>
                <c:pt idx="5888" formatCode="mm/dd/yyyy\ \ \ hh:mm">
                  <c:v>42280.333333333336</c:v>
                </c:pt>
                <c:pt idx="5889" formatCode="mm/dd/yyyy\ \ \ hh:mm">
                  <c:v>42280.5</c:v>
                </c:pt>
                <c:pt idx="5890" formatCode="mm/dd/yyyy\ \ \ hh:mm">
                  <c:v>42280.666666666664</c:v>
                </c:pt>
                <c:pt idx="5891" formatCode="mm/dd/yyyy\ \ \ hh:mm">
                  <c:v>42280.833333333336</c:v>
                </c:pt>
                <c:pt idx="5892" formatCode="mm/dd/yyyy\ \ \ hh:mm">
                  <c:v>42281</c:v>
                </c:pt>
                <c:pt idx="5893" formatCode="mm/dd/yyyy\ \ \ hh:mm">
                  <c:v>42281.166666666664</c:v>
                </c:pt>
                <c:pt idx="5894" formatCode="mm/dd/yyyy\ \ \ hh:mm">
                  <c:v>42281.333333333336</c:v>
                </c:pt>
                <c:pt idx="5895" formatCode="mm/dd/yyyy\ \ \ hh:mm">
                  <c:v>42281.5</c:v>
                </c:pt>
                <c:pt idx="5896" formatCode="mm/dd/yyyy\ \ \ hh:mm">
                  <c:v>42281.666666666664</c:v>
                </c:pt>
                <c:pt idx="5897" formatCode="mm/dd/yyyy\ \ \ hh:mm">
                  <c:v>42281.833333333336</c:v>
                </c:pt>
                <c:pt idx="5898" formatCode="mm/dd/yyyy\ \ \ hh:mm">
                  <c:v>42282</c:v>
                </c:pt>
                <c:pt idx="5899" formatCode="mm/dd/yyyy\ \ \ hh:mm">
                  <c:v>42282.166666666664</c:v>
                </c:pt>
                <c:pt idx="5900" formatCode="mm/dd/yyyy\ \ \ hh:mm">
                  <c:v>42282.333333333336</c:v>
                </c:pt>
                <c:pt idx="5901" formatCode="mm/dd/yyyy\ \ \ hh:mm">
                  <c:v>42282.5</c:v>
                </c:pt>
                <c:pt idx="5902" formatCode="mm/dd/yyyy\ \ \ hh:mm">
                  <c:v>42282.666666666664</c:v>
                </c:pt>
                <c:pt idx="5903" formatCode="mm/dd/yyyy\ \ \ hh:mm">
                  <c:v>42282.833333333336</c:v>
                </c:pt>
                <c:pt idx="5904" formatCode="mm/dd/yyyy\ \ \ hh:mm">
                  <c:v>42283</c:v>
                </c:pt>
                <c:pt idx="5905" formatCode="mm/dd/yyyy\ \ \ hh:mm">
                  <c:v>42283.166666666664</c:v>
                </c:pt>
                <c:pt idx="5906" formatCode="mm/dd/yyyy\ \ \ hh:mm">
                  <c:v>42283.333333333336</c:v>
                </c:pt>
                <c:pt idx="5907" formatCode="mm/dd/yyyy\ \ \ hh:mm">
                  <c:v>42283.5</c:v>
                </c:pt>
                <c:pt idx="5908" formatCode="mm/dd/yyyy\ \ \ hh:mm">
                  <c:v>42283.666666666664</c:v>
                </c:pt>
                <c:pt idx="5909" formatCode="mm/dd/yyyy\ \ \ hh:mm">
                  <c:v>42283.833333333336</c:v>
                </c:pt>
                <c:pt idx="5910" formatCode="mm/dd/yyyy\ \ \ hh:mm">
                  <c:v>42284</c:v>
                </c:pt>
                <c:pt idx="5911" formatCode="mm/dd/yyyy\ \ \ hh:mm">
                  <c:v>42284.166666666664</c:v>
                </c:pt>
                <c:pt idx="5912" formatCode="mm/dd/yyyy\ \ \ hh:mm">
                  <c:v>42284.333333333336</c:v>
                </c:pt>
                <c:pt idx="5913" formatCode="mm/dd/yyyy\ \ \ hh:mm">
                  <c:v>42284.5</c:v>
                </c:pt>
                <c:pt idx="5914" formatCode="mm/dd/yyyy\ \ \ hh:mm">
                  <c:v>42284.666666666664</c:v>
                </c:pt>
                <c:pt idx="5915" formatCode="mm/dd/yyyy\ \ \ hh:mm">
                  <c:v>42284.833333333336</c:v>
                </c:pt>
                <c:pt idx="5916" formatCode="mm/dd/yyyy\ \ \ hh:mm">
                  <c:v>42285</c:v>
                </c:pt>
                <c:pt idx="5917" formatCode="mm/dd/yyyy\ \ \ hh:mm">
                  <c:v>42285.166666666664</c:v>
                </c:pt>
                <c:pt idx="5918" formatCode="mm/dd/yyyy\ \ \ hh:mm">
                  <c:v>42285.333333333336</c:v>
                </c:pt>
                <c:pt idx="5919" formatCode="mm/dd/yyyy\ \ \ hh:mm">
                  <c:v>42285.5</c:v>
                </c:pt>
                <c:pt idx="5920" formatCode="mm/dd/yyyy\ \ \ hh:mm">
                  <c:v>42285.666666666664</c:v>
                </c:pt>
                <c:pt idx="5921" formatCode="mm/dd/yyyy\ \ \ hh:mm">
                  <c:v>42285.833333333336</c:v>
                </c:pt>
                <c:pt idx="5922" formatCode="mm/dd/yyyy\ \ \ hh:mm">
                  <c:v>42286</c:v>
                </c:pt>
                <c:pt idx="5923" formatCode="mm/dd/yyyy\ \ \ hh:mm">
                  <c:v>42286.166666666664</c:v>
                </c:pt>
                <c:pt idx="5924" formatCode="mm/dd/yyyy\ \ \ hh:mm">
                  <c:v>42286.333333333336</c:v>
                </c:pt>
                <c:pt idx="5925" formatCode="mm/dd/yyyy\ \ \ hh:mm">
                  <c:v>42286.5</c:v>
                </c:pt>
                <c:pt idx="5926" formatCode="mm/dd/yyyy\ \ \ hh:mm">
                  <c:v>42286.666666666664</c:v>
                </c:pt>
                <c:pt idx="5927" formatCode="mm/dd/yyyy\ \ \ hh:mm">
                  <c:v>42286.833333333336</c:v>
                </c:pt>
                <c:pt idx="5928" formatCode="mm/dd/yyyy\ \ \ hh:mm">
                  <c:v>42287</c:v>
                </c:pt>
                <c:pt idx="5929" formatCode="mm/dd/yyyy\ \ \ hh:mm">
                  <c:v>42287.166666666664</c:v>
                </c:pt>
                <c:pt idx="5930" formatCode="mm/dd/yyyy\ \ \ hh:mm">
                  <c:v>42287.333333333336</c:v>
                </c:pt>
                <c:pt idx="5931" formatCode="mm/dd/yyyy\ \ \ hh:mm">
                  <c:v>42287.5</c:v>
                </c:pt>
                <c:pt idx="5932" formatCode="mm/dd/yyyy\ \ \ hh:mm">
                  <c:v>42287.666666666664</c:v>
                </c:pt>
                <c:pt idx="5933" formatCode="mm/dd/yyyy\ \ \ hh:mm">
                  <c:v>42287.833333333336</c:v>
                </c:pt>
                <c:pt idx="5934" formatCode="mm/dd/yyyy\ \ \ hh:mm">
                  <c:v>42288</c:v>
                </c:pt>
                <c:pt idx="5935" formatCode="mm/dd/yyyy\ \ \ hh:mm">
                  <c:v>42288.166666666664</c:v>
                </c:pt>
                <c:pt idx="5936" formatCode="mm/dd/yyyy\ \ \ hh:mm">
                  <c:v>42288.333333333336</c:v>
                </c:pt>
                <c:pt idx="5937" formatCode="mm/dd/yyyy\ \ \ hh:mm">
                  <c:v>42288.5</c:v>
                </c:pt>
                <c:pt idx="5938" formatCode="mm/dd/yyyy\ \ \ hh:mm">
                  <c:v>42288.666666666664</c:v>
                </c:pt>
                <c:pt idx="5939" formatCode="mm/dd/yyyy\ \ \ hh:mm">
                  <c:v>42288.833333333336</c:v>
                </c:pt>
                <c:pt idx="5940" formatCode="mm/dd/yyyy\ \ \ hh:mm">
                  <c:v>42289</c:v>
                </c:pt>
                <c:pt idx="5941" formatCode="mm/dd/yyyy\ \ \ hh:mm">
                  <c:v>42289.166666666664</c:v>
                </c:pt>
                <c:pt idx="5942" formatCode="mm/dd/yyyy\ \ \ hh:mm">
                  <c:v>42289.333333333336</c:v>
                </c:pt>
                <c:pt idx="5943" formatCode="mm/dd/yyyy\ \ \ hh:mm">
                  <c:v>42289.5</c:v>
                </c:pt>
                <c:pt idx="5944" formatCode="mm/dd/yyyy\ \ \ hh:mm">
                  <c:v>42289.666666666664</c:v>
                </c:pt>
                <c:pt idx="5945" formatCode="mm/dd/yyyy\ \ \ hh:mm">
                  <c:v>42289.833333333336</c:v>
                </c:pt>
                <c:pt idx="5946" formatCode="mm/dd/yyyy\ \ \ hh:mm">
                  <c:v>42290</c:v>
                </c:pt>
                <c:pt idx="5947" formatCode="mm/dd/yyyy\ \ \ hh:mm">
                  <c:v>42290.166666666664</c:v>
                </c:pt>
                <c:pt idx="5948" formatCode="mm/dd/yyyy\ \ \ hh:mm">
                  <c:v>42290.333333333336</c:v>
                </c:pt>
                <c:pt idx="5949" formatCode="mm/dd/yyyy\ \ \ hh:mm">
                  <c:v>42290.5</c:v>
                </c:pt>
                <c:pt idx="5950" formatCode="mm/dd/yyyy\ \ \ hh:mm">
                  <c:v>42290.666666666664</c:v>
                </c:pt>
                <c:pt idx="5951" formatCode="mm/dd/yyyy\ \ \ hh:mm">
                  <c:v>42290.833333333336</c:v>
                </c:pt>
                <c:pt idx="5952" formatCode="mm/dd/yyyy\ \ \ hh:mm">
                  <c:v>42291</c:v>
                </c:pt>
                <c:pt idx="5953" formatCode="mm/dd/yyyy\ \ \ hh:mm">
                  <c:v>42291.166666666664</c:v>
                </c:pt>
                <c:pt idx="5954" formatCode="mm/dd/yyyy\ \ \ hh:mm">
                  <c:v>42291.333333333336</c:v>
                </c:pt>
                <c:pt idx="5955" formatCode="mm/dd/yyyy\ \ \ hh:mm">
                  <c:v>42291.5</c:v>
                </c:pt>
                <c:pt idx="5956" formatCode="mm/dd/yyyy\ \ \ hh:mm">
                  <c:v>42291.666666666664</c:v>
                </c:pt>
                <c:pt idx="5957" formatCode="mm/dd/yyyy\ \ \ hh:mm">
                  <c:v>42291.833333333336</c:v>
                </c:pt>
                <c:pt idx="5958" formatCode="mm/dd/yyyy\ \ \ hh:mm">
                  <c:v>42292</c:v>
                </c:pt>
                <c:pt idx="5959" formatCode="mm/dd/yyyy\ \ \ hh:mm">
                  <c:v>42292.166666666664</c:v>
                </c:pt>
                <c:pt idx="5960" formatCode="mm/dd/yyyy\ \ \ hh:mm">
                  <c:v>42292.333333333336</c:v>
                </c:pt>
                <c:pt idx="5961" formatCode="mm/dd/yyyy\ \ \ hh:mm">
                  <c:v>42292.5</c:v>
                </c:pt>
                <c:pt idx="5962" formatCode="mm/dd/yyyy\ \ \ hh:mm">
                  <c:v>42292.666666666664</c:v>
                </c:pt>
                <c:pt idx="5963" formatCode="mm/dd/yyyy\ \ \ hh:mm">
                  <c:v>42292.833333333336</c:v>
                </c:pt>
                <c:pt idx="5964" formatCode="mm/dd/yyyy\ \ \ hh:mm">
                  <c:v>42293</c:v>
                </c:pt>
                <c:pt idx="5965" formatCode="mm/dd/yyyy\ \ \ hh:mm">
                  <c:v>42293.166666666664</c:v>
                </c:pt>
                <c:pt idx="5966" formatCode="mm/dd/yyyy\ \ \ hh:mm">
                  <c:v>42293.333333333336</c:v>
                </c:pt>
                <c:pt idx="5967" formatCode="mm/dd/yyyy\ \ \ hh:mm">
                  <c:v>42293.5</c:v>
                </c:pt>
                <c:pt idx="5968" formatCode="mm/dd/yyyy\ \ \ hh:mm">
                  <c:v>42293.666666666664</c:v>
                </c:pt>
                <c:pt idx="5969" formatCode="mm/dd/yyyy\ \ \ hh:mm">
                  <c:v>42293.833333333336</c:v>
                </c:pt>
                <c:pt idx="5970" formatCode="mm/dd/yyyy\ \ \ hh:mm">
                  <c:v>42294</c:v>
                </c:pt>
                <c:pt idx="5971" formatCode="mm/dd/yyyy\ \ \ hh:mm">
                  <c:v>42294.166666666664</c:v>
                </c:pt>
                <c:pt idx="5972" formatCode="mm/dd/yyyy\ \ \ hh:mm">
                  <c:v>42294.333333333336</c:v>
                </c:pt>
                <c:pt idx="5973" formatCode="mm/dd/yyyy\ \ \ hh:mm">
                  <c:v>42294.5</c:v>
                </c:pt>
                <c:pt idx="5974" formatCode="mm/dd/yyyy\ \ \ hh:mm">
                  <c:v>42294.666666666664</c:v>
                </c:pt>
                <c:pt idx="5975" formatCode="mm/dd/yyyy\ \ \ hh:mm">
                  <c:v>42294.833333333336</c:v>
                </c:pt>
                <c:pt idx="5976" formatCode="mm/dd/yyyy\ \ \ hh:mm">
                  <c:v>42295</c:v>
                </c:pt>
                <c:pt idx="5977" formatCode="mm/dd/yyyy\ \ \ hh:mm">
                  <c:v>42295.166666666664</c:v>
                </c:pt>
                <c:pt idx="5978" formatCode="mm/dd/yyyy\ \ \ hh:mm">
                  <c:v>42295.333333333336</c:v>
                </c:pt>
                <c:pt idx="5979" formatCode="mm/dd/yyyy\ \ \ hh:mm">
                  <c:v>42295.5</c:v>
                </c:pt>
                <c:pt idx="5980" formatCode="mm/dd/yyyy\ \ \ hh:mm">
                  <c:v>42295.666666666664</c:v>
                </c:pt>
                <c:pt idx="5981" formatCode="mm/dd/yyyy\ \ \ hh:mm">
                  <c:v>42295.833333333336</c:v>
                </c:pt>
                <c:pt idx="5982" formatCode="mm/dd/yyyy\ \ \ hh:mm">
                  <c:v>42296</c:v>
                </c:pt>
                <c:pt idx="5983" formatCode="mm/dd/yyyy\ \ \ hh:mm">
                  <c:v>42296.166666666664</c:v>
                </c:pt>
                <c:pt idx="5984" formatCode="mm/dd/yyyy\ \ \ hh:mm">
                  <c:v>42296.333333333336</c:v>
                </c:pt>
                <c:pt idx="5985" formatCode="mm/dd/yyyy\ \ \ hh:mm">
                  <c:v>42296.5</c:v>
                </c:pt>
                <c:pt idx="5986" formatCode="mm/dd/yyyy\ \ \ hh:mm">
                  <c:v>42296.666666666664</c:v>
                </c:pt>
                <c:pt idx="5987" formatCode="mm/dd/yyyy\ \ \ hh:mm">
                  <c:v>42296.833333333336</c:v>
                </c:pt>
                <c:pt idx="5988" formatCode="mm/dd/yyyy\ \ \ hh:mm">
                  <c:v>42297</c:v>
                </c:pt>
                <c:pt idx="5989" formatCode="mm/dd/yyyy\ \ \ hh:mm">
                  <c:v>42297.166666666664</c:v>
                </c:pt>
                <c:pt idx="5990" formatCode="mm/dd/yyyy\ \ \ hh:mm">
                  <c:v>42297.333333333336</c:v>
                </c:pt>
                <c:pt idx="5991" formatCode="mm/dd/yyyy\ \ \ hh:mm">
                  <c:v>42297.5</c:v>
                </c:pt>
                <c:pt idx="5992" formatCode="mm/dd/yyyy\ \ \ hh:mm">
                  <c:v>42297.666666666664</c:v>
                </c:pt>
                <c:pt idx="5993" formatCode="mm/dd/yyyy\ \ \ hh:mm">
                  <c:v>42297.833333333336</c:v>
                </c:pt>
                <c:pt idx="5994" formatCode="mm/dd/yyyy\ \ \ hh:mm">
                  <c:v>42298</c:v>
                </c:pt>
                <c:pt idx="5995" formatCode="mm/dd/yyyy\ \ \ hh:mm">
                  <c:v>42298.166666666664</c:v>
                </c:pt>
                <c:pt idx="5996" formatCode="mm/dd/yyyy\ \ \ hh:mm">
                  <c:v>42298.333333333336</c:v>
                </c:pt>
                <c:pt idx="5997" formatCode="mm/dd/yyyy\ \ \ hh:mm">
                  <c:v>42298.5</c:v>
                </c:pt>
                <c:pt idx="5998" formatCode="mm/dd/yyyy\ \ \ hh:mm">
                  <c:v>42298.666666666664</c:v>
                </c:pt>
                <c:pt idx="5999" formatCode="mm/dd/yyyy\ \ \ hh:mm">
                  <c:v>42298.833333333336</c:v>
                </c:pt>
                <c:pt idx="6000" formatCode="mm/dd/yyyy\ \ \ hh:mm">
                  <c:v>42299</c:v>
                </c:pt>
                <c:pt idx="6001" formatCode="mm/dd/yyyy\ \ \ hh:mm">
                  <c:v>42299.166666666664</c:v>
                </c:pt>
                <c:pt idx="6002" formatCode="mm/dd/yyyy\ \ \ hh:mm">
                  <c:v>42299.333333333336</c:v>
                </c:pt>
                <c:pt idx="6003" formatCode="mm/dd/yyyy\ \ \ hh:mm">
                  <c:v>42299.5</c:v>
                </c:pt>
                <c:pt idx="6004" formatCode="mm/dd/yyyy\ \ \ hh:mm">
                  <c:v>42299.666666666664</c:v>
                </c:pt>
                <c:pt idx="6005" formatCode="mm/dd/yyyy\ \ \ hh:mm">
                  <c:v>42299.833333333336</c:v>
                </c:pt>
                <c:pt idx="6006" formatCode="mm/dd/yyyy\ \ \ hh:mm">
                  <c:v>42300</c:v>
                </c:pt>
                <c:pt idx="6007" formatCode="mm/dd/yyyy\ \ \ hh:mm">
                  <c:v>42300.166666666664</c:v>
                </c:pt>
                <c:pt idx="6008" formatCode="mm/dd/yyyy\ \ \ hh:mm">
                  <c:v>42300.333333333336</c:v>
                </c:pt>
                <c:pt idx="6009" formatCode="mm/dd/yyyy\ \ \ hh:mm">
                  <c:v>42300.5</c:v>
                </c:pt>
                <c:pt idx="6010" formatCode="mm/dd/yyyy\ \ \ hh:mm">
                  <c:v>42300.666666666664</c:v>
                </c:pt>
                <c:pt idx="6011" formatCode="mm/dd/yyyy\ \ \ hh:mm">
                  <c:v>42300.833333333336</c:v>
                </c:pt>
                <c:pt idx="6012" formatCode="mm/dd/yyyy\ \ \ hh:mm">
                  <c:v>42301</c:v>
                </c:pt>
                <c:pt idx="6013" formatCode="mm/dd/yyyy\ \ \ hh:mm">
                  <c:v>42301.166666666664</c:v>
                </c:pt>
                <c:pt idx="6014" formatCode="mm/dd/yyyy\ \ \ hh:mm">
                  <c:v>42301.333333333336</c:v>
                </c:pt>
                <c:pt idx="6015" formatCode="mm/dd/yyyy\ \ \ hh:mm">
                  <c:v>42301.5</c:v>
                </c:pt>
                <c:pt idx="6016" formatCode="mm/dd/yyyy\ \ \ hh:mm">
                  <c:v>42301.666666666664</c:v>
                </c:pt>
                <c:pt idx="6017" formatCode="mm/dd/yyyy\ \ \ hh:mm">
                  <c:v>42301.833333333336</c:v>
                </c:pt>
                <c:pt idx="6018" formatCode="mm/dd/yyyy\ \ \ hh:mm">
                  <c:v>42302</c:v>
                </c:pt>
                <c:pt idx="6019" formatCode="mm/dd/yyyy\ \ \ hh:mm">
                  <c:v>42302.166666666664</c:v>
                </c:pt>
                <c:pt idx="6020" formatCode="mm/dd/yyyy\ \ \ hh:mm">
                  <c:v>42302.333333333336</c:v>
                </c:pt>
                <c:pt idx="6021" formatCode="mm/dd/yyyy\ \ \ hh:mm">
                  <c:v>42302.5</c:v>
                </c:pt>
                <c:pt idx="6022" formatCode="mm/dd/yyyy\ \ \ hh:mm">
                  <c:v>42302.666666666664</c:v>
                </c:pt>
                <c:pt idx="6023" formatCode="mm/dd/yyyy\ \ \ hh:mm">
                  <c:v>42302.833333333336</c:v>
                </c:pt>
                <c:pt idx="6024" formatCode="mm/dd/yyyy\ \ \ hh:mm">
                  <c:v>42303</c:v>
                </c:pt>
                <c:pt idx="6025" formatCode="mm/dd/yyyy\ \ \ hh:mm">
                  <c:v>42303.166666666664</c:v>
                </c:pt>
                <c:pt idx="6026" formatCode="mm/dd/yyyy\ \ \ hh:mm">
                  <c:v>42303.333333333336</c:v>
                </c:pt>
                <c:pt idx="6027" formatCode="mm/dd/yyyy\ \ \ hh:mm">
                  <c:v>42303.5</c:v>
                </c:pt>
                <c:pt idx="6028" formatCode="mm/dd/yyyy\ \ \ hh:mm">
                  <c:v>42303.666666666664</c:v>
                </c:pt>
                <c:pt idx="6029" formatCode="mm/dd/yyyy\ \ \ hh:mm">
                  <c:v>42303.833333333336</c:v>
                </c:pt>
                <c:pt idx="6030" formatCode="mm/dd/yyyy\ \ \ hh:mm">
                  <c:v>42304</c:v>
                </c:pt>
                <c:pt idx="6031" formatCode="mm/dd/yyyy\ \ \ hh:mm">
                  <c:v>42304.166666666664</c:v>
                </c:pt>
                <c:pt idx="6032" formatCode="mm/dd/yyyy\ \ \ hh:mm">
                  <c:v>42304.333333333336</c:v>
                </c:pt>
                <c:pt idx="6033" formatCode="mm/dd/yyyy\ \ \ hh:mm">
                  <c:v>42304.5</c:v>
                </c:pt>
                <c:pt idx="6034" formatCode="mm/dd/yyyy\ \ \ hh:mm">
                  <c:v>42304.666666666664</c:v>
                </c:pt>
                <c:pt idx="6035" formatCode="mm/dd/yyyy\ \ \ hh:mm">
                  <c:v>42304.833333333336</c:v>
                </c:pt>
                <c:pt idx="6036" formatCode="mm/dd/yyyy\ \ \ hh:mm">
                  <c:v>42305</c:v>
                </c:pt>
                <c:pt idx="6037" formatCode="mm/dd/yyyy\ \ \ hh:mm">
                  <c:v>42305.166666666664</c:v>
                </c:pt>
                <c:pt idx="6038" formatCode="mm/dd/yyyy\ \ \ hh:mm">
                  <c:v>42305.333333333336</c:v>
                </c:pt>
                <c:pt idx="6039" formatCode="mm/dd/yyyy\ \ \ hh:mm">
                  <c:v>42305.5</c:v>
                </c:pt>
                <c:pt idx="6040" formatCode="mm/dd/yyyy\ \ \ hh:mm">
                  <c:v>42305.666666666664</c:v>
                </c:pt>
                <c:pt idx="6041" formatCode="mm/dd/yyyy\ \ \ hh:mm">
                  <c:v>42305.833333333336</c:v>
                </c:pt>
                <c:pt idx="6042" formatCode="mm/dd/yyyy\ \ \ hh:mm">
                  <c:v>42306</c:v>
                </c:pt>
                <c:pt idx="6043" formatCode="mm/dd/yyyy\ \ \ hh:mm">
                  <c:v>42306.166666666664</c:v>
                </c:pt>
                <c:pt idx="6044" formatCode="mm/dd/yyyy\ \ \ hh:mm">
                  <c:v>42306.333333333336</c:v>
                </c:pt>
                <c:pt idx="6045" formatCode="mm/dd/yyyy\ \ \ hh:mm">
                  <c:v>42306.5</c:v>
                </c:pt>
                <c:pt idx="6046" formatCode="mm/dd/yyyy\ \ \ hh:mm">
                  <c:v>42306.666666666664</c:v>
                </c:pt>
                <c:pt idx="6047" formatCode="mm/dd/yyyy\ \ \ hh:mm">
                  <c:v>42306.833333333336</c:v>
                </c:pt>
                <c:pt idx="6048" formatCode="mm/dd/yyyy\ \ \ hh:mm">
                  <c:v>42307</c:v>
                </c:pt>
                <c:pt idx="6049" formatCode="mm/dd/yyyy\ \ \ hh:mm">
                  <c:v>42307.166666666664</c:v>
                </c:pt>
                <c:pt idx="6050" formatCode="mm/dd/yyyy\ \ \ hh:mm">
                  <c:v>42307.333333333336</c:v>
                </c:pt>
                <c:pt idx="6051" formatCode="mm/dd/yyyy\ \ \ hh:mm">
                  <c:v>42307.5</c:v>
                </c:pt>
                <c:pt idx="6052" formatCode="mm/dd/yyyy\ \ \ hh:mm">
                  <c:v>42307.666666666664</c:v>
                </c:pt>
                <c:pt idx="6053" formatCode="mm/dd/yyyy\ \ \ hh:mm">
                  <c:v>42307.833333333336</c:v>
                </c:pt>
                <c:pt idx="6054" formatCode="mm/dd/yyyy\ \ \ hh:mm">
                  <c:v>42308</c:v>
                </c:pt>
                <c:pt idx="6055" formatCode="mm/dd/yyyy\ \ \ hh:mm">
                  <c:v>42308.166666666664</c:v>
                </c:pt>
                <c:pt idx="6056" formatCode="mm/dd/yyyy\ \ \ hh:mm">
                  <c:v>42308.333333333336</c:v>
                </c:pt>
                <c:pt idx="6057" formatCode="mm/dd/yyyy\ \ \ hh:mm">
                  <c:v>42308.5</c:v>
                </c:pt>
                <c:pt idx="6058" formatCode="mm/dd/yyyy\ \ \ hh:mm">
                  <c:v>42308.666666666664</c:v>
                </c:pt>
                <c:pt idx="6059" formatCode="mm/dd/yyyy\ \ \ hh:mm">
                  <c:v>42308.833333333336</c:v>
                </c:pt>
                <c:pt idx="6060" formatCode="mm/dd/yyyy\ \ \ hh:mm">
                  <c:v>42309</c:v>
                </c:pt>
                <c:pt idx="6061" formatCode="mm/dd/yyyy\ \ \ hh:mm">
                  <c:v>42309.125</c:v>
                </c:pt>
                <c:pt idx="6062" formatCode="mm/dd/yyyy\ \ \ hh:mm">
                  <c:v>42309.291666666664</c:v>
                </c:pt>
                <c:pt idx="6063" formatCode="mm/dd/yyyy\ \ \ hh:mm">
                  <c:v>42309.458333333336</c:v>
                </c:pt>
                <c:pt idx="6064" formatCode="mm/dd/yyyy\ \ \ hh:mm">
                  <c:v>42309.625</c:v>
                </c:pt>
                <c:pt idx="6065" formatCode="mm/dd/yyyy\ \ \ hh:mm">
                  <c:v>42309.791666666664</c:v>
                </c:pt>
                <c:pt idx="6066" formatCode="mm/dd/yyyy\ \ \ hh:mm">
                  <c:v>42309.958333333336</c:v>
                </c:pt>
                <c:pt idx="6067" formatCode="mm/dd/yyyy\ \ \ hh:mm">
                  <c:v>42310.125</c:v>
                </c:pt>
                <c:pt idx="6068" formatCode="mm/dd/yyyy\ \ \ hh:mm">
                  <c:v>42310.291666666664</c:v>
                </c:pt>
                <c:pt idx="6069" formatCode="mm/dd/yyyy\ \ \ hh:mm">
                  <c:v>42310.458333333336</c:v>
                </c:pt>
                <c:pt idx="6070" formatCode="mm/dd/yyyy\ \ \ hh:mm">
                  <c:v>42310.625</c:v>
                </c:pt>
                <c:pt idx="6071" formatCode="mm/dd/yyyy\ \ \ hh:mm">
                  <c:v>42310.791666666664</c:v>
                </c:pt>
                <c:pt idx="6072" formatCode="mm/dd/yyyy\ \ \ hh:mm">
                  <c:v>42310.958333333336</c:v>
                </c:pt>
                <c:pt idx="6073" formatCode="mm/dd/yyyy\ \ \ hh:mm">
                  <c:v>42311.125</c:v>
                </c:pt>
                <c:pt idx="6074" formatCode="mm/dd/yyyy\ \ \ hh:mm">
                  <c:v>42311.291666666664</c:v>
                </c:pt>
                <c:pt idx="6075" formatCode="mm/dd/yyyy\ \ \ hh:mm">
                  <c:v>42311.458333333336</c:v>
                </c:pt>
                <c:pt idx="6076" formatCode="mm/dd/yyyy\ \ \ hh:mm">
                  <c:v>42311.625</c:v>
                </c:pt>
                <c:pt idx="6077" formatCode="mm/dd/yyyy\ \ \ hh:mm">
                  <c:v>42311.791666666664</c:v>
                </c:pt>
                <c:pt idx="6078" formatCode="mm/dd/yyyy\ \ \ hh:mm">
                  <c:v>42311.958333333336</c:v>
                </c:pt>
                <c:pt idx="6079" formatCode="mm/dd/yyyy\ \ \ hh:mm">
                  <c:v>42312.125</c:v>
                </c:pt>
                <c:pt idx="6080" formatCode="mm/dd/yyyy\ \ \ hh:mm">
                  <c:v>42312.291666666664</c:v>
                </c:pt>
                <c:pt idx="6081" formatCode="mm/dd/yyyy\ \ \ hh:mm">
                  <c:v>42312.458333333336</c:v>
                </c:pt>
                <c:pt idx="6082" formatCode="mm/dd/yyyy\ \ \ hh:mm">
                  <c:v>42312.625</c:v>
                </c:pt>
                <c:pt idx="6083" formatCode="mm/dd/yyyy\ \ \ hh:mm">
                  <c:v>42312.791666666664</c:v>
                </c:pt>
                <c:pt idx="6084" formatCode="mm/dd/yyyy\ \ \ hh:mm">
                  <c:v>42312.958333333336</c:v>
                </c:pt>
                <c:pt idx="6085" formatCode="mm/dd/yyyy\ \ \ hh:mm">
                  <c:v>42313.125</c:v>
                </c:pt>
                <c:pt idx="6086" formatCode="mm/dd/yyyy\ \ \ hh:mm">
                  <c:v>42313.291666666664</c:v>
                </c:pt>
                <c:pt idx="6087" formatCode="mm/dd/yyyy\ \ \ hh:mm">
                  <c:v>42313.458333333336</c:v>
                </c:pt>
                <c:pt idx="6088" formatCode="mm/dd/yyyy\ \ \ hh:mm">
                  <c:v>42313.625</c:v>
                </c:pt>
                <c:pt idx="6089" formatCode="mm/dd/yyyy\ \ \ hh:mm">
                  <c:v>42313.791666666664</c:v>
                </c:pt>
                <c:pt idx="6090" formatCode="mm/dd/yyyy\ \ \ hh:mm">
                  <c:v>42313.958333333336</c:v>
                </c:pt>
                <c:pt idx="6091" formatCode="mm/dd/yyyy\ \ \ hh:mm">
                  <c:v>42314.125</c:v>
                </c:pt>
                <c:pt idx="6092" formatCode="mm/dd/yyyy\ \ \ hh:mm">
                  <c:v>42314.291666666664</c:v>
                </c:pt>
                <c:pt idx="6093" formatCode="mm/dd/yyyy\ \ \ hh:mm">
                  <c:v>42314.458333333336</c:v>
                </c:pt>
                <c:pt idx="6094" formatCode="mm/dd/yyyy\ \ \ hh:mm">
                  <c:v>42314.625</c:v>
                </c:pt>
                <c:pt idx="6095" formatCode="mm/dd/yyyy\ \ \ hh:mm">
                  <c:v>42314.791666666664</c:v>
                </c:pt>
                <c:pt idx="6096" formatCode="mm/dd/yyyy\ \ \ hh:mm">
                  <c:v>42314.958333333336</c:v>
                </c:pt>
                <c:pt idx="6097" formatCode="mm/dd/yyyy\ \ \ hh:mm">
                  <c:v>42315.125</c:v>
                </c:pt>
                <c:pt idx="6098" formatCode="mm/dd/yyyy\ \ \ hh:mm">
                  <c:v>42315.291666666664</c:v>
                </c:pt>
                <c:pt idx="6099" formatCode="mm/dd/yyyy\ \ \ hh:mm">
                  <c:v>42315.458333333336</c:v>
                </c:pt>
                <c:pt idx="6100" formatCode="mm/dd/yyyy\ \ \ hh:mm">
                  <c:v>42315.625</c:v>
                </c:pt>
                <c:pt idx="6101" formatCode="mm/dd/yyyy\ \ \ hh:mm">
                  <c:v>42315.791666666664</c:v>
                </c:pt>
                <c:pt idx="6102" formatCode="mm/dd/yyyy\ \ \ hh:mm">
                  <c:v>42315.958333333336</c:v>
                </c:pt>
                <c:pt idx="6103" formatCode="mm/dd/yyyy\ \ \ hh:mm">
                  <c:v>42316.125</c:v>
                </c:pt>
                <c:pt idx="6104" formatCode="mm/dd/yyyy\ \ \ hh:mm">
                  <c:v>42316.291666666664</c:v>
                </c:pt>
                <c:pt idx="6105" formatCode="mm/dd/yyyy\ \ \ hh:mm">
                  <c:v>42316.458333333336</c:v>
                </c:pt>
                <c:pt idx="6106" formatCode="mm/dd/yyyy\ \ \ hh:mm">
                  <c:v>42316.625</c:v>
                </c:pt>
                <c:pt idx="6107" formatCode="mm/dd/yyyy\ \ \ hh:mm">
                  <c:v>42316.791666666664</c:v>
                </c:pt>
                <c:pt idx="6108" formatCode="mm/dd/yyyy\ \ \ hh:mm">
                  <c:v>42316.958333333336</c:v>
                </c:pt>
                <c:pt idx="6109" formatCode="mm/dd/yyyy\ \ \ hh:mm">
                  <c:v>42317.125</c:v>
                </c:pt>
                <c:pt idx="6110" formatCode="mm/dd/yyyy\ \ \ hh:mm">
                  <c:v>42317.291666666664</c:v>
                </c:pt>
                <c:pt idx="6111" formatCode="mm/dd/yyyy\ \ \ hh:mm">
                  <c:v>42317.458333333336</c:v>
                </c:pt>
                <c:pt idx="6112" formatCode="mm/dd/yyyy\ \ \ hh:mm">
                  <c:v>42317.625</c:v>
                </c:pt>
                <c:pt idx="6113" formatCode="mm/dd/yyyy\ \ \ hh:mm">
                  <c:v>42317.791666666664</c:v>
                </c:pt>
                <c:pt idx="6114" formatCode="mm/dd/yyyy\ \ \ hh:mm">
                  <c:v>42317.958333333336</c:v>
                </c:pt>
                <c:pt idx="6115" formatCode="mm/dd/yyyy\ \ \ hh:mm">
                  <c:v>42318.125</c:v>
                </c:pt>
                <c:pt idx="6116" formatCode="mm/dd/yyyy\ \ \ hh:mm">
                  <c:v>42318.291666666664</c:v>
                </c:pt>
                <c:pt idx="6117" formatCode="mm/dd/yyyy\ \ \ hh:mm">
                  <c:v>42318.458333333336</c:v>
                </c:pt>
                <c:pt idx="6118" formatCode="mm/dd/yyyy\ \ \ hh:mm">
                  <c:v>42318.625</c:v>
                </c:pt>
                <c:pt idx="6119" formatCode="mm/dd/yyyy\ \ \ hh:mm">
                  <c:v>42318.791666666664</c:v>
                </c:pt>
                <c:pt idx="6120" formatCode="mm/dd/yyyy\ \ \ hh:mm">
                  <c:v>42318.958333333336</c:v>
                </c:pt>
                <c:pt idx="6121" formatCode="mm/dd/yyyy\ \ \ hh:mm">
                  <c:v>42319.125</c:v>
                </c:pt>
                <c:pt idx="6122" formatCode="mm/dd/yyyy\ \ \ hh:mm">
                  <c:v>42319.291666666664</c:v>
                </c:pt>
                <c:pt idx="6123" formatCode="mm/dd/yyyy\ \ \ hh:mm">
                  <c:v>42319.458333333336</c:v>
                </c:pt>
                <c:pt idx="6124" formatCode="mm/dd/yyyy\ \ \ hh:mm">
                  <c:v>42319.625</c:v>
                </c:pt>
                <c:pt idx="6125" formatCode="mm/dd/yyyy\ \ \ hh:mm">
                  <c:v>42319.791666666664</c:v>
                </c:pt>
                <c:pt idx="6126" formatCode="mm/dd/yyyy\ \ \ hh:mm">
                  <c:v>42319.958333333336</c:v>
                </c:pt>
                <c:pt idx="6127" formatCode="mm/dd/yyyy\ \ \ hh:mm">
                  <c:v>42320.125</c:v>
                </c:pt>
                <c:pt idx="6128" formatCode="mm/dd/yyyy\ \ \ hh:mm">
                  <c:v>42320.291666666664</c:v>
                </c:pt>
                <c:pt idx="6129" formatCode="mm/dd/yyyy\ \ \ hh:mm">
                  <c:v>42320.458333333336</c:v>
                </c:pt>
                <c:pt idx="6130" formatCode="mm/dd/yyyy\ \ \ hh:mm">
                  <c:v>42320.625</c:v>
                </c:pt>
                <c:pt idx="6131" formatCode="mm/dd/yyyy\ \ \ hh:mm">
                  <c:v>42320.791666666664</c:v>
                </c:pt>
                <c:pt idx="6132" formatCode="mm/dd/yyyy\ \ \ hh:mm">
                  <c:v>42320.958333333336</c:v>
                </c:pt>
                <c:pt idx="6133" formatCode="mm/dd/yyyy\ \ \ hh:mm">
                  <c:v>42321.125</c:v>
                </c:pt>
                <c:pt idx="6134" formatCode="mm/dd/yyyy\ \ \ hh:mm">
                  <c:v>42321.291666666664</c:v>
                </c:pt>
                <c:pt idx="6135" formatCode="mm/dd/yyyy\ \ \ hh:mm">
                  <c:v>42321.458333333336</c:v>
                </c:pt>
                <c:pt idx="6136" formatCode="mm/dd/yyyy\ \ \ hh:mm">
                  <c:v>42321.625</c:v>
                </c:pt>
                <c:pt idx="6137" formatCode="mm/dd/yyyy\ \ \ hh:mm">
                  <c:v>42321.791666666664</c:v>
                </c:pt>
                <c:pt idx="6138" formatCode="mm/dd/yyyy\ \ \ hh:mm">
                  <c:v>42321.958333333336</c:v>
                </c:pt>
                <c:pt idx="6139" formatCode="mm/dd/yyyy\ \ \ hh:mm">
                  <c:v>42322.125</c:v>
                </c:pt>
                <c:pt idx="6140" formatCode="mm/dd/yyyy\ \ \ hh:mm">
                  <c:v>42322.291666666664</c:v>
                </c:pt>
                <c:pt idx="6141" formatCode="mm/dd/yyyy\ \ \ hh:mm">
                  <c:v>42322.458333333336</c:v>
                </c:pt>
                <c:pt idx="6142" formatCode="mm/dd/yyyy\ \ \ hh:mm">
                  <c:v>42322.625</c:v>
                </c:pt>
                <c:pt idx="6143" formatCode="mm/dd/yyyy\ \ \ hh:mm">
                  <c:v>42322.791666666664</c:v>
                </c:pt>
                <c:pt idx="6144" formatCode="mm/dd/yyyy\ \ \ hh:mm">
                  <c:v>42322.958333333336</c:v>
                </c:pt>
                <c:pt idx="6145" formatCode="mm/dd/yyyy\ \ \ hh:mm">
                  <c:v>42323.125</c:v>
                </c:pt>
                <c:pt idx="6146" formatCode="mm/dd/yyyy\ \ \ hh:mm">
                  <c:v>42323.291666666664</c:v>
                </c:pt>
                <c:pt idx="6147" formatCode="mm/dd/yyyy\ \ \ hh:mm">
                  <c:v>42323.458333333336</c:v>
                </c:pt>
                <c:pt idx="6148" formatCode="mm/dd/yyyy\ \ \ hh:mm">
                  <c:v>42323.625</c:v>
                </c:pt>
                <c:pt idx="6149" formatCode="mm/dd/yyyy\ \ \ hh:mm">
                  <c:v>42323.791666666664</c:v>
                </c:pt>
                <c:pt idx="6150" formatCode="mm/dd/yyyy\ \ \ hh:mm">
                  <c:v>42323.958333333336</c:v>
                </c:pt>
                <c:pt idx="6151" formatCode="mm/dd/yyyy\ \ \ hh:mm">
                  <c:v>42324.125</c:v>
                </c:pt>
                <c:pt idx="6152" formatCode="mm/dd/yyyy\ \ \ hh:mm">
                  <c:v>42324.291666666664</c:v>
                </c:pt>
                <c:pt idx="6153" formatCode="mm/dd/yyyy\ \ \ hh:mm">
                  <c:v>42324.458333333336</c:v>
                </c:pt>
                <c:pt idx="6154" formatCode="mm/dd/yyyy\ \ \ hh:mm">
                  <c:v>42324.625</c:v>
                </c:pt>
                <c:pt idx="6155" formatCode="mm/dd/yyyy\ \ \ hh:mm">
                  <c:v>42324.791666666664</c:v>
                </c:pt>
                <c:pt idx="6156" formatCode="mm/dd/yyyy\ \ \ hh:mm">
                  <c:v>42324.958333333336</c:v>
                </c:pt>
                <c:pt idx="6157" formatCode="mm/dd/yyyy\ \ \ hh:mm">
                  <c:v>42325.125</c:v>
                </c:pt>
                <c:pt idx="6158" formatCode="mm/dd/yyyy\ \ \ hh:mm">
                  <c:v>42325.291666666664</c:v>
                </c:pt>
                <c:pt idx="6159" formatCode="mm/dd/yyyy\ \ \ hh:mm">
                  <c:v>42325.458333333336</c:v>
                </c:pt>
                <c:pt idx="6160" formatCode="mm/dd/yyyy\ \ \ hh:mm">
                  <c:v>42325.625</c:v>
                </c:pt>
                <c:pt idx="6161" formatCode="mm/dd/yyyy\ \ \ hh:mm">
                  <c:v>42325.791666666664</c:v>
                </c:pt>
                <c:pt idx="6162" formatCode="mm/dd/yyyy\ \ \ hh:mm">
                  <c:v>42325.958333333336</c:v>
                </c:pt>
                <c:pt idx="6163" formatCode="mm/dd/yyyy\ \ \ hh:mm">
                  <c:v>42326.125</c:v>
                </c:pt>
                <c:pt idx="6164" formatCode="mm/dd/yyyy\ \ \ hh:mm">
                  <c:v>42326.291666666664</c:v>
                </c:pt>
                <c:pt idx="6165" formatCode="mm/dd/yyyy\ \ \ hh:mm">
                  <c:v>42326.458333333336</c:v>
                </c:pt>
                <c:pt idx="6166" formatCode="mm/dd/yyyy\ \ \ hh:mm">
                  <c:v>42326.625</c:v>
                </c:pt>
                <c:pt idx="6167" formatCode="mm/dd/yyyy\ \ \ hh:mm">
                  <c:v>42326.791666666664</c:v>
                </c:pt>
                <c:pt idx="6168" formatCode="mm/dd/yyyy\ \ \ hh:mm">
                  <c:v>42326.958333333336</c:v>
                </c:pt>
                <c:pt idx="6169" formatCode="mm/dd/yyyy\ \ \ hh:mm">
                  <c:v>42327.125</c:v>
                </c:pt>
                <c:pt idx="6170" formatCode="mm/dd/yyyy\ \ \ hh:mm">
                  <c:v>42327.291666666664</c:v>
                </c:pt>
                <c:pt idx="6171" formatCode="mm/dd/yyyy\ \ \ hh:mm">
                  <c:v>42327.458333333336</c:v>
                </c:pt>
                <c:pt idx="6172" formatCode="mm/dd/yyyy\ \ \ hh:mm">
                  <c:v>42327.625</c:v>
                </c:pt>
                <c:pt idx="6173" formatCode="mm/dd/yyyy\ \ \ hh:mm">
                  <c:v>42327.791666666664</c:v>
                </c:pt>
                <c:pt idx="6174" formatCode="mm/dd/yyyy\ \ \ hh:mm">
                  <c:v>42327.958333333336</c:v>
                </c:pt>
                <c:pt idx="6175" formatCode="mm/dd/yyyy\ \ \ hh:mm">
                  <c:v>42328.125</c:v>
                </c:pt>
                <c:pt idx="6176" formatCode="mm/dd/yyyy\ \ \ hh:mm">
                  <c:v>42328.291666666664</c:v>
                </c:pt>
                <c:pt idx="6177" formatCode="mm/dd/yyyy\ \ \ hh:mm">
                  <c:v>42328.458333333336</c:v>
                </c:pt>
                <c:pt idx="6178" formatCode="mm/dd/yyyy\ \ \ hh:mm">
                  <c:v>42328.625</c:v>
                </c:pt>
                <c:pt idx="6179" formatCode="mm/dd/yyyy\ \ \ hh:mm">
                  <c:v>42328.791666666664</c:v>
                </c:pt>
                <c:pt idx="6180" formatCode="mm/dd/yyyy\ \ \ hh:mm">
                  <c:v>42328.958333333336</c:v>
                </c:pt>
                <c:pt idx="6181" formatCode="mm/dd/yyyy\ \ \ hh:mm">
                  <c:v>42329.125</c:v>
                </c:pt>
                <c:pt idx="6182" formatCode="mm/dd/yyyy\ \ \ hh:mm">
                  <c:v>42329.291666666664</c:v>
                </c:pt>
                <c:pt idx="6183" formatCode="mm/dd/yyyy\ \ \ hh:mm">
                  <c:v>42329.458333333336</c:v>
                </c:pt>
                <c:pt idx="6184" formatCode="mm/dd/yyyy\ \ \ hh:mm">
                  <c:v>42329.625</c:v>
                </c:pt>
                <c:pt idx="6185" formatCode="mm/dd/yyyy\ \ \ hh:mm">
                  <c:v>42329.791666666664</c:v>
                </c:pt>
                <c:pt idx="6186" formatCode="mm/dd/yyyy\ \ \ hh:mm">
                  <c:v>42329.958333333336</c:v>
                </c:pt>
                <c:pt idx="6187" formatCode="mm/dd/yyyy\ \ \ hh:mm">
                  <c:v>42330.125</c:v>
                </c:pt>
                <c:pt idx="6188" formatCode="mm/dd/yyyy\ \ \ hh:mm">
                  <c:v>42330.291666666664</c:v>
                </c:pt>
                <c:pt idx="6189" formatCode="mm/dd/yyyy\ \ \ hh:mm">
                  <c:v>42330.458333333336</c:v>
                </c:pt>
                <c:pt idx="6190" formatCode="mm/dd/yyyy\ \ \ hh:mm">
                  <c:v>42330.625</c:v>
                </c:pt>
                <c:pt idx="6191" formatCode="mm/dd/yyyy\ \ \ hh:mm">
                  <c:v>42330.791666666664</c:v>
                </c:pt>
                <c:pt idx="6192" formatCode="mm/dd/yyyy\ \ \ hh:mm">
                  <c:v>42330.958333333336</c:v>
                </c:pt>
                <c:pt idx="6193" formatCode="mm/dd/yyyy\ \ \ hh:mm">
                  <c:v>42331.125</c:v>
                </c:pt>
                <c:pt idx="6194" formatCode="mm/dd/yyyy\ \ \ hh:mm">
                  <c:v>42331.291666666664</c:v>
                </c:pt>
                <c:pt idx="6195" formatCode="mm/dd/yyyy\ \ \ hh:mm">
                  <c:v>42331.458333333336</c:v>
                </c:pt>
                <c:pt idx="6196" formatCode="mm/dd/yyyy\ \ \ hh:mm">
                  <c:v>42331.625</c:v>
                </c:pt>
                <c:pt idx="6197" formatCode="mm/dd/yyyy\ \ \ hh:mm">
                  <c:v>42331.791666666664</c:v>
                </c:pt>
                <c:pt idx="6198" formatCode="mm/dd/yyyy\ \ \ hh:mm">
                  <c:v>42331.958333333336</c:v>
                </c:pt>
                <c:pt idx="6199" formatCode="mm/dd/yyyy\ \ \ hh:mm">
                  <c:v>42332.125</c:v>
                </c:pt>
                <c:pt idx="6200" formatCode="mm/dd/yyyy\ \ \ hh:mm">
                  <c:v>42332.291666666664</c:v>
                </c:pt>
                <c:pt idx="6201" formatCode="mm/dd/yyyy\ \ \ hh:mm">
                  <c:v>42332.458333333336</c:v>
                </c:pt>
                <c:pt idx="6202" formatCode="mm/dd/yyyy\ \ \ hh:mm">
                  <c:v>42332.625</c:v>
                </c:pt>
                <c:pt idx="6203" formatCode="mm/dd/yyyy\ \ \ hh:mm">
                  <c:v>42332.791666666664</c:v>
                </c:pt>
                <c:pt idx="6204" formatCode="mm/dd/yyyy\ \ \ hh:mm">
                  <c:v>42332.958333333336</c:v>
                </c:pt>
                <c:pt idx="6205" formatCode="mm/dd/yyyy\ \ \ hh:mm">
                  <c:v>42333.125</c:v>
                </c:pt>
                <c:pt idx="6206" formatCode="mm/dd/yyyy\ \ \ hh:mm">
                  <c:v>42333.291666666664</c:v>
                </c:pt>
                <c:pt idx="6207" formatCode="mm/dd/yyyy\ \ \ hh:mm">
                  <c:v>42333.458333333336</c:v>
                </c:pt>
                <c:pt idx="6208" formatCode="mm/dd/yyyy\ \ \ hh:mm">
                  <c:v>42333.625</c:v>
                </c:pt>
                <c:pt idx="6209" formatCode="mm/dd/yyyy\ \ \ hh:mm">
                  <c:v>42333.791666666664</c:v>
                </c:pt>
                <c:pt idx="6210" formatCode="mm/dd/yyyy\ \ \ hh:mm">
                  <c:v>42333.958333333336</c:v>
                </c:pt>
                <c:pt idx="6211" formatCode="mm/dd/yyyy\ \ \ hh:mm">
                  <c:v>42334.125</c:v>
                </c:pt>
                <c:pt idx="6212" formatCode="mm/dd/yyyy\ \ \ hh:mm">
                  <c:v>42334.291666666664</c:v>
                </c:pt>
                <c:pt idx="6213" formatCode="mm/dd/yyyy\ \ \ hh:mm">
                  <c:v>42334.458333333336</c:v>
                </c:pt>
                <c:pt idx="6214" formatCode="mm/dd/yyyy\ \ \ hh:mm">
                  <c:v>42334.625</c:v>
                </c:pt>
                <c:pt idx="6215" formatCode="mm/dd/yyyy\ \ \ hh:mm">
                  <c:v>42334.791666666664</c:v>
                </c:pt>
                <c:pt idx="6216" formatCode="mm/dd/yyyy\ \ \ hh:mm">
                  <c:v>42334.958333333336</c:v>
                </c:pt>
                <c:pt idx="6217" formatCode="mm/dd/yyyy\ \ \ hh:mm">
                  <c:v>42335.125</c:v>
                </c:pt>
                <c:pt idx="6218" formatCode="mm/dd/yyyy\ \ \ hh:mm">
                  <c:v>42335.291666666664</c:v>
                </c:pt>
                <c:pt idx="6219" formatCode="mm/dd/yyyy\ \ \ hh:mm">
                  <c:v>42335.458333333336</c:v>
                </c:pt>
                <c:pt idx="6220" formatCode="mm/dd/yyyy\ \ \ hh:mm">
                  <c:v>42335.625</c:v>
                </c:pt>
                <c:pt idx="6221" formatCode="mm/dd/yyyy\ \ \ hh:mm">
                  <c:v>42335.791666666664</c:v>
                </c:pt>
                <c:pt idx="6222" formatCode="mm/dd/yyyy\ \ \ hh:mm">
                  <c:v>42335.958333333336</c:v>
                </c:pt>
                <c:pt idx="6223" formatCode="mm/dd/yyyy\ \ \ hh:mm">
                  <c:v>42336.125</c:v>
                </c:pt>
                <c:pt idx="6224" formatCode="mm/dd/yyyy\ \ \ hh:mm">
                  <c:v>42336.291666666664</c:v>
                </c:pt>
                <c:pt idx="6225" formatCode="mm/dd/yyyy\ \ \ hh:mm">
                  <c:v>42336.458333333336</c:v>
                </c:pt>
                <c:pt idx="6226" formatCode="mm/dd/yyyy\ \ \ hh:mm">
                  <c:v>42336.625</c:v>
                </c:pt>
                <c:pt idx="6227" formatCode="mm/dd/yyyy\ \ \ hh:mm">
                  <c:v>42336.791666666664</c:v>
                </c:pt>
                <c:pt idx="6228" formatCode="mm/dd/yyyy\ \ \ hh:mm">
                  <c:v>42336.958333333336</c:v>
                </c:pt>
                <c:pt idx="6229" formatCode="mm/dd/yyyy\ \ \ hh:mm">
                  <c:v>42337.125</c:v>
                </c:pt>
                <c:pt idx="6230" formatCode="mm/dd/yyyy\ \ \ hh:mm">
                  <c:v>42337.291666666664</c:v>
                </c:pt>
                <c:pt idx="6231" formatCode="mm/dd/yyyy\ \ \ hh:mm">
                  <c:v>42337.458333333336</c:v>
                </c:pt>
                <c:pt idx="6232" formatCode="mm/dd/yyyy\ \ \ hh:mm">
                  <c:v>42337.625</c:v>
                </c:pt>
                <c:pt idx="6233" formatCode="mm/dd/yyyy\ \ \ hh:mm">
                  <c:v>42337.791666666664</c:v>
                </c:pt>
                <c:pt idx="6234" formatCode="mm/dd/yyyy\ \ \ hh:mm">
                  <c:v>42337.958333333336</c:v>
                </c:pt>
                <c:pt idx="6235" formatCode="mm/dd/yyyy\ \ \ hh:mm">
                  <c:v>42338.125</c:v>
                </c:pt>
                <c:pt idx="6236" formatCode="mm/dd/yyyy\ \ \ hh:mm">
                  <c:v>42338.291666666664</c:v>
                </c:pt>
                <c:pt idx="6237" formatCode="mm/dd/yyyy\ \ \ hh:mm">
                  <c:v>42338.458333333336</c:v>
                </c:pt>
                <c:pt idx="6238" formatCode="mm/dd/yyyy\ \ \ hh:mm">
                  <c:v>42338.625</c:v>
                </c:pt>
                <c:pt idx="6239" formatCode="mm/dd/yyyy\ \ \ hh:mm">
                  <c:v>42338.791666666664</c:v>
                </c:pt>
                <c:pt idx="6240" formatCode="mm/dd/yyyy\ \ \ hh:mm">
                  <c:v>42338.958333333336</c:v>
                </c:pt>
                <c:pt idx="6241" formatCode="mm/dd/yyyy\ \ \ hh:mm">
                  <c:v>42339.125</c:v>
                </c:pt>
                <c:pt idx="6242" formatCode="mm/dd/yyyy\ \ \ hh:mm">
                  <c:v>42339.291666666664</c:v>
                </c:pt>
                <c:pt idx="6243" formatCode="mm/dd/yyyy\ \ \ hh:mm">
                  <c:v>42339.458333333336</c:v>
                </c:pt>
                <c:pt idx="6244" formatCode="mm/dd/yyyy\ \ \ hh:mm">
                  <c:v>42339.625</c:v>
                </c:pt>
                <c:pt idx="6245" formatCode="mm/dd/yyyy\ \ \ hh:mm">
                  <c:v>42339.791666666664</c:v>
                </c:pt>
                <c:pt idx="6246" formatCode="mm/dd/yyyy\ \ \ hh:mm">
                  <c:v>42339.958333333336</c:v>
                </c:pt>
                <c:pt idx="6247" formatCode="mm/dd/yyyy\ \ \ hh:mm">
                  <c:v>42340.125</c:v>
                </c:pt>
                <c:pt idx="6248" formatCode="mm/dd/yyyy\ \ \ hh:mm">
                  <c:v>42340.291666666664</c:v>
                </c:pt>
                <c:pt idx="6249" formatCode="mm/dd/yyyy\ \ \ hh:mm">
                  <c:v>42340.458333333336</c:v>
                </c:pt>
                <c:pt idx="6250" formatCode="mm/dd/yyyy\ \ \ hh:mm">
                  <c:v>42340.625</c:v>
                </c:pt>
                <c:pt idx="6251" formatCode="mm/dd/yyyy\ \ \ hh:mm">
                  <c:v>42340.791666666664</c:v>
                </c:pt>
                <c:pt idx="6252" formatCode="mm/dd/yyyy\ \ \ hh:mm">
                  <c:v>42340.958333333336</c:v>
                </c:pt>
                <c:pt idx="6253" formatCode="mm/dd/yyyy\ \ \ hh:mm">
                  <c:v>42341.125</c:v>
                </c:pt>
                <c:pt idx="6254" formatCode="mm/dd/yyyy\ \ \ hh:mm">
                  <c:v>42341.291666666664</c:v>
                </c:pt>
                <c:pt idx="6255" formatCode="mm/dd/yyyy\ \ \ hh:mm">
                  <c:v>42341.458333333336</c:v>
                </c:pt>
                <c:pt idx="6256" formatCode="mm/dd/yyyy\ \ \ hh:mm">
                  <c:v>42342.59097222222</c:v>
                </c:pt>
                <c:pt idx="6257" formatCode="mm/dd/yyyy\ \ \ hh:mm">
                  <c:v>42342.625</c:v>
                </c:pt>
                <c:pt idx="6258" formatCode="mm/dd/yyyy\ \ \ hh:mm">
                  <c:v>42342.791666666664</c:v>
                </c:pt>
                <c:pt idx="6259" formatCode="mm/dd/yyyy\ \ \ hh:mm">
                  <c:v>42342.958333333336</c:v>
                </c:pt>
                <c:pt idx="6260" formatCode="mm/dd/yyyy\ \ \ hh:mm">
                  <c:v>42343.125</c:v>
                </c:pt>
                <c:pt idx="6261" formatCode="mm/dd/yyyy\ \ \ hh:mm">
                  <c:v>42343.291666666664</c:v>
                </c:pt>
                <c:pt idx="6262" formatCode="mm/dd/yyyy\ \ \ hh:mm">
                  <c:v>42343.458333333336</c:v>
                </c:pt>
                <c:pt idx="6263" formatCode="mm/dd/yyyy\ \ \ hh:mm">
                  <c:v>42343.625</c:v>
                </c:pt>
                <c:pt idx="6264" formatCode="mm/dd/yyyy\ \ \ hh:mm">
                  <c:v>42343.791666666664</c:v>
                </c:pt>
                <c:pt idx="6265" formatCode="mm/dd/yyyy\ \ \ hh:mm">
                  <c:v>42343.958333333336</c:v>
                </c:pt>
                <c:pt idx="6266" formatCode="mm/dd/yyyy\ \ \ hh:mm">
                  <c:v>42344.125</c:v>
                </c:pt>
                <c:pt idx="6267" formatCode="mm/dd/yyyy\ \ \ hh:mm">
                  <c:v>42344.291666666664</c:v>
                </c:pt>
                <c:pt idx="6268" formatCode="mm/dd/yyyy\ \ \ hh:mm">
                  <c:v>42344.458333333336</c:v>
                </c:pt>
                <c:pt idx="6269" formatCode="mm/dd/yyyy\ \ \ hh:mm">
                  <c:v>42344.625</c:v>
                </c:pt>
                <c:pt idx="6270" formatCode="mm/dd/yyyy\ \ \ hh:mm">
                  <c:v>42344.791666666664</c:v>
                </c:pt>
                <c:pt idx="6271" formatCode="mm/dd/yyyy\ \ \ hh:mm">
                  <c:v>42344.958333333336</c:v>
                </c:pt>
                <c:pt idx="6272" formatCode="mm/dd/yyyy\ \ \ hh:mm">
                  <c:v>42345.125</c:v>
                </c:pt>
                <c:pt idx="6273" formatCode="mm/dd/yyyy\ \ \ hh:mm">
                  <c:v>42345.291666666664</c:v>
                </c:pt>
                <c:pt idx="6274" formatCode="mm/dd/yyyy\ \ \ hh:mm">
                  <c:v>42345.458333333336</c:v>
                </c:pt>
                <c:pt idx="6275" formatCode="mm/dd/yyyy\ \ \ hh:mm">
                  <c:v>42345.625</c:v>
                </c:pt>
                <c:pt idx="6276" formatCode="mm/dd/yyyy\ \ \ hh:mm">
                  <c:v>42345.791666666664</c:v>
                </c:pt>
                <c:pt idx="6277" formatCode="mm/dd/yyyy\ \ \ hh:mm">
                  <c:v>42345.958333333336</c:v>
                </c:pt>
                <c:pt idx="6278" formatCode="mm/dd/yyyy\ \ \ hh:mm">
                  <c:v>42346.125</c:v>
                </c:pt>
                <c:pt idx="6279" formatCode="mm/dd/yyyy\ \ \ hh:mm">
                  <c:v>42346.291666666664</c:v>
                </c:pt>
                <c:pt idx="6280" formatCode="mm/dd/yyyy\ \ \ hh:mm">
                  <c:v>42346.458333333336</c:v>
                </c:pt>
                <c:pt idx="6281" formatCode="mm/dd/yyyy\ \ \ hh:mm">
                  <c:v>42346.625</c:v>
                </c:pt>
                <c:pt idx="6282" formatCode="mm/dd/yyyy\ \ \ hh:mm">
                  <c:v>42346.791666666664</c:v>
                </c:pt>
                <c:pt idx="6283" formatCode="mm/dd/yyyy\ \ \ hh:mm">
                  <c:v>42346.958333333336</c:v>
                </c:pt>
                <c:pt idx="6284" formatCode="mm/dd/yyyy\ \ \ hh:mm">
                  <c:v>42347.125</c:v>
                </c:pt>
                <c:pt idx="6285" formatCode="mm/dd/yyyy\ \ \ hh:mm">
                  <c:v>42347.291666666664</c:v>
                </c:pt>
                <c:pt idx="6286" formatCode="mm/dd/yyyy\ \ \ hh:mm">
                  <c:v>42347.458333333336</c:v>
                </c:pt>
                <c:pt idx="6287" formatCode="mm/dd/yyyy\ \ \ hh:mm">
                  <c:v>42347.625</c:v>
                </c:pt>
                <c:pt idx="6288" formatCode="mm/dd/yyyy\ \ \ hh:mm">
                  <c:v>42347.791666666664</c:v>
                </c:pt>
                <c:pt idx="6289" formatCode="mm/dd/yyyy\ \ \ hh:mm">
                  <c:v>42347.958333333336</c:v>
                </c:pt>
                <c:pt idx="6290" formatCode="mm/dd/yyyy\ \ \ hh:mm">
                  <c:v>42348.125</c:v>
                </c:pt>
                <c:pt idx="6291" formatCode="mm/dd/yyyy\ \ \ hh:mm">
                  <c:v>42348.291666666664</c:v>
                </c:pt>
                <c:pt idx="6292" formatCode="mm/dd/yyyy\ \ \ hh:mm">
                  <c:v>42348.458333333336</c:v>
                </c:pt>
                <c:pt idx="6293" formatCode="mm/dd/yyyy\ \ \ hh:mm">
                  <c:v>42348.625</c:v>
                </c:pt>
                <c:pt idx="6294" formatCode="mm/dd/yyyy\ \ \ hh:mm">
                  <c:v>42348.791666666664</c:v>
                </c:pt>
                <c:pt idx="6295" formatCode="mm/dd/yyyy\ \ \ hh:mm">
                  <c:v>42348.958333333336</c:v>
                </c:pt>
                <c:pt idx="6296" formatCode="mm/dd/yyyy\ \ \ hh:mm">
                  <c:v>42349.125</c:v>
                </c:pt>
                <c:pt idx="6297" formatCode="mm/dd/yyyy\ \ \ hh:mm">
                  <c:v>42349.291666666664</c:v>
                </c:pt>
                <c:pt idx="6298" formatCode="mm/dd/yyyy\ \ \ hh:mm">
                  <c:v>42349.458333333336</c:v>
                </c:pt>
                <c:pt idx="6299" formatCode="mm/dd/yyyy\ \ \ hh:mm">
                  <c:v>42349.625</c:v>
                </c:pt>
                <c:pt idx="6300" formatCode="mm/dd/yyyy\ \ \ hh:mm">
                  <c:v>42349.791666666664</c:v>
                </c:pt>
                <c:pt idx="6301" formatCode="mm/dd/yyyy\ \ \ hh:mm">
                  <c:v>42349.958333333336</c:v>
                </c:pt>
                <c:pt idx="6302" formatCode="mm/dd/yyyy\ \ \ hh:mm">
                  <c:v>42350.125</c:v>
                </c:pt>
                <c:pt idx="6303" formatCode="mm/dd/yyyy\ \ \ hh:mm">
                  <c:v>42350.291666666664</c:v>
                </c:pt>
                <c:pt idx="6304" formatCode="mm/dd/yyyy\ \ \ hh:mm">
                  <c:v>42350.458333333336</c:v>
                </c:pt>
                <c:pt idx="6305" formatCode="mm/dd/yyyy\ \ \ hh:mm">
                  <c:v>42350.625</c:v>
                </c:pt>
                <c:pt idx="6306" formatCode="mm/dd/yyyy\ \ \ hh:mm">
                  <c:v>42350.791666666664</c:v>
                </c:pt>
                <c:pt idx="6307" formatCode="mm/dd/yyyy\ \ \ hh:mm">
                  <c:v>42350.958333333336</c:v>
                </c:pt>
                <c:pt idx="6308" formatCode="mm/dd/yyyy\ \ \ hh:mm">
                  <c:v>42351.125</c:v>
                </c:pt>
                <c:pt idx="6309" formatCode="mm/dd/yyyy\ \ \ hh:mm">
                  <c:v>42351.291666666664</c:v>
                </c:pt>
                <c:pt idx="6310" formatCode="mm/dd/yyyy\ \ \ hh:mm">
                  <c:v>42351.458333333336</c:v>
                </c:pt>
                <c:pt idx="6311" formatCode="mm/dd/yyyy\ \ \ hh:mm">
                  <c:v>42351.625</c:v>
                </c:pt>
                <c:pt idx="6312" formatCode="mm/dd/yyyy\ \ \ hh:mm">
                  <c:v>42351.791666666664</c:v>
                </c:pt>
                <c:pt idx="6313" formatCode="mm/dd/yyyy\ \ \ hh:mm">
                  <c:v>42351.958333333336</c:v>
                </c:pt>
                <c:pt idx="6314" formatCode="mm/dd/yyyy\ \ \ hh:mm">
                  <c:v>42352.125</c:v>
                </c:pt>
                <c:pt idx="6315" formatCode="mm/dd/yyyy\ \ \ hh:mm">
                  <c:v>42352.291666666664</c:v>
                </c:pt>
                <c:pt idx="6316" formatCode="mm/dd/yyyy\ \ \ hh:mm">
                  <c:v>42352.458333333336</c:v>
                </c:pt>
                <c:pt idx="6317" formatCode="mm/dd/yyyy\ \ \ hh:mm">
                  <c:v>42352.625</c:v>
                </c:pt>
                <c:pt idx="6318" formatCode="mm/dd/yyyy\ \ \ hh:mm">
                  <c:v>42352.791666666664</c:v>
                </c:pt>
                <c:pt idx="6319" formatCode="mm/dd/yyyy\ \ \ hh:mm">
                  <c:v>42352.958333333336</c:v>
                </c:pt>
                <c:pt idx="6320" formatCode="mm/dd/yyyy\ \ \ hh:mm">
                  <c:v>42353.125</c:v>
                </c:pt>
                <c:pt idx="6321" formatCode="mm/dd/yyyy\ \ \ hh:mm">
                  <c:v>42353.291666666664</c:v>
                </c:pt>
                <c:pt idx="6322" formatCode="mm/dd/yyyy\ \ \ hh:mm">
                  <c:v>42353.458333333336</c:v>
                </c:pt>
                <c:pt idx="6323" formatCode="mm/dd/yyyy\ \ \ hh:mm">
                  <c:v>42353.625</c:v>
                </c:pt>
                <c:pt idx="6324" formatCode="mm/dd/yyyy\ \ \ hh:mm">
                  <c:v>42353.791666666664</c:v>
                </c:pt>
                <c:pt idx="6325" formatCode="mm/dd/yyyy\ \ \ hh:mm">
                  <c:v>42353.958333333336</c:v>
                </c:pt>
                <c:pt idx="6326" formatCode="mm/dd/yyyy\ \ \ hh:mm">
                  <c:v>42354.125</c:v>
                </c:pt>
                <c:pt idx="6327" formatCode="mm/dd/yyyy\ \ \ hh:mm">
                  <c:v>42354.291666666664</c:v>
                </c:pt>
                <c:pt idx="6328" formatCode="mm/dd/yyyy\ \ \ hh:mm">
                  <c:v>42354.458333333336</c:v>
                </c:pt>
                <c:pt idx="6329" formatCode="mm/dd/yyyy\ \ \ hh:mm">
                  <c:v>42354.625</c:v>
                </c:pt>
                <c:pt idx="6330" formatCode="mm/dd/yyyy\ \ \ hh:mm">
                  <c:v>42354.791666666664</c:v>
                </c:pt>
                <c:pt idx="6331" formatCode="mm/dd/yyyy\ \ \ hh:mm">
                  <c:v>42354.958333333336</c:v>
                </c:pt>
                <c:pt idx="6332" formatCode="mm/dd/yyyy\ \ \ hh:mm">
                  <c:v>42355.125</c:v>
                </c:pt>
                <c:pt idx="6333" formatCode="mm/dd/yyyy\ \ \ hh:mm">
                  <c:v>42355.291666666664</c:v>
                </c:pt>
                <c:pt idx="6334" formatCode="mm/dd/yyyy\ \ \ hh:mm">
                  <c:v>42355.458333333336</c:v>
                </c:pt>
                <c:pt idx="6335" formatCode="mm/dd/yyyy\ \ \ hh:mm">
                  <c:v>42355.625</c:v>
                </c:pt>
                <c:pt idx="6336" formatCode="mm/dd/yyyy\ \ \ hh:mm">
                  <c:v>42355.791666666664</c:v>
                </c:pt>
                <c:pt idx="6337" formatCode="mm/dd/yyyy\ \ \ hh:mm">
                  <c:v>42355.958333333336</c:v>
                </c:pt>
                <c:pt idx="6338" formatCode="mm/dd/yyyy\ \ \ hh:mm">
                  <c:v>42356.125</c:v>
                </c:pt>
                <c:pt idx="6339" formatCode="mm/dd/yyyy\ \ \ hh:mm">
                  <c:v>42356.291666666664</c:v>
                </c:pt>
                <c:pt idx="6340" formatCode="mm/dd/yyyy\ \ \ hh:mm">
                  <c:v>42356.458333333336</c:v>
                </c:pt>
                <c:pt idx="6341" formatCode="mm/dd/yyyy\ \ \ hh:mm">
                  <c:v>42356.625</c:v>
                </c:pt>
                <c:pt idx="6342" formatCode="mm/dd/yyyy\ \ \ hh:mm">
                  <c:v>42356.791666666664</c:v>
                </c:pt>
                <c:pt idx="6343" formatCode="mm/dd/yyyy\ \ \ hh:mm">
                  <c:v>42356.958333333336</c:v>
                </c:pt>
                <c:pt idx="6344" formatCode="mm/dd/yyyy\ \ \ hh:mm">
                  <c:v>42357.125</c:v>
                </c:pt>
                <c:pt idx="6345" formatCode="mm/dd/yyyy\ \ \ hh:mm">
                  <c:v>42357.291666666664</c:v>
                </c:pt>
                <c:pt idx="6346" formatCode="mm/dd/yyyy\ \ \ hh:mm">
                  <c:v>42357.458333333336</c:v>
                </c:pt>
                <c:pt idx="6347" formatCode="mm/dd/yyyy\ \ \ hh:mm">
                  <c:v>42357.625</c:v>
                </c:pt>
                <c:pt idx="6348" formatCode="mm/dd/yyyy\ \ \ hh:mm">
                  <c:v>42357.791666666664</c:v>
                </c:pt>
                <c:pt idx="6349" formatCode="mm/dd/yyyy\ \ \ hh:mm">
                  <c:v>42357.958333333336</c:v>
                </c:pt>
                <c:pt idx="6350" formatCode="mm/dd/yyyy\ \ \ hh:mm">
                  <c:v>42358.125</c:v>
                </c:pt>
                <c:pt idx="6351" formatCode="mm/dd/yyyy\ \ \ hh:mm">
                  <c:v>42358.291666666664</c:v>
                </c:pt>
                <c:pt idx="6352" formatCode="mm/dd/yyyy\ \ \ hh:mm">
                  <c:v>42358.458333333336</c:v>
                </c:pt>
                <c:pt idx="6353" formatCode="mm/dd/yyyy\ \ \ hh:mm">
                  <c:v>42358.625</c:v>
                </c:pt>
                <c:pt idx="6354" formatCode="mm/dd/yyyy\ \ \ hh:mm">
                  <c:v>42358.791666666664</c:v>
                </c:pt>
                <c:pt idx="6355" formatCode="mm/dd/yyyy\ \ \ hh:mm">
                  <c:v>42358.958333333336</c:v>
                </c:pt>
                <c:pt idx="6356" formatCode="mm/dd/yyyy\ \ \ hh:mm">
                  <c:v>42359.125</c:v>
                </c:pt>
                <c:pt idx="6357" formatCode="mm/dd/yyyy\ \ \ hh:mm">
                  <c:v>42359.291666666664</c:v>
                </c:pt>
                <c:pt idx="6358" formatCode="mm/dd/yyyy\ \ \ hh:mm">
                  <c:v>42359.458333333336</c:v>
                </c:pt>
                <c:pt idx="6359" formatCode="mm/dd/yyyy\ \ \ hh:mm">
                  <c:v>42359.625</c:v>
                </c:pt>
                <c:pt idx="6360" formatCode="mm/dd/yyyy\ \ \ hh:mm">
                  <c:v>42359.791666666664</c:v>
                </c:pt>
                <c:pt idx="6361" formatCode="mm/dd/yyyy\ \ \ hh:mm">
                  <c:v>42359.958333333336</c:v>
                </c:pt>
                <c:pt idx="6362" formatCode="mm/dd/yyyy\ \ \ hh:mm">
                  <c:v>42360.125</c:v>
                </c:pt>
                <c:pt idx="6363" formatCode="mm/dd/yyyy\ \ \ hh:mm">
                  <c:v>42360.291666666664</c:v>
                </c:pt>
                <c:pt idx="6364" formatCode="mm/dd/yyyy\ \ \ hh:mm">
                  <c:v>42360.458333333336</c:v>
                </c:pt>
                <c:pt idx="6365" formatCode="mm/dd/yyyy\ \ \ hh:mm">
                  <c:v>42360.625</c:v>
                </c:pt>
                <c:pt idx="6366" formatCode="mm/dd/yyyy\ \ \ hh:mm">
                  <c:v>42360.791666666664</c:v>
                </c:pt>
                <c:pt idx="6367" formatCode="mm/dd/yyyy\ \ \ hh:mm">
                  <c:v>42360.958333333336</c:v>
                </c:pt>
                <c:pt idx="6368" formatCode="mm/dd/yyyy\ \ \ hh:mm">
                  <c:v>42361.125</c:v>
                </c:pt>
                <c:pt idx="6369" formatCode="mm/dd/yyyy\ \ \ hh:mm">
                  <c:v>42361.291666666664</c:v>
                </c:pt>
                <c:pt idx="6370" formatCode="mm/dd/yyyy\ \ \ hh:mm">
                  <c:v>42361.458333333336</c:v>
                </c:pt>
                <c:pt idx="6371" formatCode="mm/dd/yyyy\ \ \ hh:mm">
                  <c:v>42361.625</c:v>
                </c:pt>
                <c:pt idx="6372" formatCode="mm/dd/yyyy\ \ \ hh:mm">
                  <c:v>42361.791666666664</c:v>
                </c:pt>
                <c:pt idx="6373" formatCode="mm/dd/yyyy\ \ \ hh:mm">
                  <c:v>42361.958333333336</c:v>
                </c:pt>
                <c:pt idx="6374" formatCode="mm/dd/yyyy\ \ \ hh:mm">
                  <c:v>42362.125</c:v>
                </c:pt>
                <c:pt idx="6375" formatCode="mm/dd/yyyy\ \ \ hh:mm">
                  <c:v>42362.291666666664</c:v>
                </c:pt>
                <c:pt idx="6376" formatCode="mm/dd/yyyy\ \ \ hh:mm">
                  <c:v>42362.458333333336</c:v>
                </c:pt>
                <c:pt idx="6377" formatCode="mm/dd/yyyy\ \ \ hh:mm">
                  <c:v>42362.625</c:v>
                </c:pt>
                <c:pt idx="6378" formatCode="mm/dd/yyyy\ \ \ hh:mm">
                  <c:v>42362.791666666664</c:v>
                </c:pt>
                <c:pt idx="6379" formatCode="mm/dd/yyyy\ \ \ hh:mm">
                  <c:v>42362.958333333336</c:v>
                </c:pt>
                <c:pt idx="6380" formatCode="mm/dd/yyyy\ \ \ hh:mm">
                  <c:v>42363.125</c:v>
                </c:pt>
                <c:pt idx="6381" formatCode="mm/dd/yyyy\ \ \ hh:mm">
                  <c:v>42363.291666666664</c:v>
                </c:pt>
                <c:pt idx="6382" formatCode="mm/dd/yyyy\ \ \ hh:mm">
                  <c:v>42363.458333333336</c:v>
                </c:pt>
                <c:pt idx="6383" formatCode="mm/dd/yyyy\ \ \ hh:mm">
                  <c:v>42363.625</c:v>
                </c:pt>
                <c:pt idx="6384" formatCode="mm/dd/yyyy\ \ \ hh:mm">
                  <c:v>42363.791666666664</c:v>
                </c:pt>
                <c:pt idx="6385" formatCode="mm/dd/yyyy\ \ \ hh:mm">
                  <c:v>42363.958333333336</c:v>
                </c:pt>
                <c:pt idx="6386" formatCode="mm/dd/yyyy\ \ \ hh:mm">
                  <c:v>42364.125</c:v>
                </c:pt>
                <c:pt idx="6387" formatCode="mm/dd/yyyy\ \ \ hh:mm">
                  <c:v>42364.291666666664</c:v>
                </c:pt>
                <c:pt idx="6388" formatCode="mm/dd/yyyy\ \ \ hh:mm">
                  <c:v>42364.458333333336</c:v>
                </c:pt>
                <c:pt idx="6389" formatCode="mm/dd/yyyy\ \ \ hh:mm">
                  <c:v>42364.625</c:v>
                </c:pt>
                <c:pt idx="6390" formatCode="mm/dd/yyyy\ \ \ hh:mm">
                  <c:v>42364.791666666664</c:v>
                </c:pt>
                <c:pt idx="6391" formatCode="mm/dd/yyyy\ \ \ hh:mm">
                  <c:v>42364.958333333336</c:v>
                </c:pt>
                <c:pt idx="6392" formatCode="mm/dd/yyyy\ \ \ hh:mm">
                  <c:v>42365.125</c:v>
                </c:pt>
                <c:pt idx="6393" formatCode="mm/dd/yyyy\ \ \ hh:mm">
                  <c:v>42365.291666666664</c:v>
                </c:pt>
                <c:pt idx="6394" formatCode="mm/dd/yyyy\ \ \ hh:mm">
                  <c:v>42365.458333333336</c:v>
                </c:pt>
                <c:pt idx="6395" formatCode="mm/dd/yyyy\ \ \ hh:mm">
                  <c:v>42365.625</c:v>
                </c:pt>
                <c:pt idx="6396" formatCode="mm/dd/yyyy\ \ \ hh:mm">
                  <c:v>42365.791666666664</c:v>
                </c:pt>
                <c:pt idx="6397" formatCode="mm/dd/yyyy\ \ \ hh:mm">
                  <c:v>42365.958333333336</c:v>
                </c:pt>
                <c:pt idx="6398" formatCode="mm/dd/yyyy\ \ \ hh:mm">
                  <c:v>42366.125</c:v>
                </c:pt>
                <c:pt idx="6399" formatCode="mm/dd/yyyy\ \ \ hh:mm">
                  <c:v>42366.291666666664</c:v>
                </c:pt>
                <c:pt idx="6400" formatCode="mm/dd/yyyy\ \ \ hh:mm">
                  <c:v>42366.458333333336</c:v>
                </c:pt>
                <c:pt idx="6401" formatCode="mm/dd/yyyy\ \ \ hh:mm">
                  <c:v>42366.625</c:v>
                </c:pt>
                <c:pt idx="6402" formatCode="mm/dd/yyyy\ \ \ hh:mm">
                  <c:v>42366.791666666664</c:v>
                </c:pt>
                <c:pt idx="6403" formatCode="mm/dd/yyyy\ \ \ hh:mm">
                  <c:v>42366.958333333336</c:v>
                </c:pt>
                <c:pt idx="6404" formatCode="mm/dd/yyyy\ \ \ hh:mm">
                  <c:v>42367.125</c:v>
                </c:pt>
                <c:pt idx="6405" formatCode="mm/dd/yyyy\ \ \ hh:mm">
                  <c:v>42367.291666666664</c:v>
                </c:pt>
                <c:pt idx="6406" formatCode="mm/dd/yyyy\ \ \ hh:mm">
                  <c:v>42367.458333333336</c:v>
                </c:pt>
                <c:pt idx="6407" formatCode="mm/dd/yyyy\ \ \ hh:mm">
                  <c:v>42367.625</c:v>
                </c:pt>
                <c:pt idx="6408" formatCode="mm/dd/yyyy\ \ \ hh:mm">
                  <c:v>42367.791666666664</c:v>
                </c:pt>
                <c:pt idx="6409" formatCode="mm/dd/yyyy\ \ \ hh:mm">
                  <c:v>42367.958333333336</c:v>
                </c:pt>
                <c:pt idx="6410" formatCode="mm/dd/yyyy\ \ \ hh:mm">
                  <c:v>42368.125</c:v>
                </c:pt>
                <c:pt idx="6411" formatCode="mm/dd/yyyy\ \ \ hh:mm">
                  <c:v>42368.291666666664</c:v>
                </c:pt>
                <c:pt idx="6412" formatCode="mm/dd/yyyy\ \ \ hh:mm">
                  <c:v>42368.458333333336</c:v>
                </c:pt>
                <c:pt idx="6413" formatCode="mm/dd/yyyy\ \ \ hh:mm">
                  <c:v>42368.625</c:v>
                </c:pt>
                <c:pt idx="6414" formatCode="mm/dd/yyyy\ \ \ hh:mm">
                  <c:v>42368.791666666664</c:v>
                </c:pt>
                <c:pt idx="6415" formatCode="mm/dd/yyyy\ \ \ hh:mm">
                  <c:v>42368.958333333336</c:v>
                </c:pt>
                <c:pt idx="6416" formatCode="mm/dd/yyyy\ \ \ hh:mm">
                  <c:v>42369.125</c:v>
                </c:pt>
                <c:pt idx="6417" formatCode="mm/dd/yyyy\ \ \ hh:mm">
                  <c:v>42369.291666666664</c:v>
                </c:pt>
                <c:pt idx="6418" formatCode="mm/dd/yyyy\ \ \ hh:mm">
                  <c:v>42369.458333333336</c:v>
                </c:pt>
                <c:pt idx="6419" formatCode="mm/dd/yyyy\ \ \ hh:mm">
                  <c:v>42369.625</c:v>
                </c:pt>
                <c:pt idx="6420" formatCode="mm/dd/yyyy\ \ \ hh:mm">
                  <c:v>42369.791666666664</c:v>
                </c:pt>
                <c:pt idx="6421" formatCode="mm/dd/yyyy\ \ \ hh:mm">
                  <c:v>42369.958333333336</c:v>
                </c:pt>
                <c:pt idx="6422" formatCode="mm/dd/yyyy\ \ \ hh:mm">
                  <c:v>42370.125</c:v>
                </c:pt>
                <c:pt idx="6423" formatCode="mm/dd/yyyy\ \ \ hh:mm">
                  <c:v>42370.291666666664</c:v>
                </c:pt>
                <c:pt idx="6424" formatCode="mm/dd/yyyy\ \ \ hh:mm">
                  <c:v>42370.458333333336</c:v>
                </c:pt>
                <c:pt idx="6425" formatCode="mm/dd/yyyy\ \ \ hh:mm">
                  <c:v>42370.625</c:v>
                </c:pt>
                <c:pt idx="6426" formatCode="mm/dd/yyyy\ \ \ hh:mm">
                  <c:v>42370.791666666664</c:v>
                </c:pt>
                <c:pt idx="6427" formatCode="mm/dd/yyyy\ \ \ hh:mm">
                  <c:v>42370.958333333336</c:v>
                </c:pt>
                <c:pt idx="6428" formatCode="mm/dd/yyyy\ \ \ hh:mm">
                  <c:v>42371.125</c:v>
                </c:pt>
                <c:pt idx="6429" formatCode="mm/dd/yyyy\ \ \ hh:mm">
                  <c:v>42371.291666666664</c:v>
                </c:pt>
                <c:pt idx="6430" formatCode="mm/dd/yyyy\ \ \ hh:mm">
                  <c:v>42371.458333333336</c:v>
                </c:pt>
                <c:pt idx="6431" formatCode="mm/dd/yyyy\ \ \ hh:mm">
                  <c:v>42371.625</c:v>
                </c:pt>
                <c:pt idx="6432" formatCode="mm/dd/yyyy\ \ \ hh:mm">
                  <c:v>42371.791666666664</c:v>
                </c:pt>
                <c:pt idx="6433" formatCode="mm/dd/yyyy\ \ \ hh:mm">
                  <c:v>42371.958333333336</c:v>
                </c:pt>
                <c:pt idx="6434" formatCode="mm/dd/yyyy\ \ \ hh:mm">
                  <c:v>42372.125</c:v>
                </c:pt>
                <c:pt idx="6435" formatCode="mm/dd/yyyy\ \ \ hh:mm">
                  <c:v>42372.291666666664</c:v>
                </c:pt>
                <c:pt idx="6436" formatCode="mm/dd/yyyy\ \ \ hh:mm">
                  <c:v>42372.458333333336</c:v>
                </c:pt>
                <c:pt idx="6437" formatCode="mm/dd/yyyy\ \ \ hh:mm">
                  <c:v>42372.625</c:v>
                </c:pt>
                <c:pt idx="6438" formatCode="mm/dd/yyyy\ \ \ hh:mm">
                  <c:v>42372.791666666664</c:v>
                </c:pt>
                <c:pt idx="6439" formatCode="mm/dd/yyyy\ \ \ hh:mm">
                  <c:v>42372.958333333336</c:v>
                </c:pt>
                <c:pt idx="6440" formatCode="mm/dd/yyyy\ \ \ hh:mm">
                  <c:v>42373.125</c:v>
                </c:pt>
                <c:pt idx="6441" formatCode="mm/dd/yyyy\ \ \ hh:mm">
                  <c:v>42373.291666666664</c:v>
                </c:pt>
                <c:pt idx="6442" formatCode="mm/dd/yyyy\ \ \ hh:mm">
                  <c:v>42373.458333333336</c:v>
                </c:pt>
                <c:pt idx="6443" formatCode="mm/dd/yyyy\ \ \ hh:mm">
                  <c:v>42373.625</c:v>
                </c:pt>
                <c:pt idx="6444" formatCode="mm/dd/yyyy\ \ \ hh:mm">
                  <c:v>42373.791666666664</c:v>
                </c:pt>
                <c:pt idx="6445" formatCode="mm/dd/yyyy\ \ \ hh:mm">
                  <c:v>42373.958333333336</c:v>
                </c:pt>
                <c:pt idx="6446" formatCode="mm/dd/yyyy\ \ \ hh:mm">
                  <c:v>42374.125</c:v>
                </c:pt>
                <c:pt idx="6447" formatCode="mm/dd/yyyy\ \ \ hh:mm">
                  <c:v>42374.291666666664</c:v>
                </c:pt>
                <c:pt idx="6448" formatCode="mm/dd/yyyy\ \ \ hh:mm">
                  <c:v>42374.458333333336</c:v>
                </c:pt>
                <c:pt idx="6449" formatCode="mm/dd/yyyy\ \ \ hh:mm">
                  <c:v>42374.625</c:v>
                </c:pt>
                <c:pt idx="6450" formatCode="mm/dd/yyyy\ \ \ hh:mm">
                  <c:v>42374.791666666664</c:v>
                </c:pt>
                <c:pt idx="6451" formatCode="mm/dd/yyyy\ \ \ hh:mm">
                  <c:v>42374.958333333336</c:v>
                </c:pt>
                <c:pt idx="6452" formatCode="mm/dd/yyyy\ \ \ hh:mm">
                  <c:v>42375.125</c:v>
                </c:pt>
                <c:pt idx="6453" formatCode="mm/dd/yyyy\ \ \ hh:mm">
                  <c:v>42375.291666666664</c:v>
                </c:pt>
                <c:pt idx="6454" formatCode="mm/dd/yyyy\ \ \ hh:mm">
                  <c:v>42375.458333333336</c:v>
                </c:pt>
                <c:pt idx="6455" formatCode="mm/dd/yyyy\ \ \ hh:mm">
                  <c:v>42375.625</c:v>
                </c:pt>
                <c:pt idx="6456" formatCode="mm/dd/yyyy\ \ \ hh:mm">
                  <c:v>42375.791666666664</c:v>
                </c:pt>
                <c:pt idx="6457" formatCode="mm/dd/yyyy\ \ \ hh:mm">
                  <c:v>42375.958333333336</c:v>
                </c:pt>
                <c:pt idx="6458" formatCode="mm/dd/yyyy\ \ \ hh:mm">
                  <c:v>42376.125</c:v>
                </c:pt>
                <c:pt idx="6459" formatCode="mm/dd/yyyy\ \ \ hh:mm">
                  <c:v>42376.291666666664</c:v>
                </c:pt>
                <c:pt idx="6460" formatCode="mm/dd/yyyy\ \ \ hh:mm">
                  <c:v>42376.458333333336</c:v>
                </c:pt>
                <c:pt idx="6461" formatCode="mm/dd/yyyy\ \ \ hh:mm">
                  <c:v>42376.625</c:v>
                </c:pt>
                <c:pt idx="6462" formatCode="mm/dd/yyyy\ \ \ hh:mm">
                  <c:v>42376.791666666664</c:v>
                </c:pt>
                <c:pt idx="6463" formatCode="mm/dd/yyyy\ \ \ hh:mm">
                  <c:v>42376.958333333336</c:v>
                </c:pt>
                <c:pt idx="6464" formatCode="mm/dd/yyyy\ \ \ hh:mm">
                  <c:v>42377.125</c:v>
                </c:pt>
                <c:pt idx="6465" formatCode="mm/dd/yyyy\ \ \ hh:mm">
                  <c:v>42377.291666666664</c:v>
                </c:pt>
                <c:pt idx="6466" formatCode="mm/dd/yyyy\ \ \ hh:mm">
                  <c:v>42377.458333333336</c:v>
                </c:pt>
                <c:pt idx="6467" formatCode="mm/dd/yyyy\ \ \ hh:mm">
                  <c:v>42377.625</c:v>
                </c:pt>
                <c:pt idx="6468" formatCode="mm/dd/yyyy\ \ \ hh:mm">
                  <c:v>42377.791666666664</c:v>
                </c:pt>
                <c:pt idx="6469" formatCode="mm/dd/yyyy\ \ \ hh:mm">
                  <c:v>42377.958333333336</c:v>
                </c:pt>
                <c:pt idx="6470" formatCode="mm/dd/yyyy\ \ \ hh:mm">
                  <c:v>42378.125</c:v>
                </c:pt>
                <c:pt idx="6471" formatCode="mm/dd/yyyy\ \ \ hh:mm">
                  <c:v>42378.291666666664</c:v>
                </c:pt>
                <c:pt idx="6472" formatCode="mm/dd/yyyy\ \ \ hh:mm">
                  <c:v>42378.458333333336</c:v>
                </c:pt>
                <c:pt idx="6473" formatCode="mm/dd/yyyy\ \ \ hh:mm">
                  <c:v>42378.625</c:v>
                </c:pt>
                <c:pt idx="6474" formatCode="mm/dd/yyyy\ \ \ hh:mm">
                  <c:v>42378.791666666664</c:v>
                </c:pt>
                <c:pt idx="6475" formatCode="mm/dd/yyyy\ \ \ hh:mm">
                  <c:v>42378.958333333336</c:v>
                </c:pt>
                <c:pt idx="6476" formatCode="mm/dd/yyyy\ \ \ hh:mm">
                  <c:v>42379.125</c:v>
                </c:pt>
                <c:pt idx="6477" formatCode="mm/dd/yyyy\ \ \ hh:mm">
                  <c:v>42379.291666666664</c:v>
                </c:pt>
                <c:pt idx="6478" formatCode="mm/dd/yyyy\ \ \ hh:mm">
                  <c:v>42379.458333333336</c:v>
                </c:pt>
                <c:pt idx="6479" formatCode="mm/dd/yyyy\ \ \ hh:mm">
                  <c:v>42379.625</c:v>
                </c:pt>
                <c:pt idx="6480" formatCode="mm/dd/yyyy\ \ \ hh:mm">
                  <c:v>42379.791666666664</c:v>
                </c:pt>
                <c:pt idx="6481" formatCode="mm/dd/yyyy\ \ \ hh:mm">
                  <c:v>42379.958333333336</c:v>
                </c:pt>
                <c:pt idx="6482" formatCode="mm/dd/yyyy\ \ \ hh:mm">
                  <c:v>42380.125</c:v>
                </c:pt>
                <c:pt idx="6483" formatCode="mm/dd/yyyy\ \ \ hh:mm">
                  <c:v>42380.291666666664</c:v>
                </c:pt>
                <c:pt idx="6484" formatCode="mm/dd/yyyy\ \ \ hh:mm">
                  <c:v>42380.458333333336</c:v>
                </c:pt>
                <c:pt idx="6485" formatCode="mm/dd/yyyy\ \ \ hh:mm">
                  <c:v>42380.625</c:v>
                </c:pt>
                <c:pt idx="6486" formatCode="mm/dd/yyyy\ \ \ hh:mm">
                  <c:v>42380.791666666664</c:v>
                </c:pt>
                <c:pt idx="6487" formatCode="mm/dd/yyyy\ \ \ hh:mm">
                  <c:v>42380.958333333336</c:v>
                </c:pt>
                <c:pt idx="6488" formatCode="mm/dd/yyyy\ \ \ hh:mm">
                  <c:v>42381.125</c:v>
                </c:pt>
                <c:pt idx="6489" formatCode="mm/dd/yyyy\ \ \ hh:mm">
                  <c:v>42381.291666666664</c:v>
                </c:pt>
                <c:pt idx="6490" formatCode="mm/dd/yyyy\ \ \ hh:mm">
                  <c:v>42381.458333333336</c:v>
                </c:pt>
                <c:pt idx="6491" formatCode="mm/dd/yyyy\ \ \ hh:mm">
                  <c:v>42381.625</c:v>
                </c:pt>
                <c:pt idx="6492" formatCode="mm/dd/yyyy\ \ \ hh:mm">
                  <c:v>42381.791666666664</c:v>
                </c:pt>
                <c:pt idx="6493" formatCode="mm/dd/yyyy\ \ \ hh:mm">
                  <c:v>42381.958333333336</c:v>
                </c:pt>
                <c:pt idx="6494" formatCode="mm/dd/yyyy\ \ \ hh:mm">
                  <c:v>42382.125</c:v>
                </c:pt>
                <c:pt idx="6495" formatCode="mm/dd/yyyy\ \ \ hh:mm">
                  <c:v>42382.291666666664</c:v>
                </c:pt>
                <c:pt idx="6496" formatCode="mm/dd/yyyy\ \ \ hh:mm">
                  <c:v>42382.458333333336</c:v>
                </c:pt>
                <c:pt idx="6497" formatCode="mm/dd/yyyy\ \ \ hh:mm">
                  <c:v>42382.625</c:v>
                </c:pt>
                <c:pt idx="6498" formatCode="mm/dd/yyyy\ \ \ hh:mm">
                  <c:v>42382.791666666664</c:v>
                </c:pt>
                <c:pt idx="6499" formatCode="mm/dd/yyyy\ \ \ hh:mm">
                  <c:v>42382.958333333336</c:v>
                </c:pt>
                <c:pt idx="6500" formatCode="mm/dd/yyyy\ \ \ hh:mm">
                  <c:v>42383.125</c:v>
                </c:pt>
                <c:pt idx="6501" formatCode="mm/dd/yyyy\ \ \ hh:mm">
                  <c:v>42383.291666666664</c:v>
                </c:pt>
                <c:pt idx="6502" formatCode="mm/dd/yyyy\ \ \ hh:mm">
                  <c:v>42383.458333333336</c:v>
                </c:pt>
                <c:pt idx="6503" formatCode="mm/dd/yyyy\ \ \ hh:mm">
                  <c:v>42383.625</c:v>
                </c:pt>
                <c:pt idx="6504" formatCode="mm/dd/yyyy\ \ \ hh:mm">
                  <c:v>42383.791666666664</c:v>
                </c:pt>
                <c:pt idx="6505" formatCode="mm/dd/yyyy\ \ \ hh:mm">
                  <c:v>42383.958333333336</c:v>
                </c:pt>
                <c:pt idx="6506" formatCode="mm/dd/yyyy\ \ \ hh:mm">
                  <c:v>42384.125</c:v>
                </c:pt>
                <c:pt idx="6507" formatCode="mm/dd/yyyy\ \ \ hh:mm">
                  <c:v>42384.291666666664</c:v>
                </c:pt>
                <c:pt idx="6508" formatCode="mm/dd/yyyy\ \ \ hh:mm">
                  <c:v>42384.458333333336</c:v>
                </c:pt>
                <c:pt idx="6509" formatCode="mm/dd/yyyy\ \ \ hh:mm">
                  <c:v>42384.625</c:v>
                </c:pt>
                <c:pt idx="6510" formatCode="mm/dd/yyyy\ \ \ hh:mm">
                  <c:v>42384.791666666664</c:v>
                </c:pt>
                <c:pt idx="6511" formatCode="mm/dd/yyyy\ \ \ hh:mm">
                  <c:v>42384.958333333336</c:v>
                </c:pt>
                <c:pt idx="6512" formatCode="mm/dd/yyyy\ \ \ hh:mm">
                  <c:v>42385.125</c:v>
                </c:pt>
                <c:pt idx="6513" formatCode="mm/dd/yyyy\ \ \ hh:mm">
                  <c:v>42385.291666666664</c:v>
                </c:pt>
                <c:pt idx="6514" formatCode="mm/dd/yyyy\ \ \ hh:mm">
                  <c:v>42385.458333333336</c:v>
                </c:pt>
                <c:pt idx="6515" formatCode="mm/dd/yyyy\ \ \ hh:mm">
                  <c:v>42385.625</c:v>
                </c:pt>
                <c:pt idx="6516" formatCode="mm/dd/yyyy\ \ \ hh:mm">
                  <c:v>42385.791666666664</c:v>
                </c:pt>
                <c:pt idx="6517" formatCode="mm/dd/yyyy\ \ \ hh:mm">
                  <c:v>42385.958333333336</c:v>
                </c:pt>
                <c:pt idx="6518" formatCode="mm/dd/yyyy\ \ \ hh:mm">
                  <c:v>42386.125</c:v>
                </c:pt>
                <c:pt idx="6519" formatCode="mm/dd/yyyy\ \ \ hh:mm">
                  <c:v>42386.291666666664</c:v>
                </c:pt>
                <c:pt idx="6520" formatCode="mm/dd/yyyy\ \ \ hh:mm">
                  <c:v>42386.458333333336</c:v>
                </c:pt>
                <c:pt idx="6521" formatCode="mm/dd/yyyy\ \ \ hh:mm">
                  <c:v>42386.625</c:v>
                </c:pt>
                <c:pt idx="6522" formatCode="mm/dd/yyyy\ \ \ hh:mm">
                  <c:v>42386.791666666664</c:v>
                </c:pt>
                <c:pt idx="6523" formatCode="mm/dd/yyyy\ \ \ hh:mm">
                  <c:v>42386.958333333336</c:v>
                </c:pt>
                <c:pt idx="6524" formatCode="mm/dd/yyyy\ \ \ hh:mm">
                  <c:v>42387.125</c:v>
                </c:pt>
                <c:pt idx="6525" formatCode="mm/dd/yyyy\ \ \ hh:mm">
                  <c:v>42387.291666666664</c:v>
                </c:pt>
                <c:pt idx="6526" formatCode="mm/dd/yyyy\ \ \ hh:mm">
                  <c:v>42387.458333333336</c:v>
                </c:pt>
                <c:pt idx="6527" formatCode="mm/dd/yyyy\ \ \ hh:mm">
                  <c:v>42387.625</c:v>
                </c:pt>
                <c:pt idx="6528" formatCode="mm/dd/yyyy\ \ \ hh:mm">
                  <c:v>42387.791666666664</c:v>
                </c:pt>
                <c:pt idx="6529" formatCode="mm/dd/yyyy\ \ \ hh:mm">
                  <c:v>42387.958333333336</c:v>
                </c:pt>
                <c:pt idx="6530" formatCode="mm/dd/yyyy\ \ \ hh:mm">
                  <c:v>42388.125</c:v>
                </c:pt>
                <c:pt idx="6531" formatCode="mm/dd/yyyy\ \ \ hh:mm">
                  <c:v>42388.291666666664</c:v>
                </c:pt>
                <c:pt idx="6532" formatCode="mm/dd/yyyy\ \ \ hh:mm">
                  <c:v>42388.458333333336</c:v>
                </c:pt>
                <c:pt idx="6533" formatCode="mm/dd/yyyy\ \ \ hh:mm">
                  <c:v>42388.625</c:v>
                </c:pt>
                <c:pt idx="6534" formatCode="mm/dd/yyyy\ \ \ hh:mm">
                  <c:v>42388.791666666664</c:v>
                </c:pt>
                <c:pt idx="6535" formatCode="mm/dd/yyyy\ \ \ hh:mm">
                  <c:v>42388.958333333336</c:v>
                </c:pt>
                <c:pt idx="6536" formatCode="mm/dd/yyyy\ \ \ hh:mm">
                  <c:v>42389.125</c:v>
                </c:pt>
                <c:pt idx="6537" formatCode="mm/dd/yyyy\ \ \ hh:mm">
                  <c:v>42389.291666666664</c:v>
                </c:pt>
                <c:pt idx="6538" formatCode="mm/dd/yyyy\ \ \ hh:mm">
                  <c:v>42389.458333333336</c:v>
                </c:pt>
                <c:pt idx="6539" formatCode="mm/dd/yyyy\ \ \ hh:mm">
                  <c:v>42389.625</c:v>
                </c:pt>
                <c:pt idx="6540" formatCode="mm/dd/yyyy\ \ \ hh:mm">
                  <c:v>42389.791666666664</c:v>
                </c:pt>
                <c:pt idx="6541" formatCode="mm/dd/yyyy\ \ \ hh:mm">
                  <c:v>42389.958333333336</c:v>
                </c:pt>
                <c:pt idx="6542" formatCode="mm/dd/yyyy\ \ \ hh:mm">
                  <c:v>42390.125</c:v>
                </c:pt>
                <c:pt idx="6543" formatCode="mm/dd/yyyy\ \ \ hh:mm">
                  <c:v>42390.291666666664</c:v>
                </c:pt>
                <c:pt idx="6544" formatCode="mm/dd/yyyy\ \ \ hh:mm">
                  <c:v>42390.458333333336</c:v>
                </c:pt>
                <c:pt idx="6545" formatCode="mm/dd/yyyy\ \ \ hh:mm">
                  <c:v>42390.625</c:v>
                </c:pt>
                <c:pt idx="6546" formatCode="mm/dd/yyyy\ \ \ hh:mm">
                  <c:v>42390.791666666664</c:v>
                </c:pt>
                <c:pt idx="6547" formatCode="mm/dd/yyyy\ \ \ hh:mm">
                  <c:v>42390.958333333336</c:v>
                </c:pt>
                <c:pt idx="6548" formatCode="mm/dd/yyyy\ \ \ hh:mm">
                  <c:v>42391.125</c:v>
                </c:pt>
                <c:pt idx="6549" formatCode="mm/dd/yyyy\ \ \ hh:mm">
                  <c:v>42391.291666666664</c:v>
                </c:pt>
                <c:pt idx="6550" formatCode="mm/dd/yyyy\ \ \ hh:mm">
                  <c:v>42391.458333333336</c:v>
                </c:pt>
                <c:pt idx="6551" formatCode="mm/dd/yyyy\ \ \ hh:mm">
                  <c:v>42391.625</c:v>
                </c:pt>
                <c:pt idx="6552" formatCode="mm/dd/yyyy\ \ \ hh:mm">
                  <c:v>42391.791666666664</c:v>
                </c:pt>
                <c:pt idx="6553" formatCode="mm/dd/yyyy\ \ \ hh:mm">
                  <c:v>42391.958333333336</c:v>
                </c:pt>
                <c:pt idx="6554" formatCode="mm/dd/yyyy\ \ \ hh:mm">
                  <c:v>42392.125</c:v>
                </c:pt>
                <c:pt idx="6555" formatCode="mm/dd/yyyy\ \ \ hh:mm">
                  <c:v>42392.291666666664</c:v>
                </c:pt>
                <c:pt idx="6556" formatCode="mm/dd/yyyy\ \ \ hh:mm">
                  <c:v>42392.458333333336</c:v>
                </c:pt>
                <c:pt idx="6557" formatCode="mm/dd/yyyy\ \ \ hh:mm">
                  <c:v>42392.625</c:v>
                </c:pt>
                <c:pt idx="6558" formatCode="mm/dd/yyyy\ \ \ hh:mm">
                  <c:v>42392.791666666664</c:v>
                </c:pt>
                <c:pt idx="6559" formatCode="mm/dd/yyyy\ \ \ hh:mm">
                  <c:v>42392.958333333336</c:v>
                </c:pt>
                <c:pt idx="6560" formatCode="mm/dd/yyyy\ \ \ hh:mm">
                  <c:v>42393.125</c:v>
                </c:pt>
                <c:pt idx="6561" formatCode="mm/dd/yyyy\ \ \ hh:mm">
                  <c:v>42393.291666666664</c:v>
                </c:pt>
                <c:pt idx="6562" formatCode="mm/dd/yyyy\ \ \ hh:mm">
                  <c:v>42393.458333333336</c:v>
                </c:pt>
                <c:pt idx="6563" formatCode="mm/dd/yyyy\ \ \ hh:mm">
                  <c:v>42393.625</c:v>
                </c:pt>
                <c:pt idx="6564" formatCode="mm/dd/yyyy\ \ \ hh:mm">
                  <c:v>42393.791666666664</c:v>
                </c:pt>
                <c:pt idx="6565" formatCode="mm/dd/yyyy\ \ \ hh:mm">
                  <c:v>42393.958333333336</c:v>
                </c:pt>
                <c:pt idx="6566" formatCode="mm/dd/yyyy\ \ \ hh:mm">
                  <c:v>42394.125</c:v>
                </c:pt>
                <c:pt idx="6567" formatCode="mm/dd/yyyy\ \ \ hh:mm">
                  <c:v>42394.291666666664</c:v>
                </c:pt>
                <c:pt idx="6568" formatCode="mm/dd/yyyy\ \ \ hh:mm">
                  <c:v>42394.458333333336</c:v>
                </c:pt>
                <c:pt idx="6569" formatCode="mm/dd/yyyy\ \ \ hh:mm">
                  <c:v>42394.625</c:v>
                </c:pt>
                <c:pt idx="6570" formatCode="mm/dd/yyyy\ \ \ hh:mm">
                  <c:v>42394.791666666664</c:v>
                </c:pt>
                <c:pt idx="6571" formatCode="mm/dd/yyyy\ \ \ hh:mm">
                  <c:v>42394.958333333336</c:v>
                </c:pt>
                <c:pt idx="6572" formatCode="mm/dd/yyyy\ \ \ hh:mm">
                  <c:v>42395.125</c:v>
                </c:pt>
                <c:pt idx="6573" formatCode="mm/dd/yyyy\ \ \ hh:mm">
                  <c:v>42395.291666666664</c:v>
                </c:pt>
                <c:pt idx="6574" formatCode="mm/dd/yyyy\ \ \ hh:mm">
                  <c:v>42395.458333333336</c:v>
                </c:pt>
                <c:pt idx="6575" formatCode="mm/dd/yyyy\ \ \ hh:mm">
                  <c:v>42395.625</c:v>
                </c:pt>
                <c:pt idx="6576" formatCode="mm/dd/yyyy\ \ \ hh:mm">
                  <c:v>42395.791666666664</c:v>
                </c:pt>
                <c:pt idx="6577" formatCode="mm/dd/yyyy\ \ \ hh:mm">
                  <c:v>42395.958333333336</c:v>
                </c:pt>
                <c:pt idx="6578" formatCode="mm/dd/yyyy\ \ \ hh:mm">
                  <c:v>42396.125</c:v>
                </c:pt>
                <c:pt idx="6579" formatCode="mm/dd/yyyy\ \ \ hh:mm">
                  <c:v>42396.291666666664</c:v>
                </c:pt>
                <c:pt idx="6580" formatCode="mm/dd/yyyy\ \ \ hh:mm">
                  <c:v>42396.458333333336</c:v>
                </c:pt>
                <c:pt idx="6581" formatCode="mm/dd/yyyy\ \ \ hh:mm">
                  <c:v>42396.625</c:v>
                </c:pt>
                <c:pt idx="6582" formatCode="mm/dd/yyyy\ \ \ hh:mm">
                  <c:v>42396.791666666664</c:v>
                </c:pt>
                <c:pt idx="6583" formatCode="mm/dd/yyyy\ \ \ hh:mm">
                  <c:v>42396.958333333336</c:v>
                </c:pt>
                <c:pt idx="6584" formatCode="mm/dd/yyyy\ \ \ hh:mm">
                  <c:v>42397.125</c:v>
                </c:pt>
                <c:pt idx="6585" formatCode="mm/dd/yyyy\ \ \ hh:mm">
                  <c:v>42397.291666666664</c:v>
                </c:pt>
                <c:pt idx="6586" formatCode="mm/dd/yyyy\ \ \ hh:mm">
                  <c:v>42397.458333333336</c:v>
                </c:pt>
                <c:pt idx="6587" formatCode="mm/dd/yyyy\ \ \ hh:mm">
                  <c:v>42397.625</c:v>
                </c:pt>
                <c:pt idx="6588" formatCode="mm/dd/yyyy\ \ \ hh:mm">
                  <c:v>42397.791666666664</c:v>
                </c:pt>
                <c:pt idx="6589" formatCode="mm/dd/yyyy\ \ \ hh:mm">
                  <c:v>42397.958333333336</c:v>
                </c:pt>
                <c:pt idx="6590" formatCode="mm/dd/yyyy\ \ \ hh:mm">
                  <c:v>42398.125</c:v>
                </c:pt>
                <c:pt idx="6591" formatCode="mm/dd/yyyy\ \ \ hh:mm">
                  <c:v>42398.291666666664</c:v>
                </c:pt>
                <c:pt idx="6592" formatCode="mm/dd/yyyy\ \ \ hh:mm">
                  <c:v>42398.458333333336</c:v>
                </c:pt>
                <c:pt idx="6593" formatCode="mm/dd/yyyy\ \ \ hh:mm">
                  <c:v>42398.625</c:v>
                </c:pt>
                <c:pt idx="6594" formatCode="mm/dd/yyyy\ \ \ hh:mm">
                  <c:v>42398.791666666664</c:v>
                </c:pt>
                <c:pt idx="6595" formatCode="mm/dd/yyyy\ \ \ hh:mm">
                  <c:v>42398.958333333336</c:v>
                </c:pt>
                <c:pt idx="6596" formatCode="mm/dd/yyyy\ \ \ hh:mm">
                  <c:v>42399.125</c:v>
                </c:pt>
                <c:pt idx="6597" formatCode="mm/dd/yyyy\ \ \ hh:mm">
                  <c:v>42399.291666666664</c:v>
                </c:pt>
                <c:pt idx="6598" formatCode="mm/dd/yyyy\ \ \ hh:mm">
                  <c:v>42399.458333333336</c:v>
                </c:pt>
                <c:pt idx="6599" formatCode="mm/dd/yyyy\ \ \ hh:mm">
                  <c:v>42399.625</c:v>
                </c:pt>
                <c:pt idx="6600" formatCode="mm/dd/yyyy\ \ \ hh:mm">
                  <c:v>42399.791666666664</c:v>
                </c:pt>
                <c:pt idx="6601" formatCode="mm/dd/yyyy\ \ \ hh:mm">
                  <c:v>42399.958333333336</c:v>
                </c:pt>
                <c:pt idx="6602" formatCode="mm/dd/yyyy\ \ \ hh:mm">
                  <c:v>42400.125</c:v>
                </c:pt>
                <c:pt idx="6603" formatCode="mm/dd/yyyy\ \ \ hh:mm">
                  <c:v>42400.291666666664</c:v>
                </c:pt>
                <c:pt idx="6604" formatCode="mm/dd/yyyy\ \ \ hh:mm">
                  <c:v>42400.458333333336</c:v>
                </c:pt>
                <c:pt idx="6605" formatCode="mm/dd/yyyy\ \ \ hh:mm">
                  <c:v>42400.625</c:v>
                </c:pt>
                <c:pt idx="6606" formatCode="mm/dd/yyyy\ \ \ hh:mm">
                  <c:v>42400.791666666664</c:v>
                </c:pt>
                <c:pt idx="6607" formatCode="mm/dd/yyyy\ \ \ hh:mm">
                  <c:v>42400.958333333336</c:v>
                </c:pt>
                <c:pt idx="6608" formatCode="mm/dd/yyyy\ \ \ hh:mm">
                  <c:v>42401.125</c:v>
                </c:pt>
                <c:pt idx="6609" formatCode="mm/dd/yyyy\ \ \ hh:mm">
                  <c:v>42401.291666666664</c:v>
                </c:pt>
                <c:pt idx="6610" formatCode="mm/dd/yyyy\ \ \ hh:mm">
                  <c:v>42401.458333333336</c:v>
                </c:pt>
                <c:pt idx="6611" formatCode="mm/dd/yyyy\ \ \ hh:mm">
                  <c:v>42401.625</c:v>
                </c:pt>
                <c:pt idx="6612" formatCode="mm/dd/yyyy\ \ \ hh:mm">
                  <c:v>42401.791666666664</c:v>
                </c:pt>
                <c:pt idx="6613" formatCode="mm/dd/yyyy\ \ \ hh:mm">
                  <c:v>42401.958333333336</c:v>
                </c:pt>
                <c:pt idx="6614" formatCode="mm/dd/yyyy\ \ \ hh:mm">
                  <c:v>42402.125</c:v>
                </c:pt>
                <c:pt idx="6615" formatCode="mm/dd/yyyy\ \ \ hh:mm">
                  <c:v>42402.291666666664</c:v>
                </c:pt>
                <c:pt idx="6616" formatCode="mm/dd/yyyy\ \ \ hh:mm">
                  <c:v>42402.458333333336</c:v>
                </c:pt>
                <c:pt idx="6617" formatCode="mm/dd/yyyy\ \ \ hh:mm">
                  <c:v>42402.625</c:v>
                </c:pt>
                <c:pt idx="6618" formatCode="mm/dd/yyyy\ \ \ hh:mm">
                  <c:v>42402.791666666664</c:v>
                </c:pt>
                <c:pt idx="6619" formatCode="mm/dd/yyyy\ \ \ hh:mm">
                  <c:v>42402.958333333336</c:v>
                </c:pt>
                <c:pt idx="6620" formatCode="mm/dd/yyyy\ \ \ hh:mm">
                  <c:v>42403.125</c:v>
                </c:pt>
                <c:pt idx="6621" formatCode="mm/dd/yyyy\ \ \ hh:mm">
                  <c:v>42403.291666666664</c:v>
                </c:pt>
                <c:pt idx="6622" formatCode="mm/dd/yyyy\ \ \ hh:mm">
                  <c:v>42403.458333333336</c:v>
                </c:pt>
                <c:pt idx="6623" formatCode="mm/dd/yyyy\ \ \ hh:mm">
                  <c:v>42403.625</c:v>
                </c:pt>
                <c:pt idx="6624" formatCode="mm/dd/yyyy\ \ \ hh:mm">
                  <c:v>42403.791666666664</c:v>
                </c:pt>
                <c:pt idx="6625" formatCode="mm/dd/yyyy\ \ \ hh:mm">
                  <c:v>42403.958333333336</c:v>
                </c:pt>
                <c:pt idx="6626" formatCode="mm/dd/yyyy\ \ \ hh:mm">
                  <c:v>42404.125</c:v>
                </c:pt>
                <c:pt idx="6627" formatCode="mm/dd/yyyy\ \ \ hh:mm">
                  <c:v>42404.291666666664</c:v>
                </c:pt>
                <c:pt idx="6628" formatCode="mm/dd/yyyy\ \ \ hh:mm">
                  <c:v>42404.458333333336</c:v>
                </c:pt>
                <c:pt idx="6629" formatCode="mm/dd/yyyy\ \ \ hh:mm">
                  <c:v>42404.625</c:v>
                </c:pt>
                <c:pt idx="6630" formatCode="mm/dd/yyyy\ \ \ hh:mm">
                  <c:v>42404.791666666664</c:v>
                </c:pt>
                <c:pt idx="6631" formatCode="mm/dd/yyyy\ \ \ hh:mm">
                  <c:v>42404.958333333336</c:v>
                </c:pt>
                <c:pt idx="6632" formatCode="mm/dd/yyyy\ \ \ hh:mm">
                  <c:v>42405.125</c:v>
                </c:pt>
                <c:pt idx="6633" formatCode="mm/dd/yyyy\ \ \ hh:mm">
                  <c:v>42405.291666666664</c:v>
                </c:pt>
                <c:pt idx="6634" formatCode="mm/dd/yyyy\ \ \ hh:mm">
                  <c:v>42405.458333333336</c:v>
                </c:pt>
                <c:pt idx="6635" formatCode="mm/dd/yyyy\ \ \ hh:mm">
                  <c:v>42405.625</c:v>
                </c:pt>
                <c:pt idx="6636" formatCode="mm/dd/yyyy\ \ \ hh:mm">
                  <c:v>42405.791666666664</c:v>
                </c:pt>
                <c:pt idx="6637" formatCode="mm/dd/yyyy\ \ \ hh:mm">
                  <c:v>42405.958333333336</c:v>
                </c:pt>
                <c:pt idx="6638" formatCode="mm/dd/yyyy\ \ \ hh:mm">
                  <c:v>42406.125</c:v>
                </c:pt>
                <c:pt idx="6639" formatCode="mm/dd/yyyy\ \ \ hh:mm">
                  <c:v>42406.291666666664</c:v>
                </c:pt>
                <c:pt idx="6640" formatCode="mm/dd/yyyy\ \ \ hh:mm">
                  <c:v>42406.458333333336</c:v>
                </c:pt>
                <c:pt idx="6641" formatCode="mm/dd/yyyy\ \ \ hh:mm">
                  <c:v>42406.625</c:v>
                </c:pt>
                <c:pt idx="6642" formatCode="mm/dd/yyyy\ \ \ hh:mm">
                  <c:v>42406.791666666664</c:v>
                </c:pt>
                <c:pt idx="6643" formatCode="mm/dd/yyyy\ \ \ hh:mm">
                  <c:v>42406.958333333336</c:v>
                </c:pt>
                <c:pt idx="6644" formatCode="mm/dd/yyyy\ \ \ hh:mm">
                  <c:v>42407.125</c:v>
                </c:pt>
                <c:pt idx="6645" formatCode="mm/dd/yyyy\ \ \ hh:mm">
                  <c:v>42407.291666666664</c:v>
                </c:pt>
                <c:pt idx="6646" formatCode="mm/dd/yyyy\ \ \ hh:mm">
                  <c:v>42407.458333333336</c:v>
                </c:pt>
                <c:pt idx="6647" formatCode="mm/dd/yyyy\ \ \ hh:mm">
                  <c:v>42407.625</c:v>
                </c:pt>
                <c:pt idx="6648" formatCode="mm/dd/yyyy\ \ \ hh:mm">
                  <c:v>42407.791666666664</c:v>
                </c:pt>
                <c:pt idx="6649" formatCode="mm/dd/yyyy\ \ \ hh:mm">
                  <c:v>42407.958333333336</c:v>
                </c:pt>
                <c:pt idx="6650" formatCode="mm/dd/yyyy\ \ \ hh:mm">
                  <c:v>42408.125</c:v>
                </c:pt>
                <c:pt idx="6651" formatCode="mm/dd/yyyy\ \ \ hh:mm">
                  <c:v>42408.291666666664</c:v>
                </c:pt>
                <c:pt idx="6652" formatCode="mm/dd/yyyy\ \ \ hh:mm">
                  <c:v>42408.458333333336</c:v>
                </c:pt>
                <c:pt idx="6653" formatCode="mm/dd/yyyy\ \ \ hh:mm">
                  <c:v>42408.625</c:v>
                </c:pt>
                <c:pt idx="6654" formatCode="mm/dd/yyyy\ \ \ hh:mm">
                  <c:v>42408.791666666664</c:v>
                </c:pt>
                <c:pt idx="6655" formatCode="mm/dd/yyyy\ \ \ hh:mm">
                  <c:v>42408.958333333336</c:v>
                </c:pt>
                <c:pt idx="6656" formatCode="mm/dd/yyyy\ \ \ hh:mm">
                  <c:v>42409.125</c:v>
                </c:pt>
                <c:pt idx="6657" formatCode="mm/dd/yyyy\ \ \ hh:mm">
                  <c:v>42409.291666666664</c:v>
                </c:pt>
                <c:pt idx="6658" formatCode="mm/dd/yyyy\ \ \ hh:mm">
                  <c:v>42409.458333333336</c:v>
                </c:pt>
                <c:pt idx="6659" formatCode="mm/dd/yyyy\ \ \ hh:mm">
                  <c:v>42409.625</c:v>
                </c:pt>
                <c:pt idx="6660" formatCode="mm/dd/yyyy\ \ \ hh:mm">
                  <c:v>42409.791666666664</c:v>
                </c:pt>
                <c:pt idx="6661" formatCode="mm/dd/yyyy\ \ \ hh:mm">
                  <c:v>42409.958333333336</c:v>
                </c:pt>
                <c:pt idx="6662" formatCode="mm/dd/yyyy\ \ \ hh:mm">
                  <c:v>42410.125</c:v>
                </c:pt>
                <c:pt idx="6663" formatCode="mm/dd/yyyy\ \ \ hh:mm">
                  <c:v>42410.291666666664</c:v>
                </c:pt>
                <c:pt idx="6664" formatCode="mm/dd/yyyy\ \ \ hh:mm">
                  <c:v>42410.458333333336</c:v>
                </c:pt>
                <c:pt idx="6665" formatCode="mm/dd/yyyy\ \ \ hh:mm">
                  <c:v>42410.625</c:v>
                </c:pt>
                <c:pt idx="6666" formatCode="mm/dd/yyyy\ \ \ hh:mm">
                  <c:v>42410.791666666664</c:v>
                </c:pt>
                <c:pt idx="6667" formatCode="mm/dd/yyyy\ \ \ hh:mm">
                  <c:v>42410.958333333336</c:v>
                </c:pt>
                <c:pt idx="6668" formatCode="mm/dd/yyyy\ \ \ hh:mm">
                  <c:v>42411.125</c:v>
                </c:pt>
                <c:pt idx="6669" formatCode="mm/dd/yyyy\ \ \ hh:mm">
                  <c:v>42411.291666666664</c:v>
                </c:pt>
                <c:pt idx="6670" formatCode="mm/dd/yyyy\ \ \ hh:mm">
                  <c:v>42411.458333333336</c:v>
                </c:pt>
                <c:pt idx="6671" formatCode="mm/dd/yyyy\ \ \ hh:mm">
                  <c:v>42411.625</c:v>
                </c:pt>
                <c:pt idx="6672" formatCode="mm/dd/yyyy\ \ \ hh:mm">
                  <c:v>42411.791666666664</c:v>
                </c:pt>
                <c:pt idx="6673" formatCode="mm/dd/yyyy\ \ \ hh:mm">
                  <c:v>42411.958333333336</c:v>
                </c:pt>
                <c:pt idx="6674" formatCode="mm/dd/yyyy\ \ \ hh:mm">
                  <c:v>42412.125</c:v>
                </c:pt>
                <c:pt idx="6675" formatCode="mm/dd/yyyy\ \ \ hh:mm">
                  <c:v>42412.291666666664</c:v>
                </c:pt>
                <c:pt idx="6676" formatCode="mm/dd/yyyy\ \ \ hh:mm">
                  <c:v>42412.458333333336</c:v>
                </c:pt>
                <c:pt idx="6677" formatCode="mm/dd/yyyy\ \ \ hh:mm">
                  <c:v>42412.625</c:v>
                </c:pt>
                <c:pt idx="6678" formatCode="mm/dd/yyyy\ \ \ hh:mm">
                  <c:v>42412.791666666664</c:v>
                </c:pt>
                <c:pt idx="6679" formatCode="mm/dd/yyyy\ \ \ hh:mm">
                  <c:v>42412.958333333336</c:v>
                </c:pt>
                <c:pt idx="6680" formatCode="mm/dd/yyyy\ \ \ hh:mm">
                  <c:v>42413.125</c:v>
                </c:pt>
                <c:pt idx="6681" formatCode="mm/dd/yyyy\ \ \ hh:mm">
                  <c:v>42413.291666666664</c:v>
                </c:pt>
                <c:pt idx="6682" formatCode="mm/dd/yyyy\ \ \ hh:mm">
                  <c:v>42413.458333333336</c:v>
                </c:pt>
                <c:pt idx="6683" formatCode="mm/dd/yyyy\ \ \ hh:mm">
                  <c:v>42413.625</c:v>
                </c:pt>
                <c:pt idx="6684" formatCode="mm/dd/yyyy\ \ \ hh:mm">
                  <c:v>42413.791666666664</c:v>
                </c:pt>
                <c:pt idx="6685" formatCode="mm/dd/yyyy\ \ \ hh:mm">
                  <c:v>42413.958333333336</c:v>
                </c:pt>
                <c:pt idx="6686" formatCode="mm/dd/yyyy\ \ \ hh:mm">
                  <c:v>42414.125</c:v>
                </c:pt>
                <c:pt idx="6687" formatCode="mm/dd/yyyy\ \ \ hh:mm">
                  <c:v>42414.291666666664</c:v>
                </c:pt>
                <c:pt idx="6688" formatCode="mm/dd/yyyy\ \ \ hh:mm">
                  <c:v>42414.458333333336</c:v>
                </c:pt>
                <c:pt idx="6689" formatCode="mm/dd/yyyy\ \ \ hh:mm">
                  <c:v>42414.625</c:v>
                </c:pt>
                <c:pt idx="6690" formatCode="mm/dd/yyyy\ \ \ hh:mm">
                  <c:v>42414.791666666664</c:v>
                </c:pt>
                <c:pt idx="6691" formatCode="mm/dd/yyyy\ \ \ hh:mm">
                  <c:v>42414.958333333336</c:v>
                </c:pt>
                <c:pt idx="6692" formatCode="mm/dd/yyyy\ \ \ hh:mm">
                  <c:v>42415.125</c:v>
                </c:pt>
                <c:pt idx="6693" formatCode="mm/dd/yyyy\ \ \ hh:mm">
                  <c:v>42415.291666666664</c:v>
                </c:pt>
                <c:pt idx="6694" formatCode="mm/dd/yyyy\ \ \ hh:mm">
                  <c:v>42415.458333333336</c:v>
                </c:pt>
                <c:pt idx="6695" formatCode="mm/dd/yyyy\ \ \ hh:mm">
                  <c:v>42415.625</c:v>
                </c:pt>
                <c:pt idx="6696" formatCode="mm/dd/yyyy\ \ \ hh:mm">
                  <c:v>42415.791666666664</c:v>
                </c:pt>
                <c:pt idx="6697" formatCode="mm/dd/yyyy\ \ \ hh:mm">
                  <c:v>42415.958333333336</c:v>
                </c:pt>
                <c:pt idx="6698" formatCode="mm/dd/yyyy\ \ \ hh:mm">
                  <c:v>42416.125</c:v>
                </c:pt>
                <c:pt idx="6699" formatCode="mm/dd/yyyy\ \ \ hh:mm">
                  <c:v>42416.291666666664</c:v>
                </c:pt>
                <c:pt idx="6700" formatCode="mm/dd/yyyy\ \ \ hh:mm">
                  <c:v>42416.458333333336</c:v>
                </c:pt>
                <c:pt idx="6701" formatCode="mm/dd/yyyy\ \ \ hh:mm">
                  <c:v>42416.625</c:v>
                </c:pt>
                <c:pt idx="6702" formatCode="mm/dd/yyyy\ \ \ hh:mm">
                  <c:v>42416.791666666664</c:v>
                </c:pt>
                <c:pt idx="6703" formatCode="mm/dd/yyyy\ \ \ hh:mm">
                  <c:v>42416.958333333336</c:v>
                </c:pt>
                <c:pt idx="6704" formatCode="mm/dd/yyyy\ \ \ hh:mm">
                  <c:v>42417.125</c:v>
                </c:pt>
                <c:pt idx="6705" formatCode="mm/dd/yyyy\ \ \ hh:mm">
                  <c:v>42417.291666666664</c:v>
                </c:pt>
                <c:pt idx="6706" formatCode="mm/dd/yyyy\ \ \ hh:mm">
                  <c:v>42417.458333333336</c:v>
                </c:pt>
                <c:pt idx="6707" formatCode="mm/dd/yyyy\ \ \ hh:mm">
                  <c:v>42417.625</c:v>
                </c:pt>
                <c:pt idx="6708" formatCode="mm/dd/yyyy\ \ \ hh:mm">
                  <c:v>42417.791666666664</c:v>
                </c:pt>
                <c:pt idx="6709" formatCode="mm/dd/yyyy\ \ \ hh:mm">
                  <c:v>42417.958333333336</c:v>
                </c:pt>
                <c:pt idx="6710" formatCode="mm/dd/yyyy\ \ \ hh:mm">
                  <c:v>42418.125</c:v>
                </c:pt>
                <c:pt idx="6711" formatCode="mm/dd/yyyy\ \ \ hh:mm">
                  <c:v>42418.291666666664</c:v>
                </c:pt>
                <c:pt idx="6712" formatCode="mm/dd/yyyy\ \ \ hh:mm">
                  <c:v>42418.458333333336</c:v>
                </c:pt>
                <c:pt idx="6713" formatCode="mm/dd/yyyy\ \ \ hh:mm">
                  <c:v>42418.625</c:v>
                </c:pt>
                <c:pt idx="6714" formatCode="mm/dd/yyyy\ \ \ hh:mm">
                  <c:v>42418.791666666664</c:v>
                </c:pt>
                <c:pt idx="6715" formatCode="mm/dd/yyyy\ \ \ hh:mm">
                  <c:v>42418.958333333336</c:v>
                </c:pt>
                <c:pt idx="6716" formatCode="mm/dd/yyyy\ \ \ hh:mm">
                  <c:v>42419.125</c:v>
                </c:pt>
                <c:pt idx="6717" formatCode="mm/dd/yyyy\ \ \ hh:mm">
                  <c:v>42419.291666666664</c:v>
                </c:pt>
                <c:pt idx="6718" formatCode="mm/dd/yyyy\ \ \ hh:mm">
                  <c:v>42419.458333333336</c:v>
                </c:pt>
                <c:pt idx="6719" formatCode="mm/dd/yyyy\ \ \ hh:mm">
                  <c:v>42419.625</c:v>
                </c:pt>
                <c:pt idx="6720" formatCode="mm/dd/yyyy\ \ \ hh:mm">
                  <c:v>42419.791666666664</c:v>
                </c:pt>
                <c:pt idx="6721" formatCode="mm/dd/yyyy\ \ \ hh:mm">
                  <c:v>42419.958333333336</c:v>
                </c:pt>
                <c:pt idx="6722" formatCode="mm/dd/yyyy\ \ \ hh:mm">
                  <c:v>42420.125</c:v>
                </c:pt>
                <c:pt idx="6723" formatCode="mm/dd/yyyy\ \ \ hh:mm">
                  <c:v>42420.291666666664</c:v>
                </c:pt>
                <c:pt idx="6724" formatCode="mm/dd/yyyy\ \ \ hh:mm">
                  <c:v>42420.458333333336</c:v>
                </c:pt>
                <c:pt idx="6725" formatCode="mm/dd/yyyy\ \ \ hh:mm">
                  <c:v>42420.625</c:v>
                </c:pt>
                <c:pt idx="6726" formatCode="mm/dd/yyyy\ \ \ hh:mm">
                  <c:v>42420.791666666664</c:v>
                </c:pt>
                <c:pt idx="6727" formatCode="mm/dd/yyyy\ \ \ hh:mm">
                  <c:v>42420.958333333336</c:v>
                </c:pt>
                <c:pt idx="6728" formatCode="mm/dd/yyyy\ \ \ hh:mm">
                  <c:v>42421.125</c:v>
                </c:pt>
                <c:pt idx="6729" formatCode="mm/dd/yyyy\ \ \ hh:mm">
                  <c:v>42421.291666666664</c:v>
                </c:pt>
                <c:pt idx="6730" formatCode="mm/dd/yyyy\ \ \ hh:mm">
                  <c:v>42421.458333333336</c:v>
                </c:pt>
                <c:pt idx="6731" formatCode="mm/dd/yyyy\ \ \ hh:mm">
                  <c:v>42421.625</c:v>
                </c:pt>
                <c:pt idx="6732" formatCode="mm/dd/yyyy\ \ \ hh:mm">
                  <c:v>42421.791666666664</c:v>
                </c:pt>
                <c:pt idx="6733" formatCode="mm/dd/yyyy\ \ \ hh:mm">
                  <c:v>42421.958333333336</c:v>
                </c:pt>
                <c:pt idx="6734" formatCode="mm/dd/yyyy\ \ \ hh:mm">
                  <c:v>42422.125</c:v>
                </c:pt>
                <c:pt idx="6735" formatCode="mm/dd/yyyy\ \ \ hh:mm">
                  <c:v>42422.291666666664</c:v>
                </c:pt>
                <c:pt idx="6736" formatCode="mm/dd/yyyy\ \ \ hh:mm">
                  <c:v>42422.458333333336</c:v>
                </c:pt>
                <c:pt idx="6737" formatCode="mm/dd/yyyy\ \ \ hh:mm">
                  <c:v>42422.625</c:v>
                </c:pt>
                <c:pt idx="6738" formatCode="mm/dd/yyyy\ \ \ hh:mm">
                  <c:v>42422.791666666664</c:v>
                </c:pt>
                <c:pt idx="6739" formatCode="mm/dd/yyyy\ \ \ hh:mm">
                  <c:v>42422.958333333336</c:v>
                </c:pt>
                <c:pt idx="6740" formatCode="mm/dd/yyyy\ \ \ hh:mm">
                  <c:v>42423.125</c:v>
                </c:pt>
                <c:pt idx="6741" formatCode="mm/dd/yyyy\ \ \ hh:mm">
                  <c:v>42423.291666666664</c:v>
                </c:pt>
                <c:pt idx="6742" formatCode="mm/dd/yyyy\ \ \ hh:mm">
                  <c:v>42423.458333333336</c:v>
                </c:pt>
                <c:pt idx="6743" formatCode="mm/dd/yyyy\ \ \ hh:mm">
                  <c:v>42423.625</c:v>
                </c:pt>
                <c:pt idx="6744" formatCode="mm/dd/yyyy\ \ \ hh:mm">
                  <c:v>42423.791666666664</c:v>
                </c:pt>
                <c:pt idx="6745" formatCode="mm/dd/yyyy\ \ \ hh:mm">
                  <c:v>42423.958333333336</c:v>
                </c:pt>
                <c:pt idx="6746" formatCode="mm/dd/yyyy\ \ \ hh:mm">
                  <c:v>42424.125</c:v>
                </c:pt>
                <c:pt idx="6747" formatCode="mm/dd/yyyy\ \ \ hh:mm">
                  <c:v>42424.291666666664</c:v>
                </c:pt>
                <c:pt idx="6748" formatCode="mm/dd/yyyy\ \ \ hh:mm">
                  <c:v>42424.458333333336</c:v>
                </c:pt>
                <c:pt idx="6749" formatCode="mm/dd/yyyy\ \ \ hh:mm">
                  <c:v>42424.625</c:v>
                </c:pt>
                <c:pt idx="6750" formatCode="mm/dd/yyyy\ \ \ hh:mm">
                  <c:v>42424.791666666664</c:v>
                </c:pt>
                <c:pt idx="6751" formatCode="mm/dd/yyyy\ \ \ hh:mm">
                  <c:v>42424.958333333336</c:v>
                </c:pt>
                <c:pt idx="6752" formatCode="mm/dd/yyyy\ \ \ hh:mm">
                  <c:v>42425.125</c:v>
                </c:pt>
                <c:pt idx="6753" formatCode="mm/dd/yyyy\ \ \ hh:mm">
                  <c:v>42425.291666666664</c:v>
                </c:pt>
                <c:pt idx="6754" formatCode="mm/dd/yyyy\ \ \ hh:mm">
                  <c:v>42425.458333333336</c:v>
                </c:pt>
                <c:pt idx="6755" formatCode="mm/dd/yyyy\ \ \ hh:mm">
                  <c:v>42425.625</c:v>
                </c:pt>
                <c:pt idx="6756" formatCode="mm/dd/yyyy\ \ \ hh:mm">
                  <c:v>42425.791666666664</c:v>
                </c:pt>
                <c:pt idx="6757" formatCode="mm/dd/yyyy\ \ \ hh:mm">
                  <c:v>42425.958333333336</c:v>
                </c:pt>
                <c:pt idx="6758" formatCode="mm/dd/yyyy\ \ \ hh:mm">
                  <c:v>42426.125</c:v>
                </c:pt>
                <c:pt idx="6759" formatCode="mm/dd/yyyy\ \ \ hh:mm">
                  <c:v>42426.291666666664</c:v>
                </c:pt>
                <c:pt idx="6760" formatCode="mm/dd/yyyy\ \ \ hh:mm">
                  <c:v>42426.458333333336</c:v>
                </c:pt>
                <c:pt idx="6761" formatCode="mm/dd/yyyy\ \ \ hh:mm">
                  <c:v>42426.625</c:v>
                </c:pt>
                <c:pt idx="6762" formatCode="mm/dd/yyyy\ \ \ hh:mm">
                  <c:v>42426.791666666664</c:v>
                </c:pt>
                <c:pt idx="6763" formatCode="mm/dd/yyyy\ \ \ hh:mm">
                  <c:v>42426.958333333336</c:v>
                </c:pt>
                <c:pt idx="6764" formatCode="mm/dd/yyyy\ \ \ hh:mm">
                  <c:v>42427.125</c:v>
                </c:pt>
                <c:pt idx="6765" formatCode="mm/dd/yyyy\ \ \ hh:mm">
                  <c:v>42427.291666666664</c:v>
                </c:pt>
                <c:pt idx="6766" formatCode="mm/dd/yyyy\ \ \ hh:mm">
                  <c:v>42427.458333333336</c:v>
                </c:pt>
                <c:pt idx="6767" formatCode="mm/dd/yyyy\ \ \ hh:mm">
                  <c:v>42427.625</c:v>
                </c:pt>
                <c:pt idx="6768" formatCode="mm/dd/yyyy\ \ \ hh:mm">
                  <c:v>42427.791666666664</c:v>
                </c:pt>
                <c:pt idx="6769" formatCode="mm/dd/yyyy\ \ \ hh:mm">
                  <c:v>42427.958333333336</c:v>
                </c:pt>
                <c:pt idx="6770" formatCode="mm/dd/yyyy\ \ \ hh:mm">
                  <c:v>42428.125</c:v>
                </c:pt>
                <c:pt idx="6771" formatCode="mm/dd/yyyy\ \ \ hh:mm">
                  <c:v>42428.291666666664</c:v>
                </c:pt>
                <c:pt idx="6772" formatCode="mm/dd/yyyy\ \ \ hh:mm">
                  <c:v>42428.458333333336</c:v>
                </c:pt>
                <c:pt idx="6773" formatCode="mm/dd/yyyy\ \ \ hh:mm">
                  <c:v>42428.625</c:v>
                </c:pt>
                <c:pt idx="6774" formatCode="mm/dd/yyyy\ \ \ hh:mm">
                  <c:v>42428.791666666664</c:v>
                </c:pt>
                <c:pt idx="6775" formatCode="mm/dd/yyyy\ \ \ hh:mm">
                  <c:v>42428.958333333336</c:v>
                </c:pt>
                <c:pt idx="6776" formatCode="mm/dd/yyyy\ \ \ hh:mm">
                  <c:v>42429.125</c:v>
                </c:pt>
                <c:pt idx="6777" formatCode="mm/dd/yyyy\ \ \ hh:mm">
                  <c:v>42429.291666666664</c:v>
                </c:pt>
                <c:pt idx="6778" formatCode="mm/dd/yyyy\ \ \ hh:mm">
                  <c:v>42429.458333333336</c:v>
                </c:pt>
                <c:pt idx="6779" formatCode="mm/dd/yyyy\ \ \ hh:mm">
                  <c:v>42429.625</c:v>
                </c:pt>
                <c:pt idx="6780" formatCode="mm/dd/yyyy\ \ \ hh:mm">
                  <c:v>42429.791666666664</c:v>
                </c:pt>
                <c:pt idx="6781" formatCode="mm/dd/yyyy\ \ \ hh:mm">
                  <c:v>42429.958333333336</c:v>
                </c:pt>
                <c:pt idx="6782" formatCode="mm/dd/yyyy\ \ \ hh:mm">
                  <c:v>42430.125</c:v>
                </c:pt>
                <c:pt idx="6783" formatCode="mm/dd/yyyy\ \ \ hh:mm">
                  <c:v>42430.291666666664</c:v>
                </c:pt>
                <c:pt idx="6784" formatCode="mm/dd/yyyy\ \ \ hh:mm">
                  <c:v>42430.458333333336</c:v>
                </c:pt>
                <c:pt idx="6785" formatCode="mm/dd/yyyy\ \ \ hh:mm">
                  <c:v>42430.625</c:v>
                </c:pt>
                <c:pt idx="6786" formatCode="mm/dd/yyyy\ \ \ hh:mm">
                  <c:v>42430.791666666664</c:v>
                </c:pt>
                <c:pt idx="6787" formatCode="mm/dd/yyyy\ \ \ hh:mm">
                  <c:v>42430.958333333336</c:v>
                </c:pt>
                <c:pt idx="6788" formatCode="mm/dd/yyyy\ \ \ hh:mm">
                  <c:v>42431.125</c:v>
                </c:pt>
                <c:pt idx="6789" formatCode="mm/dd/yyyy\ \ \ hh:mm">
                  <c:v>42431.291666666664</c:v>
                </c:pt>
                <c:pt idx="6790" formatCode="mm/dd/yyyy\ \ \ hh:mm">
                  <c:v>42431.458333333336</c:v>
                </c:pt>
                <c:pt idx="6791" formatCode="mm/dd/yyyy\ \ \ hh:mm">
                  <c:v>42431.625</c:v>
                </c:pt>
                <c:pt idx="6792" formatCode="mm/dd/yyyy\ \ \ hh:mm">
                  <c:v>42431.791666666664</c:v>
                </c:pt>
                <c:pt idx="6793" formatCode="mm/dd/yyyy\ \ \ hh:mm">
                  <c:v>42431.958333333336</c:v>
                </c:pt>
                <c:pt idx="6794" formatCode="mm/dd/yyyy\ \ \ hh:mm">
                  <c:v>42432.125</c:v>
                </c:pt>
                <c:pt idx="6795" formatCode="mm/dd/yyyy\ \ \ hh:mm">
                  <c:v>42432.291666666664</c:v>
                </c:pt>
                <c:pt idx="6796" formatCode="mm/dd/yyyy\ \ \ hh:mm">
                  <c:v>42432.458333333336</c:v>
                </c:pt>
                <c:pt idx="6797" formatCode="mm/dd/yyyy\ \ \ hh:mm">
                  <c:v>42432.617361111108</c:v>
                </c:pt>
                <c:pt idx="6798" formatCode="mm/dd/yyyy\ \ \ hh:mm">
                  <c:v>42432.625</c:v>
                </c:pt>
                <c:pt idx="6799" formatCode="mm/dd/yyyy\ \ \ hh:mm">
                  <c:v>42432.791666666664</c:v>
                </c:pt>
                <c:pt idx="6800" formatCode="mm/dd/yyyy\ \ \ hh:mm">
                  <c:v>42432.958333333336</c:v>
                </c:pt>
                <c:pt idx="6801" formatCode="mm/dd/yyyy\ \ \ hh:mm">
                  <c:v>42433.125</c:v>
                </c:pt>
                <c:pt idx="6802" formatCode="mm/dd/yyyy\ \ \ hh:mm">
                  <c:v>42433.291666666664</c:v>
                </c:pt>
                <c:pt idx="6803" formatCode="mm/dd/yyyy\ \ \ hh:mm">
                  <c:v>42433.458333333336</c:v>
                </c:pt>
                <c:pt idx="6804" formatCode="mm/dd/yyyy\ \ \ hh:mm">
                  <c:v>42433.625</c:v>
                </c:pt>
                <c:pt idx="6805" formatCode="mm/dd/yyyy\ \ \ hh:mm">
                  <c:v>42433.791666666664</c:v>
                </c:pt>
                <c:pt idx="6806" formatCode="mm/dd/yyyy\ \ \ hh:mm">
                  <c:v>42433.958333333336</c:v>
                </c:pt>
                <c:pt idx="6807" formatCode="mm/dd/yyyy\ \ \ hh:mm">
                  <c:v>42434.125</c:v>
                </c:pt>
                <c:pt idx="6808" formatCode="mm/dd/yyyy\ \ \ hh:mm">
                  <c:v>42434.291666666664</c:v>
                </c:pt>
                <c:pt idx="6809" formatCode="mm/dd/yyyy\ \ \ hh:mm">
                  <c:v>42434.458333333336</c:v>
                </c:pt>
                <c:pt idx="6810" formatCode="mm/dd/yyyy\ \ \ hh:mm">
                  <c:v>42434.625</c:v>
                </c:pt>
                <c:pt idx="6811" formatCode="mm/dd/yyyy\ \ \ hh:mm">
                  <c:v>42434.791666666664</c:v>
                </c:pt>
                <c:pt idx="6812" formatCode="mm/dd/yyyy\ \ \ hh:mm">
                  <c:v>42434.958333333336</c:v>
                </c:pt>
                <c:pt idx="6813" formatCode="mm/dd/yyyy\ \ \ hh:mm">
                  <c:v>42435.125</c:v>
                </c:pt>
                <c:pt idx="6814" formatCode="mm/dd/yyyy\ \ \ hh:mm">
                  <c:v>42435.291666666664</c:v>
                </c:pt>
                <c:pt idx="6815" formatCode="mm/dd/yyyy\ \ \ hh:mm">
                  <c:v>42435.458333333336</c:v>
                </c:pt>
                <c:pt idx="6816" formatCode="mm/dd/yyyy\ \ \ hh:mm">
                  <c:v>42435.625</c:v>
                </c:pt>
                <c:pt idx="6817" formatCode="mm/dd/yyyy\ \ \ hh:mm">
                  <c:v>42435.791666666664</c:v>
                </c:pt>
                <c:pt idx="6818" formatCode="mm/dd/yyyy\ \ \ hh:mm">
                  <c:v>42435.958333333336</c:v>
                </c:pt>
                <c:pt idx="6819" formatCode="mm/dd/yyyy\ \ \ hh:mm">
                  <c:v>42436.125</c:v>
                </c:pt>
                <c:pt idx="6820" formatCode="mm/dd/yyyy\ \ \ hh:mm">
                  <c:v>42436.291666666664</c:v>
                </c:pt>
                <c:pt idx="6821" formatCode="mm/dd/yyyy\ \ \ hh:mm">
                  <c:v>42436.458333333336</c:v>
                </c:pt>
                <c:pt idx="6822" formatCode="mm/dd/yyyy\ \ \ hh:mm">
                  <c:v>42436.625</c:v>
                </c:pt>
                <c:pt idx="6823" formatCode="mm/dd/yyyy\ \ \ hh:mm">
                  <c:v>42436.791666666664</c:v>
                </c:pt>
                <c:pt idx="6824" formatCode="mm/dd/yyyy\ \ \ hh:mm">
                  <c:v>42436.958333333336</c:v>
                </c:pt>
                <c:pt idx="6825" formatCode="mm/dd/yyyy\ \ \ hh:mm">
                  <c:v>42437.125</c:v>
                </c:pt>
                <c:pt idx="6826" formatCode="mm/dd/yyyy\ \ \ hh:mm">
                  <c:v>42437.291666666664</c:v>
                </c:pt>
                <c:pt idx="6827" formatCode="mm/dd/yyyy\ \ \ hh:mm">
                  <c:v>42437.458333333336</c:v>
                </c:pt>
                <c:pt idx="6828" formatCode="mm/dd/yyyy\ \ \ hh:mm">
                  <c:v>42437.625</c:v>
                </c:pt>
                <c:pt idx="6829" formatCode="mm/dd/yyyy\ \ \ hh:mm">
                  <c:v>42437.791666666664</c:v>
                </c:pt>
                <c:pt idx="6830" formatCode="mm/dd/yyyy\ \ \ hh:mm">
                  <c:v>42437.958333333336</c:v>
                </c:pt>
                <c:pt idx="6831" formatCode="mm/dd/yyyy\ \ \ hh:mm">
                  <c:v>42438.125</c:v>
                </c:pt>
                <c:pt idx="6832" formatCode="mm/dd/yyyy\ \ \ hh:mm">
                  <c:v>42438.291666666664</c:v>
                </c:pt>
                <c:pt idx="6833" formatCode="mm/dd/yyyy\ \ \ hh:mm">
                  <c:v>42438.458333333336</c:v>
                </c:pt>
                <c:pt idx="6834" formatCode="mm/dd/yyyy\ \ \ hh:mm">
                  <c:v>42438.625</c:v>
                </c:pt>
                <c:pt idx="6835" formatCode="mm/dd/yyyy\ \ \ hh:mm">
                  <c:v>42438.791666666664</c:v>
                </c:pt>
                <c:pt idx="6836" formatCode="mm/dd/yyyy\ \ \ hh:mm">
                  <c:v>42438.958333333336</c:v>
                </c:pt>
                <c:pt idx="6837" formatCode="mm/dd/yyyy\ \ \ hh:mm">
                  <c:v>42439.125</c:v>
                </c:pt>
                <c:pt idx="6838" formatCode="mm/dd/yyyy\ \ \ hh:mm">
                  <c:v>42439.291666666664</c:v>
                </c:pt>
                <c:pt idx="6839" formatCode="mm/dd/yyyy\ \ \ hh:mm">
                  <c:v>42439.458333333336</c:v>
                </c:pt>
                <c:pt idx="6840" formatCode="mm/dd/yyyy\ \ \ hh:mm">
                  <c:v>42439.625</c:v>
                </c:pt>
                <c:pt idx="6841" formatCode="mm/dd/yyyy\ \ \ hh:mm">
                  <c:v>42439.791666666664</c:v>
                </c:pt>
                <c:pt idx="6842" formatCode="mm/dd/yyyy\ \ \ hh:mm">
                  <c:v>42439.958333333336</c:v>
                </c:pt>
                <c:pt idx="6843" formatCode="mm/dd/yyyy\ \ \ hh:mm">
                  <c:v>42440.125</c:v>
                </c:pt>
                <c:pt idx="6844" formatCode="mm/dd/yyyy\ \ \ hh:mm">
                  <c:v>42440.291666666664</c:v>
                </c:pt>
                <c:pt idx="6845" formatCode="mm/dd/yyyy\ \ \ hh:mm">
                  <c:v>42440.458333333336</c:v>
                </c:pt>
                <c:pt idx="6846" formatCode="mm/dd/yyyy\ \ \ hh:mm">
                  <c:v>42440.625</c:v>
                </c:pt>
                <c:pt idx="6847" formatCode="mm/dd/yyyy\ \ \ hh:mm">
                  <c:v>42440.791666666664</c:v>
                </c:pt>
                <c:pt idx="6848" formatCode="mm/dd/yyyy\ \ \ hh:mm">
                  <c:v>42440.958333333336</c:v>
                </c:pt>
                <c:pt idx="6849" formatCode="mm/dd/yyyy\ \ \ hh:mm">
                  <c:v>42441.125</c:v>
                </c:pt>
                <c:pt idx="6850" formatCode="mm/dd/yyyy\ \ \ hh:mm">
                  <c:v>42441.291666666664</c:v>
                </c:pt>
                <c:pt idx="6851" formatCode="mm/dd/yyyy\ \ \ hh:mm">
                  <c:v>42441.458333333336</c:v>
                </c:pt>
                <c:pt idx="6852" formatCode="mm/dd/yyyy\ \ \ hh:mm">
                  <c:v>42441.625</c:v>
                </c:pt>
                <c:pt idx="6853" formatCode="mm/dd/yyyy\ \ \ hh:mm">
                  <c:v>42441.791666666664</c:v>
                </c:pt>
                <c:pt idx="6854" formatCode="mm/dd/yyyy\ \ \ hh:mm">
                  <c:v>42441.958333333336</c:v>
                </c:pt>
                <c:pt idx="6855" formatCode="mm/dd/yyyy\ \ \ hh:mm">
                  <c:v>42442.166666666664</c:v>
                </c:pt>
                <c:pt idx="6856" formatCode="mm/dd/yyyy\ \ \ hh:mm">
                  <c:v>42442.333333333336</c:v>
                </c:pt>
                <c:pt idx="6857" formatCode="mm/dd/yyyy\ \ \ hh:mm">
                  <c:v>42442.5</c:v>
                </c:pt>
                <c:pt idx="6858" formatCode="mm/dd/yyyy\ \ \ hh:mm">
                  <c:v>42442.666666666664</c:v>
                </c:pt>
                <c:pt idx="6859" formatCode="mm/dd/yyyy\ \ \ hh:mm">
                  <c:v>42442.833333333336</c:v>
                </c:pt>
                <c:pt idx="6860" formatCode="mm/dd/yyyy\ \ \ hh:mm">
                  <c:v>42443</c:v>
                </c:pt>
                <c:pt idx="6861" formatCode="mm/dd/yyyy\ \ \ hh:mm">
                  <c:v>42443.166666666664</c:v>
                </c:pt>
                <c:pt idx="6862" formatCode="mm/dd/yyyy\ \ \ hh:mm">
                  <c:v>42443.333333333336</c:v>
                </c:pt>
                <c:pt idx="6863" formatCode="mm/dd/yyyy\ \ \ hh:mm">
                  <c:v>42443.5</c:v>
                </c:pt>
                <c:pt idx="6864" formatCode="mm/dd/yyyy\ \ \ hh:mm">
                  <c:v>42443.666666666664</c:v>
                </c:pt>
                <c:pt idx="6865" formatCode="mm/dd/yyyy\ \ \ hh:mm">
                  <c:v>42443.833333333336</c:v>
                </c:pt>
                <c:pt idx="6866" formatCode="mm/dd/yyyy\ \ \ hh:mm">
                  <c:v>42444</c:v>
                </c:pt>
                <c:pt idx="6867" formatCode="mm/dd/yyyy\ \ \ hh:mm">
                  <c:v>42444.166666666664</c:v>
                </c:pt>
                <c:pt idx="6868" formatCode="mm/dd/yyyy\ \ \ hh:mm">
                  <c:v>42444.333333333336</c:v>
                </c:pt>
                <c:pt idx="6869" formatCode="mm/dd/yyyy\ \ \ hh:mm">
                  <c:v>42444.5</c:v>
                </c:pt>
                <c:pt idx="6870" formatCode="mm/dd/yyyy\ \ \ hh:mm">
                  <c:v>42444.666666666664</c:v>
                </c:pt>
                <c:pt idx="6871" formatCode="mm/dd/yyyy\ \ \ hh:mm">
                  <c:v>42444.833333333336</c:v>
                </c:pt>
                <c:pt idx="6872" formatCode="mm/dd/yyyy\ \ \ hh:mm">
                  <c:v>42445</c:v>
                </c:pt>
                <c:pt idx="6873" formatCode="mm/dd/yyyy\ \ \ hh:mm">
                  <c:v>42445.166666666664</c:v>
                </c:pt>
                <c:pt idx="6874" formatCode="mm/dd/yyyy\ \ \ hh:mm">
                  <c:v>42445.333333333336</c:v>
                </c:pt>
                <c:pt idx="6875" formatCode="mm/dd/yyyy\ \ \ hh:mm">
                  <c:v>42445.5</c:v>
                </c:pt>
                <c:pt idx="6876" formatCode="mm/dd/yyyy\ \ \ hh:mm">
                  <c:v>42445.666666666664</c:v>
                </c:pt>
                <c:pt idx="6877" formatCode="mm/dd/yyyy\ \ \ hh:mm">
                  <c:v>42445.833333333336</c:v>
                </c:pt>
                <c:pt idx="6878" formatCode="mm/dd/yyyy\ \ \ hh:mm">
                  <c:v>42446</c:v>
                </c:pt>
                <c:pt idx="6879" formatCode="mm/dd/yyyy\ \ \ hh:mm">
                  <c:v>42446.166666666664</c:v>
                </c:pt>
                <c:pt idx="6880" formatCode="mm/dd/yyyy\ \ \ hh:mm">
                  <c:v>42446.333333333336</c:v>
                </c:pt>
                <c:pt idx="6881" formatCode="mm/dd/yyyy\ \ \ hh:mm">
                  <c:v>42446.5</c:v>
                </c:pt>
                <c:pt idx="6882" formatCode="mm/dd/yyyy\ \ \ hh:mm">
                  <c:v>42446.666666666664</c:v>
                </c:pt>
                <c:pt idx="6883" formatCode="mm/dd/yyyy\ \ \ hh:mm">
                  <c:v>42446.833333333336</c:v>
                </c:pt>
                <c:pt idx="6884" formatCode="mm/dd/yyyy\ \ \ hh:mm">
                  <c:v>42447</c:v>
                </c:pt>
                <c:pt idx="6885" formatCode="mm/dd/yyyy\ \ \ hh:mm">
                  <c:v>42447.166666666664</c:v>
                </c:pt>
                <c:pt idx="6886" formatCode="mm/dd/yyyy\ \ \ hh:mm">
                  <c:v>42447.333333333336</c:v>
                </c:pt>
                <c:pt idx="6887" formatCode="mm/dd/yyyy\ \ \ hh:mm">
                  <c:v>42447.5</c:v>
                </c:pt>
                <c:pt idx="6888" formatCode="mm/dd/yyyy\ \ \ hh:mm">
                  <c:v>42447.666666666664</c:v>
                </c:pt>
                <c:pt idx="6889" formatCode="mm/dd/yyyy\ \ \ hh:mm">
                  <c:v>42447.833333333336</c:v>
                </c:pt>
                <c:pt idx="6890" formatCode="mm/dd/yyyy\ \ \ hh:mm">
                  <c:v>42448</c:v>
                </c:pt>
                <c:pt idx="6891" formatCode="mm/dd/yyyy\ \ \ hh:mm">
                  <c:v>42448.166666666664</c:v>
                </c:pt>
                <c:pt idx="6892" formatCode="mm/dd/yyyy\ \ \ hh:mm">
                  <c:v>42448.333333333336</c:v>
                </c:pt>
                <c:pt idx="6893" formatCode="mm/dd/yyyy\ \ \ hh:mm">
                  <c:v>42448.5</c:v>
                </c:pt>
                <c:pt idx="6894" formatCode="mm/dd/yyyy\ \ \ hh:mm">
                  <c:v>42448.666666666664</c:v>
                </c:pt>
                <c:pt idx="6895" formatCode="mm/dd/yyyy\ \ \ hh:mm">
                  <c:v>42448.833333333336</c:v>
                </c:pt>
                <c:pt idx="6896" formatCode="mm/dd/yyyy\ \ \ hh:mm">
                  <c:v>42449</c:v>
                </c:pt>
                <c:pt idx="6897" formatCode="mm/dd/yyyy\ \ \ hh:mm">
                  <c:v>42449.166666666664</c:v>
                </c:pt>
                <c:pt idx="6898" formatCode="mm/dd/yyyy\ \ \ hh:mm">
                  <c:v>42449.333333333336</c:v>
                </c:pt>
                <c:pt idx="6899" formatCode="mm/dd/yyyy\ \ \ hh:mm">
                  <c:v>42449.5</c:v>
                </c:pt>
                <c:pt idx="6900" formatCode="mm/dd/yyyy\ \ \ hh:mm">
                  <c:v>42449.666666666664</c:v>
                </c:pt>
                <c:pt idx="6901" formatCode="mm/dd/yyyy\ \ \ hh:mm">
                  <c:v>42449.833333333336</c:v>
                </c:pt>
                <c:pt idx="6902" formatCode="mm/dd/yyyy\ \ \ hh:mm">
                  <c:v>42450</c:v>
                </c:pt>
                <c:pt idx="6903" formatCode="mm/dd/yyyy\ \ \ hh:mm">
                  <c:v>42450.166666666664</c:v>
                </c:pt>
                <c:pt idx="6904" formatCode="mm/dd/yyyy\ \ \ hh:mm">
                  <c:v>42450.333333333336</c:v>
                </c:pt>
                <c:pt idx="6905" formatCode="mm/dd/yyyy\ \ \ hh:mm">
                  <c:v>42450.5</c:v>
                </c:pt>
                <c:pt idx="6906" formatCode="mm/dd/yyyy\ \ \ hh:mm">
                  <c:v>42450.666666666664</c:v>
                </c:pt>
                <c:pt idx="6907" formatCode="mm/dd/yyyy\ \ \ hh:mm">
                  <c:v>42450.833333333336</c:v>
                </c:pt>
                <c:pt idx="6908" formatCode="mm/dd/yyyy\ \ \ hh:mm">
                  <c:v>42451</c:v>
                </c:pt>
                <c:pt idx="6909" formatCode="mm/dd/yyyy\ \ \ hh:mm">
                  <c:v>42451.166666666664</c:v>
                </c:pt>
                <c:pt idx="6910" formatCode="mm/dd/yyyy\ \ \ hh:mm">
                  <c:v>42451.333333333336</c:v>
                </c:pt>
                <c:pt idx="6911" formatCode="mm/dd/yyyy\ \ \ hh:mm">
                  <c:v>42451.5</c:v>
                </c:pt>
                <c:pt idx="6912" formatCode="mm/dd/yyyy\ \ \ hh:mm">
                  <c:v>42451.666666666664</c:v>
                </c:pt>
                <c:pt idx="6913" formatCode="mm/dd/yyyy\ \ \ hh:mm">
                  <c:v>42451.833333333336</c:v>
                </c:pt>
                <c:pt idx="6914" formatCode="mm/dd/yyyy\ \ \ hh:mm">
                  <c:v>42452</c:v>
                </c:pt>
                <c:pt idx="6915" formatCode="mm/dd/yyyy\ \ \ hh:mm">
                  <c:v>42452.166666666664</c:v>
                </c:pt>
                <c:pt idx="6916" formatCode="mm/dd/yyyy\ \ \ hh:mm">
                  <c:v>42452.333333333336</c:v>
                </c:pt>
                <c:pt idx="6917" formatCode="mm/dd/yyyy\ \ \ hh:mm">
                  <c:v>42452.5</c:v>
                </c:pt>
                <c:pt idx="6918" formatCode="mm/dd/yyyy\ \ \ hh:mm">
                  <c:v>42452.666666666664</c:v>
                </c:pt>
                <c:pt idx="6919" formatCode="mm/dd/yyyy\ \ \ hh:mm">
                  <c:v>42452.833333333336</c:v>
                </c:pt>
                <c:pt idx="6920" formatCode="mm/dd/yyyy\ \ \ hh:mm">
                  <c:v>42453</c:v>
                </c:pt>
                <c:pt idx="6921" formatCode="mm/dd/yyyy\ \ \ hh:mm">
                  <c:v>42453.166666666664</c:v>
                </c:pt>
                <c:pt idx="6922" formatCode="mm/dd/yyyy\ \ \ hh:mm">
                  <c:v>42453.333333333336</c:v>
                </c:pt>
                <c:pt idx="6923" formatCode="mm/dd/yyyy\ \ \ hh:mm">
                  <c:v>42453.5</c:v>
                </c:pt>
                <c:pt idx="6924" formatCode="mm/dd/yyyy\ \ \ hh:mm">
                  <c:v>42453.666666666664</c:v>
                </c:pt>
                <c:pt idx="6925" formatCode="mm/dd/yyyy\ \ \ hh:mm">
                  <c:v>42453.833333333336</c:v>
                </c:pt>
                <c:pt idx="6926" formatCode="mm/dd/yyyy\ \ \ hh:mm">
                  <c:v>42454</c:v>
                </c:pt>
                <c:pt idx="6927" formatCode="mm/dd/yyyy\ \ \ hh:mm">
                  <c:v>42454.166666666664</c:v>
                </c:pt>
                <c:pt idx="6928" formatCode="mm/dd/yyyy\ \ \ hh:mm">
                  <c:v>42454.333333333336</c:v>
                </c:pt>
                <c:pt idx="6929" formatCode="mm/dd/yyyy\ \ \ hh:mm">
                  <c:v>42454.5</c:v>
                </c:pt>
                <c:pt idx="6930" formatCode="mm/dd/yyyy\ \ \ hh:mm">
                  <c:v>42454.666666666664</c:v>
                </c:pt>
                <c:pt idx="6931" formatCode="mm/dd/yyyy\ \ \ hh:mm">
                  <c:v>42454.833333333336</c:v>
                </c:pt>
                <c:pt idx="6932" formatCode="mm/dd/yyyy\ \ \ hh:mm">
                  <c:v>42455</c:v>
                </c:pt>
                <c:pt idx="6933" formatCode="mm/dd/yyyy\ \ \ hh:mm">
                  <c:v>42455.166666666664</c:v>
                </c:pt>
                <c:pt idx="6934" formatCode="mm/dd/yyyy\ \ \ hh:mm">
                  <c:v>42455.333333333336</c:v>
                </c:pt>
                <c:pt idx="6935" formatCode="mm/dd/yyyy\ \ \ hh:mm">
                  <c:v>42455.5</c:v>
                </c:pt>
                <c:pt idx="6936" formatCode="mm/dd/yyyy\ \ \ hh:mm">
                  <c:v>42455.666666666664</c:v>
                </c:pt>
                <c:pt idx="6937" formatCode="mm/dd/yyyy\ \ \ hh:mm">
                  <c:v>42455.833333333336</c:v>
                </c:pt>
                <c:pt idx="6938" formatCode="mm/dd/yyyy\ \ \ hh:mm">
                  <c:v>42456</c:v>
                </c:pt>
                <c:pt idx="6939" formatCode="mm/dd/yyyy\ \ \ hh:mm">
                  <c:v>42456.166666666664</c:v>
                </c:pt>
                <c:pt idx="6940" formatCode="mm/dd/yyyy\ \ \ hh:mm">
                  <c:v>42456.333333333336</c:v>
                </c:pt>
                <c:pt idx="6941" formatCode="mm/dd/yyyy\ \ \ hh:mm">
                  <c:v>42456.5</c:v>
                </c:pt>
                <c:pt idx="6942" formatCode="mm/dd/yyyy\ \ \ hh:mm">
                  <c:v>42456.666666666664</c:v>
                </c:pt>
                <c:pt idx="6943" formatCode="mm/dd/yyyy\ \ \ hh:mm">
                  <c:v>42456.833333333336</c:v>
                </c:pt>
                <c:pt idx="6944" formatCode="mm/dd/yyyy\ \ \ hh:mm">
                  <c:v>42457</c:v>
                </c:pt>
                <c:pt idx="6945" formatCode="mm/dd/yyyy\ \ \ hh:mm">
                  <c:v>42457.166666666664</c:v>
                </c:pt>
                <c:pt idx="6946" formatCode="mm/dd/yyyy\ \ \ hh:mm">
                  <c:v>42457.333333333336</c:v>
                </c:pt>
                <c:pt idx="6947" formatCode="mm/dd/yyyy\ \ \ hh:mm">
                  <c:v>42457.5</c:v>
                </c:pt>
                <c:pt idx="6948" formatCode="mm/dd/yyyy\ \ \ hh:mm">
                  <c:v>42457.666666666664</c:v>
                </c:pt>
                <c:pt idx="6949" formatCode="mm/dd/yyyy\ \ \ hh:mm">
                  <c:v>42457.833333333336</c:v>
                </c:pt>
                <c:pt idx="6950" formatCode="mm/dd/yyyy\ \ \ hh:mm">
                  <c:v>42458</c:v>
                </c:pt>
                <c:pt idx="6951" formatCode="mm/dd/yyyy\ \ \ hh:mm">
                  <c:v>42458.166666666664</c:v>
                </c:pt>
                <c:pt idx="6952" formatCode="mm/dd/yyyy\ \ \ hh:mm">
                  <c:v>42458.333333333336</c:v>
                </c:pt>
                <c:pt idx="6953" formatCode="mm/dd/yyyy\ \ \ hh:mm">
                  <c:v>42458.5</c:v>
                </c:pt>
                <c:pt idx="6954" formatCode="mm/dd/yyyy\ \ \ hh:mm">
                  <c:v>42458.666666666664</c:v>
                </c:pt>
                <c:pt idx="6955" formatCode="mm/dd/yyyy\ \ \ hh:mm">
                  <c:v>42458.833333333336</c:v>
                </c:pt>
                <c:pt idx="6956" formatCode="mm/dd/yyyy\ \ \ hh:mm">
                  <c:v>42459</c:v>
                </c:pt>
                <c:pt idx="6957" formatCode="mm/dd/yyyy\ \ \ hh:mm">
                  <c:v>42459.166666666664</c:v>
                </c:pt>
                <c:pt idx="6958" formatCode="mm/dd/yyyy\ \ \ hh:mm">
                  <c:v>42459.333333333336</c:v>
                </c:pt>
                <c:pt idx="6959" formatCode="mm/dd/yyyy\ \ \ hh:mm">
                  <c:v>42459.5</c:v>
                </c:pt>
                <c:pt idx="6960" formatCode="mm/dd/yyyy\ \ \ hh:mm">
                  <c:v>42459.666666666664</c:v>
                </c:pt>
                <c:pt idx="6961" formatCode="mm/dd/yyyy\ \ \ hh:mm">
                  <c:v>42459.833333333336</c:v>
                </c:pt>
                <c:pt idx="6962" formatCode="mm/dd/yyyy\ \ \ hh:mm">
                  <c:v>42460</c:v>
                </c:pt>
                <c:pt idx="6963" formatCode="mm/dd/yyyy\ \ \ hh:mm">
                  <c:v>42460.166666666664</c:v>
                </c:pt>
                <c:pt idx="6964" formatCode="mm/dd/yyyy\ \ \ hh:mm">
                  <c:v>42460.333333333336</c:v>
                </c:pt>
                <c:pt idx="6965" formatCode="mm/dd/yyyy\ \ \ hh:mm">
                  <c:v>42460.5</c:v>
                </c:pt>
                <c:pt idx="6966" formatCode="mm/dd/yyyy\ \ \ hh:mm">
                  <c:v>42460.666666666664</c:v>
                </c:pt>
                <c:pt idx="6967" formatCode="mm/dd/yyyy\ \ \ hh:mm">
                  <c:v>42460.833333333336</c:v>
                </c:pt>
                <c:pt idx="6968" formatCode="mm/dd/yyyy\ \ \ hh:mm">
                  <c:v>42461</c:v>
                </c:pt>
                <c:pt idx="6969" formatCode="mm/dd/yyyy\ \ \ hh:mm">
                  <c:v>42461.166666666664</c:v>
                </c:pt>
                <c:pt idx="6970" formatCode="mm/dd/yyyy\ \ \ hh:mm">
                  <c:v>42461.333333333336</c:v>
                </c:pt>
                <c:pt idx="6971" formatCode="mm/dd/yyyy\ \ \ hh:mm">
                  <c:v>42461.5</c:v>
                </c:pt>
                <c:pt idx="6972" formatCode="mm/dd/yyyy\ \ \ hh:mm">
                  <c:v>42461.666666666664</c:v>
                </c:pt>
                <c:pt idx="6973" formatCode="mm/dd/yyyy\ \ \ hh:mm">
                  <c:v>42461.833333333336</c:v>
                </c:pt>
                <c:pt idx="6974" formatCode="mm/dd/yyyy\ \ \ hh:mm">
                  <c:v>42462</c:v>
                </c:pt>
                <c:pt idx="6975" formatCode="mm/dd/yyyy\ \ \ hh:mm">
                  <c:v>42462.166666666664</c:v>
                </c:pt>
                <c:pt idx="6976" formatCode="mm/dd/yyyy\ \ \ hh:mm">
                  <c:v>42462.333333333336</c:v>
                </c:pt>
                <c:pt idx="6977" formatCode="mm/dd/yyyy\ \ \ hh:mm">
                  <c:v>42462.5</c:v>
                </c:pt>
                <c:pt idx="6978" formatCode="mm/dd/yyyy\ \ \ hh:mm">
                  <c:v>42462.666666666664</c:v>
                </c:pt>
                <c:pt idx="6979" formatCode="mm/dd/yyyy\ \ \ hh:mm">
                  <c:v>42462.833333333336</c:v>
                </c:pt>
                <c:pt idx="6980" formatCode="mm/dd/yyyy\ \ \ hh:mm">
                  <c:v>42463</c:v>
                </c:pt>
                <c:pt idx="6981" formatCode="mm/dd/yyyy\ \ \ hh:mm">
                  <c:v>42463.166666666664</c:v>
                </c:pt>
                <c:pt idx="6982" formatCode="mm/dd/yyyy\ \ \ hh:mm">
                  <c:v>42463.333333333336</c:v>
                </c:pt>
                <c:pt idx="6983" formatCode="mm/dd/yyyy\ \ \ hh:mm">
                  <c:v>42463.5</c:v>
                </c:pt>
                <c:pt idx="6984" formatCode="mm/dd/yyyy\ \ \ hh:mm">
                  <c:v>42463.666666666664</c:v>
                </c:pt>
                <c:pt idx="6985" formatCode="mm/dd/yyyy\ \ \ hh:mm">
                  <c:v>42463.833333333336</c:v>
                </c:pt>
                <c:pt idx="6986" formatCode="mm/dd/yyyy\ \ \ hh:mm">
                  <c:v>42464</c:v>
                </c:pt>
                <c:pt idx="6987" formatCode="mm/dd/yyyy\ \ \ hh:mm">
                  <c:v>42464.166666666664</c:v>
                </c:pt>
                <c:pt idx="6988" formatCode="mm/dd/yyyy\ \ \ hh:mm">
                  <c:v>42464.333333333336</c:v>
                </c:pt>
                <c:pt idx="6989" formatCode="mm/dd/yyyy\ \ \ hh:mm">
                  <c:v>42464.5</c:v>
                </c:pt>
                <c:pt idx="6990" formatCode="mm/dd/yyyy\ \ \ hh:mm">
                  <c:v>42464.666666666664</c:v>
                </c:pt>
                <c:pt idx="6991" formatCode="mm/dd/yyyy\ \ \ hh:mm">
                  <c:v>42464.833333333336</c:v>
                </c:pt>
                <c:pt idx="6992" formatCode="mm/dd/yyyy\ \ \ hh:mm">
                  <c:v>42465</c:v>
                </c:pt>
                <c:pt idx="6993" formatCode="mm/dd/yyyy\ \ \ hh:mm">
                  <c:v>42465.166666666664</c:v>
                </c:pt>
                <c:pt idx="6994" formatCode="mm/dd/yyyy\ \ \ hh:mm">
                  <c:v>42465.333333333336</c:v>
                </c:pt>
                <c:pt idx="6995" formatCode="mm/dd/yyyy\ \ \ hh:mm">
                  <c:v>42465.5</c:v>
                </c:pt>
                <c:pt idx="6996" formatCode="mm/dd/yyyy\ \ \ hh:mm">
                  <c:v>42465.666666666664</c:v>
                </c:pt>
                <c:pt idx="6997" formatCode="mm/dd/yyyy\ \ \ hh:mm">
                  <c:v>42465.833333333336</c:v>
                </c:pt>
                <c:pt idx="6998" formatCode="mm/dd/yyyy\ \ \ hh:mm">
                  <c:v>42466</c:v>
                </c:pt>
                <c:pt idx="6999" formatCode="mm/dd/yyyy\ \ \ hh:mm">
                  <c:v>42466.166666666664</c:v>
                </c:pt>
                <c:pt idx="7000" formatCode="mm/dd/yyyy\ \ \ hh:mm">
                  <c:v>42466.333333333336</c:v>
                </c:pt>
                <c:pt idx="7001" formatCode="mm/dd/yyyy\ \ \ hh:mm">
                  <c:v>42466.5</c:v>
                </c:pt>
                <c:pt idx="7002" formatCode="mm/dd/yyyy\ \ \ hh:mm">
                  <c:v>42466.666666666664</c:v>
                </c:pt>
                <c:pt idx="7003" formatCode="mm/dd/yyyy\ \ \ hh:mm">
                  <c:v>42466.833333333336</c:v>
                </c:pt>
                <c:pt idx="7004" formatCode="mm/dd/yyyy\ \ \ hh:mm">
                  <c:v>42467</c:v>
                </c:pt>
                <c:pt idx="7005" formatCode="mm/dd/yyyy\ \ \ hh:mm">
                  <c:v>42467.166666666664</c:v>
                </c:pt>
                <c:pt idx="7006" formatCode="mm/dd/yyyy\ \ \ hh:mm">
                  <c:v>42467.333333333336</c:v>
                </c:pt>
                <c:pt idx="7007" formatCode="mm/dd/yyyy\ \ \ hh:mm">
                  <c:v>42467.5</c:v>
                </c:pt>
                <c:pt idx="7008" formatCode="mm/dd/yyyy\ \ \ hh:mm">
                  <c:v>42467.666666666664</c:v>
                </c:pt>
                <c:pt idx="7009" formatCode="mm/dd/yyyy\ \ \ hh:mm">
                  <c:v>42467.833333333336</c:v>
                </c:pt>
                <c:pt idx="7010" formatCode="mm/dd/yyyy\ \ \ hh:mm">
                  <c:v>42468</c:v>
                </c:pt>
                <c:pt idx="7011" formatCode="mm/dd/yyyy\ \ \ hh:mm">
                  <c:v>42468.166666666664</c:v>
                </c:pt>
                <c:pt idx="7012" formatCode="mm/dd/yyyy\ \ \ hh:mm">
                  <c:v>42468.333333333336</c:v>
                </c:pt>
                <c:pt idx="7013" formatCode="mm/dd/yyyy\ \ \ hh:mm">
                  <c:v>42468.5</c:v>
                </c:pt>
                <c:pt idx="7014" formatCode="mm/dd/yyyy\ \ \ hh:mm">
                  <c:v>42468.666666666664</c:v>
                </c:pt>
                <c:pt idx="7015" formatCode="mm/dd/yyyy\ \ \ hh:mm">
                  <c:v>42468.833333333336</c:v>
                </c:pt>
                <c:pt idx="7016" formatCode="mm/dd/yyyy\ \ \ hh:mm">
                  <c:v>42469</c:v>
                </c:pt>
                <c:pt idx="7017" formatCode="mm/dd/yyyy\ \ \ hh:mm">
                  <c:v>42469.166666666664</c:v>
                </c:pt>
                <c:pt idx="7018" formatCode="mm/dd/yyyy\ \ \ hh:mm">
                  <c:v>42469.333333333336</c:v>
                </c:pt>
                <c:pt idx="7019" formatCode="mm/dd/yyyy\ \ \ hh:mm">
                  <c:v>42469.5</c:v>
                </c:pt>
                <c:pt idx="7020" formatCode="mm/dd/yyyy\ \ \ hh:mm">
                  <c:v>42469.666666666664</c:v>
                </c:pt>
                <c:pt idx="7021" formatCode="mm/dd/yyyy\ \ \ hh:mm">
                  <c:v>42469.833333333336</c:v>
                </c:pt>
                <c:pt idx="7022" formatCode="mm/dd/yyyy\ \ \ hh:mm">
                  <c:v>42470</c:v>
                </c:pt>
                <c:pt idx="7023" formatCode="mm/dd/yyyy\ \ \ hh:mm">
                  <c:v>42470.166666666664</c:v>
                </c:pt>
                <c:pt idx="7024" formatCode="mm/dd/yyyy\ \ \ hh:mm">
                  <c:v>42470.333333333336</c:v>
                </c:pt>
                <c:pt idx="7025" formatCode="mm/dd/yyyy\ \ \ hh:mm">
                  <c:v>42470.5</c:v>
                </c:pt>
                <c:pt idx="7026" formatCode="mm/dd/yyyy\ \ \ hh:mm">
                  <c:v>42470.666666666664</c:v>
                </c:pt>
                <c:pt idx="7027" formatCode="mm/dd/yyyy\ \ \ hh:mm">
                  <c:v>42470.833333333336</c:v>
                </c:pt>
                <c:pt idx="7028" formatCode="mm/dd/yyyy\ \ \ hh:mm">
                  <c:v>42471</c:v>
                </c:pt>
                <c:pt idx="7029" formatCode="mm/dd/yyyy\ \ \ hh:mm">
                  <c:v>42471.166666666664</c:v>
                </c:pt>
                <c:pt idx="7030" formatCode="mm/dd/yyyy\ \ \ hh:mm">
                  <c:v>42471.333333333336</c:v>
                </c:pt>
                <c:pt idx="7031" formatCode="mm/dd/yyyy\ \ \ hh:mm">
                  <c:v>42471.5</c:v>
                </c:pt>
                <c:pt idx="7032" formatCode="mm/dd/yyyy\ \ \ hh:mm">
                  <c:v>42471.666666666664</c:v>
                </c:pt>
                <c:pt idx="7033" formatCode="mm/dd/yyyy\ \ \ hh:mm">
                  <c:v>42471.833333333336</c:v>
                </c:pt>
                <c:pt idx="7034" formatCode="mm/dd/yyyy\ \ \ hh:mm">
                  <c:v>42472</c:v>
                </c:pt>
                <c:pt idx="7035" formatCode="mm/dd/yyyy\ \ \ hh:mm">
                  <c:v>42472.166666666664</c:v>
                </c:pt>
                <c:pt idx="7036" formatCode="mm/dd/yyyy\ \ \ hh:mm">
                  <c:v>42472.333333333336</c:v>
                </c:pt>
                <c:pt idx="7037" formatCode="mm/dd/yyyy\ \ \ hh:mm">
                  <c:v>42472.5</c:v>
                </c:pt>
                <c:pt idx="7038" formatCode="mm/dd/yyyy\ \ \ hh:mm">
                  <c:v>42472.666666666664</c:v>
                </c:pt>
                <c:pt idx="7039" formatCode="mm/dd/yyyy\ \ \ hh:mm">
                  <c:v>42472.833333333336</c:v>
                </c:pt>
                <c:pt idx="7040" formatCode="mm/dd/yyyy\ \ \ hh:mm">
                  <c:v>42473</c:v>
                </c:pt>
                <c:pt idx="7041" formatCode="mm/dd/yyyy\ \ \ hh:mm">
                  <c:v>42473.166666666664</c:v>
                </c:pt>
                <c:pt idx="7042" formatCode="mm/dd/yyyy\ \ \ hh:mm">
                  <c:v>42473.333333333336</c:v>
                </c:pt>
                <c:pt idx="7043" formatCode="mm/dd/yyyy\ \ \ hh:mm">
                  <c:v>42473.5</c:v>
                </c:pt>
                <c:pt idx="7044" formatCode="mm/dd/yyyy\ \ \ hh:mm">
                  <c:v>42473.666666666664</c:v>
                </c:pt>
                <c:pt idx="7045" formatCode="mm/dd/yyyy\ \ \ hh:mm">
                  <c:v>42473.833333333336</c:v>
                </c:pt>
                <c:pt idx="7046" formatCode="mm/dd/yyyy\ \ \ hh:mm">
                  <c:v>42474</c:v>
                </c:pt>
                <c:pt idx="7047" formatCode="mm/dd/yyyy\ \ \ hh:mm">
                  <c:v>42474.166666666664</c:v>
                </c:pt>
                <c:pt idx="7048" formatCode="mm/dd/yyyy\ \ \ hh:mm">
                  <c:v>42474.333333333336</c:v>
                </c:pt>
                <c:pt idx="7049" formatCode="mm/dd/yyyy\ \ \ hh:mm">
                  <c:v>42474.5</c:v>
                </c:pt>
                <c:pt idx="7050" formatCode="mm/dd/yyyy\ \ \ hh:mm">
                  <c:v>42474.666666666664</c:v>
                </c:pt>
                <c:pt idx="7051" formatCode="mm/dd/yyyy\ \ \ hh:mm">
                  <c:v>42474.833333333336</c:v>
                </c:pt>
                <c:pt idx="7052" formatCode="mm/dd/yyyy\ \ \ hh:mm">
                  <c:v>42475</c:v>
                </c:pt>
                <c:pt idx="7053" formatCode="mm/dd/yyyy\ \ \ hh:mm">
                  <c:v>42475.166666666664</c:v>
                </c:pt>
                <c:pt idx="7054" formatCode="mm/dd/yyyy\ \ \ hh:mm">
                  <c:v>42475.333333333336</c:v>
                </c:pt>
                <c:pt idx="7055" formatCode="mm/dd/yyyy\ \ \ hh:mm">
                  <c:v>42475.5</c:v>
                </c:pt>
                <c:pt idx="7056" formatCode="mm/dd/yyyy\ \ \ hh:mm">
                  <c:v>42475.666666666664</c:v>
                </c:pt>
                <c:pt idx="7057" formatCode="mm/dd/yyyy\ \ \ hh:mm">
                  <c:v>42475.833333333336</c:v>
                </c:pt>
                <c:pt idx="7058" formatCode="mm/dd/yyyy\ \ \ hh:mm">
                  <c:v>42476</c:v>
                </c:pt>
                <c:pt idx="7059" formatCode="mm/dd/yyyy\ \ \ hh:mm">
                  <c:v>42476.166666666664</c:v>
                </c:pt>
                <c:pt idx="7060" formatCode="mm/dd/yyyy\ \ \ hh:mm">
                  <c:v>42476.333333333336</c:v>
                </c:pt>
                <c:pt idx="7061" formatCode="mm/dd/yyyy\ \ \ hh:mm">
                  <c:v>42476.5</c:v>
                </c:pt>
                <c:pt idx="7062" formatCode="mm/dd/yyyy\ \ \ hh:mm">
                  <c:v>42476.666666666664</c:v>
                </c:pt>
                <c:pt idx="7063" formatCode="mm/dd/yyyy\ \ \ hh:mm">
                  <c:v>42476.833333333336</c:v>
                </c:pt>
                <c:pt idx="7064" formatCode="mm/dd/yyyy\ \ \ hh:mm">
                  <c:v>42477</c:v>
                </c:pt>
                <c:pt idx="7065" formatCode="mm/dd/yyyy\ \ \ hh:mm">
                  <c:v>42477.166666666664</c:v>
                </c:pt>
                <c:pt idx="7066" formatCode="mm/dd/yyyy\ \ \ hh:mm">
                  <c:v>42477.333333333336</c:v>
                </c:pt>
                <c:pt idx="7067" formatCode="mm/dd/yyyy\ \ \ hh:mm">
                  <c:v>42477.5</c:v>
                </c:pt>
                <c:pt idx="7068" formatCode="mm/dd/yyyy\ \ \ hh:mm">
                  <c:v>42477.666666666664</c:v>
                </c:pt>
                <c:pt idx="7069" formatCode="mm/dd/yyyy\ \ \ hh:mm">
                  <c:v>42477.833333333336</c:v>
                </c:pt>
                <c:pt idx="7070" formatCode="mm/dd/yyyy\ \ \ hh:mm">
                  <c:v>42478</c:v>
                </c:pt>
                <c:pt idx="7071" formatCode="mm/dd/yyyy\ \ \ hh:mm">
                  <c:v>42478.166666666664</c:v>
                </c:pt>
                <c:pt idx="7072" formatCode="mm/dd/yyyy\ \ \ hh:mm">
                  <c:v>42478.333333333336</c:v>
                </c:pt>
                <c:pt idx="7073" formatCode="mm/dd/yyyy\ \ \ hh:mm">
                  <c:v>42478.5</c:v>
                </c:pt>
                <c:pt idx="7074" formatCode="mm/dd/yyyy\ \ \ hh:mm">
                  <c:v>42478.666666666664</c:v>
                </c:pt>
                <c:pt idx="7075" formatCode="mm/dd/yyyy\ \ \ hh:mm">
                  <c:v>42478.833333333336</c:v>
                </c:pt>
                <c:pt idx="7076" formatCode="mm/dd/yyyy\ \ \ hh:mm">
                  <c:v>42479</c:v>
                </c:pt>
                <c:pt idx="7077" formatCode="mm/dd/yyyy\ \ \ hh:mm">
                  <c:v>42479.166666666664</c:v>
                </c:pt>
                <c:pt idx="7078" formatCode="mm/dd/yyyy\ \ \ hh:mm">
                  <c:v>42479.333333333336</c:v>
                </c:pt>
                <c:pt idx="7079" formatCode="mm/dd/yyyy\ \ \ hh:mm">
                  <c:v>42479.5</c:v>
                </c:pt>
                <c:pt idx="7080" formatCode="mm/dd/yyyy\ \ \ hh:mm">
                  <c:v>42479.666666666664</c:v>
                </c:pt>
                <c:pt idx="7081" formatCode="mm/dd/yyyy\ \ \ hh:mm">
                  <c:v>42479.833333333336</c:v>
                </c:pt>
                <c:pt idx="7082" formatCode="mm/dd/yyyy\ \ \ hh:mm">
                  <c:v>42480</c:v>
                </c:pt>
                <c:pt idx="7083" formatCode="mm/dd/yyyy\ \ \ hh:mm">
                  <c:v>42480.166666666664</c:v>
                </c:pt>
                <c:pt idx="7084" formatCode="mm/dd/yyyy\ \ \ hh:mm">
                  <c:v>42480.333333333336</c:v>
                </c:pt>
                <c:pt idx="7085" formatCode="mm/dd/yyyy\ \ \ hh:mm">
                  <c:v>42480.5</c:v>
                </c:pt>
                <c:pt idx="7086" formatCode="mm/dd/yyyy\ \ \ hh:mm">
                  <c:v>42480.666666666664</c:v>
                </c:pt>
                <c:pt idx="7087" formatCode="mm/dd/yyyy\ \ \ hh:mm">
                  <c:v>42480.833333333336</c:v>
                </c:pt>
                <c:pt idx="7088" formatCode="mm/dd/yyyy\ \ \ hh:mm">
                  <c:v>42481</c:v>
                </c:pt>
                <c:pt idx="7089" formatCode="mm/dd/yyyy\ \ \ hh:mm">
                  <c:v>42481.166666666664</c:v>
                </c:pt>
                <c:pt idx="7090" formatCode="mm/dd/yyyy\ \ \ hh:mm">
                  <c:v>42481.333333333336</c:v>
                </c:pt>
                <c:pt idx="7091" formatCode="mm/dd/yyyy\ \ \ hh:mm">
                  <c:v>42481.5</c:v>
                </c:pt>
                <c:pt idx="7092" formatCode="mm/dd/yyyy\ \ \ hh:mm">
                  <c:v>42481.666666666664</c:v>
                </c:pt>
                <c:pt idx="7093" formatCode="mm/dd/yyyy\ \ \ hh:mm">
                  <c:v>42481.833333333336</c:v>
                </c:pt>
                <c:pt idx="7094" formatCode="mm/dd/yyyy\ \ \ hh:mm">
                  <c:v>42482</c:v>
                </c:pt>
                <c:pt idx="7095" formatCode="mm/dd/yyyy\ \ \ hh:mm">
                  <c:v>42482.166666666664</c:v>
                </c:pt>
                <c:pt idx="7096" formatCode="mm/dd/yyyy\ \ \ hh:mm">
                  <c:v>42482.333333333336</c:v>
                </c:pt>
                <c:pt idx="7097" formatCode="mm/dd/yyyy\ \ \ hh:mm">
                  <c:v>42482.5</c:v>
                </c:pt>
                <c:pt idx="7098" formatCode="mm/dd/yyyy\ \ \ hh:mm">
                  <c:v>42482.666666666664</c:v>
                </c:pt>
                <c:pt idx="7099" formatCode="mm/dd/yyyy\ \ \ hh:mm">
                  <c:v>42482.833333333336</c:v>
                </c:pt>
                <c:pt idx="7100" formatCode="mm/dd/yyyy\ \ \ hh:mm">
                  <c:v>42483</c:v>
                </c:pt>
                <c:pt idx="7101" formatCode="mm/dd/yyyy\ \ \ hh:mm">
                  <c:v>42483.166666666664</c:v>
                </c:pt>
                <c:pt idx="7102" formatCode="mm/dd/yyyy\ \ \ hh:mm">
                  <c:v>42483.333333333336</c:v>
                </c:pt>
                <c:pt idx="7103" formatCode="mm/dd/yyyy\ \ \ hh:mm">
                  <c:v>42483.5</c:v>
                </c:pt>
                <c:pt idx="7104" formatCode="mm/dd/yyyy\ \ \ hh:mm">
                  <c:v>42483.666666666664</c:v>
                </c:pt>
                <c:pt idx="7105" formatCode="mm/dd/yyyy\ \ \ hh:mm">
                  <c:v>42483.833333333336</c:v>
                </c:pt>
                <c:pt idx="7106" formatCode="mm/dd/yyyy\ \ \ hh:mm">
                  <c:v>42484</c:v>
                </c:pt>
                <c:pt idx="7107" formatCode="mm/dd/yyyy\ \ \ hh:mm">
                  <c:v>42484.166666666664</c:v>
                </c:pt>
                <c:pt idx="7108" formatCode="mm/dd/yyyy\ \ \ hh:mm">
                  <c:v>42484.333333333336</c:v>
                </c:pt>
                <c:pt idx="7109" formatCode="mm/dd/yyyy\ \ \ hh:mm">
                  <c:v>42484.5</c:v>
                </c:pt>
                <c:pt idx="7110" formatCode="mm/dd/yyyy\ \ \ hh:mm">
                  <c:v>42484.666666666664</c:v>
                </c:pt>
                <c:pt idx="7111" formatCode="mm/dd/yyyy\ \ \ hh:mm">
                  <c:v>42484.833333333336</c:v>
                </c:pt>
                <c:pt idx="7112" formatCode="mm/dd/yyyy\ \ \ hh:mm">
                  <c:v>42485</c:v>
                </c:pt>
                <c:pt idx="7113" formatCode="mm/dd/yyyy\ \ \ hh:mm">
                  <c:v>42485.166666666664</c:v>
                </c:pt>
                <c:pt idx="7114" formatCode="mm/dd/yyyy\ \ \ hh:mm">
                  <c:v>42485.333333333336</c:v>
                </c:pt>
                <c:pt idx="7115" formatCode="mm/dd/yyyy\ \ \ hh:mm">
                  <c:v>42485.5</c:v>
                </c:pt>
                <c:pt idx="7116" formatCode="mm/dd/yyyy\ \ \ hh:mm">
                  <c:v>42485.666666666664</c:v>
                </c:pt>
                <c:pt idx="7117" formatCode="mm/dd/yyyy\ \ \ hh:mm">
                  <c:v>42485.833333333336</c:v>
                </c:pt>
                <c:pt idx="7118" formatCode="mm/dd/yyyy\ \ \ hh:mm">
                  <c:v>42486</c:v>
                </c:pt>
                <c:pt idx="7119" formatCode="mm/dd/yyyy\ \ \ hh:mm">
                  <c:v>42486.166666666664</c:v>
                </c:pt>
                <c:pt idx="7120" formatCode="mm/dd/yyyy\ \ \ hh:mm">
                  <c:v>42486.333333333336</c:v>
                </c:pt>
                <c:pt idx="7121" formatCode="mm/dd/yyyy\ \ \ hh:mm">
                  <c:v>42486.5</c:v>
                </c:pt>
                <c:pt idx="7122" formatCode="mm/dd/yyyy\ \ \ hh:mm">
                  <c:v>42486.666666666664</c:v>
                </c:pt>
                <c:pt idx="7123" formatCode="mm/dd/yyyy\ \ \ hh:mm">
                  <c:v>42486.833333333336</c:v>
                </c:pt>
                <c:pt idx="7124" formatCode="mm/dd/yyyy\ \ \ hh:mm">
                  <c:v>42487</c:v>
                </c:pt>
                <c:pt idx="7125" formatCode="mm/dd/yyyy\ \ \ hh:mm">
                  <c:v>42487.166666666664</c:v>
                </c:pt>
                <c:pt idx="7126" formatCode="mm/dd/yyyy\ \ \ hh:mm">
                  <c:v>42487.333333333336</c:v>
                </c:pt>
                <c:pt idx="7127" formatCode="mm/dd/yyyy\ \ \ hh:mm">
                  <c:v>42487.5</c:v>
                </c:pt>
                <c:pt idx="7128" formatCode="mm/dd/yyyy\ \ \ hh:mm">
                  <c:v>42487.666666666664</c:v>
                </c:pt>
                <c:pt idx="7129" formatCode="mm/dd/yyyy\ \ \ hh:mm">
                  <c:v>42487.833333333336</c:v>
                </c:pt>
                <c:pt idx="7130" formatCode="mm/dd/yyyy\ \ \ hh:mm">
                  <c:v>42488</c:v>
                </c:pt>
                <c:pt idx="7131" formatCode="mm/dd/yyyy\ \ \ hh:mm">
                  <c:v>42488.166666666664</c:v>
                </c:pt>
                <c:pt idx="7132" formatCode="mm/dd/yyyy\ \ \ hh:mm">
                  <c:v>42488.333333333336</c:v>
                </c:pt>
                <c:pt idx="7133" formatCode="mm/dd/yyyy\ \ \ hh:mm">
                  <c:v>42488.5</c:v>
                </c:pt>
                <c:pt idx="7134" formatCode="mm/dd/yyyy\ \ \ hh:mm">
                  <c:v>42488.666666666664</c:v>
                </c:pt>
                <c:pt idx="7135" formatCode="mm/dd/yyyy\ \ \ hh:mm">
                  <c:v>42488.833333333336</c:v>
                </c:pt>
                <c:pt idx="7136" formatCode="mm/dd/yyyy\ \ \ hh:mm">
                  <c:v>42489</c:v>
                </c:pt>
                <c:pt idx="7137" formatCode="mm/dd/yyyy\ \ \ hh:mm">
                  <c:v>42489.166666666664</c:v>
                </c:pt>
                <c:pt idx="7138" formatCode="mm/dd/yyyy\ \ \ hh:mm">
                  <c:v>42489.333333333336</c:v>
                </c:pt>
                <c:pt idx="7139" formatCode="mm/dd/yyyy\ \ \ hh:mm">
                  <c:v>42489.5</c:v>
                </c:pt>
                <c:pt idx="7140" formatCode="mm/dd/yyyy\ \ \ hh:mm">
                  <c:v>42489.666666666664</c:v>
                </c:pt>
                <c:pt idx="7141" formatCode="mm/dd/yyyy\ \ \ hh:mm">
                  <c:v>42489.833333333336</c:v>
                </c:pt>
                <c:pt idx="7142" formatCode="mm/dd/yyyy\ \ \ hh:mm">
                  <c:v>42490</c:v>
                </c:pt>
                <c:pt idx="7143" formatCode="mm/dd/yyyy\ \ \ hh:mm">
                  <c:v>42490.166666666664</c:v>
                </c:pt>
                <c:pt idx="7144" formatCode="mm/dd/yyyy\ \ \ hh:mm">
                  <c:v>42490.333333333336</c:v>
                </c:pt>
                <c:pt idx="7145" formatCode="mm/dd/yyyy\ \ \ hh:mm">
                  <c:v>42490.5</c:v>
                </c:pt>
                <c:pt idx="7146" formatCode="mm/dd/yyyy\ \ \ hh:mm">
                  <c:v>42490.666666666664</c:v>
                </c:pt>
                <c:pt idx="7147" formatCode="mm/dd/yyyy\ \ \ hh:mm">
                  <c:v>42490.833333333336</c:v>
                </c:pt>
                <c:pt idx="7148" formatCode="mm/dd/yyyy\ \ \ hh:mm">
                  <c:v>42491</c:v>
                </c:pt>
                <c:pt idx="7149" formatCode="mm/dd/yyyy\ \ \ hh:mm">
                  <c:v>42491.166666666664</c:v>
                </c:pt>
                <c:pt idx="7150" formatCode="mm/dd/yyyy\ \ \ hh:mm">
                  <c:v>42491.333333333336</c:v>
                </c:pt>
                <c:pt idx="7151" formatCode="mm/dd/yyyy\ \ \ hh:mm">
                  <c:v>42491.5</c:v>
                </c:pt>
                <c:pt idx="7152" formatCode="mm/dd/yyyy\ \ \ hh:mm">
                  <c:v>42491.666666666664</c:v>
                </c:pt>
                <c:pt idx="7153" formatCode="mm/dd/yyyy\ \ \ hh:mm">
                  <c:v>42491.833333333336</c:v>
                </c:pt>
                <c:pt idx="7154" formatCode="mm/dd/yyyy\ \ \ hh:mm">
                  <c:v>42492</c:v>
                </c:pt>
                <c:pt idx="7155" formatCode="mm/dd/yyyy\ \ \ hh:mm">
                  <c:v>42492.166666666664</c:v>
                </c:pt>
                <c:pt idx="7156" formatCode="mm/dd/yyyy\ \ \ hh:mm">
                  <c:v>42492.333333333336</c:v>
                </c:pt>
                <c:pt idx="7157" formatCode="mm/dd/yyyy\ \ \ hh:mm">
                  <c:v>42492.5</c:v>
                </c:pt>
                <c:pt idx="7158" formatCode="mm/dd/yyyy\ \ \ hh:mm">
                  <c:v>42492.666666666664</c:v>
                </c:pt>
                <c:pt idx="7159" formatCode="mm/dd/yyyy\ \ \ hh:mm">
                  <c:v>42492.833333333336</c:v>
                </c:pt>
                <c:pt idx="7160" formatCode="mm/dd/yyyy\ \ \ hh:mm">
                  <c:v>42493</c:v>
                </c:pt>
                <c:pt idx="7161" formatCode="mm/dd/yyyy\ \ \ hh:mm">
                  <c:v>42493.166666666664</c:v>
                </c:pt>
                <c:pt idx="7162" formatCode="mm/dd/yyyy\ \ \ hh:mm">
                  <c:v>42493.333333333336</c:v>
                </c:pt>
                <c:pt idx="7163" formatCode="mm/dd/yyyy\ \ \ hh:mm">
                  <c:v>42493.5</c:v>
                </c:pt>
                <c:pt idx="7164" formatCode="mm/dd/yyyy\ \ \ hh:mm">
                  <c:v>42493.666666666664</c:v>
                </c:pt>
                <c:pt idx="7165" formatCode="mm/dd/yyyy\ \ \ hh:mm">
                  <c:v>42493.833333333336</c:v>
                </c:pt>
                <c:pt idx="7166" formatCode="mm/dd/yyyy\ \ \ hh:mm">
                  <c:v>42494</c:v>
                </c:pt>
                <c:pt idx="7167" formatCode="mm/dd/yyyy\ \ \ hh:mm">
                  <c:v>42494.166666666664</c:v>
                </c:pt>
                <c:pt idx="7168" formatCode="mm/dd/yyyy\ \ \ hh:mm">
                  <c:v>42494.333333333336</c:v>
                </c:pt>
                <c:pt idx="7169" formatCode="mm/dd/yyyy\ \ \ hh:mm">
                  <c:v>42494.5</c:v>
                </c:pt>
                <c:pt idx="7170" formatCode="mm/dd/yyyy\ \ \ hh:mm">
                  <c:v>42494.666666666664</c:v>
                </c:pt>
                <c:pt idx="7171" formatCode="mm/dd/yyyy\ \ \ hh:mm">
                  <c:v>42494.833333333336</c:v>
                </c:pt>
                <c:pt idx="7172" formatCode="mm/dd/yyyy\ \ \ hh:mm">
                  <c:v>42495</c:v>
                </c:pt>
                <c:pt idx="7173" formatCode="mm/dd/yyyy\ \ \ hh:mm">
                  <c:v>42495.166666666664</c:v>
                </c:pt>
                <c:pt idx="7174" formatCode="mm/dd/yyyy\ \ \ hh:mm">
                  <c:v>42495.333333333336</c:v>
                </c:pt>
                <c:pt idx="7175" formatCode="mm/dd/yyyy\ \ \ hh:mm">
                  <c:v>42495.5</c:v>
                </c:pt>
                <c:pt idx="7176" formatCode="mm/dd/yyyy\ \ \ hh:mm">
                  <c:v>42495.666666666664</c:v>
                </c:pt>
                <c:pt idx="7177" formatCode="mm/dd/yyyy\ \ \ hh:mm">
                  <c:v>42495.833333333336</c:v>
                </c:pt>
                <c:pt idx="7178" formatCode="mm/dd/yyyy\ \ \ hh:mm">
                  <c:v>42496</c:v>
                </c:pt>
                <c:pt idx="7179" formatCode="mm/dd/yyyy\ \ \ hh:mm">
                  <c:v>42496.166666666664</c:v>
                </c:pt>
                <c:pt idx="7180" formatCode="mm/dd/yyyy\ \ \ hh:mm">
                  <c:v>42496.333333333336</c:v>
                </c:pt>
                <c:pt idx="7181" formatCode="mm/dd/yyyy\ \ \ hh:mm">
                  <c:v>42496.5</c:v>
                </c:pt>
                <c:pt idx="7182" formatCode="mm/dd/yyyy\ \ \ hh:mm">
                  <c:v>42496.666666666664</c:v>
                </c:pt>
                <c:pt idx="7183" formatCode="mm/dd/yyyy\ \ \ hh:mm">
                  <c:v>42496.833333333336</c:v>
                </c:pt>
                <c:pt idx="7184" formatCode="mm/dd/yyyy\ \ \ hh:mm">
                  <c:v>42497</c:v>
                </c:pt>
                <c:pt idx="7185" formatCode="mm/dd/yyyy\ \ \ hh:mm">
                  <c:v>42497.166666666664</c:v>
                </c:pt>
                <c:pt idx="7186" formatCode="mm/dd/yyyy\ \ \ hh:mm">
                  <c:v>42497.333333333336</c:v>
                </c:pt>
                <c:pt idx="7187" formatCode="mm/dd/yyyy\ \ \ hh:mm">
                  <c:v>42497.5</c:v>
                </c:pt>
                <c:pt idx="7188" formatCode="mm/dd/yyyy\ \ \ hh:mm">
                  <c:v>42497.666666666664</c:v>
                </c:pt>
                <c:pt idx="7189" formatCode="mm/dd/yyyy\ \ \ hh:mm">
                  <c:v>42497.833333333336</c:v>
                </c:pt>
                <c:pt idx="7190" formatCode="mm/dd/yyyy\ \ \ hh:mm">
                  <c:v>42498</c:v>
                </c:pt>
                <c:pt idx="7191" formatCode="mm/dd/yyyy\ \ \ hh:mm">
                  <c:v>42498.166666666664</c:v>
                </c:pt>
                <c:pt idx="7192" formatCode="mm/dd/yyyy\ \ \ hh:mm">
                  <c:v>42498.333333333336</c:v>
                </c:pt>
                <c:pt idx="7193" formatCode="mm/dd/yyyy\ \ \ hh:mm">
                  <c:v>42498.5</c:v>
                </c:pt>
                <c:pt idx="7194" formatCode="mm/dd/yyyy\ \ \ hh:mm">
                  <c:v>42498.666666666664</c:v>
                </c:pt>
                <c:pt idx="7195" formatCode="mm/dd/yyyy\ \ \ hh:mm">
                  <c:v>42498.833333333336</c:v>
                </c:pt>
                <c:pt idx="7196" formatCode="mm/dd/yyyy\ \ \ hh:mm">
                  <c:v>42499</c:v>
                </c:pt>
                <c:pt idx="7197" formatCode="mm/dd/yyyy\ \ \ hh:mm">
                  <c:v>42499.166666666664</c:v>
                </c:pt>
                <c:pt idx="7198" formatCode="mm/dd/yyyy\ \ \ hh:mm">
                  <c:v>42499.333333333336</c:v>
                </c:pt>
                <c:pt idx="7199" formatCode="mm/dd/yyyy\ \ \ hh:mm">
                  <c:v>42499.5</c:v>
                </c:pt>
                <c:pt idx="7200" formatCode="mm/dd/yyyy\ \ \ hh:mm">
                  <c:v>42499.666666666664</c:v>
                </c:pt>
                <c:pt idx="7201" formatCode="mm/dd/yyyy\ \ \ hh:mm">
                  <c:v>42499.833333333336</c:v>
                </c:pt>
                <c:pt idx="7202" formatCode="mm/dd/yyyy\ \ \ hh:mm">
                  <c:v>42500</c:v>
                </c:pt>
                <c:pt idx="7203" formatCode="mm/dd/yyyy\ \ \ hh:mm">
                  <c:v>42500.166666666664</c:v>
                </c:pt>
                <c:pt idx="7204" formatCode="mm/dd/yyyy\ \ \ hh:mm">
                  <c:v>42500.333333333336</c:v>
                </c:pt>
                <c:pt idx="7205" formatCode="mm/dd/yyyy\ \ \ hh:mm">
                  <c:v>42500.5</c:v>
                </c:pt>
                <c:pt idx="7206" formatCode="mm/dd/yyyy\ \ \ hh:mm">
                  <c:v>42500.666666666664</c:v>
                </c:pt>
                <c:pt idx="7207" formatCode="mm/dd/yyyy\ \ \ hh:mm">
                  <c:v>42500.833333333336</c:v>
                </c:pt>
                <c:pt idx="7208" formatCode="mm/dd/yyyy\ \ \ hh:mm">
                  <c:v>42501</c:v>
                </c:pt>
                <c:pt idx="7209" formatCode="mm/dd/yyyy\ \ \ hh:mm">
                  <c:v>42501.166666666664</c:v>
                </c:pt>
                <c:pt idx="7210" formatCode="mm/dd/yyyy\ \ \ hh:mm">
                  <c:v>42501.333333333336</c:v>
                </c:pt>
                <c:pt idx="7211" formatCode="mm/dd/yyyy\ \ \ hh:mm">
                  <c:v>42501.5</c:v>
                </c:pt>
                <c:pt idx="7212" formatCode="mm/dd/yyyy\ \ \ hh:mm">
                  <c:v>42501.666666666664</c:v>
                </c:pt>
                <c:pt idx="7213" formatCode="mm/dd/yyyy\ \ \ hh:mm">
                  <c:v>42501.833333333336</c:v>
                </c:pt>
                <c:pt idx="7214" formatCode="mm/dd/yyyy\ \ \ hh:mm">
                  <c:v>42502</c:v>
                </c:pt>
                <c:pt idx="7215" formatCode="mm/dd/yyyy\ \ \ hh:mm">
                  <c:v>42502.166666666664</c:v>
                </c:pt>
                <c:pt idx="7216" formatCode="mm/dd/yyyy\ \ \ hh:mm">
                  <c:v>42502.333333333336</c:v>
                </c:pt>
                <c:pt idx="7217" formatCode="mm/dd/yyyy\ \ \ hh:mm">
                  <c:v>42502.5</c:v>
                </c:pt>
                <c:pt idx="7218" formatCode="mm/dd/yyyy\ \ \ hh:mm">
                  <c:v>42502.666666666664</c:v>
                </c:pt>
                <c:pt idx="7219" formatCode="mm/dd/yyyy\ \ \ hh:mm">
                  <c:v>42502.833333333336</c:v>
                </c:pt>
                <c:pt idx="7220" formatCode="mm/dd/yyyy\ \ \ hh:mm">
                  <c:v>42503</c:v>
                </c:pt>
                <c:pt idx="7221" formatCode="mm/dd/yyyy\ \ \ hh:mm">
                  <c:v>42503.166666666664</c:v>
                </c:pt>
                <c:pt idx="7222" formatCode="mm/dd/yyyy\ \ \ hh:mm">
                  <c:v>42503.333333333336</c:v>
                </c:pt>
                <c:pt idx="7223" formatCode="mm/dd/yyyy\ \ \ hh:mm">
                  <c:v>42503.5</c:v>
                </c:pt>
                <c:pt idx="7224" formatCode="mm/dd/yyyy\ \ \ hh:mm">
                  <c:v>42503.666666666664</c:v>
                </c:pt>
                <c:pt idx="7225" formatCode="mm/dd/yyyy\ \ \ hh:mm">
                  <c:v>42503.833333333336</c:v>
                </c:pt>
                <c:pt idx="7226" formatCode="mm/dd/yyyy\ \ \ hh:mm">
                  <c:v>42504</c:v>
                </c:pt>
                <c:pt idx="7227" formatCode="mm/dd/yyyy\ \ \ hh:mm">
                  <c:v>42504.166666666664</c:v>
                </c:pt>
                <c:pt idx="7228" formatCode="mm/dd/yyyy\ \ \ hh:mm">
                  <c:v>42504.333333333336</c:v>
                </c:pt>
                <c:pt idx="7229" formatCode="mm/dd/yyyy\ \ \ hh:mm">
                  <c:v>42504.5</c:v>
                </c:pt>
                <c:pt idx="7230" formatCode="mm/dd/yyyy\ \ \ hh:mm">
                  <c:v>42504.666666666664</c:v>
                </c:pt>
                <c:pt idx="7231" formatCode="mm/dd/yyyy\ \ \ hh:mm">
                  <c:v>42504.833333333336</c:v>
                </c:pt>
                <c:pt idx="7232" formatCode="mm/dd/yyyy\ \ \ hh:mm">
                  <c:v>42505</c:v>
                </c:pt>
                <c:pt idx="7233" formatCode="mm/dd/yyyy\ \ \ hh:mm">
                  <c:v>42505.166666666664</c:v>
                </c:pt>
                <c:pt idx="7234" formatCode="mm/dd/yyyy\ \ \ hh:mm">
                  <c:v>42505.333333333336</c:v>
                </c:pt>
                <c:pt idx="7235" formatCode="mm/dd/yyyy\ \ \ hh:mm">
                  <c:v>42505.5</c:v>
                </c:pt>
                <c:pt idx="7236" formatCode="mm/dd/yyyy\ \ \ hh:mm">
                  <c:v>42505.666666666664</c:v>
                </c:pt>
                <c:pt idx="7237" formatCode="mm/dd/yyyy\ \ \ hh:mm">
                  <c:v>42505.833333333336</c:v>
                </c:pt>
                <c:pt idx="7238" formatCode="mm/dd/yyyy\ \ \ hh:mm">
                  <c:v>42506</c:v>
                </c:pt>
                <c:pt idx="7239" formatCode="mm/dd/yyyy\ \ \ hh:mm">
                  <c:v>42506.166666666664</c:v>
                </c:pt>
                <c:pt idx="7240" formatCode="mm/dd/yyyy\ \ \ hh:mm">
                  <c:v>42506.333333333336</c:v>
                </c:pt>
                <c:pt idx="7241" formatCode="mm/dd/yyyy\ \ \ hh:mm">
                  <c:v>42506.5</c:v>
                </c:pt>
                <c:pt idx="7242" formatCode="mm/dd/yyyy\ \ \ hh:mm">
                  <c:v>42506.666666666664</c:v>
                </c:pt>
                <c:pt idx="7243" formatCode="mm/dd/yyyy\ \ \ hh:mm">
                  <c:v>42506.833333333336</c:v>
                </c:pt>
                <c:pt idx="7244" formatCode="mm/dd/yyyy\ \ \ hh:mm">
                  <c:v>42507</c:v>
                </c:pt>
                <c:pt idx="7245" formatCode="mm/dd/yyyy\ \ \ hh:mm">
                  <c:v>42507.166666666664</c:v>
                </c:pt>
                <c:pt idx="7246" formatCode="mm/dd/yyyy\ \ \ hh:mm">
                  <c:v>42507.333333333336</c:v>
                </c:pt>
                <c:pt idx="7247" formatCode="mm/dd/yyyy\ \ \ hh:mm">
                  <c:v>42507.5</c:v>
                </c:pt>
                <c:pt idx="7248" formatCode="mm/dd/yyyy\ \ \ hh:mm">
                  <c:v>42507.666666666664</c:v>
                </c:pt>
                <c:pt idx="7249" formatCode="mm/dd/yyyy\ \ \ hh:mm">
                  <c:v>42507.833333333336</c:v>
                </c:pt>
                <c:pt idx="7250" formatCode="mm/dd/yyyy\ \ \ hh:mm">
                  <c:v>42508</c:v>
                </c:pt>
                <c:pt idx="7251" formatCode="mm/dd/yyyy\ \ \ hh:mm">
                  <c:v>42508.166666666664</c:v>
                </c:pt>
                <c:pt idx="7252" formatCode="mm/dd/yyyy\ \ \ hh:mm">
                  <c:v>42508.333333333336</c:v>
                </c:pt>
                <c:pt idx="7253" formatCode="mm/dd/yyyy\ \ \ hh:mm">
                  <c:v>42508.5</c:v>
                </c:pt>
                <c:pt idx="7254" formatCode="mm/dd/yyyy\ \ \ hh:mm">
                  <c:v>42508.666666666664</c:v>
                </c:pt>
                <c:pt idx="7255" formatCode="mm/dd/yyyy\ \ \ hh:mm">
                  <c:v>42508.833333333336</c:v>
                </c:pt>
                <c:pt idx="7256" formatCode="mm/dd/yyyy\ \ \ hh:mm">
                  <c:v>42509</c:v>
                </c:pt>
                <c:pt idx="7257" formatCode="mm/dd/yyyy\ \ \ hh:mm">
                  <c:v>42509.166666666664</c:v>
                </c:pt>
                <c:pt idx="7258" formatCode="mm/dd/yyyy\ \ \ hh:mm">
                  <c:v>42509.333333333336</c:v>
                </c:pt>
                <c:pt idx="7259" formatCode="mm/dd/yyyy\ \ \ hh:mm">
                  <c:v>42509.5</c:v>
                </c:pt>
                <c:pt idx="7260" formatCode="mm/dd/yyyy\ \ \ hh:mm">
                  <c:v>42509.666666666664</c:v>
                </c:pt>
                <c:pt idx="7261" formatCode="mm/dd/yyyy\ \ \ hh:mm">
                  <c:v>42509.833333333336</c:v>
                </c:pt>
                <c:pt idx="7262" formatCode="mm/dd/yyyy\ \ \ hh:mm">
                  <c:v>42510</c:v>
                </c:pt>
                <c:pt idx="7263" formatCode="mm/dd/yyyy\ \ \ hh:mm">
                  <c:v>42510.166666666664</c:v>
                </c:pt>
                <c:pt idx="7264" formatCode="mm/dd/yyyy\ \ \ hh:mm">
                  <c:v>42510.333333333336</c:v>
                </c:pt>
                <c:pt idx="7265" formatCode="mm/dd/yyyy\ \ \ hh:mm">
                  <c:v>42510.5</c:v>
                </c:pt>
                <c:pt idx="7266" formatCode="mm/dd/yyyy\ \ \ hh:mm">
                  <c:v>42510.666666666664</c:v>
                </c:pt>
                <c:pt idx="7267" formatCode="mm/dd/yyyy\ \ \ hh:mm">
                  <c:v>42510.833333333336</c:v>
                </c:pt>
                <c:pt idx="7268" formatCode="mm/dd/yyyy\ \ \ hh:mm">
                  <c:v>42511</c:v>
                </c:pt>
                <c:pt idx="7269" formatCode="mm/dd/yyyy\ \ \ hh:mm">
                  <c:v>42511.166666666664</c:v>
                </c:pt>
                <c:pt idx="7270" formatCode="mm/dd/yyyy\ \ \ hh:mm">
                  <c:v>42511.333333333336</c:v>
                </c:pt>
                <c:pt idx="7271" formatCode="mm/dd/yyyy\ \ \ hh:mm">
                  <c:v>42511.5</c:v>
                </c:pt>
                <c:pt idx="7272" formatCode="mm/dd/yyyy\ \ \ hh:mm">
                  <c:v>42511.666666666664</c:v>
                </c:pt>
                <c:pt idx="7273" formatCode="mm/dd/yyyy\ \ \ hh:mm">
                  <c:v>42511.833333333336</c:v>
                </c:pt>
                <c:pt idx="7274" formatCode="mm/dd/yyyy\ \ \ hh:mm">
                  <c:v>42512</c:v>
                </c:pt>
                <c:pt idx="7275" formatCode="mm/dd/yyyy\ \ \ hh:mm">
                  <c:v>42512.166666666664</c:v>
                </c:pt>
                <c:pt idx="7276" formatCode="mm/dd/yyyy\ \ \ hh:mm">
                  <c:v>42512.333333333336</c:v>
                </c:pt>
                <c:pt idx="7277" formatCode="mm/dd/yyyy\ \ \ hh:mm">
                  <c:v>42512.5</c:v>
                </c:pt>
                <c:pt idx="7278" formatCode="mm/dd/yyyy\ \ \ hh:mm">
                  <c:v>42512.666666666664</c:v>
                </c:pt>
                <c:pt idx="7279" formatCode="mm/dd/yyyy\ \ \ hh:mm">
                  <c:v>42512.833333333336</c:v>
                </c:pt>
                <c:pt idx="7280" formatCode="mm/dd/yyyy\ \ \ hh:mm">
                  <c:v>42513</c:v>
                </c:pt>
                <c:pt idx="7281" formatCode="mm/dd/yyyy\ \ \ hh:mm">
                  <c:v>42513.166666666664</c:v>
                </c:pt>
                <c:pt idx="7282" formatCode="mm/dd/yyyy\ \ \ hh:mm">
                  <c:v>42513.333333333336</c:v>
                </c:pt>
                <c:pt idx="7283" formatCode="mm/dd/yyyy\ \ \ hh:mm">
                  <c:v>42513.5</c:v>
                </c:pt>
                <c:pt idx="7284" formatCode="mm/dd/yyyy\ \ \ hh:mm">
                  <c:v>42513.666666666664</c:v>
                </c:pt>
                <c:pt idx="7285" formatCode="mm/dd/yyyy\ \ \ hh:mm">
                  <c:v>42513.833333333336</c:v>
                </c:pt>
                <c:pt idx="7286" formatCode="mm/dd/yyyy\ \ \ hh:mm">
                  <c:v>42514</c:v>
                </c:pt>
                <c:pt idx="7287" formatCode="mm/dd/yyyy\ \ \ hh:mm">
                  <c:v>42514.166666666664</c:v>
                </c:pt>
                <c:pt idx="7288" formatCode="mm/dd/yyyy\ \ \ hh:mm">
                  <c:v>42514.333333333336</c:v>
                </c:pt>
                <c:pt idx="7289" formatCode="mm/dd/yyyy\ \ \ hh:mm">
                  <c:v>42514.5</c:v>
                </c:pt>
                <c:pt idx="7290" formatCode="mm/dd/yyyy\ \ \ hh:mm">
                  <c:v>42514.666666666664</c:v>
                </c:pt>
                <c:pt idx="7291" formatCode="mm/dd/yyyy\ \ \ hh:mm">
                  <c:v>42514.833333333336</c:v>
                </c:pt>
                <c:pt idx="7292" formatCode="mm/dd/yyyy\ \ \ hh:mm">
                  <c:v>42515</c:v>
                </c:pt>
                <c:pt idx="7293" formatCode="mm/dd/yyyy\ \ \ hh:mm">
                  <c:v>42515.166666666664</c:v>
                </c:pt>
                <c:pt idx="7294" formatCode="mm/dd/yyyy\ \ \ hh:mm">
                  <c:v>42515.333333333336</c:v>
                </c:pt>
                <c:pt idx="7295" formatCode="mm/dd/yyyy\ \ \ hh:mm">
                  <c:v>42515.5</c:v>
                </c:pt>
                <c:pt idx="7296" formatCode="mm/dd/yyyy\ \ \ hh:mm">
                  <c:v>42515.666666666664</c:v>
                </c:pt>
                <c:pt idx="7297" formatCode="mm/dd/yyyy\ \ \ hh:mm">
                  <c:v>42515.833333333336</c:v>
                </c:pt>
                <c:pt idx="7298" formatCode="mm/dd/yyyy\ \ \ hh:mm">
                  <c:v>42516</c:v>
                </c:pt>
                <c:pt idx="7299" formatCode="mm/dd/yyyy\ \ \ hh:mm">
                  <c:v>42516.166666666664</c:v>
                </c:pt>
                <c:pt idx="7300" formatCode="mm/dd/yyyy\ \ \ hh:mm">
                  <c:v>42516.333333333336</c:v>
                </c:pt>
                <c:pt idx="7301" formatCode="mm/dd/yyyy\ \ \ hh:mm">
                  <c:v>42516.5</c:v>
                </c:pt>
                <c:pt idx="7302" formatCode="mm/dd/yyyy\ \ \ hh:mm">
                  <c:v>42516.666666666664</c:v>
                </c:pt>
                <c:pt idx="7303" formatCode="mm/dd/yyyy\ \ \ hh:mm">
                  <c:v>42516.833333333336</c:v>
                </c:pt>
                <c:pt idx="7304" formatCode="mm/dd/yyyy\ \ \ hh:mm">
                  <c:v>42517</c:v>
                </c:pt>
                <c:pt idx="7305" formatCode="mm/dd/yyyy\ \ \ hh:mm">
                  <c:v>42517.166666666664</c:v>
                </c:pt>
                <c:pt idx="7306" formatCode="mm/dd/yyyy\ \ \ hh:mm">
                  <c:v>42517.333333333336</c:v>
                </c:pt>
                <c:pt idx="7307" formatCode="mm/dd/yyyy\ \ \ hh:mm">
                  <c:v>42517.5</c:v>
                </c:pt>
                <c:pt idx="7308" formatCode="mm/dd/yyyy\ \ \ hh:mm">
                  <c:v>42517.666666666664</c:v>
                </c:pt>
                <c:pt idx="7309" formatCode="mm/dd/yyyy\ \ \ hh:mm">
                  <c:v>42517.833333333336</c:v>
                </c:pt>
                <c:pt idx="7310" formatCode="mm/dd/yyyy\ \ \ hh:mm">
                  <c:v>42518</c:v>
                </c:pt>
                <c:pt idx="7311" formatCode="mm/dd/yyyy\ \ \ hh:mm">
                  <c:v>42518.166666666664</c:v>
                </c:pt>
                <c:pt idx="7312" formatCode="mm/dd/yyyy\ \ \ hh:mm">
                  <c:v>42518.333333333336</c:v>
                </c:pt>
                <c:pt idx="7313" formatCode="mm/dd/yyyy\ \ \ hh:mm">
                  <c:v>42518.5</c:v>
                </c:pt>
                <c:pt idx="7314" formatCode="mm/dd/yyyy\ \ \ hh:mm">
                  <c:v>42518.666666666664</c:v>
                </c:pt>
                <c:pt idx="7315" formatCode="mm/dd/yyyy\ \ \ hh:mm">
                  <c:v>42518.833333333336</c:v>
                </c:pt>
                <c:pt idx="7316" formatCode="mm/dd/yyyy\ \ \ hh:mm">
                  <c:v>42519</c:v>
                </c:pt>
                <c:pt idx="7317" formatCode="mm/dd/yyyy\ \ \ hh:mm">
                  <c:v>42519.166666666664</c:v>
                </c:pt>
                <c:pt idx="7318" formatCode="mm/dd/yyyy\ \ \ hh:mm">
                  <c:v>42519.333333333336</c:v>
                </c:pt>
                <c:pt idx="7319" formatCode="mm/dd/yyyy\ \ \ hh:mm">
                  <c:v>42519.5</c:v>
                </c:pt>
                <c:pt idx="7320" formatCode="mm/dd/yyyy\ \ \ hh:mm">
                  <c:v>42519.666666666664</c:v>
                </c:pt>
                <c:pt idx="7321" formatCode="mm/dd/yyyy\ \ \ hh:mm">
                  <c:v>42519.833333333336</c:v>
                </c:pt>
                <c:pt idx="7322" formatCode="mm/dd/yyyy\ \ \ hh:mm">
                  <c:v>42520</c:v>
                </c:pt>
                <c:pt idx="7323" formatCode="mm/dd/yyyy\ \ \ hh:mm">
                  <c:v>42520.166666666664</c:v>
                </c:pt>
                <c:pt idx="7324" formatCode="mm/dd/yyyy\ \ \ hh:mm">
                  <c:v>42520.333333333336</c:v>
                </c:pt>
                <c:pt idx="7325" formatCode="mm/dd/yyyy\ \ \ hh:mm">
                  <c:v>42520.5</c:v>
                </c:pt>
                <c:pt idx="7326" formatCode="mm/dd/yyyy\ \ \ hh:mm">
                  <c:v>42520.666666666664</c:v>
                </c:pt>
                <c:pt idx="7327" formatCode="mm/dd/yyyy\ \ \ hh:mm">
                  <c:v>42520.833333333336</c:v>
                </c:pt>
                <c:pt idx="7328" formatCode="mm/dd/yyyy\ \ \ hh:mm">
                  <c:v>42521</c:v>
                </c:pt>
                <c:pt idx="7329" formatCode="mm/dd/yyyy\ \ \ hh:mm">
                  <c:v>42521.166666666664</c:v>
                </c:pt>
                <c:pt idx="7330" formatCode="mm/dd/yyyy\ \ \ hh:mm">
                  <c:v>42521.333333333336</c:v>
                </c:pt>
                <c:pt idx="7331" formatCode="mm/dd/yyyy\ \ \ hh:mm">
                  <c:v>42521.5</c:v>
                </c:pt>
                <c:pt idx="7332" formatCode="mm/dd/yyyy\ \ \ hh:mm">
                  <c:v>42521.666666666664</c:v>
                </c:pt>
                <c:pt idx="7333" formatCode="mm/dd/yyyy\ \ \ hh:mm">
                  <c:v>42521.833333333336</c:v>
                </c:pt>
                <c:pt idx="7334" formatCode="mm/dd/yyyy\ \ \ hh:mm">
                  <c:v>42522</c:v>
                </c:pt>
                <c:pt idx="7335" formatCode="mm/dd/yyyy\ \ \ hh:mm">
                  <c:v>42522.166666666664</c:v>
                </c:pt>
                <c:pt idx="7336" formatCode="mm/dd/yyyy\ \ \ hh:mm">
                  <c:v>42522.333333333336</c:v>
                </c:pt>
                <c:pt idx="7337" formatCode="mm/dd/yyyy\ \ \ hh:mm">
                  <c:v>42522.5</c:v>
                </c:pt>
                <c:pt idx="7338" formatCode="mm/dd/yyyy\ \ \ hh:mm">
                  <c:v>42522.666666666664</c:v>
                </c:pt>
                <c:pt idx="7339" formatCode="mm/dd/yyyy\ \ \ hh:mm">
                  <c:v>42522.833333333336</c:v>
                </c:pt>
                <c:pt idx="7340" formatCode="mm/dd/yyyy\ \ \ hh:mm">
                  <c:v>42523</c:v>
                </c:pt>
                <c:pt idx="7341" formatCode="mm/dd/yyyy\ \ \ hh:mm">
                  <c:v>42523.166666666664</c:v>
                </c:pt>
                <c:pt idx="7342" formatCode="mm/dd/yyyy\ \ \ hh:mm">
                  <c:v>42523.333333333336</c:v>
                </c:pt>
                <c:pt idx="7343" formatCode="mm/dd/yyyy\ \ \ hh:mm">
                  <c:v>42523.5</c:v>
                </c:pt>
                <c:pt idx="7344" formatCode="mm/dd/yyyy\ \ \ hh:mm">
                  <c:v>42523.666666666664</c:v>
                </c:pt>
                <c:pt idx="7345" formatCode="mm/dd/yyyy\ \ \ hh:mm">
                  <c:v>42523.833333333336</c:v>
                </c:pt>
                <c:pt idx="7346" formatCode="mm/dd/yyyy\ \ \ hh:mm">
                  <c:v>42524</c:v>
                </c:pt>
                <c:pt idx="7347" formatCode="mm/dd/yyyy\ \ \ hh:mm">
                  <c:v>42524.166666666664</c:v>
                </c:pt>
                <c:pt idx="7348" formatCode="mm/dd/yyyy\ \ \ hh:mm">
                  <c:v>42524.449305555558</c:v>
                </c:pt>
                <c:pt idx="7349" formatCode="mm/dd/yyyy\ \ \ hh:mm">
                  <c:v>42524.333333333336</c:v>
                </c:pt>
                <c:pt idx="7350" formatCode="mm/dd/yyyy\ \ \ hh:mm">
                  <c:v>42524.5</c:v>
                </c:pt>
                <c:pt idx="7351" formatCode="mm/dd/yyyy\ \ \ hh:mm">
                  <c:v>42524.666666666664</c:v>
                </c:pt>
                <c:pt idx="7352" formatCode="mm/dd/yyyy\ \ \ hh:mm">
                  <c:v>42524.833333333336</c:v>
                </c:pt>
                <c:pt idx="7353" formatCode="mm/dd/yyyy\ \ \ hh:mm">
                  <c:v>42525</c:v>
                </c:pt>
                <c:pt idx="7354" formatCode="mm/dd/yyyy\ \ \ hh:mm">
                  <c:v>42525.166666666664</c:v>
                </c:pt>
                <c:pt idx="7355" formatCode="mm/dd/yyyy\ \ \ hh:mm">
                  <c:v>42525.333333333336</c:v>
                </c:pt>
                <c:pt idx="7356" formatCode="mm/dd/yyyy\ \ \ hh:mm">
                  <c:v>42525.5</c:v>
                </c:pt>
                <c:pt idx="7357" formatCode="mm/dd/yyyy\ \ \ hh:mm">
                  <c:v>42525.666666666664</c:v>
                </c:pt>
                <c:pt idx="7358" formatCode="mm/dd/yyyy\ \ \ hh:mm">
                  <c:v>42525.833333333336</c:v>
                </c:pt>
                <c:pt idx="7359" formatCode="mm/dd/yyyy\ \ \ hh:mm">
                  <c:v>42526</c:v>
                </c:pt>
                <c:pt idx="7360" formatCode="mm/dd/yyyy\ \ \ hh:mm">
                  <c:v>42526.166666666664</c:v>
                </c:pt>
                <c:pt idx="7361" formatCode="mm/dd/yyyy\ \ \ hh:mm">
                  <c:v>42526.333333333336</c:v>
                </c:pt>
                <c:pt idx="7362" formatCode="mm/dd/yyyy\ \ \ hh:mm">
                  <c:v>42526.5</c:v>
                </c:pt>
                <c:pt idx="7363" formatCode="mm/dd/yyyy\ \ \ hh:mm">
                  <c:v>42526.666666666664</c:v>
                </c:pt>
                <c:pt idx="7364" formatCode="mm/dd/yyyy\ \ \ hh:mm">
                  <c:v>42526.833333333336</c:v>
                </c:pt>
                <c:pt idx="7365" formatCode="mm/dd/yyyy\ \ \ hh:mm">
                  <c:v>42527</c:v>
                </c:pt>
                <c:pt idx="7366" formatCode="mm/dd/yyyy\ \ \ hh:mm">
                  <c:v>42527.166666666664</c:v>
                </c:pt>
                <c:pt idx="7367" formatCode="mm/dd/yyyy\ \ \ hh:mm">
                  <c:v>42527.333333333336</c:v>
                </c:pt>
                <c:pt idx="7368" formatCode="mm/dd/yyyy\ \ \ hh:mm">
                  <c:v>42527.5</c:v>
                </c:pt>
                <c:pt idx="7369" formatCode="mm/dd/yyyy\ \ \ hh:mm">
                  <c:v>42527.666666666664</c:v>
                </c:pt>
                <c:pt idx="7370" formatCode="mm/dd/yyyy\ \ \ hh:mm">
                  <c:v>42527.833333333336</c:v>
                </c:pt>
                <c:pt idx="7371" formatCode="mm/dd/yyyy\ \ \ hh:mm">
                  <c:v>42528</c:v>
                </c:pt>
                <c:pt idx="7372" formatCode="mm/dd/yyyy\ \ \ hh:mm">
                  <c:v>42528.166666666664</c:v>
                </c:pt>
                <c:pt idx="7373" formatCode="mm/dd/yyyy\ \ \ hh:mm">
                  <c:v>42528.333333333336</c:v>
                </c:pt>
                <c:pt idx="7374" formatCode="mm/dd/yyyy\ \ \ hh:mm">
                  <c:v>42528.5</c:v>
                </c:pt>
                <c:pt idx="7375" formatCode="mm/dd/yyyy\ \ \ hh:mm">
                  <c:v>42528.666666666664</c:v>
                </c:pt>
                <c:pt idx="7376" formatCode="mm/dd/yyyy\ \ \ hh:mm">
                  <c:v>42528.833333333336</c:v>
                </c:pt>
                <c:pt idx="7377" formatCode="mm/dd/yyyy\ \ \ hh:mm">
                  <c:v>42529</c:v>
                </c:pt>
                <c:pt idx="7378" formatCode="mm/dd/yyyy\ \ \ hh:mm">
                  <c:v>42529.166666666664</c:v>
                </c:pt>
                <c:pt idx="7379" formatCode="mm/dd/yyyy\ \ \ hh:mm">
                  <c:v>42529.333333333336</c:v>
                </c:pt>
                <c:pt idx="7380" formatCode="mm/dd/yyyy\ \ \ hh:mm">
                  <c:v>42529.5</c:v>
                </c:pt>
                <c:pt idx="7381" formatCode="mm/dd/yyyy\ \ \ hh:mm">
                  <c:v>42529.666666666664</c:v>
                </c:pt>
                <c:pt idx="7382" formatCode="mm/dd/yyyy\ \ \ hh:mm">
                  <c:v>42529.833333333336</c:v>
                </c:pt>
                <c:pt idx="7383" formatCode="mm/dd/yyyy\ \ \ hh:mm">
                  <c:v>42530</c:v>
                </c:pt>
                <c:pt idx="7384" formatCode="mm/dd/yyyy\ \ \ hh:mm">
                  <c:v>42530.166666666664</c:v>
                </c:pt>
                <c:pt idx="7385" formatCode="mm/dd/yyyy\ \ \ hh:mm">
                  <c:v>42530.333333333336</c:v>
                </c:pt>
                <c:pt idx="7386" formatCode="mm/dd/yyyy\ \ \ hh:mm">
                  <c:v>42530.5</c:v>
                </c:pt>
                <c:pt idx="7387" formatCode="mm/dd/yyyy\ \ \ hh:mm">
                  <c:v>42530.666666666664</c:v>
                </c:pt>
                <c:pt idx="7388" formatCode="mm/dd/yyyy\ \ \ hh:mm">
                  <c:v>42530.833333333336</c:v>
                </c:pt>
                <c:pt idx="7389" formatCode="mm/dd/yyyy\ \ \ hh:mm">
                  <c:v>42531</c:v>
                </c:pt>
                <c:pt idx="7390" formatCode="mm/dd/yyyy\ \ \ hh:mm">
                  <c:v>42531.166666666664</c:v>
                </c:pt>
                <c:pt idx="7391" formatCode="mm/dd/yyyy\ \ \ hh:mm">
                  <c:v>42531.333333333336</c:v>
                </c:pt>
                <c:pt idx="7392" formatCode="mm/dd/yyyy\ \ \ hh:mm">
                  <c:v>42531.5</c:v>
                </c:pt>
                <c:pt idx="7393" formatCode="mm/dd/yyyy\ \ \ hh:mm">
                  <c:v>42531.666666666664</c:v>
                </c:pt>
                <c:pt idx="7394" formatCode="mm/dd/yyyy\ \ \ hh:mm">
                  <c:v>42531.833333333336</c:v>
                </c:pt>
                <c:pt idx="7395" formatCode="mm/dd/yyyy\ \ \ hh:mm">
                  <c:v>42532</c:v>
                </c:pt>
                <c:pt idx="7396" formatCode="mm/dd/yyyy\ \ \ hh:mm">
                  <c:v>42532.166666666664</c:v>
                </c:pt>
                <c:pt idx="7397" formatCode="mm/dd/yyyy\ \ \ hh:mm">
                  <c:v>42532.333333333336</c:v>
                </c:pt>
                <c:pt idx="7398" formatCode="mm/dd/yyyy\ \ \ hh:mm">
                  <c:v>42532.5</c:v>
                </c:pt>
                <c:pt idx="7399" formatCode="mm/dd/yyyy\ \ \ hh:mm">
                  <c:v>42532.666666666664</c:v>
                </c:pt>
                <c:pt idx="7400" formatCode="mm/dd/yyyy\ \ \ hh:mm">
                  <c:v>42532.833333333336</c:v>
                </c:pt>
                <c:pt idx="7401" formatCode="mm/dd/yyyy\ \ \ hh:mm">
                  <c:v>42533</c:v>
                </c:pt>
                <c:pt idx="7402" formatCode="mm/dd/yyyy\ \ \ hh:mm">
                  <c:v>42533.166666666664</c:v>
                </c:pt>
                <c:pt idx="7403" formatCode="mm/dd/yyyy\ \ \ hh:mm">
                  <c:v>42533.333333333336</c:v>
                </c:pt>
                <c:pt idx="7404" formatCode="mm/dd/yyyy\ \ \ hh:mm">
                  <c:v>42533.5</c:v>
                </c:pt>
                <c:pt idx="7405" formatCode="mm/dd/yyyy\ \ \ hh:mm">
                  <c:v>42533.666666666664</c:v>
                </c:pt>
                <c:pt idx="7406" formatCode="mm/dd/yyyy\ \ \ hh:mm">
                  <c:v>42533.833333333336</c:v>
                </c:pt>
                <c:pt idx="7407" formatCode="mm/dd/yyyy\ \ \ hh:mm">
                  <c:v>42534</c:v>
                </c:pt>
                <c:pt idx="7408" formatCode="mm/dd/yyyy\ \ \ hh:mm">
                  <c:v>42534.166666666664</c:v>
                </c:pt>
                <c:pt idx="7409" formatCode="mm/dd/yyyy\ \ \ hh:mm">
                  <c:v>42534.333333333336</c:v>
                </c:pt>
                <c:pt idx="7410" formatCode="mm/dd/yyyy\ \ \ hh:mm">
                  <c:v>42534.5</c:v>
                </c:pt>
                <c:pt idx="7411" formatCode="mm/dd/yyyy\ \ \ hh:mm">
                  <c:v>42534.666666666664</c:v>
                </c:pt>
                <c:pt idx="7412" formatCode="mm/dd/yyyy\ \ \ hh:mm">
                  <c:v>42534.833333333336</c:v>
                </c:pt>
                <c:pt idx="7413" formatCode="mm/dd/yyyy\ \ \ hh:mm">
                  <c:v>42535</c:v>
                </c:pt>
                <c:pt idx="7414" formatCode="mm/dd/yyyy\ \ \ hh:mm">
                  <c:v>42535.166666666664</c:v>
                </c:pt>
                <c:pt idx="7415" formatCode="mm/dd/yyyy\ \ \ hh:mm">
                  <c:v>42535.333333333336</c:v>
                </c:pt>
                <c:pt idx="7416" formatCode="mm/dd/yyyy\ \ \ hh:mm">
                  <c:v>42535.5</c:v>
                </c:pt>
                <c:pt idx="7417" formatCode="mm/dd/yyyy\ \ \ hh:mm">
                  <c:v>42535.666666666664</c:v>
                </c:pt>
                <c:pt idx="7418" formatCode="mm/dd/yyyy\ \ \ hh:mm">
                  <c:v>42535.833333333336</c:v>
                </c:pt>
                <c:pt idx="7419" formatCode="mm/dd/yyyy\ \ \ hh:mm">
                  <c:v>42536</c:v>
                </c:pt>
                <c:pt idx="7420" formatCode="mm/dd/yyyy\ \ \ hh:mm">
                  <c:v>42536.166666666664</c:v>
                </c:pt>
                <c:pt idx="7421" formatCode="mm/dd/yyyy\ \ \ hh:mm">
                  <c:v>42536.333333333336</c:v>
                </c:pt>
                <c:pt idx="7422" formatCode="mm/dd/yyyy\ \ \ hh:mm">
                  <c:v>42536.5</c:v>
                </c:pt>
                <c:pt idx="7423" formatCode="mm/dd/yyyy\ \ \ hh:mm">
                  <c:v>42536.666666666664</c:v>
                </c:pt>
                <c:pt idx="7424" formatCode="mm/dd/yyyy\ \ \ hh:mm">
                  <c:v>42536.833333333336</c:v>
                </c:pt>
                <c:pt idx="7425" formatCode="mm/dd/yyyy\ \ \ hh:mm">
                  <c:v>42537</c:v>
                </c:pt>
                <c:pt idx="7426" formatCode="mm/dd/yyyy\ \ \ hh:mm">
                  <c:v>42537.166666666664</c:v>
                </c:pt>
                <c:pt idx="7427" formatCode="mm/dd/yyyy\ \ \ hh:mm">
                  <c:v>42537.333333333336</c:v>
                </c:pt>
                <c:pt idx="7428" formatCode="mm/dd/yyyy\ \ \ hh:mm">
                  <c:v>42537.5</c:v>
                </c:pt>
                <c:pt idx="7429" formatCode="mm/dd/yyyy\ \ \ hh:mm">
                  <c:v>42537.666666666664</c:v>
                </c:pt>
                <c:pt idx="7430" formatCode="mm/dd/yyyy\ \ \ hh:mm">
                  <c:v>42537.833333333336</c:v>
                </c:pt>
                <c:pt idx="7431" formatCode="mm/dd/yyyy\ \ \ hh:mm">
                  <c:v>42538</c:v>
                </c:pt>
                <c:pt idx="7432" formatCode="mm/dd/yyyy\ \ \ hh:mm">
                  <c:v>42538.166666666664</c:v>
                </c:pt>
                <c:pt idx="7433" formatCode="mm/dd/yyyy\ \ \ hh:mm">
                  <c:v>42538.333333333336</c:v>
                </c:pt>
                <c:pt idx="7434" formatCode="mm/dd/yyyy\ \ \ hh:mm">
                  <c:v>42538.5</c:v>
                </c:pt>
                <c:pt idx="7435" formatCode="mm/dd/yyyy\ \ \ hh:mm">
                  <c:v>42538.666666666664</c:v>
                </c:pt>
                <c:pt idx="7436" formatCode="mm/dd/yyyy\ \ \ hh:mm">
                  <c:v>42538.833333333336</c:v>
                </c:pt>
                <c:pt idx="7437" formatCode="mm/dd/yyyy\ \ \ hh:mm">
                  <c:v>42539</c:v>
                </c:pt>
                <c:pt idx="7438" formatCode="mm/dd/yyyy\ \ \ hh:mm">
                  <c:v>42539.166666666664</c:v>
                </c:pt>
                <c:pt idx="7439" formatCode="mm/dd/yyyy\ \ \ hh:mm">
                  <c:v>42539.333333333336</c:v>
                </c:pt>
                <c:pt idx="7440" formatCode="mm/dd/yyyy\ \ \ hh:mm">
                  <c:v>42539.5</c:v>
                </c:pt>
                <c:pt idx="7441" formatCode="mm/dd/yyyy\ \ \ hh:mm">
                  <c:v>42539.666666666664</c:v>
                </c:pt>
                <c:pt idx="7442" formatCode="mm/dd/yyyy\ \ \ hh:mm">
                  <c:v>42539.833333333336</c:v>
                </c:pt>
                <c:pt idx="7443" formatCode="mm/dd/yyyy\ \ \ hh:mm">
                  <c:v>42540</c:v>
                </c:pt>
                <c:pt idx="7444" formatCode="mm/dd/yyyy\ \ \ hh:mm">
                  <c:v>42540.166666666664</c:v>
                </c:pt>
                <c:pt idx="7445" formatCode="mm/dd/yyyy\ \ \ hh:mm">
                  <c:v>42540.333333333336</c:v>
                </c:pt>
                <c:pt idx="7446" formatCode="mm/dd/yyyy\ \ \ hh:mm">
                  <c:v>42540.5</c:v>
                </c:pt>
                <c:pt idx="7447" formatCode="mm/dd/yyyy\ \ \ hh:mm">
                  <c:v>42540.666666666664</c:v>
                </c:pt>
                <c:pt idx="7448" formatCode="mm/dd/yyyy\ \ \ hh:mm">
                  <c:v>42540.833333333336</c:v>
                </c:pt>
                <c:pt idx="7449" formatCode="mm/dd/yyyy\ \ \ hh:mm">
                  <c:v>42541</c:v>
                </c:pt>
                <c:pt idx="7450" formatCode="mm/dd/yyyy\ \ \ hh:mm">
                  <c:v>42541.166666666664</c:v>
                </c:pt>
                <c:pt idx="7451" formatCode="mm/dd/yyyy\ \ \ hh:mm">
                  <c:v>42541.333333333336</c:v>
                </c:pt>
                <c:pt idx="7452" formatCode="mm/dd/yyyy\ \ \ hh:mm">
                  <c:v>42541.5</c:v>
                </c:pt>
                <c:pt idx="7453" formatCode="mm/dd/yyyy\ \ \ hh:mm">
                  <c:v>42541.666666666664</c:v>
                </c:pt>
                <c:pt idx="7454" formatCode="mm/dd/yyyy\ \ \ hh:mm">
                  <c:v>42541.833333333336</c:v>
                </c:pt>
                <c:pt idx="7455" formatCode="mm/dd/yyyy\ \ \ hh:mm">
                  <c:v>42542</c:v>
                </c:pt>
                <c:pt idx="7456" formatCode="mm/dd/yyyy\ \ \ hh:mm">
                  <c:v>42542.166666666664</c:v>
                </c:pt>
                <c:pt idx="7457" formatCode="mm/dd/yyyy\ \ \ hh:mm">
                  <c:v>42542.333333333336</c:v>
                </c:pt>
                <c:pt idx="7458" formatCode="mm/dd/yyyy\ \ \ hh:mm">
                  <c:v>42542.5</c:v>
                </c:pt>
                <c:pt idx="7459" formatCode="mm/dd/yyyy\ \ \ hh:mm">
                  <c:v>42542.666666666664</c:v>
                </c:pt>
                <c:pt idx="7460" formatCode="mm/dd/yyyy\ \ \ hh:mm">
                  <c:v>42542.833333333336</c:v>
                </c:pt>
                <c:pt idx="7461" formatCode="mm/dd/yyyy\ \ \ hh:mm">
                  <c:v>42543</c:v>
                </c:pt>
                <c:pt idx="7462" formatCode="mm/dd/yyyy\ \ \ hh:mm">
                  <c:v>42543.166666666664</c:v>
                </c:pt>
                <c:pt idx="7463" formatCode="mm/dd/yyyy\ \ \ hh:mm">
                  <c:v>42543.333333333336</c:v>
                </c:pt>
                <c:pt idx="7464" formatCode="mm/dd/yyyy\ \ \ hh:mm">
                  <c:v>42543.5</c:v>
                </c:pt>
                <c:pt idx="7465" formatCode="mm/dd/yyyy\ \ \ hh:mm">
                  <c:v>42543.666666666664</c:v>
                </c:pt>
                <c:pt idx="7466" formatCode="mm/dd/yyyy\ \ \ hh:mm">
                  <c:v>42543.833333333336</c:v>
                </c:pt>
                <c:pt idx="7467" formatCode="mm/dd/yyyy\ \ \ hh:mm">
                  <c:v>42544</c:v>
                </c:pt>
                <c:pt idx="7468" formatCode="mm/dd/yyyy\ \ \ hh:mm">
                  <c:v>42544.166666666664</c:v>
                </c:pt>
                <c:pt idx="7469" formatCode="mm/dd/yyyy\ \ \ hh:mm">
                  <c:v>42544.333333333336</c:v>
                </c:pt>
                <c:pt idx="7470" formatCode="mm/dd/yyyy\ \ \ hh:mm">
                  <c:v>42544.5</c:v>
                </c:pt>
                <c:pt idx="7471" formatCode="mm/dd/yyyy\ \ \ hh:mm">
                  <c:v>42544.666666666664</c:v>
                </c:pt>
                <c:pt idx="7472" formatCode="mm/dd/yyyy\ \ \ hh:mm">
                  <c:v>42544.833333333336</c:v>
                </c:pt>
                <c:pt idx="7473" formatCode="mm/dd/yyyy\ \ \ hh:mm">
                  <c:v>42545</c:v>
                </c:pt>
                <c:pt idx="7474" formatCode="mm/dd/yyyy\ \ \ hh:mm">
                  <c:v>42545.166666666664</c:v>
                </c:pt>
                <c:pt idx="7475" formatCode="mm/dd/yyyy\ \ \ hh:mm">
                  <c:v>42545.333333333336</c:v>
                </c:pt>
                <c:pt idx="7476" formatCode="mm/dd/yyyy\ \ \ hh:mm">
                  <c:v>42545.5</c:v>
                </c:pt>
                <c:pt idx="7477" formatCode="mm/dd/yyyy\ \ \ hh:mm">
                  <c:v>42545.666666666664</c:v>
                </c:pt>
                <c:pt idx="7478" formatCode="mm/dd/yyyy\ \ \ hh:mm">
                  <c:v>42545.833333333336</c:v>
                </c:pt>
                <c:pt idx="7479" formatCode="mm/dd/yyyy\ \ \ hh:mm">
                  <c:v>42546</c:v>
                </c:pt>
                <c:pt idx="7480" formatCode="mm/dd/yyyy\ \ \ hh:mm">
                  <c:v>42546.166666666664</c:v>
                </c:pt>
                <c:pt idx="7481" formatCode="mm/dd/yyyy\ \ \ hh:mm">
                  <c:v>42546.333333333336</c:v>
                </c:pt>
                <c:pt idx="7482" formatCode="mm/dd/yyyy\ \ \ hh:mm">
                  <c:v>42546.5</c:v>
                </c:pt>
                <c:pt idx="7483" formatCode="mm/dd/yyyy\ \ \ hh:mm">
                  <c:v>42546.666666666664</c:v>
                </c:pt>
                <c:pt idx="7484" formatCode="mm/dd/yyyy\ \ \ hh:mm">
                  <c:v>42546.833333333336</c:v>
                </c:pt>
                <c:pt idx="7485" formatCode="mm/dd/yyyy\ \ \ hh:mm">
                  <c:v>42547</c:v>
                </c:pt>
                <c:pt idx="7486" formatCode="mm/dd/yyyy\ \ \ hh:mm">
                  <c:v>42547.166666666664</c:v>
                </c:pt>
                <c:pt idx="7487" formatCode="mm/dd/yyyy\ \ \ hh:mm">
                  <c:v>42547.333333333336</c:v>
                </c:pt>
                <c:pt idx="7488" formatCode="mm/dd/yyyy\ \ \ hh:mm">
                  <c:v>42547.5</c:v>
                </c:pt>
                <c:pt idx="7489" formatCode="mm/dd/yyyy\ \ \ hh:mm">
                  <c:v>42547.666666666664</c:v>
                </c:pt>
                <c:pt idx="7490" formatCode="mm/dd/yyyy\ \ \ hh:mm">
                  <c:v>42547.833333333336</c:v>
                </c:pt>
                <c:pt idx="7491" formatCode="mm/dd/yyyy\ \ \ hh:mm">
                  <c:v>42548</c:v>
                </c:pt>
                <c:pt idx="7492" formatCode="mm/dd/yyyy\ \ \ hh:mm">
                  <c:v>42548.166666666664</c:v>
                </c:pt>
                <c:pt idx="7493" formatCode="mm/dd/yyyy\ \ \ hh:mm">
                  <c:v>42548.333333333336</c:v>
                </c:pt>
                <c:pt idx="7494" formatCode="mm/dd/yyyy\ \ \ hh:mm">
                  <c:v>42548.5</c:v>
                </c:pt>
                <c:pt idx="7495" formatCode="mm/dd/yyyy\ \ \ hh:mm">
                  <c:v>42548.666666666664</c:v>
                </c:pt>
                <c:pt idx="7496" formatCode="mm/dd/yyyy\ \ \ hh:mm">
                  <c:v>42548.833333333336</c:v>
                </c:pt>
                <c:pt idx="7497" formatCode="mm/dd/yyyy\ \ \ hh:mm">
                  <c:v>42549</c:v>
                </c:pt>
                <c:pt idx="7498" formatCode="mm/dd/yyyy\ \ \ hh:mm">
                  <c:v>42549.166666666664</c:v>
                </c:pt>
                <c:pt idx="7499" formatCode="mm/dd/yyyy\ \ \ hh:mm">
                  <c:v>42549.333333333336</c:v>
                </c:pt>
                <c:pt idx="7500" formatCode="mm/dd/yyyy\ \ \ hh:mm">
                  <c:v>42549.5</c:v>
                </c:pt>
                <c:pt idx="7501" formatCode="mm/dd/yyyy\ \ \ hh:mm">
                  <c:v>42549.666666666664</c:v>
                </c:pt>
                <c:pt idx="7502" formatCode="mm/dd/yyyy\ \ \ hh:mm">
                  <c:v>42549.833333333336</c:v>
                </c:pt>
                <c:pt idx="7503" formatCode="mm/dd/yyyy\ \ \ hh:mm">
                  <c:v>42550</c:v>
                </c:pt>
                <c:pt idx="7504" formatCode="mm/dd/yyyy\ \ \ hh:mm">
                  <c:v>42550.166666666664</c:v>
                </c:pt>
                <c:pt idx="7505" formatCode="mm/dd/yyyy\ \ \ hh:mm">
                  <c:v>42550.333333333336</c:v>
                </c:pt>
                <c:pt idx="7506" formatCode="mm/dd/yyyy\ \ \ hh:mm">
                  <c:v>42550.5</c:v>
                </c:pt>
                <c:pt idx="7507" formatCode="mm/dd/yyyy\ \ \ hh:mm">
                  <c:v>42550.666666666664</c:v>
                </c:pt>
                <c:pt idx="7508" formatCode="mm/dd/yyyy\ \ \ hh:mm">
                  <c:v>42550.833333333336</c:v>
                </c:pt>
                <c:pt idx="7509" formatCode="mm/dd/yyyy\ \ \ hh:mm">
                  <c:v>42551</c:v>
                </c:pt>
                <c:pt idx="7510" formatCode="mm/dd/yyyy\ \ \ hh:mm">
                  <c:v>42551.166666666664</c:v>
                </c:pt>
                <c:pt idx="7511" formatCode="mm/dd/yyyy\ \ \ hh:mm">
                  <c:v>42551.333333333336</c:v>
                </c:pt>
                <c:pt idx="7512" formatCode="mm/dd/yyyy\ \ \ hh:mm">
                  <c:v>42551.5</c:v>
                </c:pt>
                <c:pt idx="7513" formatCode="mm/dd/yyyy\ \ \ hh:mm">
                  <c:v>42551.666666666664</c:v>
                </c:pt>
                <c:pt idx="7514" formatCode="mm/dd/yyyy\ \ \ hh:mm">
                  <c:v>42551.833333333336</c:v>
                </c:pt>
                <c:pt idx="7515" formatCode="mm/dd/yyyy\ \ \ hh:mm">
                  <c:v>42552</c:v>
                </c:pt>
                <c:pt idx="7516" formatCode="mm/dd/yyyy\ \ \ hh:mm">
                  <c:v>42552.166666666664</c:v>
                </c:pt>
                <c:pt idx="7517" formatCode="mm/dd/yyyy\ \ \ hh:mm">
                  <c:v>42552.333333333336</c:v>
                </c:pt>
                <c:pt idx="7518" formatCode="mm/dd/yyyy\ \ \ hh:mm">
                  <c:v>42552.5</c:v>
                </c:pt>
                <c:pt idx="7519" formatCode="mm/dd/yyyy\ \ \ hh:mm">
                  <c:v>42552.666666666664</c:v>
                </c:pt>
                <c:pt idx="7520" formatCode="mm/dd/yyyy\ \ \ hh:mm">
                  <c:v>42552.833333333336</c:v>
                </c:pt>
                <c:pt idx="7521" formatCode="mm/dd/yyyy\ \ \ hh:mm">
                  <c:v>42553</c:v>
                </c:pt>
                <c:pt idx="7522" formatCode="mm/dd/yyyy\ \ \ hh:mm">
                  <c:v>42553.166666666664</c:v>
                </c:pt>
                <c:pt idx="7523" formatCode="mm/dd/yyyy\ \ \ hh:mm">
                  <c:v>42553.333333333336</c:v>
                </c:pt>
                <c:pt idx="7524" formatCode="mm/dd/yyyy\ \ \ hh:mm">
                  <c:v>42553.5</c:v>
                </c:pt>
                <c:pt idx="7525" formatCode="mm/dd/yyyy\ \ \ hh:mm">
                  <c:v>42553.666666666664</c:v>
                </c:pt>
                <c:pt idx="7526" formatCode="mm/dd/yyyy\ \ \ hh:mm">
                  <c:v>42553.833333333336</c:v>
                </c:pt>
                <c:pt idx="7527" formatCode="mm/dd/yyyy\ \ \ hh:mm">
                  <c:v>42554</c:v>
                </c:pt>
                <c:pt idx="7528" formatCode="mm/dd/yyyy\ \ \ hh:mm">
                  <c:v>42554.166666666664</c:v>
                </c:pt>
                <c:pt idx="7529" formatCode="mm/dd/yyyy\ \ \ hh:mm">
                  <c:v>42554.333333333336</c:v>
                </c:pt>
                <c:pt idx="7530" formatCode="mm/dd/yyyy\ \ \ hh:mm">
                  <c:v>42554.5</c:v>
                </c:pt>
                <c:pt idx="7531" formatCode="mm/dd/yyyy\ \ \ hh:mm">
                  <c:v>42554.666666666664</c:v>
                </c:pt>
                <c:pt idx="7532" formatCode="mm/dd/yyyy\ \ \ hh:mm">
                  <c:v>42554.833333333336</c:v>
                </c:pt>
                <c:pt idx="7533" formatCode="mm/dd/yyyy\ \ \ hh:mm">
                  <c:v>42555</c:v>
                </c:pt>
                <c:pt idx="7534" formatCode="mm/dd/yyyy\ \ \ hh:mm">
                  <c:v>42555.166666666664</c:v>
                </c:pt>
                <c:pt idx="7535" formatCode="mm/dd/yyyy\ \ \ hh:mm">
                  <c:v>42555.333333333336</c:v>
                </c:pt>
                <c:pt idx="7536" formatCode="mm/dd/yyyy\ \ \ hh:mm">
                  <c:v>42555.5</c:v>
                </c:pt>
                <c:pt idx="7537" formatCode="mm/dd/yyyy\ \ \ hh:mm">
                  <c:v>42555.666666666664</c:v>
                </c:pt>
                <c:pt idx="7538" formatCode="mm/dd/yyyy\ \ \ hh:mm">
                  <c:v>42555.833333333336</c:v>
                </c:pt>
                <c:pt idx="7539" formatCode="mm/dd/yyyy\ \ \ hh:mm">
                  <c:v>42556</c:v>
                </c:pt>
                <c:pt idx="7540" formatCode="mm/dd/yyyy\ \ \ hh:mm">
                  <c:v>42556.166666666664</c:v>
                </c:pt>
                <c:pt idx="7541" formatCode="mm/dd/yyyy\ \ \ hh:mm">
                  <c:v>42556.333333333336</c:v>
                </c:pt>
                <c:pt idx="7542" formatCode="mm/dd/yyyy\ \ \ hh:mm">
                  <c:v>42556.5</c:v>
                </c:pt>
                <c:pt idx="7543" formatCode="mm/dd/yyyy\ \ \ hh:mm">
                  <c:v>42556.666666666664</c:v>
                </c:pt>
                <c:pt idx="7544" formatCode="mm/dd/yyyy\ \ \ hh:mm">
                  <c:v>42556.833333333336</c:v>
                </c:pt>
                <c:pt idx="7545" formatCode="mm/dd/yyyy\ \ \ hh:mm">
                  <c:v>42557</c:v>
                </c:pt>
                <c:pt idx="7546" formatCode="mm/dd/yyyy\ \ \ hh:mm">
                  <c:v>42557.166666666664</c:v>
                </c:pt>
                <c:pt idx="7547" formatCode="mm/dd/yyyy\ \ \ hh:mm">
                  <c:v>42557.333333333336</c:v>
                </c:pt>
                <c:pt idx="7548" formatCode="mm/dd/yyyy\ \ \ hh:mm">
                  <c:v>42557.5</c:v>
                </c:pt>
                <c:pt idx="7549" formatCode="mm/dd/yyyy\ \ \ hh:mm">
                  <c:v>42557.666666666664</c:v>
                </c:pt>
                <c:pt idx="7550" formatCode="mm/dd/yyyy\ \ \ hh:mm">
                  <c:v>42557.833333333336</c:v>
                </c:pt>
                <c:pt idx="7551" formatCode="mm/dd/yyyy\ \ \ hh:mm">
                  <c:v>42558</c:v>
                </c:pt>
                <c:pt idx="7552" formatCode="mm/dd/yyyy\ \ \ hh:mm">
                  <c:v>42558.166666666664</c:v>
                </c:pt>
                <c:pt idx="7553" formatCode="mm/dd/yyyy\ \ \ hh:mm">
                  <c:v>42558.333333333336</c:v>
                </c:pt>
                <c:pt idx="7554" formatCode="mm/dd/yyyy\ \ \ hh:mm">
                  <c:v>42558.5</c:v>
                </c:pt>
                <c:pt idx="7555" formatCode="mm/dd/yyyy\ \ \ hh:mm">
                  <c:v>42558.666666666664</c:v>
                </c:pt>
                <c:pt idx="7556" formatCode="mm/dd/yyyy\ \ \ hh:mm">
                  <c:v>42558.833333333336</c:v>
                </c:pt>
                <c:pt idx="7557" formatCode="mm/dd/yyyy\ \ \ hh:mm">
                  <c:v>42559</c:v>
                </c:pt>
                <c:pt idx="7558" formatCode="mm/dd/yyyy\ \ \ hh:mm">
                  <c:v>42559.166666666664</c:v>
                </c:pt>
                <c:pt idx="7559" formatCode="mm/dd/yyyy\ \ \ hh:mm">
                  <c:v>42559.333333333336</c:v>
                </c:pt>
                <c:pt idx="7560" formatCode="mm/dd/yyyy\ \ \ hh:mm">
                  <c:v>42559.5</c:v>
                </c:pt>
                <c:pt idx="7561" formatCode="mm/dd/yyyy\ \ \ hh:mm">
                  <c:v>42559.666666666664</c:v>
                </c:pt>
                <c:pt idx="7562" formatCode="mm/dd/yyyy\ \ \ hh:mm">
                  <c:v>42559.833333333336</c:v>
                </c:pt>
                <c:pt idx="7563" formatCode="mm/dd/yyyy\ \ \ hh:mm">
                  <c:v>42560</c:v>
                </c:pt>
                <c:pt idx="7564" formatCode="mm/dd/yyyy\ \ \ hh:mm">
                  <c:v>42560.166666666664</c:v>
                </c:pt>
                <c:pt idx="7565" formatCode="mm/dd/yyyy\ \ \ hh:mm">
                  <c:v>42560.333333333336</c:v>
                </c:pt>
                <c:pt idx="7566" formatCode="mm/dd/yyyy\ \ \ hh:mm">
                  <c:v>42560.5</c:v>
                </c:pt>
                <c:pt idx="7567" formatCode="mm/dd/yyyy\ \ \ hh:mm">
                  <c:v>42560.666666666664</c:v>
                </c:pt>
                <c:pt idx="7568" formatCode="mm/dd/yyyy\ \ \ hh:mm">
                  <c:v>42560.833333333336</c:v>
                </c:pt>
                <c:pt idx="7569" formatCode="mm/dd/yyyy\ \ \ hh:mm">
                  <c:v>42561</c:v>
                </c:pt>
                <c:pt idx="7570" formatCode="mm/dd/yyyy\ \ \ hh:mm">
                  <c:v>42561.166666666664</c:v>
                </c:pt>
                <c:pt idx="7571" formatCode="mm/dd/yyyy\ \ \ hh:mm">
                  <c:v>42561.333333333336</c:v>
                </c:pt>
                <c:pt idx="7572" formatCode="mm/dd/yyyy\ \ \ hh:mm">
                  <c:v>42561.5</c:v>
                </c:pt>
                <c:pt idx="7573" formatCode="mm/dd/yyyy\ \ \ hh:mm">
                  <c:v>42561.666666666664</c:v>
                </c:pt>
                <c:pt idx="7574" formatCode="mm/dd/yyyy\ \ \ hh:mm">
                  <c:v>42561.833333333336</c:v>
                </c:pt>
                <c:pt idx="7575" formatCode="mm/dd/yyyy\ \ \ hh:mm">
                  <c:v>42562</c:v>
                </c:pt>
                <c:pt idx="7576" formatCode="mm/dd/yyyy\ \ \ hh:mm">
                  <c:v>42562.166666666664</c:v>
                </c:pt>
                <c:pt idx="7577" formatCode="mm/dd/yyyy\ \ \ hh:mm">
                  <c:v>42562.333333333336</c:v>
                </c:pt>
                <c:pt idx="7578" formatCode="mm/dd/yyyy\ \ \ hh:mm">
                  <c:v>42562.5</c:v>
                </c:pt>
                <c:pt idx="7579" formatCode="mm/dd/yyyy\ \ \ hh:mm">
                  <c:v>42562.666666666664</c:v>
                </c:pt>
                <c:pt idx="7580" formatCode="mm/dd/yyyy\ \ \ hh:mm">
                  <c:v>42562.833333333336</c:v>
                </c:pt>
                <c:pt idx="7581" formatCode="mm/dd/yyyy\ \ \ hh:mm">
                  <c:v>42563</c:v>
                </c:pt>
                <c:pt idx="7582" formatCode="mm/dd/yyyy\ \ \ hh:mm">
                  <c:v>42563.166666666664</c:v>
                </c:pt>
                <c:pt idx="7583" formatCode="mm/dd/yyyy\ \ \ hh:mm">
                  <c:v>42563.333333333336</c:v>
                </c:pt>
                <c:pt idx="7584" formatCode="mm/dd/yyyy\ \ \ hh:mm">
                  <c:v>42563.5</c:v>
                </c:pt>
                <c:pt idx="7585" formatCode="mm/dd/yyyy\ \ \ hh:mm">
                  <c:v>42563.666666666664</c:v>
                </c:pt>
                <c:pt idx="7586" formatCode="mm/dd/yyyy\ \ \ hh:mm">
                  <c:v>42563.833333333336</c:v>
                </c:pt>
                <c:pt idx="7587" formatCode="mm/dd/yyyy\ \ \ hh:mm">
                  <c:v>42564</c:v>
                </c:pt>
                <c:pt idx="7588" formatCode="mm/dd/yyyy\ \ \ hh:mm">
                  <c:v>42564.166666666664</c:v>
                </c:pt>
                <c:pt idx="7589" formatCode="mm/dd/yyyy\ \ \ hh:mm">
                  <c:v>42564.333333333336</c:v>
                </c:pt>
                <c:pt idx="7590" formatCode="mm/dd/yyyy\ \ \ hh:mm">
                  <c:v>42564.5</c:v>
                </c:pt>
                <c:pt idx="7591" formatCode="mm/dd/yyyy\ \ \ hh:mm">
                  <c:v>42564.666666666664</c:v>
                </c:pt>
                <c:pt idx="7592" formatCode="mm/dd/yyyy\ \ \ hh:mm">
                  <c:v>42564.833333333336</c:v>
                </c:pt>
                <c:pt idx="7593" formatCode="mm/dd/yyyy\ \ \ hh:mm">
                  <c:v>42565</c:v>
                </c:pt>
                <c:pt idx="7594" formatCode="mm/dd/yyyy\ \ \ hh:mm">
                  <c:v>42565.166666666664</c:v>
                </c:pt>
                <c:pt idx="7595" formatCode="mm/dd/yyyy\ \ \ hh:mm">
                  <c:v>42565.333333333336</c:v>
                </c:pt>
                <c:pt idx="7596" formatCode="mm/dd/yyyy\ \ \ hh:mm">
                  <c:v>42565.5</c:v>
                </c:pt>
                <c:pt idx="7597" formatCode="mm/dd/yyyy\ \ \ hh:mm">
                  <c:v>42565.666666666664</c:v>
                </c:pt>
                <c:pt idx="7598" formatCode="mm/dd/yyyy\ \ \ hh:mm">
                  <c:v>42565.833333333336</c:v>
                </c:pt>
                <c:pt idx="7599" formatCode="mm/dd/yyyy\ \ \ hh:mm">
                  <c:v>42566</c:v>
                </c:pt>
                <c:pt idx="7600" formatCode="mm/dd/yyyy\ \ \ hh:mm">
                  <c:v>42566.166666666664</c:v>
                </c:pt>
                <c:pt idx="7601" formatCode="mm/dd/yyyy\ \ \ hh:mm">
                  <c:v>42566.333333333336</c:v>
                </c:pt>
                <c:pt idx="7602" formatCode="mm/dd/yyyy\ \ \ hh:mm">
                  <c:v>42566.5</c:v>
                </c:pt>
                <c:pt idx="7603" formatCode="mm/dd/yyyy\ \ \ hh:mm">
                  <c:v>42566.666666666664</c:v>
                </c:pt>
                <c:pt idx="7604" formatCode="mm/dd/yyyy\ \ \ hh:mm">
                  <c:v>42566.833333333336</c:v>
                </c:pt>
                <c:pt idx="7605" formatCode="mm/dd/yyyy\ \ \ hh:mm">
                  <c:v>42567</c:v>
                </c:pt>
                <c:pt idx="7606" formatCode="mm/dd/yyyy\ \ \ hh:mm">
                  <c:v>42567.166666666664</c:v>
                </c:pt>
                <c:pt idx="7607" formatCode="mm/dd/yyyy\ \ \ hh:mm">
                  <c:v>42567.333333333336</c:v>
                </c:pt>
                <c:pt idx="7608" formatCode="mm/dd/yyyy\ \ \ hh:mm">
                  <c:v>42567.5</c:v>
                </c:pt>
                <c:pt idx="7609" formatCode="mm/dd/yyyy\ \ \ hh:mm">
                  <c:v>42567.666666666664</c:v>
                </c:pt>
                <c:pt idx="7610" formatCode="mm/dd/yyyy\ \ \ hh:mm">
                  <c:v>42567.833333333336</c:v>
                </c:pt>
                <c:pt idx="7611" formatCode="mm/dd/yyyy\ \ \ hh:mm">
                  <c:v>42568</c:v>
                </c:pt>
                <c:pt idx="7612" formatCode="mm/dd/yyyy\ \ \ hh:mm">
                  <c:v>42568.166666666664</c:v>
                </c:pt>
                <c:pt idx="7613" formatCode="mm/dd/yyyy\ \ \ hh:mm">
                  <c:v>42568.333333333336</c:v>
                </c:pt>
                <c:pt idx="7614" formatCode="mm/dd/yyyy\ \ \ hh:mm">
                  <c:v>42568.5</c:v>
                </c:pt>
                <c:pt idx="7615" formatCode="mm/dd/yyyy\ \ \ hh:mm">
                  <c:v>42568.666666666664</c:v>
                </c:pt>
                <c:pt idx="7616" formatCode="mm/dd/yyyy\ \ \ hh:mm">
                  <c:v>42568.833333333336</c:v>
                </c:pt>
                <c:pt idx="7617" formatCode="mm/dd/yyyy\ \ \ hh:mm">
                  <c:v>42569</c:v>
                </c:pt>
                <c:pt idx="7618" formatCode="mm/dd/yyyy\ \ \ hh:mm">
                  <c:v>42569.166666666664</c:v>
                </c:pt>
                <c:pt idx="7619" formatCode="mm/dd/yyyy\ \ \ hh:mm">
                  <c:v>42569.333333333336</c:v>
                </c:pt>
                <c:pt idx="7620" formatCode="mm/dd/yyyy\ \ \ hh:mm">
                  <c:v>42569.5</c:v>
                </c:pt>
                <c:pt idx="7621" formatCode="mm/dd/yyyy\ \ \ hh:mm">
                  <c:v>42569.666666666664</c:v>
                </c:pt>
                <c:pt idx="7622" formatCode="mm/dd/yyyy\ \ \ hh:mm">
                  <c:v>42569.833333333336</c:v>
                </c:pt>
                <c:pt idx="7623" formatCode="mm/dd/yyyy\ \ \ hh:mm">
                  <c:v>42570</c:v>
                </c:pt>
                <c:pt idx="7624" formatCode="mm/dd/yyyy\ \ \ hh:mm">
                  <c:v>42570.166666666664</c:v>
                </c:pt>
                <c:pt idx="7625" formatCode="mm/dd/yyyy\ \ \ hh:mm">
                  <c:v>42570.333333333336</c:v>
                </c:pt>
                <c:pt idx="7626" formatCode="mm/dd/yyyy\ \ \ hh:mm">
                  <c:v>42570.5</c:v>
                </c:pt>
                <c:pt idx="7627" formatCode="mm/dd/yyyy\ \ \ hh:mm">
                  <c:v>42570.666666666664</c:v>
                </c:pt>
                <c:pt idx="7628" formatCode="mm/dd/yyyy\ \ \ hh:mm">
                  <c:v>42570.833333333336</c:v>
                </c:pt>
                <c:pt idx="7629" formatCode="mm/dd/yyyy\ \ \ hh:mm">
                  <c:v>42571</c:v>
                </c:pt>
                <c:pt idx="7630" formatCode="mm/dd/yyyy\ \ \ hh:mm">
                  <c:v>42571.166666666664</c:v>
                </c:pt>
                <c:pt idx="7631" formatCode="mm/dd/yyyy\ \ \ hh:mm">
                  <c:v>42571.333333333336</c:v>
                </c:pt>
                <c:pt idx="7632" formatCode="mm/dd/yyyy\ \ \ hh:mm">
                  <c:v>42571.5</c:v>
                </c:pt>
                <c:pt idx="7633" formatCode="mm/dd/yyyy\ \ \ hh:mm">
                  <c:v>42571.666666666664</c:v>
                </c:pt>
                <c:pt idx="7634" formatCode="mm/dd/yyyy\ \ \ hh:mm">
                  <c:v>42571.833333333336</c:v>
                </c:pt>
                <c:pt idx="7635" formatCode="mm/dd/yyyy\ \ \ hh:mm">
                  <c:v>42572</c:v>
                </c:pt>
                <c:pt idx="7636" formatCode="mm/dd/yyyy\ \ \ hh:mm">
                  <c:v>42572.166666666664</c:v>
                </c:pt>
                <c:pt idx="7637" formatCode="mm/dd/yyyy\ \ \ hh:mm">
                  <c:v>42572.333333333336</c:v>
                </c:pt>
                <c:pt idx="7638" formatCode="mm/dd/yyyy\ \ \ hh:mm">
                  <c:v>42572.5</c:v>
                </c:pt>
                <c:pt idx="7639" formatCode="mm/dd/yyyy\ \ \ hh:mm">
                  <c:v>42572.666666666664</c:v>
                </c:pt>
                <c:pt idx="7640" formatCode="mm/dd/yyyy\ \ \ hh:mm">
                  <c:v>42572.833333333336</c:v>
                </c:pt>
                <c:pt idx="7641" formatCode="mm/dd/yyyy\ \ \ hh:mm">
                  <c:v>42573</c:v>
                </c:pt>
                <c:pt idx="7642" formatCode="mm/dd/yyyy\ \ \ hh:mm">
                  <c:v>42573.166666666664</c:v>
                </c:pt>
                <c:pt idx="7643" formatCode="mm/dd/yyyy\ \ \ hh:mm">
                  <c:v>42573.333333333336</c:v>
                </c:pt>
                <c:pt idx="7644" formatCode="mm/dd/yyyy\ \ \ hh:mm">
                  <c:v>42573.5</c:v>
                </c:pt>
                <c:pt idx="7645" formatCode="mm/dd/yyyy\ \ \ hh:mm">
                  <c:v>42573.666666666664</c:v>
                </c:pt>
                <c:pt idx="7646" formatCode="mm/dd/yyyy\ \ \ hh:mm">
                  <c:v>42573.833333333336</c:v>
                </c:pt>
                <c:pt idx="7647" formatCode="mm/dd/yyyy\ \ \ hh:mm">
                  <c:v>42574</c:v>
                </c:pt>
                <c:pt idx="7648" formatCode="mm/dd/yyyy\ \ \ hh:mm">
                  <c:v>42574.166666666664</c:v>
                </c:pt>
                <c:pt idx="7649" formatCode="mm/dd/yyyy\ \ \ hh:mm">
                  <c:v>42574.333333333336</c:v>
                </c:pt>
                <c:pt idx="7650" formatCode="mm/dd/yyyy\ \ \ hh:mm">
                  <c:v>42574.5</c:v>
                </c:pt>
                <c:pt idx="7651" formatCode="mm/dd/yyyy\ \ \ hh:mm">
                  <c:v>42574.666666666664</c:v>
                </c:pt>
                <c:pt idx="7652" formatCode="mm/dd/yyyy\ \ \ hh:mm">
                  <c:v>42574.833333333336</c:v>
                </c:pt>
                <c:pt idx="7653" formatCode="mm/dd/yyyy\ \ \ hh:mm">
                  <c:v>42575</c:v>
                </c:pt>
                <c:pt idx="7654" formatCode="mm/dd/yyyy\ \ \ hh:mm">
                  <c:v>42575.166666666664</c:v>
                </c:pt>
                <c:pt idx="7655" formatCode="mm/dd/yyyy\ \ \ hh:mm">
                  <c:v>42575.333333333336</c:v>
                </c:pt>
                <c:pt idx="7656" formatCode="mm/dd/yyyy\ \ \ hh:mm">
                  <c:v>42575.5</c:v>
                </c:pt>
                <c:pt idx="7657" formatCode="mm/dd/yyyy\ \ \ hh:mm">
                  <c:v>42575.666666666664</c:v>
                </c:pt>
                <c:pt idx="7658" formatCode="mm/dd/yyyy\ \ \ hh:mm">
                  <c:v>42575.833333333336</c:v>
                </c:pt>
                <c:pt idx="7659" formatCode="mm/dd/yyyy\ \ \ hh:mm">
                  <c:v>42576</c:v>
                </c:pt>
                <c:pt idx="7660" formatCode="mm/dd/yyyy\ \ \ hh:mm">
                  <c:v>42576.166666666664</c:v>
                </c:pt>
                <c:pt idx="7661" formatCode="mm/dd/yyyy\ \ \ hh:mm">
                  <c:v>42576.333333333336</c:v>
                </c:pt>
                <c:pt idx="7662" formatCode="mm/dd/yyyy\ \ \ hh:mm">
                  <c:v>42576.5</c:v>
                </c:pt>
                <c:pt idx="7663" formatCode="mm/dd/yyyy\ \ \ hh:mm">
                  <c:v>42576.666666666664</c:v>
                </c:pt>
                <c:pt idx="7664" formatCode="mm/dd/yyyy\ \ \ hh:mm">
                  <c:v>42576.833333333336</c:v>
                </c:pt>
                <c:pt idx="7665" formatCode="mm/dd/yyyy\ \ \ hh:mm">
                  <c:v>42577</c:v>
                </c:pt>
                <c:pt idx="7666" formatCode="mm/dd/yyyy\ \ \ hh:mm">
                  <c:v>42577.166666666664</c:v>
                </c:pt>
                <c:pt idx="7667" formatCode="mm/dd/yyyy\ \ \ hh:mm">
                  <c:v>42577.333333333336</c:v>
                </c:pt>
                <c:pt idx="7668" formatCode="mm/dd/yyyy\ \ \ hh:mm">
                  <c:v>42577.5</c:v>
                </c:pt>
                <c:pt idx="7669" formatCode="mm/dd/yyyy\ \ \ hh:mm">
                  <c:v>42577.666666666664</c:v>
                </c:pt>
                <c:pt idx="7670" formatCode="mm/dd/yyyy\ \ \ hh:mm">
                  <c:v>42577.833333333336</c:v>
                </c:pt>
                <c:pt idx="7671" formatCode="mm/dd/yyyy\ \ \ hh:mm">
                  <c:v>42578</c:v>
                </c:pt>
                <c:pt idx="7672" formatCode="mm/dd/yyyy\ \ \ hh:mm">
                  <c:v>42578.166666666664</c:v>
                </c:pt>
                <c:pt idx="7673" formatCode="mm/dd/yyyy\ \ \ hh:mm">
                  <c:v>42578.333333333336</c:v>
                </c:pt>
                <c:pt idx="7674" formatCode="mm/dd/yyyy\ \ \ hh:mm">
                  <c:v>42578.5</c:v>
                </c:pt>
                <c:pt idx="7675" formatCode="mm/dd/yyyy\ \ \ hh:mm">
                  <c:v>42578.666666666664</c:v>
                </c:pt>
                <c:pt idx="7676" formatCode="mm/dd/yyyy\ \ \ hh:mm">
                  <c:v>42578.833333333336</c:v>
                </c:pt>
                <c:pt idx="7677" formatCode="mm/dd/yyyy\ \ \ hh:mm">
                  <c:v>42579</c:v>
                </c:pt>
                <c:pt idx="7678" formatCode="mm/dd/yyyy\ \ \ hh:mm">
                  <c:v>42579.166666666664</c:v>
                </c:pt>
                <c:pt idx="7679" formatCode="mm/dd/yyyy\ \ \ hh:mm">
                  <c:v>42579.333333333336</c:v>
                </c:pt>
                <c:pt idx="7680" formatCode="mm/dd/yyyy\ \ \ hh:mm">
                  <c:v>42579.5</c:v>
                </c:pt>
                <c:pt idx="7681" formatCode="mm/dd/yyyy\ \ \ hh:mm">
                  <c:v>42579.666666666664</c:v>
                </c:pt>
                <c:pt idx="7682" formatCode="mm/dd/yyyy\ \ \ hh:mm">
                  <c:v>42579.833333333336</c:v>
                </c:pt>
                <c:pt idx="7683" formatCode="mm/dd/yyyy\ \ \ hh:mm">
                  <c:v>42580</c:v>
                </c:pt>
                <c:pt idx="7684" formatCode="mm/dd/yyyy\ \ \ hh:mm">
                  <c:v>42580.166666666664</c:v>
                </c:pt>
                <c:pt idx="7685" formatCode="mm/dd/yyyy\ \ \ hh:mm">
                  <c:v>42580.333333333336</c:v>
                </c:pt>
                <c:pt idx="7686" formatCode="mm/dd/yyyy\ \ \ hh:mm">
                  <c:v>42580.5</c:v>
                </c:pt>
                <c:pt idx="7687" formatCode="mm/dd/yyyy\ \ \ hh:mm">
                  <c:v>42580.666666666664</c:v>
                </c:pt>
                <c:pt idx="7688" formatCode="mm/dd/yyyy\ \ \ hh:mm">
                  <c:v>42580.833333333336</c:v>
                </c:pt>
                <c:pt idx="7689" formatCode="mm/dd/yyyy\ \ \ hh:mm">
                  <c:v>42581</c:v>
                </c:pt>
                <c:pt idx="7690" formatCode="mm/dd/yyyy\ \ \ hh:mm">
                  <c:v>42581.166666666664</c:v>
                </c:pt>
                <c:pt idx="7691" formatCode="mm/dd/yyyy\ \ \ hh:mm">
                  <c:v>42581.333333333336</c:v>
                </c:pt>
                <c:pt idx="7692" formatCode="mm/dd/yyyy\ \ \ hh:mm">
                  <c:v>42581.5</c:v>
                </c:pt>
                <c:pt idx="7693" formatCode="mm/dd/yyyy\ \ \ hh:mm">
                  <c:v>42581.666666666664</c:v>
                </c:pt>
                <c:pt idx="7694" formatCode="mm/dd/yyyy\ \ \ hh:mm">
                  <c:v>42581.833333333336</c:v>
                </c:pt>
                <c:pt idx="7695" formatCode="mm/dd/yyyy\ \ \ hh:mm">
                  <c:v>42582</c:v>
                </c:pt>
                <c:pt idx="7696" formatCode="mm/dd/yyyy\ \ \ hh:mm">
                  <c:v>42582.166666666664</c:v>
                </c:pt>
                <c:pt idx="7697" formatCode="mm/dd/yyyy\ \ \ hh:mm">
                  <c:v>42582.333333333336</c:v>
                </c:pt>
                <c:pt idx="7698" formatCode="mm/dd/yyyy\ \ \ hh:mm">
                  <c:v>42582.5</c:v>
                </c:pt>
                <c:pt idx="7699" formatCode="mm/dd/yyyy\ \ \ hh:mm">
                  <c:v>42582.666666666664</c:v>
                </c:pt>
                <c:pt idx="7700" formatCode="mm/dd/yyyy\ \ \ hh:mm">
                  <c:v>42582.833333333336</c:v>
                </c:pt>
                <c:pt idx="7701" formatCode="mm/dd/yyyy\ \ \ hh:mm">
                  <c:v>42583</c:v>
                </c:pt>
                <c:pt idx="7702" formatCode="mm/dd/yyyy\ \ \ hh:mm">
                  <c:v>42583.166666666664</c:v>
                </c:pt>
                <c:pt idx="7703" formatCode="mm/dd/yyyy\ \ \ hh:mm">
                  <c:v>42583.333333333336</c:v>
                </c:pt>
                <c:pt idx="7704" formatCode="mm/dd/yyyy\ \ \ hh:mm">
                  <c:v>42583.5</c:v>
                </c:pt>
                <c:pt idx="7705" formatCode="mm/dd/yyyy\ \ \ hh:mm">
                  <c:v>42583.666666666664</c:v>
                </c:pt>
                <c:pt idx="7706" formatCode="mm/dd/yyyy\ \ \ hh:mm">
                  <c:v>42583.833333333336</c:v>
                </c:pt>
                <c:pt idx="7707" formatCode="mm/dd/yyyy\ \ \ hh:mm">
                  <c:v>42584</c:v>
                </c:pt>
                <c:pt idx="7708" formatCode="mm/dd/yyyy\ \ \ hh:mm">
                  <c:v>42584.166666666664</c:v>
                </c:pt>
                <c:pt idx="7709" formatCode="mm/dd/yyyy\ \ \ hh:mm">
                  <c:v>42584.333333333336</c:v>
                </c:pt>
                <c:pt idx="7710" formatCode="mm/dd/yyyy\ \ \ hh:mm">
                  <c:v>42584.5</c:v>
                </c:pt>
                <c:pt idx="7711" formatCode="mm/dd/yyyy\ \ \ hh:mm">
                  <c:v>42584.666666666664</c:v>
                </c:pt>
                <c:pt idx="7712" formatCode="mm/dd/yyyy\ \ \ hh:mm">
                  <c:v>42584.833333333336</c:v>
                </c:pt>
                <c:pt idx="7713" formatCode="mm/dd/yyyy\ \ \ hh:mm">
                  <c:v>42585</c:v>
                </c:pt>
                <c:pt idx="7714" formatCode="mm/dd/yyyy\ \ \ hh:mm">
                  <c:v>42585.166666666664</c:v>
                </c:pt>
                <c:pt idx="7715" formatCode="mm/dd/yyyy\ \ \ hh:mm">
                  <c:v>42585.333333333336</c:v>
                </c:pt>
                <c:pt idx="7716" formatCode="mm/dd/yyyy\ \ \ hh:mm">
                  <c:v>42585.5</c:v>
                </c:pt>
                <c:pt idx="7717" formatCode="mm/dd/yyyy\ \ \ hh:mm">
                  <c:v>42585.666666666664</c:v>
                </c:pt>
                <c:pt idx="7718" formatCode="mm/dd/yyyy\ \ \ hh:mm">
                  <c:v>42585.833333333336</c:v>
                </c:pt>
                <c:pt idx="7719" formatCode="mm/dd/yyyy\ \ \ hh:mm">
                  <c:v>42586</c:v>
                </c:pt>
                <c:pt idx="7720" formatCode="mm/dd/yyyy\ \ \ hh:mm">
                  <c:v>42586.166666666664</c:v>
                </c:pt>
                <c:pt idx="7721" formatCode="mm/dd/yyyy\ \ \ hh:mm">
                  <c:v>42586.333333333336</c:v>
                </c:pt>
                <c:pt idx="7722" formatCode="mm/dd/yyyy\ \ \ hh:mm">
                  <c:v>42586.5</c:v>
                </c:pt>
                <c:pt idx="7723" formatCode="mm/dd/yyyy\ \ \ hh:mm">
                  <c:v>42586.666666666664</c:v>
                </c:pt>
                <c:pt idx="7724" formatCode="mm/dd/yyyy\ \ \ hh:mm">
                  <c:v>42586.833333333336</c:v>
                </c:pt>
                <c:pt idx="7725" formatCode="mm/dd/yyyy\ \ \ hh:mm">
                  <c:v>42587</c:v>
                </c:pt>
                <c:pt idx="7726" formatCode="mm/dd/yyyy\ \ \ hh:mm">
                  <c:v>42587.166666666664</c:v>
                </c:pt>
                <c:pt idx="7727" formatCode="mm/dd/yyyy\ \ \ hh:mm">
                  <c:v>42587.333333333336</c:v>
                </c:pt>
                <c:pt idx="7728" formatCode="mm/dd/yyyy\ \ \ hh:mm">
                  <c:v>42587.5</c:v>
                </c:pt>
                <c:pt idx="7729" formatCode="mm/dd/yyyy\ \ \ hh:mm">
                  <c:v>42587.666666666664</c:v>
                </c:pt>
                <c:pt idx="7730" formatCode="mm/dd/yyyy\ \ \ hh:mm">
                  <c:v>42587.833333333336</c:v>
                </c:pt>
                <c:pt idx="7731" formatCode="mm/dd/yyyy\ \ \ hh:mm">
                  <c:v>42588</c:v>
                </c:pt>
                <c:pt idx="7732" formatCode="mm/dd/yyyy\ \ \ hh:mm">
                  <c:v>42588.166666666664</c:v>
                </c:pt>
                <c:pt idx="7733" formatCode="mm/dd/yyyy\ \ \ hh:mm">
                  <c:v>42588.333333333336</c:v>
                </c:pt>
                <c:pt idx="7734" formatCode="mm/dd/yyyy\ \ \ hh:mm">
                  <c:v>42588.5</c:v>
                </c:pt>
                <c:pt idx="7735" formatCode="mm/dd/yyyy\ \ \ hh:mm">
                  <c:v>42588.666666666664</c:v>
                </c:pt>
                <c:pt idx="7736" formatCode="mm/dd/yyyy\ \ \ hh:mm">
                  <c:v>42588.833333333336</c:v>
                </c:pt>
                <c:pt idx="7737" formatCode="mm/dd/yyyy\ \ \ hh:mm">
                  <c:v>42589</c:v>
                </c:pt>
                <c:pt idx="7738" formatCode="mm/dd/yyyy\ \ \ hh:mm">
                  <c:v>42589.166666666664</c:v>
                </c:pt>
                <c:pt idx="7739" formatCode="mm/dd/yyyy\ \ \ hh:mm">
                  <c:v>42589.333333333336</c:v>
                </c:pt>
                <c:pt idx="7740" formatCode="mm/dd/yyyy\ \ \ hh:mm">
                  <c:v>42589.5</c:v>
                </c:pt>
                <c:pt idx="7741" formatCode="mm/dd/yyyy\ \ \ hh:mm">
                  <c:v>42589.666666666664</c:v>
                </c:pt>
                <c:pt idx="7742" formatCode="mm/dd/yyyy\ \ \ hh:mm">
                  <c:v>42589.833333333336</c:v>
                </c:pt>
                <c:pt idx="7743" formatCode="mm/dd/yyyy\ \ \ hh:mm">
                  <c:v>42590</c:v>
                </c:pt>
                <c:pt idx="7744" formatCode="mm/dd/yyyy\ \ \ hh:mm">
                  <c:v>42590.166666666664</c:v>
                </c:pt>
                <c:pt idx="7745" formatCode="mm/dd/yyyy\ \ \ hh:mm">
                  <c:v>42590.333333333336</c:v>
                </c:pt>
                <c:pt idx="7746" formatCode="mm/dd/yyyy\ \ \ hh:mm">
                  <c:v>42590.5</c:v>
                </c:pt>
                <c:pt idx="7747" formatCode="mm/dd/yyyy\ \ \ hh:mm">
                  <c:v>42590.666666666664</c:v>
                </c:pt>
                <c:pt idx="7748" formatCode="mm/dd/yyyy\ \ \ hh:mm">
                  <c:v>42590.833333333336</c:v>
                </c:pt>
                <c:pt idx="7749" formatCode="mm/dd/yyyy\ \ \ hh:mm">
                  <c:v>42591</c:v>
                </c:pt>
                <c:pt idx="7750" formatCode="mm/dd/yyyy\ \ \ hh:mm">
                  <c:v>42591.166666666664</c:v>
                </c:pt>
                <c:pt idx="7751" formatCode="mm/dd/yyyy\ \ \ hh:mm">
                  <c:v>42591.333333333336</c:v>
                </c:pt>
                <c:pt idx="7752" formatCode="mm/dd/yyyy\ \ \ hh:mm">
                  <c:v>42591.5</c:v>
                </c:pt>
                <c:pt idx="7753" formatCode="mm/dd/yyyy\ \ \ hh:mm">
                  <c:v>42591.666666666664</c:v>
                </c:pt>
                <c:pt idx="7754" formatCode="mm/dd/yyyy\ \ \ hh:mm">
                  <c:v>42591.833333333336</c:v>
                </c:pt>
                <c:pt idx="7755" formatCode="mm/dd/yyyy\ \ \ hh:mm">
                  <c:v>42592</c:v>
                </c:pt>
                <c:pt idx="7756" formatCode="mm/dd/yyyy\ \ \ hh:mm">
                  <c:v>42592.166666666664</c:v>
                </c:pt>
                <c:pt idx="7757" formatCode="mm/dd/yyyy\ \ \ hh:mm">
                  <c:v>42592.333333333336</c:v>
                </c:pt>
                <c:pt idx="7758" formatCode="mm/dd/yyyy\ \ \ hh:mm">
                  <c:v>42592.5</c:v>
                </c:pt>
                <c:pt idx="7759" formatCode="mm/dd/yyyy\ \ \ hh:mm">
                  <c:v>42592.666666666664</c:v>
                </c:pt>
                <c:pt idx="7760" formatCode="mm/dd/yyyy\ \ \ hh:mm">
                  <c:v>42592.833333333336</c:v>
                </c:pt>
                <c:pt idx="7761" formatCode="mm/dd/yyyy\ \ \ hh:mm">
                  <c:v>42593</c:v>
                </c:pt>
                <c:pt idx="7762" formatCode="mm/dd/yyyy\ \ \ hh:mm">
                  <c:v>42593.166666666664</c:v>
                </c:pt>
                <c:pt idx="7763" formatCode="mm/dd/yyyy\ \ \ hh:mm">
                  <c:v>42593.333333333336</c:v>
                </c:pt>
                <c:pt idx="7764" formatCode="mm/dd/yyyy\ \ \ hh:mm">
                  <c:v>42593.5</c:v>
                </c:pt>
                <c:pt idx="7765" formatCode="mm/dd/yyyy\ \ \ hh:mm">
                  <c:v>42593.666666666664</c:v>
                </c:pt>
                <c:pt idx="7766" formatCode="mm/dd/yyyy\ \ \ hh:mm">
                  <c:v>42593.833333333336</c:v>
                </c:pt>
                <c:pt idx="7767" formatCode="mm/dd/yyyy\ \ \ hh:mm">
                  <c:v>42594</c:v>
                </c:pt>
                <c:pt idx="7768" formatCode="mm/dd/yyyy\ \ \ hh:mm">
                  <c:v>42594.166666666664</c:v>
                </c:pt>
                <c:pt idx="7769" formatCode="mm/dd/yyyy\ \ \ hh:mm">
                  <c:v>42594.333333333336</c:v>
                </c:pt>
                <c:pt idx="7770" formatCode="mm/dd/yyyy\ \ \ hh:mm">
                  <c:v>42594.5</c:v>
                </c:pt>
                <c:pt idx="7771" formatCode="mm/dd/yyyy\ \ \ hh:mm">
                  <c:v>42594.666666666664</c:v>
                </c:pt>
                <c:pt idx="7772" formatCode="mm/dd/yyyy\ \ \ hh:mm">
                  <c:v>42594.833333333336</c:v>
                </c:pt>
                <c:pt idx="7773" formatCode="mm/dd/yyyy\ \ \ hh:mm">
                  <c:v>42595</c:v>
                </c:pt>
                <c:pt idx="7774" formatCode="mm/dd/yyyy\ \ \ hh:mm">
                  <c:v>42595.166666666664</c:v>
                </c:pt>
                <c:pt idx="7775" formatCode="mm/dd/yyyy\ \ \ hh:mm">
                  <c:v>42595.333333333336</c:v>
                </c:pt>
                <c:pt idx="7776" formatCode="mm/dd/yyyy\ \ \ hh:mm">
                  <c:v>42595.5</c:v>
                </c:pt>
                <c:pt idx="7777" formatCode="mm/dd/yyyy\ \ \ hh:mm">
                  <c:v>42595.666666666664</c:v>
                </c:pt>
                <c:pt idx="7778" formatCode="mm/dd/yyyy\ \ \ hh:mm">
                  <c:v>42595.833333333336</c:v>
                </c:pt>
                <c:pt idx="7779" formatCode="mm/dd/yyyy\ \ \ hh:mm">
                  <c:v>42596</c:v>
                </c:pt>
                <c:pt idx="7780" formatCode="mm/dd/yyyy\ \ \ hh:mm">
                  <c:v>42596.166666666664</c:v>
                </c:pt>
                <c:pt idx="7781" formatCode="mm/dd/yyyy\ \ \ hh:mm">
                  <c:v>42596.333333333336</c:v>
                </c:pt>
                <c:pt idx="7782" formatCode="mm/dd/yyyy\ \ \ hh:mm">
                  <c:v>42596.5</c:v>
                </c:pt>
                <c:pt idx="7783" formatCode="mm/dd/yyyy\ \ \ hh:mm">
                  <c:v>42596.666666666664</c:v>
                </c:pt>
                <c:pt idx="7784" formatCode="mm/dd/yyyy\ \ \ hh:mm">
                  <c:v>42596.833333333336</c:v>
                </c:pt>
                <c:pt idx="7785" formatCode="mm/dd/yyyy\ \ \ hh:mm">
                  <c:v>42597</c:v>
                </c:pt>
                <c:pt idx="7786" formatCode="mm/dd/yyyy\ \ \ hh:mm">
                  <c:v>42597.166666666664</c:v>
                </c:pt>
                <c:pt idx="7787" formatCode="mm/dd/yyyy\ \ \ hh:mm">
                  <c:v>42597.333333333336</c:v>
                </c:pt>
                <c:pt idx="7788" formatCode="mm/dd/yyyy\ \ \ hh:mm">
                  <c:v>42597.5</c:v>
                </c:pt>
                <c:pt idx="7789" formatCode="mm/dd/yyyy\ \ \ hh:mm">
                  <c:v>42597.666666666664</c:v>
                </c:pt>
                <c:pt idx="7790" formatCode="mm/dd/yyyy\ \ \ hh:mm">
                  <c:v>42597.833333333336</c:v>
                </c:pt>
                <c:pt idx="7791" formatCode="mm/dd/yyyy\ \ \ hh:mm">
                  <c:v>42598</c:v>
                </c:pt>
                <c:pt idx="7792" formatCode="mm/dd/yyyy\ \ \ hh:mm">
                  <c:v>42598.166666666664</c:v>
                </c:pt>
                <c:pt idx="7793" formatCode="mm/dd/yyyy\ \ \ hh:mm">
                  <c:v>42598.333333333336</c:v>
                </c:pt>
                <c:pt idx="7794" formatCode="mm/dd/yyyy\ \ \ hh:mm">
                  <c:v>42598.5</c:v>
                </c:pt>
                <c:pt idx="7795" formatCode="mm/dd/yyyy\ \ \ hh:mm">
                  <c:v>42598.666666666664</c:v>
                </c:pt>
                <c:pt idx="7796" formatCode="mm/dd/yyyy\ \ \ hh:mm">
                  <c:v>42598.833333333336</c:v>
                </c:pt>
                <c:pt idx="7797" formatCode="mm/dd/yyyy\ \ \ hh:mm">
                  <c:v>42599</c:v>
                </c:pt>
                <c:pt idx="7798" formatCode="mm/dd/yyyy\ \ \ hh:mm">
                  <c:v>42599.166666666664</c:v>
                </c:pt>
                <c:pt idx="7799" formatCode="mm/dd/yyyy\ \ \ hh:mm">
                  <c:v>42599.333333333336</c:v>
                </c:pt>
                <c:pt idx="7800" formatCode="mm/dd/yyyy\ \ \ hh:mm">
                  <c:v>42599.5</c:v>
                </c:pt>
                <c:pt idx="7801" formatCode="mm/dd/yyyy\ \ \ hh:mm">
                  <c:v>42599.666666666664</c:v>
                </c:pt>
                <c:pt idx="7802" formatCode="mm/dd/yyyy\ \ \ hh:mm">
                  <c:v>42599.833333333336</c:v>
                </c:pt>
                <c:pt idx="7803" formatCode="mm/dd/yyyy\ \ \ hh:mm">
                  <c:v>42600</c:v>
                </c:pt>
                <c:pt idx="7804" formatCode="mm/dd/yyyy\ \ \ hh:mm">
                  <c:v>42600.166666666664</c:v>
                </c:pt>
                <c:pt idx="7805" formatCode="mm/dd/yyyy\ \ \ hh:mm">
                  <c:v>42600.333333333336</c:v>
                </c:pt>
                <c:pt idx="7806" formatCode="mm/dd/yyyy\ \ \ hh:mm">
                  <c:v>42600.5</c:v>
                </c:pt>
                <c:pt idx="7807" formatCode="mm/dd/yyyy\ \ \ hh:mm">
                  <c:v>42600.666666666664</c:v>
                </c:pt>
                <c:pt idx="7808" formatCode="mm/dd/yyyy\ \ \ hh:mm">
                  <c:v>42600.833333333336</c:v>
                </c:pt>
                <c:pt idx="7809" formatCode="mm/dd/yyyy\ \ \ hh:mm">
                  <c:v>42601</c:v>
                </c:pt>
                <c:pt idx="7810" formatCode="mm/dd/yyyy\ \ \ hh:mm">
                  <c:v>42601.166666666664</c:v>
                </c:pt>
                <c:pt idx="7811" formatCode="mm/dd/yyyy\ \ \ hh:mm">
                  <c:v>42601.333333333336</c:v>
                </c:pt>
                <c:pt idx="7812" formatCode="mm/dd/yyyy\ \ \ hh:mm">
                  <c:v>42601.5</c:v>
                </c:pt>
                <c:pt idx="7813" formatCode="mm/dd/yyyy\ \ \ hh:mm">
                  <c:v>42601.666666666664</c:v>
                </c:pt>
                <c:pt idx="7814" formatCode="mm/dd/yyyy\ \ \ hh:mm">
                  <c:v>42601.833333333336</c:v>
                </c:pt>
                <c:pt idx="7815" formatCode="mm/dd/yyyy\ \ \ hh:mm">
                  <c:v>42602</c:v>
                </c:pt>
                <c:pt idx="7816" formatCode="mm/dd/yyyy\ \ \ hh:mm">
                  <c:v>42602.166666666664</c:v>
                </c:pt>
                <c:pt idx="7817" formatCode="mm/dd/yyyy\ \ \ hh:mm">
                  <c:v>42602.333333333336</c:v>
                </c:pt>
                <c:pt idx="7818" formatCode="mm/dd/yyyy\ \ \ hh:mm">
                  <c:v>42602.5</c:v>
                </c:pt>
                <c:pt idx="7819" formatCode="mm/dd/yyyy\ \ \ hh:mm">
                  <c:v>42602.666666666664</c:v>
                </c:pt>
                <c:pt idx="7820" formatCode="mm/dd/yyyy\ \ \ hh:mm">
                  <c:v>42602.833333333336</c:v>
                </c:pt>
                <c:pt idx="7821" formatCode="mm/dd/yyyy\ \ \ hh:mm">
                  <c:v>42603</c:v>
                </c:pt>
                <c:pt idx="7822" formatCode="mm/dd/yyyy\ \ \ hh:mm">
                  <c:v>42603.166666666664</c:v>
                </c:pt>
                <c:pt idx="7823" formatCode="mm/dd/yyyy\ \ \ hh:mm">
                  <c:v>42603.333333333336</c:v>
                </c:pt>
                <c:pt idx="7824" formatCode="mm/dd/yyyy\ \ \ hh:mm">
                  <c:v>42603.5</c:v>
                </c:pt>
                <c:pt idx="7825" formatCode="mm/dd/yyyy\ \ \ hh:mm">
                  <c:v>42603.666666666664</c:v>
                </c:pt>
                <c:pt idx="7826" formatCode="mm/dd/yyyy\ \ \ hh:mm">
                  <c:v>42603.833333333336</c:v>
                </c:pt>
                <c:pt idx="7827" formatCode="mm/dd/yyyy\ \ \ hh:mm">
                  <c:v>42604</c:v>
                </c:pt>
                <c:pt idx="7828" formatCode="mm/dd/yyyy\ \ \ hh:mm">
                  <c:v>42604.166666666664</c:v>
                </c:pt>
                <c:pt idx="7829" formatCode="mm/dd/yyyy\ \ \ hh:mm">
                  <c:v>42604.333333333336</c:v>
                </c:pt>
                <c:pt idx="7830" formatCode="mm/dd/yyyy\ \ \ hh:mm">
                  <c:v>42604.5</c:v>
                </c:pt>
                <c:pt idx="7831" formatCode="mm/dd/yyyy\ \ \ hh:mm">
                  <c:v>42604.666666666664</c:v>
                </c:pt>
                <c:pt idx="7832" formatCode="mm/dd/yyyy\ \ \ hh:mm">
                  <c:v>42604.833333333336</c:v>
                </c:pt>
                <c:pt idx="7833" formatCode="mm/dd/yyyy\ \ \ hh:mm">
                  <c:v>42605</c:v>
                </c:pt>
                <c:pt idx="7834" formatCode="mm/dd/yyyy\ \ \ hh:mm">
                  <c:v>42605.166666666664</c:v>
                </c:pt>
                <c:pt idx="7835" formatCode="mm/dd/yyyy\ \ \ hh:mm">
                  <c:v>42605.333333333336</c:v>
                </c:pt>
                <c:pt idx="7836" formatCode="mm/dd/yyyy\ \ \ hh:mm">
                  <c:v>42605.5</c:v>
                </c:pt>
                <c:pt idx="7837" formatCode="mm/dd/yyyy\ \ \ hh:mm">
                  <c:v>42605.666666666664</c:v>
                </c:pt>
                <c:pt idx="7838" formatCode="mm/dd/yyyy\ \ \ hh:mm">
                  <c:v>42605.833333333336</c:v>
                </c:pt>
                <c:pt idx="7839" formatCode="mm/dd/yyyy\ \ \ hh:mm">
                  <c:v>42606</c:v>
                </c:pt>
                <c:pt idx="7840" formatCode="mm/dd/yyyy\ \ \ hh:mm">
                  <c:v>42606.166666666664</c:v>
                </c:pt>
                <c:pt idx="7841" formatCode="mm/dd/yyyy\ \ \ hh:mm">
                  <c:v>42606.333333333336</c:v>
                </c:pt>
                <c:pt idx="7842" formatCode="mm/dd/yyyy\ \ \ hh:mm">
                  <c:v>42606.5</c:v>
                </c:pt>
                <c:pt idx="7843" formatCode="mm/dd/yyyy\ \ \ hh:mm">
                  <c:v>42606.666666666664</c:v>
                </c:pt>
                <c:pt idx="7844" formatCode="mm/dd/yyyy\ \ \ hh:mm">
                  <c:v>42606.833333333336</c:v>
                </c:pt>
                <c:pt idx="7845" formatCode="mm/dd/yyyy\ \ \ hh:mm">
                  <c:v>42607</c:v>
                </c:pt>
                <c:pt idx="7846" formatCode="mm/dd/yyyy\ \ \ hh:mm">
                  <c:v>42607.166666666664</c:v>
                </c:pt>
                <c:pt idx="7847" formatCode="mm/dd/yyyy\ \ \ hh:mm">
                  <c:v>42607.333333333336</c:v>
                </c:pt>
                <c:pt idx="7848" formatCode="mm/dd/yyyy\ \ \ hh:mm">
                  <c:v>42607.5</c:v>
                </c:pt>
                <c:pt idx="7849" formatCode="mm/dd/yyyy\ \ \ hh:mm">
                  <c:v>42607.666666666664</c:v>
                </c:pt>
                <c:pt idx="7850" formatCode="mm/dd/yyyy\ \ \ hh:mm">
                  <c:v>42607.833333333336</c:v>
                </c:pt>
                <c:pt idx="7851" formatCode="mm/dd/yyyy\ \ \ hh:mm">
                  <c:v>42608</c:v>
                </c:pt>
                <c:pt idx="7852" formatCode="mm/dd/yyyy\ \ \ hh:mm">
                  <c:v>42608.166666666664</c:v>
                </c:pt>
                <c:pt idx="7853" formatCode="mm/dd/yyyy\ \ \ hh:mm">
                  <c:v>42608.333333333336</c:v>
                </c:pt>
                <c:pt idx="7854" formatCode="mm/dd/yyyy\ \ \ hh:mm">
                  <c:v>42608.5</c:v>
                </c:pt>
                <c:pt idx="7855" formatCode="mm/dd/yyyy\ \ \ hh:mm">
                  <c:v>42608.666666666664</c:v>
                </c:pt>
                <c:pt idx="7856" formatCode="mm/dd/yyyy\ \ \ hh:mm">
                  <c:v>42608.833333333336</c:v>
                </c:pt>
                <c:pt idx="7857" formatCode="mm/dd/yyyy\ \ \ hh:mm">
                  <c:v>42609</c:v>
                </c:pt>
                <c:pt idx="7858" formatCode="mm/dd/yyyy\ \ \ hh:mm">
                  <c:v>42609.166666666664</c:v>
                </c:pt>
                <c:pt idx="7859" formatCode="mm/dd/yyyy\ \ \ hh:mm">
                  <c:v>42609.333333333336</c:v>
                </c:pt>
                <c:pt idx="7860" formatCode="mm/dd/yyyy\ \ \ hh:mm">
                  <c:v>42609.5</c:v>
                </c:pt>
                <c:pt idx="7861" formatCode="mm/dd/yyyy\ \ \ hh:mm">
                  <c:v>42609.666666666664</c:v>
                </c:pt>
                <c:pt idx="7862" formatCode="mm/dd/yyyy\ \ \ hh:mm">
                  <c:v>42609.833333333336</c:v>
                </c:pt>
                <c:pt idx="7863" formatCode="mm/dd/yyyy\ \ \ hh:mm">
                  <c:v>42610</c:v>
                </c:pt>
                <c:pt idx="7864" formatCode="mm/dd/yyyy\ \ \ hh:mm">
                  <c:v>42610.166666666664</c:v>
                </c:pt>
                <c:pt idx="7865" formatCode="mm/dd/yyyy\ \ \ hh:mm">
                  <c:v>42610.333333333336</c:v>
                </c:pt>
                <c:pt idx="7866" formatCode="mm/dd/yyyy\ \ \ hh:mm">
                  <c:v>42610.5</c:v>
                </c:pt>
                <c:pt idx="7867" formatCode="mm/dd/yyyy\ \ \ hh:mm">
                  <c:v>42610.666666666664</c:v>
                </c:pt>
                <c:pt idx="7868" formatCode="mm/dd/yyyy\ \ \ hh:mm">
                  <c:v>42610.833333333336</c:v>
                </c:pt>
                <c:pt idx="7869" formatCode="mm/dd/yyyy\ \ \ hh:mm">
                  <c:v>42611</c:v>
                </c:pt>
                <c:pt idx="7870" formatCode="mm/dd/yyyy\ \ \ hh:mm">
                  <c:v>42611.166666666664</c:v>
                </c:pt>
                <c:pt idx="7871" formatCode="mm/dd/yyyy\ \ \ hh:mm">
                  <c:v>42611.333333333336</c:v>
                </c:pt>
                <c:pt idx="7872" formatCode="mm/dd/yyyy\ \ \ hh:mm">
                  <c:v>42611.5</c:v>
                </c:pt>
                <c:pt idx="7873" formatCode="mm/dd/yyyy\ \ \ hh:mm">
                  <c:v>42611.666666666664</c:v>
                </c:pt>
                <c:pt idx="7874" formatCode="mm/dd/yyyy\ \ \ hh:mm">
                  <c:v>42611.833333333336</c:v>
                </c:pt>
                <c:pt idx="7875" formatCode="mm/dd/yyyy\ \ \ hh:mm">
                  <c:v>42612</c:v>
                </c:pt>
                <c:pt idx="7876" formatCode="mm/dd/yyyy\ \ \ hh:mm">
                  <c:v>42612.166666666664</c:v>
                </c:pt>
                <c:pt idx="7877" formatCode="mm/dd/yyyy\ \ \ hh:mm">
                  <c:v>42612.333333333336</c:v>
                </c:pt>
                <c:pt idx="7878" formatCode="mm/dd/yyyy\ \ \ hh:mm">
                  <c:v>42612.5</c:v>
                </c:pt>
                <c:pt idx="7879" formatCode="mm/dd/yyyy\ \ \ hh:mm">
                  <c:v>42612.666666666664</c:v>
                </c:pt>
                <c:pt idx="7880" formatCode="mm/dd/yyyy\ \ \ hh:mm">
                  <c:v>42612.833333333336</c:v>
                </c:pt>
                <c:pt idx="7881" formatCode="mm/dd/yyyy\ \ \ hh:mm">
                  <c:v>42613</c:v>
                </c:pt>
                <c:pt idx="7882" formatCode="mm/dd/yyyy\ \ \ hh:mm">
                  <c:v>42613.166666666664</c:v>
                </c:pt>
                <c:pt idx="7883" formatCode="mm/dd/yyyy\ \ \ hh:mm">
                  <c:v>42613.333333333336</c:v>
                </c:pt>
                <c:pt idx="7884" formatCode="mm/dd/yyyy\ \ \ hh:mm">
                  <c:v>42613.5</c:v>
                </c:pt>
                <c:pt idx="7885" formatCode="mm/dd/yyyy\ \ \ hh:mm">
                  <c:v>42613.666666666664</c:v>
                </c:pt>
                <c:pt idx="7886" formatCode="mm/dd/yyyy\ \ \ hh:mm">
                  <c:v>42613.833333333336</c:v>
                </c:pt>
                <c:pt idx="7887" formatCode="mm/dd/yyyy\ \ \ hh:mm">
                  <c:v>42614</c:v>
                </c:pt>
                <c:pt idx="7888" formatCode="mm/dd/yyyy\ \ \ hh:mm">
                  <c:v>42614.166666666664</c:v>
                </c:pt>
                <c:pt idx="7889" formatCode="mm/dd/yyyy\ \ \ hh:mm">
                  <c:v>42614.333333333336</c:v>
                </c:pt>
                <c:pt idx="7890" formatCode="mm/dd/yyyy\ \ \ hh:mm">
                  <c:v>42614.5</c:v>
                </c:pt>
                <c:pt idx="7891" formatCode="mm/dd/yyyy\ \ \ hh:mm">
                  <c:v>42614.666666666664</c:v>
                </c:pt>
                <c:pt idx="7892" formatCode="mm/dd/yyyy\ \ \ hh:mm">
                  <c:v>42614.833333333336</c:v>
                </c:pt>
                <c:pt idx="7893" formatCode="mm/dd/yyyy\ \ \ hh:mm">
                  <c:v>42615</c:v>
                </c:pt>
                <c:pt idx="7894" formatCode="mm/dd/yyyy\ \ \ hh:mm">
                  <c:v>42615.166666666664</c:v>
                </c:pt>
                <c:pt idx="7895" formatCode="mm/dd/yyyy\ \ \ hh:mm">
                  <c:v>42615.333333333336</c:v>
                </c:pt>
                <c:pt idx="7896" formatCode="mm/dd/yyyy\ \ \ hh:mm">
                  <c:v>42615.5</c:v>
                </c:pt>
                <c:pt idx="7897" formatCode="mm/dd/yyyy\ \ \ hh:mm">
                  <c:v>42615.666666666664</c:v>
                </c:pt>
                <c:pt idx="7898" formatCode="mm/dd/yyyy\ \ \ hh:mm">
                  <c:v>42615.833333333336</c:v>
                </c:pt>
                <c:pt idx="7899" formatCode="mm/dd/yyyy\ \ \ hh:mm">
                  <c:v>42616</c:v>
                </c:pt>
                <c:pt idx="7900" formatCode="mm/dd/yyyy\ \ \ hh:mm">
                  <c:v>42616.166666666664</c:v>
                </c:pt>
                <c:pt idx="7901" formatCode="mm/dd/yyyy\ \ \ hh:mm">
                  <c:v>42616.333333333336</c:v>
                </c:pt>
                <c:pt idx="7902" formatCode="mm/dd/yyyy\ \ \ hh:mm">
                  <c:v>42616.5</c:v>
                </c:pt>
                <c:pt idx="7903" formatCode="mm/dd/yyyy\ \ \ hh:mm">
                  <c:v>42616.666666666664</c:v>
                </c:pt>
                <c:pt idx="7904" formatCode="mm/dd/yyyy\ \ \ hh:mm">
                  <c:v>42616.833333333336</c:v>
                </c:pt>
                <c:pt idx="7905" formatCode="mm/dd/yyyy\ \ \ hh:mm">
                  <c:v>42617</c:v>
                </c:pt>
                <c:pt idx="7906" formatCode="mm/dd/yyyy\ \ \ hh:mm">
                  <c:v>42617.166666666664</c:v>
                </c:pt>
                <c:pt idx="7907" formatCode="mm/dd/yyyy\ \ \ hh:mm">
                  <c:v>42617.333333333336</c:v>
                </c:pt>
                <c:pt idx="7908" formatCode="mm/dd/yyyy\ \ \ hh:mm">
                  <c:v>42617.5</c:v>
                </c:pt>
                <c:pt idx="7909" formatCode="mm/dd/yyyy\ \ \ hh:mm">
                  <c:v>42617.666666666664</c:v>
                </c:pt>
                <c:pt idx="7910" formatCode="mm/dd/yyyy\ \ \ hh:mm">
                  <c:v>42617.833333333336</c:v>
                </c:pt>
                <c:pt idx="7911" formatCode="mm/dd/yyyy\ \ \ hh:mm">
                  <c:v>42618</c:v>
                </c:pt>
                <c:pt idx="7912" formatCode="mm/dd/yyyy\ \ \ hh:mm">
                  <c:v>42618.166666666664</c:v>
                </c:pt>
                <c:pt idx="7913" formatCode="mm/dd/yyyy\ \ \ hh:mm">
                  <c:v>42618.333333333336</c:v>
                </c:pt>
                <c:pt idx="7914" formatCode="mm/dd/yyyy\ \ \ hh:mm">
                  <c:v>42618.5</c:v>
                </c:pt>
                <c:pt idx="7915" formatCode="mm/dd/yyyy\ \ \ hh:mm">
                  <c:v>42618.666666666664</c:v>
                </c:pt>
                <c:pt idx="7916" formatCode="mm/dd/yyyy\ \ \ hh:mm">
                  <c:v>42618.833333333336</c:v>
                </c:pt>
                <c:pt idx="7917" formatCode="mm/dd/yyyy\ \ \ hh:mm">
                  <c:v>42619</c:v>
                </c:pt>
                <c:pt idx="7918" formatCode="mm/dd/yyyy\ \ \ hh:mm">
                  <c:v>42619.166666666664</c:v>
                </c:pt>
                <c:pt idx="7919" formatCode="mm/dd/yyyy\ \ \ hh:mm">
                  <c:v>42619.333333333336</c:v>
                </c:pt>
                <c:pt idx="7920" formatCode="mm/dd/yyyy\ \ \ hh:mm">
                  <c:v>42619.5</c:v>
                </c:pt>
                <c:pt idx="7921" formatCode="mm/dd/yyyy\ \ \ hh:mm">
                  <c:v>42619.666666666664</c:v>
                </c:pt>
                <c:pt idx="7922" formatCode="mm/dd/yyyy\ \ \ hh:mm">
                  <c:v>42619.833333333336</c:v>
                </c:pt>
                <c:pt idx="7923" formatCode="mm/dd/yyyy\ \ \ hh:mm">
                  <c:v>42620</c:v>
                </c:pt>
                <c:pt idx="7924" formatCode="mm/dd/yyyy\ \ \ hh:mm">
                  <c:v>42620.166666666664</c:v>
                </c:pt>
                <c:pt idx="7925" formatCode="mm/dd/yyyy\ \ \ hh:mm">
                  <c:v>42620.333333333336</c:v>
                </c:pt>
                <c:pt idx="7926" formatCode="mm/dd/yyyy\ \ \ hh:mm">
                  <c:v>42620.5</c:v>
                </c:pt>
                <c:pt idx="7927" formatCode="mm/dd/yyyy\ \ \ hh:mm">
                  <c:v>42621.329861111109</c:v>
                </c:pt>
                <c:pt idx="7928" formatCode="mm/dd/yyyy\ \ \ hh:mm">
                  <c:v>42621.666666666664</c:v>
                </c:pt>
                <c:pt idx="7929" formatCode="mm/dd/yyyy\ \ \ hh:mm">
                  <c:v>42621.833333333336</c:v>
                </c:pt>
                <c:pt idx="7930" formatCode="mm/dd/yyyy\ \ \ hh:mm">
                  <c:v>42622</c:v>
                </c:pt>
                <c:pt idx="7931" formatCode="mm/dd/yyyy\ \ \ hh:mm">
                  <c:v>42622.166666666664</c:v>
                </c:pt>
                <c:pt idx="7932" formatCode="mm/dd/yyyy\ \ \ hh:mm">
                  <c:v>42622.333333333336</c:v>
                </c:pt>
                <c:pt idx="7933" formatCode="mm/dd/yyyy\ \ \ hh:mm">
                  <c:v>42622.5</c:v>
                </c:pt>
                <c:pt idx="7934" formatCode="mm/dd/yyyy\ \ \ hh:mm">
                  <c:v>42622.666666666664</c:v>
                </c:pt>
                <c:pt idx="7935" formatCode="mm/dd/yyyy\ \ \ hh:mm">
                  <c:v>42622.833333333336</c:v>
                </c:pt>
                <c:pt idx="7936" formatCode="mm/dd/yyyy\ \ \ hh:mm">
                  <c:v>42623</c:v>
                </c:pt>
                <c:pt idx="7937" formatCode="mm/dd/yyyy\ \ \ hh:mm">
                  <c:v>42623.166666666664</c:v>
                </c:pt>
                <c:pt idx="7938" formatCode="mm/dd/yyyy\ \ \ hh:mm">
                  <c:v>42623.333333333336</c:v>
                </c:pt>
                <c:pt idx="7939" formatCode="mm/dd/yyyy\ \ \ hh:mm">
                  <c:v>42623.5</c:v>
                </c:pt>
                <c:pt idx="7940" formatCode="mm/dd/yyyy\ \ \ hh:mm">
                  <c:v>42623.666666666664</c:v>
                </c:pt>
                <c:pt idx="7941" formatCode="mm/dd/yyyy\ \ \ hh:mm">
                  <c:v>42623.833333333336</c:v>
                </c:pt>
                <c:pt idx="7942" formatCode="mm/dd/yyyy\ \ \ hh:mm">
                  <c:v>42624</c:v>
                </c:pt>
                <c:pt idx="7943" formatCode="mm/dd/yyyy\ \ \ hh:mm">
                  <c:v>42624.166666666664</c:v>
                </c:pt>
                <c:pt idx="7944" formatCode="mm/dd/yyyy\ \ \ hh:mm">
                  <c:v>42624.333333333336</c:v>
                </c:pt>
                <c:pt idx="7945" formatCode="mm/dd/yyyy\ \ \ hh:mm">
                  <c:v>42624.5</c:v>
                </c:pt>
                <c:pt idx="7946" formatCode="mm/dd/yyyy\ \ \ hh:mm">
                  <c:v>42624.666666666664</c:v>
                </c:pt>
                <c:pt idx="7947" formatCode="mm/dd/yyyy\ \ \ hh:mm">
                  <c:v>42624.833333333336</c:v>
                </c:pt>
                <c:pt idx="7948" formatCode="mm/dd/yyyy\ \ \ hh:mm">
                  <c:v>42625</c:v>
                </c:pt>
                <c:pt idx="7949" formatCode="mm/dd/yyyy\ \ \ hh:mm">
                  <c:v>42625.166666666664</c:v>
                </c:pt>
                <c:pt idx="7950" formatCode="mm/dd/yyyy\ \ \ hh:mm">
                  <c:v>42625.333333333336</c:v>
                </c:pt>
                <c:pt idx="7951" formatCode="mm/dd/yyyy\ \ \ hh:mm">
                  <c:v>42625.5</c:v>
                </c:pt>
                <c:pt idx="7952" formatCode="mm/dd/yyyy\ \ \ hh:mm">
                  <c:v>42625.666666666664</c:v>
                </c:pt>
                <c:pt idx="7953" formatCode="mm/dd/yyyy\ \ \ hh:mm">
                  <c:v>42625.833333333336</c:v>
                </c:pt>
                <c:pt idx="7954" formatCode="mm/dd/yyyy\ \ \ hh:mm">
                  <c:v>42626</c:v>
                </c:pt>
                <c:pt idx="7955" formatCode="mm/dd/yyyy\ \ \ hh:mm">
                  <c:v>42626.166666666664</c:v>
                </c:pt>
                <c:pt idx="7956" formatCode="mm/dd/yyyy\ \ \ hh:mm">
                  <c:v>42626.333333333336</c:v>
                </c:pt>
                <c:pt idx="7957" formatCode="mm/dd/yyyy\ \ \ hh:mm">
                  <c:v>42626.5</c:v>
                </c:pt>
                <c:pt idx="7958" formatCode="mm/dd/yyyy\ \ \ hh:mm">
                  <c:v>42626.666666666664</c:v>
                </c:pt>
                <c:pt idx="7959" formatCode="mm/dd/yyyy\ \ \ hh:mm">
                  <c:v>42626.833333333336</c:v>
                </c:pt>
                <c:pt idx="7960" formatCode="mm/dd/yyyy\ \ \ hh:mm">
                  <c:v>42627</c:v>
                </c:pt>
                <c:pt idx="7961" formatCode="mm/dd/yyyy\ \ \ hh:mm">
                  <c:v>42627.166666666664</c:v>
                </c:pt>
                <c:pt idx="7962" formatCode="mm/dd/yyyy\ \ \ hh:mm">
                  <c:v>42627.333333333336</c:v>
                </c:pt>
                <c:pt idx="7963" formatCode="mm/dd/yyyy\ \ \ hh:mm">
                  <c:v>42627.5</c:v>
                </c:pt>
                <c:pt idx="7964" formatCode="mm/dd/yyyy\ \ \ hh:mm">
                  <c:v>42627.666666666664</c:v>
                </c:pt>
                <c:pt idx="7965" formatCode="mm/dd/yyyy\ \ \ hh:mm">
                  <c:v>42627.833333333336</c:v>
                </c:pt>
                <c:pt idx="7966" formatCode="mm/dd/yyyy\ \ \ hh:mm">
                  <c:v>42628</c:v>
                </c:pt>
                <c:pt idx="7967" formatCode="mm/dd/yyyy\ \ \ hh:mm">
                  <c:v>42628.166666666664</c:v>
                </c:pt>
                <c:pt idx="7968" formatCode="mm/dd/yyyy\ \ \ hh:mm">
                  <c:v>42628.333333333336</c:v>
                </c:pt>
                <c:pt idx="7969" formatCode="mm/dd/yyyy\ \ \ hh:mm">
                  <c:v>42628.5</c:v>
                </c:pt>
                <c:pt idx="7970" formatCode="mm/dd/yyyy\ \ \ hh:mm">
                  <c:v>42628.666666666664</c:v>
                </c:pt>
                <c:pt idx="7971" formatCode="mm/dd/yyyy\ \ \ hh:mm">
                  <c:v>42628.833333333336</c:v>
                </c:pt>
                <c:pt idx="7972" formatCode="mm/dd/yyyy\ \ \ hh:mm">
                  <c:v>42629</c:v>
                </c:pt>
                <c:pt idx="7973" formatCode="mm/dd/yyyy\ \ \ hh:mm">
                  <c:v>42629.166666666664</c:v>
                </c:pt>
                <c:pt idx="7974" formatCode="mm/dd/yyyy\ \ \ hh:mm">
                  <c:v>42629.333333333336</c:v>
                </c:pt>
                <c:pt idx="7975" formatCode="mm/dd/yyyy\ \ \ hh:mm">
                  <c:v>42629.5</c:v>
                </c:pt>
                <c:pt idx="7976" formatCode="mm/dd/yyyy\ \ \ hh:mm">
                  <c:v>42629.666666666664</c:v>
                </c:pt>
                <c:pt idx="7977" formatCode="mm/dd/yyyy\ \ \ hh:mm">
                  <c:v>42629.833333333336</c:v>
                </c:pt>
                <c:pt idx="7978" formatCode="mm/dd/yyyy\ \ \ hh:mm">
                  <c:v>42630</c:v>
                </c:pt>
                <c:pt idx="7979" formatCode="mm/dd/yyyy\ \ \ hh:mm">
                  <c:v>42630.166666666664</c:v>
                </c:pt>
                <c:pt idx="7980" formatCode="mm/dd/yyyy\ \ \ hh:mm">
                  <c:v>42630.333333333336</c:v>
                </c:pt>
                <c:pt idx="7981" formatCode="mm/dd/yyyy\ \ \ hh:mm">
                  <c:v>42630.5</c:v>
                </c:pt>
                <c:pt idx="7982" formatCode="mm/dd/yyyy\ \ \ hh:mm">
                  <c:v>42630.666666666664</c:v>
                </c:pt>
                <c:pt idx="7983" formatCode="mm/dd/yyyy\ \ \ hh:mm">
                  <c:v>42630.833333333336</c:v>
                </c:pt>
                <c:pt idx="7984" formatCode="mm/dd/yyyy\ \ \ hh:mm">
                  <c:v>42631</c:v>
                </c:pt>
                <c:pt idx="7985" formatCode="mm/dd/yyyy\ \ \ hh:mm">
                  <c:v>42631.166666666664</c:v>
                </c:pt>
                <c:pt idx="7986" formatCode="mm/dd/yyyy\ \ \ hh:mm">
                  <c:v>42631.333333333336</c:v>
                </c:pt>
                <c:pt idx="7987" formatCode="mm/dd/yyyy\ \ \ hh:mm">
                  <c:v>42631.5</c:v>
                </c:pt>
                <c:pt idx="7988" formatCode="mm/dd/yyyy\ \ \ hh:mm">
                  <c:v>42631.666666666664</c:v>
                </c:pt>
                <c:pt idx="7989" formatCode="mm/dd/yyyy\ \ \ hh:mm">
                  <c:v>42631.833333333336</c:v>
                </c:pt>
                <c:pt idx="7990" formatCode="mm/dd/yyyy\ \ \ hh:mm">
                  <c:v>42632</c:v>
                </c:pt>
                <c:pt idx="7991" formatCode="mm/dd/yyyy\ \ \ hh:mm">
                  <c:v>42632.166666666664</c:v>
                </c:pt>
                <c:pt idx="7992" formatCode="mm/dd/yyyy\ \ \ hh:mm">
                  <c:v>42632.333333333336</c:v>
                </c:pt>
                <c:pt idx="7993" formatCode="mm/dd/yyyy\ \ \ hh:mm">
                  <c:v>42632.5</c:v>
                </c:pt>
                <c:pt idx="7994" formatCode="mm/dd/yyyy\ \ \ hh:mm">
                  <c:v>42632.666666666664</c:v>
                </c:pt>
                <c:pt idx="7995" formatCode="mm/dd/yyyy\ \ \ hh:mm">
                  <c:v>42632.833333333336</c:v>
                </c:pt>
                <c:pt idx="7996" formatCode="mm/dd/yyyy\ \ \ hh:mm">
                  <c:v>42633</c:v>
                </c:pt>
                <c:pt idx="7997" formatCode="mm/dd/yyyy\ \ \ hh:mm">
                  <c:v>42633.166666666664</c:v>
                </c:pt>
                <c:pt idx="7998" formatCode="mm/dd/yyyy\ \ \ hh:mm">
                  <c:v>42633.333333333336</c:v>
                </c:pt>
                <c:pt idx="7999" formatCode="mm/dd/yyyy\ \ \ hh:mm">
                  <c:v>42633.5</c:v>
                </c:pt>
                <c:pt idx="8000" formatCode="mm/dd/yyyy\ \ \ hh:mm">
                  <c:v>42633.666666666664</c:v>
                </c:pt>
                <c:pt idx="8001" formatCode="mm/dd/yyyy\ \ \ hh:mm">
                  <c:v>42633.833333333336</c:v>
                </c:pt>
                <c:pt idx="8002" formatCode="mm/dd/yyyy\ \ \ hh:mm">
                  <c:v>42634</c:v>
                </c:pt>
                <c:pt idx="8003" formatCode="mm/dd/yyyy\ \ \ hh:mm">
                  <c:v>42634.166666666664</c:v>
                </c:pt>
                <c:pt idx="8004" formatCode="mm/dd/yyyy\ \ \ hh:mm">
                  <c:v>42634.333333333336</c:v>
                </c:pt>
                <c:pt idx="8005" formatCode="mm/dd/yyyy\ \ \ hh:mm">
                  <c:v>42634.5</c:v>
                </c:pt>
                <c:pt idx="8006" formatCode="mm/dd/yyyy\ \ \ hh:mm">
                  <c:v>42634.666666666664</c:v>
                </c:pt>
                <c:pt idx="8007" formatCode="mm/dd/yyyy\ \ \ hh:mm">
                  <c:v>42634.833333333336</c:v>
                </c:pt>
                <c:pt idx="8008" formatCode="mm/dd/yyyy\ \ \ hh:mm">
                  <c:v>42635</c:v>
                </c:pt>
                <c:pt idx="8009" formatCode="mm/dd/yyyy\ \ \ hh:mm">
                  <c:v>42635.166666666664</c:v>
                </c:pt>
                <c:pt idx="8010" formatCode="mm/dd/yyyy\ \ \ hh:mm">
                  <c:v>42635.333333333336</c:v>
                </c:pt>
                <c:pt idx="8011" formatCode="mm/dd/yyyy\ \ \ hh:mm">
                  <c:v>42635.5</c:v>
                </c:pt>
                <c:pt idx="8012" formatCode="mm/dd/yyyy\ \ \ hh:mm">
                  <c:v>42635.666666666664</c:v>
                </c:pt>
                <c:pt idx="8013" formatCode="mm/dd/yyyy\ \ \ hh:mm">
                  <c:v>42635.833333333336</c:v>
                </c:pt>
                <c:pt idx="8014" formatCode="mm/dd/yyyy\ \ \ hh:mm">
                  <c:v>42636</c:v>
                </c:pt>
                <c:pt idx="8015" formatCode="mm/dd/yyyy\ \ \ hh:mm">
                  <c:v>42636.166666666664</c:v>
                </c:pt>
                <c:pt idx="8016" formatCode="mm/dd/yyyy\ \ \ hh:mm">
                  <c:v>42636.333333333336</c:v>
                </c:pt>
                <c:pt idx="8017" formatCode="mm/dd/yyyy\ \ \ hh:mm">
                  <c:v>42636.5</c:v>
                </c:pt>
                <c:pt idx="8018" formatCode="mm/dd/yyyy\ \ \ hh:mm">
                  <c:v>42636.666666666664</c:v>
                </c:pt>
                <c:pt idx="8019" formatCode="mm/dd/yyyy\ \ \ hh:mm">
                  <c:v>42636.833333333336</c:v>
                </c:pt>
                <c:pt idx="8020" formatCode="mm/dd/yyyy\ \ \ hh:mm">
                  <c:v>42637</c:v>
                </c:pt>
                <c:pt idx="8021" formatCode="mm/dd/yyyy\ \ \ hh:mm">
                  <c:v>42637.166666666664</c:v>
                </c:pt>
                <c:pt idx="8022" formatCode="mm/dd/yyyy\ \ \ hh:mm">
                  <c:v>42637.333333333336</c:v>
                </c:pt>
                <c:pt idx="8023" formatCode="mm/dd/yyyy\ \ \ hh:mm">
                  <c:v>42637.5</c:v>
                </c:pt>
                <c:pt idx="8024" formatCode="mm/dd/yyyy\ \ \ hh:mm">
                  <c:v>42637.666666666664</c:v>
                </c:pt>
                <c:pt idx="8025" formatCode="mm/dd/yyyy\ \ \ hh:mm">
                  <c:v>42637.833333333336</c:v>
                </c:pt>
                <c:pt idx="8026" formatCode="mm/dd/yyyy\ \ \ hh:mm">
                  <c:v>42638</c:v>
                </c:pt>
                <c:pt idx="8027" formatCode="mm/dd/yyyy\ \ \ hh:mm">
                  <c:v>42638.166666666664</c:v>
                </c:pt>
                <c:pt idx="8028" formatCode="mm/dd/yyyy\ \ \ hh:mm">
                  <c:v>42638.333333333336</c:v>
                </c:pt>
                <c:pt idx="8029" formatCode="mm/dd/yyyy\ \ \ hh:mm">
                  <c:v>42638.5</c:v>
                </c:pt>
                <c:pt idx="8030" formatCode="mm/dd/yyyy\ \ \ hh:mm">
                  <c:v>42638.666666666664</c:v>
                </c:pt>
                <c:pt idx="8031" formatCode="mm/dd/yyyy\ \ \ hh:mm">
                  <c:v>42638.833333333336</c:v>
                </c:pt>
                <c:pt idx="8032" formatCode="mm/dd/yyyy\ \ \ hh:mm">
                  <c:v>42639</c:v>
                </c:pt>
                <c:pt idx="8033" formatCode="mm/dd/yyyy\ \ \ hh:mm">
                  <c:v>42639.166666666664</c:v>
                </c:pt>
                <c:pt idx="8034" formatCode="mm/dd/yyyy\ \ \ hh:mm">
                  <c:v>42639.333333333336</c:v>
                </c:pt>
                <c:pt idx="8035" formatCode="mm/dd/yyyy\ \ \ hh:mm">
                  <c:v>42639.5</c:v>
                </c:pt>
                <c:pt idx="8036" formatCode="mm/dd/yyyy\ \ \ hh:mm">
                  <c:v>42639.666666666664</c:v>
                </c:pt>
                <c:pt idx="8037" formatCode="mm/dd/yyyy\ \ \ hh:mm">
                  <c:v>42639.833333333336</c:v>
                </c:pt>
                <c:pt idx="8038" formatCode="mm/dd/yyyy\ \ \ hh:mm">
                  <c:v>42640</c:v>
                </c:pt>
                <c:pt idx="8039" formatCode="mm/dd/yyyy\ \ \ hh:mm">
                  <c:v>42640.166666666664</c:v>
                </c:pt>
                <c:pt idx="8040" formatCode="mm/dd/yyyy\ \ \ hh:mm">
                  <c:v>42640.333333333336</c:v>
                </c:pt>
                <c:pt idx="8041" formatCode="mm/dd/yyyy\ \ \ hh:mm">
                  <c:v>42640.5</c:v>
                </c:pt>
                <c:pt idx="8042" formatCode="mm/dd/yyyy\ \ \ hh:mm">
                  <c:v>42640.666666666664</c:v>
                </c:pt>
                <c:pt idx="8043" formatCode="mm/dd/yyyy\ \ \ hh:mm">
                  <c:v>42640.833333333336</c:v>
                </c:pt>
                <c:pt idx="8044" formatCode="mm/dd/yyyy\ \ \ hh:mm">
                  <c:v>42641</c:v>
                </c:pt>
                <c:pt idx="8045" formatCode="mm/dd/yyyy\ \ \ hh:mm">
                  <c:v>42641.166666666664</c:v>
                </c:pt>
                <c:pt idx="8046" formatCode="mm/dd/yyyy\ \ \ hh:mm">
                  <c:v>42641.333333333336</c:v>
                </c:pt>
                <c:pt idx="8047" formatCode="mm/dd/yyyy\ \ \ hh:mm">
                  <c:v>42641.5</c:v>
                </c:pt>
                <c:pt idx="8048" formatCode="mm/dd/yyyy\ \ \ hh:mm">
                  <c:v>42641.666666666664</c:v>
                </c:pt>
                <c:pt idx="8049" formatCode="mm/dd/yyyy\ \ \ hh:mm">
                  <c:v>42641.833333333336</c:v>
                </c:pt>
                <c:pt idx="8050" formatCode="mm/dd/yyyy\ \ \ hh:mm">
                  <c:v>42642</c:v>
                </c:pt>
                <c:pt idx="8051" formatCode="mm/dd/yyyy\ \ \ hh:mm">
                  <c:v>42642.166666666664</c:v>
                </c:pt>
                <c:pt idx="8052" formatCode="mm/dd/yyyy\ \ \ hh:mm">
                  <c:v>42642.333333333336</c:v>
                </c:pt>
                <c:pt idx="8053" formatCode="mm/dd/yyyy\ \ \ hh:mm">
                  <c:v>42642.5</c:v>
                </c:pt>
                <c:pt idx="8054" formatCode="mm/dd/yyyy\ \ \ hh:mm">
                  <c:v>42642.666666666664</c:v>
                </c:pt>
                <c:pt idx="8055" formatCode="mm/dd/yyyy\ \ \ hh:mm">
                  <c:v>42642.833333333336</c:v>
                </c:pt>
                <c:pt idx="8056" formatCode="mm/dd/yyyy\ \ \ hh:mm">
                  <c:v>42643</c:v>
                </c:pt>
                <c:pt idx="8057" formatCode="mm/dd/yyyy\ \ \ hh:mm">
                  <c:v>42643.166666666664</c:v>
                </c:pt>
                <c:pt idx="8058" formatCode="mm/dd/yyyy\ \ \ hh:mm">
                  <c:v>42643.333333333336</c:v>
                </c:pt>
                <c:pt idx="8059" formatCode="mm/dd/yyyy\ \ \ hh:mm">
                  <c:v>42643.5</c:v>
                </c:pt>
                <c:pt idx="8060" formatCode="mm/dd/yyyy\ \ \ hh:mm">
                  <c:v>42643.666666666664</c:v>
                </c:pt>
                <c:pt idx="8061" formatCode="mm/dd/yyyy\ \ \ hh:mm">
                  <c:v>42643.833333333336</c:v>
                </c:pt>
                <c:pt idx="8062" formatCode="mm/dd/yyyy\ \ \ hh:mm">
                  <c:v>42644</c:v>
                </c:pt>
                <c:pt idx="8063" formatCode="mm/dd/yyyy\ \ \ hh:mm">
                  <c:v>42644.166666666664</c:v>
                </c:pt>
                <c:pt idx="8064" formatCode="mm/dd/yyyy\ \ \ hh:mm">
                  <c:v>42644.333333333336</c:v>
                </c:pt>
                <c:pt idx="8065" formatCode="mm/dd/yyyy\ \ \ hh:mm">
                  <c:v>42644.5</c:v>
                </c:pt>
                <c:pt idx="8066" formatCode="mm/dd/yyyy\ \ \ hh:mm">
                  <c:v>42644.666666666664</c:v>
                </c:pt>
                <c:pt idx="8067" formatCode="mm/dd/yyyy\ \ \ hh:mm">
                  <c:v>42644.833333333336</c:v>
                </c:pt>
                <c:pt idx="8068" formatCode="mm/dd/yyyy\ \ \ hh:mm">
                  <c:v>42645</c:v>
                </c:pt>
                <c:pt idx="8069" formatCode="mm/dd/yyyy\ \ \ hh:mm">
                  <c:v>42645.166666666664</c:v>
                </c:pt>
                <c:pt idx="8070" formatCode="mm/dd/yyyy\ \ \ hh:mm">
                  <c:v>42645.333333333336</c:v>
                </c:pt>
                <c:pt idx="8071" formatCode="mm/dd/yyyy\ \ \ hh:mm">
                  <c:v>42645.5</c:v>
                </c:pt>
                <c:pt idx="8072" formatCode="mm/dd/yyyy\ \ \ hh:mm">
                  <c:v>42645.666666666664</c:v>
                </c:pt>
                <c:pt idx="8073" formatCode="mm/dd/yyyy\ \ \ hh:mm">
                  <c:v>42645.833333333336</c:v>
                </c:pt>
                <c:pt idx="8074" formatCode="mm/dd/yyyy\ \ \ hh:mm">
                  <c:v>42646</c:v>
                </c:pt>
                <c:pt idx="8075" formatCode="mm/dd/yyyy\ \ \ hh:mm">
                  <c:v>42646.166666666664</c:v>
                </c:pt>
                <c:pt idx="8076" formatCode="mm/dd/yyyy\ \ \ hh:mm">
                  <c:v>42646.333333333336</c:v>
                </c:pt>
                <c:pt idx="8077" formatCode="mm/dd/yyyy\ \ \ hh:mm">
                  <c:v>42646.5</c:v>
                </c:pt>
                <c:pt idx="8078" formatCode="mm/dd/yyyy\ \ \ hh:mm">
                  <c:v>42646.666666666664</c:v>
                </c:pt>
                <c:pt idx="8079" formatCode="mm/dd/yyyy\ \ \ hh:mm">
                  <c:v>42646.833333333336</c:v>
                </c:pt>
                <c:pt idx="8080" formatCode="mm/dd/yyyy\ \ \ hh:mm">
                  <c:v>42647</c:v>
                </c:pt>
                <c:pt idx="8081" formatCode="mm/dd/yyyy\ \ \ hh:mm">
                  <c:v>42647.166666666664</c:v>
                </c:pt>
                <c:pt idx="8082" formatCode="mm/dd/yyyy\ \ \ hh:mm">
                  <c:v>42647.333333333336</c:v>
                </c:pt>
                <c:pt idx="8083" formatCode="mm/dd/yyyy\ \ \ hh:mm">
                  <c:v>42647.5</c:v>
                </c:pt>
                <c:pt idx="8084" formatCode="mm/dd/yyyy\ \ \ hh:mm">
                  <c:v>42647.666666666664</c:v>
                </c:pt>
                <c:pt idx="8085" formatCode="mm/dd/yyyy\ \ \ hh:mm">
                  <c:v>42647.833333333336</c:v>
                </c:pt>
                <c:pt idx="8086" formatCode="mm/dd/yyyy\ \ \ hh:mm">
                  <c:v>42648</c:v>
                </c:pt>
                <c:pt idx="8087" formatCode="mm/dd/yyyy\ \ \ hh:mm">
                  <c:v>42648.166666666664</c:v>
                </c:pt>
                <c:pt idx="8088" formatCode="mm/dd/yyyy\ \ \ hh:mm">
                  <c:v>42648.333333333336</c:v>
                </c:pt>
                <c:pt idx="8089" formatCode="mm/dd/yyyy\ \ \ hh:mm">
                  <c:v>42648.5</c:v>
                </c:pt>
                <c:pt idx="8090" formatCode="mm/dd/yyyy\ \ \ hh:mm">
                  <c:v>42648.666666666664</c:v>
                </c:pt>
                <c:pt idx="8091" formatCode="mm/dd/yyyy\ \ \ hh:mm">
                  <c:v>42648.833333333336</c:v>
                </c:pt>
                <c:pt idx="8092" formatCode="mm/dd/yyyy\ \ \ hh:mm">
                  <c:v>42649</c:v>
                </c:pt>
                <c:pt idx="8093" formatCode="mm/dd/yyyy\ \ \ hh:mm">
                  <c:v>42649.166666666664</c:v>
                </c:pt>
                <c:pt idx="8094" formatCode="mm/dd/yyyy\ \ \ hh:mm">
                  <c:v>42649.333333333336</c:v>
                </c:pt>
                <c:pt idx="8095" formatCode="mm/dd/yyyy\ \ \ hh:mm">
                  <c:v>42649.5</c:v>
                </c:pt>
                <c:pt idx="8096" formatCode="mm/dd/yyyy\ \ \ hh:mm">
                  <c:v>42649.666666666664</c:v>
                </c:pt>
                <c:pt idx="8097" formatCode="mm/dd/yyyy\ \ \ hh:mm">
                  <c:v>42649.833333333336</c:v>
                </c:pt>
                <c:pt idx="8098" formatCode="mm/dd/yyyy\ \ \ hh:mm">
                  <c:v>42650</c:v>
                </c:pt>
                <c:pt idx="8099" formatCode="mm/dd/yyyy\ \ \ hh:mm">
                  <c:v>42650.166666666664</c:v>
                </c:pt>
                <c:pt idx="8100" formatCode="mm/dd/yyyy\ \ \ hh:mm">
                  <c:v>42650.333333333336</c:v>
                </c:pt>
                <c:pt idx="8101" formatCode="mm/dd/yyyy\ \ \ hh:mm">
                  <c:v>42650.5</c:v>
                </c:pt>
                <c:pt idx="8102" formatCode="mm/dd/yyyy\ \ \ hh:mm">
                  <c:v>42650.666666666664</c:v>
                </c:pt>
                <c:pt idx="8103" formatCode="mm/dd/yyyy\ \ \ hh:mm">
                  <c:v>42650.833333333336</c:v>
                </c:pt>
                <c:pt idx="8104" formatCode="mm/dd/yyyy\ \ \ hh:mm">
                  <c:v>42651</c:v>
                </c:pt>
                <c:pt idx="8105" formatCode="mm/dd/yyyy\ \ \ hh:mm">
                  <c:v>42651.166666666664</c:v>
                </c:pt>
                <c:pt idx="8106" formatCode="mm/dd/yyyy\ \ \ hh:mm">
                  <c:v>42651.333333333336</c:v>
                </c:pt>
                <c:pt idx="8107" formatCode="mm/dd/yyyy\ \ \ hh:mm">
                  <c:v>42651.5</c:v>
                </c:pt>
                <c:pt idx="8108" formatCode="mm/dd/yyyy\ \ \ hh:mm">
                  <c:v>42651.666666666664</c:v>
                </c:pt>
                <c:pt idx="8109" formatCode="mm/dd/yyyy\ \ \ hh:mm">
                  <c:v>42651.833333333336</c:v>
                </c:pt>
                <c:pt idx="8110" formatCode="mm/dd/yyyy\ \ \ hh:mm">
                  <c:v>42652</c:v>
                </c:pt>
                <c:pt idx="8111" formatCode="mm/dd/yyyy\ \ \ hh:mm">
                  <c:v>42652.166666666664</c:v>
                </c:pt>
                <c:pt idx="8112" formatCode="mm/dd/yyyy\ \ \ hh:mm">
                  <c:v>42652.333333333336</c:v>
                </c:pt>
                <c:pt idx="8113" formatCode="mm/dd/yyyy\ \ \ hh:mm">
                  <c:v>42652.5</c:v>
                </c:pt>
                <c:pt idx="8114" formatCode="mm/dd/yyyy\ \ \ hh:mm">
                  <c:v>42652.666666666664</c:v>
                </c:pt>
                <c:pt idx="8115" formatCode="mm/dd/yyyy\ \ \ hh:mm">
                  <c:v>42652.833333333336</c:v>
                </c:pt>
                <c:pt idx="8116" formatCode="mm/dd/yyyy\ \ \ hh:mm">
                  <c:v>42653</c:v>
                </c:pt>
                <c:pt idx="8117" formatCode="mm/dd/yyyy\ \ \ hh:mm">
                  <c:v>42653.166666666664</c:v>
                </c:pt>
                <c:pt idx="8118" formatCode="mm/dd/yyyy\ \ \ hh:mm">
                  <c:v>42653.333333333336</c:v>
                </c:pt>
                <c:pt idx="8119" formatCode="mm/dd/yyyy\ \ \ hh:mm">
                  <c:v>42653.5</c:v>
                </c:pt>
                <c:pt idx="8120" formatCode="mm/dd/yyyy\ \ \ hh:mm">
                  <c:v>42653.666666666664</c:v>
                </c:pt>
                <c:pt idx="8121" formatCode="mm/dd/yyyy\ \ \ hh:mm">
                  <c:v>42653.833333333336</c:v>
                </c:pt>
                <c:pt idx="8122" formatCode="mm/dd/yyyy\ \ \ hh:mm">
                  <c:v>42654</c:v>
                </c:pt>
                <c:pt idx="8123" formatCode="mm/dd/yyyy\ \ \ hh:mm">
                  <c:v>42654.166666666664</c:v>
                </c:pt>
                <c:pt idx="8124" formatCode="mm/dd/yyyy\ \ \ hh:mm">
                  <c:v>42654.333333333336</c:v>
                </c:pt>
                <c:pt idx="8125" formatCode="mm/dd/yyyy\ \ \ hh:mm">
                  <c:v>42654.5</c:v>
                </c:pt>
                <c:pt idx="8126" formatCode="mm/dd/yyyy\ \ \ hh:mm">
                  <c:v>42654.666666666664</c:v>
                </c:pt>
                <c:pt idx="8127" formatCode="mm/dd/yyyy\ \ \ hh:mm">
                  <c:v>42654.833333333336</c:v>
                </c:pt>
                <c:pt idx="8128" formatCode="mm/dd/yyyy\ \ \ hh:mm">
                  <c:v>42655</c:v>
                </c:pt>
                <c:pt idx="8129" formatCode="mm/dd/yyyy\ \ \ hh:mm">
                  <c:v>42655.166666666664</c:v>
                </c:pt>
                <c:pt idx="8130" formatCode="mm/dd/yyyy\ \ \ hh:mm">
                  <c:v>42655.333333333336</c:v>
                </c:pt>
                <c:pt idx="8131" formatCode="mm/dd/yyyy\ \ \ hh:mm">
                  <c:v>42655.5</c:v>
                </c:pt>
                <c:pt idx="8132" formatCode="mm/dd/yyyy\ \ \ hh:mm">
                  <c:v>42655.666666666664</c:v>
                </c:pt>
                <c:pt idx="8133" formatCode="mm/dd/yyyy\ \ \ hh:mm">
                  <c:v>42655.833333333336</c:v>
                </c:pt>
                <c:pt idx="8134" formatCode="mm/dd/yyyy\ \ \ hh:mm">
                  <c:v>42656</c:v>
                </c:pt>
                <c:pt idx="8135" formatCode="mm/dd/yyyy\ \ \ hh:mm">
                  <c:v>42656.166666666664</c:v>
                </c:pt>
                <c:pt idx="8136" formatCode="mm/dd/yyyy\ \ \ hh:mm">
                  <c:v>42656.333333333336</c:v>
                </c:pt>
                <c:pt idx="8137" formatCode="mm/dd/yyyy\ \ \ hh:mm">
                  <c:v>42656.5</c:v>
                </c:pt>
                <c:pt idx="8138" formatCode="mm/dd/yyyy\ \ \ hh:mm">
                  <c:v>42656.666666666664</c:v>
                </c:pt>
                <c:pt idx="8139" formatCode="mm/dd/yyyy\ \ \ hh:mm">
                  <c:v>42656.833333333336</c:v>
                </c:pt>
                <c:pt idx="8140" formatCode="mm/dd/yyyy\ \ \ hh:mm">
                  <c:v>42657</c:v>
                </c:pt>
                <c:pt idx="8141" formatCode="mm/dd/yyyy\ \ \ hh:mm">
                  <c:v>42657.166666666664</c:v>
                </c:pt>
                <c:pt idx="8142" formatCode="mm/dd/yyyy\ \ \ hh:mm">
                  <c:v>42657.333333333336</c:v>
                </c:pt>
                <c:pt idx="8143" formatCode="mm/dd/yyyy\ \ \ hh:mm">
                  <c:v>42657.5</c:v>
                </c:pt>
                <c:pt idx="8144" formatCode="mm/dd/yyyy\ \ \ hh:mm">
                  <c:v>42657.666666666664</c:v>
                </c:pt>
                <c:pt idx="8145" formatCode="mm/dd/yyyy\ \ \ hh:mm">
                  <c:v>42657.833333333336</c:v>
                </c:pt>
                <c:pt idx="8146" formatCode="mm/dd/yyyy\ \ \ hh:mm">
                  <c:v>42658</c:v>
                </c:pt>
                <c:pt idx="8147" formatCode="mm/dd/yyyy\ \ \ hh:mm">
                  <c:v>42658.166666666664</c:v>
                </c:pt>
                <c:pt idx="8148" formatCode="mm/dd/yyyy\ \ \ hh:mm">
                  <c:v>42658.333333333336</c:v>
                </c:pt>
                <c:pt idx="8149" formatCode="mm/dd/yyyy\ \ \ hh:mm">
                  <c:v>42658.5</c:v>
                </c:pt>
                <c:pt idx="8150" formatCode="mm/dd/yyyy\ \ \ hh:mm">
                  <c:v>42658.666666666664</c:v>
                </c:pt>
                <c:pt idx="8151" formatCode="mm/dd/yyyy\ \ \ hh:mm">
                  <c:v>42658.833333333336</c:v>
                </c:pt>
                <c:pt idx="8152" formatCode="mm/dd/yyyy\ \ \ hh:mm">
                  <c:v>42659</c:v>
                </c:pt>
                <c:pt idx="8153" formatCode="mm/dd/yyyy\ \ \ hh:mm">
                  <c:v>42659.166666666664</c:v>
                </c:pt>
                <c:pt idx="8154" formatCode="mm/dd/yyyy\ \ \ hh:mm">
                  <c:v>42659.333333333336</c:v>
                </c:pt>
                <c:pt idx="8155" formatCode="mm/dd/yyyy\ \ \ hh:mm">
                  <c:v>42659.5</c:v>
                </c:pt>
                <c:pt idx="8156" formatCode="mm/dd/yyyy\ \ \ hh:mm">
                  <c:v>42659.666666666664</c:v>
                </c:pt>
                <c:pt idx="8157" formatCode="mm/dd/yyyy\ \ \ hh:mm">
                  <c:v>42659.833333333336</c:v>
                </c:pt>
                <c:pt idx="8158" formatCode="mm/dd/yyyy\ \ \ hh:mm">
                  <c:v>42660</c:v>
                </c:pt>
                <c:pt idx="8159" formatCode="mm/dd/yyyy\ \ \ hh:mm">
                  <c:v>42660.166666666664</c:v>
                </c:pt>
                <c:pt idx="8160" formatCode="mm/dd/yyyy\ \ \ hh:mm">
                  <c:v>42660.333333333336</c:v>
                </c:pt>
                <c:pt idx="8161" formatCode="mm/dd/yyyy\ \ \ hh:mm">
                  <c:v>42660.5</c:v>
                </c:pt>
                <c:pt idx="8162" formatCode="mm/dd/yyyy\ \ \ hh:mm">
                  <c:v>42660.666666666664</c:v>
                </c:pt>
                <c:pt idx="8163" formatCode="mm/dd/yyyy\ \ \ hh:mm">
                  <c:v>42660.833333333336</c:v>
                </c:pt>
                <c:pt idx="8164" formatCode="mm/dd/yyyy\ \ \ hh:mm">
                  <c:v>42661</c:v>
                </c:pt>
                <c:pt idx="8165" formatCode="mm/dd/yyyy\ \ \ hh:mm">
                  <c:v>42661.166666666664</c:v>
                </c:pt>
                <c:pt idx="8166" formatCode="mm/dd/yyyy\ \ \ hh:mm">
                  <c:v>42661.333333333336</c:v>
                </c:pt>
                <c:pt idx="8167" formatCode="mm/dd/yyyy\ \ \ hh:mm">
                  <c:v>42661.5</c:v>
                </c:pt>
                <c:pt idx="8168" formatCode="mm/dd/yyyy\ \ \ hh:mm">
                  <c:v>42661.666666666664</c:v>
                </c:pt>
                <c:pt idx="8169" formatCode="mm/dd/yyyy\ \ \ hh:mm">
                  <c:v>42661.833333333336</c:v>
                </c:pt>
                <c:pt idx="8170" formatCode="mm/dd/yyyy\ \ \ hh:mm">
                  <c:v>42662</c:v>
                </c:pt>
                <c:pt idx="8171" formatCode="mm/dd/yyyy\ \ \ hh:mm">
                  <c:v>42662.166666666664</c:v>
                </c:pt>
                <c:pt idx="8172" formatCode="mm/dd/yyyy\ \ \ hh:mm">
                  <c:v>42662.333333333336</c:v>
                </c:pt>
                <c:pt idx="8173" formatCode="mm/dd/yyyy\ \ \ hh:mm">
                  <c:v>42662.5</c:v>
                </c:pt>
                <c:pt idx="8174" formatCode="mm/dd/yyyy\ \ \ hh:mm">
                  <c:v>42662.666666666664</c:v>
                </c:pt>
                <c:pt idx="8175" formatCode="mm/dd/yyyy\ \ \ hh:mm">
                  <c:v>42662.833333333336</c:v>
                </c:pt>
                <c:pt idx="8176" formatCode="mm/dd/yyyy\ \ \ hh:mm">
                  <c:v>42663</c:v>
                </c:pt>
                <c:pt idx="8177" formatCode="mm/dd/yyyy\ \ \ hh:mm">
                  <c:v>42663.166666666664</c:v>
                </c:pt>
                <c:pt idx="8178" formatCode="mm/dd/yyyy\ \ \ hh:mm">
                  <c:v>42663.333333333336</c:v>
                </c:pt>
                <c:pt idx="8179" formatCode="mm/dd/yyyy\ \ \ hh:mm">
                  <c:v>42663.5</c:v>
                </c:pt>
                <c:pt idx="8180" formatCode="mm/dd/yyyy\ \ \ hh:mm">
                  <c:v>42663.666666666664</c:v>
                </c:pt>
                <c:pt idx="8181" formatCode="mm/dd/yyyy\ \ \ hh:mm">
                  <c:v>42663.833333333336</c:v>
                </c:pt>
                <c:pt idx="8182" formatCode="mm/dd/yyyy\ \ \ hh:mm">
                  <c:v>42664</c:v>
                </c:pt>
                <c:pt idx="8183" formatCode="mm/dd/yyyy\ \ \ hh:mm">
                  <c:v>42664.166666666664</c:v>
                </c:pt>
                <c:pt idx="8184" formatCode="mm/dd/yyyy\ \ \ hh:mm">
                  <c:v>42664.333333333336</c:v>
                </c:pt>
                <c:pt idx="8185" formatCode="mm/dd/yyyy\ \ \ hh:mm">
                  <c:v>42664.5</c:v>
                </c:pt>
                <c:pt idx="8186" formatCode="mm/dd/yyyy\ \ \ hh:mm">
                  <c:v>42664.666666666664</c:v>
                </c:pt>
                <c:pt idx="8187" formatCode="mm/dd/yyyy\ \ \ hh:mm">
                  <c:v>42664.833333333336</c:v>
                </c:pt>
                <c:pt idx="8188" formatCode="mm/dd/yyyy\ \ \ hh:mm">
                  <c:v>42665</c:v>
                </c:pt>
                <c:pt idx="8189" formatCode="mm/dd/yyyy\ \ \ hh:mm">
                  <c:v>42665.166666666664</c:v>
                </c:pt>
                <c:pt idx="8190" formatCode="mm/dd/yyyy\ \ \ hh:mm">
                  <c:v>42665.333333333336</c:v>
                </c:pt>
                <c:pt idx="8191" formatCode="mm/dd/yyyy\ \ \ hh:mm">
                  <c:v>42665.5</c:v>
                </c:pt>
                <c:pt idx="8192" formatCode="mm/dd/yyyy\ \ \ hh:mm">
                  <c:v>42665.666666666664</c:v>
                </c:pt>
                <c:pt idx="8193" formatCode="mm/dd/yyyy\ \ \ hh:mm">
                  <c:v>42665.833333333336</c:v>
                </c:pt>
                <c:pt idx="8194" formatCode="mm/dd/yyyy\ \ \ hh:mm">
                  <c:v>42666</c:v>
                </c:pt>
                <c:pt idx="8195" formatCode="mm/dd/yyyy\ \ \ hh:mm">
                  <c:v>42666.166666666664</c:v>
                </c:pt>
                <c:pt idx="8196" formatCode="mm/dd/yyyy\ \ \ hh:mm">
                  <c:v>42666.333333333336</c:v>
                </c:pt>
                <c:pt idx="8197" formatCode="mm/dd/yyyy\ \ \ hh:mm">
                  <c:v>42666.5</c:v>
                </c:pt>
                <c:pt idx="8198" formatCode="mm/dd/yyyy\ \ \ hh:mm">
                  <c:v>42666.666666666664</c:v>
                </c:pt>
                <c:pt idx="8199" formatCode="mm/dd/yyyy\ \ \ hh:mm">
                  <c:v>42666.833333333336</c:v>
                </c:pt>
                <c:pt idx="8200" formatCode="mm/dd/yyyy\ \ \ hh:mm">
                  <c:v>42667</c:v>
                </c:pt>
                <c:pt idx="8201" formatCode="mm/dd/yyyy\ \ \ hh:mm">
                  <c:v>42667.166666666664</c:v>
                </c:pt>
                <c:pt idx="8202" formatCode="mm/dd/yyyy\ \ \ hh:mm">
                  <c:v>42667.333333333336</c:v>
                </c:pt>
                <c:pt idx="8203" formatCode="mm/dd/yyyy\ \ \ hh:mm">
                  <c:v>42667.5</c:v>
                </c:pt>
                <c:pt idx="8204" formatCode="mm/dd/yyyy\ \ \ hh:mm">
                  <c:v>42667.666666666664</c:v>
                </c:pt>
                <c:pt idx="8205" formatCode="mm/dd/yyyy\ \ \ hh:mm">
                  <c:v>42667.833333333336</c:v>
                </c:pt>
                <c:pt idx="8206" formatCode="mm/dd/yyyy\ \ \ hh:mm">
                  <c:v>42668</c:v>
                </c:pt>
                <c:pt idx="8207" formatCode="mm/dd/yyyy\ \ \ hh:mm">
                  <c:v>42668.166666666664</c:v>
                </c:pt>
                <c:pt idx="8208" formatCode="mm/dd/yyyy\ \ \ hh:mm">
                  <c:v>42668.333333333336</c:v>
                </c:pt>
                <c:pt idx="8209" formatCode="mm/dd/yyyy\ \ \ hh:mm">
                  <c:v>42668.5</c:v>
                </c:pt>
                <c:pt idx="8210" formatCode="mm/dd/yyyy\ \ \ hh:mm">
                  <c:v>42668.666666666664</c:v>
                </c:pt>
                <c:pt idx="8211" formatCode="mm/dd/yyyy\ \ \ hh:mm">
                  <c:v>42668.833333333336</c:v>
                </c:pt>
                <c:pt idx="8212" formatCode="mm/dd/yyyy\ \ \ hh:mm">
                  <c:v>42669</c:v>
                </c:pt>
                <c:pt idx="8213" formatCode="mm/dd/yyyy\ \ \ hh:mm">
                  <c:v>42669.166666666664</c:v>
                </c:pt>
                <c:pt idx="8214" formatCode="mm/dd/yyyy\ \ \ hh:mm">
                  <c:v>42669.333333333336</c:v>
                </c:pt>
                <c:pt idx="8215" formatCode="mm/dd/yyyy\ \ \ hh:mm">
                  <c:v>42669.5</c:v>
                </c:pt>
                <c:pt idx="8216" formatCode="mm/dd/yyyy\ \ \ hh:mm">
                  <c:v>42669.666666666664</c:v>
                </c:pt>
                <c:pt idx="8217" formatCode="mm/dd/yyyy\ \ \ hh:mm">
                  <c:v>42669.833333333336</c:v>
                </c:pt>
                <c:pt idx="8218" formatCode="mm/dd/yyyy\ \ \ hh:mm">
                  <c:v>42670</c:v>
                </c:pt>
                <c:pt idx="8219" formatCode="mm/dd/yyyy\ \ \ hh:mm">
                  <c:v>42670.166666666664</c:v>
                </c:pt>
                <c:pt idx="8220" formatCode="mm/dd/yyyy\ \ \ hh:mm">
                  <c:v>42670.333333333336</c:v>
                </c:pt>
                <c:pt idx="8221" formatCode="mm/dd/yyyy\ \ \ hh:mm">
                  <c:v>42670.5</c:v>
                </c:pt>
                <c:pt idx="8222" formatCode="mm/dd/yyyy\ \ \ hh:mm">
                  <c:v>42670.666666666664</c:v>
                </c:pt>
                <c:pt idx="8223" formatCode="mm/dd/yyyy\ \ \ hh:mm">
                  <c:v>42670.833333333336</c:v>
                </c:pt>
                <c:pt idx="8224" formatCode="mm/dd/yyyy\ \ \ hh:mm">
                  <c:v>42671</c:v>
                </c:pt>
                <c:pt idx="8225" formatCode="mm/dd/yyyy\ \ \ hh:mm">
                  <c:v>42671.166666666664</c:v>
                </c:pt>
                <c:pt idx="8226" formatCode="mm/dd/yyyy\ \ \ hh:mm">
                  <c:v>42671.333333333336</c:v>
                </c:pt>
                <c:pt idx="8227" formatCode="mm/dd/yyyy\ \ \ hh:mm">
                  <c:v>42671.5</c:v>
                </c:pt>
                <c:pt idx="8228" formatCode="mm/dd/yyyy\ \ \ hh:mm">
                  <c:v>42671.666666666664</c:v>
                </c:pt>
                <c:pt idx="8229" formatCode="mm/dd/yyyy\ \ \ hh:mm">
                  <c:v>42671.833333333336</c:v>
                </c:pt>
                <c:pt idx="8230" formatCode="mm/dd/yyyy\ \ \ hh:mm">
                  <c:v>42672</c:v>
                </c:pt>
                <c:pt idx="8231" formatCode="mm/dd/yyyy\ \ \ hh:mm">
                  <c:v>42672.166666666664</c:v>
                </c:pt>
                <c:pt idx="8232" formatCode="mm/dd/yyyy\ \ \ hh:mm">
                  <c:v>42672.333333333336</c:v>
                </c:pt>
                <c:pt idx="8233" formatCode="mm/dd/yyyy\ \ \ hh:mm">
                  <c:v>42672.5</c:v>
                </c:pt>
                <c:pt idx="8234" formatCode="mm/dd/yyyy\ \ \ hh:mm">
                  <c:v>42672.666666666664</c:v>
                </c:pt>
                <c:pt idx="8235" formatCode="mm/dd/yyyy\ \ \ hh:mm">
                  <c:v>42672.833333333336</c:v>
                </c:pt>
                <c:pt idx="8236" formatCode="mm/dd/yyyy\ \ \ hh:mm">
                  <c:v>42673</c:v>
                </c:pt>
                <c:pt idx="8237" formatCode="mm/dd/yyyy\ \ \ hh:mm">
                  <c:v>42673.166666666664</c:v>
                </c:pt>
                <c:pt idx="8238" formatCode="mm/dd/yyyy\ \ \ hh:mm">
                  <c:v>42673.333333333336</c:v>
                </c:pt>
                <c:pt idx="8239" formatCode="mm/dd/yyyy\ \ \ hh:mm">
                  <c:v>42673.5</c:v>
                </c:pt>
                <c:pt idx="8240" formatCode="mm/dd/yyyy\ \ \ hh:mm">
                  <c:v>42673.666666666664</c:v>
                </c:pt>
                <c:pt idx="8241" formatCode="mm/dd/yyyy\ \ \ hh:mm">
                  <c:v>42673.833333333336</c:v>
                </c:pt>
                <c:pt idx="8242" formatCode="mm/dd/yyyy\ \ \ hh:mm">
                  <c:v>42674</c:v>
                </c:pt>
                <c:pt idx="8243" formatCode="mm/dd/yyyy\ \ \ hh:mm">
                  <c:v>42674.166666666664</c:v>
                </c:pt>
                <c:pt idx="8244" formatCode="mm/dd/yyyy\ \ \ hh:mm">
                  <c:v>42674.333333333336</c:v>
                </c:pt>
                <c:pt idx="8245" formatCode="mm/dd/yyyy\ \ \ hh:mm">
                  <c:v>42674.5</c:v>
                </c:pt>
                <c:pt idx="8246" formatCode="mm/dd/yyyy\ \ \ hh:mm">
                  <c:v>42674.666666666664</c:v>
                </c:pt>
                <c:pt idx="8247" formatCode="mm/dd/yyyy\ \ \ hh:mm">
                  <c:v>42674.833333333336</c:v>
                </c:pt>
                <c:pt idx="8248" formatCode="mm/dd/yyyy\ \ \ hh:mm">
                  <c:v>42675</c:v>
                </c:pt>
                <c:pt idx="8249" formatCode="mm/dd/yyyy\ \ \ hh:mm">
                  <c:v>42675.166666666664</c:v>
                </c:pt>
                <c:pt idx="8250" formatCode="mm/dd/yyyy\ \ \ hh:mm">
                  <c:v>42675.333333333336</c:v>
                </c:pt>
                <c:pt idx="8251" formatCode="mm/dd/yyyy\ \ \ hh:mm">
                  <c:v>42675.5</c:v>
                </c:pt>
                <c:pt idx="8252" formatCode="mm/dd/yyyy\ \ \ hh:mm">
                  <c:v>42675.666666666664</c:v>
                </c:pt>
                <c:pt idx="8253" formatCode="mm/dd/yyyy\ \ \ hh:mm">
                  <c:v>42675.833333333336</c:v>
                </c:pt>
                <c:pt idx="8254" formatCode="mm/dd/yyyy\ \ \ hh:mm">
                  <c:v>42676</c:v>
                </c:pt>
                <c:pt idx="8255" formatCode="mm/dd/yyyy\ \ \ hh:mm">
                  <c:v>42676.166666666664</c:v>
                </c:pt>
                <c:pt idx="8256" formatCode="mm/dd/yyyy\ \ \ hh:mm">
                  <c:v>42676.333333333336</c:v>
                </c:pt>
                <c:pt idx="8257" formatCode="mm/dd/yyyy\ \ \ hh:mm">
                  <c:v>42676.5</c:v>
                </c:pt>
                <c:pt idx="8258" formatCode="mm/dd/yyyy\ \ \ hh:mm">
                  <c:v>42676.666666666664</c:v>
                </c:pt>
                <c:pt idx="8259" formatCode="mm/dd/yyyy\ \ \ hh:mm">
                  <c:v>42676.833333333336</c:v>
                </c:pt>
                <c:pt idx="8260" formatCode="mm/dd/yyyy\ \ \ hh:mm">
                  <c:v>42677</c:v>
                </c:pt>
                <c:pt idx="8261" formatCode="mm/dd/yyyy\ \ \ hh:mm">
                  <c:v>42677.166666666664</c:v>
                </c:pt>
                <c:pt idx="8262" formatCode="mm/dd/yyyy\ \ \ hh:mm">
                  <c:v>42677.333333333336</c:v>
                </c:pt>
                <c:pt idx="8263" formatCode="mm/dd/yyyy\ \ \ hh:mm">
                  <c:v>42677.5</c:v>
                </c:pt>
                <c:pt idx="8264" formatCode="mm/dd/yyyy\ \ \ hh:mm">
                  <c:v>42677.666666666664</c:v>
                </c:pt>
                <c:pt idx="8265" formatCode="mm/dd/yyyy\ \ \ hh:mm">
                  <c:v>42677.833333333336</c:v>
                </c:pt>
                <c:pt idx="8266" formatCode="mm/dd/yyyy\ \ \ hh:mm">
                  <c:v>42678</c:v>
                </c:pt>
                <c:pt idx="8267" formatCode="mm/dd/yyyy\ \ \ hh:mm">
                  <c:v>42678.166666666664</c:v>
                </c:pt>
                <c:pt idx="8268" formatCode="mm/dd/yyyy\ \ \ hh:mm">
                  <c:v>42678.333333333336</c:v>
                </c:pt>
                <c:pt idx="8269" formatCode="mm/dd/yyyy\ \ \ hh:mm">
                  <c:v>42678.5</c:v>
                </c:pt>
                <c:pt idx="8270" formatCode="mm/dd/yyyy\ \ \ hh:mm">
                  <c:v>42678.666666666664</c:v>
                </c:pt>
                <c:pt idx="8271" formatCode="mm/dd/yyyy\ \ \ hh:mm">
                  <c:v>42678.833333333336</c:v>
                </c:pt>
                <c:pt idx="8272" formatCode="mm/dd/yyyy\ \ \ hh:mm">
                  <c:v>42679</c:v>
                </c:pt>
                <c:pt idx="8273" formatCode="mm/dd/yyyy\ \ \ hh:mm">
                  <c:v>42679.166666666664</c:v>
                </c:pt>
                <c:pt idx="8274" formatCode="mm/dd/yyyy\ \ \ hh:mm">
                  <c:v>42679.333333333336</c:v>
                </c:pt>
                <c:pt idx="8275" formatCode="mm/dd/yyyy\ \ \ hh:mm">
                  <c:v>42679.5</c:v>
                </c:pt>
                <c:pt idx="8276" formatCode="mm/dd/yyyy\ \ \ hh:mm">
                  <c:v>42679.666666666664</c:v>
                </c:pt>
                <c:pt idx="8277" formatCode="mm/dd/yyyy\ \ \ hh:mm">
                  <c:v>42679.833333333336</c:v>
                </c:pt>
                <c:pt idx="8278" formatCode="mm/dd/yyyy\ \ \ hh:mm">
                  <c:v>42680</c:v>
                </c:pt>
                <c:pt idx="8279" formatCode="mm/dd/yyyy\ \ \ hh:mm">
                  <c:v>42680.125</c:v>
                </c:pt>
                <c:pt idx="8280" formatCode="mm/dd/yyyy\ \ \ hh:mm">
                  <c:v>42680.291666666664</c:v>
                </c:pt>
                <c:pt idx="8281" formatCode="mm/dd/yyyy\ \ \ hh:mm">
                  <c:v>42680.458333333336</c:v>
                </c:pt>
                <c:pt idx="8282" formatCode="mm/dd/yyyy\ \ \ hh:mm">
                  <c:v>42680.625</c:v>
                </c:pt>
                <c:pt idx="8283" formatCode="mm/dd/yyyy\ \ \ hh:mm">
                  <c:v>42680.791666666664</c:v>
                </c:pt>
                <c:pt idx="8284" formatCode="mm/dd/yyyy\ \ \ hh:mm">
                  <c:v>42680.958333333336</c:v>
                </c:pt>
                <c:pt idx="8285" formatCode="mm/dd/yyyy\ \ \ hh:mm">
                  <c:v>42681.125</c:v>
                </c:pt>
                <c:pt idx="8286" formatCode="mm/dd/yyyy\ \ \ hh:mm">
                  <c:v>42681.291666666664</c:v>
                </c:pt>
                <c:pt idx="8287" formatCode="mm/dd/yyyy\ \ \ hh:mm">
                  <c:v>42681.458333333336</c:v>
                </c:pt>
                <c:pt idx="8288" formatCode="mm/dd/yyyy\ \ \ hh:mm">
                  <c:v>42681.625</c:v>
                </c:pt>
                <c:pt idx="8289" formatCode="mm/dd/yyyy\ \ \ hh:mm">
                  <c:v>42681.791666666664</c:v>
                </c:pt>
                <c:pt idx="8290" formatCode="mm/dd/yyyy\ \ \ hh:mm">
                  <c:v>42681.958333333336</c:v>
                </c:pt>
                <c:pt idx="8291" formatCode="mm/dd/yyyy\ \ \ hh:mm">
                  <c:v>42682.125</c:v>
                </c:pt>
                <c:pt idx="8292" formatCode="mm/dd/yyyy\ \ \ hh:mm">
                  <c:v>42682.291666666664</c:v>
                </c:pt>
                <c:pt idx="8293" formatCode="mm/dd/yyyy\ \ \ hh:mm">
                  <c:v>42682.458333333336</c:v>
                </c:pt>
                <c:pt idx="8294" formatCode="mm/dd/yyyy\ \ \ hh:mm">
                  <c:v>42682.625</c:v>
                </c:pt>
                <c:pt idx="8295" formatCode="mm/dd/yyyy\ \ \ hh:mm">
                  <c:v>42682.791666666664</c:v>
                </c:pt>
                <c:pt idx="8296" formatCode="mm/dd/yyyy\ \ \ hh:mm">
                  <c:v>42682.958333333336</c:v>
                </c:pt>
                <c:pt idx="8297" formatCode="mm/dd/yyyy\ \ \ hh:mm">
                  <c:v>42683.125</c:v>
                </c:pt>
                <c:pt idx="8298" formatCode="mm/dd/yyyy\ \ \ hh:mm">
                  <c:v>42683.291666666664</c:v>
                </c:pt>
                <c:pt idx="8299" formatCode="mm/dd/yyyy\ \ \ hh:mm">
                  <c:v>42683.458333333336</c:v>
                </c:pt>
                <c:pt idx="8300" formatCode="mm/dd/yyyy\ \ \ hh:mm">
                  <c:v>42683.625</c:v>
                </c:pt>
                <c:pt idx="8301" formatCode="mm/dd/yyyy\ \ \ hh:mm">
                  <c:v>42683.791666666664</c:v>
                </c:pt>
                <c:pt idx="8302" formatCode="mm/dd/yyyy\ \ \ hh:mm">
                  <c:v>42683.958333333336</c:v>
                </c:pt>
                <c:pt idx="8303" formatCode="mm/dd/yyyy\ \ \ hh:mm">
                  <c:v>42684.125</c:v>
                </c:pt>
                <c:pt idx="8304" formatCode="mm/dd/yyyy\ \ \ hh:mm">
                  <c:v>42684.291666666664</c:v>
                </c:pt>
                <c:pt idx="8305" formatCode="mm/dd/yyyy\ \ \ hh:mm">
                  <c:v>42684.458333333336</c:v>
                </c:pt>
                <c:pt idx="8306" formatCode="mm/dd/yyyy\ \ \ hh:mm">
                  <c:v>42684.625</c:v>
                </c:pt>
                <c:pt idx="8307" formatCode="mm/dd/yyyy\ \ \ hh:mm">
                  <c:v>42684.791666666664</c:v>
                </c:pt>
                <c:pt idx="8308" formatCode="mm/dd/yyyy\ \ \ hh:mm">
                  <c:v>42684.958333333336</c:v>
                </c:pt>
                <c:pt idx="8309" formatCode="mm/dd/yyyy\ \ \ hh:mm">
                  <c:v>42685.125</c:v>
                </c:pt>
                <c:pt idx="8310" formatCode="mm/dd/yyyy\ \ \ hh:mm">
                  <c:v>42685.291666666664</c:v>
                </c:pt>
                <c:pt idx="8311" formatCode="mm/dd/yyyy\ \ \ hh:mm">
                  <c:v>42685.458333333336</c:v>
                </c:pt>
                <c:pt idx="8312" formatCode="mm/dd/yyyy\ \ \ hh:mm">
                  <c:v>42685.625</c:v>
                </c:pt>
                <c:pt idx="8313" formatCode="mm/dd/yyyy\ \ \ hh:mm">
                  <c:v>42685.791666666664</c:v>
                </c:pt>
                <c:pt idx="8314" formatCode="mm/dd/yyyy\ \ \ hh:mm">
                  <c:v>42685.958333333336</c:v>
                </c:pt>
                <c:pt idx="8315" formatCode="mm/dd/yyyy\ \ \ hh:mm">
                  <c:v>42686.125</c:v>
                </c:pt>
                <c:pt idx="8316" formatCode="mm/dd/yyyy\ \ \ hh:mm">
                  <c:v>42686.291666666664</c:v>
                </c:pt>
                <c:pt idx="8317" formatCode="mm/dd/yyyy\ \ \ hh:mm">
                  <c:v>42686.458333333336</c:v>
                </c:pt>
                <c:pt idx="8318" formatCode="mm/dd/yyyy\ \ \ hh:mm">
                  <c:v>42686.625</c:v>
                </c:pt>
                <c:pt idx="8319" formatCode="mm/dd/yyyy\ \ \ hh:mm">
                  <c:v>42686.791666666664</c:v>
                </c:pt>
                <c:pt idx="8320" formatCode="mm/dd/yyyy\ \ \ hh:mm">
                  <c:v>42686.958333333336</c:v>
                </c:pt>
                <c:pt idx="8321" formatCode="mm/dd/yyyy\ \ \ hh:mm">
                  <c:v>42687.125</c:v>
                </c:pt>
                <c:pt idx="8322" formatCode="mm/dd/yyyy\ \ \ hh:mm">
                  <c:v>42687.291666666664</c:v>
                </c:pt>
                <c:pt idx="8323" formatCode="mm/dd/yyyy\ \ \ hh:mm">
                  <c:v>42687.458333333336</c:v>
                </c:pt>
                <c:pt idx="8324" formatCode="mm/dd/yyyy\ \ \ hh:mm">
                  <c:v>42687.625</c:v>
                </c:pt>
                <c:pt idx="8325" formatCode="mm/dd/yyyy\ \ \ hh:mm">
                  <c:v>42687.791666666664</c:v>
                </c:pt>
                <c:pt idx="8326" formatCode="mm/dd/yyyy\ \ \ hh:mm">
                  <c:v>42687.958333333336</c:v>
                </c:pt>
                <c:pt idx="8327" formatCode="mm/dd/yyyy\ \ \ hh:mm">
                  <c:v>42688.125</c:v>
                </c:pt>
                <c:pt idx="8328" formatCode="mm/dd/yyyy\ \ \ hh:mm">
                  <c:v>42688.291666666664</c:v>
                </c:pt>
                <c:pt idx="8329" formatCode="mm/dd/yyyy\ \ \ hh:mm">
                  <c:v>42688.458333333336</c:v>
                </c:pt>
                <c:pt idx="8330" formatCode="mm/dd/yyyy\ \ \ hh:mm">
                  <c:v>42688.625</c:v>
                </c:pt>
                <c:pt idx="8331" formatCode="mm/dd/yyyy\ \ \ hh:mm">
                  <c:v>42688.791666666664</c:v>
                </c:pt>
                <c:pt idx="8332" formatCode="mm/dd/yyyy\ \ \ hh:mm">
                  <c:v>42688.958333333336</c:v>
                </c:pt>
                <c:pt idx="8333" formatCode="mm/dd/yyyy\ \ \ hh:mm">
                  <c:v>42689.125</c:v>
                </c:pt>
                <c:pt idx="8334" formatCode="mm/dd/yyyy\ \ \ hh:mm">
                  <c:v>42689.291666666664</c:v>
                </c:pt>
                <c:pt idx="8335" formatCode="mm/dd/yyyy\ \ \ hh:mm">
                  <c:v>42689.458333333336</c:v>
                </c:pt>
                <c:pt idx="8336" formatCode="mm/dd/yyyy\ \ \ hh:mm">
                  <c:v>42689.625</c:v>
                </c:pt>
                <c:pt idx="8337" formatCode="mm/dd/yyyy\ \ \ hh:mm">
                  <c:v>42689.791666666664</c:v>
                </c:pt>
                <c:pt idx="8338" formatCode="mm/dd/yyyy\ \ \ hh:mm">
                  <c:v>42689.958333333336</c:v>
                </c:pt>
                <c:pt idx="8339" formatCode="mm/dd/yyyy\ \ \ hh:mm">
                  <c:v>42690.125</c:v>
                </c:pt>
                <c:pt idx="8340" formatCode="mm/dd/yyyy\ \ \ hh:mm">
                  <c:v>42690.291666666664</c:v>
                </c:pt>
                <c:pt idx="8341" formatCode="mm/dd/yyyy\ \ \ hh:mm">
                  <c:v>42690.458333333336</c:v>
                </c:pt>
                <c:pt idx="8342" formatCode="mm/dd/yyyy\ \ \ hh:mm">
                  <c:v>42690.625</c:v>
                </c:pt>
                <c:pt idx="8343" formatCode="mm/dd/yyyy\ \ \ hh:mm">
                  <c:v>42690.791666666664</c:v>
                </c:pt>
                <c:pt idx="8344" formatCode="mm/dd/yyyy\ \ \ hh:mm">
                  <c:v>42690.958333333336</c:v>
                </c:pt>
                <c:pt idx="8345" formatCode="mm/dd/yyyy\ \ \ hh:mm">
                  <c:v>42691.125</c:v>
                </c:pt>
                <c:pt idx="8346" formatCode="mm/dd/yyyy\ \ \ hh:mm">
                  <c:v>42691.291666666664</c:v>
                </c:pt>
                <c:pt idx="8347" formatCode="mm/dd/yyyy\ \ \ hh:mm">
                  <c:v>42691.458333333336</c:v>
                </c:pt>
                <c:pt idx="8348" formatCode="mm/dd/yyyy\ \ \ hh:mm">
                  <c:v>42691.625</c:v>
                </c:pt>
                <c:pt idx="8349" formatCode="mm/dd/yyyy\ \ \ hh:mm">
                  <c:v>42691.791666666664</c:v>
                </c:pt>
                <c:pt idx="8350" formatCode="mm/dd/yyyy\ \ \ hh:mm">
                  <c:v>42691.958333333336</c:v>
                </c:pt>
                <c:pt idx="8351" formatCode="mm/dd/yyyy\ \ \ hh:mm">
                  <c:v>42692.125</c:v>
                </c:pt>
                <c:pt idx="8352" formatCode="mm/dd/yyyy\ \ \ hh:mm">
                  <c:v>42692.291666666664</c:v>
                </c:pt>
                <c:pt idx="8353" formatCode="mm/dd/yyyy\ \ \ hh:mm">
                  <c:v>42692.458333333336</c:v>
                </c:pt>
                <c:pt idx="8354" formatCode="mm/dd/yyyy\ \ \ hh:mm">
                  <c:v>42692.625</c:v>
                </c:pt>
                <c:pt idx="8355" formatCode="mm/dd/yyyy\ \ \ hh:mm">
                  <c:v>42692.791666666664</c:v>
                </c:pt>
                <c:pt idx="8356" formatCode="mm/dd/yyyy\ \ \ hh:mm">
                  <c:v>42692.958333333336</c:v>
                </c:pt>
                <c:pt idx="8357" formatCode="mm/dd/yyyy\ \ \ hh:mm">
                  <c:v>42693.125</c:v>
                </c:pt>
                <c:pt idx="8358" formatCode="mm/dd/yyyy\ \ \ hh:mm">
                  <c:v>42693.291666666664</c:v>
                </c:pt>
                <c:pt idx="8359" formatCode="mm/dd/yyyy\ \ \ hh:mm">
                  <c:v>42693.458333333336</c:v>
                </c:pt>
                <c:pt idx="8360" formatCode="mm/dd/yyyy\ \ \ hh:mm">
                  <c:v>42693.625</c:v>
                </c:pt>
                <c:pt idx="8361" formatCode="mm/dd/yyyy\ \ \ hh:mm">
                  <c:v>42693.791666666664</c:v>
                </c:pt>
                <c:pt idx="8362" formatCode="mm/dd/yyyy\ \ \ hh:mm">
                  <c:v>42693.958333333336</c:v>
                </c:pt>
                <c:pt idx="8363" formatCode="mm/dd/yyyy\ \ \ hh:mm">
                  <c:v>42694.125</c:v>
                </c:pt>
                <c:pt idx="8364" formatCode="mm/dd/yyyy\ \ \ hh:mm">
                  <c:v>42694.291666666664</c:v>
                </c:pt>
                <c:pt idx="8365" formatCode="mm/dd/yyyy\ \ \ hh:mm">
                  <c:v>42694.458333333336</c:v>
                </c:pt>
                <c:pt idx="8366" formatCode="mm/dd/yyyy\ \ \ hh:mm">
                  <c:v>42694.625</c:v>
                </c:pt>
                <c:pt idx="8367" formatCode="mm/dd/yyyy\ \ \ hh:mm">
                  <c:v>42694.791666666664</c:v>
                </c:pt>
                <c:pt idx="8368" formatCode="mm/dd/yyyy\ \ \ hh:mm">
                  <c:v>42694.958333333336</c:v>
                </c:pt>
                <c:pt idx="8369" formatCode="mm/dd/yyyy\ \ \ hh:mm">
                  <c:v>42695.125</c:v>
                </c:pt>
                <c:pt idx="8370" formatCode="mm/dd/yyyy\ \ \ hh:mm">
                  <c:v>42695.291666666664</c:v>
                </c:pt>
                <c:pt idx="8371" formatCode="mm/dd/yyyy\ \ \ hh:mm">
                  <c:v>42695.458333333336</c:v>
                </c:pt>
                <c:pt idx="8372" formatCode="mm/dd/yyyy\ \ \ hh:mm">
                  <c:v>42695.625</c:v>
                </c:pt>
                <c:pt idx="8373" formatCode="mm/dd/yyyy\ \ \ hh:mm">
                  <c:v>42695.791666666664</c:v>
                </c:pt>
                <c:pt idx="8374" formatCode="mm/dd/yyyy\ \ \ hh:mm">
                  <c:v>42695.958333333336</c:v>
                </c:pt>
                <c:pt idx="8375" formatCode="mm/dd/yyyy\ \ \ hh:mm">
                  <c:v>42696.125</c:v>
                </c:pt>
                <c:pt idx="8376" formatCode="mm/dd/yyyy\ \ \ hh:mm">
                  <c:v>42696.291666666664</c:v>
                </c:pt>
                <c:pt idx="8377" formatCode="mm/dd/yyyy\ \ \ hh:mm">
                  <c:v>42696.458333333336</c:v>
                </c:pt>
                <c:pt idx="8378" formatCode="mm/dd/yyyy\ \ \ hh:mm">
                  <c:v>42696.625</c:v>
                </c:pt>
                <c:pt idx="8379" formatCode="mm/dd/yyyy\ \ \ hh:mm">
                  <c:v>42696.791666666664</c:v>
                </c:pt>
                <c:pt idx="8380" formatCode="mm/dd/yyyy\ \ \ hh:mm">
                  <c:v>42696.958333333336</c:v>
                </c:pt>
                <c:pt idx="8381" formatCode="mm/dd/yyyy\ \ \ hh:mm">
                  <c:v>42697.125</c:v>
                </c:pt>
                <c:pt idx="8382" formatCode="mm/dd/yyyy\ \ \ hh:mm">
                  <c:v>42697.291666666664</c:v>
                </c:pt>
                <c:pt idx="8383" formatCode="mm/dd/yyyy\ \ \ hh:mm">
                  <c:v>42697.458333333336</c:v>
                </c:pt>
                <c:pt idx="8384" formatCode="mm/dd/yyyy\ \ \ hh:mm">
                  <c:v>42697.625</c:v>
                </c:pt>
                <c:pt idx="8385" formatCode="mm/dd/yyyy\ \ \ hh:mm">
                  <c:v>42697.791666666664</c:v>
                </c:pt>
                <c:pt idx="8386" formatCode="mm/dd/yyyy\ \ \ hh:mm">
                  <c:v>42697.958333333336</c:v>
                </c:pt>
                <c:pt idx="8387" formatCode="mm/dd/yyyy\ \ \ hh:mm">
                  <c:v>42698.125</c:v>
                </c:pt>
                <c:pt idx="8388" formatCode="mm/dd/yyyy\ \ \ hh:mm">
                  <c:v>42698.291666666664</c:v>
                </c:pt>
                <c:pt idx="8389" formatCode="mm/dd/yyyy\ \ \ hh:mm">
                  <c:v>42698.458333333336</c:v>
                </c:pt>
                <c:pt idx="8390" formatCode="mm/dd/yyyy\ \ \ hh:mm">
                  <c:v>42698.625</c:v>
                </c:pt>
                <c:pt idx="8391" formatCode="mm/dd/yyyy\ \ \ hh:mm">
                  <c:v>42698.791666666664</c:v>
                </c:pt>
                <c:pt idx="8392" formatCode="mm/dd/yyyy\ \ \ hh:mm">
                  <c:v>42698.958333333336</c:v>
                </c:pt>
                <c:pt idx="8393" formatCode="mm/dd/yyyy\ \ \ hh:mm">
                  <c:v>42699.125</c:v>
                </c:pt>
                <c:pt idx="8394" formatCode="mm/dd/yyyy\ \ \ hh:mm">
                  <c:v>42699.291666666664</c:v>
                </c:pt>
                <c:pt idx="8395" formatCode="mm/dd/yyyy\ \ \ hh:mm">
                  <c:v>42699.458333333336</c:v>
                </c:pt>
                <c:pt idx="8396" formatCode="mm/dd/yyyy\ \ \ hh:mm">
                  <c:v>42699.625</c:v>
                </c:pt>
                <c:pt idx="8397" formatCode="mm/dd/yyyy\ \ \ hh:mm">
                  <c:v>42699.791666666664</c:v>
                </c:pt>
                <c:pt idx="8398" formatCode="mm/dd/yyyy\ \ \ hh:mm">
                  <c:v>42699.958333333336</c:v>
                </c:pt>
                <c:pt idx="8399" formatCode="mm/dd/yyyy\ \ \ hh:mm">
                  <c:v>42700.125</c:v>
                </c:pt>
                <c:pt idx="8400" formatCode="mm/dd/yyyy\ \ \ hh:mm">
                  <c:v>42700.291666666664</c:v>
                </c:pt>
                <c:pt idx="8401" formatCode="mm/dd/yyyy\ \ \ hh:mm">
                  <c:v>42700.458333333336</c:v>
                </c:pt>
                <c:pt idx="8402" formatCode="mm/dd/yyyy\ \ \ hh:mm">
                  <c:v>42700.625</c:v>
                </c:pt>
                <c:pt idx="8403" formatCode="mm/dd/yyyy\ \ \ hh:mm">
                  <c:v>42700.791666666664</c:v>
                </c:pt>
                <c:pt idx="8404" formatCode="mm/dd/yyyy\ \ \ hh:mm">
                  <c:v>42700.958333333336</c:v>
                </c:pt>
                <c:pt idx="8405" formatCode="mm/dd/yyyy\ \ \ hh:mm">
                  <c:v>42701.125</c:v>
                </c:pt>
                <c:pt idx="8406" formatCode="mm/dd/yyyy\ \ \ hh:mm">
                  <c:v>42701.291666666664</c:v>
                </c:pt>
                <c:pt idx="8407" formatCode="mm/dd/yyyy\ \ \ hh:mm">
                  <c:v>42701.458333333336</c:v>
                </c:pt>
                <c:pt idx="8408" formatCode="mm/dd/yyyy\ \ \ hh:mm">
                  <c:v>42701.625</c:v>
                </c:pt>
                <c:pt idx="8409" formatCode="mm/dd/yyyy\ \ \ hh:mm">
                  <c:v>42701.791666666664</c:v>
                </c:pt>
                <c:pt idx="8410" formatCode="mm/dd/yyyy\ \ \ hh:mm">
                  <c:v>42701.958333333336</c:v>
                </c:pt>
                <c:pt idx="8411" formatCode="mm/dd/yyyy\ \ \ hh:mm">
                  <c:v>42702.125</c:v>
                </c:pt>
                <c:pt idx="8412" formatCode="mm/dd/yyyy\ \ \ hh:mm">
                  <c:v>42702.291666666664</c:v>
                </c:pt>
                <c:pt idx="8413" formatCode="mm/dd/yyyy\ \ \ hh:mm">
                  <c:v>42702.458333333336</c:v>
                </c:pt>
                <c:pt idx="8414" formatCode="mm/dd/yyyy\ \ \ hh:mm">
                  <c:v>42702.625</c:v>
                </c:pt>
                <c:pt idx="8415" formatCode="mm/dd/yyyy\ \ \ hh:mm">
                  <c:v>42702.791666666664</c:v>
                </c:pt>
                <c:pt idx="8416" formatCode="mm/dd/yyyy\ \ \ hh:mm">
                  <c:v>42702.958333333336</c:v>
                </c:pt>
                <c:pt idx="8417" formatCode="mm/dd/yyyy\ \ \ hh:mm">
                  <c:v>42703.125</c:v>
                </c:pt>
                <c:pt idx="8418" formatCode="mm/dd/yyyy\ \ \ hh:mm">
                  <c:v>42703.291666666664</c:v>
                </c:pt>
                <c:pt idx="8419" formatCode="mm/dd/yyyy\ \ \ hh:mm">
                  <c:v>42703.458333333336</c:v>
                </c:pt>
                <c:pt idx="8420" formatCode="mm/dd/yyyy\ \ \ hh:mm">
                  <c:v>42703.625</c:v>
                </c:pt>
                <c:pt idx="8421" formatCode="mm/dd/yyyy\ \ \ hh:mm">
                  <c:v>42703.791666666664</c:v>
                </c:pt>
                <c:pt idx="8422" formatCode="mm/dd/yyyy\ \ \ hh:mm">
                  <c:v>42703.958333333336</c:v>
                </c:pt>
                <c:pt idx="8423" formatCode="mm/dd/yyyy\ \ \ hh:mm">
                  <c:v>42704.125</c:v>
                </c:pt>
                <c:pt idx="8424" formatCode="mm/dd/yyyy\ \ \ hh:mm">
                  <c:v>42704.291666666664</c:v>
                </c:pt>
                <c:pt idx="8425" formatCode="mm/dd/yyyy\ \ \ hh:mm">
                  <c:v>42704.458333333336</c:v>
                </c:pt>
                <c:pt idx="8426" formatCode="mm/dd/yyyy\ \ \ hh:mm">
                  <c:v>42704.625</c:v>
                </c:pt>
                <c:pt idx="8427" formatCode="mm/dd/yyyy\ \ \ hh:mm">
                  <c:v>42704.791666666664</c:v>
                </c:pt>
                <c:pt idx="8428" formatCode="mm/dd/yyyy\ \ \ hh:mm">
                  <c:v>42704.958333333336</c:v>
                </c:pt>
                <c:pt idx="8429" formatCode="mm/dd/yyyy\ \ \ hh:mm">
                  <c:v>42705.125</c:v>
                </c:pt>
                <c:pt idx="8430" formatCode="mm/dd/yyyy\ \ \ hh:mm">
                  <c:v>42705.291666666664</c:v>
                </c:pt>
                <c:pt idx="8431" formatCode="mm/dd/yyyy\ \ \ hh:mm">
                  <c:v>42705.458333333336</c:v>
                </c:pt>
                <c:pt idx="8432" formatCode="mm/dd/yyyy\ \ \ hh:mm">
                  <c:v>42705.625</c:v>
                </c:pt>
                <c:pt idx="8433" formatCode="mm/dd/yyyy\ \ \ hh:mm">
                  <c:v>42705.791666666664</c:v>
                </c:pt>
                <c:pt idx="8434" formatCode="mm/dd/yyyy\ \ \ hh:mm">
                  <c:v>42705.958333333336</c:v>
                </c:pt>
                <c:pt idx="8435" formatCode="mm/dd/yyyy\ \ \ hh:mm">
                  <c:v>42706.125</c:v>
                </c:pt>
                <c:pt idx="8436" formatCode="mm/dd/yyyy\ \ \ hh:mm">
                  <c:v>42706.291666666664</c:v>
                </c:pt>
                <c:pt idx="8437" formatCode="mm/dd/yyyy\ \ \ hh:mm">
                  <c:v>42706.458333333336</c:v>
                </c:pt>
                <c:pt idx="8438" formatCode="mm/dd/yyyy\ \ \ hh:mm">
                  <c:v>42706.625</c:v>
                </c:pt>
                <c:pt idx="8439" formatCode="mm/dd/yyyy\ \ \ hh:mm">
                  <c:v>42706.791666666664</c:v>
                </c:pt>
                <c:pt idx="8440" formatCode="mm/dd/yyyy\ \ \ hh:mm">
                  <c:v>42706.958333333336</c:v>
                </c:pt>
                <c:pt idx="8441" formatCode="mm/dd/yyyy\ \ \ hh:mm">
                  <c:v>42707.125</c:v>
                </c:pt>
                <c:pt idx="8442" formatCode="mm/dd/yyyy\ \ \ hh:mm">
                  <c:v>42707.291666666664</c:v>
                </c:pt>
                <c:pt idx="8443" formatCode="mm/dd/yyyy\ \ \ hh:mm">
                  <c:v>42707.458333333336</c:v>
                </c:pt>
                <c:pt idx="8444" formatCode="mm/dd/yyyy\ \ \ hh:mm">
                  <c:v>42707.625</c:v>
                </c:pt>
                <c:pt idx="8445" formatCode="mm/dd/yyyy\ \ \ hh:mm">
                  <c:v>42707.791666666664</c:v>
                </c:pt>
                <c:pt idx="8446" formatCode="mm/dd/yyyy\ \ \ hh:mm">
                  <c:v>42707.958333333336</c:v>
                </c:pt>
                <c:pt idx="8447" formatCode="mm/dd/yyyy\ \ \ hh:mm">
                  <c:v>42708.125</c:v>
                </c:pt>
                <c:pt idx="8448" formatCode="mm/dd/yyyy\ \ \ hh:mm">
                  <c:v>42708.291666666664</c:v>
                </c:pt>
                <c:pt idx="8449" formatCode="mm/dd/yyyy\ \ \ hh:mm">
                  <c:v>42708.458333333336</c:v>
                </c:pt>
                <c:pt idx="8450" formatCode="mm/dd/yyyy\ \ \ hh:mm">
                  <c:v>42708.625</c:v>
                </c:pt>
                <c:pt idx="8451" formatCode="mm/dd/yyyy\ \ \ hh:mm">
                  <c:v>42708.791666666664</c:v>
                </c:pt>
                <c:pt idx="8452" formatCode="mm/dd/yyyy\ \ \ hh:mm">
                  <c:v>42708.958333333336</c:v>
                </c:pt>
                <c:pt idx="8453" formatCode="mm/dd/yyyy\ \ \ hh:mm">
                  <c:v>42709.125</c:v>
                </c:pt>
                <c:pt idx="8454" formatCode="mm/dd/yyyy\ \ \ hh:mm">
                  <c:v>42709.291666666664</c:v>
                </c:pt>
                <c:pt idx="8455" formatCode="mm/dd/yyyy\ \ \ hh:mm">
                  <c:v>42709.458333333336</c:v>
                </c:pt>
                <c:pt idx="8456" formatCode="mm/dd/yyyy\ \ \ hh:mm">
                  <c:v>42709.625</c:v>
                </c:pt>
                <c:pt idx="8457" formatCode="mm/dd/yyyy\ \ \ hh:mm">
                  <c:v>42709.791666666664</c:v>
                </c:pt>
                <c:pt idx="8458" formatCode="mm/dd/yyyy\ \ \ hh:mm">
                  <c:v>42709.958333333336</c:v>
                </c:pt>
                <c:pt idx="8459" formatCode="mm/dd/yyyy\ \ \ hh:mm">
                  <c:v>42710.125</c:v>
                </c:pt>
                <c:pt idx="8460" formatCode="mm/dd/yyyy\ \ \ hh:mm">
                  <c:v>42710.291666666664</c:v>
                </c:pt>
                <c:pt idx="8461" formatCode="mm/dd/yyyy\ \ \ hh:mm">
                  <c:v>42710.458333333336</c:v>
                </c:pt>
                <c:pt idx="8462" formatCode="mm/dd/yyyy\ \ \ hh:mm">
                  <c:v>42710.625</c:v>
                </c:pt>
                <c:pt idx="8463" formatCode="mm/dd/yyyy\ \ \ hh:mm">
                  <c:v>42710.791666666664</c:v>
                </c:pt>
                <c:pt idx="8464" formatCode="mm/dd/yyyy\ \ \ hh:mm">
                  <c:v>42710.958333333336</c:v>
                </c:pt>
                <c:pt idx="8465" formatCode="mm/dd/yyyy\ \ \ hh:mm">
                  <c:v>42711.125</c:v>
                </c:pt>
                <c:pt idx="8466" formatCode="mm/dd/yyyy\ \ \ hh:mm">
                  <c:v>42711.291666666664</c:v>
                </c:pt>
                <c:pt idx="8467" formatCode="mm/dd/yyyy\ \ \ hh:mm">
                  <c:v>42711.458333333336</c:v>
                </c:pt>
                <c:pt idx="8468" formatCode="mm/dd/yyyy\ \ \ hh:mm">
                  <c:v>42711.625</c:v>
                </c:pt>
                <c:pt idx="8469" formatCode="mm/dd/yyyy\ \ \ hh:mm">
                  <c:v>42711.791666666664</c:v>
                </c:pt>
                <c:pt idx="8470" formatCode="mm/dd/yyyy\ \ \ hh:mm">
                  <c:v>42711.958333333336</c:v>
                </c:pt>
                <c:pt idx="8471" formatCode="mm/dd/yyyy\ \ \ hh:mm">
                  <c:v>42712.125</c:v>
                </c:pt>
                <c:pt idx="8472" formatCode="mm/dd/yyyy\ \ \ hh:mm">
                  <c:v>42712.291666666664</c:v>
                </c:pt>
                <c:pt idx="8473" formatCode="mm/dd/yyyy\ \ \ hh:mm">
                  <c:v>42712.458333333336</c:v>
                </c:pt>
                <c:pt idx="8474" formatCode="mm/dd/yyyy\ \ \ hh:mm">
                  <c:v>42712.625</c:v>
                </c:pt>
                <c:pt idx="8475" formatCode="mm/dd/yyyy\ \ \ hh:mm">
                  <c:v>42712.791666666664</c:v>
                </c:pt>
                <c:pt idx="8476" formatCode="mm/dd/yyyy\ \ \ hh:mm">
                  <c:v>42712.958333333336</c:v>
                </c:pt>
                <c:pt idx="8477" formatCode="mm/dd/yyyy\ \ \ hh:mm">
                  <c:v>42713.125</c:v>
                </c:pt>
                <c:pt idx="8478" formatCode="mm/dd/yyyy\ \ \ hh:mm">
                  <c:v>42713.291666666664</c:v>
                </c:pt>
                <c:pt idx="8479" formatCode="mm/dd/yyyy\ \ \ hh:mm">
                  <c:v>42713.458333333336</c:v>
                </c:pt>
                <c:pt idx="8480" formatCode="mm/dd/yyyy\ \ \ hh:mm">
                  <c:v>42713.625</c:v>
                </c:pt>
                <c:pt idx="8481" formatCode="mm/dd/yyyy\ \ \ hh:mm">
                  <c:v>42713.791666666664</c:v>
                </c:pt>
                <c:pt idx="8482" formatCode="mm/dd/yyyy\ \ \ hh:mm">
                  <c:v>42713.958333333336</c:v>
                </c:pt>
                <c:pt idx="8483" formatCode="mm/dd/yyyy\ \ \ hh:mm">
                  <c:v>42714.125</c:v>
                </c:pt>
                <c:pt idx="8484" formatCode="mm/dd/yyyy\ \ \ hh:mm">
                  <c:v>42714.291666666664</c:v>
                </c:pt>
                <c:pt idx="8485" formatCode="mm/dd/yyyy\ \ \ hh:mm">
                  <c:v>42714.458333333336</c:v>
                </c:pt>
                <c:pt idx="8486" formatCode="mm/dd/yyyy\ \ \ hh:mm">
                  <c:v>42714.625</c:v>
                </c:pt>
                <c:pt idx="8487" formatCode="mm/dd/yyyy\ \ \ hh:mm">
                  <c:v>42714.791666666664</c:v>
                </c:pt>
                <c:pt idx="8488" formatCode="mm/dd/yyyy\ \ \ hh:mm">
                  <c:v>42714.958333333336</c:v>
                </c:pt>
                <c:pt idx="8489" formatCode="mm/dd/yyyy\ \ \ hh:mm">
                  <c:v>42715.125</c:v>
                </c:pt>
                <c:pt idx="8490" formatCode="mm/dd/yyyy\ \ \ hh:mm">
                  <c:v>42715.291666666664</c:v>
                </c:pt>
                <c:pt idx="8491" formatCode="mm/dd/yyyy\ \ \ hh:mm">
                  <c:v>42715.458333333336</c:v>
                </c:pt>
                <c:pt idx="8492" formatCode="mm/dd/yyyy\ \ \ hh:mm">
                  <c:v>42715.625</c:v>
                </c:pt>
                <c:pt idx="8493" formatCode="mm/dd/yyyy\ \ \ hh:mm">
                  <c:v>42715.791666666664</c:v>
                </c:pt>
                <c:pt idx="8494" formatCode="mm/dd/yyyy\ \ \ hh:mm">
                  <c:v>42715.958333333336</c:v>
                </c:pt>
                <c:pt idx="8495" formatCode="mm/dd/yyyy\ \ \ hh:mm">
                  <c:v>42716.125</c:v>
                </c:pt>
                <c:pt idx="8496" formatCode="mm/dd/yyyy\ \ \ hh:mm">
                  <c:v>42716.291666666664</c:v>
                </c:pt>
                <c:pt idx="8497" formatCode="mm/dd/yyyy\ \ \ hh:mm">
                  <c:v>42716.458333333336</c:v>
                </c:pt>
                <c:pt idx="8498" formatCode="mm/dd/yyyy\ \ \ hh:mm">
                  <c:v>42716.625</c:v>
                </c:pt>
                <c:pt idx="8499" formatCode="mm/dd/yyyy\ \ \ hh:mm">
                  <c:v>42716.791666666664</c:v>
                </c:pt>
                <c:pt idx="8500" formatCode="mm/dd/yyyy\ \ \ hh:mm">
                  <c:v>42716.958333333336</c:v>
                </c:pt>
                <c:pt idx="8501" formatCode="mm/dd/yyyy\ \ \ hh:mm">
                  <c:v>42717.125</c:v>
                </c:pt>
                <c:pt idx="8502" formatCode="mm/dd/yyyy\ \ \ hh:mm">
                  <c:v>42717.291666666664</c:v>
                </c:pt>
                <c:pt idx="8503" formatCode="mm/dd/yyyy\ \ \ hh:mm">
                  <c:v>42717.458333333336</c:v>
                </c:pt>
                <c:pt idx="8504" formatCode="mm/dd/yyyy\ \ \ hh:mm">
                  <c:v>42717.625</c:v>
                </c:pt>
                <c:pt idx="8505" formatCode="mm/dd/yyyy\ \ \ hh:mm">
                  <c:v>42717.791666666664</c:v>
                </c:pt>
                <c:pt idx="8506" formatCode="mm/dd/yyyy\ \ \ hh:mm">
                  <c:v>42717.958333333336</c:v>
                </c:pt>
                <c:pt idx="8507" formatCode="mm/dd/yyyy\ \ \ hh:mm">
                  <c:v>42718.125</c:v>
                </c:pt>
                <c:pt idx="8508" formatCode="mm/dd/yyyy\ \ \ hh:mm">
                  <c:v>42718.291666666664</c:v>
                </c:pt>
                <c:pt idx="8509" formatCode="mm/dd/yyyy\ \ \ hh:mm">
                  <c:v>42718.458333333336</c:v>
                </c:pt>
                <c:pt idx="8510" formatCode="mm/dd/yyyy\ \ \ hh:mm">
                  <c:v>42718.625</c:v>
                </c:pt>
                <c:pt idx="8511" formatCode="mm/dd/yyyy\ \ \ hh:mm">
                  <c:v>42718.791666666664</c:v>
                </c:pt>
                <c:pt idx="8512" formatCode="mm/dd/yyyy\ \ \ hh:mm">
                  <c:v>42718.958333333336</c:v>
                </c:pt>
                <c:pt idx="8513" formatCode="mm/dd/yyyy\ \ \ hh:mm">
                  <c:v>42719.125</c:v>
                </c:pt>
                <c:pt idx="8514" formatCode="mm/dd/yyyy\ \ \ hh:mm">
                  <c:v>42719.291666666664</c:v>
                </c:pt>
                <c:pt idx="8515" formatCode="mm/dd/yyyy\ \ \ hh:mm">
                  <c:v>42719.458333333336</c:v>
                </c:pt>
                <c:pt idx="8516" formatCode="mm/dd/yyyy\ \ \ hh:mm">
                  <c:v>42719.625</c:v>
                </c:pt>
                <c:pt idx="8517" formatCode="mm/dd/yyyy\ \ \ hh:mm">
                  <c:v>42719.791666666664</c:v>
                </c:pt>
                <c:pt idx="8518" formatCode="mm/dd/yyyy\ \ \ hh:mm">
                  <c:v>42719.958333333336</c:v>
                </c:pt>
                <c:pt idx="8519" formatCode="mm/dd/yyyy\ \ \ hh:mm">
                  <c:v>42720.125</c:v>
                </c:pt>
                <c:pt idx="8520" formatCode="mm/dd/yyyy\ \ \ hh:mm">
                  <c:v>42720.291666666664</c:v>
                </c:pt>
                <c:pt idx="8521" formatCode="mm/dd/yyyy\ \ \ hh:mm">
                  <c:v>42720.458333333336</c:v>
                </c:pt>
                <c:pt idx="8522" formatCode="mm/dd/yyyy\ \ \ hh:mm">
                  <c:v>42720.625</c:v>
                </c:pt>
                <c:pt idx="8523" formatCode="mm/dd/yyyy\ \ \ hh:mm">
                  <c:v>42720.791666666664</c:v>
                </c:pt>
                <c:pt idx="8524" formatCode="mm/dd/yyyy\ \ \ hh:mm">
                  <c:v>42720.958333333336</c:v>
                </c:pt>
                <c:pt idx="8525" formatCode="mm/dd/yyyy\ \ \ hh:mm">
                  <c:v>42721.125</c:v>
                </c:pt>
                <c:pt idx="8526" formatCode="mm/dd/yyyy\ \ \ hh:mm">
                  <c:v>42721.291666666664</c:v>
                </c:pt>
                <c:pt idx="8527" formatCode="mm/dd/yyyy\ \ \ hh:mm">
                  <c:v>42721.458333333336</c:v>
                </c:pt>
                <c:pt idx="8528" formatCode="mm/dd/yyyy\ \ \ hh:mm">
                  <c:v>42721.625</c:v>
                </c:pt>
                <c:pt idx="8529" formatCode="mm/dd/yyyy\ \ \ hh:mm">
                  <c:v>42721.791666666664</c:v>
                </c:pt>
                <c:pt idx="8530" formatCode="mm/dd/yyyy\ \ \ hh:mm">
                  <c:v>42721.958333333336</c:v>
                </c:pt>
                <c:pt idx="8531" formatCode="mm/dd/yyyy\ \ \ hh:mm">
                  <c:v>42722.125</c:v>
                </c:pt>
                <c:pt idx="8532" formatCode="mm/dd/yyyy\ \ \ hh:mm">
                  <c:v>42722.291666666664</c:v>
                </c:pt>
                <c:pt idx="8533" formatCode="mm/dd/yyyy\ \ \ hh:mm">
                  <c:v>42722.458333333336</c:v>
                </c:pt>
                <c:pt idx="8534" formatCode="mm/dd/yyyy\ \ \ hh:mm">
                  <c:v>42722.625</c:v>
                </c:pt>
                <c:pt idx="8535" formatCode="mm/dd/yyyy\ \ \ hh:mm">
                  <c:v>42722.791666666664</c:v>
                </c:pt>
                <c:pt idx="8536" formatCode="mm/dd/yyyy\ \ \ hh:mm">
                  <c:v>42722.958333333336</c:v>
                </c:pt>
                <c:pt idx="8537" formatCode="mm/dd/yyyy\ \ \ hh:mm">
                  <c:v>42723.125</c:v>
                </c:pt>
                <c:pt idx="8538" formatCode="mm/dd/yyyy\ \ \ hh:mm">
                  <c:v>42723.291666666664</c:v>
                </c:pt>
                <c:pt idx="8539" formatCode="mm/dd/yyyy\ \ \ hh:mm">
                  <c:v>42723.458333333336</c:v>
                </c:pt>
                <c:pt idx="8540" formatCode="mm/dd/yyyy\ \ \ hh:mm">
                  <c:v>42723.625</c:v>
                </c:pt>
                <c:pt idx="8541" formatCode="mm/dd/yyyy\ \ \ hh:mm">
                  <c:v>42723.791666666664</c:v>
                </c:pt>
                <c:pt idx="8542" formatCode="mm/dd/yyyy\ \ \ hh:mm">
                  <c:v>42723.958333333336</c:v>
                </c:pt>
                <c:pt idx="8543" formatCode="mm/dd/yyyy\ \ \ hh:mm">
                  <c:v>42724.125</c:v>
                </c:pt>
                <c:pt idx="8544" formatCode="mm/dd/yyyy\ \ \ hh:mm">
                  <c:v>42724.291666666664</c:v>
                </c:pt>
                <c:pt idx="8545" formatCode="mm/dd/yyyy\ \ \ hh:mm">
                  <c:v>42724.458333333336</c:v>
                </c:pt>
                <c:pt idx="8546" formatCode="mm/dd/yyyy\ \ \ hh:mm">
                  <c:v>42724.625</c:v>
                </c:pt>
                <c:pt idx="8547" formatCode="mm/dd/yyyy\ \ \ hh:mm">
                  <c:v>42724.791666666664</c:v>
                </c:pt>
                <c:pt idx="8548" formatCode="mm/dd/yyyy\ \ \ hh:mm">
                  <c:v>42724.958333333336</c:v>
                </c:pt>
                <c:pt idx="8549" formatCode="mm/dd/yyyy\ \ \ hh:mm">
                  <c:v>42725.125</c:v>
                </c:pt>
                <c:pt idx="8550" formatCode="mm/dd/yyyy\ \ \ hh:mm">
                  <c:v>42725.291666666664</c:v>
                </c:pt>
                <c:pt idx="8551" formatCode="mm/dd/yyyy\ \ \ hh:mm">
                  <c:v>42725.458333333336</c:v>
                </c:pt>
                <c:pt idx="8552" formatCode="mm/dd/yyyy\ \ \ hh:mm">
                  <c:v>42725.625</c:v>
                </c:pt>
                <c:pt idx="8553" formatCode="mm/dd/yyyy\ \ \ hh:mm">
                  <c:v>42725.791666666664</c:v>
                </c:pt>
                <c:pt idx="8554" formatCode="mm/dd/yyyy\ \ \ hh:mm">
                  <c:v>42725.958333333336</c:v>
                </c:pt>
                <c:pt idx="8555" formatCode="mm/dd/yyyy\ \ \ hh:mm">
                  <c:v>42726.125</c:v>
                </c:pt>
                <c:pt idx="8556" formatCode="mm/dd/yyyy\ \ \ hh:mm">
                  <c:v>42726.291666666664</c:v>
                </c:pt>
                <c:pt idx="8557" formatCode="mm/dd/yyyy\ \ \ hh:mm">
                  <c:v>42726.458333333336</c:v>
                </c:pt>
                <c:pt idx="8558" formatCode="mm/dd/yyyy\ \ \ hh:mm">
                  <c:v>42726.625</c:v>
                </c:pt>
                <c:pt idx="8559" formatCode="mm/dd/yyyy\ \ \ hh:mm">
                  <c:v>42726.791666666664</c:v>
                </c:pt>
                <c:pt idx="8560" formatCode="mm/dd/yyyy\ \ \ hh:mm">
                  <c:v>42726.958333333336</c:v>
                </c:pt>
                <c:pt idx="8561" formatCode="mm/dd/yyyy\ \ \ hh:mm">
                  <c:v>42727.125</c:v>
                </c:pt>
                <c:pt idx="8562" formatCode="mm/dd/yyyy\ \ \ hh:mm">
                  <c:v>42727.291666666664</c:v>
                </c:pt>
                <c:pt idx="8563" formatCode="mm/dd/yyyy\ \ \ hh:mm">
                  <c:v>42727.458333333336</c:v>
                </c:pt>
                <c:pt idx="8564" formatCode="mm/dd/yyyy\ \ \ hh:mm">
                  <c:v>42727.625</c:v>
                </c:pt>
                <c:pt idx="8565" formatCode="mm/dd/yyyy\ \ \ hh:mm">
                  <c:v>42727.791666666664</c:v>
                </c:pt>
                <c:pt idx="8566" formatCode="mm/dd/yyyy\ \ \ hh:mm">
                  <c:v>42727.958333333336</c:v>
                </c:pt>
                <c:pt idx="8567" formatCode="mm/dd/yyyy\ \ \ hh:mm">
                  <c:v>42728.125</c:v>
                </c:pt>
                <c:pt idx="8568" formatCode="mm/dd/yyyy\ \ \ hh:mm">
                  <c:v>42728.291666666664</c:v>
                </c:pt>
                <c:pt idx="8569" formatCode="mm/dd/yyyy\ \ \ hh:mm">
                  <c:v>42728.458333333336</c:v>
                </c:pt>
                <c:pt idx="8570" formatCode="mm/dd/yyyy\ \ \ hh:mm">
                  <c:v>42728.625</c:v>
                </c:pt>
                <c:pt idx="8571" formatCode="mm/dd/yyyy\ \ \ hh:mm">
                  <c:v>42728.791666666664</c:v>
                </c:pt>
                <c:pt idx="8572" formatCode="mm/dd/yyyy\ \ \ hh:mm">
                  <c:v>42728.958333333336</c:v>
                </c:pt>
                <c:pt idx="8573" formatCode="mm/dd/yyyy\ \ \ hh:mm">
                  <c:v>42729.125</c:v>
                </c:pt>
                <c:pt idx="8574" formatCode="mm/dd/yyyy\ \ \ hh:mm">
                  <c:v>42729.291666666664</c:v>
                </c:pt>
                <c:pt idx="8575" formatCode="mm/dd/yyyy\ \ \ hh:mm">
                  <c:v>42729.458333333336</c:v>
                </c:pt>
                <c:pt idx="8576" formatCode="mm/dd/yyyy\ \ \ hh:mm">
                  <c:v>42729.625</c:v>
                </c:pt>
                <c:pt idx="8577" formatCode="mm/dd/yyyy\ \ \ hh:mm">
                  <c:v>42729.791666666664</c:v>
                </c:pt>
                <c:pt idx="8578" formatCode="mm/dd/yyyy\ \ \ hh:mm">
                  <c:v>42729.958333333336</c:v>
                </c:pt>
                <c:pt idx="8579" formatCode="mm/dd/yyyy\ \ \ hh:mm">
                  <c:v>42730.125</c:v>
                </c:pt>
                <c:pt idx="8580" formatCode="mm/dd/yyyy\ \ \ hh:mm">
                  <c:v>42730.291666666664</c:v>
                </c:pt>
                <c:pt idx="8581" formatCode="mm/dd/yyyy\ \ \ hh:mm">
                  <c:v>42730.458333333336</c:v>
                </c:pt>
                <c:pt idx="8582" formatCode="mm/dd/yyyy\ \ \ hh:mm">
                  <c:v>42730.625</c:v>
                </c:pt>
                <c:pt idx="8583" formatCode="mm/dd/yyyy\ \ \ hh:mm">
                  <c:v>42730.791666666664</c:v>
                </c:pt>
                <c:pt idx="8584" formatCode="mm/dd/yyyy\ \ \ hh:mm">
                  <c:v>42730.958333333336</c:v>
                </c:pt>
                <c:pt idx="8585" formatCode="mm/dd/yyyy\ \ \ hh:mm">
                  <c:v>42731.125</c:v>
                </c:pt>
                <c:pt idx="8586" formatCode="mm/dd/yyyy\ \ \ hh:mm">
                  <c:v>42731.291666666664</c:v>
                </c:pt>
                <c:pt idx="8587" formatCode="mm/dd/yyyy\ \ \ hh:mm">
                  <c:v>42731.458333333336</c:v>
                </c:pt>
                <c:pt idx="8588" formatCode="mm/dd/yyyy\ \ \ hh:mm">
                  <c:v>42731.625</c:v>
                </c:pt>
                <c:pt idx="8589" formatCode="mm/dd/yyyy\ \ \ hh:mm">
                  <c:v>42731.791666666664</c:v>
                </c:pt>
                <c:pt idx="8590" formatCode="mm/dd/yyyy\ \ \ hh:mm">
                  <c:v>42731.958333333336</c:v>
                </c:pt>
                <c:pt idx="8591" formatCode="mm/dd/yyyy\ \ \ hh:mm">
                  <c:v>42732.125</c:v>
                </c:pt>
                <c:pt idx="8592" formatCode="mm/dd/yyyy\ \ \ hh:mm">
                  <c:v>42732.291666666664</c:v>
                </c:pt>
                <c:pt idx="8593" formatCode="mm/dd/yyyy\ \ \ hh:mm">
                  <c:v>42732.458333333336</c:v>
                </c:pt>
                <c:pt idx="8594" formatCode="mm/dd/yyyy\ \ \ hh:mm">
                  <c:v>42732.625</c:v>
                </c:pt>
                <c:pt idx="8595" formatCode="mm/dd/yyyy\ \ \ hh:mm">
                  <c:v>42732.791666666664</c:v>
                </c:pt>
                <c:pt idx="8596" formatCode="mm/dd/yyyy\ \ \ hh:mm">
                  <c:v>42732.958333333336</c:v>
                </c:pt>
                <c:pt idx="8597" formatCode="mm/dd/yyyy\ \ \ hh:mm">
                  <c:v>42733.125</c:v>
                </c:pt>
                <c:pt idx="8598" formatCode="mm/dd/yyyy\ \ \ hh:mm">
                  <c:v>42733.291666666664</c:v>
                </c:pt>
                <c:pt idx="8599" formatCode="mm/dd/yyyy\ \ \ hh:mm">
                  <c:v>42733.458333333336</c:v>
                </c:pt>
                <c:pt idx="8600" formatCode="mm/dd/yyyy\ \ \ hh:mm">
                  <c:v>42733.625</c:v>
                </c:pt>
                <c:pt idx="8601" formatCode="mm/dd/yyyy\ \ \ hh:mm">
                  <c:v>42733.791666666664</c:v>
                </c:pt>
                <c:pt idx="8602" formatCode="mm/dd/yyyy\ \ \ hh:mm">
                  <c:v>42733.958333333336</c:v>
                </c:pt>
                <c:pt idx="8603" formatCode="mm/dd/yyyy\ \ \ hh:mm">
                  <c:v>42734.125</c:v>
                </c:pt>
                <c:pt idx="8604" formatCode="mm/dd/yyyy\ \ \ hh:mm">
                  <c:v>42734.291666666664</c:v>
                </c:pt>
                <c:pt idx="8605" formatCode="mm/dd/yyyy\ \ \ hh:mm">
                  <c:v>42734.458333333336</c:v>
                </c:pt>
                <c:pt idx="8606" formatCode="mm/dd/yyyy\ \ \ hh:mm">
                  <c:v>42734.625</c:v>
                </c:pt>
                <c:pt idx="8607" formatCode="mm/dd/yyyy\ \ \ hh:mm">
                  <c:v>42734.791666666664</c:v>
                </c:pt>
                <c:pt idx="8608" formatCode="mm/dd/yyyy\ \ \ hh:mm">
                  <c:v>42734.958333333336</c:v>
                </c:pt>
                <c:pt idx="8609" formatCode="mm/dd/yyyy\ \ \ hh:mm">
                  <c:v>42735.125</c:v>
                </c:pt>
                <c:pt idx="8610" formatCode="mm/dd/yyyy\ \ \ hh:mm">
                  <c:v>42735.291666666664</c:v>
                </c:pt>
                <c:pt idx="8611" formatCode="mm/dd/yyyy\ \ \ hh:mm">
                  <c:v>42735.458333333336</c:v>
                </c:pt>
                <c:pt idx="8612" formatCode="mm/dd/yyyy\ \ \ hh:mm">
                  <c:v>42735.625</c:v>
                </c:pt>
                <c:pt idx="8613" formatCode="mm/dd/yyyy\ \ \ hh:mm">
                  <c:v>42735.791666666664</c:v>
                </c:pt>
                <c:pt idx="8614" formatCode="mm/dd/yyyy\ \ \ hh:mm">
                  <c:v>42735.958333333336</c:v>
                </c:pt>
                <c:pt idx="8615" formatCode="mm/dd/yyyy\ \ \ hh:mm">
                  <c:v>42736.125</c:v>
                </c:pt>
                <c:pt idx="8616" formatCode="mm/dd/yyyy\ \ \ hh:mm">
                  <c:v>42736.291666666664</c:v>
                </c:pt>
                <c:pt idx="8617" formatCode="mm/dd/yyyy\ \ \ hh:mm">
                  <c:v>42736.458333333336</c:v>
                </c:pt>
                <c:pt idx="8618" formatCode="mm/dd/yyyy\ \ \ hh:mm">
                  <c:v>42736.625</c:v>
                </c:pt>
                <c:pt idx="8619" formatCode="mm/dd/yyyy\ \ \ hh:mm">
                  <c:v>42736.791666666664</c:v>
                </c:pt>
                <c:pt idx="8620" formatCode="mm/dd/yyyy\ \ \ hh:mm">
                  <c:v>42736.958333333336</c:v>
                </c:pt>
                <c:pt idx="8621" formatCode="mm/dd/yyyy\ \ \ hh:mm">
                  <c:v>42737.125</c:v>
                </c:pt>
                <c:pt idx="8622" formatCode="mm/dd/yyyy\ \ \ hh:mm">
                  <c:v>42737.291666666664</c:v>
                </c:pt>
                <c:pt idx="8623" formatCode="mm/dd/yyyy\ \ \ hh:mm">
                  <c:v>42737.458333333336</c:v>
                </c:pt>
                <c:pt idx="8624" formatCode="mm/dd/yyyy\ \ \ hh:mm">
                  <c:v>42737.625</c:v>
                </c:pt>
                <c:pt idx="8625" formatCode="mm/dd/yyyy\ \ \ hh:mm">
                  <c:v>42737.791666666664</c:v>
                </c:pt>
                <c:pt idx="8626" formatCode="mm/dd/yyyy\ \ \ hh:mm">
                  <c:v>42737.958333333336</c:v>
                </c:pt>
                <c:pt idx="8627" formatCode="mm/dd/yyyy\ \ \ hh:mm">
                  <c:v>42738.125</c:v>
                </c:pt>
                <c:pt idx="8628" formatCode="mm/dd/yyyy\ \ \ hh:mm">
                  <c:v>42738.291666666664</c:v>
                </c:pt>
                <c:pt idx="8629" formatCode="mm/dd/yyyy\ \ \ hh:mm">
                  <c:v>42738.458333333336</c:v>
                </c:pt>
                <c:pt idx="8630" formatCode="mm/dd/yyyy\ \ \ hh:mm">
                  <c:v>42738.625</c:v>
                </c:pt>
                <c:pt idx="8631" formatCode="mm/dd/yyyy\ \ \ hh:mm">
                  <c:v>42738.791666666664</c:v>
                </c:pt>
                <c:pt idx="8632" formatCode="mm/dd/yyyy\ \ \ hh:mm">
                  <c:v>42738.958333333336</c:v>
                </c:pt>
                <c:pt idx="8633" formatCode="mm/dd/yyyy\ \ \ hh:mm">
                  <c:v>42739.125</c:v>
                </c:pt>
                <c:pt idx="8634" formatCode="mm/dd/yyyy\ \ \ hh:mm">
                  <c:v>42739.291666666664</c:v>
                </c:pt>
                <c:pt idx="8635" formatCode="mm/dd/yyyy\ \ \ hh:mm">
                  <c:v>42739.458333333336</c:v>
                </c:pt>
                <c:pt idx="8636" formatCode="mm/dd/yyyy\ \ \ hh:mm">
                  <c:v>42739.625</c:v>
                </c:pt>
                <c:pt idx="8637" formatCode="mm/dd/yyyy\ \ \ hh:mm">
                  <c:v>42739.791666666664</c:v>
                </c:pt>
                <c:pt idx="8638" formatCode="mm/dd/yyyy\ \ \ hh:mm">
                  <c:v>42739.958333333336</c:v>
                </c:pt>
                <c:pt idx="8639" formatCode="mm/dd/yyyy\ \ \ hh:mm">
                  <c:v>42740.125</c:v>
                </c:pt>
                <c:pt idx="8640" formatCode="mm/dd/yyyy\ \ \ hh:mm">
                  <c:v>42740.291666666664</c:v>
                </c:pt>
                <c:pt idx="8641" formatCode="mm/dd/yyyy\ \ \ hh:mm">
                  <c:v>42740.458333333336</c:v>
                </c:pt>
                <c:pt idx="8642" formatCode="mm/dd/yyyy\ \ \ hh:mm">
                  <c:v>42740.625</c:v>
                </c:pt>
                <c:pt idx="8643" formatCode="mm/dd/yyyy\ \ \ hh:mm">
                  <c:v>42740.791666666664</c:v>
                </c:pt>
                <c:pt idx="8644" formatCode="mm/dd/yyyy\ \ \ hh:mm">
                  <c:v>42740.958333333336</c:v>
                </c:pt>
                <c:pt idx="8645" formatCode="mm/dd/yyyy\ \ \ hh:mm">
                  <c:v>42741.125</c:v>
                </c:pt>
                <c:pt idx="8646" formatCode="mm/dd/yyyy\ \ \ hh:mm">
                  <c:v>42741.291666666664</c:v>
                </c:pt>
                <c:pt idx="8647" formatCode="mm/dd/yyyy\ \ \ hh:mm">
                  <c:v>42741.458333333336</c:v>
                </c:pt>
                <c:pt idx="8648" formatCode="mm/dd/yyyy\ \ \ hh:mm">
                  <c:v>42741.625</c:v>
                </c:pt>
                <c:pt idx="8649" formatCode="mm/dd/yyyy\ \ \ hh:mm">
                  <c:v>42741.791666666664</c:v>
                </c:pt>
                <c:pt idx="8650" formatCode="mm/dd/yyyy\ \ \ hh:mm">
                  <c:v>42741.958333333336</c:v>
                </c:pt>
                <c:pt idx="8651" formatCode="mm/dd/yyyy\ \ \ hh:mm">
                  <c:v>42742.125</c:v>
                </c:pt>
                <c:pt idx="8652" formatCode="mm/dd/yyyy\ \ \ hh:mm">
                  <c:v>42742.291666666664</c:v>
                </c:pt>
                <c:pt idx="8653" formatCode="mm/dd/yyyy\ \ \ hh:mm">
                  <c:v>42742.458333333336</c:v>
                </c:pt>
                <c:pt idx="8654" formatCode="mm/dd/yyyy\ \ \ hh:mm">
                  <c:v>42742.625</c:v>
                </c:pt>
                <c:pt idx="8655" formatCode="mm/dd/yyyy\ \ \ hh:mm">
                  <c:v>42742.791666666664</c:v>
                </c:pt>
                <c:pt idx="8656" formatCode="mm/dd/yyyy\ \ \ hh:mm">
                  <c:v>42742.958333333336</c:v>
                </c:pt>
                <c:pt idx="8657" formatCode="mm/dd/yyyy\ \ \ hh:mm">
                  <c:v>42743.125</c:v>
                </c:pt>
                <c:pt idx="8658" formatCode="mm/dd/yyyy\ \ \ hh:mm">
                  <c:v>42743.291666666664</c:v>
                </c:pt>
                <c:pt idx="8659" formatCode="mm/dd/yyyy\ \ \ hh:mm">
                  <c:v>42743.458333333336</c:v>
                </c:pt>
                <c:pt idx="8660" formatCode="mm/dd/yyyy\ \ \ hh:mm">
                  <c:v>42743.625</c:v>
                </c:pt>
                <c:pt idx="8661" formatCode="mm/dd/yyyy\ \ \ hh:mm">
                  <c:v>42743.791666666664</c:v>
                </c:pt>
                <c:pt idx="8662" formatCode="mm/dd/yyyy\ \ \ hh:mm">
                  <c:v>42743.958333333336</c:v>
                </c:pt>
                <c:pt idx="8663" formatCode="mm/dd/yyyy\ \ \ hh:mm">
                  <c:v>42744.125</c:v>
                </c:pt>
                <c:pt idx="8664" formatCode="mm/dd/yyyy\ \ \ hh:mm">
                  <c:v>42744.291666666664</c:v>
                </c:pt>
                <c:pt idx="8665" formatCode="mm/dd/yyyy\ \ \ hh:mm">
                  <c:v>42744.458333333336</c:v>
                </c:pt>
                <c:pt idx="8666" formatCode="mm/dd/yyyy\ \ \ hh:mm">
                  <c:v>42744.625</c:v>
                </c:pt>
                <c:pt idx="8667" formatCode="mm/dd/yyyy\ \ \ hh:mm">
                  <c:v>42744.791666666664</c:v>
                </c:pt>
                <c:pt idx="8668" formatCode="mm/dd/yyyy\ \ \ hh:mm">
                  <c:v>42744.958333333336</c:v>
                </c:pt>
                <c:pt idx="8669" formatCode="mm/dd/yyyy\ \ \ hh:mm">
                  <c:v>42745.125</c:v>
                </c:pt>
                <c:pt idx="8670" formatCode="mm/dd/yyyy\ \ \ hh:mm">
                  <c:v>42745.291666666664</c:v>
                </c:pt>
                <c:pt idx="8671" formatCode="mm/dd/yyyy\ \ \ hh:mm">
                  <c:v>42745.458333333336</c:v>
                </c:pt>
                <c:pt idx="8672" formatCode="mm/dd/yyyy\ \ \ hh:mm">
                  <c:v>42745.625</c:v>
                </c:pt>
                <c:pt idx="8673" formatCode="mm/dd/yyyy\ \ \ hh:mm">
                  <c:v>42745.791666666664</c:v>
                </c:pt>
                <c:pt idx="8674" formatCode="mm/dd/yyyy\ \ \ hh:mm">
                  <c:v>42745.958333333336</c:v>
                </c:pt>
                <c:pt idx="8675" formatCode="mm/dd/yyyy\ \ \ hh:mm">
                  <c:v>42746.125</c:v>
                </c:pt>
                <c:pt idx="8676" formatCode="mm/dd/yyyy\ \ \ hh:mm">
                  <c:v>42746.291666666664</c:v>
                </c:pt>
                <c:pt idx="8677" formatCode="mm/dd/yyyy\ \ \ hh:mm">
                  <c:v>42746.458333333336</c:v>
                </c:pt>
                <c:pt idx="8678" formatCode="mm/dd/yyyy\ \ \ hh:mm">
                  <c:v>42746.625</c:v>
                </c:pt>
                <c:pt idx="8679" formatCode="mm/dd/yyyy\ \ \ hh:mm">
                  <c:v>42746.791666666664</c:v>
                </c:pt>
                <c:pt idx="8680" formatCode="mm/dd/yyyy\ \ \ hh:mm">
                  <c:v>42746.958333333336</c:v>
                </c:pt>
                <c:pt idx="8681" formatCode="mm/dd/yyyy\ \ \ hh:mm">
                  <c:v>42747.125</c:v>
                </c:pt>
                <c:pt idx="8682" formatCode="mm/dd/yyyy\ \ \ hh:mm">
                  <c:v>42747.291666666664</c:v>
                </c:pt>
                <c:pt idx="8683" formatCode="mm/dd/yyyy\ \ \ hh:mm">
                  <c:v>42747.458333333336</c:v>
                </c:pt>
                <c:pt idx="8684" formatCode="mm/dd/yyyy\ \ \ hh:mm">
                  <c:v>42747.625</c:v>
                </c:pt>
                <c:pt idx="8685" formatCode="mm/dd/yyyy\ \ \ hh:mm">
                  <c:v>42747.791666666664</c:v>
                </c:pt>
                <c:pt idx="8686" formatCode="mm/dd/yyyy\ \ \ hh:mm">
                  <c:v>42747.958333333336</c:v>
                </c:pt>
                <c:pt idx="8687" formatCode="mm/dd/yyyy\ \ \ hh:mm">
                  <c:v>42748.125</c:v>
                </c:pt>
                <c:pt idx="8688" formatCode="mm/dd/yyyy\ \ \ hh:mm">
                  <c:v>42748.291666666664</c:v>
                </c:pt>
                <c:pt idx="8689" formatCode="mm/dd/yyyy\ \ \ hh:mm">
                  <c:v>42748.458333333336</c:v>
                </c:pt>
                <c:pt idx="8690" formatCode="mm/dd/yyyy\ \ \ hh:mm">
                  <c:v>42748.625</c:v>
                </c:pt>
                <c:pt idx="8691" formatCode="mm/dd/yyyy\ \ \ hh:mm">
                  <c:v>42748.791666666664</c:v>
                </c:pt>
                <c:pt idx="8692" formatCode="mm/dd/yyyy\ \ \ hh:mm">
                  <c:v>42748.958333333336</c:v>
                </c:pt>
                <c:pt idx="8693" formatCode="mm/dd/yyyy\ \ \ hh:mm">
                  <c:v>42749.125</c:v>
                </c:pt>
                <c:pt idx="8694" formatCode="mm/dd/yyyy\ \ \ hh:mm">
                  <c:v>42749.291666666664</c:v>
                </c:pt>
                <c:pt idx="8695" formatCode="mm/dd/yyyy\ \ \ hh:mm">
                  <c:v>42749.458333333336</c:v>
                </c:pt>
                <c:pt idx="8696" formatCode="mm/dd/yyyy\ \ \ hh:mm">
                  <c:v>42749.625</c:v>
                </c:pt>
                <c:pt idx="8697" formatCode="mm/dd/yyyy\ \ \ hh:mm">
                  <c:v>42749.791666666664</c:v>
                </c:pt>
                <c:pt idx="8698" formatCode="mm/dd/yyyy\ \ \ hh:mm">
                  <c:v>42749.958333333336</c:v>
                </c:pt>
                <c:pt idx="8699" formatCode="mm/dd/yyyy\ \ \ hh:mm">
                  <c:v>42750.125</c:v>
                </c:pt>
                <c:pt idx="8700" formatCode="mm/dd/yyyy\ \ \ hh:mm">
                  <c:v>42750.291666666664</c:v>
                </c:pt>
                <c:pt idx="8701" formatCode="mm/dd/yyyy\ \ \ hh:mm">
                  <c:v>42750.458333333336</c:v>
                </c:pt>
                <c:pt idx="8702" formatCode="mm/dd/yyyy\ \ \ hh:mm">
                  <c:v>42750.625</c:v>
                </c:pt>
                <c:pt idx="8703" formatCode="mm/dd/yyyy\ \ \ hh:mm">
                  <c:v>42750.791666666664</c:v>
                </c:pt>
                <c:pt idx="8704" formatCode="mm/dd/yyyy\ \ \ hh:mm">
                  <c:v>42750.958333333336</c:v>
                </c:pt>
                <c:pt idx="8705" formatCode="mm/dd/yyyy\ \ \ hh:mm">
                  <c:v>42751.125</c:v>
                </c:pt>
                <c:pt idx="8706" formatCode="mm/dd/yyyy\ \ \ hh:mm">
                  <c:v>42751.291666666664</c:v>
                </c:pt>
                <c:pt idx="8707" formatCode="mm/dd/yyyy\ \ \ hh:mm">
                  <c:v>42751.458333333336</c:v>
                </c:pt>
                <c:pt idx="8708" formatCode="mm/dd/yyyy\ \ \ hh:mm">
                  <c:v>42751.625</c:v>
                </c:pt>
                <c:pt idx="8709" formatCode="mm/dd/yyyy\ \ \ hh:mm">
                  <c:v>42751.791666666664</c:v>
                </c:pt>
                <c:pt idx="8710" formatCode="mm/dd/yyyy\ \ \ hh:mm">
                  <c:v>42751.958333333336</c:v>
                </c:pt>
                <c:pt idx="8711" formatCode="mm/dd/yyyy\ \ \ hh:mm">
                  <c:v>42752.125</c:v>
                </c:pt>
                <c:pt idx="8712" formatCode="mm/dd/yyyy\ \ \ hh:mm">
                  <c:v>42752.291666666664</c:v>
                </c:pt>
                <c:pt idx="8713" formatCode="mm/dd/yyyy\ \ \ hh:mm">
                  <c:v>42752.458333333336</c:v>
                </c:pt>
                <c:pt idx="8714" formatCode="mm/dd/yyyy\ \ \ hh:mm">
                  <c:v>42752.625</c:v>
                </c:pt>
                <c:pt idx="8715" formatCode="mm/dd/yyyy\ \ \ hh:mm">
                  <c:v>42752.791666666664</c:v>
                </c:pt>
                <c:pt idx="8716" formatCode="mm/dd/yyyy\ \ \ hh:mm">
                  <c:v>42752.958333333336</c:v>
                </c:pt>
                <c:pt idx="8717" formatCode="mm/dd/yyyy\ \ \ hh:mm">
                  <c:v>42753.125</c:v>
                </c:pt>
                <c:pt idx="8718" formatCode="mm/dd/yyyy\ \ \ hh:mm">
                  <c:v>42753.291666666664</c:v>
                </c:pt>
                <c:pt idx="8719" formatCode="mm/dd/yyyy\ \ \ hh:mm">
                  <c:v>42753.458333333336</c:v>
                </c:pt>
                <c:pt idx="8720" formatCode="mm/dd/yyyy\ \ \ hh:mm">
                  <c:v>42753.625</c:v>
                </c:pt>
                <c:pt idx="8721" formatCode="mm/dd/yyyy\ \ \ hh:mm">
                  <c:v>42753.791666666664</c:v>
                </c:pt>
                <c:pt idx="8722" formatCode="mm/dd/yyyy\ \ \ hh:mm">
                  <c:v>42753.958333333336</c:v>
                </c:pt>
                <c:pt idx="8723" formatCode="mm/dd/yyyy\ \ \ hh:mm">
                  <c:v>42754.125</c:v>
                </c:pt>
                <c:pt idx="8724" formatCode="mm/dd/yyyy\ \ \ hh:mm">
                  <c:v>42754.291666666664</c:v>
                </c:pt>
                <c:pt idx="8725" formatCode="mm/dd/yyyy\ \ \ hh:mm">
                  <c:v>42754.458333333336</c:v>
                </c:pt>
                <c:pt idx="8726" formatCode="mm/dd/yyyy\ \ \ hh:mm">
                  <c:v>42754.625</c:v>
                </c:pt>
                <c:pt idx="8727" formatCode="mm/dd/yyyy\ \ \ hh:mm">
                  <c:v>42754.791666666664</c:v>
                </c:pt>
                <c:pt idx="8728" formatCode="mm/dd/yyyy\ \ \ hh:mm">
                  <c:v>42754.958333333336</c:v>
                </c:pt>
                <c:pt idx="8729" formatCode="mm/dd/yyyy\ \ \ hh:mm">
                  <c:v>42755.125</c:v>
                </c:pt>
                <c:pt idx="8730" formatCode="mm/dd/yyyy\ \ \ hh:mm">
                  <c:v>42755.291666666664</c:v>
                </c:pt>
                <c:pt idx="8731" formatCode="mm/dd/yyyy\ \ \ hh:mm">
                  <c:v>42755.458333333336</c:v>
                </c:pt>
                <c:pt idx="8732" formatCode="mm/dd/yyyy\ \ \ hh:mm">
                  <c:v>42755.625</c:v>
                </c:pt>
                <c:pt idx="8733" formatCode="mm/dd/yyyy\ \ \ hh:mm">
                  <c:v>42755.791666666664</c:v>
                </c:pt>
                <c:pt idx="8734" formatCode="mm/dd/yyyy\ \ \ hh:mm">
                  <c:v>42755.958333333336</c:v>
                </c:pt>
                <c:pt idx="8735" formatCode="mm/dd/yyyy\ \ \ hh:mm">
                  <c:v>42756.125</c:v>
                </c:pt>
                <c:pt idx="8736" formatCode="mm/dd/yyyy\ \ \ hh:mm">
                  <c:v>42756.291666666664</c:v>
                </c:pt>
                <c:pt idx="8737" formatCode="mm/dd/yyyy\ \ \ hh:mm">
                  <c:v>42756.458333333336</c:v>
                </c:pt>
                <c:pt idx="8738" formatCode="mm/dd/yyyy\ \ \ hh:mm">
                  <c:v>42756.625</c:v>
                </c:pt>
                <c:pt idx="8739" formatCode="mm/dd/yyyy\ \ \ hh:mm">
                  <c:v>42756.791666666664</c:v>
                </c:pt>
                <c:pt idx="8740" formatCode="mm/dd/yyyy\ \ \ hh:mm">
                  <c:v>42756.958333333336</c:v>
                </c:pt>
                <c:pt idx="8741" formatCode="mm/dd/yyyy\ \ \ hh:mm">
                  <c:v>42757.125</c:v>
                </c:pt>
                <c:pt idx="8742" formatCode="mm/dd/yyyy\ \ \ hh:mm">
                  <c:v>42757.291666666664</c:v>
                </c:pt>
                <c:pt idx="8743" formatCode="mm/dd/yyyy\ \ \ hh:mm">
                  <c:v>42757.458333333336</c:v>
                </c:pt>
                <c:pt idx="8744" formatCode="mm/dd/yyyy\ \ \ hh:mm">
                  <c:v>42757.625</c:v>
                </c:pt>
                <c:pt idx="8745" formatCode="mm/dd/yyyy\ \ \ hh:mm">
                  <c:v>42757.791666666664</c:v>
                </c:pt>
                <c:pt idx="8746" formatCode="mm/dd/yyyy\ \ \ hh:mm">
                  <c:v>42757.958333333336</c:v>
                </c:pt>
                <c:pt idx="8747" formatCode="mm/dd/yyyy\ \ \ hh:mm">
                  <c:v>42758.125</c:v>
                </c:pt>
                <c:pt idx="8748" formatCode="mm/dd/yyyy\ \ \ hh:mm">
                  <c:v>42758.291666666664</c:v>
                </c:pt>
                <c:pt idx="8749" formatCode="mm/dd/yyyy\ \ \ hh:mm">
                  <c:v>42758.458333333336</c:v>
                </c:pt>
                <c:pt idx="8750" formatCode="mm/dd/yyyy\ \ \ hh:mm">
                  <c:v>42758.625</c:v>
                </c:pt>
                <c:pt idx="8751" formatCode="mm/dd/yyyy\ \ \ hh:mm">
                  <c:v>42758.791666666664</c:v>
                </c:pt>
                <c:pt idx="8752" formatCode="mm/dd/yyyy\ \ \ hh:mm">
                  <c:v>42758.958333333336</c:v>
                </c:pt>
                <c:pt idx="8753" formatCode="mm/dd/yyyy\ \ \ hh:mm">
                  <c:v>42759.125</c:v>
                </c:pt>
                <c:pt idx="8754" formatCode="mm/dd/yyyy\ \ \ hh:mm">
                  <c:v>42759.291666666664</c:v>
                </c:pt>
                <c:pt idx="8755" formatCode="mm/dd/yyyy\ \ \ hh:mm">
                  <c:v>42759.458333333336</c:v>
                </c:pt>
                <c:pt idx="8756" formatCode="mm/dd/yyyy\ \ \ hh:mm">
                  <c:v>42759.625</c:v>
                </c:pt>
                <c:pt idx="8757" formatCode="mm/dd/yyyy\ \ \ hh:mm">
                  <c:v>42759.791666666664</c:v>
                </c:pt>
                <c:pt idx="8758" formatCode="mm/dd/yyyy\ \ \ hh:mm">
                  <c:v>42759.958333333336</c:v>
                </c:pt>
                <c:pt idx="8759" formatCode="mm/dd/yyyy\ \ \ hh:mm">
                  <c:v>42760.125</c:v>
                </c:pt>
                <c:pt idx="8760" formatCode="mm/dd/yyyy\ \ \ hh:mm">
                  <c:v>42760.291666666664</c:v>
                </c:pt>
                <c:pt idx="8761" formatCode="mm/dd/yyyy\ \ \ hh:mm">
                  <c:v>42760.458333333336</c:v>
                </c:pt>
                <c:pt idx="8762" formatCode="mm/dd/yyyy\ \ \ hh:mm">
                  <c:v>42760.625</c:v>
                </c:pt>
                <c:pt idx="8763" formatCode="mm/dd/yyyy\ \ \ hh:mm">
                  <c:v>42760.791666666664</c:v>
                </c:pt>
                <c:pt idx="8764" formatCode="mm/dd/yyyy\ \ \ hh:mm">
                  <c:v>42760.958333333336</c:v>
                </c:pt>
                <c:pt idx="8765" formatCode="mm/dd/yyyy\ \ \ hh:mm">
                  <c:v>42761.125</c:v>
                </c:pt>
                <c:pt idx="8766" formatCode="mm/dd/yyyy\ \ \ hh:mm">
                  <c:v>42761.291666666664</c:v>
                </c:pt>
                <c:pt idx="8767" formatCode="mm/dd/yyyy\ \ \ hh:mm">
                  <c:v>42761.458333333336</c:v>
                </c:pt>
                <c:pt idx="8768" formatCode="mm/dd/yyyy\ \ \ hh:mm">
                  <c:v>42761.625</c:v>
                </c:pt>
                <c:pt idx="8769" formatCode="mm/dd/yyyy\ \ \ hh:mm">
                  <c:v>42761.791666666664</c:v>
                </c:pt>
                <c:pt idx="8770" formatCode="mm/dd/yyyy\ \ \ hh:mm">
                  <c:v>42761.958333333336</c:v>
                </c:pt>
                <c:pt idx="8771" formatCode="mm/dd/yyyy\ \ \ hh:mm">
                  <c:v>42762.125</c:v>
                </c:pt>
                <c:pt idx="8772" formatCode="mm/dd/yyyy\ \ \ hh:mm">
                  <c:v>42762.291666666664</c:v>
                </c:pt>
                <c:pt idx="8773" formatCode="mm/dd/yyyy\ \ \ hh:mm">
                  <c:v>42762.458333333336</c:v>
                </c:pt>
                <c:pt idx="8774" formatCode="mm/dd/yyyy\ \ \ hh:mm">
                  <c:v>42762.625</c:v>
                </c:pt>
                <c:pt idx="8775" formatCode="mm/dd/yyyy\ \ \ hh:mm">
                  <c:v>42762.791666666664</c:v>
                </c:pt>
                <c:pt idx="8776" formatCode="mm/dd/yyyy\ \ \ hh:mm">
                  <c:v>42762.958333333336</c:v>
                </c:pt>
                <c:pt idx="8777" formatCode="mm/dd/yyyy\ \ \ hh:mm">
                  <c:v>42763.125</c:v>
                </c:pt>
                <c:pt idx="8778" formatCode="mm/dd/yyyy\ \ \ hh:mm">
                  <c:v>42763.291666666664</c:v>
                </c:pt>
                <c:pt idx="8779" formatCode="mm/dd/yyyy\ \ \ hh:mm">
                  <c:v>42763.458333333336</c:v>
                </c:pt>
                <c:pt idx="8780" formatCode="mm/dd/yyyy\ \ \ hh:mm">
                  <c:v>42763.625</c:v>
                </c:pt>
                <c:pt idx="8781" formatCode="mm/dd/yyyy\ \ \ hh:mm">
                  <c:v>42763.791666666664</c:v>
                </c:pt>
                <c:pt idx="8782" formatCode="mm/dd/yyyy\ \ \ hh:mm">
                  <c:v>42763.958333333336</c:v>
                </c:pt>
                <c:pt idx="8783" formatCode="mm/dd/yyyy\ \ \ hh:mm">
                  <c:v>42764.125</c:v>
                </c:pt>
                <c:pt idx="8784" formatCode="mm/dd/yyyy\ \ \ hh:mm">
                  <c:v>42764.291666666664</c:v>
                </c:pt>
                <c:pt idx="8785" formatCode="mm/dd/yyyy\ \ \ hh:mm">
                  <c:v>42764.458333333336</c:v>
                </c:pt>
                <c:pt idx="8786" formatCode="mm/dd/yyyy\ \ \ hh:mm">
                  <c:v>42764.625</c:v>
                </c:pt>
                <c:pt idx="8787" formatCode="mm/dd/yyyy\ \ \ hh:mm">
                  <c:v>42764.791666666664</c:v>
                </c:pt>
                <c:pt idx="8788" formatCode="mm/dd/yyyy\ \ \ hh:mm">
                  <c:v>42764.958333333336</c:v>
                </c:pt>
                <c:pt idx="8789" formatCode="mm/dd/yyyy\ \ \ hh:mm">
                  <c:v>42765.125</c:v>
                </c:pt>
                <c:pt idx="8790" formatCode="mm/dd/yyyy\ \ \ hh:mm">
                  <c:v>42765.291666666664</c:v>
                </c:pt>
                <c:pt idx="8791" formatCode="mm/dd/yyyy\ \ \ hh:mm">
                  <c:v>42765.458333333336</c:v>
                </c:pt>
                <c:pt idx="8792" formatCode="mm/dd/yyyy\ \ \ hh:mm">
                  <c:v>42765.625</c:v>
                </c:pt>
                <c:pt idx="8793" formatCode="mm/dd/yyyy\ \ \ hh:mm">
                  <c:v>42765.791666666664</c:v>
                </c:pt>
                <c:pt idx="8794" formatCode="mm/dd/yyyy\ \ \ hh:mm">
                  <c:v>42765.958333333336</c:v>
                </c:pt>
                <c:pt idx="8795" formatCode="mm/dd/yyyy\ \ \ hh:mm">
                  <c:v>42766.125</c:v>
                </c:pt>
                <c:pt idx="8796" formatCode="mm/dd/yyyy\ \ \ hh:mm">
                  <c:v>42766.291666666664</c:v>
                </c:pt>
                <c:pt idx="8797" formatCode="mm/dd/yyyy\ \ \ hh:mm">
                  <c:v>42766.458333333336</c:v>
                </c:pt>
                <c:pt idx="8798" formatCode="mm/dd/yyyy\ \ \ hh:mm">
                  <c:v>42766.625</c:v>
                </c:pt>
                <c:pt idx="8799" formatCode="mm/dd/yyyy\ \ \ hh:mm">
                  <c:v>42766.791666666664</c:v>
                </c:pt>
                <c:pt idx="8800" formatCode="mm/dd/yyyy\ \ \ hh:mm">
                  <c:v>42766.958333333336</c:v>
                </c:pt>
                <c:pt idx="8801" formatCode="mm/dd/yyyy\ \ \ hh:mm">
                  <c:v>42767.125</c:v>
                </c:pt>
                <c:pt idx="8802" formatCode="mm/dd/yyyy\ \ \ hh:mm">
                  <c:v>42767.291666666664</c:v>
                </c:pt>
                <c:pt idx="8803" formatCode="mm/dd/yyyy\ \ \ hh:mm">
                  <c:v>42767.458333333336</c:v>
                </c:pt>
                <c:pt idx="8804" formatCode="mm/dd/yyyy\ \ \ hh:mm">
                  <c:v>42767.625</c:v>
                </c:pt>
                <c:pt idx="8805" formatCode="mm/dd/yyyy\ \ \ hh:mm">
                  <c:v>42767.791666666664</c:v>
                </c:pt>
                <c:pt idx="8806" formatCode="mm/dd/yyyy\ \ \ hh:mm">
                  <c:v>42767.958333333336</c:v>
                </c:pt>
                <c:pt idx="8807" formatCode="mm/dd/yyyy\ \ \ hh:mm">
                  <c:v>42768.125</c:v>
                </c:pt>
                <c:pt idx="8808" formatCode="mm/dd/yyyy\ \ \ hh:mm">
                  <c:v>42768.291666666664</c:v>
                </c:pt>
                <c:pt idx="8809" formatCode="mm/dd/yyyy\ \ \ hh:mm">
                  <c:v>42768.458333333336</c:v>
                </c:pt>
                <c:pt idx="8810" formatCode="mm/dd/yyyy\ \ \ hh:mm">
                  <c:v>42768.625</c:v>
                </c:pt>
                <c:pt idx="8811" formatCode="mm/dd/yyyy\ \ \ hh:mm">
                  <c:v>42768.791666666664</c:v>
                </c:pt>
                <c:pt idx="8812" formatCode="mm/dd/yyyy\ \ \ hh:mm">
                  <c:v>42768.958333333336</c:v>
                </c:pt>
                <c:pt idx="8813" formatCode="mm/dd/yyyy\ \ \ hh:mm">
                  <c:v>42769.125</c:v>
                </c:pt>
                <c:pt idx="8814" formatCode="mm/dd/yyyy\ \ \ hh:mm">
                  <c:v>42769.291666666664</c:v>
                </c:pt>
                <c:pt idx="8815" formatCode="mm/dd/yyyy\ \ \ hh:mm">
                  <c:v>42769.458333333336</c:v>
                </c:pt>
                <c:pt idx="8816" formatCode="mm/dd/yyyy\ \ \ hh:mm">
                  <c:v>42769.625</c:v>
                </c:pt>
                <c:pt idx="8817" formatCode="mm/dd/yyyy\ \ \ hh:mm">
                  <c:v>42769.791666666664</c:v>
                </c:pt>
                <c:pt idx="8818" formatCode="mm/dd/yyyy\ \ \ hh:mm">
                  <c:v>42769.958333333336</c:v>
                </c:pt>
                <c:pt idx="8819" formatCode="mm/dd/yyyy\ \ \ hh:mm">
                  <c:v>42770.125</c:v>
                </c:pt>
                <c:pt idx="8820" formatCode="mm/dd/yyyy\ \ \ hh:mm">
                  <c:v>42770.291666666664</c:v>
                </c:pt>
                <c:pt idx="8821" formatCode="mm/dd/yyyy\ \ \ hh:mm">
                  <c:v>42770.458333333336</c:v>
                </c:pt>
                <c:pt idx="8822" formatCode="mm/dd/yyyy\ \ \ hh:mm">
                  <c:v>42770.625</c:v>
                </c:pt>
                <c:pt idx="8823" formatCode="mm/dd/yyyy\ \ \ hh:mm">
                  <c:v>42770.791666666664</c:v>
                </c:pt>
                <c:pt idx="8824" formatCode="mm/dd/yyyy\ \ \ hh:mm">
                  <c:v>42770.958333333336</c:v>
                </c:pt>
                <c:pt idx="8825" formatCode="mm/dd/yyyy\ \ \ hh:mm">
                  <c:v>42771.125</c:v>
                </c:pt>
                <c:pt idx="8826" formatCode="mm/dd/yyyy\ \ \ hh:mm">
                  <c:v>42771.291666666664</c:v>
                </c:pt>
                <c:pt idx="8827" formatCode="mm/dd/yyyy\ \ \ hh:mm">
                  <c:v>42771.458333333336</c:v>
                </c:pt>
                <c:pt idx="8828" formatCode="mm/dd/yyyy\ \ \ hh:mm">
                  <c:v>42771.625</c:v>
                </c:pt>
                <c:pt idx="8829" formatCode="mm/dd/yyyy\ \ \ hh:mm">
                  <c:v>42771.791666666664</c:v>
                </c:pt>
                <c:pt idx="8830" formatCode="mm/dd/yyyy\ \ \ hh:mm">
                  <c:v>42771.958333333336</c:v>
                </c:pt>
                <c:pt idx="8831" formatCode="mm/dd/yyyy\ \ \ hh:mm">
                  <c:v>42772.125</c:v>
                </c:pt>
                <c:pt idx="8832" formatCode="mm/dd/yyyy\ \ \ hh:mm">
                  <c:v>42772.291666666664</c:v>
                </c:pt>
                <c:pt idx="8833" formatCode="mm/dd/yyyy\ \ \ hh:mm">
                  <c:v>42772.458333333336</c:v>
                </c:pt>
                <c:pt idx="8834" formatCode="mm/dd/yyyy\ \ \ hh:mm">
                  <c:v>42772.625</c:v>
                </c:pt>
                <c:pt idx="8835" formatCode="mm/dd/yyyy\ \ \ hh:mm">
                  <c:v>42772.791666666664</c:v>
                </c:pt>
                <c:pt idx="8836" formatCode="mm/dd/yyyy\ \ \ hh:mm">
                  <c:v>42772.958333333336</c:v>
                </c:pt>
                <c:pt idx="8837" formatCode="mm/dd/yyyy\ \ \ hh:mm">
                  <c:v>42773.125</c:v>
                </c:pt>
                <c:pt idx="8838" formatCode="mm/dd/yyyy\ \ \ hh:mm">
                  <c:v>42773.291666666664</c:v>
                </c:pt>
                <c:pt idx="8839" formatCode="mm/dd/yyyy\ \ \ hh:mm">
                  <c:v>42773.458333333336</c:v>
                </c:pt>
                <c:pt idx="8840" formatCode="mm/dd/yyyy\ \ \ hh:mm">
                  <c:v>42773.625</c:v>
                </c:pt>
                <c:pt idx="8841" formatCode="mm/dd/yyyy\ \ \ hh:mm">
                  <c:v>42773.791666666664</c:v>
                </c:pt>
                <c:pt idx="8842" formatCode="mm/dd/yyyy\ \ \ hh:mm">
                  <c:v>42773.958333333336</c:v>
                </c:pt>
                <c:pt idx="8843" formatCode="mm/dd/yyyy\ \ \ hh:mm">
                  <c:v>42774.125</c:v>
                </c:pt>
                <c:pt idx="8844" formatCode="mm/dd/yyyy\ \ \ hh:mm">
                  <c:v>42774.291666666664</c:v>
                </c:pt>
                <c:pt idx="8845" formatCode="mm/dd/yyyy\ \ \ hh:mm">
                  <c:v>42774.458333333336</c:v>
                </c:pt>
                <c:pt idx="8846" formatCode="mm/dd/yyyy\ \ \ hh:mm">
                  <c:v>42774.625</c:v>
                </c:pt>
                <c:pt idx="8847" formatCode="mm/dd/yyyy\ \ \ hh:mm">
                  <c:v>42774.791666666664</c:v>
                </c:pt>
                <c:pt idx="8848" formatCode="mm/dd/yyyy\ \ \ hh:mm">
                  <c:v>42774.958333333336</c:v>
                </c:pt>
                <c:pt idx="8849" formatCode="mm/dd/yyyy\ \ \ hh:mm">
                  <c:v>42775.125</c:v>
                </c:pt>
                <c:pt idx="8850" formatCode="mm/dd/yyyy\ \ \ hh:mm">
                  <c:v>42775.291666666664</c:v>
                </c:pt>
                <c:pt idx="8851" formatCode="mm/dd/yyyy\ \ \ hh:mm">
                  <c:v>42775.458333333336</c:v>
                </c:pt>
                <c:pt idx="8852" formatCode="mm/dd/yyyy\ \ \ hh:mm">
                  <c:v>42775.625</c:v>
                </c:pt>
                <c:pt idx="8853" formatCode="mm/dd/yyyy\ \ \ hh:mm">
                  <c:v>42775.791666666664</c:v>
                </c:pt>
                <c:pt idx="8854" formatCode="mm/dd/yyyy\ \ \ hh:mm">
                  <c:v>42775.958333333336</c:v>
                </c:pt>
                <c:pt idx="8855" formatCode="mm/dd/yyyy\ \ \ hh:mm">
                  <c:v>42776.125</c:v>
                </c:pt>
                <c:pt idx="8856" formatCode="mm/dd/yyyy\ \ \ hh:mm">
                  <c:v>42776.291666666664</c:v>
                </c:pt>
                <c:pt idx="8857" formatCode="mm/dd/yyyy\ \ \ hh:mm">
                  <c:v>42776.458333333336</c:v>
                </c:pt>
                <c:pt idx="8858" formatCode="mm/dd/yyyy\ \ \ hh:mm">
                  <c:v>42776.625</c:v>
                </c:pt>
                <c:pt idx="8859" formatCode="mm/dd/yyyy\ \ \ hh:mm">
                  <c:v>42776.791666666664</c:v>
                </c:pt>
                <c:pt idx="8860" formatCode="mm/dd/yyyy\ \ \ hh:mm">
                  <c:v>42776.958333333336</c:v>
                </c:pt>
                <c:pt idx="8861" formatCode="mm/dd/yyyy\ \ \ hh:mm">
                  <c:v>42777.125</c:v>
                </c:pt>
                <c:pt idx="8862" formatCode="mm/dd/yyyy\ \ \ hh:mm">
                  <c:v>42777.291666666664</c:v>
                </c:pt>
                <c:pt idx="8863" formatCode="mm/dd/yyyy\ \ \ hh:mm">
                  <c:v>42777.458333333336</c:v>
                </c:pt>
                <c:pt idx="8864" formatCode="mm/dd/yyyy\ \ \ hh:mm">
                  <c:v>42777.625</c:v>
                </c:pt>
                <c:pt idx="8865" formatCode="mm/dd/yyyy\ \ \ hh:mm">
                  <c:v>42777.791666666664</c:v>
                </c:pt>
                <c:pt idx="8866" formatCode="mm/dd/yyyy\ \ \ hh:mm">
                  <c:v>42777.958333333336</c:v>
                </c:pt>
                <c:pt idx="8867" formatCode="mm/dd/yyyy\ \ \ hh:mm">
                  <c:v>42778.125</c:v>
                </c:pt>
                <c:pt idx="8868" formatCode="mm/dd/yyyy\ \ \ hh:mm">
                  <c:v>42778.291666666664</c:v>
                </c:pt>
                <c:pt idx="8869" formatCode="mm/dd/yyyy\ \ \ hh:mm">
                  <c:v>42778.458333333336</c:v>
                </c:pt>
                <c:pt idx="8870" formatCode="mm/dd/yyyy\ \ \ hh:mm">
                  <c:v>42778.625</c:v>
                </c:pt>
                <c:pt idx="8871" formatCode="mm/dd/yyyy\ \ \ hh:mm">
                  <c:v>42778.791666666664</c:v>
                </c:pt>
                <c:pt idx="8872" formatCode="mm/dd/yyyy\ \ \ hh:mm">
                  <c:v>42778.958333333336</c:v>
                </c:pt>
                <c:pt idx="8873" formatCode="mm/dd/yyyy\ \ \ hh:mm">
                  <c:v>42779.125</c:v>
                </c:pt>
                <c:pt idx="8874" formatCode="mm/dd/yyyy\ \ \ hh:mm">
                  <c:v>42779.291666666664</c:v>
                </c:pt>
                <c:pt idx="8875" formatCode="mm/dd/yyyy\ \ \ hh:mm">
                  <c:v>42779.458333333336</c:v>
                </c:pt>
                <c:pt idx="8876" formatCode="mm/dd/yyyy\ \ \ hh:mm">
                  <c:v>42779.625</c:v>
                </c:pt>
                <c:pt idx="8877" formatCode="mm/dd/yyyy\ \ \ hh:mm">
                  <c:v>42779.791666666664</c:v>
                </c:pt>
                <c:pt idx="8878" formatCode="mm/dd/yyyy\ \ \ hh:mm">
                  <c:v>42779.958333333336</c:v>
                </c:pt>
                <c:pt idx="8879" formatCode="mm/dd/yyyy\ \ \ hh:mm">
                  <c:v>42780.125</c:v>
                </c:pt>
                <c:pt idx="8880" formatCode="mm/dd/yyyy\ \ \ hh:mm">
                  <c:v>42780.291666666664</c:v>
                </c:pt>
                <c:pt idx="8881" formatCode="mm/dd/yyyy\ \ \ hh:mm">
                  <c:v>42780.458333333336</c:v>
                </c:pt>
                <c:pt idx="8882" formatCode="mm/dd/yyyy\ \ \ hh:mm">
                  <c:v>42780.625</c:v>
                </c:pt>
                <c:pt idx="8883" formatCode="mm/dd/yyyy\ \ \ hh:mm">
                  <c:v>42780.791666666664</c:v>
                </c:pt>
                <c:pt idx="8884" formatCode="mm/dd/yyyy\ \ \ hh:mm">
                  <c:v>42780.958333333336</c:v>
                </c:pt>
                <c:pt idx="8885" formatCode="mm/dd/yyyy\ \ \ hh:mm">
                  <c:v>42781.125</c:v>
                </c:pt>
                <c:pt idx="8886" formatCode="mm/dd/yyyy\ \ \ hh:mm">
                  <c:v>42781.291666666664</c:v>
                </c:pt>
                <c:pt idx="8887" formatCode="mm/dd/yyyy\ \ \ hh:mm">
                  <c:v>42781.458333333336</c:v>
                </c:pt>
                <c:pt idx="8888" formatCode="mm/dd/yyyy\ \ \ hh:mm">
                  <c:v>42781.625</c:v>
                </c:pt>
                <c:pt idx="8889" formatCode="mm/dd/yyyy\ \ \ hh:mm">
                  <c:v>42781.791666666664</c:v>
                </c:pt>
                <c:pt idx="8890" formatCode="mm/dd/yyyy\ \ \ hh:mm">
                  <c:v>42781.958333333336</c:v>
                </c:pt>
                <c:pt idx="8891" formatCode="mm/dd/yyyy\ \ \ hh:mm">
                  <c:v>42782.125</c:v>
                </c:pt>
                <c:pt idx="8892" formatCode="mm/dd/yyyy\ \ \ hh:mm">
                  <c:v>42782.291666666664</c:v>
                </c:pt>
                <c:pt idx="8893" formatCode="mm/dd/yyyy\ \ \ hh:mm">
                  <c:v>42782.458333333336</c:v>
                </c:pt>
                <c:pt idx="8894" formatCode="mm/dd/yyyy\ \ \ hh:mm">
                  <c:v>42782.625</c:v>
                </c:pt>
                <c:pt idx="8895" formatCode="mm/dd/yyyy\ \ \ hh:mm">
                  <c:v>42782.791666666664</c:v>
                </c:pt>
                <c:pt idx="8896" formatCode="mm/dd/yyyy\ \ \ hh:mm">
                  <c:v>42782.958333333336</c:v>
                </c:pt>
                <c:pt idx="8897" formatCode="mm/dd/yyyy\ \ \ hh:mm">
                  <c:v>42783.125</c:v>
                </c:pt>
                <c:pt idx="8898" formatCode="mm/dd/yyyy\ \ \ hh:mm">
                  <c:v>42783.291666666664</c:v>
                </c:pt>
                <c:pt idx="8899" formatCode="mm/dd/yyyy\ \ \ hh:mm">
                  <c:v>42783.458333333336</c:v>
                </c:pt>
                <c:pt idx="8900" formatCode="mm/dd/yyyy\ \ \ hh:mm">
                  <c:v>42783.625</c:v>
                </c:pt>
                <c:pt idx="8901" formatCode="mm/dd/yyyy\ \ \ hh:mm">
                  <c:v>42783.791666666664</c:v>
                </c:pt>
                <c:pt idx="8902" formatCode="mm/dd/yyyy\ \ \ hh:mm">
                  <c:v>42783.958333333336</c:v>
                </c:pt>
                <c:pt idx="8903" formatCode="mm/dd/yyyy\ \ \ hh:mm">
                  <c:v>42784.125</c:v>
                </c:pt>
                <c:pt idx="8904" formatCode="mm/dd/yyyy\ \ \ hh:mm">
                  <c:v>42784.291666666664</c:v>
                </c:pt>
                <c:pt idx="8905" formatCode="mm/dd/yyyy\ \ \ hh:mm">
                  <c:v>42784.458333333336</c:v>
                </c:pt>
                <c:pt idx="8906" formatCode="mm/dd/yyyy\ \ \ hh:mm">
                  <c:v>42784.625</c:v>
                </c:pt>
                <c:pt idx="8907" formatCode="mm/dd/yyyy\ \ \ hh:mm">
                  <c:v>42784.791666666664</c:v>
                </c:pt>
                <c:pt idx="8908" formatCode="mm/dd/yyyy\ \ \ hh:mm">
                  <c:v>42784.958333333336</c:v>
                </c:pt>
                <c:pt idx="8909" formatCode="mm/dd/yyyy\ \ \ hh:mm">
                  <c:v>42785.125</c:v>
                </c:pt>
                <c:pt idx="8910" formatCode="mm/dd/yyyy\ \ \ hh:mm">
                  <c:v>42785.291666666664</c:v>
                </c:pt>
                <c:pt idx="8911" formatCode="mm/dd/yyyy\ \ \ hh:mm">
                  <c:v>42785.458333333336</c:v>
                </c:pt>
                <c:pt idx="8912" formatCode="mm/dd/yyyy\ \ \ hh:mm">
                  <c:v>42785.625</c:v>
                </c:pt>
                <c:pt idx="8913" formatCode="mm/dd/yyyy\ \ \ hh:mm">
                  <c:v>42785.791666666664</c:v>
                </c:pt>
                <c:pt idx="8914" formatCode="mm/dd/yyyy\ \ \ hh:mm">
                  <c:v>42785.958333333336</c:v>
                </c:pt>
                <c:pt idx="8915" formatCode="mm/dd/yyyy\ \ \ hh:mm">
                  <c:v>42786.125</c:v>
                </c:pt>
                <c:pt idx="8916" formatCode="mm/dd/yyyy\ \ \ hh:mm">
                  <c:v>42786.291666666664</c:v>
                </c:pt>
                <c:pt idx="8917" formatCode="mm/dd/yyyy\ \ \ hh:mm">
                  <c:v>42786.458333333336</c:v>
                </c:pt>
                <c:pt idx="8918" formatCode="mm/dd/yyyy\ \ \ hh:mm">
                  <c:v>42786.625</c:v>
                </c:pt>
                <c:pt idx="8919" formatCode="mm/dd/yyyy\ \ \ hh:mm">
                  <c:v>42786.791666666664</c:v>
                </c:pt>
                <c:pt idx="8920" formatCode="mm/dd/yyyy\ \ \ hh:mm">
                  <c:v>42786.958333333336</c:v>
                </c:pt>
                <c:pt idx="8921" formatCode="mm/dd/yyyy\ \ \ hh:mm">
                  <c:v>42787.125</c:v>
                </c:pt>
                <c:pt idx="8922" formatCode="mm/dd/yyyy\ \ \ hh:mm">
                  <c:v>42787.291666666664</c:v>
                </c:pt>
                <c:pt idx="8923" formatCode="mm/dd/yyyy\ \ \ hh:mm">
                  <c:v>42787.458333333336</c:v>
                </c:pt>
                <c:pt idx="8924" formatCode="mm/dd/yyyy\ \ \ hh:mm">
                  <c:v>42787.625</c:v>
                </c:pt>
                <c:pt idx="8925" formatCode="mm/dd/yyyy\ \ \ hh:mm">
                  <c:v>42787.791666666664</c:v>
                </c:pt>
                <c:pt idx="8926" formatCode="mm/dd/yyyy\ \ \ hh:mm">
                  <c:v>42787.958333333336</c:v>
                </c:pt>
                <c:pt idx="8927" formatCode="mm/dd/yyyy\ \ \ hh:mm">
                  <c:v>42788.125</c:v>
                </c:pt>
                <c:pt idx="8928" formatCode="mm/dd/yyyy\ \ \ hh:mm">
                  <c:v>42788.291666666664</c:v>
                </c:pt>
                <c:pt idx="8929" formatCode="mm/dd/yyyy\ \ \ hh:mm">
                  <c:v>42788.458333333336</c:v>
                </c:pt>
                <c:pt idx="8930" formatCode="mm/dd/yyyy\ \ \ hh:mm">
                  <c:v>42788.625</c:v>
                </c:pt>
                <c:pt idx="8931" formatCode="mm/dd/yyyy\ \ \ hh:mm">
                  <c:v>42788.791666666664</c:v>
                </c:pt>
                <c:pt idx="8932" formatCode="mm/dd/yyyy\ \ \ hh:mm">
                  <c:v>42788.958333333336</c:v>
                </c:pt>
                <c:pt idx="8933" formatCode="mm/dd/yyyy\ \ \ hh:mm">
                  <c:v>42789.125</c:v>
                </c:pt>
                <c:pt idx="8934" formatCode="mm/dd/yyyy\ \ \ hh:mm">
                  <c:v>42789.291666666664</c:v>
                </c:pt>
                <c:pt idx="8935" formatCode="mm/dd/yyyy\ \ \ hh:mm">
                  <c:v>42789.458333333336</c:v>
                </c:pt>
                <c:pt idx="8936" formatCode="mm/dd/yyyy\ \ \ hh:mm">
                  <c:v>42789.625</c:v>
                </c:pt>
                <c:pt idx="8937" formatCode="mm/dd/yyyy\ \ \ hh:mm">
                  <c:v>42789.791666666664</c:v>
                </c:pt>
                <c:pt idx="8938" formatCode="mm/dd/yyyy\ \ \ hh:mm">
                  <c:v>42789.958333333336</c:v>
                </c:pt>
                <c:pt idx="8939" formatCode="mm/dd/yyyy\ \ \ hh:mm">
                  <c:v>42790.125</c:v>
                </c:pt>
                <c:pt idx="8940" formatCode="mm/dd/yyyy\ \ \ hh:mm">
                  <c:v>42790.291666666664</c:v>
                </c:pt>
                <c:pt idx="8941" formatCode="mm/dd/yyyy\ \ \ hh:mm">
                  <c:v>42790.458333333336</c:v>
                </c:pt>
                <c:pt idx="8942" formatCode="mm/dd/yyyy\ \ \ hh:mm">
                  <c:v>42790.625</c:v>
                </c:pt>
                <c:pt idx="8943" formatCode="mm/dd/yyyy\ \ \ hh:mm">
                  <c:v>42790.791666666664</c:v>
                </c:pt>
                <c:pt idx="8944" formatCode="mm/dd/yyyy\ \ \ hh:mm">
                  <c:v>42790.958333333336</c:v>
                </c:pt>
                <c:pt idx="8945" formatCode="mm/dd/yyyy\ \ \ hh:mm">
                  <c:v>42791.125</c:v>
                </c:pt>
                <c:pt idx="8946" formatCode="mm/dd/yyyy\ \ \ hh:mm">
                  <c:v>42791.291666666664</c:v>
                </c:pt>
                <c:pt idx="8947" formatCode="mm/dd/yyyy\ \ \ hh:mm">
                  <c:v>42791.458333333336</c:v>
                </c:pt>
                <c:pt idx="8948" formatCode="mm/dd/yyyy\ \ \ hh:mm">
                  <c:v>42791.625</c:v>
                </c:pt>
                <c:pt idx="8949" formatCode="mm/dd/yyyy\ \ \ hh:mm">
                  <c:v>42791.791666666664</c:v>
                </c:pt>
                <c:pt idx="8950" formatCode="mm/dd/yyyy\ \ \ hh:mm">
                  <c:v>42791.958333333336</c:v>
                </c:pt>
                <c:pt idx="8951" formatCode="mm/dd/yyyy\ \ \ hh:mm">
                  <c:v>42792.125</c:v>
                </c:pt>
                <c:pt idx="8952" formatCode="mm/dd/yyyy\ \ \ hh:mm">
                  <c:v>42792.291666666664</c:v>
                </c:pt>
                <c:pt idx="8953" formatCode="mm/dd/yyyy\ \ \ hh:mm">
                  <c:v>42792.458333333336</c:v>
                </c:pt>
                <c:pt idx="8954" formatCode="mm/dd/yyyy\ \ \ hh:mm">
                  <c:v>42792.625</c:v>
                </c:pt>
                <c:pt idx="8955" formatCode="mm/dd/yyyy\ \ \ hh:mm">
                  <c:v>42792.791666666664</c:v>
                </c:pt>
                <c:pt idx="8956" formatCode="mm/dd/yyyy\ \ \ hh:mm">
                  <c:v>42792.958333333336</c:v>
                </c:pt>
                <c:pt idx="8957" formatCode="mm/dd/yyyy\ \ \ hh:mm">
                  <c:v>42793.125</c:v>
                </c:pt>
                <c:pt idx="8958" formatCode="mm/dd/yyyy\ \ \ hh:mm">
                  <c:v>42793.291666666664</c:v>
                </c:pt>
                <c:pt idx="8959" formatCode="mm/dd/yyyy\ \ \ hh:mm">
                  <c:v>42793.458333333336</c:v>
                </c:pt>
                <c:pt idx="8960" formatCode="mm/dd/yyyy\ \ \ hh:mm">
                  <c:v>42793.625</c:v>
                </c:pt>
                <c:pt idx="8961" formatCode="mm/dd/yyyy\ \ \ hh:mm">
                  <c:v>42793.791666666664</c:v>
                </c:pt>
                <c:pt idx="8962" formatCode="mm/dd/yyyy\ \ \ hh:mm">
                  <c:v>42793.958333333336</c:v>
                </c:pt>
                <c:pt idx="8963" formatCode="mm/dd/yyyy\ \ \ hh:mm">
                  <c:v>42794.125</c:v>
                </c:pt>
                <c:pt idx="8964" formatCode="mm/dd/yyyy\ \ \ hh:mm">
                  <c:v>42794.291666666664</c:v>
                </c:pt>
                <c:pt idx="8965" formatCode="mm/dd/yyyy\ \ \ hh:mm">
                  <c:v>42794.458333333336</c:v>
                </c:pt>
                <c:pt idx="8966" formatCode="mm/dd/yyyy\ \ \ hh:mm">
                  <c:v>42794.625</c:v>
                </c:pt>
                <c:pt idx="8967" formatCode="mm/dd/yyyy\ \ \ hh:mm">
                  <c:v>42794.791666666664</c:v>
                </c:pt>
                <c:pt idx="8968" formatCode="mm/dd/yyyy\ \ \ hh:mm">
                  <c:v>42794.958333333336</c:v>
                </c:pt>
                <c:pt idx="8969" formatCode="mm/dd/yyyy\ \ \ hh:mm">
                  <c:v>42795.125</c:v>
                </c:pt>
                <c:pt idx="8970" formatCode="mm/dd/yyyy\ \ \ hh:mm">
                  <c:v>42795.291666666664</c:v>
                </c:pt>
                <c:pt idx="8971" formatCode="mm/dd/yyyy\ \ \ hh:mm">
                  <c:v>42795.458333333336</c:v>
                </c:pt>
                <c:pt idx="8972" formatCode="mm/dd/yyyy\ \ \ hh:mm">
                  <c:v>42795.625</c:v>
                </c:pt>
                <c:pt idx="8973" formatCode="mm/dd/yyyy\ \ \ hh:mm">
                  <c:v>42795.791666666664</c:v>
                </c:pt>
                <c:pt idx="8974" formatCode="mm/dd/yyyy\ \ \ hh:mm">
                  <c:v>42795.958333333336</c:v>
                </c:pt>
                <c:pt idx="8975" formatCode="mm/dd/yyyy\ \ \ hh:mm">
                  <c:v>42796.125</c:v>
                </c:pt>
                <c:pt idx="8976" formatCode="mm/dd/yyyy\ \ \ hh:mm">
                  <c:v>42796.291666666664</c:v>
                </c:pt>
                <c:pt idx="8977" formatCode="mm/dd/yyyy\ \ \ hh:mm">
                  <c:v>42796.458333333336</c:v>
                </c:pt>
                <c:pt idx="8978" formatCode="mm/dd/yyyy\ \ \ hh:mm">
                  <c:v>42796.625</c:v>
                </c:pt>
                <c:pt idx="8979" formatCode="mm/dd/yyyy\ \ \ hh:mm">
                  <c:v>42796.791666666664</c:v>
                </c:pt>
                <c:pt idx="8980" formatCode="mm/dd/yyyy\ \ \ hh:mm">
                  <c:v>42796.958333333336</c:v>
                </c:pt>
                <c:pt idx="8981" formatCode="mm/dd/yyyy\ \ \ hh:mm">
                  <c:v>42797.125</c:v>
                </c:pt>
                <c:pt idx="8982" formatCode="mm/dd/yyyy\ \ \ hh:mm">
                  <c:v>42797.291666666664</c:v>
                </c:pt>
                <c:pt idx="8983" formatCode="mm/dd/yyyy\ \ \ hh:mm">
                  <c:v>42797.458333333336</c:v>
                </c:pt>
                <c:pt idx="8984" formatCode="mm/dd/yyyy\ \ \ hh:mm">
                  <c:v>42797.625</c:v>
                </c:pt>
                <c:pt idx="8985" formatCode="mm/dd/yyyy\ \ \ hh:mm">
                  <c:v>42797.791666666664</c:v>
                </c:pt>
                <c:pt idx="8986" formatCode="mm/dd/yyyy\ \ \ hh:mm">
                  <c:v>42797.958333333336</c:v>
                </c:pt>
                <c:pt idx="8987" formatCode="mm/dd/yyyy\ \ \ hh:mm">
                  <c:v>42798.125</c:v>
                </c:pt>
                <c:pt idx="8988" formatCode="mm/dd/yyyy\ \ \ hh:mm">
                  <c:v>42798.291666666664</c:v>
                </c:pt>
                <c:pt idx="8989" formatCode="mm/dd/yyyy\ \ \ hh:mm">
                  <c:v>42798.458333333336</c:v>
                </c:pt>
                <c:pt idx="8990" formatCode="mm/dd/yyyy\ \ \ hh:mm">
                  <c:v>42798.625</c:v>
                </c:pt>
                <c:pt idx="8991" formatCode="mm/dd/yyyy\ \ \ hh:mm">
                  <c:v>42798.791666666664</c:v>
                </c:pt>
                <c:pt idx="8992" formatCode="mm/dd/yyyy\ \ \ hh:mm">
                  <c:v>42798.958333333336</c:v>
                </c:pt>
                <c:pt idx="8993" formatCode="mm/dd/yyyy\ \ \ hh:mm">
                  <c:v>42799.125</c:v>
                </c:pt>
                <c:pt idx="8994" formatCode="mm/dd/yyyy\ \ \ hh:mm">
                  <c:v>42799.291666666664</c:v>
                </c:pt>
                <c:pt idx="8995" formatCode="mm/dd/yyyy\ \ \ hh:mm">
                  <c:v>42799.458333333336</c:v>
                </c:pt>
                <c:pt idx="8996" formatCode="mm/dd/yyyy\ \ \ hh:mm">
                  <c:v>42799.625</c:v>
                </c:pt>
                <c:pt idx="8997" formatCode="mm/dd/yyyy\ \ \ hh:mm">
                  <c:v>42799.791666666664</c:v>
                </c:pt>
                <c:pt idx="8998" formatCode="mm/dd/yyyy\ \ \ hh:mm">
                  <c:v>42799.958333333336</c:v>
                </c:pt>
                <c:pt idx="8999" formatCode="mm/dd/yyyy\ \ \ hh:mm">
                  <c:v>42800.125</c:v>
                </c:pt>
                <c:pt idx="9000" formatCode="mm/dd/yyyy\ \ \ hh:mm">
                  <c:v>42800.291666666664</c:v>
                </c:pt>
                <c:pt idx="9001" formatCode="mm/dd/yyyy\ \ \ hh:mm">
                  <c:v>42800.458333333336</c:v>
                </c:pt>
                <c:pt idx="9002" formatCode="mm/dd/yyyy\ \ \ hh:mm">
                  <c:v>42800.625</c:v>
                </c:pt>
                <c:pt idx="9003" formatCode="mm/dd/yyyy\ \ \ hh:mm">
                  <c:v>42800.791666666664</c:v>
                </c:pt>
                <c:pt idx="9004" formatCode="mm/dd/yyyy\ \ \ hh:mm">
                  <c:v>42800.958333333336</c:v>
                </c:pt>
                <c:pt idx="9005" formatCode="mm/dd/yyyy\ \ \ hh:mm">
                  <c:v>42801.125</c:v>
                </c:pt>
                <c:pt idx="9006" formatCode="mm/dd/yyyy\ \ \ hh:mm">
                  <c:v>42801.291666666664</c:v>
                </c:pt>
                <c:pt idx="9007" formatCode="mm/dd/yyyy\ \ \ hh:mm">
                  <c:v>42801.458333333336</c:v>
                </c:pt>
                <c:pt idx="9008" formatCode="mm/dd/yyyy\ \ \ hh:mm">
                  <c:v>42801.611111111109</c:v>
                </c:pt>
                <c:pt idx="9009" formatCode="mm/dd/yyyy\ \ \ hh:mm">
                  <c:v>42801.625</c:v>
                </c:pt>
                <c:pt idx="9010" formatCode="mm/dd/yyyy\ \ \ hh:mm">
                  <c:v>42801.791666666664</c:v>
                </c:pt>
                <c:pt idx="9011" formatCode="mm/dd/yyyy\ \ \ hh:mm">
                  <c:v>42801.958333333336</c:v>
                </c:pt>
                <c:pt idx="9012" formatCode="mm/dd/yyyy\ \ \ hh:mm">
                  <c:v>42802.125</c:v>
                </c:pt>
                <c:pt idx="9013" formatCode="mm/dd/yyyy\ \ \ hh:mm">
                  <c:v>42802.291666666664</c:v>
                </c:pt>
                <c:pt idx="9014" formatCode="mm/dd/yyyy\ \ \ hh:mm">
                  <c:v>42802.458333333336</c:v>
                </c:pt>
                <c:pt idx="9015" formatCode="mm/dd/yyyy\ \ \ hh:mm">
                  <c:v>42802.625</c:v>
                </c:pt>
                <c:pt idx="9016" formatCode="mm/dd/yyyy\ \ \ hh:mm">
                  <c:v>42802.791666666664</c:v>
                </c:pt>
                <c:pt idx="9017" formatCode="mm/dd/yyyy\ \ \ hh:mm">
                  <c:v>42802.958333333336</c:v>
                </c:pt>
                <c:pt idx="9018" formatCode="mm/dd/yyyy\ \ \ hh:mm">
                  <c:v>42803.125</c:v>
                </c:pt>
                <c:pt idx="9019" formatCode="mm/dd/yyyy\ \ \ hh:mm">
                  <c:v>42803.291666666664</c:v>
                </c:pt>
                <c:pt idx="9020" formatCode="mm/dd/yyyy\ \ \ hh:mm">
                  <c:v>42803.458333333336</c:v>
                </c:pt>
                <c:pt idx="9021" formatCode="mm/dd/yyyy\ \ \ hh:mm">
                  <c:v>42803.625</c:v>
                </c:pt>
                <c:pt idx="9022" formatCode="mm/dd/yyyy\ \ \ hh:mm">
                  <c:v>42803.791666666664</c:v>
                </c:pt>
                <c:pt idx="9023" formatCode="mm/dd/yyyy\ \ \ hh:mm">
                  <c:v>42803.958333333336</c:v>
                </c:pt>
                <c:pt idx="9024" formatCode="mm/dd/yyyy\ \ \ hh:mm">
                  <c:v>42804.125</c:v>
                </c:pt>
                <c:pt idx="9025" formatCode="mm/dd/yyyy\ \ \ hh:mm">
                  <c:v>42804.291666666664</c:v>
                </c:pt>
                <c:pt idx="9026" formatCode="mm/dd/yyyy\ \ \ hh:mm">
                  <c:v>42804.458333333336</c:v>
                </c:pt>
                <c:pt idx="9027" formatCode="mm/dd/yyyy\ \ \ hh:mm">
                  <c:v>42804.625</c:v>
                </c:pt>
                <c:pt idx="9028" formatCode="mm/dd/yyyy\ \ \ hh:mm">
                  <c:v>42804.791666666664</c:v>
                </c:pt>
                <c:pt idx="9029" formatCode="mm/dd/yyyy\ \ \ hh:mm">
                  <c:v>42804.958333333336</c:v>
                </c:pt>
                <c:pt idx="9030" formatCode="mm/dd/yyyy\ \ \ hh:mm">
                  <c:v>42805.125</c:v>
                </c:pt>
                <c:pt idx="9031" formatCode="mm/dd/yyyy\ \ \ hh:mm">
                  <c:v>42805.291666666664</c:v>
                </c:pt>
                <c:pt idx="9032" formatCode="mm/dd/yyyy\ \ \ hh:mm">
                  <c:v>42805.458333333336</c:v>
                </c:pt>
                <c:pt idx="9033" formatCode="mm/dd/yyyy\ \ \ hh:mm">
                  <c:v>42805.625</c:v>
                </c:pt>
                <c:pt idx="9034" formatCode="mm/dd/yyyy\ \ \ hh:mm">
                  <c:v>42805.791666666664</c:v>
                </c:pt>
                <c:pt idx="9035" formatCode="mm/dd/yyyy\ \ \ hh:mm">
                  <c:v>42805.958333333336</c:v>
                </c:pt>
                <c:pt idx="9036" formatCode="mm/dd/yyyy\ \ \ hh:mm">
                  <c:v>42806.166666666664</c:v>
                </c:pt>
                <c:pt idx="9037" formatCode="mm/dd/yyyy\ \ \ hh:mm">
                  <c:v>42806.333333333336</c:v>
                </c:pt>
                <c:pt idx="9038" formatCode="mm/dd/yyyy\ \ \ hh:mm">
                  <c:v>42806.5</c:v>
                </c:pt>
                <c:pt idx="9039" formatCode="mm/dd/yyyy\ \ \ hh:mm">
                  <c:v>42806.666666666664</c:v>
                </c:pt>
                <c:pt idx="9040" formatCode="mm/dd/yyyy\ \ \ hh:mm">
                  <c:v>42806.833333333336</c:v>
                </c:pt>
                <c:pt idx="9041" formatCode="mm/dd/yyyy\ \ \ hh:mm">
                  <c:v>42807</c:v>
                </c:pt>
                <c:pt idx="9042" formatCode="mm/dd/yyyy\ \ \ hh:mm">
                  <c:v>42807.166666666664</c:v>
                </c:pt>
                <c:pt idx="9043" formatCode="mm/dd/yyyy\ \ \ hh:mm">
                  <c:v>42807.333333333336</c:v>
                </c:pt>
                <c:pt idx="9044" formatCode="mm/dd/yyyy\ \ \ hh:mm">
                  <c:v>42807.5</c:v>
                </c:pt>
                <c:pt idx="9045" formatCode="mm/dd/yyyy\ \ \ hh:mm">
                  <c:v>42807.666666666664</c:v>
                </c:pt>
                <c:pt idx="9046" formatCode="mm/dd/yyyy\ \ \ hh:mm">
                  <c:v>42807.833333333336</c:v>
                </c:pt>
                <c:pt idx="9047" formatCode="mm/dd/yyyy\ \ \ hh:mm">
                  <c:v>42808</c:v>
                </c:pt>
                <c:pt idx="9048" formatCode="mm/dd/yyyy\ \ \ hh:mm">
                  <c:v>42808.166666666664</c:v>
                </c:pt>
                <c:pt idx="9049" formatCode="mm/dd/yyyy\ \ \ hh:mm">
                  <c:v>42808.333333333336</c:v>
                </c:pt>
                <c:pt idx="9050" formatCode="mm/dd/yyyy\ \ \ hh:mm">
                  <c:v>42808.5</c:v>
                </c:pt>
                <c:pt idx="9051" formatCode="mm/dd/yyyy\ \ \ hh:mm">
                  <c:v>42808.666666666664</c:v>
                </c:pt>
                <c:pt idx="9052" formatCode="mm/dd/yyyy\ \ \ hh:mm">
                  <c:v>42808.833333333336</c:v>
                </c:pt>
                <c:pt idx="9053" formatCode="mm/dd/yyyy\ \ \ hh:mm">
                  <c:v>42809</c:v>
                </c:pt>
                <c:pt idx="9054" formatCode="mm/dd/yyyy\ \ \ hh:mm">
                  <c:v>42809.166666666664</c:v>
                </c:pt>
                <c:pt idx="9055" formatCode="mm/dd/yyyy\ \ \ hh:mm">
                  <c:v>42809.333333333336</c:v>
                </c:pt>
                <c:pt idx="9056" formatCode="mm/dd/yyyy\ \ \ hh:mm">
                  <c:v>42809.5</c:v>
                </c:pt>
                <c:pt idx="9057" formatCode="mm/dd/yyyy\ \ \ hh:mm">
                  <c:v>42809.666666666664</c:v>
                </c:pt>
                <c:pt idx="9058" formatCode="mm/dd/yyyy\ \ \ hh:mm">
                  <c:v>42809.833333333336</c:v>
                </c:pt>
                <c:pt idx="9059" formatCode="mm/dd/yyyy\ \ \ hh:mm">
                  <c:v>42810</c:v>
                </c:pt>
                <c:pt idx="9060" formatCode="mm/dd/yyyy\ \ \ hh:mm">
                  <c:v>42810.166666666664</c:v>
                </c:pt>
                <c:pt idx="9061" formatCode="mm/dd/yyyy\ \ \ hh:mm">
                  <c:v>42810.333333333336</c:v>
                </c:pt>
                <c:pt idx="9062" formatCode="mm/dd/yyyy\ \ \ hh:mm">
                  <c:v>42810.5</c:v>
                </c:pt>
                <c:pt idx="9063" formatCode="mm/dd/yyyy\ \ \ hh:mm">
                  <c:v>42810.666666666664</c:v>
                </c:pt>
                <c:pt idx="9064" formatCode="mm/dd/yyyy\ \ \ hh:mm">
                  <c:v>42810.833333333336</c:v>
                </c:pt>
                <c:pt idx="9065" formatCode="mm/dd/yyyy\ \ \ hh:mm">
                  <c:v>42811</c:v>
                </c:pt>
                <c:pt idx="9066" formatCode="mm/dd/yyyy\ \ \ hh:mm">
                  <c:v>42811.166666666664</c:v>
                </c:pt>
                <c:pt idx="9067" formatCode="mm/dd/yyyy\ \ \ hh:mm">
                  <c:v>42811.333333333336</c:v>
                </c:pt>
                <c:pt idx="9068" formatCode="mm/dd/yyyy\ \ \ hh:mm">
                  <c:v>42811.5</c:v>
                </c:pt>
                <c:pt idx="9069" formatCode="mm/dd/yyyy\ \ \ hh:mm">
                  <c:v>42811.666666666664</c:v>
                </c:pt>
                <c:pt idx="9070" formatCode="mm/dd/yyyy\ \ \ hh:mm">
                  <c:v>42811.833333333336</c:v>
                </c:pt>
                <c:pt idx="9071" formatCode="mm/dd/yyyy\ \ \ hh:mm">
                  <c:v>42812</c:v>
                </c:pt>
                <c:pt idx="9072" formatCode="mm/dd/yyyy\ \ \ hh:mm">
                  <c:v>42812.166666666664</c:v>
                </c:pt>
                <c:pt idx="9073" formatCode="mm/dd/yyyy\ \ \ hh:mm">
                  <c:v>42812.333333333336</c:v>
                </c:pt>
                <c:pt idx="9074" formatCode="mm/dd/yyyy\ \ \ hh:mm">
                  <c:v>42812.5</c:v>
                </c:pt>
                <c:pt idx="9075" formatCode="mm/dd/yyyy\ \ \ hh:mm">
                  <c:v>42812.666666666664</c:v>
                </c:pt>
                <c:pt idx="9076" formatCode="mm/dd/yyyy\ \ \ hh:mm">
                  <c:v>42812.833333333336</c:v>
                </c:pt>
                <c:pt idx="9077" formatCode="mm/dd/yyyy\ \ \ hh:mm">
                  <c:v>42813</c:v>
                </c:pt>
                <c:pt idx="9078" formatCode="mm/dd/yyyy\ \ \ hh:mm">
                  <c:v>42813.166666666664</c:v>
                </c:pt>
                <c:pt idx="9079" formatCode="mm/dd/yyyy\ \ \ hh:mm">
                  <c:v>42813.333333333336</c:v>
                </c:pt>
                <c:pt idx="9080" formatCode="mm/dd/yyyy\ \ \ hh:mm">
                  <c:v>42813.5</c:v>
                </c:pt>
                <c:pt idx="9081" formatCode="mm/dd/yyyy\ \ \ hh:mm">
                  <c:v>42813.666666666664</c:v>
                </c:pt>
                <c:pt idx="9082" formatCode="mm/dd/yyyy\ \ \ hh:mm">
                  <c:v>42813.833333333336</c:v>
                </c:pt>
                <c:pt idx="9083" formatCode="mm/dd/yyyy\ \ \ hh:mm">
                  <c:v>42814</c:v>
                </c:pt>
                <c:pt idx="9084" formatCode="mm/dd/yyyy\ \ \ hh:mm">
                  <c:v>42814.166666666664</c:v>
                </c:pt>
                <c:pt idx="9085" formatCode="mm/dd/yyyy\ \ \ hh:mm">
                  <c:v>42814.333333333336</c:v>
                </c:pt>
                <c:pt idx="9086" formatCode="mm/dd/yyyy\ \ \ hh:mm">
                  <c:v>42814.5</c:v>
                </c:pt>
                <c:pt idx="9087" formatCode="mm/dd/yyyy\ \ \ hh:mm">
                  <c:v>42814.666666666664</c:v>
                </c:pt>
                <c:pt idx="9088" formatCode="mm/dd/yyyy\ \ \ hh:mm">
                  <c:v>42814.833333333336</c:v>
                </c:pt>
                <c:pt idx="9089" formatCode="mm/dd/yyyy\ \ \ hh:mm">
                  <c:v>42815</c:v>
                </c:pt>
                <c:pt idx="9090" formatCode="mm/dd/yyyy\ \ \ hh:mm">
                  <c:v>42815.166666666664</c:v>
                </c:pt>
                <c:pt idx="9091" formatCode="mm/dd/yyyy\ \ \ hh:mm">
                  <c:v>42815.333333333336</c:v>
                </c:pt>
                <c:pt idx="9092" formatCode="mm/dd/yyyy\ \ \ hh:mm">
                  <c:v>42815.5</c:v>
                </c:pt>
                <c:pt idx="9093" formatCode="mm/dd/yyyy\ \ \ hh:mm">
                  <c:v>42815.666666666664</c:v>
                </c:pt>
                <c:pt idx="9094" formatCode="mm/dd/yyyy\ \ \ hh:mm">
                  <c:v>42815.833333333336</c:v>
                </c:pt>
                <c:pt idx="9095" formatCode="mm/dd/yyyy\ \ \ hh:mm">
                  <c:v>42816</c:v>
                </c:pt>
                <c:pt idx="9096" formatCode="mm/dd/yyyy\ \ \ hh:mm">
                  <c:v>42816.166666666664</c:v>
                </c:pt>
                <c:pt idx="9097" formatCode="mm/dd/yyyy\ \ \ hh:mm">
                  <c:v>42816.333333333336</c:v>
                </c:pt>
                <c:pt idx="9098" formatCode="mm/dd/yyyy\ \ \ hh:mm">
                  <c:v>42816.5</c:v>
                </c:pt>
                <c:pt idx="9099" formatCode="mm/dd/yyyy\ \ \ hh:mm">
                  <c:v>42816.666666666664</c:v>
                </c:pt>
                <c:pt idx="9100" formatCode="mm/dd/yyyy\ \ \ hh:mm">
                  <c:v>42816.833333333336</c:v>
                </c:pt>
                <c:pt idx="9101" formatCode="mm/dd/yyyy\ \ \ hh:mm">
                  <c:v>42817</c:v>
                </c:pt>
                <c:pt idx="9102" formatCode="mm/dd/yyyy\ \ \ hh:mm">
                  <c:v>42817.166666666664</c:v>
                </c:pt>
                <c:pt idx="9103" formatCode="mm/dd/yyyy\ \ \ hh:mm">
                  <c:v>42817.333333333336</c:v>
                </c:pt>
                <c:pt idx="9104" formatCode="mm/dd/yyyy\ \ \ hh:mm">
                  <c:v>42817.5</c:v>
                </c:pt>
                <c:pt idx="9105" formatCode="mm/dd/yyyy\ \ \ hh:mm">
                  <c:v>42817.666666666664</c:v>
                </c:pt>
                <c:pt idx="9106" formatCode="mm/dd/yyyy\ \ \ hh:mm">
                  <c:v>42817.833333333336</c:v>
                </c:pt>
                <c:pt idx="9107" formatCode="mm/dd/yyyy\ \ \ hh:mm">
                  <c:v>42818</c:v>
                </c:pt>
                <c:pt idx="9108" formatCode="mm/dd/yyyy\ \ \ hh:mm">
                  <c:v>42818.166666666664</c:v>
                </c:pt>
                <c:pt idx="9109" formatCode="mm/dd/yyyy\ \ \ hh:mm">
                  <c:v>42818.333333333336</c:v>
                </c:pt>
                <c:pt idx="9110" formatCode="mm/dd/yyyy\ \ \ hh:mm">
                  <c:v>42818.5</c:v>
                </c:pt>
                <c:pt idx="9111" formatCode="mm/dd/yyyy\ \ \ hh:mm">
                  <c:v>42818.666666666664</c:v>
                </c:pt>
                <c:pt idx="9112" formatCode="mm/dd/yyyy\ \ \ hh:mm">
                  <c:v>42818.833333333336</c:v>
                </c:pt>
                <c:pt idx="9113" formatCode="mm/dd/yyyy\ \ \ hh:mm">
                  <c:v>42819</c:v>
                </c:pt>
                <c:pt idx="9114" formatCode="mm/dd/yyyy\ \ \ hh:mm">
                  <c:v>42819.166666666664</c:v>
                </c:pt>
                <c:pt idx="9115" formatCode="mm/dd/yyyy\ \ \ hh:mm">
                  <c:v>42819.333333333336</c:v>
                </c:pt>
                <c:pt idx="9116" formatCode="mm/dd/yyyy\ \ \ hh:mm">
                  <c:v>42819.5</c:v>
                </c:pt>
                <c:pt idx="9117" formatCode="mm/dd/yyyy\ \ \ hh:mm">
                  <c:v>42819.666666666664</c:v>
                </c:pt>
                <c:pt idx="9118" formatCode="mm/dd/yyyy\ \ \ hh:mm">
                  <c:v>42819.833333333336</c:v>
                </c:pt>
                <c:pt idx="9119" formatCode="mm/dd/yyyy\ \ \ hh:mm">
                  <c:v>42820</c:v>
                </c:pt>
                <c:pt idx="9120" formatCode="mm/dd/yyyy\ \ \ hh:mm">
                  <c:v>42820.166666666664</c:v>
                </c:pt>
                <c:pt idx="9121" formatCode="mm/dd/yyyy\ \ \ hh:mm">
                  <c:v>42820.333333333336</c:v>
                </c:pt>
                <c:pt idx="9122" formatCode="mm/dd/yyyy\ \ \ hh:mm">
                  <c:v>42820.5</c:v>
                </c:pt>
                <c:pt idx="9123" formatCode="mm/dd/yyyy\ \ \ hh:mm">
                  <c:v>42820.666666666664</c:v>
                </c:pt>
                <c:pt idx="9124" formatCode="mm/dd/yyyy\ \ \ hh:mm">
                  <c:v>42820.833333333336</c:v>
                </c:pt>
                <c:pt idx="9125" formatCode="mm/dd/yyyy\ \ \ hh:mm">
                  <c:v>42821</c:v>
                </c:pt>
                <c:pt idx="9126" formatCode="mm/dd/yyyy\ \ \ hh:mm">
                  <c:v>42821.166666666664</c:v>
                </c:pt>
                <c:pt idx="9127" formatCode="mm/dd/yyyy\ \ \ hh:mm">
                  <c:v>42821.333333333336</c:v>
                </c:pt>
                <c:pt idx="9128" formatCode="mm/dd/yyyy\ \ \ hh:mm">
                  <c:v>42821.5</c:v>
                </c:pt>
                <c:pt idx="9129" formatCode="mm/dd/yyyy\ \ \ hh:mm">
                  <c:v>42821.666666666664</c:v>
                </c:pt>
                <c:pt idx="9130" formatCode="mm/dd/yyyy\ \ \ hh:mm">
                  <c:v>42821.833333333336</c:v>
                </c:pt>
                <c:pt idx="9131" formatCode="mm/dd/yyyy\ \ \ hh:mm">
                  <c:v>42822</c:v>
                </c:pt>
                <c:pt idx="9132" formatCode="mm/dd/yyyy\ \ \ hh:mm">
                  <c:v>42822.166666666664</c:v>
                </c:pt>
                <c:pt idx="9133" formatCode="mm/dd/yyyy\ \ \ hh:mm">
                  <c:v>42822.333333333336</c:v>
                </c:pt>
                <c:pt idx="9134" formatCode="mm/dd/yyyy\ \ \ hh:mm">
                  <c:v>42822.5</c:v>
                </c:pt>
                <c:pt idx="9135" formatCode="mm/dd/yyyy\ \ \ hh:mm">
                  <c:v>42822.666666666664</c:v>
                </c:pt>
                <c:pt idx="9136" formatCode="mm/dd/yyyy\ \ \ hh:mm">
                  <c:v>42822.833333333336</c:v>
                </c:pt>
                <c:pt idx="9137" formatCode="mm/dd/yyyy\ \ \ hh:mm">
                  <c:v>42823</c:v>
                </c:pt>
                <c:pt idx="9138" formatCode="mm/dd/yyyy\ \ \ hh:mm">
                  <c:v>42823.166666666664</c:v>
                </c:pt>
                <c:pt idx="9139" formatCode="mm/dd/yyyy\ \ \ hh:mm">
                  <c:v>42823.333333333336</c:v>
                </c:pt>
                <c:pt idx="9140" formatCode="mm/dd/yyyy\ \ \ hh:mm">
                  <c:v>42823.5</c:v>
                </c:pt>
                <c:pt idx="9141" formatCode="mm/dd/yyyy\ \ \ hh:mm">
                  <c:v>42823.666666666664</c:v>
                </c:pt>
                <c:pt idx="9142" formatCode="mm/dd/yyyy\ \ \ hh:mm">
                  <c:v>42823.833333333336</c:v>
                </c:pt>
                <c:pt idx="9143" formatCode="mm/dd/yyyy\ \ \ hh:mm">
                  <c:v>42824</c:v>
                </c:pt>
                <c:pt idx="9144" formatCode="mm/dd/yyyy\ \ \ hh:mm">
                  <c:v>42824.166666666664</c:v>
                </c:pt>
                <c:pt idx="9145" formatCode="mm/dd/yyyy\ \ \ hh:mm">
                  <c:v>42824.333333333336</c:v>
                </c:pt>
                <c:pt idx="9146" formatCode="mm/dd/yyyy\ \ \ hh:mm">
                  <c:v>42824.5</c:v>
                </c:pt>
                <c:pt idx="9147" formatCode="mm/dd/yyyy\ \ \ hh:mm">
                  <c:v>42824.666666666664</c:v>
                </c:pt>
                <c:pt idx="9148" formatCode="mm/dd/yyyy\ \ \ hh:mm">
                  <c:v>42824.833333333336</c:v>
                </c:pt>
                <c:pt idx="9149" formatCode="mm/dd/yyyy\ \ \ hh:mm">
                  <c:v>42825</c:v>
                </c:pt>
                <c:pt idx="9150" formatCode="mm/dd/yyyy\ \ \ hh:mm">
                  <c:v>42825.166666666664</c:v>
                </c:pt>
                <c:pt idx="9151" formatCode="mm/dd/yyyy\ \ \ hh:mm">
                  <c:v>42825.333333333336</c:v>
                </c:pt>
                <c:pt idx="9152" formatCode="mm/dd/yyyy\ \ \ hh:mm">
                  <c:v>42825.5</c:v>
                </c:pt>
                <c:pt idx="9153" formatCode="mm/dd/yyyy\ \ \ hh:mm">
                  <c:v>42825.666666666664</c:v>
                </c:pt>
                <c:pt idx="9154" formatCode="mm/dd/yyyy\ \ \ hh:mm">
                  <c:v>42825.833333333336</c:v>
                </c:pt>
                <c:pt idx="9155" formatCode="mm/dd/yyyy\ \ \ hh:mm">
                  <c:v>42826</c:v>
                </c:pt>
                <c:pt idx="9156" formatCode="mm/dd/yyyy\ \ \ hh:mm">
                  <c:v>42826.166666666664</c:v>
                </c:pt>
                <c:pt idx="9157" formatCode="mm/dd/yyyy\ \ \ hh:mm">
                  <c:v>42826.333333333336</c:v>
                </c:pt>
                <c:pt idx="9158" formatCode="mm/dd/yyyy\ \ \ hh:mm">
                  <c:v>42826.5</c:v>
                </c:pt>
                <c:pt idx="9159" formatCode="mm/dd/yyyy\ \ \ hh:mm">
                  <c:v>42826.666666666664</c:v>
                </c:pt>
                <c:pt idx="9160" formatCode="mm/dd/yyyy\ \ \ hh:mm">
                  <c:v>42826.833333333336</c:v>
                </c:pt>
                <c:pt idx="9161" formatCode="mm/dd/yyyy\ \ \ hh:mm">
                  <c:v>42827</c:v>
                </c:pt>
                <c:pt idx="9162" formatCode="mm/dd/yyyy\ \ \ hh:mm">
                  <c:v>42827.166666666664</c:v>
                </c:pt>
                <c:pt idx="9163" formatCode="mm/dd/yyyy\ \ \ hh:mm">
                  <c:v>42827.333333333336</c:v>
                </c:pt>
                <c:pt idx="9164" formatCode="mm/dd/yyyy\ \ \ hh:mm">
                  <c:v>42827.5</c:v>
                </c:pt>
                <c:pt idx="9165" formatCode="mm/dd/yyyy\ \ \ hh:mm">
                  <c:v>42827.666666666664</c:v>
                </c:pt>
                <c:pt idx="9166" formatCode="mm/dd/yyyy\ \ \ hh:mm">
                  <c:v>42827.833333333336</c:v>
                </c:pt>
                <c:pt idx="9167" formatCode="mm/dd/yyyy\ \ \ hh:mm">
                  <c:v>42828</c:v>
                </c:pt>
                <c:pt idx="9168" formatCode="mm/dd/yyyy\ \ \ hh:mm">
                  <c:v>42828.166666666664</c:v>
                </c:pt>
                <c:pt idx="9169" formatCode="mm/dd/yyyy\ \ \ hh:mm">
                  <c:v>42828.333333333336</c:v>
                </c:pt>
                <c:pt idx="9170" formatCode="mm/dd/yyyy\ \ \ hh:mm">
                  <c:v>42828.5</c:v>
                </c:pt>
                <c:pt idx="9171" formatCode="mm/dd/yyyy\ \ \ hh:mm">
                  <c:v>42828.666666666664</c:v>
                </c:pt>
                <c:pt idx="9172" formatCode="mm/dd/yyyy\ \ \ hh:mm">
                  <c:v>42828.833333333336</c:v>
                </c:pt>
                <c:pt idx="9173" formatCode="mm/dd/yyyy\ \ \ hh:mm">
                  <c:v>42829</c:v>
                </c:pt>
                <c:pt idx="9174" formatCode="mm/dd/yyyy\ \ \ hh:mm">
                  <c:v>42829.166666666664</c:v>
                </c:pt>
                <c:pt idx="9175" formatCode="mm/dd/yyyy\ \ \ hh:mm">
                  <c:v>42829.333333333336</c:v>
                </c:pt>
                <c:pt idx="9176" formatCode="mm/dd/yyyy\ \ \ hh:mm">
                  <c:v>42829.5</c:v>
                </c:pt>
                <c:pt idx="9177" formatCode="mm/dd/yyyy\ \ \ hh:mm">
                  <c:v>42829.666666666664</c:v>
                </c:pt>
                <c:pt idx="9178" formatCode="mm/dd/yyyy\ \ \ hh:mm">
                  <c:v>42829.833333333336</c:v>
                </c:pt>
                <c:pt idx="9179" formatCode="mm/dd/yyyy\ \ \ hh:mm">
                  <c:v>42830</c:v>
                </c:pt>
                <c:pt idx="9180" formatCode="mm/dd/yyyy\ \ \ hh:mm">
                  <c:v>42830.166666666664</c:v>
                </c:pt>
                <c:pt idx="9181" formatCode="mm/dd/yyyy\ \ \ hh:mm">
                  <c:v>42830.333333333336</c:v>
                </c:pt>
                <c:pt idx="9182" formatCode="mm/dd/yyyy\ \ \ hh:mm">
                  <c:v>42830.5</c:v>
                </c:pt>
                <c:pt idx="9183" formatCode="mm/dd/yyyy\ \ \ hh:mm">
                  <c:v>42830.666666666664</c:v>
                </c:pt>
                <c:pt idx="9184" formatCode="mm/dd/yyyy\ \ \ hh:mm">
                  <c:v>42830.833333333336</c:v>
                </c:pt>
                <c:pt idx="9185" formatCode="mm/dd/yyyy\ \ \ hh:mm">
                  <c:v>42831</c:v>
                </c:pt>
                <c:pt idx="9186" formatCode="mm/dd/yyyy\ \ \ hh:mm">
                  <c:v>42831.166666666664</c:v>
                </c:pt>
                <c:pt idx="9187" formatCode="mm/dd/yyyy\ \ \ hh:mm">
                  <c:v>42831.333333333336</c:v>
                </c:pt>
                <c:pt idx="9188" formatCode="mm/dd/yyyy\ \ \ hh:mm">
                  <c:v>42831.5</c:v>
                </c:pt>
                <c:pt idx="9189" formatCode="mm/dd/yyyy\ \ \ hh:mm">
                  <c:v>42831.666666666664</c:v>
                </c:pt>
                <c:pt idx="9190" formatCode="mm/dd/yyyy\ \ \ hh:mm">
                  <c:v>42831.833333333336</c:v>
                </c:pt>
                <c:pt idx="9191" formatCode="mm/dd/yyyy\ \ \ hh:mm">
                  <c:v>42832</c:v>
                </c:pt>
                <c:pt idx="9192" formatCode="mm/dd/yyyy\ \ \ hh:mm">
                  <c:v>42832.166666666664</c:v>
                </c:pt>
                <c:pt idx="9193" formatCode="mm/dd/yyyy\ \ \ hh:mm">
                  <c:v>42832.333333333336</c:v>
                </c:pt>
                <c:pt idx="9194" formatCode="mm/dd/yyyy\ \ \ hh:mm">
                  <c:v>42832.5</c:v>
                </c:pt>
                <c:pt idx="9195" formatCode="mm/dd/yyyy\ \ \ hh:mm">
                  <c:v>42832.666666666664</c:v>
                </c:pt>
                <c:pt idx="9196" formatCode="mm/dd/yyyy\ \ \ hh:mm">
                  <c:v>42832.833333333336</c:v>
                </c:pt>
                <c:pt idx="9197" formatCode="mm/dd/yyyy\ \ \ hh:mm">
                  <c:v>42833</c:v>
                </c:pt>
                <c:pt idx="9198" formatCode="mm/dd/yyyy\ \ \ hh:mm">
                  <c:v>42833.166666666664</c:v>
                </c:pt>
                <c:pt idx="9199" formatCode="mm/dd/yyyy\ \ \ hh:mm">
                  <c:v>42833.333333333336</c:v>
                </c:pt>
                <c:pt idx="9200" formatCode="mm/dd/yyyy\ \ \ hh:mm">
                  <c:v>42833.5</c:v>
                </c:pt>
                <c:pt idx="9201" formatCode="mm/dd/yyyy\ \ \ hh:mm">
                  <c:v>42833.666666666664</c:v>
                </c:pt>
                <c:pt idx="9202" formatCode="mm/dd/yyyy\ \ \ hh:mm">
                  <c:v>42833.833333333336</c:v>
                </c:pt>
                <c:pt idx="9203" formatCode="mm/dd/yyyy\ \ \ hh:mm">
                  <c:v>42834</c:v>
                </c:pt>
                <c:pt idx="9204" formatCode="mm/dd/yyyy\ \ \ hh:mm">
                  <c:v>42834.166666666664</c:v>
                </c:pt>
                <c:pt idx="9205" formatCode="mm/dd/yyyy\ \ \ hh:mm">
                  <c:v>42834.333333333336</c:v>
                </c:pt>
                <c:pt idx="9206" formatCode="mm/dd/yyyy\ \ \ hh:mm">
                  <c:v>42834.5</c:v>
                </c:pt>
                <c:pt idx="9207" formatCode="mm/dd/yyyy\ \ \ hh:mm">
                  <c:v>42834.666666666664</c:v>
                </c:pt>
                <c:pt idx="9208" formatCode="mm/dd/yyyy\ \ \ hh:mm">
                  <c:v>42834.833333333336</c:v>
                </c:pt>
                <c:pt idx="9209" formatCode="mm/dd/yyyy\ \ \ hh:mm">
                  <c:v>42835</c:v>
                </c:pt>
                <c:pt idx="9210" formatCode="mm/dd/yyyy\ \ \ hh:mm">
                  <c:v>42835.166666666664</c:v>
                </c:pt>
                <c:pt idx="9211" formatCode="mm/dd/yyyy\ \ \ hh:mm">
                  <c:v>42835.333333333336</c:v>
                </c:pt>
                <c:pt idx="9212" formatCode="mm/dd/yyyy\ \ \ hh:mm">
                  <c:v>42835.5</c:v>
                </c:pt>
                <c:pt idx="9213" formatCode="mm/dd/yyyy\ \ \ hh:mm">
                  <c:v>42835.666666666664</c:v>
                </c:pt>
                <c:pt idx="9214" formatCode="mm/dd/yyyy\ \ \ hh:mm">
                  <c:v>42835.833333333336</c:v>
                </c:pt>
                <c:pt idx="9215" formatCode="mm/dd/yyyy\ \ \ hh:mm">
                  <c:v>42836</c:v>
                </c:pt>
                <c:pt idx="9216" formatCode="mm/dd/yyyy\ \ \ hh:mm">
                  <c:v>42836.166666666664</c:v>
                </c:pt>
                <c:pt idx="9217" formatCode="mm/dd/yyyy\ \ \ hh:mm">
                  <c:v>42836.333333333336</c:v>
                </c:pt>
                <c:pt idx="9218" formatCode="mm/dd/yyyy\ \ \ hh:mm">
                  <c:v>42836.5</c:v>
                </c:pt>
                <c:pt idx="9219" formatCode="mm/dd/yyyy\ \ \ hh:mm">
                  <c:v>42836.666666666664</c:v>
                </c:pt>
                <c:pt idx="9220" formatCode="mm/dd/yyyy\ \ \ hh:mm">
                  <c:v>42836.833333333336</c:v>
                </c:pt>
                <c:pt idx="9221" formatCode="mm/dd/yyyy\ \ \ hh:mm">
                  <c:v>42837</c:v>
                </c:pt>
                <c:pt idx="9222" formatCode="mm/dd/yyyy\ \ \ hh:mm">
                  <c:v>42837.166666666664</c:v>
                </c:pt>
                <c:pt idx="9223" formatCode="mm/dd/yyyy\ \ \ hh:mm">
                  <c:v>42837.333333333336</c:v>
                </c:pt>
                <c:pt idx="9224" formatCode="mm/dd/yyyy\ \ \ hh:mm">
                  <c:v>42837.5</c:v>
                </c:pt>
                <c:pt idx="9225" formatCode="mm/dd/yyyy\ \ \ hh:mm">
                  <c:v>42837.666666666664</c:v>
                </c:pt>
                <c:pt idx="9226" formatCode="mm/dd/yyyy\ \ \ hh:mm">
                  <c:v>42837.833333333336</c:v>
                </c:pt>
                <c:pt idx="9227" formatCode="mm/dd/yyyy\ \ \ hh:mm">
                  <c:v>42838</c:v>
                </c:pt>
                <c:pt idx="9228" formatCode="mm/dd/yyyy\ \ \ hh:mm">
                  <c:v>42838.166666666664</c:v>
                </c:pt>
                <c:pt idx="9229" formatCode="mm/dd/yyyy\ \ \ hh:mm">
                  <c:v>42838.333333333336</c:v>
                </c:pt>
                <c:pt idx="9230" formatCode="mm/dd/yyyy\ \ \ hh:mm">
                  <c:v>42838.5</c:v>
                </c:pt>
                <c:pt idx="9231" formatCode="mm/dd/yyyy\ \ \ hh:mm">
                  <c:v>42838.666666666664</c:v>
                </c:pt>
                <c:pt idx="9232" formatCode="mm/dd/yyyy\ \ \ hh:mm">
                  <c:v>42838.833333333336</c:v>
                </c:pt>
                <c:pt idx="9233" formatCode="mm/dd/yyyy\ \ \ hh:mm">
                  <c:v>42839</c:v>
                </c:pt>
                <c:pt idx="9234" formatCode="mm/dd/yyyy\ \ \ hh:mm">
                  <c:v>42839.166666666664</c:v>
                </c:pt>
                <c:pt idx="9235" formatCode="mm/dd/yyyy\ \ \ hh:mm">
                  <c:v>42839.333333333336</c:v>
                </c:pt>
                <c:pt idx="9236" formatCode="mm/dd/yyyy\ \ \ hh:mm">
                  <c:v>42839.5</c:v>
                </c:pt>
                <c:pt idx="9237" formatCode="mm/dd/yyyy\ \ \ hh:mm">
                  <c:v>42839.666666666664</c:v>
                </c:pt>
                <c:pt idx="9238" formatCode="mm/dd/yyyy\ \ \ hh:mm">
                  <c:v>42839.833333333336</c:v>
                </c:pt>
                <c:pt idx="9239" formatCode="mm/dd/yyyy\ \ \ hh:mm">
                  <c:v>42840</c:v>
                </c:pt>
                <c:pt idx="9240" formatCode="mm/dd/yyyy\ \ \ hh:mm">
                  <c:v>42840.166666666664</c:v>
                </c:pt>
                <c:pt idx="9241" formatCode="mm/dd/yyyy\ \ \ hh:mm">
                  <c:v>42840.333333333336</c:v>
                </c:pt>
                <c:pt idx="9242" formatCode="mm/dd/yyyy\ \ \ hh:mm">
                  <c:v>42840.5</c:v>
                </c:pt>
                <c:pt idx="9243" formatCode="mm/dd/yyyy\ \ \ hh:mm">
                  <c:v>42840.666666666664</c:v>
                </c:pt>
                <c:pt idx="9244" formatCode="mm/dd/yyyy\ \ \ hh:mm">
                  <c:v>42840.833333333336</c:v>
                </c:pt>
                <c:pt idx="9245" formatCode="mm/dd/yyyy\ \ \ hh:mm">
                  <c:v>42841</c:v>
                </c:pt>
                <c:pt idx="9246" formatCode="mm/dd/yyyy\ \ \ hh:mm">
                  <c:v>42841.166666666664</c:v>
                </c:pt>
                <c:pt idx="9247" formatCode="mm/dd/yyyy\ \ \ hh:mm">
                  <c:v>42841.333333333336</c:v>
                </c:pt>
                <c:pt idx="9248" formatCode="mm/dd/yyyy\ \ \ hh:mm">
                  <c:v>42841.5</c:v>
                </c:pt>
                <c:pt idx="9249" formatCode="mm/dd/yyyy\ \ \ hh:mm">
                  <c:v>42841.666666666664</c:v>
                </c:pt>
                <c:pt idx="9250" formatCode="mm/dd/yyyy\ \ \ hh:mm">
                  <c:v>42841.833333333336</c:v>
                </c:pt>
                <c:pt idx="9251" formatCode="mm/dd/yyyy\ \ \ hh:mm">
                  <c:v>42842</c:v>
                </c:pt>
                <c:pt idx="9252" formatCode="mm/dd/yyyy\ \ \ hh:mm">
                  <c:v>42842.166666666664</c:v>
                </c:pt>
                <c:pt idx="9253" formatCode="mm/dd/yyyy\ \ \ hh:mm">
                  <c:v>42842.333333333336</c:v>
                </c:pt>
                <c:pt idx="9254" formatCode="mm/dd/yyyy\ \ \ hh:mm">
                  <c:v>42842.5</c:v>
                </c:pt>
                <c:pt idx="9255" formatCode="mm/dd/yyyy\ \ \ hh:mm">
                  <c:v>42842.666666666664</c:v>
                </c:pt>
                <c:pt idx="9256" formatCode="mm/dd/yyyy\ \ \ hh:mm">
                  <c:v>42842.833333333336</c:v>
                </c:pt>
                <c:pt idx="9257" formatCode="mm/dd/yyyy\ \ \ hh:mm">
                  <c:v>42843</c:v>
                </c:pt>
                <c:pt idx="9258" formatCode="mm/dd/yyyy\ \ \ hh:mm">
                  <c:v>42843.166666666664</c:v>
                </c:pt>
                <c:pt idx="9259" formatCode="mm/dd/yyyy\ \ \ hh:mm">
                  <c:v>42843.333333333336</c:v>
                </c:pt>
                <c:pt idx="9260" formatCode="mm/dd/yyyy\ \ \ hh:mm">
                  <c:v>42843.5</c:v>
                </c:pt>
                <c:pt idx="9261" formatCode="mm/dd/yyyy\ \ \ hh:mm">
                  <c:v>42843.666666666664</c:v>
                </c:pt>
                <c:pt idx="9262" formatCode="mm/dd/yyyy\ \ \ hh:mm">
                  <c:v>42843.833333333336</c:v>
                </c:pt>
                <c:pt idx="9263" formatCode="mm/dd/yyyy\ \ \ hh:mm">
                  <c:v>42844</c:v>
                </c:pt>
                <c:pt idx="9264" formatCode="mm/dd/yyyy\ \ \ hh:mm">
                  <c:v>42844.166666666664</c:v>
                </c:pt>
                <c:pt idx="9265" formatCode="mm/dd/yyyy\ \ \ hh:mm">
                  <c:v>42844.333333333336</c:v>
                </c:pt>
                <c:pt idx="9266" formatCode="mm/dd/yyyy\ \ \ hh:mm">
                  <c:v>42844.5</c:v>
                </c:pt>
                <c:pt idx="9267" formatCode="mm/dd/yyyy\ \ \ hh:mm">
                  <c:v>42844.666666666664</c:v>
                </c:pt>
                <c:pt idx="9268" formatCode="mm/dd/yyyy\ \ \ hh:mm">
                  <c:v>42844.833333333336</c:v>
                </c:pt>
                <c:pt idx="9269" formatCode="mm/dd/yyyy\ \ \ hh:mm">
                  <c:v>42845</c:v>
                </c:pt>
                <c:pt idx="9270" formatCode="mm/dd/yyyy\ \ \ hh:mm">
                  <c:v>42845.166666666664</c:v>
                </c:pt>
                <c:pt idx="9271" formatCode="mm/dd/yyyy\ \ \ hh:mm">
                  <c:v>42845.333333333336</c:v>
                </c:pt>
                <c:pt idx="9272" formatCode="mm/dd/yyyy\ \ \ hh:mm">
                  <c:v>42845.5</c:v>
                </c:pt>
                <c:pt idx="9273" formatCode="mm/dd/yyyy\ \ \ hh:mm">
                  <c:v>42845.666666666664</c:v>
                </c:pt>
                <c:pt idx="9274" formatCode="mm/dd/yyyy\ \ \ hh:mm">
                  <c:v>42845.833333333336</c:v>
                </c:pt>
                <c:pt idx="9275" formatCode="mm/dd/yyyy\ \ \ hh:mm">
                  <c:v>42846</c:v>
                </c:pt>
                <c:pt idx="9276" formatCode="mm/dd/yyyy\ \ \ hh:mm">
                  <c:v>42846.166666666664</c:v>
                </c:pt>
                <c:pt idx="9277" formatCode="mm/dd/yyyy\ \ \ hh:mm">
                  <c:v>42846.333333333336</c:v>
                </c:pt>
                <c:pt idx="9278" formatCode="mm/dd/yyyy\ \ \ hh:mm">
                  <c:v>42846.5</c:v>
                </c:pt>
                <c:pt idx="9279" formatCode="mm/dd/yyyy\ \ \ hh:mm">
                  <c:v>42846.666666666664</c:v>
                </c:pt>
                <c:pt idx="9280" formatCode="mm/dd/yyyy\ \ \ hh:mm">
                  <c:v>42846.833333333336</c:v>
                </c:pt>
                <c:pt idx="9281" formatCode="mm/dd/yyyy\ \ \ hh:mm">
                  <c:v>42847</c:v>
                </c:pt>
                <c:pt idx="9282" formatCode="mm/dd/yyyy\ \ \ hh:mm">
                  <c:v>42847.166666666664</c:v>
                </c:pt>
                <c:pt idx="9283" formatCode="mm/dd/yyyy\ \ \ hh:mm">
                  <c:v>42847.333333333336</c:v>
                </c:pt>
                <c:pt idx="9284" formatCode="mm/dd/yyyy\ \ \ hh:mm">
                  <c:v>42847.5</c:v>
                </c:pt>
                <c:pt idx="9285" formatCode="mm/dd/yyyy\ \ \ hh:mm">
                  <c:v>42847.666666666664</c:v>
                </c:pt>
                <c:pt idx="9286" formatCode="mm/dd/yyyy\ \ \ hh:mm">
                  <c:v>42847.833333333336</c:v>
                </c:pt>
                <c:pt idx="9287" formatCode="mm/dd/yyyy\ \ \ hh:mm">
                  <c:v>42848</c:v>
                </c:pt>
                <c:pt idx="9288" formatCode="mm/dd/yyyy\ \ \ hh:mm">
                  <c:v>42848.166666666664</c:v>
                </c:pt>
                <c:pt idx="9289" formatCode="mm/dd/yyyy\ \ \ hh:mm">
                  <c:v>42848.333333333336</c:v>
                </c:pt>
                <c:pt idx="9290" formatCode="mm/dd/yyyy\ \ \ hh:mm">
                  <c:v>42848.5</c:v>
                </c:pt>
                <c:pt idx="9291" formatCode="mm/dd/yyyy\ \ \ hh:mm">
                  <c:v>42848.666666666664</c:v>
                </c:pt>
                <c:pt idx="9292" formatCode="mm/dd/yyyy\ \ \ hh:mm">
                  <c:v>42848.833333333336</c:v>
                </c:pt>
                <c:pt idx="9293" formatCode="mm/dd/yyyy\ \ \ hh:mm">
                  <c:v>42849</c:v>
                </c:pt>
                <c:pt idx="9294" formatCode="mm/dd/yyyy\ \ \ hh:mm">
                  <c:v>42849.166666666664</c:v>
                </c:pt>
                <c:pt idx="9295" formatCode="mm/dd/yyyy\ \ \ hh:mm">
                  <c:v>42849.333333333336</c:v>
                </c:pt>
                <c:pt idx="9296" formatCode="mm/dd/yyyy\ \ \ hh:mm">
                  <c:v>42849.5</c:v>
                </c:pt>
                <c:pt idx="9297" formatCode="mm/dd/yyyy\ \ \ hh:mm">
                  <c:v>42849.666666666664</c:v>
                </c:pt>
                <c:pt idx="9298" formatCode="mm/dd/yyyy\ \ \ hh:mm">
                  <c:v>42849.833333333336</c:v>
                </c:pt>
                <c:pt idx="9299" formatCode="mm/dd/yyyy\ \ \ hh:mm">
                  <c:v>42850</c:v>
                </c:pt>
                <c:pt idx="9300" formatCode="mm/dd/yyyy\ \ \ hh:mm">
                  <c:v>42850.166666666664</c:v>
                </c:pt>
                <c:pt idx="9301" formatCode="mm/dd/yyyy\ \ \ hh:mm">
                  <c:v>42850.333333333336</c:v>
                </c:pt>
                <c:pt idx="9302" formatCode="mm/dd/yyyy\ \ \ hh:mm">
                  <c:v>42850.5</c:v>
                </c:pt>
                <c:pt idx="9303" formatCode="mm/dd/yyyy\ \ \ hh:mm">
                  <c:v>42850.666666666664</c:v>
                </c:pt>
                <c:pt idx="9304" formatCode="mm/dd/yyyy\ \ \ hh:mm">
                  <c:v>42850.833333333336</c:v>
                </c:pt>
                <c:pt idx="9305" formatCode="mm/dd/yyyy\ \ \ hh:mm">
                  <c:v>42851</c:v>
                </c:pt>
                <c:pt idx="9306" formatCode="mm/dd/yyyy\ \ \ hh:mm">
                  <c:v>42851.166666666664</c:v>
                </c:pt>
                <c:pt idx="9307" formatCode="mm/dd/yyyy\ \ \ hh:mm">
                  <c:v>42851.333333333336</c:v>
                </c:pt>
                <c:pt idx="9308" formatCode="mm/dd/yyyy\ \ \ hh:mm">
                  <c:v>42851.5</c:v>
                </c:pt>
                <c:pt idx="9309" formatCode="mm/dd/yyyy\ \ \ hh:mm">
                  <c:v>42851.666666666664</c:v>
                </c:pt>
                <c:pt idx="9310" formatCode="mm/dd/yyyy\ \ \ hh:mm">
                  <c:v>42851.833333333336</c:v>
                </c:pt>
                <c:pt idx="9311" formatCode="mm/dd/yyyy\ \ \ hh:mm">
                  <c:v>42852</c:v>
                </c:pt>
                <c:pt idx="9312" formatCode="mm/dd/yyyy\ \ \ hh:mm">
                  <c:v>42852.166666666664</c:v>
                </c:pt>
                <c:pt idx="9313" formatCode="mm/dd/yyyy\ \ \ hh:mm">
                  <c:v>42852.333333333336</c:v>
                </c:pt>
                <c:pt idx="9314" formatCode="mm/dd/yyyy\ \ \ hh:mm">
                  <c:v>42852.5</c:v>
                </c:pt>
                <c:pt idx="9315" formatCode="mm/dd/yyyy\ \ \ hh:mm">
                  <c:v>42852.666666666664</c:v>
                </c:pt>
                <c:pt idx="9316" formatCode="mm/dd/yyyy\ \ \ hh:mm">
                  <c:v>42852.833333333336</c:v>
                </c:pt>
                <c:pt idx="9317" formatCode="mm/dd/yyyy\ \ \ hh:mm">
                  <c:v>42853</c:v>
                </c:pt>
                <c:pt idx="9318" formatCode="mm/dd/yyyy\ \ \ hh:mm">
                  <c:v>42853.166666666664</c:v>
                </c:pt>
                <c:pt idx="9319" formatCode="mm/dd/yyyy\ \ \ hh:mm">
                  <c:v>42853.333333333336</c:v>
                </c:pt>
                <c:pt idx="9320" formatCode="mm/dd/yyyy\ \ \ hh:mm">
                  <c:v>42853.5</c:v>
                </c:pt>
                <c:pt idx="9321" formatCode="mm/dd/yyyy\ \ \ hh:mm">
                  <c:v>42853.666666666664</c:v>
                </c:pt>
                <c:pt idx="9322" formatCode="mm/dd/yyyy\ \ \ hh:mm">
                  <c:v>42853.833333333336</c:v>
                </c:pt>
                <c:pt idx="9323" formatCode="mm/dd/yyyy\ \ \ hh:mm">
                  <c:v>42854</c:v>
                </c:pt>
                <c:pt idx="9324" formatCode="mm/dd/yyyy\ \ \ hh:mm">
                  <c:v>42854.166666666664</c:v>
                </c:pt>
                <c:pt idx="9325" formatCode="mm/dd/yyyy\ \ \ hh:mm">
                  <c:v>42854.333333333336</c:v>
                </c:pt>
                <c:pt idx="9326" formatCode="mm/dd/yyyy\ \ \ hh:mm">
                  <c:v>42854.5</c:v>
                </c:pt>
                <c:pt idx="9327" formatCode="mm/dd/yyyy\ \ \ hh:mm">
                  <c:v>42854.666666666664</c:v>
                </c:pt>
                <c:pt idx="9328" formatCode="mm/dd/yyyy\ \ \ hh:mm">
                  <c:v>42854.833333333336</c:v>
                </c:pt>
                <c:pt idx="9329" formatCode="mm/dd/yyyy\ \ \ hh:mm">
                  <c:v>42855</c:v>
                </c:pt>
                <c:pt idx="9330" formatCode="mm/dd/yyyy\ \ \ hh:mm">
                  <c:v>42855.166666666664</c:v>
                </c:pt>
                <c:pt idx="9331" formatCode="mm/dd/yyyy\ \ \ hh:mm">
                  <c:v>42855.333333333336</c:v>
                </c:pt>
                <c:pt idx="9332" formatCode="mm/dd/yyyy\ \ \ hh:mm">
                  <c:v>42855.5</c:v>
                </c:pt>
                <c:pt idx="9333" formatCode="mm/dd/yyyy\ \ \ hh:mm">
                  <c:v>42855.666666666664</c:v>
                </c:pt>
                <c:pt idx="9334" formatCode="mm/dd/yyyy\ \ \ hh:mm">
                  <c:v>42855.833333333336</c:v>
                </c:pt>
                <c:pt idx="9335" formatCode="mm/dd/yyyy\ \ \ hh:mm">
                  <c:v>42856</c:v>
                </c:pt>
                <c:pt idx="9336" formatCode="mm/dd/yyyy\ \ \ hh:mm">
                  <c:v>42856.166666666664</c:v>
                </c:pt>
                <c:pt idx="9337" formatCode="mm/dd/yyyy\ \ \ hh:mm">
                  <c:v>42856.333333333336</c:v>
                </c:pt>
                <c:pt idx="9338" formatCode="mm/dd/yyyy\ \ \ hh:mm">
                  <c:v>42856.5</c:v>
                </c:pt>
                <c:pt idx="9339" formatCode="mm/dd/yyyy\ \ \ hh:mm">
                  <c:v>42856.666666666664</c:v>
                </c:pt>
                <c:pt idx="9340" formatCode="mm/dd/yyyy\ \ \ hh:mm">
                  <c:v>42856.833333333336</c:v>
                </c:pt>
                <c:pt idx="9341" formatCode="mm/dd/yyyy\ \ \ hh:mm">
                  <c:v>42857</c:v>
                </c:pt>
                <c:pt idx="9342" formatCode="mm/dd/yyyy\ \ \ hh:mm">
                  <c:v>42857.166666666664</c:v>
                </c:pt>
                <c:pt idx="9343" formatCode="mm/dd/yyyy\ \ \ hh:mm">
                  <c:v>42857.333333333336</c:v>
                </c:pt>
                <c:pt idx="9344" formatCode="mm/dd/yyyy\ \ \ hh:mm">
                  <c:v>42857.5</c:v>
                </c:pt>
                <c:pt idx="9345" formatCode="mm/dd/yyyy\ \ \ hh:mm">
                  <c:v>42857.666666666664</c:v>
                </c:pt>
                <c:pt idx="9346" formatCode="mm/dd/yyyy\ \ \ hh:mm">
                  <c:v>42857.833333333336</c:v>
                </c:pt>
                <c:pt idx="9347" formatCode="mm/dd/yyyy\ \ \ hh:mm">
                  <c:v>42858</c:v>
                </c:pt>
                <c:pt idx="9348" formatCode="mm/dd/yyyy\ \ \ hh:mm">
                  <c:v>42858.166666666664</c:v>
                </c:pt>
                <c:pt idx="9349" formatCode="mm/dd/yyyy\ \ \ hh:mm">
                  <c:v>42858.333333333336</c:v>
                </c:pt>
                <c:pt idx="9350" formatCode="mm/dd/yyyy\ \ \ hh:mm">
                  <c:v>42858.5</c:v>
                </c:pt>
                <c:pt idx="9351" formatCode="mm/dd/yyyy\ \ \ hh:mm">
                  <c:v>42858.666666666664</c:v>
                </c:pt>
                <c:pt idx="9352" formatCode="mm/dd/yyyy\ \ \ hh:mm">
                  <c:v>42858.833333333336</c:v>
                </c:pt>
                <c:pt idx="9353" formatCode="mm/dd/yyyy\ \ \ hh:mm">
                  <c:v>42859</c:v>
                </c:pt>
                <c:pt idx="9354" formatCode="mm/dd/yyyy\ \ \ hh:mm">
                  <c:v>42859.166666666664</c:v>
                </c:pt>
                <c:pt idx="9355" formatCode="mm/dd/yyyy\ \ \ hh:mm">
                  <c:v>42859.333333333336</c:v>
                </c:pt>
                <c:pt idx="9356" formatCode="mm/dd/yyyy\ \ \ hh:mm">
                  <c:v>42859.5</c:v>
                </c:pt>
                <c:pt idx="9357" formatCode="mm/dd/yyyy\ \ \ hh:mm">
                  <c:v>42859.666666666664</c:v>
                </c:pt>
                <c:pt idx="9358" formatCode="mm/dd/yyyy\ \ \ hh:mm">
                  <c:v>42859.833333333336</c:v>
                </c:pt>
                <c:pt idx="9359" formatCode="mm/dd/yyyy\ \ \ hh:mm">
                  <c:v>42860</c:v>
                </c:pt>
                <c:pt idx="9360" formatCode="mm/dd/yyyy\ \ \ hh:mm">
                  <c:v>42860.166666666664</c:v>
                </c:pt>
                <c:pt idx="9361" formatCode="mm/dd/yyyy\ \ \ hh:mm">
                  <c:v>42860.333333333336</c:v>
                </c:pt>
                <c:pt idx="9362" formatCode="mm/dd/yyyy\ \ \ hh:mm">
                  <c:v>42860.5</c:v>
                </c:pt>
                <c:pt idx="9363" formatCode="mm/dd/yyyy\ \ \ hh:mm">
                  <c:v>42860.666666666664</c:v>
                </c:pt>
                <c:pt idx="9364" formatCode="mm/dd/yyyy\ \ \ hh:mm">
                  <c:v>42860.833333333336</c:v>
                </c:pt>
                <c:pt idx="9365" formatCode="mm/dd/yyyy\ \ \ hh:mm">
                  <c:v>42861</c:v>
                </c:pt>
                <c:pt idx="9366" formatCode="mm/dd/yyyy\ \ \ hh:mm">
                  <c:v>42861.166666666664</c:v>
                </c:pt>
                <c:pt idx="9367" formatCode="mm/dd/yyyy\ \ \ hh:mm">
                  <c:v>42861.333333333336</c:v>
                </c:pt>
                <c:pt idx="9368" formatCode="mm/dd/yyyy\ \ \ hh:mm">
                  <c:v>42861.5</c:v>
                </c:pt>
                <c:pt idx="9369" formatCode="mm/dd/yyyy\ \ \ hh:mm">
                  <c:v>42861.666666666664</c:v>
                </c:pt>
                <c:pt idx="9370" formatCode="mm/dd/yyyy\ \ \ hh:mm">
                  <c:v>42861.833333333336</c:v>
                </c:pt>
                <c:pt idx="9371" formatCode="mm/dd/yyyy\ \ \ hh:mm">
                  <c:v>42862</c:v>
                </c:pt>
                <c:pt idx="9372" formatCode="mm/dd/yyyy\ \ \ hh:mm">
                  <c:v>42862.166666666664</c:v>
                </c:pt>
                <c:pt idx="9373" formatCode="mm/dd/yyyy\ \ \ hh:mm">
                  <c:v>42862.333333333336</c:v>
                </c:pt>
                <c:pt idx="9374" formatCode="mm/dd/yyyy\ \ \ hh:mm">
                  <c:v>42862.5</c:v>
                </c:pt>
                <c:pt idx="9375" formatCode="mm/dd/yyyy\ \ \ hh:mm">
                  <c:v>42862.666666666664</c:v>
                </c:pt>
                <c:pt idx="9376" formatCode="mm/dd/yyyy\ \ \ hh:mm">
                  <c:v>42862.833333333336</c:v>
                </c:pt>
                <c:pt idx="9377" formatCode="mm/dd/yyyy\ \ \ hh:mm">
                  <c:v>42863</c:v>
                </c:pt>
                <c:pt idx="9378" formatCode="mm/dd/yyyy\ \ \ hh:mm">
                  <c:v>42863.166666666664</c:v>
                </c:pt>
                <c:pt idx="9379" formatCode="mm/dd/yyyy\ \ \ hh:mm">
                  <c:v>42863.333333333336</c:v>
                </c:pt>
                <c:pt idx="9380" formatCode="mm/dd/yyyy\ \ \ hh:mm">
                  <c:v>42863.5</c:v>
                </c:pt>
                <c:pt idx="9381" formatCode="mm/dd/yyyy\ \ \ hh:mm">
                  <c:v>42863.666666666664</c:v>
                </c:pt>
                <c:pt idx="9382" formatCode="mm/dd/yyyy\ \ \ hh:mm">
                  <c:v>42863.833333333336</c:v>
                </c:pt>
                <c:pt idx="9383" formatCode="mm/dd/yyyy\ \ \ hh:mm">
                  <c:v>42864</c:v>
                </c:pt>
                <c:pt idx="9384" formatCode="mm/dd/yyyy\ \ \ hh:mm">
                  <c:v>42864.166666666664</c:v>
                </c:pt>
                <c:pt idx="9385" formatCode="mm/dd/yyyy\ \ \ hh:mm">
                  <c:v>42864.333333333336</c:v>
                </c:pt>
                <c:pt idx="9386" formatCode="mm/dd/yyyy\ \ \ hh:mm">
                  <c:v>42864.5</c:v>
                </c:pt>
                <c:pt idx="9387" formatCode="mm/dd/yyyy\ \ \ hh:mm">
                  <c:v>42864.666666666664</c:v>
                </c:pt>
                <c:pt idx="9388" formatCode="mm/dd/yyyy\ \ \ hh:mm">
                  <c:v>42864.833333333336</c:v>
                </c:pt>
                <c:pt idx="9389" formatCode="mm/dd/yyyy\ \ \ hh:mm">
                  <c:v>42865</c:v>
                </c:pt>
                <c:pt idx="9390" formatCode="mm/dd/yyyy\ \ \ hh:mm">
                  <c:v>42865.166666666664</c:v>
                </c:pt>
                <c:pt idx="9391" formatCode="mm/dd/yyyy\ \ \ hh:mm">
                  <c:v>42865.333333333336</c:v>
                </c:pt>
                <c:pt idx="9392" formatCode="mm/dd/yyyy\ \ \ hh:mm">
                  <c:v>42865.5</c:v>
                </c:pt>
                <c:pt idx="9393" formatCode="mm/dd/yyyy\ \ \ hh:mm">
                  <c:v>42865.666666666664</c:v>
                </c:pt>
                <c:pt idx="9394" formatCode="mm/dd/yyyy\ \ \ hh:mm">
                  <c:v>42865.833333333336</c:v>
                </c:pt>
                <c:pt idx="9395" formatCode="mm/dd/yyyy\ \ \ hh:mm">
                  <c:v>42866</c:v>
                </c:pt>
                <c:pt idx="9396" formatCode="mm/dd/yyyy\ \ \ hh:mm">
                  <c:v>42866.166666666664</c:v>
                </c:pt>
                <c:pt idx="9397" formatCode="mm/dd/yyyy\ \ \ hh:mm">
                  <c:v>42866.333333333336</c:v>
                </c:pt>
                <c:pt idx="9398" formatCode="mm/dd/yyyy\ \ \ hh:mm">
                  <c:v>42866.5</c:v>
                </c:pt>
                <c:pt idx="9399" formatCode="mm/dd/yyyy\ \ \ hh:mm">
                  <c:v>42866.666666666664</c:v>
                </c:pt>
                <c:pt idx="9400" formatCode="mm/dd/yyyy\ \ \ hh:mm">
                  <c:v>42866.833333333336</c:v>
                </c:pt>
                <c:pt idx="9401" formatCode="mm/dd/yyyy\ \ \ hh:mm">
                  <c:v>42867</c:v>
                </c:pt>
                <c:pt idx="9402" formatCode="mm/dd/yyyy\ \ \ hh:mm">
                  <c:v>42867.166666666664</c:v>
                </c:pt>
                <c:pt idx="9403" formatCode="mm/dd/yyyy\ \ \ hh:mm">
                  <c:v>42867.333333333336</c:v>
                </c:pt>
                <c:pt idx="9404" formatCode="mm/dd/yyyy\ \ \ hh:mm">
                  <c:v>42867.5</c:v>
                </c:pt>
                <c:pt idx="9405" formatCode="mm/dd/yyyy\ \ \ hh:mm">
                  <c:v>42867.666666666664</c:v>
                </c:pt>
                <c:pt idx="9406" formatCode="mm/dd/yyyy\ \ \ hh:mm">
                  <c:v>42867.833333333336</c:v>
                </c:pt>
                <c:pt idx="9407" formatCode="mm/dd/yyyy\ \ \ hh:mm">
                  <c:v>42868</c:v>
                </c:pt>
                <c:pt idx="9408" formatCode="mm/dd/yyyy\ \ \ hh:mm">
                  <c:v>42868.166666666664</c:v>
                </c:pt>
                <c:pt idx="9409" formatCode="mm/dd/yyyy\ \ \ hh:mm">
                  <c:v>42868.333333333336</c:v>
                </c:pt>
                <c:pt idx="9410" formatCode="mm/dd/yyyy\ \ \ hh:mm">
                  <c:v>42868.5</c:v>
                </c:pt>
                <c:pt idx="9411" formatCode="mm/dd/yyyy\ \ \ hh:mm">
                  <c:v>42868.666666666664</c:v>
                </c:pt>
                <c:pt idx="9412" formatCode="mm/dd/yyyy\ \ \ hh:mm">
                  <c:v>42868.833333333336</c:v>
                </c:pt>
                <c:pt idx="9413" formatCode="mm/dd/yyyy\ \ \ hh:mm">
                  <c:v>42869</c:v>
                </c:pt>
                <c:pt idx="9414" formatCode="mm/dd/yyyy\ \ \ hh:mm">
                  <c:v>42869.166666666664</c:v>
                </c:pt>
                <c:pt idx="9415" formatCode="mm/dd/yyyy\ \ \ hh:mm">
                  <c:v>42869.333333333336</c:v>
                </c:pt>
                <c:pt idx="9416" formatCode="mm/dd/yyyy\ \ \ hh:mm">
                  <c:v>42869.5</c:v>
                </c:pt>
                <c:pt idx="9417" formatCode="mm/dd/yyyy\ \ \ hh:mm">
                  <c:v>42869.666666666664</c:v>
                </c:pt>
                <c:pt idx="9418" formatCode="mm/dd/yyyy\ \ \ hh:mm">
                  <c:v>42869.833333333336</c:v>
                </c:pt>
                <c:pt idx="9419" formatCode="mm/dd/yyyy\ \ \ hh:mm">
                  <c:v>42870</c:v>
                </c:pt>
                <c:pt idx="9420" formatCode="mm/dd/yyyy\ \ \ hh:mm">
                  <c:v>42870.166666666664</c:v>
                </c:pt>
                <c:pt idx="9421" formatCode="mm/dd/yyyy\ \ \ hh:mm">
                  <c:v>42870.333333333336</c:v>
                </c:pt>
                <c:pt idx="9422" formatCode="mm/dd/yyyy\ \ \ hh:mm">
                  <c:v>42870.5</c:v>
                </c:pt>
                <c:pt idx="9423" formatCode="mm/dd/yyyy\ \ \ hh:mm">
                  <c:v>42870.666666666664</c:v>
                </c:pt>
                <c:pt idx="9424" formatCode="mm/dd/yyyy\ \ \ hh:mm">
                  <c:v>42870.833333333336</c:v>
                </c:pt>
                <c:pt idx="9425" formatCode="mm/dd/yyyy\ \ \ hh:mm">
                  <c:v>42871</c:v>
                </c:pt>
                <c:pt idx="9426" formatCode="mm/dd/yyyy\ \ \ hh:mm">
                  <c:v>42871.166666666664</c:v>
                </c:pt>
                <c:pt idx="9427" formatCode="mm/dd/yyyy\ \ \ hh:mm">
                  <c:v>42871.333333333336</c:v>
                </c:pt>
                <c:pt idx="9428" formatCode="mm/dd/yyyy\ \ \ hh:mm">
                  <c:v>42871.5</c:v>
                </c:pt>
                <c:pt idx="9429" formatCode="mm/dd/yyyy\ \ \ hh:mm">
                  <c:v>42871.666666666664</c:v>
                </c:pt>
                <c:pt idx="9430" formatCode="mm/dd/yyyy\ \ \ hh:mm">
                  <c:v>42871.833333333336</c:v>
                </c:pt>
                <c:pt idx="9431" formatCode="mm/dd/yyyy\ \ \ hh:mm">
                  <c:v>42872</c:v>
                </c:pt>
                <c:pt idx="9432" formatCode="mm/dd/yyyy\ \ \ hh:mm">
                  <c:v>42872.166666666664</c:v>
                </c:pt>
                <c:pt idx="9433" formatCode="mm/dd/yyyy\ \ \ hh:mm">
                  <c:v>42872.333333333336</c:v>
                </c:pt>
                <c:pt idx="9434" formatCode="mm/dd/yyyy\ \ \ hh:mm">
                  <c:v>42872.5</c:v>
                </c:pt>
                <c:pt idx="9435" formatCode="mm/dd/yyyy\ \ \ hh:mm">
                  <c:v>42872.666666666664</c:v>
                </c:pt>
                <c:pt idx="9436" formatCode="mm/dd/yyyy\ \ \ hh:mm">
                  <c:v>42872.833333333336</c:v>
                </c:pt>
                <c:pt idx="9437" formatCode="mm/dd/yyyy\ \ \ hh:mm">
                  <c:v>42873</c:v>
                </c:pt>
                <c:pt idx="9438" formatCode="mm/dd/yyyy\ \ \ hh:mm">
                  <c:v>42873.166666666664</c:v>
                </c:pt>
                <c:pt idx="9439" formatCode="mm/dd/yyyy\ \ \ hh:mm">
                  <c:v>42873.333333333336</c:v>
                </c:pt>
                <c:pt idx="9440" formatCode="mm/dd/yyyy\ \ \ hh:mm">
                  <c:v>42873.5</c:v>
                </c:pt>
                <c:pt idx="9441" formatCode="mm/dd/yyyy\ \ \ hh:mm">
                  <c:v>42873.666666666664</c:v>
                </c:pt>
                <c:pt idx="9442" formatCode="mm/dd/yyyy\ \ \ hh:mm">
                  <c:v>42873.833333333336</c:v>
                </c:pt>
                <c:pt idx="9443" formatCode="mm/dd/yyyy\ \ \ hh:mm">
                  <c:v>42874</c:v>
                </c:pt>
                <c:pt idx="9444" formatCode="mm/dd/yyyy\ \ \ hh:mm">
                  <c:v>42874.166666666664</c:v>
                </c:pt>
                <c:pt idx="9445" formatCode="mm/dd/yyyy\ \ \ hh:mm">
                  <c:v>42874.333333333336</c:v>
                </c:pt>
                <c:pt idx="9446" formatCode="mm/dd/yyyy\ \ \ hh:mm">
                  <c:v>42874.5</c:v>
                </c:pt>
                <c:pt idx="9447" formatCode="mm/dd/yyyy\ \ \ hh:mm">
                  <c:v>42874.666666666664</c:v>
                </c:pt>
                <c:pt idx="9448" formatCode="mm/dd/yyyy\ \ \ hh:mm">
                  <c:v>42874.833333333336</c:v>
                </c:pt>
                <c:pt idx="9449" formatCode="mm/dd/yyyy\ \ \ hh:mm">
                  <c:v>42875</c:v>
                </c:pt>
                <c:pt idx="9450" formatCode="mm/dd/yyyy\ \ \ hh:mm">
                  <c:v>42875.166666666664</c:v>
                </c:pt>
                <c:pt idx="9451" formatCode="mm/dd/yyyy\ \ \ hh:mm">
                  <c:v>42875.333333333336</c:v>
                </c:pt>
                <c:pt idx="9452" formatCode="mm/dd/yyyy\ \ \ hh:mm">
                  <c:v>42875.5</c:v>
                </c:pt>
                <c:pt idx="9453" formatCode="mm/dd/yyyy\ \ \ hh:mm">
                  <c:v>42875.666666666664</c:v>
                </c:pt>
                <c:pt idx="9454" formatCode="mm/dd/yyyy\ \ \ hh:mm">
                  <c:v>42875.833333333336</c:v>
                </c:pt>
                <c:pt idx="9455" formatCode="mm/dd/yyyy\ \ \ hh:mm">
                  <c:v>42876</c:v>
                </c:pt>
                <c:pt idx="9456" formatCode="mm/dd/yyyy\ \ \ hh:mm">
                  <c:v>42876.166666666664</c:v>
                </c:pt>
                <c:pt idx="9457" formatCode="mm/dd/yyyy\ \ \ hh:mm">
                  <c:v>42876.333333333336</c:v>
                </c:pt>
                <c:pt idx="9458" formatCode="mm/dd/yyyy\ \ \ hh:mm">
                  <c:v>42876.5</c:v>
                </c:pt>
                <c:pt idx="9459" formatCode="mm/dd/yyyy\ \ \ hh:mm">
                  <c:v>42876.666666666664</c:v>
                </c:pt>
                <c:pt idx="9460" formatCode="mm/dd/yyyy\ \ \ hh:mm">
                  <c:v>42876.833333333336</c:v>
                </c:pt>
                <c:pt idx="9461" formatCode="mm/dd/yyyy\ \ \ hh:mm">
                  <c:v>42877</c:v>
                </c:pt>
                <c:pt idx="9462" formatCode="mm/dd/yyyy\ \ \ hh:mm">
                  <c:v>42877.166666666664</c:v>
                </c:pt>
                <c:pt idx="9463" formatCode="mm/dd/yyyy\ \ \ hh:mm">
                  <c:v>42877.333333333336</c:v>
                </c:pt>
                <c:pt idx="9464" formatCode="mm/dd/yyyy\ \ \ hh:mm">
                  <c:v>42877.5</c:v>
                </c:pt>
                <c:pt idx="9465" formatCode="mm/dd/yyyy\ \ \ hh:mm">
                  <c:v>42877.666666666664</c:v>
                </c:pt>
                <c:pt idx="9466" formatCode="mm/dd/yyyy\ \ \ hh:mm">
                  <c:v>42877.833333333336</c:v>
                </c:pt>
                <c:pt idx="9467" formatCode="mm/dd/yyyy\ \ \ hh:mm">
                  <c:v>42878</c:v>
                </c:pt>
                <c:pt idx="9468" formatCode="mm/dd/yyyy\ \ \ hh:mm">
                  <c:v>42878.166666666664</c:v>
                </c:pt>
                <c:pt idx="9469" formatCode="mm/dd/yyyy\ \ \ hh:mm">
                  <c:v>42878.333333333336</c:v>
                </c:pt>
                <c:pt idx="9470" formatCode="mm/dd/yyyy\ \ \ hh:mm">
                  <c:v>42878.5</c:v>
                </c:pt>
                <c:pt idx="9471" formatCode="mm/dd/yyyy\ \ \ hh:mm">
                  <c:v>42878.666666666664</c:v>
                </c:pt>
                <c:pt idx="9472" formatCode="mm/dd/yyyy\ \ \ hh:mm">
                  <c:v>42878.833333333336</c:v>
                </c:pt>
                <c:pt idx="9473" formatCode="mm/dd/yyyy\ \ \ hh:mm">
                  <c:v>42879</c:v>
                </c:pt>
                <c:pt idx="9474" formatCode="mm/dd/yyyy\ \ \ hh:mm">
                  <c:v>42879.166666666664</c:v>
                </c:pt>
                <c:pt idx="9475" formatCode="mm/dd/yyyy\ \ \ hh:mm">
                  <c:v>42879.333333333336</c:v>
                </c:pt>
                <c:pt idx="9476" formatCode="mm/dd/yyyy\ \ \ hh:mm">
                  <c:v>42879.5</c:v>
                </c:pt>
                <c:pt idx="9477" formatCode="mm/dd/yyyy\ \ \ hh:mm">
                  <c:v>42879.666666666664</c:v>
                </c:pt>
                <c:pt idx="9478" formatCode="mm/dd/yyyy\ \ \ hh:mm">
                  <c:v>42879.833333333336</c:v>
                </c:pt>
                <c:pt idx="9479" formatCode="mm/dd/yyyy\ \ \ hh:mm">
                  <c:v>42880</c:v>
                </c:pt>
                <c:pt idx="9480" formatCode="mm/dd/yyyy\ \ \ hh:mm">
                  <c:v>42880.166666666664</c:v>
                </c:pt>
                <c:pt idx="9481" formatCode="mm/dd/yyyy\ \ \ hh:mm">
                  <c:v>42880.333333333336</c:v>
                </c:pt>
                <c:pt idx="9482" formatCode="mm/dd/yyyy\ \ \ hh:mm">
                  <c:v>42880.5</c:v>
                </c:pt>
                <c:pt idx="9483" formatCode="mm/dd/yyyy\ \ \ hh:mm">
                  <c:v>42880.666666666664</c:v>
                </c:pt>
                <c:pt idx="9484" formatCode="mm/dd/yyyy\ \ \ hh:mm">
                  <c:v>42880.833333333336</c:v>
                </c:pt>
                <c:pt idx="9485" formatCode="mm/dd/yyyy\ \ \ hh:mm">
                  <c:v>42881</c:v>
                </c:pt>
                <c:pt idx="9486" formatCode="mm/dd/yyyy\ \ \ hh:mm">
                  <c:v>42881.166666666664</c:v>
                </c:pt>
                <c:pt idx="9487" formatCode="mm/dd/yyyy\ \ \ hh:mm">
                  <c:v>42881.333333333336</c:v>
                </c:pt>
                <c:pt idx="9488" formatCode="mm/dd/yyyy\ \ \ hh:mm">
                  <c:v>42881.5</c:v>
                </c:pt>
                <c:pt idx="9489" formatCode="mm/dd/yyyy\ \ \ hh:mm">
                  <c:v>42881.666666666664</c:v>
                </c:pt>
                <c:pt idx="9490" formatCode="mm/dd/yyyy\ \ \ hh:mm">
                  <c:v>42881.833333333336</c:v>
                </c:pt>
                <c:pt idx="9491" formatCode="mm/dd/yyyy\ \ \ hh:mm">
                  <c:v>42882</c:v>
                </c:pt>
                <c:pt idx="9492" formatCode="mm/dd/yyyy\ \ \ hh:mm">
                  <c:v>42882.166666666664</c:v>
                </c:pt>
                <c:pt idx="9493" formatCode="mm/dd/yyyy\ \ \ hh:mm">
                  <c:v>42882.333333333336</c:v>
                </c:pt>
                <c:pt idx="9494" formatCode="mm/dd/yyyy\ \ \ hh:mm">
                  <c:v>42882.5</c:v>
                </c:pt>
                <c:pt idx="9495" formatCode="mm/dd/yyyy\ \ \ hh:mm">
                  <c:v>42882.666666666664</c:v>
                </c:pt>
                <c:pt idx="9496" formatCode="mm/dd/yyyy\ \ \ hh:mm">
                  <c:v>42882.833333333336</c:v>
                </c:pt>
                <c:pt idx="9497" formatCode="mm/dd/yyyy\ \ \ hh:mm">
                  <c:v>42883</c:v>
                </c:pt>
                <c:pt idx="9498" formatCode="mm/dd/yyyy\ \ \ hh:mm">
                  <c:v>42883.166666666664</c:v>
                </c:pt>
                <c:pt idx="9499" formatCode="mm/dd/yyyy\ \ \ hh:mm">
                  <c:v>42883.333333333336</c:v>
                </c:pt>
                <c:pt idx="9500" formatCode="mm/dd/yyyy\ \ \ hh:mm">
                  <c:v>42883.5</c:v>
                </c:pt>
                <c:pt idx="9501" formatCode="mm/dd/yyyy\ \ \ hh:mm">
                  <c:v>42883.666666666664</c:v>
                </c:pt>
                <c:pt idx="9502" formatCode="mm/dd/yyyy\ \ \ hh:mm">
                  <c:v>42883.833333333336</c:v>
                </c:pt>
                <c:pt idx="9503" formatCode="mm/dd/yyyy\ \ \ hh:mm">
                  <c:v>42884</c:v>
                </c:pt>
                <c:pt idx="9504" formatCode="mm/dd/yyyy\ \ \ hh:mm">
                  <c:v>42884.166666666664</c:v>
                </c:pt>
                <c:pt idx="9505" formatCode="mm/dd/yyyy\ \ \ hh:mm">
                  <c:v>42884.333333333336</c:v>
                </c:pt>
                <c:pt idx="9506" formatCode="mm/dd/yyyy\ \ \ hh:mm">
                  <c:v>42884.5</c:v>
                </c:pt>
                <c:pt idx="9507" formatCode="mm/dd/yyyy\ \ \ hh:mm">
                  <c:v>42884.666666666664</c:v>
                </c:pt>
                <c:pt idx="9508" formatCode="mm/dd/yyyy\ \ \ hh:mm">
                  <c:v>42884.833333333336</c:v>
                </c:pt>
                <c:pt idx="9509" formatCode="mm/dd/yyyy\ \ \ hh:mm">
                  <c:v>42885</c:v>
                </c:pt>
                <c:pt idx="9510" formatCode="mm/dd/yyyy\ \ \ hh:mm">
                  <c:v>42885.166666666664</c:v>
                </c:pt>
                <c:pt idx="9511" formatCode="mm/dd/yyyy\ \ \ hh:mm">
                  <c:v>42885.333333333336</c:v>
                </c:pt>
                <c:pt idx="9512" formatCode="mm/dd/yyyy\ \ \ hh:mm">
                  <c:v>42885.5</c:v>
                </c:pt>
                <c:pt idx="9513" formatCode="mm/dd/yyyy\ \ \ hh:mm">
                  <c:v>42885.666666666664</c:v>
                </c:pt>
                <c:pt idx="9514" formatCode="mm/dd/yyyy\ \ \ hh:mm">
                  <c:v>42885.833333333336</c:v>
                </c:pt>
                <c:pt idx="9515" formatCode="mm/dd/yyyy\ \ \ hh:mm">
                  <c:v>42886</c:v>
                </c:pt>
                <c:pt idx="9516" formatCode="mm/dd/yyyy\ \ \ hh:mm">
                  <c:v>42886.166666666664</c:v>
                </c:pt>
                <c:pt idx="9517" formatCode="mm/dd/yyyy\ \ \ hh:mm">
                  <c:v>42886.333333333336</c:v>
                </c:pt>
                <c:pt idx="9518" formatCode="mm/dd/yyyy\ \ \ hh:mm">
                  <c:v>42886.5</c:v>
                </c:pt>
                <c:pt idx="9519" formatCode="mm/dd/yyyy\ \ \ hh:mm">
                  <c:v>42886.666666666664</c:v>
                </c:pt>
                <c:pt idx="9520" formatCode="mm/dd/yyyy\ \ \ hh:mm">
                  <c:v>42886.833333333336</c:v>
                </c:pt>
                <c:pt idx="9521" formatCode="mm/dd/yyyy\ \ \ hh:mm">
                  <c:v>42887</c:v>
                </c:pt>
                <c:pt idx="9522" formatCode="mm/dd/yyyy\ \ \ hh:mm">
                  <c:v>42887.166666666664</c:v>
                </c:pt>
                <c:pt idx="9523" formatCode="mm/dd/yyyy\ \ \ hh:mm">
                  <c:v>42887.333333333336</c:v>
                </c:pt>
                <c:pt idx="9524" formatCode="mm/dd/yyyy\ \ \ hh:mm">
                  <c:v>42887.5</c:v>
                </c:pt>
                <c:pt idx="9525" formatCode="mm/dd/yyyy\ \ \ hh:mm">
                  <c:v>42887.666666666664</c:v>
                </c:pt>
                <c:pt idx="9526" formatCode="mm/dd/yyyy\ \ \ hh:mm">
                  <c:v>42887.833333333336</c:v>
                </c:pt>
                <c:pt idx="9527" formatCode="mm/dd/yyyy\ \ \ hh:mm">
                  <c:v>42888</c:v>
                </c:pt>
                <c:pt idx="9528" formatCode="mm/dd/yyyy\ \ \ hh:mm">
                  <c:v>42888.166666666664</c:v>
                </c:pt>
                <c:pt idx="9529" formatCode="mm/dd/yyyy\ \ \ hh:mm">
                  <c:v>42888.333333333336</c:v>
                </c:pt>
                <c:pt idx="9530" formatCode="mm/dd/yyyy\ \ \ hh:mm">
                  <c:v>42888.5</c:v>
                </c:pt>
                <c:pt idx="9531" formatCode="mm/dd/yyyy\ \ \ hh:mm">
                  <c:v>42888.666666666664</c:v>
                </c:pt>
                <c:pt idx="9532" formatCode="mm/dd/yyyy\ \ \ hh:mm">
                  <c:v>42888.833333333336</c:v>
                </c:pt>
                <c:pt idx="9533" formatCode="mm/dd/yyyy\ \ \ hh:mm">
                  <c:v>42889</c:v>
                </c:pt>
                <c:pt idx="9534" formatCode="mm/dd/yyyy\ \ \ hh:mm">
                  <c:v>42889.166666666664</c:v>
                </c:pt>
                <c:pt idx="9535" formatCode="mm/dd/yyyy\ \ \ hh:mm">
                  <c:v>42889.333333333336</c:v>
                </c:pt>
                <c:pt idx="9536" formatCode="mm/dd/yyyy\ \ \ hh:mm">
                  <c:v>42889.5</c:v>
                </c:pt>
                <c:pt idx="9537" formatCode="mm/dd/yyyy\ \ \ hh:mm">
                  <c:v>42889.666666666664</c:v>
                </c:pt>
                <c:pt idx="9538" formatCode="mm/dd/yyyy\ \ \ hh:mm">
                  <c:v>42889.833333333336</c:v>
                </c:pt>
                <c:pt idx="9539" formatCode="mm/dd/yyyy\ \ \ hh:mm">
                  <c:v>42890</c:v>
                </c:pt>
                <c:pt idx="9540" formatCode="mm/dd/yyyy\ \ \ hh:mm">
                  <c:v>42890.166666666664</c:v>
                </c:pt>
                <c:pt idx="9541" formatCode="mm/dd/yyyy\ \ \ hh:mm">
                  <c:v>42890.333333333336</c:v>
                </c:pt>
                <c:pt idx="9542" formatCode="mm/dd/yyyy\ \ \ hh:mm">
                  <c:v>42890.5</c:v>
                </c:pt>
                <c:pt idx="9543" formatCode="mm/dd/yyyy\ \ \ hh:mm">
                  <c:v>42890.666666666664</c:v>
                </c:pt>
                <c:pt idx="9544" formatCode="mm/dd/yyyy\ \ \ hh:mm">
                  <c:v>42890.833333333336</c:v>
                </c:pt>
                <c:pt idx="9545" formatCode="mm/dd/yyyy\ \ \ hh:mm">
                  <c:v>42891</c:v>
                </c:pt>
                <c:pt idx="9546" formatCode="mm/dd/yyyy\ \ \ hh:mm">
                  <c:v>42891.166666666664</c:v>
                </c:pt>
                <c:pt idx="9547" formatCode="mm/dd/yyyy\ \ \ hh:mm">
                  <c:v>42891.333333333336</c:v>
                </c:pt>
                <c:pt idx="9548" formatCode="mm/dd/yyyy\ \ \ hh:mm">
                  <c:v>42891.5</c:v>
                </c:pt>
                <c:pt idx="9549" formatCode="mm/dd/yyyy\ \ \ hh:mm">
                  <c:v>42891.666666666664</c:v>
                </c:pt>
                <c:pt idx="9550" formatCode="mm/dd/yyyy\ \ \ hh:mm">
                  <c:v>42891.833333333336</c:v>
                </c:pt>
                <c:pt idx="9551" formatCode="mm/dd/yyyy\ \ \ hh:mm">
                  <c:v>42892</c:v>
                </c:pt>
                <c:pt idx="9552" formatCode="mm/dd/yyyy\ \ \ hh:mm">
                  <c:v>42892.166666666664</c:v>
                </c:pt>
                <c:pt idx="9553" formatCode="mm/dd/yyyy\ \ \ hh:mm">
                  <c:v>42892.333333333336</c:v>
                </c:pt>
                <c:pt idx="9554" formatCode="mm/dd/yyyy\ \ \ hh:mm">
                  <c:v>42892.5</c:v>
                </c:pt>
                <c:pt idx="9555" formatCode="mm/dd/yyyy\ \ \ hh:mm">
                  <c:v>42892.666666666664</c:v>
                </c:pt>
                <c:pt idx="9556" formatCode="mm/dd/yyyy\ \ \ hh:mm">
                  <c:v>42892.833333333336</c:v>
                </c:pt>
                <c:pt idx="9557" formatCode="mm/dd/yyyy\ \ \ hh:mm">
                  <c:v>42893</c:v>
                </c:pt>
                <c:pt idx="9558" formatCode="mm/dd/yyyy\ \ \ hh:mm">
                  <c:v>42893.166666666664</c:v>
                </c:pt>
                <c:pt idx="9559" formatCode="mm/dd/yyyy\ \ \ hh:mm">
                  <c:v>42893.333333333336</c:v>
                </c:pt>
                <c:pt idx="9560" formatCode="mm/dd/yyyy\ \ \ hh:mm">
                  <c:v>42893.5</c:v>
                </c:pt>
                <c:pt idx="9561" formatCode="mm/dd/yyyy\ \ \ hh:mm">
                  <c:v>42893.666666666664</c:v>
                </c:pt>
                <c:pt idx="9562" formatCode="mm/dd/yyyy\ \ \ hh:mm">
                  <c:v>42893.833333333336</c:v>
                </c:pt>
                <c:pt idx="9563" formatCode="mm/dd/yyyy\ \ \ hh:mm">
                  <c:v>42894</c:v>
                </c:pt>
                <c:pt idx="9564" formatCode="mm/dd/yyyy\ \ \ hh:mm">
                  <c:v>42894.166666666664</c:v>
                </c:pt>
                <c:pt idx="9565" formatCode="mm/dd/yyyy\ \ \ hh:mm">
                  <c:v>42894.333333333336</c:v>
                </c:pt>
                <c:pt idx="9566" formatCode="mm/dd/yyyy\ \ \ hh:mm">
                  <c:v>42894.5</c:v>
                </c:pt>
                <c:pt idx="9567" formatCode="mm/dd/yyyy\ \ \ hh:mm">
                  <c:v>42894.666666666664</c:v>
                </c:pt>
                <c:pt idx="9568" formatCode="mm/dd/yyyy\ \ \ hh:mm">
                  <c:v>42894.833333333336</c:v>
                </c:pt>
                <c:pt idx="9569" formatCode="mm/dd/yyyy\ \ \ hh:mm">
                  <c:v>42895</c:v>
                </c:pt>
                <c:pt idx="9570" formatCode="mm/dd/yyyy\ \ \ hh:mm">
                  <c:v>42895.166666666664</c:v>
                </c:pt>
                <c:pt idx="9571" formatCode="mm/dd/yyyy\ \ \ hh:mm">
                  <c:v>42895.333333333336</c:v>
                </c:pt>
                <c:pt idx="9572" formatCode="mm/dd/yyyy\ \ \ hh:mm">
                  <c:v>42895.5</c:v>
                </c:pt>
                <c:pt idx="9573" formatCode="mm/dd/yyyy\ \ \ hh:mm">
                  <c:v>42895.666666666664</c:v>
                </c:pt>
                <c:pt idx="9574" formatCode="mm/dd/yyyy\ \ \ hh:mm">
                  <c:v>42895.833333333336</c:v>
                </c:pt>
                <c:pt idx="9575" formatCode="mm/dd/yyyy\ \ \ hh:mm">
                  <c:v>42896</c:v>
                </c:pt>
                <c:pt idx="9576" formatCode="mm/dd/yyyy\ \ \ hh:mm">
                  <c:v>42896.166666666664</c:v>
                </c:pt>
                <c:pt idx="9577" formatCode="mm/dd/yyyy\ \ \ hh:mm">
                  <c:v>42896.333333333336</c:v>
                </c:pt>
                <c:pt idx="9578" formatCode="mm/dd/yyyy\ \ \ hh:mm">
                  <c:v>42896.5</c:v>
                </c:pt>
                <c:pt idx="9579" formatCode="mm/dd/yyyy\ \ \ hh:mm">
                  <c:v>42896.666666666664</c:v>
                </c:pt>
                <c:pt idx="9580" formatCode="mm/dd/yyyy\ \ \ hh:mm">
                  <c:v>42896.833333333336</c:v>
                </c:pt>
                <c:pt idx="9581" formatCode="mm/dd/yyyy\ \ \ hh:mm">
                  <c:v>42897</c:v>
                </c:pt>
                <c:pt idx="9582" formatCode="mm/dd/yyyy\ \ \ hh:mm">
                  <c:v>42897.166666666664</c:v>
                </c:pt>
                <c:pt idx="9583" formatCode="mm/dd/yyyy\ \ \ hh:mm">
                  <c:v>42897.333333333336</c:v>
                </c:pt>
                <c:pt idx="9584" formatCode="mm/dd/yyyy\ \ \ hh:mm">
                  <c:v>42897.5</c:v>
                </c:pt>
                <c:pt idx="9585" formatCode="mm/dd/yyyy\ \ \ hh:mm">
                  <c:v>42897.666666666664</c:v>
                </c:pt>
                <c:pt idx="9586" formatCode="mm/dd/yyyy\ \ \ hh:mm">
                  <c:v>42897.833333333336</c:v>
                </c:pt>
                <c:pt idx="9587" formatCode="mm/dd/yyyy\ \ \ hh:mm">
                  <c:v>42898</c:v>
                </c:pt>
                <c:pt idx="9588" formatCode="mm/dd/yyyy\ \ \ hh:mm">
                  <c:v>42898.166666666664</c:v>
                </c:pt>
                <c:pt idx="9589" formatCode="mm/dd/yyyy\ \ \ hh:mm">
                  <c:v>42898.333333333336</c:v>
                </c:pt>
                <c:pt idx="9590" formatCode="mm/dd/yyyy\ \ \ hh:mm">
                  <c:v>42898.5</c:v>
                </c:pt>
                <c:pt idx="9591" formatCode="mm/dd/yyyy\ \ \ hh:mm">
                  <c:v>42898.666666666664</c:v>
                </c:pt>
                <c:pt idx="9592" formatCode="mm/dd/yyyy\ \ \ hh:mm">
                  <c:v>42898.833333333336</c:v>
                </c:pt>
                <c:pt idx="9593" formatCode="mm/dd/yyyy\ \ \ hh:mm">
                  <c:v>42899</c:v>
                </c:pt>
                <c:pt idx="9594" formatCode="mm/dd/yyyy\ \ \ hh:mm">
                  <c:v>42899.166666666664</c:v>
                </c:pt>
                <c:pt idx="9595" formatCode="mm/dd/yyyy\ \ \ hh:mm">
                  <c:v>42899.333333333336</c:v>
                </c:pt>
                <c:pt idx="9596" formatCode="mm/dd/yyyy\ \ \ hh:mm">
                  <c:v>42899.5</c:v>
                </c:pt>
                <c:pt idx="9597" formatCode="mm/dd/yyyy\ \ \ hh:mm">
                  <c:v>42899.666666666664</c:v>
                </c:pt>
                <c:pt idx="9598" formatCode="mm/dd/yyyy\ \ \ hh:mm">
                  <c:v>42899.833333333336</c:v>
                </c:pt>
                <c:pt idx="9599" formatCode="mm/dd/yyyy\ \ \ hh:mm">
                  <c:v>42900</c:v>
                </c:pt>
                <c:pt idx="9600" formatCode="mm/dd/yyyy\ \ \ hh:mm">
                  <c:v>42900.166666666664</c:v>
                </c:pt>
                <c:pt idx="9601" formatCode="mm/dd/yyyy\ \ \ hh:mm">
                  <c:v>42900.333333333336</c:v>
                </c:pt>
                <c:pt idx="9602" formatCode="mm/dd/yyyy\ \ \ hh:mm">
                  <c:v>42900.5</c:v>
                </c:pt>
                <c:pt idx="9603" formatCode="mm/dd/yyyy\ \ \ hh:mm">
                  <c:v>42900.666666666664</c:v>
                </c:pt>
                <c:pt idx="9604" formatCode="mm/dd/yyyy\ \ \ hh:mm">
                  <c:v>42900.833333333336</c:v>
                </c:pt>
                <c:pt idx="9605" formatCode="mm/dd/yyyy\ \ \ hh:mm">
                  <c:v>42901</c:v>
                </c:pt>
                <c:pt idx="9606" formatCode="mm/dd/yyyy\ \ \ hh:mm">
                  <c:v>42901.166666666664</c:v>
                </c:pt>
                <c:pt idx="9607" formatCode="mm/dd/yyyy\ \ \ hh:mm">
                  <c:v>42901.333333333336</c:v>
                </c:pt>
                <c:pt idx="9608" formatCode="mm/dd/yyyy\ \ \ hh:mm">
                  <c:v>42901.5</c:v>
                </c:pt>
                <c:pt idx="9609" formatCode="mm/dd/yyyy\ \ \ hh:mm">
                  <c:v>42901.666666666664</c:v>
                </c:pt>
                <c:pt idx="9610" formatCode="mm/dd/yyyy\ \ \ hh:mm">
                  <c:v>42901.833333333336</c:v>
                </c:pt>
                <c:pt idx="9611" formatCode="mm/dd/yyyy\ \ \ hh:mm">
                  <c:v>42902</c:v>
                </c:pt>
                <c:pt idx="9612" formatCode="mm/dd/yyyy\ \ \ hh:mm">
                  <c:v>42902.166666666664</c:v>
                </c:pt>
                <c:pt idx="9613" formatCode="mm/dd/yyyy\ \ \ hh:mm">
                  <c:v>42902.333333333336</c:v>
                </c:pt>
                <c:pt idx="9614" formatCode="mm/dd/yyyy\ \ \ hh:mm">
                  <c:v>42902.5</c:v>
                </c:pt>
                <c:pt idx="9615" formatCode="mm/dd/yyyy\ \ \ hh:mm">
                  <c:v>42902.666666666664</c:v>
                </c:pt>
                <c:pt idx="9616" formatCode="mm/dd/yyyy\ \ \ hh:mm">
                  <c:v>42902.833333333336</c:v>
                </c:pt>
                <c:pt idx="9617" formatCode="mm/dd/yyyy\ \ \ hh:mm">
                  <c:v>42903</c:v>
                </c:pt>
                <c:pt idx="9618" formatCode="mm/dd/yyyy\ \ \ hh:mm">
                  <c:v>42903.166666666664</c:v>
                </c:pt>
                <c:pt idx="9619" formatCode="mm/dd/yyyy\ \ \ hh:mm">
                  <c:v>42903.333333333336</c:v>
                </c:pt>
                <c:pt idx="9620" formatCode="mm/dd/yyyy\ \ \ hh:mm">
                  <c:v>42903.5</c:v>
                </c:pt>
                <c:pt idx="9621" formatCode="mm/dd/yyyy\ \ \ hh:mm">
                  <c:v>42903.666666666664</c:v>
                </c:pt>
                <c:pt idx="9622" formatCode="mm/dd/yyyy\ \ \ hh:mm">
                  <c:v>42903.833333333336</c:v>
                </c:pt>
                <c:pt idx="9623" formatCode="mm/dd/yyyy\ \ \ hh:mm">
                  <c:v>42904</c:v>
                </c:pt>
                <c:pt idx="9624" formatCode="mm/dd/yyyy\ \ \ hh:mm">
                  <c:v>42904.166666666664</c:v>
                </c:pt>
                <c:pt idx="9625" formatCode="mm/dd/yyyy\ \ \ hh:mm">
                  <c:v>42904.333333333336</c:v>
                </c:pt>
                <c:pt idx="9626" formatCode="mm/dd/yyyy\ \ \ hh:mm">
                  <c:v>42904.5</c:v>
                </c:pt>
                <c:pt idx="9627" formatCode="mm/dd/yyyy\ \ \ hh:mm">
                  <c:v>42904.666666666664</c:v>
                </c:pt>
                <c:pt idx="9628" formatCode="mm/dd/yyyy\ \ \ hh:mm">
                  <c:v>42904.833333333336</c:v>
                </c:pt>
                <c:pt idx="9629" formatCode="mm/dd/yyyy\ \ \ hh:mm">
                  <c:v>42905</c:v>
                </c:pt>
                <c:pt idx="9630" formatCode="mm/dd/yyyy\ \ \ hh:mm">
                  <c:v>42905.166666666664</c:v>
                </c:pt>
                <c:pt idx="9631" formatCode="mm/dd/yyyy\ \ \ hh:mm">
                  <c:v>42905.333333333336</c:v>
                </c:pt>
                <c:pt idx="9632" formatCode="mm/dd/yyyy\ \ \ hh:mm">
                  <c:v>42905.5</c:v>
                </c:pt>
                <c:pt idx="9633" formatCode="mm/dd/yyyy\ \ \ hh:mm">
                  <c:v>42905.666666666664</c:v>
                </c:pt>
                <c:pt idx="9634" formatCode="mm/dd/yyyy\ \ \ hh:mm">
                  <c:v>42905.833333333336</c:v>
                </c:pt>
                <c:pt idx="9635" formatCode="mm/dd/yyyy\ \ \ hh:mm">
                  <c:v>42906</c:v>
                </c:pt>
                <c:pt idx="9636" formatCode="mm/dd/yyyy\ \ \ hh:mm">
                  <c:v>42906.166666666664</c:v>
                </c:pt>
                <c:pt idx="9637" formatCode="mm/dd/yyyy\ \ \ hh:mm">
                  <c:v>42906.333333333336</c:v>
                </c:pt>
                <c:pt idx="9638" formatCode="mm/dd/yyyy\ \ \ hh:mm">
                  <c:v>42906.5</c:v>
                </c:pt>
                <c:pt idx="9639" formatCode="mm/dd/yyyy\ \ \ hh:mm">
                  <c:v>42906.666666666664</c:v>
                </c:pt>
                <c:pt idx="9640" formatCode="mm/dd/yyyy\ \ \ hh:mm">
                  <c:v>42906.833333333336</c:v>
                </c:pt>
                <c:pt idx="9641" formatCode="mm/dd/yyyy\ \ \ hh:mm">
                  <c:v>42907</c:v>
                </c:pt>
                <c:pt idx="9642" formatCode="mm/dd/yyyy\ \ \ hh:mm">
                  <c:v>42907.166666666664</c:v>
                </c:pt>
                <c:pt idx="9643" formatCode="mm/dd/yyyy\ \ \ hh:mm">
                  <c:v>42907.333333333336</c:v>
                </c:pt>
                <c:pt idx="9644" formatCode="mm/dd/yyyy\ \ \ hh:mm">
                  <c:v>42907.5</c:v>
                </c:pt>
                <c:pt idx="9645" formatCode="mm/dd/yyyy\ \ \ hh:mm">
                  <c:v>42907.666666666664</c:v>
                </c:pt>
                <c:pt idx="9646" formatCode="mm/dd/yyyy\ \ \ hh:mm">
                  <c:v>42907.833333333336</c:v>
                </c:pt>
                <c:pt idx="9647" formatCode="mm/dd/yyyy\ \ \ hh:mm">
                  <c:v>42908</c:v>
                </c:pt>
                <c:pt idx="9648" formatCode="mm/dd/yyyy\ \ \ hh:mm">
                  <c:v>42908.166666666664</c:v>
                </c:pt>
                <c:pt idx="9649" formatCode="mm/dd/yyyy\ \ \ hh:mm">
                  <c:v>42908.333333333336</c:v>
                </c:pt>
                <c:pt idx="9650" formatCode="mm/dd/yyyy\ \ \ hh:mm">
                  <c:v>42908.5</c:v>
                </c:pt>
                <c:pt idx="9651" formatCode="mm/dd/yyyy\ \ \ hh:mm">
                  <c:v>42908.666666666664</c:v>
                </c:pt>
                <c:pt idx="9652" formatCode="mm/dd/yyyy\ \ \ hh:mm">
                  <c:v>42908.833333333336</c:v>
                </c:pt>
                <c:pt idx="9653" formatCode="mm/dd/yyyy\ \ \ hh:mm">
                  <c:v>42909</c:v>
                </c:pt>
                <c:pt idx="9654" formatCode="mm/dd/yyyy\ \ \ hh:mm">
                  <c:v>42909.166666666664</c:v>
                </c:pt>
                <c:pt idx="9655" formatCode="mm/dd/yyyy\ \ \ hh:mm">
                  <c:v>42909.333333333336</c:v>
                </c:pt>
                <c:pt idx="9656" formatCode="mm/dd/yyyy\ \ \ hh:mm">
                  <c:v>42909.5</c:v>
                </c:pt>
                <c:pt idx="9657" formatCode="mm/dd/yyyy\ \ \ hh:mm">
                  <c:v>42909.666666666664</c:v>
                </c:pt>
                <c:pt idx="9658" formatCode="mm/dd/yyyy\ \ \ hh:mm">
                  <c:v>42909.833333333336</c:v>
                </c:pt>
                <c:pt idx="9659" formatCode="mm/dd/yyyy\ \ \ hh:mm">
                  <c:v>42910</c:v>
                </c:pt>
                <c:pt idx="9660" formatCode="mm/dd/yyyy\ \ \ hh:mm">
                  <c:v>42910.166666666664</c:v>
                </c:pt>
                <c:pt idx="9661" formatCode="mm/dd/yyyy\ \ \ hh:mm">
                  <c:v>42910.333333333336</c:v>
                </c:pt>
                <c:pt idx="9662" formatCode="mm/dd/yyyy\ \ \ hh:mm">
                  <c:v>42910.5</c:v>
                </c:pt>
                <c:pt idx="9663" formatCode="mm/dd/yyyy\ \ \ hh:mm">
                  <c:v>42910.666666666664</c:v>
                </c:pt>
                <c:pt idx="9664" formatCode="mm/dd/yyyy\ \ \ hh:mm">
                  <c:v>42910.833333333336</c:v>
                </c:pt>
                <c:pt idx="9665" formatCode="mm/dd/yyyy\ \ \ hh:mm">
                  <c:v>42911</c:v>
                </c:pt>
                <c:pt idx="9666" formatCode="mm/dd/yyyy\ \ \ hh:mm">
                  <c:v>42911.166666666664</c:v>
                </c:pt>
                <c:pt idx="9667" formatCode="mm/dd/yyyy\ \ \ hh:mm">
                  <c:v>42911.333333333336</c:v>
                </c:pt>
                <c:pt idx="9668" formatCode="mm/dd/yyyy\ \ \ hh:mm">
                  <c:v>42911.5</c:v>
                </c:pt>
                <c:pt idx="9669" formatCode="mm/dd/yyyy\ \ \ hh:mm">
                  <c:v>42911.666666666664</c:v>
                </c:pt>
                <c:pt idx="9670" formatCode="mm/dd/yyyy\ \ \ hh:mm">
                  <c:v>42911.833333333336</c:v>
                </c:pt>
                <c:pt idx="9671" formatCode="mm/dd/yyyy\ \ \ hh:mm">
                  <c:v>42912</c:v>
                </c:pt>
                <c:pt idx="9672" formatCode="mm/dd/yyyy\ \ \ hh:mm">
                  <c:v>42912.166666666664</c:v>
                </c:pt>
                <c:pt idx="9673" formatCode="mm/dd/yyyy\ \ \ hh:mm">
                  <c:v>42912.333333333336</c:v>
                </c:pt>
                <c:pt idx="9674" formatCode="mm/dd/yyyy\ \ \ hh:mm">
                  <c:v>42912.5</c:v>
                </c:pt>
                <c:pt idx="9675" formatCode="mm/dd/yyyy\ \ \ hh:mm">
                  <c:v>42912.666666666664</c:v>
                </c:pt>
                <c:pt idx="9676" formatCode="mm/dd/yyyy\ \ \ hh:mm">
                  <c:v>42912.833333333336</c:v>
                </c:pt>
                <c:pt idx="9677" formatCode="mm/dd/yyyy\ \ \ hh:mm">
                  <c:v>42913</c:v>
                </c:pt>
                <c:pt idx="9678" formatCode="mm/dd/yyyy\ \ \ hh:mm">
                  <c:v>42913.166666666664</c:v>
                </c:pt>
                <c:pt idx="9679" formatCode="mm/dd/yyyy\ \ \ hh:mm">
                  <c:v>42913.333333333336</c:v>
                </c:pt>
                <c:pt idx="9680" formatCode="mm/dd/yyyy\ \ \ hh:mm">
                  <c:v>42913.5</c:v>
                </c:pt>
                <c:pt idx="9681" formatCode="mm/dd/yyyy\ \ \ hh:mm">
                  <c:v>42913.666666666664</c:v>
                </c:pt>
                <c:pt idx="9682" formatCode="mm/dd/yyyy\ \ \ hh:mm">
                  <c:v>42913.833333333336</c:v>
                </c:pt>
                <c:pt idx="9683" formatCode="mm/dd/yyyy\ \ \ hh:mm">
                  <c:v>42914</c:v>
                </c:pt>
                <c:pt idx="9684" formatCode="mm/dd/yyyy\ \ \ hh:mm">
                  <c:v>42914.166666666664</c:v>
                </c:pt>
                <c:pt idx="9685" formatCode="mm/dd/yyyy\ \ \ hh:mm">
                  <c:v>42914.333333333336</c:v>
                </c:pt>
                <c:pt idx="9686" formatCode="mm/dd/yyyy\ \ \ hh:mm">
                  <c:v>42914.5</c:v>
                </c:pt>
                <c:pt idx="9687" formatCode="mm/dd/yyyy\ \ \ hh:mm">
                  <c:v>42914.666666666664</c:v>
                </c:pt>
                <c:pt idx="9688" formatCode="mm/dd/yyyy\ \ \ hh:mm">
                  <c:v>42914.833333333336</c:v>
                </c:pt>
                <c:pt idx="9689" formatCode="mm/dd/yyyy\ \ \ hh:mm">
                  <c:v>42915</c:v>
                </c:pt>
                <c:pt idx="9690" formatCode="mm/dd/yyyy\ \ \ hh:mm">
                  <c:v>42915.166666666664</c:v>
                </c:pt>
                <c:pt idx="9691" formatCode="mm/dd/yyyy\ \ \ hh:mm">
                  <c:v>42915.333333333336</c:v>
                </c:pt>
                <c:pt idx="9692" formatCode="mm/dd/yyyy\ \ \ hh:mm">
                  <c:v>42915.5</c:v>
                </c:pt>
                <c:pt idx="9693" formatCode="mm/dd/yyyy\ \ \ hh:mm">
                  <c:v>42915.666666666664</c:v>
                </c:pt>
                <c:pt idx="9694" formatCode="mm/dd/yyyy\ \ \ hh:mm">
                  <c:v>42915.833333333336</c:v>
                </c:pt>
                <c:pt idx="9695" formatCode="mm/dd/yyyy\ \ \ hh:mm">
                  <c:v>42916</c:v>
                </c:pt>
                <c:pt idx="9696" formatCode="mm/dd/yyyy\ \ \ hh:mm">
                  <c:v>42916.166666666664</c:v>
                </c:pt>
                <c:pt idx="9697" formatCode="mm/dd/yyyy\ \ \ hh:mm">
                  <c:v>42916.333333333336</c:v>
                </c:pt>
                <c:pt idx="9698" formatCode="mm/dd/yyyy\ \ \ hh:mm">
                  <c:v>42916.5</c:v>
                </c:pt>
                <c:pt idx="9699" formatCode="mm/dd/yyyy\ \ \ hh:mm">
                  <c:v>42916.666666666664</c:v>
                </c:pt>
                <c:pt idx="9700" formatCode="mm/dd/yyyy\ \ \ hh:mm">
                  <c:v>42916.833333333336</c:v>
                </c:pt>
                <c:pt idx="9701" formatCode="mm/dd/yyyy\ \ \ hh:mm">
                  <c:v>42917</c:v>
                </c:pt>
                <c:pt idx="9702" formatCode="mm/dd/yyyy\ \ \ hh:mm">
                  <c:v>42917.166666666664</c:v>
                </c:pt>
                <c:pt idx="9703" formatCode="mm/dd/yyyy\ \ \ hh:mm">
                  <c:v>42917.333333333336</c:v>
                </c:pt>
                <c:pt idx="9704" formatCode="mm/dd/yyyy\ \ \ hh:mm">
                  <c:v>42917.5</c:v>
                </c:pt>
                <c:pt idx="9705" formatCode="mm/dd/yyyy\ \ \ hh:mm">
                  <c:v>42917.666666666664</c:v>
                </c:pt>
                <c:pt idx="9706" formatCode="mm/dd/yyyy\ \ \ hh:mm">
                  <c:v>42917.833333333336</c:v>
                </c:pt>
                <c:pt idx="9707" formatCode="mm/dd/yyyy\ \ \ hh:mm">
                  <c:v>42918</c:v>
                </c:pt>
                <c:pt idx="9708" formatCode="mm/dd/yyyy\ \ \ hh:mm">
                  <c:v>42918.166666666664</c:v>
                </c:pt>
                <c:pt idx="9709" formatCode="mm/dd/yyyy\ \ \ hh:mm">
                  <c:v>42918.333333333336</c:v>
                </c:pt>
                <c:pt idx="9710" formatCode="mm/dd/yyyy\ \ \ hh:mm">
                  <c:v>42918.5</c:v>
                </c:pt>
                <c:pt idx="9711" formatCode="mm/dd/yyyy\ \ \ hh:mm">
                  <c:v>42918.666666666664</c:v>
                </c:pt>
                <c:pt idx="9712" formatCode="mm/dd/yyyy\ \ \ hh:mm">
                  <c:v>42918.833333333336</c:v>
                </c:pt>
                <c:pt idx="9713" formatCode="mm/dd/yyyy\ \ \ hh:mm">
                  <c:v>42919</c:v>
                </c:pt>
                <c:pt idx="9714" formatCode="mm/dd/yyyy\ \ \ hh:mm">
                  <c:v>42919.166666666664</c:v>
                </c:pt>
                <c:pt idx="9715" formatCode="mm/dd/yyyy\ \ \ hh:mm">
                  <c:v>42919.333333333336</c:v>
                </c:pt>
                <c:pt idx="9716" formatCode="mm/dd/yyyy\ \ \ hh:mm">
                  <c:v>42919.5</c:v>
                </c:pt>
                <c:pt idx="9717" formatCode="mm/dd/yyyy\ \ \ hh:mm">
                  <c:v>42919.666666666664</c:v>
                </c:pt>
                <c:pt idx="9718" formatCode="mm/dd/yyyy\ \ \ hh:mm">
                  <c:v>42919.833333333336</c:v>
                </c:pt>
                <c:pt idx="9719" formatCode="mm/dd/yyyy\ \ \ hh:mm">
                  <c:v>42920</c:v>
                </c:pt>
                <c:pt idx="9720" formatCode="mm/dd/yyyy\ \ \ hh:mm">
                  <c:v>42920.166666666664</c:v>
                </c:pt>
                <c:pt idx="9721" formatCode="mm/dd/yyyy\ \ \ hh:mm">
                  <c:v>42920.333333333336</c:v>
                </c:pt>
                <c:pt idx="9722" formatCode="mm/dd/yyyy\ \ \ hh:mm">
                  <c:v>42920.5</c:v>
                </c:pt>
                <c:pt idx="9723" formatCode="mm/dd/yyyy\ \ \ hh:mm">
                  <c:v>42920.666666666664</c:v>
                </c:pt>
                <c:pt idx="9724" formatCode="mm/dd/yyyy\ \ \ hh:mm">
                  <c:v>42920.833333333336</c:v>
                </c:pt>
                <c:pt idx="9725" formatCode="mm/dd/yyyy\ \ \ hh:mm">
                  <c:v>42921</c:v>
                </c:pt>
                <c:pt idx="9726" formatCode="mm/dd/yyyy\ \ \ hh:mm">
                  <c:v>42921.166666666664</c:v>
                </c:pt>
                <c:pt idx="9727" formatCode="mm/dd/yyyy\ \ \ hh:mm">
                  <c:v>42921.333333333336</c:v>
                </c:pt>
                <c:pt idx="9728" formatCode="mm/dd/yyyy\ \ \ hh:mm">
                  <c:v>42921.5</c:v>
                </c:pt>
                <c:pt idx="9729" formatCode="mm/dd/yyyy\ \ \ hh:mm">
                  <c:v>42921.666666666664</c:v>
                </c:pt>
                <c:pt idx="9730" formatCode="mm/dd/yyyy\ \ \ hh:mm">
                  <c:v>42921.833333333336</c:v>
                </c:pt>
                <c:pt idx="9731" formatCode="mm/dd/yyyy\ \ \ hh:mm">
                  <c:v>42922</c:v>
                </c:pt>
                <c:pt idx="9732" formatCode="mm/dd/yyyy\ \ \ hh:mm">
                  <c:v>42922.166666666664</c:v>
                </c:pt>
                <c:pt idx="9733" formatCode="mm/dd/yyyy\ \ \ hh:mm">
                  <c:v>42922.333333333336</c:v>
                </c:pt>
                <c:pt idx="9734" formatCode="mm/dd/yyyy\ \ \ hh:mm">
                  <c:v>42922.5</c:v>
                </c:pt>
                <c:pt idx="9735" formatCode="mm/dd/yyyy\ \ \ hh:mm">
                  <c:v>42922.666666666664</c:v>
                </c:pt>
                <c:pt idx="9736" formatCode="mm/dd/yyyy\ \ \ hh:mm">
                  <c:v>42922.833333333336</c:v>
                </c:pt>
                <c:pt idx="9737" formatCode="mm/dd/yyyy\ \ \ hh:mm">
                  <c:v>42923</c:v>
                </c:pt>
                <c:pt idx="9738" formatCode="mm/dd/yyyy\ \ \ hh:mm">
                  <c:v>42923.166666666664</c:v>
                </c:pt>
                <c:pt idx="9739" formatCode="mm/dd/yyyy\ \ \ hh:mm">
                  <c:v>42923.333333333336</c:v>
                </c:pt>
                <c:pt idx="9740" formatCode="mm/dd/yyyy\ \ \ hh:mm">
                  <c:v>42923.5</c:v>
                </c:pt>
                <c:pt idx="9741" formatCode="mm/dd/yyyy\ \ \ hh:mm">
                  <c:v>42923.666666666664</c:v>
                </c:pt>
                <c:pt idx="9742" formatCode="mm/dd/yyyy\ \ \ hh:mm">
                  <c:v>42923.833333333336</c:v>
                </c:pt>
                <c:pt idx="9743" formatCode="mm/dd/yyyy\ \ \ hh:mm">
                  <c:v>42924</c:v>
                </c:pt>
                <c:pt idx="9744" formatCode="mm/dd/yyyy\ \ \ hh:mm">
                  <c:v>42924.166666666664</c:v>
                </c:pt>
                <c:pt idx="9745" formatCode="mm/dd/yyyy\ \ \ hh:mm">
                  <c:v>42924.333333333336</c:v>
                </c:pt>
                <c:pt idx="9746" formatCode="mm/dd/yyyy\ \ \ hh:mm">
                  <c:v>42924.5</c:v>
                </c:pt>
                <c:pt idx="9747" formatCode="mm/dd/yyyy\ \ \ hh:mm">
                  <c:v>42924.666666666664</c:v>
                </c:pt>
                <c:pt idx="9748" formatCode="mm/dd/yyyy\ \ \ hh:mm">
                  <c:v>42924.833333333336</c:v>
                </c:pt>
                <c:pt idx="9749" formatCode="mm/dd/yyyy\ \ \ hh:mm">
                  <c:v>42925</c:v>
                </c:pt>
                <c:pt idx="9750" formatCode="mm/dd/yyyy\ \ \ hh:mm">
                  <c:v>42925.166666666664</c:v>
                </c:pt>
                <c:pt idx="9751" formatCode="mm/dd/yyyy\ \ \ hh:mm">
                  <c:v>42925.333333333336</c:v>
                </c:pt>
                <c:pt idx="9752" formatCode="mm/dd/yyyy\ \ \ hh:mm">
                  <c:v>42925.5</c:v>
                </c:pt>
                <c:pt idx="9753" formatCode="mm/dd/yyyy\ \ \ hh:mm">
                  <c:v>42925.666666666664</c:v>
                </c:pt>
                <c:pt idx="9754" formatCode="mm/dd/yyyy\ \ \ hh:mm">
                  <c:v>42925.833333333336</c:v>
                </c:pt>
                <c:pt idx="9755" formatCode="mm/dd/yyyy\ \ \ hh:mm">
                  <c:v>42926</c:v>
                </c:pt>
                <c:pt idx="9756" formatCode="mm/dd/yyyy\ \ \ hh:mm">
                  <c:v>42926.166666666664</c:v>
                </c:pt>
                <c:pt idx="9757" formatCode="mm/dd/yyyy\ \ \ hh:mm">
                  <c:v>42926.333333333336</c:v>
                </c:pt>
                <c:pt idx="9758" formatCode="mm/dd/yyyy\ \ \ hh:mm">
                  <c:v>42926.5</c:v>
                </c:pt>
                <c:pt idx="9759" formatCode="mm/dd/yyyy\ \ \ hh:mm">
                  <c:v>42926.666666666664</c:v>
                </c:pt>
                <c:pt idx="9760" formatCode="mm/dd/yyyy\ \ \ hh:mm">
                  <c:v>42926.833333333336</c:v>
                </c:pt>
                <c:pt idx="9761" formatCode="mm/dd/yyyy\ \ \ hh:mm">
                  <c:v>42927</c:v>
                </c:pt>
                <c:pt idx="9762" formatCode="mm/dd/yyyy\ \ \ hh:mm">
                  <c:v>42927.166666666664</c:v>
                </c:pt>
                <c:pt idx="9763" formatCode="mm/dd/yyyy\ \ \ hh:mm">
                  <c:v>42927.333333333336</c:v>
                </c:pt>
                <c:pt idx="9764" formatCode="mm/dd/yyyy\ \ \ hh:mm">
                  <c:v>42927.5</c:v>
                </c:pt>
                <c:pt idx="9765" formatCode="mm/dd/yyyy\ \ \ hh:mm">
                  <c:v>42927.666666666664</c:v>
                </c:pt>
                <c:pt idx="9766" formatCode="mm/dd/yyyy\ \ \ hh:mm">
                  <c:v>42927.833333333336</c:v>
                </c:pt>
                <c:pt idx="9767" formatCode="mm/dd/yyyy\ \ \ hh:mm">
                  <c:v>42928</c:v>
                </c:pt>
                <c:pt idx="9768" formatCode="mm/dd/yyyy\ \ \ hh:mm">
                  <c:v>42928.166666666664</c:v>
                </c:pt>
                <c:pt idx="9769" formatCode="mm/dd/yyyy\ \ \ hh:mm">
                  <c:v>42928.333333333336</c:v>
                </c:pt>
                <c:pt idx="9770" formatCode="mm/dd/yyyy\ \ \ hh:mm">
                  <c:v>42928.5</c:v>
                </c:pt>
                <c:pt idx="9771" formatCode="mm/dd/yyyy\ \ \ hh:mm">
                  <c:v>42928.666666666664</c:v>
                </c:pt>
                <c:pt idx="9772" formatCode="mm/dd/yyyy\ \ \ hh:mm">
                  <c:v>42928.833333333336</c:v>
                </c:pt>
                <c:pt idx="9773" formatCode="mm/dd/yyyy\ \ \ hh:mm">
                  <c:v>42929</c:v>
                </c:pt>
                <c:pt idx="9774" formatCode="mm/dd/yyyy\ \ \ hh:mm">
                  <c:v>42929.166666666664</c:v>
                </c:pt>
                <c:pt idx="9775" formatCode="mm/dd/yyyy\ \ \ hh:mm">
                  <c:v>42929.333333333336</c:v>
                </c:pt>
                <c:pt idx="9776" formatCode="mm/dd/yyyy\ \ \ hh:mm">
                  <c:v>42929.5</c:v>
                </c:pt>
                <c:pt idx="9777" formatCode="mm/dd/yyyy\ \ \ hh:mm">
                  <c:v>42929.666666666664</c:v>
                </c:pt>
                <c:pt idx="9778" formatCode="mm/dd/yyyy\ \ \ hh:mm">
                  <c:v>42929.833333333336</c:v>
                </c:pt>
                <c:pt idx="9779" formatCode="mm/dd/yyyy\ \ \ hh:mm">
                  <c:v>42930</c:v>
                </c:pt>
                <c:pt idx="9780" formatCode="mm/dd/yyyy\ \ \ hh:mm">
                  <c:v>42930.166666666664</c:v>
                </c:pt>
                <c:pt idx="9781" formatCode="mm/dd/yyyy\ \ \ hh:mm">
                  <c:v>42930.333333333336</c:v>
                </c:pt>
                <c:pt idx="9782" formatCode="mm/dd/yyyy\ \ \ hh:mm">
                  <c:v>42930.5</c:v>
                </c:pt>
                <c:pt idx="9783" formatCode="mm/dd/yyyy\ \ \ hh:mm">
                  <c:v>42930.666666666664</c:v>
                </c:pt>
                <c:pt idx="9784" formatCode="mm/dd/yyyy\ \ \ hh:mm">
                  <c:v>42930.833333333336</c:v>
                </c:pt>
                <c:pt idx="9785" formatCode="mm/dd/yyyy\ \ \ hh:mm">
                  <c:v>42931</c:v>
                </c:pt>
                <c:pt idx="9786" formatCode="mm/dd/yyyy\ \ \ hh:mm">
                  <c:v>42931.166666666664</c:v>
                </c:pt>
                <c:pt idx="9787" formatCode="mm/dd/yyyy\ \ \ hh:mm">
                  <c:v>42931.333333333336</c:v>
                </c:pt>
                <c:pt idx="9788" formatCode="mm/dd/yyyy\ \ \ hh:mm">
                  <c:v>42931.5</c:v>
                </c:pt>
                <c:pt idx="9789" formatCode="mm/dd/yyyy\ \ \ hh:mm">
                  <c:v>42931.666666666664</c:v>
                </c:pt>
                <c:pt idx="9790" formatCode="mm/dd/yyyy\ \ \ hh:mm">
                  <c:v>42931.833333333336</c:v>
                </c:pt>
                <c:pt idx="9791" formatCode="mm/dd/yyyy\ \ \ hh:mm">
                  <c:v>42932</c:v>
                </c:pt>
                <c:pt idx="9792" formatCode="mm/dd/yyyy\ \ \ hh:mm">
                  <c:v>42932.166666666664</c:v>
                </c:pt>
                <c:pt idx="9793" formatCode="mm/dd/yyyy\ \ \ hh:mm">
                  <c:v>42932.333333333336</c:v>
                </c:pt>
                <c:pt idx="9794" formatCode="mm/dd/yyyy\ \ \ hh:mm">
                  <c:v>42932.5</c:v>
                </c:pt>
                <c:pt idx="9795" formatCode="mm/dd/yyyy\ \ \ hh:mm">
                  <c:v>42932.666666666664</c:v>
                </c:pt>
                <c:pt idx="9796" formatCode="mm/dd/yyyy\ \ \ hh:mm">
                  <c:v>42932.833333333336</c:v>
                </c:pt>
                <c:pt idx="9797" formatCode="mm/dd/yyyy\ \ \ hh:mm">
                  <c:v>42933</c:v>
                </c:pt>
                <c:pt idx="9798" formatCode="mm/dd/yyyy\ \ \ hh:mm">
                  <c:v>42933.166666666664</c:v>
                </c:pt>
                <c:pt idx="9799" formatCode="mm/dd/yyyy\ \ \ hh:mm">
                  <c:v>42933.333333333336</c:v>
                </c:pt>
                <c:pt idx="9800" formatCode="mm/dd/yyyy\ \ \ hh:mm">
                  <c:v>42933.5</c:v>
                </c:pt>
                <c:pt idx="9801" formatCode="mm/dd/yyyy\ \ \ hh:mm">
                  <c:v>42933.666666666664</c:v>
                </c:pt>
                <c:pt idx="9802" formatCode="mm/dd/yyyy\ \ \ hh:mm">
                  <c:v>42933.833333333336</c:v>
                </c:pt>
                <c:pt idx="9803" formatCode="mm/dd/yyyy\ \ \ hh:mm">
                  <c:v>42934</c:v>
                </c:pt>
                <c:pt idx="9804" formatCode="mm/dd/yyyy\ \ \ hh:mm">
                  <c:v>42934.166666666664</c:v>
                </c:pt>
                <c:pt idx="9805" formatCode="mm/dd/yyyy\ \ \ hh:mm">
                  <c:v>42934.333333333336</c:v>
                </c:pt>
                <c:pt idx="9806" formatCode="mm/dd/yyyy\ \ \ hh:mm">
                  <c:v>42934.5</c:v>
                </c:pt>
                <c:pt idx="9807" formatCode="mm/dd/yyyy\ \ \ hh:mm">
                  <c:v>42934.666666666664</c:v>
                </c:pt>
                <c:pt idx="9808" formatCode="mm/dd/yyyy\ \ \ hh:mm">
                  <c:v>42934.833333333336</c:v>
                </c:pt>
                <c:pt idx="9809" formatCode="mm/dd/yyyy\ \ \ hh:mm">
                  <c:v>42935</c:v>
                </c:pt>
                <c:pt idx="9810" formatCode="mm/dd/yyyy\ \ \ hh:mm">
                  <c:v>42935.166666666664</c:v>
                </c:pt>
                <c:pt idx="9811" formatCode="mm/dd/yyyy\ \ \ hh:mm">
                  <c:v>42935.333333333336</c:v>
                </c:pt>
                <c:pt idx="9812" formatCode="mm/dd/yyyy\ \ \ hh:mm">
                  <c:v>42935.5</c:v>
                </c:pt>
                <c:pt idx="9813" formatCode="mm/dd/yyyy\ \ \ hh:mm">
                  <c:v>42935.666666666664</c:v>
                </c:pt>
                <c:pt idx="9814" formatCode="mm/dd/yyyy\ \ \ hh:mm">
                  <c:v>42935.833333333336</c:v>
                </c:pt>
                <c:pt idx="9815" formatCode="mm/dd/yyyy\ \ \ hh:mm">
                  <c:v>42936</c:v>
                </c:pt>
                <c:pt idx="9816" formatCode="mm/dd/yyyy\ \ \ hh:mm">
                  <c:v>42936.166666666664</c:v>
                </c:pt>
                <c:pt idx="9817" formatCode="mm/dd/yyyy\ \ \ hh:mm">
                  <c:v>42936.333333333336</c:v>
                </c:pt>
                <c:pt idx="9818" formatCode="mm/dd/yyyy\ \ \ hh:mm">
                  <c:v>42936.5</c:v>
                </c:pt>
                <c:pt idx="9819" formatCode="mm/dd/yyyy\ \ \ hh:mm">
                  <c:v>42936.666666666664</c:v>
                </c:pt>
                <c:pt idx="9820" formatCode="mm/dd/yyyy\ \ \ hh:mm">
                  <c:v>42936.833333333336</c:v>
                </c:pt>
                <c:pt idx="9821" formatCode="mm/dd/yyyy\ \ \ hh:mm">
                  <c:v>42937</c:v>
                </c:pt>
                <c:pt idx="9822" formatCode="mm/dd/yyyy\ \ \ hh:mm">
                  <c:v>42937.166666666664</c:v>
                </c:pt>
                <c:pt idx="9823" formatCode="mm/dd/yyyy\ \ \ hh:mm">
                  <c:v>42937.333333333336</c:v>
                </c:pt>
                <c:pt idx="9824" formatCode="mm/dd/yyyy\ \ \ hh:mm">
                  <c:v>42937.5</c:v>
                </c:pt>
                <c:pt idx="9825" formatCode="mm/dd/yyyy\ \ \ hh:mm">
                  <c:v>42937.666666666664</c:v>
                </c:pt>
                <c:pt idx="9826" formatCode="mm/dd/yyyy\ \ \ hh:mm">
                  <c:v>42937.833333333336</c:v>
                </c:pt>
                <c:pt idx="9827" formatCode="mm/dd/yyyy\ \ \ hh:mm">
                  <c:v>42938</c:v>
                </c:pt>
                <c:pt idx="9828" formatCode="mm/dd/yyyy\ \ \ hh:mm">
                  <c:v>42938.166666666664</c:v>
                </c:pt>
                <c:pt idx="9829" formatCode="mm/dd/yyyy\ \ \ hh:mm">
                  <c:v>42938.333333333336</c:v>
                </c:pt>
                <c:pt idx="9830" formatCode="mm/dd/yyyy\ \ \ hh:mm">
                  <c:v>42938.5</c:v>
                </c:pt>
                <c:pt idx="9831" formatCode="mm/dd/yyyy\ \ \ hh:mm">
                  <c:v>42938.666666666664</c:v>
                </c:pt>
                <c:pt idx="9832" formatCode="mm/dd/yyyy\ \ \ hh:mm">
                  <c:v>42938.833333333336</c:v>
                </c:pt>
                <c:pt idx="9833" formatCode="mm/dd/yyyy\ \ \ hh:mm">
                  <c:v>42939</c:v>
                </c:pt>
                <c:pt idx="9834" formatCode="mm/dd/yyyy\ \ \ hh:mm">
                  <c:v>42939.166666666664</c:v>
                </c:pt>
                <c:pt idx="9835" formatCode="mm/dd/yyyy\ \ \ hh:mm">
                  <c:v>42939.333333333336</c:v>
                </c:pt>
                <c:pt idx="9836" formatCode="mm/dd/yyyy\ \ \ hh:mm">
                  <c:v>42939.5</c:v>
                </c:pt>
                <c:pt idx="9837" formatCode="mm/dd/yyyy\ \ \ hh:mm">
                  <c:v>42939.666666666664</c:v>
                </c:pt>
                <c:pt idx="9838" formatCode="mm/dd/yyyy\ \ \ hh:mm">
                  <c:v>42939.833333333336</c:v>
                </c:pt>
                <c:pt idx="9839" formatCode="mm/dd/yyyy\ \ \ hh:mm">
                  <c:v>42940</c:v>
                </c:pt>
                <c:pt idx="9840" formatCode="mm/dd/yyyy\ \ \ hh:mm">
                  <c:v>42940.166666666664</c:v>
                </c:pt>
                <c:pt idx="9841" formatCode="mm/dd/yyyy\ \ \ hh:mm">
                  <c:v>42940.333333333336</c:v>
                </c:pt>
                <c:pt idx="9842" formatCode="mm/dd/yyyy\ \ \ hh:mm">
                  <c:v>42940.5</c:v>
                </c:pt>
                <c:pt idx="9843" formatCode="mm/dd/yyyy\ \ \ hh:mm">
                  <c:v>42940.666666666664</c:v>
                </c:pt>
                <c:pt idx="9844" formatCode="mm/dd/yyyy\ \ \ hh:mm">
                  <c:v>42940.833333333336</c:v>
                </c:pt>
                <c:pt idx="9845" formatCode="mm/dd/yyyy\ \ \ hh:mm">
                  <c:v>42941</c:v>
                </c:pt>
                <c:pt idx="9846" formatCode="mm/dd/yyyy\ \ \ hh:mm">
                  <c:v>42941.166666666664</c:v>
                </c:pt>
                <c:pt idx="9847" formatCode="mm/dd/yyyy\ \ \ hh:mm">
                  <c:v>42941.333333333336</c:v>
                </c:pt>
                <c:pt idx="9848" formatCode="mm/dd/yyyy\ \ \ hh:mm">
                  <c:v>42941.5</c:v>
                </c:pt>
                <c:pt idx="9849" formatCode="mm/dd/yyyy\ \ \ hh:mm">
                  <c:v>42941.666666666664</c:v>
                </c:pt>
                <c:pt idx="9850" formatCode="mm/dd/yyyy\ \ \ hh:mm">
                  <c:v>42941.833333333336</c:v>
                </c:pt>
                <c:pt idx="9851" formatCode="mm/dd/yyyy\ \ \ hh:mm">
                  <c:v>42942</c:v>
                </c:pt>
                <c:pt idx="9852" formatCode="mm/dd/yyyy\ \ \ hh:mm">
                  <c:v>42942.166666666664</c:v>
                </c:pt>
                <c:pt idx="9853" formatCode="mm/dd/yyyy\ \ \ hh:mm">
                  <c:v>42942.333333333336</c:v>
                </c:pt>
                <c:pt idx="9854" formatCode="mm/dd/yyyy\ \ \ hh:mm">
                  <c:v>42942.5</c:v>
                </c:pt>
                <c:pt idx="9855" formatCode="mm/dd/yyyy\ \ \ hh:mm">
                  <c:v>42942.666666666664</c:v>
                </c:pt>
                <c:pt idx="9856" formatCode="mm/dd/yyyy\ \ \ hh:mm">
                  <c:v>42942.833333333336</c:v>
                </c:pt>
                <c:pt idx="9857" formatCode="mm/dd/yyyy\ \ \ hh:mm">
                  <c:v>42943</c:v>
                </c:pt>
                <c:pt idx="9858" formatCode="mm/dd/yyyy\ \ \ hh:mm">
                  <c:v>42943.166666666664</c:v>
                </c:pt>
                <c:pt idx="9859" formatCode="mm/dd/yyyy\ \ \ hh:mm">
                  <c:v>42943.333333333336</c:v>
                </c:pt>
                <c:pt idx="9860" formatCode="mm/dd/yyyy\ \ \ hh:mm">
                  <c:v>42943.5</c:v>
                </c:pt>
                <c:pt idx="9861" formatCode="mm/dd/yyyy\ \ \ hh:mm">
                  <c:v>42943.666666666664</c:v>
                </c:pt>
                <c:pt idx="9862" formatCode="mm/dd/yyyy\ \ \ hh:mm">
                  <c:v>42943.833333333336</c:v>
                </c:pt>
                <c:pt idx="9863" formatCode="mm/dd/yyyy\ \ \ hh:mm">
                  <c:v>42944</c:v>
                </c:pt>
                <c:pt idx="9864" formatCode="mm/dd/yyyy\ \ \ hh:mm">
                  <c:v>42944.166666666664</c:v>
                </c:pt>
                <c:pt idx="9865" formatCode="mm/dd/yyyy\ \ \ hh:mm">
                  <c:v>42944.333333333336</c:v>
                </c:pt>
                <c:pt idx="9866" formatCode="mm/dd/yyyy\ \ \ hh:mm">
                  <c:v>42944.5</c:v>
                </c:pt>
                <c:pt idx="9867" formatCode="mm/dd/yyyy\ \ \ hh:mm">
                  <c:v>42944.666666666664</c:v>
                </c:pt>
                <c:pt idx="9868" formatCode="mm/dd/yyyy\ \ \ hh:mm">
                  <c:v>42944.833333333336</c:v>
                </c:pt>
                <c:pt idx="9869" formatCode="mm/dd/yyyy\ \ \ hh:mm">
                  <c:v>42945</c:v>
                </c:pt>
                <c:pt idx="9870" formatCode="mm/dd/yyyy\ \ \ hh:mm">
                  <c:v>42945.166666666664</c:v>
                </c:pt>
                <c:pt idx="9871" formatCode="mm/dd/yyyy\ \ \ hh:mm">
                  <c:v>42945.333333333336</c:v>
                </c:pt>
                <c:pt idx="9872" formatCode="mm/dd/yyyy\ \ \ hh:mm">
                  <c:v>42945.5</c:v>
                </c:pt>
                <c:pt idx="9873" formatCode="mm/dd/yyyy\ \ \ hh:mm">
                  <c:v>42945.666666666664</c:v>
                </c:pt>
                <c:pt idx="9874" formatCode="mm/dd/yyyy\ \ \ hh:mm">
                  <c:v>42945.833333333336</c:v>
                </c:pt>
                <c:pt idx="9875" formatCode="mm/dd/yyyy\ \ \ hh:mm">
                  <c:v>42946</c:v>
                </c:pt>
                <c:pt idx="9876" formatCode="mm/dd/yyyy\ \ \ hh:mm">
                  <c:v>42946.166666666664</c:v>
                </c:pt>
                <c:pt idx="9877" formatCode="mm/dd/yyyy\ \ \ hh:mm">
                  <c:v>42946.333333333336</c:v>
                </c:pt>
                <c:pt idx="9878" formatCode="mm/dd/yyyy\ \ \ hh:mm">
                  <c:v>42946.5</c:v>
                </c:pt>
                <c:pt idx="9879" formatCode="mm/dd/yyyy\ \ \ hh:mm">
                  <c:v>42946.666666666664</c:v>
                </c:pt>
                <c:pt idx="9880" formatCode="mm/dd/yyyy\ \ \ hh:mm">
                  <c:v>42946.833333333336</c:v>
                </c:pt>
                <c:pt idx="9881" formatCode="mm/dd/yyyy\ \ \ hh:mm">
                  <c:v>42947</c:v>
                </c:pt>
                <c:pt idx="9882" formatCode="mm/dd/yyyy\ \ \ hh:mm">
                  <c:v>42947.166666666664</c:v>
                </c:pt>
                <c:pt idx="9883" formatCode="mm/dd/yyyy\ \ \ hh:mm">
                  <c:v>42947.333333333336</c:v>
                </c:pt>
                <c:pt idx="9884" formatCode="mm/dd/yyyy\ \ \ hh:mm">
                  <c:v>42947.5</c:v>
                </c:pt>
                <c:pt idx="9885" formatCode="mm/dd/yyyy\ \ \ hh:mm">
                  <c:v>42947.666666666664</c:v>
                </c:pt>
                <c:pt idx="9886" formatCode="mm/dd/yyyy\ \ \ hh:mm">
                  <c:v>42947.833333333336</c:v>
                </c:pt>
                <c:pt idx="9887" formatCode="mm/dd/yyyy\ \ \ hh:mm">
                  <c:v>42948</c:v>
                </c:pt>
                <c:pt idx="9888" formatCode="mm/dd/yyyy\ \ \ hh:mm">
                  <c:v>42948.166666666664</c:v>
                </c:pt>
                <c:pt idx="9889" formatCode="mm/dd/yyyy\ \ \ hh:mm">
                  <c:v>42948.333333333336</c:v>
                </c:pt>
                <c:pt idx="9890" formatCode="mm/dd/yyyy\ \ \ hh:mm">
                  <c:v>42948.5</c:v>
                </c:pt>
                <c:pt idx="9891" formatCode="mm/dd/yyyy\ \ \ hh:mm">
                  <c:v>42948.666666666664</c:v>
                </c:pt>
                <c:pt idx="9892" formatCode="mm/dd/yyyy\ \ \ hh:mm">
                  <c:v>42948.833333333336</c:v>
                </c:pt>
                <c:pt idx="9893" formatCode="mm/dd/yyyy\ \ \ hh:mm">
                  <c:v>42949</c:v>
                </c:pt>
                <c:pt idx="9894" formatCode="mm/dd/yyyy\ \ \ hh:mm">
                  <c:v>42949.166666666664</c:v>
                </c:pt>
                <c:pt idx="9895" formatCode="mm/dd/yyyy\ \ \ hh:mm">
                  <c:v>42949.333333333336</c:v>
                </c:pt>
                <c:pt idx="9896" formatCode="mm/dd/yyyy\ \ \ hh:mm">
                  <c:v>42949.5</c:v>
                </c:pt>
                <c:pt idx="9897" formatCode="mm/dd/yyyy\ \ \ hh:mm">
                  <c:v>42949.666666666664</c:v>
                </c:pt>
                <c:pt idx="9898" formatCode="mm/dd/yyyy\ \ \ hh:mm">
                  <c:v>42949.833333333336</c:v>
                </c:pt>
                <c:pt idx="9899" formatCode="mm/dd/yyyy\ \ \ hh:mm">
                  <c:v>42950</c:v>
                </c:pt>
                <c:pt idx="9900" formatCode="mm/dd/yyyy\ \ \ hh:mm">
                  <c:v>42950.166666666664</c:v>
                </c:pt>
                <c:pt idx="9901" formatCode="mm/dd/yyyy\ \ \ hh:mm">
                  <c:v>42950.333333333336</c:v>
                </c:pt>
                <c:pt idx="9902" formatCode="mm/dd/yyyy\ \ \ hh:mm">
                  <c:v>42950.5</c:v>
                </c:pt>
                <c:pt idx="9903" formatCode="mm/dd/yyyy\ \ \ hh:mm">
                  <c:v>42950.666666666664</c:v>
                </c:pt>
                <c:pt idx="9904" formatCode="mm/dd/yyyy\ \ \ hh:mm">
                  <c:v>42950.833333333336</c:v>
                </c:pt>
                <c:pt idx="9905" formatCode="mm/dd/yyyy\ \ \ hh:mm">
                  <c:v>42951</c:v>
                </c:pt>
                <c:pt idx="9906" formatCode="mm/dd/yyyy\ \ \ hh:mm">
                  <c:v>42951.166666666664</c:v>
                </c:pt>
                <c:pt idx="9907" formatCode="mm/dd/yyyy\ \ \ hh:mm">
                  <c:v>42951.333333333336</c:v>
                </c:pt>
                <c:pt idx="9908" formatCode="mm/dd/yyyy\ \ \ hh:mm">
                  <c:v>42951.5</c:v>
                </c:pt>
                <c:pt idx="9909" formatCode="mm/dd/yyyy\ \ \ hh:mm">
                  <c:v>42951.666666666664</c:v>
                </c:pt>
                <c:pt idx="9910" formatCode="mm/dd/yyyy\ \ \ hh:mm">
                  <c:v>42951.833333333336</c:v>
                </c:pt>
                <c:pt idx="9911" formatCode="mm/dd/yyyy\ \ \ hh:mm">
                  <c:v>42952</c:v>
                </c:pt>
                <c:pt idx="9912" formatCode="mm/dd/yyyy\ \ \ hh:mm">
                  <c:v>42952.166666666664</c:v>
                </c:pt>
                <c:pt idx="9913" formatCode="mm/dd/yyyy\ \ \ hh:mm">
                  <c:v>42952.333333333336</c:v>
                </c:pt>
                <c:pt idx="9914" formatCode="mm/dd/yyyy\ \ \ hh:mm">
                  <c:v>42952.5</c:v>
                </c:pt>
                <c:pt idx="9915" formatCode="mm/dd/yyyy\ \ \ hh:mm">
                  <c:v>42952.666666666664</c:v>
                </c:pt>
                <c:pt idx="9916" formatCode="mm/dd/yyyy\ \ \ hh:mm">
                  <c:v>42952.833333333336</c:v>
                </c:pt>
                <c:pt idx="9917" formatCode="mm/dd/yyyy\ \ \ hh:mm">
                  <c:v>42953</c:v>
                </c:pt>
                <c:pt idx="9918" formatCode="mm/dd/yyyy\ \ \ hh:mm">
                  <c:v>42953.166666666664</c:v>
                </c:pt>
                <c:pt idx="9919" formatCode="mm/dd/yyyy\ \ \ hh:mm">
                  <c:v>42953.333333333336</c:v>
                </c:pt>
                <c:pt idx="9920" formatCode="mm/dd/yyyy\ \ \ hh:mm">
                  <c:v>42953.5</c:v>
                </c:pt>
                <c:pt idx="9921" formatCode="mm/dd/yyyy\ \ \ hh:mm">
                  <c:v>42953.666666666664</c:v>
                </c:pt>
                <c:pt idx="9922" formatCode="mm/dd/yyyy\ \ \ hh:mm">
                  <c:v>42953.833333333336</c:v>
                </c:pt>
                <c:pt idx="9923" formatCode="mm/dd/yyyy\ \ \ hh:mm">
                  <c:v>42954</c:v>
                </c:pt>
                <c:pt idx="9924" formatCode="mm/dd/yyyy\ \ \ hh:mm">
                  <c:v>42954.166666666664</c:v>
                </c:pt>
                <c:pt idx="9925" formatCode="mm/dd/yyyy\ \ \ hh:mm">
                  <c:v>42954.333333333336</c:v>
                </c:pt>
                <c:pt idx="9926" formatCode="mm/dd/yyyy\ \ \ hh:mm">
                  <c:v>42954.5</c:v>
                </c:pt>
                <c:pt idx="9927" formatCode="mm/dd/yyyy\ \ \ hh:mm">
                  <c:v>42954.666666666664</c:v>
                </c:pt>
                <c:pt idx="9928" formatCode="mm/dd/yyyy\ \ \ hh:mm">
                  <c:v>42954.833333333336</c:v>
                </c:pt>
                <c:pt idx="9929" formatCode="mm/dd/yyyy\ \ \ hh:mm">
                  <c:v>42955</c:v>
                </c:pt>
                <c:pt idx="9930" formatCode="mm/dd/yyyy\ \ \ hh:mm">
                  <c:v>42955.166666666664</c:v>
                </c:pt>
                <c:pt idx="9931" formatCode="mm/dd/yyyy\ \ \ hh:mm">
                  <c:v>42955.333333333336</c:v>
                </c:pt>
                <c:pt idx="9932" formatCode="mm/dd/yyyy\ \ \ hh:mm">
                  <c:v>42955.5</c:v>
                </c:pt>
                <c:pt idx="9933" formatCode="mm/dd/yyyy\ \ \ hh:mm">
                  <c:v>42955.666666666664</c:v>
                </c:pt>
                <c:pt idx="9934" formatCode="mm/dd/yyyy\ \ \ hh:mm">
                  <c:v>42955.833333333336</c:v>
                </c:pt>
                <c:pt idx="9935" formatCode="mm/dd/yyyy\ \ \ hh:mm">
                  <c:v>42956</c:v>
                </c:pt>
                <c:pt idx="9936" formatCode="mm/dd/yyyy\ \ \ hh:mm">
                  <c:v>42956.166666666664</c:v>
                </c:pt>
                <c:pt idx="9937" formatCode="mm/dd/yyyy\ \ \ hh:mm">
                  <c:v>42956.333333333336</c:v>
                </c:pt>
                <c:pt idx="9938" formatCode="mm/dd/yyyy\ \ \ hh:mm">
                  <c:v>42956.5</c:v>
                </c:pt>
                <c:pt idx="9939" formatCode="mm/dd/yyyy\ \ \ hh:mm">
                  <c:v>42956.666666666664</c:v>
                </c:pt>
                <c:pt idx="9940" formatCode="mm/dd/yyyy\ \ \ hh:mm">
                  <c:v>42956.833333333336</c:v>
                </c:pt>
                <c:pt idx="9941" formatCode="mm/dd/yyyy\ \ \ hh:mm">
                  <c:v>42957</c:v>
                </c:pt>
                <c:pt idx="9942" formatCode="mm/dd/yyyy\ \ \ hh:mm">
                  <c:v>42957.166666666664</c:v>
                </c:pt>
                <c:pt idx="9943" formatCode="mm/dd/yyyy\ \ \ hh:mm">
                  <c:v>42957.333333333336</c:v>
                </c:pt>
                <c:pt idx="9944" formatCode="mm/dd/yyyy\ \ \ hh:mm">
                  <c:v>42957.5</c:v>
                </c:pt>
                <c:pt idx="9945" formatCode="mm/dd/yyyy\ \ \ hh:mm">
                  <c:v>42957.666666666664</c:v>
                </c:pt>
                <c:pt idx="9946" formatCode="mm/dd/yyyy\ \ \ hh:mm">
                  <c:v>42957.833333333336</c:v>
                </c:pt>
                <c:pt idx="9947" formatCode="mm/dd/yyyy\ \ \ hh:mm">
                  <c:v>42958</c:v>
                </c:pt>
                <c:pt idx="9948" formatCode="mm/dd/yyyy\ \ \ hh:mm">
                  <c:v>42958.166666666664</c:v>
                </c:pt>
                <c:pt idx="9949" formatCode="mm/dd/yyyy\ \ \ hh:mm">
                  <c:v>42958.333333333336</c:v>
                </c:pt>
                <c:pt idx="9950" formatCode="mm/dd/yyyy\ \ \ hh:mm">
                  <c:v>42958.5</c:v>
                </c:pt>
                <c:pt idx="9951" formatCode="mm/dd/yyyy\ \ \ hh:mm">
                  <c:v>42958.666666666664</c:v>
                </c:pt>
                <c:pt idx="9952" formatCode="mm/dd/yyyy\ \ \ hh:mm">
                  <c:v>42958.833333333336</c:v>
                </c:pt>
                <c:pt idx="9953" formatCode="mm/dd/yyyy\ \ \ hh:mm">
                  <c:v>42959</c:v>
                </c:pt>
                <c:pt idx="9954" formatCode="mm/dd/yyyy\ \ \ hh:mm">
                  <c:v>42959.166666666664</c:v>
                </c:pt>
                <c:pt idx="9955" formatCode="mm/dd/yyyy\ \ \ hh:mm">
                  <c:v>42959.333333333336</c:v>
                </c:pt>
                <c:pt idx="9956" formatCode="mm/dd/yyyy\ \ \ hh:mm">
                  <c:v>42959.5</c:v>
                </c:pt>
                <c:pt idx="9957" formatCode="mm/dd/yyyy\ \ \ hh:mm">
                  <c:v>42959.666666666664</c:v>
                </c:pt>
                <c:pt idx="9958" formatCode="mm/dd/yyyy\ \ \ hh:mm">
                  <c:v>42959.833333333336</c:v>
                </c:pt>
                <c:pt idx="9959" formatCode="mm/dd/yyyy\ \ \ hh:mm">
                  <c:v>42960</c:v>
                </c:pt>
                <c:pt idx="9960" formatCode="mm/dd/yyyy\ \ \ hh:mm">
                  <c:v>42960.166666666664</c:v>
                </c:pt>
                <c:pt idx="9961" formatCode="mm/dd/yyyy\ \ \ hh:mm">
                  <c:v>42960.333333333336</c:v>
                </c:pt>
                <c:pt idx="9962" formatCode="mm/dd/yyyy\ \ \ hh:mm">
                  <c:v>42960.5</c:v>
                </c:pt>
                <c:pt idx="9963" formatCode="mm/dd/yyyy\ \ \ hh:mm">
                  <c:v>42960.666666666664</c:v>
                </c:pt>
                <c:pt idx="9964" formatCode="mm/dd/yyyy\ \ \ hh:mm">
                  <c:v>42960.833333333336</c:v>
                </c:pt>
                <c:pt idx="9965" formatCode="mm/dd/yyyy\ \ \ hh:mm">
                  <c:v>42961</c:v>
                </c:pt>
                <c:pt idx="9966" formatCode="mm/dd/yyyy\ \ \ hh:mm">
                  <c:v>42961.166666666664</c:v>
                </c:pt>
                <c:pt idx="9967" formatCode="mm/dd/yyyy\ \ \ hh:mm">
                  <c:v>42961.333333333336</c:v>
                </c:pt>
                <c:pt idx="9968" formatCode="mm/dd/yyyy\ \ \ hh:mm">
                  <c:v>42961.5</c:v>
                </c:pt>
                <c:pt idx="9969" formatCode="mm/dd/yyyy\ \ \ hh:mm">
                  <c:v>42961.666666666664</c:v>
                </c:pt>
                <c:pt idx="9970" formatCode="mm/dd/yyyy\ \ \ hh:mm">
                  <c:v>42961.833333333336</c:v>
                </c:pt>
                <c:pt idx="9971" formatCode="mm/dd/yyyy\ \ \ hh:mm">
                  <c:v>42962</c:v>
                </c:pt>
                <c:pt idx="9972" formatCode="mm/dd/yyyy\ \ \ hh:mm">
                  <c:v>42962.166666666664</c:v>
                </c:pt>
                <c:pt idx="9973" formatCode="mm/dd/yyyy\ \ \ hh:mm">
                  <c:v>42962.333333333336</c:v>
                </c:pt>
                <c:pt idx="9974" formatCode="mm/dd/yyyy\ \ \ hh:mm">
                  <c:v>42962.5</c:v>
                </c:pt>
                <c:pt idx="9975" formatCode="mm/dd/yyyy\ \ \ hh:mm">
                  <c:v>42962.666666666664</c:v>
                </c:pt>
                <c:pt idx="9976" formatCode="mm/dd/yyyy\ \ \ hh:mm">
                  <c:v>42962.833333333336</c:v>
                </c:pt>
                <c:pt idx="9977" formatCode="mm/dd/yyyy\ \ \ hh:mm">
                  <c:v>42963</c:v>
                </c:pt>
                <c:pt idx="9978" formatCode="mm/dd/yyyy\ \ \ hh:mm">
                  <c:v>42963.166666666664</c:v>
                </c:pt>
                <c:pt idx="9979" formatCode="mm/dd/yyyy\ \ \ hh:mm">
                  <c:v>42963.333333333336</c:v>
                </c:pt>
                <c:pt idx="9980" formatCode="mm/dd/yyyy\ \ \ hh:mm">
                  <c:v>42963.5</c:v>
                </c:pt>
                <c:pt idx="9981" formatCode="mm/dd/yyyy\ \ \ hh:mm">
                  <c:v>42963.666666666664</c:v>
                </c:pt>
                <c:pt idx="9982" formatCode="mm/dd/yyyy\ \ \ hh:mm">
                  <c:v>42963.833333333336</c:v>
                </c:pt>
                <c:pt idx="9983" formatCode="mm/dd/yyyy\ \ \ hh:mm">
                  <c:v>42964</c:v>
                </c:pt>
                <c:pt idx="9984" formatCode="mm/dd/yyyy\ \ \ hh:mm">
                  <c:v>42964.166666666664</c:v>
                </c:pt>
                <c:pt idx="9985" formatCode="mm/dd/yyyy\ \ \ hh:mm">
                  <c:v>42964.333333333336</c:v>
                </c:pt>
                <c:pt idx="9986" formatCode="mm/dd/yyyy\ \ \ hh:mm">
                  <c:v>42964.5</c:v>
                </c:pt>
                <c:pt idx="9987" formatCode="mm/dd/yyyy\ \ \ hh:mm">
                  <c:v>42964.666666666664</c:v>
                </c:pt>
                <c:pt idx="9988" formatCode="mm/dd/yyyy\ \ \ hh:mm">
                  <c:v>42964.833333333336</c:v>
                </c:pt>
                <c:pt idx="9989" formatCode="mm/dd/yyyy\ \ \ hh:mm">
                  <c:v>42965</c:v>
                </c:pt>
                <c:pt idx="9990" formatCode="mm/dd/yyyy\ \ \ hh:mm">
                  <c:v>42965.166666666664</c:v>
                </c:pt>
                <c:pt idx="9991" formatCode="mm/dd/yyyy\ \ \ hh:mm">
                  <c:v>42965.333333333336</c:v>
                </c:pt>
                <c:pt idx="9992" formatCode="mm/dd/yyyy\ \ \ hh:mm">
                  <c:v>42965.5</c:v>
                </c:pt>
                <c:pt idx="9993" formatCode="mm/dd/yyyy\ \ \ hh:mm">
                  <c:v>42965.666666666664</c:v>
                </c:pt>
                <c:pt idx="9994" formatCode="mm/dd/yyyy\ \ \ hh:mm">
                  <c:v>42965.833333333336</c:v>
                </c:pt>
                <c:pt idx="9995" formatCode="mm/dd/yyyy\ \ \ hh:mm">
                  <c:v>42966</c:v>
                </c:pt>
                <c:pt idx="9996" formatCode="mm/dd/yyyy\ \ \ hh:mm">
                  <c:v>42966.166666666664</c:v>
                </c:pt>
                <c:pt idx="9997" formatCode="mm/dd/yyyy\ \ \ hh:mm">
                  <c:v>42966.333333333336</c:v>
                </c:pt>
                <c:pt idx="9998" formatCode="mm/dd/yyyy\ \ \ hh:mm">
                  <c:v>42966.5</c:v>
                </c:pt>
                <c:pt idx="9999" formatCode="mm/dd/yyyy\ \ \ hh:mm">
                  <c:v>42966.666666666664</c:v>
                </c:pt>
                <c:pt idx="10000" formatCode="mm/dd/yyyy\ \ \ hh:mm">
                  <c:v>42966.833333333336</c:v>
                </c:pt>
                <c:pt idx="10001" formatCode="mm/dd/yyyy\ \ \ hh:mm">
                  <c:v>42967</c:v>
                </c:pt>
                <c:pt idx="10002" formatCode="mm/dd/yyyy\ \ \ hh:mm">
                  <c:v>42967.166666666664</c:v>
                </c:pt>
                <c:pt idx="10003" formatCode="mm/dd/yyyy\ \ \ hh:mm">
                  <c:v>42967.333333333336</c:v>
                </c:pt>
                <c:pt idx="10004" formatCode="mm/dd/yyyy\ \ \ hh:mm">
                  <c:v>42967.5</c:v>
                </c:pt>
                <c:pt idx="10005" formatCode="mm/dd/yyyy\ \ \ hh:mm">
                  <c:v>42967.666666666664</c:v>
                </c:pt>
                <c:pt idx="10006" formatCode="mm/dd/yyyy\ \ \ hh:mm">
                  <c:v>42967.833333333336</c:v>
                </c:pt>
                <c:pt idx="10007" formatCode="mm/dd/yyyy\ \ \ hh:mm">
                  <c:v>42968</c:v>
                </c:pt>
                <c:pt idx="10008" formatCode="mm/dd/yyyy\ \ \ hh:mm">
                  <c:v>42968.166666666664</c:v>
                </c:pt>
                <c:pt idx="10009" formatCode="mm/dd/yyyy\ \ \ hh:mm">
                  <c:v>42968.333333333336</c:v>
                </c:pt>
                <c:pt idx="10010" formatCode="mm/dd/yyyy\ \ \ hh:mm">
                  <c:v>42968.5</c:v>
                </c:pt>
                <c:pt idx="10011" formatCode="mm/dd/yyyy\ \ \ hh:mm">
                  <c:v>42968.666666666664</c:v>
                </c:pt>
                <c:pt idx="10012" formatCode="mm/dd/yyyy\ \ \ hh:mm">
                  <c:v>42968.833333333336</c:v>
                </c:pt>
                <c:pt idx="10013" formatCode="mm/dd/yyyy\ \ \ hh:mm">
                  <c:v>42969</c:v>
                </c:pt>
                <c:pt idx="10014" formatCode="mm/dd/yyyy\ \ \ hh:mm">
                  <c:v>42969.166666666664</c:v>
                </c:pt>
                <c:pt idx="10015" formatCode="mm/dd/yyyy\ \ \ hh:mm">
                  <c:v>42969.333333333336</c:v>
                </c:pt>
                <c:pt idx="10016" formatCode="mm/dd/yyyy\ \ \ hh:mm">
                  <c:v>42969.5</c:v>
                </c:pt>
                <c:pt idx="10017" formatCode="mm/dd/yyyy\ \ \ hh:mm">
                  <c:v>42969.666666666664</c:v>
                </c:pt>
                <c:pt idx="10018" formatCode="mm/dd/yyyy\ \ \ hh:mm">
                  <c:v>42969.833333333336</c:v>
                </c:pt>
                <c:pt idx="10019" formatCode="mm/dd/yyyy\ \ \ hh:mm">
                  <c:v>42970</c:v>
                </c:pt>
                <c:pt idx="10020" formatCode="mm/dd/yyyy\ \ \ hh:mm">
                  <c:v>42970.166666666664</c:v>
                </c:pt>
                <c:pt idx="10021" formatCode="mm/dd/yyyy\ \ \ hh:mm">
                  <c:v>42970.333333333336</c:v>
                </c:pt>
                <c:pt idx="10022" formatCode="mm/dd/yyyy\ \ \ hh:mm">
                  <c:v>42970.5</c:v>
                </c:pt>
                <c:pt idx="10023" formatCode="mm/dd/yyyy\ \ \ hh:mm">
                  <c:v>42970.666666666664</c:v>
                </c:pt>
                <c:pt idx="10024" formatCode="mm/dd/yyyy\ \ \ hh:mm">
                  <c:v>42970.833333333336</c:v>
                </c:pt>
                <c:pt idx="10025" formatCode="mm/dd/yyyy\ \ \ hh:mm">
                  <c:v>42971</c:v>
                </c:pt>
                <c:pt idx="10026" formatCode="mm/dd/yyyy\ \ \ hh:mm">
                  <c:v>42971.166666666664</c:v>
                </c:pt>
                <c:pt idx="10027" formatCode="mm/dd/yyyy\ \ \ hh:mm">
                  <c:v>42971.333333333336</c:v>
                </c:pt>
                <c:pt idx="10028" formatCode="mm/dd/yyyy\ \ \ hh:mm">
                  <c:v>42971.5</c:v>
                </c:pt>
                <c:pt idx="10029" formatCode="mm/dd/yyyy\ \ \ hh:mm">
                  <c:v>42971.666666666664</c:v>
                </c:pt>
                <c:pt idx="10030" formatCode="mm/dd/yyyy\ \ \ hh:mm">
                  <c:v>42971.833333333336</c:v>
                </c:pt>
                <c:pt idx="10031" formatCode="mm/dd/yyyy\ \ \ hh:mm">
                  <c:v>42972</c:v>
                </c:pt>
                <c:pt idx="10032" formatCode="mm/dd/yyyy\ \ \ hh:mm">
                  <c:v>42972.166666666664</c:v>
                </c:pt>
                <c:pt idx="10033" formatCode="mm/dd/yyyy\ \ \ hh:mm">
                  <c:v>42972.333333333336</c:v>
                </c:pt>
                <c:pt idx="10034" formatCode="mm/dd/yyyy\ \ \ hh:mm">
                  <c:v>42972.5</c:v>
                </c:pt>
                <c:pt idx="10035" formatCode="mm/dd/yyyy\ \ \ hh:mm">
                  <c:v>42972.666666666664</c:v>
                </c:pt>
                <c:pt idx="10036" formatCode="mm/dd/yyyy\ \ \ hh:mm">
                  <c:v>42972.833333333336</c:v>
                </c:pt>
                <c:pt idx="10037" formatCode="mm/dd/yyyy\ \ \ hh:mm">
                  <c:v>42973</c:v>
                </c:pt>
                <c:pt idx="10038" formatCode="mm/dd/yyyy\ \ \ hh:mm">
                  <c:v>42973.166666666664</c:v>
                </c:pt>
                <c:pt idx="10039" formatCode="mm/dd/yyyy\ \ \ hh:mm">
                  <c:v>42973.333333333336</c:v>
                </c:pt>
                <c:pt idx="10040" formatCode="mm/dd/yyyy\ \ \ hh:mm">
                  <c:v>42973.5</c:v>
                </c:pt>
                <c:pt idx="10041" formatCode="mm/dd/yyyy\ \ \ hh:mm">
                  <c:v>42973.666666666664</c:v>
                </c:pt>
                <c:pt idx="10042" formatCode="mm/dd/yyyy\ \ \ hh:mm">
                  <c:v>42973.833333333336</c:v>
                </c:pt>
                <c:pt idx="10043" formatCode="mm/dd/yyyy\ \ \ hh:mm">
                  <c:v>42974</c:v>
                </c:pt>
                <c:pt idx="10044" formatCode="mm/dd/yyyy\ \ \ hh:mm">
                  <c:v>42974.166666666664</c:v>
                </c:pt>
                <c:pt idx="10045" formatCode="mm/dd/yyyy\ \ \ hh:mm">
                  <c:v>42974.333333333336</c:v>
                </c:pt>
                <c:pt idx="10046" formatCode="mm/dd/yyyy\ \ \ hh:mm">
                  <c:v>42974.5</c:v>
                </c:pt>
                <c:pt idx="10047" formatCode="mm/dd/yyyy\ \ \ hh:mm">
                  <c:v>42974.666666666664</c:v>
                </c:pt>
                <c:pt idx="10048" formatCode="mm/dd/yyyy\ \ \ hh:mm">
                  <c:v>42974.833333333336</c:v>
                </c:pt>
                <c:pt idx="10049" formatCode="mm/dd/yyyy\ \ \ hh:mm">
                  <c:v>42975</c:v>
                </c:pt>
                <c:pt idx="10050" formatCode="mm/dd/yyyy\ \ \ hh:mm">
                  <c:v>42975.166666666664</c:v>
                </c:pt>
                <c:pt idx="10051" formatCode="mm/dd/yyyy\ \ \ hh:mm">
                  <c:v>42975.333333333336</c:v>
                </c:pt>
                <c:pt idx="10052" formatCode="mm/dd/yyyy\ \ \ hh:mm">
                  <c:v>42975.5</c:v>
                </c:pt>
                <c:pt idx="10053" formatCode="mm/dd/yyyy\ \ \ hh:mm">
                  <c:v>42975.666666666664</c:v>
                </c:pt>
                <c:pt idx="10054" formatCode="mm/dd/yyyy\ \ \ hh:mm">
                  <c:v>42975.833333333336</c:v>
                </c:pt>
                <c:pt idx="10055" formatCode="mm/dd/yyyy\ \ \ hh:mm">
                  <c:v>42976</c:v>
                </c:pt>
                <c:pt idx="10056" formatCode="mm/dd/yyyy\ \ \ hh:mm">
                  <c:v>42976.166666666664</c:v>
                </c:pt>
                <c:pt idx="10057" formatCode="mm/dd/yyyy\ \ \ hh:mm">
                  <c:v>42976.333333333336</c:v>
                </c:pt>
                <c:pt idx="10058" formatCode="mm/dd/yyyy\ \ \ hh:mm">
                  <c:v>42976.5</c:v>
                </c:pt>
                <c:pt idx="10059" formatCode="mm/dd/yyyy\ \ \ hh:mm">
                  <c:v>42976.666666666664</c:v>
                </c:pt>
                <c:pt idx="10060" formatCode="mm/dd/yyyy\ \ \ hh:mm">
                  <c:v>42976.833333333336</c:v>
                </c:pt>
                <c:pt idx="10061" formatCode="mm/dd/yyyy\ \ \ hh:mm">
                  <c:v>42977</c:v>
                </c:pt>
                <c:pt idx="10062" formatCode="mm/dd/yyyy\ \ \ hh:mm">
                  <c:v>42977.166666666664</c:v>
                </c:pt>
                <c:pt idx="10063" formatCode="mm/dd/yyyy\ \ \ hh:mm">
                  <c:v>42977.333333333336</c:v>
                </c:pt>
                <c:pt idx="10064" formatCode="mm/dd/yyyy\ \ \ hh:mm">
                  <c:v>42977.5</c:v>
                </c:pt>
                <c:pt idx="10065" formatCode="mm/dd/yyyy\ \ \ hh:mm">
                  <c:v>42977.666666666664</c:v>
                </c:pt>
                <c:pt idx="10066" formatCode="mm/dd/yyyy\ \ \ hh:mm">
                  <c:v>42977.833333333336</c:v>
                </c:pt>
                <c:pt idx="10067" formatCode="mm/dd/yyyy\ \ \ hh:mm">
                  <c:v>42978</c:v>
                </c:pt>
                <c:pt idx="10068" formatCode="mm/dd/yyyy\ \ \ hh:mm">
                  <c:v>42978.166666666664</c:v>
                </c:pt>
                <c:pt idx="10069" formatCode="mm/dd/yyyy\ \ \ hh:mm">
                  <c:v>42978.333333333336</c:v>
                </c:pt>
                <c:pt idx="10070" formatCode="mm/dd/yyyy\ \ \ hh:mm">
                  <c:v>42978.5</c:v>
                </c:pt>
                <c:pt idx="10071" formatCode="mm/dd/yyyy\ \ \ hh:mm">
                  <c:v>42978.666666666664</c:v>
                </c:pt>
                <c:pt idx="10072" formatCode="mm/dd/yyyy\ \ \ hh:mm">
                  <c:v>42978.833333333336</c:v>
                </c:pt>
                <c:pt idx="10073" formatCode="mm/dd/yyyy\ \ \ hh:mm">
                  <c:v>42979</c:v>
                </c:pt>
                <c:pt idx="10074" formatCode="mm/dd/yyyy\ \ \ hh:mm">
                  <c:v>42979.166666666664</c:v>
                </c:pt>
                <c:pt idx="10075" formatCode="mm/dd/yyyy\ \ \ hh:mm">
                  <c:v>42979.333333333336</c:v>
                </c:pt>
                <c:pt idx="10076" formatCode="mm/dd/yyyy\ \ \ hh:mm">
                  <c:v>42979.5</c:v>
                </c:pt>
                <c:pt idx="10077" formatCode="mm/dd/yyyy\ \ \ hh:mm">
                  <c:v>42979.666666666664</c:v>
                </c:pt>
                <c:pt idx="10078" formatCode="mm/dd/yyyy\ \ \ hh:mm">
                  <c:v>42979.833333333336</c:v>
                </c:pt>
                <c:pt idx="10079" formatCode="mm/dd/yyyy\ \ \ hh:mm">
                  <c:v>42980</c:v>
                </c:pt>
                <c:pt idx="10080" formatCode="mm/dd/yyyy\ \ \ hh:mm">
                  <c:v>42980.166666666664</c:v>
                </c:pt>
                <c:pt idx="10081" formatCode="mm/dd/yyyy\ \ \ hh:mm">
                  <c:v>42980.333333333336</c:v>
                </c:pt>
                <c:pt idx="10082" formatCode="mm/dd/yyyy\ \ \ hh:mm">
                  <c:v>42980.5</c:v>
                </c:pt>
                <c:pt idx="10083" formatCode="mm/dd/yyyy\ \ \ hh:mm">
                  <c:v>42980.666666666664</c:v>
                </c:pt>
                <c:pt idx="10084" formatCode="mm/dd/yyyy\ \ \ hh:mm">
                  <c:v>42980.833333333336</c:v>
                </c:pt>
                <c:pt idx="10085" formatCode="mm/dd/yyyy\ \ \ hh:mm">
                  <c:v>42981</c:v>
                </c:pt>
                <c:pt idx="10086" formatCode="mm/dd/yyyy\ \ \ hh:mm">
                  <c:v>42981.166666666664</c:v>
                </c:pt>
                <c:pt idx="10087" formatCode="mm/dd/yyyy\ \ \ hh:mm">
                  <c:v>42981.333333333336</c:v>
                </c:pt>
                <c:pt idx="10088" formatCode="mm/dd/yyyy\ \ \ hh:mm">
                  <c:v>42981.5</c:v>
                </c:pt>
                <c:pt idx="10089" formatCode="mm/dd/yyyy\ \ \ hh:mm">
                  <c:v>42981.666666666664</c:v>
                </c:pt>
                <c:pt idx="10090" formatCode="mm/dd/yyyy\ \ \ hh:mm">
                  <c:v>42981.833333333336</c:v>
                </c:pt>
                <c:pt idx="10091" formatCode="mm/dd/yyyy\ \ \ hh:mm">
                  <c:v>42982</c:v>
                </c:pt>
                <c:pt idx="10092" formatCode="mm/dd/yyyy\ \ \ hh:mm">
                  <c:v>42982.166666666664</c:v>
                </c:pt>
                <c:pt idx="10093" formatCode="mm/dd/yyyy\ \ \ hh:mm">
                  <c:v>42982.333333333336</c:v>
                </c:pt>
                <c:pt idx="10094" formatCode="mm/dd/yyyy\ \ \ hh:mm">
                  <c:v>42982.5</c:v>
                </c:pt>
                <c:pt idx="10095" formatCode="mm/dd/yyyy\ \ \ hh:mm">
                  <c:v>42982.666666666664</c:v>
                </c:pt>
                <c:pt idx="10096" formatCode="mm/dd/yyyy\ \ \ hh:mm">
                  <c:v>42982.833333333336</c:v>
                </c:pt>
                <c:pt idx="10097" formatCode="mm/dd/yyyy\ \ \ hh:mm">
                  <c:v>42983</c:v>
                </c:pt>
                <c:pt idx="10098" formatCode="mm/dd/yyyy\ \ \ hh:mm">
                  <c:v>42983.166666666664</c:v>
                </c:pt>
                <c:pt idx="10099" formatCode="mm/dd/yyyy\ \ \ hh:mm">
                  <c:v>42983.333333333336</c:v>
                </c:pt>
                <c:pt idx="10100" formatCode="mm/dd/yyyy\ \ \ hh:mm">
                  <c:v>42983.5</c:v>
                </c:pt>
                <c:pt idx="10101" formatCode="mm/dd/yyyy\ \ \ hh:mm">
                  <c:v>42983.666666666664</c:v>
                </c:pt>
                <c:pt idx="10102" formatCode="mm/dd/yyyy\ \ \ hh:mm">
                  <c:v>42983.833333333336</c:v>
                </c:pt>
                <c:pt idx="10103" formatCode="mm/dd/yyyy\ \ \ hh:mm">
                  <c:v>42984</c:v>
                </c:pt>
                <c:pt idx="10104" formatCode="mm/dd/yyyy\ \ \ hh:mm">
                  <c:v>42984.166666666664</c:v>
                </c:pt>
                <c:pt idx="10105" formatCode="mm/dd/yyyy\ \ \ hh:mm">
                  <c:v>42984.333333333336</c:v>
                </c:pt>
                <c:pt idx="10106" formatCode="mm/dd/yyyy\ \ \ hh:mm">
                  <c:v>42984.5</c:v>
                </c:pt>
                <c:pt idx="10107" formatCode="mm/dd/yyyy\ \ \ hh:mm">
                  <c:v>42984.666666666664</c:v>
                </c:pt>
                <c:pt idx="10108" formatCode="mm/dd/yyyy\ \ \ hh:mm">
                  <c:v>42984.833333333336</c:v>
                </c:pt>
                <c:pt idx="10109" formatCode="mm/dd/yyyy\ \ \ hh:mm">
                  <c:v>42985</c:v>
                </c:pt>
                <c:pt idx="10110" formatCode="mm/dd/yyyy\ \ \ hh:mm">
                  <c:v>42985.166666666664</c:v>
                </c:pt>
                <c:pt idx="10111" formatCode="mm/dd/yyyy\ \ \ hh:mm">
                  <c:v>42985.333333333336</c:v>
                </c:pt>
                <c:pt idx="10112" formatCode="mm/dd/yyyy\ \ \ hh:mm">
                  <c:v>42985.5</c:v>
                </c:pt>
                <c:pt idx="10113" formatCode="mm/dd/yyyy\ \ \ hh:mm">
                  <c:v>42985.666666666664</c:v>
                </c:pt>
                <c:pt idx="10114" formatCode="mm/dd/yyyy\ \ \ hh:mm">
                  <c:v>42985.833333333336</c:v>
                </c:pt>
                <c:pt idx="10115" formatCode="mm/dd/yyyy\ \ \ hh:mm">
                  <c:v>42986</c:v>
                </c:pt>
                <c:pt idx="10116" formatCode="mm/dd/yyyy\ \ \ hh:mm">
                  <c:v>42986.166666666664</c:v>
                </c:pt>
                <c:pt idx="10117" formatCode="mm/dd/yyyy\ \ \ hh:mm">
                  <c:v>42986.411805555559</c:v>
                </c:pt>
                <c:pt idx="10118" formatCode="mm/dd/yyyy\ \ \ hh:mm">
                  <c:v>42986.5</c:v>
                </c:pt>
                <c:pt idx="10119" formatCode="mm/dd/yyyy\ \ \ hh:mm">
                  <c:v>42986.666666666664</c:v>
                </c:pt>
                <c:pt idx="10120" formatCode="mm/dd/yyyy\ \ \ hh:mm">
                  <c:v>42986.833333333336</c:v>
                </c:pt>
                <c:pt idx="10121" formatCode="mm/dd/yyyy\ \ \ hh:mm">
                  <c:v>42987</c:v>
                </c:pt>
                <c:pt idx="10122" formatCode="mm/dd/yyyy\ \ \ hh:mm">
                  <c:v>42987.166666666664</c:v>
                </c:pt>
                <c:pt idx="10123" formatCode="mm/dd/yyyy\ \ \ hh:mm">
                  <c:v>42987.333333333336</c:v>
                </c:pt>
                <c:pt idx="10124" formatCode="mm/dd/yyyy\ \ \ hh:mm">
                  <c:v>42987.5</c:v>
                </c:pt>
                <c:pt idx="10125" formatCode="mm/dd/yyyy\ \ \ hh:mm">
                  <c:v>42987.666666666664</c:v>
                </c:pt>
                <c:pt idx="10126" formatCode="mm/dd/yyyy\ \ \ hh:mm">
                  <c:v>42987.833333333336</c:v>
                </c:pt>
                <c:pt idx="10127" formatCode="mm/dd/yyyy\ \ \ hh:mm">
                  <c:v>42988</c:v>
                </c:pt>
                <c:pt idx="10128" formatCode="mm/dd/yyyy\ \ \ hh:mm">
                  <c:v>42988.166666666664</c:v>
                </c:pt>
                <c:pt idx="10129" formatCode="mm/dd/yyyy\ \ \ hh:mm">
                  <c:v>42988.333333333336</c:v>
                </c:pt>
                <c:pt idx="10130" formatCode="mm/dd/yyyy\ \ \ hh:mm">
                  <c:v>42988.5</c:v>
                </c:pt>
                <c:pt idx="10131" formatCode="mm/dd/yyyy\ \ \ hh:mm">
                  <c:v>42988.666666666664</c:v>
                </c:pt>
                <c:pt idx="10132" formatCode="mm/dd/yyyy\ \ \ hh:mm">
                  <c:v>42988.833333333336</c:v>
                </c:pt>
                <c:pt idx="10133" formatCode="mm/dd/yyyy\ \ \ hh:mm">
                  <c:v>42989</c:v>
                </c:pt>
                <c:pt idx="10134" formatCode="mm/dd/yyyy\ \ \ hh:mm">
                  <c:v>42989.166666666664</c:v>
                </c:pt>
                <c:pt idx="10135" formatCode="mm/dd/yyyy\ \ \ hh:mm">
                  <c:v>42989.333333333336</c:v>
                </c:pt>
                <c:pt idx="10136" formatCode="mm/dd/yyyy\ \ \ hh:mm">
                  <c:v>42989.5</c:v>
                </c:pt>
                <c:pt idx="10137" formatCode="mm/dd/yyyy\ \ \ hh:mm">
                  <c:v>42989.666666666664</c:v>
                </c:pt>
                <c:pt idx="10138" formatCode="mm/dd/yyyy\ \ \ hh:mm">
                  <c:v>42989.833333333336</c:v>
                </c:pt>
                <c:pt idx="10139" formatCode="mm/dd/yyyy\ \ \ hh:mm">
                  <c:v>42990</c:v>
                </c:pt>
                <c:pt idx="10140" formatCode="mm/dd/yyyy\ \ \ hh:mm">
                  <c:v>42990.166666666664</c:v>
                </c:pt>
                <c:pt idx="10141" formatCode="mm/dd/yyyy\ \ \ hh:mm">
                  <c:v>42990.333333333336</c:v>
                </c:pt>
                <c:pt idx="10142" formatCode="mm/dd/yyyy\ \ \ hh:mm">
                  <c:v>42990.5</c:v>
                </c:pt>
                <c:pt idx="10143" formatCode="mm/dd/yyyy\ \ \ hh:mm">
                  <c:v>42990.666666666664</c:v>
                </c:pt>
                <c:pt idx="10144" formatCode="mm/dd/yyyy\ \ \ hh:mm">
                  <c:v>42990.833333333336</c:v>
                </c:pt>
                <c:pt idx="10145" formatCode="mm/dd/yyyy\ \ \ hh:mm">
                  <c:v>42991</c:v>
                </c:pt>
                <c:pt idx="10146" formatCode="mm/dd/yyyy\ \ \ hh:mm">
                  <c:v>42991.166666666664</c:v>
                </c:pt>
                <c:pt idx="10147" formatCode="mm/dd/yyyy\ \ \ hh:mm">
                  <c:v>42991.333333333336</c:v>
                </c:pt>
                <c:pt idx="10148" formatCode="mm/dd/yyyy\ \ \ hh:mm">
                  <c:v>42991.5</c:v>
                </c:pt>
                <c:pt idx="10149" formatCode="mm/dd/yyyy\ \ \ hh:mm">
                  <c:v>42991.666666666664</c:v>
                </c:pt>
                <c:pt idx="10150" formatCode="mm/dd/yyyy\ \ \ hh:mm">
                  <c:v>42991.833333333336</c:v>
                </c:pt>
                <c:pt idx="10151" formatCode="mm/dd/yyyy\ \ \ hh:mm">
                  <c:v>42992</c:v>
                </c:pt>
                <c:pt idx="10152" formatCode="mm/dd/yyyy\ \ \ hh:mm">
                  <c:v>42992.166666666664</c:v>
                </c:pt>
                <c:pt idx="10153" formatCode="mm/dd/yyyy\ \ \ hh:mm">
                  <c:v>42992.333333333336</c:v>
                </c:pt>
                <c:pt idx="10154" formatCode="mm/dd/yyyy\ \ \ hh:mm">
                  <c:v>42992.5</c:v>
                </c:pt>
                <c:pt idx="10155" formatCode="mm/dd/yyyy\ \ \ hh:mm">
                  <c:v>42992.666666666664</c:v>
                </c:pt>
                <c:pt idx="10156" formatCode="mm/dd/yyyy\ \ \ hh:mm">
                  <c:v>42992.833333333336</c:v>
                </c:pt>
                <c:pt idx="10157" formatCode="mm/dd/yyyy\ \ \ hh:mm">
                  <c:v>42993</c:v>
                </c:pt>
                <c:pt idx="10158" formatCode="mm/dd/yyyy\ \ \ hh:mm">
                  <c:v>42993.166666666664</c:v>
                </c:pt>
                <c:pt idx="10159" formatCode="mm/dd/yyyy\ \ \ hh:mm">
                  <c:v>42993.333333333336</c:v>
                </c:pt>
                <c:pt idx="10160" formatCode="mm/dd/yyyy\ \ \ hh:mm">
                  <c:v>42993.5</c:v>
                </c:pt>
                <c:pt idx="10161" formatCode="mm/dd/yyyy\ \ \ hh:mm">
                  <c:v>42993.666666666664</c:v>
                </c:pt>
                <c:pt idx="10162" formatCode="mm/dd/yyyy\ \ \ hh:mm">
                  <c:v>42993.833333333336</c:v>
                </c:pt>
                <c:pt idx="10163" formatCode="mm/dd/yyyy\ \ \ hh:mm">
                  <c:v>42994</c:v>
                </c:pt>
                <c:pt idx="10164" formatCode="mm/dd/yyyy\ \ \ hh:mm">
                  <c:v>42994.166666666664</c:v>
                </c:pt>
                <c:pt idx="10165" formatCode="mm/dd/yyyy\ \ \ hh:mm">
                  <c:v>42994.333333333336</c:v>
                </c:pt>
                <c:pt idx="10166" formatCode="mm/dd/yyyy\ \ \ hh:mm">
                  <c:v>42994.5</c:v>
                </c:pt>
                <c:pt idx="10167" formatCode="mm/dd/yyyy\ \ \ hh:mm">
                  <c:v>42994.666666666664</c:v>
                </c:pt>
                <c:pt idx="10168" formatCode="mm/dd/yyyy\ \ \ hh:mm">
                  <c:v>42994.833333333336</c:v>
                </c:pt>
                <c:pt idx="10169" formatCode="mm/dd/yyyy\ \ \ hh:mm">
                  <c:v>42995</c:v>
                </c:pt>
                <c:pt idx="10170" formatCode="mm/dd/yyyy\ \ \ hh:mm">
                  <c:v>42995.166666666664</c:v>
                </c:pt>
                <c:pt idx="10171" formatCode="mm/dd/yyyy\ \ \ hh:mm">
                  <c:v>42995.333333333336</c:v>
                </c:pt>
                <c:pt idx="10172" formatCode="mm/dd/yyyy\ \ \ hh:mm">
                  <c:v>42995.5</c:v>
                </c:pt>
                <c:pt idx="10173" formatCode="mm/dd/yyyy\ \ \ hh:mm">
                  <c:v>42995.666666666664</c:v>
                </c:pt>
                <c:pt idx="10174" formatCode="mm/dd/yyyy\ \ \ hh:mm">
                  <c:v>42995.833333333336</c:v>
                </c:pt>
                <c:pt idx="10175" formatCode="mm/dd/yyyy\ \ \ hh:mm">
                  <c:v>42996</c:v>
                </c:pt>
                <c:pt idx="10176" formatCode="mm/dd/yyyy\ \ \ hh:mm">
                  <c:v>42996.166666666664</c:v>
                </c:pt>
                <c:pt idx="10177" formatCode="mm/dd/yyyy\ \ \ hh:mm">
                  <c:v>42996.333333333336</c:v>
                </c:pt>
                <c:pt idx="10178" formatCode="mm/dd/yyyy\ \ \ hh:mm">
                  <c:v>42996.5</c:v>
                </c:pt>
                <c:pt idx="10179" formatCode="mm/dd/yyyy\ \ \ hh:mm">
                  <c:v>42996.666666666664</c:v>
                </c:pt>
                <c:pt idx="10180" formatCode="mm/dd/yyyy\ \ \ hh:mm">
                  <c:v>42996.833333333336</c:v>
                </c:pt>
                <c:pt idx="10181" formatCode="mm/dd/yyyy\ \ \ hh:mm">
                  <c:v>42997</c:v>
                </c:pt>
                <c:pt idx="10182" formatCode="mm/dd/yyyy\ \ \ hh:mm">
                  <c:v>42997.166666666664</c:v>
                </c:pt>
                <c:pt idx="10183" formatCode="mm/dd/yyyy\ \ \ hh:mm">
                  <c:v>42997.333333333336</c:v>
                </c:pt>
                <c:pt idx="10184" formatCode="mm/dd/yyyy\ \ \ hh:mm">
                  <c:v>42997.5</c:v>
                </c:pt>
                <c:pt idx="10185" formatCode="mm/dd/yyyy\ \ \ hh:mm">
                  <c:v>42997.666666666664</c:v>
                </c:pt>
                <c:pt idx="10186" formatCode="mm/dd/yyyy\ \ \ hh:mm">
                  <c:v>42997.833333333336</c:v>
                </c:pt>
                <c:pt idx="10187" formatCode="mm/dd/yyyy\ \ \ hh:mm">
                  <c:v>42998</c:v>
                </c:pt>
                <c:pt idx="10188" formatCode="mm/dd/yyyy\ \ \ hh:mm">
                  <c:v>42998.166666666664</c:v>
                </c:pt>
                <c:pt idx="10189" formatCode="mm/dd/yyyy\ \ \ hh:mm">
                  <c:v>42998.333333333336</c:v>
                </c:pt>
                <c:pt idx="10190" formatCode="mm/dd/yyyy\ \ \ hh:mm">
                  <c:v>42998.5</c:v>
                </c:pt>
                <c:pt idx="10191" formatCode="mm/dd/yyyy\ \ \ hh:mm">
                  <c:v>42998.666666666664</c:v>
                </c:pt>
                <c:pt idx="10192" formatCode="mm/dd/yyyy\ \ \ hh:mm">
                  <c:v>42998.833333333336</c:v>
                </c:pt>
                <c:pt idx="10193" formatCode="mm/dd/yyyy\ \ \ hh:mm">
                  <c:v>42999</c:v>
                </c:pt>
                <c:pt idx="10194" formatCode="mm/dd/yyyy\ \ \ hh:mm">
                  <c:v>42999.166666666664</c:v>
                </c:pt>
                <c:pt idx="10195" formatCode="mm/dd/yyyy\ \ \ hh:mm">
                  <c:v>42999.333333333336</c:v>
                </c:pt>
                <c:pt idx="10196" formatCode="mm/dd/yyyy\ \ \ hh:mm">
                  <c:v>42999.5</c:v>
                </c:pt>
                <c:pt idx="10197" formatCode="mm/dd/yyyy\ \ \ hh:mm">
                  <c:v>42999.666666666664</c:v>
                </c:pt>
                <c:pt idx="10198" formatCode="mm/dd/yyyy\ \ \ hh:mm">
                  <c:v>42999.833333333336</c:v>
                </c:pt>
                <c:pt idx="10199" formatCode="mm/dd/yyyy\ \ \ hh:mm">
                  <c:v>43000</c:v>
                </c:pt>
                <c:pt idx="10200" formatCode="mm/dd/yyyy\ \ \ hh:mm">
                  <c:v>43000.166666666664</c:v>
                </c:pt>
                <c:pt idx="10201" formatCode="mm/dd/yyyy\ \ \ hh:mm">
                  <c:v>43000.333333333336</c:v>
                </c:pt>
                <c:pt idx="10202" formatCode="mm/dd/yyyy\ \ \ hh:mm">
                  <c:v>43000.5</c:v>
                </c:pt>
                <c:pt idx="10203" formatCode="mm/dd/yyyy\ \ \ hh:mm">
                  <c:v>43000.666666666664</c:v>
                </c:pt>
                <c:pt idx="10204" formatCode="mm/dd/yyyy\ \ \ hh:mm">
                  <c:v>43000.833333333336</c:v>
                </c:pt>
                <c:pt idx="10205" formatCode="mm/dd/yyyy\ \ \ hh:mm">
                  <c:v>43001</c:v>
                </c:pt>
                <c:pt idx="10206" formatCode="mm/dd/yyyy\ \ \ hh:mm">
                  <c:v>43001.166666666664</c:v>
                </c:pt>
                <c:pt idx="10207" formatCode="mm/dd/yyyy\ \ \ hh:mm">
                  <c:v>43001.333333333336</c:v>
                </c:pt>
                <c:pt idx="10208" formatCode="mm/dd/yyyy\ \ \ hh:mm">
                  <c:v>43001.5</c:v>
                </c:pt>
                <c:pt idx="10209" formatCode="mm/dd/yyyy\ \ \ hh:mm">
                  <c:v>43001.666666666664</c:v>
                </c:pt>
                <c:pt idx="10210" formatCode="mm/dd/yyyy\ \ \ hh:mm">
                  <c:v>43001.833333333336</c:v>
                </c:pt>
                <c:pt idx="10211" formatCode="mm/dd/yyyy\ \ \ hh:mm">
                  <c:v>43002</c:v>
                </c:pt>
                <c:pt idx="10212" formatCode="mm/dd/yyyy\ \ \ hh:mm">
                  <c:v>43002.166666666664</c:v>
                </c:pt>
                <c:pt idx="10213" formatCode="mm/dd/yyyy\ \ \ hh:mm">
                  <c:v>43002.333333333336</c:v>
                </c:pt>
                <c:pt idx="10214" formatCode="mm/dd/yyyy\ \ \ hh:mm">
                  <c:v>43002.5</c:v>
                </c:pt>
                <c:pt idx="10215" formatCode="mm/dd/yyyy\ \ \ hh:mm">
                  <c:v>43002.666666666664</c:v>
                </c:pt>
                <c:pt idx="10216" formatCode="mm/dd/yyyy\ \ \ hh:mm">
                  <c:v>43002.833333333336</c:v>
                </c:pt>
                <c:pt idx="10217" formatCode="mm/dd/yyyy\ \ \ hh:mm">
                  <c:v>43003</c:v>
                </c:pt>
                <c:pt idx="10218" formatCode="mm/dd/yyyy\ \ \ hh:mm">
                  <c:v>43003.166666666664</c:v>
                </c:pt>
                <c:pt idx="10219" formatCode="mm/dd/yyyy\ \ \ hh:mm">
                  <c:v>43003.333333333336</c:v>
                </c:pt>
                <c:pt idx="10220" formatCode="mm/dd/yyyy\ \ \ hh:mm">
                  <c:v>43003.5</c:v>
                </c:pt>
                <c:pt idx="10221" formatCode="mm/dd/yyyy\ \ \ hh:mm">
                  <c:v>43003.666666666664</c:v>
                </c:pt>
                <c:pt idx="10222" formatCode="mm/dd/yyyy\ \ \ hh:mm">
                  <c:v>43003.833333333336</c:v>
                </c:pt>
                <c:pt idx="10223" formatCode="mm/dd/yyyy\ \ \ hh:mm">
                  <c:v>43004</c:v>
                </c:pt>
                <c:pt idx="10224" formatCode="mm/dd/yyyy\ \ \ hh:mm">
                  <c:v>43004.166666666664</c:v>
                </c:pt>
                <c:pt idx="10225" formatCode="mm/dd/yyyy\ \ \ hh:mm">
                  <c:v>43004.333333333336</c:v>
                </c:pt>
                <c:pt idx="10226" formatCode="mm/dd/yyyy\ \ \ hh:mm">
                  <c:v>43004.5</c:v>
                </c:pt>
                <c:pt idx="10227" formatCode="mm/dd/yyyy\ \ \ hh:mm">
                  <c:v>43004.666666666664</c:v>
                </c:pt>
                <c:pt idx="10228" formatCode="mm/dd/yyyy\ \ \ hh:mm">
                  <c:v>43004.833333333336</c:v>
                </c:pt>
                <c:pt idx="10229" formatCode="mm/dd/yyyy\ \ \ hh:mm">
                  <c:v>43005</c:v>
                </c:pt>
                <c:pt idx="10230" formatCode="mm/dd/yyyy\ \ \ hh:mm">
                  <c:v>43005.166666666664</c:v>
                </c:pt>
                <c:pt idx="10231" formatCode="mm/dd/yyyy\ \ \ hh:mm">
                  <c:v>43005.333333333336</c:v>
                </c:pt>
                <c:pt idx="10232" formatCode="mm/dd/yyyy\ \ \ hh:mm">
                  <c:v>43005.5</c:v>
                </c:pt>
                <c:pt idx="10233" formatCode="mm/dd/yyyy\ \ \ hh:mm">
                  <c:v>43005.666666666664</c:v>
                </c:pt>
                <c:pt idx="10234" formatCode="mm/dd/yyyy\ \ \ hh:mm">
                  <c:v>43005.833333333336</c:v>
                </c:pt>
                <c:pt idx="10235" formatCode="mm/dd/yyyy\ \ \ hh:mm">
                  <c:v>43006</c:v>
                </c:pt>
                <c:pt idx="10236" formatCode="mm/dd/yyyy\ \ \ hh:mm">
                  <c:v>43006.166666666664</c:v>
                </c:pt>
                <c:pt idx="10237" formatCode="mm/dd/yyyy\ \ \ hh:mm">
                  <c:v>43006.333333333336</c:v>
                </c:pt>
                <c:pt idx="10238" formatCode="mm/dd/yyyy\ \ \ hh:mm">
                  <c:v>43006.5</c:v>
                </c:pt>
                <c:pt idx="10239" formatCode="mm/dd/yyyy\ \ \ hh:mm">
                  <c:v>43006.666666666664</c:v>
                </c:pt>
                <c:pt idx="10240" formatCode="mm/dd/yyyy\ \ \ hh:mm">
                  <c:v>43006.833333333336</c:v>
                </c:pt>
                <c:pt idx="10241" formatCode="mm/dd/yyyy\ \ \ hh:mm">
                  <c:v>43007</c:v>
                </c:pt>
                <c:pt idx="10242" formatCode="mm/dd/yyyy\ \ \ hh:mm">
                  <c:v>43007.166666666664</c:v>
                </c:pt>
                <c:pt idx="10243" formatCode="mm/dd/yyyy\ \ \ hh:mm">
                  <c:v>43007.333333333336</c:v>
                </c:pt>
                <c:pt idx="10244" formatCode="mm/dd/yyyy\ \ \ hh:mm">
                  <c:v>43007.5</c:v>
                </c:pt>
                <c:pt idx="10245" formatCode="mm/dd/yyyy\ \ \ hh:mm">
                  <c:v>43007.666666666664</c:v>
                </c:pt>
                <c:pt idx="10246" formatCode="mm/dd/yyyy\ \ \ hh:mm">
                  <c:v>43007.833333333336</c:v>
                </c:pt>
                <c:pt idx="10247" formatCode="mm/dd/yyyy\ \ \ hh:mm">
                  <c:v>43008</c:v>
                </c:pt>
                <c:pt idx="10248" formatCode="mm/dd/yyyy\ \ \ hh:mm">
                  <c:v>43008.166666666664</c:v>
                </c:pt>
                <c:pt idx="10249" formatCode="mm/dd/yyyy\ \ \ hh:mm">
                  <c:v>43008.333333333336</c:v>
                </c:pt>
                <c:pt idx="10250" formatCode="mm/dd/yyyy\ \ \ hh:mm">
                  <c:v>43008.5</c:v>
                </c:pt>
                <c:pt idx="10251" formatCode="mm/dd/yyyy\ \ \ hh:mm">
                  <c:v>43008.666666666664</c:v>
                </c:pt>
                <c:pt idx="10252" formatCode="mm/dd/yyyy\ \ \ hh:mm">
                  <c:v>43008.833333333336</c:v>
                </c:pt>
                <c:pt idx="10253" formatCode="mm/dd/yyyy\ \ \ hh:mm">
                  <c:v>43009</c:v>
                </c:pt>
                <c:pt idx="10254" formatCode="mm/dd/yyyy\ \ \ hh:mm">
                  <c:v>43009.166666666664</c:v>
                </c:pt>
                <c:pt idx="10255" formatCode="mm/dd/yyyy\ \ \ hh:mm">
                  <c:v>43009.333333333336</c:v>
                </c:pt>
                <c:pt idx="10256" formatCode="mm/dd/yyyy\ \ \ hh:mm">
                  <c:v>43009.5</c:v>
                </c:pt>
                <c:pt idx="10257" formatCode="mm/dd/yyyy\ \ \ hh:mm">
                  <c:v>43009.666666666664</c:v>
                </c:pt>
                <c:pt idx="10258" formatCode="mm/dd/yyyy\ \ \ hh:mm">
                  <c:v>43009.833333333336</c:v>
                </c:pt>
                <c:pt idx="10259" formatCode="mm/dd/yyyy\ \ \ hh:mm">
                  <c:v>43010</c:v>
                </c:pt>
                <c:pt idx="10260" formatCode="mm/dd/yyyy\ \ \ hh:mm">
                  <c:v>43010.166666666664</c:v>
                </c:pt>
                <c:pt idx="10261" formatCode="mm/dd/yyyy\ \ \ hh:mm">
                  <c:v>43010.333333333336</c:v>
                </c:pt>
                <c:pt idx="10262" formatCode="mm/dd/yyyy\ \ \ hh:mm">
                  <c:v>43010.5</c:v>
                </c:pt>
                <c:pt idx="10263" formatCode="mm/dd/yyyy\ \ \ hh:mm">
                  <c:v>43010.666666666664</c:v>
                </c:pt>
                <c:pt idx="10264" formatCode="mm/dd/yyyy\ \ \ hh:mm">
                  <c:v>43010.833333333336</c:v>
                </c:pt>
                <c:pt idx="10265" formatCode="mm/dd/yyyy\ \ \ hh:mm">
                  <c:v>43011</c:v>
                </c:pt>
                <c:pt idx="10266" formatCode="mm/dd/yyyy\ \ \ hh:mm">
                  <c:v>43011.166666666664</c:v>
                </c:pt>
                <c:pt idx="10267" formatCode="mm/dd/yyyy\ \ \ hh:mm">
                  <c:v>43011.333333333336</c:v>
                </c:pt>
                <c:pt idx="10268" formatCode="mm/dd/yyyy\ \ \ hh:mm">
                  <c:v>43011.5</c:v>
                </c:pt>
                <c:pt idx="10269" formatCode="mm/dd/yyyy\ \ \ hh:mm">
                  <c:v>43011.666666666664</c:v>
                </c:pt>
                <c:pt idx="10270" formatCode="mm/dd/yyyy\ \ \ hh:mm">
                  <c:v>43011.833333333336</c:v>
                </c:pt>
                <c:pt idx="10271" formatCode="mm/dd/yyyy\ \ \ hh:mm">
                  <c:v>43012</c:v>
                </c:pt>
                <c:pt idx="10272" formatCode="mm/dd/yyyy\ \ \ hh:mm">
                  <c:v>43012.166666666664</c:v>
                </c:pt>
                <c:pt idx="10273" formatCode="mm/dd/yyyy\ \ \ hh:mm">
                  <c:v>43012.333333333336</c:v>
                </c:pt>
                <c:pt idx="10274" formatCode="mm/dd/yyyy\ \ \ hh:mm">
                  <c:v>43012.5</c:v>
                </c:pt>
                <c:pt idx="10275" formatCode="mm/dd/yyyy\ \ \ hh:mm">
                  <c:v>43012.666666666664</c:v>
                </c:pt>
                <c:pt idx="10276" formatCode="mm/dd/yyyy\ \ \ hh:mm">
                  <c:v>43012.833333333336</c:v>
                </c:pt>
                <c:pt idx="10277" formatCode="mm/dd/yyyy\ \ \ hh:mm">
                  <c:v>43013</c:v>
                </c:pt>
                <c:pt idx="10278" formatCode="mm/dd/yyyy\ \ \ hh:mm">
                  <c:v>43013.166666666664</c:v>
                </c:pt>
                <c:pt idx="10279" formatCode="mm/dd/yyyy\ \ \ hh:mm">
                  <c:v>43013.333333333336</c:v>
                </c:pt>
                <c:pt idx="10280" formatCode="mm/dd/yyyy\ \ \ hh:mm">
                  <c:v>43013.5</c:v>
                </c:pt>
                <c:pt idx="10281" formatCode="mm/dd/yyyy\ \ \ hh:mm">
                  <c:v>43013.666666666664</c:v>
                </c:pt>
                <c:pt idx="10282" formatCode="mm/dd/yyyy\ \ \ hh:mm">
                  <c:v>43013.833333333336</c:v>
                </c:pt>
                <c:pt idx="10283" formatCode="mm/dd/yyyy\ \ \ hh:mm">
                  <c:v>43014</c:v>
                </c:pt>
                <c:pt idx="10284" formatCode="mm/dd/yyyy\ \ \ hh:mm">
                  <c:v>43014.166666666664</c:v>
                </c:pt>
                <c:pt idx="10285" formatCode="mm/dd/yyyy\ \ \ hh:mm">
                  <c:v>43014.333333333336</c:v>
                </c:pt>
                <c:pt idx="10286" formatCode="mm/dd/yyyy\ \ \ hh:mm">
                  <c:v>43014.5</c:v>
                </c:pt>
                <c:pt idx="10287" formatCode="mm/dd/yyyy\ \ \ hh:mm">
                  <c:v>43014.666666666664</c:v>
                </c:pt>
                <c:pt idx="10288" formatCode="mm/dd/yyyy\ \ \ hh:mm">
                  <c:v>43014.833333333336</c:v>
                </c:pt>
                <c:pt idx="10289" formatCode="mm/dd/yyyy\ \ \ hh:mm">
                  <c:v>43015</c:v>
                </c:pt>
                <c:pt idx="10290" formatCode="mm/dd/yyyy\ \ \ hh:mm">
                  <c:v>43015.166666666664</c:v>
                </c:pt>
                <c:pt idx="10291" formatCode="mm/dd/yyyy\ \ \ hh:mm">
                  <c:v>43015.333333333336</c:v>
                </c:pt>
                <c:pt idx="10292" formatCode="mm/dd/yyyy\ \ \ hh:mm">
                  <c:v>43015.5</c:v>
                </c:pt>
                <c:pt idx="10293" formatCode="mm/dd/yyyy\ \ \ hh:mm">
                  <c:v>43015.666666666664</c:v>
                </c:pt>
                <c:pt idx="10294" formatCode="mm/dd/yyyy\ \ \ hh:mm">
                  <c:v>43015.833333333336</c:v>
                </c:pt>
                <c:pt idx="10295" formatCode="mm/dd/yyyy\ \ \ hh:mm">
                  <c:v>43016</c:v>
                </c:pt>
                <c:pt idx="10296" formatCode="mm/dd/yyyy\ \ \ hh:mm">
                  <c:v>43016.166666666664</c:v>
                </c:pt>
                <c:pt idx="10297" formatCode="mm/dd/yyyy\ \ \ hh:mm">
                  <c:v>43016.333333333336</c:v>
                </c:pt>
                <c:pt idx="10298" formatCode="mm/dd/yyyy\ \ \ hh:mm">
                  <c:v>43016.5</c:v>
                </c:pt>
                <c:pt idx="10299" formatCode="mm/dd/yyyy\ \ \ hh:mm">
                  <c:v>43016.666666666664</c:v>
                </c:pt>
                <c:pt idx="10300" formatCode="mm/dd/yyyy\ \ \ hh:mm">
                  <c:v>43016.833333333336</c:v>
                </c:pt>
                <c:pt idx="10301" formatCode="mm/dd/yyyy\ \ \ hh:mm">
                  <c:v>43017</c:v>
                </c:pt>
                <c:pt idx="10302" formatCode="mm/dd/yyyy\ \ \ hh:mm">
                  <c:v>43017.166666666664</c:v>
                </c:pt>
                <c:pt idx="10303" formatCode="mm/dd/yyyy\ \ \ hh:mm">
                  <c:v>43017.333333333336</c:v>
                </c:pt>
                <c:pt idx="10304" formatCode="mm/dd/yyyy\ \ \ hh:mm">
                  <c:v>43017.5</c:v>
                </c:pt>
                <c:pt idx="10305" formatCode="mm/dd/yyyy\ \ \ hh:mm">
                  <c:v>43017.666666666664</c:v>
                </c:pt>
                <c:pt idx="10306" formatCode="mm/dd/yyyy\ \ \ hh:mm">
                  <c:v>43017.833333333336</c:v>
                </c:pt>
                <c:pt idx="10307" formatCode="mm/dd/yyyy\ \ \ hh:mm">
                  <c:v>43018</c:v>
                </c:pt>
                <c:pt idx="10308" formatCode="mm/dd/yyyy\ \ \ hh:mm">
                  <c:v>43018.166666666664</c:v>
                </c:pt>
                <c:pt idx="10309" formatCode="mm/dd/yyyy\ \ \ hh:mm">
                  <c:v>43018.333333333336</c:v>
                </c:pt>
                <c:pt idx="10310" formatCode="mm/dd/yyyy\ \ \ hh:mm">
                  <c:v>43018.5</c:v>
                </c:pt>
                <c:pt idx="10311" formatCode="mm/dd/yyyy\ \ \ hh:mm">
                  <c:v>43018.666666666664</c:v>
                </c:pt>
                <c:pt idx="10312" formatCode="mm/dd/yyyy\ \ \ hh:mm">
                  <c:v>43018.833333333336</c:v>
                </c:pt>
                <c:pt idx="10313" formatCode="mm/dd/yyyy\ \ \ hh:mm">
                  <c:v>43019</c:v>
                </c:pt>
                <c:pt idx="10314" formatCode="mm/dd/yyyy\ \ \ hh:mm">
                  <c:v>43019.166666666664</c:v>
                </c:pt>
                <c:pt idx="10315" formatCode="mm/dd/yyyy\ \ \ hh:mm">
                  <c:v>43019.333333333336</c:v>
                </c:pt>
                <c:pt idx="10316" formatCode="mm/dd/yyyy\ \ \ hh:mm">
                  <c:v>43019.5</c:v>
                </c:pt>
                <c:pt idx="10317" formatCode="mm/dd/yyyy\ \ \ hh:mm">
                  <c:v>43019.666666666664</c:v>
                </c:pt>
                <c:pt idx="10318" formatCode="mm/dd/yyyy\ \ \ hh:mm">
                  <c:v>43019.833333333336</c:v>
                </c:pt>
                <c:pt idx="10319" formatCode="mm/dd/yyyy\ \ \ hh:mm">
                  <c:v>43020</c:v>
                </c:pt>
                <c:pt idx="10320" formatCode="mm/dd/yyyy\ \ \ hh:mm">
                  <c:v>43020.166666666664</c:v>
                </c:pt>
                <c:pt idx="10321" formatCode="mm/dd/yyyy\ \ \ hh:mm">
                  <c:v>43020.333333333336</c:v>
                </c:pt>
                <c:pt idx="10322" formatCode="mm/dd/yyyy\ \ \ hh:mm">
                  <c:v>43020.5</c:v>
                </c:pt>
                <c:pt idx="10323" formatCode="mm/dd/yyyy\ \ \ hh:mm">
                  <c:v>43020.666666666664</c:v>
                </c:pt>
                <c:pt idx="10324" formatCode="mm/dd/yyyy\ \ \ hh:mm">
                  <c:v>43020.833333333336</c:v>
                </c:pt>
                <c:pt idx="10325" formatCode="mm/dd/yyyy\ \ \ hh:mm">
                  <c:v>43021</c:v>
                </c:pt>
                <c:pt idx="10326" formatCode="mm/dd/yyyy\ \ \ hh:mm">
                  <c:v>43021.166666666664</c:v>
                </c:pt>
                <c:pt idx="10327" formatCode="mm/dd/yyyy\ \ \ hh:mm">
                  <c:v>43021.333333333336</c:v>
                </c:pt>
                <c:pt idx="10328" formatCode="mm/dd/yyyy\ \ \ hh:mm">
                  <c:v>43021.5</c:v>
                </c:pt>
                <c:pt idx="10329" formatCode="mm/dd/yyyy\ \ \ hh:mm">
                  <c:v>43021.666666666664</c:v>
                </c:pt>
                <c:pt idx="10330" formatCode="mm/dd/yyyy\ \ \ hh:mm">
                  <c:v>43021.833333333336</c:v>
                </c:pt>
                <c:pt idx="10331" formatCode="m/d/yyyy\ h:mm">
                  <c:v>43022</c:v>
                </c:pt>
                <c:pt idx="10332" formatCode="m/d/yyyy\ h:mm">
                  <c:v>43022.166666666664</c:v>
                </c:pt>
                <c:pt idx="10333" formatCode="m/d/yyyy\ h:mm">
                  <c:v>43022.333333333336</c:v>
                </c:pt>
                <c:pt idx="10334" formatCode="m/d/yyyy\ h:mm">
                  <c:v>43022.5</c:v>
                </c:pt>
                <c:pt idx="10335" formatCode="m/d/yyyy\ h:mm">
                  <c:v>43022.666666666664</c:v>
                </c:pt>
                <c:pt idx="10336" formatCode="m/d/yyyy\ h:mm">
                  <c:v>43022.833333333336</c:v>
                </c:pt>
                <c:pt idx="10337" formatCode="m/d/yyyy\ h:mm">
                  <c:v>43023</c:v>
                </c:pt>
                <c:pt idx="10338" formatCode="m/d/yyyy\ h:mm">
                  <c:v>43023.166666666664</c:v>
                </c:pt>
                <c:pt idx="10339" formatCode="m/d/yyyy\ h:mm">
                  <c:v>43023.333333333336</c:v>
                </c:pt>
                <c:pt idx="10340" formatCode="m/d/yyyy\ h:mm">
                  <c:v>43023.5</c:v>
                </c:pt>
                <c:pt idx="10341" formatCode="m/d/yyyy\ h:mm">
                  <c:v>43023.666666666664</c:v>
                </c:pt>
                <c:pt idx="10342" formatCode="m/d/yyyy\ h:mm">
                  <c:v>43023.833333333336</c:v>
                </c:pt>
                <c:pt idx="10343" formatCode="m/d/yyyy\ h:mm">
                  <c:v>43024</c:v>
                </c:pt>
                <c:pt idx="10344" formatCode="m/d/yyyy\ h:mm">
                  <c:v>43024.166666666664</c:v>
                </c:pt>
                <c:pt idx="10345" formatCode="m/d/yyyy\ h:mm">
                  <c:v>43024.333333333336</c:v>
                </c:pt>
                <c:pt idx="10346" formatCode="m/d/yyyy\ h:mm">
                  <c:v>43024.5</c:v>
                </c:pt>
                <c:pt idx="10347" formatCode="m/d/yyyy\ h:mm">
                  <c:v>43024.666666666664</c:v>
                </c:pt>
                <c:pt idx="10348" formatCode="m/d/yyyy\ h:mm">
                  <c:v>43024.833333333336</c:v>
                </c:pt>
                <c:pt idx="10349" formatCode="m/d/yyyy\ h:mm">
                  <c:v>43025</c:v>
                </c:pt>
                <c:pt idx="10350" formatCode="m/d/yyyy\ h:mm">
                  <c:v>43025.166666666664</c:v>
                </c:pt>
                <c:pt idx="10351" formatCode="m/d/yyyy\ h:mm">
                  <c:v>43025.333333333336</c:v>
                </c:pt>
                <c:pt idx="10352" formatCode="m/d/yyyy\ h:mm">
                  <c:v>43025.5</c:v>
                </c:pt>
                <c:pt idx="10353" formatCode="m/d/yyyy\ h:mm">
                  <c:v>43025.666666666664</c:v>
                </c:pt>
                <c:pt idx="10354" formatCode="m/d/yyyy\ h:mm">
                  <c:v>43025.833333333336</c:v>
                </c:pt>
                <c:pt idx="10355" formatCode="m/d/yyyy\ h:mm">
                  <c:v>43026</c:v>
                </c:pt>
                <c:pt idx="10356" formatCode="m/d/yyyy\ h:mm">
                  <c:v>43026.166666666664</c:v>
                </c:pt>
                <c:pt idx="10357" formatCode="m/d/yyyy\ h:mm">
                  <c:v>43026.333333333336</c:v>
                </c:pt>
                <c:pt idx="10358" formatCode="m/d/yyyy\ h:mm">
                  <c:v>43026.5</c:v>
                </c:pt>
                <c:pt idx="10359" formatCode="m/d/yyyy\ h:mm">
                  <c:v>43026.666666666664</c:v>
                </c:pt>
                <c:pt idx="10360" formatCode="m/d/yyyy\ h:mm">
                  <c:v>43026.833333333336</c:v>
                </c:pt>
                <c:pt idx="10361" formatCode="m/d/yyyy\ h:mm">
                  <c:v>43027</c:v>
                </c:pt>
                <c:pt idx="10362" formatCode="m/d/yyyy\ h:mm">
                  <c:v>43027.166666666664</c:v>
                </c:pt>
                <c:pt idx="10363" formatCode="m/d/yyyy\ h:mm">
                  <c:v>43027.333333333336</c:v>
                </c:pt>
                <c:pt idx="10364" formatCode="m/d/yyyy\ h:mm">
                  <c:v>43027.5</c:v>
                </c:pt>
                <c:pt idx="10365" formatCode="m/d/yyyy\ h:mm">
                  <c:v>43027.666666666664</c:v>
                </c:pt>
                <c:pt idx="10366" formatCode="m/d/yyyy\ h:mm">
                  <c:v>43027.833333333336</c:v>
                </c:pt>
                <c:pt idx="10367" formatCode="m/d/yyyy\ h:mm">
                  <c:v>43028</c:v>
                </c:pt>
                <c:pt idx="10368" formatCode="m/d/yyyy\ h:mm">
                  <c:v>43028.166666666664</c:v>
                </c:pt>
                <c:pt idx="10369" formatCode="m/d/yyyy\ h:mm">
                  <c:v>43028.333333333336</c:v>
                </c:pt>
                <c:pt idx="10370" formatCode="m/d/yyyy\ h:mm">
                  <c:v>43028.5</c:v>
                </c:pt>
                <c:pt idx="10371" formatCode="m/d/yyyy\ h:mm">
                  <c:v>43028.666666666664</c:v>
                </c:pt>
                <c:pt idx="10372" formatCode="m/d/yyyy\ h:mm">
                  <c:v>43028.833333333336</c:v>
                </c:pt>
                <c:pt idx="10373" formatCode="m/d/yyyy\ h:mm">
                  <c:v>43029</c:v>
                </c:pt>
                <c:pt idx="10374" formatCode="m/d/yyyy\ h:mm">
                  <c:v>43029.166666666664</c:v>
                </c:pt>
                <c:pt idx="10375" formatCode="m/d/yyyy\ h:mm">
                  <c:v>43029.333333333336</c:v>
                </c:pt>
                <c:pt idx="10376" formatCode="m/d/yyyy\ h:mm">
                  <c:v>43029.5</c:v>
                </c:pt>
                <c:pt idx="10377" formatCode="m/d/yyyy\ h:mm">
                  <c:v>43029.666666666664</c:v>
                </c:pt>
                <c:pt idx="10378" formatCode="m/d/yyyy\ h:mm">
                  <c:v>43029.833333333336</c:v>
                </c:pt>
                <c:pt idx="10379" formatCode="m/d/yyyy\ h:mm">
                  <c:v>43030</c:v>
                </c:pt>
                <c:pt idx="10380" formatCode="m/d/yyyy\ h:mm">
                  <c:v>43030.166666666664</c:v>
                </c:pt>
                <c:pt idx="10381" formatCode="m/d/yyyy\ h:mm">
                  <c:v>43030.333333333336</c:v>
                </c:pt>
                <c:pt idx="10382" formatCode="m/d/yyyy\ h:mm">
                  <c:v>43030.5</c:v>
                </c:pt>
                <c:pt idx="10383" formatCode="m/d/yyyy\ h:mm">
                  <c:v>43030.666666666664</c:v>
                </c:pt>
                <c:pt idx="10384" formatCode="mm/dd/yyyy\ \ \ hh:mm">
                  <c:v>43030.833333333336</c:v>
                </c:pt>
                <c:pt idx="10385" formatCode="mm/dd/yyyy\ \ \ hh:mm">
                  <c:v>43031</c:v>
                </c:pt>
                <c:pt idx="10386" formatCode="mm/dd/yyyy\ \ \ hh:mm">
                  <c:v>43031.166666666664</c:v>
                </c:pt>
                <c:pt idx="10387" formatCode="mm/dd/yyyy\ \ \ hh:mm">
                  <c:v>43031.333333333336</c:v>
                </c:pt>
                <c:pt idx="10388" formatCode="mm/dd/yyyy\ \ \ hh:mm">
                  <c:v>43031.5</c:v>
                </c:pt>
                <c:pt idx="10389" formatCode="mm/dd/yyyy\ \ \ hh:mm">
                  <c:v>43031.666666666664</c:v>
                </c:pt>
                <c:pt idx="10390" formatCode="mm/dd/yyyy\ \ \ hh:mm">
                  <c:v>43031.833333333336</c:v>
                </c:pt>
                <c:pt idx="10391" formatCode="mm/dd/yyyy\ \ \ hh:mm">
                  <c:v>43032</c:v>
                </c:pt>
                <c:pt idx="10392" formatCode="mm/dd/yyyy\ \ \ hh:mm">
                  <c:v>43032.166666666664</c:v>
                </c:pt>
                <c:pt idx="10393" formatCode="mm/dd/yyyy\ \ \ hh:mm">
                  <c:v>43032.333333333336</c:v>
                </c:pt>
                <c:pt idx="10394" formatCode="mm/dd/yyyy\ \ \ hh:mm">
                  <c:v>43032.5</c:v>
                </c:pt>
                <c:pt idx="10395" formatCode="mm/dd/yyyy\ \ \ hh:mm">
                  <c:v>43032.666666666664</c:v>
                </c:pt>
                <c:pt idx="10396" formatCode="mm/dd/yyyy\ \ \ hh:mm">
                  <c:v>43032.833333333336</c:v>
                </c:pt>
                <c:pt idx="10397" formatCode="mm/dd/yyyy\ \ \ hh:mm">
                  <c:v>43033</c:v>
                </c:pt>
                <c:pt idx="10398" formatCode="mm/dd/yyyy\ \ \ hh:mm">
                  <c:v>43033.166666666664</c:v>
                </c:pt>
                <c:pt idx="10399" formatCode="mm/dd/yyyy\ \ \ hh:mm">
                  <c:v>43033.333333333336</c:v>
                </c:pt>
                <c:pt idx="10400" formatCode="mm/dd/yyyy\ \ \ hh:mm">
                  <c:v>43033.5</c:v>
                </c:pt>
                <c:pt idx="10401" formatCode="mm/dd/yyyy\ \ \ hh:mm">
                  <c:v>43033.666666666664</c:v>
                </c:pt>
                <c:pt idx="10402" formatCode="mm/dd/yyyy\ \ \ hh:mm">
                  <c:v>43033.833333333336</c:v>
                </c:pt>
                <c:pt idx="10403" formatCode="mm/dd/yyyy\ \ \ hh:mm">
                  <c:v>43034</c:v>
                </c:pt>
                <c:pt idx="10404" formatCode="mm/dd/yyyy\ \ \ hh:mm">
                  <c:v>43034.166666666664</c:v>
                </c:pt>
                <c:pt idx="10405" formatCode="mm/dd/yyyy\ \ \ hh:mm">
                  <c:v>43034.333333333336</c:v>
                </c:pt>
                <c:pt idx="10406" formatCode="mm/dd/yyyy\ \ \ hh:mm">
                  <c:v>43034.5</c:v>
                </c:pt>
                <c:pt idx="10407" formatCode="mm/dd/yyyy\ \ \ hh:mm">
                  <c:v>43034.666666666664</c:v>
                </c:pt>
                <c:pt idx="10408" formatCode="mm/dd/yyyy\ \ \ hh:mm">
                  <c:v>43034.833333333336</c:v>
                </c:pt>
                <c:pt idx="10409" formatCode="mm/dd/yyyy\ \ \ hh:mm">
                  <c:v>43035</c:v>
                </c:pt>
                <c:pt idx="10410" formatCode="mm/dd/yyyy\ \ \ hh:mm">
                  <c:v>43035.166666666664</c:v>
                </c:pt>
                <c:pt idx="10411" formatCode="mm/dd/yyyy\ \ \ hh:mm">
                  <c:v>43035.333333333336</c:v>
                </c:pt>
                <c:pt idx="10412" formatCode="mm/dd/yyyy\ \ \ hh:mm">
                  <c:v>43035.5</c:v>
                </c:pt>
                <c:pt idx="10413" formatCode="mm/dd/yyyy\ \ \ hh:mm">
                  <c:v>43035.666666666664</c:v>
                </c:pt>
                <c:pt idx="10414" formatCode="mm/dd/yyyy\ \ \ hh:mm">
                  <c:v>43035.833333333336</c:v>
                </c:pt>
                <c:pt idx="10415" formatCode="mm/dd/yyyy\ \ \ hh:mm">
                  <c:v>43036</c:v>
                </c:pt>
                <c:pt idx="10416" formatCode="mm/dd/yyyy\ \ \ hh:mm">
                  <c:v>43036.166666666664</c:v>
                </c:pt>
                <c:pt idx="10417" formatCode="mm/dd/yyyy\ \ \ hh:mm">
                  <c:v>43036.333333333336</c:v>
                </c:pt>
                <c:pt idx="10418" formatCode="mm/dd/yyyy\ \ \ hh:mm">
                  <c:v>43036.5</c:v>
                </c:pt>
                <c:pt idx="10419" formatCode="mm/dd/yyyy\ \ \ hh:mm">
                  <c:v>43036.666666666664</c:v>
                </c:pt>
                <c:pt idx="10420" formatCode="mm/dd/yyyy\ \ \ hh:mm">
                  <c:v>43036.833333333336</c:v>
                </c:pt>
                <c:pt idx="10421" formatCode="mm/dd/yyyy\ \ \ hh:mm">
                  <c:v>43037</c:v>
                </c:pt>
                <c:pt idx="10422" formatCode="mm/dd/yyyy\ \ \ hh:mm">
                  <c:v>43037.166666666664</c:v>
                </c:pt>
                <c:pt idx="10423" formatCode="mm/dd/yyyy\ \ \ hh:mm">
                  <c:v>43037.333333333336</c:v>
                </c:pt>
                <c:pt idx="10424" formatCode="mm/dd/yyyy\ \ \ hh:mm">
                  <c:v>43037.5</c:v>
                </c:pt>
                <c:pt idx="10425" formatCode="mm/dd/yyyy\ \ \ hh:mm">
                  <c:v>43037.666666666664</c:v>
                </c:pt>
                <c:pt idx="10426" formatCode="mm/dd/yyyy\ \ \ hh:mm">
                  <c:v>43037.833333333336</c:v>
                </c:pt>
                <c:pt idx="10427" formatCode="mm/dd/yyyy\ \ \ hh:mm">
                  <c:v>43038</c:v>
                </c:pt>
                <c:pt idx="10428" formatCode="mm/dd/yyyy\ \ \ hh:mm">
                  <c:v>43038.166666666664</c:v>
                </c:pt>
                <c:pt idx="10429" formatCode="mm/dd/yyyy\ \ \ hh:mm">
                  <c:v>43038.333333333336</c:v>
                </c:pt>
                <c:pt idx="10430" formatCode="mm/dd/yyyy\ \ \ hh:mm">
                  <c:v>43038.5</c:v>
                </c:pt>
                <c:pt idx="10431" formatCode="mm/dd/yyyy\ \ \ hh:mm">
                  <c:v>43038.666666666664</c:v>
                </c:pt>
                <c:pt idx="10432" formatCode="mm/dd/yyyy\ \ \ hh:mm">
                  <c:v>43038.833333333336</c:v>
                </c:pt>
                <c:pt idx="10433" formatCode="mm/dd/yyyy\ \ \ hh:mm">
                  <c:v>43039</c:v>
                </c:pt>
                <c:pt idx="10434" formatCode="mm/dd/yyyy\ \ \ hh:mm">
                  <c:v>43039.166666666664</c:v>
                </c:pt>
                <c:pt idx="10435" formatCode="mm/dd/yyyy\ \ \ hh:mm">
                  <c:v>43039.333333333336</c:v>
                </c:pt>
                <c:pt idx="10436" formatCode="mm/dd/yyyy\ \ \ hh:mm">
                  <c:v>43039.5</c:v>
                </c:pt>
                <c:pt idx="10437" formatCode="mm/dd/yyyy\ \ \ hh:mm">
                  <c:v>43039.666666666664</c:v>
                </c:pt>
                <c:pt idx="10438" formatCode="mm/dd/yyyy\ \ \ hh:mm">
                  <c:v>43039.833333333336</c:v>
                </c:pt>
                <c:pt idx="10439" formatCode="mm/dd/yyyy\ \ \ hh:mm">
                  <c:v>43040</c:v>
                </c:pt>
                <c:pt idx="10440" formatCode="mm/dd/yyyy\ \ \ hh:mm">
                  <c:v>43040.166666666664</c:v>
                </c:pt>
                <c:pt idx="10441" formatCode="mm/dd/yyyy\ \ \ hh:mm">
                  <c:v>43040.333333333336</c:v>
                </c:pt>
                <c:pt idx="10442" formatCode="mm/dd/yyyy\ \ \ hh:mm">
                  <c:v>43040.5</c:v>
                </c:pt>
                <c:pt idx="10443" formatCode="mm/dd/yyyy\ \ \ hh:mm">
                  <c:v>43040.666666666664</c:v>
                </c:pt>
                <c:pt idx="10444" formatCode="mm/dd/yyyy\ \ \ hh:mm">
                  <c:v>43040.833333333336</c:v>
                </c:pt>
                <c:pt idx="10445" formatCode="mm/dd/yyyy\ \ \ hh:mm">
                  <c:v>43041</c:v>
                </c:pt>
                <c:pt idx="10446" formatCode="mm/dd/yyyy\ \ \ hh:mm">
                  <c:v>43041.166666666664</c:v>
                </c:pt>
                <c:pt idx="10447" formatCode="mm/dd/yyyy\ \ \ hh:mm">
                  <c:v>43041.333333333336</c:v>
                </c:pt>
                <c:pt idx="10448" formatCode="mm/dd/yyyy\ \ \ hh:mm">
                  <c:v>43041.5</c:v>
                </c:pt>
                <c:pt idx="10449" formatCode="mm/dd/yyyy\ \ \ hh:mm">
                  <c:v>43041.666666666664</c:v>
                </c:pt>
                <c:pt idx="10450" formatCode="mm/dd/yyyy\ \ \ hh:mm">
                  <c:v>43041.833333333336</c:v>
                </c:pt>
                <c:pt idx="10451" formatCode="mm/dd/yyyy\ \ \ hh:mm">
                  <c:v>43042</c:v>
                </c:pt>
                <c:pt idx="10452" formatCode="mm/dd/yyyy\ \ \ hh:mm">
                  <c:v>43042.166666666664</c:v>
                </c:pt>
                <c:pt idx="10453" formatCode="mm/dd/yyyy\ \ \ hh:mm">
                  <c:v>43042.333333333336</c:v>
                </c:pt>
                <c:pt idx="10454" formatCode="mm/dd/yyyy\ \ \ hh:mm">
                  <c:v>43042.5</c:v>
                </c:pt>
                <c:pt idx="10455" formatCode="mm/dd/yyyy\ \ \ hh:mm">
                  <c:v>43042.666666666664</c:v>
                </c:pt>
                <c:pt idx="10456" formatCode="mm/dd/yyyy\ \ \ hh:mm">
                  <c:v>43042.833333333336</c:v>
                </c:pt>
                <c:pt idx="10457" formatCode="mm/dd/yyyy\ \ \ hh:mm">
                  <c:v>43043</c:v>
                </c:pt>
                <c:pt idx="10458" formatCode="mm/dd/yyyy\ \ \ hh:mm">
                  <c:v>43043.166666666664</c:v>
                </c:pt>
                <c:pt idx="10459" formatCode="mm/dd/yyyy\ \ \ hh:mm">
                  <c:v>43043.333333333336</c:v>
                </c:pt>
                <c:pt idx="10460" formatCode="mm/dd/yyyy\ \ \ hh:mm">
                  <c:v>43043.5</c:v>
                </c:pt>
                <c:pt idx="10461" formatCode="mm/dd/yyyy\ \ \ hh:mm">
                  <c:v>43043.666666666664</c:v>
                </c:pt>
                <c:pt idx="10462" formatCode="mm/dd/yyyy\ \ \ hh:mm">
                  <c:v>43043.833333333336</c:v>
                </c:pt>
                <c:pt idx="10463" formatCode="mm/dd/yyyy\ \ \ hh:mm">
                  <c:v>43044</c:v>
                </c:pt>
                <c:pt idx="10464" formatCode="mm/dd/yyyy\ \ \ hh:mm">
                  <c:v>43044.125</c:v>
                </c:pt>
                <c:pt idx="10465" formatCode="mm/dd/yyyy\ \ \ hh:mm">
                  <c:v>43044.291666666664</c:v>
                </c:pt>
                <c:pt idx="10466" formatCode="mm/dd/yyyy\ \ \ hh:mm">
                  <c:v>43044.458333333336</c:v>
                </c:pt>
                <c:pt idx="10467" formatCode="mm/dd/yyyy\ \ \ hh:mm">
                  <c:v>43044.625</c:v>
                </c:pt>
                <c:pt idx="10468" formatCode="mm/dd/yyyy\ \ \ hh:mm">
                  <c:v>43044.791666666664</c:v>
                </c:pt>
                <c:pt idx="10469" formatCode="mm/dd/yyyy\ \ \ hh:mm">
                  <c:v>43044.958333333336</c:v>
                </c:pt>
                <c:pt idx="10470" formatCode="mm/dd/yyyy\ \ \ hh:mm">
                  <c:v>43045.125</c:v>
                </c:pt>
                <c:pt idx="10471" formatCode="mm/dd/yyyy\ \ \ hh:mm">
                  <c:v>43045.291666666664</c:v>
                </c:pt>
                <c:pt idx="10472" formatCode="mm/dd/yyyy\ \ \ hh:mm">
                  <c:v>43045.458333333336</c:v>
                </c:pt>
                <c:pt idx="10473" formatCode="mm/dd/yyyy\ \ \ hh:mm">
                  <c:v>43045.625</c:v>
                </c:pt>
                <c:pt idx="10474" formatCode="mm/dd/yyyy\ \ \ hh:mm">
                  <c:v>43045.791666666664</c:v>
                </c:pt>
                <c:pt idx="10475" formatCode="mm/dd/yyyy\ \ \ hh:mm">
                  <c:v>43045.958333333336</c:v>
                </c:pt>
                <c:pt idx="10476" formatCode="mm/dd/yyyy\ \ \ hh:mm">
                  <c:v>43046.125</c:v>
                </c:pt>
                <c:pt idx="10477" formatCode="mm/dd/yyyy\ \ \ hh:mm">
                  <c:v>43046.291666666664</c:v>
                </c:pt>
                <c:pt idx="10478" formatCode="mm/dd/yyyy\ \ \ hh:mm">
                  <c:v>43046.458333333336</c:v>
                </c:pt>
                <c:pt idx="10479" formatCode="mm/dd/yyyy\ \ \ hh:mm">
                  <c:v>43046.625</c:v>
                </c:pt>
                <c:pt idx="10480" formatCode="mm/dd/yyyy\ \ \ hh:mm">
                  <c:v>43046.791666666664</c:v>
                </c:pt>
                <c:pt idx="10481" formatCode="mm/dd/yyyy\ \ \ hh:mm">
                  <c:v>43046.958333333336</c:v>
                </c:pt>
                <c:pt idx="10482" formatCode="mm/dd/yyyy\ \ \ hh:mm">
                  <c:v>43047.125</c:v>
                </c:pt>
                <c:pt idx="10483" formatCode="mm/dd/yyyy\ \ \ hh:mm">
                  <c:v>43047.291666666664</c:v>
                </c:pt>
                <c:pt idx="10484" formatCode="mm/dd/yyyy\ \ \ hh:mm">
                  <c:v>43047.458333333336</c:v>
                </c:pt>
                <c:pt idx="10485" formatCode="mm/dd/yyyy\ \ \ hh:mm">
                  <c:v>43047.625</c:v>
                </c:pt>
                <c:pt idx="10486" formatCode="mm/dd/yyyy\ \ \ hh:mm">
                  <c:v>43047.791666666664</c:v>
                </c:pt>
                <c:pt idx="10487" formatCode="mm/dd/yyyy\ \ \ hh:mm">
                  <c:v>43047.958333333336</c:v>
                </c:pt>
                <c:pt idx="10488" formatCode="mm/dd/yyyy\ \ \ hh:mm">
                  <c:v>43048.125</c:v>
                </c:pt>
                <c:pt idx="10489" formatCode="mm/dd/yyyy\ \ \ hh:mm">
                  <c:v>43048.291666666664</c:v>
                </c:pt>
                <c:pt idx="10490" formatCode="mm/dd/yyyy\ \ \ hh:mm">
                  <c:v>43048.458333333336</c:v>
                </c:pt>
                <c:pt idx="10491" formatCode="mm/dd/yyyy\ \ \ hh:mm">
                  <c:v>43048.625</c:v>
                </c:pt>
                <c:pt idx="10492" formatCode="mm/dd/yyyy\ \ \ hh:mm">
                  <c:v>43048.791666666664</c:v>
                </c:pt>
                <c:pt idx="10493" formatCode="mm/dd/yyyy\ \ \ hh:mm">
                  <c:v>43048.958333333336</c:v>
                </c:pt>
                <c:pt idx="10494" formatCode="mm/dd/yyyy\ \ \ hh:mm">
                  <c:v>43049.125</c:v>
                </c:pt>
                <c:pt idx="10495" formatCode="mm/dd/yyyy\ \ \ hh:mm">
                  <c:v>43049.291666666664</c:v>
                </c:pt>
                <c:pt idx="10496" formatCode="mm/dd/yyyy\ \ \ hh:mm">
                  <c:v>43049.458333333336</c:v>
                </c:pt>
                <c:pt idx="10497" formatCode="mm/dd/yyyy\ \ \ hh:mm">
                  <c:v>43049.625</c:v>
                </c:pt>
                <c:pt idx="10498" formatCode="mm/dd/yyyy\ \ \ hh:mm">
                  <c:v>43049.791666666664</c:v>
                </c:pt>
                <c:pt idx="10499" formatCode="mm/dd/yyyy\ \ \ hh:mm">
                  <c:v>43049.958333333336</c:v>
                </c:pt>
                <c:pt idx="10500" formatCode="mm/dd/yyyy\ \ \ hh:mm">
                  <c:v>43050.125</c:v>
                </c:pt>
                <c:pt idx="10501" formatCode="mm/dd/yyyy\ \ \ hh:mm">
                  <c:v>43050.291666666664</c:v>
                </c:pt>
                <c:pt idx="10502" formatCode="mm/dd/yyyy\ \ \ hh:mm">
                  <c:v>43050.458333333336</c:v>
                </c:pt>
                <c:pt idx="10503" formatCode="mm/dd/yyyy\ \ \ hh:mm">
                  <c:v>43050.625</c:v>
                </c:pt>
                <c:pt idx="10504" formatCode="mm/dd/yyyy\ \ \ hh:mm">
                  <c:v>43050.791666666664</c:v>
                </c:pt>
                <c:pt idx="10505" formatCode="mm/dd/yyyy\ \ \ hh:mm">
                  <c:v>43050.958333333336</c:v>
                </c:pt>
                <c:pt idx="10506" formatCode="mm/dd/yyyy\ \ \ hh:mm">
                  <c:v>43051.125</c:v>
                </c:pt>
                <c:pt idx="10507" formatCode="mm/dd/yyyy\ \ \ hh:mm">
                  <c:v>43051.291666666664</c:v>
                </c:pt>
                <c:pt idx="10508" formatCode="mm/dd/yyyy\ \ \ hh:mm">
                  <c:v>43051.458333333336</c:v>
                </c:pt>
                <c:pt idx="10509" formatCode="mm/dd/yyyy\ \ \ hh:mm">
                  <c:v>43051.625</c:v>
                </c:pt>
                <c:pt idx="10510" formatCode="mm/dd/yyyy\ \ \ hh:mm">
                  <c:v>43051.791666666664</c:v>
                </c:pt>
                <c:pt idx="10511" formatCode="mm/dd/yyyy\ \ \ hh:mm">
                  <c:v>43051.958333333336</c:v>
                </c:pt>
                <c:pt idx="10512" formatCode="mm/dd/yyyy\ \ \ hh:mm">
                  <c:v>43052.125</c:v>
                </c:pt>
                <c:pt idx="10513" formatCode="mm/dd/yyyy\ \ \ hh:mm">
                  <c:v>43052.291666666664</c:v>
                </c:pt>
                <c:pt idx="10514" formatCode="mm/dd/yyyy\ \ \ hh:mm">
                  <c:v>43052.458333333336</c:v>
                </c:pt>
                <c:pt idx="10515" formatCode="mm/dd/yyyy\ \ \ hh:mm">
                  <c:v>43052.625</c:v>
                </c:pt>
                <c:pt idx="10516" formatCode="mm/dd/yyyy\ \ \ hh:mm">
                  <c:v>43052.791666666664</c:v>
                </c:pt>
                <c:pt idx="10517" formatCode="mm/dd/yyyy\ \ \ hh:mm">
                  <c:v>43052.958333333336</c:v>
                </c:pt>
                <c:pt idx="10518" formatCode="mm/dd/yyyy\ \ \ hh:mm">
                  <c:v>43053.125</c:v>
                </c:pt>
                <c:pt idx="10519" formatCode="mm/dd/yyyy\ \ \ hh:mm">
                  <c:v>43053.291666666664</c:v>
                </c:pt>
                <c:pt idx="10520" formatCode="mm/dd/yyyy\ \ \ hh:mm">
                  <c:v>43053.458333333336</c:v>
                </c:pt>
                <c:pt idx="10521" formatCode="mm/dd/yyyy\ \ \ hh:mm">
                  <c:v>43053.625</c:v>
                </c:pt>
                <c:pt idx="10522" formatCode="mm/dd/yyyy\ \ \ hh:mm">
                  <c:v>43053.791666666664</c:v>
                </c:pt>
                <c:pt idx="10523" formatCode="mm/dd/yyyy\ \ \ hh:mm">
                  <c:v>43053.958333333336</c:v>
                </c:pt>
                <c:pt idx="10524" formatCode="mm/dd/yyyy\ \ \ hh:mm">
                  <c:v>43054.125</c:v>
                </c:pt>
                <c:pt idx="10525" formatCode="mm/dd/yyyy\ \ \ hh:mm">
                  <c:v>43054.291666666664</c:v>
                </c:pt>
                <c:pt idx="10526" formatCode="mm/dd/yyyy\ \ \ hh:mm">
                  <c:v>43054.458333333336</c:v>
                </c:pt>
                <c:pt idx="10527" formatCode="mm/dd/yyyy\ \ \ hh:mm">
                  <c:v>43054.625</c:v>
                </c:pt>
                <c:pt idx="10528" formatCode="mm/dd/yyyy\ \ \ hh:mm">
                  <c:v>43054.791666666664</c:v>
                </c:pt>
                <c:pt idx="10529" formatCode="mm/dd/yyyy\ \ \ hh:mm">
                  <c:v>43054.958333333336</c:v>
                </c:pt>
                <c:pt idx="10530" formatCode="mm/dd/yyyy\ \ \ hh:mm">
                  <c:v>43055.125</c:v>
                </c:pt>
                <c:pt idx="10531" formatCode="mm/dd/yyyy\ \ \ hh:mm">
                  <c:v>43055.291666666664</c:v>
                </c:pt>
                <c:pt idx="10532" formatCode="mm/dd/yyyy\ \ \ hh:mm">
                  <c:v>43055.458333333336</c:v>
                </c:pt>
                <c:pt idx="10533" formatCode="mm/dd/yyyy\ \ \ hh:mm">
                  <c:v>43055.625</c:v>
                </c:pt>
                <c:pt idx="10534" formatCode="mm/dd/yyyy\ \ \ hh:mm">
                  <c:v>43055.791666666664</c:v>
                </c:pt>
                <c:pt idx="10535" formatCode="mm/dd/yyyy\ \ \ hh:mm">
                  <c:v>43055.958333333336</c:v>
                </c:pt>
                <c:pt idx="10536" formatCode="mm/dd/yyyy\ \ \ hh:mm">
                  <c:v>43056.125</c:v>
                </c:pt>
                <c:pt idx="10537" formatCode="mm/dd/yyyy\ \ \ hh:mm">
                  <c:v>43056.291666666664</c:v>
                </c:pt>
                <c:pt idx="10538" formatCode="mm/dd/yyyy\ \ \ hh:mm">
                  <c:v>43056.458333333336</c:v>
                </c:pt>
                <c:pt idx="10539" formatCode="mm/dd/yyyy\ \ \ hh:mm">
                  <c:v>43056.625</c:v>
                </c:pt>
                <c:pt idx="10540" formatCode="mm/dd/yyyy\ \ \ hh:mm">
                  <c:v>43056.791666666664</c:v>
                </c:pt>
                <c:pt idx="10541" formatCode="mm/dd/yyyy\ \ \ hh:mm">
                  <c:v>43056.958333333336</c:v>
                </c:pt>
                <c:pt idx="10542" formatCode="mm/dd/yyyy\ \ \ hh:mm">
                  <c:v>43057.125</c:v>
                </c:pt>
                <c:pt idx="10543" formatCode="mm/dd/yyyy\ \ \ hh:mm">
                  <c:v>43057.291666666664</c:v>
                </c:pt>
                <c:pt idx="10544" formatCode="mm/dd/yyyy\ \ \ hh:mm">
                  <c:v>43057.458333333336</c:v>
                </c:pt>
                <c:pt idx="10545" formatCode="mm/dd/yyyy\ \ \ hh:mm">
                  <c:v>43057.625</c:v>
                </c:pt>
                <c:pt idx="10546" formatCode="mm/dd/yyyy\ \ \ hh:mm">
                  <c:v>43057.791666666664</c:v>
                </c:pt>
                <c:pt idx="10547" formatCode="mm/dd/yyyy\ \ \ hh:mm">
                  <c:v>43057.958333333336</c:v>
                </c:pt>
                <c:pt idx="10548" formatCode="mm/dd/yyyy\ \ \ hh:mm">
                  <c:v>43058.125</c:v>
                </c:pt>
                <c:pt idx="10549" formatCode="mm/dd/yyyy\ \ \ hh:mm">
                  <c:v>43058.291666666664</c:v>
                </c:pt>
                <c:pt idx="10550" formatCode="mm/dd/yyyy\ \ \ hh:mm">
                  <c:v>43058.458333333336</c:v>
                </c:pt>
                <c:pt idx="10551" formatCode="mm/dd/yyyy\ \ \ hh:mm">
                  <c:v>43058.625</c:v>
                </c:pt>
                <c:pt idx="10552" formatCode="mm/dd/yyyy\ \ \ hh:mm">
                  <c:v>43058.791666666664</c:v>
                </c:pt>
                <c:pt idx="10553" formatCode="mm/dd/yyyy\ \ \ hh:mm">
                  <c:v>43058.958333333336</c:v>
                </c:pt>
                <c:pt idx="10554" formatCode="mm/dd/yyyy\ \ \ hh:mm">
                  <c:v>43059.125</c:v>
                </c:pt>
                <c:pt idx="10555" formatCode="mm/dd/yyyy\ \ \ hh:mm">
                  <c:v>43059.291666666664</c:v>
                </c:pt>
                <c:pt idx="10556" formatCode="mm/dd/yyyy\ \ \ hh:mm">
                  <c:v>43059.458333333336</c:v>
                </c:pt>
                <c:pt idx="10557" formatCode="mm/dd/yyyy\ \ \ hh:mm">
                  <c:v>43059.625</c:v>
                </c:pt>
                <c:pt idx="10558" formatCode="mm/dd/yyyy\ \ \ hh:mm">
                  <c:v>43059.791666666664</c:v>
                </c:pt>
                <c:pt idx="10559" formatCode="mm/dd/yyyy\ \ \ hh:mm">
                  <c:v>43059.958333333336</c:v>
                </c:pt>
                <c:pt idx="10560" formatCode="mm/dd/yyyy\ \ \ hh:mm">
                  <c:v>43060.125</c:v>
                </c:pt>
                <c:pt idx="10561" formatCode="mm/dd/yyyy\ \ \ hh:mm">
                  <c:v>43060.291666666664</c:v>
                </c:pt>
                <c:pt idx="10562" formatCode="mm/dd/yyyy\ \ \ hh:mm">
                  <c:v>43060.458333333336</c:v>
                </c:pt>
                <c:pt idx="10563" formatCode="mm/dd/yyyy\ \ \ hh:mm">
                  <c:v>43060.625</c:v>
                </c:pt>
                <c:pt idx="10564" formatCode="mm/dd/yyyy\ \ \ hh:mm">
                  <c:v>43060.791666666664</c:v>
                </c:pt>
                <c:pt idx="10565" formatCode="mm/dd/yyyy\ \ \ hh:mm">
                  <c:v>43060.958333333336</c:v>
                </c:pt>
                <c:pt idx="10566" formatCode="mm/dd/yyyy\ \ \ hh:mm">
                  <c:v>43061.125</c:v>
                </c:pt>
                <c:pt idx="10567" formatCode="mm/dd/yyyy\ \ \ hh:mm">
                  <c:v>43061.291666666664</c:v>
                </c:pt>
                <c:pt idx="10568" formatCode="mm/dd/yyyy\ \ \ hh:mm">
                  <c:v>43061.458333333336</c:v>
                </c:pt>
                <c:pt idx="10569" formatCode="mm/dd/yyyy\ \ \ hh:mm">
                  <c:v>43061.625</c:v>
                </c:pt>
                <c:pt idx="10570" formatCode="mm/dd/yyyy\ \ \ hh:mm">
                  <c:v>43061.791666666664</c:v>
                </c:pt>
                <c:pt idx="10571" formatCode="mm/dd/yyyy\ \ \ hh:mm">
                  <c:v>43061.958333333336</c:v>
                </c:pt>
                <c:pt idx="10572" formatCode="mm/dd/yyyy\ \ \ hh:mm">
                  <c:v>43062.125</c:v>
                </c:pt>
                <c:pt idx="10573" formatCode="mm/dd/yyyy\ \ \ hh:mm">
                  <c:v>43062.291666666664</c:v>
                </c:pt>
                <c:pt idx="10574" formatCode="mm/dd/yyyy\ \ \ hh:mm">
                  <c:v>43062.458333333336</c:v>
                </c:pt>
                <c:pt idx="10575" formatCode="mm/dd/yyyy\ \ \ hh:mm">
                  <c:v>43062.625</c:v>
                </c:pt>
                <c:pt idx="10576" formatCode="mm/dd/yyyy\ \ \ hh:mm">
                  <c:v>43062.791666666664</c:v>
                </c:pt>
                <c:pt idx="10577" formatCode="mm/dd/yyyy\ \ \ hh:mm">
                  <c:v>43062.958333333336</c:v>
                </c:pt>
                <c:pt idx="10578" formatCode="mm/dd/yyyy\ \ \ hh:mm">
                  <c:v>43063.125</c:v>
                </c:pt>
                <c:pt idx="10579" formatCode="mm/dd/yyyy\ \ \ hh:mm">
                  <c:v>43063.291666666664</c:v>
                </c:pt>
                <c:pt idx="10580" formatCode="mm/dd/yyyy\ \ \ hh:mm">
                  <c:v>43063.458333333336</c:v>
                </c:pt>
                <c:pt idx="10581" formatCode="mm/dd/yyyy\ \ \ hh:mm">
                  <c:v>43063.625</c:v>
                </c:pt>
                <c:pt idx="10582" formatCode="mm/dd/yyyy\ \ \ hh:mm">
                  <c:v>43063.791666666664</c:v>
                </c:pt>
                <c:pt idx="10583" formatCode="mm/dd/yyyy\ \ \ hh:mm">
                  <c:v>43063.958333333336</c:v>
                </c:pt>
                <c:pt idx="10584" formatCode="mm/dd/yyyy\ \ \ hh:mm">
                  <c:v>43064.125</c:v>
                </c:pt>
                <c:pt idx="10585" formatCode="mm/dd/yyyy\ \ \ hh:mm">
                  <c:v>43064.291666666664</c:v>
                </c:pt>
                <c:pt idx="10586" formatCode="mm/dd/yyyy\ \ \ hh:mm">
                  <c:v>43064.458333333336</c:v>
                </c:pt>
                <c:pt idx="10587" formatCode="mm/dd/yyyy\ \ \ hh:mm">
                  <c:v>43064.625</c:v>
                </c:pt>
                <c:pt idx="10588" formatCode="mm/dd/yyyy\ \ \ hh:mm">
                  <c:v>43064.791666666664</c:v>
                </c:pt>
                <c:pt idx="10589" formatCode="mm/dd/yyyy\ \ \ hh:mm">
                  <c:v>43064.958333333336</c:v>
                </c:pt>
                <c:pt idx="10590" formatCode="mm/dd/yyyy\ \ \ hh:mm">
                  <c:v>43065.125</c:v>
                </c:pt>
                <c:pt idx="10591" formatCode="mm/dd/yyyy\ \ \ hh:mm">
                  <c:v>43065.291666666664</c:v>
                </c:pt>
                <c:pt idx="10592" formatCode="mm/dd/yyyy\ \ \ hh:mm">
                  <c:v>43065.458333333336</c:v>
                </c:pt>
                <c:pt idx="10593" formatCode="mm/dd/yyyy\ \ \ hh:mm">
                  <c:v>43065.625</c:v>
                </c:pt>
                <c:pt idx="10594" formatCode="mm/dd/yyyy\ \ \ hh:mm">
                  <c:v>43065.791666666664</c:v>
                </c:pt>
                <c:pt idx="10595" formatCode="mm/dd/yyyy\ \ \ hh:mm">
                  <c:v>43065.958333333336</c:v>
                </c:pt>
                <c:pt idx="10596" formatCode="mm/dd/yyyy\ \ \ hh:mm">
                  <c:v>43066.125</c:v>
                </c:pt>
                <c:pt idx="10597" formatCode="mm/dd/yyyy\ \ \ hh:mm">
                  <c:v>43066.291666666664</c:v>
                </c:pt>
                <c:pt idx="10598" formatCode="mm/dd/yyyy\ \ \ hh:mm">
                  <c:v>43066.458333333336</c:v>
                </c:pt>
                <c:pt idx="10599" formatCode="mm/dd/yyyy\ \ \ hh:mm">
                  <c:v>43066.625</c:v>
                </c:pt>
                <c:pt idx="10600" formatCode="mm/dd/yyyy\ \ \ hh:mm">
                  <c:v>43066.791666666664</c:v>
                </c:pt>
                <c:pt idx="10601" formatCode="mm/dd/yyyy\ \ \ hh:mm">
                  <c:v>43066.958333333336</c:v>
                </c:pt>
                <c:pt idx="10602" formatCode="mm/dd/yyyy\ \ \ hh:mm">
                  <c:v>43067.125</c:v>
                </c:pt>
                <c:pt idx="10603" formatCode="mm/dd/yyyy\ \ \ hh:mm">
                  <c:v>43067.291666666664</c:v>
                </c:pt>
                <c:pt idx="10604" formatCode="mm/dd/yyyy\ \ \ hh:mm">
                  <c:v>43067.458333333336</c:v>
                </c:pt>
                <c:pt idx="10605" formatCode="mm/dd/yyyy\ \ \ hh:mm">
                  <c:v>43067.625</c:v>
                </c:pt>
                <c:pt idx="10606" formatCode="mm/dd/yyyy\ \ \ hh:mm">
                  <c:v>43067.791666666664</c:v>
                </c:pt>
                <c:pt idx="10607" formatCode="mm/dd/yyyy\ \ \ hh:mm">
                  <c:v>43067.958333333336</c:v>
                </c:pt>
                <c:pt idx="10608" formatCode="mm/dd/yyyy\ \ \ hh:mm">
                  <c:v>43068.125</c:v>
                </c:pt>
                <c:pt idx="10609" formatCode="mm/dd/yyyy\ \ \ hh:mm">
                  <c:v>43068.291666666664</c:v>
                </c:pt>
                <c:pt idx="10610" formatCode="mm/dd/yyyy\ \ \ hh:mm">
                  <c:v>43068.458333333336</c:v>
                </c:pt>
                <c:pt idx="10611" formatCode="mm/dd/yyyy\ \ \ hh:mm">
                  <c:v>43068.625</c:v>
                </c:pt>
                <c:pt idx="10612" formatCode="mm/dd/yyyy\ \ \ hh:mm">
                  <c:v>43068.791666666664</c:v>
                </c:pt>
                <c:pt idx="10613" formatCode="mm/dd/yyyy\ \ \ hh:mm">
                  <c:v>43068.958333333336</c:v>
                </c:pt>
                <c:pt idx="10614" formatCode="mm/dd/yyyy\ \ \ hh:mm">
                  <c:v>43069.125</c:v>
                </c:pt>
                <c:pt idx="10615" formatCode="mm/dd/yyyy\ \ \ hh:mm">
                  <c:v>43069.291666666664</c:v>
                </c:pt>
                <c:pt idx="10616" formatCode="mm/dd/yyyy\ \ \ hh:mm">
                  <c:v>43069.458333333336</c:v>
                </c:pt>
                <c:pt idx="10617" formatCode="mm/dd/yyyy\ \ \ hh:mm">
                  <c:v>43069.625</c:v>
                </c:pt>
                <c:pt idx="10618" formatCode="mm/dd/yyyy\ \ \ hh:mm">
                  <c:v>43069.791666666664</c:v>
                </c:pt>
                <c:pt idx="10619" formatCode="mm/dd/yyyy\ \ \ hh:mm">
                  <c:v>43069.958333333336</c:v>
                </c:pt>
                <c:pt idx="10620" formatCode="mm/dd/yyyy\ \ \ hh:mm">
                  <c:v>43070.125</c:v>
                </c:pt>
                <c:pt idx="10621" formatCode="mm/dd/yyyy\ \ \ hh:mm">
                  <c:v>43070.291666666664</c:v>
                </c:pt>
                <c:pt idx="10622" formatCode="mm/dd/yyyy\ \ \ hh:mm">
                  <c:v>43070.458333333336</c:v>
                </c:pt>
                <c:pt idx="10623" formatCode="mm/dd/yyyy\ \ \ hh:mm">
                  <c:v>43070.625</c:v>
                </c:pt>
                <c:pt idx="10624" formatCode="mm/dd/yyyy\ \ \ hh:mm">
                  <c:v>43070.791666666664</c:v>
                </c:pt>
                <c:pt idx="10625" formatCode="mm/dd/yyyy\ \ \ hh:mm">
                  <c:v>43070.958333333336</c:v>
                </c:pt>
                <c:pt idx="10626" formatCode="mm/dd/yyyy\ \ \ hh:mm">
                  <c:v>43071.125</c:v>
                </c:pt>
                <c:pt idx="10627" formatCode="mm/dd/yyyy\ \ \ hh:mm">
                  <c:v>43071.291666666664</c:v>
                </c:pt>
                <c:pt idx="10628" formatCode="mm/dd/yyyy\ \ \ hh:mm">
                  <c:v>43071.458333333336</c:v>
                </c:pt>
                <c:pt idx="10629" formatCode="mm/dd/yyyy\ \ \ hh:mm">
                  <c:v>43071.625</c:v>
                </c:pt>
                <c:pt idx="10630" formatCode="mm/dd/yyyy\ \ \ hh:mm">
                  <c:v>43071.791666666664</c:v>
                </c:pt>
                <c:pt idx="10631" formatCode="mm/dd/yyyy\ \ \ hh:mm">
                  <c:v>43071.958333333336</c:v>
                </c:pt>
                <c:pt idx="10632" formatCode="mm/dd/yyyy\ \ \ hh:mm">
                  <c:v>43072.125</c:v>
                </c:pt>
                <c:pt idx="10633" formatCode="mm/dd/yyyy\ \ \ hh:mm">
                  <c:v>43072.291666666664</c:v>
                </c:pt>
                <c:pt idx="10634" formatCode="mm/dd/yyyy\ \ \ hh:mm">
                  <c:v>43072.458333333336</c:v>
                </c:pt>
                <c:pt idx="10635" formatCode="mm/dd/yyyy\ \ \ hh:mm">
                  <c:v>43072.625</c:v>
                </c:pt>
                <c:pt idx="10636" formatCode="mm/dd/yyyy\ \ \ hh:mm">
                  <c:v>43072.791666666664</c:v>
                </c:pt>
                <c:pt idx="10637" formatCode="mm/dd/yyyy\ \ \ hh:mm">
                  <c:v>43072.958333333336</c:v>
                </c:pt>
                <c:pt idx="10638" formatCode="mm/dd/yyyy\ \ \ hh:mm">
                  <c:v>43073.125</c:v>
                </c:pt>
                <c:pt idx="10639" formatCode="mm/dd/yyyy\ \ \ hh:mm">
                  <c:v>43073.291666666664</c:v>
                </c:pt>
                <c:pt idx="10640" formatCode="mm/dd/yyyy\ \ \ hh:mm">
                  <c:v>43073.458333333336</c:v>
                </c:pt>
                <c:pt idx="10641" formatCode="mm/dd/yyyy\ \ \ hh:mm">
                  <c:v>43073.625</c:v>
                </c:pt>
                <c:pt idx="10642" formatCode="mm/dd/yyyy\ \ \ hh:mm">
                  <c:v>43073.791666666664</c:v>
                </c:pt>
                <c:pt idx="10643" formatCode="mm/dd/yyyy\ \ \ hh:mm">
                  <c:v>43073.958333333336</c:v>
                </c:pt>
                <c:pt idx="10644" formatCode="mm/dd/yyyy\ \ \ hh:mm">
                  <c:v>43074.125</c:v>
                </c:pt>
                <c:pt idx="10645" formatCode="mm/dd/yyyy\ \ \ hh:mm">
                  <c:v>43074.291666666664</c:v>
                </c:pt>
                <c:pt idx="10646" formatCode="mm/dd/yyyy\ \ \ hh:mm">
                  <c:v>43074.458333333336</c:v>
                </c:pt>
                <c:pt idx="10647" formatCode="mm/dd/yyyy\ \ \ hh:mm">
                  <c:v>43074.625</c:v>
                </c:pt>
                <c:pt idx="10648" formatCode="mm/dd/yyyy\ \ \ hh:mm">
                  <c:v>43074.791666666664</c:v>
                </c:pt>
                <c:pt idx="10649" formatCode="mm/dd/yyyy\ \ \ hh:mm">
                  <c:v>43074.958333333336</c:v>
                </c:pt>
                <c:pt idx="10650" formatCode="mm/dd/yyyy\ \ \ hh:mm">
                  <c:v>43075.125</c:v>
                </c:pt>
                <c:pt idx="10651" formatCode="mm/dd/yyyy\ \ \ hh:mm">
                  <c:v>43075.291666666664</c:v>
                </c:pt>
                <c:pt idx="10652" formatCode="mm/dd/yyyy\ \ \ hh:mm">
                  <c:v>43075.458333333336</c:v>
                </c:pt>
                <c:pt idx="10653" formatCode="mm/dd/yyyy\ \ \ hh:mm">
                  <c:v>43075.625</c:v>
                </c:pt>
                <c:pt idx="10654" formatCode="mm/dd/yyyy\ \ \ hh:mm">
                  <c:v>43075.791666666664</c:v>
                </c:pt>
                <c:pt idx="10655" formatCode="mm/dd/yyyy\ \ \ hh:mm">
                  <c:v>43075.958333333336</c:v>
                </c:pt>
                <c:pt idx="10656" formatCode="mm/dd/yyyy\ \ \ hh:mm">
                  <c:v>43076.125</c:v>
                </c:pt>
                <c:pt idx="10657" formatCode="mm/dd/yyyy\ \ \ hh:mm">
                  <c:v>43076.291666666664</c:v>
                </c:pt>
                <c:pt idx="10658" formatCode="mm/dd/yyyy\ \ \ hh:mm">
                  <c:v>43076.458333333336</c:v>
                </c:pt>
                <c:pt idx="10659" formatCode="mm/dd/yyyy\ \ \ hh:mm">
                  <c:v>43076.625</c:v>
                </c:pt>
                <c:pt idx="10660" formatCode="mm/dd/yyyy\ \ \ hh:mm">
                  <c:v>43076.791666666664</c:v>
                </c:pt>
                <c:pt idx="10661" formatCode="mm/dd/yyyy\ \ \ hh:mm">
                  <c:v>43076.958333333336</c:v>
                </c:pt>
                <c:pt idx="10662" formatCode="mm/dd/yyyy\ \ \ hh:mm">
                  <c:v>43077.125</c:v>
                </c:pt>
                <c:pt idx="10663" formatCode="mm/dd/yyyy\ \ \ hh:mm">
                  <c:v>43077.291666666664</c:v>
                </c:pt>
                <c:pt idx="10664" formatCode="mm/dd/yyyy\ \ \ hh:mm">
                  <c:v>43077.458333333336</c:v>
                </c:pt>
                <c:pt idx="10665" formatCode="mm/dd/yyyy\ \ \ hh:mm">
                  <c:v>43077.625</c:v>
                </c:pt>
                <c:pt idx="10666" formatCode="mm/dd/yyyy\ \ \ hh:mm">
                  <c:v>43077.791666666664</c:v>
                </c:pt>
                <c:pt idx="10667" formatCode="mm/dd/yyyy\ \ \ hh:mm">
                  <c:v>43077.958333333336</c:v>
                </c:pt>
                <c:pt idx="10668" formatCode="mm/dd/yyyy\ \ \ hh:mm">
                  <c:v>43078.125</c:v>
                </c:pt>
                <c:pt idx="10669" formatCode="mm/dd/yyyy\ \ \ hh:mm">
                  <c:v>43078.291666666664</c:v>
                </c:pt>
                <c:pt idx="10670" formatCode="mm/dd/yyyy\ \ \ hh:mm">
                  <c:v>43078.458333333336</c:v>
                </c:pt>
                <c:pt idx="10671" formatCode="mm/dd/yyyy\ \ \ hh:mm">
                  <c:v>43078.625</c:v>
                </c:pt>
                <c:pt idx="10672" formatCode="mm/dd/yyyy\ \ \ hh:mm">
                  <c:v>43078.791666666664</c:v>
                </c:pt>
                <c:pt idx="10673" formatCode="mm/dd/yyyy\ \ \ hh:mm">
                  <c:v>43078.958333333336</c:v>
                </c:pt>
                <c:pt idx="10674" formatCode="mm/dd/yyyy\ \ \ hh:mm">
                  <c:v>43079.125</c:v>
                </c:pt>
                <c:pt idx="10675" formatCode="mm/dd/yyyy\ \ \ hh:mm">
                  <c:v>43079.291666666664</c:v>
                </c:pt>
                <c:pt idx="10676" formatCode="mm/dd/yyyy\ \ \ hh:mm">
                  <c:v>43079.458333333336</c:v>
                </c:pt>
                <c:pt idx="10677" formatCode="mm/dd/yyyy\ \ \ hh:mm">
                  <c:v>43079.625</c:v>
                </c:pt>
                <c:pt idx="10678" formatCode="mm/dd/yyyy\ \ \ hh:mm">
                  <c:v>43079.791666666664</c:v>
                </c:pt>
                <c:pt idx="10679" formatCode="mm/dd/yyyy\ \ \ hh:mm">
                  <c:v>43079.958333333336</c:v>
                </c:pt>
                <c:pt idx="10680" formatCode="mm/dd/yyyy\ \ \ hh:mm">
                  <c:v>43080.125</c:v>
                </c:pt>
                <c:pt idx="10681" formatCode="mm/dd/yyyy\ \ \ hh:mm">
                  <c:v>43080.291666666664</c:v>
                </c:pt>
                <c:pt idx="10682" formatCode="mm/dd/yyyy\ \ \ hh:mm">
                  <c:v>43080.458333333336</c:v>
                </c:pt>
                <c:pt idx="10683" formatCode="mm/dd/yyyy\ \ \ hh:mm">
                  <c:v>43080.625</c:v>
                </c:pt>
                <c:pt idx="10684" formatCode="mm/dd/yyyy\ \ \ hh:mm">
                  <c:v>43080.791666666664</c:v>
                </c:pt>
                <c:pt idx="10685" formatCode="mm/dd/yyyy\ \ \ hh:mm">
                  <c:v>43080.958333333336</c:v>
                </c:pt>
                <c:pt idx="10686" formatCode="mm/dd/yyyy\ \ \ hh:mm">
                  <c:v>43081.125</c:v>
                </c:pt>
                <c:pt idx="10687" formatCode="mm/dd/yyyy\ \ \ hh:mm">
                  <c:v>43081.291666666664</c:v>
                </c:pt>
                <c:pt idx="10688" formatCode="mm/dd/yyyy\ \ \ hh:mm">
                  <c:v>43081.458333333336</c:v>
                </c:pt>
                <c:pt idx="10689" formatCode="mm/dd/yyyy\ \ \ hh:mm">
                  <c:v>43081.625</c:v>
                </c:pt>
                <c:pt idx="10690" formatCode="mm/dd/yyyy\ \ \ hh:mm">
                  <c:v>43081.791666666664</c:v>
                </c:pt>
                <c:pt idx="10691" formatCode="mm/dd/yyyy\ \ \ hh:mm">
                  <c:v>43081.958333333336</c:v>
                </c:pt>
                <c:pt idx="10692" formatCode="mm/dd/yyyy\ \ \ hh:mm">
                  <c:v>43082.125</c:v>
                </c:pt>
                <c:pt idx="10693" formatCode="mm/dd/yyyy\ \ \ hh:mm">
                  <c:v>43082.291666666664</c:v>
                </c:pt>
                <c:pt idx="10694" formatCode="mm/dd/yyyy\ \ \ hh:mm">
                  <c:v>43082.458333333336</c:v>
                </c:pt>
                <c:pt idx="10695" formatCode="mm/dd/yyyy\ \ \ hh:mm">
                  <c:v>43082.625</c:v>
                </c:pt>
                <c:pt idx="10696" formatCode="mm/dd/yyyy\ \ \ hh:mm">
                  <c:v>43082.791666666664</c:v>
                </c:pt>
                <c:pt idx="10697" formatCode="mm/dd/yyyy\ \ \ hh:mm">
                  <c:v>43082.958333333336</c:v>
                </c:pt>
                <c:pt idx="10698" formatCode="mm/dd/yyyy\ \ \ hh:mm">
                  <c:v>43083.125</c:v>
                </c:pt>
                <c:pt idx="10699" formatCode="mm/dd/yyyy\ \ \ hh:mm">
                  <c:v>43083.291666666664</c:v>
                </c:pt>
                <c:pt idx="10700" formatCode="mm/dd/yyyy\ \ \ hh:mm">
                  <c:v>43083.458333333336</c:v>
                </c:pt>
                <c:pt idx="10701" formatCode="mm/dd/yyyy\ \ \ hh:mm">
                  <c:v>43083.625</c:v>
                </c:pt>
                <c:pt idx="10702" formatCode="mm/dd/yyyy\ \ \ hh:mm">
                  <c:v>43083.791666666664</c:v>
                </c:pt>
                <c:pt idx="10703" formatCode="mm/dd/yyyy\ \ \ hh:mm">
                  <c:v>43083.958333333336</c:v>
                </c:pt>
                <c:pt idx="10704" formatCode="mm/dd/yyyy\ \ \ hh:mm">
                  <c:v>43084.125</c:v>
                </c:pt>
                <c:pt idx="10705" formatCode="mm/dd/yyyy\ \ \ hh:mm">
                  <c:v>43084.291666666664</c:v>
                </c:pt>
                <c:pt idx="10706" formatCode="mm/dd/yyyy\ \ \ hh:mm">
                  <c:v>43084.458333333336</c:v>
                </c:pt>
                <c:pt idx="10707" formatCode="mm/dd/yyyy\ \ \ hh:mm">
                  <c:v>43084.625</c:v>
                </c:pt>
                <c:pt idx="10708" formatCode="mm/dd/yyyy\ \ \ hh:mm">
                  <c:v>43084.791666666664</c:v>
                </c:pt>
                <c:pt idx="10709" formatCode="mm/dd/yyyy\ \ \ hh:mm">
                  <c:v>43084.958333333336</c:v>
                </c:pt>
                <c:pt idx="10710" formatCode="mm/dd/yyyy\ \ \ hh:mm">
                  <c:v>43085.125</c:v>
                </c:pt>
                <c:pt idx="10711" formatCode="mm/dd/yyyy\ \ \ hh:mm">
                  <c:v>43085.291666666664</c:v>
                </c:pt>
                <c:pt idx="10712" formatCode="mm/dd/yyyy\ \ \ hh:mm">
                  <c:v>43085.458333333336</c:v>
                </c:pt>
                <c:pt idx="10713" formatCode="mm/dd/yyyy\ \ \ hh:mm">
                  <c:v>43085.625</c:v>
                </c:pt>
                <c:pt idx="10714" formatCode="mm/dd/yyyy\ \ \ hh:mm">
                  <c:v>43085.791666666664</c:v>
                </c:pt>
                <c:pt idx="10715" formatCode="mm/dd/yyyy\ \ \ hh:mm">
                  <c:v>43085.958333333336</c:v>
                </c:pt>
                <c:pt idx="10716" formatCode="mm/dd/yyyy\ \ \ hh:mm">
                  <c:v>43086.125</c:v>
                </c:pt>
                <c:pt idx="10717" formatCode="mm/dd/yyyy\ \ \ hh:mm">
                  <c:v>43086.291666666664</c:v>
                </c:pt>
                <c:pt idx="10718" formatCode="mm/dd/yyyy\ \ \ hh:mm">
                  <c:v>43086.458333333336</c:v>
                </c:pt>
                <c:pt idx="10719" formatCode="mm/dd/yyyy\ \ \ hh:mm">
                  <c:v>43086.625</c:v>
                </c:pt>
                <c:pt idx="10720" formatCode="mm/dd/yyyy\ \ \ hh:mm">
                  <c:v>43086.791666666664</c:v>
                </c:pt>
                <c:pt idx="10721" formatCode="mm/dd/yyyy\ \ \ hh:mm">
                  <c:v>43086.958333333336</c:v>
                </c:pt>
                <c:pt idx="10722" formatCode="mm/dd/yyyy\ \ \ hh:mm">
                  <c:v>43087.125</c:v>
                </c:pt>
                <c:pt idx="10723" formatCode="mm/dd/yyyy\ \ \ hh:mm">
                  <c:v>43087.291666666664</c:v>
                </c:pt>
                <c:pt idx="10724" formatCode="mm/dd/yyyy\ \ \ hh:mm">
                  <c:v>43087.458333333336</c:v>
                </c:pt>
                <c:pt idx="10725" formatCode="mm/dd/yyyy\ \ \ hh:mm">
                  <c:v>43087.625</c:v>
                </c:pt>
                <c:pt idx="10726" formatCode="mm/dd/yyyy\ \ \ hh:mm">
                  <c:v>43087.791666666664</c:v>
                </c:pt>
                <c:pt idx="10727" formatCode="mm/dd/yyyy\ \ \ hh:mm">
                  <c:v>43087.958333333336</c:v>
                </c:pt>
                <c:pt idx="10728" formatCode="mm/dd/yyyy\ \ \ hh:mm">
                  <c:v>43088.125</c:v>
                </c:pt>
                <c:pt idx="10729" formatCode="mm/dd/yyyy\ \ \ hh:mm">
                  <c:v>43088.291666666664</c:v>
                </c:pt>
                <c:pt idx="10730" formatCode="mm/dd/yyyy\ \ \ hh:mm">
                  <c:v>43088.458333333336</c:v>
                </c:pt>
                <c:pt idx="10731" formatCode="mm/dd/yyyy\ \ \ hh:mm">
                  <c:v>43088.625</c:v>
                </c:pt>
                <c:pt idx="10732" formatCode="mm/dd/yyyy\ \ \ hh:mm">
                  <c:v>43088.791666666664</c:v>
                </c:pt>
                <c:pt idx="10733" formatCode="mm/dd/yyyy\ \ \ hh:mm">
                  <c:v>43088.958333333336</c:v>
                </c:pt>
                <c:pt idx="10734" formatCode="mm/dd/yyyy\ \ \ hh:mm">
                  <c:v>43089.125</c:v>
                </c:pt>
                <c:pt idx="10735" formatCode="mm/dd/yyyy\ \ \ hh:mm">
                  <c:v>43089.291666666664</c:v>
                </c:pt>
                <c:pt idx="10736" formatCode="mm/dd/yyyy\ \ \ hh:mm">
                  <c:v>43089.458333333336</c:v>
                </c:pt>
                <c:pt idx="10737" formatCode="mm/dd/yyyy\ \ \ hh:mm">
                  <c:v>43089.625</c:v>
                </c:pt>
                <c:pt idx="10738" formatCode="mm/dd/yyyy\ \ \ hh:mm">
                  <c:v>43089.791666666664</c:v>
                </c:pt>
                <c:pt idx="10739" formatCode="mm/dd/yyyy\ \ \ hh:mm">
                  <c:v>43089.958333333336</c:v>
                </c:pt>
                <c:pt idx="10740" formatCode="mm/dd/yyyy\ \ \ hh:mm">
                  <c:v>43090.125</c:v>
                </c:pt>
                <c:pt idx="10741" formatCode="mm/dd/yyyy\ \ \ hh:mm">
                  <c:v>43090.291666666664</c:v>
                </c:pt>
                <c:pt idx="10742" formatCode="mm/dd/yyyy\ \ \ hh:mm">
                  <c:v>43090.458333333336</c:v>
                </c:pt>
                <c:pt idx="10743" formatCode="mm/dd/yyyy\ \ \ hh:mm">
                  <c:v>43090.625</c:v>
                </c:pt>
                <c:pt idx="10744" formatCode="mm/dd/yyyy\ \ \ hh:mm">
                  <c:v>43090.791666666664</c:v>
                </c:pt>
                <c:pt idx="10745" formatCode="mm/dd/yyyy\ \ \ hh:mm">
                  <c:v>43090.958333333336</c:v>
                </c:pt>
                <c:pt idx="10746" formatCode="mm/dd/yyyy\ \ \ hh:mm">
                  <c:v>43091.125</c:v>
                </c:pt>
                <c:pt idx="10747" formatCode="mm/dd/yyyy\ \ \ hh:mm">
                  <c:v>43091.291666666664</c:v>
                </c:pt>
                <c:pt idx="10748" formatCode="mm/dd/yyyy\ \ \ hh:mm">
                  <c:v>43091.458333333336</c:v>
                </c:pt>
                <c:pt idx="10749" formatCode="mm/dd/yyyy\ \ \ hh:mm">
                  <c:v>43091.625</c:v>
                </c:pt>
                <c:pt idx="10750" formatCode="mm/dd/yyyy\ \ \ hh:mm">
                  <c:v>43091.791666666664</c:v>
                </c:pt>
                <c:pt idx="10751" formatCode="mm/dd/yyyy\ \ \ hh:mm">
                  <c:v>43091.958333333336</c:v>
                </c:pt>
                <c:pt idx="10752" formatCode="mm/dd/yyyy\ \ \ hh:mm">
                  <c:v>43092.125</c:v>
                </c:pt>
                <c:pt idx="10753" formatCode="mm/dd/yyyy\ \ \ hh:mm">
                  <c:v>43092.291666666664</c:v>
                </c:pt>
                <c:pt idx="10754" formatCode="mm/dd/yyyy\ \ \ hh:mm">
                  <c:v>43092.458333333336</c:v>
                </c:pt>
                <c:pt idx="10755" formatCode="mm/dd/yyyy\ \ \ hh:mm">
                  <c:v>43092.625</c:v>
                </c:pt>
                <c:pt idx="10756" formatCode="mm/dd/yyyy\ \ \ hh:mm">
                  <c:v>43092.791666666664</c:v>
                </c:pt>
                <c:pt idx="10757" formatCode="mm/dd/yyyy\ \ \ hh:mm">
                  <c:v>43092.958333333336</c:v>
                </c:pt>
                <c:pt idx="10758" formatCode="mm/dd/yyyy\ \ \ hh:mm">
                  <c:v>43093.125</c:v>
                </c:pt>
                <c:pt idx="10759" formatCode="mm/dd/yyyy\ \ \ hh:mm">
                  <c:v>43093.291666666664</c:v>
                </c:pt>
                <c:pt idx="10760" formatCode="mm/dd/yyyy\ \ \ hh:mm">
                  <c:v>43093.458333333336</c:v>
                </c:pt>
                <c:pt idx="10761" formatCode="mm/dd/yyyy\ \ \ hh:mm">
                  <c:v>43093.625</c:v>
                </c:pt>
                <c:pt idx="10762" formatCode="mm/dd/yyyy\ \ \ hh:mm">
                  <c:v>43093.791666666664</c:v>
                </c:pt>
                <c:pt idx="10763" formatCode="mm/dd/yyyy\ \ \ hh:mm">
                  <c:v>43093.958333333336</c:v>
                </c:pt>
                <c:pt idx="10764" formatCode="mm/dd/yyyy\ \ \ hh:mm">
                  <c:v>43094.125</c:v>
                </c:pt>
                <c:pt idx="10765" formatCode="mm/dd/yyyy\ \ \ hh:mm">
                  <c:v>43094.291666666664</c:v>
                </c:pt>
                <c:pt idx="10766" formatCode="mm/dd/yyyy\ \ \ hh:mm">
                  <c:v>43094.458333333336</c:v>
                </c:pt>
                <c:pt idx="10767" formatCode="mm/dd/yyyy\ \ \ hh:mm">
                  <c:v>43094.625</c:v>
                </c:pt>
                <c:pt idx="10768" formatCode="mm/dd/yyyy\ \ \ hh:mm">
                  <c:v>43094.791666666664</c:v>
                </c:pt>
                <c:pt idx="10769" formatCode="mm/dd/yyyy\ \ \ hh:mm">
                  <c:v>43094.958333333336</c:v>
                </c:pt>
                <c:pt idx="10770" formatCode="mm/dd/yyyy\ \ \ hh:mm">
                  <c:v>43095.125</c:v>
                </c:pt>
                <c:pt idx="10771" formatCode="mm/dd/yyyy\ \ \ hh:mm">
                  <c:v>43095.291666666664</c:v>
                </c:pt>
                <c:pt idx="10772" formatCode="mm/dd/yyyy\ \ \ hh:mm">
                  <c:v>43095.458333333336</c:v>
                </c:pt>
                <c:pt idx="10773" formatCode="mm/dd/yyyy\ \ \ hh:mm">
                  <c:v>43095.625</c:v>
                </c:pt>
                <c:pt idx="10774" formatCode="mm/dd/yyyy\ \ \ hh:mm">
                  <c:v>43095.791666666664</c:v>
                </c:pt>
                <c:pt idx="10775" formatCode="mm/dd/yyyy\ \ \ hh:mm">
                  <c:v>43095.958333333336</c:v>
                </c:pt>
                <c:pt idx="10776" formatCode="mm/dd/yyyy\ \ \ hh:mm">
                  <c:v>43096.125</c:v>
                </c:pt>
                <c:pt idx="10777" formatCode="mm/dd/yyyy\ \ \ hh:mm">
                  <c:v>43096.291666666664</c:v>
                </c:pt>
                <c:pt idx="10778" formatCode="mm/dd/yyyy\ \ \ hh:mm">
                  <c:v>43096.458333333336</c:v>
                </c:pt>
                <c:pt idx="10779" formatCode="mm/dd/yyyy\ \ \ hh:mm">
                  <c:v>43096.625</c:v>
                </c:pt>
                <c:pt idx="10780" formatCode="mm/dd/yyyy\ \ \ hh:mm">
                  <c:v>43096.791666666664</c:v>
                </c:pt>
                <c:pt idx="10781" formatCode="mm/dd/yyyy\ \ \ hh:mm">
                  <c:v>43096.958333333336</c:v>
                </c:pt>
                <c:pt idx="10782" formatCode="mm/dd/yyyy\ \ \ hh:mm">
                  <c:v>43097.125</c:v>
                </c:pt>
                <c:pt idx="10783" formatCode="mm/dd/yyyy\ \ \ hh:mm">
                  <c:v>43097.291666666664</c:v>
                </c:pt>
                <c:pt idx="10784" formatCode="mm/dd/yyyy\ \ \ hh:mm">
                  <c:v>43097.458333333336</c:v>
                </c:pt>
                <c:pt idx="10785" formatCode="mm/dd/yyyy\ \ \ hh:mm">
                  <c:v>43097.625</c:v>
                </c:pt>
                <c:pt idx="10786" formatCode="mm/dd/yyyy\ \ \ hh:mm">
                  <c:v>43097.791666666664</c:v>
                </c:pt>
                <c:pt idx="10787" formatCode="mm/dd/yyyy\ \ \ hh:mm">
                  <c:v>43097.958333333336</c:v>
                </c:pt>
                <c:pt idx="10788" formatCode="mm/dd/yyyy\ \ \ hh:mm">
                  <c:v>43098.125</c:v>
                </c:pt>
                <c:pt idx="10789" formatCode="mm/dd/yyyy\ \ \ hh:mm">
                  <c:v>43098.291666666664</c:v>
                </c:pt>
                <c:pt idx="10790" formatCode="mm/dd/yyyy\ \ \ hh:mm">
                  <c:v>43098.458333333336</c:v>
                </c:pt>
                <c:pt idx="10791" formatCode="mm/dd/yyyy\ \ \ hh:mm">
                  <c:v>43098.625</c:v>
                </c:pt>
                <c:pt idx="10792" formatCode="mm/dd/yyyy\ \ \ hh:mm">
                  <c:v>43098.791666666664</c:v>
                </c:pt>
                <c:pt idx="10793" formatCode="mm/dd/yyyy\ \ \ hh:mm">
                  <c:v>43098.958333333336</c:v>
                </c:pt>
                <c:pt idx="10794" formatCode="mm/dd/yyyy\ \ \ hh:mm">
                  <c:v>43099.125</c:v>
                </c:pt>
                <c:pt idx="10795" formatCode="mm/dd/yyyy\ \ \ hh:mm">
                  <c:v>43099.291666666664</c:v>
                </c:pt>
                <c:pt idx="10796" formatCode="mm/dd/yyyy\ \ \ hh:mm">
                  <c:v>43099.458333333336</c:v>
                </c:pt>
                <c:pt idx="10797" formatCode="mm/dd/yyyy\ \ \ hh:mm">
                  <c:v>43099.625</c:v>
                </c:pt>
                <c:pt idx="10798" formatCode="mm/dd/yyyy\ \ \ hh:mm">
                  <c:v>43099.791666666664</c:v>
                </c:pt>
                <c:pt idx="10799" formatCode="mm/dd/yyyy\ \ \ hh:mm">
                  <c:v>43099.958333333336</c:v>
                </c:pt>
                <c:pt idx="10800" formatCode="mm/dd/yyyy\ \ \ hh:mm">
                  <c:v>43100.125</c:v>
                </c:pt>
                <c:pt idx="10801" formatCode="mm/dd/yyyy\ \ \ hh:mm">
                  <c:v>43100.291666666664</c:v>
                </c:pt>
                <c:pt idx="10802" formatCode="mm/dd/yyyy\ \ \ hh:mm">
                  <c:v>43100.458333333336</c:v>
                </c:pt>
                <c:pt idx="10803" formatCode="mm/dd/yyyy\ \ \ hh:mm">
                  <c:v>43100.625</c:v>
                </c:pt>
                <c:pt idx="10804" formatCode="mm/dd/yyyy\ \ \ hh:mm">
                  <c:v>43100.791666666664</c:v>
                </c:pt>
                <c:pt idx="10805" formatCode="mm/dd/yyyy\ \ \ hh:mm">
                  <c:v>43100.958333333336</c:v>
                </c:pt>
                <c:pt idx="10806" formatCode="mm/dd/yyyy\ \ \ hh:mm">
                  <c:v>43101.125</c:v>
                </c:pt>
                <c:pt idx="10807" formatCode="mm/dd/yyyy\ \ \ hh:mm">
                  <c:v>43101.291666666664</c:v>
                </c:pt>
                <c:pt idx="10808" formatCode="mm/dd/yyyy\ \ \ hh:mm">
                  <c:v>43101.458333333336</c:v>
                </c:pt>
                <c:pt idx="10809" formatCode="mm/dd/yyyy\ \ \ hh:mm">
                  <c:v>43101.625</c:v>
                </c:pt>
                <c:pt idx="10810" formatCode="mm/dd/yyyy\ \ \ hh:mm">
                  <c:v>43101.791666666664</c:v>
                </c:pt>
                <c:pt idx="10811" formatCode="mm/dd/yyyy\ \ \ hh:mm">
                  <c:v>43101.958333333336</c:v>
                </c:pt>
                <c:pt idx="10812" formatCode="mm/dd/yyyy\ \ \ hh:mm">
                  <c:v>43102.125</c:v>
                </c:pt>
                <c:pt idx="10813" formatCode="mm/dd/yyyy\ \ \ hh:mm">
                  <c:v>43102.291666666664</c:v>
                </c:pt>
                <c:pt idx="10814" formatCode="mm/dd/yyyy\ \ \ hh:mm">
                  <c:v>43102.458333333336</c:v>
                </c:pt>
                <c:pt idx="10815" formatCode="mm/dd/yyyy\ \ \ hh:mm">
                  <c:v>43102.625</c:v>
                </c:pt>
                <c:pt idx="10816" formatCode="mm/dd/yyyy\ \ \ hh:mm">
                  <c:v>43102.791666666664</c:v>
                </c:pt>
                <c:pt idx="10817" formatCode="mm/dd/yyyy\ \ \ hh:mm">
                  <c:v>43102.958333333336</c:v>
                </c:pt>
                <c:pt idx="10818" formatCode="mm/dd/yyyy\ \ \ hh:mm">
                  <c:v>43103.125</c:v>
                </c:pt>
                <c:pt idx="10819" formatCode="mm/dd/yyyy\ \ \ hh:mm">
                  <c:v>43103.291666666664</c:v>
                </c:pt>
                <c:pt idx="10820" formatCode="mm/dd/yyyy\ \ \ hh:mm">
                  <c:v>43103.458333333336</c:v>
                </c:pt>
                <c:pt idx="10821" formatCode="mm/dd/yyyy\ \ \ hh:mm">
                  <c:v>43103.625</c:v>
                </c:pt>
                <c:pt idx="10822" formatCode="mm/dd/yyyy\ \ \ hh:mm">
                  <c:v>43103.791666666664</c:v>
                </c:pt>
                <c:pt idx="10823" formatCode="mm/dd/yyyy\ \ \ hh:mm">
                  <c:v>43103.958333333336</c:v>
                </c:pt>
                <c:pt idx="10824" formatCode="mm/dd/yyyy\ \ \ hh:mm">
                  <c:v>43104.125</c:v>
                </c:pt>
                <c:pt idx="10825" formatCode="mm/dd/yyyy\ \ \ hh:mm">
                  <c:v>43104.291666666664</c:v>
                </c:pt>
                <c:pt idx="10826" formatCode="mm/dd/yyyy\ \ \ hh:mm">
                  <c:v>43104.458333333336</c:v>
                </c:pt>
                <c:pt idx="10827" formatCode="mm/dd/yyyy\ \ \ hh:mm">
                  <c:v>43104.625</c:v>
                </c:pt>
                <c:pt idx="10828" formatCode="mm/dd/yyyy\ \ \ hh:mm">
                  <c:v>43104.791666666664</c:v>
                </c:pt>
                <c:pt idx="10829" formatCode="mm/dd/yyyy\ \ \ hh:mm">
                  <c:v>43104.958333333336</c:v>
                </c:pt>
                <c:pt idx="10830" formatCode="mm/dd/yyyy\ \ \ hh:mm">
                  <c:v>43105.125</c:v>
                </c:pt>
                <c:pt idx="10831" formatCode="mm/dd/yyyy\ \ \ hh:mm">
                  <c:v>43105.291666666664</c:v>
                </c:pt>
                <c:pt idx="10832" formatCode="mm/dd/yyyy\ \ \ hh:mm">
                  <c:v>43105.458333333336</c:v>
                </c:pt>
                <c:pt idx="10833" formatCode="mm/dd/yyyy\ \ \ hh:mm">
                  <c:v>43105.625</c:v>
                </c:pt>
                <c:pt idx="10834" formatCode="mm/dd/yyyy\ \ \ hh:mm">
                  <c:v>43105.791666666664</c:v>
                </c:pt>
                <c:pt idx="10835" formatCode="mm/dd/yyyy\ \ \ hh:mm">
                  <c:v>43105.958333333336</c:v>
                </c:pt>
                <c:pt idx="10836" formatCode="mm/dd/yyyy\ \ \ hh:mm">
                  <c:v>43106.125</c:v>
                </c:pt>
                <c:pt idx="10837" formatCode="mm/dd/yyyy\ \ \ hh:mm">
                  <c:v>43106.291666666664</c:v>
                </c:pt>
                <c:pt idx="10838" formatCode="mm/dd/yyyy\ \ \ hh:mm">
                  <c:v>43106.458333333336</c:v>
                </c:pt>
                <c:pt idx="10839" formatCode="mm/dd/yyyy\ \ \ hh:mm">
                  <c:v>43106.625</c:v>
                </c:pt>
                <c:pt idx="10840" formatCode="mm/dd/yyyy\ \ \ hh:mm">
                  <c:v>43106.791666666664</c:v>
                </c:pt>
                <c:pt idx="10841" formatCode="mm/dd/yyyy\ \ \ hh:mm">
                  <c:v>43106.958333333336</c:v>
                </c:pt>
                <c:pt idx="10842" formatCode="mm/dd/yyyy\ \ \ hh:mm">
                  <c:v>43107.125</c:v>
                </c:pt>
                <c:pt idx="10843" formatCode="mm/dd/yyyy\ \ \ hh:mm">
                  <c:v>43107.291666666664</c:v>
                </c:pt>
                <c:pt idx="10844" formatCode="mm/dd/yyyy\ \ \ hh:mm">
                  <c:v>43107.458333333336</c:v>
                </c:pt>
                <c:pt idx="10845" formatCode="mm/dd/yyyy\ \ \ hh:mm">
                  <c:v>43107.625</c:v>
                </c:pt>
                <c:pt idx="10846" formatCode="mm/dd/yyyy\ \ \ hh:mm">
                  <c:v>43107.791666666664</c:v>
                </c:pt>
                <c:pt idx="10847" formatCode="mm/dd/yyyy\ \ \ hh:mm">
                  <c:v>43107.958333333336</c:v>
                </c:pt>
                <c:pt idx="10848" formatCode="mm/dd/yyyy\ \ \ hh:mm">
                  <c:v>43108.125</c:v>
                </c:pt>
                <c:pt idx="10849" formatCode="mm/dd/yyyy\ \ \ hh:mm">
                  <c:v>43108.291666666664</c:v>
                </c:pt>
                <c:pt idx="10850" formatCode="mm/dd/yyyy\ \ \ hh:mm">
                  <c:v>43108.458333333336</c:v>
                </c:pt>
                <c:pt idx="10851" formatCode="mm/dd/yyyy\ \ \ hh:mm">
                  <c:v>43108.625</c:v>
                </c:pt>
                <c:pt idx="10852" formatCode="mm/dd/yyyy\ \ \ hh:mm">
                  <c:v>43108.791666666664</c:v>
                </c:pt>
                <c:pt idx="10853" formatCode="mm/dd/yyyy\ \ \ hh:mm">
                  <c:v>43108.958333333336</c:v>
                </c:pt>
                <c:pt idx="10854" formatCode="mm/dd/yyyy\ \ \ hh:mm">
                  <c:v>43109.125</c:v>
                </c:pt>
                <c:pt idx="10855" formatCode="mm/dd/yyyy\ \ \ hh:mm">
                  <c:v>43109.291666666664</c:v>
                </c:pt>
                <c:pt idx="10856" formatCode="mm/dd/yyyy\ \ \ hh:mm">
                  <c:v>43109.458333333336</c:v>
                </c:pt>
                <c:pt idx="10857" formatCode="mm/dd/yyyy\ \ \ hh:mm">
                  <c:v>43109.625</c:v>
                </c:pt>
                <c:pt idx="10858" formatCode="mm/dd/yyyy\ \ \ hh:mm">
                  <c:v>43109.791666666664</c:v>
                </c:pt>
                <c:pt idx="10859" formatCode="mm/dd/yyyy\ \ \ hh:mm">
                  <c:v>43109.958333333336</c:v>
                </c:pt>
                <c:pt idx="10860" formatCode="mm/dd/yyyy\ \ \ hh:mm">
                  <c:v>43110.125</c:v>
                </c:pt>
                <c:pt idx="10861" formatCode="mm/dd/yyyy\ \ \ hh:mm">
                  <c:v>43110.291666666664</c:v>
                </c:pt>
                <c:pt idx="10862" formatCode="mm/dd/yyyy\ \ \ hh:mm">
                  <c:v>43110.458333333336</c:v>
                </c:pt>
                <c:pt idx="10863" formatCode="mm/dd/yyyy\ \ \ hh:mm">
                  <c:v>43110.625</c:v>
                </c:pt>
                <c:pt idx="10864" formatCode="mm/dd/yyyy\ \ \ hh:mm">
                  <c:v>43110.791666666664</c:v>
                </c:pt>
                <c:pt idx="10865" formatCode="mm/dd/yyyy\ \ \ hh:mm">
                  <c:v>43110.958333333336</c:v>
                </c:pt>
                <c:pt idx="10866" formatCode="mm/dd/yyyy\ \ \ hh:mm">
                  <c:v>43111.125</c:v>
                </c:pt>
                <c:pt idx="10867" formatCode="mm/dd/yyyy\ \ \ hh:mm">
                  <c:v>43111.291666666664</c:v>
                </c:pt>
                <c:pt idx="10868" formatCode="mm/dd/yyyy\ \ \ hh:mm">
                  <c:v>43111.458333333336</c:v>
                </c:pt>
                <c:pt idx="10869" formatCode="mm/dd/yyyy\ \ \ hh:mm">
                  <c:v>43111.625</c:v>
                </c:pt>
                <c:pt idx="10870" formatCode="mm/dd/yyyy\ \ \ hh:mm">
                  <c:v>43111.791666666664</c:v>
                </c:pt>
                <c:pt idx="10871" formatCode="mm/dd/yyyy\ \ \ hh:mm">
                  <c:v>43111.958333333336</c:v>
                </c:pt>
                <c:pt idx="10872" formatCode="mm/dd/yyyy\ \ \ hh:mm">
                  <c:v>43112.125</c:v>
                </c:pt>
                <c:pt idx="10873" formatCode="mm/dd/yyyy\ \ \ hh:mm">
                  <c:v>43112.291666666664</c:v>
                </c:pt>
                <c:pt idx="10874" formatCode="mm/dd/yyyy\ \ \ hh:mm">
                  <c:v>43112.458333333336</c:v>
                </c:pt>
                <c:pt idx="10875" formatCode="mm/dd/yyyy\ \ \ hh:mm">
                  <c:v>43112.625</c:v>
                </c:pt>
                <c:pt idx="10876" formatCode="mm/dd/yyyy\ \ \ hh:mm">
                  <c:v>43112.791666666664</c:v>
                </c:pt>
                <c:pt idx="10877" formatCode="mm/dd/yyyy\ \ \ hh:mm">
                  <c:v>43112.958333333336</c:v>
                </c:pt>
                <c:pt idx="10878" formatCode="mm/dd/yyyy\ \ \ hh:mm">
                  <c:v>43113.125</c:v>
                </c:pt>
                <c:pt idx="10879" formatCode="mm/dd/yyyy\ \ \ hh:mm">
                  <c:v>43113.291666666664</c:v>
                </c:pt>
                <c:pt idx="10880" formatCode="mm/dd/yyyy\ \ \ hh:mm">
                  <c:v>43113.458333333336</c:v>
                </c:pt>
                <c:pt idx="10881" formatCode="mm/dd/yyyy\ \ \ hh:mm">
                  <c:v>43113.625</c:v>
                </c:pt>
                <c:pt idx="10882" formatCode="mm/dd/yyyy\ \ \ hh:mm">
                  <c:v>43113.791666666664</c:v>
                </c:pt>
                <c:pt idx="10883" formatCode="mm/dd/yyyy\ \ \ hh:mm">
                  <c:v>43113.958333333336</c:v>
                </c:pt>
                <c:pt idx="10884" formatCode="mm/dd/yyyy\ \ \ hh:mm">
                  <c:v>43114.125</c:v>
                </c:pt>
                <c:pt idx="10885" formatCode="mm/dd/yyyy\ \ \ hh:mm">
                  <c:v>43114.291666666664</c:v>
                </c:pt>
                <c:pt idx="10886" formatCode="mm/dd/yyyy\ \ \ hh:mm">
                  <c:v>43114.458333333336</c:v>
                </c:pt>
                <c:pt idx="10887" formatCode="mm/dd/yyyy\ \ \ hh:mm">
                  <c:v>43114.625</c:v>
                </c:pt>
                <c:pt idx="10888" formatCode="mm/dd/yyyy\ \ \ hh:mm">
                  <c:v>43114.791666666664</c:v>
                </c:pt>
                <c:pt idx="10889" formatCode="mm/dd/yyyy\ \ \ hh:mm">
                  <c:v>43114.958333333336</c:v>
                </c:pt>
                <c:pt idx="10890" formatCode="mm/dd/yyyy\ \ \ hh:mm">
                  <c:v>43115.125</c:v>
                </c:pt>
                <c:pt idx="10891" formatCode="mm/dd/yyyy\ \ \ hh:mm">
                  <c:v>43115.291666666664</c:v>
                </c:pt>
                <c:pt idx="10892" formatCode="mm/dd/yyyy\ \ \ hh:mm">
                  <c:v>43115.458333333336</c:v>
                </c:pt>
                <c:pt idx="10893" formatCode="mm/dd/yyyy\ \ \ hh:mm">
                  <c:v>43115.625</c:v>
                </c:pt>
                <c:pt idx="10894" formatCode="mm/dd/yyyy\ \ \ hh:mm">
                  <c:v>43115.791666666664</c:v>
                </c:pt>
                <c:pt idx="10895" formatCode="mm/dd/yyyy\ \ \ hh:mm">
                  <c:v>43115.958333333336</c:v>
                </c:pt>
                <c:pt idx="10896" formatCode="mm/dd/yyyy\ \ \ hh:mm">
                  <c:v>43116.125</c:v>
                </c:pt>
                <c:pt idx="10897" formatCode="mm/dd/yyyy\ \ \ hh:mm">
                  <c:v>43116.291666666664</c:v>
                </c:pt>
                <c:pt idx="10898" formatCode="mm/dd/yyyy\ \ \ hh:mm">
                  <c:v>43116.458333333336</c:v>
                </c:pt>
                <c:pt idx="10899" formatCode="mm/dd/yyyy\ \ \ hh:mm">
                  <c:v>43116.625</c:v>
                </c:pt>
                <c:pt idx="10900" formatCode="mm/dd/yyyy\ \ \ hh:mm">
                  <c:v>43116.791666666664</c:v>
                </c:pt>
                <c:pt idx="10901" formatCode="mm/dd/yyyy\ \ \ hh:mm">
                  <c:v>43116.958333333336</c:v>
                </c:pt>
                <c:pt idx="10902" formatCode="mm/dd/yyyy\ \ \ hh:mm">
                  <c:v>43117.125</c:v>
                </c:pt>
                <c:pt idx="10903" formatCode="mm/dd/yyyy\ \ \ hh:mm">
                  <c:v>43117.291666666664</c:v>
                </c:pt>
                <c:pt idx="10904" formatCode="mm/dd/yyyy\ \ \ hh:mm">
                  <c:v>43117.458333333336</c:v>
                </c:pt>
                <c:pt idx="10905" formatCode="mm/dd/yyyy\ \ \ hh:mm">
                  <c:v>43117.625</c:v>
                </c:pt>
                <c:pt idx="10906" formatCode="mm/dd/yyyy\ \ \ hh:mm">
                  <c:v>43117.791666666664</c:v>
                </c:pt>
                <c:pt idx="10907" formatCode="mm/dd/yyyy\ \ \ hh:mm">
                  <c:v>43117.958333333336</c:v>
                </c:pt>
                <c:pt idx="10908" formatCode="mm/dd/yyyy\ \ \ hh:mm">
                  <c:v>43118.125</c:v>
                </c:pt>
                <c:pt idx="10909" formatCode="mm/dd/yyyy\ \ \ hh:mm">
                  <c:v>43118.291666666664</c:v>
                </c:pt>
                <c:pt idx="10910" formatCode="mm/dd/yyyy\ \ \ hh:mm">
                  <c:v>43118.458333333336</c:v>
                </c:pt>
                <c:pt idx="10911" formatCode="mm/dd/yyyy\ \ \ hh:mm">
                  <c:v>43118.625</c:v>
                </c:pt>
                <c:pt idx="10912" formatCode="mm/dd/yyyy\ \ \ hh:mm">
                  <c:v>43118.791666666664</c:v>
                </c:pt>
                <c:pt idx="10913" formatCode="mm/dd/yyyy\ \ \ hh:mm">
                  <c:v>43118.958333333336</c:v>
                </c:pt>
                <c:pt idx="10914" formatCode="mm/dd/yyyy\ \ \ hh:mm">
                  <c:v>43119.125</c:v>
                </c:pt>
                <c:pt idx="10915" formatCode="mm/dd/yyyy\ \ \ hh:mm">
                  <c:v>43119.291666666664</c:v>
                </c:pt>
                <c:pt idx="10916" formatCode="mm/dd/yyyy\ \ \ hh:mm">
                  <c:v>43119.458333333336</c:v>
                </c:pt>
                <c:pt idx="10917" formatCode="mm/dd/yyyy\ \ \ hh:mm">
                  <c:v>43119.625</c:v>
                </c:pt>
                <c:pt idx="10918" formatCode="mm/dd/yyyy\ \ \ hh:mm">
                  <c:v>43119.791666666664</c:v>
                </c:pt>
                <c:pt idx="10919" formatCode="mm/dd/yyyy\ \ \ hh:mm">
                  <c:v>43119.958333333336</c:v>
                </c:pt>
                <c:pt idx="10920" formatCode="mm/dd/yyyy\ \ \ hh:mm">
                  <c:v>43120.125</c:v>
                </c:pt>
                <c:pt idx="10921" formatCode="mm/dd/yyyy\ \ \ hh:mm">
                  <c:v>43120.291666666664</c:v>
                </c:pt>
                <c:pt idx="10922" formatCode="mm/dd/yyyy\ \ \ hh:mm">
                  <c:v>43120.458333333336</c:v>
                </c:pt>
                <c:pt idx="10923" formatCode="mm/dd/yyyy\ \ \ hh:mm">
                  <c:v>43120.625</c:v>
                </c:pt>
                <c:pt idx="10924" formatCode="mm/dd/yyyy\ \ \ hh:mm">
                  <c:v>43120.791666666664</c:v>
                </c:pt>
                <c:pt idx="10925" formatCode="mm/dd/yyyy\ \ \ hh:mm">
                  <c:v>43120.958333333336</c:v>
                </c:pt>
                <c:pt idx="10926" formatCode="mm/dd/yyyy\ \ \ hh:mm">
                  <c:v>43121.125</c:v>
                </c:pt>
                <c:pt idx="10927" formatCode="mm/dd/yyyy\ \ \ hh:mm">
                  <c:v>43121.291666666664</c:v>
                </c:pt>
                <c:pt idx="10928" formatCode="mm/dd/yyyy\ \ \ hh:mm">
                  <c:v>43121.458333333336</c:v>
                </c:pt>
                <c:pt idx="10929" formatCode="mm/dd/yyyy\ \ \ hh:mm">
                  <c:v>43121.625</c:v>
                </c:pt>
                <c:pt idx="10930" formatCode="mm/dd/yyyy\ \ \ hh:mm">
                  <c:v>43121.791666666664</c:v>
                </c:pt>
                <c:pt idx="10931" formatCode="mm/dd/yyyy\ \ \ hh:mm">
                  <c:v>43121.958333333336</c:v>
                </c:pt>
                <c:pt idx="10932" formatCode="mm/dd/yyyy\ \ \ hh:mm">
                  <c:v>43122.125</c:v>
                </c:pt>
                <c:pt idx="10933" formatCode="mm/dd/yyyy\ \ \ hh:mm">
                  <c:v>43122.291666666664</c:v>
                </c:pt>
                <c:pt idx="10934" formatCode="mm/dd/yyyy\ \ \ hh:mm">
                  <c:v>43122.458333333336</c:v>
                </c:pt>
                <c:pt idx="10935" formatCode="mm/dd/yyyy\ \ \ hh:mm">
                  <c:v>43122.625</c:v>
                </c:pt>
                <c:pt idx="10936" formatCode="mm/dd/yyyy\ \ \ hh:mm">
                  <c:v>43122.791666666664</c:v>
                </c:pt>
                <c:pt idx="10937" formatCode="mm/dd/yyyy\ \ \ hh:mm">
                  <c:v>43122.958333333336</c:v>
                </c:pt>
                <c:pt idx="10938" formatCode="mm/dd/yyyy\ \ \ hh:mm">
                  <c:v>43123.125</c:v>
                </c:pt>
                <c:pt idx="10939" formatCode="mm/dd/yyyy\ \ \ hh:mm">
                  <c:v>43123.291666666664</c:v>
                </c:pt>
                <c:pt idx="10940" formatCode="mm/dd/yyyy\ \ \ hh:mm">
                  <c:v>43123.458333333336</c:v>
                </c:pt>
                <c:pt idx="10941" formatCode="mm/dd/yyyy\ \ \ hh:mm">
                  <c:v>43123.625</c:v>
                </c:pt>
                <c:pt idx="10942" formatCode="mm/dd/yyyy\ \ \ hh:mm">
                  <c:v>43123.791666666664</c:v>
                </c:pt>
                <c:pt idx="10943" formatCode="mm/dd/yyyy\ \ \ hh:mm">
                  <c:v>43123.958333333336</c:v>
                </c:pt>
                <c:pt idx="10944" formatCode="mm/dd/yyyy\ \ \ hh:mm">
                  <c:v>43124.125</c:v>
                </c:pt>
                <c:pt idx="10945" formatCode="mm/dd/yyyy\ \ \ hh:mm">
                  <c:v>43124.291666666664</c:v>
                </c:pt>
                <c:pt idx="10946" formatCode="mm/dd/yyyy\ \ \ hh:mm">
                  <c:v>43124.458333333336</c:v>
                </c:pt>
                <c:pt idx="10947" formatCode="mm/dd/yyyy\ \ \ hh:mm">
                  <c:v>43124.625</c:v>
                </c:pt>
                <c:pt idx="10948" formatCode="mm/dd/yyyy\ \ \ hh:mm">
                  <c:v>43124.791666666664</c:v>
                </c:pt>
                <c:pt idx="10949" formatCode="mm/dd/yyyy\ \ \ hh:mm">
                  <c:v>43124.958333333336</c:v>
                </c:pt>
                <c:pt idx="10950" formatCode="mm/dd/yyyy\ \ \ hh:mm">
                  <c:v>43125.125</c:v>
                </c:pt>
                <c:pt idx="10951" formatCode="mm/dd/yyyy\ \ \ hh:mm">
                  <c:v>43125.291666666664</c:v>
                </c:pt>
                <c:pt idx="10952" formatCode="mm/dd/yyyy\ \ \ hh:mm">
                  <c:v>43125.458333333336</c:v>
                </c:pt>
                <c:pt idx="10953" formatCode="mm/dd/yyyy\ \ \ hh:mm">
                  <c:v>43125.625</c:v>
                </c:pt>
                <c:pt idx="10954" formatCode="mm/dd/yyyy\ \ \ hh:mm">
                  <c:v>43125.791666666664</c:v>
                </c:pt>
                <c:pt idx="10955" formatCode="mm/dd/yyyy\ \ \ hh:mm">
                  <c:v>43125.958333333336</c:v>
                </c:pt>
                <c:pt idx="10956" formatCode="mm/dd/yyyy\ \ \ hh:mm">
                  <c:v>43126.125</c:v>
                </c:pt>
                <c:pt idx="10957" formatCode="mm/dd/yyyy\ \ \ hh:mm">
                  <c:v>43126.291666666664</c:v>
                </c:pt>
                <c:pt idx="10958" formatCode="mm/dd/yyyy\ \ \ hh:mm">
                  <c:v>43126.458333333336</c:v>
                </c:pt>
                <c:pt idx="10959" formatCode="mm/dd/yyyy\ \ \ hh:mm">
                  <c:v>43126.625</c:v>
                </c:pt>
                <c:pt idx="10960" formatCode="mm/dd/yyyy\ \ \ hh:mm">
                  <c:v>43126.791666666664</c:v>
                </c:pt>
                <c:pt idx="10961" formatCode="mm/dd/yyyy\ \ \ hh:mm">
                  <c:v>43126.958333333336</c:v>
                </c:pt>
                <c:pt idx="10962" formatCode="mm/dd/yyyy\ \ \ hh:mm">
                  <c:v>43127.125</c:v>
                </c:pt>
                <c:pt idx="10963" formatCode="mm/dd/yyyy\ \ \ hh:mm">
                  <c:v>43127.291666666664</c:v>
                </c:pt>
                <c:pt idx="10964" formatCode="mm/dd/yyyy\ \ \ hh:mm">
                  <c:v>43127.458333333336</c:v>
                </c:pt>
                <c:pt idx="10965" formatCode="mm/dd/yyyy\ \ \ hh:mm">
                  <c:v>43127.625</c:v>
                </c:pt>
                <c:pt idx="10966" formatCode="mm/dd/yyyy\ \ \ hh:mm">
                  <c:v>43127.791666666664</c:v>
                </c:pt>
                <c:pt idx="10967" formatCode="mm/dd/yyyy\ \ \ hh:mm">
                  <c:v>43127.958333333336</c:v>
                </c:pt>
                <c:pt idx="10968" formatCode="mm/dd/yyyy\ \ \ hh:mm">
                  <c:v>43128.125</c:v>
                </c:pt>
                <c:pt idx="10969" formatCode="mm/dd/yyyy\ \ \ hh:mm">
                  <c:v>43128.291666666664</c:v>
                </c:pt>
                <c:pt idx="10970" formatCode="mm/dd/yyyy\ \ \ hh:mm">
                  <c:v>43128.458333333336</c:v>
                </c:pt>
                <c:pt idx="10971" formatCode="mm/dd/yyyy\ \ \ hh:mm">
                  <c:v>43128.625</c:v>
                </c:pt>
                <c:pt idx="10972" formatCode="mm/dd/yyyy\ \ \ hh:mm">
                  <c:v>43128.791666666664</c:v>
                </c:pt>
                <c:pt idx="10973" formatCode="mm/dd/yyyy\ \ \ hh:mm">
                  <c:v>43128.958333333336</c:v>
                </c:pt>
                <c:pt idx="10974" formatCode="mm/dd/yyyy\ \ \ hh:mm">
                  <c:v>43129.125</c:v>
                </c:pt>
                <c:pt idx="10975" formatCode="mm/dd/yyyy\ \ \ hh:mm">
                  <c:v>43129.291666666664</c:v>
                </c:pt>
                <c:pt idx="10976" formatCode="mm/dd/yyyy\ \ \ hh:mm">
                  <c:v>43129.458333333336</c:v>
                </c:pt>
                <c:pt idx="10977" formatCode="mm/dd/yyyy\ \ \ hh:mm">
                  <c:v>43129.625</c:v>
                </c:pt>
                <c:pt idx="10978" formatCode="mm/dd/yyyy\ \ \ hh:mm">
                  <c:v>43129.791666666664</c:v>
                </c:pt>
                <c:pt idx="10979" formatCode="mm/dd/yyyy\ \ \ hh:mm">
                  <c:v>43129.958333333336</c:v>
                </c:pt>
                <c:pt idx="10980" formatCode="mm/dd/yyyy\ \ \ hh:mm">
                  <c:v>43130.125</c:v>
                </c:pt>
                <c:pt idx="10981" formatCode="mm/dd/yyyy\ \ \ hh:mm">
                  <c:v>43130.291666666664</c:v>
                </c:pt>
                <c:pt idx="10982" formatCode="mm/dd/yyyy\ \ \ hh:mm">
                  <c:v>43130.458333333336</c:v>
                </c:pt>
                <c:pt idx="10983" formatCode="mm/dd/yyyy\ \ \ hh:mm">
                  <c:v>43130.625</c:v>
                </c:pt>
                <c:pt idx="10984" formatCode="mm/dd/yyyy\ \ \ hh:mm">
                  <c:v>43130.791666666664</c:v>
                </c:pt>
                <c:pt idx="10985" formatCode="mm/dd/yyyy\ \ \ hh:mm">
                  <c:v>43130.958333333336</c:v>
                </c:pt>
                <c:pt idx="10986" formatCode="mm/dd/yyyy\ \ \ hh:mm">
                  <c:v>43131.125</c:v>
                </c:pt>
                <c:pt idx="10987" formatCode="mm/dd/yyyy\ \ \ hh:mm">
                  <c:v>43131.291666666664</c:v>
                </c:pt>
                <c:pt idx="10988" formatCode="mm/dd/yyyy\ \ \ hh:mm">
                  <c:v>43131.458333333336</c:v>
                </c:pt>
                <c:pt idx="10989" formatCode="mm/dd/yyyy\ \ \ hh:mm">
                  <c:v>43131.625</c:v>
                </c:pt>
                <c:pt idx="10990" formatCode="mm/dd/yyyy\ \ \ hh:mm">
                  <c:v>43131.791666666664</c:v>
                </c:pt>
                <c:pt idx="10991" formatCode="mm/dd/yyyy\ \ \ hh:mm">
                  <c:v>43131.958333333336</c:v>
                </c:pt>
                <c:pt idx="10992" formatCode="mm/dd/yyyy\ \ \ hh:mm">
                  <c:v>43132.125</c:v>
                </c:pt>
                <c:pt idx="10993" formatCode="mm/dd/yyyy\ \ \ hh:mm">
                  <c:v>43132.291666666664</c:v>
                </c:pt>
                <c:pt idx="10994" formatCode="mm/dd/yyyy\ \ \ hh:mm">
                  <c:v>43132.458333333336</c:v>
                </c:pt>
                <c:pt idx="10995" formatCode="mm/dd/yyyy\ \ \ hh:mm">
                  <c:v>43132.625</c:v>
                </c:pt>
                <c:pt idx="10996" formatCode="mm/dd/yyyy\ \ \ hh:mm">
                  <c:v>43132.791666666664</c:v>
                </c:pt>
                <c:pt idx="10997" formatCode="mm/dd/yyyy\ \ \ hh:mm">
                  <c:v>43132.958333333336</c:v>
                </c:pt>
                <c:pt idx="10998" formatCode="mm/dd/yyyy\ \ \ hh:mm">
                  <c:v>43133.125</c:v>
                </c:pt>
                <c:pt idx="10999" formatCode="mm/dd/yyyy\ \ \ hh:mm">
                  <c:v>43133.291666666664</c:v>
                </c:pt>
                <c:pt idx="11000" formatCode="mm/dd/yyyy\ \ \ hh:mm">
                  <c:v>43133.458333333336</c:v>
                </c:pt>
                <c:pt idx="11001" formatCode="mm/dd/yyyy\ \ \ hh:mm">
                  <c:v>43133.625</c:v>
                </c:pt>
                <c:pt idx="11002" formatCode="mm/dd/yyyy\ \ \ hh:mm">
                  <c:v>43133.791666666664</c:v>
                </c:pt>
                <c:pt idx="11003" formatCode="mm/dd/yyyy\ \ \ hh:mm">
                  <c:v>43133.958333333336</c:v>
                </c:pt>
                <c:pt idx="11004" formatCode="mm/dd/yyyy\ \ \ hh:mm">
                  <c:v>43134.125</c:v>
                </c:pt>
                <c:pt idx="11005" formatCode="mm/dd/yyyy\ \ \ hh:mm">
                  <c:v>43134.291666666664</c:v>
                </c:pt>
                <c:pt idx="11006" formatCode="mm/dd/yyyy\ \ \ hh:mm">
                  <c:v>43134.458333333336</c:v>
                </c:pt>
                <c:pt idx="11007" formatCode="mm/dd/yyyy\ \ \ hh:mm">
                  <c:v>43134.625</c:v>
                </c:pt>
                <c:pt idx="11008" formatCode="mm/dd/yyyy\ \ \ hh:mm">
                  <c:v>43134.791666666664</c:v>
                </c:pt>
                <c:pt idx="11009" formatCode="mm/dd/yyyy\ \ \ hh:mm">
                  <c:v>43134.958333333336</c:v>
                </c:pt>
                <c:pt idx="11010" formatCode="mm/dd/yyyy\ \ \ hh:mm">
                  <c:v>43135.125</c:v>
                </c:pt>
                <c:pt idx="11011" formatCode="mm/dd/yyyy\ \ \ hh:mm">
                  <c:v>43135.291666666664</c:v>
                </c:pt>
                <c:pt idx="11012" formatCode="mm/dd/yyyy\ \ \ hh:mm">
                  <c:v>43135.458333333336</c:v>
                </c:pt>
                <c:pt idx="11013" formatCode="mm/dd/yyyy\ \ \ hh:mm">
                  <c:v>43135.625</c:v>
                </c:pt>
                <c:pt idx="11014" formatCode="mm/dd/yyyy\ \ \ hh:mm">
                  <c:v>43135.791666666664</c:v>
                </c:pt>
                <c:pt idx="11015" formatCode="mm/dd/yyyy\ \ \ hh:mm">
                  <c:v>43135.958333333336</c:v>
                </c:pt>
                <c:pt idx="11016" formatCode="mm/dd/yyyy\ \ \ hh:mm">
                  <c:v>43136.125</c:v>
                </c:pt>
                <c:pt idx="11017" formatCode="mm/dd/yyyy\ \ \ hh:mm">
                  <c:v>43136.291666666664</c:v>
                </c:pt>
                <c:pt idx="11018" formatCode="mm/dd/yyyy\ \ \ hh:mm">
                  <c:v>43136.458333333336</c:v>
                </c:pt>
                <c:pt idx="11019" formatCode="mm/dd/yyyy\ \ \ hh:mm">
                  <c:v>43136.625</c:v>
                </c:pt>
                <c:pt idx="11020" formatCode="mm/dd/yyyy\ \ \ hh:mm">
                  <c:v>43136.791666666664</c:v>
                </c:pt>
                <c:pt idx="11021" formatCode="mm/dd/yyyy\ \ \ hh:mm">
                  <c:v>43136.958333333336</c:v>
                </c:pt>
                <c:pt idx="11022" formatCode="mm/dd/yyyy\ \ \ hh:mm">
                  <c:v>43137.125</c:v>
                </c:pt>
                <c:pt idx="11023" formatCode="mm/dd/yyyy\ \ \ hh:mm">
                  <c:v>43137.291666666664</c:v>
                </c:pt>
                <c:pt idx="11024" formatCode="mm/dd/yyyy\ \ \ hh:mm">
                  <c:v>43137.458333333336</c:v>
                </c:pt>
                <c:pt idx="11025" formatCode="mm/dd/yyyy\ \ \ hh:mm">
                  <c:v>43137.625</c:v>
                </c:pt>
                <c:pt idx="11026" formatCode="mm/dd/yyyy\ \ \ hh:mm">
                  <c:v>43137.791666666664</c:v>
                </c:pt>
                <c:pt idx="11027" formatCode="mm/dd/yyyy\ \ \ hh:mm">
                  <c:v>43137.958333333336</c:v>
                </c:pt>
                <c:pt idx="11028" formatCode="mm/dd/yyyy\ \ \ hh:mm">
                  <c:v>43138.125</c:v>
                </c:pt>
                <c:pt idx="11029" formatCode="mm/dd/yyyy\ \ \ hh:mm">
                  <c:v>43138.291666666664</c:v>
                </c:pt>
                <c:pt idx="11030" formatCode="mm/dd/yyyy\ \ \ hh:mm">
                  <c:v>43138.458333333336</c:v>
                </c:pt>
                <c:pt idx="11031" formatCode="mm/dd/yyyy\ \ \ hh:mm">
                  <c:v>43138.625</c:v>
                </c:pt>
                <c:pt idx="11032" formatCode="mm/dd/yyyy\ \ \ hh:mm">
                  <c:v>43138.791666666664</c:v>
                </c:pt>
                <c:pt idx="11033" formatCode="mm/dd/yyyy\ \ \ hh:mm">
                  <c:v>43138.958333333336</c:v>
                </c:pt>
                <c:pt idx="11034" formatCode="mm/dd/yyyy\ \ \ hh:mm">
                  <c:v>43139.125</c:v>
                </c:pt>
                <c:pt idx="11035" formatCode="mm/dd/yyyy\ \ \ hh:mm">
                  <c:v>43139.291666666664</c:v>
                </c:pt>
                <c:pt idx="11036" formatCode="mm/dd/yyyy\ \ \ hh:mm">
                  <c:v>43139.458333333336</c:v>
                </c:pt>
                <c:pt idx="11037" formatCode="mm/dd/yyyy\ \ \ hh:mm">
                  <c:v>43139.625</c:v>
                </c:pt>
                <c:pt idx="11038" formatCode="mm/dd/yyyy\ \ \ hh:mm">
                  <c:v>43139.791666666664</c:v>
                </c:pt>
                <c:pt idx="11039" formatCode="mm/dd/yyyy\ \ \ hh:mm">
                  <c:v>43139.958333333336</c:v>
                </c:pt>
                <c:pt idx="11040" formatCode="mm/dd/yyyy\ \ \ hh:mm">
                  <c:v>43140.125</c:v>
                </c:pt>
                <c:pt idx="11041" formatCode="mm/dd/yyyy\ \ \ hh:mm">
                  <c:v>43140.291666666664</c:v>
                </c:pt>
                <c:pt idx="11042" formatCode="mm/dd/yyyy\ \ \ hh:mm">
                  <c:v>43140.458333333336</c:v>
                </c:pt>
                <c:pt idx="11043" formatCode="mm/dd/yyyy\ \ \ hh:mm">
                  <c:v>43140.625</c:v>
                </c:pt>
                <c:pt idx="11044" formatCode="mm/dd/yyyy\ \ \ hh:mm">
                  <c:v>43140.791666666664</c:v>
                </c:pt>
                <c:pt idx="11045" formatCode="mm/dd/yyyy\ \ \ hh:mm">
                  <c:v>43140.958333333336</c:v>
                </c:pt>
                <c:pt idx="11046" formatCode="mm/dd/yyyy\ \ \ hh:mm">
                  <c:v>43141.125</c:v>
                </c:pt>
                <c:pt idx="11047" formatCode="mm/dd/yyyy\ \ \ hh:mm">
                  <c:v>43141.291666666664</c:v>
                </c:pt>
                <c:pt idx="11048" formatCode="mm/dd/yyyy\ \ \ hh:mm">
                  <c:v>43141.458333333336</c:v>
                </c:pt>
                <c:pt idx="11049" formatCode="mm/dd/yyyy\ \ \ hh:mm">
                  <c:v>43141.625</c:v>
                </c:pt>
                <c:pt idx="11050" formatCode="mm/dd/yyyy\ \ \ hh:mm">
                  <c:v>43141.791666666664</c:v>
                </c:pt>
                <c:pt idx="11051" formatCode="mm/dd/yyyy\ \ \ hh:mm">
                  <c:v>43141.958333333336</c:v>
                </c:pt>
                <c:pt idx="11052" formatCode="mm/dd/yyyy\ \ \ hh:mm">
                  <c:v>43142.125</c:v>
                </c:pt>
                <c:pt idx="11053" formatCode="mm/dd/yyyy\ \ \ hh:mm">
                  <c:v>43142.291666666664</c:v>
                </c:pt>
                <c:pt idx="11054" formatCode="mm/dd/yyyy\ \ \ hh:mm">
                  <c:v>43142.458333333336</c:v>
                </c:pt>
                <c:pt idx="11055" formatCode="mm/dd/yyyy\ \ \ hh:mm">
                  <c:v>43142.625</c:v>
                </c:pt>
                <c:pt idx="11056" formatCode="mm/dd/yyyy\ \ \ hh:mm">
                  <c:v>43142.791666666664</c:v>
                </c:pt>
                <c:pt idx="11057" formatCode="mm/dd/yyyy\ \ \ hh:mm">
                  <c:v>43142.958333333336</c:v>
                </c:pt>
                <c:pt idx="11058" formatCode="mm/dd/yyyy\ \ \ hh:mm">
                  <c:v>43143.125</c:v>
                </c:pt>
                <c:pt idx="11059" formatCode="mm/dd/yyyy\ \ \ hh:mm">
                  <c:v>43143.291666666664</c:v>
                </c:pt>
                <c:pt idx="11060" formatCode="mm/dd/yyyy\ \ \ hh:mm">
                  <c:v>43143.458333333336</c:v>
                </c:pt>
                <c:pt idx="11061" formatCode="mm/dd/yyyy\ \ \ hh:mm">
                  <c:v>43143.625</c:v>
                </c:pt>
                <c:pt idx="11062" formatCode="mm/dd/yyyy\ \ \ hh:mm">
                  <c:v>43143.791666666664</c:v>
                </c:pt>
                <c:pt idx="11063" formatCode="mm/dd/yyyy\ \ \ hh:mm">
                  <c:v>43143.958333333336</c:v>
                </c:pt>
                <c:pt idx="11064" formatCode="mm/dd/yyyy\ \ \ hh:mm">
                  <c:v>43144.125</c:v>
                </c:pt>
                <c:pt idx="11065" formatCode="mm/dd/yyyy\ \ \ hh:mm">
                  <c:v>43144.291666666664</c:v>
                </c:pt>
                <c:pt idx="11066" formatCode="mm/dd/yyyy\ \ \ hh:mm">
                  <c:v>43144.458333333336</c:v>
                </c:pt>
                <c:pt idx="11067" formatCode="mm/dd/yyyy\ \ \ hh:mm">
                  <c:v>43144.625</c:v>
                </c:pt>
                <c:pt idx="11068" formatCode="mm/dd/yyyy\ \ \ hh:mm">
                  <c:v>43144.791666666664</c:v>
                </c:pt>
                <c:pt idx="11069" formatCode="mm/dd/yyyy\ \ \ hh:mm">
                  <c:v>43144.958333333336</c:v>
                </c:pt>
                <c:pt idx="11070" formatCode="mm/dd/yyyy\ \ \ hh:mm">
                  <c:v>43145.125</c:v>
                </c:pt>
                <c:pt idx="11071" formatCode="mm/dd/yyyy\ \ \ hh:mm">
                  <c:v>43145.291666666664</c:v>
                </c:pt>
                <c:pt idx="11072" formatCode="mm/dd/yyyy\ \ \ hh:mm">
                  <c:v>43145.458333333336</c:v>
                </c:pt>
                <c:pt idx="11073" formatCode="mm/dd/yyyy\ \ \ hh:mm">
                  <c:v>43145.625</c:v>
                </c:pt>
                <c:pt idx="11074" formatCode="mm/dd/yyyy\ \ \ hh:mm">
                  <c:v>43145.791666666664</c:v>
                </c:pt>
                <c:pt idx="11075" formatCode="mm/dd/yyyy\ \ \ hh:mm">
                  <c:v>43145.958333333336</c:v>
                </c:pt>
                <c:pt idx="11076" formatCode="mm/dd/yyyy\ \ \ hh:mm">
                  <c:v>43146.125</c:v>
                </c:pt>
                <c:pt idx="11077" formatCode="mm/dd/yyyy\ \ \ hh:mm">
                  <c:v>43146.291666666664</c:v>
                </c:pt>
                <c:pt idx="11078" formatCode="mm/dd/yyyy\ \ \ hh:mm">
                  <c:v>43146.458333333336</c:v>
                </c:pt>
                <c:pt idx="11079" formatCode="mm/dd/yyyy\ \ \ hh:mm">
                  <c:v>43146.625</c:v>
                </c:pt>
                <c:pt idx="11080" formatCode="mm/dd/yyyy\ \ \ hh:mm">
                  <c:v>43146.791666666664</c:v>
                </c:pt>
                <c:pt idx="11081" formatCode="mm/dd/yyyy\ \ \ hh:mm">
                  <c:v>43146.958333333336</c:v>
                </c:pt>
                <c:pt idx="11082" formatCode="mm/dd/yyyy\ \ \ hh:mm">
                  <c:v>43147.125</c:v>
                </c:pt>
                <c:pt idx="11083" formatCode="mm/dd/yyyy\ \ \ hh:mm">
                  <c:v>43147.291666666664</c:v>
                </c:pt>
                <c:pt idx="11084" formatCode="mm/dd/yyyy\ \ \ hh:mm">
                  <c:v>43147.458333333336</c:v>
                </c:pt>
                <c:pt idx="11085" formatCode="mm/dd/yyyy\ \ \ hh:mm">
                  <c:v>43147.625</c:v>
                </c:pt>
                <c:pt idx="11086" formatCode="mm/dd/yyyy\ \ \ hh:mm">
                  <c:v>43147.791666666664</c:v>
                </c:pt>
                <c:pt idx="11087" formatCode="mm/dd/yyyy\ \ \ hh:mm">
                  <c:v>43147.958333333336</c:v>
                </c:pt>
                <c:pt idx="11088" formatCode="mm/dd/yyyy\ \ \ hh:mm">
                  <c:v>43148.125</c:v>
                </c:pt>
                <c:pt idx="11089" formatCode="mm/dd/yyyy\ \ \ hh:mm">
                  <c:v>43148.291666666664</c:v>
                </c:pt>
                <c:pt idx="11090" formatCode="mm/dd/yyyy\ \ \ hh:mm">
                  <c:v>43148.458333333336</c:v>
                </c:pt>
                <c:pt idx="11091" formatCode="mm/dd/yyyy\ \ \ hh:mm">
                  <c:v>43148.625</c:v>
                </c:pt>
                <c:pt idx="11092" formatCode="mm/dd/yyyy\ \ \ hh:mm">
                  <c:v>43148.791666666664</c:v>
                </c:pt>
                <c:pt idx="11093" formatCode="mm/dd/yyyy\ \ \ hh:mm">
                  <c:v>43148.958333333336</c:v>
                </c:pt>
                <c:pt idx="11094" formatCode="mm/dd/yyyy\ \ \ hh:mm">
                  <c:v>43149.125</c:v>
                </c:pt>
                <c:pt idx="11095" formatCode="mm/dd/yyyy\ \ \ hh:mm">
                  <c:v>43149.291666666664</c:v>
                </c:pt>
                <c:pt idx="11096" formatCode="mm/dd/yyyy\ \ \ hh:mm">
                  <c:v>43149.458333333336</c:v>
                </c:pt>
                <c:pt idx="11097" formatCode="mm/dd/yyyy\ \ \ hh:mm">
                  <c:v>43149.625</c:v>
                </c:pt>
                <c:pt idx="11098" formatCode="mm/dd/yyyy\ \ \ hh:mm">
                  <c:v>43149.791666666664</c:v>
                </c:pt>
                <c:pt idx="11099" formatCode="mm/dd/yyyy\ \ \ hh:mm">
                  <c:v>43149.958333333336</c:v>
                </c:pt>
                <c:pt idx="11100" formatCode="mm/dd/yyyy\ \ \ hh:mm">
                  <c:v>43150.125</c:v>
                </c:pt>
                <c:pt idx="11101" formatCode="mm/dd/yyyy\ \ \ hh:mm">
                  <c:v>43150.291666666664</c:v>
                </c:pt>
                <c:pt idx="11102" formatCode="mm/dd/yyyy\ \ \ hh:mm">
                  <c:v>43150.458333333336</c:v>
                </c:pt>
                <c:pt idx="11103" formatCode="mm/dd/yyyy\ \ \ hh:mm">
                  <c:v>43150.625</c:v>
                </c:pt>
                <c:pt idx="11104" formatCode="mm/dd/yyyy\ \ \ hh:mm">
                  <c:v>43150.791666666664</c:v>
                </c:pt>
                <c:pt idx="11105" formatCode="mm/dd/yyyy\ \ \ hh:mm">
                  <c:v>43150.958333333336</c:v>
                </c:pt>
                <c:pt idx="11106" formatCode="mm/dd/yyyy\ \ \ hh:mm">
                  <c:v>43151.125</c:v>
                </c:pt>
                <c:pt idx="11107" formatCode="mm/dd/yyyy\ \ \ hh:mm">
                  <c:v>43151.291666666664</c:v>
                </c:pt>
                <c:pt idx="11108" formatCode="mm/dd/yyyy\ \ \ hh:mm">
                  <c:v>43151.458333333336</c:v>
                </c:pt>
                <c:pt idx="11109" formatCode="mm/dd/yyyy\ \ \ hh:mm">
                  <c:v>43151.625</c:v>
                </c:pt>
                <c:pt idx="11110" formatCode="mm/dd/yyyy\ \ \ hh:mm">
                  <c:v>43151.791666666664</c:v>
                </c:pt>
                <c:pt idx="11111" formatCode="mm/dd/yyyy\ \ \ hh:mm">
                  <c:v>43151.958333333336</c:v>
                </c:pt>
                <c:pt idx="11112" formatCode="mm/dd/yyyy\ \ \ hh:mm">
                  <c:v>43152.125</c:v>
                </c:pt>
                <c:pt idx="11113" formatCode="mm/dd/yyyy\ \ \ hh:mm">
                  <c:v>43152.291666666664</c:v>
                </c:pt>
                <c:pt idx="11114" formatCode="mm/dd/yyyy\ \ \ hh:mm">
                  <c:v>43152.458333333336</c:v>
                </c:pt>
                <c:pt idx="11115" formatCode="mm/dd/yyyy\ \ \ hh:mm">
                  <c:v>43152.625</c:v>
                </c:pt>
                <c:pt idx="11116" formatCode="mm/dd/yyyy\ \ \ hh:mm">
                  <c:v>43152.791666666664</c:v>
                </c:pt>
                <c:pt idx="11117" formatCode="mm/dd/yyyy\ \ \ hh:mm">
                  <c:v>43152.958333333336</c:v>
                </c:pt>
                <c:pt idx="11118" formatCode="mm/dd/yyyy\ \ \ hh:mm">
                  <c:v>43153.125</c:v>
                </c:pt>
                <c:pt idx="11119" formatCode="mm/dd/yyyy\ \ \ hh:mm">
                  <c:v>43153.291666666664</c:v>
                </c:pt>
                <c:pt idx="11120" formatCode="mm/dd/yyyy\ \ \ hh:mm">
                  <c:v>43153.458333333336</c:v>
                </c:pt>
                <c:pt idx="11121" formatCode="mm/dd/yyyy\ \ \ hh:mm">
                  <c:v>43153.625</c:v>
                </c:pt>
                <c:pt idx="11122" formatCode="mm/dd/yyyy\ \ \ hh:mm">
                  <c:v>43153.791666666664</c:v>
                </c:pt>
                <c:pt idx="11123" formatCode="mm/dd/yyyy\ \ \ hh:mm">
                  <c:v>43153.958333333336</c:v>
                </c:pt>
                <c:pt idx="11124" formatCode="mm/dd/yyyy\ \ \ hh:mm">
                  <c:v>43154.125</c:v>
                </c:pt>
                <c:pt idx="11125" formatCode="mm/dd/yyyy\ \ \ hh:mm">
                  <c:v>43154.291666666664</c:v>
                </c:pt>
                <c:pt idx="11126" formatCode="mm/dd/yyyy\ \ \ hh:mm">
                  <c:v>43154.458333333336</c:v>
                </c:pt>
                <c:pt idx="11127" formatCode="mm/dd/yyyy\ \ \ hh:mm">
                  <c:v>43154.625</c:v>
                </c:pt>
                <c:pt idx="11128" formatCode="mm/dd/yyyy\ \ \ hh:mm">
                  <c:v>43154.791666666664</c:v>
                </c:pt>
                <c:pt idx="11129" formatCode="mm/dd/yyyy\ \ \ hh:mm">
                  <c:v>43154.958333333336</c:v>
                </c:pt>
                <c:pt idx="11130" formatCode="mm/dd/yyyy\ \ \ hh:mm">
                  <c:v>43155.125</c:v>
                </c:pt>
                <c:pt idx="11131" formatCode="mm/dd/yyyy\ \ \ hh:mm">
                  <c:v>43155.291666666664</c:v>
                </c:pt>
                <c:pt idx="11132" formatCode="mm/dd/yyyy\ \ \ hh:mm">
                  <c:v>43155.458333333336</c:v>
                </c:pt>
                <c:pt idx="11133" formatCode="mm/dd/yyyy\ \ \ hh:mm">
                  <c:v>43155.625</c:v>
                </c:pt>
                <c:pt idx="11134" formatCode="mm/dd/yyyy\ \ \ hh:mm">
                  <c:v>43155.791666666664</c:v>
                </c:pt>
                <c:pt idx="11135" formatCode="mm/dd/yyyy\ \ \ hh:mm">
                  <c:v>43155.958333333336</c:v>
                </c:pt>
                <c:pt idx="11136" formatCode="mm/dd/yyyy\ \ \ hh:mm">
                  <c:v>43156.125</c:v>
                </c:pt>
                <c:pt idx="11137" formatCode="mm/dd/yyyy\ \ \ hh:mm">
                  <c:v>43156.291666666664</c:v>
                </c:pt>
                <c:pt idx="11138" formatCode="mm/dd/yyyy\ \ \ hh:mm">
                  <c:v>43156.458333333336</c:v>
                </c:pt>
                <c:pt idx="11139" formatCode="mm/dd/yyyy\ \ \ hh:mm">
                  <c:v>43156.625</c:v>
                </c:pt>
                <c:pt idx="11140" formatCode="mm/dd/yyyy\ \ \ hh:mm">
                  <c:v>43156.791666666664</c:v>
                </c:pt>
                <c:pt idx="11141" formatCode="mm/dd/yyyy\ \ \ hh:mm">
                  <c:v>43156.958333333336</c:v>
                </c:pt>
                <c:pt idx="11142" formatCode="mm/dd/yyyy\ \ \ hh:mm">
                  <c:v>43157.125</c:v>
                </c:pt>
                <c:pt idx="11143" formatCode="mm/dd/yyyy\ \ \ hh:mm">
                  <c:v>43157.291666666664</c:v>
                </c:pt>
                <c:pt idx="11144" formatCode="mm/dd/yyyy\ \ \ hh:mm">
                  <c:v>43157.458333333336</c:v>
                </c:pt>
                <c:pt idx="11145" formatCode="mm/dd/yyyy\ \ \ hh:mm">
                  <c:v>43157.625</c:v>
                </c:pt>
                <c:pt idx="11146" formatCode="mm/dd/yyyy\ \ \ hh:mm">
                  <c:v>43157.791666666664</c:v>
                </c:pt>
                <c:pt idx="11147" formatCode="mm/dd/yyyy\ \ \ hh:mm">
                  <c:v>43157.958333333336</c:v>
                </c:pt>
                <c:pt idx="11148" formatCode="mm/dd/yyyy\ \ \ hh:mm">
                  <c:v>43158.125</c:v>
                </c:pt>
                <c:pt idx="11149" formatCode="mm/dd/yyyy\ \ \ hh:mm">
                  <c:v>43158.291666666664</c:v>
                </c:pt>
                <c:pt idx="11150" formatCode="mm/dd/yyyy\ \ \ hh:mm">
                  <c:v>43158.458333333336</c:v>
                </c:pt>
                <c:pt idx="11151" formatCode="mm/dd/yyyy\ \ \ hh:mm">
                  <c:v>43158.625</c:v>
                </c:pt>
                <c:pt idx="11152" formatCode="mm/dd/yyyy\ \ \ hh:mm">
                  <c:v>43158.791666666664</c:v>
                </c:pt>
                <c:pt idx="11153" formatCode="mm/dd/yyyy\ \ \ hh:mm">
                  <c:v>43158.958333333336</c:v>
                </c:pt>
                <c:pt idx="11154" formatCode="mm/dd/yyyy\ \ \ hh:mm">
                  <c:v>43159.125</c:v>
                </c:pt>
                <c:pt idx="11155" formatCode="mm/dd/yyyy\ \ \ hh:mm">
                  <c:v>43159.291666666664</c:v>
                </c:pt>
                <c:pt idx="11156" formatCode="mm/dd/yyyy\ \ \ hh:mm">
                  <c:v>43159.458333333336</c:v>
                </c:pt>
                <c:pt idx="11157" formatCode="mm/dd/yyyy\ \ \ hh:mm">
                  <c:v>43159.625</c:v>
                </c:pt>
                <c:pt idx="11158" formatCode="mm/dd/yyyy\ \ \ hh:mm">
                  <c:v>43159.791666666664</c:v>
                </c:pt>
                <c:pt idx="11159" formatCode="mm/dd/yyyy\ \ \ hh:mm">
                  <c:v>43159.958333333336</c:v>
                </c:pt>
                <c:pt idx="11160" formatCode="mm/dd/yyyy\ \ \ hh:mm">
                  <c:v>43160.125</c:v>
                </c:pt>
                <c:pt idx="11161" formatCode="mm/dd/yyyy\ \ \ hh:mm">
                  <c:v>43160.291666666664</c:v>
                </c:pt>
                <c:pt idx="11162" formatCode="mm/dd/yyyy\ \ \ hh:mm">
                  <c:v>43160.458333333336</c:v>
                </c:pt>
                <c:pt idx="11163" formatCode="mm/dd/yyyy\ \ \ hh:mm">
                  <c:v>43160.625</c:v>
                </c:pt>
                <c:pt idx="11164" formatCode="mm/dd/yyyy\ \ \ hh:mm">
                  <c:v>43160.791666666664</c:v>
                </c:pt>
                <c:pt idx="11165" formatCode="mm/dd/yyyy\ \ \ hh:mm">
                  <c:v>43160.958333333336</c:v>
                </c:pt>
                <c:pt idx="11166" formatCode="mm/dd/yyyy\ \ \ hh:mm">
                  <c:v>43161.125</c:v>
                </c:pt>
                <c:pt idx="11167" formatCode="mm/dd/yyyy\ \ \ hh:mm">
                  <c:v>43161.291666666664</c:v>
                </c:pt>
                <c:pt idx="11168" formatCode="mm/dd/yyyy\ \ \ hh:mm">
                  <c:v>43161.458333333336</c:v>
                </c:pt>
                <c:pt idx="11169" formatCode="mm/dd/yyyy\ \ \ hh:mm">
                  <c:v>43161.625</c:v>
                </c:pt>
                <c:pt idx="11170" formatCode="mm/dd/yyyy\ \ \ hh:mm">
                  <c:v>43161.791666666664</c:v>
                </c:pt>
                <c:pt idx="11171" formatCode="mm/dd/yyyy\ \ \ hh:mm">
                  <c:v>43161.958333333336</c:v>
                </c:pt>
                <c:pt idx="11172" formatCode="mm/dd/yyyy\ \ \ hh:mm">
                  <c:v>43162.125</c:v>
                </c:pt>
                <c:pt idx="11173" formatCode="mm/dd/yyyy\ \ \ hh:mm">
                  <c:v>43162.291666666664</c:v>
                </c:pt>
                <c:pt idx="11174" formatCode="mm/dd/yyyy\ \ \ hh:mm">
                  <c:v>43162.458333333336</c:v>
                </c:pt>
                <c:pt idx="11175" formatCode="mm/dd/yyyy\ \ \ hh:mm">
                  <c:v>43162.625</c:v>
                </c:pt>
                <c:pt idx="11176" formatCode="mm/dd/yyyy\ \ \ hh:mm">
                  <c:v>43162.791666666664</c:v>
                </c:pt>
                <c:pt idx="11177" formatCode="mm/dd/yyyy\ \ \ hh:mm">
                  <c:v>43162.958333333336</c:v>
                </c:pt>
                <c:pt idx="11178" formatCode="mm/dd/yyyy\ \ \ hh:mm">
                  <c:v>43163.125</c:v>
                </c:pt>
                <c:pt idx="11179" formatCode="mm/dd/yyyy\ \ \ hh:mm">
                  <c:v>43163.291666666664</c:v>
                </c:pt>
                <c:pt idx="11180" formatCode="mm/dd/yyyy\ \ \ hh:mm">
                  <c:v>43163.458333333336</c:v>
                </c:pt>
                <c:pt idx="11181" formatCode="mm/dd/yyyy\ \ \ hh:mm">
                  <c:v>43163.625</c:v>
                </c:pt>
                <c:pt idx="11182" formatCode="mm/dd/yyyy\ \ \ hh:mm">
                  <c:v>43163.791666666664</c:v>
                </c:pt>
                <c:pt idx="11183" formatCode="mm/dd/yyyy\ \ \ hh:mm">
                  <c:v>43163.958333333336</c:v>
                </c:pt>
                <c:pt idx="11184" formatCode="mm/dd/yyyy\ \ \ hh:mm">
                  <c:v>43164.125</c:v>
                </c:pt>
                <c:pt idx="11185" formatCode="mm/dd/yyyy\ \ \ hh:mm">
                  <c:v>43164.291666666664</c:v>
                </c:pt>
                <c:pt idx="11186" formatCode="mm/dd/yyyy\ \ \ hh:mm">
                  <c:v>43164.458333333336</c:v>
                </c:pt>
                <c:pt idx="11187" formatCode="mm/dd/yyyy\ \ \ hh:mm">
                  <c:v>43164.625</c:v>
                </c:pt>
                <c:pt idx="11188" formatCode="mm/dd/yyyy\ \ \ hh:mm">
                  <c:v>43164.791666666664</c:v>
                </c:pt>
                <c:pt idx="11189" formatCode="mm/dd/yyyy\ \ \ hh:mm">
                  <c:v>43164.958333333336</c:v>
                </c:pt>
                <c:pt idx="11190" formatCode="mm/dd/yyyy\ \ \ hh:mm">
                  <c:v>43165.125</c:v>
                </c:pt>
                <c:pt idx="11191" formatCode="mm/dd/yyyy\ \ \ hh:mm">
                  <c:v>43165.291666666664</c:v>
                </c:pt>
                <c:pt idx="11192" formatCode="mm/dd/yyyy\ \ \ hh:mm">
                  <c:v>43165.458333333336</c:v>
                </c:pt>
                <c:pt idx="11193" formatCode="mm/dd/yyyy\ \ \ hh:mm">
                  <c:v>43165.625</c:v>
                </c:pt>
                <c:pt idx="11194" formatCode="mm/dd/yyyy\ \ \ hh:mm">
                  <c:v>43165.791666666664</c:v>
                </c:pt>
                <c:pt idx="11195" formatCode="mm/dd/yyyy\ \ \ hh:mm">
                  <c:v>43165.958333333336</c:v>
                </c:pt>
                <c:pt idx="11196" formatCode="mm/dd/yyyy\ \ \ hh:mm">
                  <c:v>43166.125</c:v>
                </c:pt>
                <c:pt idx="11197" formatCode="mm/dd/yyyy\ \ \ hh:mm">
                  <c:v>43166.291666666664</c:v>
                </c:pt>
                <c:pt idx="11198" formatCode="mm/dd/yyyy\ \ \ hh:mm">
                  <c:v>43166.458333333336</c:v>
                </c:pt>
                <c:pt idx="11199" formatCode="mm/dd/yyyy\ \ \ hh:mm">
                  <c:v>43166.625</c:v>
                </c:pt>
                <c:pt idx="11200" formatCode="mm/dd/yyyy\ \ \ hh:mm">
                  <c:v>43166.692361111112</c:v>
                </c:pt>
                <c:pt idx="11201" formatCode="mm/dd/yyyy\ \ \ hh:mm">
                  <c:v>43166.791666666664</c:v>
                </c:pt>
                <c:pt idx="11202" formatCode="mm/dd/yyyy\ \ \ hh:mm">
                  <c:v>43166.958333333336</c:v>
                </c:pt>
                <c:pt idx="11203" formatCode="mm/dd/yyyy\ \ \ hh:mm">
                  <c:v>43167.125</c:v>
                </c:pt>
                <c:pt idx="11204" formatCode="mm/dd/yyyy\ \ \ hh:mm">
                  <c:v>43167.291666666664</c:v>
                </c:pt>
                <c:pt idx="11205" formatCode="mm/dd/yyyy\ \ \ hh:mm">
                  <c:v>43167.458333333336</c:v>
                </c:pt>
                <c:pt idx="11206" formatCode="mm/dd/yyyy\ \ \ hh:mm">
                  <c:v>43167.625</c:v>
                </c:pt>
                <c:pt idx="11207" formatCode="mm/dd/yyyy\ \ \ hh:mm">
                  <c:v>43167.791666666664</c:v>
                </c:pt>
                <c:pt idx="11208" formatCode="mm/dd/yyyy\ \ \ hh:mm">
                  <c:v>43167.958333333336</c:v>
                </c:pt>
                <c:pt idx="11209" formatCode="mm/dd/yyyy\ \ \ hh:mm">
                  <c:v>43168.125</c:v>
                </c:pt>
                <c:pt idx="11210" formatCode="mm/dd/yyyy\ \ \ hh:mm">
                  <c:v>43168.291666666664</c:v>
                </c:pt>
                <c:pt idx="11211" formatCode="mm/dd/yyyy\ \ \ hh:mm">
                  <c:v>43168.458333333336</c:v>
                </c:pt>
                <c:pt idx="11212" formatCode="mm/dd/yyyy\ \ \ hh:mm">
                  <c:v>43168.625</c:v>
                </c:pt>
                <c:pt idx="11213" formatCode="mm/dd/yyyy\ \ \ hh:mm">
                  <c:v>43168.791666666664</c:v>
                </c:pt>
                <c:pt idx="11214" formatCode="mm/dd/yyyy\ \ \ hh:mm">
                  <c:v>43168.958333333336</c:v>
                </c:pt>
                <c:pt idx="11215" formatCode="mm/dd/yyyy\ \ \ hh:mm">
                  <c:v>43169.125</c:v>
                </c:pt>
                <c:pt idx="11216" formatCode="mm/dd/yyyy\ \ \ hh:mm">
                  <c:v>43169.291666666664</c:v>
                </c:pt>
                <c:pt idx="11217" formatCode="mm/dd/yyyy\ \ \ hh:mm">
                  <c:v>43169.458333333336</c:v>
                </c:pt>
                <c:pt idx="11218" formatCode="mm/dd/yyyy\ \ \ hh:mm">
                  <c:v>43169.625</c:v>
                </c:pt>
                <c:pt idx="11219" formatCode="mm/dd/yyyy\ \ \ hh:mm">
                  <c:v>43169.791666666664</c:v>
                </c:pt>
                <c:pt idx="11220" formatCode="mm/dd/yyyy\ \ \ hh:mm">
                  <c:v>43169.958333333336</c:v>
                </c:pt>
                <c:pt idx="11221" formatCode="mm/dd/yyyy\ \ \ hh:mm">
                  <c:v>43170.166666666664</c:v>
                </c:pt>
                <c:pt idx="11222" formatCode="mm/dd/yyyy\ \ \ hh:mm">
                  <c:v>43170.333333333336</c:v>
                </c:pt>
                <c:pt idx="11223" formatCode="mm/dd/yyyy\ \ \ hh:mm">
                  <c:v>43170.5</c:v>
                </c:pt>
                <c:pt idx="11224" formatCode="mm/dd/yyyy\ \ \ hh:mm">
                  <c:v>43170.666666666664</c:v>
                </c:pt>
                <c:pt idx="11225" formatCode="mm/dd/yyyy\ \ \ hh:mm">
                  <c:v>43170.833333333336</c:v>
                </c:pt>
                <c:pt idx="11226" formatCode="mm/dd/yyyy\ \ \ hh:mm">
                  <c:v>43171</c:v>
                </c:pt>
                <c:pt idx="11227" formatCode="mm/dd/yyyy\ \ \ hh:mm">
                  <c:v>43171.166666666664</c:v>
                </c:pt>
                <c:pt idx="11228" formatCode="mm/dd/yyyy\ \ \ hh:mm">
                  <c:v>43171.333333333336</c:v>
                </c:pt>
                <c:pt idx="11229" formatCode="mm/dd/yyyy\ \ \ hh:mm">
                  <c:v>43171.5</c:v>
                </c:pt>
                <c:pt idx="11230" formatCode="mm/dd/yyyy\ \ \ hh:mm">
                  <c:v>43171.666666666664</c:v>
                </c:pt>
                <c:pt idx="11231" formatCode="mm/dd/yyyy\ \ \ hh:mm">
                  <c:v>43171.833333333336</c:v>
                </c:pt>
                <c:pt idx="11232" formatCode="mm/dd/yyyy\ \ \ hh:mm">
                  <c:v>43172</c:v>
                </c:pt>
                <c:pt idx="11233" formatCode="mm/dd/yyyy\ \ \ hh:mm">
                  <c:v>43172.166666666664</c:v>
                </c:pt>
                <c:pt idx="11234" formatCode="mm/dd/yyyy\ \ \ hh:mm">
                  <c:v>43172.333333333336</c:v>
                </c:pt>
                <c:pt idx="11235" formatCode="mm/dd/yyyy\ \ \ hh:mm">
                  <c:v>43172.5</c:v>
                </c:pt>
                <c:pt idx="11236" formatCode="mm/dd/yyyy\ \ \ hh:mm">
                  <c:v>43172.666666666664</c:v>
                </c:pt>
                <c:pt idx="11237" formatCode="mm/dd/yyyy\ \ \ hh:mm">
                  <c:v>43172.833333333336</c:v>
                </c:pt>
                <c:pt idx="11238" formatCode="mm/dd/yyyy\ \ \ hh:mm">
                  <c:v>43173</c:v>
                </c:pt>
                <c:pt idx="11239" formatCode="mm/dd/yyyy\ \ \ hh:mm">
                  <c:v>43173.166666666664</c:v>
                </c:pt>
                <c:pt idx="11240" formatCode="mm/dd/yyyy\ \ \ hh:mm">
                  <c:v>43173.333333333336</c:v>
                </c:pt>
                <c:pt idx="11241" formatCode="mm/dd/yyyy\ \ \ hh:mm">
                  <c:v>43173.5</c:v>
                </c:pt>
                <c:pt idx="11242" formatCode="mm/dd/yyyy\ \ \ hh:mm">
                  <c:v>43173.666666666664</c:v>
                </c:pt>
                <c:pt idx="11243" formatCode="mm/dd/yyyy\ \ \ hh:mm">
                  <c:v>43173.833333333336</c:v>
                </c:pt>
                <c:pt idx="11244" formatCode="mm/dd/yyyy\ \ \ hh:mm">
                  <c:v>43174</c:v>
                </c:pt>
                <c:pt idx="11245" formatCode="mm/dd/yyyy\ \ \ hh:mm">
                  <c:v>43174.166666666664</c:v>
                </c:pt>
                <c:pt idx="11246" formatCode="mm/dd/yyyy\ \ \ hh:mm">
                  <c:v>43174.333333333336</c:v>
                </c:pt>
                <c:pt idx="11247" formatCode="mm/dd/yyyy\ \ \ hh:mm">
                  <c:v>43174.5</c:v>
                </c:pt>
                <c:pt idx="11248" formatCode="mm/dd/yyyy\ \ \ hh:mm">
                  <c:v>43174.666666666664</c:v>
                </c:pt>
                <c:pt idx="11249" formatCode="mm/dd/yyyy\ \ \ hh:mm">
                  <c:v>43174.833333333336</c:v>
                </c:pt>
                <c:pt idx="11250" formatCode="mm/dd/yyyy\ \ \ hh:mm">
                  <c:v>43175</c:v>
                </c:pt>
                <c:pt idx="11251" formatCode="mm/dd/yyyy\ \ \ hh:mm">
                  <c:v>43175.166666666664</c:v>
                </c:pt>
                <c:pt idx="11252" formatCode="mm/dd/yyyy\ \ \ hh:mm">
                  <c:v>43175.333333333336</c:v>
                </c:pt>
                <c:pt idx="11253" formatCode="mm/dd/yyyy\ \ \ hh:mm">
                  <c:v>43175.5</c:v>
                </c:pt>
                <c:pt idx="11254" formatCode="mm/dd/yyyy\ \ \ hh:mm">
                  <c:v>43175.666666666664</c:v>
                </c:pt>
                <c:pt idx="11255" formatCode="mm/dd/yyyy\ \ \ hh:mm">
                  <c:v>43175.833333333336</c:v>
                </c:pt>
                <c:pt idx="11256" formatCode="mm/dd/yyyy\ \ \ hh:mm">
                  <c:v>43176</c:v>
                </c:pt>
                <c:pt idx="11257" formatCode="mm/dd/yyyy\ \ \ hh:mm">
                  <c:v>43176.166666666664</c:v>
                </c:pt>
                <c:pt idx="11258" formatCode="mm/dd/yyyy\ \ \ hh:mm">
                  <c:v>43176.333333333336</c:v>
                </c:pt>
                <c:pt idx="11259" formatCode="mm/dd/yyyy\ \ \ hh:mm">
                  <c:v>43176.5</c:v>
                </c:pt>
                <c:pt idx="11260" formatCode="mm/dd/yyyy\ \ \ hh:mm">
                  <c:v>43176.666666666664</c:v>
                </c:pt>
                <c:pt idx="11261" formatCode="mm/dd/yyyy\ \ \ hh:mm">
                  <c:v>43176.833333333336</c:v>
                </c:pt>
                <c:pt idx="11262" formatCode="mm/dd/yyyy\ \ \ hh:mm">
                  <c:v>43177</c:v>
                </c:pt>
                <c:pt idx="11263" formatCode="mm/dd/yyyy\ \ \ hh:mm">
                  <c:v>43177.166666666664</c:v>
                </c:pt>
                <c:pt idx="11264" formatCode="mm/dd/yyyy\ \ \ hh:mm">
                  <c:v>43177.333333333336</c:v>
                </c:pt>
                <c:pt idx="11265" formatCode="mm/dd/yyyy\ \ \ hh:mm">
                  <c:v>43177.5</c:v>
                </c:pt>
                <c:pt idx="11266" formatCode="mm/dd/yyyy\ \ \ hh:mm">
                  <c:v>43177.666666666664</c:v>
                </c:pt>
                <c:pt idx="11267" formatCode="mm/dd/yyyy\ \ \ hh:mm">
                  <c:v>43177.833333333336</c:v>
                </c:pt>
                <c:pt idx="11268" formatCode="mm/dd/yyyy\ \ \ hh:mm">
                  <c:v>43178</c:v>
                </c:pt>
                <c:pt idx="11269" formatCode="mm/dd/yyyy\ \ \ hh:mm">
                  <c:v>43178.166666666664</c:v>
                </c:pt>
                <c:pt idx="11270" formatCode="mm/dd/yyyy\ \ \ hh:mm">
                  <c:v>43178.333333333336</c:v>
                </c:pt>
                <c:pt idx="11271" formatCode="mm/dd/yyyy\ \ \ hh:mm">
                  <c:v>43178.5</c:v>
                </c:pt>
                <c:pt idx="11272" formatCode="mm/dd/yyyy\ \ \ hh:mm">
                  <c:v>43178.666666666664</c:v>
                </c:pt>
                <c:pt idx="11273" formatCode="mm/dd/yyyy\ \ \ hh:mm">
                  <c:v>43178.833333333336</c:v>
                </c:pt>
                <c:pt idx="11274" formatCode="mm/dd/yyyy\ \ \ hh:mm">
                  <c:v>43179</c:v>
                </c:pt>
                <c:pt idx="11275" formatCode="mm/dd/yyyy\ \ \ hh:mm">
                  <c:v>43179.166666666664</c:v>
                </c:pt>
                <c:pt idx="11276" formatCode="mm/dd/yyyy\ \ \ hh:mm">
                  <c:v>43179.333333333336</c:v>
                </c:pt>
                <c:pt idx="11277" formatCode="mm/dd/yyyy\ \ \ hh:mm">
                  <c:v>43179.5</c:v>
                </c:pt>
                <c:pt idx="11278" formatCode="mm/dd/yyyy\ \ \ hh:mm">
                  <c:v>43179.666666666664</c:v>
                </c:pt>
                <c:pt idx="11279" formatCode="mm/dd/yyyy\ \ \ hh:mm">
                  <c:v>43179.833333333336</c:v>
                </c:pt>
                <c:pt idx="11280" formatCode="mm/dd/yyyy\ \ \ hh:mm">
                  <c:v>43180</c:v>
                </c:pt>
                <c:pt idx="11281" formatCode="mm/dd/yyyy\ \ \ hh:mm">
                  <c:v>43180.166666666664</c:v>
                </c:pt>
                <c:pt idx="11282" formatCode="mm/dd/yyyy\ \ \ hh:mm">
                  <c:v>43180.333333333336</c:v>
                </c:pt>
                <c:pt idx="11283" formatCode="mm/dd/yyyy\ \ \ hh:mm">
                  <c:v>43180.5</c:v>
                </c:pt>
                <c:pt idx="11284" formatCode="mm/dd/yyyy\ \ \ hh:mm">
                  <c:v>43180.666666666664</c:v>
                </c:pt>
                <c:pt idx="11285" formatCode="mm/dd/yyyy\ \ \ hh:mm">
                  <c:v>43180.833333333336</c:v>
                </c:pt>
                <c:pt idx="11286" formatCode="mm/dd/yyyy\ \ \ hh:mm">
                  <c:v>43181</c:v>
                </c:pt>
                <c:pt idx="11287" formatCode="mm/dd/yyyy\ \ \ hh:mm">
                  <c:v>43181.166666666664</c:v>
                </c:pt>
                <c:pt idx="11288" formatCode="mm/dd/yyyy\ \ \ hh:mm">
                  <c:v>43181.333333333336</c:v>
                </c:pt>
                <c:pt idx="11289" formatCode="mm/dd/yyyy\ \ \ hh:mm">
                  <c:v>43181.5</c:v>
                </c:pt>
                <c:pt idx="11290" formatCode="mm/dd/yyyy\ \ \ hh:mm">
                  <c:v>43181.666666666664</c:v>
                </c:pt>
                <c:pt idx="11291" formatCode="mm/dd/yyyy\ \ \ hh:mm">
                  <c:v>43181.833333333336</c:v>
                </c:pt>
                <c:pt idx="11292" formatCode="mm/dd/yyyy\ \ \ hh:mm">
                  <c:v>43182</c:v>
                </c:pt>
                <c:pt idx="11293" formatCode="mm/dd/yyyy\ \ \ hh:mm">
                  <c:v>43182.166666666664</c:v>
                </c:pt>
                <c:pt idx="11294" formatCode="mm/dd/yyyy\ \ \ hh:mm">
                  <c:v>43182.333333333336</c:v>
                </c:pt>
                <c:pt idx="11295" formatCode="mm/dd/yyyy\ \ \ hh:mm">
                  <c:v>43182.5</c:v>
                </c:pt>
                <c:pt idx="11296" formatCode="mm/dd/yyyy\ \ \ hh:mm">
                  <c:v>43182.666666666664</c:v>
                </c:pt>
                <c:pt idx="11297" formatCode="mm/dd/yyyy\ \ \ hh:mm">
                  <c:v>43182.833333333336</c:v>
                </c:pt>
                <c:pt idx="11298" formatCode="mm/dd/yyyy\ \ \ hh:mm">
                  <c:v>43183</c:v>
                </c:pt>
                <c:pt idx="11299" formatCode="mm/dd/yyyy\ \ \ hh:mm">
                  <c:v>43183.166666666664</c:v>
                </c:pt>
                <c:pt idx="11300" formatCode="mm/dd/yyyy\ \ \ hh:mm">
                  <c:v>43183.333333333336</c:v>
                </c:pt>
                <c:pt idx="11301" formatCode="mm/dd/yyyy\ \ \ hh:mm">
                  <c:v>43183.5</c:v>
                </c:pt>
                <c:pt idx="11302" formatCode="mm/dd/yyyy\ \ \ hh:mm">
                  <c:v>43183.666666666664</c:v>
                </c:pt>
                <c:pt idx="11303" formatCode="mm/dd/yyyy\ \ \ hh:mm">
                  <c:v>43183.833333333336</c:v>
                </c:pt>
                <c:pt idx="11304" formatCode="mm/dd/yyyy\ \ \ hh:mm">
                  <c:v>43184</c:v>
                </c:pt>
                <c:pt idx="11305" formatCode="mm/dd/yyyy\ \ \ hh:mm">
                  <c:v>43184.166666666664</c:v>
                </c:pt>
                <c:pt idx="11306" formatCode="mm/dd/yyyy\ \ \ hh:mm">
                  <c:v>43184.333333333336</c:v>
                </c:pt>
                <c:pt idx="11307" formatCode="mm/dd/yyyy\ \ \ hh:mm">
                  <c:v>43184.5</c:v>
                </c:pt>
                <c:pt idx="11308" formatCode="mm/dd/yyyy\ \ \ hh:mm">
                  <c:v>43184.666666666664</c:v>
                </c:pt>
                <c:pt idx="11309" formatCode="mm/dd/yyyy\ \ \ hh:mm">
                  <c:v>43184.833333333336</c:v>
                </c:pt>
                <c:pt idx="11310" formatCode="mm/dd/yyyy\ \ \ hh:mm">
                  <c:v>43185</c:v>
                </c:pt>
                <c:pt idx="11311" formatCode="mm/dd/yyyy\ \ \ hh:mm">
                  <c:v>43185.166666666664</c:v>
                </c:pt>
                <c:pt idx="11312" formatCode="mm/dd/yyyy\ \ \ hh:mm">
                  <c:v>43185.333333333336</c:v>
                </c:pt>
                <c:pt idx="11313" formatCode="mm/dd/yyyy\ \ \ hh:mm">
                  <c:v>43185.5</c:v>
                </c:pt>
                <c:pt idx="11314" formatCode="mm/dd/yyyy\ \ \ hh:mm">
                  <c:v>43185.666666666664</c:v>
                </c:pt>
                <c:pt idx="11315" formatCode="mm/dd/yyyy\ \ \ hh:mm">
                  <c:v>43185.833333333336</c:v>
                </c:pt>
                <c:pt idx="11316" formatCode="mm/dd/yyyy\ \ \ hh:mm">
                  <c:v>43186</c:v>
                </c:pt>
                <c:pt idx="11317" formatCode="mm/dd/yyyy\ \ \ hh:mm">
                  <c:v>43186.166666666664</c:v>
                </c:pt>
                <c:pt idx="11318" formatCode="mm/dd/yyyy\ \ \ hh:mm">
                  <c:v>43186.333333333336</c:v>
                </c:pt>
                <c:pt idx="11319" formatCode="mm/dd/yyyy\ \ \ hh:mm">
                  <c:v>43186.5</c:v>
                </c:pt>
                <c:pt idx="11320" formatCode="mm/dd/yyyy\ \ \ hh:mm">
                  <c:v>43186.666666666664</c:v>
                </c:pt>
                <c:pt idx="11321" formatCode="mm/dd/yyyy\ \ \ hh:mm">
                  <c:v>43186.833333333336</c:v>
                </c:pt>
                <c:pt idx="11322" formatCode="mm/dd/yyyy\ \ \ hh:mm">
                  <c:v>43187</c:v>
                </c:pt>
                <c:pt idx="11323" formatCode="mm/dd/yyyy\ \ \ hh:mm">
                  <c:v>43187.166666666664</c:v>
                </c:pt>
                <c:pt idx="11324" formatCode="mm/dd/yyyy\ \ \ hh:mm">
                  <c:v>43187.333333333336</c:v>
                </c:pt>
                <c:pt idx="11325" formatCode="mm/dd/yyyy\ \ \ hh:mm">
                  <c:v>43187.5</c:v>
                </c:pt>
                <c:pt idx="11326" formatCode="mm/dd/yyyy\ \ \ hh:mm">
                  <c:v>43187.666666666664</c:v>
                </c:pt>
                <c:pt idx="11327" formatCode="mm/dd/yyyy\ \ \ hh:mm">
                  <c:v>43187.833333333336</c:v>
                </c:pt>
                <c:pt idx="11328" formatCode="mm/dd/yyyy\ \ \ hh:mm">
                  <c:v>43188</c:v>
                </c:pt>
                <c:pt idx="11329" formatCode="mm/dd/yyyy\ \ \ hh:mm">
                  <c:v>43188.166666666664</c:v>
                </c:pt>
                <c:pt idx="11330" formatCode="mm/dd/yyyy\ \ \ hh:mm">
                  <c:v>43188.333333333336</c:v>
                </c:pt>
                <c:pt idx="11331" formatCode="mm/dd/yyyy\ \ \ hh:mm">
                  <c:v>43188.5</c:v>
                </c:pt>
                <c:pt idx="11332" formatCode="mm/dd/yyyy\ \ \ hh:mm">
                  <c:v>43188.666666666664</c:v>
                </c:pt>
                <c:pt idx="11333" formatCode="mm/dd/yyyy\ \ \ hh:mm">
                  <c:v>43188.833333333336</c:v>
                </c:pt>
                <c:pt idx="11334" formatCode="mm/dd/yyyy\ \ \ hh:mm">
                  <c:v>43189</c:v>
                </c:pt>
                <c:pt idx="11335" formatCode="mm/dd/yyyy\ \ \ hh:mm">
                  <c:v>43189.166666666664</c:v>
                </c:pt>
                <c:pt idx="11336" formatCode="mm/dd/yyyy\ \ \ hh:mm">
                  <c:v>43189.333333333336</c:v>
                </c:pt>
                <c:pt idx="11337" formatCode="mm/dd/yyyy\ \ \ hh:mm">
                  <c:v>43189.5</c:v>
                </c:pt>
                <c:pt idx="11338" formatCode="mm/dd/yyyy\ \ \ hh:mm">
                  <c:v>43189.666666666664</c:v>
                </c:pt>
                <c:pt idx="11339" formatCode="mm/dd/yyyy\ \ \ hh:mm">
                  <c:v>43189.833333333336</c:v>
                </c:pt>
                <c:pt idx="11340" formatCode="mm/dd/yyyy\ \ \ hh:mm">
                  <c:v>43190</c:v>
                </c:pt>
                <c:pt idx="11341" formatCode="mm/dd/yyyy\ \ \ hh:mm">
                  <c:v>43190.166666666664</c:v>
                </c:pt>
                <c:pt idx="11342" formatCode="mm/dd/yyyy\ \ \ hh:mm">
                  <c:v>43190.333333333336</c:v>
                </c:pt>
                <c:pt idx="11343" formatCode="mm/dd/yyyy\ \ \ hh:mm">
                  <c:v>43190.5</c:v>
                </c:pt>
                <c:pt idx="11344" formatCode="mm/dd/yyyy\ \ \ hh:mm">
                  <c:v>43190.666666666664</c:v>
                </c:pt>
                <c:pt idx="11345" formatCode="mm/dd/yyyy\ \ \ hh:mm">
                  <c:v>43190.833333333336</c:v>
                </c:pt>
                <c:pt idx="11346" formatCode="mm/dd/yyyy\ \ \ hh:mm">
                  <c:v>43191</c:v>
                </c:pt>
                <c:pt idx="11347" formatCode="mm/dd/yyyy\ \ \ hh:mm">
                  <c:v>43191.166666666664</c:v>
                </c:pt>
                <c:pt idx="11348" formatCode="mm/dd/yyyy\ \ \ hh:mm">
                  <c:v>43191.333333333336</c:v>
                </c:pt>
                <c:pt idx="11349" formatCode="mm/dd/yyyy\ \ \ hh:mm">
                  <c:v>43191.5</c:v>
                </c:pt>
                <c:pt idx="11350" formatCode="mm/dd/yyyy\ \ \ hh:mm">
                  <c:v>43191.666666666664</c:v>
                </c:pt>
                <c:pt idx="11351" formatCode="mm/dd/yyyy\ \ \ hh:mm">
                  <c:v>43191.833333333336</c:v>
                </c:pt>
                <c:pt idx="11352" formatCode="mm/dd/yyyy\ \ \ hh:mm">
                  <c:v>43192</c:v>
                </c:pt>
                <c:pt idx="11353" formatCode="mm/dd/yyyy\ \ \ hh:mm">
                  <c:v>43192.166666666664</c:v>
                </c:pt>
                <c:pt idx="11354" formatCode="mm/dd/yyyy\ \ \ hh:mm">
                  <c:v>43192.333333333336</c:v>
                </c:pt>
                <c:pt idx="11355" formatCode="mm/dd/yyyy\ \ \ hh:mm">
                  <c:v>43192.5</c:v>
                </c:pt>
                <c:pt idx="11356" formatCode="mm/dd/yyyy\ \ \ hh:mm">
                  <c:v>43192.666666666664</c:v>
                </c:pt>
                <c:pt idx="11357" formatCode="mm/dd/yyyy\ \ \ hh:mm">
                  <c:v>43192.833333333336</c:v>
                </c:pt>
                <c:pt idx="11358" formatCode="mm/dd/yyyy\ \ \ hh:mm">
                  <c:v>43193</c:v>
                </c:pt>
                <c:pt idx="11359" formatCode="mm/dd/yyyy\ \ \ hh:mm">
                  <c:v>43193.166666666664</c:v>
                </c:pt>
                <c:pt idx="11360" formatCode="mm/dd/yyyy\ \ \ hh:mm">
                  <c:v>43193.333333333336</c:v>
                </c:pt>
                <c:pt idx="11361" formatCode="mm/dd/yyyy\ \ \ hh:mm">
                  <c:v>43193.5</c:v>
                </c:pt>
                <c:pt idx="11362" formatCode="mm/dd/yyyy\ \ \ hh:mm">
                  <c:v>43193.666666666664</c:v>
                </c:pt>
                <c:pt idx="11363" formatCode="mm/dd/yyyy\ \ \ hh:mm">
                  <c:v>43193.833333333336</c:v>
                </c:pt>
                <c:pt idx="11364" formatCode="mm/dd/yyyy\ \ \ hh:mm">
                  <c:v>43194</c:v>
                </c:pt>
                <c:pt idx="11365" formatCode="mm/dd/yyyy\ \ \ hh:mm">
                  <c:v>43194.166666666664</c:v>
                </c:pt>
                <c:pt idx="11366" formatCode="mm/dd/yyyy\ \ \ hh:mm">
                  <c:v>43194.333333333336</c:v>
                </c:pt>
                <c:pt idx="11367" formatCode="mm/dd/yyyy\ \ \ hh:mm">
                  <c:v>43194.5</c:v>
                </c:pt>
                <c:pt idx="11368" formatCode="mm/dd/yyyy\ \ \ hh:mm">
                  <c:v>43194.666666666664</c:v>
                </c:pt>
                <c:pt idx="11369" formatCode="mm/dd/yyyy\ \ \ hh:mm">
                  <c:v>43194.833333333336</c:v>
                </c:pt>
                <c:pt idx="11370" formatCode="mm/dd/yyyy\ \ \ hh:mm">
                  <c:v>43195</c:v>
                </c:pt>
                <c:pt idx="11371" formatCode="mm/dd/yyyy\ \ \ hh:mm">
                  <c:v>43195.166666666664</c:v>
                </c:pt>
                <c:pt idx="11372" formatCode="mm/dd/yyyy\ \ \ hh:mm">
                  <c:v>43195.333333333336</c:v>
                </c:pt>
                <c:pt idx="11373" formatCode="mm/dd/yyyy\ \ \ hh:mm">
                  <c:v>43195.5</c:v>
                </c:pt>
                <c:pt idx="11374" formatCode="mm/dd/yyyy\ \ \ hh:mm">
                  <c:v>43195.666666666664</c:v>
                </c:pt>
                <c:pt idx="11375" formatCode="mm/dd/yyyy\ \ \ hh:mm">
                  <c:v>43195.833333333336</c:v>
                </c:pt>
                <c:pt idx="11376" formatCode="mm/dd/yyyy\ \ \ hh:mm">
                  <c:v>43196</c:v>
                </c:pt>
                <c:pt idx="11377" formatCode="mm/dd/yyyy\ \ \ hh:mm">
                  <c:v>43196.166666666664</c:v>
                </c:pt>
                <c:pt idx="11378" formatCode="mm/dd/yyyy\ \ \ hh:mm">
                  <c:v>43196.333333333336</c:v>
                </c:pt>
                <c:pt idx="11379" formatCode="mm/dd/yyyy\ \ \ hh:mm">
                  <c:v>43196.5</c:v>
                </c:pt>
                <c:pt idx="11380" formatCode="mm/dd/yyyy\ \ \ hh:mm">
                  <c:v>43196.666666666664</c:v>
                </c:pt>
                <c:pt idx="11381" formatCode="mm/dd/yyyy\ \ \ hh:mm">
                  <c:v>43196.833333333336</c:v>
                </c:pt>
                <c:pt idx="11382" formatCode="mm/dd/yyyy\ \ \ hh:mm">
                  <c:v>43197</c:v>
                </c:pt>
                <c:pt idx="11383" formatCode="mm/dd/yyyy\ \ \ hh:mm">
                  <c:v>43197.166666666664</c:v>
                </c:pt>
                <c:pt idx="11384" formatCode="mm/dd/yyyy\ \ \ hh:mm">
                  <c:v>43197.333333333336</c:v>
                </c:pt>
                <c:pt idx="11385" formatCode="mm/dd/yyyy\ \ \ hh:mm">
                  <c:v>43197.5</c:v>
                </c:pt>
                <c:pt idx="11386" formatCode="mm/dd/yyyy\ \ \ hh:mm">
                  <c:v>43197.666666666664</c:v>
                </c:pt>
                <c:pt idx="11387" formatCode="mm/dd/yyyy\ \ \ hh:mm">
                  <c:v>43197.833333333336</c:v>
                </c:pt>
                <c:pt idx="11388" formatCode="mm/dd/yyyy\ \ \ hh:mm">
                  <c:v>43198</c:v>
                </c:pt>
                <c:pt idx="11389" formatCode="mm/dd/yyyy\ \ \ hh:mm">
                  <c:v>43198.166666666664</c:v>
                </c:pt>
                <c:pt idx="11390" formatCode="mm/dd/yyyy\ \ \ hh:mm">
                  <c:v>43198.333333333336</c:v>
                </c:pt>
                <c:pt idx="11391" formatCode="mm/dd/yyyy\ \ \ hh:mm">
                  <c:v>43198.5</c:v>
                </c:pt>
                <c:pt idx="11392" formatCode="mm/dd/yyyy\ \ \ hh:mm">
                  <c:v>43198.666666666664</c:v>
                </c:pt>
                <c:pt idx="11393" formatCode="mm/dd/yyyy\ \ \ hh:mm">
                  <c:v>43198.833333333336</c:v>
                </c:pt>
                <c:pt idx="11394" formatCode="mm/dd/yyyy\ \ \ hh:mm">
                  <c:v>43199</c:v>
                </c:pt>
                <c:pt idx="11395" formatCode="mm/dd/yyyy\ \ \ hh:mm">
                  <c:v>43199.166666666664</c:v>
                </c:pt>
                <c:pt idx="11396" formatCode="mm/dd/yyyy\ \ \ hh:mm">
                  <c:v>43199.333333333336</c:v>
                </c:pt>
                <c:pt idx="11397" formatCode="mm/dd/yyyy\ \ \ hh:mm">
                  <c:v>43199.5</c:v>
                </c:pt>
                <c:pt idx="11398" formatCode="mm/dd/yyyy\ \ \ hh:mm">
                  <c:v>43199.666666666664</c:v>
                </c:pt>
                <c:pt idx="11399" formatCode="mm/dd/yyyy\ \ \ hh:mm">
                  <c:v>43199.833333333336</c:v>
                </c:pt>
                <c:pt idx="11400" formatCode="mm/dd/yyyy\ \ \ hh:mm">
                  <c:v>43200</c:v>
                </c:pt>
                <c:pt idx="11401" formatCode="mm/dd/yyyy\ \ \ hh:mm">
                  <c:v>43200.166666666664</c:v>
                </c:pt>
                <c:pt idx="11402" formatCode="mm/dd/yyyy\ \ \ hh:mm">
                  <c:v>43200.333333333336</c:v>
                </c:pt>
                <c:pt idx="11403" formatCode="mm/dd/yyyy\ \ \ hh:mm">
                  <c:v>43200.5</c:v>
                </c:pt>
                <c:pt idx="11404" formatCode="mm/dd/yyyy\ \ \ hh:mm">
                  <c:v>43200.666666666664</c:v>
                </c:pt>
                <c:pt idx="11405" formatCode="mm/dd/yyyy\ \ \ hh:mm">
                  <c:v>43200.833333333336</c:v>
                </c:pt>
                <c:pt idx="11406" formatCode="mm/dd/yyyy\ \ \ hh:mm">
                  <c:v>43201</c:v>
                </c:pt>
                <c:pt idx="11407" formatCode="mm/dd/yyyy\ \ \ hh:mm">
                  <c:v>43201.166666666664</c:v>
                </c:pt>
                <c:pt idx="11408" formatCode="mm/dd/yyyy\ \ \ hh:mm">
                  <c:v>43201.333333333336</c:v>
                </c:pt>
                <c:pt idx="11409" formatCode="mm/dd/yyyy\ \ \ hh:mm">
                  <c:v>43201.5</c:v>
                </c:pt>
                <c:pt idx="11410" formatCode="mm/dd/yyyy\ \ \ hh:mm">
                  <c:v>43201.666666666664</c:v>
                </c:pt>
                <c:pt idx="11411" formatCode="mm/dd/yyyy\ \ \ hh:mm">
                  <c:v>43201.833333333336</c:v>
                </c:pt>
                <c:pt idx="11412" formatCode="mm/dd/yyyy\ \ \ hh:mm">
                  <c:v>43202</c:v>
                </c:pt>
                <c:pt idx="11413" formatCode="mm/dd/yyyy\ \ \ hh:mm">
                  <c:v>43202.166666666664</c:v>
                </c:pt>
                <c:pt idx="11414" formatCode="mm/dd/yyyy\ \ \ hh:mm">
                  <c:v>43202.333333333336</c:v>
                </c:pt>
                <c:pt idx="11415" formatCode="mm/dd/yyyy\ \ \ hh:mm">
                  <c:v>43202.5</c:v>
                </c:pt>
                <c:pt idx="11416" formatCode="mm/dd/yyyy\ \ \ hh:mm">
                  <c:v>43202.666666666664</c:v>
                </c:pt>
                <c:pt idx="11417" formatCode="mm/dd/yyyy\ \ \ hh:mm">
                  <c:v>43202.833333333336</c:v>
                </c:pt>
                <c:pt idx="11418" formatCode="mm/dd/yyyy\ \ \ hh:mm">
                  <c:v>43203</c:v>
                </c:pt>
                <c:pt idx="11419" formatCode="mm/dd/yyyy\ \ \ hh:mm">
                  <c:v>43203.166666666664</c:v>
                </c:pt>
                <c:pt idx="11420" formatCode="mm/dd/yyyy\ \ \ hh:mm">
                  <c:v>43203.333333333336</c:v>
                </c:pt>
                <c:pt idx="11421" formatCode="mm/dd/yyyy\ \ \ hh:mm">
                  <c:v>43203.5</c:v>
                </c:pt>
                <c:pt idx="11422" formatCode="mm/dd/yyyy\ \ \ hh:mm">
                  <c:v>43203.666666666664</c:v>
                </c:pt>
                <c:pt idx="11423" formatCode="mm/dd/yyyy\ \ \ hh:mm">
                  <c:v>43203.833333333336</c:v>
                </c:pt>
                <c:pt idx="11424" formatCode="mm/dd/yyyy\ \ \ hh:mm">
                  <c:v>43204</c:v>
                </c:pt>
                <c:pt idx="11425" formatCode="mm/dd/yyyy\ \ \ hh:mm">
                  <c:v>43204.166666666664</c:v>
                </c:pt>
                <c:pt idx="11426" formatCode="mm/dd/yyyy\ \ \ hh:mm">
                  <c:v>43204.333333333336</c:v>
                </c:pt>
                <c:pt idx="11427" formatCode="mm/dd/yyyy\ \ \ hh:mm">
                  <c:v>43204.5</c:v>
                </c:pt>
                <c:pt idx="11428" formatCode="mm/dd/yyyy\ \ \ hh:mm">
                  <c:v>43204.666666666664</c:v>
                </c:pt>
                <c:pt idx="11429" formatCode="mm/dd/yyyy\ \ \ hh:mm">
                  <c:v>43204.833333333336</c:v>
                </c:pt>
                <c:pt idx="11430" formatCode="mm/dd/yyyy\ \ \ hh:mm">
                  <c:v>43205</c:v>
                </c:pt>
                <c:pt idx="11431" formatCode="mm/dd/yyyy\ \ \ hh:mm">
                  <c:v>43205.166666666664</c:v>
                </c:pt>
                <c:pt idx="11432" formatCode="mm/dd/yyyy\ \ \ hh:mm">
                  <c:v>43205.333333333336</c:v>
                </c:pt>
                <c:pt idx="11433" formatCode="mm/dd/yyyy\ \ \ hh:mm">
                  <c:v>43205.5</c:v>
                </c:pt>
                <c:pt idx="11434" formatCode="mm/dd/yyyy\ \ \ hh:mm">
                  <c:v>43205.666666666664</c:v>
                </c:pt>
                <c:pt idx="11435" formatCode="mm/dd/yyyy\ \ \ hh:mm">
                  <c:v>43205.833333333336</c:v>
                </c:pt>
                <c:pt idx="11436" formatCode="mm/dd/yyyy\ \ \ hh:mm">
                  <c:v>43206</c:v>
                </c:pt>
                <c:pt idx="11437" formatCode="mm/dd/yyyy\ \ \ hh:mm">
                  <c:v>43206.166666666664</c:v>
                </c:pt>
                <c:pt idx="11438" formatCode="mm/dd/yyyy\ \ \ hh:mm">
                  <c:v>43206.333333333336</c:v>
                </c:pt>
                <c:pt idx="11439" formatCode="mm/dd/yyyy\ \ \ hh:mm">
                  <c:v>43206.5</c:v>
                </c:pt>
                <c:pt idx="11440" formatCode="mm/dd/yyyy\ \ \ hh:mm">
                  <c:v>43206.666666666664</c:v>
                </c:pt>
                <c:pt idx="11441" formatCode="mm/dd/yyyy\ \ \ hh:mm">
                  <c:v>43206.833333333336</c:v>
                </c:pt>
                <c:pt idx="11442" formatCode="mm/dd/yyyy\ \ \ hh:mm">
                  <c:v>43207</c:v>
                </c:pt>
                <c:pt idx="11443" formatCode="mm/dd/yyyy\ \ \ hh:mm">
                  <c:v>43207.166666666664</c:v>
                </c:pt>
                <c:pt idx="11444" formatCode="mm/dd/yyyy\ \ \ hh:mm">
                  <c:v>43207.333333333336</c:v>
                </c:pt>
                <c:pt idx="11445" formatCode="mm/dd/yyyy\ \ \ hh:mm">
                  <c:v>43207.5</c:v>
                </c:pt>
                <c:pt idx="11446" formatCode="mm/dd/yyyy\ \ \ hh:mm">
                  <c:v>43207.666666666664</c:v>
                </c:pt>
                <c:pt idx="11447" formatCode="mm/dd/yyyy\ \ \ hh:mm">
                  <c:v>43207.833333333336</c:v>
                </c:pt>
                <c:pt idx="11448" formatCode="mm/dd/yyyy\ \ \ hh:mm">
                  <c:v>43208</c:v>
                </c:pt>
                <c:pt idx="11449" formatCode="mm/dd/yyyy\ \ \ hh:mm">
                  <c:v>43208.166666666664</c:v>
                </c:pt>
                <c:pt idx="11450" formatCode="mm/dd/yyyy\ \ \ hh:mm">
                  <c:v>43208.333333333336</c:v>
                </c:pt>
                <c:pt idx="11451" formatCode="mm/dd/yyyy\ \ \ hh:mm">
                  <c:v>43208.5</c:v>
                </c:pt>
                <c:pt idx="11452" formatCode="mm/dd/yyyy\ \ \ hh:mm">
                  <c:v>43208.666666666664</c:v>
                </c:pt>
                <c:pt idx="11453" formatCode="mm/dd/yyyy\ \ \ hh:mm">
                  <c:v>43208.833333333336</c:v>
                </c:pt>
                <c:pt idx="11454" formatCode="mm/dd/yyyy\ \ \ hh:mm">
                  <c:v>43209</c:v>
                </c:pt>
                <c:pt idx="11455" formatCode="mm/dd/yyyy\ \ \ hh:mm">
                  <c:v>43209.166666666664</c:v>
                </c:pt>
                <c:pt idx="11456" formatCode="mm/dd/yyyy\ \ \ hh:mm">
                  <c:v>43209.333333333336</c:v>
                </c:pt>
                <c:pt idx="11457" formatCode="mm/dd/yyyy\ \ \ hh:mm">
                  <c:v>43209.5</c:v>
                </c:pt>
                <c:pt idx="11458" formatCode="mm/dd/yyyy\ \ \ hh:mm">
                  <c:v>43209.666666666664</c:v>
                </c:pt>
                <c:pt idx="11459" formatCode="mm/dd/yyyy\ \ \ hh:mm">
                  <c:v>43209.833333333336</c:v>
                </c:pt>
                <c:pt idx="11460" formatCode="mm/dd/yyyy\ \ \ hh:mm">
                  <c:v>43210</c:v>
                </c:pt>
                <c:pt idx="11461" formatCode="mm/dd/yyyy\ \ \ hh:mm">
                  <c:v>43210.166666666664</c:v>
                </c:pt>
                <c:pt idx="11462" formatCode="mm/dd/yyyy\ \ \ hh:mm">
                  <c:v>43210.333333333336</c:v>
                </c:pt>
                <c:pt idx="11463" formatCode="mm/dd/yyyy\ \ \ hh:mm">
                  <c:v>43210.5</c:v>
                </c:pt>
                <c:pt idx="11464" formatCode="mm/dd/yyyy\ \ \ hh:mm">
                  <c:v>43210.666666666664</c:v>
                </c:pt>
                <c:pt idx="11465" formatCode="mm/dd/yyyy\ \ \ hh:mm">
                  <c:v>43210.833333333336</c:v>
                </c:pt>
                <c:pt idx="11466" formatCode="mm/dd/yyyy\ \ \ hh:mm">
                  <c:v>43211</c:v>
                </c:pt>
                <c:pt idx="11467" formatCode="mm/dd/yyyy\ \ \ hh:mm">
                  <c:v>43211.166666666664</c:v>
                </c:pt>
                <c:pt idx="11468" formatCode="mm/dd/yyyy\ \ \ hh:mm">
                  <c:v>43211.333333333336</c:v>
                </c:pt>
                <c:pt idx="11469" formatCode="mm/dd/yyyy\ \ \ hh:mm">
                  <c:v>43211.5</c:v>
                </c:pt>
                <c:pt idx="11470" formatCode="mm/dd/yyyy\ \ \ hh:mm">
                  <c:v>43211.666666666664</c:v>
                </c:pt>
                <c:pt idx="11471" formatCode="mm/dd/yyyy\ \ \ hh:mm">
                  <c:v>43211.833333333336</c:v>
                </c:pt>
                <c:pt idx="11472" formatCode="mm/dd/yyyy\ \ \ hh:mm">
                  <c:v>43212</c:v>
                </c:pt>
                <c:pt idx="11473" formatCode="mm/dd/yyyy\ \ \ hh:mm">
                  <c:v>43212.166666666664</c:v>
                </c:pt>
                <c:pt idx="11474" formatCode="mm/dd/yyyy\ \ \ hh:mm">
                  <c:v>43212.333333333336</c:v>
                </c:pt>
                <c:pt idx="11475" formatCode="mm/dd/yyyy\ \ \ hh:mm">
                  <c:v>43212.5</c:v>
                </c:pt>
                <c:pt idx="11476" formatCode="mm/dd/yyyy\ \ \ hh:mm">
                  <c:v>43212.666666666664</c:v>
                </c:pt>
                <c:pt idx="11477" formatCode="mm/dd/yyyy\ \ \ hh:mm">
                  <c:v>43212.833333333336</c:v>
                </c:pt>
                <c:pt idx="11478" formatCode="mm/dd/yyyy\ \ \ hh:mm">
                  <c:v>43213</c:v>
                </c:pt>
                <c:pt idx="11479" formatCode="mm/dd/yyyy\ \ \ hh:mm">
                  <c:v>43213.166666666664</c:v>
                </c:pt>
                <c:pt idx="11480" formatCode="mm/dd/yyyy\ \ \ hh:mm">
                  <c:v>43213.333333333336</c:v>
                </c:pt>
                <c:pt idx="11481" formatCode="mm/dd/yyyy\ \ \ hh:mm">
                  <c:v>43213.5</c:v>
                </c:pt>
                <c:pt idx="11482" formatCode="mm/dd/yyyy\ \ \ hh:mm">
                  <c:v>43213.666666666664</c:v>
                </c:pt>
                <c:pt idx="11483" formatCode="mm/dd/yyyy\ \ \ hh:mm">
                  <c:v>43213.833333333336</c:v>
                </c:pt>
                <c:pt idx="11484" formatCode="mm/dd/yyyy\ \ \ hh:mm">
                  <c:v>43214</c:v>
                </c:pt>
                <c:pt idx="11485" formatCode="mm/dd/yyyy\ \ \ hh:mm">
                  <c:v>43214.166666666664</c:v>
                </c:pt>
                <c:pt idx="11486" formatCode="mm/dd/yyyy\ \ \ hh:mm">
                  <c:v>43214.333333333336</c:v>
                </c:pt>
                <c:pt idx="11487" formatCode="mm/dd/yyyy\ \ \ hh:mm">
                  <c:v>43214.5</c:v>
                </c:pt>
                <c:pt idx="11488" formatCode="mm/dd/yyyy\ \ \ hh:mm">
                  <c:v>43214.666666666664</c:v>
                </c:pt>
                <c:pt idx="11489" formatCode="mm/dd/yyyy\ \ \ hh:mm">
                  <c:v>43214.833333333336</c:v>
                </c:pt>
                <c:pt idx="11490" formatCode="mm/dd/yyyy\ \ \ hh:mm">
                  <c:v>43215</c:v>
                </c:pt>
                <c:pt idx="11491" formatCode="mm/dd/yyyy\ \ \ hh:mm">
                  <c:v>43215.166666666664</c:v>
                </c:pt>
                <c:pt idx="11492" formatCode="mm/dd/yyyy\ \ \ hh:mm">
                  <c:v>43215.333333333336</c:v>
                </c:pt>
                <c:pt idx="11493" formatCode="mm/dd/yyyy\ \ \ hh:mm">
                  <c:v>43215.5</c:v>
                </c:pt>
                <c:pt idx="11494" formatCode="mm/dd/yyyy\ \ \ hh:mm">
                  <c:v>43215.666666666664</c:v>
                </c:pt>
                <c:pt idx="11495" formatCode="mm/dd/yyyy\ \ \ hh:mm">
                  <c:v>43215.833333333336</c:v>
                </c:pt>
                <c:pt idx="11496" formatCode="mm/dd/yyyy\ \ \ hh:mm">
                  <c:v>43216</c:v>
                </c:pt>
                <c:pt idx="11497" formatCode="mm/dd/yyyy\ \ \ hh:mm">
                  <c:v>43216.166666666664</c:v>
                </c:pt>
                <c:pt idx="11498" formatCode="mm/dd/yyyy\ \ \ hh:mm">
                  <c:v>43216.333333333336</c:v>
                </c:pt>
                <c:pt idx="11499" formatCode="mm/dd/yyyy\ \ \ hh:mm">
                  <c:v>43216.5</c:v>
                </c:pt>
                <c:pt idx="11500" formatCode="mm/dd/yyyy\ \ \ hh:mm">
                  <c:v>43216.666666666664</c:v>
                </c:pt>
                <c:pt idx="11501" formatCode="mm/dd/yyyy\ \ \ hh:mm">
                  <c:v>43216.833333333336</c:v>
                </c:pt>
                <c:pt idx="11502" formatCode="mm/dd/yyyy\ \ \ hh:mm">
                  <c:v>43217</c:v>
                </c:pt>
                <c:pt idx="11503" formatCode="mm/dd/yyyy\ \ \ hh:mm">
                  <c:v>43217.166666666664</c:v>
                </c:pt>
                <c:pt idx="11504" formatCode="mm/dd/yyyy\ \ \ hh:mm">
                  <c:v>43217.333333333336</c:v>
                </c:pt>
                <c:pt idx="11505" formatCode="mm/dd/yyyy\ \ \ hh:mm">
                  <c:v>43217.5</c:v>
                </c:pt>
                <c:pt idx="11506" formatCode="mm/dd/yyyy\ \ \ hh:mm">
                  <c:v>43217.666666666664</c:v>
                </c:pt>
                <c:pt idx="11507" formatCode="mm/dd/yyyy\ \ \ hh:mm">
                  <c:v>43217.833333333336</c:v>
                </c:pt>
                <c:pt idx="11508" formatCode="mm/dd/yyyy\ \ \ hh:mm">
                  <c:v>43218</c:v>
                </c:pt>
                <c:pt idx="11509" formatCode="mm/dd/yyyy\ \ \ hh:mm">
                  <c:v>43218.166666666664</c:v>
                </c:pt>
                <c:pt idx="11510" formatCode="mm/dd/yyyy\ \ \ hh:mm">
                  <c:v>43218.333333333336</c:v>
                </c:pt>
                <c:pt idx="11511" formatCode="mm/dd/yyyy\ \ \ hh:mm">
                  <c:v>43218.5</c:v>
                </c:pt>
                <c:pt idx="11512" formatCode="mm/dd/yyyy\ \ \ hh:mm">
                  <c:v>43218.666666666664</c:v>
                </c:pt>
                <c:pt idx="11513" formatCode="mm/dd/yyyy\ \ \ hh:mm">
                  <c:v>43218.833333333336</c:v>
                </c:pt>
                <c:pt idx="11514" formatCode="mm/dd/yyyy\ \ \ hh:mm">
                  <c:v>43219</c:v>
                </c:pt>
                <c:pt idx="11515" formatCode="mm/dd/yyyy\ \ \ hh:mm">
                  <c:v>43219.166666666664</c:v>
                </c:pt>
                <c:pt idx="11516" formatCode="mm/dd/yyyy\ \ \ hh:mm">
                  <c:v>43219.333333333336</c:v>
                </c:pt>
                <c:pt idx="11517" formatCode="mm/dd/yyyy\ \ \ hh:mm">
                  <c:v>43219.5</c:v>
                </c:pt>
                <c:pt idx="11518" formatCode="mm/dd/yyyy\ \ \ hh:mm">
                  <c:v>43219.666666666664</c:v>
                </c:pt>
                <c:pt idx="11519" formatCode="mm/dd/yyyy\ \ \ hh:mm">
                  <c:v>43219.833333333336</c:v>
                </c:pt>
                <c:pt idx="11520" formatCode="mm/dd/yyyy\ \ \ hh:mm">
                  <c:v>43220</c:v>
                </c:pt>
                <c:pt idx="11521" formatCode="mm/dd/yyyy\ \ \ hh:mm">
                  <c:v>43220.166666666664</c:v>
                </c:pt>
                <c:pt idx="11522" formatCode="mm/dd/yyyy\ \ \ hh:mm">
                  <c:v>43220.333333333336</c:v>
                </c:pt>
                <c:pt idx="11523" formatCode="mm/dd/yyyy\ \ \ hh:mm">
                  <c:v>43220.5</c:v>
                </c:pt>
                <c:pt idx="11524" formatCode="mm/dd/yyyy\ \ \ hh:mm">
                  <c:v>43220.666666666664</c:v>
                </c:pt>
                <c:pt idx="11525" formatCode="mm/dd/yyyy\ \ \ hh:mm">
                  <c:v>43220.833333333336</c:v>
                </c:pt>
                <c:pt idx="11526" formatCode="mm/dd/yyyy\ \ \ hh:mm">
                  <c:v>43221</c:v>
                </c:pt>
                <c:pt idx="11527" formatCode="mm/dd/yyyy\ \ \ hh:mm">
                  <c:v>43221.166666666664</c:v>
                </c:pt>
                <c:pt idx="11528" formatCode="mm/dd/yyyy\ \ \ hh:mm">
                  <c:v>43221.333333333336</c:v>
                </c:pt>
                <c:pt idx="11529" formatCode="mm/dd/yyyy\ \ \ hh:mm">
                  <c:v>43221.5</c:v>
                </c:pt>
                <c:pt idx="11530" formatCode="mm/dd/yyyy\ \ \ hh:mm">
                  <c:v>43221.666666666664</c:v>
                </c:pt>
                <c:pt idx="11531" formatCode="mm/dd/yyyy\ \ \ hh:mm">
                  <c:v>43221.833333333336</c:v>
                </c:pt>
                <c:pt idx="11532" formatCode="mm/dd/yyyy\ \ \ hh:mm">
                  <c:v>43222</c:v>
                </c:pt>
                <c:pt idx="11533" formatCode="mm/dd/yyyy\ \ \ hh:mm">
                  <c:v>43222.166666666664</c:v>
                </c:pt>
                <c:pt idx="11534" formatCode="mm/dd/yyyy\ \ \ hh:mm">
                  <c:v>43222.333333333336</c:v>
                </c:pt>
                <c:pt idx="11535" formatCode="mm/dd/yyyy\ \ \ hh:mm">
                  <c:v>43222.5</c:v>
                </c:pt>
                <c:pt idx="11536" formatCode="mm/dd/yyyy\ \ \ hh:mm">
                  <c:v>43222.666666666664</c:v>
                </c:pt>
                <c:pt idx="11537" formatCode="mm/dd/yyyy\ \ \ hh:mm">
                  <c:v>43222.833333333336</c:v>
                </c:pt>
                <c:pt idx="11538" formatCode="mm/dd/yyyy\ \ \ hh:mm">
                  <c:v>43223</c:v>
                </c:pt>
                <c:pt idx="11539" formatCode="mm/dd/yyyy\ \ \ hh:mm">
                  <c:v>43223.166666666664</c:v>
                </c:pt>
                <c:pt idx="11540" formatCode="mm/dd/yyyy\ \ \ hh:mm">
                  <c:v>43223.333333333336</c:v>
                </c:pt>
                <c:pt idx="11541" formatCode="mm/dd/yyyy\ \ \ hh:mm">
                  <c:v>43223.5</c:v>
                </c:pt>
                <c:pt idx="11542" formatCode="mm/dd/yyyy\ \ \ hh:mm">
                  <c:v>43223.666666666664</c:v>
                </c:pt>
                <c:pt idx="11543" formatCode="mm/dd/yyyy\ \ \ hh:mm">
                  <c:v>43223.833333333336</c:v>
                </c:pt>
                <c:pt idx="11544" formatCode="mm/dd/yyyy\ \ \ hh:mm">
                  <c:v>43224</c:v>
                </c:pt>
                <c:pt idx="11545" formatCode="mm/dd/yyyy\ \ \ hh:mm">
                  <c:v>43224.166666666664</c:v>
                </c:pt>
                <c:pt idx="11546" formatCode="mm/dd/yyyy\ \ \ hh:mm">
                  <c:v>43224.333333333336</c:v>
                </c:pt>
                <c:pt idx="11547" formatCode="mm/dd/yyyy\ \ \ hh:mm">
                  <c:v>43224.5</c:v>
                </c:pt>
                <c:pt idx="11548" formatCode="mm/dd/yyyy\ \ \ hh:mm">
                  <c:v>43224.666666666664</c:v>
                </c:pt>
                <c:pt idx="11549" formatCode="mm/dd/yyyy\ \ \ hh:mm">
                  <c:v>43224.833333333336</c:v>
                </c:pt>
                <c:pt idx="11550" formatCode="mm/dd/yyyy\ \ \ hh:mm">
                  <c:v>43225</c:v>
                </c:pt>
                <c:pt idx="11551" formatCode="mm/dd/yyyy\ \ \ hh:mm">
                  <c:v>43225.166666666664</c:v>
                </c:pt>
                <c:pt idx="11552" formatCode="mm/dd/yyyy\ \ \ hh:mm">
                  <c:v>43225.333333333336</c:v>
                </c:pt>
                <c:pt idx="11553" formatCode="mm/dd/yyyy\ \ \ hh:mm">
                  <c:v>43225.5</c:v>
                </c:pt>
                <c:pt idx="11554" formatCode="mm/dd/yyyy\ \ \ hh:mm">
                  <c:v>43225.666666666664</c:v>
                </c:pt>
                <c:pt idx="11555" formatCode="mm/dd/yyyy\ \ \ hh:mm">
                  <c:v>43225.833333333336</c:v>
                </c:pt>
                <c:pt idx="11556" formatCode="mm/dd/yyyy\ \ \ hh:mm">
                  <c:v>43226</c:v>
                </c:pt>
                <c:pt idx="11557" formatCode="mm/dd/yyyy\ \ \ hh:mm">
                  <c:v>43226.166666666664</c:v>
                </c:pt>
                <c:pt idx="11558" formatCode="mm/dd/yyyy\ \ \ hh:mm">
                  <c:v>43226.333333333336</c:v>
                </c:pt>
                <c:pt idx="11559" formatCode="mm/dd/yyyy\ \ \ hh:mm">
                  <c:v>43226.5</c:v>
                </c:pt>
                <c:pt idx="11560" formatCode="mm/dd/yyyy\ \ \ hh:mm">
                  <c:v>43226.666666666664</c:v>
                </c:pt>
                <c:pt idx="11561" formatCode="mm/dd/yyyy\ \ \ hh:mm">
                  <c:v>43226.833333333336</c:v>
                </c:pt>
                <c:pt idx="11562" formatCode="mm/dd/yyyy\ \ \ hh:mm">
                  <c:v>43227</c:v>
                </c:pt>
                <c:pt idx="11563" formatCode="mm/dd/yyyy\ \ \ hh:mm">
                  <c:v>43227.166666666664</c:v>
                </c:pt>
                <c:pt idx="11564" formatCode="mm/dd/yyyy\ \ \ hh:mm">
                  <c:v>43227.333333333336</c:v>
                </c:pt>
                <c:pt idx="11565" formatCode="mm/dd/yyyy\ \ \ hh:mm">
                  <c:v>43227.5</c:v>
                </c:pt>
                <c:pt idx="11566" formatCode="mm/dd/yyyy\ \ \ hh:mm">
                  <c:v>43227.666666666664</c:v>
                </c:pt>
                <c:pt idx="11567" formatCode="mm/dd/yyyy\ \ \ hh:mm">
                  <c:v>43227.833333333336</c:v>
                </c:pt>
                <c:pt idx="11568" formatCode="mm/dd/yyyy\ \ \ hh:mm">
                  <c:v>43228</c:v>
                </c:pt>
                <c:pt idx="11569" formatCode="mm/dd/yyyy\ \ \ hh:mm">
                  <c:v>43228.166666666664</c:v>
                </c:pt>
                <c:pt idx="11570" formatCode="mm/dd/yyyy\ \ \ hh:mm">
                  <c:v>43228.333333333336</c:v>
                </c:pt>
                <c:pt idx="11571" formatCode="mm/dd/yyyy\ \ \ hh:mm">
                  <c:v>43228.5</c:v>
                </c:pt>
                <c:pt idx="11572" formatCode="mm/dd/yyyy\ \ \ hh:mm">
                  <c:v>43228.666666666664</c:v>
                </c:pt>
                <c:pt idx="11573" formatCode="mm/dd/yyyy\ \ \ hh:mm">
                  <c:v>43228.833333333336</c:v>
                </c:pt>
                <c:pt idx="11574" formatCode="mm/dd/yyyy\ \ \ hh:mm">
                  <c:v>43229</c:v>
                </c:pt>
                <c:pt idx="11575" formatCode="mm/dd/yyyy\ \ \ hh:mm">
                  <c:v>43229.166666666664</c:v>
                </c:pt>
                <c:pt idx="11576" formatCode="mm/dd/yyyy\ \ \ hh:mm">
                  <c:v>43229.333333333336</c:v>
                </c:pt>
                <c:pt idx="11577" formatCode="mm/dd/yyyy\ \ \ hh:mm">
                  <c:v>43229.5</c:v>
                </c:pt>
                <c:pt idx="11578" formatCode="mm/dd/yyyy\ \ \ hh:mm">
                  <c:v>43229.666666666664</c:v>
                </c:pt>
                <c:pt idx="11579" formatCode="mm/dd/yyyy\ \ \ hh:mm">
                  <c:v>43229.833333333336</c:v>
                </c:pt>
                <c:pt idx="11580" formatCode="mm/dd/yyyy\ \ \ hh:mm">
                  <c:v>43230</c:v>
                </c:pt>
                <c:pt idx="11581" formatCode="mm/dd/yyyy\ \ \ hh:mm">
                  <c:v>43230.166666666664</c:v>
                </c:pt>
                <c:pt idx="11582" formatCode="mm/dd/yyyy\ \ \ hh:mm">
                  <c:v>43230.333333333336</c:v>
                </c:pt>
                <c:pt idx="11583" formatCode="mm/dd/yyyy\ \ \ hh:mm">
                  <c:v>43230.5</c:v>
                </c:pt>
                <c:pt idx="11584" formatCode="mm/dd/yyyy\ \ \ hh:mm">
                  <c:v>43230.666666666664</c:v>
                </c:pt>
                <c:pt idx="11585" formatCode="mm/dd/yyyy\ \ \ hh:mm">
                  <c:v>43230.833333333336</c:v>
                </c:pt>
                <c:pt idx="11586" formatCode="mm/dd/yyyy\ \ \ hh:mm">
                  <c:v>43231</c:v>
                </c:pt>
                <c:pt idx="11587" formatCode="mm/dd/yyyy\ \ \ hh:mm">
                  <c:v>43231.166666666664</c:v>
                </c:pt>
                <c:pt idx="11588" formatCode="mm/dd/yyyy\ \ \ hh:mm">
                  <c:v>43231.333333333336</c:v>
                </c:pt>
                <c:pt idx="11589" formatCode="mm/dd/yyyy\ \ \ hh:mm">
                  <c:v>43231.5</c:v>
                </c:pt>
                <c:pt idx="11590" formatCode="mm/dd/yyyy\ \ \ hh:mm">
                  <c:v>43231.666666666664</c:v>
                </c:pt>
                <c:pt idx="11591" formatCode="mm/dd/yyyy\ \ \ hh:mm">
                  <c:v>43231.833333333336</c:v>
                </c:pt>
                <c:pt idx="11592" formatCode="mm/dd/yyyy\ \ \ hh:mm">
                  <c:v>43232</c:v>
                </c:pt>
                <c:pt idx="11593" formatCode="mm/dd/yyyy\ \ \ hh:mm">
                  <c:v>43232.166666666664</c:v>
                </c:pt>
                <c:pt idx="11594" formatCode="mm/dd/yyyy\ \ \ hh:mm">
                  <c:v>43232.333333333336</c:v>
                </c:pt>
                <c:pt idx="11595" formatCode="mm/dd/yyyy\ \ \ hh:mm">
                  <c:v>43232.5</c:v>
                </c:pt>
                <c:pt idx="11596" formatCode="mm/dd/yyyy\ \ \ hh:mm">
                  <c:v>43232.666666666664</c:v>
                </c:pt>
                <c:pt idx="11597" formatCode="mm/dd/yyyy\ \ \ hh:mm">
                  <c:v>43232.833333333336</c:v>
                </c:pt>
                <c:pt idx="11598" formatCode="mm/dd/yyyy\ \ \ hh:mm">
                  <c:v>43233</c:v>
                </c:pt>
                <c:pt idx="11599" formatCode="mm/dd/yyyy\ \ \ hh:mm">
                  <c:v>43233.166666666664</c:v>
                </c:pt>
                <c:pt idx="11600" formatCode="mm/dd/yyyy\ \ \ hh:mm">
                  <c:v>43233.333333333336</c:v>
                </c:pt>
                <c:pt idx="11601" formatCode="mm/dd/yyyy\ \ \ hh:mm">
                  <c:v>43233.5</c:v>
                </c:pt>
                <c:pt idx="11602" formatCode="mm/dd/yyyy\ \ \ hh:mm">
                  <c:v>43233.666666666664</c:v>
                </c:pt>
                <c:pt idx="11603" formatCode="mm/dd/yyyy\ \ \ hh:mm">
                  <c:v>43233.833333333336</c:v>
                </c:pt>
                <c:pt idx="11604" formatCode="mm/dd/yyyy\ \ \ hh:mm">
                  <c:v>43234</c:v>
                </c:pt>
                <c:pt idx="11605" formatCode="mm/dd/yyyy\ \ \ hh:mm">
                  <c:v>43234.166666666664</c:v>
                </c:pt>
                <c:pt idx="11606" formatCode="mm/dd/yyyy\ \ \ hh:mm">
                  <c:v>43234.333333333336</c:v>
                </c:pt>
                <c:pt idx="11607" formatCode="mm/dd/yyyy\ \ \ hh:mm">
                  <c:v>43234.5</c:v>
                </c:pt>
                <c:pt idx="11608" formatCode="mm/dd/yyyy\ \ \ hh:mm">
                  <c:v>43234.666666666664</c:v>
                </c:pt>
                <c:pt idx="11609" formatCode="mm/dd/yyyy\ \ \ hh:mm">
                  <c:v>43234.833333333336</c:v>
                </c:pt>
                <c:pt idx="11610" formatCode="mm/dd/yyyy\ \ \ hh:mm">
                  <c:v>43235</c:v>
                </c:pt>
                <c:pt idx="11611" formatCode="mm/dd/yyyy\ \ \ hh:mm">
                  <c:v>43235.166666666664</c:v>
                </c:pt>
                <c:pt idx="11612" formatCode="mm/dd/yyyy\ \ \ hh:mm">
                  <c:v>43235.333333333336</c:v>
                </c:pt>
                <c:pt idx="11613" formatCode="mm/dd/yyyy\ \ \ hh:mm">
                  <c:v>43235.5</c:v>
                </c:pt>
                <c:pt idx="11614" formatCode="mm/dd/yyyy\ \ \ hh:mm">
                  <c:v>43235.666666666664</c:v>
                </c:pt>
                <c:pt idx="11615" formatCode="mm/dd/yyyy\ \ \ hh:mm">
                  <c:v>43235.833333333336</c:v>
                </c:pt>
                <c:pt idx="11616" formatCode="mm/dd/yyyy\ \ \ hh:mm">
                  <c:v>43236</c:v>
                </c:pt>
                <c:pt idx="11617" formatCode="mm/dd/yyyy\ \ \ hh:mm">
                  <c:v>43236.166666666664</c:v>
                </c:pt>
                <c:pt idx="11618" formatCode="mm/dd/yyyy\ \ \ hh:mm">
                  <c:v>43236.333333333336</c:v>
                </c:pt>
                <c:pt idx="11619" formatCode="mm/dd/yyyy\ \ \ hh:mm">
                  <c:v>43236.5</c:v>
                </c:pt>
                <c:pt idx="11620" formatCode="mm/dd/yyyy\ \ \ hh:mm">
                  <c:v>43236.666666666664</c:v>
                </c:pt>
                <c:pt idx="11621" formatCode="mm/dd/yyyy\ \ \ hh:mm">
                  <c:v>43236.833333333336</c:v>
                </c:pt>
                <c:pt idx="11622" formatCode="mm/dd/yyyy\ \ \ hh:mm">
                  <c:v>43237</c:v>
                </c:pt>
                <c:pt idx="11623" formatCode="mm/dd/yyyy\ \ \ hh:mm">
                  <c:v>43237.166666666664</c:v>
                </c:pt>
                <c:pt idx="11624" formatCode="mm/dd/yyyy\ \ \ hh:mm">
                  <c:v>43237.333333333336</c:v>
                </c:pt>
                <c:pt idx="11625" formatCode="mm/dd/yyyy\ \ \ hh:mm">
                  <c:v>43237.5</c:v>
                </c:pt>
                <c:pt idx="11626" formatCode="mm/dd/yyyy\ \ \ hh:mm">
                  <c:v>43237.666666666664</c:v>
                </c:pt>
                <c:pt idx="11627" formatCode="mm/dd/yyyy\ \ \ hh:mm">
                  <c:v>43237.833333333336</c:v>
                </c:pt>
                <c:pt idx="11628" formatCode="mm/dd/yyyy\ \ \ hh:mm">
                  <c:v>43238</c:v>
                </c:pt>
                <c:pt idx="11629" formatCode="mm/dd/yyyy\ \ \ hh:mm">
                  <c:v>43238.166666666664</c:v>
                </c:pt>
                <c:pt idx="11630" formatCode="mm/dd/yyyy\ \ \ hh:mm">
                  <c:v>43238.333333333336</c:v>
                </c:pt>
                <c:pt idx="11631" formatCode="mm/dd/yyyy\ \ \ hh:mm">
                  <c:v>43238.5</c:v>
                </c:pt>
                <c:pt idx="11632" formatCode="mm/dd/yyyy\ \ \ hh:mm">
                  <c:v>43238.666666666664</c:v>
                </c:pt>
                <c:pt idx="11633" formatCode="mm/dd/yyyy\ \ \ hh:mm">
                  <c:v>43238.833333333336</c:v>
                </c:pt>
                <c:pt idx="11634" formatCode="mm/dd/yyyy\ \ \ hh:mm">
                  <c:v>43239</c:v>
                </c:pt>
                <c:pt idx="11635" formatCode="mm/dd/yyyy\ \ \ hh:mm">
                  <c:v>43239.166666666664</c:v>
                </c:pt>
                <c:pt idx="11636" formatCode="mm/dd/yyyy\ \ \ hh:mm">
                  <c:v>43239.333333333336</c:v>
                </c:pt>
                <c:pt idx="11637" formatCode="mm/dd/yyyy\ \ \ hh:mm">
                  <c:v>43239.5</c:v>
                </c:pt>
                <c:pt idx="11638" formatCode="mm/dd/yyyy\ \ \ hh:mm">
                  <c:v>43239.666666666664</c:v>
                </c:pt>
                <c:pt idx="11639" formatCode="mm/dd/yyyy\ \ \ hh:mm">
                  <c:v>43239.833333333336</c:v>
                </c:pt>
                <c:pt idx="11640" formatCode="mm/dd/yyyy\ \ \ hh:mm">
                  <c:v>43240</c:v>
                </c:pt>
                <c:pt idx="11641" formatCode="mm/dd/yyyy\ \ \ hh:mm">
                  <c:v>43240.166666666664</c:v>
                </c:pt>
                <c:pt idx="11642" formatCode="mm/dd/yyyy\ \ \ hh:mm">
                  <c:v>43240.333333333336</c:v>
                </c:pt>
                <c:pt idx="11643" formatCode="mm/dd/yyyy\ \ \ hh:mm">
                  <c:v>43240.5</c:v>
                </c:pt>
                <c:pt idx="11644" formatCode="mm/dd/yyyy\ \ \ hh:mm">
                  <c:v>43240.666666666664</c:v>
                </c:pt>
                <c:pt idx="11645" formatCode="mm/dd/yyyy\ \ \ hh:mm">
                  <c:v>43240.833333333336</c:v>
                </c:pt>
                <c:pt idx="11646" formatCode="mm/dd/yyyy\ \ \ hh:mm">
                  <c:v>43241</c:v>
                </c:pt>
                <c:pt idx="11647" formatCode="mm/dd/yyyy\ \ \ hh:mm">
                  <c:v>43241.166666666664</c:v>
                </c:pt>
                <c:pt idx="11648" formatCode="mm/dd/yyyy\ \ \ hh:mm">
                  <c:v>43241.333333333336</c:v>
                </c:pt>
                <c:pt idx="11649" formatCode="mm/dd/yyyy\ \ \ hh:mm">
                  <c:v>43241.5</c:v>
                </c:pt>
                <c:pt idx="11650" formatCode="mm/dd/yyyy\ \ \ hh:mm">
                  <c:v>43241.666666666664</c:v>
                </c:pt>
                <c:pt idx="11651" formatCode="mm/dd/yyyy\ \ \ hh:mm">
                  <c:v>43241.833333333336</c:v>
                </c:pt>
                <c:pt idx="11652" formatCode="mm/dd/yyyy\ \ \ hh:mm">
                  <c:v>43242</c:v>
                </c:pt>
                <c:pt idx="11653" formatCode="mm/dd/yyyy\ \ \ hh:mm">
                  <c:v>43242.166666666664</c:v>
                </c:pt>
                <c:pt idx="11654" formatCode="mm/dd/yyyy\ \ \ hh:mm">
                  <c:v>43242.333333333336</c:v>
                </c:pt>
                <c:pt idx="11655" formatCode="mm/dd/yyyy\ \ \ hh:mm">
                  <c:v>43242.5</c:v>
                </c:pt>
                <c:pt idx="11656" formatCode="mm/dd/yyyy\ \ \ hh:mm">
                  <c:v>43242.666666666664</c:v>
                </c:pt>
                <c:pt idx="11657" formatCode="mm/dd/yyyy\ \ \ hh:mm">
                  <c:v>43242.833333333336</c:v>
                </c:pt>
                <c:pt idx="11658" formatCode="mm/dd/yyyy\ \ \ hh:mm">
                  <c:v>43243</c:v>
                </c:pt>
                <c:pt idx="11659" formatCode="mm/dd/yyyy\ \ \ hh:mm">
                  <c:v>43243.166666666664</c:v>
                </c:pt>
                <c:pt idx="11660" formatCode="mm/dd/yyyy\ \ \ hh:mm">
                  <c:v>43243.333333333336</c:v>
                </c:pt>
                <c:pt idx="11661" formatCode="mm/dd/yyyy\ \ \ hh:mm">
                  <c:v>43243.5</c:v>
                </c:pt>
                <c:pt idx="11662" formatCode="mm/dd/yyyy\ \ \ hh:mm">
                  <c:v>43243.666666666664</c:v>
                </c:pt>
                <c:pt idx="11663" formatCode="mm/dd/yyyy\ \ \ hh:mm">
                  <c:v>43243.833333333336</c:v>
                </c:pt>
                <c:pt idx="11664" formatCode="mm/dd/yyyy\ \ \ hh:mm">
                  <c:v>43244</c:v>
                </c:pt>
                <c:pt idx="11665" formatCode="mm/dd/yyyy\ \ \ hh:mm">
                  <c:v>43244.166666666664</c:v>
                </c:pt>
                <c:pt idx="11666" formatCode="mm/dd/yyyy\ \ \ hh:mm">
                  <c:v>43244.333333333336</c:v>
                </c:pt>
                <c:pt idx="11667" formatCode="mm/dd/yyyy\ \ \ hh:mm">
                  <c:v>43244.5</c:v>
                </c:pt>
                <c:pt idx="11668" formatCode="mm/dd/yyyy\ \ \ hh:mm">
                  <c:v>43244.666666666664</c:v>
                </c:pt>
                <c:pt idx="11669" formatCode="mm/dd/yyyy\ \ \ hh:mm">
                  <c:v>43244.833333333336</c:v>
                </c:pt>
                <c:pt idx="11670" formatCode="mm/dd/yyyy\ \ \ hh:mm">
                  <c:v>43245</c:v>
                </c:pt>
                <c:pt idx="11671" formatCode="mm/dd/yyyy\ \ \ hh:mm">
                  <c:v>43245.166666666664</c:v>
                </c:pt>
                <c:pt idx="11672" formatCode="mm/dd/yyyy\ \ \ hh:mm">
                  <c:v>43245.333333333336</c:v>
                </c:pt>
                <c:pt idx="11673" formatCode="mm/dd/yyyy\ \ \ hh:mm">
                  <c:v>43245.5</c:v>
                </c:pt>
                <c:pt idx="11674" formatCode="mm/dd/yyyy\ \ \ hh:mm">
                  <c:v>43245.666666666664</c:v>
                </c:pt>
                <c:pt idx="11675" formatCode="mm/dd/yyyy\ \ \ hh:mm">
                  <c:v>43245.833333333336</c:v>
                </c:pt>
                <c:pt idx="11676" formatCode="mm/dd/yyyy\ \ \ hh:mm">
                  <c:v>43246</c:v>
                </c:pt>
                <c:pt idx="11677" formatCode="mm/dd/yyyy\ \ \ hh:mm">
                  <c:v>43246.166666666664</c:v>
                </c:pt>
                <c:pt idx="11678" formatCode="mm/dd/yyyy\ \ \ hh:mm">
                  <c:v>43246.333333333336</c:v>
                </c:pt>
                <c:pt idx="11679" formatCode="mm/dd/yyyy\ \ \ hh:mm">
                  <c:v>43246.5</c:v>
                </c:pt>
                <c:pt idx="11680" formatCode="mm/dd/yyyy\ \ \ hh:mm">
                  <c:v>43246.666666666664</c:v>
                </c:pt>
                <c:pt idx="11681" formatCode="mm/dd/yyyy\ \ \ hh:mm">
                  <c:v>43246.833333333336</c:v>
                </c:pt>
                <c:pt idx="11682" formatCode="mm/dd/yyyy\ \ \ hh:mm">
                  <c:v>43247</c:v>
                </c:pt>
                <c:pt idx="11683" formatCode="mm/dd/yyyy\ \ \ hh:mm">
                  <c:v>43247.166666666664</c:v>
                </c:pt>
                <c:pt idx="11684" formatCode="mm/dd/yyyy\ \ \ hh:mm">
                  <c:v>43247.333333333336</c:v>
                </c:pt>
                <c:pt idx="11685" formatCode="mm/dd/yyyy\ \ \ hh:mm">
                  <c:v>43247.5</c:v>
                </c:pt>
                <c:pt idx="11686" formatCode="mm/dd/yyyy\ \ \ hh:mm">
                  <c:v>43247.666666666664</c:v>
                </c:pt>
                <c:pt idx="11687" formatCode="mm/dd/yyyy\ \ \ hh:mm">
                  <c:v>43247.833333333336</c:v>
                </c:pt>
                <c:pt idx="11688" formatCode="mm/dd/yyyy\ \ \ hh:mm">
                  <c:v>43248</c:v>
                </c:pt>
                <c:pt idx="11689" formatCode="mm/dd/yyyy\ \ \ hh:mm">
                  <c:v>43248.166666666664</c:v>
                </c:pt>
                <c:pt idx="11690" formatCode="mm/dd/yyyy\ \ \ hh:mm">
                  <c:v>43248.333333333336</c:v>
                </c:pt>
                <c:pt idx="11691" formatCode="mm/dd/yyyy\ \ \ hh:mm">
                  <c:v>43248.5</c:v>
                </c:pt>
                <c:pt idx="11692" formatCode="mm/dd/yyyy\ \ \ hh:mm">
                  <c:v>43248.666666666664</c:v>
                </c:pt>
                <c:pt idx="11693" formatCode="mm/dd/yyyy\ \ \ hh:mm">
                  <c:v>43248.833333333336</c:v>
                </c:pt>
                <c:pt idx="11694" formatCode="mm/dd/yyyy\ \ \ hh:mm">
                  <c:v>43249</c:v>
                </c:pt>
                <c:pt idx="11695" formatCode="mm/dd/yyyy\ \ \ hh:mm">
                  <c:v>43249.166666666664</c:v>
                </c:pt>
                <c:pt idx="11696" formatCode="mm/dd/yyyy\ \ \ hh:mm">
                  <c:v>43249.333333333336</c:v>
                </c:pt>
                <c:pt idx="11697" formatCode="mm/dd/yyyy\ \ \ hh:mm">
                  <c:v>43249.5</c:v>
                </c:pt>
                <c:pt idx="11698" formatCode="mm/dd/yyyy\ \ \ hh:mm">
                  <c:v>43249.666666666664</c:v>
                </c:pt>
                <c:pt idx="11699" formatCode="mm/dd/yyyy\ \ \ hh:mm">
                  <c:v>43249.833333333336</c:v>
                </c:pt>
                <c:pt idx="11700" formatCode="mm/dd/yyyy\ \ \ hh:mm">
                  <c:v>43250</c:v>
                </c:pt>
                <c:pt idx="11701" formatCode="mm/dd/yyyy\ \ \ hh:mm">
                  <c:v>43250.166666666664</c:v>
                </c:pt>
                <c:pt idx="11702" formatCode="mm/dd/yyyy\ \ \ hh:mm">
                  <c:v>43250.333333333336</c:v>
                </c:pt>
                <c:pt idx="11703" formatCode="mm/dd/yyyy\ \ \ hh:mm">
                  <c:v>43250.5</c:v>
                </c:pt>
                <c:pt idx="11704" formatCode="mm/dd/yyyy\ \ \ hh:mm">
                  <c:v>43250.666666666664</c:v>
                </c:pt>
                <c:pt idx="11705" formatCode="mm/dd/yyyy\ \ \ hh:mm">
                  <c:v>43250.833333333336</c:v>
                </c:pt>
                <c:pt idx="11706" formatCode="mm/dd/yyyy\ \ \ hh:mm">
                  <c:v>43251</c:v>
                </c:pt>
                <c:pt idx="11707" formatCode="mm/dd/yyyy\ \ \ hh:mm">
                  <c:v>43251.166666666664</c:v>
                </c:pt>
                <c:pt idx="11708" formatCode="mm/dd/yyyy\ \ \ hh:mm">
                  <c:v>43251.333333333336</c:v>
                </c:pt>
                <c:pt idx="11709" formatCode="mm/dd/yyyy\ \ \ hh:mm">
                  <c:v>43251.5</c:v>
                </c:pt>
                <c:pt idx="11710" formatCode="mm/dd/yyyy\ \ \ hh:mm">
                  <c:v>43251.666666666664</c:v>
                </c:pt>
                <c:pt idx="11711" formatCode="mm/dd/yyyy\ \ \ hh:mm">
                  <c:v>43251.833333333336</c:v>
                </c:pt>
                <c:pt idx="11712" formatCode="mm/dd/yyyy\ \ \ hh:mm">
                  <c:v>43252</c:v>
                </c:pt>
                <c:pt idx="11713" formatCode="mm/dd/yyyy\ \ \ hh:mm">
                  <c:v>43252.166666666664</c:v>
                </c:pt>
                <c:pt idx="11714" formatCode="mm/dd/yyyy\ \ \ hh:mm">
                  <c:v>43252.333333333336</c:v>
                </c:pt>
                <c:pt idx="11715" formatCode="mm/dd/yyyy\ \ \ hh:mm">
                  <c:v>43252.5</c:v>
                </c:pt>
                <c:pt idx="11716" formatCode="mm/dd/yyyy\ \ \ hh:mm">
                  <c:v>43252.666666666664</c:v>
                </c:pt>
                <c:pt idx="11717" formatCode="mm/dd/yyyy\ \ \ hh:mm">
                  <c:v>43252.833333333336</c:v>
                </c:pt>
                <c:pt idx="11718" formatCode="mm/dd/yyyy\ \ \ hh:mm">
                  <c:v>43253</c:v>
                </c:pt>
                <c:pt idx="11719" formatCode="mm/dd/yyyy\ \ \ hh:mm">
                  <c:v>43253.166666666664</c:v>
                </c:pt>
                <c:pt idx="11720" formatCode="mm/dd/yyyy\ \ \ hh:mm">
                  <c:v>43253.333333333336</c:v>
                </c:pt>
                <c:pt idx="11721" formatCode="mm/dd/yyyy\ \ \ hh:mm">
                  <c:v>43253.5</c:v>
                </c:pt>
                <c:pt idx="11722" formatCode="mm/dd/yyyy\ \ \ hh:mm">
                  <c:v>43253.666666666664</c:v>
                </c:pt>
                <c:pt idx="11723" formatCode="mm/dd/yyyy\ \ \ hh:mm">
                  <c:v>43253.833333333336</c:v>
                </c:pt>
                <c:pt idx="11724" formatCode="mm/dd/yyyy\ \ \ hh:mm">
                  <c:v>43254</c:v>
                </c:pt>
                <c:pt idx="11725" formatCode="mm/dd/yyyy\ \ \ hh:mm">
                  <c:v>43254.166666666664</c:v>
                </c:pt>
                <c:pt idx="11726" formatCode="mm/dd/yyyy\ \ \ hh:mm">
                  <c:v>43254.333333333336</c:v>
                </c:pt>
                <c:pt idx="11727" formatCode="mm/dd/yyyy\ \ \ hh:mm">
                  <c:v>43254.5</c:v>
                </c:pt>
                <c:pt idx="11728" formatCode="mm/dd/yyyy\ \ \ hh:mm">
                  <c:v>43254.666666666664</c:v>
                </c:pt>
                <c:pt idx="11729" formatCode="mm/dd/yyyy\ \ \ hh:mm">
                  <c:v>43254.833333333336</c:v>
                </c:pt>
                <c:pt idx="11730" formatCode="mm/dd/yyyy\ \ \ hh:mm">
                  <c:v>43255</c:v>
                </c:pt>
                <c:pt idx="11731" formatCode="mm/dd/yyyy\ \ \ hh:mm">
                  <c:v>43255.166666666664</c:v>
                </c:pt>
                <c:pt idx="11732" formatCode="mm/dd/yyyy\ \ \ hh:mm">
                  <c:v>43255.333333333336</c:v>
                </c:pt>
                <c:pt idx="11733" formatCode="mm/dd/yyyy\ \ \ hh:mm">
                  <c:v>43255.5</c:v>
                </c:pt>
                <c:pt idx="11734" formatCode="mm/dd/yyyy\ \ \ hh:mm">
                  <c:v>43255.666666666664</c:v>
                </c:pt>
                <c:pt idx="11735" formatCode="mm/dd/yyyy\ \ \ hh:mm">
                  <c:v>43255.833333333336</c:v>
                </c:pt>
                <c:pt idx="11736" formatCode="mm/dd/yyyy\ \ \ hh:mm">
                  <c:v>43256</c:v>
                </c:pt>
                <c:pt idx="11737" formatCode="mm/dd/yyyy\ \ \ hh:mm">
                  <c:v>43256.166666666664</c:v>
                </c:pt>
                <c:pt idx="11738" formatCode="mm/dd/yyyy\ \ \ hh:mm">
                  <c:v>43256.333333333336</c:v>
                </c:pt>
                <c:pt idx="11739" formatCode="mm/dd/yyyy\ \ \ hh:mm">
                  <c:v>43256.5</c:v>
                </c:pt>
                <c:pt idx="11740" formatCode="mm/dd/yyyy\ \ \ hh:mm">
                  <c:v>43256.666666666664</c:v>
                </c:pt>
                <c:pt idx="11741" formatCode="mm/dd/yyyy\ \ \ hh:mm">
                  <c:v>43256.833333333336</c:v>
                </c:pt>
                <c:pt idx="11742" formatCode="mm/dd/yyyy\ \ \ hh:mm">
                  <c:v>43257</c:v>
                </c:pt>
                <c:pt idx="11743" formatCode="mm/dd/yyyy\ \ \ hh:mm">
                  <c:v>43257.166666666664</c:v>
                </c:pt>
                <c:pt idx="11744" formatCode="mm/dd/yyyy\ \ \ hh:mm">
                  <c:v>43257.333333333336</c:v>
                </c:pt>
                <c:pt idx="11745" formatCode="mm/dd/yyyy\ \ \ hh:mm">
                  <c:v>43257.5</c:v>
                </c:pt>
                <c:pt idx="11746" formatCode="mm/dd/yyyy\ \ \ hh:mm">
                  <c:v>43257.666666666664</c:v>
                </c:pt>
                <c:pt idx="11747" formatCode="mm/dd/yyyy\ \ \ hh:mm">
                  <c:v>43257.833333333336</c:v>
                </c:pt>
                <c:pt idx="11748" formatCode="mm/dd/yyyy\ \ \ hh:mm">
                  <c:v>43258</c:v>
                </c:pt>
                <c:pt idx="11749" formatCode="mm/dd/yyyy\ \ \ hh:mm">
                  <c:v>43258.166666666664</c:v>
                </c:pt>
                <c:pt idx="11750" formatCode="mm/dd/yyyy\ \ \ hh:mm">
                  <c:v>43258.333333333336</c:v>
                </c:pt>
                <c:pt idx="11751" formatCode="mm/dd/yyyy\ \ \ hh:mm">
                  <c:v>43258.5</c:v>
                </c:pt>
                <c:pt idx="11752" formatCode="mm/dd/yyyy\ \ \ hh:mm">
                  <c:v>43258.666666666664</c:v>
                </c:pt>
                <c:pt idx="11753" formatCode="mm/dd/yyyy\ \ \ hh:mm">
                  <c:v>43258.833333333336</c:v>
                </c:pt>
                <c:pt idx="11754" formatCode="mm/dd/yyyy\ \ \ hh:mm">
                  <c:v>43259</c:v>
                </c:pt>
                <c:pt idx="11755" formatCode="mm/dd/yyyy\ \ \ hh:mm">
                  <c:v>43259.166666666664</c:v>
                </c:pt>
                <c:pt idx="11756" formatCode="mm/dd/yyyy\ \ \ hh:mm">
                  <c:v>43259.333333333336</c:v>
                </c:pt>
                <c:pt idx="11757" formatCode="mm/dd/yyyy\ \ \ hh:mm">
                  <c:v>43259.5</c:v>
                </c:pt>
                <c:pt idx="11758" formatCode="mm/dd/yyyy\ \ \ hh:mm">
                  <c:v>43259.666666666664</c:v>
                </c:pt>
                <c:pt idx="11759" formatCode="mm/dd/yyyy\ \ \ hh:mm">
                  <c:v>43259.833333333336</c:v>
                </c:pt>
                <c:pt idx="11760" formatCode="mm/dd/yyyy\ \ \ hh:mm">
                  <c:v>43260</c:v>
                </c:pt>
                <c:pt idx="11761" formatCode="mm/dd/yyyy\ \ \ hh:mm">
                  <c:v>43260.166666666664</c:v>
                </c:pt>
                <c:pt idx="11762" formatCode="mm/dd/yyyy\ \ \ hh:mm">
                  <c:v>43260.333333333336</c:v>
                </c:pt>
                <c:pt idx="11763" formatCode="mm/dd/yyyy\ \ \ hh:mm">
                  <c:v>43260.5</c:v>
                </c:pt>
                <c:pt idx="11764" formatCode="mm/dd/yyyy\ \ \ hh:mm">
                  <c:v>43260.666666666664</c:v>
                </c:pt>
                <c:pt idx="11765" formatCode="mm/dd/yyyy\ \ \ hh:mm">
                  <c:v>43260.833333333336</c:v>
                </c:pt>
                <c:pt idx="11766" formatCode="mm/dd/yyyy\ \ \ hh:mm">
                  <c:v>43261</c:v>
                </c:pt>
                <c:pt idx="11767" formatCode="mm/dd/yyyy\ \ \ hh:mm">
                  <c:v>43261.166666666664</c:v>
                </c:pt>
                <c:pt idx="11768" formatCode="mm/dd/yyyy\ \ \ hh:mm">
                  <c:v>43261.333333333336</c:v>
                </c:pt>
                <c:pt idx="11769" formatCode="mm/dd/yyyy\ \ \ hh:mm">
                  <c:v>43261.5</c:v>
                </c:pt>
                <c:pt idx="11770" formatCode="mm/dd/yyyy\ \ \ hh:mm">
                  <c:v>43261.666666666664</c:v>
                </c:pt>
                <c:pt idx="11771" formatCode="mm/dd/yyyy\ \ \ hh:mm">
                  <c:v>43261.833333333336</c:v>
                </c:pt>
                <c:pt idx="11772" formatCode="mm/dd/yyyy\ \ \ hh:mm">
                  <c:v>43262</c:v>
                </c:pt>
                <c:pt idx="11773" formatCode="mm/dd/yyyy\ \ \ hh:mm">
                  <c:v>43262.166666666664</c:v>
                </c:pt>
                <c:pt idx="11774" formatCode="mm/dd/yyyy\ \ \ hh:mm">
                  <c:v>43262.333333333336</c:v>
                </c:pt>
                <c:pt idx="11775" formatCode="mm/dd/yyyy\ \ \ hh:mm">
                  <c:v>43262.5</c:v>
                </c:pt>
                <c:pt idx="11776" formatCode="mm/dd/yyyy\ \ \ hh:mm">
                  <c:v>43262.666666666664</c:v>
                </c:pt>
                <c:pt idx="11777" formatCode="mm/dd/yyyy\ \ \ hh:mm">
                  <c:v>43262.833333333336</c:v>
                </c:pt>
                <c:pt idx="11778" formatCode="mm/dd/yyyy\ \ \ hh:mm">
                  <c:v>43263</c:v>
                </c:pt>
                <c:pt idx="11779" formatCode="mm/dd/yyyy\ \ \ hh:mm">
                  <c:v>43263.166666666664</c:v>
                </c:pt>
                <c:pt idx="11780" formatCode="mm/dd/yyyy\ \ \ hh:mm">
                  <c:v>43263.333333333336</c:v>
                </c:pt>
                <c:pt idx="11781" formatCode="mm/dd/yyyy\ \ \ hh:mm">
                  <c:v>43263.5</c:v>
                </c:pt>
                <c:pt idx="11782" formatCode="mm/dd/yyyy\ \ \ hh:mm">
                  <c:v>43263.666666666664</c:v>
                </c:pt>
                <c:pt idx="11783" formatCode="mm/dd/yyyy\ \ \ hh:mm">
                  <c:v>43263.833333333336</c:v>
                </c:pt>
                <c:pt idx="11784" formatCode="mm/dd/yyyy\ \ \ hh:mm">
                  <c:v>43264</c:v>
                </c:pt>
                <c:pt idx="11785" formatCode="mm/dd/yyyy\ \ \ hh:mm">
                  <c:v>43264.166666666664</c:v>
                </c:pt>
                <c:pt idx="11786" formatCode="mm/dd/yyyy\ \ \ hh:mm">
                  <c:v>43264.333333333336</c:v>
                </c:pt>
                <c:pt idx="11787" formatCode="mm/dd/yyyy\ \ \ hh:mm">
                  <c:v>43264.5</c:v>
                </c:pt>
                <c:pt idx="11788" formatCode="mm/dd/yyyy\ \ \ hh:mm">
                  <c:v>43264.666666666664</c:v>
                </c:pt>
                <c:pt idx="11789" formatCode="mm/dd/yyyy\ \ \ hh:mm">
                  <c:v>43264.833333333336</c:v>
                </c:pt>
                <c:pt idx="11790" formatCode="mm/dd/yyyy\ \ \ hh:mm">
                  <c:v>43265</c:v>
                </c:pt>
                <c:pt idx="11791" formatCode="mm/dd/yyyy\ \ \ hh:mm">
                  <c:v>43265.166666666664</c:v>
                </c:pt>
                <c:pt idx="11792" formatCode="mm/dd/yyyy\ \ \ hh:mm">
                  <c:v>43265.333333333336</c:v>
                </c:pt>
                <c:pt idx="11793" formatCode="mm/dd/yyyy\ \ \ hh:mm">
                  <c:v>43265.5</c:v>
                </c:pt>
                <c:pt idx="11794" formatCode="mm/dd/yyyy\ \ \ hh:mm">
                  <c:v>43265.666666666664</c:v>
                </c:pt>
                <c:pt idx="11795" formatCode="mm/dd/yyyy\ \ \ hh:mm">
                  <c:v>43265.833333333336</c:v>
                </c:pt>
                <c:pt idx="11796" formatCode="mm/dd/yyyy\ \ \ hh:mm">
                  <c:v>43266</c:v>
                </c:pt>
                <c:pt idx="11797" formatCode="mm/dd/yyyy\ \ \ hh:mm">
                  <c:v>43266.166666666664</c:v>
                </c:pt>
                <c:pt idx="11798" formatCode="mm/dd/yyyy\ \ \ hh:mm">
                  <c:v>43266.333333333336</c:v>
                </c:pt>
                <c:pt idx="11799" formatCode="mm/dd/yyyy\ \ \ hh:mm">
                  <c:v>43266.5</c:v>
                </c:pt>
                <c:pt idx="11800" formatCode="mm/dd/yyyy\ \ \ hh:mm">
                  <c:v>43266.666666666664</c:v>
                </c:pt>
                <c:pt idx="11801" formatCode="mm/dd/yyyy\ \ \ hh:mm">
                  <c:v>43266.833333333336</c:v>
                </c:pt>
                <c:pt idx="11802" formatCode="mm/dd/yyyy\ \ \ hh:mm">
                  <c:v>43267</c:v>
                </c:pt>
                <c:pt idx="11803" formatCode="mm/dd/yyyy\ \ \ hh:mm">
                  <c:v>43267.166666666664</c:v>
                </c:pt>
                <c:pt idx="11804" formatCode="mm/dd/yyyy\ \ \ hh:mm">
                  <c:v>43267.333333333336</c:v>
                </c:pt>
                <c:pt idx="11805" formatCode="mm/dd/yyyy\ \ \ hh:mm">
                  <c:v>43267.5</c:v>
                </c:pt>
                <c:pt idx="11806" formatCode="mm/dd/yyyy\ \ \ hh:mm">
                  <c:v>43267.666666666664</c:v>
                </c:pt>
                <c:pt idx="11807" formatCode="mm/dd/yyyy\ \ \ hh:mm">
                  <c:v>43267.833333333336</c:v>
                </c:pt>
                <c:pt idx="11808" formatCode="mm/dd/yyyy\ \ \ hh:mm">
                  <c:v>43268</c:v>
                </c:pt>
                <c:pt idx="11809" formatCode="mm/dd/yyyy\ \ \ hh:mm">
                  <c:v>43268.166666666664</c:v>
                </c:pt>
                <c:pt idx="11810" formatCode="mm/dd/yyyy\ \ \ hh:mm">
                  <c:v>43268.333333333336</c:v>
                </c:pt>
                <c:pt idx="11811" formatCode="mm/dd/yyyy\ \ \ hh:mm">
                  <c:v>43268.5</c:v>
                </c:pt>
                <c:pt idx="11812" formatCode="mm/dd/yyyy\ \ \ hh:mm">
                  <c:v>43268.666666666664</c:v>
                </c:pt>
                <c:pt idx="11813" formatCode="mm/dd/yyyy\ \ \ hh:mm">
                  <c:v>43268.833333333336</c:v>
                </c:pt>
                <c:pt idx="11814" formatCode="mm/dd/yyyy\ \ \ hh:mm">
                  <c:v>43269</c:v>
                </c:pt>
                <c:pt idx="11815" formatCode="mm/dd/yyyy\ \ \ hh:mm">
                  <c:v>43269.166666666664</c:v>
                </c:pt>
                <c:pt idx="11816" formatCode="mm/dd/yyyy\ \ \ hh:mm">
                  <c:v>43269.333333333336</c:v>
                </c:pt>
                <c:pt idx="11817" formatCode="mm/dd/yyyy\ \ \ hh:mm">
                  <c:v>43269.5</c:v>
                </c:pt>
                <c:pt idx="11818" formatCode="mm/dd/yyyy\ \ \ hh:mm">
                  <c:v>43269.666666666664</c:v>
                </c:pt>
                <c:pt idx="11819" formatCode="mm/dd/yyyy\ \ \ hh:mm">
                  <c:v>43269.833333333336</c:v>
                </c:pt>
                <c:pt idx="11820" formatCode="mm/dd/yyyy\ \ \ hh:mm">
                  <c:v>43270</c:v>
                </c:pt>
                <c:pt idx="11821" formatCode="mm/dd/yyyy\ \ \ hh:mm">
                  <c:v>43270.166666666664</c:v>
                </c:pt>
                <c:pt idx="11822" formatCode="mm/dd/yyyy\ \ \ hh:mm">
                  <c:v>43270.333333333336</c:v>
                </c:pt>
                <c:pt idx="11823" formatCode="mm/dd/yyyy\ \ \ hh:mm">
                  <c:v>43270.5</c:v>
                </c:pt>
                <c:pt idx="11824" formatCode="mm/dd/yyyy\ \ \ hh:mm">
                  <c:v>43270.666666666664</c:v>
                </c:pt>
                <c:pt idx="11825" formatCode="mm/dd/yyyy\ \ \ hh:mm">
                  <c:v>43270.833333333336</c:v>
                </c:pt>
                <c:pt idx="11826" formatCode="mm/dd/yyyy\ \ \ hh:mm">
                  <c:v>43271</c:v>
                </c:pt>
                <c:pt idx="11827" formatCode="mm/dd/yyyy\ \ \ hh:mm">
                  <c:v>43271.166666666664</c:v>
                </c:pt>
                <c:pt idx="11828" formatCode="mm/dd/yyyy\ \ \ hh:mm">
                  <c:v>43271.333333333336</c:v>
                </c:pt>
                <c:pt idx="11829" formatCode="mm/dd/yyyy\ \ \ hh:mm">
                  <c:v>43271.5</c:v>
                </c:pt>
                <c:pt idx="11830" formatCode="mm/dd/yyyy\ \ \ hh:mm">
                  <c:v>43271.666666666664</c:v>
                </c:pt>
                <c:pt idx="11831" formatCode="mm/dd/yyyy\ \ \ hh:mm">
                  <c:v>43271.833333333336</c:v>
                </c:pt>
                <c:pt idx="11832" formatCode="mm/dd/yyyy\ \ \ hh:mm">
                  <c:v>43272</c:v>
                </c:pt>
                <c:pt idx="11833" formatCode="mm/dd/yyyy\ \ \ hh:mm">
                  <c:v>43272.166666666664</c:v>
                </c:pt>
                <c:pt idx="11834" formatCode="mm/dd/yyyy\ \ \ hh:mm">
                  <c:v>43272.333333333336</c:v>
                </c:pt>
                <c:pt idx="11835" formatCode="mm/dd/yyyy\ \ \ hh:mm">
                  <c:v>43272.5</c:v>
                </c:pt>
                <c:pt idx="11836" formatCode="mm/dd/yyyy\ \ \ hh:mm">
                  <c:v>43272.666666666664</c:v>
                </c:pt>
                <c:pt idx="11837" formatCode="mm/dd/yyyy\ \ \ hh:mm">
                  <c:v>43272.833333333336</c:v>
                </c:pt>
                <c:pt idx="11838" formatCode="mm/dd/yyyy\ \ \ hh:mm">
                  <c:v>43273</c:v>
                </c:pt>
                <c:pt idx="11839" formatCode="mm/dd/yyyy\ \ \ hh:mm">
                  <c:v>43273.166666666664</c:v>
                </c:pt>
                <c:pt idx="11840" formatCode="mm/dd/yyyy\ \ \ hh:mm">
                  <c:v>43273.333333333336</c:v>
                </c:pt>
                <c:pt idx="11841" formatCode="mm/dd/yyyy\ \ \ hh:mm">
                  <c:v>43273.5</c:v>
                </c:pt>
                <c:pt idx="11842" formatCode="mm/dd/yyyy\ \ \ hh:mm">
                  <c:v>43273.666666666664</c:v>
                </c:pt>
                <c:pt idx="11843" formatCode="mm/dd/yyyy\ \ \ hh:mm">
                  <c:v>43273.833333333336</c:v>
                </c:pt>
                <c:pt idx="11844" formatCode="mm/dd/yyyy\ \ \ hh:mm">
                  <c:v>43274</c:v>
                </c:pt>
                <c:pt idx="11845" formatCode="mm/dd/yyyy\ \ \ hh:mm">
                  <c:v>43274.166666666664</c:v>
                </c:pt>
                <c:pt idx="11846" formatCode="mm/dd/yyyy\ \ \ hh:mm">
                  <c:v>43274.333333333336</c:v>
                </c:pt>
                <c:pt idx="11847" formatCode="mm/dd/yyyy\ \ \ hh:mm">
                  <c:v>43274.5</c:v>
                </c:pt>
                <c:pt idx="11848" formatCode="mm/dd/yyyy\ \ \ hh:mm">
                  <c:v>43274.666666666664</c:v>
                </c:pt>
                <c:pt idx="11849" formatCode="mm/dd/yyyy\ \ \ hh:mm">
                  <c:v>43274.833333333336</c:v>
                </c:pt>
                <c:pt idx="11850" formatCode="mm/dd/yyyy\ \ \ hh:mm">
                  <c:v>43275</c:v>
                </c:pt>
                <c:pt idx="11851" formatCode="mm/dd/yyyy\ \ \ hh:mm">
                  <c:v>43275.166666666664</c:v>
                </c:pt>
                <c:pt idx="11852" formatCode="mm/dd/yyyy\ \ \ hh:mm">
                  <c:v>43275.333333333336</c:v>
                </c:pt>
                <c:pt idx="11853" formatCode="mm/dd/yyyy\ \ \ hh:mm">
                  <c:v>43275.5</c:v>
                </c:pt>
                <c:pt idx="11854" formatCode="mm/dd/yyyy\ \ \ hh:mm">
                  <c:v>43275.666666666664</c:v>
                </c:pt>
                <c:pt idx="11855" formatCode="mm/dd/yyyy\ \ \ hh:mm">
                  <c:v>43275.833333333336</c:v>
                </c:pt>
                <c:pt idx="11856" formatCode="mm/dd/yyyy\ \ \ hh:mm">
                  <c:v>43276</c:v>
                </c:pt>
                <c:pt idx="11857" formatCode="mm/dd/yyyy\ \ \ hh:mm">
                  <c:v>43276.166666666664</c:v>
                </c:pt>
                <c:pt idx="11858" formatCode="mm/dd/yyyy\ \ \ hh:mm">
                  <c:v>43276.333333333336</c:v>
                </c:pt>
                <c:pt idx="11859" formatCode="mm/dd/yyyy\ \ \ hh:mm">
                  <c:v>43276.5</c:v>
                </c:pt>
                <c:pt idx="11860" formatCode="mm/dd/yyyy\ \ \ hh:mm">
                  <c:v>43276.666666666664</c:v>
                </c:pt>
                <c:pt idx="11861" formatCode="mm/dd/yyyy\ \ \ hh:mm">
                  <c:v>43276.833333333336</c:v>
                </c:pt>
                <c:pt idx="11862" formatCode="mm/dd/yyyy\ \ \ hh:mm">
                  <c:v>43277</c:v>
                </c:pt>
                <c:pt idx="11863" formatCode="mm/dd/yyyy\ \ \ hh:mm">
                  <c:v>43277.166666666664</c:v>
                </c:pt>
                <c:pt idx="11864" formatCode="mm/dd/yyyy\ \ \ hh:mm">
                  <c:v>43277.333333333336</c:v>
                </c:pt>
                <c:pt idx="11865" formatCode="mm/dd/yyyy\ \ \ hh:mm">
                  <c:v>43277.5</c:v>
                </c:pt>
                <c:pt idx="11866" formatCode="mm/dd/yyyy\ \ \ hh:mm">
                  <c:v>43277.666666666664</c:v>
                </c:pt>
                <c:pt idx="11867" formatCode="mm/dd/yyyy\ \ \ hh:mm">
                  <c:v>43277.833333333336</c:v>
                </c:pt>
                <c:pt idx="11868" formatCode="mm/dd/yyyy\ \ \ hh:mm">
                  <c:v>43278</c:v>
                </c:pt>
                <c:pt idx="11869" formatCode="mm/dd/yyyy\ \ \ hh:mm">
                  <c:v>43278.166666666664</c:v>
                </c:pt>
                <c:pt idx="11870" formatCode="mm/dd/yyyy\ \ \ hh:mm">
                  <c:v>43278.333333333336</c:v>
                </c:pt>
                <c:pt idx="11871" formatCode="mm/dd/yyyy\ \ \ hh:mm">
                  <c:v>43278.5</c:v>
                </c:pt>
                <c:pt idx="11872" formatCode="mm/dd/yyyy\ \ \ hh:mm">
                  <c:v>43278.666666666664</c:v>
                </c:pt>
                <c:pt idx="11873" formatCode="mm/dd/yyyy\ \ \ hh:mm">
                  <c:v>43278.833333333336</c:v>
                </c:pt>
                <c:pt idx="11874" formatCode="mm/dd/yyyy\ \ \ hh:mm">
                  <c:v>43279</c:v>
                </c:pt>
                <c:pt idx="11875" formatCode="mm/dd/yyyy\ \ \ hh:mm">
                  <c:v>43279.166666666664</c:v>
                </c:pt>
                <c:pt idx="11876" formatCode="mm/dd/yyyy\ \ \ hh:mm">
                  <c:v>43279.333333333336</c:v>
                </c:pt>
                <c:pt idx="11877" formatCode="mm/dd/yyyy\ \ \ hh:mm">
                  <c:v>43279.5</c:v>
                </c:pt>
                <c:pt idx="11878" formatCode="mm/dd/yyyy\ \ \ hh:mm">
                  <c:v>43279.666666666664</c:v>
                </c:pt>
                <c:pt idx="11879" formatCode="mm/dd/yyyy\ \ \ hh:mm">
                  <c:v>43279.833333333336</c:v>
                </c:pt>
                <c:pt idx="11880" formatCode="mm/dd/yyyy\ \ \ hh:mm">
                  <c:v>43280</c:v>
                </c:pt>
                <c:pt idx="11881" formatCode="mm/dd/yyyy\ \ \ hh:mm">
                  <c:v>43280.166666666664</c:v>
                </c:pt>
                <c:pt idx="11882" formatCode="mm/dd/yyyy\ \ \ hh:mm">
                  <c:v>43280.333333333336</c:v>
                </c:pt>
                <c:pt idx="11883" formatCode="mm/dd/yyyy\ \ \ hh:mm">
                  <c:v>43280.5</c:v>
                </c:pt>
                <c:pt idx="11884" formatCode="mm/dd/yyyy\ \ \ hh:mm">
                  <c:v>43280.666666666664</c:v>
                </c:pt>
                <c:pt idx="11885" formatCode="mm/dd/yyyy\ \ \ hh:mm">
                  <c:v>43280.833333333336</c:v>
                </c:pt>
                <c:pt idx="11886" formatCode="mm/dd/yyyy\ \ \ hh:mm">
                  <c:v>43281</c:v>
                </c:pt>
                <c:pt idx="11887" formatCode="mm/dd/yyyy\ \ \ hh:mm">
                  <c:v>43281.166666666664</c:v>
                </c:pt>
                <c:pt idx="11888" formatCode="mm/dd/yyyy\ \ \ hh:mm">
                  <c:v>43281.333333333336</c:v>
                </c:pt>
                <c:pt idx="11889" formatCode="mm/dd/yyyy\ \ \ hh:mm">
                  <c:v>43281.5</c:v>
                </c:pt>
                <c:pt idx="11890" formatCode="mm/dd/yyyy\ \ \ hh:mm">
                  <c:v>43281.666666666664</c:v>
                </c:pt>
                <c:pt idx="11891" formatCode="mm/dd/yyyy\ \ \ hh:mm">
                  <c:v>43281.833333333336</c:v>
                </c:pt>
                <c:pt idx="11892" formatCode="mm/dd/yyyy\ \ \ hh:mm">
                  <c:v>43282</c:v>
                </c:pt>
                <c:pt idx="11893" formatCode="mm/dd/yyyy\ \ \ hh:mm">
                  <c:v>43282.166666666664</c:v>
                </c:pt>
                <c:pt idx="11894" formatCode="mm/dd/yyyy\ \ \ hh:mm">
                  <c:v>43282.333333333336</c:v>
                </c:pt>
                <c:pt idx="11895" formatCode="mm/dd/yyyy\ \ \ hh:mm">
                  <c:v>43282.5</c:v>
                </c:pt>
                <c:pt idx="11896" formatCode="mm/dd/yyyy\ \ \ hh:mm">
                  <c:v>43282.666666666664</c:v>
                </c:pt>
                <c:pt idx="11897" formatCode="mm/dd/yyyy\ \ \ hh:mm">
                  <c:v>43282.833333333336</c:v>
                </c:pt>
                <c:pt idx="11898" formatCode="mm/dd/yyyy\ \ \ hh:mm">
                  <c:v>43283</c:v>
                </c:pt>
                <c:pt idx="11899" formatCode="mm/dd/yyyy\ \ \ hh:mm">
                  <c:v>43283.166666666664</c:v>
                </c:pt>
                <c:pt idx="11900" formatCode="mm/dd/yyyy\ \ \ hh:mm">
                  <c:v>43283.333333333336</c:v>
                </c:pt>
                <c:pt idx="11901" formatCode="mm/dd/yyyy\ \ \ hh:mm">
                  <c:v>43283.5</c:v>
                </c:pt>
                <c:pt idx="11902" formatCode="mm/dd/yyyy\ \ \ hh:mm">
                  <c:v>43283.666666666664</c:v>
                </c:pt>
                <c:pt idx="11903" formatCode="mm/dd/yyyy\ \ \ hh:mm">
                  <c:v>43283.833333333336</c:v>
                </c:pt>
                <c:pt idx="11904" formatCode="mm/dd/yyyy\ \ \ hh:mm">
                  <c:v>43284</c:v>
                </c:pt>
                <c:pt idx="11905" formatCode="mm/dd/yyyy\ \ \ hh:mm">
                  <c:v>43284.166666666664</c:v>
                </c:pt>
                <c:pt idx="11906" formatCode="mm/dd/yyyy\ \ \ hh:mm">
                  <c:v>43284.333333333336</c:v>
                </c:pt>
                <c:pt idx="11907" formatCode="mm/dd/yyyy\ \ \ hh:mm">
                  <c:v>43284.5</c:v>
                </c:pt>
                <c:pt idx="11908" formatCode="mm/dd/yyyy\ \ \ hh:mm">
                  <c:v>43284.666666666664</c:v>
                </c:pt>
                <c:pt idx="11909" formatCode="mm/dd/yyyy\ \ \ hh:mm">
                  <c:v>43284.833333333336</c:v>
                </c:pt>
                <c:pt idx="11910" formatCode="mm/dd/yyyy\ \ \ hh:mm">
                  <c:v>43285</c:v>
                </c:pt>
                <c:pt idx="11911" formatCode="mm/dd/yyyy\ \ \ hh:mm">
                  <c:v>43285.166666666664</c:v>
                </c:pt>
                <c:pt idx="11912" formatCode="mm/dd/yyyy\ \ \ hh:mm">
                  <c:v>43285.333333333336</c:v>
                </c:pt>
                <c:pt idx="11913" formatCode="mm/dd/yyyy\ \ \ hh:mm">
                  <c:v>43285.5</c:v>
                </c:pt>
                <c:pt idx="11914" formatCode="mm/dd/yyyy\ \ \ hh:mm">
                  <c:v>43285.666666666664</c:v>
                </c:pt>
                <c:pt idx="11915" formatCode="mm/dd/yyyy\ \ \ hh:mm">
                  <c:v>43285.833333333336</c:v>
                </c:pt>
                <c:pt idx="11916" formatCode="mm/dd/yyyy\ \ \ hh:mm">
                  <c:v>43286</c:v>
                </c:pt>
                <c:pt idx="11917" formatCode="mm/dd/yyyy\ \ \ hh:mm">
                  <c:v>43286.166666666664</c:v>
                </c:pt>
                <c:pt idx="11918" formatCode="mm/dd/yyyy\ \ \ hh:mm">
                  <c:v>43286.333333333336</c:v>
                </c:pt>
                <c:pt idx="11919" formatCode="mm/dd/yyyy\ \ \ hh:mm">
                  <c:v>43286.5</c:v>
                </c:pt>
                <c:pt idx="11920" formatCode="mm/dd/yyyy\ \ \ hh:mm">
                  <c:v>43286.666666666664</c:v>
                </c:pt>
                <c:pt idx="11921" formatCode="mm/dd/yyyy\ \ \ hh:mm">
                  <c:v>43286.833333333336</c:v>
                </c:pt>
                <c:pt idx="11922" formatCode="mm/dd/yyyy\ \ \ hh:mm">
                  <c:v>43287</c:v>
                </c:pt>
                <c:pt idx="11923" formatCode="mm/dd/yyyy\ \ \ hh:mm">
                  <c:v>43287.166666666664</c:v>
                </c:pt>
                <c:pt idx="11924" formatCode="mm/dd/yyyy\ \ \ hh:mm">
                  <c:v>43287.333333333336</c:v>
                </c:pt>
                <c:pt idx="11925" formatCode="mm/dd/yyyy\ \ \ hh:mm">
                  <c:v>43287.5</c:v>
                </c:pt>
                <c:pt idx="11926" formatCode="mm/dd/yyyy\ \ \ hh:mm">
                  <c:v>43287.666666666664</c:v>
                </c:pt>
                <c:pt idx="11927" formatCode="mm/dd/yyyy\ \ \ hh:mm">
                  <c:v>43287.833333333336</c:v>
                </c:pt>
                <c:pt idx="11928" formatCode="mm/dd/yyyy\ \ \ hh:mm">
                  <c:v>43288</c:v>
                </c:pt>
                <c:pt idx="11929" formatCode="mm/dd/yyyy\ \ \ hh:mm">
                  <c:v>43288.166666666664</c:v>
                </c:pt>
                <c:pt idx="11930" formatCode="mm/dd/yyyy\ \ \ hh:mm">
                  <c:v>43288.333333333336</c:v>
                </c:pt>
                <c:pt idx="11931" formatCode="mm/dd/yyyy\ \ \ hh:mm">
                  <c:v>43288.5</c:v>
                </c:pt>
                <c:pt idx="11932" formatCode="mm/dd/yyyy\ \ \ hh:mm">
                  <c:v>43288.666666666664</c:v>
                </c:pt>
                <c:pt idx="11933" formatCode="mm/dd/yyyy\ \ \ hh:mm">
                  <c:v>43288.833333333336</c:v>
                </c:pt>
                <c:pt idx="11934" formatCode="mm/dd/yyyy\ \ \ hh:mm">
                  <c:v>43289</c:v>
                </c:pt>
                <c:pt idx="11935" formatCode="mm/dd/yyyy\ \ \ hh:mm">
                  <c:v>43289.166666666664</c:v>
                </c:pt>
                <c:pt idx="11936" formatCode="mm/dd/yyyy\ \ \ hh:mm">
                  <c:v>43289.333333333336</c:v>
                </c:pt>
                <c:pt idx="11937" formatCode="mm/dd/yyyy\ \ \ hh:mm">
                  <c:v>43289.5</c:v>
                </c:pt>
                <c:pt idx="11938" formatCode="mm/dd/yyyy\ \ \ hh:mm">
                  <c:v>43289.666666666664</c:v>
                </c:pt>
                <c:pt idx="11939" formatCode="mm/dd/yyyy\ \ \ hh:mm">
                  <c:v>43289.833333333336</c:v>
                </c:pt>
                <c:pt idx="11940" formatCode="mm/dd/yyyy\ \ \ hh:mm">
                  <c:v>43290</c:v>
                </c:pt>
                <c:pt idx="11941" formatCode="mm/dd/yyyy\ \ \ hh:mm">
                  <c:v>43290.166666666664</c:v>
                </c:pt>
                <c:pt idx="11942" formatCode="mm/dd/yyyy\ \ \ hh:mm">
                  <c:v>43290.333333333336</c:v>
                </c:pt>
                <c:pt idx="11943" formatCode="mm/dd/yyyy\ \ \ hh:mm">
                  <c:v>43290.5</c:v>
                </c:pt>
                <c:pt idx="11944" formatCode="mm/dd/yyyy\ \ \ hh:mm">
                  <c:v>43290.666666666664</c:v>
                </c:pt>
                <c:pt idx="11945" formatCode="mm/dd/yyyy\ \ \ hh:mm">
                  <c:v>43290.833333333336</c:v>
                </c:pt>
                <c:pt idx="11946" formatCode="mm/dd/yyyy\ \ \ hh:mm">
                  <c:v>43291</c:v>
                </c:pt>
                <c:pt idx="11947" formatCode="mm/dd/yyyy\ \ \ hh:mm">
                  <c:v>43291.166666666664</c:v>
                </c:pt>
                <c:pt idx="11948" formatCode="mm/dd/yyyy\ \ \ hh:mm">
                  <c:v>43291.333333333336</c:v>
                </c:pt>
                <c:pt idx="11949" formatCode="mm/dd/yyyy\ \ \ hh:mm">
                  <c:v>43291.5</c:v>
                </c:pt>
                <c:pt idx="11950" formatCode="mm/dd/yyyy\ \ \ hh:mm">
                  <c:v>43291.666666666664</c:v>
                </c:pt>
                <c:pt idx="11951" formatCode="mm/dd/yyyy\ \ \ hh:mm">
                  <c:v>43291.833333333336</c:v>
                </c:pt>
                <c:pt idx="11952" formatCode="mm/dd/yyyy\ \ \ hh:mm">
                  <c:v>43292</c:v>
                </c:pt>
                <c:pt idx="11953" formatCode="mm/dd/yyyy\ \ \ hh:mm">
                  <c:v>43292.166666666664</c:v>
                </c:pt>
                <c:pt idx="11954" formatCode="mm/dd/yyyy\ \ \ hh:mm">
                  <c:v>43292.333333333336</c:v>
                </c:pt>
                <c:pt idx="11955" formatCode="mm/dd/yyyy\ \ \ hh:mm">
                  <c:v>43292.5</c:v>
                </c:pt>
                <c:pt idx="11956" formatCode="mm/dd/yyyy\ \ \ hh:mm">
                  <c:v>43292.666666666664</c:v>
                </c:pt>
                <c:pt idx="11957" formatCode="mm/dd/yyyy\ \ \ hh:mm">
                  <c:v>43292.833333333336</c:v>
                </c:pt>
                <c:pt idx="11958" formatCode="mm/dd/yyyy\ \ \ hh:mm">
                  <c:v>43293</c:v>
                </c:pt>
                <c:pt idx="11959" formatCode="mm/dd/yyyy\ \ \ hh:mm">
                  <c:v>43293.166666666664</c:v>
                </c:pt>
                <c:pt idx="11960" formatCode="mm/dd/yyyy\ \ \ hh:mm">
                  <c:v>43293.333333333336</c:v>
                </c:pt>
                <c:pt idx="11961" formatCode="mm/dd/yyyy\ \ \ hh:mm">
                  <c:v>43293.5</c:v>
                </c:pt>
                <c:pt idx="11962" formatCode="mm/dd/yyyy\ \ \ hh:mm">
                  <c:v>43293.666666666664</c:v>
                </c:pt>
                <c:pt idx="11963" formatCode="mm/dd/yyyy\ \ \ hh:mm">
                  <c:v>43293.833333333336</c:v>
                </c:pt>
                <c:pt idx="11964" formatCode="mm/dd/yyyy\ \ \ hh:mm">
                  <c:v>43294</c:v>
                </c:pt>
                <c:pt idx="11965" formatCode="mm/dd/yyyy\ \ \ hh:mm">
                  <c:v>43294.166666666664</c:v>
                </c:pt>
                <c:pt idx="11966" formatCode="mm/dd/yyyy\ \ \ hh:mm">
                  <c:v>43294.333333333336</c:v>
                </c:pt>
                <c:pt idx="11967" formatCode="mm/dd/yyyy\ \ \ hh:mm">
                  <c:v>43294.5</c:v>
                </c:pt>
                <c:pt idx="11968" formatCode="mm/dd/yyyy\ \ \ hh:mm">
                  <c:v>43294.666666666664</c:v>
                </c:pt>
                <c:pt idx="11969" formatCode="mm/dd/yyyy\ \ \ hh:mm">
                  <c:v>43294.833333333336</c:v>
                </c:pt>
                <c:pt idx="11970" formatCode="mm/dd/yyyy\ \ \ hh:mm">
                  <c:v>43295</c:v>
                </c:pt>
                <c:pt idx="11971" formatCode="mm/dd/yyyy\ \ \ hh:mm">
                  <c:v>43295.166666666664</c:v>
                </c:pt>
                <c:pt idx="11972" formatCode="mm/dd/yyyy\ \ \ hh:mm">
                  <c:v>43295.333333333336</c:v>
                </c:pt>
                <c:pt idx="11973" formatCode="mm/dd/yyyy\ \ \ hh:mm">
                  <c:v>43295.5</c:v>
                </c:pt>
                <c:pt idx="11974" formatCode="mm/dd/yyyy\ \ \ hh:mm">
                  <c:v>43295.666666666664</c:v>
                </c:pt>
                <c:pt idx="11975" formatCode="mm/dd/yyyy\ \ \ hh:mm">
                  <c:v>43295.833333333336</c:v>
                </c:pt>
                <c:pt idx="11976" formatCode="mm/dd/yyyy\ \ \ hh:mm">
                  <c:v>43296</c:v>
                </c:pt>
                <c:pt idx="11977" formatCode="mm/dd/yyyy\ \ \ hh:mm">
                  <c:v>43296.166666666664</c:v>
                </c:pt>
                <c:pt idx="11978" formatCode="mm/dd/yyyy\ \ \ hh:mm">
                  <c:v>43296.333333333336</c:v>
                </c:pt>
                <c:pt idx="11979" formatCode="mm/dd/yyyy\ \ \ hh:mm">
                  <c:v>43296.5</c:v>
                </c:pt>
                <c:pt idx="11980" formatCode="mm/dd/yyyy\ \ \ hh:mm">
                  <c:v>43296.666666666664</c:v>
                </c:pt>
                <c:pt idx="11981" formatCode="mm/dd/yyyy\ \ \ hh:mm">
                  <c:v>43296.833333333336</c:v>
                </c:pt>
                <c:pt idx="11982" formatCode="mm/dd/yyyy\ \ \ hh:mm">
                  <c:v>43297</c:v>
                </c:pt>
                <c:pt idx="11983" formatCode="mm/dd/yyyy\ \ \ hh:mm">
                  <c:v>43297.166666666664</c:v>
                </c:pt>
                <c:pt idx="11984" formatCode="mm/dd/yyyy\ \ \ hh:mm">
                  <c:v>43297.333333333336</c:v>
                </c:pt>
                <c:pt idx="11985" formatCode="mm/dd/yyyy\ \ \ hh:mm">
                  <c:v>43297.5</c:v>
                </c:pt>
                <c:pt idx="11986" formatCode="mm/dd/yyyy\ \ \ hh:mm">
                  <c:v>43297.666666666664</c:v>
                </c:pt>
                <c:pt idx="11987" formatCode="mm/dd/yyyy\ \ \ hh:mm">
                  <c:v>43297.833333333336</c:v>
                </c:pt>
                <c:pt idx="11988" formatCode="mm/dd/yyyy\ \ \ hh:mm">
                  <c:v>43298</c:v>
                </c:pt>
                <c:pt idx="11989" formatCode="mm/dd/yyyy\ \ \ hh:mm">
                  <c:v>43298.166666666664</c:v>
                </c:pt>
                <c:pt idx="11990" formatCode="mm/dd/yyyy\ \ \ hh:mm">
                  <c:v>43298.333333333336</c:v>
                </c:pt>
                <c:pt idx="11991" formatCode="mm/dd/yyyy\ \ \ hh:mm">
                  <c:v>43298.5</c:v>
                </c:pt>
                <c:pt idx="11992" formatCode="mm/dd/yyyy\ \ \ hh:mm">
                  <c:v>43298.666666666664</c:v>
                </c:pt>
                <c:pt idx="11993" formatCode="mm/dd/yyyy\ \ \ hh:mm">
                  <c:v>43298.833333333336</c:v>
                </c:pt>
                <c:pt idx="11994" formatCode="mm/dd/yyyy\ \ \ hh:mm">
                  <c:v>43299</c:v>
                </c:pt>
                <c:pt idx="11995" formatCode="mm/dd/yyyy\ \ \ hh:mm">
                  <c:v>43299.166666666664</c:v>
                </c:pt>
                <c:pt idx="11996" formatCode="mm/dd/yyyy\ \ \ hh:mm">
                  <c:v>43299.333333333336</c:v>
                </c:pt>
                <c:pt idx="11997" formatCode="mm/dd/yyyy\ \ \ hh:mm">
                  <c:v>43299.5</c:v>
                </c:pt>
                <c:pt idx="11998" formatCode="mm/dd/yyyy\ \ \ hh:mm">
                  <c:v>43299.666666666664</c:v>
                </c:pt>
                <c:pt idx="11999" formatCode="mm/dd/yyyy\ \ \ hh:mm">
                  <c:v>43299.833333333336</c:v>
                </c:pt>
                <c:pt idx="12000" formatCode="mm/dd/yyyy\ \ \ hh:mm">
                  <c:v>43300</c:v>
                </c:pt>
                <c:pt idx="12001" formatCode="mm/dd/yyyy\ \ \ hh:mm">
                  <c:v>43300.166666666664</c:v>
                </c:pt>
                <c:pt idx="12002" formatCode="mm/dd/yyyy\ \ \ hh:mm">
                  <c:v>43300.333333333336</c:v>
                </c:pt>
                <c:pt idx="12003" formatCode="mm/dd/yyyy\ \ \ hh:mm">
                  <c:v>43300.5</c:v>
                </c:pt>
                <c:pt idx="12004" formatCode="mm/dd/yyyy\ \ \ hh:mm">
                  <c:v>43300.666666666664</c:v>
                </c:pt>
                <c:pt idx="12005" formatCode="mm/dd/yyyy\ \ \ hh:mm">
                  <c:v>43300.833333333336</c:v>
                </c:pt>
                <c:pt idx="12006" formatCode="mm/dd/yyyy\ \ \ hh:mm">
                  <c:v>43301</c:v>
                </c:pt>
                <c:pt idx="12007" formatCode="mm/dd/yyyy\ \ \ hh:mm">
                  <c:v>43301.166666666664</c:v>
                </c:pt>
                <c:pt idx="12008" formatCode="mm/dd/yyyy\ \ \ hh:mm">
                  <c:v>43301.333333333336</c:v>
                </c:pt>
                <c:pt idx="12009" formatCode="mm/dd/yyyy\ \ \ hh:mm">
                  <c:v>43301.5</c:v>
                </c:pt>
                <c:pt idx="12010" formatCode="mm/dd/yyyy\ \ \ hh:mm">
                  <c:v>43301.666666666664</c:v>
                </c:pt>
                <c:pt idx="12011" formatCode="mm/dd/yyyy\ \ \ hh:mm">
                  <c:v>43301.833333333336</c:v>
                </c:pt>
                <c:pt idx="12012" formatCode="mm/dd/yyyy\ \ \ hh:mm">
                  <c:v>43302</c:v>
                </c:pt>
                <c:pt idx="12013" formatCode="mm/dd/yyyy\ \ \ hh:mm">
                  <c:v>43302.166666666664</c:v>
                </c:pt>
                <c:pt idx="12014" formatCode="mm/dd/yyyy\ \ \ hh:mm">
                  <c:v>43302.333333333336</c:v>
                </c:pt>
                <c:pt idx="12015" formatCode="mm/dd/yyyy\ \ \ hh:mm">
                  <c:v>43302.5</c:v>
                </c:pt>
                <c:pt idx="12016" formatCode="mm/dd/yyyy\ \ \ hh:mm">
                  <c:v>43302.666666666664</c:v>
                </c:pt>
                <c:pt idx="12017" formatCode="mm/dd/yyyy\ \ \ hh:mm">
                  <c:v>43302.833333333336</c:v>
                </c:pt>
                <c:pt idx="12018" formatCode="mm/dd/yyyy\ \ \ hh:mm">
                  <c:v>43303</c:v>
                </c:pt>
                <c:pt idx="12019" formatCode="mm/dd/yyyy\ \ \ hh:mm">
                  <c:v>43303.166666666664</c:v>
                </c:pt>
                <c:pt idx="12020" formatCode="mm/dd/yyyy\ \ \ hh:mm">
                  <c:v>43303.333333333336</c:v>
                </c:pt>
                <c:pt idx="12021" formatCode="mm/dd/yyyy\ \ \ hh:mm">
                  <c:v>43303.5</c:v>
                </c:pt>
                <c:pt idx="12022" formatCode="mm/dd/yyyy\ \ \ hh:mm">
                  <c:v>43303.666666666664</c:v>
                </c:pt>
                <c:pt idx="12023" formatCode="mm/dd/yyyy\ \ \ hh:mm">
                  <c:v>43303.833333333336</c:v>
                </c:pt>
                <c:pt idx="12024" formatCode="mm/dd/yyyy\ \ \ hh:mm">
                  <c:v>43304</c:v>
                </c:pt>
                <c:pt idx="12025" formatCode="mm/dd/yyyy\ \ \ hh:mm">
                  <c:v>43304.166666666664</c:v>
                </c:pt>
                <c:pt idx="12026" formatCode="mm/dd/yyyy\ \ \ hh:mm">
                  <c:v>43304.333333333336</c:v>
                </c:pt>
                <c:pt idx="12027" formatCode="mm/dd/yyyy\ \ \ hh:mm">
                  <c:v>43304.5</c:v>
                </c:pt>
                <c:pt idx="12028" formatCode="mm/dd/yyyy\ \ \ hh:mm">
                  <c:v>43304.666666666664</c:v>
                </c:pt>
                <c:pt idx="12029" formatCode="mm/dd/yyyy\ \ \ hh:mm">
                  <c:v>43304.833333333336</c:v>
                </c:pt>
                <c:pt idx="12030" formatCode="mm/dd/yyyy\ \ \ hh:mm">
                  <c:v>43305</c:v>
                </c:pt>
                <c:pt idx="12031" formatCode="mm/dd/yyyy\ \ \ hh:mm">
                  <c:v>43305.166666666664</c:v>
                </c:pt>
                <c:pt idx="12032" formatCode="mm/dd/yyyy\ \ \ hh:mm">
                  <c:v>43305.333333333336</c:v>
                </c:pt>
                <c:pt idx="12033" formatCode="mm/dd/yyyy\ \ \ hh:mm">
                  <c:v>43305.5</c:v>
                </c:pt>
                <c:pt idx="12034" formatCode="mm/dd/yyyy\ \ \ hh:mm">
                  <c:v>43305.666666666664</c:v>
                </c:pt>
                <c:pt idx="12035" formatCode="mm/dd/yyyy\ \ \ hh:mm">
                  <c:v>43305.833333333336</c:v>
                </c:pt>
                <c:pt idx="12036" formatCode="mm/dd/yyyy\ \ \ hh:mm">
                  <c:v>43306</c:v>
                </c:pt>
                <c:pt idx="12037" formatCode="mm/dd/yyyy\ \ \ hh:mm">
                  <c:v>43306.166666666664</c:v>
                </c:pt>
                <c:pt idx="12038" formatCode="mm/dd/yyyy\ \ \ hh:mm">
                  <c:v>43306.333333333336</c:v>
                </c:pt>
                <c:pt idx="12039" formatCode="mm/dd/yyyy\ \ \ hh:mm">
                  <c:v>43306.5</c:v>
                </c:pt>
                <c:pt idx="12040" formatCode="mm/dd/yyyy\ \ \ hh:mm">
                  <c:v>43306.666666666664</c:v>
                </c:pt>
                <c:pt idx="12041" formatCode="mm/dd/yyyy\ \ \ hh:mm">
                  <c:v>43306.833333333336</c:v>
                </c:pt>
                <c:pt idx="12042" formatCode="mm/dd/yyyy\ \ \ hh:mm">
                  <c:v>43307</c:v>
                </c:pt>
                <c:pt idx="12043" formatCode="mm/dd/yyyy\ \ \ hh:mm">
                  <c:v>43307.166666666664</c:v>
                </c:pt>
                <c:pt idx="12044" formatCode="mm/dd/yyyy\ \ \ hh:mm">
                  <c:v>43307.333333333336</c:v>
                </c:pt>
                <c:pt idx="12045" formatCode="mm/dd/yyyy\ \ \ hh:mm">
                  <c:v>43307.5</c:v>
                </c:pt>
                <c:pt idx="12046" formatCode="mm/dd/yyyy\ \ \ hh:mm">
                  <c:v>43307.666666666664</c:v>
                </c:pt>
                <c:pt idx="12047" formatCode="mm/dd/yyyy\ \ \ hh:mm">
                  <c:v>43307.833333333336</c:v>
                </c:pt>
                <c:pt idx="12048" formatCode="mm/dd/yyyy\ \ \ hh:mm">
                  <c:v>43308</c:v>
                </c:pt>
                <c:pt idx="12049" formatCode="mm/dd/yyyy\ \ \ hh:mm">
                  <c:v>43308.166666666664</c:v>
                </c:pt>
                <c:pt idx="12050" formatCode="mm/dd/yyyy\ \ \ hh:mm">
                  <c:v>43308.333333333336</c:v>
                </c:pt>
                <c:pt idx="12051" formatCode="mm/dd/yyyy\ \ \ hh:mm">
                  <c:v>43308.5</c:v>
                </c:pt>
                <c:pt idx="12052" formatCode="mm/dd/yyyy\ \ \ hh:mm">
                  <c:v>43308.666666666664</c:v>
                </c:pt>
                <c:pt idx="12053" formatCode="mm/dd/yyyy\ \ \ hh:mm">
                  <c:v>43308.833333333336</c:v>
                </c:pt>
                <c:pt idx="12054" formatCode="mm/dd/yyyy\ \ \ hh:mm">
                  <c:v>43309</c:v>
                </c:pt>
                <c:pt idx="12055" formatCode="mm/dd/yyyy\ \ \ hh:mm">
                  <c:v>43309.166666666664</c:v>
                </c:pt>
                <c:pt idx="12056" formatCode="mm/dd/yyyy\ \ \ hh:mm">
                  <c:v>43309.333333333336</c:v>
                </c:pt>
                <c:pt idx="12057" formatCode="mm/dd/yyyy\ \ \ hh:mm">
                  <c:v>43309.5</c:v>
                </c:pt>
                <c:pt idx="12058" formatCode="mm/dd/yyyy\ \ \ hh:mm">
                  <c:v>43309.666666666664</c:v>
                </c:pt>
                <c:pt idx="12059" formatCode="mm/dd/yyyy\ \ \ hh:mm">
                  <c:v>43309.833333333336</c:v>
                </c:pt>
                <c:pt idx="12060" formatCode="mm/dd/yyyy\ \ \ hh:mm">
                  <c:v>43310</c:v>
                </c:pt>
                <c:pt idx="12061" formatCode="mm/dd/yyyy\ \ \ hh:mm">
                  <c:v>43310.166666666664</c:v>
                </c:pt>
                <c:pt idx="12062" formatCode="mm/dd/yyyy\ \ \ hh:mm">
                  <c:v>43310.333333333336</c:v>
                </c:pt>
                <c:pt idx="12063" formatCode="mm/dd/yyyy\ \ \ hh:mm">
                  <c:v>43310.5</c:v>
                </c:pt>
                <c:pt idx="12064" formatCode="mm/dd/yyyy\ \ \ hh:mm">
                  <c:v>43310.666666666664</c:v>
                </c:pt>
                <c:pt idx="12065" formatCode="mm/dd/yyyy\ \ \ hh:mm">
                  <c:v>43310.833333333336</c:v>
                </c:pt>
                <c:pt idx="12066" formatCode="mm/dd/yyyy\ \ \ hh:mm">
                  <c:v>43311</c:v>
                </c:pt>
                <c:pt idx="12067" formatCode="mm/dd/yyyy\ \ \ hh:mm">
                  <c:v>43311.166666666664</c:v>
                </c:pt>
                <c:pt idx="12068" formatCode="mm/dd/yyyy\ \ \ hh:mm">
                  <c:v>43311.333333333336</c:v>
                </c:pt>
                <c:pt idx="12069" formatCode="mm/dd/yyyy\ \ \ hh:mm">
                  <c:v>43311.5</c:v>
                </c:pt>
                <c:pt idx="12070" formatCode="mm/dd/yyyy\ \ \ hh:mm">
                  <c:v>43311.666666666664</c:v>
                </c:pt>
                <c:pt idx="12071" formatCode="mm/dd/yyyy\ \ \ hh:mm">
                  <c:v>43311.833333333336</c:v>
                </c:pt>
                <c:pt idx="12072" formatCode="mm/dd/yyyy\ \ \ hh:mm">
                  <c:v>43312</c:v>
                </c:pt>
                <c:pt idx="12073" formatCode="mm/dd/yyyy\ \ \ hh:mm">
                  <c:v>43312.166666666664</c:v>
                </c:pt>
                <c:pt idx="12074" formatCode="mm/dd/yyyy\ \ \ hh:mm">
                  <c:v>43312.333333333336</c:v>
                </c:pt>
                <c:pt idx="12075" formatCode="mm/dd/yyyy\ \ \ hh:mm">
                  <c:v>43312.5</c:v>
                </c:pt>
                <c:pt idx="12076" formatCode="mm/dd/yyyy\ \ \ hh:mm">
                  <c:v>43312.666666666664</c:v>
                </c:pt>
                <c:pt idx="12077" formatCode="mm/dd/yyyy\ \ \ hh:mm">
                  <c:v>43312.833333333336</c:v>
                </c:pt>
                <c:pt idx="12078" formatCode="mm/dd/yyyy\ \ \ hh:mm">
                  <c:v>43313</c:v>
                </c:pt>
                <c:pt idx="12079" formatCode="mm/dd/yyyy\ \ \ hh:mm">
                  <c:v>43313.166666666664</c:v>
                </c:pt>
                <c:pt idx="12080" formatCode="mm/dd/yyyy\ \ \ hh:mm">
                  <c:v>43313.333333333336</c:v>
                </c:pt>
                <c:pt idx="12081" formatCode="mm/dd/yyyy\ \ \ hh:mm">
                  <c:v>43313.5</c:v>
                </c:pt>
                <c:pt idx="12082" formatCode="mm/dd/yyyy\ \ \ hh:mm">
                  <c:v>43313.666666666664</c:v>
                </c:pt>
                <c:pt idx="12083" formatCode="mm/dd/yyyy\ \ \ hh:mm">
                  <c:v>43313.833333333336</c:v>
                </c:pt>
                <c:pt idx="12084" formatCode="mm/dd/yyyy\ \ \ hh:mm">
                  <c:v>43314</c:v>
                </c:pt>
                <c:pt idx="12085" formatCode="mm/dd/yyyy\ \ \ hh:mm">
                  <c:v>43314.166666666664</c:v>
                </c:pt>
                <c:pt idx="12086" formatCode="mm/dd/yyyy\ \ \ hh:mm">
                  <c:v>43314.333333333336</c:v>
                </c:pt>
                <c:pt idx="12087" formatCode="mm/dd/yyyy\ \ \ hh:mm">
                  <c:v>43314.5</c:v>
                </c:pt>
                <c:pt idx="12088" formatCode="mm/dd/yyyy\ \ \ hh:mm">
                  <c:v>43314.666666666664</c:v>
                </c:pt>
                <c:pt idx="12089" formatCode="mm/dd/yyyy\ \ \ hh:mm">
                  <c:v>43314.833333333336</c:v>
                </c:pt>
                <c:pt idx="12090" formatCode="mm/dd/yyyy\ \ \ hh:mm">
                  <c:v>43315</c:v>
                </c:pt>
                <c:pt idx="12091" formatCode="mm/dd/yyyy\ \ \ hh:mm">
                  <c:v>43315.166666666664</c:v>
                </c:pt>
                <c:pt idx="12092" formatCode="mm/dd/yyyy\ \ \ hh:mm">
                  <c:v>43315.333333333336</c:v>
                </c:pt>
                <c:pt idx="12093" formatCode="mm/dd/yyyy\ \ \ hh:mm">
                  <c:v>43315.5</c:v>
                </c:pt>
                <c:pt idx="12094" formatCode="mm/dd/yyyy\ \ \ hh:mm">
                  <c:v>43315.666666666664</c:v>
                </c:pt>
                <c:pt idx="12095" formatCode="mm/dd/yyyy\ \ \ hh:mm">
                  <c:v>43315.833333333336</c:v>
                </c:pt>
                <c:pt idx="12096" formatCode="mm/dd/yyyy\ \ \ hh:mm">
                  <c:v>43316</c:v>
                </c:pt>
                <c:pt idx="12097" formatCode="mm/dd/yyyy\ \ \ hh:mm">
                  <c:v>43316.166666666664</c:v>
                </c:pt>
                <c:pt idx="12098" formatCode="mm/dd/yyyy\ \ \ hh:mm">
                  <c:v>43316.333333333336</c:v>
                </c:pt>
                <c:pt idx="12099" formatCode="mm/dd/yyyy\ \ \ hh:mm">
                  <c:v>43316.5</c:v>
                </c:pt>
                <c:pt idx="12100" formatCode="mm/dd/yyyy\ \ \ hh:mm">
                  <c:v>43316.666666666664</c:v>
                </c:pt>
                <c:pt idx="12101" formatCode="mm/dd/yyyy\ \ \ hh:mm">
                  <c:v>43316.833333333336</c:v>
                </c:pt>
                <c:pt idx="12102" formatCode="mm/dd/yyyy\ \ \ hh:mm">
                  <c:v>43317</c:v>
                </c:pt>
                <c:pt idx="12103" formatCode="mm/dd/yyyy\ \ \ hh:mm">
                  <c:v>43317.166666666664</c:v>
                </c:pt>
                <c:pt idx="12104" formatCode="mm/dd/yyyy\ \ \ hh:mm">
                  <c:v>43317.333333333336</c:v>
                </c:pt>
                <c:pt idx="12105" formatCode="mm/dd/yyyy\ \ \ hh:mm">
                  <c:v>43317.5</c:v>
                </c:pt>
                <c:pt idx="12106" formatCode="mm/dd/yyyy\ \ \ hh:mm">
                  <c:v>43317.666666666664</c:v>
                </c:pt>
                <c:pt idx="12107" formatCode="mm/dd/yyyy\ \ \ hh:mm">
                  <c:v>43317.833333333336</c:v>
                </c:pt>
                <c:pt idx="12108" formatCode="mm/dd/yyyy\ \ \ hh:mm">
                  <c:v>43318</c:v>
                </c:pt>
                <c:pt idx="12109" formatCode="mm/dd/yyyy\ \ \ hh:mm">
                  <c:v>43318.166666666664</c:v>
                </c:pt>
                <c:pt idx="12110" formatCode="mm/dd/yyyy\ \ \ hh:mm">
                  <c:v>43318.333333333336</c:v>
                </c:pt>
                <c:pt idx="12111" formatCode="mm/dd/yyyy\ \ \ hh:mm">
                  <c:v>43318.5</c:v>
                </c:pt>
                <c:pt idx="12112" formatCode="mm/dd/yyyy\ \ \ hh:mm">
                  <c:v>43318.666666666664</c:v>
                </c:pt>
                <c:pt idx="12113" formatCode="mm/dd/yyyy\ \ \ hh:mm">
                  <c:v>43318.833333333336</c:v>
                </c:pt>
                <c:pt idx="12114" formatCode="mm/dd/yyyy\ \ \ hh:mm">
                  <c:v>43319</c:v>
                </c:pt>
                <c:pt idx="12115" formatCode="mm/dd/yyyy\ \ \ hh:mm">
                  <c:v>43319.166666666664</c:v>
                </c:pt>
                <c:pt idx="12116" formatCode="mm/dd/yyyy\ \ \ hh:mm">
                  <c:v>43319.333333333336</c:v>
                </c:pt>
                <c:pt idx="12117" formatCode="mm/dd/yyyy\ \ \ hh:mm">
                  <c:v>43319.5</c:v>
                </c:pt>
                <c:pt idx="12118" formatCode="mm/dd/yyyy\ \ \ hh:mm">
                  <c:v>43319.666666666664</c:v>
                </c:pt>
                <c:pt idx="12119" formatCode="mm/dd/yyyy\ \ \ hh:mm">
                  <c:v>43319.833333333336</c:v>
                </c:pt>
                <c:pt idx="12120" formatCode="mm/dd/yyyy\ \ \ hh:mm">
                  <c:v>43320</c:v>
                </c:pt>
                <c:pt idx="12121" formatCode="mm/dd/yyyy\ \ \ hh:mm">
                  <c:v>43320.166666666664</c:v>
                </c:pt>
                <c:pt idx="12122" formatCode="mm/dd/yyyy\ \ \ hh:mm">
                  <c:v>43320.333333333336</c:v>
                </c:pt>
                <c:pt idx="12123" formatCode="mm/dd/yyyy\ \ \ hh:mm">
                  <c:v>43320.5</c:v>
                </c:pt>
                <c:pt idx="12124" formatCode="mm/dd/yyyy\ \ \ hh:mm">
                  <c:v>43320.666666666664</c:v>
                </c:pt>
                <c:pt idx="12125" formatCode="mm/dd/yyyy\ \ \ hh:mm">
                  <c:v>43320.833333333336</c:v>
                </c:pt>
                <c:pt idx="12126" formatCode="mm/dd/yyyy\ \ \ hh:mm">
                  <c:v>43321</c:v>
                </c:pt>
                <c:pt idx="12127" formatCode="mm/dd/yyyy\ \ \ hh:mm">
                  <c:v>43321.166666666664</c:v>
                </c:pt>
                <c:pt idx="12128" formatCode="mm/dd/yyyy\ \ \ hh:mm">
                  <c:v>43321.333333333336</c:v>
                </c:pt>
                <c:pt idx="12129" formatCode="mm/dd/yyyy\ \ \ hh:mm">
                  <c:v>43321.5</c:v>
                </c:pt>
                <c:pt idx="12130" formatCode="mm/dd/yyyy\ \ \ hh:mm">
                  <c:v>43321.666666666664</c:v>
                </c:pt>
                <c:pt idx="12131" formatCode="mm/dd/yyyy\ \ \ hh:mm">
                  <c:v>43321.833333333336</c:v>
                </c:pt>
                <c:pt idx="12132" formatCode="mm/dd/yyyy\ \ \ hh:mm">
                  <c:v>43322</c:v>
                </c:pt>
                <c:pt idx="12133" formatCode="mm/dd/yyyy\ \ \ hh:mm">
                  <c:v>43322.166666666664</c:v>
                </c:pt>
                <c:pt idx="12134" formatCode="mm/dd/yyyy\ \ \ hh:mm">
                  <c:v>43322.333333333336</c:v>
                </c:pt>
                <c:pt idx="12135" formatCode="mm/dd/yyyy\ \ \ hh:mm">
                  <c:v>43322.5</c:v>
                </c:pt>
                <c:pt idx="12136" formatCode="mm/dd/yyyy\ \ \ hh:mm">
                  <c:v>43322.666666666664</c:v>
                </c:pt>
                <c:pt idx="12137" formatCode="mm/dd/yyyy\ \ \ hh:mm">
                  <c:v>43322.833333333336</c:v>
                </c:pt>
                <c:pt idx="12138" formatCode="mm/dd/yyyy\ \ \ hh:mm">
                  <c:v>43323</c:v>
                </c:pt>
                <c:pt idx="12139" formatCode="mm/dd/yyyy\ \ \ hh:mm">
                  <c:v>43323.166666666664</c:v>
                </c:pt>
                <c:pt idx="12140" formatCode="mm/dd/yyyy\ \ \ hh:mm">
                  <c:v>43323.333333333336</c:v>
                </c:pt>
                <c:pt idx="12141" formatCode="mm/dd/yyyy\ \ \ hh:mm">
                  <c:v>43323.5</c:v>
                </c:pt>
                <c:pt idx="12142" formatCode="mm/dd/yyyy\ \ \ hh:mm">
                  <c:v>43323.666666666664</c:v>
                </c:pt>
                <c:pt idx="12143" formatCode="mm/dd/yyyy\ \ \ hh:mm">
                  <c:v>43323.833333333336</c:v>
                </c:pt>
                <c:pt idx="12144" formatCode="mm/dd/yyyy\ \ \ hh:mm">
                  <c:v>43324</c:v>
                </c:pt>
                <c:pt idx="12145" formatCode="mm/dd/yyyy\ \ \ hh:mm">
                  <c:v>43324.166666666664</c:v>
                </c:pt>
                <c:pt idx="12146" formatCode="mm/dd/yyyy\ \ \ hh:mm">
                  <c:v>43324.333333333336</c:v>
                </c:pt>
                <c:pt idx="12147" formatCode="mm/dd/yyyy\ \ \ hh:mm">
                  <c:v>43324.5</c:v>
                </c:pt>
                <c:pt idx="12148" formatCode="mm/dd/yyyy\ \ \ hh:mm">
                  <c:v>43324.666666666664</c:v>
                </c:pt>
                <c:pt idx="12149" formatCode="mm/dd/yyyy\ \ \ hh:mm">
                  <c:v>43324.833333333336</c:v>
                </c:pt>
                <c:pt idx="12150" formatCode="mm/dd/yyyy\ \ \ hh:mm">
                  <c:v>43325</c:v>
                </c:pt>
                <c:pt idx="12151" formatCode="mm/dd/yyyy\ \ \ hh:mm">
                  <c:v>43325.166666666664</c:v>
                </c:pt>
                <c:pt idx="12152" formatCode="mm/dd/yyyy\ \ \ hh:mm">
                  <c:v>43325.333333333336</c:v>
                </c:pt>
                <c:pt idx="12153" formatCode="mm/dd/yyyy\ \ \ hh:mm">
                  <c:v>43325.5</c:v>
                </c:pt>
                <c:pt idx="12154" formatCode="mm/dd/yyyy\ \ \ hh:mm">
                  <c:v>43325.666666666664</c:v>
                </c:pt>
                <c:pt idx="12155" formatCode="mm/dd/yyyy\ \ \ hh:mm">
                  <c:v>43325.833333333336</c:v>
                </c:pt>
                <c:pt idx="12156" formatCode="mm/dd/yyyy\ \ \ hh:mm">
                  <c:v>43326</c:v>
                </c:pt>
                <c:pt idx="12157" formatCode="mm/dd/yyyy\ \ \ hh:mm">
                  <c:v>43326.166666666664</c:v>
                </c:pt>
                <c:pt idx="12158" formatCode="mm/dd/yyyy\ \ \ hh:mm">
                  <c:v>43326.333333333336</c:v>
                </c:pt>
                <c:pt idx="12159" formatCode="mm/dd/yyyy\ \ \ hh:mm">
                  <c:v>43326.5</c:v>
                </c:pt>
                <c:pt idx="12160" formatCode="mm/dd/yyyy\ \ \ hh:mm">
                  <c:v>43326.666666666664</c:v>
                </c:pt>
                <c:pt idx="12161" formatCode="mm/dd/yyyy\ \ \ hh:mm">
                  <c:v>43326.833333333336</c:v>
                </c:pt>
                <c:pt idx="12162" formatCode="mm/dd/yyyy\ \ \ hh:mm">
                  <c:v>43327</c:v>
                </c:pt>
                <c:pt idx="12163" formatCode="mm/dd/yyyy\ \ \ hh:mm">
                  <c:v>43327.166666666664</c:v>
                </c:pt>
                <c:pt idx="12164" formatCode="mm/dd/yyyy\ \ \ hh:mm">
                  <c:v>43327.333333333336</c:v>
                </c:pt>
                <c:pt idx="12165" formatCode="mm/dd/yyyy\ \ \ hh:mm">
                  <c:v>43327.5</c:v>
                </c:pt>
                <c:pt idx="12166" formatCode="mm/dd/yyyy\ \ \ hh:mm">
                  <c:v>43327.666666666664</c:v>
                </c:pt>
                <c:pt idx="12167" formatCode="mm/dd/yyyy\ \ \ hh:mm">
                  <c:v>43327.833333333336</c:v>
                </c:pt>
                <c:pt idx="12168" formatCode="mm/dd/yyyy\ \ \ hh:mm">
                  <c:v>43328</c:v>
                </c:pt>
                <c:pt idx="12169" formatCode="mm/dd/yyyy\ \ \ hh:mm">
                  <c:v>43328.166666666664</c:v>
                </c:pt>
                <c:pt idx="12170" formatCode="mm/dd/yyyy\ \ \ hh:mm">
                  <c:v>43328.333333333336</c:v>
                </c:pt>
                <c:pt idx="12171" formatCode="mm/dd/yyyy\ \ \ hh:mm">
                  <c:v>43328.5</c:v>
                </c:pt>
                <c:pt idx="12172" formatCode="mm/dd/yyyy\ \ \ hh:mm">
                  <c:v>43328.666666666664</c:v>
                </c:pt>
                <c:pt idx="12173" formatCode="mm/dd/yyyy\ \ \ hh:mm">
                  <c:v>43328.833333333336</c:v>
                </c:pt>
                <c:pt idx="12174" formatCode="mm/dd/yyyy\ \ \ hh:mm">
                  <c:v>43329</c:v>
                </c:pt>
                <c:pt idx="12175" formatCode="mm/dd/yyyy\ \ \ hh:mm">
                  <c:v>43329.166666666664</c:v>
                </c:pt>
                <c:pt idx="12176" formatCode="mm/dd/yyyy\ \ \ hh:mm">
                  <c:v>43329.333333333336</c:v>
                </c:pt>
                <c:pt idx="12177" formatCode="mm/dd/yyyy\ \ \ hh:mm">
                  <c:v>43329.5</c:v>
                </c:pt>
                <c:pt idx="12178" formatCode="mm/dd/yyyy\ \ \ hh:mm">
                  <c:v>43329.666666666664</c:v>
                </c:pt>
                <c:pt idx="12179" formatCode="mm/dd/yyyy\ \ \ hh:mm">
                  <c:v>43329.833333333336</c:v>
                </c:pt>
                <c:pt idx="12180" formatCode="mm/dd/yyyy\ \ \ hh:mm">
                  <c:v>43330</c:v>
                </c:pt>
                <c:pt idx="12181" formatCode="mm/dd/yyyy\ \ \ hh:mm">
                  <c:v>43330.166666666664</c:v>
                </c:pt>
                <c:pt idx="12182" formatCode="mm/dd/yyyy\ \ \ hh:mm">
                  <c:v>43330.333333333336</c:v>
                </c:pt>
                <c:pt idx="12183" formatCode="mm/dd/yyyy\ \ \ hh:mm">
                  <c:v>43330.5</c:v>
                </c:pt>
                <c:pt idx="12184" formatCode="mm/dd/yyyy\ \ \ hh:mm">
                  <c:v>43330.666666666664</c:v>
                </c:pt>
                <c:pt idx="12185" formatCode="mm/dd/yyyy\ \ \ hh:mm">
                  <c:v>43330.833333333336</c:v>
                </c:pt>
                <c:pt idx="12186" formatCode="mm/dd/yyyy\ \ \ hh:mm">
                  <c:v>43331</c:v>
                </c:pt>
                <c:pt idx="12187" formatCode="mm/dd/yyyy\ \ \ hh:mm">
                  <c:v>43331.166666666664</c:v>
                </c:pt>
                <c:pt idx="12188" formatCode="mm/dd/yyyy\ \ \ hh:mm">
                  <c:v>43331.333333333336</c:v>
                </c:pt>
                <c:pt idx="12189" formatCode="mm/dd/yyyy\ \ \ hh:mm">
                  <c:v>43331.5</c:v>
                </c:pt>
                <c:pt idx="12190" formatCode="mm/dd/yyyy\ \ \ hh:mm">
                  <c:v>43331.666666666664</c:v>
                </c:pt>
                <c:pt idx="12191" formatCode="mm/dd/yyyy\ \ \ hh:mm">
                  <c:v>43331.833333333336</c:v>
                </c:pt>
                <c:pt idx="12192" formatCode="mm/dd/yyyy\ \ \ hh:mm">
                  <c:v>43332</c:v>
                </c:pt>
                <c:pt idx="12193" formatCode="mm/dd/yyyy\ \ \ hh:mm">
                  <c:v>43332.166666666664</c:v>
                </c:pt>
                <c:pt idx="12194" formatCode="mm/dd/yyyy\ \ \ hh:mm">
                  <c:v>43332.333333333336</c:v>
                </c:pt>
                <c:pt idx="12195" formatCode="mm/dd/yyyy\ \ \ hh:mm">
                  <c:v>43332.5</c:v>
                </c:pt>
                <c:pt idx="12196" formatCode="mm/dd/yyyy\ \ \ hh:mm">
                  <c:v>43332.666666666664</c:v>
                </c:pt>
                <c:pt idx="12197" formatCode="mm/dd/yyyy\ \ \ hh:mm">
                  <c:v>43332.833333333336</c:v>
                </c:pt>
                <c:pt idx="12198" formatCode="mm/dd/yyyy\ \ \ hh:mm">
                  <c:v>43333</c:v>
                </c:pt>
                <c:pt idx="12199" formatCode="mm/dd/yyyy\ \ \ hh:mm">
                  <c:v>43333.166666666664</c:v>
                </c:pt>
                <c:pt idx="12200" formatCode="mm/dd/yyyy\ \ \ hh:mm">
                  <c:v>43333.333333333336</c:v>
                </c:pt>
                <c:pt idx="12201" formatCode="mm/dd/yyyy\ \ \ hh:mm">
                  <c:v>43333.5</c:v>
                </c:pt>
                <c:pt idx="12202" formatCode="mm/dd/yyyy\ \ \ hh:mm">
                  <c:v>43333.666666666664</c:v>
                </c:pt>
                <c:pt idx="12203" formatCode="mm/dd/yyyy\ \ \ hh:mm">
                  <c:v>43333.833333333336</c:v>
                </c:pt>
                <c:pt idx="12204" formatCode="mm/dd/yyyy\ \ \ hh:mm">
                  <c:v>43334</c:v>
                </c:pt>
                <c:pt idx="12205" formatCode="mm/dd/yyyy\ \ \ hh:mm">
                  <c:v>43334.166666666664</c:v>
                </c:pt>
                <c:pt idx="12206" formatCode="mm/dd/yyyy\ \ \ hh:mm">
                  <c:v>43334.333333333336</c:v>
                </c:pt>
                <c:pt idx="12207" formatCode="mm/dd/yyyy\ \ \ hh:mm">
                  <c:v>43334.5</c:v>
                </c:pt>
                <c:pt idx="12208" formatCode="mm/dd/yyyy\ \ \ hh:mm">
                  <c:v>43334.666666666664</c:v>
                </c:pt>
                <c:pt idx="12209" formatCode="mm/dd/yyyy\ \ \ hh:mm">
                  <c:v>43334.833333333336</c:v>
                </c:pt>
                <c:pt idx="12210" formatCode="mm/dd/yyyy\ \ \ hh:mm">
                  <c:v>43335</c:v>
                </c:pt>
                <c:pt idx="12211" formatCode="mm/dd/yyyy\ \ \ hh:mm">
                  <c:v>43335.166666666664</c:v>
                </c:pt>
                <c:pt idx="12212" formatCode="mm/dd/yyyy\ \ \ hh:mm">
                  <c:v>43335.333333333336</c:v>
                </c:pt>
                <c:pt idx="12213" formatCode="mm/dd/yyyy\ \ \ hh:mm">
                  <c:v>43335.5</c:v>
                </c:pt>
                <c:pt idx="12214" formatCode="mm/dd/yyyy\ \ \ hh:mm">
                  <c:v>43335.666666666664</c:v>
                </c:pt>
                <c:pt idx="12215" formatCode="mm/dd/yyyy\ \ \ hh:mm">
                  <c:v>43335.833333333336</c:v>
                </c:pt>
                <c:pt idx="12216" formatCode="mm/dd/yyyy\ \ \ hh:mm">
                  <c:v>43336</c:v>
                </c:pt>
                <c:pt idx="12217" formatCode="mm/dd/yyyy\ \ \ hh:mm">
                  <c:v>43336.166666666664</c:v>
                </c:pt>
                <c:pt idx="12218" formatCode="mm/dd/yyyy\ \ \ hh:mm">
                  <c:v>43336.333333333336</c:v>
                </c:pt>
                <c:pt idx="12219" formatCode="mm/dd/yyyy\ \ \ hh:mm">
                  <c:v>43336.5</c:v>
                </c:pt>
                <c:pt idx="12220" formatCode="mm/dd/yyyy\ \ \ hh:mm">
                  <c:v>43336.666666666664</c:v>
                </c:pt>
                <c:pt idx="12221" formatCode="mm/dd/yyyy\ \ \ hh:mm">
                  <c:v>43336.833333333336</c:v>
                </c:pt>
                <c:pt idx="12222" formatCode="mm/dd/yyyy\ \ \ hh:mm">
                  <c:v>43337</c:v>
                </c:pt>
                <c:pt idx="12223" formatCode="mm/dd/yyyy\ \ \ hh:mm">
                  <c:v>43337.166666666664</c:v>
                </c:pt>
                <c:pt idx="12224" formatCode="mm/dd/yyyy\ \ \ hh:mm">
                  <c:v>43337.333333333336</c:v>
                </c:pt>
                <c:pt idx="12225" formatCode="mm/dd/yyyy\ \ \ hh:mm">
                  <c:v>43337.5</c:v>
                </c:pt>
                <c:pt idx="12226" formatCode="mm/dd/yyyy\ \ \ hh:mm">
                  <c:v>43337.666666666664</c:v>
                </c:pt>
                <c:pt idx="12227" formatCode="mm/dd/yyyy\ \ \ hh:mm">
                  <c:v>43337.833333333336</c:v>
                </c:pt>
                <c:pt idx="12228" formatCode="mm/dd/yyyy\ \ \ hh:mm">
                  <c:v>43338</c:v>
                </c:pt>
                <c:pt idx="12229" formatCode="mm/dd/yyyy\ \ \ hh:mm">
                  <c:v>43338.166666666664</c:v>
                </c:pt>
                <c:pt idx="12230" formatCode="mm/dd/yyyy\ \ \ hh:mm">
                  <c:v>43338.333333333336</c:v>
                </c:pt>
                <c:pt idx="12231" formatCode="mm/dd/yyyy\ \ \ hh:mm">
                  <c:v>43338.5</c:v>
                </c:pt>
                <c:pt idx="12232" formatCode="mm/dd/yyyy\ \ \ hh:mm">
                  <c:v>43338.666666666664</c:v>
                </c:pt>
                <c:pt idx="12233" formatCode="mm/dd/yyyy\ \ \ hh:mm">
                  <c:v>43338.833333333336</c:v>
                </c:pt>
                <c:pt idx="12234" formatCode="mm/dd/yyyy\ \ \ hh:mm">
                  <c:v>43339</c:v>
                </c:pt>
                <c:pt idx="12235" formatCode="mm/dd/yyyy\ \ \ hh:mm">
                  <c:v>43339.166666666664</c:v>
                </c:pt>
                <c:pt idx="12236" formatCode="mm/dd/yyyy\ \ \ hh:mm">
                  <c:v>43339.333333333336</c:v>
                </c:pt>
                <c:pt idx="12237" formatCode="mm/dd/yyyy\ \ \ hh:mm">
                  <c:v>43339.5</c:v>
                </c:pt>
                <c:pt idx="12238" formatCode="mm/dd/yyyy\ \ \ hh:mm">
                  <c:v>43339.666666666664</c:v>
                </c:pt>
                <c:pt idx="12239" formatCode="mm/dd/yyyy\ \ \ hh:mm">
                  <c:v>43339.833333333336</c:v>
                </c:pt>
                <c:pt idx="12240" formatCode="mm/dd/yyyy\ \ \ hh:mm">
                  <c:v>43340</c:v>
                </c:pt>
                <c:pt idx="12241" formatCode="mm/dd/yyyy\ \ \ hh:mm">
                  <c:v>43340.166666666664</c:v>
                </c:pt>
                <c:pt idx="12242" formatCode="mm/dd/yyyy\ \ \ hh:mm">
                  <c:v>43340.333333333336</c:v>
                </c:pt>
                <c:pt idx="12243" formatCode="mm/dd/yyyy\ \ \ hh:mm">
                  <c:v>43340.5</c:v>
                </c:pt>
                <c:pt idx="12244" formatCode="mm/dd/yyyy\ \ \ hh:mm">
                  <c:v>43340.666666666664</c:v>
                </c:pt>
                <c:pt idx="12245" formatCode="mm/dd/yyyy\ \ \ hh:mm">
                  <c:v>43340.833333333336</c:v>
                </c:pt>
                <c:pt idx="12246" formatCode="mm/dd/yyyy\ \ \ hh:mm">
                  <c:v>43341</c:v>
                </c:pt>
                <c:pt idx="12247" formatCode="mm/dd/yyyy\ \ \ hh:mm">
                  <c:v>43341.166666666664</c:v>
                </c:pt>
                <c:pt idx="12248" formatCode="mm/dd/yyyy\ \ \ hh:mm">
                  <c:v>43341.333333333336</c:v>
                </c:pt>
                <c:pt idx="12249" formatCode="mm/dd/yyyy\ \ \ hh:mm">
                  <c:v>43341.5</c:v>
                </c:pt>
                <c:pt idx="12250" formatCode="mm/dd/yyyy\ \ \ hh:mm">
                  <c:v>43341.666666666664</c:v>
                </c:pt>
                <c:pt idx="12251" formatCode="mm/dd/yyyy\ \ \ hh:mm">
                  <c:v>43341.833333333336</c:v>
                </c:pt>
                <c:pt idx="12252" formatCode="mm/dd/yyyy\ \ \ hh:mm">
                  <c:v>43342</c:v>
                </c:pt>
                <c:pt idx="12253" formatCode="mm/dd/yyyy\ \ \ hh:mm">
                  <c:v>43342.166666666664</c:v>
                </c:pt>
                <c:pt idx="12254" formatCode="mm/dd/yyyy\ \ \ hh:mm">
                  <c:v>43342.333333333336</c:v>
                </c:pt>
                <c:pt idx="12255" formatCode="mm/dd/yyyy\ \ \ hh:mm">
                  <c:v>43342.5</c:v>
                </c:pt>
                <c:pt idx="12256" formatCode="mm/dd/yyyy\ \ \ hh:mm">
                  <c:v>43342.666666666664</c:v>
                </c:pt>
                <c:pt idx="12257" formatCode="mm/dd/yyyy\ \ \ hh:mm">
                  <c:v>43342.833333333336</c:v>
                </c:pt>
                <c:pt idx="12258" formatCode="mm/dd/yyyy\ \ \ hh:mm">
                  <c:v>43343</c:v>
                </c:pt>
                <c:pt idx="12259" formatCode="mm/dd/yyyy\ \ \ hh:mm">
                  <c:v>43343.166666666664</c:v>
                </c:pt>
                <c:pt idx="12260" formatCode="mm/dd/yyyy\ \ \ hh:mm">
                  <c:v>43343.333333333336</c:v>
                </c:pt>
                <c:pt idx="12261" formatCode="mm/dd/yyyy\ \ \ hh:mm">
                  <c:v>43343.5</c:v>
                </c:pt>
                <c:pt idx="12262" formatCode="mm/dd/yyyy\ \ \ hh:mm">
                  <c:v>43343.666666666664</c:v>
                </c:pt>
                <c:pt idx="12263" formatCode="mm/dd/yyyy\ \ \ hh:mm">
                  <c:v>43343.833333333336</c:v>
                </c:pt>
                <c:pt idx="12264" formatCode="mm/dd/yyyy\ \ \ hh:mm">
                  <c:v>43344</c:v>
                </c:pt>
                <c:pt idx="12265" formatCode="mm/dd/yyyy\ \ \ hh:mm">
                  <c:v>43344.166666666664</c:v>
                </c:pt>
                <c:pt idx="12266" formatCode="mm/dd/yyyy\ \ \ hh:mm">
                  <c:v>43344.333333333336</c:v>
                </c:pt>
                <c:pt idx="12267" formatCode="mm/dd/yyyy\ \ \ hh:mm">
                  <c:v>43344.5</c:v>
                </c:pt>
                <c:pt idx="12268" formatCode="mm/dd/yyyy\ \ \ hh:mm">
                  <c:v>43344.666666666664</c:v>
                </c:pt>
                <c:pt idx="12269" formatCode="mm/dd/yyyy\ \ \ hh:mm">
                  <c:v>43344.833333333336</c:v>
                </c:pt>
                <c:pt idx="12270" formatCode="mm/dd/yyyy\ \ \ hh:mm">
                  <c:v>43345</c:v>
                </c:pt>
                <c:pt idx="12271" formatCode="mm/dd/yyyy\ \ \ hh:mm">
                  <c:v>43345.166666666664</c:v>
                </c:pt>
                <c:pt idx="12272" formatCode="mm/dd/yyyy\ \ \ hh:mm">
                  <c:v>43345.333333333336</c:v>
                </c:pt>
                <c:pt idx="12273" formatCode="mm/dd/yyyy\ \ \ hh:mm">
                  <c:v>43345.5</c:v>
                </c:pt>
                <c:pt idx="12274" formatCode="mm/dd/yyyy\ \ \ hh:mm">
                  <c:v>43345.666666666664</c:v>
                </c:pt>
                <c:pt idx="12275" formatCode="mm/dd/yyyy\ \ \ hh:mm">
                  <c:v>43345.833333333336</c:v>
                </c:pt>
                <c:pt idx="12276" formatCode="mm/dd/yyyy\ \ \ hh:mm">
                  <c:v>43346</c:v>
                </c:pt>
                <c:pt idx="12277" formatCode="mm/dd/yyyy\ \ \ hh:mm">
                  <c:v>43346.166666666664</c:v>
                </c:pt>
                <c:pt idx="12278" formatCode="mm/dd/yyyy\ \ \ hh:mm">
                  <c:v>43346.333333333336</c:v>
                </c:pt>
                <c:pt idx="12279" formatCode="mm/dd/yyyy\ \ \ hh:mm">
                  <c:v>43346.5</c:v>
                </c:pt>
                <c:pt idx="12280" formatCode="mm/dd/yyyy\ \ \ hh:mm">
                  <c:v>43346.666666666664</c:v>
                </c:pt>
                <c:pt idx="12281" formatCode="mm/dd/yyyy\ \ \ hh:mm">
                  <c:v>43346.833333333336</c:v>
                </c:pt>
                <c:pt idx="12282" formatCode="mm/dd/yyyy\ \ \ hh:mm">
                  <c:v>43347</c:v>
                </c:pt>
                <c:pt idx="12283" formatCode="mm/dd/yyyy\ \ \ hh:mm">
                  <c:v>43347.166666666664</c:v>
                </c:pt>
                <c:pt idx="12284" formatCode="mm/dd/yyyy\ \ \ hh:mm">
                  <c:v>43347.333333333336</c:v>
                </c:pt>
                <c:pt idx="12285" formatCode="mm/dd/yyyy\ \ \ hh:mm">
                  <c:v>43347.5</c:v>
                </c:pt>
                <c:pt idx="12286" formatCode="mm/dd/yyyy\ \ \ hh:mm">
                  <c:v>43347.666666666664</c:v>
                </c:pt>
                <c:pt idx="12287" formatCode="mm/dd/yyyy\ \ \ hh:mm">
                  <c:v>43347.833333333336</c:v>
                </c:pt>
                <c:pt idx="12288" formatCode="mm/dd/yyyy\ \ \ hh:mm">
                  <c:v>43348</c:v>
                </c:pt>
                <c:pt idx="12289" formatCode="mm/dd/yyyy\ \ \ hh:mm">
                  <c:v>43348.166666666664</c:v>
                </c:pt>
                <c:pt idx="12290" formatCode="mm/dd/yyyy\ \ \ hh:mm">
                  <c:v>43348.333333333336</c:v>
                </c:pt>
                <c:pt idx="12291" formatCode="mm/dd/yyyy\ \ \ hh:mm">
                  <c:v>43348.5</c:v>
                </c:pt>
                <c:pt idx="12292" formatCode="mm/dd/yyyy\ \ \ hh:mm">
                  <c:v>43348.666666666664</c:v>
                </c:pt>
                <c:pt idx="12293" formatCode="mm/dd/yyyy\ \ \ hh:mm">
                  <c:v>43348.833333333336</c:v>
                </c:pt>
                <c:pt idx="12294" formatCode="mm/dd/yyyy\ \ \ hh:mm">
                  <c:v>43349</c:v>
                </c:pt>
                <c:pt idx="12295" formatCode="mm/dd/yyyy\ \ \ hh:mm">
                  <c:v>43349.166666666664</c:v>
                </c:pt>
                <c:pt idx="12296" formatCode="mm/dd/yyyy\ \ \ hh:mm">
                  <c:v>43349.333333333336</c:v>
                </c:pt>
                <c:pt idx="12297" formatCode="mm/dd/yyyy\ \ \ hh:mm">
                  <c:v>43349.5</c:v>
                </c:pt>
                <c:pt idx="12298" formatCode="mm/dd/yyyy\ \ \ hh:mm">
                  <c:v>43349.666666666664</c:v>
                </c:pt>
                <c:pt idx="12299" formatCode="mm/dd/yyyy\ \ \ hh:mm">
                  <c:v>43349.833333333336</c:v>
                </c:pt>
                <c:pt idx="12300" formatCode="mm/dd/yyyy\ \ \ hh:mm">
                  <c:v>43350</c:v>
                </c:pt>
                <c:pt idx="12301" formatCode="mm/dd/yyyy\ \ \ hh:mm">
                  <c:v>43350.166666666664</c:v>
                </c:pt>
                <c:pt idx="12302" formatCode="mm/dd/yyyy\ \ \ hh:mm">
                  <c:v>43350.333333333336</c:v>
                </c:pt>
                <c:pt idx="12303" formatCode="mm/dd/yyyy\ \ \ hh:mm">
                  <c:v>43350.5</c:v>
                </c:pt>
                <c:pt idx="12304" formatCode="mm/dd/yyyy\ \ \ hh:mm">
                  <c:v>43350.666666666664</c:v>
                </c:pt>
                <c:pt idx="12305" formatCode="mm/dd/yyyy\ \ \ hh:mm">
                  <c:v>43350.833333333336</c:v>
                </c:pt>
                <c:pt idx="12306" formatCode="mm/dd/yyyy\ \ \ hh:mm">
                  <c:v>43351</c:v>
                </c:pt>
                <c:pt idx="12307" formatCode="mm/dd/yyyy\ \ \ hh:mm">
                  <c:v>43351.166666666664</c:v>
                </c:pt>
                <c:pt idx="12308" formatCode="mm/dd/yyyy\ \ \ hh:mm">
                  <c:v>43351.333333333336</c:v>
                </c:pt>
                <c:pt idx="12309" formatCode="mm/dd/yyyy\ \ \ hh:mm">
                  <c:v>43351.5</c:v>
                </c:pt>
                <c:pt idx="12310" formatCode="mm/dd/yyyy\ \ \ hh:mm">
                  <c:v>43351.666666666664</c:v>
                </c:pt>
                <c:pt idx="12311" formatCode="mm/dd/yyyy\ \ \ hh:mm">
                  <c:v>43351.833333333336</c:v>
                </c:pt>
                <c:pt idx="12312" formatCode="mm/dd/yyyy\ \ \ hh:mm">
                  <c:v>43352</c:v>
                </c:pt>
                <c:pt idx="12313" formatCode="mm/dd/yyyy\ \ \ hh:mm">
                  <c:v>43352.166666666664</c:v>
                </c:pt>
                <c:pt idx="12314" formatCode="mm/dd/yyyy\ \ \ hh:mm">
                  <c:v>43352.333333333336</c:v>
                </c:pt>
                <c:pt idx="12315" formatCode="mm/dd/yyyy\ \ \ hh:mm">
                  <c:v>43352.5</c:v>
                </c:pt>
                <c:pt idx="12316" formatCode="mm/dd/yyyy\ \ \ hh:mm">
                  <c:v>43352.666666666664</c:v>
                </c:pt>
                <c:pt idx="12317" formatCode="mm/dd/yyyy\ \ \ hh:mm">
                  <c:v>43352.833333333336</c:v>
                </c:pt>
                <c:pt idx="12318" formatCode="mm/dd/yyyy\ \ \ hh:mm">
                  <c:v>43353</c:v>
                </c:pt>
                <c:pt idx="12319" formatCode="mm/dd/yyyy\ \ \ hh:mm">
                  <c:v>43353.166666666664</c:v>
                </c:pt>
                <c:pt idx="12320" formatCode="mm/dd/yyyy\ \ \ hh:mm">
                  <c:v>43353.333333333336</c:v>
                </c:pt>
                <c:pt idx="12321" formatCode="mm/dd/yyyy\ \ \ hh:mm">
                  <c:v>43353.5</c:v>
                </c:pt>
                <c:pt idx="12322" formatCode="mm/dd/yyyy\ \ \ hh:mm">
                  <c:v>43353.666666666664</c:v>
                </c:pt>
                <c:pt idx="12323" formatCode="mm/dd/yyyy\ \ \ hh:mm">
                  <c:v>43353.833333333336</c:v>
                </c:pt>
                <c:pt idx="12324" formatCode="mm/dd/yyyy\ \ \ hh:mm">
                  <c:v>43354</c:v>
                </c:pt>
                <c:pt idx="12325" formatCode="mm/dd/yyyy\ \ \ hh:mm">
                  <c:v>43354.166666666664</c:v>
                </c:pt>
                <c:pt idx="12326" formatCode="mm/dd/yyyy\ \ \ hh:mm">
                  <c:v>43354.333333333336</c:v>
                </c:pt>
                <c:pt idx="12327" formatCode="mm/dd/yyyy\ \ \ hh:mm">
                  <c:v>43354.5</c:v>
                </c:pt>
                <c:pt idx="12328" formatCode="mm/dd/yyyy\ \ \ hh:mm">
                  <c:v>43354.666666666664</c:v>
                </c:pt>
                <c:pt idx="12329" formatCode="mm/dd/yyyy\ \ \ hh:mm">
                  <c:v>43354.833333333336</c:v>
                </c:pt>
                <c:pt idx="12330" formatCode="mm/dd/yyyy\ \ \ hh:mm">
                  <c:v>43355</c:v>
                </c:pt>
                <c:pt idx="12331" formatCode="mm/dd/yyyy\ \ \ hh:mm">
                  <c:v>43355.166666666664</c:v>
                </c:pt>
                <c:pt idx="12332" formatCode="mm/dd/yyyy\ \ \ hh:mm">
                  <c:v>43355.333333333336</c:v>
                </c:pt>
                <c:pt idx="12333" formatCode="mm/dd/yyyy\ \ \ hh:mm">
                  <c:v>43355.5</c:v>
                </c:pt>
                <c:pt idx="12334" formatCode="mm/dd/yyyy\ \ \ hh:mm">
                  <c:v>43355.666666666664</c:v>
                </c:pt>
                <c:pt idx="12335" formatCode="mm/dd/yyyy\ \ \ hh:mm">
                  <c:v>43355.833333333336</c:v>
                </c:pt>
                <c:pt idx="12336" formatCode="mm/dd/yyyy\ \ \ hh:mm">
                  <c:v>43356</c:v>
                </c:pt>
                <c:pt idx="12337" formatCode="mm/dd/yyyy\ \ \ hh:mm">
                  <c:v>43356.166666666664</c:v>
                </c:pt>
                <c:pt idx="12338" formatCode="mm/dd/yyyy\ \ \ hh:mm">
                  <c:v>43356.333333333336</c:v>
                </c:pt>
                <c:pt idx="12339" formatCode="mm/dd/yyyy\ \ \ hh:mm">
                  <c:v>43356.5</c:v>
                </c:pt>
                <c:pt idx="12340" formatCode="mm/dd/yyyy\ \ \ hh:mm">
                  <c:v>43356.666666666664</c:v>
                </c:pt>
                <c:pt idx="12341" formatCode="mm/dd/yyyy\ \ \ hh:mm">
                  <c:v>43356.833333333336</c:v>
                </c:pt>
                <c:pt idx="12342" formatCode="mm/dd/yyyy\ \ \ hh:mm">
                  <c:v>43357</c:v>
                </c:pt>
                <c:pt idx="12343" formatCode="mm/dd/yyyy\ \ \ hh:mm">
                  <c:v>43357.166666666664</c:v>
                </c:pt>
                <c:pt idx="12344" formatCode="mm/dd/yyyy\ \ \ hh:mm">
                  <c:v>43357.333333333336</c:v>
                </c:pt>
                <c:pt idx="12345" formatCode="mm/dd/yyyy\ \ \ hh:mm">
                  <c:v>43357.5</c:v>
                </c:pt>
                <c:pt idx="12346" formatCode="mm/dd/yyyy\ \ \ hh:mm">
                  <c:v>43357.666666666664</c:v>
                </c:pt>
                <c:pt idx="12347" formatCode="mm/dd/yyyy\ \ \ hh:mm">
                  <c:v>43357.833333333336</c:v>
                </c:pt>
                <c:pt idx="12348" formatCode="mm/dd/yyyy\ \ \ hh:mm">
                  <c:v>43358</c:v>
                </c:pt>
                <c:pt idx="12349" formatCode="mm/dd/yyyy\ \ \ hh:mm">
                  <c:v>43358.166666666664</c:v>
                </c:pt>
                <c:pt idx="12350" formatCode="mm/dd/yyyy\ \ \ hh:mm">
                  <c:v>43358.333333333336</c:v>
                </c:pt>
                <c:pt idx="12351" formatCode="mm/dd/yyyy\ \ \ hh:mm">
                  <c:v>43358.5</c:v>
                </c:pt>
                <c:pt idx="12352" formatCode="mm/dd/yyyy\ \ \ hh:mm">
                  <c:v>43358.666666666664</c:v>
                </c:pt>
                <c:pt idx="12353" formatCode="mm/dd/yyyy\ \ \ hh:mm">
                  <c:v>43358.833333333336</c:v>
                </c:pt>
                <c:pt idx="12354" formatCode="mm/dd/yyyy\ \ \ hh:mm">
                  <c:v>43359</c:v>
                </c:pt>
                <c:pt idx="12355" formatCode="mm/dd/yyyy\ \ \ hh:mm">
                  <c:v>43359.166666666664</c:v>
                </c:pt>
                <c:pt idx="12356" formatCode="mm/dd/yyyy\ \ \ hh:mm">
                  <c:v>43359.333333333336</c:v>
                </c:pt>
                <c:pt idx="12357" formatCode="mm/dd/yyyy\ \ \ hh:mm">
                  <c:v>43359.5</c:v>
                </c:pt>
                <c:pt idx="12358" formatCode="mm/dd/yyyy\ \ \ hh:mm">
                  <c:v>43359.666666666664</c:v>
                </c:pt>
                <c:pt idx="12359" formatCode="mm/dd/yyyy\ \ \ hh:mm">
                  <c:v>43359.833333333336</c:v>
                </c:pt>
                <c:pt idx="12360" formatCode="mm/dd/yyyy\ \ \ hh:mm">
                  <c:v>43360</c:v>
                </c:pt>
                <c:pt idx="12361" formatCode="mm/dd/yyyy\ \ \ hh:mm">
                  <c:v>43360.166666666664</c:v>
                </c:pt>
                <c:pt idx="12362" formatCode="mm/dd/yyyy\ \ \ hh:mm">
                  <c:v>43360.333333333336</c:v>
                </c:pt>
                <c:pt idx="12363" formatCode="mm/dd/yyyy\ \ \ hh:mm">
                  <c:v>43360.5</c:v>
                </c:pt>
                <c:pt idx="12364" formatCode="mm/dd/yyyy\ \ \ hh:mm">
                  <c:v>43360.666666666664</c:v>
                </c:pt>
                <c:pt idx="12365" formatCode="mm/dd/yyyy\ \ \ hh:mm">
                  <c:v>43360.833333333336</c:v>
                </c:pt>
                <c:pt idx="12366" formatCode="mm/dd/yyyy\ \ \ hh:mm">
                  <c:v>43361</c:v>
                </c:pt>
                <c:pt idx="12367" formatCode="mm/dd/yyyy\ \ \ hh:mm">
                  <c:v>43361.166666666664</c:v>
                </c:pt>
                <c:pt idx="12368" formatCode="mm/dd/yyyy\ \ \ hh:mm">
                  <c:v>43361.333333333336</c:v>
                </c:pt>
                <c:pt idx="12369" formatCode="mm/dd/yyyy\ \ \ hh:mm">
                  <c:v>43361.5</c:v>
                </c:pt>
                <c:pt idx="12370" formatCode="mm/dd/yyyy\ \ \ hh:mm">
                  <c:v>43361.666666666664</c:v>
                </c:pt>
                <c:pt idx="12371" formatCode="mm/dd/yyyy\ \ \ hh:mm">
                  <c:v>43361.833333333336</c:v>
                </c:pt>
                <c:pt idx="12372" formatCode="mm/dd/yyyy\ \ \ hh:mm">
                  <c:v>43362</c:v>
                </c:pt>
                <c:pt idx="12373" formatCode="mm/dd/yyyy\ \ \ hh:mm">
                  <c:v>43362.166666666664</c:v>
                </c:pt>
                <c:pt idx="12374" formatCode="mm/dd/yyyy\ \ \ hh:mm">
                  <c:v>43362.333333333336</c:v>
                </c:pt>
                <c:pt idx="12375" formatCode="mm/dd/yyyy\ \ \ hh:mm">
                  <c:v>43362.5</c:v>
                </c:pt>
                <c:pt idx="12376" formatCode="mm/dd/yyyy\ \ \ hh:mm">
                  <c:v>43362.666666666664</c:v>
                </c:pt>
                <c:pt idx="12377" formatCode="mm/dd/yyyy\ \ \ hh:mm">
                  <c:v>43362.833333333336</c:v>
                </c:pt>
                <c:pt idx="12378" formatCode="mm/dd/yyyy\ \ \ hh:mm">
                  <c:v>43363</c:v>
                </c:pt>
                <c:pt idx="12379" formatCode="mm/dd/yyyy\ \ \ hh:mm">
                  <c:v>43363.166666666664</c:v>
                </c:pt>
                <c:pt idx="12380" formatCode="mm/dd/yyyy\ \ \ hh:mm">
                  <c:v>43363.333333333336</c:v>
                </c:pt>
                <c:pt idx="12381" formatCode="mm/dd/yyyy\ \ \ hh:mm">
                  <c:v>43363.5</c:v>
                </c:pt>
                <c:pt idx="12382" formatCode="mm/dd/yyyy\ \ \ hh:mm">
                  <c:v>43363.666666666664</c:v>
                </c:pt>
                <c:pt idx="12383" formatCode="mm/dd/yyyy\ \ \ hh:mm">
                  <c:v>43363.833333333336</c:v>
                </c:pt>
                <c:pt idx="12384" formatCode="mm/dd/yyyy\ \ \ hh:mm">
                  <c:v>43364</c:v>
                </c:pt>
                <c:pt idx="12385" formatCode="mm/dd/yyyy\ \ \ hh:mm">
                  <c:v>43364.166666666664</c:v>
                </c:pt>
                <c:pt idx="12386" formatCode="mm/dd/yyyy\ \ \ hh:mm">
                  <c:v>43364.333333333336</c:v>
                </c:pt>
                <c:pt idx="12387" formatCode="mm/dd/yyyy\ \ \ hh:mm">
                  <c:v>43364.5</c:v>
                </c:pt>
                <c:pt idx="12388" formatCode="mm/dd/yyyy\ \ \ hh:mm">
                  <c:v>43364.666666666664</c:v>
                </c:pt>
                <c:pt idx="12389" formatCode="mm/dd/yyyy\ \ \ hh:mm">
                  <c:v>43364.833333333336</c:v>
                </c:pt>
                <c:pt idx="12390" formatCode="mm/dd/yyyy\ \ \ hh:mm">
                  <c:v>43365</c:v>
                </c:pt>
                <c:pt idx="12391" formatCode="mm/dd/yyyy\ \ \ hh:mm">
                  <c:v>43365.166666666664</c:v>
                </c:pt>
                <c:pt idx="12392" formatCode="mm/dd/yyyy\ \ \ hh:mm">
                  <c:v>43365.333333333336</c:v>
                </c:pt>
                <c:pt idx="12393" formatCode="mm/dd/yyyy\ \ \ hh:mm">
                  <c:v>43365.5</c:v>
                </c:pt>
                <c:pt idx="12394" formatCode="mm/dd/yyyy\ \ \ hh:mm">
                  <c:v>43365.666666666664</c:v>
                </c:pt>
                <c:pt idx="12395" formatCode="mm/dd/yyyy\ \ \ hh:mm">
                  <c:v>43365.833333333336</c:v>
                </c:pt>
                <c:pt idx="12396" formatCode="mm/dd/yyyy\ \ \ hh:mm">
                  <c:v>43366</c:v>
                </c:pt>
                <c:pt idx="12397" formatCode="mm/dd/yyyy\ \ \ hh:mm">
                  <c:v>43366.166666666664</c:v>
                </c:pt>
                <c:pt idx="12398" formatCode="mm/dd/yyyy\ \ \ hh:mm">
                  <c:v>43366.333333333336</c:v>
                </c:pt>
                <c:pt idx="12399" formatCode="mm/dd/yyyy\ \ \ hh:mm">
                  <c:v>43366.5</c:v>
                </c:pt>
                <c:pt idx="12400" formatCode="mm/dd/yyyy\ \ \ hh:mm">
                  <c:v>43366.666666666664</c:v>
                </c:pt>
                <c:pt idx="12401" formatCode="mm/dd/yyyy\ \ \ hh:mm">
                  <c:v>43366.833333333336</c:v>
                </c:pt>
                <c:pt idx="12402" formatCode="mm/dd/yyyy\ \ \ hh:mm">
                  <c:v>43367</c:v>
                </c:pt>
                <c:pt idx="12403" formatCode="mm/dd/yyyy\ \ \ hh:mm">
                  <c:v>43367.166666666664</c:v>
                </c:pt>
                <c:pt idx="12404" formatCode="mm/dd/yyyy\ \ \ hh:mm">
                  <c:v>43367.333333333336</c:v>
                </c:pt>
                <c:pt idx="12405" formatCode="mm/dd/yyyy\ \ \ hh:mm">
                  <c:v>43367.5</c:v>
                </c:pt>
                <c:pt idx="12406" formatCode="mm/dd/yyyy\ \ \ hh:mm">
                  <c:v>43367.666666666664</c:v>
                </c:pt>
                <c:pt idx="12407" formatCode="mm/dd/yyyy\ \ \ hh:mm">
                  <c:v>43367.833333333336</c:v>
                </c:pt>
                <c:pt idx="12408" formatCode="mm/dd/yyyy\ \ \ hh:mm">
                  <c:v>43368</c:v>
                </c:pt>
                <c:pt idx="12409" formatCode="mm/dd/yyyy\ \ \ hh:mm">
                  <c:v>43368.166666666664</c:v>
                </c:pt>
                <c:pt idx="12410" formatCode="mm/dd/yyyy\ \ \ hh:mm">
                  <c:v>43368.333333333336</c:v>
                </c:pt>
                <c:pt idx="12411" formatCode="mm/dd/yyyy\ \ \ hh:mm">
                  <c:v>43368.5</c:v>
                </c:pt>
                <c:pt idx="12412" formatCode="mm/dd/yyyy\ \ \ hh:mm">
                  <c:v>43368.666666666664</c:v>
                </c:pt>
                <c:pt idx="12413" formatCode="mm/dd/yyyy\ \ \ hh:mm">
                  <c:v>43368.833333333336</c:v>
                </c:pt>
                <c:pt idx="12414" formatCode="mm/dd/yyyy\ \ \ hh:mm">
                  <c:v>43369</c:v>
                </c:pt>
                <c:pt idx="12415" formatCode="mm/dd/yyyy\ \ \ hh:mm">
                  <c:v>43369.166666666664</c:v>
                </c:pt>
                <c:pt idx="12416" formatCode="mm/dd/yyyy\ \ \ hh:mm">
                  <c:v>43369.333333333336</c:v>
                </c:pt>
                <c:pt idx="12417" formatCode="mm/dd/yyyy\ \ \ hh:mm">
                  <c:v>43369.5</c:v>
                </c:pt>
                <c:pt idx="12418" formatCode="mm/dd/yyyy\ \ \ hh:mm">
                  <c:v>43369.666666666664</c:v>
                </c:pt>
                <c:pt idx="12419" formatCode="mm/dd/yyyy\ \ \ hh:mm">
                  <c:v>43369.833333333336</c:v>
                </c:pt>
                <c:pt idx="12420" formatCode="mm/dd/yyyy\ \ \ hh:mm">
                  <c:v>43370</c:v>
                </c:pt>
                <c:pt idx="12421" formatCode="mm/dd/yyyy\ \ \ hh:mm">
                  <c:v>43370.166666666664</c:v>
                </c:pt>
                <c:pt idx="12422" formatCode="mm/dd/yyyy\ \ \ hh:mm">
                  <c:v>43370.333333333336</c:v>
                </c:pt>
                <c:pt idx="12423" formatCode="mm/dd/yyyy\ \ \ hh:mm">
                  <c:v>43370.5</c:v>
                </c:pt>
                <c:pt idx="12424" formatCode="mm/dd/yyyy\ \ \ hh:mm">
                  <c:v>43370.666666666664</c:v>
                </c:pt>
                <c:pt idx="12425" formatCode="mm/dd/yyyy\ \ \ hh:mm">
                  <c:v>43370.833333333336</c:v>
                </c:pt>
                <c:pt idx="12426" formatCode="mm/dd/yyyy\ \ \ hh:mm">
                  <c:v>43371</c:v>
                </c:pt>
                <c:pt idx="12427" formatCode="mm/dd/yyyy\ \ \ hh:mm">
                  <c:v>43371.166666666664</c:v>
                </c:pt>
                <c:pt idx="12428" formatCode="mm/dd/yyyy\ \ \ hh:mm">
                  <c:v>43371.333333333336</c:v>
                </c:pt>
                <c:pt idx="12429" formatCode="mm/dd/yyyy\ \ \ hh:mm">
                  <c:v>43371.5</c:v>
                </c:pt>
                <c:pt idx="12430" formatCode="mm/dd/yyyy\ \ \ hh:mm">
                  <c:v>43371.666666666664</c:v>
                </c:pt>
                <c:pt idx="12431" formatCode="mm/dd/yyyy\ \ \ hh:mm">
                  <c:v>43371.833333333336</c:v>
                </c:pt>
                <c:pt idx="12432" formatCode="mm/dd/yyyy\ \ \ hh:mm">
                  <c:v>43372</c:v>
                </c:pt>
                <c:pt idx="12433" formatCode="mm/dd/yyyy\ \ \ hh:mm">
                  <c:v>43372.166666666664</c:v>
                </c:pt>
                <c:pt idx="12434" formatCode="mm/dd/yyyy\ \ \ hh:mm">
                  <c:v>43372.333333333336</c:v>
                </c:pt>
                <c:pt idx="12435" formatCode="mm/dd/yyyy\ \ \ hh:mm">
                  <c:v>43372.5</c:v>
                </c:pt>
                <c:pt idx="12436" formatCode="mm/dd/yyyy\ \ \ hh:mm">
                  <c:v>43372.666666666664</c:v>
                </c:pt>
                <c:pt idx="12437" formatCode="mm/dd/yyyy\ \ \ hh:mm">
                  <c:v>43372.833333333336</c:v>
                </c:pt>
                <c:pt idx="12438" formatCode="mm/dd/yyyy\ \ \ hh:mm">
                  <c:v>43373</c:v>
                </c:pt>
                <c:pt idx="12439" formatCode="mm/dd/yyyy\ \ \ hh:mm">
                  <c:v>43373.166666666664</c:v>
                </c:pt>
                <c:pt idx="12440" formatCode="mm/dd/yyyy\ \ \ hh:mm">
                  <c:v>43373.333333333336</c:v>
                </c:pt>
                <c:pt idx="12441" formatCode="mm/dd/yyyy\ \ \ hh:mm">
                  <c:v>43373.5</c:v>
                </c:pt>
                <c:pt idx="12442" formatCode="mm/dd/yyyy\ \ \ hh:mm">
                  <c:v>43373.666666666664</c:v>
                </c:pt>
                <c:pt idx="12443" formatCode="mm/dd/yyyy\ \ \ hh:mm">
                  <c:v>43373.833333333336</c:v>
                </c:pt>
                <c:pt idx="12444" formatCode="mm/dd/yyyy\ \ \ hh:mm">
                  <c:v>43374</c:v>
                </c:pt>
                <c:pt idx="12445" formatCode="mm/dd/yyyy\ \ \ hh:mm">
                  <c:v>43374.166666666664</c:v>
                </c:pt>
                <c:pt idx="12446" formatCode="mm/dd/yyyy\ \ \ hh:mm">
                  <c:v>43374.333333333336</c:v>
                </c:pt>
                <c:pt idx="12447" formatCode="mm/dd/yyyy\ \ \ hh:mm">
                  <c:v>43374.5</c:v>
                </c:pt>
                <c:pt idx="12448" formatCode="mm/dd/yyyy\ \ \ hh:mm">
                  <c:v>43374.666666666664</c:v>
                </c:pt>
                <c:pt idx="12449" formatCode="mm/dd/yyyy\ \ \ hh:mm">
                  <c:v>43374.833333333336</c:v>
                </c:pt>
                <c:pt idx="12450" formatCode="mm/dd/yyyy\ \ \ hh:mm">
                  <c:v>43375</c:v>
                </c:pt>
                <c:pt idx="12451" formatCode="mm/dd/yyyy\ \ \ hh:mm">
                  <c:v>43375.166666666664</c:v>
                </c:pt>
                <c:pt idx="12452" formatCode="mm/dd/yyyy\ \ \ hh:mm">
                  <c:v>43375.333333333336</c:v>
                </c:pt>
                <c:pt idx="12453" formatCode="mm/dd/yyyy\ \ \ hh:mm">
                  <c:v>43375.5</c:v>
                </c:pt>
                <c:pt idx="12454" formatCode="mm/dd/yyyy\ \ \ hh:mm">
                  <c:v>43375.666666666664</c:v>
                </c:pt>
                <c:pt idx="12455" formatCode="mm/dd/yyyy\ \ \ hh:mm">
                  <c:v>43375.833333333336</c:v>
                </c:pt>
                <c:pt idx="12456" formatCode="mm/dd/yyyy\ \ \ hh:mm">
                  <c:v>43376</c:v>
                </c:pt>
                <c:pt idx="12457" formatCode="mm/dd/yyyy\ \ \ hh:mm">
                  <c:v>43376.166666666664</c:v>
                </c:pt>
                <c:pt idx="12458" formatCode="mm/dd/yyyy\ \ \ hh:mm">
                  <c:v>43376.333333333336</c:v>
                </c:pt>
                <c:pt idx="12459" formatCode="mm/dd/yyyy\ \ \ hh:mm">
                  <c:v>43376.5</c:v>
                </c:pt>
                <c:pt idx="12460" formatCode="mm/dd/yyyy\ \ \ hh:mm">
                  <c:v>43376.666666666664</c:v>
                </c:pt>
                <c:pt idx="12461" formatCode="mm/dd/yyyy\ \ \ hh:mm">
                  <c:v>43376.833333333336</c:v>
                </c:pt>
                <c:pt idx="12462" formatCode="mm/dd/yyyy\ \ \ hh:mm">
                  <c:v>43377</c:v>
                </c:pt>
                <c:pt idx="12463" formatCode="mm/dd/yyyy\ \ \ hh:mm">
                  <c:v>43377.166666666664</c:v>
                </c:pt>
                <c:pt idx="12464" formatCode="mm/dd/yyyy\ \ \ hh:mm">
                  <c:v>43377.333333333336</c:v>
                </c:pt>
                <c:pt idx="12465" formatCode="mm/dd/yyyy\ \ \ hh:mm">
                  <c:v>43377.5</c:v>
                </c:pt>
                <c:pt idx="12466" formatCode="mm/dd/yyyy\ \ \ hh:mm">
                  <c:v>43377.666666666664</c:v>
                </c:pt>
                <c:pt idx="12467" formatCode="mm/dd/yyyy\ \ \ hh:mm">
                  <c:v>43377.833333333336</c:v>
                </c:pt>
                <c:pt idx="12468" formatCode="mm/dd/yyyy\ \ \ hh:mm">
                  <c:v>43378</c:v>
                </c:pt>
                <c:pt idx="12469" formatCode="mm/dd/yyyy\ \ \ hh:mm">
                  <c:v>43378.166666666664</c:v>
                </c:pt>
                <c:pt idx="12470" formatCode="mm/dd/yyyy\ \ \ hh:mm">
                  <c:v>43378.333333333336</c:v>
                </c:pt>
                <c:pt idx="12471" formatCode="mm/dd/yyyy\ \ \ hh:mm">
                  <c:v>43378.5</c:v>
                </c:pt>
                <c:pt idx="12472" formatCode="mm/dd/yyyy\ \ \ hh:mm">
                  <c:v>43378.666666666664</c:v>
                </c:pt>
                <c:pt idx="12473" formatCode="mm/dd/yyyy\ \ \ hh:mm">
                  <c:v>43378.833333333336</c:v>
                </c:pt>
                <c:pt idx="12474" formatCode="mm/dd/yyyy\ \ \ hh:mm">
                  <c:v>43379</c:v>
                </c:pt>
                <c:pt idx="12475" formatCode="mm/dd/yyyy\ \ \ hh:mm">
                  <c:v>43379.166666666664</c:v>
                </c:pt>
                <c:pt idx="12476" formatCode="mm/dd/yyyy\ \ \ hh:mm">
                  <c:v>43379.333333333336</c:v>
                </c:pt>
                <c:pt idx="12477" formatCode="mm/dd/yyyy\ \ \ hh:mm">
                  <c:v>43379.5</c:v>
                </c:pt>
                <c:pt idx="12478" formatCode="mm/dd/yyyy\ \ \ hh:mm">
                  <c:v>43379.666666666664</c:v>
                </c:pt>
                <c:pt idx="12479" formatCode="mm/dd/yyyy\ \ \ hh:mm">
                  <c:v>43379.833333333336</c:v>
                </c:pt>
                <c:pt idx="12480" formatCode="mm/dd/yyyy\ \ \ hh:mm">
                  <c:v>43380</c:v>
                </c:pt>
                <c:pt idx="12481" formatCode="mm/dd/yyyy\ \ \ hh:mm">
                  <c:v>43380.166666666664</c:v>
                </c:pt>
                <c:pt idx="12482" formatCode="mm/dd/yyyy\ \ \ hh:mm">
                  <c:v>43380.333333333336</c:v>
                </c:pt>
                <c:pt idx="12483" formatCode="mm/dd/yyyy\ \ \ hh:mm">
                  <c:v>43380.5</c:v>
                </c:pt>
                <c:pt idx="12484" formatCode="mm/dd/yyyy\ \ \ hh:mm">
                  <c:v>43380.666666666664</c:v>
                </c:pt>
                <c:pt idx="12485" formatCode="mm/dd/yyyy\ \ \ hh:mm">
                  <c:v>43380.833333333336</c:v>
                </c:pt>
                <c:pt idx="12486" formatCode="mm/dd/yyyy\ \ \ hh:mm">
                  <c:v>43381</c:v>
                </c:pt>
                <c:pt idx="12487" formatCode="mm/dd/yyyy\ \ \ hh:mm">
                  <c:v>43381.166666666664</c:v>
                </c:pt>
                <c:pt idx="12488" formatCode="mm/dd/yyyy\ \ \ hh:mm">
                  <c:v>43381.333333333336</c:v>
                </c:pt>
                <c:pt idx="12489" formatCode="mm/dd/yyyy\ \ \ hh:mm">
                  <c:v>43381.5</c:v>
                </c:pt>
                <c:pt idx="12490" formatCode="mm/dd/yyyy\ \ \ hh:mm">
                  <c:v>43381.666666666664</c:v>
                </c:pt>
                <c:pt idx="12491" formatCode="mm/dd/yyyy\ \ \ hh:mm">
                  <c:v>43381.833333333336</c:v>
                </c:pt>
                <c:pt idx="12492" formatCode="mm/dd/yyyy\ \ \ hh:mm">
                  <c:v>43382</c:v>
                </c:pt>
                <c:pt idx="12493" formatCode="mm/dd/yyyy\ \ \ hh:mm">
                  <c:v>43382.166666666664</c:v>
                </c:pt>
                <c:pt idx="12494" formatCode="mm/dd/yyyy\ \ \ hh:mm">
                  <c:v>43382.333333333336</c:v>
                </c:pt>
                <c:pt idx="12495" formatCode="mm/dd/yyyy\ \ \ hh:mm">
                  <c:v>43382.5</c:v>
                </c:pt>
                <c:pt idx="12496" formatCode="mm/dd/yyyy\ \ \ hh:mm">
                  <c:v>43382.666666666664</c:v>
                </c:pt>
                <c:pt idx="12497" formatCode="mm/dd/yyyy\ \ \ hh:mm">
                  <c:v>43382.833333333336</c:v>
                </c:pt>
                <c:pt idx="12498" formatCode="mm/dd/yyyy\ \ \ hh:mm">
                  <c:v>43383</c:v>
                </c:pt>
                <c:pt idx="12499" formatCode="mm/dd/yyyy\ \ \ hh:mm">
                  <c:v>43383.166666666664</c:v>
                </c:pt>
                <c:pt idx="12500" formatCode="mm/dd/yyyy\ \ \ hh:mm">
                  <c:v>43383.333333333336</c:v>
                </c:pt>
                <c:pt idx="12501" formatCode="mm/dd/yyyy\ \ \ hh:mm">
                  <c:v>43383.5</c:v>
                </c:pt>
                <c:pt idx="12502" formatCode="mm/dd/yyyy\ \ \ hh:mm">
                  <c:v>43383.666666666664</c:v>
                </c:pt>
                <c:pt idx="12503" formatCode="mm/dd/yyyy\ \ \ hh:mm">
                  <c:v>43383.833333333336</c:v>
                </c:pt>
                <c:pt idx="12504" formatCode="mm/dd/yyyy\ \ \ hh:mm">
                  <c:v>43384</c:v>
                </c:pt>
                <c:pt idx="12505" formatCode="mm/dd/yyyy\ \ \ hh:mm">
                  <c:v>43384.166666666664</c:v>
                </c:pt>
                <c:pt idx="12506" formatCode="mm/dd/yyyy\ \ \ hh:mm">
                  <c:v>43384.333333333336</c:v>
                </c:pt>
                <c:pt idx="12507" formatCode="mm/dd/yyyy\ \ \ hh:mm">
                  <c:v>43384.522916666669</c:v>
                </c:pt>
              </c:numCache>
            </c:numRef>
          </c:xVal>
          <c:yVal>
            <c:numRef>
              <c:f>'Well Data'!$R$11:$R$20000</c:f>
              <c:numCache>
                <c:formatCode>General</c:formatCode>
                <c:ptCount val="19990"/>
                <c:pt idx="3" formatCode="0.00">
                  <c:v>#N/A</c:v>
                </c:pt>
                <c:pt idx="4" formatCode="0.00">
                  <c:v>#N/A</c:v>
                </c:pt>
                <c:pt idx="5" formatCode="0.00">
                  <c:v>#N/A</c:v>
                </c:pt>
                <c:pt idx="6" formatCode="0.00">
                  <c:v>#N/A</c:v>
                </c:pt>
                <c:pt idx="7" formatCode="0.00">
                  <c:v>#N/A</c:v>
                </c:pt>
                <c:pt idx="8" formatCode="0.00">
                  <c:v>#N/A</c:v>
                </c:pt>
                <c:pt idx="9" formatCode="0.00">
                  <c:v>#N/A</c:v>
                </c:pt>
                <c:pt idx="10" formatCode="0.00">
                  <c:v>#N/A</c:v>
                </c:pt>
                <c:pt idx="11" formatCode="0.00">
                  <c:v>#N/A</c:v>
                </c:pt>
                <c:pt idx="12" formatCode="0.00">
                  <c:v>#N/A</c:v>
                </c:pt>
                <c:pt idx="13" formatCode="0.00">
                  <c:v>#N/A</c:v>
                </c:pt>
                <c:pt idx="14" formatCode="0.00">
                  <c:v>#N/A</c:v>
                </c:pt>
                <c:pt idx="15" formatCode="0.00">
                  <c:v>#N/A</c:v>
                </c:pt>
                <c:pt idx="16" formatCode="0.00">
                  <c:v>#N/A</c:v>
                </c:pt>
                <c:pt idx="17" formatCode="0.00">
                  <c:v>#N/A</c:v>
                </c:pt>
                <c:pt idx="18" formatCode="0.00">
                  <c:v>#N/A</c:v>
                </c:pt>
                <c:pt idx="19" formatCode="0.00">
                  <c:v>#N/A</c:v>
                </c:pt>
                <c:pt idx="20" formatCode="0.00">
                  <c:v>#N/A</c:v>
                </c:pt>
                <c:pt idx="21" formatCode="0.00">
                  <c:v>#N/A</c:v>
                </c:pt>
                <c:pt idx="22" formatCode="0.00">
                  <c:v>#N/A</c:v>
                </c:pt>
                <c:pt idx="23" formatCode="0.00">
                  <c:v>#N/A</c:v>
                </c:pt>
                <c:pt idx="24" formatCode="0.00">
                  <c:v>#N/A</c:v>
                </c:pt>
                <c:pt idx="25" formatCode="0.00">
                  <c:v>#N/A</c:v>
                </c:pt>
                <c:pt idx="26" formatCode="0.00">
                  <c:v>#N/A</c:v>
                </c:pt>
                <c:pt idx="27" formatCode="0.00">
                  <c:v>#N/A</c:v>
                </c:pt>
                <c:pt idx="28" formatCode="0.00">
                  <c:v>#N/A</c:v>
                </c:pt>
                <c:pt idx="29" formatCode="0.00">
                  <c:v>#N/A</c:v>
                </c:pt>
                <c:pt idx="30" formatCode="0.00">
                  <c:v>#N/A</c:v>
                </c:pt>
                <c:pt idx="31" formatCode="0.00">
                  <c:v>#N/A</c:v>
                </c:pt>
                <c:pt idx="32" formatCode="0.00">
                  <c:v>#N/A</c:v>
                </c:pt>
                <c:pt idx="33" formatCode="0.00">
                  <c:v>#N/A</c:v>
                </c:pt>
                <c:pt idx="34" formatCode="0.00">
                  <c:v>#N/A</c:v>
                </c:pt>
                <c:pt idx="35" formatCode="0.00">
                  <c:v>#N/A</c:v>
                </c:pt>
                <c:pt idx="36" formatCode="0.00">
                  <c:v>#N/A</c:v>
                </c:pt>
                <c:pt idx="37" formatCode="0.00">
                  <c:v>#N/A</c:v>
                </c:pt>
                <c:pt idx="38" formatCode="0.00">
                  <c:v>#N/A</c:v>
                </c:pt>
                <c:pt idx="39" formatCode="0.00">
                  <c:v>#N/A</c:v>
                </c:pt>
                <c:pt idx="40" formatCode="0.00">
                  <c:v>#N/A</c:v>
                </c:pt>
                <c:pt idx="41" formatCode="0.00">
                  <c:v>#N/A</c:v>
                </c:pt>
                <c:pt idx="42" formatCode="0.00">
                  <c:v>#N/A</c:v>
                </c:pt>
                <c:pt idx="43" formatCode="0.00">
                  <c:v>#N/A</c:v>
                </c:pt>
                <c:pt idx="44" formatCode="0.00">
                  <c:v>#N/A</c:v>
                </c:pt>
                <c:pt idx="45" formatCode="0.00">
                  <c:v>#N/A</c:v>
                </c:pt>
                <c:pt idx="46" formatCode="0.00">
                  <c:v>#N/A</c:v>
                </c:pt>
                <c:pt idx="47" formatCode="0.00">
                  <c:v>#N/A</c:v>
                </c:pt>
                <c:pt idx="48" formatCode="0.00">
                  <c:v>#N/A</c:v>
                </c:pt>
                <c:pt idx="49" formatCode="0.00">
                  <c:v>#N/A</c:v>
                </c:pt>
                <c:pt idx="50" formatCode="0.00">
                  <c:v>#N/A</c:v>
                </c:pt>
                <c:pt idx="51" formatCode="0.00">
                  <c:v>#N/A</c:v>
                </c:pt>
                <c:pt idx="52" formatCode="0.00">
                  <c:v>#N/A</c:v>
                </c:pt>
                <c:pt idx="53" formatCode="0.00">
                  <c:v>#N/A</c:v>
                </c:pt>
                <c:pt idx="54" formatCode="0.00">
                  <c:v>#N/A</c:v>
                </c:pt>
                <c:pt idx="55" formatCode="0.00">
                  <c:v>#N/A</c:v>
                </c:pt>
                <c:pt idx="56" formatCode="0.00">
                  <c:v>#N/A</c:v>
                </c:pt>
                <c:pt idx="57" formatCode="0.00">
                  <c:v>#N/A</c:v>
                </c:pt>
                <c:pt idx="58" formatCode="0.00">
                  <c:v>#N/A</c:v>
                </c:pt>
                <c:pt idx="59" formatCode="0.00">
                  <c:v>#N/A</c:v>
                </c:pt>
                <c:pt idx="60" formatCode="0.00">
                  <c:v>#N/A</c:v>
                </c:pt>
                <c:pt idx="61" formatCode="0.00">
                  <c:v>#N/A</c:v>
                </c:pt>
                <c:pt idx="62" formatCode="0.00">
                  <c:v>#N/A</c:v>
                </c:pt>
                <c:pt idx="63" formatCode="0.00">
                  <c:v>#N/A</c:v>
                </c:pt>
                <c:pt idx="64" formatCode="0.00">
                  <c:v>#N/A</c:v>
                </c:pt>
                <c:pt idx="65" formatCode="0.00">
                  <c:v>#N/A</c:v>
                </c:pt>
                <c:pt idx="66" formatCode="0.00">
                  <c:v>#N/A</c:v>
                </c:pt>
                <c:pt idx="67" formatCode="0.00">
                  <c:v>#N/A</c:v>
                </c:pt>
                <c:pt idx="68" formatCode="0.00">
                  <c:v>#N/A</c:v>
                </c:pt>
                <c:pt idx="69" formatCode="0.00">
                  <c:v>#N/A</c:v>
                </c:pt>
                <c:pt idx="70" formatCode="0.00">
                  <c:v>#N/A</c:v>
                </c:pt>
                <c:pt idx="71" formatCode="0.00">
                  <c:v>#N/A</c:v>
                </c:pt>
                <c:pt idx="72" formatCode="0.00">
                  <c:v>#N/A</c:v>
                </c:pt>
                <c:pt idx="73" formatCode="0.00">
                  <c:v>#N/A</c:v>
                </c:pt>
                <c:pt idx="74" formatCode="0.00">
                  <c:v>#N/A</c:v>
                </c:pt>
                <c:pt idx="75" formatCode="0.00">
                  <c:v>#N/A</c:v>
                </c:pt>
                <c:pt idx="76" formatCode="0.00">
                  <c:v>#N/A</c:v>
                </c:pt>
                <c:pt idx="77" formatCode="0.00">
                  <c:v>#N/A</c:v>
                </c:pt>
                <c:pt idx="78" formatCode="0.00">
                  <c:v>#N/A</c:v>
                </c:pt>
                <c:pt idx="79" formatCode="0.00">
                  <c:v>#N/A</c:v>
                </c:pt>
                <c:pt idx="80" formatCode="0.00">
                  <c:v>#N/A</c:v>
                </c:pt>
                <c:pt idx="81" formatCode="0.00">
                  <c:v>#N/A</c:v>
                </c:pt>
                <c:pt idx="82" formatCode="0.00">
                  <c:v>#N/A</c:v>
                </c:pt>
                <c:pt idx="83" formatCode="0.00">
                  <c:v>#N/A</c:v>
                </c:pt>
                <c:pt idx="84" formatCode="0.00">
                  <c:v>#N/A</c:v>
                </c:pt>
                <c:pt idx="85" formatCode="0.00">
                  <c:v>#N/A</c:v>
                </c:pt>
                <c:pt idx="86" formatCode="0.00">
                  <c:v>#N/A</c:v>
                </c:pt>
                <c:pt idx="87" formatCode="0.00">
                  <c:v>#N/A</c:v>
                </c:pt>
                <c:pt idx="88" formatCode="0.00">
                  <c:v>#N/A</c:v>
                </c:pt>
                <c:pt idx="89" formatCode="0.00">
                  <c:v>#N/A</c:v>
                </c:pt>
                <c:pt idx="90" formatCode="0.00">
                  <c:v>#N/A</c:v>
                </c:pt>
                <c:pt idx="91" formatCode="0.00">
                  <c:v>4408.3231368244515</c:v>
                </c:pt>
                <c:pt idx="92" formatCode="0.00">
                  <c:v>4408.4076566356052</c:v>
                </c:pt>
                <c:pt idx="93" formatCode="0.00">
                  <c:v>4408.9869238576421</c:v>
                </c:pt>
                <c:pt idx="94" formatCode="0.00">
                  <c:v>4409.0055110582916</c:v>
                </c:pt>
                <c:pt idx="95" formatCode="0.00">
                  <c:v>4408.8737081794488</c:v>
                </c:pt>
                <c:pt idx="96" formatCode="0.00">
                  <c:v>4408.8659662063083</c:v>
                </c:pt>
                <c:pt idx="97" formatCode="0.00">
                  <c:v>4408.7732287743966</c:v>
                </c:pt>
                <c:pt idx="98" formatCode="0.00">
                  <c:v>4408.7057006662963</c:v>
                </c:pt>
                <c:pt idx="99" formatCode="0.00">
                  <c:v>4408.6593665848759</c:v>
                </c:pt>
                <c:pt idx="100" formatCode="0.00">
                  <c:v>4408.5958884084457</c:v>
                </c:pt>
                <c:pt idx="101" formatCode="0.00">
                  <c:v>4408.5375800136617</c:v>
                </c:pt>
                <c:pt idx="102" formatCode="0.00">
                  <c:v>4408.4690174874395</c:v>
                </c:pt>
                <c:pt idx="103" formatCode="0.00">
                  <c:v>4408.4238378905311</c:v>
                </c:pt>
                <c:pt idx="104" formatCode="0.00">
                  <c:v>4408.4049528328769</c:v>
                </c:pt>
                <c:pt idx="105" formatCode="0.00">
                  <c:v>4408.3544533713357</c:v>
                </c:pt>
                <c:pt idx="106" formatCode="0.00">
                  <c:v>4408.3652755091543</c:v>
                </c:pt>
                <c:pt idx="107" formatCode="0.00">
                  <c:v>4408.2812198007759</c:v>
                </c:pt>
                <c:pt idx="108" formatCode="0.00">
                  <c:v>4408.2361602702567</c:v>
                </c:pt>
                <c:pt idx="109" formatCode="0.00">
                  <c:v>4408.2023500368259</c:v>
                </c:pt>
                <c:pt idx="110" formatCode="0.00">
                  <c:v>4408.6462516408146</c:v>
                </c:pt>
                <c:pt idx="111" formatCode="0.00">
                  <c:v>4408.8091032261345</c:v>
                </c:pt>
                <c:pt idx="112" formatCode="0.00">
                  <c:v>4408.9988912440976</c:v>
                </c:pt>
                <c:pt idx="113" formatCode="0.00">
                  <c:v>4409.0531012188621</c:v>
                </c:pt>
                <c:pt idx="114" formatCode="0.00">
                  <c:v>4409.0937436916374</c:v>
                </c:pt>
                <c:pt idx="115" formatCode="0.00">
                  <c:v>4408.9323790823692</c:v>
                </c:pt>
                <c:pt idx="116" formatCode="0.00">
                  <c:v>4408.9933104659649</c:v>
                </c:pt>
                <c:pt idx="117" formatCode="0.00">
                  <c:v>4386.1184351510892</c:v>
                </c:pt>
                <c:pt idx="118" formatCode="0.00">
                  <c:v>4386.1108501878425</c:v>
                </c:pt>
                <c:pt idx="119" formatCode="0.00">
                  <c:v>4386.0662801587569</c:v>
                </c:pt>
                <c:pt idx="120" formatCode="0.00">
                  <c:v>4385.2795220532435</c:v>
                </c:pt>
                <c:pt idx="121" formatCode="0.00">
                  <c:v>4385.1077301398591</c:v>
                </c:pt>
                <c:pt idx="122" formatCode="0.00">
                  <c:v>4385.8260434765707</c:v>
                </c:pt>
                <c:pt idx="123" formatCode="0.00">
                  <c:v>4405.2828711301045</c:v>
                </c:pt>
                <c:pt idx="124" formatCode="0.00">
                  <c:v>4406.7353858193865</c:v>
                </c:pt>
                <c:pt idx="125" formatCode="0.00">
                  <c:v>4407.2479099827924</c:v>
                </c:pt>
                <c:pt idx="126" formatCode="0.00">
                  <c:v>4407.5426614236549</c:v>
                </c:pt>
                <c:pt idx="127" formatCode="0.00">
                  <c:v>4407.6830375044874</c:v>
                </c:pt>
                <c:pt idx="128" formatCode="0.00">
                  <c:v>4408.6381309967546</c:v>
                </c:pt>
                <c:pt idx="129" formatCode="0.00">
                  <c:v>4409.1159675185008</c:v>
                </c:pt>
                <c:pt idx="130" formatCode="0.00">
                  <c:v>4409.376756333977</c:v>
                </c:pt>
                <c:pt idx="131" formatCode="0.00">
                  <c:v>4409.2715735590209</c:v>
                </c:pt>
                <c:pt idx="132" formatCode="0.00">
                  <c:v>4409.4500222301031</c:v>
                </c:pt>
                <c:pt idx="133" formatCode="0.00">
                  <c:v>4409.4333122212711</c:v>
                </c:pt>
                <c:pt idx="134" formatCode="0.00">
                  <c:v>4409.7297469005516</c:v>
                </c:pt>
                <c:pt idx="135" formatCode="0.00">
                  <c:v>4409.5503723328902</c:v>
                </c:pt>
                <c:pt idx="136" formatCode="0.00">
                  <c:v>4409.5682622248951</c:v>
                </c:pt>
                <c:pt idx="137" formatCode="0.00">
                  <c:v>4409.4194306994932</c:v>
                </c:pt>
                <c:pt idx="138" formatCode="0.00">
                  <c:v>4409.4643563098089</c:v>
                </c:pt>
                <c:pt idx="139" formatCode="0.00">
                  <c:v>4409.2708508517162</c:v>
                </c:pt>
                <c:pt idx="140" formatCode="0.00">
                  <c:v>4409.4195761645424</c:v>
                </c:pt>
                <c:pt idx="141" formatCode="0.00">
                  <c:v>4409.2089935715412</c:v>
                </c:pt>
                <c:pt idx="142" formatCode="0.00">
                  <c:v>4409.2360985589239</c:v>
                </c:pt>
                <c:pt idx="143" formatCode="0.00">
                  <c:v>4408.945844989722</c:v>
                </c:pt>
                <c:pt idx="144" formatCode="0.00">
                  <c:v>4408.8900210456095</c:v>
                </c:pt>
                <c:pt idx="145" formatCode="0.00">
                  <c:v>4408.6086062098339</c:v>
                </c:pt>
                <c:pt idx="146" formatCode="0.00">
                  <c:v>4408.7431798515072</c:v>
                </c:pt>
                <c:pt idx="147" formatCode="0.00">
                  <c:v>4408.5114170856423</c:v>
                </c:pt>
                <c:pt idx="148" formatCode="0.00">
                  <c:v>4408.622529293054</c:v>
                </c:pt>
                <c:pt idx="149" formatCode="0.00">
                  <c:v>4410.5054704430959</c:v>
                </c:pt>
                <c:pt idx="150" formatCode="0.00">
                  <c:v>4410.7965252245494</c:v>
                </c:pt>
                <c:pt idx="151" formatCode="0.00">
                  <c:v>4410.8034913840975</c:v>
                </c:pt>
                <c:pt idx="152" formatCode="0.00">
                  <c:v>4411.0425366382669</c:v>
                </c:pt>
                <c:pt idx="153" formatCode="0.00">
                  <c:v>4410.9920902830127</c:v>
                </c:pt>
                <c:pt idx="154" formatCode="0.00">
                  <c:v>4411.0762129514933</c:v>
                </c:pt>
                <c:pt idx="155" formatCode="0.00">
                  <c:v>4410.8532196499846</c:v>
                </c:pt>
                <c:pt idx="156" formatCode="0.00">
                  <c:v>4410.8548774897445</c:v>
                </c:pt>
                <c:pt idx="157" formatCode="0.00">
                  <c:v>#N/A</c:v>
                </c:pt>
                <c:pt idx="158" formatCode="0.00">
                  <c:v>4410.694538062724</c:v>
                </c:pt>
                <c:pt idx="159" formatCode="0.00">
                  <c:v>4410.6969093739117</c:v>
                </c:pt>
                <c:pt idx="160" formatCode="0.00">
                  <c:v>4410.4336107091058</c:v>
                </c:pt>
                <c:pt idx="161" formatCode="0.00">
                  <c:v>4410.4403736793793</c:v>
                </c:pt>
                <c:pt idx="162" formatCode="0.00">
                  <c:v>4410.2777345192098</c:v>
                </c:pt>
                <c:pt idx="163" formatCode="0.00">
                  <c:v>4410.3329327327174</c:v>
                </c:pt>
                <c:pt idx="164" formatCode="0.00">
                  <c:v>4410.158642514848</c:v>
                </c:pt>
                <c:pt idx="165" formatCode="0.00">
                  <c:v>4410.2204513066736</c:v>
                </c:pt>
                <c:pt idx="166" formatCode="0.00">
                  <c:v>4410.0715712929232</c:v>
                </c:pt>
                <c:pt idx="167" formatCode="0.00">
                  <c:v>4410.2109614439814</c:v>
                </c:pt>
                <c:pt idx="168" formatCode="0.00">
                  <c:v>4409.9455893249915</c:v>
                </c:pt>
                <c:pt idx="169" formatCode="0.00">
                  <c:v>4410.0568585422971</c:v>
                </c:pt>
                <c:pt idx="170" formatCode="0.00">
                  <c:v>4409.7943980332466</c:v>
                </c:pt>
                <c:pt idx="171" formatCode="0.00">
                  <c:v>4409.8461120124948</c:v>
                </c:pt>
                <c:pt idx="172" formatCode="0.00">
                  <c:v>4409.4882402854018</c:v>
                </c:pt>
                <c:pt idx="173" formatCode="0.00">
                  <c:v>4409.5243410161047</c:v>
                </c:pt>
                <c:pt idx="174" formatCode="0.00">
                  <c:v>4409.2765401513934</c:v>
                </c:pt>
                <c:pt idx="175" formatCode="0.00">
                  <c:v>4409.4129217158124</c:v>
                </c:pt>
                <c:pt idx="176" formatCode="0.00">
                  <c:v>4409.2255257897586</c:v>
                </c:pt>
                <c:pt idx="177" formatCode="0.00">
                  <c:v>4409.2678099395107</c:v>
                </c:pt>
                <c:pt idx="178" formatCode="0.00">
                  <c:v>4409.087814259181</c:v>
                </c:pt>
                <c:pt idx="179" formatCode="0.00">
                  <c:v>4409.1344854500794</c:v>
                </c:pt>
                <c:pt idx="180" formatCode="0.00">
                  <c:v>4408.9446489437669</c:v>
                </c:pt>
                <c:pt idx="181" formatCode="0.00">
                  <c:v>4409.0429810076266</c:v>
                </c:pt>
                <c:pt idx="182" formatCode="0.00">
                  <c:v>4408.8685314708955</c:v>
                </c:pt>
                <c:pt idx="183" formatCode="0.00">
                  <c:v>4408.963256925138</c:v>
                </c:pt>
                <c:pt idx="184" formatCode="0.00">
                  <c:v>4408.6984435766517</c:v>
                </c:pt>
                <c:pt idx="185" formatCode="0.00">
                  <c:v>4408.7050149024963</c:v>
                </c:pt>
                <c:pt idx="186" formatCode="0.00">
                  <c:v>4408.4846584436136</c:v>
                </c:pt>
                <c:pt idx="187" formatCode="0.00">
                  <c:v>4408.7963092287682</c:v>
                </c:pt>
                <c:pt idx="188" formatCode="0.00">
                  <c:v>4409.8936144322424</c:v>
                </c:pt>
                <c:pt idx="189" formatCode="0.00">
                  <c:v>4410.6674099856509</c:v>
                </c:pt>
                <c:pt idx="190" formatCode="0.00">
                  <c:v>4410.8334548751327</c:v>
                </c:pt>
                <c:pt idx="191" formatCode="0.00">
                  <c:v>4386.1311783511374</c:v>
                </c:pt>
                <c:pt idx="192" formatCode="0.00">
                  <c:v>4386.1197997517829</c:v>
                </c:pt>
                <c:pt idx="193" formatCode="0.00">
                  <c:v>4386.1196912302385</c:v>
                </c:pt>
                <c:pt idx="194" formatCode="0.00">
                  <c:v>4385.8085391823934</c:v>
                </c:pt>
                <c:pt idx="195" formatCode="0.00">
                  <c:v>4386.104920755387</c:v>
                </c:pt>
                <c:pt idx="196" formatCode="0.00">
                  <c:v>4386.0909307120655</c:v>
                </c:pt>
                <c:pt idx="197" formatCode="0.00">
                  <c:v>4406.5494976501059</c:v>
                </c:pt>
                <c:pt idx="198" formatCode="0.00">
                  <c:v>4407.063381796268</c:v>
                </c:pt>
                <c:pt idx="199" formatCode="0.00">
                  <c:v>4408.2166494819967</c:v>
                </c:pt>
                <c:pt idx="200" formatCode="0.00">
                  <c:v>4408.2562321379892</c:v>
                </c:pt>
                <c:pt idx="201" formatCode="0.00">
                  <c:v>4408.4998214431989</c:v>
                </c:pt>
                <c:pt idx="202" formatCode="0.00">
                  <c:v>4408.4201296862775</c:v>
                </c:pt>
                <c:pt idx="203" formatCode="0.00">
                  <c:v>4386.1345125024091</c:v>
                </c:pt>
                <c:pt idx="204" formatCode="0.00">
                  <c:v>4386.1336050775826</c:v>
                </c:pt>
                <c:pt idx="205" formatCode="0.00">
                  <c:v>4386.1195319113758</c:v>
                </c:pt>
                <c:pt idx="206" formatCode="0.00">
                  <c:v>4386.1286731197451</c:v>
                </c:pt>
                <c:pt idx="207" formatCode="0.00">
                  <c:v>4386.1260085694912</c:v>
                </c:pt>
                <c:pt idx="208" formatCode="0.00">
                  <c:v>4386.1162069959801</c:v>
                </c:pt>
                <c:pt idx="209" formatCode="0.00">
                  <c:v>4386.1332610411973</c:v>
                </c:pt>
                <c:pt idx="210" formatCode="0.00">
                  <c:v>4386.1219193853476</c:v>
                </c:pt>
                <c:pt idx="211" formatCode="0.00">
                  <c:v>4386.1346418046742</c:v>
                </c:pt>
                <c:pt idx="212" formatCode="0.00">
                  <c:v>4404.7905181200986</c:v>
                </c:pt>
                <c:pt idx="213" formatCode="0.00">
                  <c:v>4406.1005255501386</c:v>
                </c:pt>
                <c:pt idx="214" formatCode="0.00">
                  <c:v>4406.9992917430463</c:v>
                </c:pt>
                <c:pt idx="215" formatCode="0.00">
                  <c:v>4408.6222499078021</c:v>
                </c:pt>
                <c:pt idx="216" formatCode="0.00">
                  <c:v>4409.3837201845563</c:v>
                </c:pt>
                <c:pt idx="217" formatCode="0.00">
                  <c:v>4409.4362376850249</c:v>
                </c:pt>
                <c:pt idx="218" formatCode="0.00">
                  <c:v>4409.8211428214609</c:v>
                </c:pt>
                <c:pt idx="219" formatCode="0.00">
                  <c:v>4386.1416910871076</c:v>
                </c:pt>
                <c:pt idx="220" formatCode="0.00">
                  <c:v>4386.1200745190972</c:v>
                </c:pt>
                <c:pt idx="221" formatCode="0.00">
                  <c:v>4386.1307234842398</c:v>
                </c:pt>
                <c:pt idx="222" formatCode="0.00">
                  <c:v>4408.250716010989</c:v>
                </c:pt>
                <c:pt idx="223" formatCode="0.00">
                  <c:v>4409.2891448132996</c:v>
                </c:pt>
                <c:pt idx="224" formatCode="0.00">
                  <c:v>4409.5704973069105</c:v>
                </c:pt>
                <c:pt idx="225" formatCode="0.00">
                  <c:v>4409.9679516899969</c:v>
                </c:pt>
                <c:pt idx="226" formatCode="0.00">
                  <c:v>4409.932181141864</c:v>
                </c:pt>
                <c:pt idx="227" formatCode="0.00">
                  <c:v>4386.1369461557615</c:v>
                </c:pt>
                <c:pt idx="228" formatCode="0.00">
                  <c:v>4386.1308273878458</c:v>
                </c:pt>
                <c:pt idx="229" formatCode="0.00">
                  <c:v>4386.1391650749938</c:v>
                </c:pt>
                <c:pt idx="230" formatCode="0.00">
                  <c:v>4386.133558898202</c:v>
                </c:pt>
                <c:pt idx="231" formatCode="0.00">
                  <c:v>4386.1311298627879</c:v>
                </c:pt>
                <c:pt idx="232" formatCode="0.00">
                  <c:v>4386.1250988356951</c:v>
                </c:pt>
                <c:pt idx="233" formatCode="0.00">
                  <c:v>4386.1402318186838</c:v>
                </c:pt>
                <c:pt idx="234" formatCode="0.00">
                  <c:v>4407.4988856799137</c:v>
                </c:pt>
                <c:pt idx="235" formatCode="0.00">
                  <c:v>4408.8257301120821</c:v>
                </c:pt>
                <c:pt idx="236" formatCode="0.00">
                  <c:v>4409.1700966793496</c:v>
                </c:pt>
                <c:pt idx="237" formatCode="0.00">
                  <c:v>4409.6160417209248</c:v>
                </c:pt>
                <c:pt idx="238" formatCode="0.00">
                  <c:v>4409.5848983467185</c:v>
                </c:pt>
                <c:pt idx="239" formatCode="0.00">
                  <c:v>4409.7770853834982</c:v>
                </c:pt>
                <c:pt idx="240" formatCode="0.00">
                  <c:v>4409.6521193619374</c:v>
                </c:pt>
                <c:pt idx="241" formatCode="0.00">
                  <c:v>4409.7477938024495</c:v>
                </c:pt>
                <c:pt idx="242" formatCode="0.00">
                  <c:v>4409.6200431642455</c:v>
                </c:pt>
                <c:pt idx="243" formatCode="0.00">
                  <c:v>4409.9027648764877</c:v>
                </c:pt>
                <c:pt idx="244" formatCode="0.00">
                  <c:v>4410.1201866357405</c:v>
                </c:pt>
                <c:pt idx="245" formatCode="0.00">
                  <c:v>4386.1267959279285</c:v>
                </c:pt>
                <c:pt idx="246" formatCode="0.00">
                  <c:v>4386.1098711849763</c:v>
                </c:pt>
                <c:pt idx="247" formatCode="0.00">
                  <c:v>4386.1352282828066</c:v>
                </c:pt>
                <c:pt idx="248" formatCode="0.00">
                  <c:v>4386.1197674262166</c:v>
                </c:pt>
                <c:pt idx="249" formatCode="0.00">
                  <c:v>4386.1260639847478</c:v>
                </c:pt>
                <c:pt idx="250" formatCode="0.00">
                  <c:v>4386.1219586378211</c:v>
                </c:pt>
                <c:pt idx="251" formatCode="0.00">
                  <c:v>4386.1278695985247</c:v>
                </c:pt>
                <c:pt idx="252" formatCode="0.00">
                  <c:v>4386.1210489040259</c:v>
                </c:pt>
                <c:pt idx="253" formatCode="0.00">
                  <c:v>4406.8725755229643</c:v>
                </c:pt>
                <c:pt idx="254" formatCode="0.00">
                  <c:v>4407.8627214739981</c:v>
                </c:pt>
                <c:pt idx="255" formatCode="0.00">
                  <c:v>4386.1369276840087</c:v>
                </c:pt>
                <c:pt idx="256" formatCode="0.00">
                  <c:v>4385.0038634772473</c:v>
                </c:pt>
                <c:pt idx="257" formatCode="0.00">
                  <c:v>4385.8418091170724</c:v>
                </c:pt>
                <c:pt idx="258" formatCode="0.00">
                  <c:v>4386.1203123429068</c:v>
                </c:pt>
                <c:pt idx="259" formatCode="0.00">
                  <c:v>4386.1224111957499</c:v>
                </c:pt>
                <c:pt idx="260" formatCode="0.00">
                  <c:v>4386.1287239170642</c:v>
                </c:pt>
                <c:pt idx="261" formatCode="0.00">
                  <c:v>4406.4540079271164</c:v>
                </c:pt>
                <c:pt idx="262" formatCode="0.00">
                  <c:v>4407.9861820477545</c:v>
                </c:pt>
                <c:pt idx="263" formatCode="0.00">
                  <c:v>4408.572609382737</c:v>
                </c:pt>
                <c:pt idx="264" formatCode="0.00">
                  <c:v>4408.859565744172</c:v>
                </c:pt>
                <c:pt idx="265" formatCode="0.00">
                  <c:v>4409.3568922734567</c:v>
                </c:pt>
                <c:pt idx="266" formatCode="0.00">
                  <c:v>4409.4326472381917</c:v>
                </c:pt>
                <c:pt idx="267" formatCode="0.00">
                  <c:v>4409.3062612006806</c:v>
                </c:pt>
                <c:pt idx="268" formatCode="0.00">
                  <c:v>4386.1312383843324</c:v>
                </c:pt>
                <c:pt idx="269" formatCode="0.00">
                  <c:v>4386.1307719725892</c:v>
                </c:pt>
                <c:pt idx="270" formatCode="0.00">
                  <c:v>4386.11971201096</c:v>
                </c:pt>
                <c:pt idx="271" formatCode="0.00">
                  <c:v>4386.1306241985712</c:v>
                </c:pt>
                <c:pt idx="272" formatCode="0.00">
                  <c:v>4386.1126973630626</c:v>
                </c:pt>
                <c:pt idx="273" formatCode="0.00">
                  <c:v>4386.120076828066</c:v>
                </c:pt>
                <c:pt idx="274" formatCode="0.00">
                  <c:v>4406.5499063376237</c:v>
                </c:pt>
                <c:pt idx="275" formatCode="0.00">
                  <c:v>4407.8461730929967</c:v>
                </c:pt>
                <c:pt idx="276" formatCode="0.00">
                  <c:v>4408.2113550160229</c:v>
                </c:pt>
                <c:pt idx="277" formatCode="0.00">
                  <c:v>#N/A</c:v>
                </c:pt>
                <c:pt idx="278" formatCode="0.00">
                  <c:v>4408.6651736419735</c:v>
                </c:pt>
                <c:pt idx="279" formatCode="0.00">
                  <c:v>4408.7462831058765</c:v>
                </c:pt>
                <c:pt idx="280" formatCode="0.00">
                  <c:v>4408.8963060592941</c:v>
                </c:pt>
                <c:pt idx="281" formatCode="0.00">
                  <c:v>4409.2698741578188</c:v>
                </c:pt>
                <c:pt idx="282" formatCode="0.00">
                  <c:v>4409.5689780052926</c:v>
                </c:pt>
                <c:pt idx="283" formatCode="0.00">
                  <c:v>4409.9531604344238</c:v>
                </c:pt>
                <c:pt idx="284" formatCode="0.00">
                  <c:v>4409.9897391217146</c:v>
                </c:pt>
                <c:pt idx="285" formatCode="0.00">
                  <c:v>4409.9179140222595</c:v>
                </c:pt>
                <c:pt idx="286" formatCode="0.00">
                  <c:v>4409.9750956401595</c:v>
                </c:pt>
                <c:pt idx="287" formatCode="0.00">
                  <c:v>4409.8012579802189</c:v>
                </c:pt>
                <c:pt idx="288" formatCode="0.00">
                  <c:v>4409.8927370240135</c:v>
                </c:pt>
                <c:pt idx="289" formatCode="0.00">
                  <c:v>4386.1132653694431</c:v>
                </c:pt>
                <c:pt idx="290" formatCode="0.00">
                  <c:v>4386.1281420568694</c:v>
                </c:pt>
                <c:pt idx="291" formatCode="0.00">
                  <c:v>4386.1085666174777</c:v>
                </c:pt>
                <c:pt idx="292" formatCode="0.00">
                  <c:v>4386.1301346971377</c:v>
                </c:pt>
                <c:pt idx="293" formatCode="0.00">
                  <c:v>4386.1084003717078</c:v>
                </c:pt>
                <c:pt idx="294" formatCode="0.00">
                  <c:v>4386.1223950329668</c:v>
                </c:pt>
                <c:pt idx="295" formatCode="0.00">
                  <c:v>4405.4742477187565</c:v>
                </c:pt>
                <c:pt idx="296" formatCode="0.00">
                  <c:v>4407.1482964411243</c:v>
                </c:pt>
                <c:pt idx="297" formatCode="0.00">
                  <c:v>4407.7329920493385</c:v>
                </c:pt>
                <c:pt idx="298" formatCode="0.00">
                  <c:v>4408.0839276334818</c:v>
                </c:pt>
                <c:pt idx="299" formatCode="0.00">
                  <c:v>4408.1239582294647</c:v>
                </c:pt>
                <c:pt idx="300" formatCode="0.00">
                  <c:v>4408.2328561355816</c:v>
                </c:pt>
                <c:pt idx="301" formatCode="0.00">
                  <c:v>4386.1055464859928</c:v>
                </c:pt>
                <c:pt idx="302" formatCode="0.00">
                  <c:v>4386.1227136706921</c:v>
                </c:pt>
                <c:pt idx="303" formatCode="0.00">
                  <c:v>4386.1084188434597</c:v>
                </c:pt>
                <c:pt idx="304" formatCode="0.00">
                  <c:v>4386.1297306275592</c:v>
                </c:pt>
                <c:pt idx="305" formatCode="0.00">
                  <c:v>4386.1078900895527</c:v>
                </c:pt>
                <c:pt idx="306" formatCode="0.00">
                  <c:v>4386.1341061238609</c:v>
                </c:pt>
                <c:pt idx="307" formatCode="0.00">
                  <c:v>4406.35621154407</c:v>
                </c:pt>
                <c:pt idx="308" formatCode="0.00">
                  <c:v>4407.5557278793658</c:v>
                </c:pt>
                <c:pt idx="309" formatCode="0.00">
                  <c:v>4407.8406846736252</c:v>
                </c:pt>
                <c:pt idx="310" formatCode="0.00">
                  <c:v>4408.2488826895833</c:v>
                </c:pt>
                <c:pt idx="311" formatCode="0.00">
                  <c:v>4407.9982741185377</c:v>
                </c:pt>
                <c:pt idx="312" formatCode="0.00">
                  <c:v>4407.6274583110908</c:v>
                </c:pt>
                <c:pt idx="313" formatCode="0.00">
                  <c:v>4408.0817572025981</c:v>
                </c:pt>
                <c:pt idx="314" formatCode="0.00">
                  <c:v>4386.1328638985251</c:v>
                </c:pt>
                <c:pt idx="315" formatCode="0.00">
                  <c:v>4386.1205224590876</c:v>
                </c:pt>
                <c:pt idx="316" formatCode="0.00">
                  <c:v>4386.1283798806789</c:v>
                </c:pt>
                <c:pt idx="317" formatCode="0.00">
                  <c:v>4406.1149820052033</c:v>
                </c:pt>
                <c:pt idx="318" formatCode="0.00">
                  <c:v>4386.1323028190527</c:v>
                </c:pt>
                <c:pt idx="319" formatCode="0.00">
                  <c:v>4386.1251704137348</c:v>
                </c:pt>
                <c:pt idx="320" formatCode="0.00">
                  <c:v>4386.1254497989867</c:v>
                </c:pt>
                <c:pt idx="321" formatCode="0.00">
                  <c:v>4386.1152580097114</c:v>
                </c:pt>
                <c:pt idx="322" formatCode="0.00">
                  <c:v>4404.9331662264512</c:v>
                </c:pt>
                <c:pt idx="323" formatCode="0.00">
                  <c:v>4406.1045777907775</c:v>
                </c:pt>
                <c:pt idx="324" formatCode="0.00">
                  <c:v>4406.7184495315896</c:v>
                </c:pt>
                <c:pt idx="325" formatCode="0.00">
                  <c:v>4406.8533210302667</c:v>
                </c:pt>
                <c:pt idx="326" formatCode="0.00">
                  <c:v>4407.1247426481023</c:v>
                </c:pt>
                <c:pt idx="327" formatCode="0.00">
                  <c:v>4386.1200583563141</c:v>
                </c:pt>
                <c:pt idx="328" formatCode="0.00">
                  <c:v>4386.1374956903892</c:v>
                </c:pt>
                <c:pt idx="329" formatCode="0.00">
                  <c:v>4386.1097880620919</c:v>
                </c:pt>
                <c:pt idx="330" formatCode="0.00">
                  <c:v>4386.1280289173874</c:v>
                </c:pt>
                <c:pt idx="331" formatCode="0.00">
                  <c:v>4386.1207002497031</c:v>
                </c:pt>
                <c:pt idx="332" formatCode="0.00">
                  <c:v>4386.1198320773492</c:v>
                </c:pt>
                <c:pt idx="333" formatCode="0.00">
                  <c:v>4386.1127897218239</c:v>
                </c:pt>
                <c:pt idx="334" formatCode="0.00">
                  <c:v>4404.8654787994892</c:v>
                </c:pt>
                <c:pt idx="335" formatCode="0.00">
                  <c:v>4405.7519150978042</c:v>
                </c:pt>
                <c:pt idx="336" formatCode="0.00">
                  <c:v>4406.1763798005422</c:v>
                </c:pt>
                <c:pt idx="337" formatCode="0.00">
                  <c:v>4406.417018243339</c:v>
                </c:pt>
                <c:pt idx="338" formatCode="0.00">
                  <c:v>4406.6165408747102</c:v>
                </c:pt>
                <c:pt idx="339" formatCode="0.00">
                  <c:v>4406.808751001181</c:v>
                </c:pt>
                <c:pt idx="340" formatCode="0.00">
                  <c:v>4386.1140065484997</c:v>
                </c:pt>
                <c:pt idx="341" formatCode="0.00">
                  <c:v>4386.1083426474815</c:v>
                </c:pt>
                <c:pt idx="342" formatCode="0.00">
                  <c:v>4386.1238797000497</c:v>
                </c:pt>
                <c:pt idx="343" formatCode="0.00">
                  <c:v>4386.113170701713</c:v>
                </c:pt>
                <c:pt idx="344" formatCode="0.00">
                  <c:v>4386.1181534568686</c:v>
                </c:pt>
                <c:pt idx="345" formatCode="0.00">
                  <c:v>4386.1059690273241</c:v>
                </c:pt>
                <c:pt idx="346" formatCode="0.00">
                  <c:v>4405.5216924142787</c:v>
                </c:pt>
                <c:pt idx="347" formatCode="0.00">
                  <c:v>4406.2594703598688</c:v>
                </c:pt>
                <c:pt idx="348" formatCode="0.00">
                  <c:v>4406.7789999352963</c:v>
                </c:pt>
                <c:pt idx="349" formatCode="0.00">
                  <c:v>4406.8243296151913</c:v>
                </c:pt>
                <c:pt idx="350" formatCode="0.00">
                  <c:v>4386.1156920958883</c:v>
                </c:pt>
                <c:pt idx="351" formatCode="0.00">
                  <c:v>4386.099055974064</c:v>
                </c:pt>
                <c:pt idx="352" formatCode="0.00">
                  <c:v>4386.1175207993556</c:v>
                </c:pt>
                <c:pt idx="353" formatCode="0.00">
                  <c:v>4386.1039763870558</c:v>
                </c:pt>
                <c:pt idx="354" formatCode="0.00">
                  <c:v>4386.1131891734649</c:v>
                </c:pt>
                <c:pt idx="355" formatCode="0.00">
                  <c:v>4386.1000719204349</c:v>
                </c:pt>
                <c:pt idx="356" formatCode="0.00">
                  <c:v>4405.0675320609125</c:v>
                </c:pt>
                <c:pt idx="357" formatCode="0.00">
                  <c:v>4406.2773694877487</c:v>
                </c:pt>
                <c:pt idx="358" formatCode="0.00">
                  <c:v>4406.7888015088065</c:v>
                </c:pt>
                <c:pt idx="359" formatCode="0.00">
                  <c:v>4407.0061493810499</c:v>
                </c:pt>
                <c:pt idx="360" formatCode="0.00">
                  <c:v>4407.1157376689052</c:v>
                </c:pt>
                <c:pt idx="361" formatCode="0.00">
                  <c:v>4386.1053409877495</c:v>
                </c:pt>
                <c:pt idx="362" formatCode="0.00">
                  <c:v>4386.1105754205291</c:v>
                </c:pt>
                <c:pt idx="363" formatCode="0.00">
                  <c:v>4386.1050477486833</c:v>
                </c:pt>
                <c:pt idx="364" formatCode="0.00">
                  <c:v>4386.1079524317165</c:v>
                </c:pt>
                <c:pt idx="365" formatCode="0.00">
                  <c:v>4386.1008154084611</c:v>
                </c:pt>
                <c:pt idx="366" formatCode="0.00">
                  <c:v>4386.1078993254296</c:v>
                </c:pt>
                <c:pt idx="367" formatCode="0.00">
                  <c:v>4386.1008084815539</c:v>
                </c:pt>
                <c:pt idx="368" formatCode="0.00">
                  <c:v>4405.1952480645814</c:v>
                </c:pt>
                <c:pt idx="369" formatCode="0.00">
                  <c:v>4405.9296941678695</c:v>
                </c:pt>
                <c:pt idx="370" formatCode="0.00">
                  <c:v>4406.21940512935</c:v>
                </c:pt>
                <c:pt idx="371" formatCode="0.00">
                  <c:v>4406.4154850879058</c:v>
                </c:pt>
                <c:pt idx="372" formatCode="0.00">
                  <c:v>4406.891135015986</c:v>
                </c:pt>
                <c:pt idx="373" formatCode="0.00">
                  <c:v>4407.1634963842143</c:v>
                </c:pt>
                <c:pt idx="374" formatCode="0.00">
                  <c:v>4407.5246768639208</c:v>
                </c:pt>
                <c:pt idx="375" formatCode="0.00">
                  <c:v>4407.6475186339785</c:v>
                </c:pt>
                <c:pt idx="376" formatCode="0.00">
                  <c:v>4407.7650289945577</c:v>
                </c:pt>
                <c:pt idx="377" formatCode="0.00">
                  <c:v>4407.804960304873</c:v>
                </c:pt>
                <c:pt idx="378" formatCode="0.00">
                  <c:v>4407.8326864049232</c:v>
                </c:pt>
                <c:pt idx="379" formatCode="0.00">
                  <c:v>4407.7992363706608</c:v>
                </c:pt>
                <c:pt idx="380" formatCode="0.00">
                  <c:v>4408.0052310422088</c:v>
                </c:pt>
                <c:pt idx="381" formatCode="0.00">
                  <c:v>4408.0144507555251</c:v>
                </c:pt>
                <c:pt idx="382" formatCode="0.00">
                  <c:v>4407.9565510482589</c:v>
                </c:pt>
                <c:pt idx="383" formatCode="0.00">
                  <c:v>4407.9017407415477</c:v>
                </c:pt>
                <c:pt idx="384" formatCode="0.00">
                  <c:v>4386.1106562344448</c:v>
                </c:pt>
                <c:pt idx="385" formatCode="0.00">
                  <c:v>4386.106126037218</c:v>
                </c:pt>
                <c:pt idx="386" formatCode="0.00">
                  <c:v>4386.118437460058</c:v>
                </c:pt>
                <c:pt idx="387" formatCode="0.00">
                  <c:v>4386.0994900602409</c:v>
                </c:pt>
                <c:pt idx="388" formatCode="0.00">
                  <c:v>4386.1011386641248</c:v>
                </c:pt>
                <c:pt idx="389" formatCode="0.00">
                  <c:v>4386.0918958611182</c:v>
                </c:pt>
                <c:pt idx="390" formatCode="0.00">
                  <c:v>4406.3553941690352</c:v>
                </c:pt>
                <c:pt idx="391" formatCode="0.00">
                  <c:v>4407.3932318752759</c:v>
                </c:pt>
                <c:pt idx="392" formatCode="0.00">
                  <c:v>4407.850950349909</c:v>
                </c:pt>
                <c:pt idx="393" formatCode="0.00">
                  <c:v>4408.123279392571</c:v>
                </c:pt>
                <c:pt idx="394" formatCode="0.00">
                  <c:v>4408.2022992395077</c:v>
                </c:pt>
                <c:pt idx="395" formatCode="0.00">
                  <c:v>4408.3087103859853</c:v>
                </c:pt>
                <c:pt idx="396" formatCode="0.00">
                  <c:v>4408.4708115563717</c:v>
                </c:pt>
                <c:pt idx="397" formatCode="0.00">
                  <c:v>4408.569035098687</c:v>
                </c:pt>
                <c:pt idx="398" formatCode="0.00">
                  <c:v>4408.6778591177954</c:v>
                </c:pt>
                <c:pt idx="399" formatCode="0.00">
                  <c:v>4408.7901419725031</c:v>
                </c:pt>
                <c:pt idx="400" formatCode="0.00">
                  <c:v>4408.8591639835613</c:v>
                </c:pt>
                <c:pt idx="401" formatCode="0.00">
                  <c:v>4409.0079331667994</c:v>
                </c:pt>
                <c:pt idx="402" formatCode="0.00">
                  <c:v>4409.256216606037</c:v>
                </c:pt>
                <c:pt idx="403" formatCode="0.00">
                  <c:v>4409.4598722919627</c:v>
                </c:pt>
                <c:pt idx="404" formatCode="0.00">
                  <c:v>4409.3589426379503</c:v>
                </c:pt>
                <c:pt idx="405" formatCode="0.00">
                  <c:v>4409.2725133094136</c:v>
                </c:pt>
                <c:pt idx="406" formatCode="0.00">
                  <c:v>4409.2610354243916</c:v>
                </c:pt>
                <c:pt idx="407" formatCode="0.00">
                  <c:v>4409.1698288389425</c:v>
                </c:pt>
                <c:pt idx="408" formatCode="0.00">
                  <c:v>4409.090372596861</c:v>
                </c:pt>
                <c:pt idx="409" formatCode="0.00">
                  <c:v>4408.9898054509849</c:v>
                </c:pt>
                <c:pt idx="410" formatCode="0.00">
                  <c:v>4408.9419520679457</c:v>
                </c:pt>
                <c:pt idx="411" formatCode="0.00">
                  <c:v>4408.8355963367248</c:v>
                </c:pt>
                <c:pt idx="412" formatCode="0.00">
                  <c:v>4408.6961530793787</c:v>
                </c:pt>
                <c:pt idx="413" formatCode="0.00">
                  <c:v>4408.553948295079</c:v>
                </c:pt>
                <c:pt idx="414" formatCode="0.00">
                  <c:v>4408.27342010341</c:v>
                </c:pt>
                <c:pt idx="415" formatCode="0.00">
                  <c:v>4408.1292065160578</c:v>
                </c:pt>
                <c:pt idx="416" formatCode="0.00">
                  <c:v>4408.0050116901521</c:v>
                </c:pt>
                <c:pt idx="417" formatCode="0.00">
                  <c:v>4407.9188363482081</c:v>
                </c:pt>
                <c:pt idx="418" formatCode="0.00">
                  <c:v>4407.7942859410714</c:v>
                </c:pt>
                <c:pt idx="419" formatCode="0.00">
                  <c:v>4407.7063119122568</c:v>
                </c:pt>
                <c:pt idx="420" formatCode="0.00">
                  <c:v>4407.6028123757196</c:v>
                </c:pt>
                <c:pt idx="421" formatCode="0.00">
                  <c:v>4407.4877472133376</c:v>
                </c:pt>
                <c:pt idx="422" formatCode="0.00">
                  <c:v>4407.2951653428545</c:v>
                </c:pt>
                <c:pt idx="423" formatCode="0.00">
                  <c:v>4407.2535507941202</c:v>
                </c:pt>
                <c:pt idx="424" formatCode="0.00">
                  <c:v>4407.0638089555378</c:v>
                </c:pt>
                <c:pt idx="425" formatCode="0.00">
                  <c:v>4406.9026844790478</c:v>
                </c:pt>
                <c:pt idx="426" formatCode="0.00">
                  <c:v>4406.8112308339132</c:v>
                </c:pt>
                <c:pt idx="427" formatCode="0.00">
                  <c:v>4406.7266209729687</c:v>
                </c:pt>
                <c:pt idx="428" formatCode="0.00">
                  <c:v>4406.7552267902165</c:v>
                </c:pt>
                <c:pt idx="429" formatCode="0.00">
                  <c:v>4406.7619043286368</c:v>
                </c:pt>
                <c:pt idx="430" formatCode="0.00">
                  <c:v>4406.699446716515</c:v>
                </c:pt>
                <c:pt idx="431" formatCode="0.00">
                  <c:v>4406.6106530036968</c:v>
                </c:pt>
                <c:pt idx="432" formatCode="0.00">
                  <c:v>4406.5779903278726</c:v>
                </c:pt>
                <c:pt idx="433" formatCode="0.00">
                  <c:v>4406.4803717354416</c:v>
                </c:pt>
                <c:pt idx="434" formatCode="0.00">
                  <c:v>4406.4426708892042</c:v>
                </c:pt>
                <c:pt idx="435" formatCode="0.00">
                  <c:v>4406.35796405156</c:v>
                </c:pt>
                <c:pt idx="436" formatCode="0.00">
                  <c:v>4406.3850020788404</c:v>
                </c:pt>
                <c:pt idx="437" formatCode="0.00">
                  <c:v>4406.3322767711588</c:v>
                </c:pt>
                <c:pt idx="438" formatCode="0.00">
                  <c:v>4406.3592755459658</c:v>
                </c:pt>
                <c:pt idx="439" formatCode="0.00">
                  <c:v>4406.329785393581</c:v>
                </c:pt>
                <c:pt idx="440" formatCode="0.00">
                  <c:v>4406.1696791724316</c:v>
                </c:pt>
                <c:pt idx="441" formatCode="0.00">
                  <c:v>4406.113596623788</c:v>
                </c:pt>
                <c:pt idx="442" formatCode="0.00">
                  <c:v>4406.0353548994135</c:v>
                </c:pt>
                <c:pt idx="443" formatCode="0.00">
                  <c:v>4406.0253547545672</c:v>
                </c:pt>
                <c:pt idx="444" formatCode="0.00">
                  <c:v>4406.0224523805027</c:v>
                </c:pt>
                <c:pt idx="445" formatCode="0.00">
                  <c:v>4406.0119904418516</c:v>
                </c:pt>
                <c:pt idx="446" formatCode="0.00">
                  <c:v>4405.923859403144</c:v>
                </c:pt>
                <c:pt idx="447" formatCode="0.00">
                  <c:v>4405.9276230226542</c:v>
                </c:pt>
                <c:pt idx="448" formatCode="0.00">
                  <c:v>4405.9762822358825</c:v>
                </c:pt>
                <c:pt idx="449" formatCode="0.00">
                  <c:v>4405.9478749899708</c:v>
                </c:pt>
                <c:pt idx="450" formatCode="0.00">
                  <c:v>4405.8219230386367</c:v>
                </c:pt>
                <c:pt idx="451" formatCode="0.00">
                  <c:v>4405.8045757543532</c:v>
                </c:pt>
                <c:pt idx="452" formatCode="0.00">
                  <c:v>4405.8539969273597</c:v>
                </c:pt>
                <c:pt idx="453" formatCode="0.00">
                  <c:v>4405.8679615720221</c:v>
                </c:pt>
                <c:pt idx="454" formatCode="0.00">
                  <c:v>4405.7602666387666</c:v>
                </c:pt>
                <c:pt idx="455" formatCode="0.00">
                  <c:v>4405.6950451907232</c:v>
                </c:pt>
                <c:pt idx="456" formatCode="0.00">
                  <c:v>4405.5902895750369</c:v>
                </c:pt>
                <c:pt idx="457" formatCode="0.00">
                  <c:v>4405.5365136864484</c:v>
                </c:pt>
                <c:pt idx="458" formatCode="0.00">
                  <c:v>4405.6777856472627</c:v>
                </c:pt>
                <c:pt idx="459" formatCode="0.00">
                  <c:v>4405.7473756647014</c:v>
                </c:pt>
                <c:pt idx="460" formatCode="0.00">
                  <c:v>4405.837797200682</c:v>
                </c:pt>
                <c:pt idx="461" formatCode="0.00">
                  <c:v>4405.8286652281886</c:v>
                </c:pt>
                <c:pt idx="462" formatCode="0.00">
                  <c:v>4405.753686077046</c:v>
                </c:pt>
                <c:pt idx="463" formatCode="0.00">
                  <c:v>4405.6895636982581</c:v>
                </c:pt>
                <c:pt idx="464" formatCode="0.00">
                  <c:v>4405.6108971235826</c:v>
                </c:pt>
                <c:pt idx="465" formatCode="0.00">
                  <c:v>4405.5299077260688</c:v>
                </c:pt>
                <c:pt idx="466" formatCode="0.00">
                  <c:v>4405.4620148008635</c:v>
                </c:pt>
                <c:pt idx="467" formatCode="0.00">
                  <c:v>4405.3892199344182</c:v>
                </c:pt>
                <c:pt idx="468" formatCode="0.00">
                  <c:v>4405.373050224337</c:v>
                </c:pt>
                <c:pt idx="469" formatCode="0.00">
                  <c:v>4405.3184546517459</c:v>
                </c:pt>
                <c:pt idx="470" formatCode="0.00">
                  <c:v>4405.2421894048557</c:v>
                </c:pt>
                <c:pt idx="471" formatCode="0.00">
                  <c:v>4405.2094228254255</c:v>
                </c:pt>
                <c:pt idx="472" formatCode="0.00">
                  <c:v>4405.2267608738321</c:v>
                </c:pt>
                <c:pt idx="473" formatCode="0.00">
                  <c:v>4405.2560940163239</c:v>
                </c:pt>
                <c:pt idx="474" formatCode="0.00">
                  <c:v>4405.3159194037562</c:v>
                </c:pt>
                <c:pt idx="475" formatCode="0.00">
                  <c:v>4405.4054820032597</c:v>
                </c:pt>
                <c:pt idx="476" formatCode="0.00">
                  <c:v>4405.5394876385526</c:v>
                </c:pt>
                <c:pt idx="477" formatCode="0.00">
                  <c:v>4405.4158954535615</c:v>
                </c:pt>
                <c:pt idx="478" formatCode="0.00">
                  <c:v>4405.3862552181899</c:v>
                </c:pt>
                <c:pt idx="479" formatCode="0.00">
                  <c:v>4405.4185161334044</c:v>
                </c:pt>
                <c:pt idx="480" formatCode="0.00">
                  <c:v>4405.3457235759288</c:v>
                </c:pt>
                <c:pt idx="481" formatCode="0.00">
                  <c:v>4405.3755877812955</c:v>
                </c:pt>
                <c:pt idx="482" formatCode="0.00">
                  <c:v>4405.279232194921</c:v>
                </c:pt>
                <c:pt idx="483" formatCode="0.00">
                  <c:v>4405.1887598616222</c:v>
                </c:pt>
                <c:pt idx="484" formatCode="0.00">
                  <c:v>4405.0764123557819</c:v>
                </c:pt>
                <c:pt idx="485" formatCode="0.00">
                  <c:v>4405.0269565482395</c:v>
                </c:pt>
                <c:pt idx="486" formatCode="0.00">
                  <c:v>4405.1120004953609</c:v>
                </c:pt>
                <c:pt idx="487" formatCode="0.00">
                  <c:v>4405.2922686340353</c:v>
                </c:pt>
                <c:pt idx="488" formatCode="0.00">
                  <c:v>4405.2458445028224</c:v>
                </c:pt>
                <c:pt idx="489" formatCode="0.00">
                  <c:v>4405.2708229297332</c:v>
                </c:pt>
                <c:pt idx="490" formatCode="0.00">
                  <c:v>4405.2591857258476</c:v>
                </c:pt>
                <c:pt idx="491" formatCode="0.00">
                  <c:v>4405.120467484775</c:v>
                </c:pt>
                <c:pt idx="492" formatCode="0.00">
                  <c:v>4405.0767079038169</c:v>
                </c:pt>
                <c:pt idx="493" formatCode="0.00">
                  <c:v>4405.0109115224859</c:v>
                </c:pt>
                <c:pt idx="494" formatCode="0.00">
                  <c:v>4404.9812435794865</c:v>
                </c:pt>
                <c:pt idx="495" formatCode="0.00">
                  <c:v>4404.9846469998292</c:v>
                </c:pt>
                <c:pt idx="496" formatCode="0.00">
                  <c:v>4404.9226327097604</c:v>
                </c:pt>
                <c:pt idx="497" formatCode="0.00">
                  <c:v>4404.9756604923841</c:v>
                </c:pt>
                <c:pt idx="498" formatCode="0.00">
                  <c:v>4404.9083009390233</c:v>
                </c:pt>
                <c:pt idx="499" formatCode="0.00">
                  <c:v>4404.9888100709804</c:v>
                </c:pt>
                <c:pt idx="500" formatCode="0.00">
                  <c:v>4405.0081038161516</c:v>
                </c:pt>
                <c:pt idx="501" formatCode="0.00">
                  <c:v>4405.0426483017318</c:v>
                </c:pt>
                <c:pt idx="502" formatCode="0.00">
                  <c:v>4404.9741596625181</c:v>
                </c:pt>
                <c:pt idx="503" formatCode="0.00">
                  <c:v>4404.9175899214106</c:v>
                </c:pt>
                <c:pt idx="504" formatCode="0.00">
                  <c:v>4404.6556835649262</c:v>
                </c:pt>
                <c:pt idx="505" formatCode="0.00">
                  <c:v>4404.6303888092589</c:v>
                </c:pt>
                <c:pt idx="506" formatCode="0.00">
                  <c:v>4404.6539056587771</c:v>
                </c:pt>
                <c:pt idx="507" formatCode="0.00">
                  <c:v>4404.693649942601</c:v>
                </c:pt>
                <c:pt idx="508" formatCode="0.00">
                  <c:v>4404.7973873029478</c:v>
                </c:pt>
                <c:pt idx="509" formatCode="0.00">
                  <c:v>4404.7653134142238</c:v>
                </c:pt>
                <c:pt idx="510" formatCode="0.00">
                  <c:v>4404.7220225539777</c:v>
                </c:pt>
                <c:pt idx="511" formatCode="0.00">
                  <c:v>4404.7134239533298</c:v>
                </c:pt>
                <c:pt idx="512" formatCode="0.00">
                  <c:v>4404.8364781485379</c:v>
                </c:pt>
                <c:pt idx="513" formatCode="0.00">
                  <c:v>4404.8123494222282</c:v>
                </c:pt>
                <c:pt idx="514" formatCode="0.00">
                  <c:v>4404.6452493339029</c:v>
                </c:pt>
                <c:pt idx="515" formatCode="0.00">
                  <c:v>4404.5706511626495</c:v>
                </c:pt>
                <c:pt idx="516" formatCode="0.00">
                  <c:v>4404.6765797346006</c:v>
                </c:pt>
                <c:pt idx="517" formatCode="0.00">
                  <c:v>4404.7782066972586</c:v>
                </c:pt>
                <c:pt idx="518" formatCode="0.00">
                  <c:v>4404.7097018952618</c:v>
                </c:pt>
                <c:pt idx="519" formatCode="0.00">
                  <c:v>4404.6546722364928</c:v>
                </c:pt>
                <c:pt idx="520" formatCode="0.00">
                  <c:v>4404.6610980972891</c:v>
                </c:pt>
                <c:pt idx="521" formatCode="0.00">
                  <c:v>4404.6461913932653</c:v>
                </c:pt>
                <c:pt idx="522" formatCode="0.00">
                  <c:v>4404.5567211525231</c:v>
                </c:pt>
                <c:pt idx="523" formatCode="0.00">
                  <c:v>4404.5305512975956</c:v>
                </c:pt>
                <c:pt idx="524" formatCode="0.00">
                  <c:v>4404.547681538791</c:v>
                </c:pt>
                <c:pt idx="525" formatCode="0.00">
                  <c:v>4404.5617431601513</c:v>
                </c:pt>
                <c:pt idx="526" formatCode="0.00">
                  <c:v>4404.5440680022666</c:v>
                </c:pt>
                <c:pt idx="527" formatCode="0.00">
                  <c:v>4404.5688386219654</c:v>
                </c:pt>
                <c:pt idx="528" formatCode="0.00">
                  <c:v>4404.5831934823918</c:v>
                </c:pt>
                <c:pt idx="529" formatCode="0.00">
                  <c:v>4404.5495725844221</c:v>
                </c:pt>
                <c:pt idx="530" formatCode="0.00">
                  <c:v>4404.460760399852</c:v>
                </c:pt>
                <c:pt idx="531" formatCode="0.00">
                  <c:v>4404.6116977050033</c:v>
                </c:pt>
                <c:pt idx="532" formatCode="0.00">
                  <c:v>4404.5887696425871</c:v>
                </c:pt>
                <c:pt idx="533" formatCode="0.00">
                  <c:v>4404.4231149688712</c:v>
                </c:pt>
                <c:pt idx="534" formatCode="0.00">
                  <c:v>4404.241969421968</c:v>
                </c:pt>
                <c:pt idx="535" formatCode="0.00">
                  <c:v>4404.5639505345398</c:v>
                </c:pt>
                <c:pt idx="536" formatCode="0.00">
                  <c:v>4404.5030399316647</c:v>
                </c:pt>
                <c:pt idx="537" formatCode="0.00">
                  <c:v>4404.7298014706221</c:v>
                </c:pt>
                <c:pt idx="538" formatCode="0.00">
                  <c:v>4404.6727376101435</c:v>
                </c:pt>
                <c:pt idx="539" formatCode="0.00">
                  <c:v>4404.6324761172582</c:v>
                </c:pt>
                <c:pt idx="540" formatCode="0.00">
                  <c:v>4404.5861120192394</c:v>
                </c:pt>
                <c:pt idx="541" formatCode="0.00">
                  <c:v>4404.661220472648</c:v>
                </c:pt>
                <c:pt idx="542" formatCode="0.00">
                  <c:v>4404.6337321964074</c:v>
                </c:pt>
                <c:pt idx="543" formatCode="0.00">
                  <c:v>4404.5772040167421</c:v>
                </c:pt>
                <c:pt idx="544" formatCode="0.00">
                  <c:v>4404.6782698999268</c:v>
                </c:pt>
                <c:pt idx="545" formatCode="0.00">
                  <c:v>4404.5304681747102</c:v>
                </c:pt>
                <c:pt idx="546" formatCode="0.00">
                  <c:v>4404.538043902081</c:v>
                </c:pt>
                <c:pt idx="547" formatCode="0.00">
                  <c:v>4404.3544185224446</c:v>
                </c:pt>
                <c:pt idx="548" formatCode="0.00">
                  <c:v>4404.1994682291279</c:v>
                </c:pt>
                <c:pt idx="549" formatCode="0.00">
                  <c:v>4404.3853956508819</c:v>
                </c:pt>
                <c:pt idx="550" formatCode="0.00">
                  <c:v>4404.3562495348815</c:v>
                </c:pt>
                <c:pt idx="551" formatCode="0.00">
                  <c:v>4404.5853038800806</c:v>
                </c:pt>
                <c:pt idx="552" formatCode="0.00">
                  <c:v>4404.5659131582106</c:v>
                </c:pt>
                <c:pt idx="553" formatCode="0.00">
                  <c:v>4404.3629224553633</c:v>
                </c:pt>
                <c:pt idx="554" formatCode="0.00">
                  <c:v>4404.1340459007788</c:v>
                </c:pt>
                <c:pt idx="555" formatCode="0.00">
                  <c:v>4404.6992815180529</c:v>
                </c:pt>
                <c:pt idx="556" formatCode="0.00">
                  <c:v>4404.7918342324429</c:v>
                </c:pt>
                <c:pt idx="557" formatCode="0.00">
                  <c:v>4404.4586015138138</c:v>
                </c:pt>
                <c:pt idx="558" formatCode="0.00">
                  <c:v>4404.4213439896293</c:v>
                </c:pt>
                <c:pt idx="559" formatCode="0.00">
                  <c:v>4404.3211739864255</c:v>
                </c:pt>
                <c:pt idx="560" formatCode="0.00">
                  <c:v>4404.296061639312</c:v>
                </c:pt>
                <c:pt idx="561" formatCode="0.00">
                  <c:v>4404.2508912782796</c:v>
                </c:pt>
                <c:pt idx="562" formatCode="0.00">
                  <c:v>4404.202451417108</c:v>
                </c:pt>
                <c:pt idx="563" formatCode="0.00">
                  <c:v>4404.0930732454335</c:v>
                </c:pt>
                <c:pt idx="564" formatCode="0.00">
                  <c:v>4403.8909599508161</c:v>
                </c:pt>
                <c:pt idx="565" formatCode="0.00">
                  <c:v>4404.5443035171074</c:v>
                </c:pt>
                <c:pt idx="566" formatCode="0.00">
                  <c:v>4404.4572530759033</c:v>
                </c:pt>
                <c:pt idx="567" formatCode="0.00">
                  <c:v>4404.3771041431137</c:v>
                </c:pt>
                <c:pt idx="568" formatCode="0.00">
                  <c:v>4404.3298972714019</c:v>
                </c:pt>
                <c:pt idx="569" formatCode="0.00">
                  <c:v>4404.485581816868</c:v>
                </c:pt>
                <c:pt idx="570" formatCode="0.00">
                  <c:v>4404.3477940903131</c:v>
                </c:pt>
                <c:pt idx="571" formatCode="0.00">
                  <c:v>4404.6452331711198</c:v>
                </c:pt>
                <c:pt idx="572" formatCode="0.00">
                  <c:v>4404.5590116497951</c:v>
                </c:pt>
                <c:pt idx="573" formatCode="0.00">
                  <c:v>4404.4163196730315</c:v>
                </c:pt>
                <c:pt idx="574" formatCode="0.00">
                  <c:v>4404.4351031360484</c:v>
                </c:pt>
                <c:pt idx="575" formatCode="0.00">
                  <c:v>4404.8765964853437</c:v>
                </c:pt>
                <c:pt idx="576" formatCode="0.00">
                  <c:v>4404.9909366314523</c:v>
                </c:pt>
                <c:pt idx="577" formatCode="0.00">
                  <c:v>4404.3886212806092</c:v>
                </c:pt>
                <c:pt idx="578" formatCode="0.00">
                  <c:v>4404.3806414836599</c:v>
                </c:pt>
                <c:pt idx="579" formatCode="0.00">
                  <c:v>4404.0834679342906</c:v>
                </c:pt>
                <c:pt idx="580" formatCode="0.00">
                  <c:v>4403.9868791420449</c:v>
                </c:pt>
                <c:pt idx="581" formatCode="0.00">
                  <c:v>4404.4645009296719</c:v>
                </c:pt>
                <c:pt idx="582" formatCode="0.00">
                  <c:v>4404.4800633808991</c:v>
                </c:pt>
                <c:pt idx="583" formatCode="0.00">
                  <c:v>4404.2784372787455</c:v>
                </c:pt>
                <c:pt idx="584" formatCode="0.00">
                  <c:v>4404.1358792221845</c:v>
                </c:pt>
                <c:pt idx="585" formatCode="0.00">
                  <c:v>4404.1579437301862</c:v>
                </c:pt>
                <c:pt idx="586" formatCode="0.00">
                  <c:v>4404.1376155668913</c:v>
                </c:pt>
                <c:pt idx="587" formatCode="0.00">
                  <c:v>4404.4068182654937</c:v>
                </c:pt>
                <c:pt idx="588" formatCode="0.00">
                  <c:v>4404.2664421846621</c:v>
                </c:pt>
                <c:pt idx="589" formatCode="0.00">
                  <c:v>4404.4881886428975</c:v>
                </c:pt>
                <c:pt idx="590" formatCode="0.00">
                  <c:v>4404.5219111355045</c:v>
                </c:pt>
                <c:pt idx="591" formatCode="0.00">
                  <c:v>4404.2870982215572</c:v>
                </c:pt>
                <c:pt idx="592" formatCode="0.00">
                  <c:v>4404.2584646966807</c:v>
                </c:pt>
                <c:pt idx="593" formatCode="0.00">
                  <c:v>4404.240667163438</c:v>
                </c:pt>
                <c:pt idx="594" formatCode="0.00">
                  <c:v>4404.0852412225013</c:v>
                </c:pt>
                <c:pt idx="595" formatCode="0.00">
                  <c:v>4404.2245043802641</c:v>
                </c:pt>
                <c:pt idx="596" formatCode="0.00">
                  <c:v>4404.2754448548894</c:v>
                </c:pt>
                <c:pt idx="597" formatCode="0.00">
                  <c:v>4404.3561825747802</c:v>
                </c:pt>
                <c:pt idx="598" formatCode="0.00">
                  <c:v>4404.3570091856909</c:v>
                </c:pt>
                <c:pt idx="599" formatCode="0.00">
                  <c:v>4404.2178660943182</c:v>
                </c:pt>
                <c:pt idx="600" formatCode="0.00">
                  <c:v>4404.139744436332</c:v>
                </c:pt>
                <c:pt idx="601" formatCode="0.00">
                  <c:v>4404.2155686701381</c:v>
                </c:pt>
                <c:pt idx="602" formatCode="0.00">
                  <c:v>4404.1576828166862</c:v>
                </c:pt>
                <c:pt idx="603" formatCode="0.00">
                  <c:v>4404.1223694444207</c:v>
                </c:pt>
                <c:pt idx="604" formatCode="0.00">
                  <c:v>4403.8992930200266</c:v>
                </c:pt>
                <c:pt idx="605" formatCode="0.00">
                  <c:v>4404.4970804826116</c:v>
                </c:pt>
                <c:pt idx="606" formatCode="0.00">
                  <c:v>4404.4567220130275</c:v>
                </c:pt>
                <c:pt idx="607" formatCode="0.00">
                  <c:v>4404.4912203192271</c:v>
                </c:pt>
                <c:pt idx="608" formatCode="0.00">
                  <c:v>4404.522765454044</c:v>
                </c:pt>
                <c:pt idx="609" formatCode="0.00">
                  <c:v>4404.189576605826</c:v>
                </c:pt>
                <c:pt idx="610" formatCode="0.00">
                  <c:v>4403.9912015320597</c:v>
                </c:pt>
                <c:pt idx="611" formatCode="0.00">
                  <c:v>4404.3662866232326</c:v>
                </c:pt>
                <c:pt idx="612" formatCode="0.00">
                  <c:v>4404.3251962104669</c:v>
                </c:pt>
                <c:pt idx="613" formatCode="0.00">
                  <c:v>4404.3534533733928</c:v>
                </c:pt>
                <c:pt idx="614" formatCode="0.00">
                  <c:v>4404.240260784889</c:v>
                </c:pt>
                <c:pt idx="615" formatCode="0.00">
                  <c:v>4404.6140828700063</c:v>
                </c:pt>
                <c:pt idx="616" formatCode="0.00">
                  <c:v>4404.3629871064959</c:v>
                </c:pt>
                <c:pt idx="617" formatCode="0.00">
                  <c:v>4404.3178398351538</c:v>
                </c:pt>
                <c:pt idx="618" formatCode="0.00">
                  <c:v>4404.4855010029523</c:v>
                </c:pt>
                <c:pt idx="619" formatCode="0.00">
                  <c:v>4404.509248749373</c:v>
                </c:pt>
                <c:pt idx="620" formatCode="0.00">
                  <c:v>4404.4377607593951</c:v>
                </c:pt>
                <c:pt idx="621" formatCode="0.00">
                  <c:v>4404.302395141347</c:v>
                </c:pt>
                <c:pt idx="622" formatCode="0.00">
                  <c:v>4404.4275250997089</c:v>
                </c:pt>
                <c:pt idx="623" formatCode="0.00">
                  <c:v>4404.3692859739958</c:v>
                </c:pt>
                <c:pt idx="624" formatCode="0.00">
                  <c:v>4404.3006449428258</c:v>
                </c:pt>
                <c:pt idx="625" formatCode="0.00">
                  <c:v>4404.1349971960171</c:v>
                </c:pt>
                <c:pt idx="626" formatCode="0.00">
                  <c:v>4404.2171757125798</c:v>
                </c:pt>
                <c:pt idx="627" formatCode="0.00">
                  <c:v>4404.1065830231983</c:v>
                </c:pt>
                <c:pt idx="628" formatCode="0.00">
                  <c:v>4404.2355481791101</c:v>
                </c:pt>
                <c:pt idx="629" formatCode="0.00">
                  <c:v>4404.3914613125098</c:v>
                </c:pt>
                <c:pt idx="630" formatCode="0.00">
                  <c:v>4404.3638668236945</c:v>
                </c:pt>
                <c:pt idx="631" formatCode="0.00">
                  <c:v>4404.2011837931132</c:v>
                </c:pt>
                <c:pt idx="632" formatCode="0.00">
                  <c:v>4404.1725410323606</c:v>
                </c:pt>
                <c:pt idx="633" formatCode="0.00">
                  <c:v>4404.0552708045598</c:v>
                </c:pt>
                <c:pt idx="634" formatCode="0.00">
                  <c:v>4403.8658060422595</c:v>
                </c:pt>
                <c:pt idx="635" formatCode="0.00">
                  <c:v>4404.3160411482841</c:v>
                </c:pt>
                <c:pt idx="636" formatCode="0.00">
                  <c:v>4404.4184462335033</c:v>
                </c:pt>
                <c:pt idx="637" formatCode="0.00">
                  <c:v>4404.2970845125901</c:v>
                </c:pt>
                <c:pt idx="638" formatCode="0.00">
                  <c:v>4404.3365101586887</c:v>
                </c:pt>
                <c:pt idx="639" formatCode="0.00">
                  <c:v>4404.1790684877942</c:v>
                </c:pt>
                <c:pt idx="640" formatCode="0.00">
                  <c:v>4404.2330221669963</c:v>
                </c:pt>
                <c:pt idx="641" formatCode="0.00">
                  <c:v>4404.3489439568875</c:v>
                </c:pt>
                <c:pt idx="642" formatCode="0.00">
                  <c:v>4404.3164636896154</c:v>
                </c:pt>
                <c:pt idx="643" formatCode="0.00">
                  <c:v>4404.2624661400014</c:v>
                </c:pt>
                <c:pt idx="644" formatCode="0.00">
                  <c:v>4404.2362108532197</c:v>
                </c:pt>
                <c:pt idx="645" formatCode="0.00">
                  <c:v>4404.2481713127681</c:v>
                </c:pt>
                <c:pt idx="646" formatCode="0.00">
                  <c:v>4404.1425590695735</c:v>
                </c:pt>
                <c:pt idx="647" formatCode="0.00">
                  <c:v>4404.1783319266751</c:v>
                </c:pt>
                <c:pt idx="648" formatCode="0.00">
                  <c:v>4404.0725996170913</c:v>
                </c:pt>
                <c:pt idx="649" formatCode="0.00">
                  <c:v>4404.287994101539</c:v>
                </c:pt>
                <c:pt idx="650" formatCode="0.00">
                  <c:v>4404.2237747460522</c:v>
                </c:pt>
                <c:pt idx="651" formatCode="0.00">
                  <c:v>4404.2655601584938</c:v>
                </c:pt>
                <c:pt idx="652" formatCode="0.00">
                  <c:v>4404.2112416621858</c:v>
                </c:pt>
                <c:pt idx="653" formatCode="0.00">
                  <c:v>4404.4162573308677</c:v>
                </c:pt>
                <c:pt idx="654" formatCode="0.00">
                  <c:v>4404.414389374926</c:v>
                </c:pt>
                <c:pt idx="655" formatCode="0.00">
                  <c:v>4404.2976455920634</c:v>
                </c:pt>
                <c:pt idx="656" formatCode="0.00">
                  <c:v>4404.2186903962593</c:v>
                </c:pt>
                <c:pt idx="657" formatCode="0.00">
                  <c:v>4404.3265030869352</c:v>
                </c:pt>
                <c:pt idx="658" formatCode="0.00">
                  <c:v>4404.2785042388477</c:v>
                </c:pt>
                <c:pt idx="659" formatCode="0.00">
                  <c:v>4404.3791337268867</c:v>
                </c:pt>
                <c:pt idx="660" formatCode="0.00">
                  <c:v>4404.3300542812949</c:v>
                </c:pt>
                <c:pt idx="661" formatCode="0.00">
                  <c:v>4404.410588811912</c:v>
                </c:pt>
                <c:pt idx="662" formatCode="0.00">
                  <c:v>4404.342111717543</c:v>
                </c:pt>
                <c:pt idx="663" formatCode="0.00">
                  <c:v>4404.5591063175252</c:v>
                </c:pt>
                <c:pt idx="664" formatCode="0.00">
                  <c:v>4404.5386534699037</c:v>
                </c:pt>
                <c:pt idx="665" formatCode="0.00">
                  <c:v>4404.5458482173854</c:v>
                </c:pt>
                <c:pt idx="666" formatCode="0.00">
                  <c:v>#N/A</c:v>
                </c:pt>
                <c:pt idx="667" formatCode="0.00">
                  <c:v>4404.4984450833053</c:v>
                </c:pt>
                <c:pt idx="668" formatCode="0.00">
                  <c:v>4404.3922325081639</c:v>
                </c:pt>
                <c:pt idx="669" formatCode="0.00">
                  <c:v>4404.3391262205942</c:v>
                </c:pt>
                <c:pt idx="670" formatCode="0.00">
                  <c:v>4404.3137275613208</c:v>
                </c:pt>
                <c:pt idx="671" formatCode="0.00">
                  <c:v>4404.3668338488915</c:v>
                </c:pt>
                <c:pt idx="672" formatCode="0.00">
                  <c:v>4404.3783786940157</c:v>
                </c:pt>
                <c:pt idx="673" formatCode="0.00">
                  <c:v>4404.4014683842634</c:v>
                </c:pt>
                <c:pt idx="674" formatCode="0.00">
                  <c:v>4404.4753553930577</c:v>
                </c:pt>
                <c:pt idx="675" formatCode="0.00">
                  <c:v>4404.4476477647595</c:v>
                </c:pt>
                <c:pt idx="676" formatCode="0.00">
                  <c:v>4404.4684284859832</c:v>
                </c:pt>
                <c:pt idx="677" formatCode="0.00">
                  <c:v>4404.4430298267098</c:v>
                </c:pt>
                <c:pt idx="678" formatCode="0.00">
                  <c:v>4404.4291760125616</c:v>
                </c:pt>
                <c:pt idx="679" formatCode="0.00">
                  <c:v>4404.4130132293876</c:v>
                </c:pt>
                <c:pt idx="680" formatCode="0.00">
                  <c:v>4404.4568836408589</c:v>
                </c:pt>
                <c:pt idx="681" formatCode="0.00">
                  <c:v>4404.486900238182</c:v>
                </c:pt>
                <c:pt idx="682" formatCode="0.00">
                  <c:v>4404.5931128133225</c:v>
                </c:pt>
                <c:pt idx="683" formatCode="0.00">
                  <c:v>4404.4615015789086</c:v>
                </c:pt>
                <c:pt idx="684" formatCode="0.00">
                  <c:v>4404.4083952913379</c:v>
                </c:pt>
                <c:pt idx="685" formatCode="0.00">
                  <c:v>4404.4083952913379</c:v>
                </c:pt>
                <c:pt idx="686" formatCode="0.00">
                  <c:v>4404.3876145701151</c:v>
                </c:pt>
                <c:pt idx="687" formatCode="0.00">
                  <c:v>4404.5954217823473</c:v>
                </c:pt>
                <c:pt idx="688" formatCode="0.00">
                  <c:v>4404.6208204416207</c:v>
                </c:pt>
                <c:pt idx="689" formatCode="0.00">
                  <c:v>4404.5007540523302</c:v>
                </c:pt>
                <c:pt idx="690" formatCode="0.00">
                  <c:v>4404.4545746718341</c:v>
                </c:pt>
                <c:pt idx="691" formatCode="0.00">
                  <c:v>4404.4984450833053</c:v>
                </c:pt>
                <c:pt idx="692" formatCode="0.00">
                  <c:v>4404.4938271452556</c:v>
                </c:pt>
                <c:pt idx="693" formatCode="0.00">
                  <c:v>4404.5469334328263</c:v>
                </c:pt>
                <c:pt idx="694" formatCode="0.00">
                  <c:v>4404.5122988974545</c:v>
                </c:pt>
                <c:pt idx="695" formatCode="0.00">
                  <c:v>4404.5607872469755</c:v>
                </c:pt>
                <c:pt idx="696" formatCode="0.00">
                  <c:v>4404.6300563177201</c:v>
                </c:pt>
                <c:pt idx="697" formatCode="0.00">
                  <c:v>4404.5376975567269</c:v>
                </c:pt>
                <c:pt idx="698" formatCode="0.00">
                  <c:v>4404.5400065257518</c:v>
                </c:pt>
                <c:pt idx="699" formatCode="0.00">
                  <c:v>4404.422249105487</c:v>
                </c:pt>
                <c:pt idx="700" formatCode="0.00">
                  <c:v>4404.3552890037672</c:v>
                </c:pt>
                <c:pt idx="701" formatCode="0.00">
                  <c:v>4404.3483620966927</c:v>
                </c:pt>
                <c:pt idx="702" formatCode="0.00">
                  <c:v>4404.3391262205942</c:v>
                </c:pt>
                <c:pt idx="703" formatCode="0.00">
                  <c:v>4404.3391262205942</c:v>
                </c:pt>
                <c:pt idx="704" formatCode="0.00">
                  <c:v>4404.3853056010903</c:v>
                </c:pt>
                <c:pt idx="705" formatCode="0.00">
                  <c:v>4404.3968504462136</c:v>
                </c:pt>
                <c:pt idx="706" formatCode="0.00">
                  <c:v>4404.535388587703</c:v>
                </c:pt>
                <c:pt idx="707" formatCode="0.00">
                  <c:v>4404.6277473486953</c:v>
                </c:pt>
                <c:pt idx="708" formatCode="0.00">
                  <c:v>4404.5630962160003</c:v>
                </c:pt>
                <c:pt idx="709" formatCode="0.00">
                  <c:v>4404.3783786940157</c:v>
                </c:pt>
                <c:pt idx="710" formatCode="0.00">
                  <c:v>4404.3298903444947</c:v>
                </c:pt>
                <c:pt idx="711" formatCode="0.00">
                  <c:v>4404.2444584905761</c:v>
                </c:pt>
                <c:pt idx="712" formatCode="0.00">
                  <c:v>4404.2075149861794</c:v>
                </c:pt>
                <c:pt idx="713" formatCode="0.00">
                  <c:v>4404.2536943666755</c:v>
                </c:pt>
                <c:pt idx="714" formatCode="0.00">
                  <c:v>4404.3114185922959</c:v>
                </c:pt>
                <c:pt idx="715" formatCode="0.00">
                  <c:v>4404.4337939506113</c:v>
                </c:pt>
                <c:pt idx="716" formatCode="0.00">
                  <c:v>4404.4799733311074</c:v>
                </c:pt>
                <c:pt idx="717" formatCode="0.00">
                  <c:v>4404.5746410611246</c:v>
                </c:pt>
                <c:pt idx="718" formatCode="0.00">
                  <c:v>4404.616202503571</c:v>
                </c:pt>
                <c:pt idx="719" formatCode="0.00">
                  <c:v>4404.56771415405</c:v>
                </c:pt>
                <c:pt idx="720" formatCode="0.00">
                  <c:v>4404.5423154947766</c:v>
                </c:pt>
                <c:pt idx="721" formatCode="0.00">
                  <c:v>4404.6208204416207</c:v>
                </c:pt>
                <c:pt idx="722" formatCode="0.00">
                  <c:v>4404.6392921938186</c:v>
                </c:pt>
                <c:pt idx="723" formatCode="0.00">
                  <c:v>4404.5099899284296</c:v>
                </c:pt>
                <c:pt idx="724" formatCode="0.00">
                  <c:v>4404.4915181762308</c:v>
                </c:pt>
                <c:pt idx="725" formatCode="0.00">
                  <c:v>4404.4684284859832</c:v>
                </c:pt>
                <c:pt idx="726" formatCode="0.00">
                  <c:v>4404.5007540523302</c:v>
                </c:pt>
                <c:pt idx="727" formatCode="0.00">
                  <c:v>4404.56771415405</c:v>
                </c:pt>
                <c:pt idx="728" formatCode="0.00">
                  <c:v>4404.5723320920997</c:v>
                </c:pt>
                <c:pt idx="729" formatCode="0.00">
                  <c:v>4404.5815679681991</c:v>
                </c:pt>
                <c:pt idx="730" formatCode="0.00">
                  <c:v>4404.6739267291914</c:v>
                </c:pt>
                <c:pt idx="731" formatCode="0.00">
                  <c:v>4404.6416011628435</c:v>
                </c:pt>
                <c:pt idx="732" formatCode="0.00">
                  <c:v>4404.7039433265136</c:v>
                </c:pt>
                <c:pt idx="733" formatCode="0.00">
                  <c:v>4404.6739267291914</c:v>
                </c:pt>
                <c:pt idx="734" formatCode="0.00">
                  <c:v>4404.583876937224</c:v>
                </c:pt>
                <c:pt idx="735" formatCode="0.00">
                  <c:v>4404.5446244638015</c:v>
                </c:pt>
                <c:pt idx="736" formatCode="0.00">
                  <c:v>4404.551551370876</c:v>
                </c:pt>
                <c:pt idx="737" formatCode="0.00">
                  <c:v>4404.6369832247938</c:v>
                </c:pt>
                <c:pt idx="738" formatCode="0.00">
                  <c:v>4404.6554549769926</c:v>
                </c:pt>
                <c:pt idx="739" formatCode="0.00">
                  <c:v>4404.6900895123645</c:v>
                </c:pt>
                <c:pt idx="740" formatCode="0.00">
                  <c:v>4404.7339599238358</c:v>
                </c:pt>
                <c:pt idx="741" formatCode="0.00">
                  <c:v>4404.7732123972582</c:v>
                </c:pt>
                <c:pt idx="742" formatCode="0.00">
                  <c:v>4404.7039433265136</c:v>
                </c:pt>
                <c:pt idx="743" formatCode="0.00">
                  <c:v>4404.6462191008932</c:v>
                </c:pt>
                <c:pt idx="744" formatCode="0.00">
                  <c:v>4404.6439101318683</c:v>
                </c:pt>
                <c:pt idx="745" formatCode="0.00">
                  <c:v>4404.7524316760346</c:v>
                </c:pt>
                <c:pt idx="746" formatCode="0.00">
                  <c:v>4404.7685944592085</c:v>
                </c:pt>
                <c:pt idx="747" formatCode="0.00">
                  <c:v>4404.8724980653251</c:v>
                </c:pt>
                <c:pt idx="748" formatCode="0.00">
                  <c:v>4404.8378635299523</c:v>
                </c:pt>
                <c:pt idx="749" formatCode="0.00">
                  <c:v>4404.7685944592085</c:v>
                </c:pt>
                <c:pt idx="750" formatCode="0.00">
                  <c:v>4404.7270330167621</c:v>
                </c:pt>
                <c:pt idx="751" formatCode="0.00">
                  <c:v>4404.810155901655</c:v>
                </c:pt>
                <c:pt idx="752" formatCode="0.00">
                  <c:v>4404.8009200255556</c:v>
                </c:pt>
                <c:pt idx="753" formatCode="0.00">
                  <c:v>4404.7593585831091</c:v>
                </c:pt>
                <c:pt idx="754" formatCode="0.00">
                  <c:v>4404.7709034282334</c:v>
                </c:pt>
                <c:pt idx="755" formatCode="0.00">
                  <c:v>4404.8286276538538</c:v>
                </c:pt>
                <c:pt idx="756" formatCode="0.00">
                  <c:v>4404.8678801272754</c:v>
                </c:pt>
                <c:pt idx="757" formatCode="0.00">
                  <c:v>4404.8401724989772</c:v>
                </c:pt>
                <c:pt idx="758" formatCode="0.00">
                  <c:v>4404.9302222909446</c:v>
                </c:pt>
                <c:pt idx="759" formatCode="0.00">
                  <c:v>4404.9325312599694</c:v>
                </c:pt>
                <c:pt idx="760" formatCode="0.00">
                  <c:v>4404.8517173441014</c:v>
                </c:pt>
                <c:pt idx="761" formatCode="0.00">
                  <c:v>4404.7154881716378</c:v>
                </c:pt>
                <c:pt idx="762" formatCode="0.00">
                  <c:v>4404.6831626052908</c:v>
                </c:pt>
                <c:pt idx="763" formatCode="0.00">
                  <c:v>4404.74550476896</c:v>
                </c:pt>
                <c:pt idx="764" formatCode="0.00">
                  <c:v>4404.8240097158041</c:v>
                </c:pt>
                <c:pt idx="765" formatCode="0.00">
                  <c:v>4404.9163684767964</c:v>
                </c:pt>
                <c:pt idx="766" formatCode="0.00">
                  <c:v>4405.0202720829129</c:v>
                </c:pt>
                <c:pt idx="767" formatCode="0.00">
                  <c:v>4404.8817339414236</c:v>
                </c:pt>
                <c:pt idx="768" formatCode="0.00">
                  <c:v>4404.8840429104484</c:v>
                </c:pt>
                <c:pt idx="769" formatCode="0.00">
                  <c:v>4404.9417671360688</c:v>
                </c:pt>
                <c:pt idx="770" formatCode="0.00">
                  <c:v>4404.8055379636053</c:v>
                </c:pt>
                <c:pt idx="771" formatCode="0.00">
                  <c:v>4404.7662854901837</c:v>
                </c:pt>
                <c:pt idx="772" formatCode="0.00">
                  <c:v>4404.7478137379849</c:v>
                </c:pt>
                <c:pt idx="773" formatCode="0.00">
                  <c:v>4404.8724980653251</c:v>
                </c:pt>
                <c:pt idx="774" formatCode="0.00">
                  <c:v>4404.8678801272754</c:v>
                </c:pt>
                <c:pt idx="775" formatCode="0.00">
                  <c:v>4405.0479797112102</c:v>
                </c:pt>
                <c:pt idx="776" formatCode="0.00">
                  <c:v>4405.0641424943842</c:v>
                </c:pt>
                <c:pt idx="777" formatCode="0.00">
                  <c:v>4405.3989430029815</c:v>
                </c:pt>
                <c:pt idx="778" formatCode="0.00">
                  <c:v>4405.793776706224</c:v>
                </c:pt>
                <c:pt idx="779" formatCode="0.00">
                  <c:v>4407.1283608025642</c:v>
                </c:pt>
                <c:pt idx="780" formatCode="0.00">
                  <c:v>4408.0150049080912</c:v>
                </c:pt>
                <c:pt idx="781" formatCode="0.00">
                  <c:v>4408.4329283015813</c:v>
                </c:pt>
                <c:pt idx="782" formatCode="0.00">
                  <c:v>4408.5714664430698</c:v>
                </c:pt>
                <c:pt idx="783" formatCode="0.00">
                  <c:v>4408.7307853057819</c:v>
                </c:pt>
                <c:pt idx="784" formatCode="0.00">
                  <c:v>4408.9316656109404</c:v>
                </c:pt>
                <c:pt idx="785" formatCode="0.00">
                  <c:v>4408.970918084362</c:v>
                </c:pt>
                <c:pt idx="786" formatCode="0.00">
                  <c:v>4408.9432104560647</c:v>
                </c:pt>
                <c:pt idx="787" formatCode="0.00">
                  <c:v>4408.841615818973</c:v>
                </c:pt>
                <c:pt idx="788" formatCode="0.00">
                  <c:v>4408.7631108721298</c:v>
                </c:pt>
                <c:pt idx="789" formatCode="0.00">
                  <c:v>4408.712313553584</c:v>
                </c:pt>
                <c:pt idx="790" formatCode="0.00">
                  <c:v>4408.6176458235668</c:v>
                </c:pt>
                <c:pt idx="791" formatCode="0.00">
                  <c:v>#N/A</c:v>
                </c:pt>
                <c:pt idx="792" formatCode="0.00">
                  <c:v>4408.7136989349983</c:v>
                </c:pt>
                <c:pt idx="793" formatCode="0.00">
                  <c:v>4408.6836823376761</c:v>
                </c:pt>
                <c:pt idx="794" formatCode="0.00">
                  <c:v>4407.783184418</c:v>
                </c:pt>
                <c:pt idx="795" formatCode="0.00">
                  <c:v>4407.6700449357841</c:v>
                </c:pt>
                <c:pt idx="796" formatCode="0.00">
                  <c:v>4408.5058917227652</c:v>
                </c:pt>
                <c:pt idx="797" formatCode="0.00">
                  <c:v>4408.4689482183685</c:v>
                </c:pt>
                <c:pt idx="798" formatCode="0.00">
                  <c:v>4408.4273867759221</c:v>
                </c:pt>
                <c:pt idx="799" formatCode="0.00">
                  <c:v>4408.0325530726795</c:v>
                </c:pt>
                <c:pt idx="800" formatCode="0.00">
                  <c:v>4407.912486683389</c:v>
                </c:pt>
                <c:pt idx="801" formatCode="0.00">
                  <c:v>4408.2657589441851</c:v>
                </c:pt>
                <c:pt idx="802" formatCode="0.00">
                  <c:v>4408.3604266742022</c:v>
                </c:pt>
                <c:pt idx="803" formatCode="0.00">
                  <c:v>4408.3719715193265</c:v>
                </c:pt>
                <c:pt idx="804" formatCode="0.00">
                  <c:v>4408.7136989349983</c:v>
                </c:pt>
                <c:pt idx="805" formatCode="0.00">
                  <c:v>4410.1960570489264</c:v>
                </c:pt>
                <c:pt idx="806" formatCode="0.00">
                  <c:v>4410.6301432255905</c:v>
                </c:pt>
                <c:pt idx="807" formatCode="0.00">
                  <c:v>4410.9002926014937</c:v>
                </c:pt>
                <c:pt idx="808" formatCode="0.00">
                  <c:v>4410.992651362486</c:v>
                </c:pt>
                <c:pt idx="809" formatCode="0.00">
                  <c:v>4410.9349271368656</c:v>
                </c:pt>
                <c:pt idx="810" formatCode="0.00">
                  <c:v>4410.8587311590472</c:v>
                </c:pt>
                <c:pt idx="811" formatCode="0.00">
                  <c:v>4410.6878674512109</c:v>
                </c:pt>
                <c:pt idx="812" formatCode="0.00">
                  <c:v>4411.0711563093291</c:v>
                </c:pt>
                <c:pt idx="813" formatCode="0.00">
                  <c:v>4409.7758246864114</c:v>
                </c:pt>
                <c:pt idx="814" formatCode="0.00">
                  <c:v>4410.8102428095262</c:v>
                </c:pt>
                <c:pt idx="815" formatCode="0.00">
                  <c:v>4410.5216216814242</c:v>
                </c:pt>
                <c:pt idx="816" formatCode="0.00">
                  <c:v>4410.3830835399358</c:v>
                </c:pt>
                <c:pt idx="817" formatCode="0.00">
                  <c:v>4410.3022696240678</c:v>
                </c:pt>
                <c:pt idx="818" formatCode="0.00">
                  <c:v>4410.1060072569589</c:v>
                </c:pt>
                <c:pt idx="819" formatCode="0.00">
                  <c:v>4409.9720870535202</c:v>
                </c:pt>
                <c:pt idx="820" formatCode="0.00">
                  <c:v>4410.1221700401329</c:v>
                </c:pt>
                <c:pt idx="821" formatCode="0.00">
                  <c:v>4409.9628511774208</c:v>
                </c:pt>
                <c:pt idx="822" formatCode="0.00">
                  <c:v>4409.7735157173865</c:v>
                </c:pt>
                <c:pt idx="823" formatCode="0.00">
                  <c:v>4409.7688977793368</c:v>
                </c:pt>
                <c:pt idx="824" formatCode="0.00">
                  <c:v>4409.6488313900463</c:v>
                </c:pt>
                <c:pt idx="825" formatCode="0.00">
                  <c:v>4409.3278846955982</c:v>
                </c:pt>
                <c:pt idx="826" formatCode="0.00">
                  <c:v>4409.5356919078304</c:v>
                </c:pt>
                <c:pt idx="827" formatCode="0.00">
                  <c:v>4409.2493797487541</c:v>
                </c:pt>
                <c:pt idx="828" formatCode="0.00">
                  <c:v>4409.3417385097464</c:v>
                </c:pt>
                <c:pt idx="829" formatCode="0.00">
                  <c:v>4409.0415725365219</c:v>
                </c:pt>
                <c:pt idx="830" formatCode="0.00">
                  <c:v>4409.0138649082237</c:v>
                </c:pt>
                <c:pt idx="831" formatCode="0.00">
                  <c:v>4408.7552603774448</c:v>
                </c:pt>
                <c:pt idx="832" formatCode="0.00">
                  <c:v>4408.8406922313634</c:v>
                </c:pt>
                <c:pt idx="833" formatCode="0.00">
                  <c:v>4409.3417385097464</c:v>
                </c:pt>
                <c:pt idx="834" formatCode="0.00">
                  <c:v>4409.7388811820138</c:v>
                </c:pt>
                <c:pt idx="835" formatCode="0.00">
                  <c:v>4409.4248613946402</c:v>
                </c:pt>
                <c:pt idx="836" formatCode="0.00">
                  <c:v>4409.6649941732203</c:v>
                </c:pt>
                <c:pt idx="837" formatCode="0.00">
                  <c:v>4410.3507579735888</c:v>
                </c:pt>
                <c:pt idx="838" formatCode="0.00">
                  <c:v>4410.8287145617242</c:v>
                </c:pt>
                <c:pt idx="839" formatCode="0.00">
                  <c:v>4411.0803921854285</c:v>
                </c:pt>
                <c:pt idx="840" formatCode="0.00">
                  <c:v>4410.8541132209975</c:v>
                </c:pt>
                <c:pt idx="841" formatCode="0.00">
                  <c:v>4410.5354754955733</c:v>
                </c:pt>
                <c:pt idx="842" formatCode="0.00">
                  <c:v>4410.5377844645982</c:v>
                </c:pt>
                <c:pt idx="843" formatCode="0.00">
                  <c:v>4410.7178840485331</c:v>
                </c:pt>
                <c:pt idx="844" formatCode="0.00">
                  <c:v>4410.6555418848639</c:v>
                </c:pt>
                <c:pt idx="845" formatCode="0.00">
                  <c:v>4410.540093433623</c:v>
                </c:pt>
                <c:pt idx="846" formatCode="0.00">
                  <c:v>4409.9305256110729</c:v>
                </c:pt>
                <c:pt idx="847" formatCode="0.00">
                  <c:v>4410.2907247789435</c:v>
                </c:pt>
                <c:pt idx="848" formatCode="0.00">
                  <c:v>4386.2612841377477</c:v>
                </c:pt>
                <c:pt idx="849" formatCode="0.00">
                  <c:v>4408.8868716118595</c:v>
                </c:pt>
                <c:pt idx="850" formatCode="0.00">
                  <c:v>4386.7992739205283</c:v>
                </c:pt>
                <c:pt idx="851" formatCode="0.00">
                  <c:v>4386.0534769255146</c:v>
                </c:pt>
                <c:pt idx="852" formatCode="0.00">
                  <c:v>4386.6815165002627</c:v>
                </c:pt>
                <c:pt idx="853" formatCode="0.00">
                  <c:v>4386.5106527924272</c:v>
                </c:pt>
                <c:pt idx="854" formatCode="0.00">
                  <c:v>4407.880161117042</c:v>
                </c:pt>
                <c:pt idx="855" formatCode="0.00">
                  <c:v>4409.4063896424414</c:v>
                </c:pt>
                <c:pt idx="856" formatCode="0.00">
                  <c:v>4410.4431167345811</c:v>
                </c:pt>
                <c:pt idx="857" formatCode="0.00">
                  <c:v>4410.7225019865828</c:v>
                </c:pt>
                <c:pt idx="858" formatCode="0.00">
                  <c:v>4410.6232163185159</c:v>
                </c:pt>
                <c:pt idx="859" formatCode="0.00">
                  <c:v>4410.1660404516042</c:v>
                </c:pt>
                <c:pt idx="860" formatCode="0.00">
                  <c:v>4410.265326119671</c:v>
                </c:pt>
                <c:pt idx="861" formatCode="0.00">
                  <c:v>4410.637070132665</c:v>
                </c:pt>
                <c:pt idx="862" formatCode="0.00">
                  <c:v>4410.782535181228</c:v>
                </c:pt>
                <c:pt idx="863" formatCode="0.00">
                  <c:v>4410.782535181228</c:v>
                </c:pt>
                <c:pt idx="864" formatCode="0.00">
                  <c:v>4410.7802262122032</c:v>
                </c:pt>
                <c:pt idx="865" formatCode="0.00">
                  <c:v>4410.7317378626822</c:v>
                </c:pt>
                <c:pt idx="866" formatCode="0.00">
                  <c:v>4410.7409737387816</c:v>
                </c:pt>
                <c:pt idx="867" formatCode="0.00">
                  <c:v>4410.5585651858219</c:v>
                </c:pt>
                <c:pt idx="868" formatCode="0.00">
                  <c:v>4410.6416880707147</c:v>
                </c:pt>
                <c:pt idx="869" formatCode="0.00">
                  <c:v>4410.4569705487302</c:v>
                </c:pt>
                <c:pt idx="870" formatCode="0.00">
                  <c:v>4410.5608741548467</c:v>
                </c:pt>
                <c:pt idx="871" formatCode="0.00">
                  <c:v>4410.2930337479684</c:v>
                </c:pt>
                <c:pt idx="872" formatCode="0.00">
                  <c:v>4410.3969373540849</c:v>
                </c:pt>
                <c:pt idx="873" formatCode="0.00">
                  <c:v>4410.3299772523651</c:v>
                </c:pt>
                <c:pt idx="874" formatCode="0.00">
                  <c:v>4410.3276682833402</c:v>
                </c:pt>
                <c:pt idx="875" formatCode="0.00">
                  <c:v>4410.1129341640335</c:v>
                </c:pt>
                <c:pt idx="876" formatCode="0.00">
                  <c:v>4409.9097448898501</c:v>
                </c:pt>
                <c:pt idx="877" formatCode="0.00">
                  <c:v>4409.8243130359324</c:v>
                </c:pt>
                <c:pt idx="878" formatCode="0.00">
                  <c:v>4409.9212897349744</c:v>
                </c:pt>
                <c:pt idx="879" formatCode="0.00">
                  <c:v>4409.8427847881303</c:v>
                </c:pt>
                <c:pt idx="880" formatCode="0.00">
                  <c:v>4409.7157914917661</c:v>
                </c:pt>
                <c:pt idx="881" formatCode="0.00">
                  <c:v>4408.443549559096</c:v>
                </c:pt>
                <c:pt idx="882" formatCode="0.00">
                  <c:v>4408.6998451208492</c:v>
                </c:pt>
                <c:pt idx="883" formatCode="0.00">
                  <c:v>4408.896107487958</c:v>
                </c:pt>
                <c:pt idx="884" formatCode="0.00">
                  <c:v>4408.9307420233308</c:v>
                </c:pt>
                <c:pt idx="885" formatCode="0.00">
                  <c:v>4409.0461904745707</c:v>
                </c:pt>
                <c:pt idx="886" formatCode="0.00">
                  <c:v>4410.4177180753086</c:v>
                </c:pt>
                <c:pt idx="887" formatCode="0.00">
                  <c:v>4409.5934161334508</c:v>
                </c:pt>
                <c:pt idx="888" formatCode="0.00">
                  <c:v>4410.734046831707</c:v>
                </c:pt>
                <c:pt idx="889" formatCode="0.00">
                  <c:v>4410.814860747575</c:v>
                </c:pt>
                <c:pt idx="890" formatCode="0.00">
                  <c:v>4410.8841298183197</c:v>
                </c:pt>
                <c:pt idx="891" formatCode="0.00">
                  <c:v>4411.3020532118107</c:v>
                </c:pt>
                <c:pt idx="892" formatCode="0.00">
                  <c:v>4411.1011729066522</c:v>
                </c:pt>
                <c:pt idx="893" formatCode="0.00">
                  <c:v>4411.0457576500567</c:v>
                </c:pt>
                <c:pt idx="894" formatCode="0.00">
                  <c:v>4411.041139712007</c:v>
                </c:pt>
                <c:pt idx="895" formatCode="0.00">
                  <c:v>4410.863349097096</c:v>
                </c:pt>
                <c:pt idx="896" formatCode="0.00">
                  <c:v>4410.5516382787473</c:v>
                </c:pt>
                <c:pt idx="897" formatCode="0.00">
                  <c:v>4410.7779172431783</c:v>
                </c:pt>
                <c:pt idx="898" formatCode="0.00">
                  <c:v>4410.7363558007319</c:v>
                </c:pt>
                <c:pt idx="899" formatCode="0.00">
                  <c:v>4410.6116714733926</c:v>
                </c:pt>
                <c:pt idx="900" formatCode="0.00">
                  <c:v>4410.3322862213899</c:v>
                </c:pt>
                <c:pt idx="901" formatCode="0.00">
                  <c:v>4410.2330005533231</c:v>
                </c:pt>
                <c:pt idx="902" formatCode="0.00">
                  <c:v>4410.1083162259838</c:v>
                </c:pt>
                <c:pt idx="903" formatCode="0.00">
                  <c:v>4409.7781336554362</c:v>
                </c:pt>
                <c:pt idx="904" formatCode="0.00">
                  <c:v>4387.4758018447974</c:v>
                </c:pt>
                <c:pt idx="905" formatCode="0.00">
                  <c:v>4386.0904204299113</c:v>
                </c:pt>
                <c:pt idx="906" formatCode="0.00">
                  <c:v>4385.9472643503732</c:v>
                </c:pt>
                <c:pt idx="907" formatCode="0.00">
                  <c:v>4386.0881114608865</c:v>
                </c:pt>
                <c:pt idx="908" formatCode="0.00">
                  <c:v>4387.094821955704</c:v>
                </c:pt>
                <c:pt idx="909" formatCode="0.00">
                  <c:v>4386.0557858945394</c:v>
                </c:pt>
                <c:pt idx="910" formatCode="0.00">
                  <c:v>4406.3054442421217</c:v>
                </c:pt>
                <c:pt idx="911" formatCode="0.00">
                  <c:v>4407.362952055485</c:v>
                </c:pt>
                <c:pt idx="912" formatCode="0.00">
                  <c:v>4407.3098457679143</c:v>
                </c:pt>
                <c:pt idx="913" formatCode="0.00">
                  <c:v>4407.4345300952536</c:v>
                </c:pt>
                <c:pt idx="914" formatCode="0.00">
                  <c:v>4407.7485498826281</c:v>
                </c:pt>
                <c:pt idx="915" formatCode="0.00">
                  <c:v>4407.508417104048</c:v>
                </c:pt>
                <c:pt idx="916" formatCode="0.00">
                  <c:v>4407.3190816440137</c:v>
                </c:pt>
                <c:pt idx="917" formatCode="0.00">
                  <c:v>4385.9888257928196</c:v>
                </c:pt>
                <c:pt idx="918" formatCode="0.00">
                  <c:v>4386.3744236199627</c:v>
                </c:pt>
                <c:pt idx="919" formatCode="0.00">
                  <c:v>4386.0973473369859</c:v>
                </c:pt>
                <c:pt idx="920" formatCode="0.00">
                  <c:v>4406.6240819675459</c:v>
                </c:pt>
                <c:pt idx="921" formatCode="0.00">
                  <c:v>4387.5312171013929</c:v>
                </c:pt>
                <c:pt idx="922" formatCode="0.00">
                  <c:v>4386.22434063335</c:v>
                </c:pt>
                <c:pt idx="923" formatCode="0.00">
                  <c:v>4386.014224452093</c:v>
                </c:pt>
                <c:pt idx="924" formatCode="0.00">
                  <c:v>4385.9218656910998</c:v>
                </c:pt>
                <c:pt idx="925" formatCode="0.00">
                  <c:v>4384.8066336521169</c:v>
                </c:pt>
                <c:pt idx="926" formatCode="0.00">
                  <c:v>4405.3426041587763</c:v>
                </c:pt>
                <c:pt idx="927" formatCode="0.00">
                  <c:v>4407.1597627813017</c:v>
                </c:pt>
                <c:pt idx="928" formatCode="0.00">
                  <c:v>4406.7372214497609</c:v>
                </c:pt>
                <c:pt idx="929" formatCode="0.00">
                  <c:v>4406.4116568172631</c:v>
                </c:pt>
                <c:pt idx="930" formatCode="0.00">
                  <c:v>4386.6399550578162</c:v>
                </c:pt>
                <c:pt idx="931" formatCode="0.00">
                  <c:v>4386.0373141423406</c:v>
                </c:pt>
                <c:pt idx="932" formatCode="0.00">
                  <c:v>4386.0234603281915</c:v>
                </c:pt>
                <c:pt idx="933" formatCode="0.00">
                  <c:v>4386.272828982871</c:v>
                </c:pt>
                <c:pt idx="934" formatCode="0.00">
                  <c:v>4388.644140171351</c:v>
                </c:pt>
                <c:pt idx="935" formatCode="0.00">
                  <c:v>4386.1319818723578</c:v>
                </c:pt>
                <c:pt idx="936" formatCode="0.00">
                  <c:v>4388.1061503885703</c:v>
                </c:pt>
                <c:pt idx="937" formatCode="0.00">
                  <c:v>4389.0528276887426</c:v>
                </c:pt>
                <c:pt idx="938" formatCode="0.00">
                  <c:v>4388.7018643969714</c:v>
                </c:pt>
                <c:pt idx="939" formatCode="0.00">
                  <c:v>4406.4901617641062</c:v>
                </c:pt>
                <c:pt idx="940" formatCode="0.00">
                  <c:v>4407.7808754489752</c:v>
                </c:pt>
                <c:pt idx="941" formatCode="0.00">
                  <c:v>4407.7924202940994</c:v>
                </c:pt>
                <c:pt idx="942" formatCode="0.00">
                  <c:v>4407.2498125732691</c:v>
                </c:pt>
                <c:pt idx="943" formatCode="0.00">
                  <c:v>4408.3142472937061</c:v>
                </c:pt>
                <c:pt idx="944" formatCode="0.00">
                  <c:v>4409.3579012929204</c:v>
                </c:pt>
                <c:pt idx="945" formatCode="0.00">
                  <c:v>4409.1824196470352</c:v>
                </c:pt>
                <c:pt idx="946" formatCode="0.00">
                  <c:v>4409.6026520095502</c:v>
                </c:pt>
                <c:pt idx="947" formatCode="0.00">
                  <c:v>4409.9951767437678</c:v>
                </c:pt>
                <c:pt idx="948" formatCode="0.00">
                  <c:v>4410.2814889028441</c:v>
                </c:pt>
                <c:pt idx="949" formatCode="0.00">
                  <c:v>4392.6594373054959</c:v>
                </c:pt>
                <c:pt idx="950" formatCode="0.00">
                  <c:v>4392.3154009207992</c:v>
                </c:pt>
                <c:pt idx="951" formatCode="0.00">
                  <c:v>4390.1195713782045</c:v>
                </c:pt>
                <c:pt idx="952" formatCode="0.00">
                  <c:v>4390.6390894087872</c:v>
                </c:pt>
                <c:pt idx="953" formatCode="0.00">
                  <c:v>4390.0133588030631</c:v>
                </c:pt>
                <c:pt idx="954" formatCode="0.00">
                  <c:v>4390.094172718932</c:v>
                </c:pt>
                <c:pt idx="955" formatCode="0.00">
                  <c:v>4389.9394717942696</c:v>
                </c:pt>
                <c:pt idx="956" formatCode="0.00">
                  <c:v>4389.2698707770742</c:v>
                </c:pt>
                <c:pt idx="957" formatCode="0.00">
                  <c:v>4388.3347383220262</c:v>
                </c:pt>
                <c:pt idx="958" formatCode="0.00">
                  <c:v>4388.2747051273818</c:v>
                </c:pt>
                <c:pt idx="959" formatCode="0.00">
                  <c:v>4389.094389131189</c:v>
                </c:pt>
                <c:pt idx="960" formatCode="0.00">
                  <c:v>4407.2428856661945</c:v>
                </c:pt>
                <c:pt idx="961" formatCode="0.00">
                  <c:v>4407.783184418</c:v>
                </c:pt>
                <c:pt idx="962" formatCode="0.00">
                  <c:v>4408.4412405900712</c:v>
                </c:pt>
                <c:pt idx="963" formatCode="0.00">
                  <c:v>4408.8984164569829</c:v>
                </c:pt>
                <c:pt idx="964" formatCode="0.00">
                  <c:v>4409.2563066558287</c:v>
                </c:pt>
                <c:pt idx="965" formatCode="0.00">
                  <c:v>4409.2909411912005</c:v>
                </c:pt>
                <c:pt idx="966" formatCode="0.00">
                  <c:v>4409.7365722129889</c:v>
                </c:pt>
                <c:pt idx="967" formatCode="0.00">
                  <c:v>4410.0205754030412</c:v>
                </c:pt>
                <c:pt idx="968" formatCode="0.00">
                  <c:v>4410.1406417923308</c:v>
                </c:pt>
                <c:pt idx="969" formatCode="0.00">
                  <c:v>4409.7966054076342</c:v>
                </c:pt>
                <c:pt idx="970" formatCode="0.00">
                  <c:v>4410.2607081816213</c:v>
                </c:pt>
                <c:pt idx="971" formatCode="0.00">
                  <c:v>4410.2560902435716</c:v>
                </c:pt>
                <c:pt idx="972" formatCode="0.00">
                  <c:v>4410.5862728141192</c:v>
                </c:pt>
                <c:pt idx="973" formatCode="0.00">
                  <c:v>4410.3646117877379</c:v>
                </c:pt>
                <c:pt idx="974" formatCode="0.00">
                  <c:v>4410.4939140531269</c:v>
                </c:pt>
                <c:pt idx="975" formatCode="0.00">
                  <c:v>4410.6185983804662</c:v>
                </c:pt>
                <c:pt idx="976" formatCode="0.00">
                  <c:v>4410.7963889953771</c:v>
                </c:pt>
                <c:pt idx="977" formatCode="0.00">
                  <c:v>4410.5747279689949</c:v>
                </c:pt>
                <c:pt idx="978" formatCode="0.00">
                  <c:v>4410.7640634290301</c:v>
                </c:pt>
                <c:pt idx="979" formatCode="0.00">
                  <c:v>4410.7155750795082</c:v>
                </c:pt>
                <c:pt idx="980" formatCode="0.00">
                  <c:v>4410.5816548760695</c:v>
                </c:pt>
                <c:pt idx="981" formatCode="0.00">
                  <c:v>4410.5308575575236</c:v>
                </c:pt>
                <c:pt idx="982" formatCode="0.00">
                  <c:v>4410.588581783144</c:v>
                </c:pt>
                <c:pt idx="983" formatCode="0.00">
                  <c:v>4410.5608741548467</c:v>
                </c:pt>
                <c:pt idx="984" formatCode="0.00">
                  <c:v>4410.4200270443325</c:v>
                </c:pt>
                <c:pt idx="985" formatCode="0.00">
                  <c:v>4410.4523526106805</c:v>
                </c:pt>
                <c:pt idx="986" formatCode="0.00">
                  <c:v>4410.491605084102</c:v>
                </c:pt>
                <c:pt idx="987" formatCode="0.00">
                  <c:v>4410.4662064248296</c:v>
                </c:pt>
                <c:pt idx="988" formatCode="0.00">
                  <c:v>4410.5123858053257</c:v>
                </c:pt>
                <c:pt idx="989" formatCode="0.00">
                  <c:v>4391.6573447487281</c:v>
                </c:pt>
                <c:pt idx="990" formatCode="0.00">
                  <c:v>4391.5834577399337</c:v>
                </c:pt>
                <c:pt idx="991" formatCode="0.00">
                  <c:v>4391.0177603288557</c:v>
                </c:pt>
                <c:pt idx="992" formatCode="0.00">
                  <c:v>4390.7984082714984</c:v>
                </c:pt>
                <c:pt idx="993" formatCode="0.00">
                  <c:v>4390.4728436390005</c:v>
                </c:pt>
                <c:pt idx="994" formatCode="0.00">
                  <c:v>4390.7730096122259</c:v>
                </c:pt>
                <c:pt idx="995" formatCode="0.00">
                  <c:v>4388.5979607908548</c:v>
                </c:pt>
                <c:pt idx="996" formatCode="0.00">
                  <c:v>4389.1959837682807</c:v>
                </c:pt>
                <c:pt idx="997" formatCode="0.00">
                  <c:v>4389.1220967594863</c:v>
                </c:pt>
                <c:pt idx="998" formatCode="0.00">
                  <c:v>4387.8729445170648</c:v>
                </c:pt>
                <c:pt idx="999" formatCode="0.00">
                  <c:v>4389.3553026309928</c:v>
                </c:pt>
                <c:pt idx="1000" formatCode="0.00">
                  <c:v>4389.5584919051762</c:v>
                </c:pt>
                <c:pt idx="1001" formatCode="0.00">
                  <c:v>4389.2467810868266</c:v>
                </c:pt>
                <c:pt idx="1002" formatCode="0.00">
                  <c:v>4406.993517011515</c:v>
                </c:pt>
                <c:pt idx="1003" formatCode="0.00">
                  <c:v>4407.6561911216359</c:v>
                </c:pt>
                <c:pt idx="1004" formatCode="0.00">
                  <c:v>4406.8942313434482</c:v>
                </c:pt>
                <c:pt idx="1005" formatCode="0.00">
                  <c:v>4388.9027447021299</c:v>
                </c:pt>
                <c:pt idx="1006" formatCode="0.00">
                  <c:v>4386.0098374109457</c:v>
                </c:pt>
                <c:pt idx="1007" formatCode="0.00">
                  <c:v>#N/A</c:v>
                </c:pt>
                <c:pt idx="1008" formatCode="0.00">
                  <c:v>4406.5434989485793</c:v>
                </c:pt>
                <c:pt idx="1009" formatCode="0.00">
                  <c:v>4406.2271701921809</c:v>
                </c:pt>
                <c:pt idx="1010" formatCode="0.00">
                  <c:v>4406.7005088422666</c:v>
                </c:pt>
                <c:pt idx="1011" formatCode="0.00">
                  <c:v>4406.8459738908296</c:v>
                </c:pt>
                <c:pt idx="1012" formatCode="0.00">
                  <c:v>4406.6312397715228</c:v>
                </c:pt>
                <c:pt idx="1013" formatCode="0.00">
                  <c:v>4406.839046983755</c:v>
                </c:pt>
                <c:pt idx="1014" formatCode="0.00">
                  <c:v>4407.176156461378</c:v>
                </c:pt>
                <c:pt idx="1015" formatCode="0.00">
                  <c:v>4407.1715385233283</c:v>
                </c:pt>
                <c:pt idx="1016" formatCode="0.00">
                  <c:v>4407.2939138816428</c:v>
                </c:pt>
                <c:pt idx="1017" formatCode="0.00">
                  <c:v>4407.4232161470327</c:v>
                </c:pt>
                <c:pt idx="1018" formatCode="0.00">
                  <c:v>4407.4439968682555</c:v>
                </c:pt>
                <c:pt idx="1019" formatCode="0.00">
                  <c:v>4407.5848439787687</c:v>
                </c:pt>
                <c:pt idx="1020" formatCode="0.00">
                  <c:v>4407.887318921019</c:v>
                </c:pt>
                <c:pt idx="1021" formatCode="0.00">
                  <c:v>4407.7141462441587</c:v>
                </c:pt>
                <c:pt idx="1022" formatCode="0.00">
                  <c:v>4408.1667041730207</c:v>
                </c:pt>
                <c:pt idx="1023" formatCode="0.00">
                  <c:v>4408.1713221110704</c:v>
                </c:pt>
                <c:pt idx="1024" formatCode="0.00">
                  <c:v>4408.6700594204294</c:v>
                </c:pt>
                <c:pt idx="1025" formatCode="0.00">
                  <c:v>4409.0071688980515</c:v>
                </c:pt>
                <c:pt idx="1026" formatCode="0.00">
                  <c:v>4409.2957900261526</c:v>
                </c:pt>
                <c:pt idx="1027" formatCode="0.00">
                  <c:v>4409.4297102295923</c:v>
                </c:pt>
                <c:pt idx="1028" formatCode="0.00">
                  <c:v>4409.5174510525349</c:v>
                </c:pt>
                <c:pt idx="1029" formatCode="0.00">
                  <c:v>4409.4620357959393</c:v>
                </c:pt>
                <c:pt idx="1030" formatCode="0.00">
                  <c:v>4409.3742949729967</c:v>
                </c:pt>
                <c:pt idx="1031" formatCode="0.00">
                  <c:v>4408.1643952039958</c:v>
                </c:pt>
                <c:pt idx="1032" formatCode="0.00">
                  <c:v>4409.0394944643995</c:v>
                </c:pt>
                <c:pt idx="1033" formatCode="0.00">
                  <c:v>4408.3144781906085</c:v>
                </c:pt>
                <c:pt idx="1034" formatCode="0.00">
                  <c:v>4408.4807239603952</c:v>
                </c:pt>
                <c:pt idx="1035" formatCode="0.00">
                  <c:v>4408.4945777745443</c:v>
                </c:pt>
                <c:pt idx="1036" formatCode="0.00">
                  <c:v>4408.2659898410875</c:v>
                </c:pt>
                <c:pt idx="1037" formatCode="0.00">
                  <c:v>4408.4229997347747</c:v>
                </c:pt>
                <c:pt idx="1038" formatCode="0.00">
                  <c:v>4408.596172411636</c:v>
                </c:pt>
                <c:pt idx="1039" formatCode="0.00">
                  <c:v>4408.6839132345785</c:v>
                </c:pt>
                <c:pt idx="1040" formatCode="0.00">
                  <c:v>4408.5777006594371</c:v>
                </c:pt>
                <c:pt idx="1041" formatCode="0.00">
                  <c:v>4408.4714880842957</c:v>
                </c:pt>
                <c:pt idx="1042" formatCode="0.00">
                  <c:v>4408.3722024162289</c:v>
                </c:pt>
                <c:pt idx="1043" formatCode="0.00">
                  <c:v>4392.9967776800204</c:v>
                </c:pt>
                <c:pt idx="1044" formatCode="0.00">
                  <c:v>4393.1122261312603</c:v>
                </c:pt>
                <c:pt idx="1045" formatCode="0.00">
                  <c:v>4392.4102995477188</c:v>
                </c:pt>
                <c:pt idx="1046" formatCode="0.00">
                  <c:v>4392.5396018131078</c:v>
                </c:pt>
                <c:pt idx="1047" formatCode="0.00">
                  <c:v>4391.680665335879</c:v>
                </c:pt>
                <c:pt idx="1048" formatCode="0.00">
                  <c:v>4391.5352002873151</c:v>
                </c:pt>
                <c:pt idx="1049" formatCode="0.00">
                  <c:v>4392.2278909947581</c:v>
                </c:pt>
                <c:pt idx="1050" formatCode="0.00">
                  <c:v>4391.8676918268884</c:v>
                </c:pt>
                <c:pt idx="1051" formatCode="0.00">
                  <c:v>4391.7406985305233</c:v>
                </c:pt>
                <c:pt idx="1052" formatCode="0.00">
                  <c:v>4391.5906155439106</c:v>
                </c:pt>
                <c:pt idx="1053" formatCode="0.00">
                  <c:v>4391.4220608051</c:v>
                </c:pt>
                <c:pt idx="1054" formatCode="0.00">
                  <c:v>4391.2881406016613</c:v>
                </c:pt>
                <c:pt idx="1055" formatCode="0.00">
                  <c:v>4391.1634562743211</c:v>
                </c:pt>
                <c:pt idx="1056" formatCode="0.00">
                  <c:v>4391.7637882207719</c:v>
                </c:pt>
                <c:pt idx="1057" formatCode="0.00">
                  <c:v>4391.5975424509852</c:v>
                </c:pt>
                <c:pt idx="1058" formatCode="0.00">
                  <c:v>4392.1840205832868</c:v>
                </c:pt>
                <c:pt idx="1059" formatCode="0.00">
                  <c:v>4392.1724757381635</c:v>
                </c:pt>
                <c:pt idx="1060" formatCode="0.00">
                  <c:v>4392.4102995477188</c:v>
                </c:pt>
                <c:pt idx="1061" formatCode="0.00">
                  <c:v>4392.4495520211403</c:v>
                </c:pt>
                <c:pt idx="1062" formatCode="0.00">
                  <c:v>4391.6460308005062</c:v>
                </c:pt>
                <c:pt idx="1063" formatCode="0.00">
                  <c:v>4391.6113962651343</c:v>
                </c:pt>
                <c:pt idx="1064" formatCode="0.00">
                  <c:v>4391.616014203184</c:v>
                </c:pt>
                <c:pt idx="1065" formatCode="0.00">
                  <c:v>4391.5559810085388</c:v>
                </c:pt>
                <c:pt idx="1066" formatCode="0.00">
                  <c:v>4391.5536720395139</c:v>
                </c:pt>
                <c:pt idx="1067" formatCode="0.00">
                  <c:v>4391.3989711148515</c:v>
                </c:pt>
                <c:pt idx="1068" formatCode="0.00">
                  <c:v>4391.5028747209681</c:v>
                </c:pt>
                <c:pt idx="1069" formatCode="0.00">
                  <c:v>4390.9695028762371</c:v>
                </c:pt>
                <c:pt idx="1070" formatCode="0.00">
                  <c:v>4391.392044207777</c:v>
                </c:pt>
                <c:pt idx="1071" formatCode="0.00">
                  <c:v>4391.2973764777598</c:v>
                </c:pt>
                <c:pt idx="1072" formatCode="0.00">
                  <c:v>4391.3412468892311</c:v>
                </c:pt>
                <c:pt idx="1073" formatCode="0.00">
                  <c:v>4391.3551007033802</c:v>
                </c:pt>
                <c:pt idx="1074" formatCode="0.00">
                  <c:v>4391.4982567829184</c:v>
                </c:pt>
                <c:pt idx="1075" formatCode="0.00">
                  <c:v>4391.4636222475465</c:v>
                </c:pt>
                <c:pt idx="1076" formatCode="0.00">
                  <c:v>4391.4266787431498</c:v>
                </c:pt>
                <c:pt idx="1077" formatCode="0.00">
                  <c:v>4392.0547183178978</c:v>
                </c:pt>
                <c:pt idx="1078" formatCode="0.00">
                  <c:v>4391.8353662605405</c:v>
                </c:pt>
                <c:pt idx="1079" formatCode="0.00">
                  <c:v>4386.0652526675412</c:v>
                </c:pt>
                <c:pt idx="1080" formatCode="0.00">
                  <c:v>4386.1622293665832</c:v>
                </c:pt>
                <c:pt idx="1081" formatCode="0.00">
                  <c:v>4386.1183589551119</c:v>
                </c:pt>
                <c:pt idx="1082" formatCode="0.00">
                  <c:v>4386.1229768931616</c:v>
                </c:pt>
                <c:pt idx="1083" formatCode="0.00">
                  <c:v>4386.0652526675412</c:v>
                </c:pt>
                <c:pt idx="1084" formatCode="0.00">
                  <c:v>4385.9613490614247</c:v>
                </c:pt>
                <c:pt idx="1085" formatCode="0.00">
                  <c:v>4386.0329271011933</c:v>
                </c:pt>
                <c:pt idx="1086" formatCode="0.00">
                  <c:v>4386.1807011187811</c:v>
                </c:pt>
                <c:pt idx="1087" formatCode="0.00">
                  <c:v>4386.1553024595087</c:v>
                </c:pt>
                <c:pt idx="1088" formatCode="0.00">
                  <c:v>4386.1299038002353</c:v>
                </c:pt>
                <c:pt idx="1089" formatCode="0.00">
                  <c:v>4386.134521738285</c:v>
                </c:pt>
                <c:pt idx="1090" formatCode="0.00">
                  <c:v>4386.037545039243</c:v>
                </c:pt>
                <c:pt idx="1091" formatCode="0.00">
                  <c:v>4386.0352360702182</c:v>
                </c:pt>
                <c:pt idx="1092" formatCode="0.00">
                  <c:v>4386.2130266851291</c:v>
                </c:pt>
                <c:pt idx="1093" formatCode="0.00">
                  <c:v>4386.1391396763347</c:v>
                </c:pt>
                <c:pt idx="1094" formatCode="0.00">
                  <c:v>4402.7937332522888</c:v>
                </c:pt>
                <c:pt idx="1095" formatCode="0.00">
                  <c:v>4404.3153438396384</c:v>
                </c:pt>
                <c:pt idx="1096" formatCode="0.00">
                  <c:v>4404.8694964055921</c:v>
                </c:pt>
                <c:pt idx="1097" formatCode="0.00">
                  <c:v>4405.1696623788175</c:v>
                </c:pt>
                <c:pt idx="1098" formatCode="0.00">
                  <c:v>4405.6499279359787</c:v>
                </c:pt>
                <c:pt idx="1099" formatCode="0.00">
                  <c:v>4405.7330508208715</c:v>
                </c:pt>
                <c:pt idx="1100" formatCode="0.00">
                  <c:v>4405.8369544269881</c:v>
                </c:pt>
                <c:pt idx="1101" formatCode="0.00">
                  <c:v>4405.8577351482108</c:v>
                </c:pt>
                <c:pt idx="1102" formatCode="0.00">
                  <c:v>4405.8092467986899</c:v>
                </c:pt>
                <c:pt idx="1103" formatCode="0.00">
                  <c:v>4405.9131504048064</c:v>
                </c:pt>
                <c:pt idx="1104" formatCode="0.00">
                  <c:v>4386.1760831807314</c:v>
                </c:pt>
                <c:pt idx="1105" formatCode="0.00">
                  <c:v>4386.1460665834093</c:v>
                </c:pt>
                <c:pt idx="1106" formatCode="0.00">
                  <c:v>4386.1045051409628</c:v>
                </c:pt>
                <c:pt idx="1107" formatCode="0.00">
                  <c:v>4386.0652526675412</c:v>
                </c:pt>
                <c:pt idx="1108" formatCode="0.00">
                  <c:v>4385.9775118445978</c:v>
                </c:pt>
                <c:pt idx="1109" formatCode="0.00">
                  <c:v>4386.0329271011933</c:v>
                </c:pt>
                <c:pt idx="1110" formatCode="0.00">
                  <c:v>4386.1414486453596</c:v>
                </c:pt>
                <c:pt idx="1111" formatCode="0.00">
                  <c:v>4386.1368307073099</c:v>
                </c:pt>
                <c:pt idx="1112" formatCode="0.00">
                  <c:v>4386.1229768931616</c:v>
                </c:pt>
                <c:pt idx="1113" formatCode="0.00">
                  <c:v>4386.1045051409628</c:v>
                </c:pt>
                <c:pt idx="1114" formatCode="0.00">
                  <c:v>4386.0075284419208</c:v>
                </c:pt>
                <c:pt idx="1115" formatCode="0.00">
                  <c:v>4386.0467809153424</c:v>
                </c:pt>
                <c:pt idx="1116" formatCode="0.00">
                  <c:v>4386.1922459639054</c:v>
                </c:pt>
                <c:pt idx="1117" formatCode="0.00">
                  <c:v>4386.1045051409628</c:v>
                </c:pt>
                <c:pt idx="1118" formatCode="0.00">
                  <c:v>4386.1137410170622</c:v>
                </c:pt>
                <c:pt idx="1119" formatCode="0.00">
                  <c:v>4386.1275948312104</c:v>
                </c:pt>
                <c:pt idx="1120" formatCode="0.00">
                  <c:v>4386.0144553489954</c:v>
                </c:pt>
                <c:pt idx="1121" formatCode="0.00">
                  <c:v>4386.0560167914418</c:v>
                </c:pt>
                <c:pt idx="1122" formatCode="0.00">
                  <c:v>4400.840345457299</c:v>
                </c:pt>
                <c:pt idx="1123" formatCode="0.00">
                  <c:v>4402.2234179031602</c:v>
                </c:pt>
                <c:pt idx="1124" formatCode="0.00">
                  <c:v>4402.7544807788663</c:v>
                </c:pt>
                <c:pt idx="1125" formatCode="0.00">
                  <c:v>4403.0708095352657</c:v>
                </c:pt>
                <c:pt idx="1126" formatCode="0.00">
                  <c:v>4403.2301283979778</c:v>
                </c:pt>
                <c:pt idx="1127" formatCode="0.00">
                  <c:v>4403.4633342694833</c:v>
                </c:pt>
                <c:pt idx="1128" formatCode="0.00">
                  <c:v>4403.5949455038972</c:v>
                </c:pt>
                <c:pt idx="1129" formatCode="0.00">
                  <c:v>4403.2324373670026</c:v>
                </c:pt>
                <c:pt idx="1130" formatCode="0.00">
                  <c:v>4403.6018724109717</c:v>
                </c:pt>
                <c:pt idx="1131" formatCode="0.00">
                  <c:v>4403.7658092117335</c:v>
                </c:pt>
                <c:pt idx="1132" formatCode="0.00">
                  <c:v>4404.033649618611</c:v>
                </c:pt>
                <c:pt idx="1133" formatCode="0.00">
                  <c:v>4404.7517389853274</c:v>
                </c:pt>
                <c:pt idx="1134" formatCode="0.00">
                  <c:v>4405.5275525776633</c:v>
                </c:pt>
                <c:pt idx="1135" formatCode="0.00">
                  <c:v>4405.9293131879804</c:v>
                </c:pt>
                <c:pt idx="1136" formatCode="0.00">
                  <c:v>4406.224861223156</c:v>
                </c:pt>
                <c:pt idx="1137" formatCode="0.00">
                  <c:v>4406.4280504973394</c:v>
                </c:pt>
                <c:pt idx="1138" formatCode="0.00">
                  <c:v>4406.5896783290755</c:v>
                </c:pt>
                <c:pt idx="1139" formatCode="0.00">
                  <c:v>4406.9129339925494</c:v>
                </c:pt>
                <c:pt idx="1140" formatCode="0.00">
                  <c:v>4407.0583990411124</c:v>
                </c:pt>
                <c:pt idx="1141" formatCode="0.00">
                  <c:v>4406.7028178112914</c:v>
                </c:pt>
                <c:pt idx="1142" formatCode="0.00">
                  <c:v>4407.1392129569804</c:v>
                </c:pt>
                <c:pt idx="1143" formatCode="0.00">
                  <c:v>4407.2685152223703</c:v>
                </c:pt>
                <c:pt idx="1144" formatCode="0.00">
                  <c:v>4407.1669205852786</c:v>
                </c:pt>
                <c:pt idx="1145" formatCode="0.00">
                  <c:v>4407.1576847091792</c:v>
                </c:pt>
                <c:pt idx="1146" formatCode="0.00">
                  <c:v>4407.2546614082212</c:v>
                </c:pt>
                <c:pt idx="1147" formatCode="0.00">
                  <c:v>4407.1923192445511</c:v>
                </c:pt>
                <c:pt idx="1148" formatCode="0.00">
                  <c:v>4407.176156461378</c:v>
                </c:pt>
                <c:pt idx="1149" formatCode="0.00">
                  <c:v>4407.1230501738073</c:v>
                </c:pt>
                <c:pt idx="1150" formatCode="0.00">
                  <c:v>4407.0537811030626</c:v>
                </c:pt>
                <c:pt idx="1151" formatCode="0.00">
                  <c:v>4407.1992461516256</c:v>
                </c:pt>
                <c:pt idx="1152" formatCode="0.00">
                  <c:v>4407.3377842931141</c:v>
                </c:pt>
                <c:pt idx="1153" formatCode="0.00">
                  <c:v>4406.9175519305991</c:v>
                </c:pt>
                <c:pt idx="1154" formatCode="0.00">
                  <c:v>4407.1530667711295</c:v>
                </c:pt>
                <c:pt idx="1155" formatCode="0.00">
                  <c:v>4407.1530667711295</c:v>
                </c:pt>
                <c:pt idx="1156" formatCode="0.00">
                  <c:v>4407.0768707933112</c:v>
                </c:pt>
                <c:pt idx="1157" formatCode="0.00">
                  <c:v>4386.1229768931616</c:v>
                </c:pt>
                <c:pt idx="1158" formatCode="0.00">
                  <c:v>4386.183010087806</c:v>
                </c:pt>
                <c:pt idx="1159" formatCode="0.00">
                  <c:v>4386.1322127692601</c:v>
                </c:pt>
                <c:pt idx="1160" formatCode="0.00">
                  <c:v>4386.1483755524341</c:v>
                </c:pt>
                <c:pt idx="1161" formatCode="0.00">
                  <c:v>4386.0929602958386</c:v>
                </c:pt>
                <c:pt idx="1162" formatCode="0.00">
                  <c:v>4385.9959835967966</c:v>
                </c:pt>
                <c:pt idx="1163" formatCode="0.00">
                  <c:v>4386.0629436985164</c:v>
                </c:pt>
                <c:pt idx="1164" formatCode="0.00">
                  <c:v>4386.1968639019551</c:v>
                </c:pt>
                <c:pt idx="1165" formatCode="0.00">
                  <c:v>4386.1414486453596</c:v>
                </c:pt>
                <c:pt idx="1166" formatCode="0.00">
                  <c:v>4386.1137410170622</c:v>
                </c:pt>
                <c:pt idx="1167" formatCode="0.00">
                  <c:v>4386.0652526675412</c:v>
                </c:pt>
                <c:pt idx="1168" formatCode="0.00">
                  <c:v>4385.9336414331265</c:v>
                </c:pt>
                <c:pt idx="1169" formatCode="0.00">
                  <c:v>4386.0329271011933</c:v>
                </c:pt>
                <c:pt idx="1170" formatCode="0.00">
                  <c:v>4386.1737742117066</c:v>
                </c:pt>
                <c:pt idx="1171" formatCode="0.00">
                  <c:v>4386.1183589551119</c:v>
                </c:pt>
                <c:pt idx="1172" formatCode="0.00">
                  <c:v>4386.1483755524341</c:v>
                </c:pt>
                <c:pt idx="1173" formatCode="0.00">
                  <c:v>4386.1160499860871</c:v>
                </c:pt>
                <c:pt idx="1174" formatCode="0.00">
                  <c:v>4385.9867477206972</c:v>
                </c:pt>
                <c:pt idx="1175" formatCode="0.00">
                  <c:v>4386.0767975126646</c:v>
                </c:pt>
                <c:pt idx="1176" formatCode="0.00">
                  <c:v>4403.7173208622125</c:v>
                </c:pt>
                <c:pt idx="1177" formatCode="0.00">
                  <c:v>4403.8974204461474</c:v>
                </c:pt>
                <c:pt idx="1178" formatCode="0.00">
                  <c:v>4404.5947290916401</c:v>
                </c:pt>
                <c:pt idx="1179" formatCode="0.00">
                  <c:v>4404.9018219719401</c:v>
                </c:pt>
                <c:pt idx="1180" formatCode="0.00">
                  <c:v>4405.0149614541551</c:v>
                </c:pt>
                <c:pt idx="1181" formatCode="0.00">
                  <c:v>4405.2758749539589</c:v>
                </c:pt>
                <c:pt idx="1182" formatCode="0.00">
                  <c:v>4405.4559745378947</c:v>
                </c:pt>
                <c:pt idx="1183" formatCode="0.00">
                  <c:v>4405.4490476308201</c:v>
                </c:pt>
                <c:pt idx="1184" formatCode="0.00">
                  <c:v>4405.5067718564396</c:v>
                </c:pt>
                <c:pt idx="1185" formatCode="0.00">
                  <c:v>4405.483682166192</c:v>
                </c:pt>
                <c:pt idx="1186" formatCode="0.00">
                  <c:v>4405.4744462900926</c:v>
                </c:pt>
                <c:pt idx="1187" formatCode="0.00">
                  <c:v>4405.6568548430523</c:v>
                </c:pt>
                <c:pt idx="1188" formatCode="0.00">
                  <c:v>4405.7284328828218</c:v>
                </c:pt>
                <c:pt idx="1189" formatCode="0.00">
                  <c:v>4405.7168880376976</c:v>
                </c:pt>
                <c:pt idx="1190" formatCode="0.00">
                  <c:v>4405.7953929845416</c:v>
                </c:pt>
                <c:pt idx="1191" formatCode="0.00">
                  <c:v>4405.823100612839</c:v>
                </c:pt>
                <c:pt idx="1192" formatCode="0.00">
                  <c:v>4405.7699943252683</c:v>
                </c:pt>
                <c:pt idx="1193" formatCode="0.00">
                  <c:v>4405.9454759711543</c:v>
                </c:pt>
                <c:pt idx="1194" formatCode="0.00">
                  <c:v>4406.0886320506925</c:v>
                </c:pt>
                <c:pt idx="1195" formatCode="0.00">
                  <c:v>4405.5760409271843</c:v>
                </c:pt>
                <c:pt idx="1196" formatCode="0.00">
                  <c:v>4405.903914528707</c:v>
                </c:pt>
                <c:pt idx="1197" formatCode="0.00">
                  <c:v>4405.9500939092031</c:v>
                </c:pt>
                <c:pt idx="1198" formatCode="0.00">
                  <c:v>4405.8738979313848</c:v>
                </c:pt>
                <c:pt idx="1199" formatCode="0.00">
                  <c:v>4405.9570208162777</c:v>
                </c:pt>
                <c:pt idx="1200" formatCode="0.00">
                  <c:v>4406.2156253470566</c:v>
                </c:pt>
                <c:pt idx="1201" formatCode="0.00">
                  <c:v>4406.1740639046102</c:v>
                </c:pt>
                <c:pt idx="1202" formatCode="0.00">
                  <c:v>4406.1971535948578</c:v>
                </c:pt>
                <c:pt idx="1203" formatCode="0.00">
                  <c:v>4406.1648280285108</c:v>
                </c:pt>
                <c:pt idx="1204" formatCode="0.00">
                  <c:v>4406.0447616392212</c:v>
                </c:pt>
                <c:pt idx="1205" formatCode="0.00">
                  <c:v>4406.176372873635</c:v>
                </c:pt>
                <c:pt idx="1206" formatCode="0.00">
                  <c:v>4386.1807011187811</c:v>
                </c:pt>
                <c:pt idx="1207" formatCode="0.00">
                  <c:v>4386.1414486453596</c:v>
                </c:pt>
                <c:pt idx="1208" formatCode="0.00">
                  <c:v>4386.1437576143844</c:v>
                </c:pt>
                <c:pt idx="1209" formatCode="0.00">
                  <c:v>4404.3291976537867</c:v>
                </c:pt>
                <c:pt idx="1210" formatCode="0.00">
                  <c:v>4404.7147954809307</c:v>
                </c:pt>
                <c:pt idx="1211" formatCode="0.00">
                  <c:v>4386.0698706055909</c:v>
                </c:pt>
                <c:pt idx="1212" formatCode="0.00">
                  <c:v>4386.1460665834093</c:v>
                </c:pt>
                <c:pt idx="1213" formatCode="0.00">
                  <c:v>4386.1229768931616</c:v>
                </c:pt>
                <c:pt idx="1214" formatCode="0.00">
                  <c:v>4386.0721795746158</c:v>
                </c:pt>
                <c:pt idx="1215" formatCode="0.00">
                  <c:v>4386.0467809153424</c:v>
                </c:pt>
                <c:pt idx="1216" formatCode="0.00">
                  <c:v>4385.9636580304496</c:v>
                </c:pt>
                <c:pt idx="1217" formatCode="0.00">
                  <c:v>4386.0006015348463</c:v>
                </c:pt>
                <c:pt idx="1218" formatCode="0.00">
                  <c:v>4386.1576114285335</c:v>
                </c:pt>
                <c:pt idx="1219" formatCode="0.00">
                  <c:v>4386.1091230790125</c:v>
                </c:pt>
                <c:pt idx="1220" formatCode="0.00">
                  <c:v>4386.1229768931616</c:v>
                </c:pt>
                <c:pt idx="1221" formatCode="0.00">
                  <c:v>4386.1068141099877</c:v>
                </c:pt>
                <c:pt idx="1222" formatCode="0.00">
                  <c:v>4386.0352360702182</c:v>
                </c:pt>
                <c:pt idx="1223" formatCode="0.00">
                  <c:v>4386.0929602958386</c:v>
                </c:pt>
                <c:pt idx="1224" formatCode="0.00">
                  <c:v>4386.1922459639054</c:v>
                </c:pt>
                <c:pt idx="1225" formatCode="0.00">
                  <c:v>4386.150684521459</c:v>
                </c:pt>
                <c:pt idx="1226" formatCode="0.00">
                  <c:v>4386.1299038002353</c:v>
                </c:pt>
                <c:pt idx="1227" formatCode="0.00">
                  <c:v>4401.8355111069923</c:v>
                </c:pt>
                <c:pt idx="1228" formatCode="0.00">
                  <c:v>4402.5189659383359</c:v>
                </c:pt>
                <c:pt idx="1229" formatCode="0.00">
                  <c:v>4402.9161086106033</c:v>
                </c:pt>
                <c:pt idx="1230" formatCode="0.00">
                  <c:v>4403.3132512828706</c:v>
                </c:pt>
                <c:pt idx="1231" formatCode="0.00">
                  <c:v>4403.098517163563</c:v>
                </c:pt>
                <c:pt idx="1232" formatCode="0.00">
                  <c:v>4403.5302943712031</c:v>
                </c:pt>
                <c:pt idx="1233" formatCode="0.00">
                  <c:v>4403.7057760170883</c:v>
                </c:pt>
                <c:pt idx="1234" formatCode="0.00">
                  <c:v>4403.775045087833</c:v>
                </c:pt>
                <c:pt idx="1235" formatCode="0.00">
                  <c:v>4403.9713074549418</c:v>
                </c:pt>
                <c:pt idx="1236" formatCode="0.00">
                  <c:v>4404.2691644591423</c:v>
                </c:pt>
                <c:pt idx="1237" formatCode="0.00">
                  <c:v>4404.3684501272091</c:v>
                </c:pt>
                <c:pt idx="1238" formatCode="0.00">
                  <c:v>4404.500061361623</c:v>
                </c:pt>
                <c:pt idx="1239" formatCode="0.00">
                  <c:v>4404.6316725960369</c:v>
                </c:pt>
                <c:pt idx="1240" formatCode="0.00">
                  <c:v>4404.8764233126667</c:v>
                </c:pt>
                <c:pt idx="1241" formatCode="0.00">
                  <c:v>4405.2019879451655</c:v>
                </c:pt>
                <c:pt idx="1242" formatCode="0.00">
                  <c:v>4405.7168880376976</c:v>
                </c:pt>
                <c:pt idx="1243" formatCode="0.00">
                  <c:v>4405.7492136040455</c:v>
                </c:pt>
                <c:pt idx="1244" formatCode="0.00">
                  <c:v>4406.2594957585279</c:v>
                </c:pt>
                <c:pt idx="1245" formatCode="0.00">
                  <c:v>4406.5388810105296</c:v>
                </c:pt>
                <c:pt idx="1246" formatCode="0.00">
                  <c:v>4406.7466882227627</c:v>
                </c:pt>
                <c:pt idx="1247" formatCode="0.00">
                  <c:v>4407.0076017225665</c:v>
                </c:pt>
                <c:pt idx="1248" formatCode="0.00">
                  <c:v>4407.1415219260052</c:v>
                </c:pt>
                <c:pt idx="1249" formatCode="0.00">
                  <c:v>4407.2338806869975</c:v>
                </c:pt>
                <c:pt idx="1250" formatCode="0.00">
                  <c:v>4407.3770367665356</c:v>
                </c:pt>
                <c:pt idx="1251" formatCode="0.00">
                  <c:v>4407.3100766648167</c:v>
                </c:pt>
                <c:pt idx="1252" formatCode="0.00">
                  <c:v>4407.2477345011466</c:v>
                </c:pt>
                <c:pt idx="1253" formatCode="0.00">
                  <c:v>4407.27313316042</c:v>
                </c:pt>
                <c:pt idx="1254" formatCode="0.00">
                  <c:v>4407.4047443948339</c:v>
                </c:pt>
                <c:pt idx="1255" formatCode="0.00">
                  <c:v>4406.9267878066985</c:v>
                </c:pt>
                <c:pt idx="1256" formatCode="0.00">
                  <c:v>4407.1530667711295</c:v>
                </c:pt>
                <c:pt idx="1257" formatCode="0.00">
                  <c:v>4407.1138142977079</c:v>
                </c:pt>
                <c:pt idx="1258" formatCode="0.00">
                  <c:v>4407.0283824437902</c:v>
                </c:pt>
                <c:pt idx="1259" formatCode="0.00">
                  <c:v>4407.0976515145339</c:v>
                </c:pt>
                <c:pt idx="1260" formatCode="0.00">
                  <c:v>4407.1138142977079</c:v>
                </c:pt>
                <c:pt idx="1261" formatCode="0.00">
                  <c:v>4407.0260734747653</c:v>
                </c:pt>
                <c:pt idx="1262" formatCode="0.00">
                  <c:v>4406.9383326518218</c:v>
                </c:pt>
                <c:pt idx="1263" formatCode="0.00">
                  <c:v>4406.9060070854748</c:v>
                </c:pt>
                <c:pt idx="1264" formatCode="0.00">
                  <c:v>4407.0122196606162</c:v>
                </c:pt>
                <c:pt idx="1265" formatCode="0.00">
                  <c:v>4407.2338806869975</c:v>
                </c:pt>
                <c:pt idx="1266" formatCode="0.00">
                  <c:v>4407.3654919214123</c:v>
                </c:pt>
                <c:pt idx="1267" formatCode="0.00">
                  <c:v>4406.9429505898715</c:v>
                </c:pt>
                <c:pt idx="1268" formatCode="0.00">
                  <c:v>4407.2338806869975</c:v>
                </c:pt>
                <c:pt idx="1269" formatCode="0.00">
                  <c:v>4407.3146946028664</c:v>
                </c:pt>
                <c:pt idx="1270" formatCode="0.00">
                  <c:v>4407.2523524391963</c:v>
                </c:pt>
                <c:pt idx="1271" formatCode="0.00">
                  <c:v>4407.386272642635</c:v>
                </c:pt>
                <c:pt idx="1272" formatCode="0.00">
                  <c:v>4407.5063390319256</c:v>
                </c:pt>
                <c:pt idx="1273" formatCode="0.00">
                  <c:v>4407.499412124851</c:v>
                </c:pt>
                <c:pt idx="1274" formatCode="0.00">
                  <c:v>4407.5455915053471</c:v>
                </c:pt>
                <c:pt idx="1275" formatCode="0.00">
                  <c:v>4407.4947941868013</c:v>
                </c:pt>
                <c:pt idx="1276" formatCode="0.00">
                  <c:v>4407.4878672797267</c:v>
                </c:pt>
                <c:pt idx="1277" formatCode="0.00">
                  <c:v>4407.6633489256128</c:v>
                </c:pt>
                <c:pt idx="1278" formatCode="0.00">
                  <c:v>4407.7949601600267</c:v>
                </c:pt>
                <c:pt idx="1279" formatCode="0.00">
                  <c:v>4407.3308573860395</c:v>
                </c:pt>
                <c:pt idx="1280" formatCode="0.00">
                  <c:v>4407.6725848017113</c:v>
                </c:pt>
                <c:pt idx="1281" formatCode="0.00">
                  <c:v>4407.7187641822084</c:v>
                </c:pt>
                <c:pt idx="1282" formatCode="0.00">
                  <c:v>4407.7141462441587</c:v>
                </c:pt>
                <c:pt idx="1283" formatCode="0.00">
                  <c:v>4407.8665381997962</c:v>
                </c:pt>
                <c:pt idx="1284" formatCode="0.00">
                  <c:v>4386.1553024595087</c:v>
                </c:pt>
                <c:pt idx="1285" formatCode="0.00">
                  <c:v>4386.1045051409628</c:v>
                </c:pt>
                <c:pt idx="1286" formatCode="0.00">
                  <c:v>4386.1068141099877</c:v>
                </c:pt>
                <c:pt idx="1287" formatCode="0.00">
                  <c:v>4386.0837244197392</c:v>
                </c:pt>
                <c:pt idx="1288" formatCode="0.00">
                  <c:v>4385.9775118445978</c:v>
                </c:pt>
                <c:pt idx="1289" formatCode="0.00">
                  <c:v>4386.0467809153424</c:v>
                </c:pt>
                <c:pt idx="1290" formatCode="0.00">
                  <c:v>4386.1368307073099</c:v>
                </c:pt>
                <c:pt idx="1291" formatCode="0.00">
                  <c:v>4386.0975782338883</c:v>
                </c:pt>
                <c:pt idx="1292" formatCode="0.00">
                  <c:v>4386.1045051409628</c:v>
                </c:pt>
                <c:pt idx="1293" formatCode="0.00">
                  <c:v>4404.9941807329324</c:v>
                </c:pt>
                <c:pt idx="1294" formatCode="0.00">
                  <c:v>4405.8000109225914</c:v>
                </c:pt>
                <c:pt idx="1295" formatCode="0.00">
                  <c:v>4406.3333827673223</c:v>
                </c:pt>
                <c:pt idx="1296" formatCode="0.00">
                  <c:v>4386.1622293665832</c:v>
                </c:pt>
                <c:pt idx="1297" formatCode="0.00">
                  <c:v>4386.1206679241368</c:v>
                </c:pt>
                <c:pt idx="1298" formatCode="0.00">
                  <c:v>4386.102196171938</c:v>
                </c:pt>
                <c:pt idx="1299" formatCode="0.00">
                  <c:v>4405.5298615466882</c:v>
                </c:pt>
                <c:pt idx="1300" formatCode="0.00">
                  <c:v>4406.1579011214362</c:v>
                </c:pt>
                <c:pt idx="1301" formatCode="0.00">
                  <c:v>4406.6474025546959</c:v>
                </c:pt>
                <c:pt idx="1302" formatCode="0.00">
                  <c:v>4407.0122196606162</c:v>
                </c:pt>
                <c:pt idx="1303" formatCode="0.00">
                  <c:v>4406.7143626564157</c:v>
                </c:pt>
                <c:pt idx="1304" formatCode="0.00">
                  <c:v>4407.1461398640549</c:v>
                </c:pt>
                <c:pt idx="1305" formatCode="0.00">
                  <c:v>4407.3354753240892</c:v>
                </c:pt>
                <c:pt idx="1306" formatCode="0.00">
                  <c:v>4407.1091963596582</c:v>
                </c:pt>
                <c:pt idx="1307" formatCode="0.00">
                  <c:v>4407.0907246074594</c:v>
                </c:pt>
                <c:pt idx="1308" formatCode="0.00">
                  <c:v>4407.0861066694097</c:v>
                </c:pt>
                <c:pt idx="1309" formatCode="0.00">
                  <c:v>4406.952186465971</c:v>
                </c:pt>
                <c:pt idx="1310" formatCode="0.00">
                  <c:v>4406.8529007979041</c:v>
                </c:pt>
                <c:pt idx="1311" formatCode="0.00">
                  <c:v>4406.6427846166462</c:v>
                </c:pt>
                <c:pt idx="1312" formatCode="0.00">
                  <c:v>4406.4857747229598</c:v>
                </c:pt>
                <c:pt idx="1313" formatCode="0.00">
                  <c:v>4406.3195289531732</c:v>
                </c:pt>
                <c:pt idx="1314" formatCode="0.00">
                  <c:v>4406.4696119397859</c:v>
                </c:pt>
                <c:pt idx="1315" formatCode="0.00">
                  <c:v>4406.3426186434208</c:v>
                </c:pt>
                <c:pt idx="1316" formatCode="0.00">
                  <c:v>4406.5758245149273</c:v>
                </c:pt>
                <c:pt idx="1317" formatCode="0.00">
                  <c:v>4406.5758245149273</c:v>
                </c:pt>
                <c:pt idx="1318" formatCode="0.00">
                  <c:v>4406.4465222495373</c:v>
                </c:pt>
                <c:pt idx="1319" formatCode="0.00">
                  <c:v>4406.451140187587</c:v>
                </c:pt>
                <c:pt idx="1320" formatCode="0.00">
                  <c:v>4406.531954103456</c:v>
                </c:pt>
                <c:pt idx="1321" formatCode="0.00">
                  <c:v>4406.4603760636865</c:v>
                </c:pt>
                <c:pt idx="1322" formatCode="0.00">
                  <c:v>4406.4072697761158</c:v>
                </c:pt>
                <c:pt idx="1323" formatCode="0.00">
                  <c:v>4406.4165056522152</c:v>
                </c:pt>
                <c:pt idx="1324" formatCode="0.00">
                  <c:v>4406.3426186434208</c:v>
                </c:pt>
                <c:pt idx="1325" formatCode="0.00">
                  <c:v>4406.5065554441826</c:v>
                </c:pt>
                <c:pt idx="1326" formatCode="0.00">
                  <c:v>4406.5504258556539</c:v>
                </c:pt>
                <c:pt idx="1327" formatCode="0.00">
                  <c:v>4406.1255755550892</c:v>
                </c:pt>
                <c:pt idx="1328" formatCode="0.00">
                  <c:v>4406.4880836919847</c:v>
                </c:pt>
                <c:pt idx="1329" formatCode="0.00">
                  <c:v>4406.5688976078527</c:v>
                </c:pt>
                <c:pt idx="1330" formatCode="0.00">
                  <c:v>4406.5919872981003</c:v>
                </c:pt>
                <c:pt idx="1331" formatCode="0.00">
                  <c:v>4406.7005088422666</c:v>
                </c:pt>
                <c:pt idx="1332" formatCode="0.00">
                  <c:v>4406.7743958510609</c:v>
                </c:pt>
                <c:pt idx="1333" formatCode="0.00">
                  <c:v>4406.8021034793583</c:v>
                </c:pt>
                <c:pt idx="1334" formatCode="0.00">
                  <c:v>4406.7767048200858</c:v>
                </c:pt>
                <c:pt idx="1335" formatCode="0.00">
                  <c:v>4406.7836317271604</c:v>
                </c:pt>
                <c:pt idx="1336" formatCode="0.00">
                  <c:v>4406.7697779130112</c:v>
                </c:pt>
                <c:pt idx="1337" formatCode="0.00">
                  <c:v>4406.8990801784003</c:v>
                </c:pt>
                <c:pt idx="1338" formatCode="0.00">
                  <c:v>4406.9175519305991</c:v>
                </c:pt>
                <c:pt idx="1339" formatCode="0.00">
                  <c:v>4406.4326684353891</c:v>
                </c:pt>
                <c:pt idx="1340" formatCode="0.00">
                  <c:v>4406.6797281210438</c:v>
                </c:pt>
                <c:pt idx="1341" formatCode="0.00">
                  <c:v>4386.0952692648634</c:v>
                </c:pt>
                <c:pt idx="1342" formatCode="0.00">
                  <c:v>4385.9982925658214</c:v>
                </c:pt>
                <c:pt idx="1343" formatCode="0.00">
                  <c:v>4386.0744885436397</c:v>
                </c:pt>
                <c:pt idx="1344" formatCode="0.00">
                  <c:v>4386.1529934904838</c:v>
                </c:pt>
                <c:pt idx="1345" formatCode="0.00">
                  <c:v>4386.1391396763347</c:v>
                </c:pt>
                <c:pt idx="1346" formatCode="0.00">
                  <c:v>4386.1068141099877</c:v>
                </c:pt>
                <c:pt idx="1347" formatCode="0.00">
                  <c:v>4386.1045051409628</c:v>
                </c:pt>
                <c:pt idx="1348" formatCode="0.00">
                  <c:v>4385.9936746277717</c:v>
                </c:pt>
                <c:pt idx="1349" formatCode="0.00">
                  <c:v>4386.0444719463176</c:v>
                </c:pt>
                <c:pt idx="1350" formatCode="0.00">
                  <c:v>4403.4286997341114</c:v>
                </c:pt>
                <c:pt idx="1351" formatCode="0.00">
                  <c:v>4403.7404105524602</c:v>
                </c:pt>
                <c:pt idx="1352" formatCode="0.00">
                  <c:v>4404.3869218794071</c:v>
                </c:pt>
                <c:pt idx="1353" formatCode="0.00">
                  <c:v>4404.645526410186</c:v>
                </c:pt>
                <c:pt idx="1354" formatCode="0.00">
                  <c:v>4404.7401941402031</c:v>
                </c:pt>
                <c:pt idx="1355" formatCode="0.00">
                  <c:v>4404.8995130029152</c:v>
                </c:pt>
                <c:pt idx="1356" formatCode="0.00">
                  <c:v>4405.0241973302545</c:v>
                </c:pt>
                <c:pt idx="1357" formatCode="0.00">
                  <c:v>4404.9156757860883</c:v>
                </c:pt>
                <c:pt idx="1358" formatCode="0.00">
                  <c:v>4404.968782073659</c:v>
                </c:pt>
                <c:pt idx="1359" formatCode="0.00">
                  <c:v>4404.9249116621877</c:v>
                </c:pt>
                <c:pt idx="1360" formatCode="0.00">
                  <c:v>4404.8071542419229</c:v>
                </c:pt>
                <c:pt idx="1361" formatCode="0.00">
                  <c:v>4404.8741143436418</c:v>
                </c:pt>
                <c:pt idx="1362" formatCode="0.00">
                  <c:v>4404.9503103214611</c:v>
                </c:pt>
                <c:pt idx="1363" formatCode="0.00">
                  <c:v>4404.4423371360026</c:v>
                </c:pt>
                <c:pt idx="1364" formatCode="0.00">
                  <c:v>4404.7240313570292</c:v>
                </c:pt>
                <c:pt idx="1365" formatCode="0.00">
                  <c:v>4404.6986326977567</c:v>
                </c:pt>
                <c:pt idx="1366" formatCode="0.00">
                  <c:v>4404.6339815650617</c:v>
                </c:pt>
                <c:pt idx="1367" formatCode="0.00">
                  <c:v>4404.3776860033076</c:v>
                </c:pt>
                <c:pt idx="1368" formatCode="0.00">
                  <c:v>4404.1629518840009</c:v>
                </c:pt>
                <c:pt idx="1369" formatCode="0.00">
                  <c:v>4403.8650948798004</c:v>
                </c:pt>
                <c:pt idx="1370" formatCode="0.00">
                  <c:v>4403.5787827207241</c:v>
                </c:pt>
                <c:pt idx="1371" formatCode="0.00">
                  <c:v>4403.3040154067712</c:v>
                </c:pt>
                <c:pt idx="1372" formatCode="0.00">
                  <c:v>4403.0338660308689</c:v>
                </c:pt>
                <c:pt idx="1373" formatCode="0.00">
                  <c:v>4402.9992314954961</c:v>
                </c:pt>
                <c:pt idx="1374" formatCode="0.00">
                  <c:v>4403.0384839689186</c:v>
                </c:pt>
                <c:pt idx="1375" formatCode="0.00">
                  <c:v>4403.1724041723573</c:v>
                </c:pt>
                <c:pt idx="1376" formatCode="0.00">
                  <c:v>4403.8835666319983</c:v>
                </c:pt>
                <c:pt idx="1377" formatCode="0.00">
                  <c:v>4404.1929684813231</c:v>
                </c:pt>
                <c:pt idx="1378" formatCode="0.00">
                  <c:v>4404.2714734281672</c:v>
                </c:pt>
                <c:pt idx="1379" formatCode="0.00">
                  <c:v>#N/A</c:v>
                </c:pt>
                <c:pt idx="1380" formatCode="0.00">
                  <c:v>4404.6155098128638</c:v>
                </c:pt>
                <c:pt idx="1381" formatCode="0.00">
                  <c:v>4404.9156757860883</c:v>
                </c:pt>
                <c:pt idx="1382" formatCode="0.00">
                  <c:v>4404.823317025096</c:v>
                </c:pt>
                <c:pt idx="1383" formatCode="0.00">
                  <c:v>4404.7933004277738</c:v>
                </c:pt>
                <c:pt idx="1384" formatCode="0.00">
                  <c:v>4404.7679017685005</c:v>
                </c:pt>
                <c:pt idx="1385" formatCode="0.00">
                  <c:v>4404.7448120782528</c:v>
                </c:pt>
                <c:pt idx="1386" formatCode="0.00">
                  <c:v>4404.7679017685005</c:v>
                </c:pt>
                <c:pt idx="1387" formatCode="0.00">
                  <c:v>4404.7378851711783</c:v>
                </c:pt>
                <c:pt idx="1388" formatCode="0.00">
                  <c:v>4404.2137492025468</c:v>
                </c:pt>
                <c:pt idx="1389" formatCode="0.00">
                  <c:v>4404.5670214633428</c:v>
                </c:pt>
                <c:pt idx="1390" formatCode="0.00">
                  <c:v>4404.6201277509135</c:v>
                </c:pt>
                <c:pt idx="1391" formatCode="0.00">
                  <c:v>4404.6801609455579</c:v>
                </c:pt>
                <c:pt idx="1392" formatCode="0.00">
                  <c:v>4404.7078685738561</c:v>
                </c:pt>
                <c:pt idx="1393" formatCode="0.00">
                  <c:v>4404.6824699145827</c:v>
                </c:pt>
                <c:pt idx="1394" formatCode="0.00">
                  <c:v>4404.6501443482357</c:v>
                </c:pt>
                <c:pt idx="1395" formatCode="0.00">
                  <c:v>4404.6524533172606</c:v>
                </c:pt>
                <c:pt idx="1396" formatCode="0.00">
                  <c:v>4404.677851976533</c:v>
                </c:pt>
                <c:pt idx="1397" formatCode="0.00">
                  <c:v>4404.7355762021534</c:v>
                </c:pt>
                <c:pt idx="1398" formatCode="0.00">
                  <c:v>4404.7702107375253</c:v>
                </c:pt>
                <c:pt idx="1399" formatCode="0.00">
                  <c:v>4404.7517389853274</c:v>
                </c:pt>
                <c:pt idx="1400" formatCode="0.00">
                  <c:v>4404.7240313570292</c:v>
                </c:pt>
                <c:pt idx="1401" formatCode="0.00">
                  <c:v>4404.6478353792108</c:v>
                </c:pt>
                <c:pt idx="1402" formatCode="0.00">
                  <c:v>4404.9041309409649</c:v>
                </c:pt>
                <c:pt idx="1403" formatCode="0.00">
                  <c:v>4405.3174363964054</c:v>
                </c:pt>
                <c:pt idx="1404" formatCode="0.00">
                  <c:v>4405.7076521615982</c:v>
                </c:pt>
                <c:pt idx="1405" formatCode="0.00">
                  <c:v>4406.0078181348235</c:v>
                </c:pt>
                <c:pt idx="1406" formatCode="0.00">
                  <c:v>4406.2340970992555</c:v>
                </c:pt>
                <c:pt idx="1407" formatCode="0.00">
                  <c:v>4406.4465222495373</c:v>
                </c:pt>
                <c:pt idx="1408" formatCode="0.00">
                  <c:v>4406.6012231741997</c:v>
                </c:pt>
                <c:pt idx="1409" formatCode="0.00">
                  <c:v>4406.8505918288793</c:v>
                </c:pt>
                <c:pt idx="1410" formatCode="0.00">
                  <c:v>4407.1877013065014</c:v>
                </c:pt>
                <c:pt idx="1411" formatCode="0.00">
                  <c:v>4407.1461398640549</c:v>
                </c:pt>
                <c:pt idx="1412" formatCode="0.00">
                  <c:v>4407.1946282135759</c:v>
                </c:pt>
                <c:pt idx="1413" formatCode="0.00">
                  <c:v>4407.2223358418742</c:v>
                </c:pt>
                <c:pt idx="1414" formatCode="0.00">
                  <c:v>4407.27313316042</c:v>
                </c:pt>
                <c:pt idx="1415" formatCode="0.00">
                  <c:v>4407.3724188284868</c:v>
                </c:pt>
                <c:pt idx="1416" formatCode="0.00">
                  <c:v>4407.3631829523874</c:v>
                </c:pt>
                <c:pt idx="1417" formatCode="0.00">
                  <c:v>4407.3631829523874</c:v>
                </c:pt>
                <c:pt idx="1418" formatCode="0.00">
                  <c:v>4407.27313316042</c:v>
                </c:pt>
                <c:pt idx="1419" formatCode="0.00">
                  <c:v>4407.1461398640549</c:v>
                </c:pt>
                <c:pt idx="1420" formatCode="0.00">
                  <c:v>4386.0629436985164</c:v>
                </c:pt>
                <c:pt idx="1421" formatCode="0.00">
                  <c:v>4386.086033388764</c:v>
                </c:pt>
                <c:pt idx="1422" formatCode="0.00">
                  <c:v>4386.0975782338883</c:v>
                </c:pt>
                <c:pt idx="1423" formatCode="0.00">
                  <c:v>4386.0814154507143</c:v>
                </c:pt>
                <c:pt idx="1424" formatCode="0.00">
                  <c:v>4386.0698706055909</c:v>
                </c:pt>
                <c:pt idx="1425" formatCode="0.00">
                  <c:v>4386.0744885436397</c:v>
                </c:pt>
                <c:pt idx="1426" formatCode="0.00">
                  <c:v>4386.0513988533921</c:v>
                </c:pt>
                <c:pt idx="1427" formatCode="0.00">
                  <c:v>4386.0721795746158</c:v>
                </c:pt>
                <c:pt idx="1428" formatCode="0.00">
                  <c:v>4386.102196171938</c:v>
                </c:pt>
                <c:pt idx="1429" formatCode="0.00">
                  <c:v>4386.0975782338883</c:v>
                </c:pt>
                <c:pt idx="1430" formatCode="0.00">
                  <c:v>4386.0744885436397</c:v>
                </c:pt>
                <c:pt idx="1431" formatCode="0.00">
                  <c:v>4386.0721795746158</c:v>
                </c:pt>
                <c:pt idx="1432" formatCode="0.00">
                  <c:v>4386.0675616365661</c:v>
                </c:pt>
                <c:pt idx="1433" formatCode="0.00">
                  <c:v>4386.0721795746158</c:v>
                </c:pt>
                <c:pt idx="1434" formatCode="0.00">
                  <c:v>4386.0929602958386</c:v>
                </c:pt>
                <c:pt idx="1435" formatCode="0.00">
                  <c:v>4403.7057760170883</c:v>
                </c:pt>
                <c:pt idx="1436" formatCode="0.00">
                  <c:v>4404.7171044499555</c:v>
                </c:pt>
                <c:pt idx="1437" formatCode="0.00">
                  <c:v>4405.2643301088347</c:v>
                </c:pt>
                <c:pt idx="1438" formatCode="0.00">
                  <c:v>4405.5206256705887</c:v>
                </c:pt>
                <c:pt idx="1439" formatCode="0.00">
                  <c:v>4405.8484992721123</c:v>
                </c:pt>
                <c:pt idx="1440" formatCode="0.00">
                  <c:v>4405.9801105065262</c:v>
                </c:pt>
                <c:pt idx="1441" formatCode="0.00">
                  <c:v>4405.9962732897002</c:v>
                </c:pt>
                <c:pt idx="1442" formatCode="0.00">
                  <c:v>4406.0332167940969</c:v>
                </c:pt>
                <c:pt idx="1443" formatCode="0.00">
                  <c:v>4406.0724692675185</c:v>
                </c:pt>
                <c:pt idx="1444" formatCode="0.00">
                  <c:v>4406.04937957727</c:v>
                </c:pt>
                <c:pt idx="1445" formatCode="0.00">
                  <c:v>4406.1417383382632</c:v>
                </c:pt>
                <c:pt idx="1446" formatCode="0.00">
                  <c:v>4406.2756585417019</c:v>
                </c:pt>
                <c:pt idx="1447" formatCode="0.00">
                  <c:v>4406.338000705372</c:v>
                </c:pt>
                <c:pt idx="1448" formatCode="0.00">
                  <c:v>4406.4903926610086</c:v>
                </c:pt>
                <c:pt idx="1449" formatCode="0.00">
                  <c:v>4406.6866550281175</c:v>
                </c:pt>
                <c:pt idx="1450" formatCode="0.00">
                  <c:v>4406.8413559527798</c:v>
                </c:pt>
                <c:pt idx="1451" formatCode="0.00">
                  <c:v>4407.0676349172118</c:v>
                </c:pt>
                <c:pt idx="1452" formatCode="0.00">
                  <c:v>4407.1646116162538</c:v>
                </c:pt>
                <c:pt idx="1453" formatCode="0.00">
                  <c:v>4407.2015551206505</c:v>
                </c:pt>
                <c:pt idx="1454" formatCode="0.00">
                  <c:v>4407.2038640896753</c:v>
                </c:pt>
                <c:pt idx="1455" formatCode="0.00">
                  <c:v>4407.2061730587002</c:v>
                </c:pt>
                <c:pt idx="1456" formatCode="0.00">
                  <c:v>4407.0930335764842</c:v>
                </c:pt>
                <c:pt idx="1457" formatCode="0.00">
                  <c:v>4407.0260734747653</c:v>
                </c:pt>
                <c:pt idx="1458" formatCode="0.00">
                  <c:v>4406.9591133730455</c:v>
                </c:pt>
                <c:pt idx="1459" formatCode="0.00">
                  <c:v>4406.887535333276</c:v>
                </c:pt>
                <c:pt idx="1460" formatCode="0.00">
                  <c:v>4406.8459738908296</c:v>
                </c:pt>
                <c:pt idx="1461" formatCode="0.00">
                  <c:v>4406.8598277049787</c:v>
                </c:pt>
                <c:pt idx="1462" formatCode="0.00">
                  <c:v>4406.8251931696068</c:v>
                </c:pt>
                <c:pt idx="1463" formatCode="0.00">
                  <c:v>4406.7005088422666</c:v>
                </c:pt>
                <c:pt idx="1464" formatCode="0.00">
                  <c:v>4406.59660523615</c:v>
                </c:pt>
                <c:pt idx="1465" formatCode="0.00">
                  <c:v>4406.4580670946616</c:v>
                </c:pt>
                <c:pt idx="1466" formatCode="0.00">
                  <c:v>4406.3356917363471</c:v>
                </c:pt>
                <c:pt idx="1467" formatCode="0.00">
                  <c:v>4406.3172199841483</c:v>
                </c:pt>
                <c:pt idx="1468" formatCode="0.00">
                  <c:v>4406.273349572677</c:v>
                </c:pt>
                <c:pt idx="1469" formatCode="0.00">
                  <c:v>4406.192535656809</c:v>
                </c:pt>
                <c:pt idx="1470" formatCode="0.00">
                  <c:v>4406.1509742143617</c:v>
                </c:pt>
                <c:pt idx="1471" formatCode="0.00">
                  <c:v>4406.0539975153197</c:v>
                </c:pt>
                <c:pt idx="1472" formatCode="0.00">
                  <c:v>4405.9570208162777</c:v>
                </c:pt>
                <c:pt idx="1473" formatCode="0.00">
                  <c:v>4405.8877517455339</c:v>
                </c:pt>
                <c:pt idx="1474" formatCode="0.00">
                  <c:v>4405.8854427765091</c:v>
                </c:pt>
                <c:pt idx="1475" formatCode="0.00">
                  <c:v>4405.8762069004097</c:v>
                </c:pt>
                <c:pt idx="1476" formatCode="0.00">
                  <c:v>4405.8738979313848</c:v>
                </c:pt>
                <c:pt idx="1477" formatCode="0.00">
                  <c:v>4405.8207916438141</c:v>
                </c:pt>
                <c:pt idx="1478" formatCode="0.00">
                  <c:v>4405.7653763872186</c:v>
                </c:pt>
                <c:pt idx="1479" formatCode="0.00">
                  <c:v>4405.7307418518467</c:v>
                </c:pt>
                <c:pt idx="1480" formatCode="0.00">
                  <c:v>4405.7353597898964</c:v>
                </c:pt>
                <c:pt idx="1481" formatCode="0.00">
                  <c:v>4405.7307418518467</c:v>
                </c:pt>
                <c:pt idx="1482" formatCode="0.00">
                  <c:v>4405.7191970067224</c:v>
                </c:pt>
                <c:pt idx="1483" formatCode="0.00">
                  <c:v>4405.7030342235485</c:v>
                </c:pt>
                <c:pt idx="1484" formatCode="0.00">
                  <c:v>4405.6522369050035</c:v>
                </c:pt>
                <c:pt idx="1485" formatCode="0.00">
                  <c:v>4405.6314561837798</c:v>
                </c:pt>
                <c:pt idx="1486" formatCode="0.00">
                  <c:v>4405.6083664935313</c:v>
                </c:pt>
                <c:pt idx="1487" formatCode="0.00">
                  <c:v>4405.5898947413334</c:v>
                </c:pt>
                <c:pt idx="1488" formatCode="0.00">
                  <c:v>4405.5090808254645</c:v>
                </c:pt>
                <c:pt idx="1489" formatCode="0.00">
                  <c:v>4405.435193816671</c:v>
                </c:pt>
                <c:pt idx="1490" formatCode="0.00">
                  <c:v>4405.3797785600755</c:v>
                </c:pt>
                <c:pt idx="1491" formatCode="0.00">
                  <c:v>4405.338217117629</c:v>
                </c:pt>
                <c:pt idx="1492" formatCode="0.00">
                  <c:v>4405.2920377371329</c:v>
                </c:pt>
                <c:pt idx="1493" formatCode="0.00">
                  <c:v>4405.3243633034799</c:v>
                </c:pt>
                <c:pt idx="1494" formatCode="0.00">
                  <c:v>4405.3105094893308</c:v>
                </c:pt>
                <c:pt idx="1495" formatCode="0.00">
                  <c:v>4405.2481673256616</c:v>
                </c:pt>
                <c:pt idx="1496" formatCode="0.00">
                  <c:v>4405.2227686663882</c:v>
                </c:pt>
                <c:pt idx="1497" formatCode="0.00">
                  <c:v>4405.1719713478424</c:v>
                </c:pt>
                <c:pt idx="1498" formatCode="0.00">
                  <c:v>4405.1835161929666</c:v>
                </c:pt>
                <c:pt idx="1499" formatCode="0.00">
                  <c:v>4405.2273866044379</c:v>
                </c:pt>
                <c:pt idx="1500" formatCode="0.00">
                  <c:v>4405.1673534097927</c:v>
                </c:pt>
                <c:pt idx="1501" formatCode="0.00">
                  <c:v>4405.1304099053959</c:v>
                </c:pt>
                <c:pt idx="1502" formatCode="0.00">
                  <c:v>4405.065758772701</c:v>
                </c:pt>
                <c:pt idx="1503" formatCode="0.00">
                  <c:v>4404.968782073659</c:v>
                </c:pt>
                <c:pt idx="1504" formatCode="0.00">
                  <c:v>4404.9618551665853</c:v>
                </c:pt>
                <c:pt idx="1505" formatCode="0.00">
                  <c:v>4404.984944856833</c:v>
                </c:pt>
                <c:pt idx="1506" formatCode="0.00">
                  <c:v>4404.936456507312</c:v>
                </c:pt>
                <c:pt idx="1507" formatCode="0.00">
                  <c:v>4404.8810412507164</c:v>
                </c:pt>
                <c:pt idx="1508" formatCode="0.00">
                  <c:v>4404.8533336224191</c:v>
                </c:pt>
                <c:pt idx="1509" formatCode="0.00">
                  <c:v>4404.7448120782528</c:v>
                </c:pt>
                <c:pt idx="1510" formatCode="0.00">
                  <c:v>4404.7240313570292</c:v>
                </c:pt>
                <c:pt idx="1511" formatCode="0.00">
                  <c:v>4404.774828675575</c:v>
                </c:pt>
                <c:pt idx="1512" formatCode="0.00">
                  <c:v>4404.7679017685005</c:v>
                </c:pt>
                <c:pt idx="1513" formatCode="0.00">
                  <c:v>4404.7032506358064</c:v>
                </c:pt>
                <c:pt idx="1514" formatCode="0.00">
                  <c:v>4404.6824699145827</c:v>
                </c:pt>
                <c:pt idx="1515" formatCode="0.00">
                  <c:v>4404.6108918748141</c:v>
                </c:pt>
                <c:pt idx="1516" formatCode="0.00">
                  <c:v>4404.5762573394413</c:v>
                </c:pt>
                <c:pt idx="1517" formatCode="0.00">
                  <c:v>4404.5624035252931</c:v>
                </c:pt>
                <c:pt idx="1518" formatCode="0.00">
                  <c:v>4404.5185331138218</c:v>
                </c:pt>
                <c:pt idx="1519" formatCode="0.00">
                  <c:v>4404.4446461050275</c:v>
                </c:pt>
                <c:pt idx="1520" formatCode="0.00">
                  <c:v>4404.4469550740523</c:v>
                </c:pt>
                <c:pt idx="1521" formatCode="0.00">
                  <c:v>4404.3823039413573</c:v>
                </c:pt>
                <c:pt idx="1522" formatCode="0.00">
                  <c:v>4404.3823039413573</c:v>
                </c:pt>
                <c:pt idx="1523" formatCode="0.00">
                  <c:v>4404.4584999191766</c:v>
                </c:pt>
                <c:pt idx="1524" formatCode="0.00">
                  <c:v>4404.435410228928</c:v>
                </c:pt>
                <c:pt idx="1525" formatCode="0.00">
                  <c:v>4404.3961577555065</c:v>
                </c:pt>
                <c:pt idx="1526" formatCode="0.00">
                  <c:v>4404.403084662581</c:v>
                </c:pt>
                <c:pt idx="1527" formatCode="0.00">
                  <c:v>4404.3499783750103</c:v>
                </c:pt>
                <c:pt idx="1528" formatCode="0.00">
                  <c:v>4404.3199617776881</c:v>
                </c:pt>
                <c:pt idx="1529" formatCode="0.00">
                  <c:v>4404.3592142511097</c:v>
                </c:pt>
                <c:pt idx="1530" formatCode="0.00">
                  <c:v>4404.3869218794071</c:v>
                </c:pt>
                <c:pt idx="1531" formatCode="0.00">
                  <c:v>4404.3361245608612</c:v>
                </c:pt>
                <c:pt idx="1532" formatCode="0.00">
                  <c:v>4404.3315066228115</c:v>
                </c:pt>
                <c:pt idx="1533" formatCode="0.00">
                  <c:v>4404.3453604369606</c:v>
                </c:pt>
                <c:pt idx="1534" formatCode="0.00">
                  <c:v>4404.3084169325639</c:v>
                </c:pt>
                <c:pt idx="1535" formatCode="0.00">
                  <c:v>4404.3176528086633</c:v>
                </c:pt>
                <c:pt idx="1536" formatCode="0.00">
                  <c:v>4404.306107963539</c:v>
                </c:pt>
                <c:pt idx="1537" formatCode="0.00">
                  <c:v>4404.2599285830429</c:v>
                </c:pt>
                <c:pt idx="1538" formatCode="0.00">
                  <c:v>4404.2599285830429</c:v>
                </c:pt>
                <c:pt idx="1539" formatCode="0.00">
                  <c:v>4404.2645465210926</c:v>
                </c:pt>
                <c:pt idx="1540" formatCode="0.00">
                  <c:v>4404.2206761096213</c:v>
                </c:pt>
                <c:pt idx="1541" formatCode="0.00">
                  <c:v>4404.257619614018</c:v>
                </c:pt>
                <c:pt idx="1542" formatCode="0.00">
                  <c:v>4404.2299119857198</c:v>
                </c:pt>
                <c:pt idx="1543" formatCode="0.00">
                  <c:v>4404.1537160079015</c:v>
                </c:pt>
                <c:pt idx="1544" formatCode="0.00">
                  <c:v>4404.1398621937524</c:v>
                </c:pt>
                <c:pt idx="1545" formatCode="0.00">
                  <c:v>4404.0936828132562</c:v>
                </c:pt>
                <c:pt idx="1546" formatCode="0.00">
                  <c:v>4404.1006097203308</c:v>
                </c:pt>
                <c:pt idx="1547" formatCode="0.00">
                  <c:v>4404.1190814725296</c:v>
                </c:pt>
                <c:pt idx="1548" formatCode="0.00">
                  <c:v>4404.1375532247275</c:v>
                </c:pt>
                <c:pt idx="1549" formatCode="0.00">
                  <c:v>4404.0983007513059</c:v>
                </c:pt>
                <c:pt idx="1550" formatCode="0.00">
                  <c:v>4404.0636662159341</c:v>
                </c:pt>
                <c:pt idx="1551" formatCode="0.00">
                  <c:v>4404.0798289991071</c:v>
                </c:pt>
                <c:pt idx="1552" formatCode="0.00">
                  <c:v>4404.0705931230086</c:v>
                </c:pt>
                <c:pt idx="1553" formatCode="0.00">
                  <c:v>4404.0913738442314</c:v>
                </c:pt>
                <c:pt idx="1554" formatCode="0.00">
                  <c:v>4404.1121545654551</c:v>
                </c:pt>
                <c:pt idx="1555" formatCode="0.00">
                  <c:v>4404.0659751849589</c:v>
                </c:pt>
                <c:pt idx="1556" formatCode="0.00">
                  <c:v>4404.0567393088595</c:v>
                </c:pt>
                <c:pt idx="1557" formatCode="0.00">
                  <c:v>4404.0590482778844</c:v>
                </c:pt>
                <c:pt idx="1558" formatCode="0.00">
                  <c:v>4404.0636662159341</c:v>
                </c:pt>
                <c:pt idx="1559" formatCode="0.00">
                  <c:v>4404.0590482778844</c:v>
                </c:pt>
                <c:pt idx="1560" formatCode="0.00">
                  <c:v>4404.0221047734876</c:v>
                </c:pt>
                <c:pt idx="1561" formatCode="0.00">
                  <c:v>4403.9713074549418</c:v>
                </c:pt>
                <c:pt idx="1562" formatCode="0.00">
                  <c:v>4403.9158921983462</c:v>
                </c:pt>
                <c:pt idx="1563" formatCode="0.00">
                  <c:v>4403.8928025080977</c:v>
                </c:pt>
                <c:pt idx="1564" formatCode="0.00">
                  <c:v>4403.8951114771226</c:v>
                </c:pt>
                <c:pt idx="1565" formatCode="0.00">
                  <c:v>4403.8766397249246</c:v>
                </c:pt>
                <c:pt idx="1566" formatCode="0.00">
                  <c:v>4403.8974204461474</c:v>
                </c:pt>
                <c:pt idx="1567" formatCode="0.00">
                  <c:v>4403.855859003701</c:v>
                </c:pt>
                <c:pt idx="1568" formatCode="0.00">
                  <c:v>4403.80737065418</c:v>
                </c:pt>
                <c:pt idx="1569" formatCode="0.00">
                  <c:v>4403.8142975612545</c:v>
                </c:pt>
                <c:pt idx="1570" formatCode="0.00">
                  <c:v>4403.7357926144105</c:v>
                </c:pt>
                <c:pt idx="1571" formatCode="0.00">
                  <c:v>4403.8004437471054</c:v>
                </c:pt>
                <c:pt idx="1572" formatCode="0.00">
                  <c:v>4403.7935168400309</c:v>
                </c:pt>
                <c:pt idx="1573" formatCode="0.00">
                  <c:v>4403.7565733356341</c:v>
                </c:pt>
                <c:pt idx="1574" formatCode="0.00">
                  <c:v>4403.710393955138</c:v>
                </c:pt>
                <c:pt idx="1575" formatCode="0.00">
                  <c:v>4403.694231171964</c:v>
                </c:pt>
                <c:pt idx="1576" formatCode="0.00">
                  <c:v>4403.6665235436667</c:v>
                </c:pt>
                <c:pt idx="1577" formatCode="0.00">
                  <c:v>4403.6757594197661</c:v>
                </c:pt>
                <c:pt idx="1578" formatCode="0.00">
                  <c:v>4403.6688325126916</c:v>
                </c:pt>
                <c:pt idx="1579" formatCode="0.00">
                  <c:v>4403.6226531321954</c:v>
                </c:pt>
                <c:pt idx="1580" formatCode="0.00">
                  <c:v>4403.6064903490214</c:v>
                </c:pt>
                <c:pt idx="1581" formatCode="0.00">
                  <c:v>4403.5533840614507</c:v>
                </c:pt>
                <c:pt idx="1582" formatCode="0.00">
                  <c:v>4403.6064903490214</c:v>
                </c:pt>
                <c:pt idx="1583" formatCode="0.00">
                  <c:v>4403.645742822443</c:v>
                </c:pt>
                <c:pt idx="1584" formatCode="0.00">
                  <c:v>4403.6365069463436</c:v>
                </c:pt>
                <c:pt idx="1585" formatCode="0.00">
                  <c:v>4403.613417256096</c:v>
                </c:pt>
                <c:pt idx="1586" formatCode="0.00">
                  <c:v>4403.5834006587738</c:v>
                </c:pt>
                <c:pt idx="1587" formatCode="0.00">
                  <c:v>4403.5787827207241</c:v>
                </c:pt>
                <c:pt idx="1588" formatCode="0.00">
                  <c:v>4403.5418392163265</c:v>
                </c:pt>
                <c:pt idx="1589" formatCode="0.00">
                  <c:v>4403.5903275658475</c:v>
                </c:pt>
                <c:pt idx="1590" formatCode="0.00">
                  <c:v>4403.62958003927</c:v>
                </c:pt>
                <c:pt idx="1591" formatCode="0.00">
                  <c:v>4403.6318890082948</c:v>
                </c:pt>
                <c:pt idx="1592" formatCode="0.00">
                  <c:v>4403.6226531321954</c:v>
                </c:pt>
                <c:pt idx="1593" formatCode="0.00">
                  <c:v>4403.532603340228</c:v>
                </c:pt>
                <c:pt idx="1594" formatCode="0.00">
                  <c:v>4403.6272710702451</c:v>
                </c:pt>
                <c:pt idx="1595" formatCode="0.00">
                  <c:v>4403.6757594197661</c:v>
                </c:pt>
                <c:pt idx="1596" formatCode="0.00">
                  <c:v>4403.6411248843933</c:v>
                </c:pt>
                <c:pt idx="1597" formatCode="0.00">
                  <c:v>4403.5903275658475</c:v>
                </c:pt>
                <c:pt idx="1598" formatCode="0.00">
                  <c:v>4403.6041813799966</c:v>
                </c:pt>
                <c:pt idx="1599" formatCode="0.00">
                  <c:v>4403.4956598358303</c:v>
                </c:pt>
                <c:pt idx="1600" formatCode="0.00">
                  <c:v>4403.6111082870711</c:v>
                </c:pt>
                <c:pt idx="1601" formatCode="0.00">
                  <c:v>4403.6665235436667</c:v>
                </c:pt>
                <c:pt idx="1602" formatCode="0.00">
                  <c:v>4403.6388159153685</c:v>
                </c:pt>
                <c:pt idx="1603" formatCode="0.00">
                  <c:v>4403.6226531321954</c:v>
                </c:pt>
                <c:pt idx="1604" formatCode="0.00">
                  <c:v>4403.6665235436667</c:v>
                </c:pt>
                <c:pt idx="1605" formatCode="0.00">
                  <c:v>4403.5556930304756</c:v>
                </c:pt>
                <c:pt idx="1606" formatCode="0.00">
                  <c:v>4403.6041813799966</c:v>
                </c:pt>
                <c:pt idx="1607" formatCode="0.00">
                  <c:v>4403.5718558136496</c:v>
                </c:pt>
                <c:pt idx="1608" formatCode="0.00">
                  <c:v>4403.5857096277987</c:v>
                </c:pt>
                <c:pt idx="1609" formatCode="0.00">
                  <c:v>4403.5279854021783</c:v>
                </c:pt>
                <c:pt idx="1610" formatCode="0.00">
                  <c:v>4403.5395302473016</c:v>
                </c:pt>
                <c:pt idx="1611" formatCode="0.00">
                  <c:v>4403.5256764331534</c:v>
                </c:pt>
                <c:pt idx="1612" formatCode="0.00">
                  <c:v>4403.4564073624088</c:v>
                </c:pt>
                <c:pt idx="1613" formatCode="0.00">
                  <c:v>4403.4564073624088</c:v>
                </c:pt>
                <c:pt idx="1614" formatCode="0.00">
                  <c:v>4403.4379356102108</c:v>
                </c:pt>
                <c:pt idx="1615" formatCode="0.00">
                  <c:v>4403.3686665394662</c:v>
                </c:pt>
                <c:pt idx="1616" formatCode="0.00">
                  <c:v>4403.370975508491</c:v>
                </c:pt>
                <c:pt idx="1617" formatCode="0.00">
                  <c:v>4403.370975508491</c:v>
                </c:pt>
                <c:pt idx="1618" formatCode="0.00">
                  <c:v>4403.243982212126</c:v>
                </c:pt>
                <c:pt idx="1619" formatCode="0.00">
                  <c:v>4403.2370553050523</c:v>
                </c:pt>
                <c:pt idx="1620" formatCode="0.00">
                  <c:v>4403.2462911811508</c:v>
                </c:pt>
                <c:pt idx="1621" formatCode="0.00">
                  <c:v>4403.2093476767541</c:v>
                </c:pt>
                <c:pt idx="1622" formatCode="0.00">
                  <c:v>4403.2232014909032</c:v>
                </c:pt>
                <c:pt idx="1623" formatCode="0.00">
                  <c:v>4403.1169889157618</c:v>
                </c:pt>
                <c:pt idx="1624" formatCode="0.00">
                  <c:v>4403.1377696369855</c:v>
                </c:pt>
                <c:pt idx="1625" formatCode="0.00">
                  <c:v>4403.1816400484568</c:v>
                </c:pt>
                <c:pt idx="1626" formatCode="0.00">
                  <c:v>4403.2070387077292</c:v>
                </c:pt>
                <c:pt idx="1627" formatCode="0.00">
                  <c:v>4403.1793310794319</c:v>
                </c:pt>
                <c:pt idx="1628" formatCode="0.00">
                  <c:v>4403.1862579865065</c:v>
                </c:pt>
                <c:pt idx="1629" formatCode="0.00">
                  <c:v>4403.1400786060103</c:v>
                </c:pt>
                <c:pt idx="1630" formatCode="0.00">
                  <c:v>4403.1816400484568</c:v>
                </c:pt>
                <c:pt idx="1631" formatCode="0.00">
                  <c:v>4403.195493862605</c:v>
                </c:pt>
                <c:pt idx="1632" formatCode="0.00">
                  <c:v>4403.241673243102</c:v>
                </c:pt>
                <c:pt idx="1633" formatCode="0.00">
                  <c:v>4403.2001118006547</c:v>
                </c:pt>
                <c:pt idx="1634" formatCode="0.00">
                  <c:v>4403.193184893581</c:v>
                </c:pt>
                <c:pt idx="1635" formatCode="0.00">
                  <c:v>4403.1493144821088</c:v>
                </c:pt>
                <c:pt idx="1636" formatCode="0.00">
                  <c:v>4403.2024207696795</c:v>
                </c:pt>
                <c:pt idx="1637" formatCode="0.00">
                  <c:v>4403.1608593272331</c:v>
                </c:pt>
                <c:pt idx="1638" formatCode="0.00">
                  <c:v>4403.1908759245562</c:v>
                </c:pt>
                <c:pt idx="1639" formatCode="0.00">
                  <c:v>4403.1285337608861</c:v>
                </c:pt>
                <c:pt idx="1640" formatCode="0.00">
                  <c:v>4403.1169889157618</c:v>
                </c:pt>
                <c:pt idx="1641" formatCode="0.00">
                  <c:v>4403.0638826281911</c:v>
                </c:pt>
                <c:pt idx="1642" formatCode="0.00">
                  <c:v>4403.1562413891834</c:v>
                </c:pt>
                <c:pt idx="1643" formatCode="0.00">
                  <c:v>4403.0777364423402</c:v>
                </c:pt>
                <c:pt idx="1644" formatCode="0.00">
                  <c:v>4403.1724041723573</c:v>
                </c:pt>
                <c:pt idx="1645" formatCode="0.00">
                  <c:v>4403.1724041723573</c:v>
                </c:pt>
                <c:pt idx="1646" formatCode="0.00">
                  <c:v>4403.1493144821088</c:v>
                </c:pt>
                <c:pt idx="1647" formatCode="0.00">
                  <c:v>4403.0685005662408</c:v>
                </c:pt>
                <c:pt idx="1648" formatCode="0.00">
                  <c:v>4403.1816400484568</c:v>
                </c:pt>
                <c:pt idx="1649" formatCode="0.00">
                  <c:v>4403.1608593272331</c:v>
                </c:pt>
                <c:pt idx="1650" formatCode="0.00">
                  <c:v>4403.2001118006547</c:v>
                </c:pt>
                <c:pt idx="1651" formatCode="0.00">
                  <c:v>4403.1700952033325</c:v>
                </c:pt>
                <c:pt idx="1652" formatCode="0.00">
                  <c:v>4403.1377696369855</c:v>
                </c:pt>
                <c:pt idx="1653" formatCode="0.00">
                  <c:v>4403.0915902564893</c:v>
                </c:pt>
                <c:pt idx="1654" formatCode="0.00">
                  <c:v>4403.1446965440591</c:v>
                </c:pt>
                <c:pt idx="1655" formatCode="0.00">
                  <c:v>4403.1908759245562</c:v>
                </c:pt>
                <c:pt idx="1656" formatCode="0.00">
                  <c:v>4403.225510459928</c:v>
                </c:pt>
                <c:pt idx="1657" formatCode="0.00">
                  <c:v>4403.2347463360275</c:v>
                </c:pt>
                <c:pt idx="1658" formatCode="0.00">
                  <c:v>4403.2139656148038</c:v>
                </c:pt>
                <c:pt idx="1659" formatCode="0.00">
                  <c:v>4403.1400786060103</c:v>
                </c:pt>
                <c:pt idx="1660" formatCode="0.00">
                  <c:v>4403.1770221104071</c:v>
                </c:pt>
                <c:pt idx="1661" formatCode="0.00">
                  <c:v>4403.1285337608861</c:v>
                </c:pt>
                <c:pt idx="1662" formatCode="0.00">
                  <c:v>4403.1216068538115</c:v>
                </c:pt>
                <c:pt idx="1663" formatCode="0.00">
                  <c:v>4403.1008261325878</c:v>
                </c:pt>
                <c:pt idx="1664" formatCode="0.00">
                  <c:v>4403.0869723184396</c:v>
                </c:pt>
                <c:pt idx="1665" formatCode="0.00">
                  <c:v>4402.9645969601243</c:v>
                </c:pt>
                <c:pt idx="1666" formatCode="0.00">
                  <c:v>4403.0592646901414</c:v>
                </c:pt>
                <c:pt idx="1667" formatCode="0.00">
                  <c:v>4403.098517163563</c:v>
                </c:pt>
                <c:pt idx="1668" formatCode="0.00">
                  <c:v>4403.0915902564893</c:v>
                </c:pt>
                <c:pt idx="1669" formatCode="0.00">
                  <c:v>4403.0869723184396</c:v>
                </c:pt>
                <c:pt idx="1670" formatCode="0.00">
                  <c:v>4403.0962081945381</c:v>
                </c:pt>
                <c:pt idx="1671" formatCode="0.00">
                  <c:v>4403.0938992255142</c:v>
                </c:pt>
                <c:pt idx="1672" formatCode="0.00">
                  <c:v>4403.0615736591662</c:v>
                </c:pt>
                <c:pt idx="1673" formatCode="0.00">
                  <c:v>4403.1031351016127</c:v>
                </c:pt>
                <c:pt idx="1674" formatCode="0.00">
                  <c:v>4403.1100620086872</c:v>
                </c:pt>
                <c:pt idx="1675" formatCode="0.00">
                  <c:v>4403.1331516989358</c:v>
                </c:pt>
                <c:pt idx="1676" formatCode="0.00">
                  <c:v>4403.1354606679606</c:v>
                </c:pt>
                <c:pt idx="1677" formatCode="0.00">
                  <c:v>4403.0962081945381</c:v>
                </c:pt>
                <c:pt idx="1678" formatCode="0.00">
                  <c:v>4403.1331516989358</c:v>
                </c:pt>
                <c:pt idx="1679" formatCode="0.00">
                  <c:v>4403.1054440706375</c:v>
                </c:pt>
                <c:pt idx="1680" formatCode="0.00">
                  <c:v>4403.0384839689186</c:v>
                </c:pt>
                <c:pt idx="1681" formatCode="0.00">
                  <c:v>4402.9923045884225</c:v>
                </c:pt>
                <c:pt idx="1682" formatCode="0.00">
                  <c:v>4402.9853776813479</c:v>
                </c:pt>
                <c:pt idx="1683" formatCode="0.00">
                  <c:v>4402.8699292301071</c:v>
                </c:pt>
                <c:pt idx="1684" formatCode="0.00">
                  <c:v>4402.8491485088844</c:v>
                </c:pt>
                <c:pt idx="1685" formatCode="0.00">
                  <c:v>4402.8907099513308</c:v>
                </c:pt>
                <c:pt idx="1686" formatCode="0.00">
                  <c:v>4402.8791651062065</c:v>
                </c:pt>
                <c:pt idx="1687" formatCode="0.00">
                  <c:v>4402.8329857257104</c:v>
                </c:pt>
                <c:pt idx="1688" formatCode="0.00">
                  <c:v>4402.8514574779083</c:v>
                </c:pt>
                <c:pt idx="1689" formatCode="0.00">
                  <c:v>4402.7059924293453</c:v>
                </c:pt>
                <c:pt idx="1690" formatCode="0.00">
                  <c:v>4402.7567897478912</c:v>
                </c:pt>
                <c:pt idx="1691" formatCode="0.00">
                  <c:v>4402.8352946947352</c:v>
                </c:pt>
                <c:pt idx="1692" formatCode="0.00">
                  <c:v>4402.8814740752314</c:v>
                </c:pt>
                <c:pt idx="1693" formatCode="0.00">
                  <c:v>4402.8837830442562</c:v>
                </c:pt>
                <c:pt idx="1694" formatCode="0.00">
                  <c:v>4402.9230355176778</c:v>
                </c:pt>
                <c:pt idx="1695" formatCode="0.00">
                  <c:v>4402.8653112920574</c:v>
                </c:pt>
                <c:pt idx="1696" formatCode="0.00">
                  <c:v>4402.8907099513308</c:v>
                </c:pt>
                <c:pt idx="1697" formatCode="0.00">
                  <c:v>4402.9415072698766</c:v>
                </c:pt>
                <c:pt idx="1698" formatCode="0.00">
                  <c:v>4402.9276534557275</c:v>
                </c:pt>
                <c:pt idx="1699" formatCode="0.00">
                  <c:v>4402.8745471681568</c:v>
                </c:pt>
                <c:pt idx="1700" formatCode="0.00">
                  <c:v>4402.953052115</c:v>
                </c:pt>
                <c:pt idx="1701" formatCode="0.00">
                  <c:v>4402.9184175796281</c:v>
                </c:pt>
                <c:pt idx="1702" formatCode="0.00">
                  <c:v>4402.9022547964541</c:v>
                </c:pt>
                <c:pt idx="1703" formatCode="0.00">
                  <c:v>4402.8399126327849</c:v>
                </c:pt>
                <c:pt idx="1704" formatCode="0.00">
                  <c:v>4402.8422216018098</c:v>
                </c:pt>
                <c:pt idx="1705" formatCode="0.00">
                  <c:v>4402.8329857257104</c:v>
                </c:pt>
                <c:pt idx="1706" formatCode="0.00">
                  <c:v>4402.8352946947352</c:v>
                </c:pt>
                <c:pt idx="1707" formatCode="0.00">
                  <c:v>4402.7129193364199</c:v>
                </c:pt>
                <c:pt idx="1708" formatCode="0.00">
                  <c:v>4402.8145139735116</c:v>
                </c:pt>
                <c:pt idx="1709" formatCode="0.00">
                  <c:v>4402.8122050044867</c:v>
                </c:pt>
                <c:pt idx="1710" formatCode="0.00">
                  <c:v>4402.8468395398595</c:v>
                </c:pt>
                <c:pt idx="1711" formatCode="0.00">
                  <c:v>4402.8191319115613</c:v>
                </c:pt>
                <c:pt idx="1712" formatCode="0.00">
                  <c:v>4402.8098960354619</c:v>
                </c:pt>
                <c:pt idx="1713" formatCode="0.00">
                  <c:v>4402.7129193364199</c:v>
                </c:pt>
                <c:pt idx="1714" formatCode="0.00">
                  <c:v>4402.7059924293453</c:v>
                </c:pt>
                <c:pt idx="1715" formatCode="0.00">
                  <c:v>4402.7775704691148</c:v>
                </c:pt>
                <c:pt idx="1716" formatCode="0.00">
                  <c:v>4402.8283677876607</c:v>
                </c:pt>
                <c:pt idx="1717" formatCode="0.00">
                  <c:v>4402.7983511903385</c:v>
                </c:pt>
                <c:pt idx="1718" formatCode="0.00">
                  <c:v>4402.7983511903385</c:v>
                </c:pt>
                <c:pt idx="1719" formatCode="0.00">
                  <c:v>4402.7221552125193</c:v>
                </c:pt>
                <c:pt idx="1720" formatCode="0.00">
                  <c:v>4402.7821884071645</c:v>
                </c:pt>
                <c:pt idx="1721" formatCode="0.00">
                  <c:v>4402.8306767566855</c:v>
                </c:pt>
                <c:pt idx="1722" formatCode="0.00">
                  <c:v>4402.872238199132</c:v>
                </c:pt>
                <c:pt idx="1723" formatCode="0.00">
                  <c:v>4402.8422216018098</c:v>
                </c:pt>
                <c:pt idx="1724" formatCode="0.00">
                  <c:v>4402.8445305708346</c:v>
                </c:pt>
                <c:pt idx="1725" formatCode="0.00">
                  <c:v>4402.7637166549657</c:v>
                </c:pt>
                <c:pt idx="1726" formatCode="0.00">
                  <c:v>4402.8191319115613</c:v>
                </c:pt>
                <c:pt idx="1727" formatCode="0.00">
                  <c:v>4402.8468395398595</c:v>
                </c:pt>
                <c:pt idx="1728" formatCode="0.00">
                  <c:v>4402.8768561371817</c:v>
                </c:pt>
                <c:pt idx="1729" formatCode="0.00">
                  <c:v>4402.8537664469332</c:v>
                </c:pt>
                <c:pt idx="1730" formatCode="0.00">
                  <c:v>4402.8606933540077</c:v>
                </c:pt>
                <c:pt idx="1731" formatCode="0.00">
                  <c:v>4402.8653112920574</c:v>
                </c:pt>
                <c:pt idx="1732" formatCode="0.00">
                  <c:v>4402.9345803628021</c:v>
                </c:pt>
                <c:pt idx="1733" formatCode="0.00">
                  <c:v>4402.9368893318269</c:v>
                </c:pt>
                <c:pt idx="1734" formatCode="0.00">
                  <c:v>4402.8930189203556</c:v>
                </c:pt>
                <c:pt idx="1735" formatCode="0.00">
                  <c:v>4402.872238199132</c:v>
                </c:pt>
                <c:pt idx="1736" formatCode="0.00">
                  <c:v>4402.8491485088834</c:v>
                </c:pt>
                <c:pt idx="1737" formatCode="0.00">
                  <c:v>4402.8260588186358</c:v>
                </c:pt>
                <c:pt idx="1738" formatCode="0.00">
                  <c:v>4402.8606933540077</c:v>
                </c:pt>
                <c:pt idx="1739" formatCode="0.00">
                  <c:v>4402.8583843849829</c:v>
                </c:pt>
                <c:pt idx="1740" formatCode="0.00">
                  <c:v>4402.8676202610823</c:v>
                </c:pt>
                <c:pt idx="1741" formatCode="0.00">
                  <c:v>4402.8583843849829</c:v>
                </c:pt>
                <c:pt idx="1742" formatCode="0.00">
                  <c:v>4402.8814740752314</c:v>
                </c:pt>
                <c:pt idx="1743" formatCode="0.00">
                  <c:v>4402.872238199132</c:v>
                </c:pt>
                <c:pt idx="1744" formatCode="0.00">
                  <c:v>4402.9715238671988</c:v>
                </c:pt>
                <c:pt idx="1745" formatCode="0.00">
                  <c:v>4402.8999458274293</c:v>
                </c:pt>
                <c:pt idx="1746" formatCode="0.00">
                  <c:v>4402.8514574779083</c:v>
                </c:pt>
                <c:pt idx="1747" formatCode="0.00">
                  <c:v>4402.7891153142391</c:v>
                </c:pt>
                <c:pt idx="1748" formatCode="0.00">
                  <c:v>4402.7313910886187</c:v>
                </c:pt>
                <c:pt idx="1749" formatCode="0.00">
                  <c:v>4402.6528861417746</c:v>
                </c:pt>
                <c:pt idx="1750" formatCode="0.00">
                  <c:v>4402.7152283054447</c:v>
                </c:pt>
                <c:pt idx="1751" formatCode="0.00">
                  <c:v>#N/A</c:v>
                </c:pt>
                <c:pt idx="1752" formatCode="0.00">
                  <c:v>4402.7083013983702</c:v>
                </c:pt>
                <c:pt idx="1753" formatCode="0.00">
                  <c:v>4402.710610367395</c:v>
                </c:pt>
                <c:pt idx="1754" formatCode="0.00">
                  <c:v>4402.7059924293453</c:v>
                </c:pt>
                <c:pt idx="1755" formatCode="0.00">
                  <c:v>4402.7290821195938</c:v>
                </c:pt>
                <c:pt idx="1756" formatCode="0.00">
                  <c:v>4402.7475538717927</c:v>
                </c:pt>
                <c:pt idx="1757" formatCode="0.00">
                  <c:v>4402.7798794381397</c:v>
                </c:pt>
                <c:pt idx="1758" formatCode="0.00">
                  <c:v>4402.6644309868989</c:v>
                </c:pt>
                <c:pt idx="1759" formatCode="0.00">
                  <c:v>4402.6759758320231</c:v>
                </c:pt>
                <c:pt idx="1760" formatCode="0.00">
                  <c:v>4402.6713578939734</c:v>
                </c:pt>
                <c:pt idx="1761" formatCode="0.00">
                  <c:v>4402.6875206771474</c:v>
                </c:pt>
                <c:pt idx="1762" formatCode="0.00">
                  <c:v>4402.6667399559237</c:v>
                </c:pt>
                <c:pt idx="1763" formatCode="0.00">
                  <c:v>4402.6436502656761</c:v>
                </c:pt>
                <c:pt idx="1764" formatCode="0.00">
                  <c:v>4402.6875206771474</c:v>
                </c:pt>
                <c:pt idx="1765" formatCode="0.00">
                  <c:v>4402.6367233586016</c:v>
                </c:pt>
                <c:pt idx="1766" formatCode="0.00">
                  <c:v>4402.516656969311</c:v>
                </c:pt>
                <c:pt idx="1767" formatCode="0.00">
                  <c:v>4402.5189659383359</c:v>
                </c:pt>
                <c:pt idx="1768" formatCode="0.00">
                  <c:v>4402.4912583100386</c:v>
                </c:pt>
                <c:pt idx="1769" formatCode="0.00">
                  <c:v>4402.3411753234259</c:v>
                </c:pt>
                <c:pt idx="1770" formatCode="0.00">
                  <c:v>4402.4450789295424</c:v>
                </c:pt>
                <c:pt idx="1771" formatCode="0.00">
                  <c:v>4402.4727865578398</c:v>
                </c:pt>
                <c:pt idx="1772" formatCode="0.00">
                  <c:v>4402.387354703922</c:v>
                </c:pt>
                <c:pt idx="1773" formatCode="0.00">
                  <c:v>4402.4289161463685</c:v>
                </c:pt>
                <c:pt idx="1774" formatCode="0.00">
                  <c:v>4402.4727865578398</c:v>
                </c:pt>
                <c:pt idx="1775" formatCode="0.00">
                  <c:v>4402.4727865578398</c:v>
                </c:pt>
                <c:pt idx="1776" formatCode="0.00">
                  <c:v>4402.5466735666341</c:v>
                </c:pt>
                <c:pt idx="1777" formatCode="0.00">
                  <c:v>4402.548982535659</c:v>
                </c:pt>
                <c:pt idx="1778" formatCode="0.00">
                  <c:v>4402.4566237746658</c:v>
                </c:pt>
                <c:pt idx="1779" formatCode="0.00">
                  <c:v>4402.4242982083188</c:v>
                </c:pt>
                <c:pt idx="1780" formatCode="0.00">
                  <c:v>4402.3758098587978</c:v>
                </c:pt>
                <c:pt idx="1781" formatCode="0.00">
                  <c:v>4402.2857600668303</c:v>
                </c:pt>
                <c:pt idx="1782" formatCode="0.00">
                  <c:v>4402.3319394473265</c:v>
                </c:pt>
                <c:pt idx="1783" formatCode="0.00">
                  <c:v>4402.3527201685501</c:v>
                </c:pt>
                <c:pt idx="1784" formatCode="0.00">
                  <c:v>4402.3273215092768</c:v>
                </c:pt>
                <c:pt idx="1785" formatCode="0.00">
                  <c:v>4402.3827367658723</c:v>
                </c:pt>
                <c:pt idx="1786" formatCode="0.00">
                  <c:v>4402.2973049119546</c:v>
                </c:pt>
                <c:pt idx="1787" formatCode="0.00">
                  <c:v>4402.306540788054</c:v>
                </c:pt>
                <c:pt idx="1788" formatCode="0.00">
                  <c:v>4402.3457932614756</c:v>
                </c:pt>
                <c:pt idx="1789" formatCode="0.00">
                  <c:v>4402.3042318190292</c:v>
                </c:pt>
                <c:pt idx="1790" formatCode="0.00">
                  <c:v>4402.2557434695082</c:v>
                </c:pt>
                <c:pt idx="1791" formatCode="0.00">
                  <c:v>4402.241889655359</c:v>
                </c:pt>
                <c:pt idx="1792" formatCode="0.00">
                  <c:v>4402.3434842924507</c:v>
                </c:pt>
                <c:pt idx="1793" formatCode="0.00">
                  <c:v>4402.3596470756238</c:v>
                </c:pt>
                <c:pt idx="1794" formatCode="0.00">
                  <c:v>4402.2672883146315</c:v>
                </c:pt>
                <c:pt idx="1795" formatCode="0.00">
                  <c:v>4402.211873058036</c:v>
                </c:pt>
                <c:pt idx="1796" formatCode="0.00">
                  <c:v>4402.0964246067961</c:v>
                </c:pt>
                <c:pt idx="1797" formatCode="0.00">
                  <c:v>4402.1310591421679</c:v>
                </c:pt>
                <c:pt idx="1798" formatCode="0.00">
                  <c:v>4402.1033515138706</c:v>
                </c:pt>
                <c:pt idx="1799" formatCode="0.00">
                  <c:v>4401.9440326511585</c:v>
                </c:pt>
                <c:pt idx="1800" formatCode="0.00">
                  <c:v>4401.9925210006795</c:v>
                </c:pt>
                <c:pt idx="1801" formatCode="0.00">
                  <c:v>4402.0086837838535</c:v>
                </c:pt>
                <c:pt idx="1802" formatCode="0.00">
                  <c:v>4401.9648133723813</c:v>
                </c:pt>
                <c:pt idx="1803" formatCode="0.00">
                  <c:v>4402.0363914121508</c:v>
                </c:pt>
                <c:pt idx="1804" formatCode="0.00">
                  <c:v>4402.0502452262999</c:v>
                </c:pt>
                <c:pt idx="1805" formatCode="0.00">
                  <c:v>4402.0063748148286</c:v>
                </c:pt>
                <c:pt idx="1806" formatCode="0.00">
                  <c:v>4402.0502452262999</c:v>
                </c:pt>
                <c:pt idx="1807" formatCode="0.00">
                  <c:v>4402.0456272882502</c:v>
                </c:pt>
                <c:pt idx="1808" formatCode="0.00">
                  <c:v>4401.9994479077541</c:v>
                </c:pt>
                <c:pt idx="1809" formatCode="0.00">
                  <c:v>4402.0779528545972</c:v>
                </c:pt>
                <c:pt idx="1810" formatCode="0.00">
                  <c:v>4402.0456272882502</c:v>
                </c:pt>
                <c:pt idx="1811" formatCode="0.00">
                  <c:v>4401.92094296091</c:v>
                </c:pt>
                <c:pt idx="1812" formatCode="0.00">
                  <c:v>4402.0317734741011</c:v>
                </c:pt>
                <c:pt idx="1813" formatCode="0.00">
                  <c:v>4402.0894976997215</c:v>
                </c:pt>
                <c:pt idx="1814" formatCode="0.00">
                  <c:v>4402.0063748148286</c:v>
                </c:pt>
                <c:pt idx="1815" formatCode="0.00">
                  <c:v>4401.9417236821337</c:v>
                </c:pt>
                <c:pt idx="1816" formatCode="0.00">
                  <c:v>4401.9324878060343</c:v>
                </c:pt>
                <c:pt idx="1817" formatCode="0.00">
                  <c:v>4401.8955443016375</c:v>
                </c:pt>
                <c:pt idx="1818" formatCode="0.00">
                  <c:v>4401.9786671865304</c:v>
                </c:pt>
                <c:pt idx="1819" formatCode="0.00">
                  <c:v>4402.017919659952</c:v>
                </c:pt>
                <c:pt idx="1820" formatCode="0.00">
                  <c:v>4401.937105744084</c:v>
                </c:pt>
                <c:pt idx="1821" formatCode="0.00">
                  <c:v>4401.8909263635878</c:v>
                </c:pt>
                <c:pt idx="1822" formatCode="0.00">
                  <c:v>4401.9394147131088</c:v>
                </c:pt>
                <c:pt idx="1823" formatCode="0.00">
                  <c:v>4401.8839994565133</c:v>
                </c:pt>
                <c:pt idx="1824" formatCode="0.00">
                  <c:v>4401.8863084255381</c:v>
                </c:pt>
                <c:pt idx="1825" formatCode="0.00">
                  <c:v>4401.8655277043144</c:v>
                </c:pt>
                <c:pt idx="1826" formatCode="0.00">
                  <c:v>4401.7985676025955</c:v>
                </c:pt>
                <c:pt idx="1827" formatCode="0.00">
                  <c:v>4401.8355111069923</c:v>
                </c:pt>
                <c:pt idx="1828" formatCode="0.00">
                  <c:v>4401.7893317264961</c:v>
                </c:pt>
                <c:pt idx="1829" formatCode="0.00">
                  <c:v>4401.759315129174</c:v>
                </c:pt>
                <c:pt idx="1830" formatCode="0.00">
                  <c:v>4401.8308931689426</c:v>
                </c:pt>
                <c:pt idx="1831" formatCode="0.00">
                  <c:v>4401.8054945096701</c:v>
                </c:pt>
                <c:pt idx="1832" formatCode="0.00">
                  <c:v>4401.6692653372056</c:v>
                </c:pt>
                <c:pt idx="1833" formatCode="0.00">
                  <c:v>4401.7477702840497</c:v>
                </c:pt>
                <c:pt idx="1834" formatCode="0.00">
                  <c:v>4401.7546971911243</c:v>
                </c:pt>
                <c:pt idx="1835" formatCode="0.00">
                  <c:v>4401.6392487398834</c:v>
                </c:pt>
                <c:pt idx="1836" formatCode="0.00">
                  <c:v>4401.7523882220994</c:v>
                </c:pt>
                <c:pt idx="1837" formatCode="0.00">
                  <c:v>4401.7177536867266</c:v>
                </c:pt>
                <c:pt idx="1838" formatCode="0.00">
                  <c:v>4401.630012863784</c:v>
                </c:pt>
                <c:pt idx="1839" formatCode="0.00">
                  <c:v>4401.6969729655038</c:v>
                </c:pt>
                <c:pt idx="1840" formatCode="0.00">
                  <c:v>4401.6531025540326</c:v>
                </c:pt>
                <c:pt idx="1841" formatCode="0.00">
                  <c:v>4401.5376541027917</c:v>
                </c:pt>
                <c:pt idx="1842" formatCode="0.00">
                  <c:v>4401.5884514213376</c:v>
                </c:pt>
                <c:pt idx="1843" formatCode="0.00">
                  <c:v>4401.6484846159829</c:v>
                </c:pt>
                <c:pt idx="1844" formatCode="0.00">
                  <c:v>4401.5191823505938</c:v>
                </c:pt>
                <c:pt idx="1845" formatCode="0.00">
                  <c:v>4401.646175646958</c:v>
                </c:pt>
                <c:pt idx="1846" formatCode="0.00">
                  <c:v>4401.6092321425613</c:v>
                </c:pt>
                <c:pt idx="1847" formatCode="0.00">
                  <c:v>4401.5630527620651</c:v>
                </c:pt>
                <c:pt idx="1848" formatCode="0.00">
                  <c:v>4401.6346308018337</c:v>
                </c:pt>
                <c:pt idx="1849" formatCode="0.00">
                  <c:v>4401.6600294611071</c:v>
                </c:pt>
                <c:pt idx="1850" formatCode="0.00">
                  <c:v>4401.6092321425613</c:v>
                </c:pt>
                <c:pt idx="1851" formatCode="0.00">
                  <c:v>4401.6738832752553</c:v>
                </c:pt>
                <c:pt idx="1852" formatCode="0.00">
                  <c:v>4401.759315129174</c:v>
                </c:pt>
                <c:pt idx="1853" formatCode="0.00">
                  <c:v>4401.6900460584293</c:v>
                </c:pt>
                <c:pt idx="1854" formatCode="0.00">
                  <c:v>4401.7292985318509</c:v>
                </c:pt>
                <c:pt idx="1855" formatCode="0.00">
                  <c:v>4401.7685510052725</c:v>
                </c:pt>
                <c:pt idx="1856" formatCode="0.00">
                  <c:v>4401.7500792530745</c:v>
                </c:pt>
                <c:pt idx="1857" formatCode="0.00">
                  <c:v>4401.775477912347</c:v>
                </c:pt>
                <c:pt idx="1858" formatCode="0.00">
                  <c:v>4401.8054945096701</c:v>
                </c:pt>
                <c:pt idx="1859" formatCode="0.00">
                  <c:v>4401.6554115230574</c:v>
                </c:pt>
                <c:pt idx="1860" formatCode="0.00">
                  <c:v>4401.7246805938012</c:v>
                </c:pt>
                <c:pt idx="1861" formatCode="0.00">
                  <c:v>4401.7570061601491</c:v>
                </c:pt>
                <c:pt idx="1862" formatCode="0.00">
                  <c:v>4401.7015909035536</c:v>
                </c:pt>
                <c:pt idx="1863" formatCode="0.00">
                  <c:v>4401.8285841999177</c:v>
                </c:pt>
                <c:pt idx="1864" formatCode="0.00">
                  <c:v>4401.9093981157866</c:v>
                </c:pt>
                <c:pt idx="1865" formatCode="0.00">
                  <c:v>4401.8863084255381</c:v>
                </c:pt>
                <c:pt idx="1866" formatCode="0.00">
                  <c:v>4401.8770725494387</c:v>
                </c:pt>
                <c:pt idx="1867" formatCode="0.00">
                  <c:v>4401.8632187352905</c:v>
                </c:pt>
                <c:pt idx="1868" formatCode="0.00">
                  <c:v>4401.6854281203796</c:v>
                </c:pt>
                <c:pt idx="1869" formatCode="0.00">
                  <c:v>4401.743152346</c:v>
                </c:pt>
                <c:pt idx="1870" formatCode="0.00">
                  <c:v>4401.6992819345287</c:v>
                </c:pt>
                <c:pt idx="1871" formatCode="0.00">
                  <c:v>4401.613850080611</c:v>
                </c:pt>
                <c:pt idx="1872" formatCode="0.00">
                  <c:v>4401.6230859567095</c:v>
                </c:pt>
                <c:pt idx="1873" formatCode="0.00">
                  <c:v>4401.646175646958</c:v>
                </c:pt>
                <c:pt idx="1874" formatCode="0.00">
                  <c:v>4401.5353451337669</c:v>
                </c:pt>
                <c:pt idx="1875" formatCode="0.00">
                  <c:v>4401.6392487398834</c:v>
                </c:pt>
                <c:pt idx="1876" formatCode="0.00">
                  <c:v>4401.5838334832879</c:v>
                </c:pt>
                <c:pt idx="1877" formatCode="0.00">
                  <c:v>4401.5214913196178</c:v>
                </c:pt>
                <c:pt idx="1878" formatCode="0.00">
                  <c:v>4401.6346308018337</c:v>
                </c:pt>
                <c:pt idx="1879" formatCode="0.00">
                  <c:v>4401.5953783284122</c:v>
                </c:pt>
                <c:pt idx="1880" formatCode="0.00">
                  <c:v>4401.5907603903624</c:v>
                </c:pt>
                <c:pt idx="1881" formatCode="0.00">
                  <c:v>4401.5792155452382</c:v>
                </c:pt>
                <c:pt idx="1882" formatCode="0.00">
                  <c:v>4401.4799298771713</c:v>
                </c:pt>
                <c:pt idx="1883" formatCode="0.00">
                  <c:v>4401.452222248874</c:v>
                </c:pt>
                <c:pt idx="1884" formatCode="0.00">
                  <c:v>4401.5699796691397</c:v>
                </c:pt>
                <c:pt idx="1885" formatCode="0.00">
                  <c:v>4401.5053285364447</c:v>
                </c:pt>
                <c:pt idx="1886" formatCode="0.00">
                  <c:v>4401.3968069922785</c:v>
                </c:pt>
                <c:pt idx="1887" formatCode="0.00">
                  <c:v>4401.5353451337669</c:v>
                </c:pt>
                <c:pt idx="1888" formatCode="0.00">
                  <c:v>4401.5676707001148</c:v>
                </c:pt>
                <c:pt idx="1889" formatCode="0.00">
                  <c:v>4401.5053285364447</c:v>
                </c:pt>
                <c:pt idx="1890" formatCode="0.00">
                  <c:v>4401.6392487398834</c:v>
                </c:pt>
                <c:pt idx="1891" formatCode="0.00">
                  <c:v>4401.5838334832879</c:v>
                </c:pt>
                <c:pt idx="1892" formatCode="0.00">
                  <c:v>4401.4937836913205</c:v>
                </c:pt>
                <c:pt idx="1893" formatCode="0.00">
                  <c:v>4401.597687297437</c:v>
                </c:pt>
                <c:pt idx="1894" formatCode="0.00">
                  <c:v>4401.5607437930403</c:v>
                </c:pt>
                <c:pt idx="1895" formatCode="0.00">
                  <c:v>4401.5238002886426</c:v>
                </c:pt>
                <c:pt idx="1896" formatCode="0.00">
                  <c:v>4401.5953783284122</c:v>
                </c:pt>
                <c:pt idx="1897" formatCode="0.00">
                  <c:v>4401.646175646958</c:v>
                </c:pt>
                <c:pt idx="1898" formatCode="0.00">
                  <c:v>4401.5214913196178</c:v>
                </c:pt>
                <c:pt idx="1899" formatCode="0.00">
                  <c:v>4401.662338430132</c:v>
                </c:pt>
                <c:pt idx="1900" formatCode="0.00">
                  <c:v>4401.6046142045116</c:v>
                </c:pt>
                <c:pt idx="1901" formatCode="0.00">
                  <c:v>4401.6115411115861</c:v>
                </c:pt>
                <c:pt idx="1902" formatCode="0.00">
                  <c:v>4401.646175646958</c:v>
                </c:pt>
                <c:pt idx="1903" formatCode="0.00">
                  <c:v>4401.646175646958</c:v>
                </c:pt>
                <c:pt idx="1904" formatCode="0.00">
                  <c:v>4401.6207769876846</c:v>
                </c:pt>
                <c:pt idx="1905" formatCode="0.00">
                  <c:v>4401.6900460584293</c:v>
                </c:pt>
                <c:pt idx="1906" formatCode="0.00">
                  <c:v>4401.743152346</c:v>
                </c:pt>
                <c:pt idx="1907" formatCode="0.00">
                  <c:v>4401.630012863784</c:v>
                </c:pt>
                <c:pt idx="1908" formatCode="0.00">
                  <c:v>4401.6923550274541</c:v>
                </c:pt>
                <c:pt idx="1909" formatCode="0.00">
                  <c:v>4401.7062088416033</c:v>
                </c:pt>
                <c:pt idx="1910" formatCode="0.00">
                  <c:v>4401.6900460584293</c:v>
                </c:pt>
                <c:pt idx="1911" formatCode="0.00">
                  <c:v>4401.7477702840497</c:v>
                </c:pt>
                <c:pt idx="1912" formatCode="0.00">
                  <c:v>4401.7800958503967</c:v>
                </c:pt>
                <c:pt idx="1913" formatCode="0.00">
                  <c:v>4401.7847137884464</c:v>
                </c:pt>
                <c:pt idx="1914" formatCode="0.00">
                  <c:v>4401.8424380140668</c:v>
                </c:pt>
                <c:pt idx="1915" formatCode="0.00">
                  <c:v>4401.8262752308929</c:v>
                </c:pt>
                <c:pt idx="1916" formatCode="0.00">
                  <c:v>4401.7639330672237</c:v>
                </c:pt>
                <c:pt idx="1917" formatCode="0.00">
                  <c:v>4401.8170393547935</c:v>
                </c:pt>
                <c:pt idx="1918" formatCode="0.00">
                  <c:v>4401.8170393547935</c:v>
                </c:pt>
                <c:pt idx="1919" formatCode="0.00">
                  <c:v>4401.7685510052725</c:v>
                </c:pt>
                <c:pt idx="1920" formatCode="0.00">
                  <c:v>4401.8332021379674</c:v>
                </c:pt>
                <c:pt idx="1921" formatCode="0.00">
                  <c:v>4401.8493649211414</c:v>
                </c:pt>
                <c:pt idx="1922" formatCode="0.00">
                  <c:v>4401.8008765716204</c:v>
                </c:pt>
                <c:pt idx="1923" formatCode="0.00">
                  <c:v>4401.7847137884464</c:v>
                </c:pt>
                <c:pt idx="1924" formatCode="0.00">
                  <c:v>4401.7570061601491</c:v>
                </c:pt>
                <c:pt idx="1925" formatCode="0.00">
                  <c:v>4401.759315129174</c:v>
                </c:pt>
                <c:pt idx="1926" formatCode="0.00">
                  <c:v>4401.7777868813719</c:v>
                </c:pt>
                <c:pt idx="1927" formatCode="0.00">
                  <c:v>4401.7546971911243</c:v>
                </c:pt>
                <c:pt idx="1928" formatCode="0.00">
                  <c:v>4401.743152346</c:v>
                </c:pt>
                <c:pt idx="1929" formatCode="0.00">
                  <c:v>4401.7385344079503</c:v>
                </c:pt>
                <c:pt idx="1930" formatCode="0.00">
                  <c:v>4401.7685510052725</c:v>
                </c:pt>
                <c:pt idx="1931" formatCode="0.00">
                  <c:v>4401.7454613150248</c:v>
                </c:pt>
                <c:pt idx="1932" formatCode="0.00">
                  <c:v>4401.7500792530745</c:v>
                </c:pt>
                <c:pt idx="1933" formatCode="0.00">
                  <c:v>4401.6692653372056</c:v>
                </c:pt>
                <c:pt idx="1934" formatCode="0.00">
                  <c:v>4401.6484846159829</c:v>
                </c:pt>
                <c:pt idx="1935" formatCode="0.00">
                  <c:v>4401.694663996479</c:v>
                </c:pt>
                <c:pt idx="1936" formatCode="0.00">
                  <c:v>4401.7546971911243</c:v>
                </c:pt>
                <c:pt idx="1937" formatCode="0.00">
                  <c:v>4401.743152346</c:v>
                </c:pt>
                <c:pt idx="1938" formatCode="0.00">
                  <c:v>4401.7085178106281</c:v>
                </c:pt>
                <c:pt idx="1939" formatCode="0.00">
                  <c:v>4401.8054945096701</c:v>
                </c:pt>
                <c:pt idx="1940" formatCode="0.00">
                  <c:v>4401.7962586335707</c:v>
                </c:pt>
                <c:pt idx="1941" formatCode="0.00">
                  <c:v>4401.807803478695</c:v>
                </c:pt>
                <c:pt idx="1942" formatCode="0.00">
                  <c:v>4401.872454611389</c:v>
                </c:pt>
                <c:pt idx="1943" formatCode="0.00">
                  <c:v>4401.8678366733393</c:v>
                </c:pt>
                <c:pt idx="1944" formatCode="0.00">
                  <c:v>4401.872454611389</c:v>
                </c:pt>
                <c:pt idx="1945" formatCode="0.00">
                  <c:v>4401.8955443016375</c:v>
                </c:pt>
                <c:pt idx="1946" formatCode="0.00">
                  <c:v>4401.7800958503967</c:v>
                </c:pt>
                <c:pt idx="1947" formatCode="0.00">
                  <c:v>4401.8147303857695</c:v>
                </c:pt>
                <c:pt idx="1948" formatCode="0.00">
                  <c:v>4401.8562918282159</c:v>
                </c:pt>
                <c:pt idx="1949" formatCode="0.00">
                  <c:v>4401.8493649211414</c:v>
                </c:pt>
                <c:pt idx="1950" formatCode="0.00">
                  <c:v>4401.9047801777369</c:v>
                </c:pt>
                <c:pt idx="1951" formatCode="0.00">
                  <c:v>4401.9186339918851</c:v>
                </c:pt>
                <c:pt idx="1952" formatCode="0.00">
                  <c:v>4401.8562918282159</c:v>
                </c:pt>
                <c:pt idx="1953" formatCode="0.00">
                  <c:v>4401.8978532706624</c:v>
                </c:pt>
                <c:pt idx="1954" formatCode="0.00">
                  <c:v>4401.9186339918851</c:v>
                </c:pt>
                <c:pt idx="1955" formatCode="0.00">
                  <c:v>4401.8562918282159</c:v>
                </c:pt>
                <c:pt idx="1956" formatCode="0.00">
                  <c:v>4401.9324878060343</c:v>
                </c:pt>
                <c:pt idx="1957" formatCode="0.00">
                  <c:v>4401.9001622396872</c:v>
                </c:pt>
                <c:pt idx="1958" formatCode="0.00">
                  <c:v>4401.7847137884464</c:v>
                </c:pt>
                <c:pt idx="1959" formatCode="0.00">
                  <c:v>4401.8632187352905</c:v>
                </c:pt>
                <c:pt idx="1960" formatCode="0.00">
                  <c:v>4401.8609097662656</c:v>
                </c:pt>
                <c:pt idx="1961" formatCode="0.00">
                  <c:v>4401.7339164699006</c:v>
                </c:pt>
                <c:pt idx="1962" formatCode="0.00">
                  <c:v>4401.8562918282159</c:v>
                </c:pt>
                <c:pt idx="1963" formatCode="0.00">
                  <c:v>4401.8308931689426</c:v>
                </c:pt>
                <c:pt idx="1964" formatCode="0.00">
                  <c:v>4401.775477912347</c:v>
                </c:pt>
                <c:pt idx="1965" formatCode="0.00">
                  <c:v>4401.8424380140668</c:v>
                </c:pt>
                <c:pt idx="1966" formatCode="0.00">
                  <c:v>4401.8770725494387</c:v>
                </c:pt>
                <c:pt idx="1967" formatCode="0.00">
                  <c:v>4401.8816904874884</c:v>
                </c:pt>
                <c:pt idx="1968" formatCode="0.00">
                  <c:v>4401.9324878060343</c:v>
                </c:pt>
                <c:pt idx="1969" formatCode="0.00">
                  <c:v>4401.888617394563</c:v>
                </c:pt>
                <c:pt idx="1970" formatCode="0.00">
                  <c:v>4401.8170393547935</c:v>
                </c:pt>
                <c:pt idx="1971" formatCode="0.00">
                  <c:v>#N/A</c:v>
                </c:pt>
                <c:pt idx="1972" formatCode="0.00">
                  <c:v>4401.872454611389</c:v>
                </c:pt>
                <c:pt idx="1973" formatCode="0.00">
                  <c:v>4401.8747635804139</c:v>
                </c:pt>
                <c:pt idx="1974" formatCode="0.00">
                  <c:v>4401.807803478695</c:v>
                </c:pt>
                <c:pt idx="1975" formatCode="0.00">
                  <c:v>4401.8770725494387</c:v>
                </c:pt>
                <c:pt idx="1976" formatCode="0.00">
                  <c:v>4401.937105744084</c:v>
                </c:pt>
                <c:pt idx="1977" formatCode="0.00">
                  <c:v>4401.9324878060343</c:v>
                </c:pt>
                <c:pt idx="1978" formatCode="0.00">
                  <c:v>4402.0502452262999</c:v>
                </c:pt>
                <c:pt idx="1979" formatCode="0.00">
                  <c:v>4402.0941156377712</c:v>
                </c:pt>
                <c:pt idx="1980" formatCode="0.00">
                  <c:v>4402.0363914121508</c:v>
                </c:pt>
                <c:pt idx="1981" formatCode="0.00">
                  <c:v>4402.0433183192254</c:v>
                </c:pt>
                <c:pt idx="1982" formatCode="0.00">
                  <c:v>4402.0548631643496</c:v>
                </c:pt>
                <c:pt idx="1983" formatCode="0.00">
                  <c:v>4401.9994479077541</c:v>
                </c:pt>
                <c:pt idx="1984" formatCode="0.00">
                  <c:v>4402.0594811023993</c:v>
                </c:pt>
                <c:pt idx="1985" formatCode="0.00">
                  <c:v>4402.1472219253419</c:v>
                </c:pt>
                <c:pt idx="1986" formatCode="0.00">
                  <c:v>4402.1472219253419</c:v>
                </c:pt>
                <c:pt idx="1987" formatCode="0.00">
                  <c:v>4402.1610757394901</c:v>
                </c:pt>
                <c:pt idx="1988" formatCode="0.00">
                  <c:v>4402.1749295536392</c:v>
                </c:pt>
                <c:pt idx="1989" formatCode="0.00">
                  <c:v>4402.1195142970437</c:v>
                </c:pt>
                <c:pt idx="1990" formatCode="0.00">
                  <c:v>4402.1264412041182</c:v>
                </c:pt>
                <c:pt idx="1991" formatCode="0.00">
                  <c:v>4402.1333681111928</c:v>
                </c:pt>
                <c:pt idx="1992" formatCode="0.00">
                  <c:v>4402.0086837838535</c:v>
                </c:pt>
                <c:pt idx="1993" formatCode="0.00">
                  <c:v>4402.0871887306967</c:v>
                </c:pt>
                <c:pt idx="1994" formatCode="0.00">
                  <c:v>4402.1218232660685</c:v>
                </c:pt>
                <c:pt idx="1995" formatCode="0.00">
                  <c:v>4402.0410093502005</c:v>
                </c:pt>
                <c:pt idx="1996" formatCode="0.00">
                  <c:v>4402.1610757394901</c:v>
                </c:pt>
                <c:pt idx="1997" formatCode="0.00">
                  <c:v>4402.2465075934088</c:v>
                </c:pt>
                <c:pt idx="1998" formatCode="0.00">
                  <c:v>4402.1125873899691</c:v>
                </c:pt>
                <c:pt idx="1999" formatCode="0.00">
                  <c:v>4402.1195142970437</c:v>
                </c:pt>
                <c:pt idx="2000" formatCode="0.00">
                  <c:v>4402.0802618236221</c:v>
                </c:pt>
                <c:pt idx="2001" formatCode="0.00">
                  <c:v>4401.9832851245801</c:v>
                </c:pt>
                <c:pt idx="2002" formatCode="0.00">
                  <c:v>4402.0848797616718</c:v>
                </c:pt>
                <c:pt idx="2003" formatCode="0.00">
                  <c:v>4402.1079694519203</c:v>
                </c:pt>
                <c:pt idx="2004" formatCode="0.00">
                  <c:v>4402.1402950182674</c:v>
                </c:pt>
                <c:pt idx="2005" formatCode="0.00">
                  <c:v>4402.1564578014413</c:v>
                </c:pt>
                <c:pt idx="2006" formatCode="0.00">
                  <c:v>4402.1333681111928</c:v>
                </c:pt>
                <c:pt idx="2007" formatCode="0.00">
                  <c:v>4402.0133017219023</c:v>
                </c:pt>
                <c:pt idx="2008" formatCode="0.00">
                  <c:v>4402.1010425448458</c:v>
                </c:pt>
                <c:pt idx="2009" formatCode="0.00">
                  <c:v>4402.066408009473</c:v>
                </c:pt>
                <c:pt idx="2010" formatCode="0.00">
                  <c:v>4401.9925210006795</c:v>
                </c:pt>
                <c:pt idx="2011" formatCode="0.00">
                  <c:v>4402.1195142970437</c:v>
                </c:pt>
                <c:pt idx="2012" formatCode="0.00">
                  <c:v>4402.0894976997215</c:v>
                </c:pt>
                <c:pt idx="2013" formatCode="0.00">
                  <c:v>4402.0317734741011</c:v>
                </c:pt>
                <c:pt idx="2014" formatCode="0.00">
                  <c:v>4402.0941156377712</c:v>
                </c:pt>
                <c:pt idx="2015" formatCode="0.00">
                  <c:v>4402.066408009473</c:v>
                </c:pt>
                <c:pt idx="2016" formatCode="0.00">
                  <c:v>4402.017919659952</c:v>
                </c:pt>
                <c:pt idx="2017" formatCode="0.00">
                  <c:v>4402.1218232660685</c:v>
                </c:pt>
                <c:pt idx="2018" formatCode="0.00">
                  <c:v>4402.1264412041182</c:v>
                </c:pt>
                <c:pt idx="2019" formatCode="0.00">
                  <c:v>4402.1472219253419</c:v>
                </c:pt>
                <c:pt idx="2020" formatCode="0.00">
                  <c:v>4402.2557434695082</c:v>
                </c:pt>
                <c:pt idx="2021" formatCode="0.00">
                  <c:v>4402.3342484163513</c:v>
                </c:pt>
                <c:pt idx="2022" formatCode="0.00">
                  <c:v>4402.2880690358552</c:v>
                </c:pt>
                <c:pt idx="2023" formatCode="0.00">
                  <c:v>4402.2788331597558</c:v>
                </c:pt>
                <c:pt idx="2024" formatCode="0.00">
                  <c:v>4402.2788331597558</c:v>
                </c:pt>
                <c:pt idx="2025" formatCode="0.00">
                  <c:v>4402.2072551199872</c:v>
                </c:pt>
                <c:pt idx="2026" formatCode="0.00">
                  <c:v>4402.260361407557</c:v>
                </c:pt>
                <c:pt idx="2027" formatCode="0.00">
                  <c:v>4402.3019228500043</c:v>
                </c:pt>
                <c:pt idx="2028" formatCode="0.00">
                  <c:v>4402.258052438533</c:v>
                </c:pt>
                <c:pt idx="2029" formatCode="0.00">
                  <c:v>4402.3342484163513</c:v>
                </c:pt>
                <c:pt idx="2030" formatCode="0.00">
                  <c:v>4402.3919726419717</c:v>
                </c:pt>
                <c:pt idx="2031" formatCode="0.00">
                  <c:v>4402.3527201685501</c:v>
                </c:pt>
                <c:pt idx="2032" formatCode="0.00">
                  <c:v>4402.4058264561208</c:v>
                </c:pt>
                <c:pt idx="2033" formatCode="0.00">
                  <c:v>4402.387354703922</c:v>
                </c:pt>
                <c:pt idx="2034" formatCode="0.00">
                  <c:v>4402.3250125402519</c:v>
                </c:pt>
                <c:pt idx="2035" formatCode="0.00">
                  <c:v>4402.3527201685501</c:v>
                </c:pt>
                <c:pt idx="2036" formatCode="0.00">
                  <c:v>4402.3942816109966</c:v>
                </c:pt>
                <c:pt idx="2037" formatCode="0.00">
                  <c:v>4402.3573381065999</c:v>
                </c:pt>
                <c:pt idx="2038" formatCode="0.00">
                  <c:v>4402.435843053443</c:v>
                </c:pt>
                <c:pt idx="2039" formatCode="0.00">
                  <c:v>4402.3965905800214</c:v>
                </c:pt>
                <c:pt idx="2040" formatCode="0.00">
                  <c:v>4402.3296304783016</c:v>
                </c:pt>
                <c:pt idx="2041" formatCode="0.00">
                  <c:v>4402.3481022305004</c:v>
                </c:pt>
                <c:pt idx="2042" formatCode="0.00">
                  <c:v>4402.306540788054</c:v>
                </c:pt>
                <c:pt idx="2043" formatCode="0.00">
                  <c:v>4402.2234179031602</c:v>
                </c:pt>
                <c:pt idx="2044" formatCode="0.00">
                  <c:v>4402.3711919207481</c:v>
                </c:pt>
                <c:pt idx="2045" formatCode="0.00">
                  <c:v>4402.4335340844182</c:v>
                </c:pt>
                <c:pt idx="2046" formatCode="0.00">
                  <c:v>4402.3804277968475</c:v>
                </c:pt>
                <c:pt idx="2047" formatCode="0.00">
                  <c:v>4402.4496968675921</c:v>
                </c:pt>
                <c:pt idx="2048" formatCode="0.00">
                  <c:v>4402.4312251153933</c:v>
                </c:pt>
                <c:pt idx="2049" formatCode="0.00">
                  <c:v>4402.3781188278226</c:v>
                </c:pt>
                <c:pt idx="2050" formatCode="0.00">
                  <c:v>4402.4727865578398</c:v>
                </c:pt>
                <c:pt idx="2051" formatCode="0.00">
                  <c:v>4402.4496968675921</c:v>
                </c:pt>
                <c:pt idx="2052" formatCode="0.00">
                  <c:v>4402.4012085180711</c:v>
                </c:pt>
                <c:pt idx="2053" formatCode="0.00">
                  <c:v>4402.4958762480883</c:v>
                </c:pt>
                <c:pt idx="2054" formatCode="0.00">
                  <c:v>4402.484331402964</c:v>
                </c:pt>
                <c:pt idx="2055" formatCode="0.00">
                  <c:v>4402.4774044958895</c:v>
                </c:pt>
                <c:pt idx="2056" formatCode="0.00">
                  <c:v>4402.5674542878569</c:v>
                </c:pt>
                <c:pt idx="2057" formatCode="0.00">
                  <c:v>4402.5674542878569</c:v>
                </c:pt>
                <c:pt idx="2058" formatCode="0.00">
                  <c:v>4402.5212749073607</c:v>
                </c:pt>
                <c:pt idx="2059" formatCode="0.00">
                  <c:v>4402.5859260400557</c:v>
                </c:pt>
                <c:pt idx="2060" formatCode="0.00">
                  <c:v>4402.5951619161551</c:v>
                </c:pt>
                <c:pt idx="2061" formatCode="0.00">
                  <c:v>4402.5720722259066</c:v>
                </c:pt>
                <c:pt idx="2062" formatCode="0.00">
                  <c:v>4402.7221552125193</c:v>
                </c:pt>
                <c:pt idx="2063" formatCode="0.00">
                  <c:v>4402.7452449027678</c:v>
                </c:pt>
                <c:pt idx="2064" formatCode="0.00">
                  <c:v>4402.6205605754276</c:v>
                </c:pt>
                <c:pt idx="2065" formatCode="0.00">
                  <c:v>4402.613633668353</c:v>
                </c:pt>
                <c:pt idx="2066" formatCode="0.00">
                  <c:v>4402.6020888232297</c:v>
                </c:pt>
                <c:pt idx="2067" formatCode="0.00">
                  <c:v>4402.5512915046838</c:v>
                </c:pt>
                <c:pt idx="2068" formatCode="0.00">
                  <c:v>4402.6020888232297</c:v>
                </c:pt>
                <c:pt idx="2069" formatCode="0.00">
                  <c:v>4402.565145318832</c:v>
                </c:pt>
                <c:pt idx="2070" formatCode="0.00">
                  <c:v>4402.4750955268646</c:v>
                </c:pt>
                <c:pt idx="2071" formatCode="0.00">
                  <c:v>4402.5905439781054</c:v>
                </c:pt>
                <c:pt idx="2072" formatCode="0.00">
                  <c:v>4402.6644309868989</c:v>
                </c:pt>
                <c:pt idx="2073" formatCode="0.00">
                  <c:v>4402.6713578939734</c:v>
                </c:pt>
                <c:pt idx="2074" formatCode="0.00">
                  <c:v>4402.7152283054447</c:v>
                </c:pt>
                <c:pt idx="2075" formatCode="0.00">
                  <c:v>4402.7036834603205</c:v>
                </c:pt>
                <c:pt idx="2076" formatCode="0.00">
                  <c:v>4402.6182516064027</c:v>
                </c:pt>
                <c:pt idx="2077" formatCode="0.00">
                  <c:v>4402.6228695444524</c:v>
                </c:pt>
                <c:pt idx="2078" formatCode="0.00">
                  <c:v>4402.6598130488492</c:v>
                </c:pt>
                <c:pt idx="2079" formatCode="0.00">
                  <c:v>4402.5997798542048</c:v>
                </c:pt>
                <c:pt idx="2080" formatCode="0.00">
                  <c:v>4402.5951619161551</c:v>
                </c:pt>
                <c:pt idx="2081" formatCode="0.00">
                  <c:v>4402.5928529471303</c:v>
                </c:pt>
                <c:pt idx="2082" formatCode="0.00">
                  <c:v>4402.5397466595596</c:v>
                </c:pt>
                <c:pt idx="2083" formatCode="0.00">
                  <c:v>4402.548982535659</c:v>
                </c:pt>
                <c:pt idx="2084" formatCode="0.00">
                  <c:v>4402.5674542878569</c:v>
                </c:pt>
                <c:pt idx="2085" formatCode="0.00">
                  <c:v>4402.5258928454105</c:v>
                </c:pt>
                <c:pt idx="2086" formatCode="0.00">
                  <c:v>4402.5905439781054</c:v>
                </c:pt>
                <c:pt idx="2087" formatCode="0.00">
                  <c:v>4402.5905439781054</c:v>
                </c:pt>
                <c:pt idx="2088" formatCode="0.00">
                  <c:v>4402.548982535659</c:v>
                </c:pt>
                <c:pt idx="2089" formatCode="0.00">
                  <c:v>4402.6251785134773</c:v>
                </c:pt>
                <c:pt idx="2090" formatCode="0.00">
                  <c:v>4402.6436502656761</c:v>
                </c:pt>
                <c:pt idx="2091" formatCode="0.00">
                  <c:v>4402.59747088518</c:v>
                </c:pt>
                <c:pt idx="2092" formatCode="0.00">
                  <c:v>4402.662122017874</c:v>
                </c:pt>
                <c:pt idx="2093" formatCode="0.00">
                  <c:v>4402.6390323276264</c:v>
                </c:pt>
                <c:pt idx="2094" formatCode="0.00">
                  <c:v>4402.5766901639563</c:v>
                </c:pt>
                <c:pt idx="2095" formatCode="0.00">
                  <c:v>4402.6528861417746</c:v>
                </c:pt>
                <c:pt idx="2096" formatCode="0.00">
                  <c:v>4402.6043977922536</c:v>
                </c:pt>
                <c:pt idx="2097" formatCode="0.00">
                  <c:v>4402.565145318832</c:v>
                </c:pt>
                <c:pt idx="2098" formatCode="0.00">
                  <c:v>4402.6321054205519</c:v>
                </c:pt>
                <c:pt idx="2099" formatCode="0.00">
                  <c:v>4402.59747088518</c:v>
                </c:pt>
                <c:pt idx="2100" formatCode="0.00">
                  <c:v>4402.5466735666341</c:v>
                </c:pt>
                <c:pt idx="2101" formatCode="0.00">
                  <c:v>4402.5905439781054</c:v>
                </c:pt>
                <c:pt idx="2102" formatCode="0.00">
                  <c:v>4402.5605273807823</c:v>
                </c:pt>
                <c:pt idx="2103" formatCode="0.00">
                  <c:v>4402.5074210932116</c:v>
                </c:pt>
                <c:pt idx="2104" formatCode="0.00">
                  <c:v>4402.6043977922536</c:v>
                </c:pt>
                <c:pt idx="2105" formatCode="0.00">
                  <c:v>4402.6020888232297</c:v>
                </c:pt>
                <c:pt idx="2106" formatCode="0.00">
                  <c:v>4402.565145318832</c:v>
                </c:pt>
                <c:pt idx="2107" formatCode="0.00">
                  <c:v>4402.6228695444524</c:v>
                </c:pt>
                <c:pt idx="2108" formatCode="0.00">
                  <c:v>4402.6367233586016</c:v>
                </c:pt>
                <c:pt idx="2109" formatCode="0.00">
                  <c:v>4402.5836170710309</c:v>
                </c:pt>
                <c:pt idx="2110" formatCode="0.00">
                  <c:v>4402.662122017874</c:v>
                </c:pt>
                <c:pt idx="2111" formatCode="0.00">
                  <c:v>4402.6251785134773</c:v>
                </c:pt>
                <c:pt idx="2112" formatCode="0.00">
                  <c:v>4402.6113246993282</c:v>
                </c:pt>
                <c:pt idx="2113" formatCode="0.00">
                  <c:v>4402.6367233586016</c:v>
                </c:pt>
                <c:pt idx="2114" formatCode="0.00">
                  <c:v>4402.6505771727507</c:v>
                </c:pt>
                <c:pt idx="2115" formatCode="0.00">
                  <c:v>4402.6505771727507</c:v>
                </c:pt>
                <c:pt idx="2116" formatCode="0.00">
                  <c:v>4402.7059924293453</c:v>
                </c:pt>
                <c:pt idx="2117" formatCode="0.00">
                  <c:v>4402.7313910886187</c:v>
                </c:pt>
                <c:pt idx="2118" formatCode="0.00">
                  <c:v>#N/A</c:v>
                </c:pt>
                <c:pt idx="2119" formatCode="0.00">
                  <c:v>4402.7798794381397</c:v>
                </c:pt>
                <c:pt idx="2120" formatCode="0.00">
                  <c:v>4402.8376036637601</c:v>
                </c:pt>
                <c:pt idx="2121" formatCode="0.00">
                  <c:v>4402.8699292301071</c:v>
                </c:pt>
                <c:pt idx="2122" formatCode="0.00">
                  <c:v>4402.9253444867027</c:v>
                </c:pt>
                <c:pt idx="2123" formatCode="0.00">
                  <c:v>4402.8768561371817</c:v>
                </c:pt>
                <c:pt idx="2124" formatCode="0.00">
                  <c:v>4402.9253444867027</c:v>
                </c:pt>
                <c:pt idx="2125" formatCode="0.00">
                  <c:v>4402.9345803628021</c:v>
                </c:pt>
                <c:pt idx="2126" formatCode="0.00">
                  <c:v>4403.0061584025707</c:v>
                </c:pt>
                <c:pt idx="2127" formatCode="0.00">
                  <c:v>4403.0823543803899</c:v>
                </c:pt>
                <c:pt idx="2128" formatCode="0.00">
                  <c:v>4403.4771880836324</c:v>
                </c:pt>
                <c:pt idx="2129" formatCode="0.00">
                  <c:v>4403.7865899329563</c:v>
                </c:pt>
                <c:pt idx="2130" formatCode="0.00">
                  <c:v>4404.3753770342828</c:v>
                </c:pt>
                <c:pt idx="2131" formatCode="0.00">
                  <c:v>4405.7515225730704</c:v>
                </c:pt>
                <c:pt idx="2132" formatCode="0.00">
                  <c:v>4406.7443792537379</c:v>
                </c:pt>
                <c:pt idx="2133" formatCode="0.00">
                  <c:v>4407.1877013065014</c:v>
                </c:pt>
                <c:pt idx="2134" formatCode="0.00">
                  <c:v>4407.5294287221732</c:v>
                </c:pt>
                <c:pt idx="2135" formatCode="0.00">
                  <c:v>4407.7141462441587</c:v>
                </c:pt>
                <c:pt idx="2136" formatCode="0.00">
                  <c:v>4407.5294287221732</c:v>
                </c:pt>
                <c:pt idx="2137" formatCode="0.00">
                  <c:v>4407.5663722265708</c:v>
                </c:pt>
                <c:pt idx="2138" formatCode="0.00">
                  <c:v>4407.6425682043891</c:v>
                </c:pt>
                <c:pt idx="2139" formatCode="0.00">
                  <c:v>4407.6217874831655</c:v>
                </c:pt>
                <c:pt idx="2140" formatCode="0.00">
                  <c:v>4407.9011727351681</c:v>
                </c:pt>
                <c:pt idx="2141" formatCode="0.00">
                  <c:v>4408.0997440713018</c:v>
                </c:pt>
                <c:pt idx="2142" formatCode="0.00">
                  <c:v>4408.3075512835348</c:v>
                </c:pt>
                <c:pt idx="2143" formatCode="0.00">
                  <c:v>4408.3514216950061</c:v>
                </c:pt>
                <c:pt idx="2144" formatCode="0.00">
                  <c:v>4408.5730827213874</c:v>
                </c:pt>
                <c:pt idx="2145" formatCode="0.00">
                  <c:v>4408.5523020001647</c:v>
                </c:pt>
                <c:pt idx="2146" formatCode="0.00">
                  <c:v>4408.4299266418493</c:v>
                </c:pt>
                <c:pt idx="2147" formatCode="0.00">
                  <c:v>4408.3421858189067</c:v>
                </c:pt>
                <c:pt idx="2148" formatCode="0.00">
                  <c:v>4408.3444947879316</c:v>
                </c:pt>
                <c:pt idx="2149" formatCode="0.00">
                  <c:v>4408.289079531336</c:v>
                </c:pt>
                <c:pt idx="2150" formatCode="0.00">
                  <c:v>4408.1828669561946</c:v>
                </c:pt>
                <c:pt idx="2151" formatCode="0.00">
                  <c:v>4408.0420198456814</c:v>
                </c:pt>
                <c:pt idx="2152" formatCode="0.00">
                  <c:v>4408.0558736598305</c:v>
                </c:pt>
                <c:pt idx="2153" formatCode="0.00">
                  <c:v>4408.1066709783763</c:v>
                </c:pt>
                <c:pt idx="2154" formatCode="0.00">
                  <c:v>4408.0258570625074</c:v>
                </c:pt>
                <c:pt idx="2155" formatCode="0.00">
                  <c:v>4407.9311893324902</c:v>
                </c:pt>
                <c:pt idx="2156" formatCode="0.00">
                  <c:v>4407.6587309875631</c:v>
                </c:pt>
                <c:pt idx="2157" formatCode="0.00">
                  <c:v>4407.4555417133797</c:v>
                </c:pt>
                <c:pt idx="2158" formatCode="0.00">
                  <c:v>4407.5409735672974</c:v>
                </c:pt>
                <c:pt idx="2159" formatCode="0.00">
                  <c:v>4407.3008407887173</c:v>
                </c:pt>
                <c:pt idx="2160" formatCode="0.00">
                  <c:v>4407.3123856338416</c:v>
                </c:pt>
                <c:pt idx="2161" formatCode="0.00">
                  <c:v>4407.2477345011466</c:v>
                </c:pt>
                <c:pt idx="2162" formatCode="0.00">
                  <c:v>4407.1207412047825</c:v>
                </c:pt>
                <c:pt idx="2163" formatCode="0.00">
                  <c:v>4406.9729671871946</c:v>
                </c:pt>
                <c:pt idx="2164" formatCode="0.00">
                  <c:v>4406.8644456430284</c:v>
                </c:pt>
                <c:pt idx="2165" formatCode="0.00">
                  <c:v>4406.7559240988621</c:v>
                </c:pt>
                <c:pt idx="2166" formatCode="0.00">
                  <c:v>4406.6312397715228</c:v>
                </c:pt>
                <c:pt idx="2167" formatCode="0.00">
                  <c:v>4406.4719209088107</c:v>
                </c:pt>
                <c:pt idx="2168" formatCode="0.00">
                  <c:v>4406.3541634885451</c:v>
                </c:pt>
                <c:pt idx="2169" formatCode="0.00">
                  <c:v>4406.3010572009744</c:v>
                </c:pt>
                <c:pt idx="2170" formatCode="0.00">
                  <c:v>4406.2202432851063</c:v>
                </c:pt>
                <c:pt idx="2171" formatCode="0.00">
                  <c:v>4406.0863230816676</c:v>
                </c:pt>
                <c:pt idx="2172" formatCode="0.00">
                  <c:v>4406.0447616392212</c:v>
                </c:pt>
                <c:pt idx="2173" formatCode="0.00">
                  <c:v>4405.9824194755511</c:v>
                </c:pt>
                <c:pt idx="2174" formatCode="0.00">
                  <c:v>4405.9131504048064</c:v>
                </c:pt>
                <c:pt idx="2175" formatCode="0.00">
                  <c:v>4405.7676853562434</c:v>
                </c:pt>
                <c:pt idx="2176" formatCode="0.00">
                  <c:v>4405.7953929845416</c:v>
                </c:pt>
                <c:pt idx="2177" formatCode="0.00">
                  <c:v>4405.7353597898964</c:v>
                </c:pt>
                <c:pt idx="2178" formatCode="0.00">
                  <c:v>4405.7538315420943</c:v>
                </c:pt>
                <c:pt idx="2179" formatCode="0.00">
                  <c:v>4405.9362400950549</c:v>
                </c:pt>
                <c:pt idx="2180" formatCode="0.00">
                  <c:v>4406.2525688514534</c:v>
                </c:pt>
                <c:pt idx="2181" formatCode="0.00">
                  <c:v>4406.4811567849101</c:v>
                </c:pt>
                <c:pt idx="2182" formatCode="0.00">
                  <c:v>4407.1807743994268</c:v>
                </c:pt>
                <c:pt idx="2183" formatCode="0.00">
                  <c:v>4407.612551607067</c:v>
                </c:pt>
                <c:pt idx="2184" formatCode="0.00">
                  <c:v>4407.7002924300095</c:v>
                </c:pt>
                <c:pt idx="2185" formatCode="0.00">
                  <c:v>4407.8065050051509</c:v>
                </c:pt>
                <c:pt idx="2186" formatCode="0.00">
                  <c:v>4407.9288803634654</c:v>
                </c:pt>
                <c:pt idx="2187" formatCode="0.00">
                  <c:v>4407.9819866510361</c:v>
                </c:pt>
                <c:pt idx="2188" formatCode="0.00">
                  <c:v>4408.2013387083935</c:v>
                </c:pt>
                <c:pt idx="2189" formatCode="0.00">
                  <c:v>4408.3421858189067</c:v>
                </c:pt>
                <c:pt idx="2190" formatCode="0.00">
                  <c:v>4408.4807239603952</c:v>
                </c:pt>
                <c:pt idx="2191" formatCode="0.00">
                  <c:v>4408.4276176728245</c:v>
                </c:pt>
                <c:pt idx="2192" formatCode="0.00">
                  <c:v>4408.4945777745443</c:v>
                </c:pt>
                <c:pt idx="2193" formatCode="0.00">
                  <c:v>4408.434544579899</c:v>
                </c:pt>
                <c:pt idx="2194" formatCode="0.00">
                  <c:v>4408.3121692215836</c:v>
                </c:pt>
                <c:pt idx="2195" formatCode="0.00">
                  <c:v>4408.1459234517979</c:v>
                </c:pt>
                <c:pt idx="2196" formatCode="0.00">
                  <c:v>4408.1713221110704</c:v>
                </c:pt>
                <c:pt idx="2197" formatCode="0.00">
                  <c:v>4407.9958404651852</c:v>
                </c:pt>
                <c:pt idx="2198" formatCode="0.00">
                  <c:v>4407.822667788324</c:v>
                </c:pt>
                <c:pt idx="2199" formatCode="0.00">
                  <c:v>4407.6079336690173</c:v>
                </c:pt>
                <c:pt idx="2200" formatCode="0.00">
                  <c:v>4407.5617542885211</c:v>
                </c:pt>
                <c:pt idx="2201" formatCode="0.00">
                  <c:v>4407.4763224346025</c:v>
                </c:pt>
                <c:pt idx="2202" formatCode="0.00">
                  <c:v>4407.3447112001886</c:v>
                </c:pt>
                <c:pt idx="2203" formatCode="0.00">
                  <c:v>4407.208482027725</c:v>
                </c:pt>
                <c:pt idx="2204" formatCode="0.00">
                  <c:v>4407.1068873906333</c:v>
                </c:pt>
                <c:pt idx="2205" formatCode="0.00">
                  <c:v>4406.9960568774422</c:v>
                </c:pt>
                <c:pt idx="2206" formatCode="0.00">
                  <c:v>4406.8251931696068</c:v>
                </c:pt>
                <c:pt idx="2207" formatCode="0.00">
                  <c:v>4406.6728012139693</c:v>
                </c:pt>
                <c:pt idx="2208" formatCode="0.00">
                  <c:v>4406.564279669803</c:v>
                </c:pt>
                <c:pt idx="2209" formatCode="0.00">
                  <c:v>4406.5134823512572</c:v>
                </c:pt>
                <c:pt idx="2210" formatCode="0.00">
                  <c:v>4406.4003428690412</c:v>
                </c:pt>
                <c:pt idx="2211" formatCode="0.00">
                  <c:v>4406.273349572677</c:v>
                </c:pt>
                <c:pt idx="2212" formatCode="0.00">
                  <c:v>4405.4767552591175</c:v>
                </c:pt>
                <c:pt idx="2213" formatCode="0.00">
                  <c:v>4385.102412584195</c:v>
                </c:pt>
                <c:pt idx="2214" formatCode="0.00">
                  <c:v>4384.7514492924238</c:v>
                </c:pt>
                <c:pt idx="2215" formatCode="0.00">
                  <c:v>4385.5018642254872</c:v>
                </c:pt>
                <c:pt idx="2216" formatCode="0.00">
                  <c:v>4385.7858674155386</c:v>
                </c:pt>
                <c:pt idx="2217" formatCode="0.00">
                  <c:v>4386.0606347294915</c:v>
                </c:pt>
                <c:pt idx="2218" formatCode="0.00">
                  <c:v>4386.0583257604667</c:v>
                </c:pt>
                <c:pt idx="2219" formatCode="0.00">
                  <c:v>4386.0629436985164</c:v>
                </c:pt>
                <c:pt idx="2220" formatCode="0.00">
                  <c:v>4386.0837244197392</c:v>
                </c:pt>
                <c:pt idx="2221" formatCode="0.00">
                  <c:v>4403.1077530396624</c:v>
                </c:pt>
                <c:pt idx="2222" formatCode="0.00">
                  <c:v>4403.8027527161303</c:v>
                </c:pt>
                <c:pt idx="2223" formatCode="0.00">
                  <c:v>4404.1190814725296</c:v>
                </c:pt>
                <c:pt idx="2224" formatCode="0.00">
                  <c:v>4404.370759096234</c:v>
                </c:pt>
                <c:pt idx="2225" formatCode="0.00">
                  <c:v>4404.4977523925982</c:v>
                </c:pt>
                <c:pt idx="2226" formatCode="0.00">
                  <c:v>4404.6201277509126</c:v>
                </c:pt>
                <c:pt idx="2227" formatCode="0.00">
                  <c:v>4404.6316725960369</c:v>
                </c:pt>
                <c:pt idx="2228" formatCode="0.00">
                  <c:v>4404.7286492950789</c:v>
                </c:pt>
                <c:pt idx="2229" formatCode="0.00">
                  <c:v>4404.7702107375253</c:v>
                </c:pt>
                <c:pt idx="2230" formatCode="0.00">
                  <c:v>4404.8140811489975</c:v>
                </c:pt>
                <c:pt idx="2231" formatCode="0.00">
                  <c:v>4404.823317025096</c:v>
                </c:pt>
                <c:pt idx="2232" formatCode="0.00">
                  <c:v>4404.9480013524362</c:v>
                </c:pt>
                <c:pt idx="2233" formatCode="0.00">
                  <c:v>4405.0426690824534</c:v>
                </c:pt>
                <c:pt idx="2234" formatCode="0.00">
                  <c:v>4405.0773036178252</c:v>
                </c:pt>
                <c:pt idx="2235" formatCode="0.00">
                  <c:v>4386.0444719463176</c:v>
                </c:pt>
                <c:pt idx="2236" formatCode="0.00">
                  <c:v>4386.0467809153424</c:v>
                </c:pt>
                <c:pt idx="2237" formatCode="0.00">
                  <c:v>4386.0629436985164</c:v>
                </c:pt>
                <c:pt idx="2238" formatCode="0.00">
                  <c:v>4386.0606347294915</c:v>
                </c:pt>
                <c:pt idx="2239" formatCode="0.00">
                  <c:v>4386.0606347294915</c:v>
                </c:pt>
                <c:pt idx="2240" formatCode="0.00">
                  <c:v>4386.0583257604667</c:v>
                </c:pt>
                <c:pt idx="2241" formatCode="0.00">
                  <c:v>4386.0744885436397</c:v>
                </c:pt>
                <c:pt idx="2242" formatCode="0.00">
                  <c:v>4402.2187999651105</c:v>
                </c:pt>
                <c:pt idx="2243" formatCode="0.00">
                  <c:v>4403.1608593272331</c:v>
                </c:pt>
                <c:pt idx="2244" formatCode="0.00">
                  <c:v>4403.8212244683291</c:v>
                </c:pt>
                <c:pt idx="2245" formatCode="0.00">
                  <c:v>4404.2160581715716</c:v>
                </c:pt>
                <c:pt idx="2246" formatCode="0.00">
                  <c:v>4404.4977523925982</c:v>
                </c:pt>
                <c:pt idx="2247" formatCode="0.00">
                  <c:v>4404.8117721799726</c:v>
                </c:pt>
                <c:pt idx="2248" formatCode="0.00">
                  <c:v>4405.5090808254645</c:v>
                </c:pt>
                <c:pt idx="2249" formatCode="0.00">
                  <c:v>4406.1348114311886</c:v>
                </c:pt>
                <c:pt idx="2250" formatCode="0.00">
                  <c:v>4406.7074357493411</c:v>
                </c:pt>
                <c:pt idx="2251" formatCode="0.00">
                  <c:v>4407.1184322357576</c:v>
                </c:pt>
                <c:pt idx="2252" formatCode="0.00">
                  <c:v>4407.7995780980764</c:v>
                </c:pt>
                <c:pt idx="2253" formatCode="0.00">
                  <c:v>4407.9912225271355</c:v>
                </c:pt>
                <c:pt idx="2254" formatCode="0.00">
                  <c:v>4408.1944118013189</c:v>
                </c:pt>
                <c:pt idx="2255" formatCode="0.00">
                  <c:v>4408.3352589118322</c:v>
                </c:pt>
                <c:pt idx="2256" formatCode="0.00">
                  <c:v>4408.4968867435691</c:v>
                </c:pt>
                <c:pt idx="2257" formatCode="0.00">
                  <c:v>4408.4368535489239</c:v>
                </c:pt>
                <c:pt idx="2258" formatCode="0.00">
                  <c:v>4408.3745113852538</c:v>
                </c:pt>
                <c:pt idx="2259" formatCode="0.00">
                  <c:v>4408.4114548896505</c:v>
                </c:pt>
                <c:pt idx="2260" formatCode="0.00">
                  <c:v>4408.4391625179487</c:v>
                </c:pt>
                <c:pt idx="2261" formatCode="0.00">
                  <c:v>4408.3560396330558</c:v>
                </c:pt>
                <c:pt idx="2262" formatCode="0.00">
                  <c:v>4408.369893447204</c:v>
                </c:pt>
                <c:pt idx="2263" formatCode="0.00">
                  <c:v>4408.3745113852538</c:v>
                </c:pt>
                <c:pt idx="2264" formatCode="0.00">
                  <c:v>4408.337567880857</c:v>
                </c:pt>
                <c:pt idx="2265" formatCode="0.00">
                  <c:v>4408.2936974693857</c:v>
                </c:pt>
                <c:pt idx="2266" formatCode="0.00">
                  <c:v>4408.1297606686239</c:v>
                </c:pt>
                <c:pt idx="2267" formatCode="0.00">
                  <c:v>4408.0120032483592</c:v>
                </c:pt>
                <c:pt idx="2268" formatCode="0.00">
                  <c:v>4407.8965547971184</c:v>
                </c:pt>
                <c:pt idx="2269" formatCode="0.00">
                  <c:v>4407.8850099519941</c:v>
                </c:pt>
                <c:pt idx="2270" formatCode="0.00">
                  <c:v>4407.7441628414808</c:v>
                </c:pt>
                <c:pt idx="2271" formatCode="0.00">
                  <c:v>4407.6356412973146</c:v>
                </c:pt>
                <c:pt idx="2272" formatCode="0.00">
                  <c:v>4407.6240964521903</c:v>
                </c:pt>
                <c:pt idx="2273" formatCode="0.00">
                  <c:v>4386.0906513268137</c:v>
                </c:pt>
                <c:pt idx="2274" formatCode="0.00">
                  <c:v>4386.0606347294915</c:v>
                </c:pt>
                <c:pt idx="2275" formatCode="0.00">
                  <c:v>4386.0444719463176</c:v>
                </c:pt>
                <c:pt idx="2276" formatCode="0.00">
                  <c:v>4386.0675616365661</c:v>
                </c:pt>
                <c:pt idx="2277" formatCode="0.00">
                  <c:v>4386.0952692648634</c:v>
                </c:pt>
                <c:pt idx="2278" formatCode="0.00">
                  <c:v>4386.0721795746158</c:v>
                </c:pt>
                <c:pt idx="2279" formatCode="0.00">
                  <c:v>4386.0583257604667</c:v>
                </c:pt>
                <c:pt idx="2280" formatCode="0.00">
                  <c:v>4386.0629436985164</c:v>
                </c:pt>
                <c:pt idx="2281" formatCode="0.00">
                  <c:v>4400.9881194748868</c:v>
                </c:pt>
                <c:pt idx="2282" formatCode="0.00">
                  <c:v>4404.2876362113402</c:v>
                </c:pt>
                <c:pt idx="2283" formatCode="0.00">
                  <c:v>4404.936456507312</c:v>
                </c:pt>
                <c:pt idx="2284" formatCode="0.00">
                  <c:v>4405.3705426839761</c:v>
                </c:pt>
                <c:pt idx="2285" formatCode="0.00">
                  <c:v>4405.6683996881766</c:v>
                </c:pt>
                <c:pt idx="2286" formatCode="0.00">
                  <c:v>4405.8531172101611</c:v>
                </c:pt>
                <c:pt idx="2287" formatCode="0.00">
                  <c:v>4405.9847284445759</c:v>
                </c:pt>
                <c:pt idx="2288" formatCode="0.00">
                  <c:v>4406.1186486480146</c:v>
                </c:pt>
                <c:pt idx="2289" formatCode="0.00">
                  <c:v>4406.2202432851063</c:v>
                </c:pt>
                <c:pt idx="2290" formatCode="0.00">
                  <c:v>4406.3149110151235</c:v>
                </c:pt>
                <c:pt idx="2291" formatCode="0.00">
                  <c:v>4406.3587814265948</c:v>
                </c:pt>
                <c:pt idx="2292" formatCode="0.00">
                  <c:v>4406.4626850327113</c:v>
                </c:pt>
                <c:pt idx="2293" formatCode="0.00">
                  <c:v>4406.5550437937036</c:v>
                </c:pt>
                <c:pt idx="2294" formatCode="0.00">
                  <c:v>4406.628930802498</c:v>
                </c:pt>
                <c:pt idx="2295" formatCode="0.00">
                  <c:v>4406.6543294617704</c:v>
                </c:pt>
                <c:pt idx="2296" formatCode="0.00">
                  <c:v>4406.7051267803163</c:v>
                </c:pt>
                <c:pt idx="2297" formatCode="0.00">
                  <c:v>4406.709744718366</c:v>
                </c:pt>
                <c:pt idx="2298" formatCode="0.00">
                  <c:v>4406.742070284713</c:v>
                </c:pt>
                <c:pt idx="2299" formatCode="0.00">
                  <c:v>4406.7189805944654</c:v>
                </c:pt>
                <c:pt idx="2300" formatCode="0.00">
                  <c:v>4406.9129339925494</c:v>
                </c:pt>
                <c:pt idx="2301" formatCode="0.00">
                  <c:v>4407.1253591428322</c:v>
                </c:pt>
                <c:pt idx="2302" formatCode="0.00">
                  <c:v>4407.8319036644234</c:v>
                </c:pt>
                <c:pt idx="2303" formatCode="0.00">
                  <c:v>4408.2752257171869</c:v>
                </c:pt>
                <c:pt idx="2304" formatCode="0.00">
                  <c:v>4408.7531823053223</c:v>
                </c:pt>
                <c:pt idx="2305" formatCode="0.00">
                  <c:v>4409.046421371474</c:v>
                </c:pt>
                <c:pt idx="2306" formatCode="0.00">
                  <c:v>4409.1457070395409</c:v>
                </c:pt>
                <c:pt idx="2307" formatCode="0.00">
                  <c:v>4409.2288299244337</c:v>
                </c:pt>
                <c:pt idx="2308" formatCode="0.00">
                  <c:v>4408.580009628462</c:v>
                </c:pt>
                <c:pt idx="2309" formatCode="0.00">
                  <c:v>4408.0466377837311</c:v>
                </c:pt>
                <c:pt idx="2310" formatCode="0.00">
                  <c:v>4407.5040300629007</c:v>
                </c:pt>
                <c:pt idx="2311" formatCode="0.00">
                  <c:v>4407.8457574785725</c:v>
                </c:pt>
                <c:pt idx="2312" formatCode="0.00">
                  <c:v>4408.2867705623112</c:v>
                </c:pt>
                <c:pt idx="2313" formatCode="0.00">
                  <c:v>4408.5269033408913</c:v>
                </c:pt>
                <c:pt idx="2314" formatCode="0.00">
                  <c:v>4408.580009628462</c:v>
                </c:pt>
                <c:pt idx="2315" formatCode="0.00">
                  <c:v>4408.3768203542786</c:v>
                </c:pt>
                <c:pt idx="2316" formatCode="0.00">
                  <c:v>4408.3237140667079</c:v>
                </c:pt>
                <c:pt idx="2317" formatCode="0.00">
                  <c:v>4408.162086234971</c:v>
                </c:pt>
                <c:pt idx="2318" formatCode="0.00">
                  <c:v>4408.0258570625074</c:v>
                </c:pt>
                <c:pt idx="2319" formatCode="0.00">
                  <c:v>4407.8526843856471</c:v>
                </c:pt>
                <c:pt idx="2320" formatCode="0.00">
                  <c:v>4407.7857242839273</c:v>
                </c:pt>
                <c:pt idx="2321" formatCode="0.00">
                  <c:v>4407.7349269653814</c:v>
                </c:pt>
                <c:pt idx="2322" formatCode="0.00">
                  <c:v>4407.6171695451167</c:v>
                </c:pt>
                <c:pt idx="2323" formatCode="0.00">
                  <c:v>4386.0513988533921</c:v>
                </c:pt>
                <c:pt idx="2324" formatCode="0.00">
                  <c:v>4386.0629436985164</c:v>
                </c:pt>
                <c:pt idx="2325" formatCode="0.00">
                  <c:v>4386.0814154507143</c:v>
                </c:pt>
                <c:pt idx="2326" formatCode="0.00">
                  <c:v>4386.0606347294915</c:v>
                </c:pt>
                <c:pt idx="2327" formatCode="0.00">
                  <c:v>4386.0560167914418</c:v>
                </c:pt>
                <c:pt idx="2328" formatCode="0.00">
                  <c:v>4386.0744885436397</c:v>
                </c:pt>
                <c:pt idx="2329" formatCode="0.00">
                  <c:v>4404.2045133264473</c:v>
                </c:pt>
                <c:pt idx="2330" formatCode="0.00">
                  <c:v>4404.9918717639075</c:v>
                </c:pt>
                <c:pt idx="2331" formatCode="0.00">
                  <c:v>4405.3289812415296</c:v>
                </c:pt>
                <c:pt idx="2332" formatCode="0.00">
                  <c:v>4405.5460243298621</c:v>
                </c:pt>
                <c:pt idx="2333" formatCode="0.00">
                  <c:v>4405.7469046350207</c:v>
                </c:pt>
                <c:pt idx="2334" formatCode="0.00">
                  <c:v>4405.8484992721123</c:v>
                </c:pt>
                <c:pt idx="2335" formatCode="0.00">
                  <c:v>4405.9108414357815</c:v>
                </c:pt>
                <c:pt idx="2336" formatCode="0.00">
                  <c:v>4405.9154593738313</c:v>
                </c:pt>
                <c:pt idx="2337" formatCode="0.00">
                  <c:v>4405.9916553516505</c:v>
                </c:pt>
                <c:pt idx="2338" formatCode="0.00">
                  <c:v>4406.0078181348235</c:v>
                </c:pt>
                <c:pt idx="2339" formatCode="0.00">
                  <c:v>4406.0309078250721</c:v>
                </c:pt>
                <c:pt idx="2340" formatCode="0.00">
                  <c:v>4406.0378347321466</c:v>
                </c:pt>
                <c:pt idx="2341" formatCode="0.00">
                  <c:v>4405.9731835994517</c:v>
                </c:pt>
                <c:pt idx="2342" formatCode="0.00">
                  <c:v>4405.9246952499307</c:v>
                </c:pt>
                <c:pt idx="2343" formatCode="0.00">
                  <c:v>4405.8692799933351</c:v>
                </c:pt>
                <c:pt idx="2344" formatCode="0.00">
                  <c:v>4405.8369544269881</c:v>
                </c:pt>
                <c:pt idx="2345" formatCode="0.00">
                  <c:v>4405.8092467986899</c:v>
                </c:pt>
                <c:pt idx="2346" formatCode="0.00">
                  <c:v>4405.7515225730704</c:v>
                </c:pt>
                <c:pt idx="2347" formatCode="0.00">
                  <c:v>4405.6753265952511</c:v>
                </c:pt>
                <c:pt idx="2348" formatCode="0.00">
                  <c:v>4405.6499279359787</c:v>
                </c:pt>
                <c:pt idx="2349" formatCode="0.00">
                  <c:v>4405.6176023696307</c:v>
                </c:pt>
                <c:pt idx="2350" formatCode="0.00">
                  <c:v>4405.6014395864577</c:v>
                </c:pt>
                <c:pt idx="2351" formatCode="0.00">
                  <c:v>4386.0444719463176</c:v>
                </c:pt>
                <c:pt idx="2352" formatCode="0.00">
                  <c:v>4386.0283091631436</c:v>
                </c:pt>
                <c:pt idx="2353" formatCode="0.00">
                  <c:v>4385.3194556725275</c:v>
                </c:pt>
                <c:pt idx="2354" formatCode="0.00">
                  <c:v>4385.2432596947083</c:v>
                </c:pt>
                <c:pt idx="2355" formatCode="0.00">
                  <c:v>4384.6844891907049</c:v>
                </c:pt>
                <c:pt idx="2356" formatCode="0.00">
                  <c:v>4384.6937250668043</c:v>
                </c:pt>
                <c:pt idx="2357" formatCode="0.00">
                  <c:v>4385.2663493849568</c:v>
                </c:pt>
                <c:pt idx="2358" formatCode="0.00">
                  <c:v>4385.7650866943159</c:v>
                </c:pt>
                <c:pt idx="2359" formatCode="0.00">
                  <c:v>4404.7171044499555</c:v>
                </c:pt>
                <c:pt idx="2360" formatCode="0.00">
                  <c:v>4405.8600441172357</c:v>
                </c:pt>
                <c:pt idx="2361" formatCode="0.00">
                  <c:v>4406.3610903956196</c:v>
                </c:pt>
                <c:pt idx="2362" formatCode="0.00">
                  <c:v>4406.6520204927456</c:v>
                </c:pt>
                <c:pt idx="2363" formatCode="0.00">
                  <c:v>4406.7790137891106</c:v>
                </c:pt>
                <c:pt idx="2364" formatCode="0.00">
                  <c:v>4406.8367380147301</c:v>
                </c:pt>
                <c:pt idx="2365" formatCode="0.00">
                  <c:v>4406.855209766929</c:v>
                </c:pt>
                <c:pt idx="2366" formatCode="0.00">
                  <c:v>4406.8621366740035</c:v>
                </c:pt>
                <c:pt idx="2367" formatCode="0.00">
                  <c:v>4406.8482828598544</c:v>
                </c:pt>
                <c:pt idx="2368" formatCode="0.00">
                  <c:v>4406.9290967757233</c:v>
                </c:pt>
                <c:pt idx="2369" formatCode="0.00">
                  <c:v>4406.9221698686488</c:v>
                </c:pt>
                <c:pt idx="2370" formatCode="0.00">
                  <c:v>4406.8505918288793</c:v>
                </c:pt>
                <c:pt idx="2371" formatCode="0.00">
                  <c:v>4406.7466882227627</c:v>
                </c:pt>
                <c:pt idx="2372" formatCode="0.00">
                  <c:v>4406.758233067887</c:v>
                </c:pt>
                <c:pt idx="2373" formatCode="0.00">
                  <c:v>4406.742070284713</c:v>
                </c:pt>
                <c:pt idx="2374" formatCode="0.00">
                  <c:v>4406.661256368845</c:v>
                </c:pt>
                <c:pt idx="2375" formatCode="0.00">
                  <c:v>4406.548116886629</c:v>
                </c:pt>
                <c:pt idx="2376" formatCode="0.00">
                  <c:v>4406.5527348246787</c:v>
                </c:pt>
                <c:pt idx="2377" formatCode="0.00">
                  <c:v>4386.0998872029131</c:v>
                </c:pt>
                <c:pt idx="2378" formatCode="0.00">
                  <c:v>4386.0675616365661</c:v>
                </c:pt>
                <c:pt idx="2379" formatCode="0.00">
                  <c:v>4386.0721795746158</c:v>
                </c:pt>
                <c:pt idx="2380" formatCode="0.00">
                  <c:v>4385.8459006101839</c:v>
                </c:pt>
                <c:pt idx="2381" formatCode="0.00">
                  <c:v>4384.9361668144093</c:v>
                </c:pt>
                <c:pt idx="2382" formatCode="0.00">
                  <c:v>4385.1924623761624</c:v>
                </c:pt>
                <c:pt idx="2383" formatCode="0.00">
                  <c:v>4385.5526615440331</c:v>
                </c:pt>
                <c:pt idx="2384" formatCode="0.00">
                  <c:v>4385.8089571057872</c:v>
                </c:pt>
                <c:pt idx="2385" formatCode="0.00">
                  <c:v>4385.8736082384821</c:v>
                </c:pt>
                <c:pt idx="2386" formatCode="0.00">
                  <c:v>4385.8297378270099</c:v>
                </c:pt>
                <c:pt idx="2387" formatCode="0.00">
                  <c:v>4401.888617394563</c:v>
                </c:pt>
                <c:pt idx="2388" formatCode="0.00">
                  <c:v>4402.8399126327849</c:v>
                </c:pt>
                <c:pt idx="2389" formatCode="0.00">
                  <c:v>4403.613417256096</c:v>
                </c:pt>
                <c:pt idx="2390" formatCode="0.00">
                  <c:v>4404.0313406495861</c:v>
                </c:pt>
                <c:pt idx="2391" formatCode="0.00">
                  <c:v>4404.419247445755</c:v>
                </c:pt>
                <c:pt idx="2392" formatCode="0.00">
                  <c:v>4405.1858251619915</c:v>
                </c:pt>
                <c:pt idx="2393" formatCode="0.00">
                  <c:v>4405.8323364889384</c:v>
                </c:pt>
                <c:pt idx="2394" formatCode="0.00">
                  <c:v>4406.2433329753549</c:v>
                </c:pt>
                <c:pt idx="2395" formatCode="0.00">
                  <c:v>4406.6681832759195</c:v>
                </c:pt>
                <c:pt idx="2396" formatCode="0.00">
                  <c:v>4407.0283824437902</c:v>
                </c:pt>
                <c:pt idx="2397" formatCode="0.00">
                  <c:v>4407.256970377246</c:v>
                </c:pt>
                <c:pt idx="2398" formatCode="0.00">
                  <c:v>4407.3193125409161</c:v>
                </c:pt>
                <c:pt idx="2399" formatCode="0.00">
                  <c:v>4407.1969371826008</c:v>
                </c:pt>
                <c:pt idx="2400" formatCode="0.00">
                  <c:v>4407.3724188284868</c:v>
                </c:pt>
                <c:pt idx="2401" formatCode="0.00">
                  <c:v>4407.4763224346025</c:v>
                </c:pt>
                <c:pt idx="2402" formatCode="0.00">
                  <c:v>4407.5409735672974</c:v>
                </c:pt>
                <c:pt idx="2403" formatCode="0.00">
                  <c:v>4407.6033157309676</c:v>
                </c:pt>
                <c:pt idx="2404" formatCode="0.00">
                  <c:v>4407.6979834609847</c:v>
                </c:pt>
                <c:pt idx="2405" formatCode="0.00">
                  <c:v>4407.7303090273317</c:v>
                </c:pt>
                <c:pt idx="2406" formatCode="0.00">
                  <c:v>4407.5525184124217</c:v>
                </c:pt>
                <c:pt idx="2407" formatCode="0.00">
                  <c:v>4407.3747277975117</c:v>
                </c:pt>
                <c:pt idx="2408" formatCode="0.00">
                  <c:v>4407.4578506824046</c:v>
                </c:pt>
                <c:pt idx="2409" formatCode="0.00">
                  <c:v>4407.4393789302057</c:v>
                </c:pt>
                <c:pt idx="2410" formatCode="0.00">
                  <c:v>4407.2431165630969</c:v>
                </c:pt>
                <c:pt idx="2411" formatCode="0.00">
                  <c:v>4407.1853923374765</c:v>
                </c:pt>
                <c:pt idx="2412" formatCode="0.00">
                  <c:v>4407.2523524391963</c:v>
                </c:pt>
                <c:pt idx="2413" formatCode="0.00">
                  <c:v>4407.3747277975117</c:v>
                </c:pt>
                <c:pt idx="2414" formatCode="0.00">
                  <c:v>4407.2846780055434</c:v>
                </c:pt>
                <c:pt idx="2415" formatCode="0.00">
                  <c:v>4406.7189805944654</c:v>
                </c:pt>
                <c:pt idx="2416" formatCode="0.00">
                  <c:v>4406.6196949263986</c:v>
                </c:pt>
                <c:pt idx="2417" formatCode="0.00">
                  <c:v>4406.9775851252443</c:v>
                </c:pt>
                <c:pt idx="2418" formatCode="0.00">
                  <c:v>4407.208482027725</c:v>
                </c:pt>
                <c:pt idx="2419" formatCode="0.00">
                  <c:v>4407.1946282135759</c:v>
                </c:pt>
                <c:pt idx="2420" formatCode="0.00">
                  <c:v>4407.3470201692135</c:v>
                </c:pt>
                <c:pt idx="2421" formatCode="0.00">
                  <c:v>4407.256970377246</c:v>
                </c:pt>
                <c:pt idx="2422" formatCode="0.00">
                  <c:v>4407.3077676957919</c:v>
                </c:pt>
                <c:pt idx="2423" formatCode="0.00">
                  <c:v>4407.0214555367156</c:v>
                </c:pt>
                <c:pt idx="2424" formatCode="0.00">
                  <c:v>4407.0907246074594</c:v>
                </c:pt>
                <c:pt idx="2425" formatCode="0.00">
                  <c:v>#N/A</c:v>
                </c:pt>
                <c:pt idx="2426" formatCode="0.00">
                  <c:v>4407.1292843901738</c:v>
                </c:pt>
                <c:pt idx="2427" formatCode="0.00">
                  <c:v>4406.7413775940058</c:v>
                </c:pt>
                <c:pt idx="2428" formatCode="0.00">
                  <c:v>4407.0392345982063</c:v>
                </c:pt>
                <c:pt idx="2429" formatCode="0.00">
                  <c:v>4407.0969588238268</c:v>
                </c:pt>
                <c:pt idx="2430" formatCode="0.00">
                  <c:v>4407.1339023282235</c:v>
                </c:pt>
                <c:pt idx="2431" formatCode="0.00">
                  <c:v>4407.108503668951</c:v>
                </c:pt>
                <c:pt idx="2432" formatCode="0.00">
                  <c:v>4406.4527564659047</c:v>
                </c:pt>
                <c:pt idx="2433" formatCode="0.00">
                  <c:v>4406.7344506869313</c:v>
                </c:pt>
                <c:pt idx="2434" formatCode="0.00">
                  <c:v>4406.9884372796605</c:v>
                </c:pt>
                <c:pt idx="2435" formatCode="0.00">
                  <c:v>4406.5682049171455</c:v>
                </c:pt>
                <c:pt idx="2436" formatCode="0.00">
                  <c:v>4406.8914605806185</c:v>
                </c:pt>
                <c:pt idx="2437" formatCode="0.00">
                  <c:v>4406.866061921346</c:v>
                </c:pt>
                <c:pt idx="2438" formatCode="0.00">
                  <c:v>4407.0046000628345</c:v>
                </c:pt>
                <c:pt idx="2439" formatCode="0.00">
                  <c:v>4406.5658959481207</c:v>
                </c:pt>
                <c:pt idx="2440" formatCode="0.00">
                  <c:v>4406.2264775014737</c:v>
                </c:pt>
                <c:pt idx="2441" formatCode="0.00">
                  <c:v>4406.5358793507976</c:v>
                </c:pt>
                <c:pt idx="2442" formatCode="0.00">
                  <c:v>4406.7921749125517</c:v>
                </c:pt>
                <c:pt idx="2443" formatCode="0.00">
                  <c:v>4406.7944838815765</c:v>
                </c:pt>
                <c:pt idx="2444" formatCode="0.00">
                  <c:v>4406.7991018196262</c:v>
                </c:pt>
                <c:pt idx="2445" formatCode="0.00">
                  <c:v>4406.7413775940058</c:v>
                </c:pt>
                <c:pt idx="2446" formatCode="0.00">
                  <c:v>4406.7298327488816</c:v>
                </c:pt>
                <c:pt idx="2447" formatCode="0.00">
                  <c:v>4406.270347912945</c:v>
                </c:pt>
                <c:pt idx="2448" formatCode="0.00">
                  <c:v>4405.8801321477522</c:v>
                </c:pt>
                <c:pt idx="2449" formatCode="0.00">
                  <c:v>4406.157208430729</c:v>
                </c:pt>
                <c:pt idx="2450" formatCode="0.00">
                  <c:v>4406.3419259527136</c:v>
                </c:pt>
                <c:pt idx="2451" formatCode="0.00">
                  <c:v>4406.3234542005157</c:v>
                </c:pt>
                <c:pt idx="2452" formatCode="0.00">
                  <c:v>4406.302673479292</c:v>
                </c:pt>
                <c:pt idx="2453" formatCode="0.00">
                  <c:v>4406.2564940987959</c:v>
                </c:pt>
                <c:pt idx="2454" formatCode="0.00">
                  <c:v>4406.2795837890435</c:v>
                </c:pt>
                <c:pt idx="2455" formatCode="0.00">
                  <c:v>4405.8616603955534</c:v>
                </c:pt>
                <c:pt idx="2456" formatCode="0.00">
                  <c:v>4405.4506639091369</c:v>
                </c:pt>
                <c:pt idx="2457" formatCode="0.00">
                  <c:v>4405.7970092628584</c:v>
                </c:pt>
                <c:pt idx="2458" formatCode="0.00">
                  <c:v>4406.0117433821661</c:v>
                </c:pt>
                <c:pt idx="2459" formatCode="0.00">
                  <c:v>4406.0163613202158</c:v>
                </c:pt>
                <c:pt idx="2460" formatCode="0.00">
                  <c:v>4405.9286204972732</c:v>
                </c:pt>
                <c:pt idx="2461" formatCode="0.00">
                  <c:v>4386.0691779148829</c:v>
                </c:pt>
                <c:pt idx="2462" formatCode="0.00">
                  <c:v>4386.0899586361065</c:v>
                </c:pt>
                <c:pt idx="2463" formatCode="0.00">
                  <c:v>4385.3372347340182</c:v>
                </c:pt>
                <c:pt idx="2464" formatCode="0.00">
                  <c:v>4384.8292615485607</c:v>
                </c:pt>
                <c:pt idx="2465" formatCode="0.00">
                  <c:v>4385.2125504066789</c:v>
                </c:pt>
                <c:pt idx="2466" formatCode="0.00">
                  <c:v>4385.1340454598349</c:v>
                </c:pt>
                <c:pt idx="2467" formatCode="0.00">
                  <c:v>4385.8659886406995</c:v>
                </c:pt>
                <c:pt idx="2468" formatCode="0.00">
                  <c:v>4386.0784137909823</c:v>
                </c:pt>
                <c:pt idx="2469" formatCode="0.00">
                  <c:v>4386.0853406980568</c:v>
                </c:pt>
                <c:pt idx="2470" formatCode="0.00">
                  <c:v>4400.8627424568404</c:v>
                </c:pt>
                <c:pt idx="2471" formatCode="0.00">
                  <c:v>4402.3820440751651</c:v>
                </c:pt>
                <c:pt idx="2472" formatCode="0.00">
                  <c:v>4402.287376345148</c:v>
                </c:pt>
                <c:pt idx="2473" formatCode="0.00">
                  <c:v>4403.0123926189381</c:v>
                </c:pt>
                <c:pt idx="2474" formatCode="0.00">
                  <c:v>4403.4303160124282</c:v>
                </c:pt>
                <c:pt idx="2475" formatCode="0.00">
                  <c:v>4403.3587379726596</c:v>
                </c:pt>
                <c:pt idx="2476" formatCode="0.00">
                  <c:v>4403.8228407466459</c:v>
                </c:pt>
                <c:pt idx="2477" formatCode="0.00">
                  <c:v>4404.0814452774248</c:v>
                </c:pt>
                <c:pt idx="2478" formatCode="0.00">
                  <c:v>4404.2707807374591</c:v>
                </c:pt>
                <c:pt idx="2479" formatCode="0.00">
                  <c:v>4404.4093188789475</c:v>
                </c:pt>
                <c:pt idx="2480" formatCode="0.00">
                  <c:v>4403.7951331183485</c:v>
                </c:pt>
                <c:pt idx="2481" formatCode="0.00">
                  <c:v>4386.0899586361065</c:v>
                </c:pt>
                <c:pt idx="2482" formatCode="0.00">
                  <c:v>4386.1061214192805</c:v>
                </c:pt>
                <c:pt idx="2483" formatCode="0.00">
                  <c:v>4386.0876496670817</c:v>
                </c:pt>
                <c:pt idx="2484" formatCode="0.00">
                  <c:v>4386.0784137909823</c:v>
                </c:pt>
                <c:pt idx="2485" formatCode="0.00">
                  <c:v>4386.0807227600071</c:v>
                </c:pt>
                <c:pt idx="2486" formatCode="0.00">
                  <c:v>4386.0968855431811</c:v>
                </c:pt>
                <c:pt idx="2487" formatCode="0.00">
                  <c:v>4386.0899586361065</c:v>
                </c:pt>
                <c:pt idx="2488" formatCode="0.00">
                  <c:v>4399.5743377409963</c:v>
                </c:pt>
                <c:pt idx="2489" formatCode="0.00">
                  <c:v>4402.4005158273631</c:v>
                </c:pt>
                <c:pt idx="2490" formatCode="0.00">
                  <c:v>4403.8251497156707</c:v>
                </c:pt>
                <c:pt idx="2491" formatCode="0.00">
                  <c:v>4404.0352658969286</c:v>
                </c:pt>
                <c:pt idx="2492" formatCode="0.00">
                  <c:v>4404.9103651573314</c:v>
                </c:pt>
                <c:pt idx="2493" formatCode="0.00">
                  <c:v>4405.884750085801</c:v>
                </c:pt>
                <c:pt idx="2494" formatCode="0.00">
                  <c:v>4406.4666102800538</c:v>
                </c:pt>
                <c:pt idx="2495" formatCode="0.00">
                  <c:v>4406.464301311029</c:v>
                </c:pt>
                <c:pt idx="2496" formatCode="0.00">
                  <c:v>4406.4504474968799</c:v>
                </c:pt>
                <c:pt idx="2497" formatCode="0.00">
                  <c:v>4407.0761781026031</c:v>
                </c:pt>
                <c:pt idx="2498" formatCode="0.00">
                  <c:v>4407.5033373721935</c:v>
                </c:pt>
                <c:pt idx="2499" formatCode="0.00">
                  <c:v>4407.6049320092852</c:v>
                </c:pt>
                <c:pt idx="2500" formatCode="0.00">
                  <c:v>4407.7457791197985</c:v>
                </c:pt>
                <c:pt idx="2501" formatCode="0.00">
                  <c:v>4407.8912441683615</c:v>
                </c:pt>
                <c:pt idx="2502" formatCode="0.00">
                  <c:v>4408.0551809691224</c:v>
                </c:pt>
                <c:pt idx="2503" formatCode="0.00">
                  <c:v>4407.7804136551704</c:v>
                </c:pt>
                <c:pt idx="2504" formatCode="0.00">
                  <c:v>4407.5218091243914</c:v>
                </c:pt>
                <c:pt idx="2505" formatCode="0.00">
                  <c:v>4407.7988854073692</c:v>
                </c:pt>
                <c:pt idx="2506" formatCode="0.00">
                  <c:v>4408.0020746815517</c:v>
                </c:pt>
                <c:pt idx="2507" formatCode="0.00">
                  <c:v>4407.9605132391052</c:v>
                </c:pt>
                <c:pt idx="2508" formatCode="0.00">
                  <c:v>4407.9674401461798</c:v>
                </c:pt>
                <c:pt idx="2509" formatCode="0.00">
                  <c:v>4407.9743670532544</c:v>
                </c:pt>
                <c:pt idx="2510" formatCode="0.00">
                  <c:v>4408.0667258142466</c:v>
                </c:pt>
                <c:pt idx="2511" formatCode="0.00">
                  <c:v>4407.7503970578482</c:v>
                </c:pt>
                <c:pt idx="2512" formatCode="0.00">
                  <c:v>4407.3440185094814</c:v>
                </c:pt>
                <c:pt idx="2513" formatCode="0.00">
                  <c:v>4407.6511113897814</c:v>
                </c:pt>
                <c:pt idx="2514" formatCode="0.00">
                  <c:v>4407.9651311771549</c:v>
                </c:pt>
                <c:pt idx="2515" formatCode="0.00">
                  <c:v>4408.0505630310727</c:v>
                </c:pt>
                <c:pt idx="2516" formatCode="0.00">
                  <c:v>4386.0645599768332</c:v>
                </c:pt>
                <c:pt idx="2517" formatCode="0.00">
                  <c:v>4386.0807227600071</c:v>
                </c:pt>
                <c:pt idx="2518" formatCode="0.00">
                  <c:v>4386.1061214192805</c:v>
                </c:pt>
                <c:pt idx="2519" formatCode="0.00">
                  <c:v>4386.0899586361065</c:v>
                </c:pt>
                <c:pt idx="2520" formatCode="0.00">
                  <c:v>4386.0807227600071</c:v>
                </c:pt>
                <c:pt idx="2521" formatCode="0.00">
                  <c:v>4386.0714868839077</c:v>
                </c:pt>
                <c:pt idx="2522" formatCode="0.00">
                  <c:v>4386.0991945122059</c:v>
                </c:pt>
                <c:pt idx="2523" formatCode="0.00">
                  <c:v>4386.0899586361065</c:v>
                </c:pt>
                <c:pt idx="2524" formatCode="0.00">
                  <c:v>4403.3425751894856</c:v>
                </c:pt>
                <c:pt idx="2525" formatCode="0.00">
                  <c:v>4406.0048164750915</c:v>
                </c:pt>
                <c:pt idx="2526" formatCode="0.00">
                  <c:v>4406.7436865630307</c:v>
                </c:pt>
                <c:pt idx="2527" formatCode="0.00">
                  <c:v>4407.0900319167522</c:v>
                </c:pt>
                <c:pt idx="2528" formatCode="0.00">
                  <c:v>4406.7690852223041</c:v>
                </c:pt>
                <c:pt idx="2529" formatCode="0.00">
                  <c:v>4407.3694171687539</c:v>
                </c:pt>
                <c:pt idx="2530" formatCode="0.00">
                  <c:v>4407.8265930356665</c:v>
                </c:pt>
                <c:pt idx="2531" formatCode="0.00">
                  <c:v>4407.6072409783092</c:v>
                </c:pt>
                <c:pt idx="2532" formatCode="0.00">
                  <c:v>4386.0784137909823</c:v>
                </c:pt>
                <c:pt idx="2533" formatCode="0.00">
                  <c:v>4386.0553241007347</c:v>
                </c:pt>
                <c:pt idx="2534" formatCode="0.00">
                  <c:v>4386.0922676051314</c:v>
                </c:pt>
                <c:pt idx="2535" formatCode="0.00">
                  <c:v>4406.6051484215423</c:v>
                </c:pt>
                <c:pt idx="2536" formatCode="0.00">
                  <c:v>4406.7806300674274</c:v>
                </c:pt>
                <c:pt idx="2537" formatCode="0.00">
                  <c:v>4407.2978391289853</c:v>
                </c:pt>
                <c:pt idx="2538" formatCode="0.00">
                  <c:v>4407.4248324253495</c:v>
                </c:pt>
                <c:pt idx="2539" formatCode="0.00">
                  <c:v>4406.6882713064351</c:v>
                </c:pt>
                <c:pt idx="2540" formatCode="0.00">
                  <c:v>4406.3788694571103</c:v>
                </c:pt>
                <c:pt idx="2541" formatCode="0.00">
                  <c:v>4406.6859623374103</c:v>
                </c:pt>
                <c:pt idx="2542" formatCode="0.00">
                  <c:v>4406.9168592398919</c:v>
                </c:pt>
                <c:pt idx="2543" formatCode="0.00">
                  <c:v>4406.8752977974445</c:v>
                </c:pt>
                <c:pt idx="2544" formatCode="0.00">
                  <c:v>4406.6005304834925</c:v>
                </c:pt>
                <c:pt idx="2545" formatCode="0.00">
                  <c:v>4406.7921749125517</c:v>
                </c:pt>
                <c:pt idx="2546" formatCode="0.00">
                  <c:v>4406.9607296513632</c:v>
                </c:pt>
                <c:pt idx="2547" formatCode="0.00">
                  <c:v>4406.674417492286</c:v>
                </c:pt>
                <c:pt idx="2548" formatCode="0.00">
                  <c:v>4406.9191682089158</c:v>
                </c:pt>
                <c:pt idx="2549" formatCode="0.00">
                  <c:v>4406.8498991381721</c:v>
                </c:pt>
                <c:pt idx="2550" formatCode="0.00">
                  <c:v>4407.1916265538439</c:v>
                </c:pt>
                <c:pt idx="2551" formatCode="0.00">
                  <c:v>4406.7413775940058</c:v>
                </c:pt>
                <c:pt idx="2552" formatCode="0.00">
                  <c:v>4386.0483971936601</c:v>
                </c:pt>
                <c:pt idx="2553" formatCode="0.00">
                  <c:v>4386.083031729032</c:v>
                </c:pt>
                <c:pt idx="2554" formatCode="0.00">
                  <c:v>4386.115357295379</c:v>
                </c:pt>
                <c:pt idx="2555" formatCode="0.00">
                  <c:v>4386.0945765741562</c:v>
                </c:pt>
                <c:pt idx="2556" formatCode="0.00">
                  <c:v>4386.0853406980568</c:v>
                </c:pt>
                <c:pt idx="2557" formatCode="0.00">
                  <c:v>4386.0853406980568</c:v>
                </c:pt>
                <c:pt idx="2558" formatCode="0.00">
                  <c:v>4386.1084303883054</c:v>
                </c:pt>
                <c:pt idx="2559" formatCode="0.00">
                  <c:v>4386.0945765741562</c:v>
                </c:pt>
                <c:pt idx="2560" formatCode="0.00">
                  <c:v>4386.0784137909823</c:v>
                </c:pt>
                <c:pt idx="2561" formatCode="0.00">
                  <c:v>4386.0761048219574</c:v>
                </c:pt>
                <c:pt idx="2562" formatCode="0.00">
                  <c:v>4386.1038124502556</c:v>
                </c:pt>
                <c:pt idx="2563" formatCode="0.00">
                  <c:v>4403.3541200346099</c:v>
                </c:pt>
                <c:pt idx="2564" formatCode="0.00">
                  <c:v>4404.2846345516082</c:v>
                </c:pt>
                <c:pt idx="2565" formatCode="0.00">
                  <c:v>4404.8757306219595</c:v>
                </c:pt>
                <c:pt idx="2566" formatCode="0.00">
                  <c:v>4405.65847112137</c:v>
                </c:pt>
                <c:pt idx="2567" formatCode="0.00">
                  <c:v>4405.4760625684103</c:v>
                </c:pt>
                <c:pt idx="2568" formatCode="0.00">
                  <c:v>4405.8732052406776</c:v>
                </c:pt>
                <c:pt idx="2569" formatCode="0.00">
                  <c:v>4406.6674905852124</c:v>
                </c:pt>
                <c:pt idx="2570" formatCode="0.00">
                  <c:v>4406.884533673544</c:v>
                </c:pt>
                <c:pt idx="2571" formatCode="0.00">
                  <c:v>4407.1616099565217</c:v>
                </c:pt>
                <c:pt idx="2572" formatCode="0.00">
                  <c:v>4407.1708458326202</c:v>
                </c:pt>
                <c:pt idx="2573" formatCode="0.00">
                  <c:v>4407.2147162440915</c:v>
                </c:pt>
                <c:pt idx="2574" formatCode="0.00">
                  <c:v>4407.1177395450495</c:v>
                </c:pt>
                <c:pt idx="2575" formatCode="0.00">
                  <c:v>4406.8591350142715</c:v>
                </c:pt>
                <c:pt idx="2576" formatCode="0.00">
                  <c:v>4406.7829390364523</c:v>
                </c:pt>
                <c:pt idx="2577" formatCode="0.00">
                  <c:v>4407.1038857309013</c:v>
                </c:pt>
                <c:pt idx="2578" formatCode="0.00">
                  <c:v>4407.2193341821412</c:v>
                </c:pt>
                <c:pt idx="2579" formatCode="0.00">
                  <c:v>4406.9376399611147</c:v>
                </c:pt>
                <c:pt idx="2580" formatCode="0.00">
                  <c:v>4407.1593009874969</c:v>
                </c:pt>
                <c:pt idx="2581" formatCode="0.00">
                  <c:v>4407.1731548016451</c:v>
                </c:pt>
                <c:pt idx="2582" formatCode="0.00">
                  <c:v>4386.1061214192805</c:v>
                </c:pt>
                <c:pt idx="2583" formatCode="0.00">
                  <c:v>4386.0991945122059</c:v>
                </c:pt>
                <c:pt idx="2584" formatCode="0.00">
                  <c:v>4386.0737958529326</c:v>
                </c:pt>
                <c:pt idx="2585" formatCode="0.00">
                  <c:v>4386.0784137909823</c:v>
                </c:pt>
                <c:pt idx="2586" formatCode="0.00">
                  <c:v>4386.0991945122059</c:v>
                </c:pt>
                <c:pt idx="2587" formatCode="0.00">
                  <c:v>4386.0945765741562</c:v>
                </c:pt>
                <c:pt idx="2588" formatCode="0.00">
                  <c:v>4386.0737958529326</c:v>
                </c:pt>
                <c:pt idx="2589" formatCode="0.00">
                  <c:v>4386.0761048219574</c:v>
                </c:pt>
                <c:pt idx="2590" formatCode="0.00">
                  <c:v>4386.1038124502556</c:v>
                </c:pt>
                <c:pt idx="2591" formatCode="0.00">
                  <c:v>4386.0784137909823</c:v>
                </c:pt>
                <c:pt idx="2592" formatCode="0.00">
                  <c:v>4386.066868945858</c:v>
                </c:pt>
                <c:pt idx="2593" formatCode="0.00">
                  <c:v>4386.0507061626849</c:v>
                </c:pt>
                <c:pt idx="2594" formatCode="0.00">
                  <c:v>4386.0922676051314</c:v>
                </c:pt>
                <c:pt idx="2595" formatCode="0.00">
                  <c:v>4401.4700013103648</c:v>
                </c:pt>
                <c:pt idx="2596" formatCode="0.00">
                  <c:v>4402.707608707663</c:v>
                </c:pt>
                <c:pt idx="2597" formatCode="0.00">
                  <c:v>4403.513438897322</c:v>
                </c:pt>
                <c:pt idx="2598" formatCode="0.00">
                  <c:v>4403.8274586846956</c:v>
                </c:pt>
                <c:pt idx="2599" formatCode="0.00">
                  <c:v>4404.1460964101198</c:v>
                </c:pt>
                <c:pt idx="2600" formatCode="0.00">
                  <c:v>4403.8251497156707</c:v>
                </c:pt>
                <c:pt idx="2601" formatCode="0.00">
                  <c:v>4404.4601161974933</c:v>
                </c:pt>
                <c:pt idx="2602" formatCode="0.00">
                  <c:v>4404.1830399145165</c:v>
                </c:pt>
                <c:pt idx="2603" formatCode="0.00">
                  <c:v>4404.1276246579209</c:v>
                </c:pt>
                <c:pt idx="2604" formatCode="0.00">
                  <c:v>4404.6840861929004</c:v>
                </c:pt>
                <c:pt idx="2605" formatCode="0.00">
                  <c:v>4385.8175002911785</c:v>
                </c:pt>
                <c:pt idx="2606" formatCode="0.00">
                  <c:v>4386.0968855431811</c:v>
                </c:pt>
                <c:pt idx="2607" formatCode="0.00">
                  <c:v>4386.0968855431811</c:v>
                </c:pt>
                <c:pt idx="2608" formatCode="0.00">
                  <c:v>4386.0714868839077</c:v>
                </c:pt>
                <c:pt idx="2609" formatCode="0.00">
                  <c:v>4386.083031729032</c:v>
                </c:pt>
                <c:pt idx="2610" formatCode="0.00">
                  <c:v>4386.1038124502556</c:v>
                </c:pt>
                <c:pt idx="2611" formatCode="0.00">
                  <c:v>4386.0922676051314</c:v>
                </c:pt>
                <c:pt idx="2612" formatCode="0.00">
                  <c:v>4402.5921602564222</c:v>
                </c:pt>
                <c:pt idx="2613" formatCode="0.00">
                  <c:v>4404.3723753745508</c:v>
                </c:pt>
                <c:pt idx="2614" formatCode="0.00">
                  <c:v>4405.2728732942269</c:v>
                </c:pt>
                <c:pt idx="2615" formatCode="0.00">
                  <c:v>4405.4598997852363</c:v>
                </c:pt>
                <c:pt idx="2616" formatCode="0.00">
                  <c:v>4405.706959470891</c:v>
                </c:pt>
                <c:pt idx="2617" formatCode="0.00">
                  <c:v>4406.4781551251772</c:v>
                </c:pt>
                <c:pt idx="2618" formatCode="0.00">
                  <c:v>4406.8776067664694</c:v>
                </c:pt>
                <c:pt idx="2619" formatCode="0.00">
                  <c:v>4406.8406632620727</c:v>
                </c:pt>
                <c:pt idx="2620" formatCode="0.00">
                  <c:v>4406.9376399611147</c:v>
                </c:pt>
                <c:pt idx="2621" formatCode="0.00">
                  <c:v>4406.9676565584368</c:v>
                </c:pt>
                <c:pt idx="2622" formatCode="0.00">
                  <c:v>4407.0854139787025</c:v>
                </c:pt>
                <c:pt idx="2623" formatCode="0.00">
                  <c:v>4407.1800817087196</c:v>
                </c:pt>
                <c:pt idx="2624" formatCode="0.00">
                  <c:v>4407.2839853148362</c:v>
                </c:pt>
                <c:pt idx="2625" formatCode="0.00">
                  <c:v>4407.3163108811832</c:v>
                </c:pt>
                <c:pt idx="2626" formatCode="0.00">
                  <c:v>4407.4409952085234</c:v>
                </c:pt>
                <c:pt idx="2627" formatCode="0.00">
                  <c:v>4407.0761781026031</c:v>
                </c:pt>
                <c:pt idx="2628" formatCode="0.00">
                  <c:v>4406.7436865630307</c:v>
                </c:pt>
                <c:pt idx="2629" formatCode="0.00">
                  <c:v>4406.9838193416108</c:v>
                </c:pt>
                <c:pt idx="2630" formatCode="0.00">
                  <c:v>4407.1385202662732</c:v>
                </c:pt>
                <c:pt idx="2631" formatCode="0.00">
                  <c:v>4407.0484704743058</c:v>
                </c:pt>
                <c:pt idx="2632" formatCode="0.00">
                  <c:v>4407.0415435672312</c:v>
                </c:pt>
                <c:pt idx="2633" formatCode="0.00">
                  <c:v>4407.1315933591986</c:v>
                </c:pt>
                <c:pt idx="2634" formatCode="0.00">
                  <c:v>4407.2516597484891</c:v>
                </c:pt>
                <c:pt idx="2635" formatCode="0.00">
                  <c:v>4406.8152646028002</c:v>
                </c:pt>
                <c:pt idx="2636" formatCode="0.00">
                  <c:v>4407.092340885777</c:v>
                </c:pt>
                <c:pt idx="2637" formatCode="0.00">
                  <c:v>4407.0530884123555</c:v>
                </c:pt>
                <c:pt idx="2638" formatCode="0.00">
                  <c:v>4407.1131216070007</c:v>
                </c:pt>
                <c:pt idx="2639" formatCode="0.00">
                  <c:v>4406.6975071825345</c:v>
                </c:pt>
                <c:pt idx="2640" formatCode="0.00">
                  <c:v>4406.9722744964865</c:v>
                </c:pt>
                <c:pt idx="2641" formatCode="0.00">
                  <c:v>4406.963038620388</c:v>
                </c:pt>
                <c:pt idx="2642" formatCode="0.00">
                  <c:v>4407.0323076911318</c:v>
                </c:pt>
                <c:pt idx="2643" formatCode="0.00">
                  <c:v>4406.9653475894129</c:v>
                </c:pt>
                <c:pt idx="2644" formatCode="0.00">
                  <c:v>4406.8591350142715</c:v>
                </c:pt>
                <c:pt idx="2645" formatCode="0.00">
                  <c:v>4406.914550270867</c:v>
                </c:pt>
                <c:pt idx="2646" formatCode="0.00">
                  <c:v>4406.8960785186682</c:v>
                </c:pt>
                <c:pt idx="2647" formatCode="0.00">
                  <c:v>4406.5220255366494</c:v>
                </c:pt>
                <c:pt idx="2648" formatCode="0.00">
                  <c:v>4406.6813443993606</c:v>
                </c:pt>
                <c:pt idx="2649" formatCode="0.00">
                  <c:v>4406.5266434746982</c:v>
                </c:pt>
                <c:pt idx="2650" formatCode="0.00">
                  <c:v>4406.6282381117899</c:v>
                </c:pt>
                <c:pt idx="2651" formatCode="0.00">
                  <c:v>4406.6928892444848</c:v>
                </c:pt>
                <c:pt idx="2652" formatCode="0.00">
                  <c:v>4406.5705138861704</c:v>
                </c:pt>
                <c:pt idx="2653" formatCode="0.00">
                  <c:v>#N/A</c:v>
                </c:pt>
                <c:pt idx="2654" formatCode="0.00">
                  <c:v>4406.484620238447</c:v>
                </c:pt>
                <c:pt idx="2655" formatCode="0.00">
                  <c:v>4406.4546036411248</c:v>
                </c:pt>
                <c:pt idx="2656" formatCode="0.00">
                  <c:v>4406.563125185291</c:v>
                </c:pt>
                <c:pt idx="2657" formatCode="0.00">
                  <c:v>4406.4984740525961</c:v>
                </c:pt>
                <c:pt idx="2658" formatCode="0.00">
                  <c:v>4386.0802609662023</c:v>
                </c:pt>
                <c:pt idx="2659" formatCode="0.00">
                  <c:v>4385.9994470503343</c:v>
                </c:pt>
                <c:pt idx="2660" formatCode="0.00">
                  <c:v>4386.2095632315913</c:v>
                </c:pt>
                <c:pt idx="2661" formatCode="0.00">
                  <c:v>4386.1195134396239</c:v>
                </c:pt>
                <c:pt idx="2662" formatCode="0.00">
                  <c:v>4386.0525533379041</c:v>
                </c:pt>
                <c:pt idx="2663" formatCode="0.00">
                  <c:v>4385.9809752981355</c:v>
                </c:pt>
                <c:pt idx="2664" formatCode="0.00">
                  <c:v>4386.1864735413437</c:v>
                </c:pt>
                <c:pt idx="2665" formatCode="0.00">
                  <c:v>4386.1449120988973</c:v>
                </c:pt>
                <c:pt idx="2666" formatCode="0.00">
                  <c:v>4402.7948877368008</c:v>
                </c:pt>
                <c:pt idx="2667" formatCode="0.00">
                  <c:v>4404.0578937933715</c:v>
                </c:pt>
                <c:pt idx="2668" formatCode="0.00">
                  <c:v>4404.7829100671624</c:v>
                </c:pt>
                <c:pt idx="2669" formatCode="0.00">
                  <c:v>4404.8313984166834</c:v>
                </c:pt>
                <c:pt idx="2670" formatCode="0.00">
                  <c:v>4404.5196875983338</c:v>
                </c:pt>
                <c:pt idx="2671" formatCode="0.00">
                  <c:v>4405.4502021153321</c:v>
                </c:pt>
                <c:pt idx="2672" formatCode="0.00">
                  <c:v>4405.8265640663758</c:v>
                </c:pt>
                <c:pt idx="2673" formatCode="0.00">
                  <c:v>4405.9304676724923</c:v>
                </c:pt>
                <c:pt idx="2674" formatCode="0.00">
                  <c:v>4405.9789560220133</c:v>
                </c:pt>
                <c:pt idx="2675" formatCode="0.00">
                  <c:v>4406.2352515837674</c:v>
                </c:pt>
                <c:pt idx="2676" formatCode="0.00">
                  <c:v>4406.5608162162662</c:v>
                </c:pt>
                <c:pt idx="2677" formatCode="0.00">
                  <c:v>4406.4453677650254</c:v>
                </c:pt>
                <c:pt idx="2678" formatCode="0.00">
                  <c:v>4406.5423444640674</c:v>
                </c:pt>
                <c:pt idx="2679" formatCode="0.00">
                  <c:v>4406.5908328135883</c:v>
                </c:pt>
                <c:pt idx="2680" formatCode="0.00">
                  <c:v>4386.2049452935416</c:v>
                </c:pt>
                <c:pt idx="2681" formatCode="0.00">
                  <c:v>4386.1056596254748</c:v>
                </c:pt>
                <c:pt idx="2682" formatCode="0.00">
                  <c:v>4386.0456264308305</c:v>
                </c:pt>
                <c:pt idx="2683" formatCode="0.00">
                  <c:v>4386.0202277715571</c:v>
                </c:pt>
                <c:pt idx="2684" formatCode="0.00">
                  <c:v>4386.1633838510952</c:v>
                </c:pt>
                <c:pt idx="2685" formatCode="0.00">
                  <c:v>4386.0710250901029</c:v>
                </c:pt>
                <c:pt idx="2686" formatCode="0.00">
                  <c:v>4386.0525533379041</c:v>
                </c:pt>
                <c:pt idx="2687" formatCode="0.00">
                  <c:v>4385.9671214839864</c:v>
                </c:pt>
                <c:pt idx="2688" formatCode="0.00">
                  <c:v>4386.1495300369461</c:v>
                </c:pt>
                <c:pt idx="2689" formatCode="0.00">
                  <c:v>4386.1426031298724</c:v>
                </c:pt>
                <c:pt idx="2690" formatCode="0.00">
                  <c:v>4386.0802609662023</c:v>
                </c:pt>
                <c:pt idx="2691" formatCode="0.00">
                  <c:v>4386.0664071520532</c:v>
                </c:pt>
                <c:pt idx="2692" formatCode="0.00">
                  <c:v>4402.9334258782892</c:v>
                </c:pt>
                <c:pt idx="2693" formatCode="0.00">
                  <c:v>4404.1317808021658</c:v>
                </c:pt>
                <c:pt idx="2694" formatCode="0.00">
                  <c:v>4404.9537737749979</c:v>
                </c:pt>
                <c:pt idx="2695" formatCode="0.00">
                  <c:v>4405.3116639738437</c:v>
                </c:pt>
                <c:pt idx="2696" formatCode="0.00">
                  <c:v>4405.7411322124581</c:v>
                </c:pt>
                <c:pt idx="2697" formatCode="0.00">
                  <c:v>4405.7226604602602</c:v>
                </c:pt>
                <c:pt idx="2698" formatCode="0.00">
                  <c:v>4405.8750524158968</c:v>
                </c:pt>
                <c:pt idx="2699" formatCode="0.00">
                  <c:v>4406.0944044732541</c:v>
                </c:pt>
                <c:pt idx="2700" formatCode="0.00">
                  <c:v>4406.4038063225789</c:v>
                </c:pt>
                <c:pt idx="2701" formatCode="0.00">
                  <c:v>4406.419969105752</c:v>
                </c:pt>
                <c:pt idx="2702" formatCode="0.00">
                  <c:v>4406.4569126101496</c:v>
                </c:pt>
                <c:pt idx="2703" formatCode="0.00">
                  <c:v>4406.7108992028789</c:v>
                </c:pt>
                <c:pt idx="2704" formatCode="0.00">
                  <c:v>4407.0410817734264</c:v>
                </c:pt>
                <c:pt idx="2705" formatCode="0.00">
                  <c:v>4406.9695037336569</c:v>
                </c:pt>
                <c:pt idx="2706" formatCode="0.00">
                  <c:v>4407.2119454812619</c:v>
                </c:pt>
                <c:pt idx="2707" formatCode="0.00">
                  <c:v>4407.2119454812619</c:v>
                </c:pt>
                <c:pt idx="2708" formatCode="0.00">
                  <c:v>4407.5121114544872</c:v>
                </c:pt>
                <c:pt idx="2709" formatCode="0.00">
                  <c:v>4407.5605998040082</c:v>
                </c:pt>
                <c:pt idx="2710" formatCode="0.00">
                  <c:v>4407.6206329986535</c:v>
                </c:pt>
                <c:pt idx="2711" formatCode="0.00">
                  <c:v>4407.7499352640425</c:v>
                </c:pt>
                <c:pt idx="2712" formatCode="0.00">
                  <c:v>4407.9715962904247</c:v>
                </c:pt>
                <c:pt idx="2713" formatCode="0.00">
                  <c:v>4407.8145863967375</c:v>
                </c:pt>
                <c:pt idx="2714" formatCode="0.00">
                  <c:v>4407.8815464984573</c:v>
                </c:pt>
                <c:pt idx="2715" formatCode="0.00">
                  <c:v>4407.9692873213999</c:v>
                </c:pt>
                <c:pt idx="2716" formatCode="0.00">
                  <c:v>4386.2003273554919</c:v>
                </c:pt>
                <c:pt idx="2717" formatCode="0.00">
                  <c:v>4386.1264403466985</c:v>
                </c:pt>
                <c:pt idx="2718" formatCode="0.00">
                  <c:v>4386.0340815857062</c:v>
                </c:pt>
                <c:pt idx="2719" formatCode="0.00">
                  <c:v>4385.9717394220361</c:v>
                </c:pt>
                <c:pt idx="2720" formatCode="0.00">
                  <c:v>4386.1195134396239</c:v>
                </c:pt>
                <c:pt idx="2721" formatCode="0.00">
                  <c:v>4386.1102775635245</c:v>
                </c:pt>
                <c:pt idx="2722" formatCode="0.00">
                  <c:v>4386.0525533379041</c:v>
                </c:pt>
                <c:pt idx="2723" formatCode="0.00">
                  <c:v>4385.9601945769118</c:v>
                </c:pt>
                <c:pt idx="2724" formatCode="0.00">
                  <c:v>4403.8454686430896</c:v>
                </c:pt>
                <c:pt idx="2725" formatCode="0.00">
                  <c:v>4404.5266145054084</c:v>
                </c:pt>
                <c:pt idx="2726" formatCode="0.00">
                  <c:v>4404.5289234744332</c:v>
                </c:pt>
                <c:pt idx="2727" formatCode="0.00">
                  <c:v>4405.5887402568205</c:v>
                </c:pt>
                <c:pt idx="2728" formatCode="0.00">
                  <c:v>4406.0412981856834</c:v>
                </c:pt>
                <c:pt idx="2729" formatCode="0.00">
                  <c:v>4406.2514143669414</c:v>
                </c:pt>
                <c:pt idx="2730" formatCode="0.00">
                  <c:v>4406.4014973535541</c:v>
                </c:pt>
                <c:pt idx="2731" formatCode="0.00">
                  <c:v>4406.6000686896878</c:v>
                </c:pt>
                <c:pt idx="2732" formatCode="0.00">
                  <c:v>4406.7778593045978</c:v>
                </c:pt>
                <c:pt idx="2733" formatCode="0.00">
                  <c:v>4406.8286566231436</c:v>
                </c:pt>
                <c:pt idx="2734" formatCode="0.00">
                  <c:v>4406.9464140434093</c:v>
                </c:pt>
                <c:pt idx="2735" formatCode="0.00">
                  <c:v>4407.0595535256243</c:v>
                </c:pt>
                <c:pt idx="2736" formatCode="0.00">
                  <c:v>4407.3019952732293</c:v>
                </c:pt>
                <c:pt idx="2737" formatCode="0.00">
                  <c:v>4407.3574105298248</c:v>
                </c:pt>
                <c:pt idx="2738" formatCode="0.00">
                  <c:v>4407.4220616625198</c:v>
                </c:pt>
                <c:pt idx="2739" formatCode="0.00">
                  <c:v>4407.468241043016</c:v>
                </c:pt>
                <c:pt idx="2740" formatCode="0.00">
                  <c:v>4407.7984236135635</c:v>
                </c:pt>
                <c:pt idx="2741" formatCode="0.00">
                  <c:v>4407.918490002854</c:v>
                </c:pt>
                <c:pt idx="2742" formatCode="0.00">
                  <c:v>4408.0039218567717</c:v>
                </c:pt>
                <c:pt idx="2743" formatCode="0.00">
                  <c:v>4408.0408653611685</c:v>
                </c:pt>
                <c:pt idx="2744" formatCode="0.00">
                  <c:v>4408.2394366973022</c:v>
                </c:pt>
                <c:pt idx="2745" formatCode="0.00">
                  <c:v>4408.1817124716827</c:v>
                </c:pt>
                <c:pt idx="2746" formatCode="0.00">
                  <c:v>4408.1032075248386</c:v>
                </c:pt>
                <c:pt idx="2747" formatCode="0.00">
                  <c:v>4407.8007325825884</c:v>
                </c:pt>
                <c:pt idx="2748" formatCode="0.00">
                  <c:v>4407.7753339233159</c:v>
                </c:pt>
                <c:pt idx="2749" formatCode="0.00">
                  <c:v>4407.4566961978917</c:v>
                </c:pt>
                <c:pt idx="2750" formatCode="0.00">
                  <c:v>4407.2673607378574</c:v>
                </c:pt>
                <c:pt idx="2751" formatCode="0.00">
                  <c:v>4407.1195867202696</c:v>
                </c:pt>
                <c:pt idx="2752" formatCode="0.00">
                  <c:v>4407.1265136273441</c:v>
                </c:pt>
                <c:pt idx="2753" formatCode="0.00">
                  <c:v>4406.7524606453253</c:v>
                </c:pt>
                <c:pt idx="2754" formatCode="0.00">
                  <c:v>4406.7132081719028</c:v>
                </c:pt>
                <c:pt idx="2755" formatCode="0.00">
                  <c:v>4406.4892381764967</c:v>
                </c:pt>
                <c:pt idx="2756" formatCode="0.00">
                  <c:v>4406.4730753933227</c:v>
                </c:pt>
                <c:pt idx="2757" formatCode="0.00">
                  <c:v>4406.4315139508763</c:v>
                </c:pt>
                <c:pt idx="2758" formatCode="0.00">
                  <c:v>4386.0687161210781</c:v>
                </c:pt>
                <c:pt idx="2759" formatCode="0.00">
                  <c:v>4385.9994470503343</c:v>
                </c:pt>
                <c:pt idx="2760" formatCode="0.00">
                  <c:v>4403.4598708159465</c:v>
                </c:pt>
                <c:pt idx="2761" formatCode="0.00">
                  <c:v>4404.307262448051</c:v>
                </c:pt>
                <c:pt idx="2762" formatCode="0.00">
                  <c:v>4386.0733340591278</c:v>
                </c:pt>
                <c:pt idx="2763" formatCode="0.00">
                  <c:v>4385.9994470503343</c:v>
                </c:pt>
                <c:pt idx="2764" formatCode="0.00">
                  <c:v>4401.9474961046953</c:v>
                </c:pt>
                <c:pt idx="2765" formatCode="0.00">
                  <c:v>4403.6168807096328</c:v>
                </c:pt>
                <c:pt idx="2766" formatCode="0.00">
                  <c:v>4404.0994552358188</c:v>
                </c:pt>
                <c:pt idx="2767" formatCode="0.00">
                  <c:v>4404.4411826514906</c:v>
                </c:pt>
                <c:pt idx="2768" formatCode="0.00">
                  <c:v>4404.7990728503355</c:v>
                </c:pt>
                <c:pt idx="2769" formatCode="0.00">
                  <c:v>4404.8198535715592</c:v>
                </c:pt>
                <c:pt idx="2770" formatCode="0.00">
                  <c:v>4404.9699365581719</c:v>
                </c:pt>
                <c:pt idx="2771" formatCode="0.00">
                  <c:v>4405.1269464518591</c:v>
                </c:pt>
                <c:pt idx="2772" formatCode="0.00">
                  <c:v>4405.2308500579757</c:v>
                </c:pt>
                <c:pt idx="2773" formatCode="0.00">
                  <c:v>4405.0715311952636</c:v>
                </c:pt>
                <c:pt idx="2774" formatCode="0.00">
                  <c:v>4404.5289234744332</c:v>
                </c:pt>
                <c:pt idx="2775" formatCode="0.00">
                  <c:v>4404.1225449260664</c:v>
                </c:pt>
                <c:pt idx="2776" formatCode="0.00">
                  <c:v>4404.0417310101984</c:v>
                </c:pt>
                <c:pt idx="2777" formatCode="0.00">
                  <c:v>4404.967627589147</c:v>
                </c:pt>
                <c:pt idx="2778" formatCode="0.00">
                  <c:v>4405.2054513987023</c:v>
                </c:pt>
                <c:pt idx="2779" formatCode="0.00">
                  <c:v>4405.5102353099774</c:v>
                </c:pt>
                <c:pt idx="2780" formatCode="0.00">
                  <c:v>4405.708806646111</c:v>
                </c:pt>
                <c:pt idx="2781" formatCode="0.00">
                  <c:v>4405.5379429382747</c:v>
                </c:pt>
                <c:pt idx="2782" formatCode="0.00">
                  <c:v>4405.0622953191641</c:v>
                </c:pt>
                <c:pt idx="2783" formatCode="0.00">
                  <c:v>4405.8334909734504</c:v>
                </c:pt>
                <c:pt idx="2784" formatCode="0.00">
                  <c:v>4406.2121618935198</c:v>
                </c:pt>
                <c:pt idx="2785" formatCode="0.00">
                  <c:v>4406.3068296235369</c:v>
                </c:pt>
                <c:pt idx="2786" formatCode="0.00">
                  <c:v>4406.3737897252558</c:v>
                </c:pt>
                <c:pt idx="2787" formatCode="0.00">
                  <c:v>4406.5469624021171</c:v>
                </c:pt>
                <c:pt idx="2788" formatCode="0.00">
                  <c:v>4406.8609821894906</c:v>
                </c:pt>
                <c:pt idx="2789" formatCode="0.00">
                  <c:v>4406.9210153841359</c:v>
                </c:pt>
                <c:pt idx="2790" formatCode="0.00">
                  <c:v>4406.9741216717066</c:v>
                </c:pt>
                <c:pt idx="2791" formatCode="0.00">
                  <c:v>4407.0941880609971</c:v>
                </c:pt>
                <c:pt idx="2792" formatCode="0.00">
                  <c:v>4407.2442710476098</c:v>
                </c:pt>
                <c:pt idx="2793" formatCode="0.00">
                  <c:v>4407.2973773351805</c:v>
                </c:pt>
                <c:pt idx="2794" formatCode="0.00">
                  <c:v>4407.3551015608</c:v>
                </c:pt>
                <c:pt idx="2795" formatCode="0.00">
                  <c:v>4407.112659813195</c:v>
                </c:pt>
                <c:pt idx="2796" formatCode="0.00">
                  <c:v>4406.8840718797392</c:v>
                </c:pt>
                <c:pt idx="2797" formatCode="0.00">
                  <c:v>4406.468457455273</c:v>
                </c:pt>
                <c:pt idx="2798" formatCode="0.00">
                  <c:v>4405.6557003585403</c:v>
                </c:pt>
                <c:pt idx="2799" formatCode="0.00">
                  <c:v>4406.4938561145464</c:v>
                </c:pt>
                <c:pt idx="2800" formatCode="0.00">
                  <c:v>4407.1057329061205</c:v>
                </c:pt>
                <c:pt idx="2801" formatCode="0.00">
                  <c:v>4407.9646693833502</c:v>
                </c:pt>
                <c:pt idx="2802" formatCode="0.00">
                  <c:v>4408.0177756709209</c:v>
                </c:pt>
                <c:pt idx="2803" formatCode="0.00">
                  <c:v>4407.7684070162413</c:v>
                </c:pt>
                <c:pt idx="2804" formatCode="0.00">
                  <c:v>4407.740699387944</c:v>
                </c:pt>
                <c:pt idx="2805" formatCode="0.00">
                  <c:v>4407.6090881535292</c:v>
                </c:pt>
                <c:pt idx="2806" formatCode="0.00">
                  <c:v>4407.7014469145215</c:v>
                </c:pt>
                <c:pt idx="2807" formatCode="0.00">
                  <c:v>4407.6968289764718</c:v>
                </c:pt>
                <c:pt idx="2808" formatCode="0.00">
                  <c:v>4407.7845697994153</c:v>
                </c:pt>
                <c:pt idx="2809" formatCode="0.00">
                  <c:v>4407.7129917596458</c:v>
                </c:pt>
                <c:pt idx="2810" formatCode="0.00">
                  <c:v>4407.8307491799114</c:v>
                </c:pt>
                <c:pt idx="2811" formatCode="0.00">
                  <c:v>4407.821513303812</c:v>
                </c:pt>
                <c:pt idx="2812" formatCode="0.00">
                  <c:v>4407.9161810338292</c:v>
                </c:pt>
                <c:pt idx="2813" formatCode="0.00">
                  <c:v>4407.8238222728369</c:v>
                </c:pt>
                <c:pt idx="2814" formatCode="0.00">
                  <c:v>4407.8954003126055</c:v>
                </c:pt>
                <c:pt idx="2815" formatCode="0.00">
                  <c:v>4407.9808321665241</c:v>
                </c:pt>
                <c:pt idx="2816" formatCode="0.00">
                  <c:v>4408.0223936089706</c:v>
                </c:pt>
                <c:pt idx="2817" formatCode="0.00">
                  <c:v>4408.015466701896</c:v>
                </c:pt>
                <c:pt idx="2818" formatCode="0.00">
                  <c:v>4408.2255828831539</c:v>
                </c:pt>
                <c:pt idx="2819" formatCode="0.00">
                  <c:v>4408.3687389626921</c:v>
                </c:pt>
                <c:pt idx="2820" formatCode="0.00">
                  <c:v>4408.5603833917512</c:v>
                </c:pt>
                <c:pt idx="2821" formatCode="0.00">
                  <c:v>4408.7104663783639</c:v>
                </c:pt>
                <c:pt idx="2822" formatCode="0.00">
                  <c:v>4408.8097520464307</c:v>
                </c:pt>
                <c:pt idx="2823" formatCode="0.00">
                  <c:v>4408.8767121481496</c:v>
                </c:pt>
                <c:pt idx="2824" formatCode="0.00">
                  <c:v>4408.8836390552242</c:v>
                </c:pt>
                <c:pt idx="2825" formatCode="0.00">
                  <c:v>4408.7474098827606</c:v>
                </c:pt>
                <c:pt idx="2826" formatCode="0.00">
                  <c:v>4408.8074430774059</c:v>
                </c:pt>
                <c:pt idx="2827" formatCode="0.00">
                  <c:v>4408.6619780288429</c:v>
                </c:pt>
                <c:pt idx="2828" formatCode="0.00">
                  <c:v>4408.5465295776021</c:v>
                </c:pt>
                <c:pt idx="2829" formatCode="0.00">
                  <c:v>4408.3895196839148</c:v>
                </c:pt>
                <c:pt idx="2830" formatCode="0.00">
                  <c:v>4408.2602174185258</c:v>
                </c:pt>
                <c:pt idx="2831" formatCode="0.00">
                  <c:v>4408.1586227814341</c:v>
                </c:pt>
                <c:pt idx="2832" formatCode="0.00">
                  <c:v>4408.1032075248386</c:v>
                </c:pt>
                <c:pt idx="2833" formatCode="0.00">
                  <c:v>4407.9000182506552</c:v>
                </c:pt>
                <c:pt idx="2834" formatCode="0.00">
                  <c:v>4407.9461976311513</c:v>
                </c:pt>
                <c:pt idx="2835" formatCode="0.00">
                  <c:v>4407.9000182506552</c:v>
                </c:pt>
                <c:pt idx="2836" formatCode="0.00">
                  <c:v>4407.7199186667203</c:v>
                </c:pt>
                <c:pt idx="2837" formatCode="0.00">
                  <c:v>4407.3204670254281</c:v>
                </c:pt>
                <c:pt idx="2838" formatCode="0.00">
                  <c:v>4407.2465800166347</c:v>
                </c:pt>
                <c:pt idx="2839" formatCode="0.00">
                  <c:v>4407.4659320739911</c:v>
                </c:pt>
                <c:pt idx="2840" formatCode="0.00">
                  <c:v>4407.3966630032473</c:v>
                </c:pt>
                <c:pt idx="2841" formatCode="0.00">
                  <c:v>4407.3204670254281</c:v>
                </c:pt>
                <c:pt idx="2842" formatCode="0.00">
                  <c:v>4407.2465800166347</c:v>
                </c:pt>
                <c:pt idx="2843" formatCode="0.00">
                  <c:v>#N/A</c:v>
                </c:pt>
                <c:pt idx="2844" formatCode="0.00">
                  <c:v>4407.2488889856595</c:v>
                </c:pt>
                <c:pt idx="2845" formatCode="0.00">
                  <c:v>4407.306613211279</c:v>
                </c:pt>
                <c:pt idx="2846" formatCode="0.00">
                  <c:v>4407.1980916671137</c:v>
                </c:pt>
                <c:pt idx="2847" formatCode="0.00">
                  <c:v>4407.0433907424513</c:v>
                </c:pt>
                <c:pt idx="2848" formatCode="0.00">
                  <c:v>4407.0990368959492</c:v>
                </c:pt>
                <c:pt idx="2849" formatCode="0.00">
                  <c:v>4407.1105817410726</c:v>
                </c:pt>
                <c:pt idx="2850" formatCode="0.00">
                  <c:v>4407.071329267651</c:v>
                </c:pt>
                <c:pt idx="2851" formatCode="0.00">
                  <c:v>4407.0297678252045</c:v>
                </c:pt>
                <c:pt idx="2852" formatCode="0.00">
                  <c:v>4406.8681399934676</c:v>
                </c:pt>
                <c:pt idx="2853" formatCode="0.00">
                  <c:v>4406.7827081395499</c:v>
                </c:pt>
                <c:pt idx="2854" formatCode="0.00">
                  <c:v>4406.6741865953836</c:v>
                </c:pt>
                <c:pt idx="2855" formatCode="0.00">
                  <c:v>4406.6372430909869</c:v>
                </c:pt>
                <c:pt idx="2856" formatCode="0.00">
                  <c:v>4406.5679740202431</c:v>
                </c:pt>
                <c:pt idx="2857" formatCode="0.00">
                  <c:v>4406.5287215468206</c:v>
                </c:pt>
                <c:pt idx="2858" formatCode="0.00">
                  <c:v>4406.4132730955807</c:v>
                </c:pt>
                <c:pt idx="2859" formatCode="0.00">
                  <c:v>4406.4155820646056</c:v>
                </c:pt>
                <c:pt idx="2860" formatCode="0.00">
                  <c:v>4406.3694026841094</c:v>
                </c:pt>
                <c:pt idx="2861" formatCode="0.00">
                  <c:v>4406.3624757770349</c:v>
                </c:pt>
                <c:pt idx="2862" formatCode="0.00">
                  <c:v>4406.2539542328686</c:v>
                </c:pt>
                <c:pt idx="2863" formatCode="0.00">
                  <c:v>4406.2908977372654</c:v>
                </c:pt>
                <c:pt idx="2864" formatCode="0.00">
                  <c:v>4406.2955156753151</c:v>
                </c:pt>
                <c:pt idx="2865" formatCode="0.00">
                  <c:v>4406.3024425823896</c:v>
                </c:pt>
                <c:pt idx="2866" formatCode="0.00">
                  <c:v>4406.2262466045704</c:v>
                </c:pt>
                <c:pt idx="2867" formatCode="0.00">
                  <c:v>4406.2608811399432</c:v>
                </c:pt>
                <c:pt idx="2868" formatCode="0.00">
                  <c:v>4406.2908977372654</c:v>
                </c:pt>
                <c:pt idx="2869" formatCode="0.00">
                  <c:v>4406.2562632018935</c:v>
                </c:pt>
                <c:pt idx="2870" formatCode="0.00">
                  <c:v>4406.1662134099261</c:v>
                </c:pt>
                <c:pt idx="2871" formatCode="0.00">
                  <c:v>4406.1246519674796</c:v>
                </c:pt>
                <c:pt idx="2872" formatCode="0.00">
                  <c:v>4406.1177250604051</c:v>
                </c:pt>
                <c:pt idx="2873" formatCode="0.00">
                  <c:v>4406.0669277418592</c:v>
                </c:pt>
                <c:pt idx="2874" formatCode="0.00">
                  <c:v>4405.9630241357427</c:v>
                </c:pt>
                <c:pt idx="2875" formatCode="0.00">
                  <c:v>4405.9376254764693</c:v>
                </c:pt>
                <c:pt idx="2876" formatCode="0.00">
                  <c:v>4405.9560972286681</c:v>
                </c:pt>
                <c:pt idx="2877" formatCode="0.00">
                  <c:v>4405.9214626932962</c:v>
                </c:pt>
                <c:pt idx="2878" formatCode="0.00">
                  <c:v>4405.8475756845019</c:v>
                </c:pt>
                <c:pt idx="2879" formatCode="0.00">
                  <c:v>4405.81294114913</c:v>
                </c:pt>
                <c:pt idx="2880" formatCode="0.00">
                  <c:v>4405.8337218703527</c:v>
                </c:pt>
                <c:pt idx="2881" formatCode="0.00">
                  <c:v>4405.7459810474102</c:v>
                </c:pt>
                <c:pt idx="2882" formatCode="0.00">
                  <c:v>4405.6397684722688</c:v>
                </c:pt>
                <c:pt idx="2883" formatCode="0.00">
                  <c:v>4405.5681904325002</c:v>
                </c:pt>
                <c:pt idx="2884" formatCode="0.00">
                  <c:v>4405.5935890917726</c:v>
                </c:pt>
                <c:pt idx="2885" formatCode="0.00">
                  <c:v>4405.570499401525</c:v>
                </c:pt>
                <c:pt idx="2886" formatCode="0.00">
                  <c:v>4405.4896854856561</c:v>
                </c:pt>
                <c:pt idx="2887" formatCode="0.00">
                  <c:v>4405.4527419812594</c:v>
                </c:pt>
                <c:pt idx="2888" formatCode="0.00">
                  <c:v>4405.4827585785824</c:v>
                </c:pt>
                <c:pt idx="2889" formatCode="0.00">
                  <c:v>4405.4527419812594</c:v>
                </c:pt>
                <c:pt idx="2890" formatCode="0.00">
                  <c:v>4405.3788549724659</c:v>
                </c:pt>
                <c:pt idx="2891" formatCode="0.00">
                  <c:v>4405.3188217778206</c:v>
                </c:pt>
                <c:pt idx="2892" formatCode="0.00">
                  <c:v>4405.3673101273416</c:v>
                </c:pt>
                <c:pt idx="2893" formatCode="0.00">
                  <c:v>4405.298041056597</c:v>
                </c:pt>
                <c:pt idx="2894" formatCode="0.00">
                  <c:v>4405.2657154902499</c:v>
                </c:pt>
                <c:pt idx="2895" formatCode="0.00">
                  <c:v>4405.1849015743819</c:v>
                </c:pt>
                <c:pt idx="2896" formatCode="0.00">
                  <c:v>4405.1872105434068</c:v>
                </c:pt>
                <c:pt idx="2897" formatCode="0.00">
                  <c:v>4405.1341042558361</c:v>
                </c:pt>
                <c:pt idx="2898" formatCode="0.00">
                  <c:v>4405.0948517824136</c:v>
                </c:pt>
                <c:pt idx="2899" formatCode="0.00">
                  <c:v>4405.0463634328926</c:v>
                </c:pt>
                <c:pt idx="2900" formatCode="0.00">
                  <c:v>4405.0856159063151</c:v>
                </c:pt>
                <c:pt idx="2901" formatCode="0.00">
                  <c:v>4405.0740710611908</c:v>
                </c:pt>
                <c:pt idx="2902" formatCode="0.00">
                  <c:v>4405.0694531231411</c:v>
                </c:pt>
                <c:pt idx="2903" formatCode="0.00">
                  <c:v>4405.0532903399671</c:v>
                </c:pt>
                <c:pt idx="2904" formatCode="0.00">
                  <c:v>4405.0879248753399</c:v>
                </c:pt>
                <c:pt idx="2905" formatCode="0.00">
                  <c:v>4405.0648351850914</c:v>
                </c:pt>
                <c:pt idx="2906" formatCode="0.00">
                  <c:v>4405.0186558045953</c:v>
                </c:pt>
                <c:pt idx="2907" formatCode="0.00">
                  <c:v>4405.0094199284958</c:v>
                </c:pt>
                <c:pt idx="2908" formatCode="0.00">
                  <c:v>4404.9886392072731</c:v>
                </c:pt>
                <c:pt idx="2909" formatCode="0.00">
                  <c:v>4404.9655495170246</c:v>
                </c:pt>
                <c:pt idx="2910" formatCode="0.00">
                  <c:v>4404.9078252914042</c:v>
                </c:pt>
                <c:pt idx="2911" formatCode="0.00">
                  <c:v>4404.9078252914042</c:v>
                </c:pt>
                <c:pt idx="2912" formatCode="0.00">
                  <c:v>4404.9216791055533</c:v>
                </c:pt>
                <c:pt idx="2913" formatCode="0.00">
                  <c:v>4404.910134260429</c:v>
                </c:pt>
                <c:pt idx="2914" formatCode="0.00">
                  <c:v>4404.8501010657837</c:v>
                </c:pt>
                <c:pt idx="2915" formatCode="0.00">
                  <c:v>4404.877808694082</c:v>
                </c:pt>
                <c:pt idx="2916" formatCode="0.00">
                  <c:v>4404.8893535392062</c:v>
                </c:pt>
                <c:pt idx="2917" formatCode="0.00">
                  <c:v>4404.9055163223793</c:v>
                </c:pt>
                <c:pt idx="2918" formatCode="0.00">
                  <c:v>4404.8385562206604</c:v>
                </c:pt>
                <c:pt idx="2919" formatCode="0.00">
                  <c:v>4404.8247024065113</c:v>
                </c:pt>
                <c:pt idx="2920" formatCode="0.00">
                  <c:v>4404.8339382826107</c:v>
                </c:pt>
                <c:pt idx="2921" formatCode="0.00">
                  <c:v>4404.8177754994367</c:v>
                </c:pt>
                <c:pt idx="2922" formatCode="0.00">
                  <c:v>4404.7092539552705</c:v>
                </c:pt>
                <c:pt idx="2923" formatCode="0.00">
                  <c:v>4404.6977091101471</c:v>
                </c:pt>
                <c:pt idx="2924" formatCode="0.00">
                  <c:v>4404.7023270481959</c:v>
                </c:pt>
                <c:pt idx="2925" formatCode="0.00">
                  <c:v>4404.7092539552705</c:v>
                </c:pt>
                <c:pt idx="2926" formatCode="0.00">
                  <c:v>4404.6145862252533</c:v>
                </c:pt>
                <c:pt idx="2927" formatCode="0.00">
                  <c:v>4404.6168951942782</c:v>
                </c:pt>
                <c:pt idx="2928" formatCode="0.00">
                  <c:v>4404.6584566367246</c:v>
                </c:pt>
                <c:pt idx="2929" formatCode="0.00">
                  <c:v>4404.6492207606261</c:v>
                </c:pt>
                <c:pt idx="2930" formatCode="0.00">
                  <c:v>4404.5730247828069</c:v>
                </c:pt>
                <c:pt idx="2931" formatCode="0.00">
                  <c:v>4404.5799516898815</c:v>
                </c:pt>
                <c:pt idx="2932" formatCode="0.00">
                  <c:v>4404.6099682872036</c:v>
                </c:pt>
                <c:pt idx="2933" formatCode="0.00">
                  <c:v>4404.5799516898815</c:v>
                </c:pt>
                <c:pt idx="2934" formatCode="0.00">
                  <c:v>4404.5268454023108</c:v>
                </c:pt>
                <c:pt idx="2935" formatCode="0.00">
                  <c:v>4404.5291543713356</c:v>
                </c:pt>
                <c:pt idx="2936" formatCode="0.00">
                  <c:v>4404.570715813782</c:v>
                </c:pt>
                <c:pt idx="2937" formatCode="0.00">
                  <c:v>4404.5476261235344</c:v>
                </c:pt>
                <c:pt idx="2938" formatCode="0.00">
                  <c:v>4404.4783570527898</c:v>
                </c:pt>
                <c:pt idx="2939" formatCode="0.00">
                  <c:v>4404.441413548393</c:v>
                </c:pt>
                <c:pt idx="2940" formatCode="0.00">
                  <c:v>4404.4691211766904</c:v>
                </c:pt>
                <c:pt idx="2941" formatCode="0.00">
                  <c:v>4404.4691211766904</c:v>
                </c:pt>
                <c:pt idx="2942" formatCode="0.00">
                  <c:v>4404.4113969510699</c:v>
                </c:pt>
                <c:pt idx="2943" formatCode="0.00">
                  <c:v>4404.3836893227726</c:v>
                </c:pt>
                <c:pt idx="2944" formatCode="0.00">
                  <c:v>4404.4437225174179</c:v>
                </c:pt>
                <c:pt idx="2945" formatCode="0.00">
                  <c:v>4404.4575763315661</c:v>
                </c:pt>
                <c:pt idx="2946" formatCode="0.00">
                  <c:v>4404.4598853005909</c:v>
                </c:pt>
                <c:pt idx="2947" formatCode="0.00">
                  <c:v>4404.4875929288892</c:v>
                </c:pt>
                <c:pt idx="2948" formatCode="0.00">
                  <c:v>4404.6030413801291</c:v>
                </c:pt>
                <c:pt idx="2949" formatCode="0.00">
                  <c:v>4404.586878596956</c:v>
                </c:pt>
                <c:pt idx="2950" formatCode="0.00">
                  <c:v>4404.5245364332859</c:v>
                </c:pt>
                <c:pt idx="2951" formatCode="0.00">
                  <c:v>4404.4737391147401</c:v>
                </c:pt>
                <c:pt idx="2952" formatCode="0.00">
                  <c:v>4404.5199184952362</c:v>
                </c:pt>
                <c:pt idx="2953" formatCode="0.00">
                  <c:v>4404.4437225174179</c:v>
                </c:pt>
                <c:pt idx="2954" formatCode="0.00">
                  <c:v>4404.4391045793682</c:v>
                </c:pt>
                <c:pt idx="2955" formatCode="0.00">
                  <c:v>4404.4113969510699</c:v>
                </c:pt>
                <c:pt idx="2956" formatCode="0.00">
                  <c:v>4404.4275597342439</c:v>
                </c:pt>
                <c:pt idx="2957" formatCode="0.00">
                  <c:v>4404.4044700439954</c:v>
                </c:pt>
                <c:pt idx="2958" formatCode="0.00">
                  <c:v>4404.4113969510699</c:v>
                </c:pt>
                <c:pt idx="2959" formatCode="0.00">
                  <c:v>4404.3883072608223</c:v>
                </c:pt>
                <c:pt idx="2960" formatCode="0.00">
                  <c:v>4404.4113969510699</c:v>
                </c:pt>
                <c:pt idx="2961" formatCode="0.00">
                  <c:v>4404.3467458183759</c:v>
                </c:pt>
                <c:pt idx="2962" formatCode="0.00">
                  <c:v>4404.3398189113013</c:v>
                </c:pt>
                <c:pt idx="2963" formatCode="0.00">
                  <c:v>4404.3305830352019</c:v>
                </c:pt>
                <c:pt idx="2964" formatCode="0.00">
                  <c:v>4404.3513637564256</c:v>
                </c:pt>
                <c:pt idx="2965" formatCode="0.00">
                  <c:v>4404.3005664378798</c:v>
                </c:pt>
                <c:pt idx="2966" formatCode="0.00">
                  <c:v>4404.265931902507</c:v>
                </c:pt>
                <c:pt idx="2967" formatCode="0.00">
                  <c:v>4404.2636229334821</c:v>
                </c:pt>
                <c:pt idx="2968" formatCode="0.00">
                  <c:v>4404.265931902507</c:v>
                </c:pt>
                <c:pt idx="2969" formatCode="0.00">
                  <c:v>4404.2705498405567</c:v>
                </c:pt>
                <c:pt idx="2970" formatCode="0.00">
                  <c:v>4404.265931902507</c:v>
                </c:pt>
                <c:pt idx="2971" formatCode="0.00">
                  <c:v>4404.3328920042268</c:v>
                </c:pt>
                <c:pt idx="2972" formatCode="0.00">
                  <c:v>4404.4367956103433</c:v>
                </c:pt>
                <c:pt idx="2973" formatCode="0.00">
                  <c:v>4404.3906162298472</c:v>
                </c:pt>
                <c:pt idx="2974" formatCode="0.00">
                  <c:v>4404.3421278803262</c:v>
                </c:pt>
                <c:pt idx="2975" formatCode="0.00">
                  <c:v>4404.362908601549</c:v>
                </c:pt>
                <c:pt idx="2976" formatCode="0.00">
                  <c:v>4404.3328920042268</c:v>
                </c:pt>
                <c:pt idx="2977" formatCode="0.00">
                  <c:v>4404.2936395308052</c:v>
                </c:pt>
                <c:pt idx="2978" formatCode="0.00">
                  <c:v>4404.2451511812842</c:v>
                </c:pt>
                <c:pt idx="2979" formatCode="0.00">
                  <c:v>4404.2728588095815</c:v>
                </c:pt>
                <c:pt idx="2980" formatCode="0.00">
                  <c:v>4404.2451511812842</c:v>
                </c:pt>
                <c:pt idx="2981" formatCode="0.00">
                  <c:v>4404.2151345839611</c:v>
                </c:pt>
                <c:pt idx="2982" formatCode="0.00">
                  <c:v>4404.1273937610185</c:v>
                </c:pt>
                <c:pt idx="2983" formatCode="0.00">
                  <c:v>4404.1343206680931</c:v>
                </c:pt>
                <c:pt idx="2984" formatCode="0.00">
                  <c:v>4404.1597193273656</c:v>
                </c:pt>
                <c:pt idx="2985" formatCode="0.00">
                  <c:v>4404.1412475751677</c:v>
                </c:pt>
                <c:pt idx="2986" formatCode="0.00">
                  <c:v>4404.0835233495472</c:v>
                </c:pt>
                <c:pt idx="2987" formatCode="0.00">
                  <c:v>4404.1043040707709</c:v>
                </c:pt>
                <c:pt idx="2988" formatCode="0.00">
                  <c:v>4404.1089220088197</c:v>
                </c:pt>
                <c:pt idx="2989" formatCode="0.00">
                  <c:v>4404.1112309778446</c:v>
                </c:pt>
                <c:pt idx="2990" formatCode="0.00">
                  <c:v>4404.0373439690511</c:v>
                </c:pt>
                <c:pt idx="2991" formatCode="0.00">
                  <c:v>4404.1273937610185</c:v>
                </c:pt>
                <c:pt idx="2992" formatCode="0.00">
                  <c:v>4404.1943538627384</c:v>
                </c:pt>
                <c:pt idx="2993" formatCode="0.00">
                  <c:v>4404.2566960264076</c:v>
                </c:pt>
                <c:pt idx="2994" formatCode="0.00">
                  <c:v>4404.1874269556638</c:v>
                </c:pt>
                <c:pt idx="2995" formatCode="0.00">
                  <c:v>4404.1874269556638</c:v>
                </c:pt>
                <c:pt idx="2996" formatCode="0.00">
                  <c:v>4404.1920448937135</c:v>
                </c:pt>
                <c:pt idx="2997" formatCode="0.00">
                  <c:v>4404.1643372654153</c:v>
                </c:pt>
                <c:pt idx="2998" formatCode="0.00">
                  <c:v>4404.0973771636964</c:v>
                </c:pt>
                <c:pt idx="2999" formatCode="0.00">
                  <c:v>4404.0835233495472</c:v>
                </c:pt>
                <c:pt idx="3000" formatCode="0.00">
                  <c:v>4404.0950681946715</c:v>
                </c:pt>
                <c:pt idx="3001" formatCode="0.00">
                  <c:v>4404.1019951017461</c:v>
                </c:pt>
                <c:pt idx="3002" formatCode="0.00">
                  <c:v>4404.0696695353981</c:v>
                </c:pt>
                <c:pt idx="3003" formatCode="0.00">
                  <c:v>4404.0442708761257</c:v>
                </c:pt>
                <c:pt idx="3004" formatCode="0.00">
                  <c:v>4404.1066130397958</c:v>
                </c:pt>
                <c:pt idx="3005" formatCode="0.00">
                  <c:v>4404.0835233495472</c:v>
                </c:pt>
                <c:pt idx="3006" formatCode="0.00">
                  <c:v>4404.0558157212499</c:v>
                </c:pt>
                <c:pt idx="3007" formatCode="0.00">
                  <c:v>4403.9796197434307</c:v>
                </c:pt>
                <c:pt idx="3008" formatCode="0.00">
                  <c:v>4404.023490154902</c:v>
                </c:pt>
                <c:pt idx="3009" formatCode="0.00">
                  <c:v>4403.9865466505053</c:v>
                </c:pt>
                <c:pt idx="3010" formatCode="0.00">
                  <c:v>4403.9542210841582</c:v>
                </c:pt>
                <c:pt idx="3011" formatCode="0.00">
                  <c:v>4403.92651345586</c:v>
                </c:pt>
                <c:pt idx="3012" formatCode="0.00">
                  <c:v>4403.991164588555</c:v>
                </c:pt>
                <c:pt idx="3013" formatCode="0.00">
                  <c:v>4403.9703838673313</c:v>
                </c:pt>
                <c:pt idx="3014" formatCode="0.00">
                  <c:v>4404.0073273717289</c:v>
                </c:pt>
                <c:pt idx="3015" formatCode="0.00">
                  <c:v>4403.9842376814804</c:v>
                </c:pt>
                <c:pt idx="3016" formatCode="0.00">
                  <c:v>4404.0373439690511</c:v>
                </c:pt>
                <c:pt idx="3017" formatCode="0.00">
                  <c:v>4403.9934735575798</c:v>
                </c:pt>
                <c:pt idx="3018" formatCode="0.00">
                  <c:v>4404.023490154902</c:v>
                </c:pt>
                <c:pt idx="3019" formatCode="0.00">
                  <c:v>4404.0419619071008</c:v>
                </c:pt>
                <c:pt idx="3020" formatCode="0.00">
                  <c:v>4404.1297027300434</c:v>
                </c:pt>
                <c:pt idx="3021" formatCode="0.00">
                  <c:v>4404.1181578849191</c:v>
                </c:pt>
                <c:pt idx="3022" formatCode="0.00">
                  <c:v>4404.1250847919937</c:v>
                </c:pt>
                <c:pt idx="3023" formatCode="0.00">
                  <c:v>4404.1597193273656</c:v>
                </c:pt>
                <c:pt idx="3024" formatCode="0.00">
                  <c:v>4404.2128256149363</c:v>
                </c:pt>
                <c:pt idx="3025" formatCode="0.00">
                  <c:v>4404.2266794290854</c:v>
                </c:pt>
                <c:pt idx="3026" formatCode="0.00">
                  <c:v>4404.2497691193339</c:v>
                </c:pt>
                <c:pt idx="3027" formatCode="0.00">
                  <c:v>4404.2682408715318</c:v>
                </c:pt>
                <c:pt idx="3028" formatCode="0.00">
                  <c:v>4404.265931902507</c:v>
                </c:pt>
                <c:pt idx="3029" formatCode="0.00">
                  <c:v>4404.1666462344401</c:v>
                </c:pt>
                <c:pt idx="3030" formatCode="0.00">
                  <c:v>4404.1019951017461</c:v>
                </c:pt>
                <c:pt idx="3031" formatCode="0.00">
                  <c:v>4404.0650515973484</c:v>
                </c:pt>
                <c:pt idx="3032" formatCode="0.00">
                  <c:v>4404.039652938076</c:v>
                </c:pt>
                <c:pt idx="3033" formatCode="0.00">
                  <c:v>4404.0119453097777</c:v>
                </c:pt>
                <c:pt idx="3034" formatCode="0.00">
                  <c:v>4403.9380583009843</c:v>
                </c:pt>
                <c:pt idx="3035" formatCode="0.00">
                  <c:v>4403.975001805381</c:v>
                </c:pt>
                <c:pt idx="3036" formatCode="0.00">
                  <c:v>4403.9980914956295</c:v>
                </c:pt>
                <c:pt idx="3037" formatCode="0.00">
                  <c:v>4404.0281080929517</c:v>
                </c:pt>
                <c:pt idx="3038" formatCode="0.00">
                  <c:v>4404.0350350000263</c:v>
                </c:pt>
                <c:pt idx="3039" formatCode="0.00">
                  <c:v>4404.0789054114975</c:v>
                </c:pt>
                <c:pt idx="3040" formatCode="0.00">
                  <c:v>4404.0858323185721</c:v>
                </c:pt>
                <c:pt idx="3041" formatCode="0.00">
                  <c:v>4404.0858323185721</c:v>
                </c:pt>
                <c:pt idx="3042" formatCode="0.00">
                  <c:v>4404.071978504423</c:v>
                </c:pt>
                <c:pt idx="3043" formatCode="0.00">
                  <c:v>4404.1019951017461</c:v>
                </c:pt>
                <c:pt idx="3044" formatCode="0.00">
                  <c:v>4404.0096363407538</c:v>
                </c:pt>
                <c:pt idx="3045" formatCode="0.00">
                  <c:v>4403.9657659292816</c:v>
                </c:pt>
                <c:pt idx="3046" formatCode="0.00">
                  <c:v>4403.8641712921899</c:v>
                </c:pt>
                <c:pt idx="3047" formatCode="0.00">
                  <c:v>4403.829536756818</c:v>
                </c:pt>
                <c:pt idx="3048" formatCode="0.00">
                  <c:v>4403.8179919116938</c:v>
                </c:pt>
                <c:pt idx="3049" formatCode="0.00">
                  <c:v>4403.8064470665704</c:v>
                </c:pt>
                <c:pt idx="3050" formatCode="0.00">
                  <c:v>4403.700234491429</c:v>
                </c:pt>
                <c:pt idx="3051" formatCode="0.00">
                  <c:v>4403.6771448011805</c:v>
                </c:pt>
                <c:pt idx="3052" formatCode="0.00">
                  <c:v>4403.7671945931479</c:v>
                </c:pt>
                <c:pt idx="3053" formatCode="0.00">
                  <c:v>4403.7741215002225</c:v>
                </c:pt>
                <c:pt idx="3054" formatCode="0.00">
                  <c:v>4403.7163972746021</c:v>
                </c:pt>
                <c:pt idx="3055" formatCode="0.00">
                  <c:v>4403.7233241816766</c:v>
                </c:pt>
                <c:pt idx="3056" formatCode="0.00">
                  <c:v>4403.797211190471</c:v>
                </c:pt>
                <c:pt idx="3057" formatCode="0.00">
                  <c:v>4403.8341546948677</c:v>
                </c:pt>
                <c:pt idx="3058" formatCode="0.00">
                  <c:v>4403.8341546948677</c:v>
                </c:pt>
                <c:pt idx="3059" formatCode="0.00">
                  <c:v>4403.8110650046201</c:v>
                </c:pt>
                <c:pt idx="3060" formatCode="0.00">
                  <c:v>4403.8595533541411</c:v>
                </c:pt>
                <c:pt idx="3061" formatCode="0.00">
                  <c:v>4403.861862323166</c:v>
                </c:pt>
                <c:pt idx="3062" formatCode="0.00">
                  <c:v>4403.8203008807186</c:v>
                </c:pt>
                <c:pt idx="3063" formatCode="0.00">
                  <c:v>4403.7579587170494</c:v>
                </c:pt>
                <c:pt idx="3064" formatCode="0.00">
                  <c:v>4403.813373973644</c:v>
                </c:pt>
                <c:pt idx="3065" formatCode="0.00">
                  <c:v>4403.7879753143716</c:v>
                </c:pt>
                <c:pt idx="3066" formatCode="0.00">
                  <c:v>4403.7602676860743</c:v>
                </c:pt>
                <c:pt idx="3067" formatCode="0.00">
                  <c:v>4403.7602676860743</c:v>
                </c:pt>
                <c:pt idx="3068" formatCode="0.00">
                  <c:v>4403.8364636638926</c:v>
                </c:pt>
                <c:pt idx="3069" formatCode="0.00">
                  <c:v>4403.8041380975455</c:v>
                </c:pt>
                <c:pt idx="3070" formatCode="0.00">
                  <c:v>4403.861862323166</c:v>
                </c:pt>
                <c:pt idx="3071" formatCode="0.00">
                  <c:v>4403.8226098497435</c:v>
                </c:pt>
                <c:pt idx="3072" formatCode="0.00">
                  <c:v>4403.8988058275627</c:v>
                </c:pt>
                <c:pt idx="3073" formatCode="0.00">
                  <c:v>4403.8641712921899</c:v>
                </c:pt>
                <c:pt idx="3074" formatCode="0.00">
                  <c:v>4403.8433905709671</c:v>
                </c:pt>
                <c:pt idx="3075" formatCode="0.00">
                  <c:v>4403.813373973644</c:v>
                </c:pt>
                <c:pt idx="3076" formatCode="0.00">
                  <c:v>4403.8549354160914</c:v>
                </c:pt>
                <c:pt idx="3077" formatCode="0.00">
                  <c:v>4403.7949022214461</c:v>
                </c:pt>
                <c:pt idx="3078" formatCode="0.00">
                  <c:v>4403.8041380975455</c:v>
                </c:pt>
                <c:pt idx="3079" formatCode="0.00">
                  <c:v>4403.7787394382722</c:v>
                </c:pt>
                <c:pt idx="3080" formatCode="0.00">
                  <c:v>4403.813373973644</c:v>
                </c:pt>
                <c:pt idx="3081" formatCode="0.00">
                  <c:v>4403.7925932524213</c:v>
                </c:pt>
                <c:pt idx="3082" formatCode="0.00">
                  <c:v>4403.7787394382722</c:v>
                </c:pt>
                <c:pt idx="3083" formatCode="0.00">
                  <c:v>4403.7764304692473</c:v>
                </c:pt>
                <c:pt idx="3084" formatCode="0.00">
                  <c:v>4403.8087560355953</c:v>
                </c:pt>
                <c:pt idx="3085" formatCode="0.00">
                  <c:v>4403.7648856241231</c:v>
                </c:pt>
                <c:pt idx="3086" formatCode="0.00">
                  <c:v>4403.7925932524213</c:v>
                </c:pt>
                <c:pt idx="3087" formatCode="0.00">
                  <c:v>4403.8641712921899</c:v>
                </c:pt>
                <c:pt idx="3088" formatCode="0.00">
                  <c:v>4403.9103506726869</c:v>
                </c:pt>
                <c:pt idx="3089" formatCode="0.00">
                  <c:v>4403.8872609824384</c:v>
                </c:pt>
                <c:pt idx="3090" formatCode="0.00">
                  <c:v>4403.942676239034</c:v>
                </c:pt>
                <c:pt idx="3091" formatCode="0.00">
                  <c:v>4404.0188722168523</c:v>
                </c:pt>
                <c:pt idx="3092" formatCode="0.00">
                  <c:v>4404.0419619071008</c:v>
                </c:pt>
                <c:pt idx="3093" formatCode="0.00">
                  <c:v>4403.9357493319594</c:v>
                </c:pt>
                <c:pt idx="3094" formatCode="0.00">
                  <c:v>4403.8826430443887</c:v>
                </c:pt>
                <c:pt idx="3095" formatCode="0.00">
                  <c:v>4403.9080417036621</c:v>
                </c:pt>
                <c:pt idx="3096" formatCode="0.00">
                  <c:v>4403.8387726329174</c:v>
                </c:pt>
                <c:pt idx="3097" formatCode="0.00">
                  <c:v>4403.797211190471</c:v>
                </c:pt>
                <c:pt idx="3098" formatCode="0.00">
                  <c:v>4403.700234491429</c:v>
                </c:pt>
                <c:pt idx="3099" formatCode="0.00">
                  <c:v>4403.7695035621728</c:v>
                </c:pt>
                <c:pt idx="3100" formatCode="0.00">
                  <c:v>4403.7533407789997</c:v>
                </c:pt>
                <c:pt idx="3101" formatCode="0.00">
                  <c:v>4403.7695035621728</c:v>
                </c:pt>
                <c:pt idx="3102" formatCode="0.00">
                  <c:v>4403.6725268631308</c:v>
                </c:pt>
                <c:pt idx="3103" formatCode="0.00">
                  <c:v>4403.7140883055781</c:v>
                </c:pt>
                <c:pt idx="3104" formatCode="0.00">
                  <c:v>4403.7441049029003</c:v>
                </c:pt>
                <c:pt idx="3105" formatCode="0.00">
                  <c:v>4403.7764304692473</c:v>
                </c:pt>
                <c:pt idx="3106" formatCode="0.00">
                  <c:v>4403.6956165533793</c:v>
                </c:pt>
                <c:pt idx="3107" formatCode="0.00">
                  <c:v>4403.7279421197263</c:v>
                </c:pt>
                <c:pt idx="3108" formatCode="0.00">
                  <c:v>4403.7464138719251</c:v>
                </c:pt>
                <c:pt idx="3109" formatCode="0.00">
                  <c:v>4403.7764304692473</c:v>
                </c:pt>
                <c:pt idx="3110" formatCode="0.00">
                  <c:v>4403.7256331507015</c:v>
                </c:pt>
                <c:pt idx="3111" formatCode="0.00">
                  <c:v>4403.7695035621728</c:v>
                </c:pt>
                <c:pt idx="3112" formatCode="0.00">
                  <c:v>4403.8272277877932</c:v>
                </c:pt>
                <c:pt idx="3113" formatCode="0.00">
                  <c:v>4403.7833573763219</c:v>
                </c:pt>
                <c:pt idx="3114" formatCode="0.00">
                  <c:v>4403.700234491429</c:v>
                </c:pt>
                <c:pt idx="3115" formatCode="0.00">
                  <c:v>4403.6956165533793</c:v>
                </c:pt>
                <c:pt idx="3116" formatCode="0.00">
                  <c:v>4403.6909986153296</c:v>
                </c:pt>
                <c:pt idx="3117" formatCode="0.00">
                  <c:v>4403.6956165533793</c:v>
                </c:pt>
                <c:pt idx="3118" formatCode="0.00">
                  <c:v>4403.6263474826346</c:v>
                </c:pt>
                <c:pt idx="3119" formatCode="0.00">
                  <c:v>4403.5847860401882</c:v>
                </c:pt>
                <c:pt idx="3120" formatCode="0.00">
                  <c:v>4403.6217295445849</c:v>
                </c:pt>
                <c:pt idx="3121" formatCode="0.00">
                  <c:v>4403.6378923277589</c:v>
                </c:pt>
                <c:pt idx="3122" formatCode="0.00">
                  <c:v>4403.6540551109329</c:v>
                </c:pt>
                <c:pt idx="3123" formatCode="0.00">
                  <c:v>4403.6655999560562</c:v>
                </c:pt>
                <c:pt idx="3124" formatCode="0.00">
                  <c:v>4403.6586730489826</c:v>
                </c:pt>
                <c:pt idx="3125" formatCode="0.00">
                  <c:v>4403.6448192348334</c:v>
                </c:pt>
                <c:pt idx="3126" formatCode="0.00">
                  <c:v>4403.6309654206843</c:v>
                </c:pt>
                <c:pt idx="3127" formatCode="0.00">
                  <c:v>4403.5755501640888</c:v>
                </c:pt>
                <c:pt idx="3128" formatCode="0.00">
                  <c:v>4403.6286564516595</c:v>
                </c:pt>
                <c:pt idx="3129" formatCode="0.00">
                  <c:v>4403.5940219162876</c:v>
                </c:pt>
                <c:pt idx="3130" formatCode="0.00">
                  <c:v>4403.6124936684864</c:v>
                </c:pt>
                <c:pt idx="3131" formatCode="0.00">
                  <c:v>4403.6309654206843</c:v>
                </c:pt>
                <c:pt idx="3132" formatCode="0.00">
                  <c:v>4403.6771448011805</c:v>
                </c:pt>
                <c:pt idx="3133" formatCode="0.00">
                  <c:v>4403.7025434604539</c:v>
                </c:pt>
                <c:pt idx="3134" formatCode="0.00">
                  <c:v>4403.7394869648506</c:v>
                </c:pt>
                <c:pt idx="3135" formatCode="0.00">
                  <c:v>4403.7025434604539</c:v>
                </c:pt>
                <c:pt idx="3136" formatCode="0.00">
                  <c:v>4403.700234491429</c:v>
                </c:pt>
                <c:pt idx="3137" formatCode="0.00">
                  <c:v>4403.6471282038583</c:v>
                </c:pt>
                <c:pt idx="3138" formatCode="0.00">
                  <c:v>4403.6263474826346</c:v>
                </c:pt>
                <c:pt idx="3139" formatCode="0.00">
                  <c:v>4403.6078757304367</c:v>
                </c:pt>
                <c:pt idx="3140" formatCode="0.00">
                  <c:v>4403.6309654206843</c:v>
                </c:pt>
                <c:pt idx="3141" formatCode="0.00">
                  <c:v>4403.6101846994616</c:v>
                </c:pt>
                <c:pt idx="3142" formatCode="0.00">
                  <c:v>4403.6217295445849</c:v>
                </c:pt>
                <c:pt idx="3143" formatCode="0.00">
                  <c:v>4403.6378923277589</c:v>
                </c:pt>
                <c:pt idx="3144" formatCode="0.00">
                  <c:v>4403.6817627392302</c:v>
                </c:pt>
                <c:pt idx="3145" formatCode="0.00">
                  <c:v>4403.6563640799577</c:v>
                </c:pt>
                <c:pt idx="3146" formatCode="0.00">
                  <c:v>4403.6263474826346</c:v>
                </c:pt>
                <c:pt idx="3147" formatCode="0.00">
                  <c:v>4403.6378923277589</c:v>
                </c:pt>
                <c:pt idx="3148" formatCode="0.00">
                  <c:v>4403.651746141908</c:v>
                </c:pt>
                <c:pt idx="3149" formatCode="0.00">
                  <c:v>4403.6309654206843</c:v>
                </c:pt>
                <c:pt idx="3150" formatCode="0.00">
                  <c:v>4403.5686232570142</c:v>
                </c:pt>
                <c:pt idx="3151" formatCode="0.00">
                  <c:v>4403.6171116065352</c:v>
                </c:pt>
                <c:pt idx="3152" formatCode="0.00">
                  <c:v>4403.6632909870323</c:v>
                </c:pt>
                <c:pt idx="3153" formatCode="0.00">
                  <c:v>4403.7210152126518</c:v>
                </c:pt>
                <c:pt idx="3154" formatCode="0.00">
                  <c:v>4403.6909986153296</c:v>
                </c:pt>
                <c:pt idx="3155" formatCode="0.00">
                  <c:v>4403.781048407297</c:v>
                </c:pt>
                <c:pt idx="3156" formatCode="0.00">
                  <c:v>4403.8156829426689</c:v>
                </c:pt>
                <c:pt idx="3157" formatCode="0.00">
                  <c:v>4403.8710981992645</c:v>
                </c:pt>
                <c:pt idx="3158" formatCode="0.00">
                  <c:v>4403.8087560355953</c:v>
                </c:pt>
                <c:pt idx="3159" formatCode="0.00">
                  <c:v>4403.7279421197263</c:v>
                </c:pt>
                <c:pt idx="3160" formatCode="0.00">
                  <c:v>4403.4393209916252</c:v>
                </c:pt>
                <c:pt idx="3161" formatCode="0.00">
                  <c:v>4403.2199689342688</c:v>
                </c:pt>
                <c:pt idx="3162" formatCode="0.00">
                  <c:v>4403.0144706910605</c:v>
                </c:pt>
                <c:pt idx="3163" formatCode="0.00">
                  <c:v>4402.9405836822662</c:v>
                </c:pt>
                <c:pt idx="3164" formatCode="0.00">
                  <c:v>4402.8436069832242</c:v>
                </c:pt>
                <c:pt idx="3165" formatCode="0.00">
                  <c:v>4402.8436069832242</c:v>
                </c:pt>
                <c:pt idx="3166" formatCode="0.00">
                  <c:v>4402.7119957488103</c:v>
                </c:pt>
                <c:pt idx="3167" formatCode="0.00">
                  <c:v>4402.6173280187932</c:v>
                </c:pt>
                <c:pt idx="3168" formatCode="0.00">
                  <c:v>4402.6865970895369</c:v>
                </c:pt>
                <c:pt idx="3169" formatCode="0.00">
                  <c:v>4402.8366800761496</c:v>
                </c:pt>
                <c:pt idx="3170" formatCode="0.00">
                  <c:v>4402.9198029610434</c:v>
                </c:pt>
                <c:pt idx="3171" formatCode="0.00">
                  <c:v>4402.9775271866629</c:v>
                </c:pt>
                <c:pt idx="3172" formatCode="0.00">
                  <c:v>4403.0144706910605</c:v>
                </c:pt>
                <c:pt idx="3173" formatCode="0.00">
                  <c:v>4403.056032133507</c:v>
                </c:pt>
                <c:pt idx="3174" formatCode="0.00">
                  <c:v>4403.0629590405815</c:v>
                </c:pt>
                <c:pt idx="3175" formatCode="0.00">
                  <c:v>4403.0999025449782</c:v>
                </c:pt>
                <c:pt idx="3176" formatCode="0.00">
                  <c:v>4403.1114473901025</c:v>
                </c:pt>
                <c:pt idx="3177" formatCode="0.00">
                  <c:v>4403.2199689342688</c:v>
                </c:pt>
                <c:pt idx="3178" formatCode="0.00">
                  <c:v>4403.1668626466981</c:v>
                </c:pt>
                <c:pt idx="3179" formatCode="0.00">
                  <c:v>4403.104520483028</c:v>
                </c:pt>
                <c:pt idx="3180" formatCode="0.00">
                  <c:v>4403.1160653281522</c:v>
                </c:pt>
                <c:pt idx="3181" formatCode="0.00">
                  <c:v>4403.1022115140031</c:v>
                </c:pt>
                <c:pt idx="3182" formatCode="0.00">
                  <c:v>4403.0768128547297</c:v>
                </c:pt>
                <c:pt idx="3183" formatCode="0.00">
                  <c:v>4403.0260155361848</c:v>
                </c:pt>
                <c:pt idx="3184" formatCode="0.00">
                  <c:v>4403.0906666688788</c:v>
                </c:pt>
                <c:pt idx="3185" formatCode="0.00">
                  <c:v>4403.1183742971771</c:v>
                </c:pt>
                <c:pt idx="3186" formatCode="0.00">
                  <c:v>4403.1322281113253</c:v>
                </c:pt>
                <c:pt idx="3187" formatCode="0.00">
                  <c:v>4403.0906666688788</c:v>
                </c:pt>
                <c:pt idx="3188" formatCode="0.00">
                  <c:v>4403.1114473901025</c:v>
                </c:pt>
                <c:pt idx="3189" formatCode="0.00">
                  <c:v>4403.104520483028</c:v>
                </c:pt>
                <c:pt idx="3190" formatCode="0.00">
                  <c:v>4403.1160653281522</c:v>
                </c:pt>
                <c:pt idx="3191" formatCode="0.00">
                  <c:v>4403.0652680096064</c:v>
                </c:pt>
                <c:pt idx="3192" formatCode="0.00">
                  <c:v>4403.1553178015738</c:v>
                </c:pt>
                <c:pt idx="3193" formatCode="0.00">
                  <c:v>4403.1945702749954</c:v>
                </c:pt>
                <c:pt idx="3194" formatCode="0.00">
                  <c:v>4403.2407496554915</c:v>
                </c:pt>
                <c:pt idx="3195" formatCode="0.00">
                  <c:v>4403.185334398896</c:v>
                </c:pt>
                <c:pt idx="3196" formatCode="0.00">
                  <c:v>4403.185334398896</c:v>
                </c:pt>
                <c:pt idx="3197" formatCode="0.00">
                  <c:v>4403.1276101732756</c:v>
                </c:pt>
                <c:pt idx="3198" formatCode="0.00">
                  <c:v>4403.1553178015738</c:v>
                </c:pt>
                <c:pt idx="3199" formatCode="0.00">
                  <c:v>4403.1460819254744</c:v>
                </c:pt>
                <c:pt idx="3200" formatCode="0.00">
                  <c:v>4403.2014971820699</c:v>
                </c:pt>
                <c:pt idx="3201" formatCode="0.00">
                  <c:v>4403.1899523369457</c:v>
                </c:pt>
                <c:pt idx="3202" formatCode="0.00">
                  <c:v>4403.2061151201196</c:v>
                </c:pt>
                <c:pt idx="3203" formatCode="0.00">
                  <c:v>4403.2292048103673</c:v>
                </c:pt>
                <c:pt idx="3204" formatCode="0.00">
                  <c:v>4403.1968792440202</c:v>
                </c:pt>
                <c:pt idx="3205" formatCode="0.00">
                  <c:v>4403.2061151201196</c:v>
                </c:pt>
                <c:pt idx="3206" formatCode="0.00">
                  <c:v>4403.2268958413424</c:v>
                </c:pt>
                <c:pt idx="3207" formatCode="0.00">
                  <c:v>4403.2522945006158</c:v>
                </c:pt>
                <c:pt idx="3208" formatCode="0.00">
                  <c:v>4403.2915469740374</c:v>
                </c:pt>
                <c:pt idx="3209" formatCode="0.00">
                  <c:v>4403.2176599652439</c:v>
                </c:pt>
                <c:pt idx="3210" formatCode="0.00">
                  <c:v>4403.1830254298711</c:v>
                </c:pt>
                <c:pt idx="3211" formatCode="0.00">
                  <c:v>4403.1899523369457</c:v>
                </c:pt>
                <c:pt idx="3212" formatCode="0.00">
                  <c:v>4403.1760985227966</c:v>
                </c:pt>
                <c:pt idx="3213" formatCode="0.00">
                  <c:v>4403.1483908944992</c:v>
                </c:pt>
                <c:pt idx="3214" formatCode="0.00">
                  <c:v>4403.0999025449782</c:v>
                </c:pt>
                <c:pt idx="3215" formatCode="0.00">
                  <c:v>4403.1876433679208</c:v>
                </c:pt>
                <c:pt idx="3216" formatCode="0.00">
                  <c:v>4403.2084240891445</c:v>
                </c:pt>
                <c:pt idx="3217" formatCode="0.00">
                  <c:v>4403.2453675935412</c:v>
                </c:pt>
                <c:pt idx="3218" formatCode="0.00">
                  <c:v>4403.2661483147649</c:v>
                </c:pt>
                <c:pt idx="3219" formatCode="0.00">
                  <c:v>4403.3746698589302</c:v>
                </c:pt>
                <c:pt idx="3220" formatCode="0.00">
                  <c:v>4403.3700519208815</c:v>
                </c:pt>
                <c:pt idx="3221" formatCode="0.00">
                  <c:v>4403.3284904784341</c:v>
                </c:pt>
                <c:pt idx="3222" formatCode="0.00">
                  <c:v>4403.2268958413424</c:v>
                </c:pt>
                <c:pt idx="3223" formatCode="0.00">
                  <c:v>4403.2222779032936</c:v>
                </c:pt>
                <c:pt idx="3224" formatCode="0.00">
                  <c:v>4403.2199689342688</c:v>
                </c:pt>
                <c:pt idx="3225" formatCode="0.00">
                  <c:v>4403.2130420271942</c:v>
                </c:pt>
                <c:pt idx="3226" formatCode="0.00">
                  <c:v>4403.1876433679208</c:v>
                </c:pt>
                <c:pt idx="3227" formatCode="0.00">
                  <c:v>4403.1437729564495</c:v>
                </c:pt>
                <c:pt idx="3228" formatCode="0.00">
                  <c:v>4403.0652680096064</c:v>
                </c:pt>
                <c:pt idx="3229" formatCode="0.00">
                  <c:v>4403.0952846069285</c:v>
                </c:pt>
                <c:pt idx="3230" formatCode="0.00">
                  <c:v>4403.0837397618043</c:v>
                </c:pt>
                <c:pt idx="3231" formatCode="0.00">
                  <c:v>4403.0444872883827</c:v>
                </c:pt>
                <c:pt idx="3232" formatCode="0.00">
                  <c:v>4403.0999025449782</c:v>
                </c:pt>
                <c:pt idx="3233" formatCode="0.00">
                  <c:v>4403.1506998635241</c:v>
                </c:pt>
                <c:pt idx="3234" formatCode="0.00">
                  <c:v>4403.1968792440202</c:v>
                </c:pt>
                <c:pt idx="3235" formatCode="0.00">
                  <c:v>4403.1876433679208</c:v>
                </c:pt>
                <c:pt idx="3236" formatCode="0.00">
                  <c:v>4403.1460819254744</c:v>
                </c:pt>
                <c:pt idx="3237" formatCode="0.00">
                  <c:v>4403.1991882130451</c:v>
                </c:pt>
                <c:pt idx="3238" formatCode="0.00">
                  <c:v>4403.233822748417</c:v>
                </c:pt>
                <c:pt idx="3239" formatCode="0.00">
                  <c:v>4403.233822748417</c:v>
                </c:pt>
                <c:pt idx="3240" formatCode="0.00">
                  <c:v>4403.2084240891445</c:v>
                </c:pt>
                <c:pt idx="3241" formatCode="0.00">
                  <c:v>4403.2130420271942</c:v>
                </c:pt>
                <c:pt idx="3242" formatCode="0.00">
                  <c:v>4403.312327695261</c:v>
                </c:pt>
                <c:pt idx="3243" formatCode="0.00">
                  <c:v>4403.3077097572113</c:v>
                </c:pt>
                <c:pt idx="3244" formatCode="0.00">
                  <c:v>4403.312327695261</c:v>
                </c:pt>
                <c:pt idx="3245" formatCode="0.00">
                  <c:v>4403.2361317174418</c:v>
                </c:pt>
                <c:pt idx="3246" formatCode="0.00">
                  <c:v>4403.3100187262362</c:v>
                </c:pt>
                <c:pt idx="3247" formatCode="0.00">
                  <c:v>4403.2984738811119</c:v>
                </c:pt>
                <c:pt idx="3248" formatCode="0.00">
                  <c:v>4403.2961649120871</c:v>
                </c:pt>
                <c:pt idx="3249" formatCode="0.00">
                  <c:v>4403.2222779032936</c:v>
                </c:pt>
                <c:pt idx="3250" formatCode="0.00">
                  <c:v>4403.2592214076903</c:v>
                </c:pt>
                <c:pt idx="3251" formatCode="0.00">
                  <c:v>4403.2684572837898</c:v>
                </c:pt>
                <c:pt idx="3252" formatCode="0.00">
                  <c:v>4403.3977595491788</c:v>
                </c:pt>
                <c:pt idx="3253" formatCode="0.00">
                  <c:v>4403.3238725403844</c:v>
                </c:pt>
                <c:pt idx="3254" formatCode="0.00">
                  <c:v>4403.3977595491788</c:v>
                </c:pt>
                <c:pt idx="3255" formatCode="0.00">
                  <c:v>4403.3215635713595</c:v>
                </c:pt>
                <c:pt idx="3256" formatCode="0.00">
                  <c:v>4403.1876433679208</c:v>
                </c:pt>
                <c:pt idx="3257" formatCode="0.00">
                  <c:v>4403.088357699854</c:v>
                </c:pt>
                <c:pt idx="3258" formatCode="0.00">
                  <c:v>4403.0791218237546</c:v>
                </c:pt>
                <c:pt idx="3259" formatCode="0.00">
                  <c:v>4403.0352514122833</c:v>
                </c:pt>
                <c:pt idx="3260" formatCode="0.00">
                  <c:v>4403.0306334742336</c:v>
                </c:pt>
                <c:pt idx="3261" formatCode="0.00">
                  <c:v>4402.8713146115224</c:v>
                </c:pt>
                <c:pt idx="3262" formatCode="0.00">
                  <c:v>4402.7743379124804</c:v>
                </c:pt>
                <c:pt idx="3263" formatCode="0.00">
                  <c:v>4402.7096867797854</c:v>
                </c:pt>
                <c:pt idx="3264" formatCode="0.00">
                  <c:v>4402.7397033771076</c:v>
                </c:pt>
                <c:pt idx="3265" formatCode="0.00">
                  <c:v>4402.7327764700331</c:v>
                </c:pt>
                <c:pt idx="3266" formatCode="0.00">
                  <c:v>4402.7512482222319</c:v>
                </c:pt>
                <c:pt idx="3267" formatCode="0.00">
                  <c:v>4402.7558661602816</c:v>
                </c:pt>
                <c:pt idx="3268" formatCode="0.00">
                  <c:v>4402.8089724478523</c:v>
                </c:pt>
                <c:pt idx="3269" formatCode="0.00">
                  <c:v>4402.7997365717529</c:v>
                </c:pt>
                <c:pt idx="3270" formatCode="0.00">
                  <c:v>4402.7604840983313</c:v>
                </c:pt>
                <c:pt idx="3271" formatCode="0.00">
                  <c:v>4402.7720289434556</c:v>
                </c:pt>
                <c:pt idx="3272" formatCode="0.00">
                  <c:v>4402.7627930673561</c:v>
                </c:pt>
                <c:pt idx="3273" formatCode="0.00">
                  <c:v>4402.797427602728</c:v>
                </c:pt>
                <c:pt idx="3274" formatCode="0.00">
                  <c:v>4402.7835737885789</c:v>
                </c:pt>
                <c:pt idx="3275" formatCode="0.00">
                  <c:v>4402.797427602728</c:v>
                </c:pt>
                <c:pt idx="3276" formatCode="0.00">
                  <c:v>4402.7812648195541</c:v>
                </c:pt>
                <c:pt idx="3277" formatCode="0.00">
                  <c:v>4402.8274442000511</c:v>
                </c:pt>
                <c:pt idx="3278" formatCode="0.00">
                  <c:v>4402.7881917266286</c:v>
                </c:pt>
                <c:pt idx="3279" formatCode="0.00">
                  <c:v>4402.7420123461325</c:v>
                </c:pt>
                <c:pt idx="3280" formatCode="0.00">
                  <c:v>4402.7697199744307</c:v>
                </c:pt>
                <c:pt idx="3281" formatCode="0.00">
                  <c:v>4402.8228262620014</c:v>
                </c:pt>
                <c:pt idx="3282" formatCode="0.00">
                  <c:v>4402.7881917266286</c:v>
                </c:pt>
                <c:pt idx="3283" formatCode="0.00">
                  <c:v>4402.7697199744307</c:v>
                </c:pt>
                <c:pt idx="3284" formatCode="0.00">
                  <c:v>4402.8089724478523</c:v>
                </c:pt>
                <c:pt idx="3285" formatCode="0.00">
                  <c:v>4402.8828594566457</c:v>
                </c:pt>
                <c:pt idx="3286" formatCode="0.00">
                  <c:v>4402.813590385902</c:v>
                </c:pt>
                <c:pt idx="3287" formatCode="0.00">
                  <c:v>4402.7327764700331</c:v>
                </c:pt>
                <c:pt idx="3288" formatCode="0.00">
                  <c:v>4402.7327764700331</c:v>
                </c:pt>
                <c:pt idx="3289" formatCode="0.00">
                  <c:v>4402.7627930673561</c:v>
                </c:pt>
                <c:pt idx="3290" formatCode="0.00">
                  <c:v>4402.7327764700331</c:v>
                </c:pt>
                <c:pt idx="3291" formatCode="0.00">
                  <c:v>4402.6842881205121</c:v>
                </c:pt>
                <c:pt idx="3292" formatCode="0.00">
                  <c:v>4402.6727432753887</c:v>
                </c:pt>
                <c:pt idx="3293" formatCode="0.00">
                  <c:v>4402.7512482222319</c:v>
                </c:pt>
                <c:pt idx="3294" formatCode="0.00">
                  <c:v>4402.7627930673561</c:v>
                </c:pt>
                <c:pt idx="3295" formatCode="0.00">
                  <c:v>4402.7881917266286</c:v>
                </c:pt>
                <c:pt idx="3296" formatCode="0.00">
                  <c:v>4402.8089724478523</c:v>
                </c:pt>
                <c:pt idx="3297" formatCode="0.00">
                  <c:v>4402.7881917266286</c:v>
                </c:pt>
                <c:pt idx="3298" formatCode="0.00">
                  <c:v>4402.7281585319843</c:v>
                </c:pt>
                <c:pt idx="3299" formatCode="0.00">
                  <c:v>4402.651962554165</c:v>
                </c:pt>
                <c:pt idx="3300" formatCode="0.00">
                  <c:v>4402.6611984302644</c:v>
                </c:pt>
                <c:pt idx="3301" formatCode="0.00">
                  <c:v>4402.6750522444136</c:v>
                </c:pt>
                <c:pt idx="3302" formatCode="0.00">
                  <c:v>4402.6404177090408</c:v>
                </c:pt>
                <c:pt idx="3303" formatCode="0.00">
                  <c:v>4402.5642217312225</c:v>
                </c:pt>
                <c:pt idx="3304" formatCode="0.00">
                  <c:v>4402.6104011117186</c:v>
                </c:pt>
                <c:pt idx="3305" formatCode="0.00">
                  <c:v>4402.6104011117186</c:v>
                </c:pt>
                <c:pt idx="3306" formatCode="0.00">
                  <c:v>4402.6265638948926</c:v>
                </c:pt>
                <c:pt idx="3307" formatCode="0.00">
                  <c:v>4402.5826934834213</c:v>
                </c:pt>
                <c:pt idx="3308" formatCode="0.00">
                  <c:v>4402.6635073992893</c:v>
                </c:pt>
                <c:pt idx="3309" formatCode="0.00">
                  <c:v>4402.6658163683142</c:v>
                </c:pt>
                <c:pt idx="3310" formatCode="0.00">
                  <c:v>4402.7073778107606</c:v>
                </c:pt>
                <c:pt idx="3311" formatCode="0.00">
                  <c:v>4402.6611984302644</c:v>
                </c:pt>
                <c:pt idx="3312" formatCode="0.00">
                  <c:v>4402.6635073992893</c:v>
                </c:pt>
                <c:pt idx="3313" formatCode="0.00">
                  <c:v>4402.6889060585618</c:v>
                </c:pt>
                <c:pt idx="3314" formatCode="0.00">
                  <c:v>4402.7327764700331</c:v>
                </c:pt>
                <c:pt idx="3315" formatCode="0.00">
                  <c:v>4402.7258495629594</c:v>
                </c:pt>
                <c:pt idx="3316" formatCode="0.00">
                  <c:v>4402.6611984302644</c:v>
                </c:pt>
                <c:pt idx="3317" formatCode="0.00">
                  <c:v>4402.6311818329423</c:v>
                </c:pt>
                <c:pt idx="3318" formatCode="0.00">
                  <c:v>4402.6242549258677</c:v>
                </c:pt>
                <c:pt idx="3319" formatCode="0.00">
                  <c:v>4402.5434410099988</c:v>
                </c:pt>
                <c:pt idx="3320" formatCode="0.00">
                  <c:v>4402.5111154436518</c:v>
                </c:pt>
                <c:pt idx="3321" formatCode="0.00">
                  <c:v>4402.6311818329423</c:v>
                </c:pt>
                <c:pt idx="3322" formatCode="0.00">
                  <c:v>4402.71661368686</c:v>
                </c:pt>
                <c:pt idx="3323" formatCode="0.00">
                  <c:v>4402.7281585319843</c:v>
                </c:pt>
                <c:pt idx="3324" formatCode="0.00">
                  <c:v>4402.8690056424975</c:v>
                </c:pt>
                <c:pt idx="3325" formatCode="0.00">
                  <c:v>4402.8851684256706</c:v>
                </c:pt>
                <c:pt idx="3326" formatCode="0.00">
                  <c:v>4402.9198029610434</c:v>
                </c:pt>
                <c:pt idx="3327" formatCode="0.00">
                  <c:v>4402.8412980141993</c:v>
                </c:pt>
                <c:pt idx="3328" formatCode="0.00">
                  <c:v>4402.8805504876209</c:v>
                </c:pt>
                <c:pt idx="3329" formatCode="0.00">
                  <c:v>4402.8897863637203</c:v>
                </c:pt>
                <c:pt idx="3330" formatCode="0.00">
                  <c:v>4402.8713146115224</c:v>
                </c:pt>
                <c:pt idx="3331" formatCode="0.00">
                  <c:v>4402.7674110054058</c:v>
                </c:pt>
                <c:pt idx="3332" formatCode="0.00">
                  <c:v>4402.829753169075</c:v>
                </c:pt>
                <c:pt idx="3333" formatCode="0.00">
                  <c:v>4402.9059491468943</c:v>
                </c:pt>
                <c:pt idx="3334" formatCode="0.00">
                  <c:v>4402.8690056424975</c:v>
                </c:pt>
                <c:pt idx="3335" formatCode="0.00">
                  <c:v>4402.8020455407777</c:v>
                </c:pt>
                <c:pt idx="3336" formatCode="0.00">
                  <c:v>4402.7928096646783</c:v>
                </c:pt>
                <c:pt idx="3337" formatCode="0.00">
                  <c:v>4402.8412980141993</c:v>
                </c:pt>
                <c:pt idx="3338" formatCode="0.00">
                  <c:v>4402.8251352310263</c:v>
                </c:pt>
                <c:pt idx="3339" formatCode="0.00">
                  <c:v>4402.6496535851402</c:v>
                </c:pt>
                <c:pt idx="3340" formatCode="0.00">
                  <c:v>4402.5988562665943</c:v>
                </c:pt>
                <c:pt idx="3341" formatCode="0.00">
                  <c:v>4402.8205172929765</c:v>
                </c:pt>
                <c:pt idx="3342" formatCode="0.00">
                  <c:v>4402.8505338902987</c:v>
                </c:pt>
                <c:pt idx="3343" formatCode="0.00">
                  <c:v>4402.7373944080828</c:v>
                </c:pt>
                <c:pt idx="3344" formatCode="0.00">
                  <c:v>4402.7073778107606</c:v>
                </c:pt>
                <c:pt idx="3345" formatCode="0.00">
                  <c:v>4402.813590385902</c:v>
                </c:pt>
                <c:pt idx="3346" formatCode="0.00">
                  <c:v>4402.7373944080828</c:v>
                </c:pt>
                <c:pt idx="3347" formatCode="0.00">
                  <c:v>4402.6773612134384</c:v>
                </c:pt>
                <c:pt idx="3348" formatCode="0.00">
                  <c:v>4402.6935239966115</c:v>
                </c:pt>
                <c:pt idx="3349" formatCode="0.00">
                  <c:v>4402.7143047178351</c:v>
                </c:pt>
                <c:pt idx="3350" formatCode="0.00">
                  <c:v>4402.7143047178351</c:v>
                </c:pt>
                <c:pt idx="3351" formatCode="0.00">
                  <c:v>4402.4834078153544</c:v>
                </c:pt>
                <c:pt idx="3352" formatCode="0.00">
                  <c:v>4402.4464643109568</c:v>
                </c:pt>
                <c:pt idx="3353" formatCode="0.00">
                  <c:v>#N/A</c:v>
                </c:pt>
                <c:pt idx="3354" formatCode="0.00">
                  <c:v>4402.6020888232297</c:v>
                </c:pt>
                <c:pt idx="3355" formatCode="0.00">
                  <c:v>4402.7290821195938</c:v>
                </c:pt>
                <c:pt idx="3356" formatCode="0.00">
                  <c:v>4402.6159426373779</c:v>
                </c:pt>
                <c:pt idx="3357" formatCode="0.00">
                  <c:v>4402.7544807788663</c:v>
                </c:pt>
                <c:pt idx="3358" formatCode="0.00">
                  <c:v>4402.9114906725536</c:v>
                </c:pt>
                <c:pt idx="3359" formatCode="0.00">
                  <c:v>4402.8676202610823</c:v>
                </c:pt>
                <c:pt idx="3360" formatCode="0.00">
                  <c:v>4402.9368893318269</c:v>
                </c:pt>
                <c:pt idx="3361" formatCode="0.00">
                  <c:v>4402.9599790220745</c:v>
                </c:pt>
                <c:pt idx="3362" formatCode="0.00">
                  <c:v>4403.0061584025707</c:v>
                </c:pt>
                <c:pt idx="3363" formatCode="0.00">
                  <c:v>4402.8583843849829</c:v>
                </c:pt>
                <c:pt idx="3364" formatCode="0.00">
                  <c:v>4402.9068727345038</c:v>
                </c:pt>
                <c:pt idx="3365" formatCode="0.00">
                  <c:v>4403.0292480928192</c:v>
                </c:pt>
                <c:pt idx="3366" formatCode="0.00">
                  <c:v>4402.9738328362237</c:v>
                </c:pt>
                <c:pt idx="3367" formatCode="0.00">
                  <c:v>4403.0084673715955</c:v>
                </c:pt>
                <c:pt idx="3368" formatCode="0.00">
                  <c:v>4402.9484341769503</c:v>
                </c:pt>
                <c:pt idx="3369" formatCode="0.00">
                  <c:v>4403.0084673715955</c:v>
                </c:pt>
                <c:pt idx="3370" formatCode="0.00">
                  <c:v>4403.0153942786701</c:v>
                </c:pt>
                <c:pt idx="3371" formatCode="0.00">
                  <c:v>4403.0130853096452</c:v>
                </c:pt>
                <c:pt idx="3372" formatCode="0.00">
                  <c:v>4402.872238199132</c:v>
                </c:pt>
                <c:pt idx="3373" formatCode="0.00">
                  <c:v>4402.9276534557275</c:v>
                </c:pt>
                <c:pt idx="3374" formatCode="0.00">
                  <c:v>4402.9461252079263</c:v>
                </c:pt>
                <c:pt idx="3375" formatCode="0.00">
                  <c:v>4402.8306767566855</c:v>
                </c:pt>
                <c:pt idx="3376" formatCode="0.00">
                  <c:v>4402.8653112920574</c:v>
                </c:pt>
                <c:pt idx="3377" formatCode="0.00">
                  <c:v>4403.0546467520917</c:v>
                </c:pt>
                <c:pt idx="3378" formatCode="0.00">
                  <c:v>4403.0223211857447</c:v>
                </c:pt>
                <c:pt idx="3379" formatCode="0.00">
                  <c:v>4402.8168229425364</c:v>
                </c:pt>
                <c:pt idx="3380" formatCode="0.00">
                  <c:v>4402.8860920132811</c:v>
                </c:pt>
                <c:pt idx="3381" formatCode="0.00">
                  <c:v>4402.9992314954961</c:v>
                </c:pt>
                <c:pt idx="3382" formatCode="0.00">
                  <c:v>4403.1008261325878</c:v>
                </c:pt>
                <c:pt idx="3383" formatCode="0.00">
                  <c:v>4402.8699292301071</c:v>
                </c:pt>
                <c:pt idx="3384" formatCode="0.00">
                  <c:v>4402.9992314954961</c:v>
                </c:pt>
                <c:pt idx="3385" formatCode="0.00">
                  <c:v>4403.0592646901414</c:v>
                </c:pt>
                <c:pt idx="3386" formatCode="0.00">
                  <c:v>4403.050028814042</c:v>
                </c:pt>
                <c:pt idx="3387" formatCode="0.00">
                  <c:v>4402.807587066437</c:v>
                </c:pt>
                <c:pt idx="3388" formatCode="0.00">
                  <c:v>4402.8260588186358</c:v>
                </c:pt>
                <c:pt idx="3389" formatCode="0.00">
                  <c:v>4402.823749849611</c:v>
                </c:pt>
                <c:pt idx="3390" formatCode="0.00">
                  <c:v>4403.017703247695</c:v>
                </c:pt>
                <c:pt idx="3391" formatCode="0.00">
                  <c:v>4403.0038494335458</c:v>
                </c:pt>
                <c:pt idx="3392" formatCode="0.00">
                  <c:v>4402.8583843849829</c:v>
                </c:pt>
                <c:pt idx="3393" formatCode="0.00">
                  <c:v>4402.9137996415784</c:v>
                </c:pt>
                <c:pt idx="3394" formatCode="0.00">
                  <c:v>4403.0107763406204</c:v>
                </c:pt>
                <c:pt idx="3395" formatCode="0.00">
                  <c:v>4403.0246301547695</c:v>
                </c:pt>
                <c:pt idx="3396" formatCode="0.00">
                  <c:v>4402.9738328362237</c:v>
                </c:pt>
                <c:pt idx="3397" formatCode="0.00">
                  <c:v>4403.0315570618441</c:v>
                </c:pt>
                <c:pt idx="3398" formatCode="0.00">
                  <c:v>4403.0523377830668</c:v>
                </c:pt>
                <c:pt idx="3399" formatCode="0.00">
                  <c:v>4402.7821884071645</c:v>
                </c:pt>
                <c:pt idx="3400" formatCode="0.00">
                  <c:v>4402.7475538717927</c:v>
                </c:pt>
                <c:pt idx="3401" formatCode="0.00">
                  <c:v>4402.8399126327849</c:v>
                </c:pt>
                <c:pt idx="3402" formatCode="0.00">
                  <c:v>4403.0546467520917</c:v>
                </c:pt>
                <c:pt idx="3403" formatCode="0.00">
                  <c:v>4402.9669059291491</c:v>
                </c:pt>
                <c:pt idx="3404" formatCode="0.00">
                  <c:v>4402.8999458274293</c:v>
                </c:pt>
                <c:pt idx="3405" formatCode="0.00">
                  <c:v>4402.8999458274293</c:v>
                </c:pt>
                <c:pt idx="3406" formatCode="0.00">
                  <c:v>4402.9415072698766</c:v>
                </c:pt>
                <c:pt idx="3407" formatCode="0.00">
                  <c:v>4402.8860920132811</c:v>
                </c:pt>
                <c:pt idx="3408" formatCode="0.00">
                  <c:v>4403.0107763406204</c:v>
                </c:pt>
                <c:pt idx="3409" formatCode="0.00">
                  <c:v>4402.9761418052485</c:v>
                </c:pt>
                <c:pt idx="3410" formatCode="0.00">
                  <c:v>4403.0361749998938</c:v>
                </c:pt>
                <c:pt idx="3411" formatCode="0.00">
                  <c:v>4402.8214408805861</c:v>
                </c:pt>
                <c:pt idx="3412" formatCode="0.00">
                  <c:v>4402.7360090266684</c:v>
                </c:pt>
                <c:pt idx="3413" formatCode="0.00">
                  <c:v>4402.7614076859409</c:v>
                </c:pt>
                <c:pt idx="3414" formatCode="0.00">
                  <c:v>4402.920726548653</c:v>
                </c:pt>
                <c:pt idx="3415" formatCode="0.00">
                  <c:v>4402.9368893318269</c:v>
                </c:pt>
                <c:pt idx="3416" formatCode="0.00">
                  <c:v>4402.791424283264</c:v>
                </c:pt>
                <c:pt idx="3417" formatCode="0.00">
                  <c:v>4402.8653112920574</c:v>
                </c:pt>
                <c:pt idx="3418" formatCode="0.00">
                  <c:v>4402.9322713937772</c:v>
                </c:pt>
                <c:pt idx="3419" formatCode="0.00">
                  <c:v>4402.9368893318269</c:v>
                </c:pt>
                <c:pt idx="3420" formatCode="0.00">
                  <c:v>4402.7683345930154</c:v>
                </c:pt>
                <c:pt idx="3421" formatCode="0.00">
                  <c:v>4402.8768561371817</c:v>
                </c:pt>
                <c:pt idx="3422" formatCode="0.00">
                  <c:v>4402.904563765479</c:v>
                </c:pt>
                <c:pt idx="3423" formatCode="0.00">
                  <c:v>4402.8029691283873</c:v>
                </c:pt>
                <c:pt idx="3424" formatCode="0.00">
                  <c:v>4402.8376036637601</c:v>
                </c:pt>
                <c:pt idx="3425" formatCode="0.00">
                  <c:v>4402.8884009823059</c:v>
                </c:pt>
                <c:pt idx="3426" formatCode="0.00">
                  <c:v>4402.9068727345038</c:v>
                </c:pt>
                <c:pt idx="3427" formatCode="0.00">
                  <c:v>4402.8122050044867</c:v>
                </c:pt>
                <c:pt idx="3428" formatCode="0.00">
                  <c:v>4402.8791651062065</c:v>
                </c:pt>
                <c:pt idx="3429" formatCode="0.00">
                  <c:v>4402.8537664469332</c:v>
                </c:pt>
                <c:pt idx="3430" formatCode="0.00">
                  <c:v>4402.8676202610823</c:v>
                </c:pt>
                <c:pt idx="3431" formatCode="0.00">
                  <c:v>4402.759098716916</c:v>
                </c:pt>
                <c:pt idx="3432" formatCode="0.00">
                  <c:v>4402.9184175796281</c:v>
                </c:pt>
                <c:pt idx="3433" formatCode="0.00">
                  <c:v>4402.8514574779083</c:v>
                </c:pt>
                <c:pt idx="3434" formatCode="0.00">
                  <c:v>4402.8537664469332</c:v>
                </c:pt>
                <c:pt idx="3435" formatCode="0.00">
                  <c:v>4402.7013744912965</c:v>
                </c:pt>
                <c:pt idx="3436" formatCode="0.00">
                  <c:v>4402.7983511903385</c:v>
                </c:pt>
                <c:pt idx="3437" formatCode="0.00">
                  <c:v>4402.7498628408175</c:v>
                </c:pt>
                <c:pt idx="3438" formatCode="0.00">
                  <c:v>4402.8999458274293</c:v>
                </c:pt>
                <c:pt idx="3439" formatCode="0.00">
                  <c:v>4402.8930189203556</c:v>
                </c:pt>
                <c:pt idx="3440" formatCode="0.00">
                  <c:v>4402.9276534557275</c:v>
                </c:pt>
                <c:pt idx="3441" formatCode="0.00">
                  <c:v>4402.9645969601243</c:v>
                </c:pt>
                <c:pt idx="3442" formatCode="0.00">
                  <c:v>4403.0708095352657</c:v>
                </c:pt>
                <c:pt idx="3443" formatCode="0.00">
                  <c:v>4402.9969225264713</c:v>
                </c:pt>
                <c:pt idx="3444" formatCode="0.00">
                  <c:v>4403.0338660308689</c:v>
                </c:pt>
                <c:pt idx="3445" formatCode="0.00">
                  <c:v>4402.9738328362237</c:v>
                </c:pt>
                <c:pt idx="3446" formatCode="0.00">
                  <c:v>4403.0777364423402</c:v>
                </c:pt>
                <c:pt idx="3447" formatCode="0.00">
                  <c:v>4402.9276534557275</c:v>
                </c:pt>
                <c:pt idx="3448" formatCode="0.00">
                  <c:v>4402.8630023230326</c:v>
                </c:pt>
                <c:pt idx="3449" formatCode="0.00">
                  <c:v>4402.9276534557275</c:v>
                </c:pt>
                <c:pt idx="3450" formatCode="0.00">
                  <c:v>4402.9669059291491</c:v>
                </c:pt>
                <c:pt idx="3451" formatCode="0.00">
                  <c:v>4402.77526150009</c:v>
                </c:pt>
                <c:pt idx="3452" formatCode="0.00">
                  <c:v>4402.7313910886187</c:v>
                </c:pt>
                <c:pt idx="3453" formatCode="0.00">
                  <c:v>4402.8306767566855</c:v>
                </c:pt>
                <c:pt idx="3454" formatCode="0.00">
                  <c:v>4402.9230355176778</c:v>
                </c:pt>
                <c:pt idx="3455" formatCode="0.00">
                  <c:v>4402.8006601593625</c:v>
                </c:pt>
                <c:pt idx="3456" formatCode="0.00">
                  <c:v>4402.8583843849829</c:v>
                </c:pt>
                <c:pt idx="3457" formatCode="0.00">
                  <c:v>4402.8329857257104</c:v>
                </c:pt>
                <c:pt idx="3458" formatCode="0.00">
                  <c:v>4402.9645969601243</c:v>
                </c:pt>
                <c:pt idx="3459" formatCode="0.00">
                  <c:v>4402.8283677876607</c:v>
                </c:pt>
                <c:pt idx="3460" formatCode="0.00">
                  <c:v>4402.9161086106033</c:v>
                </c:pt>
                <c:pt idx="3461" formatCode="0.00">
                  <c:v>4402.8976368584053</c:v>
                </c:pt>
                <c:pt idx="3462" formatCode="0.00">
                  <c:v>4402.9876866503728</c:v>
                </c:pt>
                <c:pt idx="3463" formatCode="0.00">
                  <c:v>4402.9715238671988</c:v>
                </c:pt>
                <c:pt idx="3464" formatCode="0.00">
                  <c:v>4402.9022547964541</c:v>
                </c:pt>
                <c:pt idx="3465" formatCode="0.00">
                  <c:v>4402.9807597432982</c:v>
                </c:pt>
                <c:pt idx="3466" formatCode="0.00">
                  <c:v>4403.0823543803899</c:v>
                </c:pt>
                <c:pt idx="3467" formatCode="0.00">
                  <c:v>4403.1239158228364</c:v>
                </c:pt>
                <c:pt idx="3468" formatCode="0.00">
                  <c:v>4403.1423875750352</c:v>
                </c:pt>
                <c:pt idx="3469" formatCode="0.00">
                  <c:v>4403.1724041723573</c:v>
                </c:pt>
                <c:pt idx="3470" formatCode="0.00">
                  <c:v>4403.2278194289529</c:v>
                </c:pt>
                <c:pt idx="3471" formatCode="0.00">
                  <c:v>4403.1077530396624</c:v>
                </c:pt>
                <c:pt idx="3472" formatCode="0.00">
                  <c:v>4403.1008261325878</c:v>
                </c:pt>
                <c:pt idx="3473" formatCode="0.00">
                  <c:v>4403.1031351016127</c:v>
                </c:pt>
                <c:pt idx="3474" formatCode="0.00">
                  <c:v>4403.1031351016127</c:v>
                </c:pt>
                <c:pt idx="3475" formatCode="0.00">
                  <c:v>4402.9899956193976</c:v>
                </c:pt>
                <c:pt idx="3476" formatCode="0.00">
                  <c:v>4402.9669059291491</c:v>
                </c:pt>
                <c:pt idx="3477" formatCode="0.00">
                  <c:v>4403.017703247695</c:v>
                </c:pt>
                <c:pt idx="3478" formatCode="0.00">
                  <c:v>4403.1216068538115</c:v>
                </c:pt>
                <c:pt idx="3479" formatCode="0.00">
                  <c:v>4403.0731185042905</c:v>
                </c:pt>
                <c:pt idx="3480" formatCode="0.00">
                  <c:v>4403.195493862605</c:v>
                </c:pt>
                <c:pt idx="3481" formatCode="0.00">
                  <c:v>4403.1724041723573</c:v>
                </c:pt>
                <c:pt idx="3482" formatCode="0.00">
                  <c:v>4403.2278194289529</c:v>
                </c:pt>
                <c:pt idx="3483" formatCode="0.00">
                  <c:v>4403.2509091192005</c:v>
                </c:pt>
                <c:pt idx="3484" formatCode="0.00">
                  <c:v>4403.3617396323916</c:v>
                </c:pt>
                <c:pt idx="3485" formatCode="0.00">
                  <c:v>4403.3779024155656</c:v>
                </c:pt>
                <c:pt idx="3486" formatCode="0.00">
                  <c:v>4403.419463858012</c:v>
                </c:pt>
                <c:pt idx="3487" formatCode="0.00">
                  <c:v>4403.3548127253171</c:v>
                </c:pt>
                <c:pt idx="3488" formatCode="0.00">
                  <c:v>4403.3617396323916</c:v>
                </c:pt>
                <c:pt idx="3489" formatCode="0.00">
                  <c:v>4403.2116566457789</c:v>
                </c:pt>
                <c:pt idx="3490" formatCode="0.00">
                  <c:v>4403.2578360262751</c:v>
                </c:pt>
                <c:pt idx="3491" formatCode="0.00">
                  <c:v>4403.2347463360275</c:v>
                </c:pt>
                <c:pt idx="3492" formatCode="0.00">
                  <c:v>4403.2024207696795</c:v>
                </c:pt>
                <c:pt idx="3493" formatCode="0.00">
                  <c:v>4403.1100620086872</c:v>
                </c:pt>
                <c:pt idx="3494" formatCode="0.00">
                  <c:v>4403.292470561647</c:v>
                </c:pt>
                <c:pt idx="3495" formatCode="0.00">
                  <c:v>4403.2578360262751</c:v>
                </c:pt>
                <c:pt idx="3496" formatCode="0.00">
                  <c:v>4403.2509091192005</c:v>
                </c:pt>
                <c:pt idx="3497" formatCode="0.00">
                  <c:v>4403.3294140660446</c:v>
                </c:pt>
                <c:pt idx="3498" formatCode="0.00">
                  <c:v>4403.4702611765579</c:v>
                </c:pt>
                <c:pt idx="3499" formatCode="0.00">
                  <c:v>4403.4009921058132</c:v>
                </c:pt>
                <c:pt idx="3500" formatCode="0.00">
                  <c:v>4403.3340320040943</c:v>
                </c:pt>
                <c:pt idx="3501" formatCode="0.00">
                  <c:v>4403.3363409731191</c:v>
                </c:pt>
                <c:pt idx="3502" formatCode="0.00">
                  <c:v>4403.4494804553342</c:v>
                </c:pt>
                <c:pt idx="3503" formatCode="0.00">
                  <c:v>4403.3732844775159</c:v>
                </c:pt>
                <c:pt idx="3504" formatCode="0.00">
                  <c:v>4403.4171548889872</c:v>
                </c:pt>
                <c:pt idx="3505" formatCode="0.00">
                  <c:v>4403.3247961279949</c:v>
                </c:pt>
                <c:pt idx="3506" formatCode="0.00">
                  <c:v>4403.3963741677635</c:v>
                </c:pt>
                <c:pt idx="3507" formatCode="0.00">
                  <c:v>4403.3432678801928</c:v>
                </c:pt>
                <c:pt idx="3508" formatCode="0.00">
                  <c:v>4403.2993974687215</c:v>
                </c:pt>
                <c:pt idx="3509" formatCode="0.00">
                  <c:v>4403.3017064377464</c:v>
                </c:pt>
                <c:pt idx="3510" formatCode="0.00">
                  <c:v>4403.5372212782777</c:v>
                </c:pt>
                <c:pt idx="3511" formatCode="0.00">
                  <c:v>4403.5695468446247</c:v>
                </c:pt>
                <c:pt idx="3512" formatCode="0.00">
                  <c:v>4403.7635002427087</c:v>
                </c:pt>
                <c:pt idx="3513" formatCode="0.00">
                  <c:v>4403.7173208622125</c:v>
                </c:pt>
                <c:pt idx="3514" formatCode="0.00">
                  <c:v>4403.6688325126916</c:v>
                </c:pt>
                <c:pt idx="3515" formatCode="0.00">
                  <c:v>4403.5695468446247</c:v>
                </c:pt>
                <c:pt idx="3516" formatCode="0.00">
                  <c:v>4403.4794970526573</c:v>
                </c:pt>
                <c:pt idx="3517" formatCode="0.00">
                  <c:v>4403.4125369509375</c:v>
                </c:pt>
                <c:pt idx="3518" formatCode="0.00">
                  <c:v>4403.5395302473016</c:v>
                </c:pt>
                <c:pt idx="3519" formatCode="0.00">
                  <c:v>4403.4656432385082</c:v>
                </c:pt>
                <c:pt idx="3520" formatCode="0.00">
                  <c:v>4403.435626641186</c:v>
                </c:pt>
                <c:pt idx="3521" formatCode="0.00">
                  <c:v>4403.4286997341114</c:v>
                </c:pt>
                <c:pt idx="3522" formatCode="0.00">
                  <c:v>4403.6018724109717</c:v>
                </c:pt>
                <c:pt idx="3523" formatCode="0.00">
                  <c:v>4403.5510750924259</c:v>
                </c:pt>
                <c:pt idx="3524" formatCode="0.00">
                  <c:v>4403.62958003927</c:v>
                </c:pt>
                <c:pt idx="3525" formatCode="0.00">
                  <c:v>4403.5372212782777</c:v>
                </c:pt>
                <c:pt idx="3526" formatCode="0.00">
                  <c:v>4403.5995634419469</c:v>
                </c:pt>
                <c:pt idx="3527" formatCode="0.00">
                  <c:v>4403.5048957119297</c:v>
                </c:pt>
                <c:pt idx="3528" formatCode="0.00">
                  <c:v>4403.3732844775159</c:v>
                </c:pt>
                <c:pt idx="3529" formatCode="0.00">
                  <c:v>4403.3294140660446</c:v>
                </c:pt>
                <c:pt idx="3530" formatCode="0.00">
                  <c:v>4403.4933508668055</c:v>
                </c:pt>
                <c:pt idx="3531" formatCode="0.00">
                  <c:v>4403.5372212782777</c:v>
                </c:pt>
                <c:pt idx="3532" formatCode="0.00">
                  <c:v>4403.3571216943419</c:v>
                </c:pt>
                <c:pt idx="3533" formatCode="0.00">
                  <c:v>4403.4171548889872</c:v>
                </c:pt>
                <c:pt idx="3534" formatCode="0.00">
                  <c:v>4403.4794970526573</c:v>
                </c:pt>
                <c:pt idx="3535" formatCode="0.00">
                  <c:v>4403.5349123092528</c:v>
                </c:pt>
                <c:pt idx="3536" formatCode="0.00">
                  <c:v>4403.3732844775159</c:v>
                </c:pt>
                <c:pt idx="3537" formatCode="0.00">
                  <c:v>4403.4540983933839</c:v>
                </c:pt>
                <c:pt idx="3538" formatCode="0.00">
                  <c:v>4403.5210584951037</c:v>
                </c:pt>
                <c:pt idx="3539" formatCode="0.00">
                  <c:v>4403.5233674641286</c:v>
                </c:pt>
                <c:pt idx="3540" formatCode="0.00">
                  <c:v>4403.435626641186</c:v>
                </c:pt>
                <c:pt idx="3541" formatCode="0.00">
                  <c:v>4403.3825203536153</c:v>
                </c:pt>
                <c:pt idx="3542" formatCode="0.00">
                  <c:v>4403.4725701455827</c:v>
                </c:pt>
                <c:pt idx="3543" formatCode="0.00">
                  <c:v>4403.4725701455827</c:v>
                </c:pt>
                <c:pt idx="3544" formatCode="0.00">
                  <c:v>4403.467952207533</c:v>
                </c:pt>
                <c:pt idx="3545" formatCode="0.00">
                  <c:v>4403.4448625172845</c:v>
                </c:pt>
                <c:pt idx="3546" formatCode="0.00">
                  <c:v>4403.6503607604927</c:v>
                </c:pt>
                <c:pt idx="3547" formatCode="0.00">
                  <c:v>4403.6572876675673</c:v>
                </c:pt>
                <c:pt idx="3548" formatCode="0.00">
                  <c:v>4403.6803773578158</c:v>
                </c:pt>
                <c:pt idx="3549" formatCode="0.00">
                  <c:v>4403.6757594197661</c:v>
                </c:pt>
                <c:pt idx="3550" formatCode="0.00">
                  <c:v>4403.694231171964</c:v>
                </c:pt>
                <c:pt idx="3551" formatCode="0.00">
                  <c:v>4403.6318890082948</c:v>
                </c:pt>
                <c:pt idx="3552" formatCode="0.00">
                  <c:v>4403.6249621012203</c:v>
                </c:pt>
                <c:pt idx="3553" formatCode="0.00">
                  <c:v>4403.6272710702451</c:v>
                </c:pt>
                <c:pt idx="3554" formatCode="0.00">
                  <c:v>4403.6480517914679</c:v>
                </c:pt>
                <c:pt idx="3555" formatCode="0.00">
                  <c:v>4403.5141315880292</c:v>
                </c:pt>
                <c:pt idx="3556" formatCode="0.00">
                  <c:v>4403.50027777388</c:v>
                </c:pt>
                <c:pt idx="3557" formatCode="0.00">
                  <c:v>4403.4286997341114</c:v>
                </c:pt>
                <c:pt idx="3558" formatCode="0.00">
                  <c:v>4403.5626199375502</c:v>
                </c:pt>
                <c:pt idx="3559" formatCode="0.00">
                  <c:v>4403.5095136499795</c:v>
                </c:pt>
                <c:pt idx="3560" formatCode="0.00">
                  <c:v>4403.5372212782777</c:v>
                </c:pt>
                <c:pt idx="3561" formatCode="0.00">
                  <c:v>4403.5672378755999</c:v>
                </c:pt>
                <c:pt idx="3562" formatCode="0.00">
                  <c:v>4403.5834006587738</c:v>
                </c:pt>
                <c:pt idx="3563" formatCode="0.00">
                  <c:v>4403.532603340228</c:v>
                </c:pt>
                <c:pt idx="3564" formatCode="0.00">
                  <c:v>4403.532603340228</c:v>
                </c:pt>
                <c:pt idx="3565" formatCode="0.00">
                  <c:v>4403.5464571543762</c:v>
                </c:pt>
                <c:pt idx="3566" formatCode="0.00">
                  <c:v>4403.661905605617</c:v>
                </c:pt>
                <c:pt idx="3567" formatCode="0.00">
                  <c:v>4403.4979688048552</c:v>
                </c:pt>
                <c:pt idx="3568" formatCode="0.00">
                  <c:v>4403.451789424359</c:v>
                </c:pt>
                <c:pt idx="3569" formatCode="0.00">
                  <c:v>4403.3686665394662</c:v>
                </c:pt>
                <c:pt idx="3570" formatCode="0.00">
                  <c:v>4403.5718558136496</c:v>
                </c:pt>
                <c:pt idx="3571" formatCode="0.00">
                  <c:v>4403.5141315880292</c:v>
                </c:pt>
                <c:pt idx="3572" formatCode="0.00">
                  <c:v>4403.5395302473016</c:v>
                </c:pt>
                <c:pt idx="3573" formatCode="0.00">
                  <c:v>4403.5118226190043</c:v>
                </c:pt>
                <c:pt idx="3574" formatCode="0.00">
                  <c:v>4403.6341979773197</c:v>
                </c:pt>
                <c:pt idx="3575" formatCode="0.00">
                  <c:v>4403.5903275658475</c:v>
                </c:pt>
                <c:pt idx="3576" formatCode="0.00">
                  <c:v>4403.6272710702451</c:v>
                </c:pt>
                <c:pt idx="3577" formatCode="0.00">
                  <c:v>4403.5095136499795</c:v>
                </c:pt>
                <c:pt idx="3578" formatCode="0.00">
                  <c:v>4403.6041813799966</c:v>
                </c:pt>
                <c:pt idx="3579" formatCode="0.00">
                  <c:v>4403.5095136499795</c:v>
                </c:pt>
                <c:pt idx="3580" formatCode="0.00">
                  <c:v>4403.4125369509375</c:v>
                </c:pt>
                <c:pt idx="3581" formatCode="0.00">
                  <c:v>4403.3732844775159</c:v>
                </c:pt>
                <c:pt idx="3582" formatCode="0.00">
                  <c:v>4403.4956598358303</c:v>
                </c:pt>
                <c:pt idx="3583" formatCode="0.00">
                  <c:v>4403.5279854021783</c:v>
                </c:pt>
                <c:pt idx="3584" formatCode="0.00">
                  <c:v>4403.50027777388</c:v>
                </c:pt>
                <c:pt idx="3585" formatCode="0.00">
                  <c:v>4403.4748791146076</c:v>
                </c:pt>
                <c:pt idx="3586" formatCode="0.00">
                  <c:v>4403.5787827207241</c:v>
                </c:pt>
                <c:pt idx="3587" formatCode="0.00">
                  <c:v>4403.5741647826744</c:v>
                </c:pt>
                <c:pt idx="3588" formatCode="0.00">
                  <c:v>4403.451789424359</c:v>
                </c:pt>
                <c:pt idx="3589" formatCode="0.00">
                  <c:v>4403.4656432385082</c:v>
                </c:pt>
                <c:pt idx="3590" formatCode="0.00">
                  <c:v>4403.4979688048552</c:v>
                </c:pt>
                <c:pt idx="3591" formatCode="0.00">
                  <c:v>4403.4448625172845</c:v>
                </c:pt>
                <c:pt idx="3592" formatCode="0.00">
                  <c:v>4403.4656432385082</c:v>
                </c:pt>
                <c:pt idx="3593" formatCode="0.00">
                  <c:v>4403.4818060216821</c:v>
                </c:pt>
                <c:pt idx="3594" formatCode="0.00">
                  <c:v>4403.4656432385082</c:v>
                </c:pt>
                <c:pt idx="3595" formatCode="0.00">
                  <c:v>4403.3940651987386</c:v>
                </c:pt>
                <c:pt idx="3596" formatCode="0.00">
                  <c:v>4403.4263907650866</c:v>
                </c:pt>
                <c:pt idx="3597" formatCode="0.00">
                  <c:v>4403.3525037562922</c:v>
                </c:pt>
                <c:pt idx="3598" formatCode="0.00">
                  <c:v>4403.4033010748381</c:v>
                </c:pt>
                <c:pt idx="3599" formatCode="0.00">
                  <c:v>4403.4217728270369</c:v>
                </c:pt>
                <c:pt idx="3600" formatCode="0.00">
                  <c:v>4403.4148459199623</c:v>
                </c:pt>
                <c:pt idx="3601" formatCode="0.00">
                  <c:v>4403.3617396323916</c:v>
                </c:pt>
                <c:pt idx="3602" formatCode="0.00">
                  <c:v>4403.4910418977806</c:v>
                </c:pt>
                <c:pt idx="3603" formatCode="0.00">
                  <c:v>4403.4702611765579</c:v>
                </c:pt>
                <c:pt idx="3604" formatCode="0.00">
                  <c:v>4403.5533840614507</c:v>
                </c:pt>
                <c:pt idx="3605" formatCode="0.00">
                  <c:v>4403.5233674641286</c:v>
                </c:pt>
                <c:pt idx="3606" formatCode="0.00">
                  <c:v>4403.564928906575</c:v>
                </c:pt>
                <c:pt idx="3607" formatCode="0.00">
                  <c:v>4403.5095136499795</c:v>
                </c:pt>
                <c:pt idx="3608" formatCode="0.00">
                  <c:v>4403.4933508668055</c:v>
                </c:pt>
                <c:pt idx="3609" formatCode="0.00">
                  <c:v>4403.4702611765579</c:v>
                </c:pt>
                <c:pt idx="3610" formatCode="0.00">
                  <c:v>4403.5603109685253</c:v>
                </c:pt>
                <c:pt idx="3611" formatCode="0.00">
                  <c:v>4403.564928906575</c:v>
                </c:pt>
                <c:pt idx="3612" formatCode="0.00">
                  <c:v>4403.5903275658475</c:v>
                </c:pt>
                <c:pt idx="3613" formatCode="0.00">
                  <c:v>4403.6341979773197</c:v>
                </c:pt>
                <c:pt idx="3614" formatCode="0.00">
                  <c:v>4403.8627859107755</c:v>
                </c:pt>
                <c:pt idx="3615" formatCode="0.00">
                  <c:v>4403.9574536407927</c:v>
                </c:pt>
                <c:pt idx="3616" formatCode="0.00">
                  <c:v>4404.3199617776881</c:v>
                </c:pt>
                <c:pt idx="3617" formatCode="0.00">
                  <c:v>4405.8484992721123</c:v>
                </c:pt>
                <c:pt idx="3618" formatCode="0.00">
                  <c:v>4406.790558634234</c:v>
                </c:pt>
                <c:pt idx="3619" formatCode="0.00">
                  <c:v>4406.8598277049787</c:v>
                </c:pt>
                <c:pt idx="3620" formatCode="0.00">
                  <c:v>4407.0376183198887</c:v>
                </c:pt>
                <c:pt idx="3621" formatCode="0.00">
                  <c:v>4407.0560900720875</c:v>
                </c:pt>
                <c:pt idx="3622" formatCode="0.00">
                  <c:v>4407.2454255321218</c:v>
                </c:pt>
                <c:pt idx="3623" formatCode="0.00">
                  <c:v>4407.1322860499058</c:v>
                </c:pt>
                <c:pt idx="3624" formatCode="0.00">
                  <c:v>4407.129977080881</c:v>
                </c:pt>
                <c:pt idx="3625" formatCode="0.00">
                  <c:v>4407.8503754166222</c:v>
                </c:pt>
                <c:pt idx="3626" formatCode="0.00">
                  <c:v>4408.4206907657499</c:v>
                </c:pt>
                <c:pt idx="3627" formatCode="0.00">
                  <c:v>4408.466870146246</c:v>
                </c:pt>
                <c:pt idx="3628" formatCode="0.00">
                  <c:v>4408.5869365355366</c:v>
                </c:pt>
                <c:pt idx="3629" formatCode="0.00">
                  <c:v>4408.7185477699504</c:v>
                </c:pt>
                <c:pt idx="3630" formatCode="0.00">
                  <c:v>4408.8478500353403</c:v>
                </c:pt>
                <c:pt idx="3631" formatCode="0.00">
                  <c:v>4408.8201424070421</c:v>
                </c:pt>
                <c:pt idx="3632" formatCode="0.00">
                  <c:v>4408.8801756016874</c:v>
                </c:pt>
                <c:pt idx="3633" formatCode="0.00">
                  <c:v>4408.8339962211912</c:v>
                </c:pt>
                <c:pt idx="3634" formatCode="0.00">
                  <c:v>4408.9586805485305</c:v>
                </c:pt>
                <c:pt idx="3635" formatCode="0.00">
                  <c:v>4408.9101921990095</c:v>
                </c:pt>
                <c:pt idx="3636" formatCode="0.00">
                  <c:v>4408.7878168406951</c:v>
                </c:pt>
                <c:pt idx="3637" formatCode="0.00">
                  <c:v>4408.7231657080001</c:v>
                </c:pt>
                <c:pt idx="3638" formatCode="0.00">
                  <c:v>4408.854776942414</c:v>
                </c:pt>
                <c:pt idx="3639" formatCode="0.00">
                  <c:v>4408.8847935397371</c:v>
                </c:pt>
                <c:pt idx="3640" formatCode="0.00">
                  <c:v>4408.8386141592409</c:v>
                </c:pt>
                <c:pt idx="3641" formatCode="0.00">
                  <c:v>4408.7831989026454</c:v>
                </c:pt>
                <c:pt idx="3642" formatCode="0.00">
                  <c:v>4408.7808899336205</c:v>
                </c:pt>
                <c:pt idx="3643" formatCode="0.00">
                  <c:v>4408.7116208628759</c:v>
                </c:pt>
                <c:pt idx="3644" formatCode="0.00">
                  <c:v>4408.6192621018836</c:v>
                </c:pt>
                <c:pt idx="3645" formatCode="0.00">
                  <c:v>4408.5915544735863</c:v>
                </c:pt>
                <c:pt idx="3646" formatCode="0.00">
                  <c:v>4408.7831989026454</c:v>
                </c:pt>
                <c:pt idx="3647" formatCode="0.00">
                  <c:v>4408.8871025087619</c:v>
                </c:pt>
                <c:pt idx="3648" formatCode="0.00">
                  <c:v>4408.8663217875383</c:v>
                </c:pt>
                <c:pt idx="3649" formatCode="0.00">
                  <c:v>4408.8524679733891</c:v>
                </c:pt>
                <c:pt idx="3650" formatCode="0.00">
                  <c:v>4408.9425177653575</c:v>
                </c:pt>
                <c:pt idx="3651" formatCode="0.00">
                  <c:v>4408.9448267343823</c:v>
                </c:pt>
                <c:pt idx="3652" formatCode="0.00">
                  <c:v>4409.0048599290267</c:v>
                </c:pt>
                <c:pt idx="3653" formatCode="0.00">
                  <c:v>4409.1018366280687</c:v>
                </c:pt>
                <c:pt idx="3654" formatCode="0.00">
                  <c:v>4409.3812218800713</c:v>
                </c:pt>
                <c:pt idx="3655" formatCode="0.00">
                  <c:v>4409.4250922915426</c:v>
                </c:pt>
                <c:pt idx="3656" formatCode="0.00">
                  <c:v>4409.3719860039719</c:v>
                </c:pt>
                <c:pt idx="3657" formatCode="0.00">
                  <c:v>4409.5012882693609</c:v>
                </c:pt>
                <c:pt idx="3658" formatCode="0.00">
                  <c:v>4409.482816517163</c:v>
                </c:pt>
                <c:pt idx="3659" formatCode="0.00">
                  <c:v>4409.5728663091304</c:v>
                </c:pt>
                <c:pt idx="3660" formatCode="0.00">
                  <c:v>4409.4874344552127</c:v>
                </c:pt>
                <c:pt idx="3661" formatCode="0.00">
                  <c:v>4409.4920523932615</c:v>
                </c:pt>
                <c:pt idx="3662" formatCode="0.00">
                  <c:v>4409.5567035259564</c:v>
                </c:pt>
                <c:pt idx="3663" formatCode="0.00">
                  <c:v>4409.1664877607636</c:v>
                </c:pt>
                <c:pt idx="3664" formatCode="0.00">
                  <c:v>4409.240374769558</c:v>
                </c:pt>
                <c:pt idx="3665" formatCode="0.00">
                  <c:v>4409.3050259022521</c:v>
                </c:pt>
                <c:pt idx="3666" formatCode="0.00">
                  <c:v>4409.3627501278725</c:v>
                </c:pt>
                <c:pt idx="3667" formatCode="0.00">
                  <c:v>4409.2311388934586</c:v>
                </c:pt>
                <c:pt idx="3668" formatCode="0.00">
                  <c:v>4409.1965043580858</c:v>
                </c:pt>
                <c:pt idx="3669" formatCode="0.00">
                  <c:v>4409.1572518846642</c:v>
                </c:pt>
                <c:pt idx="3670" formatCode="0.00">
                  <c:v>4409.2496106456565</c:v>
                </c:pt>
                <c:pt idx="3671" formatCode="0.00">
                  <c:v>4409.143398070516</c:v>
                </c:pt>
                <c:pt idx="3672" formatCode="0.00">
                  <c:v>4409.0833648758708</c:v>
                </c:pt>
                <c:pt idx="3673" formatCode="0.00">
                  <c:v>4409.0418034334243</c:v>
                </c:pt>
                <c:pt idx="3674" formatCode="0.00">
                  <c:v>4409.0648931236719</c:v>
                </c:pt>
                <c:pt idx="3675" formatCode="0.00">
                  <c:v>4408.8940294158365</c:v>
                </c:pt>
                <c:pt idx="3676" formatCode="0.00">
                  <c:v>4408.7508733362984</c:v>
                </c:pt>
                <c:pt idx="3677" formatCode="0.00">
                  <c:v>4408.709311893851</c:v>
                </c:pt>
                <c:pt idx="3678" formatCode="0.00">
                  <c:v>4408.7624181814217</c:v>
                </c:pt>
                <c:pt idx="3679" formatCode="0.00">
                  <c:v>4408.5684647833377</c:v>
                </c:pt>
                <c:pt idx="3680" formatCode="0.00">
                  <c:v>4408.3768203542786</c:v>
                </c:pt>
                <c:pt idx="3681" formatCode="0.00">
                  <c:v>4408.2913885003609</c:v>
                </c:pt>
                <c:pt idx="3682" formatCode="0.00">
                  <c:v>4408.3121692215836</c:v>
                </c:pt>
                <c:pt idx="3683" formatCode="0.00">
                  <c:v>4408.1690131420455</c:v>
                </c:pt>
                <c:pt idx="3684" formatCode="0.00">
                  <c:v>4408.0189301554328</c:v>
                </c:pt>
                <c:pt idx="3685" formatCode="0.00">
                  <c:v>4407.8734651068698</c:v>
                </c:pt>
                <c:pt idx="3686" formatCode="0.00">
                  <c:v>4407.9334983015151</c:v>
                </c:pt>
                <c:pt idx="3687" formatCode="0.00">
                  <c:v>4407.8919368590687</c:v>
                </c:pt>
                <c:pt idx="3688" formatCode="0.00">
                  <c:v>4407.8573023236968</c:v>
                </c:pt>
                <c:pt idx="3689" formatCode="0.00">
                  <c:v>4407.6425682043891</c:v>
                </c:pt>
                <c:pt idx="3690" formatCode="0.00">
                  <c:v>4408.0743454120284</c:v>
                </c:pt>
                <c:pt idx="3691" formatCode="0.00">
                  <c:v>4408.1967207703437</c:v>
                </c:pt>
                <c:pt idx="3692" formatCode="0.00">
                  <c:v>4408.3214050976831</c:v>
                </c:pt>
                <c:pt idx="3693" formatCode="0.00">
                  <c:v>4408.434544579899</c:v>
                </c:pt>
                <c:pt idx="3694" formatCode="0.00">
                  <c:v>4408.6792952965288</c:v>
                </c:pt>
                <c:pt idx="3695" formatCode="0.00">
                  <c:v>4408.7531823053223</c:v>
                </c:pt>
                <c:pt idx="3696" formatCode="0.00">
                  <c:v>4409.0140958051261</c:v>
                </c:pt>
                <c:pt idx="3697" formatCode="0.00">
                  <c:v>4409.2519196146814</c:v>
                </c:pt>
                <c:pt idx="3698" formatCode="0.00">
                  <c:v>4409.6629161010978</c:v>
                </c:pt>
                <c:pt idx="3699" formatCode="0.00">
                  <c:v>4409.8984309416282</c:v>
                </c:pt>
                <c:pt idx="3700" formatCode="0.00">
                  <c:v>4386.037545039243</c:v>
                </c:pt>
                <c:pt idx="3701" formatCode="0.00">
                  <c:v>4385.9867477206972</c:v>
                </c:pt>
                <c:pt idx="3702" formatCode="0.00">
                  <c:v>4386.0606347294915</c:v>
                </c:pt>
                <c:pt idx="3703" formatCode="0.00">
                  <c:v>4386.037545039243</c:v>
                </c:pt>
                <c:pt idx="3704" formatCode="0.00">
                  <c:v>4386.1206679241368</c:v>
                </c:pt>
                <c:pt idx="3705" formatCode="0.00">
                  <c:v>4386.037545039243</c:v>
                </c:pt>
                <c:pt idx="3706" formatCode="0.00">
                  <c:v>4406.9290967757233</c:v>
                </c:pt>
                <c:pt idx="3707" formatCode="0.00">
                  <c:v>4408.1828669561946</c:v>
                </c:pt>
                <c:pt idx="3708" formatCode="0.00">
                  <c:v>4408.6723683894543</c:v>
                </c:pt>
                <c:pt idx="3709" formatCode="0.00">
                  <c:v>4408.919428075109</c:v>
                </c:pt>
                <c:pt idx="3710" formatCode="0.00">
                  <c:v>4409.0856738448956</c:v>
                </c:pt>
                <c:pt idx="3711" formatCode="0.00">
                  <c:v>4409.0926007519702</c:v>
                </c:pt>
                <c:pt idx="3712" formatCode="0.00">
                  <c:v>4409.1156904422178</c:v>
                </c:pt>
                <c:pt idx="3713" formatCode="0.00">
                  <c:v>4409.1179994112426</c:v>
                </c:pt>
                <c:pt idx="3714" formatCode="0.00">
                  <c:v>4409.240374769558</c:v>
                </c:pt>
                <c:pt idx="3715" formatCode="0.00">
                  <c:v>4409.2357568315083</c:v>
                </c:pt>
                <c:pt idx="3716" formatCode="0.00">
                  <c:v>4409.2011222961355</c:v>
                </c:pt>
                <c:pt idx="3717" formatCode="0.00">
                  <c:v>4409.0926007519702</c:v>
                </c:pt>
                <c:pt idx="3718" formatCode="0.00">
                  <c:v>4409.1895774510122</c:v>
                </c:pt>
                <c:pt idx="3719" formatCode="0.00">
                  <c:v>4409.0441124024492</c:v>
                </c:pt>
                <c:pt idx="3720" formatCode="0.00">
                  <c:v>4409.0164047741509</c:v>
                </c:pt>
                <c:pt idx="3721" formatCode="0.00">
                  <c:v>4408.9217370441338</c:v>
                </c:pt>
                <c:pt idx="3722" formatCode="0.00">
                  <c:v>4408.9725343626797</c:v>
                </c:pt>
                <c:pt idx="3723" formatCode="0.00">
                  <c:v>4408.8570859114388</c:v>
                </c:pt>
                <c:pt idx="3724" formatCode="0.00">
                  <c:v>4408.8755576636377</c:v>
                </c:pt>
                <c:pt idx="3725" formatCode="0.00">
                  <c:v>4408.6469697301818</c:v>
                </c:pt>
                <c:pt idx="3726" formatCode="0.00">
                  <c:v>4408.725474677025</c:v>
                </c:pt>
                <c:pt idx="3727" formatCode="0.00">
                  <c:v>4408.5892455045614</c:v>
                </c:pt>
                <c:pt idx="3728" formatCode="0.00">
                  <c:v>4408.5892455045614</c:v>
                </c:pt>
                <c:pt idx="3729" formatCode="0.00">
                  <c:v>4408.4968867435691</c:v>
                </c:pt>
                <c:pt idx="3730" formatCode="0.00">
                  <c:v>4408.4899598364946</c:v>
                </c:pt>
                <c:pt idx="3731" formatCode="0.00">
                  <c:v>4408.4114548896505</c:v>
                </c:pt>
                <c:pt idx="3732" formatCode="0.00">
                  <c:v>4408.2706077791372</c:v>
                </c:pt>
                <c:pt idx="3733" formatCode="0.00">
                  <c:v>4408.2336642747405</c:v>
                </c:pt>
                <c:pt idx="3734" formatCode="0.00">
                  <c:v>4408.2682988101124</c:v>
                </c:pt>
                <c:pt idx="3735" formatCode="0.00">
                  <c:v>4408.1182158234997</c:v>
                </c:pt>
                <c:pt idx="3736" formatCode="0.00">
                  <c:v>4408.1066709783763</c:v>
                </c:pt>
                <c:pt idx="3737" formatCode="0.00">
                  <c:v>4407.9819866510361</c:v>
                </c:pt>
                <c:pt idx="3738" formatCode="0.00">
                  <c:v>4408.0489467527559</c:v>
                </c:pt>
                <c:pt idx="3739" formatCode="0.00">
                  <c:v>4407.9334983015151</c:v>
                </c:pt>
                <c:pt idx="3740" formatCode="0.00">
                  <c:v>4407.9173355183411</c:v>
                </c:pt>
                <c:pt idx="3741" formatCode="0.00">
                  <c:v>4407.7672525317294</c:v>
                </c:pt>
                <c:pt idx="3742" formatCode="0.00">
                  <c:v>4407.7695615007533</c:v>
                </c:pt>
                <c:pt idx="3743" formatCode="0.00">
                  <c:v>4407.7787973768527</c:v>
                </c:pt>
                <c:pt idx="3744" formatCode="0.00">
                  <c:v>4407.7672525317294</c:v>
                </c:pt>
                <c:pt idx="3745" formatCode="0.00">
                  <c:v>4407.6633489256128</c:v>
                </c:pt>
                <c:pt idx="3746" formatCode="0.00">
                  <c:v>4407.7580166556299</c:v>
                </c:pt>
                <c:pt idx="3747" formatCode="0.00">
                  <c:v>4407.612551607067</c:v>
                </c:pt>
                <c:pt idx="3748" formatCode="0.00">
                  <c:v>4407.6010067619427</c:v>
                </c:pt>
                <c:pt idx="3749" formatCode="0.00">
                  <c:v>4407.4486148063052</c:v>
                </c:pt>
                <c:pt idx="3750" formatCode="0.00">
                  <c:v>4407.5986977929178</c:v>
                </c:pt>
                <c:pt idx="3751" formatCode="0.00">
                  <c:v>4407.0006748154919</c:v>
                </c:pt>
                <c:pt idx="3752" formatCode="0.00">
                  <c:v>4406.9221698686488</c:v>
                </c:pt>
                <c:pt idx="3753" formatCode="0.00">
                  <c:v>4406.7166716254405</c:v>
                </c:pt>
                <c:pt idx="3754" formatCode="0.00">
                  <c:v>4406.7189805944654</c:v>
                </c:pt>
                <c:pt idx="3755" formatCode="0.00">
                  <c:v>4406.2133163780318</c:v>
                </c:pt>
                <c:pt idx="3756" formatCode="0.00">
                  <c:v>4405.7769212323428</c:v>
                </c:pt>
                <c:pt idx="3757" formatCode="0.00">
                  <c:v>4405.8946786526085</c:v>
                </c:pt>
                <c:pt idx="3758" formatCode="0.00">
                  <c:v>4406.41881462124</c:v>
                </c:pt>
                <c:pt idx="3759" formatCode="0.00">
                  <c:v>4407.0699438862366</c:v>
                </c:pt>
                <c:pt idx="3760" formatCode="0.00">
                  <c:v>4407.418598208983</c:v>
                </c:pt>
                <c:pt idx="3761" formatCode="0.00">
                  <c:v>4407.6240964521903</c:v>
                </c:pt>
                <c:pt idx="3762" formatCode="0.00">
                  <c:v>4407.3631829523874</c:v>
                </c:pt>
                <c:pt idx="3763" formatCode="0.00">
                  <c:v>4407.6841296468356</c:v>
                </c:pt>
                <c:pt idx="3764" formatCode="0.00">
                  <c:v>4407.7811063458776</c:v>
                </c:pt>
                <c:pt idx="3765" formatCode="0.00">
                  <c:v>4407.741853872456</c:v>
                </c:pt>
                <c:pt idx="3766" formatCode="0.00">
                  <c:v>4407.7949601600267</c:v>
                </c:pt>
                <c:pt idx="3767" formatCode="0.00">
                  <c:v>4407.7972691290515</c:v>
                </c:pt>
                <c:pt idx="3768" formatCode="0.00">
                  <c:v>4407.8734651068698</c:v>
                </c:pt>
                <c:pt idx="3769" formatCode="0.00">
                  <c:v>4407.8342126334483</c:v>
                </c:pt>
                <c:pt idx="3770" formatCode="0.00">
                  <c:v>4407.8249767573488</c:v>
                </c:pt>
                <c:pt idx="3771" formatCode="0.00">
                  <c:v>4407.7995780980764</c:v>
                </c:pt>
                <c:pt idx="3772" formatCode="0.00">
                  <c:v>4407.8203588192991</c:v>
                </c:pt>
                <c:pt idx="3773" formatCode="0.00">
                  <c:v>4407.7857242839273</c:v>
                </c:pt>
                <c:pt idx="3774" formatCode="0.00">
                  <c:v>4407.8919368590687</c:v>
                </c:pt>
                <c:pt idx="3775" formatCode="0.00">
                  <c:v>4407.7557076866051</c:v>
                </c:pt>
                <c:pt idx="3776" formatCode="0.00">
                  <c:v>4407.7187641822084</c:v>
                </c:pt>
                <c:pt idx="3777" formatCode="0.00">
                  <c:v>4407.6518040804885</c:v>
                </c:pt>
                <c:pt idx="3778" formatCode="0.00">
                  <c:v>4407.7557076866051</c:v>
                </c:pt>
                <c:pt idx="3779" formatCode="0.00">
                  <c:v>4408.2267373676659</c:v>
                </c:pt>
                <c:pt idx="3780" formatCode="0.00">
                  <c:v>4408.6492786992067</c:v>
                </c:pt>
                <c:pt idx="3781" formatCode="0.00">
                  <c:v>4385.9659669994744</c:v>
                </c:pt>
                <c:pt idx="3782" formatCode="0.00">
                  <c:v>4386.0352360702182</c:v>
                </c:pt>
                <c:pt idx="3783" formatCode="0.00">
                  <c:v>4385.9474952472756</c:v>
                </c:pt>
                <c:pt idx="3784" formatCode="0.00">
                  <c:v>4385.8089571057872</c:v>
                </c:pt>
                <c:pt idx="3785" formatCode="0.00">
                  <c:v>4385.9982925658214</c:v>
                </c:pt>
                <c:pt idx="3786" formatCode="0.00">
                  <c:v>4386.0791064816895</c:v>
                </c:pt>
                <c:pt idx="3787" formatCode="0.00">
                  <c:v>4407.0376183198887</c:v>
                </c:pt>
                <c:pt idx="3788" formatCode="0.00">
                  <c:v>4407.9104086112675</c:v>
                </c:pt>
                <c:pt idx="3789" formatCode="0.00">
                  <c:v>4408.4137638586753</c:v>
                </c:pt>
                <c:pt idx="3790" formatCode="0.00">
                  <c:v>4408.8801756016874</c:v>
                </c:pt>
                <c:pt idx="3791" formatCode="0.00">
                  <c:v>4409.1110725041681</c:v>
                </c:pt>
                <c:pt idx="3792" formatCode="0.00">
                  <c:v>4409.3581321898228</c:v>
                </c:pt>
                <c:pt idx="3793" formatCode="0.00">
                  <c:v>4409.1226173492923</c:v>
                </c:pt>
                <c:pt idx="3794" formatCode="0.00">
                  <c:v>4408.8732486946128</c:v>
                </c:pt>
                <c:pt idx="3795" formatCode="0.00">
                  <c:v>4408.6792952965288</c:v>
                </c:pt>
                <c:pt idx="3796" formatCode="0.00">
                  <c:v>4408.9933150839033</c:v>
                </c:pt>
                <c:pt idx="3797" formatCode="0.00">
                  <c:v>4409.2380658005331</c:v>
                </c:pt>
                <c:pt idx="3798" formatCode="0.00">
                  <c:v>4409.0348765263498</c:v>
                </c:pt>
                <c:pt idx="3799" formatCode="0.00">
                  <c:v>4409.3165707473763</c:v>
                </c:pt>
                <c:pt idx="3800" formatCode="0.00">
                  <c:v>4409.5497766188819</c:v>
                </c:pt>
                <c:pt idx="3801" formatCode="0.00">
                  <c:v>4409.3604411588476</c:v>
                </c:pt>
                <c:pt idx="3802" formatCode="0.00">
                  <c:v>4409.4597268269144</c:v>
                </c:pt>
                <c:pt idx="3803" formatCode="0.00">
                  <c:v>4409.2750093049299</c:v>
                </c:pt>
                <c:pt idx="3804" formatCode="0.00">
                  <c:v>4409.127235287342</c:v>
                </c:pt>
                <c:pt idx="3805" formatCode="0.00">
                  <c:v>4408.9309729202332</c:v>
                </c:pt>
                <c:pt idx="3806" formatCode="0.00">
                  <c:v>4408.8293782831415</c:v>
                </c:pt>
                <c:pt idx="3807" formatCode="0.00">
                  <c:v>4408.7601092123969</c:v>
                </c:pt>
                <c:pt idx="3808" formatCode="0.00">
                  <c:v>4408.6977670487277</c:v>
                </c:pt>
                <c:pt idx="3809" formatCode="0.00">
                  <c:v>4408.4045279825768</c:v>
                </c:pt>
                <c:pt idx="3810" formatCode="0.00">
                  <c:v>4386.0652526675412</c:v>
                </c:pt>
                <c:pt idx="3811" formatCode="0.00">
                  <c:v>4386.0629436985164</c:v>
                </c:pt>
                <c:pt idx="3812" formatCode="0.00">
                  <c:v>4386.0467809153424</c:v>
                </c:pt>
                <c:pt idx="3813" formatCode="0.00">
                  <c:v>4386.0398540082679</c:v>
                </c:pt>
                <c:pt idx="3814" formatCode="0.00">
                  <c:v>4386.0629436985164</c:v>
                </c:pt>
                <c:pt idx="3815" formatCode="0.00">
                  <c:v>4386.0721795746158</c:v>
                </c:pt>
                <c:pt idx="3816" formatCode="0.00">
                  <c:v>4386.086033388764</c:v>
                </c:pt>
                <c:pt idx="3817" formatCode="0.00">
                  <c:v>4386.0329271011933</c:v>
                </c:pt>
                <c:pt idx="3818" formatCode="0.00">
                  <c:v>4386.0583257604667</c:v>
                </c:pt>
                <c:pt idx="3819" formatCode="0.00">
                  <c:v>4404.419247445755</c:v>
                </c:pt>
                <c:pt idx="3820" formatCode="0.00">
                  <c:v>4405.2550942327362</c:v>
                </c:pt>
                <c:pt idx="3821" formatCode="0.00">
                  <c:v>4405.5529512369367</c:v>
                </c:pt>
                <c:pt idx="3822" formatCode="0.00">
                  <c:v>4405.9223862809058</c:v>
                </c:pt>
                <c:pt idx="3823" formatCode="0.00">
                  <c:v>4406.144047307288</c:v>
                </c:pt>
                <c:pt idx="3824" formatCode="0.00">
                  <c:v>4406.3472365814705</c:v>
                </c:pt>
                <c:pt idx="3825" formatCode="0.00">
                  <c:v>4405.9985822587241</c:v>
                </c:pt>
                <c:pt idx="3826" formatCode="0.00">
                  <c:v>4405.4952270113163</c:v>
                </c:pt>
                <c:pt idx="3827" formatCode="0.00">
                  <c:v>4405.1581175336942</c:v>
                </c:pt>
                <c:pt idx="3828" formatCode="0.00">
                  <c:v>4406.0770872055682</c:v>
                </c:pt>
                <c:pt idx="3829" formatCode="0.00">
                  <c:v>4406.3102930770738</c:v>
                </c:pt>
                <c:pt idx="3830" formatCode="0.00">
                  <c:v>4406.5042464751577</c:v>
                </c:pt>
                <c:pt idx="3831" formatCode="0.00">
                  <c:v>4386.0075284419208</c:v>
                </c:pt>
                <c:pt idx="3832" formatCode="0.00">
                  <c:v>4386.0652526675412</c:v>
                </c:pt>
                <c:pt idx="3833" formatCode="0.00">
                  <c:v>4386.0075284419208</c:v>
                </c:pt>
                <c:pt idx="3834" formatCode="0.00">
                  <c:v>4386.0929602958386</c:v>
                </c:pt>
                <c:pt idx="3835" formatCode="0.00">
                  <c:v>4386.0975782338883</c:v>
                </c:pt>
                <c:pt idx="3836" formatCode="0.00">
                  <c:v>4386.0767975126646</c:v>
                </c:pt>
                <c:pt idx="3837" formatCode="0.00">
                  <c:v>4386.0306181321685</c:v>
                </c:pt>
                <c:pt idx="3838" formatCode="0.00">
                  <c:v>4386.0791064816895</c:v>
                </c:pt>
                <c:pt idx="3839" formatCode="0.00">
                  <c:v>4402.3457932614756</c:v>
                </c:pt>
                <c:pt idx="3840" formatCode="0.00">
                  <c:v>4404.2229850786462</c:v>
                </c:pt>
                <c:pt idx="3841" formatCode="0.00">
                  <c:v>4405.0426690824534</c:v>
                </c:pt>
                <c:pt idx="3842" formatCode="0.00">
                  <c:v>4405.6268382457301</c:v>
                </c:pt>
                <c:pt idx="3843" formatCode="0.00">
                  <c:v>4405.8115557677147</c:v>
                </c:pt>
                <c:pt idx="3844" formatCode="0.00">
                  <c:v>4406.6081500812743</c:v>
                </c:pt>
                <c:pt idx="3845" formatCode="0.00">
                  <c:v>4406.9337147137721</c:v>
                </c:pt>
                <c:pt idx="3846" formatCode="0.00">
                  <c:v>4407.3585650143377</c:v>
                </c:pt>
                <c:pt idx="3847" formatCode="0.00">
                  <c:v>4407.3955085187345</c:v>
                </c:pt>
                <c:pt idx="3848" formatCode="0.00">
                  <c:v>4407.4255251160566</c:v>
                </c:pt>
                <c:pt idx="3849" formatCode="0.00">
                  <c:v>4407.8549933546719</c:v>
                </c:pt>
                <c:pt idx="3850" formatCode="0.00">
                  <c:v>4408.3190961286582</c:v>
                </c:pt>
                <c:pt idx="3851" formatCode="0.00">
                  <c:v>4408.0905081952023</c:v>
                </c:pt>
                <c:pt idx="3852" formatCode="0.00">
                  <c:v>4408.4622522081963</c:v>
                </c:pt>
                <c:pt idx="3853" formatCode="0.00">
                  <c:v>4408.6400428231073</c:v>
                </c:pt>
                <c:pt idx="3854" formatCode="0.00">
                  <c:v>4408.9956240529282</c:v>
                </c:pt>
                <c:pt idx="3855" formatCode="0.00">
                  <c:v>4408.7416374601989</c:v>
                </c:pt>
                <c:pt idx="3856" formatCode="0.00">
                  <c:v>4409.1410891014912</c:v>
                </c:pt>
                <c:pt idx="3857" formatCode="0.00">
                  <c:v>4409.224211986384</c:v>
                </c:pt>
                <c:pt idx="3858" formatCode="0.00">
                  <c:v>4409.4297102295923</c:v>
                </c:pt>
                <c:pt idx="3859" formatCode="0.00">
                  <c:v>4409.0418034334243</c:v>
                </c:pt>
                <c:pt idx="3860" formatCode="0.00">
                  <c:v>4409.3119528093266</c:v>
                </c:pt>
                <c:pt idx="3861" formatCode="0.00">
                  <c:v>4409.2565375527311</c:v>
                </c:pt>
                <c:pt idx="3862" formatCode="0.00">
                  <c:v>4386.0606347294915</c:v>
                </c:pt>
                <c:pt idx="3863" formatCode="0.00">
                  <c:v>4386.1599203975584</c:v>
                </c:pt>
                <c:pt idx="3864" formatCode="0.00">
                  <c:v>4386.0929602958386</c:v>
                </c:pt>
                <c:pt idx="3865" formatCode="0.00">
                  <c:v>4386.053707822417</c:v>
                </c:pt>
                <c:pt idx="3866" formatCode="0.00">
                  <c:v>4386.1437576143844</c:v>
                </c:pt>
                <c:pt idx="3867" formatCode="0.00">
                  <c:v>4406.4557581256367</c:v>
                </c:pt>
                <c:pt idx="3868" formatCode="0.00">
                  <c:v>4407.0145286296411</c:v>
                </c:pt>
                <c:pt idx="3869" formatCode="0.00">
                  <c:v>4386.0098374109457</c:v>
                </c:pt>
                <c:pt idx="3870" formatCode="0.00">
                  <c:v>4386.0883423577889</c:v>
                </c:pt>
                <c:pt idx="3871" formatCode="0.00">
                  <c:v>4406.3980339000163</c:v>
                </c:pt>
                <c:pt idx="3872" formatCode="0.00">
                  <c:v>4406.8367380147301</c:v>
                </c:pt>
                <c:pt idx="3873" formatCode="0.00">
                  <c:v>4407.2800600674937</c:v>
                </c:pt>
                <c:pt idx="3874" formatCode="0.00">
                  <c:v>4407.7026013990344</c:v>
                </c:pt>
                <c:pt idx="3875" formatCode="0.00">
                  <c:v>4407.8203588192991</c:v>
                </c:pt>
                <c:pt idx="3876" formatCode="0.00">
                  <c:v>4407.7441628414808</c:v>
                </c:pt>
                <c:pt idx="3877" formatCode="0.00">
                  <c:v>4407.9311893324902</c:v>
                </c:pt>
                <c:pt idx="3878" formatCode="0.00">
                  <c:v>4407.5848439787687</c:v>
                </c:pt>
                <c:pt idx="3879" formatCode="0.00">
                  <c:v>4407.6656578946377</c:v>
                </c:pt>
                <c:pt idx="3880" formatCode="0.00">
                  <c:v>4407.6956744919598</c:v>
                </c:pt>
                <c:pt idx="3881" formatCode="0.00">
                  <c:v>4407.9242624254157</c:v>
                </c:pt>
                <c:pt idx="3882" formatCode="0.00">
                  <c:v>4408.1528503588725</c:v>
                </c:pt>
                <c:pt idx="3883" formatCode="0.00">
                  <c:v>4407.8596112927216</c:v>
                </c:pt>
                <c:pt idx="3884" formatCode="0.00">
                  <c:v>4407.2477345011466</c:v>
                </c:pt>
                <c:pt idx="3885" formatCode="0.00">
                  <c:v>4407.1669205852786</c:v>
                </c:pt>
                <c:pt idx="3886" formatCode="0.00">
                  <c:v>4406.8367380147301</c:v>
                </c:pt>
                <c:pt idx="3887" formatCode="0.00">
                  <c:v>4406.8713725501029</c:v>
                </c:pt>
                <c:pt idx="3888" formatCode="0.00">
                  <c:v>4407.079179762336</c:v>
                </c:pt>
                <c:pt idx="3889" formatCode="0.00">
                  <c:v>4407.0976515145339</c:v>
                </c:pt>
                <c:pt idx="3890" formatCode="0.00">
                  <c:v>4406.7651599749615</c:v>
                </c:pt>
                <c:pt idx="3891" formatCode="0.00">
                  <c:v>4406.5388810105296</c:v>
                </c:pt>
                <c:pt idx="3892" formatCode="0.00">
                  <c:v>4406.7628510059367</c:v>
                </c:pt>
                <c:pt idx="3893" formatCode="0.00">
                  <c:v>4406.7813227581355</c:v>
                </c:pt>
                <c:pt idx="3894" formatCode="0.00">
                  <c:v>4406.483465753935</c:v>
                </c:pt>
                <c:pt idx="3895" formatCode="0.00">
                  <c:v>4406.2848944178013</c:v>
                </c:pt>
                <c:pt idx="3896" formatCode="0.00">
                  <c:v>4406.483465753935</c:v>
                </c:pt>
                <c:pt idx="3897" formatCode="0.00">
                  <c:v>4406.4857747229598</c:v>
                </c:pt>
                <c:pt idx="3898" formatCode="0.00">
                  <c:v>4406.1071038028904</c:v>
                </c:pt>
                <c:pt idx="3899" formatCode="0.00">
                  <c:v>4405.9108414357815</c:v>
                </c:pt>
                <c:pt idx="3900" formatCode="0.00">
                  <c:v>4406.1509742143617</c:v>
                </c:pt>
                <c:pt idx="3901" formatCode="0.00">
                  <c:v>4406.1509742143617</c:v>
                </c:pt>
                <c:pt idx="3902" formatCode="0.00">
                  <c:v>4405.8138647367396</c:v>
                </c:pt>
                <c:pt idx="3903" formatCode="0.00">
                  <c:v>4405.6245292767053</c:v>
                </c:pt>
                <c:pt idx="3904" formatCode="0.00">
                  <c:v>4405.8762069004097</c:v>
                </c:pt>
                <c:pt idx="3905" formatCode="0.00">
                  <c:v>4405.8946786526085</c:v>
                </c:pt>
                <c:pt idx="3906" formatCode="0.00">
                  <c:v>4405.5552602059606</c:v>
                </c:pt>
                <c:pt idx="3907" formatCode="0.00">
                  <c:v>4405.3520709317781</c:v>
                </c:pt>
                <c:pt idx="3908" formatCode="0.00">
                  <c:v>4405.6106754625562</c:v>
                </c:pt>
                <c:pt idx="3909" formatCode="0.00">
                  <c:v>4385.9913656587469</c:v>
                </c:pt>
                <c:pt idx="3910" formatCode="0.00">
                  <c:v>4386.134521738285</c:v>
                </c:pt>
                <c:pt idx="3911" formatCode="0.00">
                  <c:v>4386.0883423577889</c:v>
                </c:pt>
                <c:pt idx="3912" formatCode="0.00">
                  <c:v>4399.4018577548431</c:v>
                </c:pt>
                <c:pt idx="3913" formatCode="0.00">
                  <c:v>4402.8537664469332</c:v>
                </c:pt>
                <c:pt idx="3914" formatCode="0.00">
                  <c:v>4386.0329271011933</c:v>
                </c:pt>
                <c:pt idx="3915" formatCode="0.00">
                  <c:v>4385.9151696809286</c:v>
                </c:pt>
                <c:pt idx="3916" formatCode="0.00">
                  <c:v>4384.7121968190022</c:v>
                </c:pt>
                <c:pt idx="3917" formatCode="0.00">
                  <c:v>4384.1372635318248</c:v>
                </c:pt>
                <c:pt idx="3918" formatCode="0.00">
                  <c:v>4384.1857518813458</c:v>
                </c:pt>
                <c:pt idx="3919" formatCode="0.00">
                  <c:v>4401.4614581249734</c:v>
                </c:pt>
                <c:pt idx="3920" formatCode="0.00">
                  <c:v>4402.532819752485</c:v>
                </c:pt>
                <c:pt idx="3921" formatCode="0.00">
                  <c:v>4403.1123709777121</c:v>
                </c:pt>
                <c:pt idx="3922" formatCode="0.00">
                  <c:v>4403.3432678801928</c:v>
                </c:pt>
                <c:pt idx="3923" formatCode="0.00">
                  <c:v>4404.1190814725296</c:v>
                </c:pt>
                <c:pt idx="3924" formatCode="0.00">
                  <c:v>4404.4608088882014</c:v>
                </c:pt>
                <c:pt idx="3925" formatCode="0.00">
                  <c:v>4404.726340326054</c:v>
                </c:pt>
                <c:pt idx="3926" formatCode="0.00">
                  <c:v>4405.0011076400069</c:v>
                </c:pt>
                <c:pt idx="3927" formatCode="0.00">
                  <c:v>4405.1073202151483</c:v>
                </c:pt>
                <c:pt idx="3928" formatCode="0.00">
                  <c:v>4404.9410744453617</c:v>
                </c:pt>
                <c:pt idx="3929" formatCode="0.00">
                  <c:v>4405.1350278434456</c:v>
                </c:pt>
                <c:pt idx="3930" formatCode="0.00">
                  <c:v>4405.3728516530009</c:v>
                </c:pt>
                <c:pt idx="3931" formatCode="0.00">
                  <c:v>4405.38670546715</c:v>
                </c:pt>
                <c:pt idx="3932" formatCode="0.00">
                  <c:v>4405.1465726885699</c:v>
                </c:pt>
                <c:pt idx="3933" formatCode="0.00">
                  <c:v>4405.2804928920086</c:v>
                </c:pt>
                <c:pt idx="3934" formatCode="0.00">
                  <c:v>4405.3890144361749</c:v>
                </c:pt>
                <c:pt idx="3935" formatCode="0.00">
                  <c:v>4405.4559745378947</c:v>
                </c:pt>
                <c:pt idx="3936" formatCode="0.00">
                  <c:v>4405.2296955734628</c:v>
                </c:pt>
                <c:pt idx="3937" formatCode="0.00">
                  <c:v>4405.3820875291003</c:v>
                </c:pt>
                <c:pt idx="3938" formatCode="0.00">
                  <c:v>4405.548333298887</c:v>
                </c:pt>
                <c:pt idx="3939" formatCode="0.00">
                  <c:v>4386.0906513268137</c:v>
                </c:pt>
                <c:pt idx="3940" formatCode="0.00">
                  <c:v>4386.0883423577889</c:v>
                </c:pt>
                <c:pt idx="3941" formatCode="0.00">
                  <c:v>4385.9936746277717</c:v>
                </c:pt>
                <c:pt idx="3942" formatCode="0.00">
                  <c:v>4386.0883423577889</c:v>
                </c:pt>
                <c:pt idx="3943" formatCode="0.00">
                  <c:v>4386.0652526675412</c:v>
                </c:pt>
                <c:pt idx="3944" formatCode="0.00">
                  <c:v>4386.0744885436397</c:v>
                </c:pt>
                <c:pt idx="3945" formatCode="0.00">
                  <c:v>4386.0260001941188</c:v>
                </c:pt>
                <c:pt idx="3946" formatCode="0.00">
                  <c:v>4386.0606347294915</c:v>
                </c:pt>
                <c:pt idx="3947" formatCode="0.00">
                  <c:v>4403.2093476767541</c:v>
                </c:pt>
                <c:pt idx="3948" formatCode="0.00">
                  <c:v>4404.2784003352408</c:v>
                </c:pt>
                <c:pt idx="3949" formatCode="0.00">
                  <c:v>4405.1558085646693</c:v>
                </c:pt>
                <c:pt idx="3950" formatCode="0.00">
                  <c:v>4405.920077311881</c:v>
                </c:pt>
                <c:pt idx="3951" formatCode="0.00">
                  <c:v>4406.3033661699992</c:v>
                </c:pt>
                <c:pt idx="3952" formatCode="0.00">
                  <c:v>4406.3541634885451</c:v>
                </c:pt>
                <c:pt idx="3953" formatCode="0.00">
                  <c:v>4406.7374523466633</c:v>
                </c:pt>
                <c:pt idx="3954" formatCode="0.00">
                  <c:v>4406.402651838066</c:v>
                </c:pt>
                <c:pt idx="3955" formatCode="0.00">
                  <c:v>4406.2756585417019</c:v>
                </c:pt>
                <c:pt idx="3956" formatCode="0.00">
                  <c:v>4405.9731835994517</c:v>
                </c:pt>
                <c:pt idx="3957" formatCode="0.00">
                  <c:v>4406.9314057447482</c:v>
                </c:pt>
                <c:pt idx="3958" formatCode="0.00">
                  <c:v>4386.0698706055909</c:v>
                </c:pt>
                <c:pt idx="3959" formatCode="0.00">
                  <c:v>4386.1068141099877</c:v>
                </c:pt>
                <c:pt idx="3960" formatCode="0.00">
                  <c:v>4386.1137410170622</c:v>
                </c:pt>
                <c:pt idx="3961" formatCode="0.00">
                  <c:v>4386.0236912250948</c:v>
                </c:pt>
                <c:pt idx="3962" formatCode="0.00">
                  <c:v>4386.0398540082679</c:v>
                </c:pt>
                <c:pt idx="3963" formatCode="0.00">
                  <c:v>4386.0998872029131</c:v>
                </c:pt>
                <c:pt idx="3964" formatCode="0.00">
                  <c:v>4386.0791064816895</c:v>
                </c:pt>
                <c:pt idx="3965" formatCode="0.00">
                  <c:v>4386.0144553489954</c:v>
                </c:pt>
                <c:pt idx="3966" formatCode="0.00">
                  <c:v>4386.0513988533921</c:v>
                </c:pt>
                <c:pt idx="3967" formatCode="0.00">
                  <c:v>4403.4979688048552</c:v>
                </c:pt>
                <c:pt idx="3968" formatCode="0.00">
                  <c:v>4404.1929684813231</c:v>
                </c:pt>
                <c:pt idx="3969" formatCode="0.00">
                  <c:v>4404.7933004277738</c:v>
                </c:pt>
                <c:pt idx="3970" formatCode="0.00">
                  <c:v>4405.3474529937284</c:v>
                </c:pt>
                <c:pt idx="3971" formatCode="0.00">
                  <c:v>4405.6845624713505</c:v>
                </c:pt>
                <c:pt idx="3972" formatCode="0.00">
                  <c:v>4405.6730176262263</c:v>
                </c:pt>
                <c:pt idx="3973" formatCode="0.00">
                  <c:v>4405.9847284445759</c:v>
                </c:pt>
                <c:pt idx="3974" formatCode="0.00">
                  <c:v>4406.2110074090069</c:v>
                </c:pt>
                <c:pt idx="3975" formatCode="0.00">
                  <c:v>4386.1275948312104</c:v>
                </c:pt>
                <c:pt idx="3976" formatCode="0.00">
                  <c:v>4386.1160499860871</c:v>
                </c:pt>
                <c:pt idx="3977" formatCode="0.00">
                  <c:v>4386.0306181321685</c:v>
                </c:pt>
                <c:pt idx="3978" formatCode="0.00">
                  <c:v>4386.0975782338883</c:v>
                </c:pt>
                <c:pt idx="3979" formatCode="0.00">
                  <c:v>4386.134521738285</c:v>
                </c:pt>
                <c:pt idx="3980" formatCode="0.00">
                  <c:v>4386.1137410170622</c:v>
                </c:pt>
                <c:pt idx="3981" formatCode="0.00">
                  <c:v>4402.8514574779083</c:v>
                </c:pt>
                <c:pt idx="3982" formatCode="0.00">
                  <c:v>4403.9689984859169</c:v>
                </c:pt>
                <c:pt idx="3983" formatCode="0.00">
                  <c:v>4404.6570712553103</c:v>
                </c:pt>
                <c:pt idx="3984" formatCode="0.00">
                  <c:v>4404.8579515604688</c:v>
                </c:pt>
                <c:pt idx="3985" formatCode="0.00">
                  <c:v>4405.354379900803</c:v>
                </c:pt>
                <c:pt idx="3986" formatCode="0.00">
                  <c:v>4405.7653763872186</c:v>
                </c:pt>
                <c:pt idx="3987" formatCode="0.00">
                  <c:v>4406.1809908116848</c:v>
                </c:pt>
                <c:pt idx="3988" formatCode="0.00">
                  <c:v>4406.2225522541312</c:v>
                </c:pt>
                <c:pt idx="3989" formatCode="0.00">
                  <c:v>4406.6058411122494</c:v>
                </c:pt>
                <c:pt idx="3990" formatCode="0.00">
                  <c:v>4407.0468541959881</c:v>
                </c:pt>
                <c:pt idx="3991" formatCode="0.00">
                  <c:v>4407.4578506824046</c:v>
                </c:pt>
                <c:pt idx="3992" formatCode="0.00">
                  <c:v>4407.3839636736102</c:v>
                </c:pt>
                <c:pt idx="3993" formatCode="0.00">
                  <c:v>4407.5548273814466</c:v>
                </c:pt>
                <c:pt idx="3994" formatCode="0.00">
                  <c:v>4407.6818206778107</c:v>
                </c:pt>
                <c:pt idx="3995" formatCode="0.00">
                  <c:v>4407.9080996422426</c:v>
                </c:pt>
                <c:pt idx="3996" formatCode="0.00">
                  <c:v>4407.7857242839273</c:v>
                </c:pt>
                <c:pt idx="3997" formatCode="0.00">
                  <c:v>4407.9773687129864</c:v>
                </c:pt>
                <c:pt idx="3998" formatCode="0.00">
                  <c:v>4408.1482324208228</c:v>
                </c:pt>
                <c:pt idx="3999" formatCode="0.00">
                  <c:v>4408.3560396330558</c:v>
                </c:pt>
                <c:pt idx="4000" formatCode="0.00">
                  <c:v>4408.2429001508399</c:v>
                </c:pt>
                <c:pt idx="4001" formatCode="0.00">
                  <c:v>4385.989056689722</c:v>
                </c:pt>
                <c:pt idx="4002" formatCode="0.00">
                  <c:v>4386.0975782338883</c:v>
                </c:pt>
                <c:pt idx="4003" formatCode="0.00">
                  <c:v>4386.1183589551119</c:v>
                </c:pt>
                <c:pt idx="4004" formatCode="0.00">
                  <c:v>4386.0929602958386</c:v>
                </c:pt>
                <c:pt idx="4005" formatCode="0.00">
                  <c:v>4405.3682337149512</c:v>
                </c:pt>
                <c:pt idx="4006" formatCode="0.00">
                  <c:v>4406.1694459665605</c:v>
                </c:pt>
                <c:pt idx="4007" formatCode="0.00">
                  <c:v>4406.661256368845</c:v>
                </c:pt>
                <c:pt idx="4008" formatCode="0.00">
                  <c:v>4406.6635653378698</c:v>
                </c:pt>
                <c:pt idx="4009" formatCode="0.00">
                  <c:v>4407.0607080101372</c:v>
                </c:pt>
                <c:pt idx="4010" formatCode="0.00">
                  <c:v>4407.2685152223703</c:v>
                </c:pt>
                <c:pt idx="4011" formatCode="0.00">
                  <c:v>4407.4971031558262</c:v>
                </c:pt>
                <c:pt idx="4012" formatCode="0.00">
                  <c:v>4407.3354753240892</c:v>
                </c:pt>
                <c:pt idx="4013" formatCode="0.00">
                  <c:v>4407.5825350097439</c:v>
                </c:pt>
                <c:pt idx="4014" formatCode="0.00">
                  <c:v>4407.7164552131835</c:v>
                </c:pt>
                <c:pt idx="4015" formatCode="0.00">
                  <c:v>4407.838830571498</c:v>
                </c:pt>
                <c:pt idx="4016" formatCode="0.00">
                  <c:v>4407.531737691198</c:v>
                </c:pt>
                <c:pt idx="4017" formatCode="0.00">
                  <c:v>4407.7510897485554</c:v>
                </c:pt>
                <c:pt idx="4018" formatCode="0.00">
                  <c:v>4407.8549933546719</c:v>
                </c:pt>
                <c:pt idx="4019" formatCode="0.00">
                  <c:v>4407.9311893324902</c:v>
                </c:pt>
                <c:pt idx="4020" formatCode="0.00">
                  <c:v>4407.6056246999924</c:v>
                </c:pt>
                <c:pt idx="4021" formatCode="0.00">
                  <c:v>4386.0236912250948</c:v>
                </c:pt>
                <c:pt idx="4022" formatCode="0.00">
                  <c:v>4386.0121463799705</c:v>
                </c:pt>
                <c:pt idx="4023" formatCode="0.00">
                  <c:v>4385.7581597872413</c:v>
                </c:pt>
                <c:pt idx="4024" formatCode="0.00">
                  <c:v>4385.6958176235712</c:v>
                </c:pt>
                <c:pt idx="4025" formatCode="0.00">
                  <c:v>4385.6080768006286</c:v>
                </c:pt>
                <c:pt idx="4026" formatCode="0.00">
                  <c:v>4385.9267145260519</c:v>
                </c:pt>
                <c:pt idx="4027" formatCode="0.00">
                  <c:v>4385.989056689722</c:v>
                </c:pt>
                <c:pt idx="4028" formatCode="0.00">
                  <c:v>4385.9128607119037</c:v>
                </c:pt>
                <c:pt idx="4029" formatCode="0.00">
                  <c:v>4403.1216068538115</c:v>
                </c:pt>
                <c:pt idx="4030" formatCode="0.00">
                  <c:v>4404.6201277509135</c:v>
                </c:pt>
                <c:pt idx="4031" formatCode="0.00">
                  <c:v>4405.38670546715</c:v>
                </c:pt>
                <c:pt idx="4032" formatCode="0.00">
                  <c:v>4405.629147214755</c:v>
                </c:pt>
                <c:pt idx="4033" formatCode="0.00">
                  <c:v>4406.4326684353891</c:v>
                </c:pt>
                <c:pt idx="4034" formatCode="0.00">
                  <c:v>4407.0930335764842</c:v>
                </c:pt>
                <c:pt idx="4035" formatCode="0.00">
                  <c:v>4407.3724188284868</c:v>
                </c:pt>
                <c:pt idx="4036" formatCode="0.00">
                  <c:v>4407.3678008904371</c:v>
                </c:pt>
                <c:pt idx="4037" formatCode="0.00">
                  <c:v>4407.5548273814466</c:v>
                </c:pt>
                <c:pt idx="4038" formatCode="0.00">
                  <c:v>4407.8757740758947</c:v>
                </c:pt>
                <c:pt idx="4039" formatCode="0.00">
                  <c:v>4408.0258570625074</c:v>
                </c:pt>
                <c:pt idx="4040" formatCode="0.00">
                  <c:v>4407.8665381997962</c:v>
                </c:pt>
                <c:pt idx="4041" formatCode="0.00">
                  <c:v>4408.0281660315322</c:v>
                </c:pt>
                <c:pt idx="4042" formatCode="0.00">
                  <c:v>4408.1413055137482</c:v>
                </c:pt>
                <c:pt idx="4043" formatCode="0.00">
                  <c:v>4408.3444947879316</c:v>
                </c:pt>
                <c:pt idx="4044" formatCode="0.00">
                  <c:v>4408.1366875756985</c:v>
                </c:pt>
                <c:pt idx="4045" formatCode="0.00">
                  <c:v>4408.2336642747405</c:v>
                </c:pt>
                <c:pt idx="4046" formatCode="0.00">
                  <c:v>4408.4137638586753</c:v>
                </c:pt>
                <c:pt idx="4047" formatCode="0.00">
                  <c:v>4408.3906741684277</c:v>
                </c:pt>
                <c:pt idx="4048" formatCode="0.00">
                  <c:v>4408.1643952039958</c:v>
                </c:pt>
                <c:pt idx="4049" formatCode="0.00">
                  <c:v>4408.1505413898476</c:v>
                </c:pt>
                <c:pt idx="4050" formatCode="0.00">
                  <c:v>4408.3283320047576</c:v>
                </c:pt>
                <c:pt idx="4051" formatCode="0.00">
                  <c:v>4408.3791293233035</c:v>
                </c:pt>
                <c:pt idx="4052" formatCode="0.00">
                  <c:v>4386.0652526675412</c:v>
                </c:pt>
                <c:pt idx="4053" formatCode="0.00">
                  <c:v>4385.9775118445978</c:v>
                </c:pt>
                <c:pt idx="4054" formatCode="0.00">
                  <c:v>4386.0698706055909</c:v>
                </c:pt>
                <c:pt idx="4055" formatCode="0.00">
                  <c:v>4386.0513988533921</c:v>
                </c:pt>
                <c:pt idx="4056" formatCode="0.00">
                  <c:v>4386.0606347294915</c:v>
                </c:pt>
                <c:pt idx="4057" formatCode="0.00">
                  <c:v>4385.9936746277717</c:v>
                </c:pt>
                <c:pt idx="4058" formatCode="0.00">
                  <c:v>4386.0767975126646</c:v>
                </c:pt>
                <c:pt idx="4059" formatCode="0.00">
                  <c:v>4386.0767975126646</c:v>
                </c:pt>
                <c:pt idx="4060" formatCode="0.00">
                  <c:v>4386.0998872029131</c:v>
                </c:pt>
                <c:pt idx="4061" formatCode="0.00">
                  <c:v>4386.0029105038711</c:v>
                </c:pt>
                <c:pt idx="4062" formatCode="0.00">
                  <c:v>4386.102196171938</c:v>
                </c:pt>
                <c:pt idx="4063" formatCode="0.00">
                  <c:v>4386.0421629772927</c:v>
                </c:pt>
                <c:pt idx="4064" formatCode="0.00">
                  <c:v>4386.0721795746158</c:v>
                </c:pt>
                <c:pt idx="4065" formatCode="0.00">
                  <c:v>4386.0121463799705</c:v>
                </c:pt>
                <c:pt idx="4066" formatCode="0.00">
                  <c:v>4386.0444719463176</c:v>
                </c:pt>
                <c:pt idx="4067" formatCode="0.00">
                  <c:v>4402.6852117081226</c:v>
                </c:pt>
                <c:pt idx="4068" formatCode="0.00">
                  <c:v>4403.4379356102108</c:v>
                </c:pt>
                <c:pt idx="4069" formatCode="0.00">
                  <c:v>4404.3476694059855</c:v>
                </c:pt>
                <c:pt idx="4070" formatCode="0.00">
                  <c:v>4405.0426690824534</c:v>
                </c:pt>
                <c:pt idx="4071" formatCode="0.00">
                  <c:v>4405.5437153608373</c:v>
                </c:pt>
                <c:pt idx="4072" formatCode="0.00">
                  <c:v>4405.6083664935313</c:v>
                </c:pt>
                <c:pt idx="4073" formatCode="0.00">
                  <c:v>4406.1024858648407</c:v>
                </c:pt>
                <c:pt idx="4074" formatCode="0.00">
                  <c:v>4406.451140187587</c:v>
                </c:pt>
                <c:pt idx="4075" formatCode="0.00">
                  <c:v>4406.6196949263986</c:v>
                </c:pt>
                <c:pt idx="4076" formatCode="0.00">
                  <c:v>4406.4118877141655</c:v>
                </c:pt>
                <c:pt idx="4077" formatCode="0.00">
                  <c:v>4406.7628510059367</c:v>
                </c:pt>
                <c:pt idx="4078" formatCode="0.00">
                  <c:v>4407.0237645057405</c:v>
                </c:pt>
                <c:pt idx="4079" formatCode="0.00">
                  <c:v>4407.0583990411124</c:v>
                </c:pt>
                <c:pt idx="4080" formatCode="0.00">
                  <c:v>4406.8482828598544</c:v>
                </c:pt>
                <c:pt idx="4081" formatCode="0.00">
                  <c:v>4407.08148873136</c:v>
                </c:pt>
                <c:pt idx="4082" formatCode="0.00">
                  <c:v>4407.2800600674937</c:v>
                </c:pt>
                <c:pt idx="4083" formatCode="0.00">
                  <c:v>4407.3447112001886</c:v>
                </c:pt>
                <c:pt idx="4084" formatCode="0.00">
                  <c:v>4407.1415219260052</c:v>
                </c:pt>
                <c:pt idx="4085" formatCode="0.00">
                  <c:v>4407.321621509941</c:v>
                </c:pt>
                <c:pt idx="4086" formatCode="0.00">
                  <c:v>4407.5686811955957</c:v>
                </c:pt>
                <c:pt idx="4087" formatCode="0.00">
                  <c:v>4407.7626345936796</c:v>
                </c:pt>
                <c:pt idx="4088" formatCode="0.00">
                  <c:v>4407.6056246999924</c:v>
                </c:pt>
                <c:pt idx="4089" formatCode="0.00">
                  <c:v>4407.6818206778107</c:v>
                </c:pt>
                <c:pt idx="4090" formatCode="0.00">
                  <c:v>4407.8965547971184</c:v>
                </c:pt>
                <c:pt idx="4091" formatCode="0.00">
                  <c:v>4407.7464718105057</c:v>
                </c:pt>
                <c:pt idx="4092" formatCode="0.00">
                  <c:v>4407.5455915053471</c:v>
                </c:pt>
                <c:pt idx="4093" formatCode="0.00">
                  <c:v>4407.9104086112675</c:v>
                </c:pt>
                <c:pt idx="4094" formatCode="0.00">
                  <c:v>4409.0856738448956</c:v>
                </c:pt>
                <c:pt idx="4095" formatCode="0.00">
                  <c:v>4409.2103581722349</c:v>
                </c:pt>
                <c:pt idx="4096" formatCode="0.00">
                  <c:v>4409.0302585883001</c:v>
                </c:pt>
                <c:pt idx="4097" formatCode="0.00">
                  <c:v>4409.1295442563669</c:v>
                </c:pt>
                <c:pt idx="4098" formatCode="0.00">
                  <c:v>4408.9471357034072</c:v>
                </c:pt>
                <c:pt idx="4099" formatCode="0.00">
                  <c:v>4408.9817702387791</c:v>
                </c:pt>
                <c:pt idx="4100" formatCode="0.00">
                  <c:v>4408.7416374601989</c:v>
                </c:pt>
                <c:pt idx="4101" formatCode="0.00">
                  <c:v>4408.7878168406951</c:v>
                </c:pt>
                <c:pt idx="4102" formatCode="0.00">
                  <c:v>4408.9309729202332</c:v>
                </c:pt>
                <c:pt idx="4103" formatCode="0.00">
                  <c:v>4408.8386141592409</c:v>
                </c:pt>
                <c:pt idx="4104" formatCode="0.00">
                  <c:v>4408.547684062115</c:v>
                </c:pt>
                <c:pt idx="4105" formatCode="0.00">
                  <c:v>4408.6146441638339</c:v>
                </c:pt>
                <c:pt idx="4106" formatCode="0.00">
                  <c:v>4408.8339962211912</c:v>
                </c:pt>
                <c:pt idx="4107" formatCode="0.00">
                  <c:v>4408.7924347787448</c:v>
                </c:pt>
                <c:pt idx="4108" formatCode="0.00">
                  <c:v>4408.5915544735863</c:v>
                </c:pt>
                <c:pt idx="4109" formatCode="0.00">
                  <c:v>4408.7808899336205</c:v>
                </c:pt>
                <c:pt idx="4110" formatCode="0.00">
                  <c:v>4408.9886971458536</c:v>
                </c:pt>
                <c:pt idx="4111" formatCode="0.00">
                  <c:v>4409.0302585883001</c:v>
                </c:pt>
                <c:pt idx="4112" formatCode="0.00">
                  <c:v>4408.8363051902161</c:v>
                </c:pt>
                <c:pt idx="4113" formatCode="0.00">
                  <c:v>4409.0048599290267</c:v>
                </c:pt>
                <c:pt idx="4114" formatCode="0.00">
                  <c:v>4409.1503249775897</c:v>
                </c:pt>
                <c:pt idx="4115" formatCode="0.00">
                  <c:v>4409.097218690019</c:v>
                </c:pt>
                <c:pt idx="4116" formatCode="0.00">
                  <c:v>4408.7831989026454</c:v>
                </c:pt>
                <c:pt idx="4117" formatCode="0.00">
                  <c:v>4408.8940294158365</c:v>
                </c:pt>
                <c:pt idx="4118" formatCode="0.00">
                  <c:v>4408.9563715795057</c:v>
                </c:pt>
                <c:pt idx="4119" formatCode="0.00">
                  <c:v>4408.9078832299847</c:v>
                </c:pt>
                <c:pt idx="4120" formatCode="0.00">
                  <c:v>4408.6308069470078</c:v>
                </c:pt>
                <c:pt idx="4121" formatCode="0.00">
                  <c:v>4408.7416374601989</c:v>
                </c:pt>
                <c:pt idx="4122" formatCode="0.00">
                  <c:v>4408.8455410663155</c:v>
                </c:pt>
                <c:pt idx="4123" formatCode="0.00">
                  <c:v>4408.8155244689924</c:v>
                </c:pt>
                <c:pt idx="4124" formatCode="0.00">
                  <c:v>4408.5615378762632</c:v>
                </c:pt>
                <c:pt idx="4125" formatCode="0.00">
                  <c:v>4408.6792952965288</c:v>
                </c:pt>
                <c:pt idx="4126" formatCode="0.00">
                  <c:v>4408.7416374601989</c:v>
                </c:pt>
                <c:pt idx="4127" formatCode="0.00">
                  <c:v>4408.7023849867774</c:v>
                </c:pt>
                <c:pt idx="4128" formatCode="0.00">
                  <c:v>4408.3837472613532</c:v>
                </c:pt>
                <c:pt idx="4129" formatCode="0.00">
                  <c:v>4408.1990297393686</c:v>
                </c:pt>
                <c:pt idx="4130" formatCode="0.00">
                  <c:v>4386.0398540082679</c:v>
                </c:pt>
                <c:pt idx="4131" formatCode="0.00">
                  <c:v>4386.0329271011933</c:v>
                </c:pt>
                <c:pt idx="4132" formatCode="0.00">
                  <c:v>4386.0629436985164</c:v>
                </c:pt>
                <c:pt idx="4133" formatCode="0.00">
                  <c:v>4385.9775118445978</c:v>
                </c:pt>
                <c:pt idx="4134" formatCode="0.00">
                  <c:v>4386.0744885436397</c:v>
                </c:pt>
                <c:pt idx="4135" formatCode="0.00">
                  <c:v>4386.086033388764</c:v>
                </c:pt>
                <c:pt idx="4136" formatCode="0.00">
                  <c:v>4386.086033388764</c:v>
                </c:pt>
                <c:pt idx="4137" formatCode="0.00">
                  <c:v>4404.3430514679358</c:v>
                </c:pt>
                <c:pt idx="4138" formatCode="0.00">
                  <c:v>4405.5552602059606</c:v>
                </c:pt>
                <c:pt idx="4139" formatCode="0.00">
                  <c:v>4406.2687316346273</c:v>
                </c:pt>
                <c:pt idx="4140" formatCode="0.00">
                  <c:v>4406.6150769883488</c:v>
                </c:pt>
                <c:pt idx="4141" formatCode="0.00">
                  <c:v>4407.2223358418742</c:v>
                </c:pt>
                <c:pt idx="4142" formatCode="0.00">
                  <c:v>4407.693365522935</c:v>
                </c:pt>
                <c:pt idx="4143" formatCode="0.00">
                  <c:v>4407.8688471688201</c:v>
                </c:pt>
                <c:pt idx="4144" formatCode="0.00">
                  <c:v>4407.7834153149024</c:v>
                </c:pt>
                <c:pt idx="4145" formatCode="0.00">
                  <c:v>4408.1366875756985</c:v>
                </c:pt>
                <c:pt idx="4146" formatCode="0.00">
                  <c:v>4408.3190961286582</c:v>
                </c:pt>
                <c:pt idx="4147" formatCode="0.00">
                  <c:v>4408.3560396330558</c:v>
                </c:pt>
                <c:pt idx="4148" formatCode="0.00">
                  <c:v>4408.159777265947</c:v>
                </c:pt>
                <c:pt idx="4149" formatCode="0.00">
                  <c:v>4408.3560396330558</c:v>
                </c:pt>
                <c:pt idx="4150" formatCode="0.00">
                  <c:v>4408.4761060223454</c:v>
                </c:pt>
                <c:pt idx="4151" formatCode="0.00">
                  <c:v>4408.4460894250233</c:v>
                </c:pt>
                <c:pt idx="4152" formatCode="0.00">
                  <c:v>4408.2452091198647</c:v>
                </c:pt>
                <c:pt idx="4153" formatCode="0.00">
                  <c:v>4408.3837472613532</c:v>
                </c:pt>
                <c:pt idx="4154" formatCode="0.00">
                  <c:v>4408.5592289072383</c:v>
                </c:pt>
                <c:pt idx="4155" formatCode="0.00">
                  <c:v>4408.4414714869736</c:v>
                </c:pt>
                <c:pt idx="4156" formatCode="0.00">
                  <c:v>4408.2244283986411</c:v>
                </c:pt>
                <c:pt idx="4157" formatCode="0.00">
                  <c:v>4408.3167871596333</c:v>
                </c:pt>
                <c:pt idx="4158" formatCode="0.00">
                  <c:v>4408.4691791152709</c:v>
                </c:pt>
                <c:pt idx="4159" formatCode="0.00">
                  <c:v>4408.4160728277002</c:v>
                </c:pt>
                <c:pt idx="4160" formatCode="0.00">
                  <c:v>4408.111288916426</c:v>
                </c:pt>
                <c:pt idx="4161" formatCode="0.00">
                  <c:v>4408.1620862349719</c:v>
                </c:pt>
                <c:pt idx="4162" formatCode="0.00">
                  <c:v>4408.2936974693857</c:v>
                </c:pt>
                <c:pt idx="4163" formatCode="0.00">
                  <c:v>4408.2729167481621</c:v>
                </c:pt>
                <c:pt idx="4164" formatCode="0.00">
                  <c:v>4407.9727507749367</c:v>
                </c:pt>
                <c:pt idx="4165" formatCode="0.00">
                  <c:v>4408.0327839695819</c:v>
                </c:pt>
                <c:pt idx="4166" formatCode="0.00">
                  <c:v>4408.1551593278973</c:v>
                </c:pt>
                <c:pt idx="4167" formatCode="0.00">
                  <c:v>4408.1043620093515</c:v>
                </c:pt>
                <c:pt idx="4168" formatCode="0.00">
                  <c:v>4407.7949601600267</c:v>
                </c:pt>
                <c:pt idx="4169" formatCode="0.00">
                  <c:v>4407.8803920139444</c:v>
                </c:pt>
                <c:pt idx="4170" formatCode="0.00">
                  <c:v>4408.0235480934825</c:v>
                </c:pt>
                <c:pt idx="4171" formatCode="0.00">
                  <c:v>4407.9311893324902</c:v>
                </c:pt>
                <c:pt idx="4172" formatCode="0.00">
                  <c:v>4407.5571363504714</c:v>
                </c:pt>
                <c:pt idx="4173" formatCode="0.00">
                  <c:v>4407.6956744919598</c:v>
                </c:pt>
                <c:pt idx="4174" formatCode="0.00">
                  <c:v>4407.8757740758947</c:v>
                </c:pt>
                <c:pt idx="4175" formatCode="0.00">
                  <c:v>4407.9034817041929</c:v>
                </c:pt>
                <c:pt idx="4176" formatCode="0.00">
                  <c:v>4407.5848439787687</c:v>
                </c:pt>
                <c:pt idx="4177" formatCode="0.00">
                  <c:v>4407.8134319122255</c:v>
                </c:pt>
                <c:pt idx="4178" formatCode="0.00">
                  <c:v>4407.8734651068698</c:v>
                </c:pt>
                <c:pt idx="4179" formatCode="0.00">
                  <c:v>4407.8480664475974</c:v>
                </c:pt>
                <c:pt idx="4180" formatCode="0.00">
                  <c:v>4407.5756081026693</c:v>
                </c:pt>
                <c:pt idx="4181" formatCode="0.00">
                  <c:v>4407.7372359344063</c:v>
                </c:pt>
                <c:pt idx="4182" formatCode="0.00">
                  <c:v>4407.8203588192991</c:v>
                </c:pt>
                <c:pt idx="4183" formatCode="0.00">
                  <c:v>4407.8365216024731</c:v>
                </c:pt>
                <c:pt idx="4184" formatCode="0.00">
                  <c:v>4407.4924852177764</c:v>
                </c:pt>
                <c:pt idx="4185" formatCode="0.00">
                  <c:v>4407.6494951114637</c:v>
                </c:pt>
                <c:pt idx="4186" formatCode="0.00">
                  <c:v>4407.693365522935</c:v>
                </c:pt>
                <c:pt idx="4187" formatCode="0.00">
                  <c:v>4407.7603256246548</c:v>
                </c:pt>
                <c:pt idx="4188" formatCode="0.00">
                  <c:v>4407.4093623328836</c:v>
                </c:pt>
                <c:pt idx="4189" formatCode="0.00">
                  <c:v>4407.5732991336445</c:v>
                </c:pt>
                <c:pt idx="4190" formatCode="0.00">
                  <c:v>4407.6494951114637</c:v>
                </c:pt>
                <c:pt idx="4191" formatCode="0.00">
                  <c:v>4407.7026013990344</c:v>
                </c:pt>
                <c:pt idx="4192" formatCode="0.00">
                  <c:v>4407.4370699611809</c:v>
                </c:pt>
                <c:pt idx="4193" formatCode="0.00">
                  <c:v>4407.5571363504714</c:v>
                </c:pt>
                <c:pt idx="4194" formatCode="0.00">
                  <c:v>4407.5825350097439</c:v>
                </c:pt>
                <c:pt idx="4195" formatCode="0.00">
                  <c:v>4407.4924852177764</c:v>
                </c:pt>
                <c:pt idx="4196" formatCode="0.00">
                  <c:v>4407.1392129569804</c:v>
                </c:pt>
                <c:pt idx="4197" formatCode="0.00">
                  <c:v>4407.2685152223703</c:v>
                </c:pt>
                <c:pt idx="4198" formatCode="0.00">
                  <c:v>4407.3931995497096</c:v>
                </c:pt>
                <c:pt idx="4199" formatCode="0.00">
                  <c:v>4407.3678008904371</c:v>
                </c:pt>
                <c:pt idx="4200" formatCode="0.00">
                  <c:v>4407.0168375986659</c:v>
                </c:pt>
                <c:pt idx="4201" formatCode="0.00">
                  <c:v>4406.9683492491449</c:v>
                </c:pt>
                <c:pt idx="4202" formatCode="0.00">
                  <c:v>4407.1969371826008</c:v>
                </c:pt>
                <c:pt idx="4203" formatCode="0.00">
                  <c:v>4407.2177179038245</c:v>
                </c:pt>
                <c:pt idx="4204" formatCode="0.00">
                  <c:v>4407.0122196606162</c:v>
                </c:pt>
                <c:pt idx="4205" formatCode="0.00">
                  <c:v>4407.3724188284868</c:v>
                </c:pt>
                <c:pt idx="4206" formatCode="0.00">
                  <c:v>4407.8665381997962</c:v>
                </c:pt>
                <c:pt idx="4207" formatCode="0.00">
                  <c:v>4408.1574682969222</c:v>
                </c:pt>
                <c:pt idx="4208" formatCode="0.00">
                  <c:v>4408.0304750005571</c:v>
                </c:pt>
                <c:pt idx="4209" formatCode="0.00">
                  <c:v>4408.2475180888896</c:v>
                </c:pt>
                <c:pt idx="4210" formatCode="0.00">
                  <c:v>4408.5499930311398</c:v>
                </c:pt>
                <c:pt idx="4211" formatCode="0.00">
                  <c:v>4408.773963026546</c:v>
                </c:pt>
                <c:pt idx="4212" formatCode="0.00">
                  <c:v>4408.7324015840995</c:v>
                </c:pt>
                <c:pt idx="4213" formatCode="0.00">
                  <c:v>4409.0279496192752</c:v>
                </c:pt>
                <c:pt idx="4214" formatCode="0.00">
                  <c:v>4409.450490950815</c:v>
                </c:pt>
                <c:pt idx="4215" formatCode="0.00">
                  <c:v>4409.5590124949813</c:v>
                </c:pt>
                <c:pt idx="4216" formatCode="0.00">
                  <c:v>4409.402002601294</c:v>
                </c:pt>
                <c:pt idx="4217" formatCode="0.00">
                  <c:v>4385.9844387516723</c:v>
                </c:pt>
                <c:pt idx="4218" formatCode="0.00">
                  <c:v>4386.1322127692601</c:v>
                </c:pt>
                <c:pt idx="4219" formatCode="0.00">
                  <c:v>4386.0421629772927</c:v>
                </c:pt>
                <c:pt idx="4220" formatCode="0.00">
                  <c:v>4386.0929602958386</c:v>
                </c:pt>
                <c:pt idx="4221" formatCode="0.00">
                  <c:v>4386.0121463799705</c:v>
                </c:pt>
                <c:pt idx="4222" formatCode="0.00">
                  <c:v>4403.6180351941457</c:v>
                </c:pt>
                <c:pt idx="4223" formatCode="0.00">
                  <c:v>4405.6660907191517</c:v>
                </c:pt>
                <c:pt idx="4224" formatCode="0.00">
                  <c:v>4405.9847284445759</c:v>
                </c:pt>
                <c:pt idx="4225" formatCode="0.00">
                  <c:v>4406.3795621478184</c:v>
                </c:pt>
                <c:pt idx="4226" formatCode="0.00">
                  <c:v>4406.6497115237207</c:v>
                </c:pt>
                <c:pt idx="4227" formatCode="0.00">
                  <c:v>4406.7836317271604</c:v>
                </c:pt>
                <c:pt idx="4228" formatCode="0.00">
                  <c:v>4406.6104590502991</c:v>
                </c:pt>
                <c:pt idx="4229" formatCode="0.00">
                  <c:v>4406.8598277049787</c:v>
                </c:pt>
                <c:pt idx="4230" formatCode="0.00">
                  <c:v>4407.0422362579384</c:v>
                </c:pt>
                <c:pt idx="4231" formatCode="0.00">
                  <c:v>4407.1438308950301</c:v>
                </c:pt>
                <c:pt idx="4232" formatCode="0.00">
                  <c:v>4406.8852263642511</c:v>
                </c:pt>
                <c:pt idx="4233" formatCode="0.00">
                  <c:v>4406.9729671871946</c:v>
                </c:pt>
                <c:pt idx="4234" formatCode="0.00">
                  <c:v>4407.2361896560224</c:v>
                </c:pt>
                <c:pt idx="4235" formatCode="0.00">
                  <c:v>4407.2546614082212</c:v>
                </c:pt>
                <c:pt idx="4236" formatCode="0.00">
                  <c:v>4406.9706582181698</c:v>
                </c:pt>
                <c:pt idx="4237" formatCode="0.00">
                  <c:v>4407.0306914128141</c:v>
                </c:pt>
                <c:pt idx="4238" formatCode="0.00">
                  <c:v>4407.1830833684517</c:v>
                </c:pt>
                <c:pt idx="4239" formatCode="0.00">
                  <c:v>4407.1207412047825</c:v>
                </c:pt>
                <c:pt idx="4240" formatCode="0.00">
                  <c:v>4406.806721417408</c:v>
                </c:pt>
                <c:pt idx="4241" formatCode="0.00">
                  <c:v>4406.9244788376736</c:v>
                </c:pt>
                <c:pt idx="4242" formatCode="0.00">
                  <c:v>4406.9221698686488</c:v>
                </c:pt>
                <c:pt idx="4243" formatCode="0.00">
                  <c:v>4406.984512032318</c:v>
                </c:pt>
                <c:pt idx="4244" formatCode="0.00">
                  <c:v>4406.7374523466633</c:v>
                </c:pt>
                <c:pt idx="4245" formatCode="0.00">
                  <c:v>4407.0122196606162</c:v>
                </c:pt>
                <c:pt idx="4246" formatCode="0.00">
                  <c:v>4407.2708241913951</c:v>
                </c:pt>
                <c:pt idx="4247" formatCode="0.00">
                  <c:v>4407.2869869745682</c:v>
                </c:pt>
                <c:pt idx="4248" formatCode="0.00">
                  <c:v>4407.0006748154919</c:v>
                </c:pt>
                <c:pt idx="4249" formatCode="0.00">
                  <c:v>4407.0768707933112</c:v>
                </c:pt>
                <c:pt idx="4250" formatCode="0.00">
                  <c:v>4407.321621509941</c:v>
                </c:pt>
                <c:pt idx="4251" formatCode="0.00">
                  <c:v>4407.5132659390001</c:v>
                </c:pt>
                <c:pt idx="4252" formatCode="0.00">
                  <c:v>4407.2662062533454</c:v>
                </c:pt>
                <c:pt idx="4253" formatCode="0.00">
                  <c:v>4407.5109569699753</c:v>
                </c:pt>
                <c:pt idx="4254" formatCode="0.00">
                  <c:v>4407.6702758326865</c:v>
                </c:pt>
                <c:pt idx="4255" formatCode="0.00">
                  <c:v>4407.677202739761</c:v>
                </c:pt>
                <c:pt idx="4256" formatCode="0.00">
                  <c:v>4407.4232161470327</c:v>
                </c:pt>
                <c:pt idx="4257" formatCode="0.00">
                  <c:v>4407.5525184124217</c:v>
                </c:pt>
                <c:pt idx="4258" formatCode="0.00">
                  <c:v>4407.7626345936796</c:v>
                </c:pt>
                <c:pt idx="4259" formatCode="0.00">
                  <c:v>4407.7464718105057</c:v>
                </c:pt>
                <c:pt idx="4260" formatCode="0.00">
                  <c:v>4407.4370699611809</c:v>
                </c:pt>
                <c:pt idx="4261" formatCode="0.00">
                  <c:v>4407.564063257546</c:v>
                </c:pt>
                <c:pt idx="4262" formatCode="0.00">
                  <c:v>4407.644877173414</c:v>
                </c:pt>
                <c:pt idx="4263" formatCode="0.00">
                  <c:v>4407.6033157309676</c:v>
                </c:pt>
                <c:pt idx="4264" formatCode="0.00">
                  <c:v>4407.27313316042</c:v>
                </c:pt>
                <c:pt idx="4265" formatCode="0.00">
                  <c:v>4407.3585650143377</c:v>
                </c:pt>
                <c:pt idx="4266" formatCode="0.00">
                  <c:v>4407.4624686204543</c:v>
                </c:pt>
                <c:pt idx="4267" formatCode="0.00">
                  <c:v>4407.5432825363223</c:v>
                </c:pt>
                <c:pt idx="4268" formatCode="0.00">
                  <c:v>4407.2154089347996</c:v>
                </c:pt>
                <c:pt idx="4269" formatCode="0.00">
                  <c:v>4407.2892959435931</c:v>
                </c:pt>
                <c:pt idx="4270" formatCode="0.00">
                  <c:v>4407.434760992156</c:v>
                </c:pt>
                <c:pt idx="4271" formatCode="0.00">
                  <c:v>4407.3424022311638</c:v>
                </c:pt>
                <c:pt idx="4272" formatCode="0.00">
                  <c:v>4407.1369039879555</c:v>
                </c:pt>
                <c:pt idx="4273" formatCode="0.00">
                  <c:v>4407.3100766648167</c:v>
                </c:pt>
                <c:pt idx="4274" formatCode="0.00">
                  <c:v>4407.6425682043891</c:v>
                </c:pt>
                <c:pt idx="4275" formatCode="0.00">
                  <c:v>4407.725691089282</c:v>
                </c:pt>
                <c:pt idx="4276" formatCode="0.00">
                  <c:v>4407.5756081026693</c:v>
                </c:pt>
                <c:pt idx="4277" formatCode="0.00">
                  <c:v>4407.6818206778107</c:v>
                </c:pt>
                <c:pt idx="4278" formatCode="0.00">
                  <c:v>4407.7972691290515</c:v>
                </c:pt>
                <c:pt idx="4279" formatCode="0.00">
                  <c:v>4407.7510897485554</c:v>
                </c:pt>
                <c:pt idx="4280" formatCode="0.00">
                  <c:v>4407.4324520231312</c:v>
                </c:pt>
                <c:pt idx="4281" formatCode="0.00">
                  <c:v>4407.4693955275288</c:v>
                </c:pt>
                <c:pt idx="4282" formatCode="0.00">
                  <c:v>4386.0652526675412</c:v>
                </c:pt>
                <c:pt idx="4283" formatCode="0.00">
                  <c:v>4386.1091230790125</c:v>
                </c:pt>
                <c:pt idx="4284" formatCode="0.00">
                  <c:v>4386.0952692648634</c:v>
                </c:pt>
                <c:pt idx="4285" formatCode="0.00">
                  <c:v>4405.259712170785</c:v>
                </c:pt>
                <c:pt idx="4286" formatCode="0.00">
                  <c:v>4406.3680173026942</c:v>
                </c:pt>
                <c:pt idx="4287" formatCode="0.00">
                  <c:v>4406.8944622403505</c:v>
                </c:pt>
                <c:pt idx="4288" formatCode="0.00">
                  <c:v>4407.0491631650129</c:v>
                </c:pt>
                <c:pt idx="4289" formatCode="0.00">
                  <c:v>4407.4717044965537</c:v>
                </c:pt>
                <c:pt idx="4290" formatCode="0.00">
                  <c:v>4407.7372359344063</c:v>
                </c:pt>
                <c:pt idx="4291" formatCode="0.00">
                  <c:v>4407.8573023236968</c:v>
                </c:pt>
                <c:pt idx="4292" formatCode="0.00">
                  <c:v>4407.7880332529521</c:v>
                </c:pt>
                <c:pt idx="4293" formatCode="0.00">
                  <c:v>4408.0235480934825</c:v>
                </c:pt>
                <c:pt idx="4294" formatCode="0.00">
                  <c:v>4408.111288916426</c:v>
                </c:pt>
                <c:pt idx="4295" formatCode="0.00">
                  <c:v>4408.0489467527559</c:v>
                </c:pt>
                <c:pt idx="4296" formatCode="0.00">
                  <c:v>4407.7718704697782</c:v>
                </c:pt>
                <c:pt idx="4297" formatCode="0.00">
                  <c:v>4407.9127175802923</c:v>
                </c:pt>
                <c:pt idx="4298" formatCode="0.00">
                  <c:v>4407.9496610846891</c:v>
                </c:pt>
                <c:pt idx="4299" formatCode="0.00">
                  <c:v>4407.8573023236968</c:v>
                </c:pt>
                <c:pt idx="4300" formatCode="0.00">
                  <c:v>4407.5109569699753</c:v>
                </c:pt>
                <c:pt idx="4301" formatCode="0.00">
                  <c:v>4407.693365522935</c:v>
                </c:pt>
                <c:pt idx="4302" formatCode="0.00">
                  <c:v>4407.6194785141415</c:v>
                </c:pt>
                <c:pt idx="4303" formatCode="0.00">
                  <c:v>4407.5063390319256</c:v>
                </c:pt>
                <c:pt idx="4304" formatCode="0.00">
                  <c:v>4407.178465430402</c:v>
                </c:pt>
                <c:pt idx="4305" formatCode="0.00">
                  <c:v>4407.27313316042</c:v>
                </c:pt>
                <c:pt idx="4306" formatCode="0.00">
                  <c:v>4407.3354753240892</c:v>
                </c:pt>
                <c:pt idx="4307" formatCode="0.00">
                  <c:v>4407.256970377246</c:v>
                </c:pt>
                <c:pt idx="4308" formatCode="0.00">
                  <c:v>4407.1646116162538</c:v>
                </c:pt>
                <c:pt idx="4309" formatCode="0.00">
                  <c:v>4407.1184322357576</c:v>
                </c:pt>
                <c:pt idx="4310" formatCode="0.00">
                  <c:v>4407.1900102755262</c:v>
                </c:pt>
                <c:pt idx="4311" formatCode="0.00">
                  <c:v>4407.0399272889135</c:v>
                </c:pt>
                <c:pt idx="4312" formatCode="0.00">
                  <c:v>4406.9544954349958</c:v>
                </c:pt>
                <c:pt idx="4313" formatCode="0.00">
                  <c:v>4406.8736815191278</c:v>
                </c:pt>
                <c:pt idx="4314" formatCode="0.00">
                  <c:v>4406.9568044040207</c:v>
                </c:pt>
                <c:pt idx="4315" formatCode="0.00">
                  <c:v>4406.887535333276</c:v>
                </c:pt>
                <c:pt idx="4316" formatCode="0.00">
                  <c:v>4406.8205752315571</c:v>
                </c:pt>
                <c:pt idx="4317" formatCode="0.00">
                  <c:v>4406.709744718366</c:v>
                </c:pt>
                <c:pt idx="4318" formatCode="0.00">
                  <c:v>4406.6843460590935</c:v>
                </c:pt>
                <c:pt idx="4319" formatCode="0.00">
                  <c:v>4406.6912729661672</c:v>
                </c:pt>
                <c:pt idx="4320" formatCode="0.00">
                  <c:v>4406.7235985325151</c:v>
                </c:pt>
                <c:pt idx="4321" formatCode="0.00">
                  <c:v>4406.5735155459024</c:v>
                </c:pt>
                <c:pt idx="4322" formatCode="0.00">
                  <c:v>4406.7328344086145</c:v>
                </c:pt>
                <c:pt idx="4323" formatCode="0.00">
                  <c:v>4406.6474025546959</c:v>
                </c:pt>
                <c:pt idx="4324" formatCode="0.00">
                  <c:v>4406.6474025546959</c:v>
                </c:pt>
                <c:pt idx="4325" formatCode="0.00">
                  <c:v>4406.5042464751577</c:v>
                </c:pt>
                <c:pt idx="4326" formatCode="0.00">
                  <c:v>4406.6358577095725</c:v>
                </c:pt>
                <c:pt idx="4327" formatCode="0.00">
                  <c:v>4406.5342630724808</c:v>
                </c:pt>
                <c:pt idx="4328" formatCode="0.00">
                  <c:v>4406.5134823512572</c:v>
                </c:pt>
                <c:pt idx="4329" formatCode="0.00">
                  <c:v>4406.3126020460986</c:v>
                </c:pt>
                <c:pt idx="4330" formatCode="0.00">
                  <c:v>4406.4534491566119</c:v>
                </c:pt>
                <c:pt idx="4331" formatCode="0.00">
                  <c:v>4406.4049608070909</c:v>
                </c:pt>
                <c:pt idx="4332" formatCode="0.00">
                  <c:v>4406.386489054893</c:v>
                </c:pt>
                <c:pt idx="4333" formatCode="0.00">
                  <c:v>4406.24102400633</c:v>
                </c:pt>
                <c:pt idx="4334" formatCode="0.00">
                  <c:v>4406.3541634885451</c:v>
                </c:pt>
                <c:pt idx="4335" formatCode="0.00">
                  <c:v>4406.2548778204782</c:v>
                </c:pt>
                <c:pt idx="4336" formatCode="0.00">
                  <c:v>4406.2456419443788</c:v>
                </c:pt>
                <c:pt idx="4337" formatCode="0.00">
                  <c:v>4406.1348114311886</c:v>
                </c:pt>
                <c:pt idx="4338" formatCode="0.00">
                  <c:v>4406.2317881302306</c:v>
                </c:pt>
                <c:pt idx="4339" formatCode="0.00">
                  <c:v>4406.095558957767</c:v>
                </c:pt>
                <c:pt idx="4340" formatCode="0.00">
                  <c:v>4406.1071038028904</c:v>
                </c:pt>
                <c:pt idx="4341" formatCode="0.00">
                  <c:v>4406.0147450418981</c:v>
                </c:pt>
                <c:pt idx="4342" formatCode="0.00">
                  <c:v>4406.0285988560472</c:v>
                </c:pt>
                <c:pt idx="4343" formatCode="0.00">
                  <c:v>4405.8623530862606</c:v>
                </c:pt>
                <c:pt idx="4344" formatCode="0.00">
                  <c:v>4405.9177683428561</c:v>
                </c:pt>
                <c:pt idx="4345" formatCode="0.00">
                  <c:v>4405.7723032942931</c:v>
                </c:pt>
                <c:pt idx="4346" formatCode="0.00">
                  <c:v>4405.9385490640798</c:v>
                </c:pt>
                <c:pt idx="4347" formatCode="0.00">
                  <c:v>4405.7607584491689</c:v>
                </c:pt>
                <c:pt idx="4348" formatCode="0.00">
                  <c:v>4405.7838481394174</c:v>
                </c:pt>
                <c:pt idx="4349" formatCode="0.00">
                  <c:v>4405.7030342235485</c:v>
                </c:pt>
                <c:pt idx="4350" formatCode="0.00">
                  <c:v>4405.6984162854997</c:v>
                </c:pt>
                <c:pt idx="4351" formatCode="0.00">
                  <c:v>4405.6314561837798</c:v>
                </c:pt>
                <c:pt idx="4352" formatCode="0.00">
                  <c:v>4405.612984431581</c:v>
                </c:pt>
                <c:pt idx="4353" formatCode="0.00">
                  <c:v>4405.5691140201097</c:v>
                </c:pt>
                <c:pt idx="4354" formatCode="0.00">
                  <c:v>4405.6522369050035</c:v>
                </c:pt>
                <c:pt idx="4355" formatCode="0.00">
                  <c:v>4405.6222203076804</c:v>
                </c:pt>
                <c:pt idx="4356" formatCode="0.00">
                  <c:v>4405.6245292767053</c:v>
                </c:pt>
                <c:pt idx="4357" formatCode="0.00">
                  <c:v>4405.5875857723086</c:v>
                </c:pt>
                <c:pt idx="4358" formatCode="0.00">
                  <c:v>4405.7353597898964</c:v>
                </c:pt>
                <c:pt idx="4359" formatCode="0.00">
                  <c:v>4405.6060575245065</c:v>
                </c:pt>
                <c:pt idx="4360" formatCode="0.00">
                  <c:v>4405.6176023696307</c:v>
                </c:pt>
                <c:pt idx="4361" formatCode="0.00">
                  <c:v>4405.677635564276</c:v>
                </c:pt>
                <c:pt idx="4362" formatCode="0.00">
                  <c:v>4405.677635564276</c:v>
                </c:pt>
                <c:pt idx="4363" formatCode="0.00">
                  <c:v>4405.483682166192</c:v>
                </c:pt>
                <c:pt idx="4364" formatCode="0.00">
                  <c:v>4405.4005592812991</c:v>
                </c:pt>
                <c:pt idx="4365" formatCode="0.00">
                  <c:v>4405.3751606220258</c:v>
                </c:pt>
                <c:pt idx="4366" formatCode="0.00">
                  <c:v>4405.4144130954473</c:v>
                </c:pt>
                <c:pt idx="4367" formatCode="0.00">
                  <c:v>4405.38670546715</c:v>
                </c:pt>
                <c:pt idx="4368" formatCode="0.00">
                  <c:v>4405.3520709317781</c:v>
                </c:pt>
                <c:pt idx="4369" formatCode="0.00">
                  <c:v>4405.3012736132323</c:v>
                </c:pt>
                <c:pt idx="4370" formatCode="0.00">
                  <c:v>4405.4213400025219</c:v>
                </c:pt>
                <c:pt idx="4371" formatCode="0.00">
                  <c:v>4405.3613068078766</c:v>
                </c:pt>
                <c:pt idx="4372" formatCode="0.00">
                  <c:v>4405.3520709317781</c:v>
                </c:pt>
                <c:pt idx="4373" formatCode="0.00">
                  <c:v>4405.2804928920086</c:v>
                </c:pt>
                <c:pt idx="4374" formatCode="0.00">
                  <c:v>4405.3774695910506</c:v>
                </c:pt>
                <c:pt idx="4375" formatCode="0.00">
                  <c:v>4405.3243633034799</c:v>
                </c:pt>
                <c:pt idx="4376" formatCode="0.00">
                  <c:v>4405.2943467061577</c:v>
                </c:pt>
                <c:pt idx="4377" formatCode="0.00">
                  <c:v>4405.2066058832152</c:v>
                </c:pt>
                <c:pt idx="4378" formatCode="0.00">
                  <c:v>4405.3405260866539</c:v>
                </c:pt>
                <c:pt idx="4379" formatCode="0.00">
                  <c:v>4405.2966556751826</c:v>
                </c:pt>
                <c:pt idx="4380" formatCode="0.00">
                  <c:v>4405.305891551282</c:v>
                </c:pt>
                <c:pt idx="4381" formatCode="0.00">
                  <c:v>4405.2042969141903</c:v>
                </c:pt>
                <c:pt idx="4382" formatCode="0.00">
                  <c:v>4405.3682337149512</c:v>
                </c:pt>
                <c:pt idx="4383" formatCode="0.00">
                  <c:v>4405.2966556751826</c:v>
                </c:pt>
                <c:pt idx="4384" formatCode="0.00">
                  <c:v>4405.3474529937284</c:v>
                </c:pt>
                <c:pt idx="4385" formatCode="0.00">
                  <c:v>4405.3705426839761</c:v>
                </c:pt>
                <c:pt idx="4386" formatCode="0.00">
                  <c:v>4405.3312902105545</c:v>
                </c:pt>
                <c:pt idx="4387" formatCode="0.00">
                  <c:v>4405.2135327902888</c:v>
                </c:pt>
                <c:pt idx="4388" formatCode="0.00">
                  <c:v>4405.2643301088347</c:v>
                </c:pt>
                <c:pt idx="4389" formatCode="0.00">
                  <c:v>4405.1835161929666</c:v>
                </c:pt>
                <c:pt idx="4390" formatCode="0.00">
                  <c:v>4405.3197453654302</c:v>
                </c:pt>
                <c:pt idx="4391" formatCode="0.00">
                  <c:v>4405.2550942327362</c:v>
                </c:pt>
                <c:pt idx="4392" formatCode="0.00">
                  <c:v>4405.3636157769015</c:v>
                </c:pt>
                <c:pt idx="4393" formatCode="0.00">
                  <c:v>4405.259712170785</c:v>
                </c:pt>
                <c:pt idx="4394" formatCode="0.00">
                  <c:v>4405.3797785600755</c:v>
                </c:pt>
                <c:pt idx="4395" formatCode="0.00">
                  <c:v>4405.2828018610335</c:v>
                </c:pt>
                <c:pt idx="4396" formatCode="0.00">
                  <c:v>4405.338217117629</c:v>
                </c:pt>
                <c:pt idx="4397" formatCode="0.00">
                  <c:v>4405.2481673256616</c:v>
                </c:pt>
                <c:pt idx="4398" formatCode="0.00">
                  <c:v>4405.3035825822571</c:v>
                </c:pt>
                <c:pt idx="4399" formatCode="0.00">
                  <c:v>4405.2320045424876</c:v>
                </c:pt>
                <c:pt idx="4400" formatCode="0.00">
                  <c:v>4405.3082005203069</c:v>
                </c:pt>
                <c:pt idx="4401" formatCode="0.00">
                  <c:v>4405.2666390778595</c:v>
                </c:pt>
                <c:pt idx="4402" formatCode="0.00">
                  <c:v>4405.3797785600755</c:v>
                </c:pt>
                <c:pt idx="4403" formatCode="0.00">
                  <c:v>4405.3151274273805</c:v>
                </c:pt>
                <c:pt idx="4404" formatCode="0.00">
                  <c:v>4405.3705426839761</c:v>
                </c:pt>
                <c:pt idx="4405" formatCode="0.00">
                  <c:v>4405.3174363964054</c:v>
                </c:pt>
                <c:pt idx="4406" formatCode="0.00">
                  <c:v>4405.3105094893308</c:v>
                </c:pt>
                <c:pt idx="4407" formatCode="0.00">
                  <c:v>4405.2389314495622</c:v>
                </c:pt>
                <c:pt idx="4408" formatCode="0.00">
                  <c:v>4405.2550942327362</c:v>
                </c:pt>
                <c:pt idx="4409" formatCode="0.00">
                  <c:v>4405.211223821264</c:v>
                </c:pt>
                <c:pt idx="4410" formatCode="0.00">
                  <c:v>4405.2042969141903</c:v>
                </c:pt>
                <c:pt idx="4411" formatCode="0.00">
                  <c:v>4405.1465726885699</c:v>
                </c:pt>
                <c:pt idx="4412" formatCode="0.00">
                  <c:v>4405.1581175336942</c:v>
                </c:pt>
                <c:pt idx="4413" formatCode="0.00">
                  <c:v>4405.1027022770986</c:v>
                </c:pt>
                <c:pt idx="4414" formatCode="0.00">
                  <c:v>4405.2019879451655</c:v>
                </c:pt>
                <c:pt idx="4415" formatCode="0.00">
                  <c:v>4405.1281009363711</c:v>
                </c:pt>
                <c:pt idx="4416" formatCode="0.00">
                  <c:v>4405.1511906266196</c:v>
                </c:pt>
                <c:pt idx="4417" formatCode="0.00">
                  <c:v>4405.1096291841732</c:v>
                </c:pt>
                <c:pt idx="4418" formatCode="0.00">
                  <c:v>4405.1350278434456</c:v>
                </c:pt>
                <c:pt idx="4419" formatCode="0.00">
                  <c:v>4405.0611408346522</c:v>
                </c:pt>
                <c:pt idx="4420" formatCode="0.00">
                  <c:v>4405.0288152683042</c:v>
                </c:pt>
                <c:pt idx="4421" formatCode="0.00">
                  <c:v>4404.984944856833</c:v>
                </c:pt>
                <c:pt idx="4422" formatCode="0.00">
                  <c:v>4405.0773036178252</c:v>
                </c:pt>
                <c:pt idx="4423" formatCode="0.00">
                  <c:v>4405.0726856797755</c:v>
                </c:pt>
                <c:pt idx="4424" formatCode="0.00">
                  <c:v>4405.0634498036761</c:v>
                </c:pt>
                <c:pt idx="4425" formatCode="0.00">
                  <c:v>4405.0542139275776</c:v>
                </c:pt>
                <c:pt idx="4426" formatCode="0.00">
                  <c:v>4405.1558085646693</c:v>
                </c:pt>
                <c:pt idx="4427" formatCode="0.00">
                  <c:v>4405.0980843390489</c:v>
                </c:pt>
                <c:pt idx="4428" formatCode="0.00">
                  <c:v>4405.0980843390489</c:v>
                </c:pt>
                <c:pt idx="4429" formatCode="0.00">
                  <c:v>4405.0472870205031</c:v>
                </c:pt>
                <c:pt idx="4430" formatCode="0.00">
                  <c:v>4405.1419547505202</c:v>
                </c:pt>
                <c:pt idx="4431" formatCode="0.00">
                  <c:v>4405.1327188744208</c:v>
                </c:pt>
                <c:pt idx="4432" formatCode="0.00">
                  <c:v>4405.0265062992794</c:v>
                </c:pt>
                <c:pt idx="4433" formatCode="0.00">
                  <c:v>4404.9087488790146</c:v>
                </c:pt>
                <c:pt idx="4434" formatCode="0.00">
                  <c:v>4404.8925860958407</c:v>
                </c:pt>
                <c:pt idx="4435" formatCode="0.00">
                  <c:v>4404.7863735206993</c:v>
                </c:pt>
                <c:pt idx="4436" formatCode="0.00">
                  <c:v>4404.8048452728981</c:v>
                </c:pt>
                <c:pt idx="4437" formatCode="0.00">
                  <c:v>4404.6801609455579</c:v>
                </c:pt>
                <c:pt idx="4438" formatCode="0.00">
                  <c:v>4404.7147954809307</c:v>
                </c:pt>
                <c:pt idx="4439" formatCode="0.00">
                  <c:v>4404.645526410186</c:v>
                </c:pt>
                <c:pt idx="4440" formatCode="0.00">
                  <c:v>4404.6639981623848</c:v>
                </c:pt>
                <c:pt idx="4441" formatCode="0.00">
                  <c:v>4404.6524533172606</c:v>
                </c:pt>
                <c:pt idx="4442" formatCode="0.00">
                  <c:v>4404.6893968216573</c:v>
                </c:pt>
                <c:pt idx="4443" formatCode="0.00">
                  <c:v>4404.580875277491</c:v>
                </c:pt>
                <c:pt idx="4444" formatCode="0.00">
                  <c:v>4404.6155098128638</c:v>
                </c:pt>
                <c:pt idx="4445" formatCode="0.00">
                  <c:v>4404.5231510518706</c:v>
                </c:pt>
                <c:pt idx="4446" formatCode="0.00">
                  <c:v>4404.580875277491</c:v>
                </c:pt>
                <c:pt idx="4447" formatCode="0.00">
                  <c:v>4404.4769716713745</c:v>
                </c:pt>
                <c:pt idx="4448" formatCode="0.00">
                  <c:v>4404.5370048660197</c:v>
                </c:pt>
                <c:pt idx="4449" formatCode="0.00">
                  <c:v>4404.467735795276</c:v>
                </c:pt>
                <c:pt idx="4450" formatCode="0.00">
                  <c:v>4404.6270546579872</c:v>
                </c:pt>
                <c:pt idx="4451" formatCode="0.00">
                  <c:v>4404.5762573394413</c:v>
                </c:pt>
                <c:pt idx="4452" formatCode="0.00">
                  <c:v>4404.6732340384833</c:v>
                </c:pt>
                <c:pt idx="4453" formatCode="0.00">
                  <c:v>4404.4954434235733</c:v>
                </c:pt>
                <c:pt idx="4454" formatCode="0.00">
                  <c:v>4404.500061361623</c:v>
                </c:pt>
                <c:pt idx="4455" formatCode="0.00">
                  <c:v>4404.3753770342828</c:v>
                </c:pt>
                <c:pt idx="4456" formatCode="0.00">
                  <c:v>4404.4331012599032</c:v>
                </c:pt>
                <c:pt idx="4457" formatCode="0.00">
                  <c:v>4404.3661411581843</c:v>
                </c:pt>
                <c:pt idx="4458" formatCode="0.00">
                  <c:v>4404.4723537333257</c:v>
                </c:pt>
                <c:pt idx="4459" formatCode="0.00">
                  <c:v>4404.4007756935562</c:v>
                </c:pt>
                <c:pt idx="4460" formatCode="0.00">
                  <c:v>4404.4538819811269</c:v>
                </c:pt>
                <c:pt idx="4461" formatCode="0.00">
                  <c:v>4404.4377191979529</c:v>
                </c:pt>
                <c:pt idx="4462" formatCode="0.00">
                  <c:v>4404.6432174411611</c:v>
                </c:pt>
                <c:pt idx="4463" formatCode="0.00">
                  <c:v>4404.6085829057893</c:v>
                </c:pt>
                <c:pt idx="4464" formatCode="0.00">
                  <c:v>4404.629363627012</c:v>
                </c:pt>
                <c:pt idx="4465" formatCode="0.00">
                  <c:v>4404.5023703306479</c:v>
                </c:pt>
                <c:pt idx="4466" formatCode="0.00">
                  <c:v>4404.4700447643008</c:v>
                </c:pt>
                <c:pt idx="4467" formatCode="0.00">
                  <c:v>4404.4053936316059</c:v>
                </c:pt>
                <c:pt idx="4468" formatCode="0.00">
                  <c:v>4404.3753770342828</c:v>
                </c:pt>
                <c:pt idx="4469" formatCode="0.00">
                  <c:v>4404.2968720874396</c:v>
                </c:pt>
                <c:pt idx="4470" formatCode="0.00">
                  <c:v>4404.3037989945142</c:v>
                </c:pt>
                <c:pt idx="4471" formatCode="0.00">
                  <c:v>4404.2137492025468</c:v>
                </c:pt>
                <c:pt idx="4472" formatCode="0.00">
                  <c:v>4404.1329352866778</c:v>
                </c:pt>
                <c:pt idx="4473" formatCode="0.00">
                  <c:v>4404.1283173486281</c:v>
                </c:pt>
                <c:pt idx="4474" formatCode="0.00">
                  <c:v>4404.2553106449932</c:v>
                </c:pt>
                <c:pt idx="4475" formatCode="0.00">
                  <c:v>4404.2045133264473</c:v>
                </c:pt>
                <c:pt idx="4476" formatCode="0.00">
                  <c:v>4404.1444801318021</c:v>
                </c:pt>
                <c:pt idx="4477" formatCode="0.00">
                  <c:v>4404.1975864193728</c:v>
                </c:pt>
                <c:pt idx="4478" formatCode="0.00">
                  <c:v>4404.2991810564645</c:v>
                </c:pt>
                <c:pt idx="4479" formatCode="0.00">
                  <c:v>4404.2876362113402</c:v>
                </c:pt>
                <c:pt idx="4480" formatCode="0.00">
                  <c:v>4404.2991810564645</c:v>
                </c:pt>
                <c:pt idx="4481" formatCode="0.00">
                  <c:v>4404.3315066228115</c:v>
                </c:pt>
                <c:pt idx="4482" formatCode="0.00">
                  <c:v>4404.4215564147798</c:v>
                </c:pt>
                <c:pt idx="4483" formatCode="0.00">
                  <c:v>4404.3268886847618</c:v>
                </c:pt>
                <c:pt idx="4484" formatCode="0.00">
                  <c:v>4404.2045133264473</c:v>
                </c:pt>
                <c:pt idx="4485" formatCode="0.00">
                  <c:v>4404.1560249769263</c:v>
                </c:pt>
                <c:pt idx="4486" formatCode="0.00">
                  <c:v>4404.1883505432734</c:v>
                </c:pt>
                <c:pt idx="4487" formatCode="0.00">
                  <c:v>4404.0844469371568</c:v>
                </c:pt>
                <c:pt idx="4488" formatCode="0.00">
                  <c:v>4403.9990150832391</c:v>
                </c:pt>
                <c:pt idx="4489" formatCode="0.00">
                  <c:v>4403.839696220527</c:v>
                </c:pt>
                <c:pt idx="4490" formatCode="0.00">
                  <c:v>4404.0544303398347</c:v>
                </c:pt>
                <c:pt idx="4491" formatCode="0.00">
                  <c:v>4403.9874702381148</c:v>
                </c:pt>
                <c:pt idx="4492" formatCode="0.00">
                  <c:v>4403.9551446717678</c:v>
                </c:pt>
                <c:pt idx="4493" formatCode="0.00">
                  <c:v>4403.9597626098175</c:v>
                </c:pt>
                <c:pt idx="4494" formatCode="0.00">
                  <c:v>4404.0544303398347</c:v>
                </c:pt>
                <c:pt idx="4495" formatCode="0.00">
                  <c:v>4403.9782343620163</c:v>
                </c:pt>
                <c:pt idx="4496" formatCode="0.00">
                  <c:v>4403.9643805478672</c:v>
                </c:pt>
                <c:pt idx="4497" formatCode="0.00">
                  <c:v>4403.9759253929915</c:v>
                </c:pt>
                <c:pt idx="4498" formatCode="0.00">
                  <c:v>4404.0636662159341</c:v>
                </c:pt>
                <c:pt idx="4499" formatCode="0.00">
                  <c:v>4404.0682841539838</c:v>
                </c:pt>
                <c:pt idx="4500" formatCode="0.00">
                  <c:v>4404.0636662159341</c:v>
                </c:pt>
                <c:pt idx="4501" formatCode="0.00">
                  <c:v>4404.0428854947104</c:v>
                </c:pt>
                <c:pt idx="4502" formatCode="0.00">
                  <c:v>4404.1421711627772</c:v>
                </c:pt>
                <c:pt idx="4503" formatCode="0.00">
                  <c:v>4404.0752110610583</c:v>
                </c:pt>
                <c:pt idx="4504" formatCode="0.00">
                  <c:v>4404.1329352866778</c:v>
                </c:pt>
                <c:pt idx="4505" formatCode="0.00">
                  <c:v>4404.0729020920335</c:v>
                </c:pt>
                <c:pt idx="4506" formatCode="0.00">
                  <c:v>4404.1167725035048</c:v>
                </c:pt>
                <c:pt idx="4507" formatCode="0.00">
                  <c:v>4404.0544303398347</c:v>
                </c:pt>
                <c:pt idx="4508" formatCode="0.00">
                  <c:v>4404.1329352866778</c:v>
                </c:pt>
                <c:pt idx="4509" formatCode="0.00">
                  <c:v>4404.0613572469092</c:v>
                </c:pt>
                <c:pt idx="4510" formatCode="0.00">
                  <c:v>4404.1006097203308</c:v>
                </c:pt>
                <c:pt idx="4511" formatCode="0.00">
                  <c:v>4404.0359585876358</c:v>
                </c:pt>
                <c:pt idx="4512" formatCode="0.00">
                  <c:v>4404.1883505432734</c:v>
                </c:pt>
                <c:pt idx="4513" formatCode="0.00">
                  <c:v>4404.3361245608612</c:v>
                </c:pt>
                <c:pt idx="4514" formatCode="0.00">
                  <c:v>4404.2368388927944</c:v>
                </c:pt>
                <c:pt idx="4515" formatCode="0.00">
                  <c:v>4404.1514070388766</c:v>
                </c:pt>
                <c:pt idx="4516" formatCode="0.00">
                  <c:v>4404.1144635344799</c:v>
                </c:pt>
                <c:pt idx="4517" formatCode="0.00">
                  <c:v>4403.9782343620163</c:v>
                </c:pt>
                <c:pt idx="4518" formatCode="0.00">
                  <c:v>4404.0059419903137</c:v>
                </c:pt>
                <c:pt idx="4519" formatCode="0.00">
                  <c:v>4404.0105599283634</c:v>
                </c:pt>
                <c:pt idx="4520" formatCode="0.00">
                  <c:v>4404.0105599283634</c:v>
                </c:pt>
                <c:pt idx="4521" formatCode="0.00">
                  <c:v>4403.9412908576187</c:v>
                </c:pt>
                <c:pt idx="4522" formatCode="0.00">
                  <c:v>4403.9274370434705</c:v>
                </c:pt>
                <c:pt idx="4523" formatCode="0.00">
                  <c:v>4403.8904935390728</c:v>
                </c:pt>
                <c:pt idx="4524" formatCode="0.00">
                  <c:v>4403.9874702381148</c:v>
                </c:pt>
                <c:pt idx="4525" formatCode="0.00">
                  <c:v>4403.9967061142142</c:v>
                </c:pt>
                <c:pt idx="4526" formatCode="0.00">
                  <c:v>4404.0036330212888</c:v>
                </c:pt>
                <c:pt idx="4527" formatCode="0.00">
                  <c:v>4403.9412908576187</c:v>
                </c:pt>
                <c:pt idx="4528" formatCode="0.00">
                  <c:v>4403.9943971451894</c:v>
                </c:pt>
                <c:pt idx="4529" formatCode="0.00">
                  <c:v>4403.98516126909</c:v>
                </c:pt>
                <c:pt idx="4530" formatCode="0.00">
                  <c:v>4403.9713074549418</c:v>
                </c:pt>
                <c:pt idx="4531" formatCode="0.00">
                  <c:v>4403.9205101363959</c:v>
                </c:pt>
                <c:pt idx="4532" formatCode="0.00">
                  <c:v>4403.9205101363959</c:v>
                </c:pt>
                <c:pt idx="4533" formatCode="0.00">
                  <c:v>4403.9274370434705</c:v>
                </c:pt>
                <c:pt idx="4534" formatCode="0.00">
                  <c:v>4404.0197958044628</c:v>
                </c:pt>
                <c:pt idx="4535" formatCode="0.00">
                  <c:v>4403.9666895168921</c:v>
                </c:pt>
                <c:pt idx="4536" formatCode="0.00">
                  <c:v>4404.0082509593385</c:v>
                </c:pt>
                <c:pt idx="4537" formatCode="0.00">
                  <c:v>4404.0105599283634</c:v>
                </c:pt>
                <c:pt idx="4538" formatCode="0.00">
                  <c:v>4404.1444801318021</c:v>
                </c:pt>
                <c:pt idx="4539" formatCode="0.00">
                  <c:v>4404.1329352866778</c:v>
                </c:pt>
                <c:pt idx="4540" formatCode="0.00">
                  <c:v>4404.1444801318021</c:v>
                </c:pt>
                <c:pt idx="4541" formatCode="0.00">
                  <c:v>4404.2599285830429</c:v>
                </c:pt>
                <c:pt idx="4542" formatCode="0.00">
                  <c:v>4404.1883505432734</c:v>
                </c:pt>
                <c:pt idx="4543" formatCode="0.00">
                  <c:v>4404.1260083796042</c:v>
                </c:pt>
                <c:pt idx="4544" formatCode="0.00">
                  <c:v>4403.9182011673711</c:v>
                </c:pt>
                <c:pt idx="4545" formatCode="0.00">
                  <c:v>4403.8951114771226</c:v>
                </c:pt>
                <c:pt idx="4546" formatCode="0.00">
                  <c:v>4403.9158921983462</c:v>
                </c:pt>
                <c:pt idx="4547" formatCode="0.00">
                  <c:v>4403.8650948798004</c:v>
                </c:pt>
                <c:pt idx="4548" formatCode="0.00">
                  <c:v>4403.8420051895519</c:v>
                </c:pt>
                <c:pt idx="4549" formatCode="0.00">
                  <c:v>4403.8189154993042</c:v>
                </c:pt>
                <c:pt idx="4550" formatCode="0.00">
                  <c:v>4403.8835666319983</c:v>
                </c:pt>
                <c:pt idx="4551" formatCode="0.00">
                  <c:v>4403.8720217868749</c:v>
                </c:pt>
                <c:pt idx="4552" formatCode="0.00">
                  <c:v>4403.8443141585767</c:v>
                </c:pt>
                <c:pt idx="4553" formatCode="0.00">
                  <c:v>4403.8304603444285</c:v>
                </c:pt>
                <c:pt idx="4554" formatCode="0.00">
                  <c:v>4403.8743307558998</c:v>
                </c:pt>
                <c:pt idx="4555" formatCode="0.00">
                  <c:v>4403.7865899329563</c:v>
                </c:pt>
                <c:pt idx="4556" formatCode="0.00">
                  <c:v>4403.8027527161303</c:v>
                </c:pt>
                <c:pt idx="4557" formatCode="0.00">
                  <c:v>4403.8004437471054</c:v>
                </c:pt>
                <c:pt idx="4558" formatCode="0.00">
                  <c:v>4403.8466231276016</c:v>
                </c:pt>
                <c:pt idx="4559" formatCode="0.00">
                  <c:v>4403.7888989019812</c:v>
                </c:pt>
                <c:pt idx="4560" formatCode="0.00">
                  <c:v>4403.9020383841971</c:v>
                </c:pt>
                <c:pt idx="4561" formatCode="0.00">
                  <c:v>4403.9089652912717</c:v>
                </c:pt>
                <c:pt idx="4562" formatCode="0.00">
                  <c:v>4403.9482177646933</c:v>
                </c:pt>
                <c:pt idx="4563" formatCode="0.00">
                  <c:v>4403.8212244683291</c:v>
                </c:pt>
                <c:pt idx="4564" formatCode="0.00">
                  <c:v>4403.9020383841971</c:v>
                </c:pt>
                <c:pt idx="4565" formatCode="0.00">
                  <c:v>4403.8189154993042</c:v>
                </c:pt>
                <c:pt idx="4566" formatCode="0.00">
                  <c:v>4403.8420051895519</c:v>
                </c:pt>
                <c:pt idx="4567" formatCode="0.00">
                  <c:v>4403.7796630258827</c:v>
                </c:pt>
                <c:pt idx="4568" formatCode="0.00">
                  <c:v>4403.7819719949075</c:v>
                </c:pt>
                <c:pt idx="4569" formatCode="0.00">
                  <c:v>4403.7981347780806</c:v>
                </c:pt>
                <c:pt idx="4570" formatCode="0.00">
                  <c:v>4403.8720217868749</c:v>
                </c:pt>
                <c:pt idx="4571" formatCode="0.00">
                  <c:v>4403.8004437471054</c:v>
                </c:pt>
                <c:pt idx="4572" formatCode="0.00">
                  <c:v>4403.7381015834353</c:v>
                </c:pt>
                <c:pt idx="4573" formatCode="0.00">
                  <c:v>4403.710393955138</c:v>
                </c:pt>
                <c:pt idx="4574" formatCode="0.00">
                  <c:v>4403.8027527161303</c:v>
                </c:pt>
                <c:pt idx="4575" formatCode="0.00">
                  <c:v>4403.6919222029392</c:v>
                </c:pt>
                <c:pt idx="4576" formatCode="0.00">
                  <c:v>4403.7357926144105</c:v>
                </c:pt>
                <c:pt idx="4577" formatCode="0.00">
                  <c:v>4403.726556738312</c:v>
                </c:pt>
                <c:pt idx="4578" formatCode="0.00">
                  <c:v>4403.7935168400309</c:v>
                </c:pt>
                <c:pt idx="4579" formatCode="0.00">
                  <c:v>4403.7242477692871</c:v>
                </c:pt>
                <c:pt idx="4580" formatCode="0.00">
                  <c:v>4403.7196298312374</c:v>
                </c:pt>
                <c:pt idx="4581" formatCode="0.00">
                  <c:v>4403.7219388002623</c:v>
                </c:pt>
                <c:pt idx="4582" formatCode="0.00">
                  <c:v>4403.8050616851551</c:v>
                </c:pt>
                <c:pt idx="4583" formatCode="0.00">
                  <c:v>4403.742719521485</c:v>
                </c:pt>
                <c:pt idx="4584" formatCode="0.00">
                  <c:v>4403.7658092117335</c:v>
                </c:pt>
                <c:pt idx="4585" formatCode="0.00">
                  <c:v>4403.7727361188081</c:v>
                </c:pt>
                <c:pt idx="4586" formatCode="0.00">
                  <c:v>4403.8327693134524</c:v>
                </c:pt>
                <c:pt idx="4587" formatCode="0.00">
                  <c:v>4403.8258424063788</c:v>
                </c:pt>
                <c:pt idx="4588" formatCode="0.00">
                  <c:v>4403.8858756010231</c:v>
                </c:pt>
                <c:pt idx="4589" formatCode="0.00">
                  <c:v>4403.8604769417507</c:v>
                </c:pt>
                <c:pt idx="4590" formatCode="0.00">
                  <c:v>4403.9620715788424</c:v>
                </c:pt>
                <c:pt idx="4591" formatCode="0.00">
                  <c:v>4403.9320549815193</c:v>
                </c:pt>
                <c:pt idx="4592" formatCode="0.00">
                  <c:v>4403.9251280744456</c:v>
                </c:pt>
                <c:pt idx="4593" formatCode="0.00">
                  <c:v>4403.8766397249246</c:v>
                </c:pt>
                <c:pt idx="4594" formatCode="0.00">
                  <c:v>4403.9920881761645</c:v>
                </c:pt>
                <c:pt idx="4595" formatCode="0.00">
                  <c:v>4403.9297460124953</c:v>
                </c:pt>
                <c:pt idx="4596" formatCode="0.00">
                  <c:v>4403.9782343620163</c:v>
                </c:pt>
                <c:pt idx="4597" formatCode="0.00">
                  <c:v>4403.7381015834353</c:v>
                </c:pt>
                <c:pt idx="4598" formatCode="0.00">
                  <c:v>4403.8327693134534</c:v>
                </c:pt>
                <c:pt idx="4599" formatCode="0.00">
                  <c:v>4403.7288657073368</c:v>
                </c:pt>
                <c:pt idx="4600" formatCode="0.00">
                  <c:v>4403.7704271497832</c:v>
                </c:pt>
                <c:pt idx="4601" formatCode="0.00">
                  <c:v>4403.7381015834353</c:v>
                </c:pt>
                <c:pt idx="4602" formatCode="0.00">
                  <c:v>4403.742719521485</c:v>
                </c:pt>
                <c:pt idx="4603" formatCode="0.00">
                  <c:v>4403.7057760170883</c:v>
                </c:pt>
                <c:pt idx="4604" formatCode="0.00">
                  <c:v>4403.6849952958655</c:v>
                </c:pt>
                <c:pt idx="4605" formatCode="0.00">
                  <c:v>4403.7034670480634</c:v>
                </c:pt>
                <c:pt idx="4606" formatCode="0.00">
                  <c:v>4403.7404105524602</c:v>
                </c:pt>
                <c:pt idx="4607" formatCode="0.00">
                  <c:v>4403.7011580790386</c:v>
                </c:pt>
                <c:pt idx="4608" formatCode="0.00">
                  <c:v>4403.694231171964</c:v>
                </c:pt>
                <c:pt idx="4609" formatCode="0.00">
                  <c:v>4403.7565733356341</c:v>
                </c:pt>
                <c:pt idx="4610" formatCode="0.00">
                  <c:v>4403.7958258090557</c:v>
                </c:pt>
                <c:pt idx="4611" formatCode="0.00">
                  <c:v>4403.7450284905099</c:v>
                </c:pt>
                <c:pt idx="4612" formatCode="0.00">
                  <c:v>4403.8004437471054</c:v>
                </c:pt>
                <c:pt idx="4613" formatCode="0.00">
                  <c:v>4403.7796630258827</c:v>
                </c:pt>
                <c:pt idx="4614" formatCode="0.00">
                  <c:v>4403.80737065418</c:v>
                </c:pt>
                <c:pt idx="4615" formatCode="0.00">
                  <c:v>4403.7496464285596</c:v>
                </c:pt>
                <c:pt idx="4616" formatCode="0.00">
                  <c:v>4403.678068388791</c:v>
                </c:pt>
                <c:pt idx="4617" formatCode="0.00">
                  <c:v>4403.7057760170883</c:v>
                </c:pt>
                <c:pt idx="4618" formatCode="0.00">
                  <c:v>4403.7242477692871</c:v>
                </c:pt>
                <c:pt idx="4619" formatCode="0.00">
                  <c:v>4403.7127029241628</c:v>
                </c:pt>
                <c:pt idx="4620" formatCode="0.00">
                  <c:v>4403.7404105524602</c:v>
                </c:pt>
                <c:pt idx="4621" formatCode="0.00">
                  <c:v>4403.678068388791</c:v>
                </c:pt>
                <c:pt idx="4622" formatCode="0.00">
                  <c:v>4403.7796630258827</c:v>
                </c:pt>
                <c:pt idx="4623" formatCode="0.00">
                  <c:v>4403.6965401409889</c:v>
                </c:pt>
                <c:pt idx="4624" formatCode="0.00">
                  <c:v>4403.726556738312</c:v>
                </c:pt>
                <c:pt idx="4625" formatCode="0.00">
                  <c:v>4403.6919222029392</c:v>
                </c:pt>
                <c:pt idx="4626" formatCode="0.00">
                  <c:v>4403.742719521485</c:v>
                </c:pt>
                <c:pt idx="4627" formatCode="0.00">
                  <c:v>4403.7057760170883</c:v>
                </c:pt>
                <c:pt idx="4628" formatCode="0.00">
                  <c:v>4403.8858756010231</c:v>
                </c:pt>
                <c:pt idx="4629" formatCode="0.00">
                  <c:v>4403.888184570048</c:v>
                </c:pt>
                <c:pt idx="4630" formatCode="0.00">
                  <c:v>4403.8674038488252</c:v>
                </c:pt>
                <c:pt idx="4631" formatCode="0.00">
                  <c:v>4403.6503607604927</c:v>
                </c:pt>
                <c:pt idx="4632" formatCode="0.00">
                  <c:v>4403.7519553975844</c:v>
                </c:pt>
                <c:pt idx="4633" formatCode="0.00">
                  <c:v>4403.7288657073368</c:v>
                </c:pt>
                <c:pt idx="4634" formatCode="0.00">
                  <c:v>4403.7357926144105</c:v>
                </c:pt>
                <c:pt idx="4635" formatCode="0.00">
                  <c:v>4403.50027777388</c:v>
                </c:pt>
                <c:pt idx="4636" formatCode="0.00">
                  <c:v>4403.6018724109717</c:v>
                </c:pt>
                <c:pt idx="4637" formatCode="0.00">
                  <c:v>4403.5464571543762</c:v>
                </c:pt>
                <c:pt idx="4638" formatCode="0.00">
                  <c:v>4403.5741647826744</c:v>
                </c:pt>
                <c:pt idx="4639" formatCode="0.00">
                  <c:v>4403.5510750924259</c:v>
                </c:pt>
                <c:pt idx="4640" formatCode="0.00">
                  <c:v>4403.6572876675673</c:v>
                </c:pt>
                <c:pt idx="4641" formatCode="0.00">
                  <c:v>4403.7196298312374</c:v>
                </c:pt>
                <c:pt idx="4642" formatCode="0.00">
                  <c:v>4403.8697128178501</c:v>
                </c:pt>
                <c:pt idx="4643" formatCode="0.00">
                  <c:v>4403.8304603444285</c:v>
                </c:pt>
                <c:pt idx="4644" formatCode="0.00">
                  <c:v>4403.8674038488252</c:v>
                </c:pt>
                <c:pt idx="4645" formatCode="0.00">
                  <c:v>4403.7658092117335</c:v>
                </c:pt>
                <c:pt idx="4646" formatCode="0.00">
                  <c:v>4403.7127029241628</c:v>
                </c:pt>
                <c:pt idx="4647" formatCode="0.00">
                  <c:v>4403.6665235436667</c:v>
                </c:pt>
                <c:pt idx="4648" formatCode="0.00">
                  <c:v>4403.5764737516993</c:v>
                </c:pt>
                <c:pt idx="4649" formatCode="0.00">
                  <c:v>4403.6318890082948</c:v>
                </c:pt>
                <c:pt idx="4650" formatCode="0.00">
                  <c:v>4403.6041813799966</c:v>
                </c:pt>
                <c:pt idx="4651" formatCode="0.00">
                  <c:v>4403.5025867429049</c:v>
                </c:pt>
                <c:pt idx="4652" formatCode="0.00">
                  <c:v>4403.4540983933839</c:v>
                </c:pt>
                <c:pt idx="4653" formatCode="0.00">
                  <c:v>4403.5187495260789</c:v>
                </c:pt>
                <c:pt idx="4654" formatCode="0.00">
                  <c:v>4403.4125369509375</c:v>
                </c:pt>
                <c:pt idx="4655" formatCode="0.00">
                  <c:v>4403.5949455038972</c:v>
                </c:pt>
                <c:pt idx="4656" formatCode="0.00">
                  <c:v>4403.5418392163265</c:v>
                </c:pt>
                <c:pt idx="4657" formatCode="0.00">
                  <c:v>4403.6526697295176</c:v>
                </c:pt>
                <c:pt idx="4658" formatCode="0.00">
                  <c:v>4403.6064903490214</c:v>
                </c:pt>
                <c:pt idx="4659" formatCode="0.00">
                  <c:v>4403.5187495260789</c:v>
                </c:pt>
                <c:pt idx="4660" formatCode="0.00">
                  <c:v>4403.5048957119297</c:v>
                </c:pt>
                <c:pt idx="4661" formatCode="0.00">
                  <c:v>4403.4933508668055</c:v>
                </c:pt>
                <c:pt idx="4662" formatCode="0.00">
                  <c:v>4403.4979688048552</c:v>
                </c:pt>
                <c:pt idx="4663" formatCode="0.00">
                  <c:v>4403.4725701455827</c:v>
                </c:pt>
                <c:pt idx="4664" formatCode="0.00">
                  <c:v>4403.2624539643248</c:v>
                </c:pt>
                <c:pt idx="4665" formatCode="0.00">
                  <c:v>4403.2647629333496</c:v>
                </c:pt>
                <c:pt idx="4666" formatCode="0.00">
                  <c:v>4403.3155602518955</c:v>
                </c:pt>
                <c:pt idx="4667" formatCode="0.00">
                  <c:v>4403.2578360262751</c:v>
                </c:pt>
                <c:pt idx="4668" formatCode="0.00">
                  <c:v>4403.1770221104071</c:v>
                </c:pt>
                <c:pt idx="4669" formatCode="0.00">
                  <c:v>4403.3017064377464</c:v>
                </c:pt>
                <c:pt idx="4670" formatCode="0.00">
                  <c:v>4403.387138291665</c:v>
                </c:pt>
                <c:pt idx="4671" formatCode="0.00">
                  <c:v>4403.3986831367883</c:v>
                </c:pt>
                <c:pt idx="4672" formatCode="0.00">
                  <c:v>4403.2947795306718</c:v>
                </c:pt>
                <c:pt idx="4673" formatCode="0.00">
                  <c:v>4403.3501947872674</c:v>
                </c:pt>
                <c:pt idx="4674" formatCode="0.00">
                  <c:v>4403.4702611765579</c:v>
                </c:pt>
                <c:pt idx="4675" formatCode="0.00">
                  <c:v>4403.3640486014165</c:v>
                </c:pt>
                <c:pt idx="4676" formatCode="0.00">
                  <c:v>4403.3294140660446</c:v>
                </c:pt>
                <c:pt idx="4677" formatCode="0.00">
                  <c:v>4403.3686665394662</c:v>
                </c:pt>
                <c:pt idx="4678" formatCode="0.00">
                  <c:v>4403.5025867429049</c:v>
                </c:pt>
                <c:pt idx="4679" formatCode="0.00">
                  <c:v>4403.5256764331534</c:v>
                </c:pt>
                <c:pt idx="4680" formatCode="0.00">
                  <c:v>4403.5187495260789</c:v>
                </c:pt>
                <c:pt idx="4681" formatCode="0.00">
                  <c:v>4403.5210584951037</c:v>
                </c:pt>
                <c:pt idx="4682" formatCode="0.00">
                  <c:v>4403.5626199375502</c:v>
                </c:pt>
                <c:pt idx="4683" formatCode="0.00">
                  <c:v>4403.4633342694833</c:v>
                </c:pt>
                <c:pt idx="4684" formatCode="0.00">
                  <c:v>4403.4610253004585</c:v>
                </c:pt>
                <c:pt idx="4685" formatCode="0.00">
                  <c:v>4403.4794970526573</c:v>
                </c:pt>
                <c:pt idx="4686" formatCode="0.00">
                  <c:v>4403.532603340228</c:v>
                </c:pt>
                <c:pt idx="4687" formatCode="0.00">
                  <c:v>4403.4910418977806</c:v>
                </c:pt>
                <c:pt idx="4688" formatCode="0.00">
                  <c:v>4403.5256764331534</c:v>
                </c:pt>
                <c:pt idx="4689" formatCode="0.00">
                  <c:v>4403.6064903490214</c:v>
                </c:pt>
                <c:pt idx="4690" formatCode="0.00">
                  <c:v>4403.5949455038972</c:v>
                </c:pt>
                <c:pt idx="4691" formatCode="0.00">
                  <c:v>4403.4240817960617</c:v>
                </c:pt>
                <c:pt idx="4692" formatCode="0.00">
                  <c:v>4403.4702611765579</c:v>
                </c:pt>
                <c:pt idx="4693" formatCode="0.00">
                  <c:v>4403.4540983933839</c:v>
                </c:pt>
                <c:pt idx="4694" formatCode="0.00">
                  <c:v>4403.50027777388</c:v>
                </c:pt>
                <c:pt idx="4695" formatCode="0.00">
                  <c:v>4403.4494804553342</c:v>
                </c:pt>
                <c:pt idx="4696" formatCode="0.00">
                  <c:v>4403.4263907650866</c:v>
                </c:pt>
                <c:pt idx="4697" formatCode="0.00">
                  <c:v>4403.3478858182425</c:v>
                </c:pt>
                <c:pt idx="4698" formatCode="0.00">
                  <c:v>4403.5118226190043</c:v>
                </c:pt>
                <c:pt idx="4699" formatCode="0.00">
                  <c:v>4403.419463858012</c:v>
                </c:pt>
                <c:pt idx="4700" formatCode="0.00">
                  <c:v>4403.4263907650866</c:v>
                </c:pt>
                <c:pt idx="4701" formatCode="0.00">
                  <c:v>4403.451789424359</c:v>
                </c:pt>
                <c:pt idx="4702" formatCode="0.00">
                  <c:v>4403.5510750924259</c:v>
                </c:pt>
                <c:pt idx="4703" formatCode="0.00">
                  <c:v>4403.4794970526573</c:v>
                </c:pt>
                <c:pt idx="4704" formatCode="0.00">
                  <c:v>4403.516440557054</c:v>
                </c:pt>
                <c:pt idx="4705" formatCode="0.00">
                  <c:v>4403.4864239597318</c:v>
                </c:pt>
                <c:pt idx="4706" formatCode="0.00">
                  <c:v>4403.548766123401</c:v>
                </c:pt>
                <c:pt idx="4707" formatCode="0.00">
                  <c:v>4403.5580019995004</c:v>
                </c:pt>
                <c:pt idx="4708" formatCode="0.00">
                  <c:v>4403.5372212782777</c:v>
                </c:pt>
                <c:pt idx="4709" formatCode="0.00">
                  <c:v>4403.5349123092528</c:v>
                </c:pt>
                <c:pt idx="4710" formatCode="0.00">
                  <c:v>4403.581091689749</c:v>
                </c:pt>
                <c:pt idx="4711" formatCode="0.00">
                  <c:v>4403.5787827207241</c:v>
                </c:pt>
                <c:pt idx="4712" formatCode="0.00">
                  <c:v>4403.5880185968226</c:v>
                </c:pt>
                <c:pt idx="4713" formatCode="0.00">
                  <c:v>4403.5233674641286</c:v>
                </c:pt>
                <c:pt idx="4714" formatCode="0.00">
                  <c:v>4403.5372212782777</c:v>
                </c:pt>
                <c:pt idx="4715" formatCode="0.00">
                  <c:v>4403.5141315880292</c:v>
                </c:pt>
                <c:pt idx="4716" formatCode="0.00">
                  <c:v>4403.4771880836324</c:v>
                </c:pt>
                <c:pt idx="4717" formatCode="0.00">
                  <c:v>4403.4864239597318</c:v>
                </c:pt>
                <c:pt idx="4718" formatCode="0.00">
                  <c:v>4403.4748791146076</c:v>
                </c:pt>
                <c:pt idx="4719" formatCode="0.00">
                  <c:v>4403.4540983933839</c:v>
                </c:pt>
                <c:pt idx="4720" formatCode="0.00">
                  <c:v>4403.4102279819126</c:v>
                </c:pt>
                <c:pt idx="4721" formatCode="0.00">
                  <c:v>4403.3640486014165</c:v>
                </c:pt>
                <c:pt idx="4722" formatCode="0.00">
                  <c:v>4403.4125369509375</c:v>
                </c:pt>
                <c:pt idx="4723" formatCode="0.00">
                  <c:v>4403.4056100438629</c:v>
                </c:pt>
                <c:pt idx="4724" formatCode="0.00">
                  <c:v>4403.3247961279949</c:v>
                </c:pt>
                <c:pt idx="4725" formatCode="0.00">
                  <c:v>4403.3132512828706</c:v>
                </c:pt>
                <c:pt idx="4726" formatCode="0.00">
                  <c:v>4403.3501947872674</c:v>
                </c:pt>
                <c:pt idx="4727" formatCode="0.00">
                  <c:v>4403.3548127253171</c:v>
                </c:pt>
                <c:pt idx="4728" formatCode="0.00">
                  <c:v>4403.241673243102</c:v>
                </c:pt>
                <c:pt idx="4729" formatCode="0.00">
                  <c:v>4403.2716898404242</c:v>
                </c:pt>
                <c:pt idx="4730" formatCode="0.00">
                  <c:v>4403.3478858182425</c:v>
                </c:pt>
                <c:pt idx="4731" formatCode="0.00">
                  <c:v>4403.3617396323916</c:v>
                </c:pt>
                <c:pt idx="4732" formatCode="0.00">
                  <c:v>4403.3017064377464</c:v>
                </c:pt>
                <c:pt idx="4733" formatCode="0.00">
                  <c:v>4403.4263907650866</c:v>
                </c:pt>
                <c:pt idx="4734" formatCode="0.00">
                  <c:v>4403.4979688048552</c:v>
                </c:pt>
                <c:pt idx="4735" formatCode="0.00">
                  <c:v>4403.451789424359</c:v>
                </c:pt>
                <c:pt idx="4736" formatCode="0.00">
                  <c:v>4403.3340320040943</c:v>
                </c:pt>
                <c:pt idx="4737" formatCode="0.00">
                  <c:v>4403.2601449952999</c:v>
                </c:pt>
                <c:pt idx="4738" formatCode="0.00">
                  <c:v>4403.4240817960617</c:v>
                </c:pt>
                <c:pt idx="4739" formatCode="0.00">
                  <c:v>4403.4009921058132</c:v>
                </c:pt>
                <c:pt idx="4740" formatCode="0.00">
                  <c:v>4403.4171548889872</c:v>
                </c:pt>
                <c:pt idx="4741" formatCode="0.00">
                  <c:v>4403.4379356102108</c:v>
                </c:pt>
                <c:pt idx="4742" formatCode="0.00">
                  <c:v>4403.5141315880292</c:v>
                </c:pt>
                <c:pt idx="4743" formatCode="0.00">
                  <c:v>4403.4263907650866</c:v>
                </c:pt>
                <c:pt idx="4744" formatCode="0.00">
                  <c:v>4403.4148459199623</c:v>
                </c:pt>
                <c:pt idx="4745" formatCode="0.00">
                  <c:v>4403.387138291665</c:v>
                </c:pt>
                <c:pt idx="4746" formatCode="0.00">
                  <c:v>4403.4402445792348</c:v>
                </c:pt>
                <c:pt idx="4747" formatCode="0.00">
                  <c:v>4403.3501947872674</c:v>
                </c:pt>
                <c:pt idx="4748" formatCode="0.00">
                  <c:v>4403.3409589111689</c:v>
                </c:pt>
                <c:pt idx="4749" formatCode="0.00">
                  <c:v>4403.3155602518955</c:v>
                </c:pt>
                <c:pt idx="4750" formatCode="0.00">
                  <c:v>4403.3917562297138</c:v>
                </c:pt>
                <c:pt idx="4751" formatCode="0.00">
                  <c:v>4403.32248715897</c:v>
                </c:pt>
                <c:pt idx="4752" formatCode="0.00">
                  <c:v>4403.2647629333496</c:v>
                </c:pt>
                <c:pt idx="4753" formatCode="0.00">
                  <c:v>4403.2139656148038</c:v>
                </c:pt>
                <c:pt idx="4754" formatCode="0.00">
                  <c:v>4403.3640486014165</c:v>
                </c:pt>
                <c:pt idx="4755" formatCode="0.00">
                  <c:v>4403.3017064377464</c:v>
                </c:pt>
                <c:pt idx="4756" formatCode="0.00">
                  <c:v>4403.241673243102</c:v>
                </c:pt>
                <c:pt idx="4757" formatCode="0.00">
                  <c:v>4403.1839490174816</c:v>
                </c:pt>
                <c:pt idx="4758" formatCode="0.00">
                  <c:v>4403.3132512828706</c:v>
                </c:pt>
                <c:pt idx="4759" formatCode="0.00">
                  <c:v>4403.2670719023745</c:v>
                </c:pt>
                <c:pt idx="4760" formatCode="0.00">
                  <c:v>4403.1908759245562</c:v>
                </c:pt>
                <c:pt idx="4761" formatCode="0.00">
                  <c:v>4403.2185835528535</c:v>
                </c:pt>
                <c:pt idx="4762" formatCode="0.00">
                  <c:v>4403.290161592623</c:v>
                </c:pt>
                <c:pt idx="4763" formatCode="0.00">
                  <c:v>4403.3017064377464</c:v>
                </c:pt>
                <c:pt idx="4764" formatCode="0.00">
                  <c:v>4403.2555270572502</c:v>
                </c:pt>
                <c:pt idx="4765" formatCode="0.00">
                  <c:v>4403.2370553050523</c:v>
                </c:pt>
                <c:pt idx="4766" formatCode="0.00">
                  <c:v>4403.3155602518955</c:v>
                </c:pt>
                <c:pt idx="4767" formatCode="0.00">
                  <c:v>4403.3132512828706</c:v>
                </c:pt>
                <c:pt idx="4768" formatCode="0.00">
                  <c:v>4403.3017064377464</c:v>
                </c:pt>
                <c:pt idx="4769" formatCode="0.00">
                  <c:v>4403.2716898404242</c:v>
                </c:pt>
                <c:pt idx="4770" formatCode="0.00">
                  <c:v>4403.3294140660446</c:v>
                </c:pt>
                <c:pt idx="4771" formatCode="0.00">
                  <c:v>4403.2970884996967</c:v>
                </c:pt>
                <c:pt idx="4772" formatCode="0.00">
                  <c:v>4403.2347463360275</c:v>
                </c:pt>
                <c:pt idx="4773" formatCode="0.00">
                  <c:v>4403.2116566457789</c:v>
                </c:pt>
                <c:pt idx="4774" formatCode="0.00">
                  <c:v>4403.3063243757961</c:v>
                </c:pt>
                <c:pt idx="4775" formatCode="0.00">
                  <c:v>4403.3478858182425</c:v>
                </c:pt>
                <c:pt idx="4776" formatCode="0.00">
                  <c:v>4403.2786167474987</c:v>
                </c:pt>
                <c:pt idx="4777" formatCode="0.00">
                  <c:v>4403.3109423138458</c:v>
                </c:pt>
                <c:pt idx="4778" formatCode="0.00">
                  <c:v>4403.387138291665</c:v>
                </c:pt>
                <c:pt idx="4779" formatCode="0.00">
                  <c:v>4403.4009921058132</c:v>
                </c:pt>
                <c:pt idx="4780" formatCode="0.00">
                  <c:v>4403.3917562297138</c:v>
                </c:pt>
                <c:pt idx="4781" formatCode="0.00">
                  <c:v>4403.2970884996967</c:v>
                </c:pt>
                <c:pt idx="4782" formatCode="0.00">
                  <c:v>4403.2347463360275</c:v>
                </c:pt>
                <c:pt idx="4783" formatCode="0.00">
                  <c:v>4403.2716898404242</c:v>
                </c:pt>
                <c:pt idx="4784" formatCode="0.00">
                  <c:v>4403.2116566457789</c:v>
                </c:pt>
                <c:pt idx="4785" formatCode="0.00">
                  <c:v>4403.1770221104071</c:v>
                </c:pt>
                <c:pt idx="4786" formatCode="0.00">
                  <c:v>4403.2578360262751</c:v>
                </c:pt>
                <c:pt idx="4787" formatCode="0.00">
                  <c:v>4403.2509091192005</c:v>
                </c:pt>
                <c:pt idx="4788" formatCode="0.00">
                  <c:v>4403.2185835528535</c:v>
                </c:pt>
                <c:pt idx="4789" formatCode="0.00">
                  <c:v>4403.2509091192005</c:v>
                </c:pt>
                <c:pt idx="4790" formatCode="0.00">
                  <c:v>4403.2809257165236</c:v>
                </c:pt>
                <c:pt idx="4791" formatCode="0.00">
                  <c:v>4403.2832346855485</c:v>
                </c:pt>
                <c:pt idx="4792" formatCode="0.00">
                  <c:v>4403.273998809449</c:v>
                </c:pt>
                <c:pt idx="4793" formatCode="0.00">
                  <c:v>4403.1931848935801</c:v>
                </c:pt>
                <c:pt idx="4794" formatCode="0.00">
                  <c:v>4403.3155602518955</c:v>
                </c:pt>
                <c:pt idx="4795" formatCode="0.00">
                  <c:v>4403.2162745838286</c:v>
                </c:pt>
                <c:pt idx="4796" formatCode="0.00">
                  <c:v>4403.2162745838286</c:v>
                </c:pt>
                <c:pt idx="4797" formatCode="0.00">
                  <c:v>4403.1562413891834</c:v>
                </c:pt>
                <c:pt idx="4798" formatCode="0.00">
                  <c:v>4403.3178692209203</c:v>
                </c:pt>
                <c:pt idx="4799" formatCode="0.00">
                  <c:v>4403.3178692209203</c:v>
                </c:pt>
                <c:pt idx="4800" formatCode="0.00">
                  <c:v>4403.2786167474987</c:v>
                </c:pt>
                <c:pt idx="4801" formatCode="0.00">
                  <c:v>4403.2693808713993</c:v>
                </c:pt>
                <c:pt idx="4802" formatCode="0.00">
                  <c:v>4403.3963741677635</c:v>
                </c:pt>
                <c:pt idx="4803" formatCode="0.00">
                  <c:v>4403.3363409731191</c:v>
                </c:pt>
                <c:pt idx="4804" formatCode="0.00">
                  <c:v>4403.3155602518955</c:v>
                </c:pt>
                <c:pt idx="4805" formatCode="0.00">
                  <c:v>4403.2993974687215</c:v>
                </c:pt>
                <c:pt idx="4806" formatCode="0.00">
                  <c:v>4403.3963741677635</c:v>
                </c:pt>
                <c:pt idx="4807" formatCode="0.00">
                  <c:v>4403.3040154067712</c:v>
                </c:pt>
                <c:pt idx="4808" formatCode="0.00">
                  <c:v>4403.3178692209203</c:v>
                </c:pt>
                <c:pt idx="4809" formatCode="0.00">
                  <c:v>4403.2878526235982</c:v>
                </c:pt>
                <c:pt idx="4810" formatCode="0.00">
                  <c:v>4403.3432678801928</c:v>
                </c:pt>
                <c:pt idx="4811" formatCode="0.00">
                  <c:v>4403.3109423138458</c:v>
                </c:pt>
                <c:pt idx="4812" formatCode="0.00">
                  <c:v>4403.2647629333496</c:v>
                </c:pt>
                <c:pt idx="4813" formatCode="0.00">
                  <c:v>4403.3409589111689</c:v>
                </c:pt>
                <c:pt idx="4814" formatCode="0.00">
                  <c:v>4403.4471714863093</c:v>
                </c:pt>
                <c:pt idx="4815" formatCode="0.00">
                  <c:v>4403.32248715897</c:v>
                </c:pt>
                <c:pt idx="4816" formatCode="0.00">
                  <c:v>4403.3017064377464</c:v>
                </c:pt>
                <c:pt idx="4817" formatCode="0.00">
                  <c:v>4403.3455768492177</c:v>
                </c:pt>
                <c:pt idx="4818" formatCode="0.00">
                  <c:v>4403.5441481853513</c:v>
                </c:pt>
                <c:pt idx="4819" formatCode="0.00">
                  <c:v>4403.4240817960617</c:v>
                </c:pt>
                <c:pt idx="4820" formatCode="0.00">
                  <c:v>4403.4540983933839</c:v>
                </c:pt>
                <c:pt idx="4821" formatCode="0.00">
                  <c:v>4403.4956598358303</c:v>
                </c:pt>
                <c:pt idx="4822" formatCode="0.00">
                  <c:v>4403.5210584951037</c:v>
                </c:pt>
                <c:pt idx="4823" formatCode="0.00">
                  <c:v>4403.5141315880292</c:v>
                </c:pt>
                <c:pt idx="4824" formatCode="0.00">
                  <c:v>4403.5349123092528</c:v>
                </c:pt>
                <c:pt idx="4825" formatCode="0.00">
                  <c:v>4403.4564073624088</c:v>
                </c:pt>
                <c:pt idx="4826" formatCode="0.00">
                  <c:v>4403.5556930304756</c:v>
                </c:pt>
                <c:pt idx="4827" formatCode="0.00">
                  <c:v>4403.5834006587738</c:v>
                </c:pt>
                <c:pt idx="4828" formatCode="0.00">
                  <c:v>4403.6896132339143</c:v>
                </c:pt>
                <c:pt idx="4829" formatCode="0.00">
                  <c:v>4403.726556738312</c:v>
                </c:pt>
                <c:pt idx="4830" formatCode="0.00">
                  <c:v>4403.7981347780806</c:v>
                </c:pt>
                <c:pt idx="4831" formatCode="0.00">
                  <c:v>4403.8212244683291</c:v>
                </c:pt>
                <c:pt idx="4832" formatCode="0.00">
                  <c:v>4403.8096796232048</c:v>
                </c:pt>
                <c:pt idx="4833" formatCode="0.00">
                  <c:v>4403.7935168400309</c:v>
                </c:pt>
                <c:pt idx="4834" formatCode="0.00">
                  <c:v>4403.8189154993042</c:v>
                </c:pt>
                <c:pt idx="4835" formatCode="0.00">
                  <c:v>4403.8512410656513</c:v>
                </c:pt>
                <c:pt idx="4836" formatCode="0.00">
                  <c:v>4403.8674038488252</c:v>
                </c:pt>
                <c:pt idx="4837" formatCode="0.00">
                  <c:v>4403.8535500346761</c:v>
                </c:pt>
                <c:pt idx="4838" formatCode="0.00">
                  <c:v>4403.9320549815193</c:v>
                </c:pt>
                <c:pt idx="4839" formatCode="0.00">
                  <c:v>4403.9874702381148</c:v>
                </c:pt>
                <c:pt idx="4840" formatCode="0.00">
                  <c:v>4403.9597626098175</c:v>
                </c:pt>
                <c:pt idx="4841" formatCode="0.00">
                  <c:v>4403.9897792071397</c:v>
                </c:pt>
                <c:pt idx="4842" formatCode="0.00">
                  <c:v>4404.0775200300832</c:v>
                </c:pt>
                <c:pt idx="4843" formatCode="0.00">
                  <c:v>4404.0959917822811</c:v>
                </c:pt>
                <c:pt idx="4844" formatCode="0.00">
                  <c:v>4404.0844469371568</c:v>
                </c:pt>
                <c:pt idx="4845" formatCode="0.00">
                  <c:v>4404.0359585876358</c:v>
                </c:pt>
                <c:pt idx="4846" formatCode="0.00">
                  <c:v>4404.1283173486281</c:v>
                </c:pt>
                <c:pt idx="4847" formatCode="0.00">
                  <c:v>4404.1906595122982</c:v>
                </c:pt>
                <c:pt idx="4848" formatCode="0.00">
                  <c:v>4404.1721877601003</c:v>
                </c:pt>
                <c:pt idx="4849" formatCode="0.00">
                  <c:v>4404.1537160079015</c:v>
                </c:pt>
                <c:pt idx="4850" formatCode="0.00">
                  <c:v>4404.3130348706136</c:v>
                </c:pt>
                <c:pt idx="4851" formatCode="0.00">
                  <c:v>4404.2830182732905</c:v>
                </c:pt>
                <c:pt idx="4852" formatCode="0.00">
                  <c:v>4404.273782397192</c:v>
                </c:pt>
                <c:pt idx="4853" formatCode="0.00">
                  <c:v>4404.1998953883976</c:v>
                </c:pt>
                <c:pt idx="4854" formatCode="0.00">
                  <c:v>4404.2622375520677</c:v>
                </c:pt>
                <c:pt idx="4855" formatCode="0.00">
                  <c:v>4404.257619614018</c:v>
                </c:pt>
                <c:pt idx="4856" formatCode="0.00">
                  <c:v>4404.2714734281672</c:v>
                </c:pt>
                <c:pt idx="4857" formatCode="0.00">
                  <c:v>4404.1860415742485</c:v>
                </c:pt>
                <c:pt idx="4858" formatCode="0.00">
                  <c:v>4404.2299119857198</c:v>
                </c:pt>
                <c:pt idx="4859" formatCode="0.00">
                  <c:v>4404.2183671405965</c:v>
                </c:pt>
                <c:pt idx="4860" formatCode="0.00">
                  <c:v>4404.2229850786462</c:v>
                </c:pt>
                <c:pt idx="4861" formatCode="0.00">
                  <c:v>4404.1814236361988</c:v>
                </c:pt>
                <c:pt idx="4862" formatCode="0.00">
                  <c:v>4404.3037989945142</c:v>
                </c:pt>
                <c:pt idx="4863" formatCode="0.00">
                  <c:v>4404.2437657998689</c:v>
                </c:pt>
                <c:pt idx="4864" formatCode="0.00">
                  <c:v>4404.209131264497</c:v>
                </c:pt>
                <c:pt idx="4865" formatCode="0.00">
                  <c:v>4404.130626317653</c:v>
                </c:pt>
                <c:pt idx="4866" formatCode="0.00">
                  <c:v>4404.276091366216</c:v>
                </c:pt>
                <c:pt idx="4867" formatCode="0.00">
                  <c:v>4404.2114402335219</c:v>
                </c:pt>
                <c:pt idx="4868" formatCode="0.00">
                  <c:v>4404.227603016695</c:v>
                </c:pt>
                <c:pt idx="4869" formatCode="0.00">
                  <c:v>4404.1398621937524</c:v>
                </c:pt>
                <c:pt idx="4870" formatCode="0.00">
                  <c:v>4404.3268886847618</c:v>
                </c:pt>
                <c:pt idx="4871" formatCode="0.00">
                  <c:v>4404.2899451803651</c:v>
                </c:pt>
                <c:pt idx="4872" formatCode="0.00">
                  <c:v>4404.322270746713</c:v>
                </c:pt>
                <c:pt idx="4873" formatCode="0.00">
                  <c:v>4404.2206761096213</c:v>
                </c:pt>
                <c:pt idx="4874" formatCode="0.00">
                  <c:v>4404.1744967291252</c:v>
                </c:pt>
                <c:pt idx="4875" formatCode="0.00">
                  <c:v>4404.1606429149761</c:v>
                </c:pt>
                <c:pt idx="4876" formatCode="0.00">
                  <c:v>4404.2160581715716</c:v>
                </c:pt>
                <c:pt idx="4877" formatCode="0.00">
                  <c:v>4404.2391478618192</c:v>
                </c:pt>
                <c:pt idx="4878" formatCode="0.00">
                  <c:v>4404.1837326052237</c:v>
                </c:pt>
                <c:pt idx="4879" formatCode="0.00">
                  <c:v>4404.1006097203308</c:v>
                </c:pt>
                <c:pt idx="4880" formatCode="0.00">
                  <c:v>4403.9574536407927</c:v>
                </c:pt>
                <c:pt idx="4881" formatCode="0.00">
                  <c:v>4403.9459087956684</c:v>
                </c:pt>
                <c:pt idx="4882" formatCode="0.00">
                  <c:v>4404.0867559061817</c:v>
                </c:pt>
                <c:pt idx="4883" formatCode="0.00">
                  <c:v>4403.9805433310412</c:v>
                </c:pt>
                <c:pt idx="4884" formatCode="0.00">
                  <c:v>4403.9389818885938</c:v>
                </c:pt>
                <c:pt idx="4885" formatCode="0.00">
                  <c:v>4403.791207871006</c:v>
                </c:pt>
                <c:pt idx="4886" formatCode="0.00">
                  <c:v>4403.9943971451894</c:v>
                </c:pt>
                <c:pt idx="4887" formatCode="0.00">
                  <c:v>4404.0059419903137</c:v>
                </c:pt>
                <c:pt idx="4888" formatCode="0.00">
                  <c:v>4403.9205101363959</c:v>
                </c:pt>
                <c:pt idx="4889" formatCode="0.00">
                  <c:v>4403.8858756010231</c:v>
                </c:pt>
                <c:pt idx="4890" formatCode="0.00">
                  <c:v>4404.0313406495861</c:v>
                </c:pt>
                <c:pt idx="4891" formatCode="0.00">
                  <c:v>4404.0244137425125</c:v>
                </c:pt>
                <c:pt idx="4892" formatCode="0.00">
                  <c:v>4404.0659751849589</c:v>
                </c:pt>
                <c:pt idx="4893" formatCode="0.00">
                  <c:v>4403.9874702381148</c:v>
                </c:pt>
                <c:pt idx="4894" formatCode="0.00">
                  <c:v>4403.9482177646933</c:v>
                </c:pt>
                <c:pt idx="4895" formatCode="0.00">
                  <c:v>4404.0105599283634</c:v>
                </c:pt>
                <c:pt idx="4896" formatCode="0.00">
                  <c:v>4403.9967061142142</c:v>
                </c:pt>
                <c:pt idx="4897" formatCode="0.00">
                  <c:v>4403.9689984859169</c:v>
                </c:pt>
                <c:pt idx="4898" formatCode="0.00">
                  <c:v>4404.0174868354379</c:v>
                </c:pt>
                <c:pt idx="4899" formatCode="0.00">
                  <c:v>4403.9597626098175</c:v>
                </c:pt>
                <c:pt idx="4900" formatCode="0.00">
                  <c:v>4404.0636662159341</c:v>
                </c:pt>
                <c:pt idx="4901" formatCode="0.00">
                  <c:v>4404.0151778664131</c:v>
                </c:pt>
                <c:pt idx="4902" formatCode="0.00">
                  <c:v>4404.0844469371568</c:v>
                </c:pt>
                <c:pt idx="4903" formatCode="0.00">
                  <c:v>4404.0567393088595</c:v>
                </c:pt>
                <c:pt idx="4904" formatCode="0.00">
                  <c:v>4403.9782343620163</c:v>
                </c:pt>
                <c:pt idx="4905" formatCode="0.00">
                  <c:v>4403.936672919569</c:v>
                </c:pt>
                <c:pt idx="4906" formatCode="0.00">
                  <c:v>4403.9874702381148</c:v>
                </c:pt>
                <c:pt idx="4907" formatCode="0.00">
                  <c:v>4403.8443141585767</c:v>
                </c:pt>
                <c:pt idx="4908" formatCode="0.00">
                  <c:v>4403.8004437471054</c:v>
                </c:pt>
                <c:pt idx="4909" formatCode="0.00">
                  <c:v>4403.7381015834353</c:v>
                </c:pt>
                <c:pt idx="4910" formatCode="0.00">
                  <c:v>4403.8420051895519</c:v>
                </c:pt>
                <c:pt idx="4911" formatCode="0.00">
                  <c:v>4403.8581679727258</c:v>
                </c:pt>
                <c:pt idx="4912" formatCode="0.00">
                  <c:v>4403.8420051895519</c:v>
                </c:pt>
                <c:pt idx="4913" formatCode="0.00">
                  <c:v>4403.7842809639315</c:v>
                </c:pt>
                <c:pt idx="4914" formatCode="0.00">
                  <c:v>4403.9713074549418</c:v>
                </c:pt>
                <c:pt idx="4915" formatCode="0.00">
                  <c:v>4403.9066563222468</c:v>
                </c:pt>
                <c:pt idx="4916" formatCode="0.00">
                  <c:v>4403.8743307558998</c:v>
                </c:pt>
                <c:pt idx="4917" formatCode="0.00">
                  <c:v>4403.7773540568578</c:v>
                </c:pt>
                <c:pt idx="4918" formatCode="0.00">
                  <c:v>4403.8535500346761</c:v>
                </c:pt>
                <c:pt idx="4919" formatCode="0.00">
                  <c:v>4403.8004437471054</c:v>
                </c:pt>
                <c:pt idx="4920" formatCode="0.00">
                  <c:v>4403.7242477692871</c:v>
                </c:pt>
                <c:pt idx="4921" formatCode="0.00">
                  <c:v>4403.6688325126916</c:v>
                </c:pt>
                <c:pt idx="4922" formatCode="0.00">
                  <c:v>4403.7519553975844</c:v>
                </c:pt>
                <c:pt idx="4923" formatCode="0.00">
                  <c:v>4403.6503607604927</c:v>
                </c:pt>
                <c:pt idx="4924" formatCode="0.00">
                  <c:v>4403.6642145746418</c:v>
                </c:pt>
                <c:pt idx="4925" formatCode="0.00">
                  <c:v>4403.5718558136496</c:v>
                </c:pt>
                <c:pt idx="4926" formatCode="0.00">
                  <c:v>4403.7173208622125</c:v>
                </c:pt>
                <c:pt idx="4927" formatCode="0.00">
                  <c:v>4403.6642145746418</c:v>
                </c:pt>
                <c:pt idx="4928" formatCode="0.00">
                  <c:v>4403.6365069463436</c:v>
                </c:pt>
                <c:pt idx="4929" formatCode="0.00">
                  <c:v>4403.5441481853513</c:v>
                </c:pt>
                <c:pt idx="4930" formatCode="0.00">
                  <c:v>4403.6711414817164</c:v>
                </c:pt>
                <c:pt idx="4931" formatCode="0.00">
                  <c:v>4403.581091689749</c:v>
                </c:pt>
                <c:pt idx="4932" formatCode="0.00">
                  <c:v>4403.5695468446247</c:v>
                </c:pt>
                <c:pt idx="4933" formatCode="0.00">
                  <c:v>4403.5695468446247</c:v>
                </c:pt>
                <c:pt idx="4934" formatCode="0.00">
                  <c:v>4403.7242477692871</c:v>
                </c:pt>
                <c:pt idx="4935" formatCode="0.00">
                  <c:v>4403.7034670480634</c:v>
                </c:pt>
                <c:pt idx="4936" formatCode="0.00">
                  <c:v>4403.6549786985424</c:v>
                </c:pt>
                <c:pt idx="4937" formatCode="0.00">
                  <c:v>4403.5672378755999</c:v>
                </c:pt>
                <c:pt idx="4938" formatCode="0.00">
                  <c:v>4403.7173208622125</c:v>
                </c:pt>
                <c:pt idx="4939" formatCode="0.00">
                  <c:v>4403.62958003927</c:v>
                </c:pt>
                <c:pt idx="4940" formatCode="0.00">
                  <c:v>4403.6526697295176</c:v>
                </c:pt>
                <c:pt idx="4941" formatCode="0.00">
                  <c:v>4403.5626199375502</c:v>
                </c:pt>
                <c:pt idx="4942" formatCode="0.00">
                  <c:v>4403.7011580790386</c:v>
                </c:pt>
                <c:pt idx="4943" formatCode="0.00">
                  <c:v>4403.6896132339143</c:v>
                </c:pt>
                <c:pt idx="4944" formatCode="0.00">
                  <c:v>4403.6549786985424</c:v>
                </c:pt>
                <c:pt idx="4945" formatCode="0.00">
                  <c:v>4403.5603109685253</c:v>
                </c:pt>
                <c:pt idx="4946" formatCode="0.00">
                  <c:v>4403.6711414817164</c:v>
                </c:pt>
                <c:pt idx="4947" formatCode="0.00">
                  <c:v>4403.6018724109717</c:v>
                </c:pt>
                <c:pt idx="4948" formatCode="0.00">
                  <c:v>4403.6411248843933</c:v>
                </c:pt>
                <c:pt idx="4949" formatCode="0.00">
                  <c:v>4403.5949455038972</c:v>
                </c:pt>
                <c:pt idx="4950" formatCode="0.00">
                  <c:v>4403.7057760170883</c:v>
                </c:pt>
                <c:pt idx="4951" formatCode="0.00">
                  <c:v>4403.6526697295176</c:v>
                </c:pt>
                <c:pt idx="4952" formatCode="0.00">
                  <c:v>4403.613417256096</c:v>
                </c:pt>
                <c:pt idx="4953" formatCode="0.00">
                  <c:v>#N/A</c:v>
                </c:pt>
                <c:pt idx="4954" formatCode="0.00">
                  <c:v>4403.5270618145678</c:v>
                </c:pt>
                <c:pt idx="4955" formatCode="0.00">
                  <c:v>4403.5108990313947</c:v>
                </c:pt>
                <c:pt idx="4956" formatCode="0.00">
                  <c:v>4403.5155169694444</c:v>
                </c:pt>
                <c:pt idx="4957" formatCode="0.00">
                  <c:v>4403.5894039782379</c:v>
                </c:pt>
                <c:pt idx="4958" formatCode="0.00">
                  <c:v>4403.5917129472627</c:v>
                </c:pt>
                <c:pt idx="4959" formatCode="0.00">
                  <c:v>4403.6563640799577</c:v>
                </c:pt>
                <c:pt idx="4960" formatCode="0.00">
                  <c:v>4403.6263474826346</c:v>
                </c:pt>
                <c:pt idx="4961" formatCode="0.00">
                  <c:v>4403.651746141908</c:v>
                </c:pt>
                <c:pt idx="4962" formatCode="0.00">
                  <c:v>4403.6286564516595</c:v>
                </c:pt>
                <c:pt idx="4963" formatCode="0.00">
                  <c:v>4403.6794537702053</c:v>
                </c:pt>
                <c:pt idx="4964" formatCode="0.00">
                  <c:v>4403.6332743897092</c:v>
                </c:pt>
                <c:pt idx="4965" formatCode="0.00">
                  <c:v>4403.684071708255</c:v>
                </c:pt>
                <c:pt idx="4966" formatCode="0.00">
                  <c:v>4403.6448192348334</c:v>
                </c:pt>
                <c:pt idx="4967" formatCode="0.00">
                  <c:v>4403.635583358734</c:v>
                </c:pt>
                <c:pt idx="4968" formatCode="0.00">
                  <c:v>4403.5894039782379</c:v>
                </c:pt>
                <c:pt idx="4969" formatCode="0.00">
                  <c:v>4403.5847860401882</c:v>
                </c:pt>
                <c:pt idx="4970" formatCode="0.00">
                  <c:v>4403.5432245977418</c:v>
                </c:pt>
                <c:pt idx="4971" formatCode="0.00">
                  <c:v>4403.6124936684864</c:v>
                </c:pt>
                <c:pt idx="4972" formatCode="0.00">
                  <c:v>4403.6171116065352</c:v>
                </c:pt>
                <c:pt idx="4973" formatCode="0.00">
                  <c:v>4403.635583358734</c:v>
                </c:pt>
                <c:pt idx="4974" formatCode="0.00">
                  <c:v>4403.603257792387</c:v>
                </c:pt>
                <c:pt idx="4975" formatCode="0.00">
                  <c:v>4403.5940219162876</c:v>
                </c:pt>
                <c:pt idx="4976" formatCode="0.00">
                  <c:v>4403.5593873809157</c:v>
                </c:pt>
                <c:pt idx="4977" formatCode="0.00">
                  <c:v>4403.5778591331136</c:v>
                </c:pt>
                <c:pt idx="4978" formatCode="0.00">
                  <c:v>4403.5155169694444</c:v>
                </c:pt>
                <c:pt idx="4979" formatCode="0.00">
                  <c:v>4403.4993541862705</c:v>
                </c:pt>
                <c:pt idx="4980" formatCode="0.00">
                  <c:v>4403.5085900623699</c:v>
                </c:pt>
                <c:pt idx="4981" formatCode="0.00">
                  <c:v>4403.5732411950639</c:v>
                </c:pt>
                <c:pt idx="4982" formatCode="0.00">
                  <c:v>4403.587095009213</c:v>
                </c:pt>
                <c:pt idx="4983" formatCode="0.00">
                  <c:v>4403.7348690268009</c:v>
                </c:pt>
                <c:pt idx="4984" formatCode="0.00">
                  <c:v>4404.0535067522251</c:v>
                </c:pt>
                <c:pt idx="4985" formatCode="0.00">
                  <c:v>4404.3883072608223</c:v>
                </c:pt>
                <c:pt idx="4986" formatCode="0.00">
                  <c:v>4404.586878596956</c:v>
                </c:pt>
                <c:pt idx="4987" formatCode="0.00">
                  <c:v>4404.7277257074693</c:v>
                </c:pt>
                <c:pt idx="4988" formatCode="0.00">
                  <c:v>4404.8316293135858</c:v>
                </c:pt>
                <c:pt idx="4989" formatCode="0.00">
                  <c:v>4404.8893535392062</c:v>
                </c:pt>
                <c:pt idx="4990" formatCode="0.00">
                  <c:v>4404.9193701365284</c:v>
                </c:pt>
                <c:pt idx="4991" formatCode="0.00">
                  <c:v>4404.9563136409251</c:v>
                </c:pt>
                <c:pt idx="4992" formatCode="0.00">
                  <c:v>4404.9840212692234</c:v>
                </c:pt>
                <c:pt idx="4993" formatCode="0.00">
                  <c:v>4405.0694531231411</c:v>
                </c:pt>
                <c:pt idx="4994" formatCode="0.00">
                  <c:v>4405.1248683797367</c:v>
                </c:pt>
                <c:pt idx="4995" formatCode="0.00">
                  <c:v>4405.1456491009594</c:v>
                </c:pt>
                <c:pt idx="4996" formatCode="0.00">
                  <c:v>4405.1502670390091</c:v>
                </c:pt>
                <c:pt idx="4997" formatCode="0.00">
                  <c:v>4405.0417454948438</c:v>
                </c:pt>
                <c:pt idx="4998" formatCode="0.00">
                  <c:v>4405.071762092166</c:v>
                </c:pt>
                <c:pt idx="4999" formatCode="0.00">
                  <c:v>4405.0994697204633</c:v>
                </c:pt>
                <c:pt idx="5000" formatCode="0.00">
                  <c:v>4405.0902338443648</c:v>
                </c:pt>
                <c:pt idx="5001" formatCode="0.00">
                  <c:v>4405.0348185877692</c:v>
                </c:pt>
                <c:pt idx="5002" formatCode="0.00">
                  <c:v>4404.9978750833716</c:v>
                </c:pt>
                <c:pt idx="5003" formatCode="0.00">
                  <c:v>4404.9355329197024</c:v>
                </c:pt>
                <c:pt idx="5004" formatCode="0.00">
                  <c:v>4404.8154665304119</c:v>
                </c:pt>
                <c:pt idx="5005" formatCode="0.00">
                  <c:v>4404.8685728179826</c:v>
                </c:pt>
                <c:pt idx="5006" formatCode="0.00">
                  <c:v>4404.8985894153047</c:v>
                </c:pt>
                <c:pt idx="5007" formatCode="0.00">
                  <c:v>4404.8985894153047</c:v>
                </c:pt>
                <c:pt idx="5008" formatCode="0.00">
                  <c:v>4404.8916625082311</c:v>
                </c:pt>
                <c:pt idx="5009" formatCode="0.00">
                  <c:v>4404.8893535392062</c:v>
                </c:pt>
                <c:pt idx="5010" formatCode="0.00">
                  <c:v>4404.8847356011565</c:v>
                </c:pt>
                <c:pt idx="5011" formatCode="0.00">
                  <c:v>4404.8893535392062</c:v>
                </c:pt>
                <c:pt idx="5012" formatCode="0.00">
                  <c:v>4404.9032073533544</c:v>
                </c:pt>
                <c:pt idx="5013" formatCode="0.00">
                  <c:v>4404.9540046719003</c:v>
                </c:pt>
                <c:pt idx="5014" formatCode="0.00">
                  <c:v>4404.9863302382482</c:v>
                </c:pt>
                <c:pt idx="5015" formatCode="0.00">
                  <c:v>4405.1017786894881</c:v>
                </c:pt>
                <c:pt idx="5016" formatCode="0.00">
                  <c:v>4405.0694531231411</c:v>
                </c:pt>
                <c:pt idx="5017" formatCode="0.00">
                  <c:v>4405.1641208531582</c:v>
                </c:pt>
                <c:pt idx="5018" formatCode="0.00">
                  <c:v>4405.1779746673074</c:v>
                </c:pt>
                <c:pt idx="5019" formatCode="0.00">
                  <c:v>4405.2287719858532</c:v>
                </c:pt>
                <c:pt idx="5020" formatCode="0.00">
                  <c:v>4405.2911141495224</c:v>
                </c:pt>
                <c:pt idx="5021" formatCode="0.00">
                  <c:v>4405.3950177556389</c:v>
                </c:pt>
                <c:pt idx="5022" formatCode="0.00">
                  <c:v>4405.4019446627135</c:v>
                </c:pt>
                <c:pt idx="5023" formatCode="0.00">
                  <c:v>4405.4388881671102</c:v>
                </c:pt>
                <c:pt idx="5024" formatCode="0.00">
                  <c:v>4405.4388881671102</c:v>
                </c:pt>
                <c:pt idx="5025" formatCode="0.00">
                  <c:v>4405.554336618351</c:v>
                </c:pt>
                <c:pt idx="5026" formatCode="0.00">
                  <c:v>4405.7205823881377</c:v>
                </c:pt>
                <c:pt idx="5027" formatCode="0.00">
                  <c:v>4406.6972762856321</c:v>
                </c:pt>
                <c:pt idx="5028" formatCode="0.00">
                  <c:v>4407.2514288515868</c:v>
                </c:pt>
                <c:pt idx="5029" formatCode="0.00">
                  <c:v>4407.295299263058</c:v>
                </c:pt>
                <c:pt idx="5030" formatCode="0.00">
                  <c:v>4407.2329570993879</c:v>
                </c:pt>
                <c:pt idx="5031" formatCode="0.00">
                  <c:v>4407.3530234886784</c:v>
                </c:pt>
                <c:pt idx="5032" formatCode="0.00">
                  <c:v>4407.4592360638189</c:v>
                </c:pt>
                <c:pt idx="5033" formatCode="0.00">
                  <c:v>4407.8332890458387</c:v>
                </c:pt>
                <c:pt idx="5034" formatCode="0.00">
                  <c:v>4408.022624505873</c:v>
                </c:pt>
                <c:pt idx="5035" formatCode="0.00">
                  <c:v>4408.1796343995602</c:v>
                </c:pt>
                <c:pt idx="5036" formatCode="0.00">
                  <c:v>4408.2419765632294</c:v>
                </c:pt>
                <c:pt idx="5037" formatCode="0.00">
                  <c:v>4408.4451658374128</c:v>
                </c:pt>
                <c:pt idx="5038" formatCode="0.00">
                  <c:v>4408.5167438771823</c:v>
                </c:pt>
                <c:pt idx="5039" formatCode="0.00">
                  <c:v>4408.5790860408524</c:v>
                </c:pt>
                <c:pt idx="5040" formatCode="0.00">
                  <c:v>4408.650664080621</c:v>
                </c:pt>
                <c:pt idx="5041" formatCode="0.00">
                  <c:v>4408.8330726335807</c:v>
                </c:pt>
                <c:pt idx="5042" formatCode="0.00">
                  <c:v>4408.8723251070032</c:v>
                </c:pt>
                <c:pt idx="5043" formatCode="0.00">
                  <c:v>4408.9277403635988</c:v>
                </c:pt>
                <c:pt idx="5044" formatCode="0.00">
                  <c:v>4408.9277403635988</c:v>
                </c:pt>
                <c:pt idx="5045" formatCode="0.00">
                  <c:v>4409.0454977838635</c:v>
                </c:pt>
                <c:pt idx="5046" formatCode="0.00">
                  <c:v>4409.0108632484917</c:v>
                </c:pt>
                <c:pt idx="5047" formatCode="0.00">
                  <c:v>4408.9323583016476</c:v>
                </c:pt>
                <c:pt idx="5048" formatCode="0.00">
                  <c:v>4408.8192188194325</c:v>
                </c:pt>
                <c:pt idx="5049" formatCode="0.00">
                  <c:v>4408.7545676867376</c:v>
                </c:pt>
                <c:pt idx="5050" formatCode="0.00">
                  <c:v>4408.6645178947701</c:v>
                </c:pt>
                <c:pt idx="5051" formatCode="0.00">
                  <c:v>4408.5398335674299</c:v>
                </c:pt>
                <c:pt idx="5052" formatCode="0.00">
                  <c:v>4408.3989864569166</c:v>
                </c:pt>
                <c:pt idx="5053" formatCode="0.00">
                  <c:v>4408.3066276959244</c:v>
                </c:pt>
                <c:pt idx="5054" formatCode="0.00">
                  <c:v>4408.1773254305353</c:v>
                </c:pt>
                <c:pt idx="5055" formatCode="0.00">
                  <c:v>4408.0249334748978</c:v>
                </c:pt>
                <c:pt idx="5056" formatCode="0.00">
                  <c:v>4407.9371926519552</c:v>
                </c:pt>
                <c:pt idx="5057" formatCode="0.00">
                  <c:v>4407.9510464661034</c:v>
                </c:pt>
                <c:pt idx="5058" formatCode="0.00">
                  <c:v>4407.9025581165824</c:v>
                </c:pt>
                <c:pt idx="5059" formatCode="0.00">
                  <c:v>4407.7871096653425</c:v>
                </c:pt>
                <c:pt idx="5060" formatCode="0.00">
                  <c:v>4407.683206059226</c:v>
                </c:pt>
                <c:pt idx="5061" formatCode="0.00">
                  <c:v>4407.5723755460349</c:v>
                </c:pt>
                <c:pt idx="5062" formatCode="0.00">
                  <c:v>4407.4777078160178</c:v>
                </c:pt>
                <c:pt idx="5063" formatCode="0.00">
                  <c:v>4407.3691862718515</c:v>
                </c:pt>
                <c:pt idx="5064" formatCode="0.00">
                  <c:v>4407.2860633869586</c:v>
                </c:pt>
                <c:pt idx="5065" formatCode="0.00">
                  <c:v>4407.2352660684128</c:v>
                </c:pt>
                <c:pt idx="5066" formatCode="0.00">
                  <c:v>4407.2029405020658</c:v>
                </c:pt>
                <c:pt idx="5067" formatCode="0.00">
                  <c:v>4407.1659969976681</c:v>
                </c:pt>
                <c:pt idx="5068" formatCode="0.00">
                  <c:v>4407.1452162764454</c:v>
                </c:pt>
                <c:pt idx="5069" formatCode="0.00">
                  <c:v>4407.1382893693708</c:v>
                </c:pt>
                <c:pt idx="5070" formatCode="0.00">
                  <c:v>4407.2029405020658</c:v>
                </c:pt>
                <c:pt idx="5071" formatCode="0.00">
                  <c:v>4407.2906813250083</c:v>
                </c:pt>
                <c:pt idx="5072" formatCode="0.00">
                  <c:v>4407.3530234886784</c:v>
                </c:pt>
                <c:pt idx="5073" formatCode="0.00">
                  <c:v>4407.3691862718515</c:v>
                </c:pt>
                <c:pt idx="5074" formatCode="0.00">
                  <c:v>4407.3230068913554</c:v>
                </c:pt>
                <c:pt idx="5075" formatCode="0.00">
                  <c:v>4407.2791364798841</c:v>
                </c:pt>
                <c:pt idx="5076" formatCode="0.00">
                  <c:v>4407.246810913537</c:v>
                </c:pt>
                <c:pt idx="5077" formatCode="0.00">
                  <c:v>4407.2768275108592</c:v>
                </c:pt>
                <c:pt idx="5078" formatCode="0.00">
                  <c:v>4407.2121763781643</c:v>
                </c:pt>
                <c:pt idx="5079" formatCode="0.00">
                  <c:v>4407.1313624622962</c:v>
                </c:pt>
                <c:pt idx="5080" formatCode="0.00">
                  <c:v>4407.1429073074205</c:v>
                </c:pt>
                <c:pt idx="5081" formatCode="0.00">
                  <c:v>4407.1036548339989</c:v>
                </c:pt>
                <c:pt idx="5082" formatCode="0.00">
                  <c:v>4407.2121763781643</c:v>
                </c:pt>
                <c:pt idx="5083" formatCode="0.00">
                  <c:v>4407.2121763781643</c:v>
                </c:pt>
                <c:pt idx="5084" formatCode="0.00">
                  <c:v>4407.119817617172</c:v>
                </c:pt>
                <c:pt idx="5085" formatCode="0.00">
                  <c:v>4407.0112960730057</c:v>
                </c:pt>
                <c:pt idx="5086" formatCode="0.00">
                  <c:v>4406.5749009273168</c:v>
                </c:pt>
                <c:pt idx="5087" formatCode="0.00">
                  <c:v>4406.4202000026553</c:v>
                </c:pt>
                <c:pt idx="5088" formatCode="0.00">
                  <c:v>4406.7296018519792</c:v>
                </c:pt>
                <c:pt idx="5089" formatCode="0.00">
                  <c:v>4406.7272928829543</c:v>
                </c:pt>
                <c:pt idx="5090" formatCode="0.00">
                  <c:v>4406.6118444317144</c:v>
                </c:pt>
                <c:pt idx="5091" formatCode="0.00">
                  <c:v>4406.5795188653665</c:v>
                </c:pt>
                <c:pt idx="5092" formatCode="0.00">
                  <c:v>4406.505631856573</c:v>
                </c:pt>
                <c:pt idx="5093" formatCode="0.00">
                  <c:v>4406.554120206094</c:v>
                </c:pt>
                <c:pt idx="5094" formatCode="0.00">
                  <c:v>4406.4825421663245</c:v>
                </c:pt>
                <c:pt idx="5095" formatCode="0.00">
                  <c:v>4406.4987049494985</c:v>
                </c:pt>
                <c:pt idx="5096" formatCode="0.00">
                  <c:v>4406.602608555615</c:v>
                </c:pt>
                <c:pt idx="5097" formatCode="0.00">
                  <c:v>4406.9604987544608</c:v>
                </c:pt>
                <c:pt idx="5098" formatCode="0.00">
                  <c:v>4407.5931562672586</c:v>
                </c:pt>
                <c:pt idx="5099" formatCode="0.00">
                  <c:v>4408.0249334748978</c:v>
                </c:pt>
                <c:pt idx="5100" formatCode="0.00">
                  <c:v>4408.2835380056767</c:v>
                </c:pt>
                <c:pt idx="5101" formatCode="0.00">
                  <c:v>4408.4174582091155</c:v>
                </c:pt>
                <c:pt idx="5102" formatCode="0.00">
                  <c:v>4408.553687381579</c:v>
                </c:pt>
                <c:pt idx="5103" formatCode="0.00">
                  <c:v>4408.5721591337779</c:v>
                </c:pt>
                <c:pt idx="5104" formatCode="0.00">
                  <c:v>4408.6575909876956</c:v>
                </c:pt>
                <c:pt idx="5105" formatCode="0.00">
                  <c:v>4386.0112227923601</c:v>
                </c:pt>
                <c:pt idx="5106" formatCode="0.00">
                  <c:v>4386.0250766065092</c:v>
                </c:pt>
                <c:pt idx="5107" formatCode="0.00">
                  <c:v>4386.0135317613849</c:v>
                </c:pt>
                <c:pt idx="5108" formatCode="0.00">
                  <c:v>4386.0158407304098</c:v>
                </c:pt>
                <c:pt idx="5109" formatCode="0.00">
                  <c:v>4392.0791933895607</c:v>
                </c:pt>
                <c:pt idx="5110" formatCode="0.00">
                  <c:v>4386.027385575534</c:v>
                </c:pt>
                <c:pt idx="5111" formatCode="0.00">
                  <c:v>4386.0181496994346</c:v>
                </c:pt>
                <c:pt idx="5112" formatCode="0.00">
                  <c:v>4405.3049679636715</c:v>
                </c:pt>
                <c:pt idx="5113" formatCode="0.00">
                  <c:v>4406.3486219628858</c:v>
                </c:pt>
                <c:pt idx="5114" formatCode="0.00">
                  <c:v>4406.9974422588575</c:v>
                </c:pt>
                <c:pt idx="5115" formatCode="0.00">
                  <c:v>4407.3830400860006</c:v>
                </c:pt>
                <c:pt idx="5116" formatCode="0.00">
                  <c:v>4407.6808970902011</c:v>
                </c:pt>
                <c:pt idx="5117" formatCode="0.00">
                  <c:v>4408.0087706917238</c:v>
                </c:pt>
                <c:pt idx="5118" formatCode="0.00">
                  <c:v>4408.3020097578747</c:v>
                </c:pt>
                <c:pt idx="5119" formatCode="0.00">
                  <c:v>4408.4936541869338</c:v>
                </c:pt>
                <c:pt idx="5120" formatCode="0.00">
                  <c:v>4408.5837039789021</c:v>
                </c:pt>
                <c:pt idx="5121" formatCode="0.00">
                  <c:v>4408.6021757311</c:v>
                </c:pt>
                <c:pt idx="5122" formatCode="0.00">
                  <c:v>4408.6529730496459</c:v>
                </c:pt>
                <c:pt idx="5123" formatCode="0.00">
                  <c:v>4408.6321923284231</c:v>
                </c:pt>
                <c:pt idx="5124" formatCode="0.00">
                  <c:v>4407.8240531697393</c:v>
                </c:pt>
                <c:pt idx="5125" formatCode="0.00">
                  <c:v>4407.7224585326476</c:v>
                </c:pt>
                <c:pt idx="5126" formatCode="0.00">
                  <c:v>4408.4959631559586</c:v>
                </c:pt>
                <c:pt idx="5127" formatCode="0.00">
                  <c:v>4408.4336209922894</c:v>
                </c:pt>
                <c:pt idx="5128" formatCode="0.00">
                  <c:v>4408.3851326427684</c:v>
                </c:pt>
                <c:pt idx="5129" formatCode="0.00">
                  <c:v>4408.3782057356939</c:v>
                </c:pt>
                <c:pt idx="5130" formatCode="0.00">
                  <c:v>4408.3089366649492</c:v>
                </c:pt>
                <c:pt idx="5131" formatCode="0.00">
                  <c:v>4408.2558303773785</c:v>
                </c:pt>
                <c:pt idx="5132" formatCode="0.00">
                  <c:v>4408.1542357402868</c:v>
                </c:pt>
                <c:pt idx="5133" formatCode="0.00">
                  <c:v>4408.1011294527161</c:v>
                </c:pt>
                <c:pt idx="5134" formatCode="0.00">
                  <c:v>4408.0249334748978</c:v>
                </c:pt>
                <c:pt idx="5135" formatCode="0.00">
                  <c:v>4407.9902989395259</c:v>
                </c:pt>
                <c:pt idx="5136" formatCode="0.00">
                  <c:v>4407.9371926519552</c:v>
                </c:pt>
                <c:pt idx="5137" formatCode="0.00">
                  <c:v>4407.9395016209801</c:v>
                </c:pt>
                <c:pt idx="5138" formatCode="0.00">
                  <c:v>4407.9071760546321</c:v>
                </c:pt>
                <c:pt idx="5139" formatCode="0.00">
                  <c:v>4407.9002491475576</c:v>
                </c:pt>
                <c:pt idx="5140" formatCode="0.00">
                  <c:v>4407.9117939926819</c:v>
                </c:pt>
                <c:pt idx="5141" formatCode="0.00">
                  <c:v>4407.9695182183023</c:v>
                </c:pt>
                <c:pt idx="5142" formatCode="0.00">
                  <c:v>4407.925647806831</c:v>
                </c:pt>
                <c:pt idx="5143" formatCode="0.00">
                  <c:v>4407.909485023657</c:v>
                </c:pt>
                <c:pt idx="5144" formatCode="0.00">
                  <c:v>4407.8840863643845</c:v>
                </c:pt>
                <c:pt idx="5145" formatCode="0.00">
                  <c:v>4407.6439535858044</c:v>
                </c:pt>
                <c:pt idx="5146" formatCode="0.00">
                  <c:v>4407.6116280194565</c:v>
                </c:pt>
                <c:pt idx="5147" formatCode="0.00">
                  <c:v>4407.6093190504316</c:v>
                </c:pt>
                <c:pt idx="5148" formatCode="0.00">
                  <c:v>4407.5100333823648</c:v>
                </c:pt>
                <c:pt idx="5149" formatCode="0.00">
                  <c:v>4407.5931562672586</c:v>
                </c:pt>
                <c:pt idx="5150" formatCode="0.00">
                  <c:v>4407.7016778114239</c:v>
                </c:pt>
                <c:pt idx="5151" formatCode="0.00">
                  <c:v>4407.8078903865653</c:v>
                </c:pt>
                <c:pt idx="5152" formatCode="0.00">
                  <c:v>4407.9141029617067</c:v>
                </c:pt>
                <c:pt idx="5153" formatCode="0.00">
                  <c:v>4407.9949168775747</c:v>
                </c:pt>
                <c:pt idx="5154" formatCode="0.00">
                  <c:v>4408.1819433685851</c:v>
                </c:pt>
                <c:pt idx="5155" formatCode="0.00">
                  <c:v>4408.4474748064376</c:v>
                </c:pt>
                <c:pt idx="5156" formatCode="0.00">
                  <c:v>4386.0227676374843</c:v>
                </c:pt>
                <c:pt idx="5157" formatCode="0.00">
                  <c:v>4386.0458573277328</c:v>
                </c:pt>
                <c:pt idx="5158" formatCode="0.00">
                  <c:v>4406.6095354626896</c:v>
                </c:pt>
                <c:pt idx="5159" formatCode="0.00">
                  <c:v>4407.8032724485156</c:v>
                </c:pt>
                <c:pt idx="5160" formatCode="0.00">
                  <c:v>4408.2327406871309</c:v>
                </c:pt>
                <c:pt idx="5161" formatCode="0.00">
                  <c:v>4408.5883219169509</c:v>
                </c:pt>
                <c:pt idx="5162" formatCode="0.00">
                  <c:v>4386.0227676374843</c:v>
                </c:pt>
                <c:pt idx="5163" formatCode="0.00">
                  <c:v>4386.0296945445589</c:v>
                </c:pt>
                <c:pt idx="5164" formatCode="0.00">
                  <c:v>4386.0320035135837</c:v>
                </c:pt>
                <c:pt idx="5165" formatCode="0.00">
                  <c:v>4386.0458573277328</c:v>
                </c:pt>
                <c:pt idx="5166" formatCode="0.00">
                  <c:v>4385.577136615696</c:v>
                </c:pt>
                <c:pt idx="5167" formatCode="0.00">
                  <c:v>4384.9167714746009</c:v>
                </c:pt>
                <c:pt idx="5168" formatCode="0.00">
                  <c:v>4405.3095859017212</c:v>
                </c:pt>
                <c:pt idx="5169" formatCode="0.00">
                  <c:v>4406.3809475292328</c:v>
                </c:pt>
                <c:pt idx="5170" formatCode="0.00">
                  <c:v>4406.0184393923382</c:v>
                </c:pt>
                <c:pt idx="5171" formatCode="0.00">
                  <c:v>4406.3440040248361</c:v>
                </c:pt>
                <c:pt idx="5172" formatCode="0.00">
                  <c:v>4407.3022261701326</c:v>
                </c:pt>
                <c:pt idx="5173" formatCode="0.00">
                  <c:v>4407.7709468821686</c:v>
                </c:pt>
                <c:pt idx="5174" formatCode="0.00">
                  <c:v>4407.9071760546321</c:v>
                </c:pt>
                <c:pt idx="5175" formatCode="0.00">
                  <c:v>4407.9210298687813</c:v>
                </c:pt>
                <c:pt idx="5176" formatCode="0.00">
                  <c:v>4407.8979401785327</c:v>
                </c:pt>
                <c:pt idx="5177" formatCode="0.00">
                  <c:v>4404.8962804462799</c:v>
                </c:pt>
                <c:pt idx="5178" formatCode="0.00">
                  <c:v>4408.3089366649492</c:v>
                </c:pt>
                <c:pt idx="5179" formatCode="0.00">
                  <c:v>4408.3735877976442</c:v>
                </c:pt>
                <c:pt idx="5180" formatCode="0.00">
                  <c:v>4408.4036043949664</c:v>
                </c:pt>
                <c:pt idx="5181" formatCode="0.00">
                  <c:v>4408.3920595498421</c:v>
                </c:pt>
                <c:pt idx="5182" formatCode="0.00">
                  <c:v>4408.2858469747016</c:v>
                </c:pt>
                <c:pt idx="5183" formatCode="0.00">
                  <c:v>4408.2904649127504</c:v>
                </c:pt>
                <c:pt idx="5184" formatCode="0.00">
                  <c:v>4408.3066276959244</c:v>
                </c:pt>
                <c:pt idx="5185" formatCode="0.00">
                  <c:v>4408.1126742978404</c:v>
                </c:pt>
                <c:pt idx="5186" formatCode="0.00">
                  <c:v>4408.0595680102697</c:v>
                </c:pt>
                <c:pt idx="5187" formatCode="0.00">
                  <c:v>4408.1242191429646</c:v>
                </c:pt>
                <c:pt idx="5188" formatCode="0.00">
                  <c:v>4408.1934882137084</c:v>
                </c:pt>
                <c:pt idx="5189" formatCode="0.00">
                  <c:v>4408.2396675942055</c:v>
                </c:pt>
                <c:pt idx="5190" formatCode="0.00">
                  <c:v>4408.278920067627</c:v>
                </c:pt>
                <c:pt idx="5191" formatCode="0.00">
                  <c:v>4408.2812290366519</c:v>
                </c:pt>
                <c:pt idx="5192" formatCode="0.00">
                  <c:v>4408.3020097578747</c:v>
                </c:pt>
                <c:pt idx="5193" formatCode="0.00">
                  <c:v>4408.3227904790983</c:v>
                </c:pt>
                <c:pt idx="5194" formatCode="0.00">
                  <c:v>4408.2581393464034</c:v>
                </c:pt>
                <c:pt idx="5195" formatCode="0.00">
                  <c:v>4408.2904649127504</c:v>
                </c:pt>
                <c:pt idx="5196" formatCode="0.00">
                  <c:v>4408.2650662534779</c:v>
                </c:pt>
                <c:pt idx="5197" formatCode="0.00">
                  <c:v>4408.3089366649492</c:v>
                </c:pt>
                <c:pt idx="5198" formatCode="0.00">
                  <c:v>4408.2766110986022</c:v>
                </c:pt>
                <c:pt idx="5199" formatCode="0.00">
                  <c:v>4408.2673752225028</c:v>
                </c:pt>
                <c:pt idx="5200" formatCode="0.00">
                  <c:v>4408.0572590412448</c:v>
                </c:pt>
                <c:pt idx="5201" formatCode="0.00">
                  <c:v>4408.2119599659072</c:v>
                </c:pt>
                <c:pt idx="5202" formatCode="0.00">
                  <c:v>4408.1357639880889</c:v>
                </c:pt>
                <c:pt idx="5203" formatCode="0.00">
                  <c:v>4408.1357639880889</c:v>
                </c:pt>
                <c:pt idx="5204" formatCode="0.00">
                  <c:v>4408.1057473907658</c:v>
                </c:pt>
                <c:pt idx="5205" formatCode="0.00">
                  <c:v>4408.1865613066348</c:v>
                </c:pt>
                <c:pt idx="5206" formatCode="0.00">
                  <c:v>4408.1080563597907</c:v>
                </c:pt>
                <c:pt idx="5207" formatCode="0.00">
                  <c:v>4408.1288370810144</c:v>
                </c:pt>
                <c:pt idx="5208" formatCode="0.00">
                  <c:v>4408.1057473907658</c:v>
                </c:pt>
                <c:pt idx="5209" formatCode="0.00">
                  <c:v>4408.1680895544359</c:v>
                </c:pt>
                <c:pt idx="5210" formatCode="0.00">
                  <c:v>4408.0918935766176</c:v>
                </c:pt>
                <c:pt idx="5211" formatCode="0.00">
                  <c:v>4408.1357639880889</c:v>
                </c:pt>
                <c:pt idx="5212" formatCode="0.00">
                  <c:v>4408.0480231651454</c:v>
                </c:pt>
                <c:pt idx="5213" formatCode="0.00">
                  <c:v>4408.0387872890469</c:v>
                </c:pt>
                <c:pt idx="5214" formatCode="0.00">
                  <c:v>4407.9510464661034</c:v>
                </c:pt>
                <c:pt idx="5215" formatCode="0.00">
                  <c:v>4407.909485023657</c:v>
                </c:pt>
                <c:pt idx="5216" formatCode="0.00">
                  <c:v>4407.8240531697393</c:v>
                </c:pt>
                <c:pt idx="5217" formatCode="0.00">
                  <c:v>4407.7386213158215</c:v>
                </c:pt>
                <c:pt idx="5218" formatCode="0.00">
                  <c:v>4407.7986545104659</c:v>
                </c:pt>
                <c:pt idx="5219" formatCode="0.00">
                  <c:v>4407.7871096653425</c:v>
                </c:pt>
                <c:pt idx="5220" formatCode="0.00">
                  <c:v>4407.7547840989946</c:v>
                </c:pt>
                <c:pt idx="5221" formatCode="0.00">
                  <c:v>4407.8101993555902</c:v>
                </c:pt>
                <c:pt idx="5222" formatCode="0.00">
                  <c:v>4407.8055814175405</c:v>
                </c:pt>
                <c:pt idx="5223" formatCode="0.00">
                  <c:v>4407.7824917272928</c:v>
                </c:pt>
                <c:pt idx="5224" formatCode="0.00">
                  <c:v>4407.7247675016724</c:v>
                </c:pt>
                <c:pt idx="5225" formatCode="0.00">
                  <c:v>4407.7109136875233</c:v>
                </c:pt>
                <c:pt idx="5226" formatCode="0.00">
                  <c:v>4407.6970598733751</c:v>
                </c:pt>
                <c:pt idx="5227" formatCode="0.00">
                  <c:v>4407.6785881211763</c:v>
                </c:pt>
                <c:pt idx="5228" formatCode="0.00">
                  <c:v>4407.6485715238541</c:v>
                </c:pt>
                <c:pt idx="5229" formatCode="0.00">
                  <c:v>4407.6023921433571</c:v>
                </c:pt>
                <c:pt idx="5230" formatCode="0.00">
                  <c:v>4407.6693522450769</c:v>
                </c:pt>
                <c:pt idx="5231" formatCode="0.00">
                  <c:v>4407.6462625548293</c:v>
                </c:pt>
                <c:pt idx="5232" formatCode="0.00">
                  <c:v>4407.6231728645807</c:v>
                </c:pt>
                <c:pt idx="5233" formatCode="0.00">
                  <c:v>4407.634717709705</c:v>
                </c:pt>
                <c:pt idx="5234" formatCode="0.00">
                  <c:v>4407.6439535858044</c:v>
                </c:pt>
                <c:pt idx="5235" formatCode="0.00">
                  <c:v>4407.6162459575062</c:v>
                </c:pt>
                <c:pt idx="5236" formatCode="0.00">
                  <c:v>4407.6139369884813</c:v>
                </c:pt>
                <c:pt idx="5237" formatCode="0.00">
                  <c:v>4407.5931562672586</c:v>
                </c:pt>
                <c:pt idx="5238" formatCode="0.00">
                  <c:v>4407.6093190504316</c:v>
                </c:pt>
                <c:pt idx="5239" formatCode="0.00">
                  <c:v>4407.5492858557873</c:v>
                </c:pt>
                <c:pt idx="5240" formatCode="0.00">
                  <c:v>4407.6485715238541</c:v>
                </c:pt>
                <c:pt idx="5241" formatCode="0.00">
                  <c:v>4407.6531894619029</c:v>
                </c:pt>
                <c:pt idx="5242" formatCode="0.00">
                  <c:v>4407.7247675016724</c:v>
                </c:pt>
                <c:pt idx="5243" formatCode="0.00">
                  <c:v>4407.8933222404839</c:v>
                </c:pt>
                <c:pt idx="5244" formatCode="0.00">
                  <c:v>4408.1057473907658</c:v>
                </c:pt>
                <c:pt idx="5245" formatCode="0.00">
                  <c:v>4408.2904649127504</c:v>
                </c:pt>
                <c:pt idx="5246" formatCode="0.00">
                  <c:v>4408.3851326427684</c:v>
                </c:pt>
                <c:pt idx="5247" formatCode="0.00">
                  <c:v>4408.6137205762243</c:v>
                </c:pt>
                <c:pt idx="5248" formatCode="0.00">
                  <c:v>4408.8677071689535</c:v>
                </c:pt>
                <c:pt idx="5249" formatCode="0.00">
                  <c:v>4408.9877735582431</c:v>
                </c:pt>
                <c:pt idx="5250" formatCode="0.00">
                  <c:v>4409.1863448943768</c:v>
                </c:pt>
                <c:pt idx="5251" formatCode="0.00">
                  <c:v>4409.3433547880641</c:v>
                </c:pt>
                <c:pt idx="5252" formatCode="0.00">
                  <c:v>4409.3664444783126</c:v>
                </c:pt>
                <c:pt idx="5253" formatCode="0.00">
                  <c:v>4409.3410458190392</c:v>
                </c:pt>
                <c:pt idx="5254" formatCode="0.00">
                  <c:v>4409.2925574695182</c:v>
                </c:pt>
                <c:pt idx="5255" formatCode="0.00">
                  <c:v>4409.2902485004934</c:v>
                </c:pt>
                <c:pt idx="5256" formatCode="0.00">
                  <c:v>4409.2556139651215</c:v>
                </c:pt>
                <c:pt idx="5257" formatCode="0.00">
                  <c:v>4409.232524274873</c:v>
                </c:pt>
                <c:pt idx="5258" formatCode="0.00">
                  <c:v>4409.1332386068061</c:v>
                </c:pt>
                <c:pt idx="5259" formatCode="0.00">
                  <c:v>4409.1886538634017</c:v>
                </c:pt>
                <c:pt idx="5260" formatCode="0.00">
                  <c:v>4409.2394511819475</c:v>
                </c:pt>
                <c:pt idx="5261" formatCode="0.00">
                  <c:v>4409.3710624163623</c:v>
                </c:pt>
                <c:pt idx="5262" formatCode="0.00">
                  <c:v>4409.3641355092877</c:v>
                </c:pt>
                <c:pt idx="5263" formatCode="0.00">
                  <c:v>4409.4795839605276</c:v>
                </c:pt>
                <c:pt idx="5264" formatCode="0.00">
                  <c:v>4409.5211454029741</c:v>
                </c:pt>
                <c:pt idx="5265" formatCode="0.00">
                  <c:v>4409.6158131329921</c:v>
                </c:pt>
                <c:pt idx="5266" formatCode="0.00">
                  <c:v>4409.5650158144463</c:v>
                </c:pt>
                <c:pt idx="5267" formatCode="0.00">
                  <c:v>4409.6550656064137</c:v>
                </c:pt>
                <c:pt idx="5268" formatCode="0.00">
                  <c:v>4409.6804642656862</c:v>
                </c:pt>
                <c:pt idx="5269" formatCode="0.00">
                  <c:v>4409.8998163230435</c:v>
                </c:pt>
                <c:pt idx="5270" formatCode="0.00">
                  <c:v>4409.9044342610932</c:v>
                </c:pt>
                <c:pt idx="5271" formatCode="0.00">
                  <c:v>4410.0014109601352</c:v>
                </c:pt>
                <c:pt idx="5272" formatCode="0.00">
                  <c:v>4410.022191681358</c:v>
                </c:pt>
                <c:pt idx="5273" formatCode="0.00">
                  <c:v>4410.1422580706485</c:v>
                </c:pt>
                <c:pt idx="5274" formatCode="0.00">
                  <c:v>4410.1122414733254</c:v>
                </c:pt>
                <c:pt idx="5275" formatCode="0.00">
                  <c:v>4410.1584208538225</c:v>
                </c:pt>
                <c:pt idx="5276" formatCode="0.00">
                  <c:v>4410.0822248760032</c:v>
                </c:pt>
                <c:pt idx="5277" formatCode="0.00">
                  <c:v>4410.1376401325988</c:v>
                </c:pt>
                <c:pt idx="5278" formatCode="0.00">
                  <c:v>4409.9575405486639</c:v>
                </c:pt>
                <c:pt idx="5279" formatCode="0.00">
                  <c:v>4409.7843678718027</c:v>
                </c:pt>
                <c:pt idx="5280" formatCode="0.00">
                  <c:v>4409.601959318843</c:v>
                </c:pt>
                <c:pt idx="5281" formatCode="0.00">
                  <c:v>4409.4657301463794</c:v>
                </c:pt>
                <c:pt idx="5282" formatCode="0.00">
                  <c:v>4409.3479727261138</c:v>
                </c:pt>
                <c:pt idx="5283" formatCode="0.00">
                  <c:v>4409.2556139651215</c:v>
                </c:pt>
                <c:pt idx="5284" formatCode="0.00">
                  <c:v>4409.1470924209552</c:v>
                </c:pt>
                <c:pt idx="5285" formatCode="0.00">
                  <c:v>4409.1101489165585</c:v>
                </c:pt>
                <c:pt idx="5286" formatCode="0.00">
                  <c:v>4409.006245310442</c:v>
                </c:pt>
                <c:pt idx="5287" formatCode="0.00">
                  <c:v>4408.8907968592011</c:v>
                </c:pt>
                <c:pt idx="5288" formatCode="0.00">
                  <c:v>4408.7199331513657</c:v>
                </c:pt>
                <c:pt idx="5289" formatCode="0.00">
                  <c:v>4408.5906308859758</c:v>
                </c:pt>
                <c:pt idx="5290" formatCode="0.00">
                  <c:v>4408.5375245984051</c:v>
                </c:pt>
                <c:pt idx="5291" formatCode="0.00">
                  <c:v>4408.4982721249835</c:v>
                </c:pt>
                <c:pt idx="5292" formatCode="0.00">
                  <c:v>4408.3805147047187</c:v>
                </c:pt>
                <c:pt idx="5293" formatCode="0.00">
                  <c:v>4408.0641859483194</c:v>
                </c:pt>
                <c:pt idx="5294" formatCode="0.00">
                  <c:v>4408.0895846075928</c:v>
                </c:pt>
                <c:pt idx="5295" formatCode="0.00">
                  <c:v>4408.0826577005182</c:v>
                </c:pt>
                <c:pt idx="5296" formatCode="0.00">
                  <c:v>4408.0826577005182</c:v>
                </c:pt>
                <c:pt idx="5297" formatCode="0.00">
                  <c:v>4407.9879899705011</c:v>
                </c:pt>
                <c:pt idx="5298" formatCode="0.00">
                  <c:v>4407.8702325502354</c:v>
                </c:pt>
                <c:pt idx="5299" formatCode="0.00">
                  <c:v>4407.8425249219381</c:v>
                </c:pt>
                <c:pt idx="5300" formatCode="0.00">
                  <c:v>4407.7432392538713</c:v>
                </c:pt>
                <c:pt idx="5301" formatCode="0.00">
                  <c:v>4407.6139369884813</c:v>
                </c:pt>
                <c:pt idx="5302" formatCode="0.00">
                  <c:v>4386.0458573277328</c:v>
                </c:pt>
                <c:pt idx="5303" formatCode="0.00">
                  <c:v>4386.0343124826086</c:v>
                </c:pt>
                <c:pt idx="5304" formatCode="0.00">
                  <c:v>4386.0389304206583</c:v>
                </c:pt>
                <c:pt idx="5305" formatCode="0.00">
                  <c:v>4386.0550932038313</c:v>
                </c:pt>
                <c:pt idx="5306" formatCode="0.00">
                  <c:v>4386.0504752657826</c:v>
                </c:pt>
                <c:pt idx="5307" formatCode="0.00">
                  <c:v>4386.0366214516334</c:v>
                </c:pt>
                <c:pt idx="5308" formatCode="0.00">
                  <c:v>4386.0458573277328</c:v>
                </c:pt>
                <c:pt idx="5309" formatCode="0.00">
                  <c:v>4386.0504752657826</c:v>
                </c:pt>
                <c:pt idx="5310" formatCode="0.00">
                  <c:v>4403.6979255224041</c:v>
                </c:pt>
                <c:pt idx="5311" formatCode="0.00">
                  <c:v>4404.0373439690511</c:v>
                </c:pt>
                <c:pt idx="5312" formatCode="0.00">
                  <c:v>4403.8988058275627</c:v>
                </c:pt>
                <c:pt idx="5313" formatCode="0.00">
                  <c:v>4403.7695035621728</c:v>
                </c:pt>
                <c:pt idx="5314" formatCode="0.00">
                  <c:v>4404.3559816944744</c:v>
                </c:pt>
                <c:pt idx="5315" formatCode="0.00">
                  <c:v>4404.7207988003947</c:v>
                </c:pt>
                <c:pt idx="5316" formatCode="0.00">
                  <c:v>4405.2103002336544</c:v>
                </c:pt>
                <c:pt idx="5317" formatCode="0.00">
                  <c:v>4405.5451007422516</c:v>
                </c:pt>
                <c:pt idx="5318" formatCode="0.00">
                  <c:v>4405.8752833128001</c:v>
                </c:pt>
                <c:pt idx="5319" formatCode="0.00">
                  <c:v>4405.9537882596433</c:v>
                </c:pt>
                <c:pt idx="5320" formatCode="0.00">
                  <c:v>4405.7783066137581</c:v>
                </c:pt>
                <c:pt idx="5321" formatCode="0.00">
                  <c:v>4406.3416950558112</c:v>
                </c:pt>
                <c:pt idx="5322" formatCode="0.00">
                  <c:v>4406.4017282504565</c:v>
                </c:pt>
                <c:pt idx="5323" formatCode="0.00">
                  <c:v>4406.5079408255979</c:v>
                </c:pt>
                <c:pt idx="5324" formatCode="0.00">
                  <c:v>4406.6418610290366</c:v>
                </c:pt>
                <c:pt idx="5325" formatCode="0.00">
                  <c:v>4406.8889207146913</c:v>
                </c:pt>
                <c:pt idx="5326" formatCode="0.00">
                  <c:v>4407.1452162764454</c:v>
                </c:pt>
                <c:pt idx="5327" formatCode="0.00">
                  <c:v>4407.4915616301669</c:v>
                </c:pt>
                <c:pt idx="5328" formatCode="0.00">
                  <c:v>4407.7247675016724</c:v>
                </c:pt>
                <c:pt idx="5329" formatCode="0.00">
                  <c:v>4407.9002491475576</c:v>
                </c:pt>
                <c:pt idx="5330" formatCode="0.00">
                  <c:v>4407.9025581165824</c:v>
                </c:pt>
                <c:pt idx="5331" formatCode="0.00">
                  <c:v>4407.974136156352</c:v>
                </c:pt>
                <c:pt idx="5332" formatCode="0.00">
                  <c:v>4407.9649002802526</c:v>
                </c:pt>
                <c:pt idx="5333" formatCode="0.00">
                  <c:v>4407.7871096653425</c:v>
                </c:pt>
                <c:pt idx="5334" formatCode="0.00">
                  <c:v>4407.5192692584642</c:v>
                </c:pt>
                <c:pt idx="5335" formatCode="0.00">
                  <c:v>4407.5007975062663</c:v>
                </c:pt>
                <c:pt idx="5336" formatCode="0.00">
                  <c:v>4406.9512628783614</c:v>
                </c:pt>
                <c:pt idx="5337" formatCode="0.00">
                  <c:v>4406.4202000026553</c:v>
                </c:pt>
                <c:pt idx="5338" formatCode="0.00">
                  <c:v>4406.8565951483442</c:v>
                </c:pt>
                <c:pt idx="5339" formatCode="0.00">
                  <c:v>4407.1359804003459</c:v>
                </c:pt>
                <c:pt idx="5340" formatCode="0.00">
                  <c:v>4406.2562632018935</c:v>
                </c:pt>
                <c:pt idx="5341" formatCode="0.00">
                  <c:v>4405.7044196049637</c:v>
                </c:pt>
                <c:pt idx="5342" formatCode="0.00">
                  <c:v>4405.796778365956</c:v>
                </c:pt>
                <c:pt idx="5343" formatCode="0.00">
                  <c:v>4405.829103932304</c:v>
                </c:pt>
                <c:pt idx="5344" formatCode="0.00">
                  <c:v>4384.9791136382701</c:v>
                </c:pt>
                <c:pt idx="5345" formatCode="0.00">
                  <c:v>4385.2400271380739</c:v>
                </c:pt>
                <c:pt idx="5346" formatCode="0.00">
                  <c:v>4385.5240303281253</c:v>
                </c:pt>
                <c:pt idx="5347" formatCode="0.00">
                  <c:v>4385.6348608413164</c:v>
                </c:pt>
                <c:pt idx="5348" formatCode="0.00">
                  <c:v>4385.6533325935152</c:v>
                </c:pt>
                <c:pt idx="5349" formatCode="0.00">
                  <c:v>4386.0735649560302</c:v>
                </c:pt>
                <c:pt idx="5350" formatCode="0.00">
                  <c:v>4401.9638897847717</c:v>
                </c:pt>
                <c:pt idx="5351" formatCode="0.00">
                  <c:v>4403.8064470665704</c:v>
                </c:pt>
                <c:pt idx="5352" formatCode="0.00">
                  <c:v>4404.4852839598643</c:v>
                </c:pt>
                <c:pt idx="5353" formatCode="0.00">
                  <c:v>4404.9563136409251</c:v>
                </c:pt>
                <c:pt idx="5354" formatCode="0.00">
                  <c:v>4386.0804918631047</c:v>
                </c:pt>
                <c:pt idx="5355" formatCode="0.00">
                  <c:v>4386.0597111418811</c:v>
                </c:pt>
                <c:pt idx="5356" formatCode="0.00">
                  <c:v>4386.0712559870053</c:v>
                </c:pt>
                <c:pt idx="5357" formatCode="0.00">
                  <c:v>4385.7572361996317</c:v>
                </c:pt>
                <c:pt idx="5358" formatCode="0.00">
                  <c:v>4404.0812143805224</c:v>
                </c:pt>
                <c:pt idx="5359" formatCode="0.00">
                  <c:v>4405.3165128087958</c:v>
                </c:pt>
                <c:pt idx="5360" formatCode="0.00">
                  <c:v>4406.0646187728344</c:v>
                </c:pt>
                <c:pt idx="5361" formatCode="0.00">
                  <c:v>4406.6534058741609</c:v>
                </c:pt>
                <c:pt idx="5362" formatCode="0.00">
                  <c:v>4406.9120104049398</c:v>
                </c:pt>
                <c:pt idx="5363" formatCode="0.00">
                  <c:v>4407.1613790596184</c:v>
                </c:pt>
                <c:pt idx="5364" formatCode="0.00">
                  <c:v>4407.3345517364796</c:v>
                </c:pt>
                <c:pt idx="5365" formatCode="0.00">
                  <c:v>4407.57006657701</c:v>
                </c:pt>
                <c:pt idx="5366" formatCode="0.00">
                  <c:v>4407.6531894619029</c:v>
                </c:pt>
                <c:pt idx="5367" formatCode="0.00">
                  <c:v>4407.7432392538713</c:v>
                </c:pt>
                <c:pt idx="5368" formatCode="0.00">
                  <c:v>4407.8517607980366</c:v>
                </c:pt>
                <c:pt idx="5369" formatCode="0.00">
                  <c:v>4408.0942025456416</c:v>
                </c:pt>
                <c:pt idx="5370" formatCode="0.00">
                  <c:v>4408.022624505873</c:v>
                </c:pt>
                <c:pt idx="5371" formatCode="0.00">
                  <c:v>4408.1057473907658</c:v>
                </c:pt>
                <c:pt idx="5372" formatCode="0.00">
                  <c:v>4386.0481662967577</c:v>
                </c:pt>
                <c:pt idx="5373" formatCode="0.00">
                  <c:v>4386.0550932038313</c:v>
                </c:pt>
                <c:pt idx="5374" formatCode="0.00">
                  <c:v>4405.1387221938858</c:v>
                </c:pt>
                <c:pt idx="5375" formatCode="0.00">
                  <c:v>4406.8242695819963</c:v>
                </c:pt>
                <c:pt idx="5376" formatCode="0.00">
                  <c:v>4407.4684719399183</c:v>
                </c:pt>
                <c:pt idx="5377" formatCode="0.00">
                  <c:v>4407.8425249219381</c:v>
                </c:pt>
                <c:pt idx="5378" formatCode="0.00">
                  <c:v>4386.0527842348074</c:v>
                </c:pt>
                <c:pt idx="5379" formatCode="0.00">
                  <c:v>4386.0481662967577</c:v>
                </c:pt>
                <c:pt idx="5380" formatCode="0.00">
                  <c:v>4386.0504752657826</c:v>
                </c:pt>
                <c:pt idx="5381" formatCode="0.00">
                  <c:v>4386.0666380489556</c:v>
                </c:pt>
                <c:pt idx="5382" formatCode="0.00">
                  <c:v>4386.0550932038313</c:v>
                </c:pt>
                <c:pt idx="5383" formatCode="0.00">
                  <c:v>4386.043548358708</c:v>
                </c:pt>
                <c:pt idx="5384" formatCode="0.00">
                  <c:v>4386.0527842348074</c:v>
                </c:pt>
                <c:pt idx="5385" formatCode="0.00">
                  <c:v>4386.0689470179805</c:v>
                </c:pt>
                <c:pt idx="5386" formatCode="0.00">
                  <c:v>4386.0643290799308</c:v>
                </c:pt>
                <c:pt idx="5387" formatCode="0.00">
                  <c:v>4386.0458573277328</c:v>
                </c:pt>
                <c:pt idx="5388" formatCode="0.00">
                  <c:v>4404.1758821105395</c:v>
                </c:pt>
                <c:pt idx="5389" formatCode="0.00">
                  <c:v>4404.8408651896852</c:v>
                </c:pt>
                <c:pt idx="5390" formatCode="0.00">
                  <c:v>4405.3257486848952</c:v>
                </c:pt>
                <c:pt idx="5391" formatCode="0.00">
                  <c:v>4405.6951837288643</c:v>
                </c:pt>
                <c:pt idx="5392" formatCode="0.00">
                  <c:v>4405.942243414519</c:v>
                </c:pt>
                <c:pt idx="5393" formatCode="0.00">
                  <c:v>4406.2008479452979</c:v>
                </c:pt>
                <c:pt idx="5394" formatCode="0.00">
                  <c:v>4406.5356484538952</c:v>
                </c:pt>
                <c:pt idx="5395" formatCode="0.00">
                  <c:v>4406.8843027766416</c:v>
                </c:pt>
                <c:pt idx="5396" formatCode="0.00">
                  <c:v>4386.0550932038313</c:v>
                </c:pt>
                <c:pt idx="5397" formatCode="0.00">
                  <c:v>4386.0550932038313</c:v>
                </c:pt>
                <c:pt idx="5398" formatCode="0.00">
                  <c:v>4386.0620201109059</c:v>
                </c:pt>
                <c:pt idx="5399" formatCode="0.00">
                  <c:v>4386.043548358708</c:v>
                </c:pt>
                <c:pt idx="5400" formatCode="0.00">
                  <c:v>4386.0412393896831</c:v>
                </c:pt>
                <c:pt idx="5401" formatCode="0.00">
                  <c:v>4386.0666380489556</c:v>
                </c:pt>
                <c:pt idx="5402" formatCode="0.00">
                  <c:v>4386.0527842348074</c:v>
                </c:pt>
                <c:pt idx="5403" formatCode="0.00">
                  <c:v>4386.0389304206583</c:v>
                </c:pt>
                <c:pt idx="5404" formatCode="0.00">
                  <c:v>4386.0527842348074</c:v>
                </c:pt>
                <c:pt idx="5405" formatCode="0.00">
                  <c:v>4386.0574021728562</c:v>
                </c:pt>
                <c:pt idx="5406" formatCode="0.00">
                  <c:v>4402.8320621380999</c:v>
                </c:pt>
                <c:pt idx="5407" formatCode="0.00">
                  <c:v>4404.9701674550743</c:v>
                </c:pt>
                <c:pt idx="5408" formatCode="0.00">
                  <c:v>4405.6951837288643</c:v>
                </c:pt>
                <c:pt idx="5409" formatCode="0.00">
                  <c:v>4406.0161304233134</c:v>
                </c:pt>
                <c:pt idx="5410" formatCode="0.00">
                  <c:v>4406.6788045334333</c:v>
                </c:pt>
                <c:pt idx="5411" formatCode="0.00">
                  <c:v>4407.1521431835199</c:v>
                </c:pt>
                <c:pt idx="5412" formatCode="0.00">
                  <c:v>4407.4753988469929</c:v>
                </c:pt>
                <c:pt idx="5413" formatCode="0.00">
                  <c:v>4407.7270764706973</c:v>
                </c:pt>
                <c:pt idx="5414" formatCode="0.00">
                  <c:v>4407.5793024531094</c:v>
                </c:pt>
                <c:pt idx="5415" formatCode="0.00">
                  <c:v>4407.8055814175405</c:v>
                </c:pt>
                <c:pt idx="5416" formatCode="0.00">
                  <c:v>4407.8956312095088</c:v>
                </c:pt>
                <c:pt idx="5417" formatCode="0.00">
                  <c:v>4407.6578073999526</c:v>
                </c:pt>
                <c:pt idx="5418" formatCode="0.00">
                  <c:v>4407.5123423513896</c:v>
                </c:pt>
                <c:pt idx="5419" formatCode="0.00">
                  <c:v>4407.3622593647769</c:v>
                </c:pt>
                <c:pt idx="5420" formatCode="0.00">
                  <c:v>4406.9697346305593</c:v>
                </c:pt>
                <c:pt idx="5421" formatCode="0.00">
                  <c:v>4407.634717709705</c:v>
                </c:pt>
                <c:pt idx="5422" formatCode="0.00">
                  <c:v>4406.748073604178</c:v>
                </c:pt>
                <c:pt idx="5423" formatCode="0.00">
                  <c:v>4406.7226749449046</c:v>
                </c:pt>
                <c:pt idx="5424" formatCode="0.00">
                  <c:v>4407.0159140110554</c:v>
                </c:pt>
                <c:pt idx="5425" formatCode="0.00">
                  <c:v>4406.9651166925096</c:v>
                </c:pt>
                <c:pt idx="5426" formatCode="0.00">
                  <c:v>4407.3761131789261</c:v>
                </c:pt>
                <c:pt idx="5427" formatCode="0.00">
                  <c:v>4407.7986545104659</c:v>
                </c:pt>
                <c:pt idx="5428" formatCode="0.00">
                  <c:v>4407.8217442007144</c:v>
                </c:pt>
                <c:pt idx="5429" formatCode="0.00">
                  <c:v>4407.8656146121857</c:v>
                </c:pt>
                <c:pt idx="5430" formatCode="0.00">
                  <c:v>4407.8702325502354</c:v>
                </c:pt>
                <c:pt idx="5431" formatCode="0.00">
                  <c:v>4407.8748504882851</c:v>
                </c:pt>
                <c:pt idx="5432" formatCode="0.00">
                  <c:v>4407.7917276033922</c:v>
                </c:pt>
                <c:pt idx="5433" formatCode="0.00">
                  <c:v>4407.7686379131437</c:v>
                </c:pt>
                <c:pt idx="5434" formatCode="0.00">
                  <c:v>4407.683206059226</c:v>
                </c:pt>
                <c:pt idx="5435" formatCode="0.00">
                  <c:v>4407.747857191921</c:v>
                </c:pt>
                <c:pt idx="5436" formatCode="0.00">
                  <c:v>4407.6970598733751</c:v>
                </c:pt>
                <c:pt idx="5437" formatCode="0.00">
                  <c:v>4407.5169602894393</c:v>
                </c:pt>
                <c:pt idx="5438" formatCode="0.00">
                  <c:v>4407.4315284355216</c:v>
                </c:pt>
                <c:pt idx="5439" formatCode="0.00">
                  <c:v>4407.5031064752902</c:v>
                </c:pt>
                <c:pt idx="5440" formatCode="0.00">
                  <c:v>4407.4661629708935</c:v>
                </c:pt>
                <c:pt idx="5441" formatCode="0.00">
                  <c:v>4407.5931562672586</c:v>
                </c:pt>
                <c:pt idx="5442" formatCode="0.00">
                  <c:v>4407.5885383292089</c:v>
                </c:pt>
                <c:pt idx="5443" formatCode="0.00">
                  <c:v>4407.7501661609449</c:v>
                </c:pt>
                <c:pt idx="5444" formatCode="0.00">
                  <c:v>4386.0389304206583</c:v>
                </c:pt>
                <c:pt idx="5445" formatCode="0.00">
                  <c:v>4386.0458573277328</c:v>
                </c:pt>
                <c:pt idx="5446" formatCode="0.00">
                  <c:v>4386.0458573277328</c:v>
                </c:pt>
                <c:pt idx="5447" formatCode="0.00">
                  <c:v>4386.0343124826086</c:v>
                </c:pt>
                <c:pt idx="5448" formatCode="0.00">
                  <c:v>4385.5956083678948</c:v>
                </c:pt>
                <c:pt idx="5449" formatCode="0.00">
                  <c:v>4385.1592132222058</c:v>
                </c:pt>
                <c:pt idx="5450" formatCode="0.00">
                  <c:v>4385.6648774386385</c:v>
                </c:pt>
                <c:pt idx="5451" formatCode="0.00">
                  <c:v>4385.9442626906412</c:v>
                </c:pt>
                <c:pt idx="5452" formatCode="0.00">
                  <c:v>4385.8634487747722</c:v>
                </c:pt>
                <c:pt idx="5453" formatCode="0.00">
                  <c:v>4386.0643290799308</c:v>
                </c:pt>
                <c:pt idx="5454" formatCode="0.00">
                  <c:v>4385.4201267220087</c:v>
                </c:pt>
                <c:pt idx="5455" formatCode="0.00">
                  <c:v>4385.3277679610164</c:v>
                </c:pt>
                <c:pt idx="5456" formatCode="0.00">
                  <c:v>4384.9675687931467</c:v>
                </c:pt>
                <c:pt idx="5457" formatCode="0.00">
                  <c:v>4404.0627426283236</c:v>
                </c:pt>
                <c:pt idx="5458" formatCode="0.00">
                  <c:v>4405.3650011583168</c:v>
                </c:pt>
                <c:pt idx="5459" formatCode="0.00">
                  <c:v>4406.3901834053322</c:v>
                </c:pt>
                <c:pt idx="5460" formatCode="0.00">
                  <c:v>4406.8866117456664</c:v>
                </c:pt>
                <c:pt idx="5461" formatCode="0.00">
                  <c:v>4407.1960135949912</c:v>
                </c:pt>
                <c:pt idx="5462" formatCode="0.00">
                  <c:v>4407.3022261701326</c:v>
                </c:pt>
                <c:pt idx="5463" formatCode="0.00">
                  <c:v>4407.4500001877204</c:v>
                </c:pt>
                <c:pt idx="5464" formatCode="0.00">
                  <c:v>4407.5238871965139</c:v>
                </c:pt>
                <c:pt idx="5465" formatCode="0.00">
                  <c:v>4407.5492858557873</c:v>
                </c:pt>
                <c:pt idx="5466" formatCode="0.00">
                  <c:v>4407.6878239972757</c:v>
                </c:pt>
                <c:pt idx="5467" formatCode="0.00">
                  <c:v>4407.8679235812106</c:v>
                </c:pt>
                <c:pt idx="5468" formatCode="0.00">
                  <c:v>4407.9695182183023</c:v>
                </c:pt>
                <c:pt idx="5469" formatCode="0.00">
                  <c:v>4407.8448338909629</c:v>
                </c:pt>
                <c:pt idx="5470" formatCode="0.00">
                  <c:v>4407.8148172936399</c:v>
                </c:pt>
                <c:pt idx="5471" formatCode="0.00">
                  <c:v>4407.7894186343674</c:v>
                </c:pt>
                <c:pt idx="5472" formatCode="0.00">
                  <c:v>4407.8355980148635</c:v>
                </c:pt>
                <c:pt idx="5473" formatCode="0.00">
                  <c:v>4407.8078903865653</c:v>
                </c:pt>
                <c:pt idx="5474" formatCode="0.00">
                  <c:v>4407.8171262626647</c:v>
                </c:pt>
                <c:pt idx="5475" formatCode="0.00">
                  <c:v>4407.8517607980366</c:v>
                </c:pt>
                <c:pt idx="5476" formatCode="0.00">
                  <c:v>4407.8194352316896</c:v>
                </c:pt>
                <c:pt idx="5477" formatCode="0.00">
                  <c:v>4407.6924419353254</c:v>
                </c:pt>
                <c:pt idx="5478" formatCode="0.00">
                  <c:v>4407.7386213158215</c:v>
                </c:pt>
                <c:pt idx="5479" formatCode="0.00">
                  <c:v>4407.8748504882851</c:v>
                </c:pt>
                <c:pt idx="5480" formatCode="0.00">
                  <c:v>4408.0618769792945</c:v>
                </c:pt>
                <c:pt idx="5481" formatCode="0.00">
                  <c:v>4408.1750164615105</c:v>
                </c:pt>
                <c:pt idx="5482" formatCode="0.00">
                  <c:v>4408.2119599659072</c:v>
                </c:pt>
                <c:pt idx="5483" formatCode="0.00">
                  <c:v>4408.0849666695431</c:v>
                </c:pt>
                <c:pt idx="5484" formatCode="0.00">
                  <c:v>4407.9602823422028</c:v>
                </c:pt>
                <c:pt idx="5485" formatCode="0.00">
                  <c:v>4407.9325747139055</c:v>
                </c:pt>
                <c:pt idx="5486" formatCode="0.00">
                  <c:v>4408.1242191429646</c:v>
                </c:pt>
                <c:pt idx="5487" formatCode="0.00">
                  <c:v>4408.0965115146664</c:v>
                </c:pt>
                <c:pt idx="5488" formatCode="0.00">
                  <c:v>4407.9949168775756</c:v>
                </c:pt>
                <c:pt idx="5489" formatCode="0.00">
                  <c:v>4407.8910132714591</c:v>
                </c:pt>
                <c:pt idx="5490" formatCode="0.00">
                  <c:v>4407.6901329663006</c:v>
                </c:pt>
                <c:pt idx="5491" formatCode="0.00">
                  <c:v>4407.8032724485156</c:v>
                </c:pt>
                <c:pt idx="5492" formatCode="0.00">
                  <c:v>4407.8240531697393</c:v>
                </c:pt>
                <c:pt idx="5493" formatCode="0.00">
                  <c:v>4408.0734218244188</c:v>
                </c:pt>
                <c:pt idx="5494" formatCode="0.00">
                  <c:v>4408.3481891383708</c:v>
                </c:pt>
                <c:pt idx="5495" formatCode="0.00">
                  <c:v>4408.505199032058</c:v>
                </c:pt>
                <c:pt idx="5496" formatCode="0.00">
                  <c:v>4408.5513784125542</c:v>
                </c:pt>
                <c:pt idx="5497" formatCode="0.00">
                  <c:v>4408.4128402710658</c:v>
                </c:pt>
                <c:pt idx="5498" formatCode="0.00">
                  <c:v>4408.3089366649492</c:v>
                </c:pt>
                <c:pt idx="5499" formatCode="0.00">
                  <c:v>4408.4012954259415</c:v>
                </c:pt>
                <c:pt idx="5500" formatCode="0.00">
                  <c:v>4408.5813950098773</c:v>
                </c:pt>
                <c:pt idx="5501" formatCode="0.00">
                  <c:v>4408.9185044874994</c:v>
                </c:pt>
                <c:pt idx="5502" formatCode="0.00">
                  <c:v>4408.9693018060452</c:v>
                </c:pt>
                <c:pt idx="5503" formatCode="0.00">
                  <c:v>4409.0570426289878</c:v>
                </c:pt>
                <c:pt idx="5504" formatCode="0.00">
                  <c:v>4409.0108632484917</c:v>
                </c:pt>
                <c:pt idx="5505" formatCode="0.00">
                  <c:v>4409.0685874741121</c:v>
                </c:pt>
                <c:pt idx="5506" formatCode="0.00">
                  <c:v>4409.0685874741121</c:v>
                </c:pt>
                <c:pt idx="5507" formatCode="0.00">
                  <c:v>4409.1978897395011</c:v>
                </c:pt>
                <c:pt idx="5508" formatCode="0.00">
                  <c:v>4409.4103148897839</c:v>
                </c:pt>
                <c:pt idx="5509" formatCode="0.00">
                  <c:v>4409.6689194205619</c:v>
                </c:pt>
                <c:pt idx="5510" formatCode="0.00">
                  <c:v>4409.4056969517342</c:v>
                </c:pt>
                <c:pt idx="5511" formatCode="0.00">
                  <c:v>4409.2094345846253</c:v>
                </c:pt>
                <c:pt idx="5512" formatCode="0.00">
                  <c:v>4409.1494013899801</c:v>
                </c:pt>
                <c:pt idx="5513" formatCode="0.00">
                  <c:v>4409.0454977838635</c:v>
                </c:pt>
                <c:pt idx="5514" formatCode="0.00">
                  <c:v>4409.0016273723922</c:v>
                </c:pt>
                <c:pt idx="5515" formatCode="0.00">
                  <c:v>4408.9161955184745</c:v>
                </c:pt>
                <c:pt idx="5516" formatCode="0.00">
                  <c:v>4408.8677071689535</c:v>
                </c:pt>
                <c:pt idx="5517" formatCode="0.00">
                  <c:v>4408.4682555276613</c:v>
                </c:pt>
                <c:pt idx="5518" formatCode="0.00">
                  <c:v>4409.2879395314685</c:v>
                </c:pt>
                <c:pt idx="5519" formatCode="0.00">
                  <c:v>4409.3664444783126</c:v>
                </c:pt>
                <c:pt idx="5520" formatCode="0.00">
                  <c:v>4386.0527842348074</c:v>
                </c:pt>
                <c:pt idx="5521" formatCode="0.00">
                  <c:v>4386.0712559870053</c:v>
                </c:pt>
                <c:pt idx="5522" formatCode="0.00">
                  <c:v>4386.0735649560302</c:v>
                </c:pt>
                <c:pt idx="5523" formatCode="0.00">
                  <c:v>4386.0574021728562</c:v>
                </c:pt>
                <c:pt idx="5524" formatCode="0.00">
                  <c:v>4386.0504752657826</c:v>
                </c:pt>
                <c:pt idx="5525" formatCode="0.00">
                  <c:v>4386.0712559870053</c:v>
                </c:pt>
                <c:pt idx="5526" formatCode="0.00">
                  <c:v>4386.075873925055</c:v>
                </c:pt>
                <c:pt idx="5527" formatCode="0.00">
                  <c:v>4386.0643290799308</c:v>
                </c:pt>
                <c:pt idx="5528" formatCode="0.00">
                  <c:v>4386.0597111418811</c:v>
                </c:pt>
                <c:pt idx="5529" formatCode="0.00">
                  <c:v>4386.0735649560302</c:v>
                </c:pt>
                <c:pt idx="5530" formatCode="0.00">
                  <c:v>4386.0781828940799</c:v>
                </c:pt>
                <c:pt idx="5531" formatCode="0.00">
                  <c:v>4386.0735649560302</c:v>
                </c:pt>
                <c:pt idx="5532" formatCode="0.00">
                  <c:v>4402.9682913105644</c:v>
                </c:pt>
                <c:pt idx="5533" formatCode="0.00">
                  <c:v>4403.797211190471</c:v>
                </c:pt>
                <c:pt idx="5534" formatCode="0.00">
                  <c:v>4404.4760480837649</c:v>
                </c:pt>
                <c:pt idx="5535" formatCode="0.00">
                  <c:v>4404.8685728179826</c:v>
                </c:pt>
                <c:pt idx="5536" formatCode="0.00">
                  <c:v>4405.1779746673074</c:v>
                </c:pt>
                <c:pt idx="5537" formatCode="0.00">
                  <c:v>#N/A</c:v>
                </c:pt>
                <c:pt idx="5538" formatCode="0.00">
                  <c:v>4405.6790000000001</c:v>
                </c:pt>
                <c:pt idx="5539" formatCode="0.00">
                  <c:v>4405.7829999999994</c:v>
                </c:pt>
                <c:pt idx="5540" formatCode="0.00">
                  <c:v>4405.8999999999996</c:v>
                </c:pt>
                <c:pt idx="5541" formatCode="0.00">
                  <c:v>4406.0360000000001</c:v>
                </c:pt>
                <c:pt idx="5542" formatCode="0.00">
                  <c:v>4406.125</c:v>
                </c:pt>
                <c:pt idx="5543" formatCode="0.00">
                  <c:v>4406.1279999999997</c:v>
                </c:pt>
                <c:pt idx="5544" formatCode="0.00">
                  <c:v>4406.2169999999996</c:v>
                </c:pt>
                <c:pt idx="5545" formatCode="0.00">
                  <c:v>4406.2889999999998</c:v>
                </c:pt>
                <c:pt idx="5546" formatCode="0.00">
                  <c:v>4406.3530000000001</c:v>
                </c:pt>
                <c:pt idx="5547" formatCode="0.00">
                  <c:v>4406.42</c:v>
                </c:pt>
                <c:pt idx="5548" formatCode="0.00">
                  <c:v>4406.54</c:v>
                </c:pt>
                <c:pt idx="5549" formatCode="0.00">
                  <c:v>4406.5419999999995</c:v>
                </c:pt>
                <c:pt idx="5550" formatCode="0.00">
                  <c:v>4406.4970000000003</c:v>
                </c:pt>
                <c:pt idx="5551" formatCode="0.00">
                  <c:v>4406.4160000000002</c:v>
                </c:pt>
                <c:pt idx="5552" formatCode="0.00">
                  <c:v>4406.37</c:v>
                </c:pt>
                <c:pt idx="5553" formatCode="0.00">
                  <c:v>4406.3019999999997</c:v>
                </c:pt>
                <c:pt idx="5554" formatCode="0.00">
                  <c:v>4406.25</c:v>
                </c:pt>
                <c:pt idx="5555" formatCode="0.00">
                  <c:v>4406.241</c:v>
                </c:pt>
                <c:pt idx="5556" formatCode="0.00">
                  <c:v>4406.2659999999996</c:v>
                </c:pt>
                <c:pt idx="5557" formatCode="0.00">
                  <c:v>4406.2449999999999</c:v>
                </c:pt>
                <c:pt idx="5558" formatCode="0.00">
                  <c:v>4406.2309999999998</c:v>
                </c:pt>
                <c:pt idx="5559" formatCode="0.00">
                  <c:v>4406.1469999999999</c:v>
                </c:pt>
                <c:pt idx="5560" formatCode="0.00">
                  <c:v>4405.9769999999999</c:v>
                </c:pt>
                <c:pt idx="5561" formatCode="0.00">
                  <c:v>4405.9250000000002</c:v>
                </c:pt>
                <c:pt idx="5562" formatCode="0.00">
                  <c:v>4405.8940000000002</c:v>
                </c:pt>
                <c:pt idx="5563" formatCode="0.00">
                  <c:v>4405.9319999999998</c:v>
                </c:pt>
                <c:pt idx="5564" formatCode="0.00">
                  <c:v>4405.9579999999996</c:v>
                </c:pt>
                <c:pt idx="5565" formatCode="0.00">
                  <c:v>4405.9059999999999</c:v>
                </c:pt>
                <c:pt idx="5566" formatCode="0.00">
                  <c:v>4405.96</c:v>
                </c:pt>
                <c:pt idx="5567" formatCode="0.00">
                  <c:v>4405.7420000000002</c:v>
                </c:pt>
                <c:pt idx="5568" formatCode="0.00">
                  <c:v>4405.491</c:v>
                </c:pt>
                <c:pt idx="5569" formatCode="0.00">
                  <c:v>4405.8530000000001</c:v>
                </c:pt>
                <c:pt idx="5570" formatCode="0.00">
                  <c:v>4406.027</c:v>
                </c:pt>
                <c:pt idx="5571" formatCode="0.00">
                  <c:v>4405.9780000000001</c:v>
                </c:pt>
                <c:pt idx="5572" formatCode="0.00">
                  <c:v>4406.0779999999995</c:v>
                </c:pt>
                <c:pt idx="5573" formatCode="0.00">
                  <c:v>4405.9870000000001</c:v>
                </c:pt>
                <c:pt idx="5574" formatCode="0.00">
                  <c:v>4405.5209999999997</c:v>
                </c:pt>
                <c:pt idx="5575" formatCode="0.00">
                  <c:v>4405.7479999999996</c:v>
                </c:pt>
                <c:pt idx="5576" formatCode="0.00">
                  <c:v>4405.8270000000002</c:v>
                </c:pt>
                <c:pt idx="5577" formatCode="0.00">
                  <c:v>4405.7789999999995</c:v>
                </c:pt>
                <c:pt idx="5578" formatCode="0.00">
                  <c:v>4405.6979999999994</c:v>
                </c:pt>
                <c:pt idx="5579" formatCode="0.00">
                  <c:v>4405.7820000000002</c:v>
                </c:pt>
                <c:pt idx="5580" formatCode="0.00">
                  <c:v>4405.3130000000001</c:v>
                </c:pt>
                <c:pt idx="5581" formatCode="0.00">
                  <c:v>4405.58</c:v>
                </c:pt>
                <c:pt idx="5582" formatCode="0.00">
                  <c:v>4405.7159999999994</c:v>
                </c:pt>
                <c:pt idx="5583" formatCode="0.00">
                  <c:v>4405.6750000000002</c:v>
                </c:pt>
                <c:pt idx="5584" formatCode="0.00">
                  <c:v>4405.6639999999998</c:v>
                </c:pt>
                <c:pt idx="5585" formatCode="0.00">
                  <c:v>4405.6930000000002</c:v>
                </c:pt>
                <c:pt idx="5586" formatCode="0.00">
                  <c:v>4405.3620000000001</c:v>
                </c:pt>
                <c:pt idx="5587" formatCode="0.00">
                  <c:v>4405.7960000000003</c:v>
                </c:pt>
                <c:pt idx="5588" formatCode="0.00">
                  <c:v>4406.1939999999995</c:v>
                </c:pt>
                <c:pt idx="5589" formatCode="0.00">
                  <c:v>4406.424</c:v>
                </c:pt>
                <c:pt idx="5590" formatCode="0.00">
                  <c:v>4406.6120000000001</c:v>
                </c:pt>
                <c:pt idx="5591" formatCode="0.00">
                  <c:v>4406.7759999999998</c:v>
                </c:pt>
                <c:pt idx="5592" formatCode="0.00">
                  <c:v>4406.5410000000002</c:v>
                </c:pt>
                <c:pt idx="5593" formatCode="0.00">
                  <c:v>4406.8220000000001</c:v>
                </c:pt>
                <c:pt idx="5594" formatCode="0.00">
                  <c:v>4407.04</c:v>
                </c:pt>
                <c:pt idx="5595" formatCode="0.00">
                  <c:v>4407.2219999999998</c:v>
                </c:pt>
                <c:pt idx="5596" formatCode="0.00">
                  <c:v>4407.3319999999994</c:v>
                </c:pt>
                <c:pt idx="5597" formatCode="0.00">
                  <c:v>4386.0289999999995</c:v>
                </c:pt>
                <c:pt idx="5598" formatCode="0.00">
                  <c:v>4386.0590000000002</c:v>
                </c:pt>
                <c:pt idx="5599" formatCode="0.00">
                  <c:v>4386.0479999999998</c:v>
                </c:pt>
                <c:pt idx="5600" formatCode="0.00">
                  <c:v>4386.0770000000002</c:v>
                </c:pt>
                <c:pt idx="5601" formatCode="0.00">
                  <c:v>4386.04</c:v>
                </c:pt>
                <c:pt idx="5602" formatCode="0.00">
                  <c:v>4386.0419999999995</c:v>
                </c:pt>
                <c:pt idx="5603" formatCode="0.00">
                  <c:v>4386.0289999999995</c:v>
                </c:pt>
                <c:pt idx="5604" formatCode="0.00">
                  <c:v>4386.05</c:v>
                </c:pt>
                <c:pt idx="5605" formatCode="0.00">
                  <c:v>4386.0479999999998</c:v>
                </c:pt>
                <c:pt idx="5606" formatCode="0.00">
                  <c:v>4386.0739999999996</c:v>
                </c:pt>
                <c:pt idx="5607" formatCode="0.00">
                  <c:v>4386.0550000000003</c:v>
                </c:pt>
                <c:pt idx="5608" formatCode="0.00">
                  <c:v>4386.0519999999997</c:v>
                </c:pt>
                <c:pt idx="5609" formatCode="0.00">
                  <c:v>4386.0320000000002</c:v>
                </c:pt>
                <c:pt idx="5610" formatCode="0.00">
                  <c:v>4386.0509999999995</c:v>
                </c:pt>
                <c:pt idx="5611" formatCode="0.00">
                  <c:v>4386.0349999999999</c:v>
                </c:pt>
                <c:pt idx="5612" formatCode="0.00">
                  <c:v>4386.0649999999996</c:v>
                </c:pt>
                <c:pt idx="5613" formatCode="0.00">
                  <c:v>4386.0389999999998</c:v>
                </c:pt>
                <c:pt idx="5614" formatCode="0.00">
                  <c:v>4386.0460000000003</c:v>
                </c:pt>
                <c:pt idx="5615" formatCode="0.00">
                  <c:v>4386.0389999999998</c:v>
                </c:pt>
                <c:pt idx="5616" formatCode="0.00">
                  <c:v>4401.951</c:v>
                </c:pt>
                <c:pt idx="5617" formatCode="0.00">
                  <c:v>4403.277</c:v>
                </c:pt>
                <c:pt idx="5618" formatCode="0.00">
                  <c:v>4403.9650000000001</c:v>
                </c:pt>
                <c:pt idx="5619" formatCode="0.00">
                  <c:v>4404.451</c:v>
                </c:pt>
                <c:pt idx="5620" formatCode="0.00">
                  <c:v>4404.8409999999994</c:v>
                </c:pt>
                <c:pt idx="5621" formatCode="0.00">
                  <c:v>4405.085</c:v>
                </c:pt>
                <c:pt idx="5622" formatCode="0.00">
                  <c:v>4404.9129999999996</c:v>
                </c:pt>
                <c:pt idx="5623" formatCode="0.00">
                  <c:v>4405.259</c:v>
                </c:pt>
                <c:pt idx="5624" formatCode="0.00">
                  <c:v>4405.5190000000002</c:v>
                </c:pt>
                <c:pt idx="5625" formatCode="0.00">
                  <c:v>4405.6359999999995</c:v>
                </c:pt>
                <c:pt idx="5626" formatCode="0.00">
                  <c:v>4405.7150000000001</c:v>
                </c:pt>
                <c:pt idx="5627" formatCode="0.00">
                  <c:v>4405.7519999999995</c:v>
                </c:pt>
                <c:pt idx="5628" formatCode="0.00">
                  <c:v>4405.4009999999998</c:v>
                </c:pt>
                <c:pt idx="5629" formatCode="0.00">
                  <c:v>4405.6499999999996</c:v>
                </c:pt>
                <c:pt idx="5630" formatCode="0.00">
                  <c:v>4405.7789999999995</c:v>
                </c:pt>
                <c:pt idx="5631" formatCode="0.00">
                  <c:v>4405.8729999999996</c:v>
                </c:pt>
                <c:pt idx="5632" formatCode="0.00">
                  <c:v>4405.9269999999997</c:v>
                </c:pt>
                <c:pt idx="5633" formatCode="0.00">
                  <c:v>4405.9049999999997</c:v>
                </c:pt>
                <c:pt idx="5634" formatCode="0.00">
                  <c:v>4405.424</c:v>
                </c:pt>
                <c:pt idx="5635" formatCode="0.00">
                  <c:v>4405.6170000000002</c:v>
                </c:pt>
                <c:pt idx="5636" formatCode="0.00">
                  <c:v>4405.6930000000002</c:v>
                </c:pt>
                <c:pt idx="5637" formatCode="0.00">
                  <c:v>4405.643</c:v>
                </c:pt>
                <c:pt idx="5638" formatCode="0.00">
                  <c:v>4405.6759999999995</c:v>
                </c:pt>
                <c:pt idx="5639" formatCode="0.00">
                  <c:v>4405.66</c:v>
                </c:pt>
                <c:pt idx="5640" formatCode="0.00">
                  <c:v>4405.3599999999997</c:v>
                </c:pt>
                <c:pt idx="5641" formatCode="0.00">
                  <c:v>4405.6109999999999</c:v>
                </c:pt>
                <c:pt idx="5642" formatCode="0.00">
                  <c:v>4405.7539999999999</c:v>
                </c:pt>
                <c:pt idx="5643" formatCode="0.00">
                  <c:v>4405.7659999999996</c:v>
                </c:pt>
                <c:pt idx="5644" formatCode="0.00">
                  <c:v>4405.777</c:v>
                </c:pt>
                <c:pt idx="5645" formatCode="0.00">
                  <c:v>4405.7439999999997</c:v>
                </c:pt>
                <c:pt idx="5646" formatCode="0.00">
                  <c:v>4386.05</c:v>
                </c:pt>
                <c:pt idx="5647" formatCode="0.00">
                  <c:v>4386.0509999999995</c:v>
                </c:pt>
                <c:pt idx="5648" formatCode="0.00">
                  <c:v>4386.0749999999998</c:v>
                </c:pt>
                <c:pt idx="5649" formatCode="0.00">
                  <c:v>4386.0429999999997</c:v>
                </c:pt>
                <c:pt idx="5650" formatCode="0.00">
                  <c:v>4386.0439999999999</c:v>
                </c:pt>
                <c:pt idx="5651" formatCode="0.00">
                  <c:v>4386.0309999999999</c:v>
                </c:pt>
                <c:pt idx="5652" formatCode="0.00">
                  <c:v>4401.6509999999998</c:v>
                </c:pt>
                <c:pt idx="5653" formatCode="0.00">
                  <c:v>4402.8989999999994</c:v>
                </c:pt>
                <c:pt idx="5654" formatCode="0.00">
                  <c:v>4403.4409999999998</c:v>
                </c:pt>
                <c:pt idx="5655" formatCode="0.00">
                  <c:v>4403.8029999999999</c:v>
                </c:pt>
                <c:pt idx="5656" formatCode="0.00">
                  <c:v>4404.134</c:v>
                </c:pt>
                <c:pt idx="5657" formatCode="0.00">
                  <c:v>4404.232</c:v>
                </c:pt>
                <c:pt idx="5658" formatCode="0.00">
                  <c:v>4403.9039999999995</c:v>
                </c:pt>
                <c:pt idx="5659" formatCode="0.00">
                  <c:v>4404.2380000000003</c:v>
                </c:pt>
                <c:pt idx="5660" formatCode="0.00">
                  <c:v>4404.4079999999994</c:v>
                </c:pt>
                <c:pt idx="5661" formatCode="0.00">
                  <c:v>4386.0469999999996</c:v>
                </c:pt>
                <c:pt idx="5662" formatCode="0.00">
                  <c:v>4386.0339999999997</c:v>
                </c:pt>
                <c:pt idx="5663" formatCode="0.00">
                  <c:v>4386.0860000000002</c:v>
                </c:pt>
                <c:pt idx="5664" formatCode="0.00">
                  <c:v>4386.0519999999997</c:v>
                </c:pt>
                <c:pt idx="5665" formatCode="0.00">
                  <c:v>4386.0469999999996</c:v>
                </c:pt>
                <c:pt idx="5666" formatCode="0.00">
                  <c:v>4386.0860000000002</c:v>
                </c:pt>
                <c:pt idx="5667" formatCode="0.00">
                  <c:v>4386.058</c:v>
                </c:pt>
                <c:pt idx="5668" formatCode="0.00">
                  <c:v>4386.04</c:v>
                </c:pt>
                <c:pt idx="5669" formatCode="0.00">
                  <c:v>4386.0239999999994</c:v>
                </c:pt>
                <c:pt idx="5670" formatCode="0.00">
                  <c:v>4386.0550000000003</c:v>
                </c:pt>
                <c:pt idx="5671" formatCode="0.00">
                  <c:v>4386.0569999999998</c:v>
                </c:pt>
                <c:pt idx="5672" formatCode="0.00">
                  <c:v>4386.0749999999998</c:v>
                </c:pt>
                <c:pt idx="5673" formatCode="0.00">
                  <c:v>4386.0419999999995</c:v>
                </c:pt>
                <c:pt idx="5674" formatCode="0.00">
                  <c:v>4386.0149999999994</c:v>
                </c:pt>
                <c:pt idx="5675" formatCode="0.00">
                  <c:v>4386.0460000000003</c:v>
                </c:pt>
                <c:pt idx="5676" formatCode="0.00">
                  <c:v>4399.2150000000001</c:v>
                </c:pt>
                <c:pt idx="5677" formatCode="0.00">
                  <c:v>4400.9709999999995</c:v>
                </c:pt>
                <c:pt idx="5678" formatCode="0.00">
                  <c:v>4401.7950000000001</c:v>
                </c:pt>
                <c:pt idx="5679" formatCode="0.00">
                  <c:v>4402.2240000000002</c:v>
                </c:pt>
                <c:pt idx="5680" formatCode="0.00">
                  <c:v>4402.5329999999994</c:v>
                </c:pt>
                <c:pt idx="5681" formatCode="0.00">
                  <c:v>4402.8919999999998</c:v>
                </c:pt>
                <c:pt idx="5682" formatCode="0.00">
                  <c:v>4402.76</c:v>
                </c:pt>
                <c:pt idx="5683" formatCode="0.00">
                  <c:v>4403.2219999999998</c:v>
                </c:pt>
                <c:pt idx="5684" formatCode="0.00">
                  <c:v>4403.5360000000001</c:v>
                </c:pt>
                <c:pt idx="5685" formatCode="0.00">
                  <c:v>4403.7219999999998</c:v>
                </c:pt>
                <c:pt idx="5686" formatCode="0.00">
                  <c:v>4403.8980000000001</c:v>
                </c:pt>
                <c:pt idx="5687" formatCode="0.00">
                  <c:v>4404.0709999999999</c:v>
                </c:pt>
                <c:pt idx="5688" formatCode="0.00">
                  <c:v>4403.8239999999996</c:v>
                </c:pt>
                <c:pt idx="5689" formatCode="0.00">
                  <c:v>4404.2489999999998</c:v>
                </c:pt>
                <c:pt idx="5690" formatCode="0.00">
                  <c:v>4404.616</c:v>
                </c:pt>
                <c:pt idx="5691" formatCode="0.00">
                  <c:v>4404.8919999999998</c:v>
                </c:pt>
                <c:pt idx="5692" formatCode="0.00">
                  <c:v>4405.2069999999994</c:v>
                </c:pt>
                <c:pt idx="5693" formatCode="0.00">
                  <c:v>4405.3189999999995</c:v>
                </c:pt>
                <c:pt idx="5694" formatCode="0.00">
                  <c:v>4405.1390000000001</c:v>
                </c:pt>
                <c:pt idx="5695" formatCode="0.00">
                  <c:v>4405.4809999999998</c:v>
                </c:pt>
                <c:pt idx="5696" formatCode="0.00">
                  <c:v>4405.88</c:v>
                </c:pt>
                <c:pt idx="5697" formatCode="0.00">
                  <c:v>4405.9949999999999</c:v>
                </c:pt>
                <c:pt idx="5698" formatCode="0.00">
                  <c:v>4406.0630000000001</c:v>
                </c:pt>
                <c:pt idx="5699" formatCode="0.00">
                  <c:v>4406.2219999999998</c:v>
                </c:pt>
                <c:pt idx="5700" formatCode="0.00">
                  <c:v>4405.9579999999996</c:v>
                </c:pt>
                <c:pt idx="5701" formatCode="0.00">
                  <c:v>4406.2309999999998</c:v>
                </c:pt>
                <c:pt idx="5702" formatCode="0.00">
                  <c:v>4406.4529999999995</c:v>
                </c:pt>
                <c:pt idx="5703" formatCode="0.00">
                  <c:v>4406.5770000000002</c:v>
                </c:pt>
                <c:pt idx="5704" formatCode="0.00">
                  <c:v>4406.6170000000002</c:v>
                </c:pt>
                <c:pt idx="5705" formatCode="0.00">
                  <c:v>4406.7550000000001</c:v>
                </c:pt>
                <c:pt idx="5706" formatCode="0.00">
                  <c:v>4406.5630000000001</c:v>
                </c:pt>
                <c:pt idx="5707" formatCode="0.00">
                  <c:v>4406.8270000000002</c:v>
                </c:pt>
                <c:pt idx="5708" formatCode="0.00">
                  <c:v>4407.0429999999997</c:v>
                </c:pt>
                <c:pt idx="5709" formatCode="0.00">
                  <c:v>4386.0389999999998</c:v>
                </c:pt>
                <c:pt idx="5710" formatCode="0.00">
                  <c:v>4386</c:v>
                </c:pt>
                <c:pt idx="5711" formatCode="0.00">
                  <c:v>4386.0479999999998</c:v>
                </c:pt>
                <c:pt idx="5712" formatCode="0.00">
                  <c:v>4386.0349999999999</c:v>
                </c:pt>
                <c:pt idx="5713" formatCode="0.00">
                  <c:v>4386.009</c:v>
                </c:pt>
                <c:pt idx="5714" formatCode="0.00">
                  <c:v>4386.0469999999996</c:v>
                </c:pt>
                <c:pt idx="5715" formatCode="0.00">
                  <c:v>4404.7420000000002</c:v>
                </c:pt>
                <c:pt idx="5716" formatCode="0.00">
                  <c:v>4405.7280000000001</c:v>
                </c:pt>
                <c:pt idx="5717" formatCode="0.00">
                  <c:v>4406.2950000000001</c:v>
                </c:pt>
                <c:pt idx="5718" formatCode="0.00">
                  <c:v>4406.3319999999994</c:v>
                </c:pt>
                <c:pt idx="5719" formatCode="0.00">
                  <c:v>4406.7749999999996</c:v>
                </c:pt>
                <c:pt idx="5720" formatCode="0.00">
                  <c:v>4407.1210000000001</c:v>
                </c:pt>
                <c:pt idx="5721" formatCode="0.00">
                  <c:v>4407.4340000000002</c:v>
                </c:pt>
                <c:pt idx="5722" formatCode="0.00">
                  <c:v>4407.5360000000001</c:v>
                </c:pt>
                <c:pt idx="5723" formatCode="0.00">
                  <c:v>4407.7609999999995</c:v>
                </c:pt>
                <c:pt idx="5724" formatCode="0.00">
                  <c:v>4407.4749999999995</c:v>
                </c:pt>
                <c:pt idx="5725" formatCode="0.00">
                  <c:v>4407.7370000000001</c:v>
                </c:pt>
                <c:pt idx="5726" formatCode="0.00">
                  <c:v>4407.9309999999996</c:v>
                </c:pt>
                <c:pt idx="5727" formatCode="0.00">
                  <c:v>4408.0079999999998</c:v>
                </c:pt>
                <c:pt idx="5728" formatCode="0.00">
                  <c:v>4408.1220000000003</c:v>
                </c:pt>
                <c:pt idx="5729" formatCode="0.00">
                  <c:v>4408.1539999999995</c:v>
                </c:pt>
                <c:pt idx="5730" formatCode="0.00">
                  <c:v>4407.8180000000002</c:v>
                </c:pt>
                <c:pt idx="5731" formatCode="0.00">
                  <c:v>4408.009</c:v>
                </c:pt>
                <c:pt idx="5732" formatCode="0.00">
                  <c:v>4408.0959999999995</c:v>
                </c:pt>
                <c:pt idx="5733" formatCode="0.00">
                  <c:v>4408.1359999999995</c:v>
                </c:pt>
                <c:pt idx="5734" formatCode="0.00">
                  <c:v>4408.2619999999997</c:v>
                </c:pt>
                <c:pt idx="5735" formatCode="0.00">
                  <c:v>4408.2719999999999</c:v>
                </c:pt>
                <c:pt idx="5736" formatCode="0.00">
                  <c:v>4407.9009999999998</c:v>
                </c:pt>
                <c:pt idx="5737" formatCode="0.00">
                  <c:v>4408.1130000000003</c:v>
                </c:pt>
                <c:pt idx="5738" formatCode="0.00">
                  <c:v>4408.2110000000002</c:v>
                </c:pt>
                <c:pt idx="5739" formatCode="0.00">
                  <c:v>4408.2139999999999</c:v>
                </c:pt>
                <c:pt idx="5740" formatCode="0.00">
                  <c:v>4408.2820000000002</c:v>
                </c:pt>
                <c:pt idx="5741" formatCode="0.00">
                  <c:v>4408.22</c:v>
                </c:pt>
                <c:pt idx="5742" formatCode="0.00">
                  <c:v>4407.8149999999996</c:v>
                </c:pt>
                <c:pt idx="5743" formatCode="0.00">
                  <c:v>4407.9749999999995</c:v>
                </c:pt>
                <c:pt idx="5744" formatCode="0.00">
                  <c:v>4408.0509999999995</c:v>
                </c:pt>
                <c:pt idx="5745" formatCode="0.00">
                  <c:v>4408.0829999999996</c:v>
                </c:pt>
                <c:pt idx="5746" formatCode="0.00">
                  <c:v>4408.2</c:v>
                </c:pt>
                <c:pt idx="5747" formatCode="0.00">
                  <c:v>4408.2259999999997</c:v>
                </c:pt>
                <c:pt idx="5748" formatCode="0.00">
                  <c:v>4407.8519999999999</c:v>
                </c:pt>
                <c:pt idx="5749" formatCode="0.00">
                  <c:v>4408.0540000000001</c:v>
                </c:pt>
                <c:pt idx="5750" formatCode="0.00">
                  <c:v>4408.1419999999998</c:v>
                </c:pt>
                <c:pt idx="5751" formatCode="0.00">
                  <c:v>4408.1289999999999</c:v>
                </c:pt>
                <c:pt idx="5752" formatCode="0.00">
                  <c:v>4408.2060000000001</c:v>
                </c:pt>
                <c:pt idx="5753" formatCode="0.00">
                  <c:v>4408.2089999999998</c:v>
                </c:pt>
                <c:pt idx="5754" formatCode="0.00">
                  <c:v>4407.7629999999999</c:v>
                </c:pt>
                <c:pt idx="5755" formatCode="0.00">
                  <c:v>4407.8969999999999</c:v>
                </c:pt>
                <c:pt idx="5756" formatCode="0.00">
                  <c:v>4407.9089999999997</c:v>
                </c:pt>
                <c:pt idx="5757" formatCode="0.00">
                  <c:v>4407.8209999999999</c:v>
                </c:pt>
                <c:pt idx="5758" formatCode="0.00">
                  <c:v>4407.723</c:v>
                </c:pt>
                <c:pt idx="5759" formatCode="0.00">
                  <c:v>4386.0360000000001</c:v>
                </c:pt>
                <c:pt idx="5760" formatCode="0.00">
                  <c:v>4386.0469999999996</c:v>
                </c:pt>
                <c:pt idx="5761" formatCode="0.00">
                  <c:v>4386.0370000000003</c:v>
                </c:pt>
                <c:pt idx="5762" formatCode="0.00">
                  <c:v>4386.0619999999999</c:v>
                </c:pt>
                <c:pt idx="5763" formatCode="0.00">
                  <c:v>4386.0419999999995</c:v>
                </c:pt>
                <c:pt idx="5764" formatCode="0.00">
                  <c:v>4386.0360000000001</c:v>
                </c:pt>
                <c:pt idx="5765" formatCode="0.00">
                  <c:v>4386.0509999999995</c:v>
                </c:pt>
                <c:pt idx="5766" formatCode="0.00">
                  <c:v>4386.0540000000001</c:v>
                </c:pt>
                <c:pt idx="5767" formatCode="0.00">
                  <c:v>4386.0419999999995</c:v>
                </c:pt>
                <c:pt idx="5768" formatCode="0.00">
                  <c:v>4386.0540000000001</c:v>
                </c:pt>
                <c:pt idx="5769" formatCode="0.00">
                  <c:v>4386.0509999999995</c:v>
                </c:pt>
                <c:pt idx="5770" formatCode="0.00">
                  <c:v>4386.0469999999996</c:v>
                </c:pt>
                <c:pt idx="5771" formatCode="0.00">
                  <c:v>4386.05</c:v>
                </c:pt>
                <c:pt idx="5772" formatCode="0.00">
                  <c:v>4386.0519999999997</c:v>
                </c:pt>
                <c:pt idx="5773" formatCode="0.00">
                  <c:v>4386.0379999999996</c:v>
                </c:pt>
                <c:pt idx="5774" formatCode="0.00">
                  <c:v>4386.0680000000002</c:v>
                </c:pt>
                <c:pt idx="5775" formatCode="0.00">
                  <c:v>4386.05</c:v>
                </c:pt>
                <c:pt idx="5776" formatCode="0.00">
                  <c:v>4386.0450000000001</c:v>
                </c:pt>
                <c:pt idx="5777" formatCode="0.00">
                  <c:v>4396.7910000000002</c:v>
                </c:pt>
                <c:pt idx="5778" formatCode="0.00">
                  <c:v>4402.2049999999999</c:v>
                </c:pt>
                <c:pt idx="5779" formatCode="0.00">
                  <c:v>4403.2719999999999</c:v>
                </c:pt>
                <c:pt idx="5780" formatCode="0.00">
                  <c:v>4404.0450000000001</c:v>
                </c:pt>
                <c:pt idx="5781" formatCode="0.00">
                  <c:v>4404.4859999999999</c:v>
                </c:pt>
                <c:pt idx="5782" formatCode="0.00">
                  <c:v>4404.8499999999995</c:v>
                </c:pt>
                <c:pt idx="5783" formatCode="0.00">
                  <c:v>4405.1480000000001</c:v>
                </c:pt>
                <c:pt idx="5784" formatCode="0.00">
                  <c:v>4404.951</c:v>
                </c:pt>
                <c:pt idx="5785" formatCode="0.00">
                  <c:v>4405.3119999999999</c:v>
                </c:pt>
                <c:pt idx="5786" formatCode="0.00">
                  <c:v>4405.5169999999998</c:v>
                </c:pt>
                <c:pt idx="5787" formatCode="0.00">
                  <c:v>4405.674</c:v>
                </c:pt>
                <c:pt idx="5788" formatCode="0.00">
                  <c:v>4405.7709999999997</c:v>
                </c:pt>
                <c:pt idx="5789" formatCode="0.00">
                  <c:v>4405.893</c:v>
                </c:pt>
                <c:pt idx="5790" formatCode="0.00">
                  <c:v>4405.9459999999999</c:v>
                </c:pt>
                <c:pt idx="5791" formatCode="0.00">
                  <c:v>4406.0169999999998</c:v>
                </c:pt>
                <c:pt idx="5792" formatCode="0.00">
                  <c:v>4406.0829999999996</c:v>
                </c:pt>
                <c:pt idx="5793" formatCode="0.00">
                  <c:v>4406.1610000000001</c:v>
                </c:pt>
                <c:pt idx="5794" formatCode="0.00">
                  <c:v>4406.2169999999996</c:v>
                </c:pt>
                <c:pt idx="5795" formatCode="0.00">
                  <c:v>4406.2569999999996</c:v>
                </c:pt>
                <c:pt idx="5796" formatCode="0.00">
                  <c:v>4406.2709999999997</c:v>
                </c:pt>
                <c:pt idx="5797" formatCode="0.00">
                  <c:v>4406.2979999999998</c:v>
                </c:pt>
                <c:pt idx="5798" formatCode="0.00">
                  <c:v>4406.3710000000001</c:v>
                </c:pt>
                <c:pt idx="5799" formatCode="0.00">
                  <c:v>4406.4139999999998</c:v>
                </c:pt>
                <c:pt idx="5800" formatCode="0.00">
                  <c:v>4406.4880000000003</c:v>
                </c:pt>
                <c:pt idx="5801" formatCode="0.00">
                  <c:v>4406.5450000000001</c:v>
                </c:pt>
                <c:pt idx="5802" formatCode="0.00">
                  <c:v>4406.5639999999994</c:v>
                </c:pt>
                <c:pt idx="5803" formatCode="0.00">
                  <c:v>4406.5469999999996</c:v>
                </c:pt>
                <c:pt idx="5804" formatCode="0.00">
                  <c:v>4406.5720000000001</c:v>
                </c:pt>
                <c:pt idx="5805" formatCode="0.00">
                  <c:v>4406.5969999999998</c:v>
                </c:pt>
                <c:pt idx="5806" formatCode="0.00">
                  <c:v>4406.6559999999999</c:v>
                </c:pt>
                <c:pt idx="5807" formatCode="0.00">
                  <c:v>4406.6589999999997</c:v>
                </c:pt>
                <c:pt idx="5808" formatCode="0.00">
                  <c:v>4406.6610000000001</c:v>
                </c:pt>
                <c:pt idx="5809" formatCode="0.00">
                  <c:v>4406.6390000000001</c:v>
                </c:pt>
                <c:pt idx="5810" formatCode="0.00">
                  <c:v>4406.6639999999998</c:v>
                </c:pt>
                <c:pt idx="5811" formatCode="0.00">
                  <c:v>4406.68</c:v>
                </c:pt>
                <c:pt idx="5812" formatCode="0.00">
                  <c:v>4406.7460000000001</c:v>
                </c:pt>
                <c:pt idx="5813" formatCode="0.00">
                  <c:v>4406.7879999999996</c:v>
                </c:pt>
                <c:pt idx="5814" formatCode="0.00">
                  <c:v>4406.799</c:v>
                </c:pt>
                <c:pt idx="5815" formatCode="0.00">
                  <c:v>4406.7389999999996</c:v>
                </c:pt>
                <c:pt idx="5816" formatCode="0.00">
                  <c:v>4406.7539999999999</c:v>
                </c:pt>
                <c:pt idx="5817" formatCode="0.00">
                  <c:v>4406.7529999999997</c:v>
                </c:pt>
                <c:pt idx="5818" formatCode="0.00">
                  <c:v>4406.7789999999995</c:v>
                </c:pt>
                <c:pt idx="5819" formatCode="0.00">
                  <c:v>4406.8180000000002</c:v>
                </c:pt>
                <c:pt idx="5820" formatCode="0.00">
                  <c:v>4406.7939999999999</c:v>
                </c:pt>
                <c:pt idx="5821" formatCode="0.00">
                  <c:v>4406.7749999999996</c:v>
                </c:pt>
                <c:pt idx="5822" formatCode="0.00">
                  <c:v>4406.777</c:v>
                </c:pt>
                <c:pt idx="5823" formatCode="0.00">
                  <c:v>4406.7829999999994</c:v>
                </c:pt>
                <c:pt idx="5824" formatCode="0.00">
                  <c:v>4406.8029999999999</c:v>
                </c:pt>
                <c:pt idx="5825" formatCode="0.00">
                  <c:v>4406.8289999999997</c:v>
                </c:pt>
                <c:pt idx="5826" formatCode="0.00">
                  <c:v>4406.8009999999995</c:v>
                </c:pt>
                <c:pt idx="5827" formatCode="0.00">
                  <c:v>4406.7860000000001</c:v>
                </c:pt>
                <c:pt idx="5828" formatCode="0.00">
                  <c:v>4406.8050000000003</c:v>
                </c:pt>
                <c:pt idx="5829" formatCode="0.00">
                  <c:v>4406.7879999999996</c:v>
                </c:pt>
                <c:pt idx="5830" formatCode="0.00">
                  <c:v>4406.8450000000003</c:v>
                </c:pt>
                <c:pt idx="5831" formatCode="0.00">
                  <c:v>4406.9129999999996</c:v>
                </c:pt>
                <c:pt idx="5832" formatCode="0.00">
                  <c:v>4406.8679999999995</c:v>
                </c:pt>
                <c:pt idx="5833" formatCode="0.00">
                  <c:v>4406.8710000000001</c:v>
                </c:pt>
                <c:pt idx="5834" formatCode="0.00">
                  <c:v>4406.8739999999998</c:v>
                </c:pt>
                <c:pt idx="5835" formatCode="0.00">
                  <c:v>4406.8499999999995</c:v>
                </c:pt>
                <c:pt idx="5836" formatCode="0.00">
                  <c:v>4406.9309999999996</c:v>
                </c:pt>
                <c:pt idx="5837" formatCode="0.00">
                  <c:v>4407.0140000000001</c:v>
                </c:pt>
                <c:pt idx="5838" formatCode="0.00">
                  <c:v>4407.0209999999997</c:v>
                </c:pt>
                <c:pt idx="5839" formatCode="0.00">
                  <c:v>4407.0720000000001</c:v>
                </c:pt>
                <c:pt idx="5840" formatCode="0.00">
                  <c:v>4407.1379999999999</c:v>
                </c:pt>
                <c:pt idx="5841" formatCode="0.00">
                  <c:v>4407.1359999999995</c:v>
                </c:pt>
                <c:pt idx="5842" formatCode="0.00">
                  <c:v>4407.2299999999996</c:v>
                </c:pt>
                <c:pt idx="5843" formatCode="0.00">
                  <c:v>4407.3339999999998</c:v>
                </c:pt>
                <c:pt idx="5844" formatCode="0.00">
                  <c:v>4407.2699999999995</c:v>
                </c:pt>
                <c:pt idx="5845" formatCode="0.00">
                  <c:v>4407.299</c:v>
                </c:pt>
                <c:pt idx="5846" formatCode="0.00">
                  <c:v>4407.3440000000001</c:v>
                </c:pt>
                <c:pt idx="5847" formatCode="0.00">
                  <c:v>4407.2910000000002</c:v>
                </c:pt>
                <c:pt idx="5848" formatCode="0.00">
                  <c:v>4407.3620000000001</c:v>
                </c:pt>
                <c:pt idx="5849" formatCode="0.00">
                  <c:v>4407.424</c:v>
                </c:pt>
                <c:pt idx="5850" formatCode="0.00">
                  <c:v>4407.3319999999994</c:v>
                </c:pt>
                <c:pt idx="5851" formatCode="0.00">
                  <c:v>4407.3319999999994</c:v>
                </c:pt>
                <c:pt idx="5852" formatCode="0.00">
                  <c:v>4407.3819999999996</c:v>
                </c:pt>
                <c:pt idx="5853" formatCode="0.00">
                  <c:v>4407.3609999999999</c:v>
                </c:pt>
                <c:pt idx="5854" formatCode="0.00">
                  <c:v>4407.4039999999995</c:v>
                </c:pt>
                <c:pt idx="5855" formatCode="0.00">
                  <c:v>4407.43</c:v>
                </c:pt>
                <c:pt idx="5856" formatCode="0.00">
                  <c:v>4407.2389999999996</c:v>
                </c:pt>
                <c:pt idx="5857" formatCode="0.00">
                  <c:v>4407.1880000000001</c:v>
                </c:pt>
                <c:pt idx="5858" formatCode="0.00">
                  <c:v>4407.1859999999997</c:v>
                </c:pt>
                <c:pt idx="5859" formatCode="0.00">
                  <c:v>4407.16</c:v>
                </c:pt>
                <c:pt idx="5860" formatCode="0.00">
                  <c:v>4407.2</c:v>
                </c:pt>
                <c:pt idx="5861" formatCode="0.00">
                  <c:v>4407.241</c:v>
                </c:pt>
                <c:pt idx="5862" formatCode="0.00">
                  <c:v>4407.1729999999998</c:v>
                </c:pt>
                <c:pt idx="5863" formatCode="0.00">
                  <c:v>4407.1589999999997</c:v>
                </c:pt>
                <c:pt idx="5864" formatCode="0.00">
                  <c:v>4407.2249999999995</c:v>
                </c:pt>
                <c:pt idx="5865" formatCode="0.00">
                  <c:v>4407.2020000000002</c:v>
                </c:pt>
                <c:pt idx="5866" formatCode="0.00">
                  <c:v>4407.232</c:v>
                </c:pt>
                <c:pt idx="5867" formatCode="0.00">
                  <c:v>4407.2860000000001</c:v>
                </c:pt>
                <c:pt idx="5868" formatCode="0.00">
                  <c:v>4407.2529999999997</c:v>
                </c:pt>
                <c:pt idx="5869" formatCode="0.00">
                  <c:v>4407.22</c:v>
                </c:pt>
                <c:pt idx="5870" formatCode="0.00">
                  <c:v>4407.28</c:v>
                </c:pt>
                <c:pt idx="5871" formatCode="0.00">
                  <c:v>4407.29</c:v>
                </c:pt>
                <c:pt idx="5872" formatCode="0.00">
                  <c:v>4407.2290000000003</c:v>
                </c:pt>
                <c:pt idx="5873" formatCode="0.00">
                  <c:v>4407.2169999999996</c:v>
                </c:pt>
                <c:pt idx="5874" formatCode="0.00">
                  <c:v>4407.2079999999996</c:v>
                </c:pt>
                <c:pt idx="5875" formatCode="0.00">
                  <c:v>4407.1869999999999</c:v>
                </c:pt>
                <c:pt idx="5876" formatCode="0.00">
                  <c:v>4407.2150000000001</c:v>
                </c:pt>
                <c:pt idx="5877" formatCode="0.00">
                  <c:v>4407.1970000000001</c:v>
                </c:pt>
                <c:pt idx="5878" formatCode="0.00">
                  <c:v>4407.2159999999994</c:v>
                </c:pt>
                <c:pt idx="5879" formatCode="0.00">
                  <c:v>4407.26</c:v>
                </c:pt>
                <c:pt idx="5880" formatCode="0.00">
                  <c:v>4407.29</c:v>
                </c:pt>
                <c:pt idx="5881" formatCode="0.00">
                  <c:v>4407.2910000000002</c:v>
                </c:pt>
                <c:pt idx="5882" formatCode="0.00">
                  <c:v>4407.2979999999998</c:v>
                </c:pt>
                <c:pt idx="5883" formatCode="0.00">
                  <c:v>4407.3279999999995</c:v>
                </c:pt>
                <c:pt idx="5884" formatCode="0.00">
                  <c:v>4407.3069999999998</c:v>
                </c:pt>
                <c:pt idx="5885" formatCode="0.00">
                  <c:v>4407.317</c:v>
                </c:pt>
                <c:pt idx="5886" formatCode="0.00">
                  <c:v>4407.28</c:v>
                </c:pt>
                <c:pt idx="5887" formatCode="0.00">
                  <c:v>4407.241</c:v>
                </c:pt>
                <c:pt idx="5888" formatCode="0.00">
                  <c:v>4407.2259999999997</c:v>
                </c:pt>
                <c:pt idx="5889" formatCode="0.00">
                  <c:v>4407.2159999999994</c:v>
                </c:pt>
                <c:pt idx="5890" formatCode="0.00">
                  <c:v>4407.1849999999995</c:v>
                </c:pt>
                <c:pt idx="5891" formatCode="0.00">
                  <c:v>4407.1289999999999</c:v>
                </c:pt>
                <c:pt idx="5892" formatCode="0.00">
                  <c:v>4407.0559999999996</c:v>
                </c:pt>
                <c:pt idx="5893" formatCode="0.00">
                  <c:v>4407.0219999999999</c:v>
                </c:pt>
                <c:pt idx="5894" formatCode="0.00">
                  <c:v>4407.0050000000001</c:v>
                </c:pt>
                <c:pt idx="5895" formatCode="0.00">
                  <c:v>4407.0069999999996</c:v>
                </c:pt>
                <c:pt idx="5896" formatCode="0.00">
                  <c:v>4407.0349999999999</c:v>
                </c:pt>
                <c:pt idx="5897" formatCode="0.00">
                  <c:v>4407.0349999999999</c:v>
                </c:pt>
                <c:pt idx="5898" formatCode="0.00">
                  <c:v>4406.991</c:v>
                </c:pt>
                <c:pt idx="5899" formatCode="0.00">
                  <c:v>4406.9359999999997</c:v>
                </c:pt>
                <c:pt idx="5900" formatCode="0.00">
                  <c:v>4406.8999999999996</c:v>
                </c:pt>
                <c:pt idx="5901" formatCode="0.00">
                  <c:v>4406.8419999999996</c:v>
                </c:pt>
                <c:pt idx="5902" formatCode="0.00">
                  <c:v>4406.8519999999999</c:v>
                </c:pt>
                <c:pt idx="5903" formatCode="0.00">
                  <c:v>4406.8289999999997</c:v>
                </c:pt>
                <c:pt idx="5904" formatCode="0.00">
                  <c:v>4406.7550000000001</c:v>
                </c:pt>
                <c:pt idx="5905" formatCode="0.00">
                  <c:v>4406.6939999999995</c:v>
                </c:pt>
                <c:pt idx="5906" formatCode="0.00">
                  <c:v>4406.6369999999997</c:v>
                </c:pt>
                <c:pt idx="5907" formatCode="0.00">
                  <c:v>4406.5819999999994</c:v>
                </c:pt>
                <c:pt idx="5908" formatCode="0.00">
                  <c:v>4406.5869999999995</c:v>
                </c:pt>
                <c:pt idx="5909" formatCode="0.00">
                  <c:v>4406.5410000000002</c:v>
                </c:pt>
                <c:pt idx="5910" formatCode="0.00">
                  <c:v>4406.509</c:v>
                </c:pt>
                <c:pt idx="5911" formatCode="0.00">
                  <c:v>4406.4520000000002</c:v>
                </c:pt>
                <c:pt idx="5912" formatCode="0.00">
                  <c:v>4406.4030000000002</c:v>
                </c:pt>
                <c:pt idx="5913" formatCode="0.00">
                  <c:v>4406.348</c:v>
                </c:pt>
                <c:pt idx="5914" formatCode="0.00">
                  <c:v>4406.3339999999998</c:v>
                </c:pt>
                <c:pt idx="5915" formatCode="0.00">
                  <c:v>4406.3239999999996</c:v>
                </c:pt>
                <c:pt idx="5916" formatCode="0.00">
                  <c:v>4406.2380000000003</c:v>
                </c:pt>
                <c:pt idx="5917" formatCode="0.00">
                  <c:v>4406.2069999999994</c:v>
                </c:pt>
                <c:pt idx="5918" formatCode="0.00">
                  <c:v>4406.1729999999998</c:v>
                </c:pt>
                <c:pt idx="5919" formatCode="0.00">
                  <c:v>4406.0929999999998</c:v>
                </c:pt>
                <c:pt idx="5920" formatCode="0.00">
                  <c:v>4406.1019999999999</c:v>
                </c:pt>
                <c:pt idx="5921" formatCode="0.00">
                  <c:v>4406.1049999999996</c:v>
                </c:pt>
                <c:pt idx="5922" formatCode="0.00">
                  <c:v>4406.0349999999999</c:v>
                </c:pt>
                <c:pt idx="5923" formatCode="0.00">
                  <c:v>4406.0140000000001</c:v>
                </c:pt>
                <c:pt idx="5924" formatCode="0.00">
                  <c:v>4406.0109999999995</c:v>
                </c:pt>
                <c:pt idx="5925" formatCode="0.00">
                  <c:v>4405.95</c:v>
                </c:pt>
                <c:pt idx="5926" formatCode="0.00">
                  <c:v>4405.9189999999999</c:v>
                </c:pt>
                <c:pt idx="5927" formatCode="0.00">
                  <c:v>4405.8739999999998</c:v>
                </c:pt>
                <c:pt idx="5928" formatCode="0.00">
                  <c:v>4405.7669999999998</c:v>
                </c:pt>
                <c:pt idx="5929" formatCode="0.00">
                  <c:v>4405.7280000000001</c:v>
                </c:pt>
                <c:pt idx="5930" formatCode="0.00">
                  <c:v>4405.6859999999997</c:v>
                </c:pt>
                <c:pt idx="5931" formatCode="0.00">
                  <c:v>4405.6120000000001</c:v>
                </c:pt>
                <c:pt idx="5932" formatCode="0.00">
                  <c:v>4405.6030000000001</c:v>
                </c:pt>
                <c:pt idx="5933" formatCode="0.00">
                  <c:v>4405.6179999999995</c:v>
                </c:pt>
                <c:pt idx="5934" formatCode="0.00">
                  <c:v>4405.527</c:v>
                </c:pt>
                <c:pt idx="5935" formatCode="0.00">
                  <c:v>4405.3139999999994</c:v>
                </c:pt>
                <c:pt idx="5936" formatCode="0.00">
                  <c:v>4405.3639999999996</c:v>
                </c:pt>
                <c:pt idx="5937" formatCode="0.00">
                  <c:v>4405.2209999999995</c:v>
                </c:pt>
                <c:pt idx="5938" formatCode="0.00">
                  <c:v>4405.1859999999997</c:v>
                </c:pt>
                <c:pt idx="5939" formatCode="0.00">
                  <c:v>4405.1480000000001</c:v>
                </c:pt>
                <c:pt idx="5940" formatCode="0.00">
                  <c:v>4405.0819999999994</c:v>
                </c:pt>
                <c:pt idx="5941" formatCode="0.00">
                  <c:v>4405.13</c:v>
                </c:pt>
                <c:pt idx="5942" formatCode="0.00">
                  <c:v>4405.1689999999999</c:v>
                </c:pt>
                <c:pt idx="5943" formatCode="0.00">
                  <c:v>4405.1359999999995</c:v>
                </c:pt>
                <c:pt idx="5944" formatCode="0.00">
                  <c:v>4405.1610000000001</c:v>
                </c:pt>
                <c:pt idx="5945" formatCode="0.00">
                  <c:v>4405.192</c:v>
                </c:pt>
                <c:pt idx="5946" formatCode="0.00">
                  <c:v>4405.1329999999998</c:v>
                </c:pt>
                <c:pt idx="5947" formatCode="0.00">
                  <c:v>4405.1220000000003</c:v>
                </c:pt>
                <c:pt idx="5948" formatCode="0.00">
                  <c:v>4405.1499999999996</c:v>
                </c:pt>
                <c:pt idx="5949" formatCode="0.00">
                  <c:v>4405.12</c:v>
                </c:pt>
                <c:pt idx="5950" formatCode="0.00">
                  <c:v>4405.1229999999996</c:v>
                </c:pt>
                <c:pt idx="5951" formatCode="0.00">
                  <c:v>4405.1440000000002</c:v>
                </c:pt>
                <c:pt idx="5952" formatCode="0.00">
                  <c:v>4405.0689999999995</c:v>
                </c:pt>
                <c:pt idx="5953" formatCode="0.00">
                  <c:v>4405.04</c:v>
                </c:pt>
                <c:pt idx="5954" formatCode="0.00">
                  <c:v>4405.0720000000001</c:v>
                </c:pt>
                <c:pt idx="5955" formatCode="0.00">
                  <c:v>4405.0259999999998</c:v>
                </c:pt>
                <c:pt idx="5956" formatCode="0.00">
                  <c:v>4405.0149999999994</c:v>
                </c:pt>
                <c:pt idx="5957" formatCode="0.00">
                  <c:v>4405.0320000000002</c:v>
                </c:pt>
                <c:pt idx="5958" formatCode="0.00">
                  <c:v>4404.9690000000001</c:v>
                </c:pt>
                <c:pt idx="5959" formatCode="0.00">
                  <c:v>4404.9409999999998</c:v>
                </c:pt>
                <c:pt idx="5960" formatCode="0.00">
                  <c:v>4404.9569999999994</c:v>
                </c:pt>
                <c:pt idx="5961" formatCode="0.00">
                  <c:v>4404.91</c:v>
                </c:pt>
                <c:pt idx="5962" formatCode="0.00">
                  <c:v>4404.7829999999994</c:v>
                </c:pt>
                <c:pt idx="5963" formatCode="0.00">
                  <c:v>4404.8909999999996</c:v>
                </c:pt>
                <c:pt idx="5964" formatCode="0.00">
                  <c:v>4404.8599999999997</c:v>
                </c:pt>
                <c:pt idx="5965" formatCode="0.00">
                  <c:v>4404.8329999999996</c:v>
                </c:pt>
                <c:pt idx="5966" formatCode="0.00">
                  <c:v>4404.8710000000001</c:v>
                </c:pt>
                <c:pt idx="5967" formatCode="0.00">
                  <c:v>4404.8530000000001</c:v>
                </c:pt>
                <c:pt idx="5968" formatCode="0.00">
                  <c:v>4404.8519999999999</c:v>
                </c:pt>
                <c:pt idx="5969" formatCode="0.00">
                  <c:v>4404.8899999999994</c:v>
                </c:pt>
                <c:pt idx="5970" formatCode="0.00">
                  <c:v>4404.8789999999999</c:v>
                </c:pt>
                <c:pt idx="5971" formatCode="0.00">
                  <c:v>4404.84</c:v>
                </c:pt>
                <c:pt idx="5972" formatCode="0.00">
                  <c:v>4404.8909999999996</c:v>
                </c:pt>
                <c:pt idx="5973" formatCode="0.00">
                  <c:v>4404.88</c:v>
                </c:pt>
                <c:pt idx="5974" formatCode="0.00">
                  <c:v>4404.8720000000003</c:v>
                </c:pt>
                <c:pt idx="5975" formatCode="0.00">
                  <c:v>4404.8789999999999</c:v>
                </c:pt>
                <c:pt idx="5976" formatCode="0.00">
                  <c:v>4404.8649999999998</c:v>
                </c:pt>
                <c:pt idx="5977" formatCode="0.00">
                  <c:v>4404.8360000000002</c:v>
                </c:pt>
                <c:pt idx="5978" formatCode="0.00">
                  <c:v>4404.8319999999994</c:v>
                </c:pt>
                <c:pt idx="5979" formatCode="0.00">
                  <c:v>4404.848</c:v>
                </c:pt>
                <c:pt idx="5980" formatCode="0.00">
                  <c:v>4404.8490000000002</c:v>
                </c:pt>
                <c:pt idx="5981" formatCode="0.00">
                  <c:v>4404.8620000000001</c:v>
                </c:pt>
                <c:pt idx="5982" formatCode="0.00">
                  <c:v>4404.8450000000003</c:v>
                </c:pt>
                <c:pt idx="5983" formatCode="0.00">
                  <c:v>4404.8440000000001</c:v>
                </c:pt>
                <c:pt idx="5984" formatCode="0.00">
                  <c:v>4404.848</c:v>
                </c:pt>
                <c:pt idx="5985" formatCode="0.00">
                  <c:v>4404.857</c:v>
                </c:pt>
                <c:pt idx="5986" formatCode="0.00">
                  <c:v>4404.817</c:v>
                </c:pt>
                <c:pt idx="5987" formatCode="0.00">
                  <c:v>4404.8409999999994</c:v>
                </c:pt>
                <c:pt idx="5988" formatCode="0.00">
                  <c:v>4404.7960000000003</c:v>
                </c:pt>
                <c:pt idx="5989" formatCode="0.00">
                  <c:v>4404.7690000000002</c:v>
                </c:pt>
                <c:pt idx="5990" formatCode="0.00">
                  <c:v>4404.7269999999999</c:v>
                </c:pt>
                <c:pt idx="5991" formatCode="0.00">
                  <c:v>4404.7139999999999</c:v>
                </c:pt>
                <c:pt idx="5992" formatCode="0.00">
                  <c:v>4404.7299999999996</c:v>
                </c:pt>
                <c:pt idx="5993" formatCode="0.00">
                  <c:v>4404.7389999999996</c:v>
                </c:pt>
                <c:pt idx="5994" formatCode="0.00">
                  <c:v>4404.6979999999994</c:v>
                </c:pt>
                <c:pt idx="5995" formatCode="0.00">
                  <c:v>4404.6790000000001</c:v>
                </c:pt>
                <c:pt idx="5996" formatCode="0.00">
                  <c:v>4404.6679999999997</c:v>
                </c:pt>
                <c:pt idx="5997" formatCode="0.00">
                  <c:v>4404.6669999999995</c:v>
                </c:pt>
                <c:pt idx="5998" formatCode="0.00">
                  <c:v>4404.7159999999994</c:v>
                </c:pt>
                <c:pt idx="5999" formatCode="0.00">
                  <c:v>4404.7380000000003</c:v>
                </c:pt>
                <c:pt idx="6000" formatCode="0.00">
                  <c:v>4404.7150000000001</c:v>
                </c:pt>
                <c:pt idx="6001" formatCode="0.00">
                  <c:v>4404.7079999999996</c:v>
                </c:pt>
                <c:pt idx="6002" formatCode="0.00">
                  <c:v>4404.6880000000001</c:v>
                </c:pt>
                <c:pt idx="6003" formatCode="0.00">
                  <c:v>4404.6819999999998</c:v>
                </c:pt>
                <c:pt idx="6004" formatCode="0.00">
                  <c:v>4404.7159999999994</c:v>
                </c:pt>
                <c:pt idx="6005" formatCode="0.00">
                  <c:v>4404.7510000000002</c:v>
                </c:pt>
                <c:pt idx="6006" formatCode="0.00">
                  <c:v>4404.6779999999999</c:v>
                </c:pt>
                <c:pt idx="6007" formatCode="0.00">
                  <c:v>4404.665</c:v>
                </c:pt>
                <c:pt idx="6008" formatCode="0.00">
                  <c:v>4404.6459999999997</c:v>
                </c:pt>
                <c:pt idx="6009" formatCode="0.00">
                  <c:v>4404.6279999999997</c:v>
                </c:pt>
                <c:pt idx="6010" formatCode="0.00">
                  <c:v>4404.674</c:v>
                </c:pt>
                <c:pt idx="6011" formatCode="0.00">
                  <c:v>4404.6939999999995</c:v>
                </c:pt>
                <c:pt idx="6012" formatCode="0.00">
                  <c:v>4404.643</c:v>
                </c:pt>
                <c:pt idx="6013" formatCode="0.00">
                  <c:v>4404.674</c:v>
                </c:pt>
                <c:pt idx="6014" formatCode="0.00">
                  <c:v>4404.6629999999996</c:v>
                </c:pt>
                <c:pt idx="6015" formatCode="0.00">
                  <c:v>4404.6269999999995</c:v>
                </c:pt>
                <c:pt idx="6016" formatCode="0.00">
                  <c:v>4404.6620000000003</c:v>
                </c:pt>
                <c:pt idx="6017" formatCode="0.00">
                  <c:v>4404.6750000000002</c:v>
                </c:pt>
                <c:pt idx="6018" formatCode="0.00">
                  <c:v>4404.6309999999994</c:v>
                </c:pt>
                <c:pt idx="6019" formatCode="0.00">
                  <c:v>4404.6549999999997</c:v>
                </c:pt>
                <c:pt idx="6020" formatCode="0.00">
                  <c:v>4404.6719999999996</c:v>
                </c:pt>
                <c:pt idx="6021" formatCode="0.00">
                  <c:v>4404.6499999999996</c:v>
                </c:pt>
                <c:pt idx="6022" formatCode="0.00">
                  <c:v>4404.6869999999999</c:v>
                </c:pt>
                <c:pt idx="6023" formatCode="0.00">
                  <c:v>4404.7</c:v>
                </c:pt>
                <c:pt idx="6024" formatCode="0.00">
                  <c:v>4404.6579999999994</c:v>
                </c:pt>
                <c:pt idx="6025" formatCode="0.00">
                  <c:v>4404.6809999999996</c:v>
                </c:pt>
                <c:pt idx="6026" formatCode="0.00">
                  <c:v>4404.7119999999995</c:v>
                </c:pt>
                <c:pt idx="6027" formatCode="0.00">
                  <c:v>4404.6480000000001</c:v>
                </c:pt>
                <c:pt idx="6028" formatCode="0.00">
                  <c:v>4404.6239999999998</c:v>
                </c:pt>
                <c:pt idx="6029" formatCode="0.00">
                  <c:v>4404.6570000000002</c:v>
                </c:pt>
                <c:pt idx="6030" formatCode="0.00">
                  <c:v>4404.5829999999996</c:v>
                </c:pt>
                <c:pt idx="6031" formatCode="0.00">
                  <c:v>4404.576</c:v>
                </c:pt>
                <c:pt idx="6032" formatCode="0.00">
                  <c:v>4404.6139999999996</c:v>
                </c:pt>
                <c:pt idx="6033" formatCode="0.00">
                  <c:v>4404.5479999999998</c:v>
                </c:pt>
                <c:pt idx="6034" formatCode="0.00">
                  <c:v>4404.5379999999996</c:v>
                </c:pt>
                <c:pt idx="6035" formatCode="0.00">
                  <c:v>4404.5689999999995</c:v>
                </c:pt>
                <c:pt idx="6036" formatCode="0.00">
                  <c:v>4404.5169999999998</c:v>
                </c:pt>
                <c:pt idx="6037" formatCode="0.00">
                  <c:v>4404.5209999999997</c:v>
                </c:pt>
                <c:pt idx="6038" formatCode="0.00">
                  <c:v>4404.576</c:v>
                </c:pt>
                <c:pt idx="6039" formatCode="0.00">
                  <c:v>4404.5349999999999</c:v>
                </c:pt>
                <c:pt idx="6040" formatCode="0.00">
                  <c:v>4404.5590000000002</c:v>
                </c:pt>
                <c:pt idx="6041" formatCode="0.00">
                  <c:v>4404.598</c:v>
                </c:pt>
                <c:pt idx="6042" formatCode="0.00">
                  <c:v>4404.5680000000002</c:v>
                </c:pt>
                <c:pt idx="6043" formatCode="0.00">
                  <c:v>4404.5379999999996</c:v>
                </c:pt>
                <c:pt idx="6044" formatCode="0.00">
                  <c:v>4404.5909999999994</c:v>
                </c:pt>
                <c:pt idx="6045" formatCode="0.00">
                  <c:v>4404.5599999999995</c:v>
                </c:pt>
                <c:pt idx="6046" formatCode="0.00">
                  <c:v>4404.5559999999996</c:v>
                </c:pt>
                <c:pt idx="6047" formatCode="0.00">
                  <c:v>4404.5770000000002</c:v>
                </c:pt>
                <c:pt idx="6048" formatCode="0.00">
                  <c:v>4404.5140000000001</c:v>
                </c:pt>
                <c:pt idx="6049" formatCode="0.00">
                  <c:v>4404.5050000000001</c:v>
                </c:pt>
                <c:pt idx="6050" formatCode="0.00">
                  <c:v>4404.5479999999998</c:v>
                </c:pt>
                <c:pt idx="6051" formatCode="0.00">
                  <c:v>4404.5860000000002</c:v>
                </c:pt>
                <c:pt idx="6052" formatCode="0.00">
                  <c:v>4404.5819999999994</c:v>
                </c:pt>
                <c:pt idx="6053" formatCode="0.00">
                  <c:v>4404.6030000000001</c:v>
                </c:pt>
                <c:pt idx="6054" formatCode="0.00">
                  <c:v>4404.5519999999997</c:v>
                </c:pt>
                <c:pt idx="6055" formatCode="0.00">
                  <c:v>4404.5289999999995</c:v>
                </c:pt>
                <c:pt idx="6056" formatCode="0.00">
                  <c:v>4404.5680000000002</c:v>
                </c:pt>
                <c:pt idx="6057" formatCode="0.00">
                  <c:v>4404.549</c:v>
                </c:pt>
                <c:pt idx="6058" formatCode="0.00">
                  <c:v>4404.5869999999995</c:v>
                </c:pt>
                <c:pt idx="6059" formatCode="0.00">
                  <c:v>4404.6130000000003</c:v>
                </c:pt>
                <c:pt idx="6060" formatCode="0.00">
                  <c:v>4404.6179999999995</c:v>
                </c:pt>
                <c:pt idx="6061" formatCode="0.00">
                  <c:v>4404.5529999999999</c:v>
                </c:pt>
                <c:pt idx="6062" formatCode="0.00">
                  <c:v>4404.5929999999998</c:v>
                </c:pt>
                <c:pt idx="6063" formatCode="0.00">
                  <c:v>4404.5749999999998</c:v>
                </c:pt>
                <c:pt idx="6064" formatCode="0.00">
                  <c:v>4404.5819999999994</c:v>
                </c:pt>
                <c:pt idx="6065" formatCode="0.00">
                  <c:v>4404.6009999999997</c:v>
                </c:pt>
                <c:pt idx="6066" formatCode="0.00">
                  <c:v>4404.5619999999999</c:v>
                </c:pt>
                <c:pt idx="6067" formatCode="0.00">
                  <c:v>4404.5529999999999</c:v>
                </c:pt>
                <c:pt idx="6068" formatCode="0.00">
                  <c:v>4404.5370000000003</c:v>
                </c:pt>
                <c:pt idx="6069" formatCode="0.00">
                  <c:v>4404.5680000000002</c:v>
                </c:pt>
                <c:pt idx="6070" formatCode="0.00">
                  <c:v>4404.6019999999999</c:v>
                </c:pt>
                <c:pt idx="6071" formatCode="0.00">
                  <c:v>4404.6139999999996</c:v>
                </c:pt>
                <c:pt idx="6072" formatCode="0.00">
                  <c:v>4404.6030000000001</c:v>
                </c:pt>
                <c:pt idx="6073" formatCode="0.00">
                  <c:v>4404.6009999999997</c:v>
                </c:pt>
                <c:pt idx="6074" formatCode="0.00">
                  <c:v>4404.5990000000002</c:v>
                </c:pt>
                <c:pt idx="6075" formatCode="0.00">
                  <c:v>4404.6359999999995</c:v>
                </c:pt>
                <c:pt idx="6076" formatCode="0.00">
                  <c:v>4404.6170000000002</c:v>
                </c:pt>
                <c:pt idx="6077" formatCode="0.00">
                  <c:v>4404.6130000000003</c:v>
                </c:pt>
                <c:pt idx="6078" formatCode="0.00">
                  <c:v>4404.5540000000001</c:v>
                </c:pt>
                <c:pt idx="6079" formatCode="0.00">
                  <c:v>4404.527</c:v>
                </c:pt>
                <c:pt idx="6080" formatCode="0.00">
                  <c:v>4404.5280000000002</c:v>
                </c:pt>
                <c:pt idx="6081" formatCode="0.00">
                  <c:v>4404.5149999999994</c:v>
                </c:pt>
                <c:pt idx="6082" formatCode="0.00">
                  <c:v>4404.5259999999998</c:v>
                </c:pt>
                <c:pt idx="6083" formatCode="0.00">
                  <c:v>4404.5190000000002</c:v>
                </c:pt>
                <c:pt idx="6084" formatCode="0.00">
                  <c:v>4404.4949999999999</c:v>
                </c:pt>
                <c:pt idx="6085" formatCode="0.00">
                  <c:v>4404.4929999999995</c:v>
                </c:pt>
                <c:pt idx="6086" formatCode="0.00">
                  <c:v>4404.4690000000001</c:v>
                </c:pt>
                <c:pt idx="6087" formatCode="0.00">
                  <c:v>4404.4639999999999</c:v>
                </c:pt>
                <c:pt idx="6088" formatCode="0.00">
                  <c:v>4404.4920000000002</c:v>
                </c:pt>
                <c:pt idx="6089" formatCode="0.00">
                  <c:v>4404.482</c:v>
                </c:pt>
                <c:pt idx="6090" formatCode="0.00">
                  <c:v>4404.46</c:v>
                </c:pt>
                <c:pt idx="6091" formatCode="0.00">
                  <c:v>4404.451</c:v>
                </c:pt>
                <c:pt idx="6092" formatCode="0.00">
                  <c:v>4404.4120000000003</c:v>
                </c:pt>
                <c:pt idx="6093" formatCode="0.00">
                  <c:v>4404.384</c:v>
                </c:pt>
                <c:pt idx="6094" formatCode="0.00">
                  <c:v>4404.4049999999997</c:v>
                </c:pt>
                <c:pt idx="6095" formatCode="0.00">
                  <c:v>4404.41</c:v>
                </c:pt>
                <c:pt idx="6096" formatCode="0.00">
                  <c:v>4404.37</c:v>
                </c:pt>
                <c:pt idx="6097" formatCode="0.00">
                  <c:v>4404.42</c:v>
                </c:pt>
                <c:pt idx="6098" formatCode="0.00">
                  <c:v>4404.4389999999994</c:v>
                </c:pt>
                <c:pt idx="6099" formatCode="0.00">
                  <c:v>4404.4129999999996</c:v>
                </c:pt>
                <c:pt idx="6100" formatCode="0.00">
                  <c:v>4404.4740000000002</c:v>
                </c:pt>
                <c:pt idx="6101" formatCode="0.00">
                  <c:v>4404.53</c:v>
                </c:pt>
                <c:pt idx="6102" formatCode="0.00">
                  <c:v>4404.5159999999996</c:v>
                </c:pt>
                <c:pt idx="6103" formatCode="0.00">
                  <c:v>4404.5529999999999</c:v>
                </c:pt>
                <c:pt idx="6104" formatCode="0.00">
                  <c:v>4404.585</c:v>
                </c:pt>
                <c:pt idx="6105" formatCode="0.00">
                  <c:v>4404.5739999999996</c:v>
                </c:pt>
                <c:pt idx="6106" formatCode="0.00">
                  <c:v>4404.6179999999995</c:v>
                </c:pt>
                <c:pt idx="6107" formatCode="0.00">
                  <c:v>4404.6459999999997</c:v>
                </c:pt>
                <c:pt idx="6108" formatCode="0.00">
                  <c:v>4404.607</c:v>
                </c:pt>
                <c:pt idx="6109" formatCode="0.00">
                  <c:v>4404.6689999999999</c:v>
                </c:pt>
                <c:pt idx="6110" formatCode="0.00">
                  <c:v>4404.6759999999995</c:v>
                </c:pt>
                <c:pt idx="6111" formatCode="0.00">
                  <c:v>4404.6779999999999</c:v>
                </c:pt>
                <c:pt idx="6112" formatCode="0.00">
                  <c:v>4404.6469999999999</c:v>
                </c:pt>
                <c:pt idx="6113" formatCode="0.00">
                  <c:v>4404.6579999999994</c:v>
                </c:pt>
                <c:pt idx="6114" formatCode="0.00">
                  <c:v>4404.6149999999998</c:v>
                </c:pt>
                <c:pt idx="6115" formatCode="0.00">
                  <c:v>4404.62</c:v>
                </c:pt>
                <c:pt idx="6116" formatCode="0.00">
                  <c:v>4404.6109999999999</c:v>
                </c:pt>
                <c:pt idx="6117" formatCode="0.00">
                  <c:v>4404.59</c:v>
                </c:pt>
                <c:pt idx="6118" formatCode="0.00">
                  <c:v>4404.5609999999997</c:v>
                </c:pt>
                <c:pt idx="6119" formatCode="0.00">
                  <c:v>4404.567</c:v>
                </c:pt>
                <c:pt idx="6120" formatCode="0.00">
                  <c:v>4404.509</c:v>
                </c:pt>
                <c:pt idx="6121" formatCode="0.00">
                  <c:v>4404.5259999999998</c:v>
                </c:pt>
                <c:pt idx="6122" formatCode="0.00">
                  <c:v>4404.549</c:v>
                </c:pt>
                <c:pt idx="6123" formatCode="0.00">
                  <c:v>4404.509</c:v>
                </c:pt>
                <c:pt idx="6124" formatCode="0.00">
                  <c:v>4404.5010000000002</c:v>
                </c:pt>
                <c:pt idx="6125" formatCode="0.00">
                  <c:v>4404.509</c:v>
                </c:pt>
                <c:pt idx="6126" formatCode="0.00">
                  <c:v>4404.4830000000002</c:v>
                </c:pt>
                <c:pt idx="6127" formatCode="0.00">
                  <c:v>4404.4520000000002</c:v>
                </c:pt>
                <c:pt idx="6128" formatCode="0.00">
                  <c:v>4404.4970000000003</c:v>
                </c:pt>
                <c:pt idx="6129" formatCode="0.00">
                  <c:v>4404.4349999999995</c:v>
                </c:pt>
                <c:pt idx="6130" formatCode="0.00">
                  <c:v>4404.4520000000002</c:v>
                </c:pt>
                <c:pt idx="6131" formatCode="0.00">
                  <c:v>4404.4939999999997</c:v>
                </c:pt>
                <c:pt idx="6132" formatCode="0.00">
                  <c:v>4404.45</c:v>
                </c:pt>
                <c:pt idx="6133" formatCode="0.00">
                  <c:v>4404.4579999999996</c:v>
                </c:pt>
                <c:pt idx="6134" formatCode="0.00">
                  <c:v>4404.5159999999996</c:v>
                </c:pt>
                <c:pt idx="6135" formatCode="0.00">
                  <c:v>4404.5209999999997</c:v>
                </c:pt>
                <c:pt idx="6136" formatCode="0.00">
                  <c:v>4404.5219999999999</c:v>
                </c:pt>
                <c:pt idx="6137" formatCode="0.00">
                  <c:v>4404.5389999999998</c:v>
                </c:pt>
                <c:pt idx="6138" formatCode="0.00">
                  <c:v>4404.5209999999997</c:v>
                </c:pt>
                <c:pt idx="6139" formatCode="0.00">
                  <c:v>4404.4989999999998</c:v>
                </c:pt>
                <c:pt idx="6140" formatCode="0.00">
                  <c:v>4404.55</c:v>
                </c:pt>
                <c:pt idx="6141" formatCode="0.00">
                  <c:v>4404.5599999999995</c:v>
                </c:pt>
                <c:pt idx="6142" formatCode="0.00">
                  <c:v>4404.5689999999995</c:v>
                </c:pt>
                <c:pt idx="6143" formatCode="0.00">
                  <c:v>4404.6170000000002</c:v>
                </c:pt>
                <c:pt idx="6144" formatCode="0.00">
                  <c:v>4404.5789999999997</c:v>
                </c:pt>
                <c:pt idx="6145" formatCode="0.00">
                  <c:v>4404.5779999999995</c:v>
                </c:pt>
                <c:pt idx="6146" formatCode="0.00">
                  <c:v>4404.6229999999996</c:v>
                </c:pt>
                <c:pt idx="6147" formatCode="0.00">
                  <c:v>4404.6549999999997</c:v>
                </c:pt>
                <c:pt idx="6148" formatCode="0.00">
                  <c:v>4404.5789999999997</c:v>
                </c:pt>
                <c:pt idx="6149" formatCode="0.00">
                  <c:v>4404.6819999999998</c:v>
                </c:pt>
                <c:pt idx="6150" formatCode="0.00">
                  <c:v>4404.6579999999994</c:v>
                </c:pt>
                <c:pt idx="6151" formatCode="0.00">
                  <c:v>4404.5450000000001</c:v>
                </c:pt>
                <c:pt idx="6152" formatCode="0.00">
                  <c:v>4404.4929999999995</c:v>
                </c:pt>
                <c:pt idx="6153" formatCode="0.00">
                  <c:v>4404.4939999999997</c:v>
                </c:pt>
                <c:pt idx="6154" formatCode="0.00">
                  <c:v>4404.4309999999996</c:v>
                </c:pt>
                <c:pt idx="6155" formatCode="0.00">
                  <c:v>4404.424</c:v>
                </c:pt>
                <c:pt idx="6156" formatCode="0.00">
                  <c:v>4404.375</c:v>
                </c:pt>
                <c:pt idx="6157" formatCode="0.00">
                  <c:v>4404.375</c:v>
                </c:pt>
                <c:pt idx="6158" formatCode="0.00">
                  <c:v>4404.3639999999996</c:v>
                </c:pt>
                <c:pt idx="6159" formatCode="0.00">
                  <c:v>4404.4030000000002</c:v>
                </c:pt>
                <c:pt idx="6160" formatCode="0.00">
                  <c:v>4404.4369999999999</c:v>
                </c:pt>
                <c:pt idx="6161" formatCode="0.00">
                  <c:v>4404.5289999999995</c:v>
                </c:pt>
                <c:pt idx="6162" formatCode="0.00">
                  <c:v>4404.5709999999999</c:v>
                </c:pt>
                <c:pt idx="6163" formatCode="0.00">
                  <c:v>4404.384</c:v>
                </c:pt>
                <c:pt idx="6164" formatCode="0.00">
                  <c:v>4404.4049999999997</c:v>
                </c:pt>
                <c:pt idx="6165" formatCode="0.00">
                  <c:v>4404.3620000000001</c:v>
                </c:pt>
                <c:pt idx="6166" formatCode="0.00">
                  <c:v>4404.3419999999996</c:v>
                </c:pt>
                <c:pt idx="6167" formatCode="0.00">
                  <c:v>4404.3369999999995</c:v>
                </c:pt>
                <c:pt idx="6168" formatCode="0.00">
                  <c:v>4404.3119999999999</c:v>
                </c:pt>
                <c:pt idx="6169" formatCode="0.00">
                  <c:v>4404.3319999999994</c:v>
                </c:pt>
                <c:pt idx="6170" formatCode="0.00">
                  <c:v>4404.3059999999996</c:v>
                </c:pt>
                <c:pt idx="6171" formatCode="0.00">
                  <c:v>4404.3149999999996</c:v>
                </c:pt>
                <c:pt idx="6172" formatCode="0.00">
                  <c:v>4404.3419999999996</c:v>
                </c:pt>
                <c:pt idx="6173" formatCode="0.00">
                  <c:v>4404.326</c:v>
                </c:pt>
                <c:pt idx="6174" formatCode="0.00">
                  <c:v>4404.3109999999997</c:v>
                </c:pt>
                <c:pt idx="6175" formatCode="0.00">
                  <c:v>4404.2539999999999</c:v>
                </c:pt>
                <c:pt idx="6176" formatCode="0.00">
                  <c:v>4404.2119999999995</c:v>
                </c:pt>
                <c:pt idx="6177" formatCode="0.00">
                  <c:v>4404.1779999999999</c:v>
                </c:pt>
                <c:pt idx="6178" formatCode="0.00">
                  <c:v>4404.152</c:v>
                </c:pt>
                <c:pt idx="6179" formatCode="0.00">
                  <c:v>4404.1239999999998</c:v>
                </c:pt>
                <c:pt idx="6180" formatCode="0.00">
                  <c:v>4404.0779999999995</c:v>
                </c:pt>
                <c:pt idx="6181" formatCode="0.00">
                  <c:v>4404.1099999999997</c:v>
                </c:pt>
                <c:pt idx="6182" formatCode="0.00">
                  <c:v>4404.0169999999998</c:v>
                </c:pt>
                <c:pt idx="6183" formatCode="0.00">
                  <c:v>4404.0109999999995</c:v>
                </c:pt>
                <c:pt idx="6184" formatCode="0.00">
                  <c:v>4404.0959999999995</c:v>
                </c:pt>
                <c:pt idx="6185" formatCode="0.00">
                  <c:v>4404.1229999999996</c:v>
                </c:pt>
                <c:pt idx="6186" formatCode="0.00">
                  <c:v>4404.0519999999997</c:v>
                </c:pt>
                <c:pt idx="6187" formatCode="0.00">
                  <c:v>4404.0149999999994</c:v>
                </c:pt>
                <c:pt idx="6188" formatCode="0.00">
                  <c:v>4404.0479999999998</c:v>
                </c:pt>
                <c:pt idx="6189" formatCode="0.00">
                  <c:v>4404.067</c:v>
                </c:pt>
                <c:pt idx="6190" formatCode="0.00">
                  <c:v>4404.1309999999994</c:v>
                </c:pt>
                <c:pt idx="6191" formatCode="0.00">
                  <c:v>4404.1620000000003</c:v>
                </c:pt>
                <c:pt idx="6192" formatCode="0.00">
                  <c:v>4404.1369999999997</c:v>
                </c:pt>
                <c:pt idx="6193" formatCode="0.00">
                  <c:v>4404.1660000000002</c:v>
                </c:pt>
                <c:pt idx="6194" formatCode="0.00">
                  <c:v>4404.1620000000003</c:v>
                </c:pt>
                <c:pt idx="6195" formatCode="0.00">
                  <c:v>4404.1840000000002</c:v>
                </c:pt>
                <c:pt idx="6196" formatCode="0.00">
                  <c:v>4404.2039999999997</c:v>
                </c:pt>
                <c:pt idx="6197" formatCode="0.00">
                  <c:v>4404.2609999999995</c:v>
                </c:pt>
                <c:pt idx="6198" formatCode="0.00">
                  <c:v>4404.22</c:v>
                </c:pt>
                <c:pt idx="6199" formatCode="0.00">
                  <c:v>4404.2389999999996</c:v>
                </c:pt>
                <c:pt idx="6200" formatCode="0.00">
                  <c:v>4404.2420000000002</c:v>
                </c:pt>
                <c:pt idx="6201" formatCode="0.00">
                  <c:v>4404.2510000000002</c:v>
                </c:pt>
                <c:pt idx="6202" formatCode="0.00">
                  <c:v>4404.2640000000001</c:v>
                </c:pt>
                <c:pt idx="6203" formatCode="0.00">
                  <c:v>4404.2910000000002</c:v>
                </c:pt>
                <c:pt idx="6204" formatCode="0.00">
                  <c:v>4404.22</c:v>
                </c:pt>
                <c:pt idx="6205" formatCode="0.00">
                  <c:v>4404.2119999999995</c:v>
                </c:pt>
                <c:pt idx="6206" formatCode="0.00">
                  <c:v>4404.1769999999997</c:v>
                </c:pt>
                <c:pt idx="6207" formatCode="0.00">
                  <c:v>4404.1440000000002</c:v>
                </c:pt>
                <c:pt idx="6208" formatCode="0.00">
                  <c:v>4404.1179999999995</c:v>
                </c:pt>
                <c:pt idx="6209" formatCode="0.00">
                  <c:v>4404.1289999999999</c:v>
                </c:pt>
                <c:pt idx="6210" formatCode="0.00">
                  <c:v>4404.0550000000003</c:v>
                </c:pt>
                <c:pt idx="6211" formatCode="0.00">
                  <c:v>4403.9709999999995</c:v>
                </c:pt>
                <c:pt idx="6212" formatCode="0.00">
                  <c:v>4403.9709999999995</c:v>
                </c:pt>
                <c:pt idx="6213" formatCode="0.00">
                  <c:v>4403.9489999999996</c:v>
                </c:pt>
                <c:pt idx="6214" formatCode="0.00">
                  <c:v>4403.95</c:v>
                </c:pt>
                <c:pt idx="6215" formatCode="0.00">
                  <c:v>4403.9769999999999</c:v>
                </c:pt>
                <c:pt idx="6216" formatCode="0.00">
                  <c:v>4403.91</c:v>
                </c:pt>
                <c:pt idx="6217" formatCode="0.00">
                  <c:v>4403.8440000000001</c:v>
                </c:pt>
                <c:pt idx="6218" formatCode="0.00">
                  <c:v>4403.8519999999999</c:v>
                </c:pt>
                <c:pt idx="6219" formatCode="0.00">
                  <c:v>4403.8909999999996</c:v>
                </c:pt>
                <c:pt idx="6220" formatCode="0.00">
                  <c:v>4403.9309999999996</c:v>
                </c:pt>
                <c:pt idx="6221" formatCode="0.00">
                  <c:v>4403.9790000000003</c:v>
                </c:pt>
                <c:pt idx="6222" formatCode="0.00">
                  <c:v>4403.9269999999997</c:v>
                </c:pt>
                <c:pt idx="6223" formatCode="0.00">
                  <c:v>4403.8429999999998</c:v>
                </c:pt>
                <c:pt idx="6224" formatCode="0.00">
                  <c:v>4403.8729999999996</c:v>
                </c:pt>
                <c:pt idx="6225" formatCode="0.00">
                  <c:v>4403.9279999999999</c:v>
                </c:pt>
                <c:pt idx="6226" formatCode="0.00">
                  <c:v>4403.9409999999998</c:v>
                </c:pt>
                <c:pt idx="6227" formatCode="0.00">
                  <c:v>4403.9790000000003</c:v>
                </c:pt>
                <c:pt idx="6228" formatCode="0.00">
                  <c:v>4403.9399999999996</c:v>
                </c:pt>
                <c:pt idx="6229" formatCode="0.00">
                  <c:v>4403.8679999999995</c:v>
                </c:pt>
                <c:pt idx="6230" formatCode="0.00">
                  <c:v>4403.8919999999998</c:v>
                </c:pt>
                <c:pt idx="6231" formatCode="0.00">
                  <c:v>4403.92</c:v>
                </c:pt>
                <c:pt idx="6232" formatCode="0.00">
                  <c:v>4403.8809999999994</c:v>
                </c:pt>
                <c:pt idx="6233" formatCode="0.00">
                  <c:v>4403.9809999999998</c:v>
                </c:pt>
                <c:pt idx="6234" formatCode="0.00">
                  <c:v>4403.9430000000002</c:v>
                </c:pt>
                <c:pt idx="6235" formatCode="0.00">
                  <c:v>4403.7950000000001</c:v>
                </c:pt>
                <c:pt idx="6236" formatCode="0.00">
                  <c:v>4403.8580000000002</c:v>
                </c:pt>
                <c:pt idx="6237" formatCode="0.00">
                  <c:v>4403.8969999999999</c:v>
                </c:pt>
                <c:pt idx="6238" formatCode="0.00">
                  <c:v>4403.9110000000001</c:v>
                </c:pt>
                <c:pt idx="6239" formatCode="0.00">
                  <c:v>4403.9250000000002</c:v>
                </c:pt>
                <c:pt idx="6240" formatCode="0.00">
                  <c:v>4403.9009999999998</c:v>
                </c:pt>
                <c:pt idx="6241" formatCode="0.00">
                  <c:v>4403.817</c:v>
                </c:pt>
                <c:pt idx="6242" formatCode="0.00">
                  <c:v>4403.7749999999996</c:v>
                </c:pt>
                <c:pt idx="6243" formatCode="0.00">
                  <c:v>4403.8279999999995</c:v>
                </c:pt>
                <c:pt idx="6244" formatCode="0.00">
                  <c:v>4403.8319999999994</c:v>
                </c:pt>
                <c:pt idx="6245" formatCode="0.00">
                  <c:v>4403.8639999999996</c:v>
                </c:pt>
                <c:pt idx="6246" formatCode="0.00">
                  <c:v>4403.8519999999999</c:v>
                </c:pt>
                <c:pt idx="6247" formatCode="0.00">
                  <c:v>4403.83</c:v>
                </c:pt>
                <c:pt idx="6248" formatCode="0.00">
                  <c:v>4403.78</c:v>
                </c:pt>
                <c:pt idx="6249" formatCode="0.00">
                  <c:v>4403.82</c:v>
                </c:pt>
                <c:pt idx="6250" formatCode="0.00">
                  <c:v>4403.817</c:v>
                </c:pt>
                <c:pt idx="6251" formatCode="0.00">
                  <c:v>4403.8339999999998</c:v>
                </c:pt>
                <c:pt idx="6252" formatCode="0.00">
                  <c:v>4403.8419999999996</c:v>
                </c:pt>
                <c:pt idx="6253" formatCode="0.00">
                  <c:v>4403.8360000000002</c:v>
                </c:pt>
                <c:pt idx="6254" formatCode="0.00">
                  <c:v>4403.8409999999994</c:v>
                </c:pt>
                <c:pt idx="6255" formatCode="0.00">
                  <c:v>4403.8879999999999</c:v>
                </c:pt>
                <c:pt idx="6256" formatCode="0.00">
                  <c:v>#N/A</c:v>
                </c:pt>
                <c:pt idx="6257" formatCode="0.00">
                  <c:v>4403.9279999999999</c:v>
                </c:pt>
                <c:pt idx="6258" formatCode="0.00">
                  <c:v>4403.9259999999995</c:v>
                </c:pt>
                <c:pt idx="6259" formatCode="0.00">
                  <c:v>4403.8630000000003</c:v>
                </c:pt>
                <c:pt idx="6260" formatCode="0.00">
                  <c:v>4403.8549999999996</c:v>
                </c:pt>
                <c:pt idx="6261" formatCode="0.00">
                  <c:v>4403.7969999999996</c:v>
                </c:pt>
                <c:pt idx="6262" formatCode="0.00">
                  <c:v>4403.7749999999996</c:v>
                </c:pt>
                <c:pt idx="6263" formatCode="0.00">
                  <c:v>4403.7789999999995</c:v>
                </c:pt>
                <c:pt idx="6264" formatCode="0.00">
                  <c:v>4403.808</c:v>
                </c:pt>
                <c:pt idx="6265" formatCode="0.00">
                  <c:v>4403.79</c:v>
                </c:pt>
                <c:pt idx="6266" formatCode="0.00">
                  <c:v>4403.8540000000003</c:v>
                </c:pt>
                <c:pt idx="6267" formatCode="0.00">
                  <c:v>4403.8090000000002</c:v>
                </c:pt>
                <c:pt idx="6268" formatCode="0.00">
                  <c:v>4403.8670000000002</c:v>
                </c:pt>
                <c:pt idx="6269" formatCode="0.00">
                  <c:v>4403.857</c:v>
                </c:pt>
                <c:pt idx="6270" formatCode="0.00">
                  <c:v>4403.893</c:v>
                </c:pt>
                <c:pt idx="6271" formatCode="0.00">
                  <c:v>4403.8469999999998</c:v>
                </c:pt>
                <c:pt idx="6272" formatCode="0.00">
                  <c:v>4403.9079999999994</c:v>
                </c:pt>
                <c:pt idx="6273" formatCode="0.00">
                  <c:v>4403.915</c:v>
                </c:pt>
                <c:pt idx="6274" formatCode="0.00">
                  <c:v>4403.93</c:v>
                </c:pt>
                <c:pt idx="6275" formatCode="0.00">
                  <c:v>4403.973</c:v>
                </c:pt>
                <c:pt idx="6276" formatCode="0.00">
                  <c:v>4403.8989999999994</c:v>
                </c:pt>
                <c:pt idx="6277" formatCode="0.00">
                  <c:v>4403.8879999999999</c:v>
                </c:pt>
                <c:pt idx="6278" formatCode="0.00">
                  <c:v>4403.9070000000002</c:v>
                </c:pt>
                <c:pt idx="6279" formatCode="0.00">
                  <c:v>4403.8809999999994</c:v>
                </c:pt>
                <c:pt idx="6280" formatCode="0.00">
                  <c:v>4403.8760000000002</c:v>
                </c:pt>
                <c:pt idx="6281" formatCode="0.00">
                  <c:v>4403.902</c:v>
                </c:pt>
                <c:pt idx="6282" formatCode="0.00">
                  <c:v>4403.9110000000001</c:v>
                </c:pt>
                <c:pt idx="6283" formatCode="0.00">
                  <c:v>4403.9290000000001</c:v>
                </c:pt>
                <c:pt idx="6284" formatCode="0.00">
                  <c:v>4403.9920000000002</c:v>
                </c:pt>
                <c:pt idx="6285" formatCode="0.00">
                  <c:v>4403.991</c:v>
                </c:pt>
                <c:pt idx="6286" formatCode="0.00">
                  <c:v>4403.9979999999996</c:v>
                </c:pt>
                <c:pt idx="6287" formatCode="0.00">
                  <c:v>4404.0059999999994</c:v>
                </c:pt>
                <c:pt idx="6288" formatCode="0.00">
                  <c:v>4403.9749999999995</c:v>
                </c:pt>
                <c:pt idx="6289" formatCode="0.00">
                  <c:v>4403.9290000000001</c:v>
                </c:pt>
                <c:pt idx="6290" formatCode="0.00">
                  <c:v>4403.9949999999999</c:v>
                </c:pt>
                <c:pt idx="6291" formatCode="0.00">
                  <c:v>4404.0280000000002</c:v>
                </c:pt>
                <c:pt idx="6292" formatCode="0.00">
                  <c:v>4404.098</c:v>
                </c:pt>
                <c:pt idx="6293" formatCode="0.00">
                  <c:v>4404.0599999999995</c:v>
                </c:pt>
                <c:pt idx="6294" formatCode="0.00">
                  <c:v>4404.07</c:v>
                </c:pt>
                <c:pt idx="6295" formatCode="0.00">
                  <c:v>4404.0050000000001</c:v>
                </c:pt>
                <c:pt idx="6296" formatCode="0.00">
                  <c:v>4404.0059999999994</c:v>
                </c:pt>
                <c:pt idx="6297" formatCode="0.00">
                  <c:v>4404.0239999999994</c:v>
                </c:pt>
                <c:pt idx="6298" formatCode="0.00">
                  <c:v>4404.0039999999999</c:v>
                </c:pt>
                <c:pt idx="6299" formatCode="0.00">
                  <c:v>4403.9769999999999</c:v>
                </c:pt>
                <c:pt idx="6300" formatCode="0.00">
                  <c:v>4403.9880000000003</c:v>
                </c:pt>
                <c:pt idx="6301" formatCode="0.00">
                  <c:v>4403.9189999999999</c:v>
                </c:pt>
                <c:pt idx="6302" formatCode="0.00">
                  <c:v>4403.8509999999997</c:v>
                </c:pt>
                <c:pt idx="6303" formatCode="0.00">
                  <c:v>4403.8649999999998</c:v>
                </c:pt>
                <c:pt idx="6304" formatCode="0.00">
                  <c:v>4403.8919999999998</c:v>
                </c:pt>
                <c:pt idx="6305" formatCode="0.00">
                  <c:v>4403.9210000000003</c:v>
                </c:pt>
                <c:pt idx="6306" formatCode="0.00">
                  <c:v>4403.9309999999996</c:v>
                </c:pt>
                <c:pt idx="6307" formatCode="0.00">
                  <c:v>4403.9160000000002</c:v>
                </c:pt>
                <c:pt idx="6308" formatCode="0.00">
                  <c:v>4403.9399999999996</c:v>
                </c:pt>
                <c:pt idx="6309" formatCode="0.00">
                  <c:v>4403.99</c:v>
                </c:pt>
                <c:pt idx="6310" formatCode="0.00">
                  <c:v>4404.0329999999994</c:v>
                </c:pt>
                <c:pt idx="6311" formatCode="0.00">
                  <c:v>4403.9740000000002</c:v>
                </c:pt>
                <c:pt idx="6312" formatCode="0.00">
                  <c:v>4404.0460000000003</c:v>
                </c:pt>
                <c:pt idx="6313" formatCode="0.00">
                  <c:v>4404.0410000000002</c:v>
                </c:pt>
                <c:pt idx="6314" formatCode="0.00">
                  <c:v>4403.9749999999995</c:v>
                </c:pt>
                <c:pt idx="6315" formatCode="0.00">
                  <c:v>4403.9560000000001</c:v>
                </c:pt>
                <c:pt idx="6316" formatCode="0.00">
                  <c:v>4403.9709999999995</c:v>
                </c:pt>
                <c:pt idx="6317" formatCode="0.00">
                  <c:v>4403.9259999999995</c:v>
                </c:pt>
                <c:pt idx="6318" formatCode="0.00">
                  <c:v>4403.9250000000002</c:v>
                </c:pt>
                <c:pt idx="6319" formatCode="0.00">
                  <c:v>4403.8949999999995</c:v>
                </c:pt>
                <c:pt idx="6320" formatCode="0.00">
                  <c:v>4403.8450000000003</c:v>
                </c:pt>
                <c:pt idx="6321" formatCode="0.00">
                  <c:v>4403.83</c:v>
                </c:pt>
                <c:pt idx="6322" formatCode="0.00">
                  <c:v>4403.8440000000001</c:v>
                </c:pt>
                <c:pt idx="6323" formatCode="0.00">
                  <c:v>4403.817</c:v>
                </c:pt>
                <c:pt idx="6324" formatCode="0.00">
                  <c:v>4403.8440000000001</c:v>
                </c:pt>
                <c:pt idx="6325" formatCode="0.00">
                  <c:v>4403.8329999999996</c:v>
                </c:pt>
                <c:pt idx="6326" formatCode="0.00">
                  <c:v>4403.8099999999995</c:v>
                </c:pt>
                <c:pt idx="6327" formatCode="0.00">
                  <c:v>4403.8050000000003</c:v>
                </c:pt>
                <c:pt idx="6328" formatCode="0.00">
                  <c:v>4403.8729999999996</c:v>
                </c:pt>
                <c:pt idx="6329" formatCode="0.00">
                  <c:v>4403.826</c:v>
                </c:pt>
                <c:pt idx="6330" formatCode="0.00">
                  <c:v>4403.8189999999995</c:v>
                </c:pt>
                <c:pt idx="6331" formatCode="0.00">
                  <c:v>4403.8019999999997</c:v>
                </c:pt>
                <c:pt idx="6332" formatCode="0.00">
                  <c:v>4403.7039999999997</c:v>
                </c:pt>
                <c:pt idx="6333" formatCode="0.00">
                  <c:v>4403.6880000000001</c:v>
                </c:pt>
                <c:pt idx="6334" formatCode="0.00">
                  <c:v>4403.7129999999997</c:v>
                </c:pt>
                <c:pt idx="6335" formatCode="0.00">
                  <c:v>4403.7659999999996</c:v>
                </c:pt>
                <c:pt idx="6336" formatCode="0.00">
                  <c:v>4403.7780000000002</c:v>
                </c:pt>
                <c:pt idx="6337" formatCode="0.00">
                  <c:v>4403.7860000000001</c:v>
                </c:pt>
                <c:pt idx="6338" formatCode="0.00">
                  <c:v>4403.7629999999999</c:v>
                </c:pt>
                <c:pt idx="6339" formatCode="0.00">
                  <c:v>4403.7809999999999</c:v>
                </c:pt>
                <c:pt idx="6340" formatCode="0.00">
                  <c:v>4403.8180000000002</c:v>
                </c:pt>
                <c:pt idx="6341" formatCode="0.00">
                  <c:v>4403.7960000000003</c:v>
                </c:pt>
                <c:pt idx="6342" formatCode="0.00">
                  <c:v>4403.8389999999999</c:v>
                </c:pt>
                <c:pt idx="6343" formatCode="0.00">
                  <c:v>4403.8509999999997</c:v>
                </c:pt>
                <c:pt idx="6344" formatCode="0.00">
                  <c:v>4403.884</c:v>
                </c:pt>
                <c:pt idx="6345" formatCode="0.00">
                  <c:v>4403.8369999999995</c:v>
                </c:pt>
                <c:pt idx="6346" formatCode="0.00">
                  <c:v>4403.8760000000002</c:v>
                </c:pt>
                <c:pt idx="6347" formatCode="0.00">
                  <c:v>4403.8899999999994</c:v>
                </c:pt>
                <c:pt idx="6348" formatCode="0.00">
                  <c:v>4403.8779999999997</c:v>
                </c:pt>
                <c:pt idx="6349" formatCode="0.00">
                  <c:v>4403.8609999999999</c:v>
                </c:pt>
                <c:pt idx="6350" formatCode="0.00">
                  <c:v>4403.8809999999994</c:v>
                </c:pt>
                <c:pt idx="6351" formatCode="0.00">
                  <c:v>4403.8220000000001</c:v>
                </c:pt>
                <c:pt idx="6352" formatCode="0.00">
                  <c:v>4403.866</c:v>
                </c:pt>
                <c:pt idx="6353" formatCode="0.00">
                  <c:v>4403.8270000000002</c:v>
                </c:pt>
                <c:pt idx="6354" formatCode="0.00">
                  <c:v>4403.8710000000001</c:v>
                </c:pt>
                <c:pt idx="6355" formatCode="0.00">
                  <c:v>4403.8530000000001</c:v>
                </c:pt>
                <c:pt idx="6356" formatCode="0.00">
                  <c:v>4403.9059999999999</c:v>
                </c:pt>
                <c:pt idx="6357" formatCode="0.00">
                  <c:v>4403.9079999999994</c:v>
                </c:pt>
                <c:pt idx="6358" formatCode="0.00">
                  <c:v>4403.9389999999994</c:v>
                </c:pt>
                <c:pt idx="6359" formatCode="0.00">
                  <c:v>4404.0069999999996</c:v>
                </c:pt>
                <c:pt idx="6360" formatCode="0.00">
                  <c:v>4404.0410000000002</c:v>
                </c:pt>
                <c:pt idx="6361" formatCode="0.00">
                  <c:v>4404.0529999999999</c:v>
                </c:pt>
                <c:pt idx="6362" formatCode="0.00">
                  <c:v>4404.0590000000002</c:v>
                </c:pt>
                <c:pt idx="6363" formatCode="0.00">
                  <c:v>4404.0280000000002</c:v>
                </c:pt>
                <c:pt idx="6364" formatCode="0.00">
                  <c:v>4404.0209999999997</c:v>
                </c:pt>
                <c:pt idx="6365" formatCode="0.00">
                  <c:v>4403.9449999999997</c:v>
                </c:pt>
                <c:pt idx="6366" formatCode="0.00">
                  <c:v>4404</c:v>
                </c:pt>
                <c:pt idx="6367" formatCode="0.00">
                  <c:v>4403.9439999999995</c:v>
                </c:pt>
                <c:pt idx="6368" formatCode="0.00">
                  <c:v>4403.9489999999996</c:v>
                </c:pt>
                <c:pt idx="6369" formatCode="0.00">
                  <c:v>4403.9569999999994</c:v>
                </c:pt>
                <c:pt idx="6370" formatCode="0.00">
                  <c:v>4403.942</c:v>
                </c:pt>
                <c:pt idx="6371" formatCode="0.00">
                  <c:v>4403.8999999999996</c:v>
                </c:pt>
                <c:pt idx="6372" formatCode="0.00">
                  <c:v>4403.9169999999995</c:v>
                </c:pt>
                <c:pt idx="6373" formatCode="0.00">
                  <c:v>4403.8720000000003</c:v>
                </c:pt>
                <c:pt idx="6374" formatCode="0.00">
                  <c:v>4403.8339999999998</c:v>
                </c:pt>
                <c:pt idx="6375" formatCode="0.00">
                  <c:v>4403.8909999999996</c:v>
                </c:pt>
                <c:pt idx="6376" formatCode="0.00">
                  <c:v>4403.8850000000002</c:v>
                </c:pt>
                <c:pt idx="6377" formatCode="0.00">
                  <c:v>4403.848</c:v>
                </c:pt>
                <c:pt idx="6378" formatCode="0.00">
                  <c:v>4403.893</c:v>
                </c:pt>
                <c:pt idx="6379" formatCode="0.00">
                  <c:v>4403.8220000000001</c:v>
                </c:pt>
                <c:pt idx="6380" formatCode="0.00">
                  <c:v>4403.8040000000001</c:v>
                </c:pt>
                <c:pt idx="6381" formatCode="0.00">
                  <c:v>4403.768</c:v>
                </c:pt>
                <c:pt idx="6382" formatCode="0.00">
                  <c:v>4403.78</c:v>
                </c:pt>
                <c:pt idx="6383" formatCode="0.00">
                  <c:v>4403.6859999999997</c:v>
                </c:pt>
                <c:pt idx="6384" formatCode="0.00">
                  <c:v>4403.7219999999998</c:v>
                </c:pt>
                <c:pt idx="6385" formatCode="0.00">
                  <c:v>4403.6359999999995</c:v>
                </c:pt>
                <c:pt idx="6386" formatCode="0.00">
                  <c:v>4403.5360000000001</c:v>
                </c:pt>
                <c:pt idx="6387" formatCode="0.00">
                  <c:v>4403.5219999999999</c:v>
                </c:pt>
                <c:pt idx="6388" formatCode="0.00">
                  <c:v>4403.5630000000001</c:v>
                </c:pt>
                <c:pt idx="6389" formatCode="0.00">
                  <c:v>4403.57</c:v>
                </c:pt>
                <c:pt idx="6390" formatCode="0.00">
                  <c:v>4403.5999999999995</c:v>
                </c:pt>
                <c:pt idx="6391" formatCode="0.00">
                  <c:v>4403.5720000000001</c:v>
                </c:pt>
                <c:pt idx="6392" formatCode="0.00">
                  <c:v>4403.5370000000003</c:v>
                </c:pt>
                <c:pt idx="6393" formatCode="0.00">
                  <c:v>4403.5540000000001</c:v>
                </c:pt>
                <c:pt idx="6394" formatCode="0.00">
                  <c:v>4403.6480000000001</c:v>
                </c:pt>
                <c:pt idx="6395" formatCode="0.00">
                  <c:v>4403.6089999999995</c:v>
                </c:pt>
                <c:pt idx="6396" formatCode="0.00">
                  <c:v>4403.7079999999996</c:v>
                </c:pt>
                <c:pt idx="6397" formatCode="0.00">
                  <c:v>4403.7389999999996</c:v>
                </c:pt>
                <c:pt idx="6398" formatCode="0.00">
                  <c:v>4403.6899999999996</c:v>
                </c:pt>
                <c:pt idx="6399" formatCode="0.00">
                  <c:v>4403.7470000000003</c:v>
                </c:pt>
                <c:pt idx="6400" formatCode="0.00">
                  <c:v>4403.7960000000003</c:v>
                </c:pt>
                <c:pt idx="6401" formatCode="0.00">
                  <c:v>4403.7979999999998</c:v>
                </c:pt>
                <c:pt idx="6402" formatCode="0.00">
                  <c:v>4403.8109999999997</c:v>
                </c:pt>
                <c:pt idx="6403" formatCode="0.00">
                  <c:v>4403.7939999999999</c:v>
                </c:pt>
                <c:pt idx="6404" formatCode="0.00">
                  <c:v>4403.7069999999994</c:v>
                </c:pt>
                <c:pt idx="6405" formatCode="0.00">
                  <c:v>4403.7309999999998</c:v>
                </c:pt>
                <c:pt idx="6406" formatCode="0.00">
                  <c:v>4403.768</c:v>
                </c:pt>
                <c:pt idx="6407" formatCode="0.00">
                  <c:v>4403.7290000000003</c:v>
                </c:pt>
                <c:pt idx="6408" formatCode="0.00">
                  <c:v>4403.768</c:v>
                </c:pt>
                <c:pt idx="6409" formatCode="0.00">
                  <c:v>4403.7449999999999</c:v>
                </c:pt>
                <c:pt idx="6410" formatCode="0.00">
                  <c:v>4403.6279999999997</c:v>
                </c:pt>
                <c:pt idx="6411" formatCode="0.00">
                  <c:v>4403.6440000000002</c:v>
                </c:pt>
                <c:pt idx="6412" formatCode="0.00">
                  <c:v>4403.6309999999994</c:v>
                </c:pt>
                <c:pt idx="6413" formatCode="0.00">
                  <c:v>4403.63</c:v>
                </c:pt>
                <c:pt idx="6414" formatCode="0.00">
                  <c:v>4403.6549999999997</c:v>
                </c:pt>
                <c:pt idx="6415" formatCode="0.00">
                  <c:v>4403.6350000000002</c:v>
                </c:pt>
                <c:pt idx="6416" formatCode="0.00">
                  <c:v>4403.5609999999997</c:v>
                </c:pt>
                <c:pt idx="6417" formatCode="0.00">
                  <c:v>4403.5129999999999</c:v>
                </c:pt>
                <c:pt idx="6418" formatCode="0.00">
                  <c:v>4403.5230000000001</c:v>
                </c:pt>
                <c:pt idx="6419" formatCode="0.00">
                  <c:v>4403.5379999999996</c:v>
                </c:pt>
                <c:pt idx="6420" formatCode="0.00">
                  <c:v>4403.5649999999996</c:v>
                </c:pt>
                <c:pt idx="6421" formatCode="0.00">
                  <c:v>4403.5439999999999</c:v>
                </c:pt>
                <c:pt idx="6422" formatCode="0.00">
                  <c:v>4403.4579999999996</c:v>
                </c:pt>
                <c:pt idx="6423" formatCode="0.00">
                  <c:v>4403.4189999999999</c:v>
                </c:pt>
                <c:pt idx="6424" formatCode="0.00">
                  <c:v>4403.4849999999997</c:v>
                </c:pt>
                <c:pt idx="6425" formatCode="0.00">
                  <c:v>4403.5320000000002</c:v>
                </c:pt>
                <c:pt idx="6426" formatCode="0.00">
                  <c:v>4403.5630000000001</c:v>
                </c:pt>
                <c:pt idx="6427" formatCode="0.00">
                  <c:v>4403.5810000000001</c:v>
                </c:pt>
                <c:pt idx="6428" formatCode="0.00">
                  <c:v>4403.5109999999995</c:v>
                </c:pt>
                <c:pt idx="6429" formatCode="0.00">
                  <c:v>4403.4309999999996</c:v>
                </c:pt>
                <c:pt idx="6430" formatCode="0.00">
                  <c:v>4403.5069999999996</c:v>
                </c:pt>
                <c:pt idx="6431" formatCode="0.00">
                  <c:v>4403.5550000000003</c:v>
                </c:pt>
                <c:pt idx="6432" formatCode="0.00">
                  <c:v>4403.5829999999996</c:v>
                </c:pt>
                <c:pt idx="6433" formatCode="0.00">
                  <c:v>4403.5789999999997</c:v>
                </c:pt>
                <c:pt idx="6434" formatCode="0.00">
                  <c:v>4403.5599999999995</c:v>
                </c:pt>
                <c:pt idx="6435" formatCode="0.00">
                  <c:v>4403.5190000000002</c:v>
                </c:pt>
                <c:pt idx="6436" formatCode="0.00">
                  <c:v>4403.5959999999995</c:v>
                </c:pt>
                <c:pt idx="6437" formatCode="0.00">
                  <c:v>4403.6480000000001</c:v>
                </c:pt>
                <c:pt idx="6438" formatCode="0.00">
                  <c:v>4403.6840000000002</c:v>
                </c:pt>
                <c:pt idx="6439" formatCode="0.00">
                  <c:v>4403.6840000000002</c:v>
                </c:pt>
                <c:pt idx="6440" formatCode="0.00">
                  <c:v>4403.6689999999999</c:v>
                </c:pt>
                <c:pt idx="6441" formatCode="0.00">
                  <c:v>4403.66</c:v>
                </c:pt>
                <c:pt idx="6442" formatCode="0.00">
                  <c:v>4403.692</c:v>
                </c:pt>
                <c:pt idx="6443" formatCode="0.00">
                  <c:v>4403.7190000000001</c:v>
                </c:pt>
                <c:pt idx="6444" formatCode="0.00">
                  <c:v>4403.74</c:v>
                </c:pt>
                <c:pt idx="6445" formatCode="0.00">
                  <c:v>4403.7579999999998</c:v>
                </c:pt>
                <c:pt idx="6446" formatCode="0.00">
                  <c:v>4403.7299999999996</c:v>
                </c:pt>
                <c:pt idx="6447" formatCode="0.00">
                  <c:v>4403.7359999999999</c:v>
                </c:pt>
                <c:pt idx="6448" formatCode="0.00">
                  <c:v>4403.7309999999998</c:v>
                </c:pt>
                <c:pt idx="6449" formatCode="0.00">
                  <c:v>4403.7299999999996</c:v>
                </c:pt>
                <c:pt idx="6450" formatCode="0.00">
                  <c:v>4403.7609999999995</c:v>
                </c:pt>
                <c:pt idx="6451" formatCode="0.00">
                  <c:v>4403.7429999999995</c:v>
                </c:pt>
                <c:pt idx="6452" formatCode="0.00">
                  <c:v>4403.7709999999997</c:v>
                </c:pt>
                <c:pt idx="6453" formatCode="0.00">
                  <c:v>4403.8</c:v>
                </c:pt>
                <c:pt idx="6454" formatCode="0.00">
                  <c:v>4403.7879999999996</c:v>
                </c:pt>
                <c:pt idx="6455" formatCode="0.00">
                  <c:v>4403.7780000000002</c:v>
                </c:pt>
                <c:pt idx="6456" formatCode="0.00">
                  <c:v>4403.7870000000003</c:v>
                </c:pt>
                <c:pt idx="6457" formatCode="0.00">
                  <c:v>4403.7669999999998</c:v>
                </c:pt>
                <c:pt idx="6458" formatCode="0.00">
                  <c:v>4403.7519999999995</c:v>
                </c:pt>
                <c:pt idx="6459" formatCode="0.00">
                  <c:v>4403.76</c:v>
                </c:pt>
                <c:pt idx="6460" formatCode="0.00">
                  <c:v>4403.777</c:v>
                </c:pt>
                <c:pt idx="6461" formatCode="0.00">
                  <c:v>4403.7280000000001</c:v>
                </c:pt>
                <c:pt idx="6462" formatCode="0.00">
                  <c:v>4403.7489999999998</c:v>
                </c:pt>
                <c:pt idx="6463" formatCode="0.00">
                  <c:v>4403.7079999999996</c:v>
                </c:pt>
                <c:pt idx="6464" formatCode="0.00">
                  <c:v>4403.732</c:v>
                </c:pt>
                <c:pt idx="6465" formatCode="0.00">
                  <c:v>4403.7429999999995</c:v>
                </c:pt>
                <c:pt idx="6466" formatCode="0.00">
                  <c:v>4403.7079999999996</c:v>
                </c:pt>
                <c:pt idx="6467" formatCode="0.00">
                  <c:v>4403.6899999999996</c:v>
                </c:pt>
                <c:pt idx="6468" formatCode="0.00">
                  <c:v>4403.6809999999996</c:v>
                </c:pt>
                <c:pt idx="6469" formatCode="0.00">
                  <c:v>4403.6390000000001</c:v>
                </c:pt>
                <c:pt idx="6470" formatCode="0.00">
                  <c:v>4403.6440000000002</c:v>
                </c:pt>
                <c:pt idx="6471" formatCode="0.00">
                  <c:v>4403.6229999999996</c:v>
                </c:pt>
                <c:pt idx="6472" formatCode="0.00">
                  <c:v>4403.6309999999994</c:v>
                </c:pt>
                <c:pt idx="6473" formatCode="0.00">
                  <c:v>4403.625</c:v>
                </c:pt>
                <c:pt idx="6474" formatCode="0.00">
                  <c:v>4403.6559999999999</c:v>
                </c:pt>
                <c:pt idx="6475" formatCode="0.00">
                  <c:v>4403.6049999999996</c:v>
                </c:pt>
                <c:pt idx="6476" formatCode="0.00">
                  <c:v>4403.585</c:v>
                </c:pt>
                <c:pt idx="6477" formatCode="0.00">
                  <c:v>4403.607</c:v>
                </c:pt>
                <c:pt idx="6478" formatCode="0.00">
                  <c:v>4403.5860000000002</c:v>
                </c:pt>
                <c:pt idx="6479" formatCode="0.00">
                  <c:v>4403.5720000000001</c:v>
                </c:pt>
                <c:pt idx="6480" formatCode="0.00">
                  <c:v>4403.5550000000003</c:v>
                </c:pt>
                <c:pt idx="6481" formatCode="0.00">
                  <c:v>4403.5280000000002</c:v>
                </c:pt>
                <c:pt idx="6482" formatCode="0.00">
                  <c:v>4403.42</c:v>
                </c:pt>
                <c:pt idx="6483" formatCode="0.00">
                  <c:v>4403.47</c:v>
                </c:pt>
                <c:pt idx="6484" formatCode="0.00">
                  <c:v>4403.5219999999999</c:v>
                </c:pt>
                <c:pt idx="6485" formatCode="0.00">
                  <c:v>4403.4830000000002</c:v>
                </c:pt>
                <c:pt idx="6486" formatCode="0.00">
                  <c:v>4403.5259999999998</c:v>
                </c:pt>
                <c:pt idx="6487" formatCode="0.00">
                  <c:v>4403.5149999999994</c:v>
                </c:pt>
                <c:pt idx="6488" formatCode="0.00">
                  <c:v>4403.4439999999995</c:v>
                </c:pt>
                <c:pt idx="6489" formatCode="0.00">
                  <c:v>4403.4880000000003</c:v>
                </c:pt>
                <c:pt idx="6490" formatCode="0.00">
                  <c:v>4403.558</c:v>
                </c:pt>
                <c:pt idx="6491" formatCode="0.00">
                  <c:v>4403.5129999999999</c:v>
                </c:pt>
                <c:pt idx="6492" formatCode="0.00">
                  <c:v>4403.5950000000003</c:v>
                </c:pt>
                <c:pt idx="6493" formatCode="0.00">
                  <c:v>4403.6089999999995</c:v>
                </c:pt>
                <c:pt idx="6494" formatCode="0.00">
                  <c:v>4403.5339999999997</c:v>
                </c:pt>
                <c:pt idx="6495" formatCode="0.00">
                  <c:v>4403.6309999999994</c:v>
                </c:pt>
                <c:pt idx="6496" formatCode="0.00">
                  <c:v>4403.6869999999999</c:v>
                </c:pt>
                <c:pt idx="6497" formatCode="0.00">
                  <c:v>4403.6819999999998</c:v>
                </c:pt>
                <c:pt idx="6498" formatCode="0.00">
                  <c:v>4403.7339999999995</c:v>
                </c:pt>
                <c:pt idx="6499" formatCode="0.00">
                  <c:v>4403.7479999999996</c:v>
                </c:pt>
                <c:pt idx="6500" formatCode="0.00">
                  <c:v>4403.6379999999999</c:v>
                </c:pt>
                <c:pt idx="6501" formatCode="0.00">
                  <c:v>4403.6869999999999</c:v>
                </c:pt>
                <c:pt idx="6502" formatCode="0.00">
                  <c:v>4403.6889999999994</c:v>
                </c:pt>
                <c:pt idx="6503" formatCode="0.00">
                  <c:v>4403.6729999999998</c:v>
                </c:pt>
                <c:pt idx="6504" formatCode="0.00">
                  <c:v>4403.6970000000001</c:v>
                </c:pt>
                <c:pt idx="6505" formatCode="0.00">
                  <c:v>4403.7060000000001</c:v>
                </c:pt>
                <c:pt idx="6506" formatCode="0.00">
                  <c:v>4403.6089999999995</c:v>
                </c:pt>
                <c:pt idx="6507" formatCode="0.00">
                  <c:v>4403.585</c:v>
                </c:pt>
                <c:pt idx="6508" formatCode="0.00">
                  <c:v>4403.6499999999996</c:v>
                </c:pt>
                <c:pt idx="6509" formatCode="0.00">
                  <c:v>4403.5919999999996</c:v>
                </c:pt>
                <c:pt idx="6510" formatCode="0.00">
                  <c:v>4403.6170000000002</c:v>
                </c:pt>
                <c:pt idx="6511" formatCode="0.00">
                  <c:v>4403.6179999999995</c:v>
                </c:pt>
                <c:pt idx="6512" formatCode="0.00">
                  <c:v>4403.5839999999998</c:v>
                </c:pt>
                <c:pt idx="6513" formatCode="0.00">
                  <c:v>4403.5879999999997</c:v>
                </c:pt>
                <c:pt idx="6514" formatCode="0.00">
                  <c:v>4403.5739999999996</c:v>
                </c:pt>
                <c:pt idx="6515" formatCode="0.00">
                  <c:v>4403.6130000000003</c:v>
                </c:pt>
                <c:pt idx="6516" formatCode="0.00">
                  <c:v>4403.6030000000001</c:v>
                </c:pt>
                <c:pt idx="6517" formatCode="0.00">
                  <c:v>4403.6030000000001</c:v>
                </c:pt>
                <c:pt idx="6518" formatCode="0.00">
                  <c:v>4403.5950000000003</c:v>
                </c:pt>
                <c:pt idx="6519" formatCode="0.00">
                  <c:v>4403.5199999999995</c:v>
                </c:pt>
                <c:pt idx="6520" formatCode="0.00">
                  <c:v>4403.5680000000002</c:v>
                </c:pt>
                <c:pt idx="6521" formatCode="0.00">
                  <c:v>4403.4989999999998</c:v>
                </c:pt>
                <c:pt idx="6522" formatCode="0.00">
                  <c:v>4403.5559999999996</c:v>
                </c:pt>
                <c:pt idx="6523" formatCode="0.00">
                  <c:v>4403.6130000000003</c:v>
                </c:pt>
                <c:pt idx="6524" formatCode="0.00">
                  <c:v>4403.6269999999995</c:v>
                </c:pt>
                <c:pt idx="6525" formatCode="0.00">
                  <c:v>4403.5909999999994</c:v>
                </c:pt>
                <c:pt idx="6526" formatCode="0.00">
                  <c:v>4403.6120000000001</c:v>
                </c:pt>
                <c:pt idx="6527" formatCode="0.00">
                  <c:v>4403.59</c:v>
                </c:pt>
                <c:pt idx="6528" formatCode="0.00">
                  <c:v>4403.5280000000002</c:v>
                </c:pt>
                <c:pt idx="6529" formatCode="0.00">
                  <c:v>4403.5360000000001</c:v>
                </c:pt>
                <c:pt idx="6530" formatCode="0.00">
                  <c:v>4403.5429999999997</c:v>
                </c:pt>
                <c:pt idx="6531" formatCode="0.00">
                  <c:v>4403.5529999999999</c:v>
                </c:pt>
                <c:pt idx="6532" formatCode="0.00">
                  <c:v>4403.5739999999996</c:v>
                </c:pt>
                <c:pt idx="6533" formatCode="0.00">
                  <c:v>4403.6369999999997</c:v>
                </c:pt>
                <c:pt idx="6534" formatCode="0.00">
                  <c:v>4403.6359999999995</c:v>
                </c:pt>
                <c:pt idx="6535" formatCode="0.00">
                  <c:v>4403.6719999999996</c:v>
                </c:pt>
                <c:pt idx="6536" formatCode="0.00">
                  <c:v>4403.6440000000002</c:v>
                </c:pt>
                <c:pt idx="6537" formatCode="0.00">
                  <c:v>4403.6379999999999</c:v>
                </c:pt>
                <c:pt idx="6538" formatCode="0.00">
                  <c:v>4403.5810000000001</c:v>
                </c:pt>
                <c:pt idx="6539" formatCode="0.00">
                  <c:v>4403.5529999999999</c:v>
                </c:pt>
                <c:pt idx="6540" formatCode="0.00">
                  <c:v>4403.5169999999998</c:v>
                </c:pt>
                <c:pt idx="6541" formatCode="0.00">
                  <c:v>4403.4489999999996</c:v>
                </c:pt>
                <c:pt idx="6542" formatCode="0.00">
                  <c:v>4403.4470000000001</c:v>
                </c:pt>
                <c:pt idx="6543" formatCode="0.00">
                  <c:v>4403.4470000000001</c:v>
                </c:pt>
                <c:pt idx="6544" formatCode="0.00">
                  <c:v>4403.4639999999999</c:v>
                </c:pt>
                <c:pt idx="6545" formatCode="0.00">
                  <c:v>4403.4639999999999</c:v>
                </c:pt>
                <c:pt idx="6546" formatCode="0.00">
                  <c:v>4403.4949999999999</c:v>
                </c:pt>
                <c:pt idx="6547" formatCode="0.00">
                  <c:v>4403.4639999999999</c:v>
                </c:pt>
                <c:pt idx="6548" formatCode="0.00">
                  <c:v>4403.4769999999999</c:v>
                </c:pt>
                <c:pt idx="6549" formatCode="0.00">
                  <c:v>4403.5559999999996</c:v>
                </c:pt>
                <c:pt idx="6550" formatCode="0.00">
                  <c:v>4403.58</c:v>
                </c:pt>
                <c:pt idx="6551" formatCode="0.00">
                  <c:v>4403.5680000000002</c:v>
                </c:pt>
                <c:pt idx="6552" formatCode="0.00">
                  <c:v>4403.616</c:v>
                </c:pt>
                <c:pt idx="6553" formatCode="0.00">
                  <c:v>4403.5649999999996</c:v>
                </c:pt>
                <c:pt idx="6554" formatCode="0.00">
                  <c:v>4403.576</c:v>
                </c:pt>
                <c:pt idx="6555" formatCode="0.00">
                  <c:v>4403.6040000000003</c:v>
                </c:pt>
                <c:pt idx="6556" formatCode="0.00">
                  <c:v>4403.6329999999998</c:v>
                </c:pt>
                <c:pt idx="6557" formatCode="0.00">
                  <c:v>4403.6179999999995</c:v>
                </c:pt>
                <c:pt idx="6558" formatCode="0.00">
                  <c:v>4403.6669999999995</c:v>
                </c:pt>
                <c:pt idx="6559" formatCode="0.00">
                  <c:v>4403.6239999999998</c:v>
                </c:pt>
                <c:pt idx="6560" formatCode="0.00">
                  <c:v>4403.6350000000002</c:v>
                </c:pt>
                <c:pt idx="6561" formatCode="0.00">
                  <c:v>4403.6279999999997</c:v>
                </c:pt>
                <c:pt idx="6562" formatCode="0.00">
                  <c:v>4403.62</c:v>
                </c:pt>
                <c:pt idx="6563" formatCode="0.00">
                  <c:v>4403.558</c:v>
                </c:pt>
                <c:pt idx="6564" formatCode="0.00">
                  <c:v>4403.6009999999997</c:v>
                </c:pt>
                <c:pt idx="6565" formatCode="0.00">
                  <c:v>4403.5309999999999</c:v>
                </c:pt>
                <c:pt idx="6566" formatCode="0.00">
                  <c:v>4403.4759999999997</c:v>
                </c:pt>
                <c:pt idx="6567" formatCode="0.00">
                  <c:v>4403.46</c:v>
                </c:pt>
                <c:pt idx="6568" formatCode="0.00">
                  <c:v>4403.4949999999999</c:v>
                </c:pt>
                <c:pt idx="6569" formatCode="0.00">
                  <c:v>4403.4589999999998</c:v>
                </c:pt>
                <c:pt idx="6570" formatCode="0.00">
                  <c:v>4403.4799999999996</c:v>
                </c:pt>
                <c:pt idx="6571" formatCode="0.00">
                  <c:v>4403.4389999999994</c:v>
                </c:pt>
                <c:pt idx="6572" formatCode="0.00">
                  <c:v>4403.384</c:v>
                </c:pt>
                <c:pt idx="6573" formatCode="0.00">
                  <c:v>4403.3279999999995</c:v>
                </c:pt>
                <c:pt idx="6574" formatCode="0.00">
                  <c:v>4403.3859999999995</c:v>
                </c:pt>
                <c:pt idx="6575" formatCode="0.00">
                  <c:v>4403.3850000000002</c:v>
                </c:pt>
                <c:pt idx="6576" formatCode="0.00">
                  <c:v>4403.4309999999996</c:v>
                </c:pt>
                <c:pt idx="6577" formatCode="0.00">
                  <c:v>4403.424</c:v>
                </c:pt>
                <c:pt idx="6578" formatCode="0.00">
                  <c:v>4403.3609999999999</c:v>
                </c:pt>
                <c:pt idx="6579" formatCode="0.00">
                  <c:v>4403.3760000000002</c:v>
                </c:pt>
                <c:pt idx="6580" formatCode="0.00">
                  <c:v>4403.42</c:v>
                </c:pt>
                <c:pt idx="6581" formatCode="0.00">
                  <c:v>4403.4129999999996</c:v>
                </c:pt>
                <c:pt idx="6582" formatCode="0.00">
                  <c:v>4403.4439999999995</c:v>
                </c:pt>
                <c:pt idx="6583" formatCode="0.00">
                  <c:v>4403.4489999999996</c:v>
                </c:pt>
                <c:pt idx="6584" formatCode="0.00">
                  <c:v>4403.4279999999999</c:v>
                </c:pt>
                <c:pt idx="6585" formatCode="0.00">
                  <c:v>4403.4650000000001</c:v>
                </c:pt>
                <c:pt idx="6586" formatCode="0.00">
                  <c:v>4403.5309999999999</c:v>
                </c:pt>
                <c:pt idx="6587" formatCode="0.00">
                  <c:v>4403.5460000000003</c:v>
                </c:pt>
                <c:pt idx="6588" formatCode="0.00">
                  <c:v>4403.5990000000002</c:v>
                </c:pt>
                <c:pt idx="6589" formatCode="0.00">
                  <c:v>4403.6109999999999</c:v>
                </c:pt>
                <c:pt idx="6590" formatCode="0.00">
                  <c:v>4403.5819999999994</c:v>
                </c:pt>
                <c:pt idx="6591" formatCode="0.00">
                  <c:v>4403.6089999999995</c:v>
                </c:pt>
                <c:pt idx="6592" formatCode="0.00">
                  <c:v>4403.6449999999995</c:v>
                </c:pt>
                <c:pt idx="6593" formatCode="0.00">
                  <c:v>4403.6629999999996</c:v>
                </c:pt>
                <c:pt idx="6594" formatCode="0.00">
                  <c:v>4403.68</c:v>
                </c:pt>
                <c:pt idx="6595" formatCode="0.00">
                  <c:v>4403.701</c:v>
                </c:pt>
                <c:pt idx="6596" formatCode="0.00">
                  <c:v>4403.6819999999998</c:v>
                </c:pt>
                <c:pt idx="6597" formatCode="0.00">
                  <c:v>4403.62</c:v>
                </c:pt>
                <c:pt idx="6598" formatCode="0.00">
                  <c:v>4403.6729999999998</c:v>
                </c:pt>
                <c:pt idx="6599" formatCode="0.00">
                  <c:v>4403.643</c:v>
                </c:pt>
                <c:pt idx="6600" formatCode="0.00">
                  <c:v>4403.6379999999999</c:v>
                </c:pt>
                <c:pt idx="6601" formatCode="0.00">
                  <c:v>4403.625</c:v>
                </c:pt>
                <c:pt idx="6602" formatCode="0.00">
                  <c:v>4403.6210000000001</c:v>
                </c:pt>
                <c:pt idx="6603" formatCode="0.00">
                  <c:v>4403.5519999999997</c:v>
                </c:pt>
                <c:pt idx="6604" formatCode="0.00">
                  <c:v>4403.6080000000002</c:v>
                </c:pt>
                <c:pt idx="6605" formatCode="0.00">
                  <c:v>4403.5619999999999</c:v>
                </c:pt>
                <c:pt idx="6606" formatCode="0.00">
                  <c:v>4403.5860000000002</c:v>
                </c:pt>
                <c:pt idx="6607" formatCode="0.00">
                  <c:v>4403.5810000000001</c:v>
                </c:pt>
                <c:pt idx="6608" formatCode="0.00">
                  <c:v>4403.5259999999998</c:v>
                </c:pt>
                <c:pt idx="6609" formatCode="0.00">
                  <c:v>4403.5069999999996</c:v>
                </c:pt>
                <c:pt idx="6610" formatCode="0.00">
                  <c:v>4403.5230000000001</c:v>
                </c:pt>
                <c:pt idx="6611" formatCode="0.00">
                  <c:v>4403.5239999999994</c:v>
                </c:pt>
                <c:pt idx="6612" formatCode="0.00">
                  <c:v>4403.5419999999995</c:v>
                </c:pt>
                <c:pt idx="6613" formatCode="0.00">
                  <c:v>4403.5289999999995</c:v>
                </c:pt>
                <c:pt idx="6614" formatCode="0.00">
                  <c:v>4403.4669999999996</c:v>
                </c:pt>
                <c:pt idx="6615" formatCode="0.00">
                  <c:v>4403.442</c:v>
                </c:pt>
                <c:pt idx="6616" formatCode="0.00">
                  <c:v>4403.51</c:v>
                </c:pt>
                <c:pt idx="6617" formatCode="0.00">
                  <c:v>4403.4639999999999</c:v>
                </c:pt>
                <c:pt idx="6618" formatCode="0.00">
                  <c:v>4403.4790000000003</c:v>
                </c:pt>
                <c:pt idx="6619" formatCode="0.00">
                  <c:v>4403.4749999999995</c:v>
                </c:pt>
                <c:pt idx="6620" formatCode="0.00">
                  <c:v>4403.424</c:v>
                </c:pt>
                <c:pt idx="6621" formatCode="0.00">
                  <c:v>4403.4579999999996</c:v>
                </c:pt>
                <c:pt idx="6622" formatCode="0.00">
                  <c:v>4403.4629999999997</c:v>
                </c:pt>
                <c:pt idx="6623" formatCode="0.00">
                  <c:v>4403.4709999999995</c:v>
                </c:pt>
                <c:pt idx="6624" formatCode="0.00">
                  <c:v>4403.4830000000002</c:v>
                </c:pt>
                <c:pt idx="6625" formatCode="0.00">
                  <c:v>4403.4629999999997</c:v>
                </c:pt>
                <c:pt idx="6626" formatCode="0.00">
                  <c:v>4403.482</c:v>
                </c:pt>
                <c:pt idx="6627" formatCode="0.00">
                  <c:v>4403.4870000000001</c:v>
                </c:pt>
                <c:pt idx="6628" formatCode="0.00">
                  <c:v>4403.4639999999999</c:v>
                </c:pt>
                <c:pt idx="6629" formatCode="0.00">
                  <c:v>4403.4470000000001</c:v>
                </c:pt>
                <c:pt idx="6630" formatCode="0.00">
                  <c:v>4403.4340000000002</c:v>
                </c:pt>
                <c:pt idx="6631" formatCode="0.00">
                  <c:v>4403.3949999999995</c:v>
                </c:pt>
                <c:pt idx="6632" formatCode="0.00">
                  <c:v>4403.3869999999997</c:v>
                </c:pt>
                <c:pt idx="6633" formatCode="0.00">
                  <c:v>4403.4189999999999</c:v>
                </c:pt>
                <c:pt idx="6634" formatCode="0.00">
                  <c:v>4403.4089999999997</c:v>
                </c:pt>
                <c:pt idx="6635" formatCode="0.00">
                  <c:v>4403.43</c:v>
                </c:pt>
                <c:pt idx="6636" formatCode="0.00">
                  <c:v>4403.4369999999999</c:v>
                </c:pt>
                <c:pt idx="6637" formatCode="0.00">
                  <c:v>4403.4229999999998</c:v>
                </c:pt>
                <c:pt idx="6638" formatCode="0.00">
                  <c:v>4403.4830000000002</c:v>
                </c:pt>
                <c:pt idx="6639" formatCode="0.00">
                  <c:v>4403.3989999999994</c:v>
                </c:pt>
                <c:pt idx="6640" formatCode="0.00">
                  <c:v>4403.4849999999997</c:v>
                </c:pt>
                <c:pt idx="6641" formatCode="0.00">
                  <c:v>4403.4610000000002</c:v>
                </c:pt>
                <c:pt idx="6642" formatCode="0.00">
                  <c:v>4403.509</c:v>
                </c:pt>
                <c:pt idx="6643" formatCode="0.00">
                  <c:v>4403.4569999999994</c:v>
                </c:pt>
                <c:pt idx="6644" formatCode="0.00">
                  <c:v>4403.4479999999994</c:v>
                </c:pt>
                <c:pt idx="6645" formatCode="0.00">
                  <c:v>4403.4439999999995</c:v>
                </c:pt>
                <c:pt idx="6646" formatCode="0.00">
                  <c:v>4403.3980000000001</c:v>
                </c:pt>
                <c:pt idx="6647" formatCode="0.00">
                  <c:v>4403.3869999999997</c:v>
                </c:pt>
                <c:pt idx="6648" formatCode="0.00">
                  <c:v>4403.4030000000002</c:v>
                </c:pt>
                <c:pt idx="6649" formatCode="0.00">
                  <c:v>4403.3440000000001</c:v>
                </c:pt>
                <c:pt idx="6650" formatCode="0.00">
                  <c:v>4403.357</c:v>
                </c:pt>
                <c:pt idx="6651" formatCode="0.00">
                  <c:v>4403.3760000000002</c:v>
                </c:pt>
                <c:pt idx="6652" formatCode="0.00">
                  <c:v>4403.3679999999995</c:v>
                </c:pt>
                <c:pt idx="6653" formatCode="0.00">
                  <c:v>4403.3940000000002</c:v>
                </c:pt>
                <c:pt idx="6654" formatCode="0.00">
                  <c:v>4403.4380000000001</c:v>
                </c:pt>
                <c:pt idx="6655" formatCode="0.00">
                  <c:v>4403.3999999999996</c:v>
                </c:pt>
                <c:pt idx="6656" formatCode="0.00">
                  <c:v>4403.402</c:v>
                </c:pt>
                <c:pt idx="6657" formatCode="0.00">
                  <c:v>4403.4030000000002</c:v>
                </c:pt>
                <c:pt idx="6658" formatCode="0.00">
                  <c:v>4403.3679999999995</c:v>
                </c:pt>
                <c:pt idx="6659" formatCode="0.00">
                  <c:v>4403.4309999999996</c:v>
                </c:pt>
                <c:pt idx="6660" formatCode="0.00">
                  <c:v>4403.4939999999997</c:v>
                </c:pt>
                <c:pt idx="6661" formatCode="0.00">
                  <c:v>4403.4799999999996</c:v>
                </c:pt>
                <c:pt idx="6662" formatCode="0.00">
                  <c:v>4403.4059999999999</c:v>
                </c:pt>
                <c:pt idx="6663" formatCode="0.00">
                  <c:v>4403.4749999999995</c:v>
                </c:pt>
                <c:pt idx="6664" formatCode="0.00">
                  <c:v>4403.4719999999998</c:v>
                </c:pt>
                <c:pt idx="6665" formatCode="0.00">
                  <c:v>4403.4839999999995</c:v>
                </c:pt>
                <c:pt idx="6666" formatCode="0.00">
                  <c:v>4403.53</c:v>
                </c:pt>
                <c:pt idx="6667" formatCode="0.00">
                  <c:v>4403.5010000000002</c:v>
                </c:pt>
                <c:pt idx="6668" formatCode="0.00">
                  <c:v>4403.43</c:v>
                </c:pt>
                <c:pt idx="6669" formatCode="0.00">
                  <c:v>4403.43</c:v>
                </c:pt>
                <c:pt idx="6670" formatCode="0.00">
                  <c:v>4403.4870000000001</c:v>
                </c:pt>
                <c:pt idx="6671" formatCode="0.00">
                  <c:v>4403.4759999999997</c:v>
                </c:pt>
                <c:pt idx="6672" formatCode="0.00">
                  <c:v>4403.5230000000001</c:v>
                </c:pt>
                <c:pt idx="6673" formatCode="0.00">
                  <c:v>4403.5209999999997</c:v>
                </c:pt>
                <c:pt idx="6674" formatCode="0.00">
                  <c:v>4403.4740000000002</c:v>
                </c:pt>
                <c:pt idx="6675" formatCode="0.00">
                  <c:v>4403.5149999999994</c:v>
                </c:pt>
                <c:pt idx="6676" formatCode="0.00">
                  <c:v>4403.5199999999995</c:v>
                </c:pt>
                <c:pt idx="6677" formatCode="0.00">
                  <c:v>4403.5010000000002</c:v>
                </c:pt>
                <c:pt idx="6678" formatCode="0.00">
                  <c:v>4403.549</c:v>
                </c:pt>
                <c:pt idx="6679" formatCode="0.00">
                  <c:v>4403.5879999999997</c:v>
                </c:pt>
                <c:pt idx="6680" formatCode="0.00">
                  <c:v>4403.5929999999998</c:v>
                </c:pt>
                <c:pt idx="6681" formatCode="0.00">
                  <c:v>4403.5249999999996</c:v>
                </c:pt>
                <c:pt idx="6682" formatCode="0.00">
                  <c:v>4403.558</c:v>
                </c:pt>
                <c:pt idx="6683" formatCode="0.00">
                  <c:v>4403.5249999999996</c:v>
                </c:pt>
                <c:pt idx="6684" formatCode="0.00">
                  <c:v>4403.58</c:v>
                </c:pt>
                <c:pt idx="6685" formatCode="0.00">
                  <c:v>4403.6009999999997</c:v>
                </c:pt>
                <c:pt idx="6686" formatCode="0.00">
                  <c:v>4403.5940000000001</c:v>
                </c:pt>
                <c:pt idx="6687" formatCode="0.00">
                  <c:v>4403.5819999999994</c:v>
                </c:pt>
                <c:pt idx="6688" formatCode="0.00">
                  <c:v>4403.6019999999999</c:v>
                </c:pt>
                <c:pt idx="6689" formatCode="0.00">
                  <c:v>4403.5720000000001</c:v>
                </c:pt>
                <c:pt idx="6690" formatCode="0.00">
                  <c:v>4403.5779999999995</c:v>
                </c:pt>
                <c:pt idx="6691" formatCode="0.00">
                  <c:v>4403.5779999999995</c:v>
                </c:pt>
                <c:pt idx="6692" formatCode="0.00">
                  <c:v>4403.6170000000002</c:v>
                </c:pt>
                <c:pt idx="6693" formatCode="0.00">
                  <c:v>4403.607</c:v>
                </c:pt>
                <c:pt idx="6694" formatCode="0.00">
                  <c:v>4403.6399999999994</c:v>
                </c:pt>
                <c:pt idx="6695" formatCode="0.00">
                  <c:v>4403.6130000000003</c:v>
                </c:pt>
                <c:pt idx="6696" formatCode="0.00">
                  <c:v>4403.6120000000001</c:v>
                </c:pt>
                <c:pt idx="6697" formatCode="0.00">
                  <c:v>4403.5990000000002</c:v>
                </c:pt>
                <c:pt idx="6698" formatCode="0.00">
                  <c:v>4403.634</c:v>
                </c:pt>
                <c:pt idx="6699" formatCode="0.00">
                  <c:v>4403.6059999999998</c:v>
                </c:pt>
                <c:pt idx="6700" formatCode="0.00">
                  <c:v>4403.5950000000003</c:v>
                </c:pt>
                <c:pt idx="6701" formatCode="0.00">
                  <c:v>4403.6269999999995</c:v>
                </c:pt>
                <c:pt idx="6702" formatCode="0.00">
                  <c:v>4403.6189999999997</c:v>
                </c:pt>
                <c:pt idx="6703" formatCode="0.00">
                  <c:v>4403.625</c:v>
                </c:pt>
                <c:pt idx="6704" formatCode="0.00">
                  <c:v>4403.6819999999998</c:v>
                </c:pt>
                <c:pt idx="6705" formatCode="0.00">
                  <c:v>4403.6970000000001</c:v>
                </c:pt>
                <c:pt idx="6706" formatCode="0.00">
                  <c:v>4403.7159999999994</c:v>
                </c:pt>
                <c:pt idx="6707" formatCode="0.00">
                  <c:v>4403.7489999999998</c:v>
                </c:pt>
                <c:pt idx="6708" formatCode="0.00">
                  <c:v>4403.79</c:v>
                </c:pt>
                <c:pt idx="6709" formatCode="0.00">
                  <c:v>4403.7860000000001</c:v>
                </c:pt>
                <c:pt idx="6710" formatCode="0.00">
                  <c:v>4403.8360000000002</c:v>
                </c:pt>
                <c:pt idx="6711" formatCode="0.00">
                  <c:v>4403.8180000000002</c:v>
                </c:pt>
                <c:pt idx="6712" formatCode="0.00">
                  <c:v>4403.8509999999997</c:v>
                </c:pt>
                <c:pt idx="6713" formatCode="0.00">
                  <c:v>4403.8319999999994</c:v>
                </c:pt>
                <c:pt idx="6714" formatCode="0.00">
                  <c:v>4403.8149999999996</c:v>
                </c:pt>
                <c:pt idx="6715" formatCode="0.00">
                  <c:v>4403.7470000000003</c:v>
                </c:pt>
                <c:pt idx="6716" formatCode="0.00">
                  <c:v>4403.7489999999998</c:v>
                </c:pt>
                <c:pt idx="6717" formatCode="0.00">
                  <c:v>4403.732</c:v>
                </c:pt>
                <c:pt idx="6718" formatCode="0.00">
                  <c:v>4403.72</c:v>
                </c:pt>
                <c:pt idx="6719" formatCode="0.00">
                  <c:v>4403.67</c:v>
                </c:pt>
                <c:pt idx="6720" formatCode="0.00">
                  <c:v>4403.7479999999996</c:v>
                </c:pt>
                <c:pt idx="6721" formatCode="0.00">
                  <c:v>4403.6909999999998</c:v>
                </c:pt>
                <c:pt idx="6722" formatCode="0.00">
                  <c:v>4403.6779999999999</c:v>
                </c:pt>
                <c:pt idx="6723" formatCode="0.00">
                  <c:v>4403.6750000000002</c:v>
                </c:pt>
                <c:pt idx="6724" formatCode="0.00">
                  <c:v>4403.616</c:v>
                </c:pt>
                <c:pt idx="6725" formatCode="0.00">
                  <c:v>4403.6309999999994</c:v>
                </c:pt>
                <c:pt idx="6726" formatCode="0.00">
                  <c:v>4403.6579999999994</c:v>
                </c:pt>
                <c:pt idx="6727" formatCode="0.00">
                  <c:v>4403.6019999999999</c:v>
                </c:pt>
                <c:pt idx="6728" formatCode="0.00">
                  <c:v>4403.625</c:v>
                </c:pt>
                <c:pt idx="6729" formatCode="0.00">
                  <c:v>4403.6170000000002</c:v>
                </c:pt>
                <c:pt idx="6730" formatCode="0.00">
                  <c:v>4403.652</c:v>
                </c:pt>
                <c:pt idx="6731" formatCode="0.00">
                  <c:v>4403.6399999999994</c:v>
                </c:pt>
                <c:pt idx="6732" formatCode="0.00">
                  <c:v>4403.7079999999996</c:v>
                </c:pt>
                <c:pt idx="6733" formatCode="0.00">
                  <c:v>4403.7039999999997</c:v>
                </c:pt>
                <c:pt idx="6734" formatCode="0.00">
                  <c:v>4403.7069999999994</c:v>
                </c:pt>
                <c:pt idx="6735" formatCode="0.00">
                  <c:v>4403.7439999999997</c:v>
                </c:pt>
                <c:pt idx="6736" formatCode="0.00">
                  <c:v>4403.7449999999999</c:v>
                </c:pt>
                <c:pt idx="6737" formatCode="0.00">
                  <c:v>4403.732</c:v>
                </c:pt>
                <c:pt idx="6738" formatCode="0.00">
                  <c:v>4403.7539999999999</c:v>
                </c:pt>
                <c:pt idx="6739" formatCode="0.00">
                  <c:v>4403.7069999999994</c:v>
                </c:pt>
                <c:pt idx="6740" formatCode="0.00">
                  <c:v>4403.68</c:v>
                </c:pt>
                <c:pt idx="6741" formatCode="0.00">
                  <c:v>4403.67</c:v>
                </c:pt>
                <c:pt idx="6742" formatCode="0.00">
                  <c:v>4403.6779999999999</c:v>
                </c:pt>
                <c:pt idx="6743" formatCode="0.00">
                  <c:v>4403.7049999999999</c:v>
                </c:pt>
                <c:pt idx="6744" formatCode="0.00">
                  <c:v>4403.7169999999996</c:v>
                </c:pt>
                <c:pt idx="6745" formatCode="0.00">
                  <c:v>4403.7179999999998</c:v>
                </c:pt>
                <c:pt idx="6746" formatCode="0.00">
                  <c:v>4403.6899999999996</c:v>
                </c:pt>
                <c:pt idx="6747" formatCode="0.00">
                  <c:v>4403.7259999999997</c:v>
                </c:pt>
                <c:pt idx="6748" formatCode="0.00">
                  <c:v>4403.7209999999995</c:v>
                </c:pt>
                <c:pt idx="6749" formatCode="0.00">
                  <c:v>4403.7060000000001</c:v>
                </c:pt>
                <c:pt idx="6750" formatCode="0.00">
                  <c:v>4403.7659999999996</c:v>
                </c:pt>
                <c:pt idx="6751" formatCode="0.00">
                  <c:v>4403.75</c:v>
                </c:pt>
                <c:pt idx="6752" formatCode="0.00">
                  <c:v>4403.7259999999997</c:v>
                </c:pt>
                <c:pt idx="6753" formatCode="0.00">
                  <c:v>4403.72</c:v>
                </c:pt>
                <c:pt idx="6754" formatCode="0.00">
                  <c:v>4403.723</c:v>
                </c:pt>
                <c:pt idx="6755" formatCode="0.00">
                  <c:v>4403.7150000000001</c:v>
                </c:pt>
                <c:pt idx="6756" formatCode="0.00">
                  <c:v>4403.7510000000002</c:v>
                </c:pt>
                <c:pt idx="6757" formatCode="0.00">
                  <c:v>4403.7629999999999</c:v>
                </c:pt>
                <c:pt idx="6758" formatCode="0.00">
                  <c:v>4403.7389999999996</c:v>
                </c:pt>
                <c:pt idx="6759" formatCode="0.00">
                  <c:v>4403.7659999999996</c:v>
                </c:pt>
                <c:pt idx="6760" formatCode="0.00">
                  <c:v>4403.7699999999995</c:v>
                </c:pt>
                <c:pt idx="6761" formatCode="0.00">
                  <c:v>4403.7929999999997</c:v>
                </c:pt>
                <c:pt idx="6762" formatCode="0.00">
                  <c:v>4403.8519999999999</c:v>
                </c:pt>
                <c:pt idx="6763" formatCode="0.00">
                  <c:v>4403.88</c:v>
                </c:pt>
                <c:pt idx="6764" formatCode="0.00">
                  <c:v>4403.9079999999994</c:v>
                </c:pt>
                <c:pt idx="6765" formatCode="0.00">
                  <c:v>4403.91</c:v>
                </c:pt>
                <c:pt idx="6766" formatCode="0.00">
                  <c:v>4403.9079999999994</c:v>
                </c:pt>
                <c:pt idx="6767" formatCode="0.00">
                  <c:v>4403.8789999999999</c:v>
                </c:pt>
                <c:pt idx="6768" formatCode="0.00">
                  <c:v>4403.893</c:v>
                </c:pt>
                <c:pt idx="6769" formatCode="0.00">
                  <c:v>4403.8769999999995</c:v>
                </c:pt>
                <c:pt idx="6770" formatCode="0.00">
                  <c:v>4403.8720000000003</c:v>
                </c:pt>
                <c:pt idx="6771" formatCode="0.00">
                  <c:v>4403.8589999999995</c:v>
                </c:pt>
                <c:pt idx="6772" formatCode="0.00">
                  <c:v>4403.893</c:v>
                </c:pt>
                <c:pt idx="6773" formatCode="0.00">
                  <c:v>4403.902</c:v>
                </c:pt>
                <c:pt idx="6774" formatCode="0.00">
                  <c:v>4403.9479999999994</c:v>
                </c:pt>
                <c:pt idx="6775" formatCode="0.00">
                  <c:v>4403.96</c:v>
                </c:pt>
                <c:pt idx="6776" formatCode="0.00">
                  <c:v>4403.9449999999997</c:v>
                </c:pt>
                <c:pt idx="6777" formatCode="0.00">
                  <c:v>4403.8890000000001</c:v>
                </c:pt>
                <c:pt idx="6778" formatCode="0.00">
                  <c:v>4403.8989999999994</c:v>
                </c:pt>
                <c:pt idx="6779" formatCode="0.00">
                  <c:v>4403.8829999999998</c:v>
                </c:pt>
                <c:pt idx="6780" formatCode="0.00">
                  <c:v>4403.9049999999997</c:v>
                </c:pt>
                <c:pt idx="6781" formatCode="0.00">
                  <c:v>4403.8999999999996</c:v>
                </c:pt>
                <c:pt idx="6782" formatCode="0.00">
                  <c:v>4403.915</c:v>
                </c:pt>
                <c:pt idx="6783" formatCode="0.00">
                  <c:v>4403.8999999999996</c:v>
                </c:pt>
                <c:pt idx="6784" formatCode="0.00">
                  <c:v>4403.9359999999997</c:v>
                </c:pt>
                <c:pt idx="6785" formatCode="0.00">
                  <c:v>4403.9619999999995</c:v>
                </c:pt>
                <c:pt idx="6786" formatCode="0.00">
                  <c:v>4404.0609999999997</c:v>
                </c:pt>
                <c:pt idx="6787" formatCode="0.00">
                  <c:v>4404.0770000000002</c:v>
                </c:pt>
                <c:pt idx="6788" formatCode="0.00">
                  <c:v>4404.1009999999997</c:v>
                </c:pt>
                <c:pt idx="6789" formatCode="0.00">
                  <c:v>4404.0230000000001</c:v>
                </c:pt>
                <c:pt idx="6790" formatCode="0.00">
                  <c:v>4404.0219999999999</c:v>
                </c:pt>
                <c:pt idx="6791" formatCode="0.00">
                  <c:v>4404.0159999999996</c:v>
                </c:pt>
                <c:pt idx="6792" formatCode="0.00">
                  <c:v>4404.0320000000002</c:v>
                </c:pt>
                <c:pt idx="6793" formatCode="0.00">
                  <c:v>4404.0439999999999</c:v>
                </c:pt>
                <c:pt idx="6794" formatCode="0.00">
                  <c:v>4404.0940000000001</c:v>
                </c:pt>
                <c:pt idx="6795" formatCode="0.00">
                  <c:v>4404.1089999999995</c:v>
                </c:pt>
                <c:pt idx="6796" formatCode="0.00">
                  <c:v>4404.1030000000001</c:v>
                </c:pt>
                <c:pt idx="6797" formatCode="0.00">
                  <c:v>#N/A</c:v>
                </c:pt>
                <c:pt idx="6798" formatCode="0.00">
                  <c:v>4404.2</c:v>
                </c:pt>
                <c:pt idx="6799" formatCode="0.00">
                  <c:v>4404.1949999999997</c:v>
                </c:pt>
                <c:pt idx="6800" formatCode="0.00">
                  <c:v>4404.1319999999996</c:v>
                </c:pt>
                <c:pt idx="6801" formatCode="0.00">
                  <c:v>4404.1729999999998</c:v>
                </c:pt>
                <c:pt idx="6802" formatCode="0.00">
                  <c:v>4404.18</c:v>
                </c:pt>
                <c:pt idx="6803" formatCode="0.00">
                  <c:v>4404.174</c:v>
                </c:pt>
                <c:pt idx="6804" formatCode="0.00">
                  <c:v>4404.2249999999995</c:v>
                </c:pt>
                <c:pt idx="6805" formatCode="0.00">
                  <c:v>4404.2529999999997</c:v>
                </c:pt>
                <c:pt idx="6806" formatCode="0.00">
                  <c:v>4404.2690000000002</c:v>
                </c:pt>
                <c:pt idx="6807" formatCode="0.00">
                  <c:v>4404.3279999999995</c:v>
                </c:pt>
                <c:pt idx="6808" formatCode="0.00">
                  <c:v>4404.3720000000003</c:v>
                </c:pt>
                <c:pt idx="6809" formatCode="0.00">
                  <c:v>4404.3559999999998</c:v>
                </c:pt>
                <c:pt idx="6810" formatCode="0.00">
                  <c:v>4404.3949999999995</c:v>
                </c:pt>
                <c:pt idx="6811" formatCode="0.00">
                  <c:v>4404.4359999999997</c:v>
                </c:pt>
                <c:pt idx="6812" formatCode="0.00">
                  <c:v>4404.4279999999999</c:v>
                </c:pt>
                <c:pt idx="6813" formatCode="0.00">
                  <c:v>4404.5039999999999</c:v>
                </c:pt>
                <c:pt idx="6814" formatCode="0.00">
                  <c:v>4404.5469999999996</c:v>
                </c:pt>
                <c:pt idx="6815" formatCode="0.00">
                  <c:v>4404.54</c:v>
                </c:pt>
                <c:pt idx="6816" formatCode="0.00">
                  <c:v>4404.4949999999999</c:v>
                </c:pt>
                <c:pt idx="6817" formatCode="0.00">
                  <c:v>4404.5010000000002</c:v>
                </c:pt>
                <c:pt idx="6818" formatCode="0.00">
                  <c:v>4404.4349999999995</c:v>
                </c:pt>
                <c:pt idx="6819" formatCode="0.00">
                  <c:v>4404.4449999999997</c:v>
                </c:pt>
                <c:pt idx="6820" formatCode="0.00">
                  <c:v>4404.4560000000001</c:v>
                </c:pt>
                <c:pt idx="6821" formatCode="0.00">
                  <c:v>4404.4290000000001</c:v>
                </c:pt>
                <c:pt idx="6822" formatCode="0.00">
                  <c:v>4404.4479999999994</c:v>
                </c:pt>
                <c:pt idx="6823" formatCode="0.00">
                  <c:v>4404.482</c:v>
                </c:pt>
                <c:pt idx="6824" formatCode="0.00">
                  <c:v>4404.415</c:v>
                </c:pt>
                <c:pt idx="6825" formatCode="0.00">
                  <c:v>4404.4259999999995</c:v>
                </c:pt>
                <c:pt idx="6826" formatCode="0.00">
                  <c:v>4404.424</c:v>
                </c:pt>
                <c:pt idx="6827" formatCode="0.00">
                  <c:v>4404.424</c:v>
                </c:pt>
                <c:pt idx="6828" formatCode="0.00">
                  <c:v>4404.4210000000003</c:v>
                </c:pt>
                <c:pt idx="6829" formatCode="0.00">
                  <c:v>4404.4849999999997</c:v>
                </c:pt>
                <c:pt idx="6830" formatCode="0.00">
                  <c:v>4404.4409999999998</c:v>
                </c:pt>
                <c:pt idx="6831" formatCode="0.00">
                  <c:v>4404.4089999999997</c:v>
                </c:pt>
                <c:pt idx="6832" formatCode="0.00">
                  <c:v>4404.4539999999997</c:v>
                </c:pt>
                <c:pt idx="6833" formatCode="0.00">
                  <c:v>4404.402</c:v>
                </c:pt>
                <c:pt idx="6834" formatCode="0.00">
                  <c:v>4404.415</c:v>
                </c:pt>
                <c:pt idx="6835" formatCode="0.00">
                  <c:v>4404.4659999999994</c:v>
                </c:pt>
                <c:pt idx="6836" formatCode="0.00">
                  <c:v>4404.4359999999997</c:v>
                </c:pt>
                <c:pt idx="6837" formatCode="0.00">
                  <c:v>4404.43</c:v>
                </c:pt>
                <c:pt idx="6838" formatCode="0.00">
                  <c:v>4404.4439999999995</c:v>
                </c:pt>
                <c:pt idx="6839" formatCode="0.00">
                  <c:v>4404.451</c:v>
                </c:pt>
                <c:pt idx="6840" formatCode="0.00">
                  <c:v>4404.4459999999999</c:v>
                </c:pt>
                <c:pt idx="6841" formatCode="0.00">
                  <c:v>4404.4870000000001</c:v>
                </c:pt>
                <c:pt idx="6842" formatCode="0.00">
                  <c:v>4404.47</c:v>
                </c:pt>
                <c:pt idx="6843" formatCode="0.00">
                  <c:v>4404.442</c:v>
                </c:pt>
                <c:pt idx="6844" formatCode="0.00">
                  <c:v>4404.4449999999997</c:v>
                </c:pt>
                <c:pt idx="6845" formatCode="0.00">
                  <c:v>4404.4340000000002</c:v>
                </c:pt>
                <c:pt idx="6846" formatCode="0.00">
                  <c:v>4404.4349999999995</c:v>
                </c:pt>
                <c:pt idx="6847" formatCode="0.00">
                  <c:v>4404.5059999999994</c:v>
                </c:pt>
                <c:pt idx="6848" formatCode="0.00">
                  <c:v>4404.5289999999995</c:v>
                </c:pt>
                <c:pt idx="6849" formatCode="0.00">
                  <c:v>4404.5209999999997</c:v>
                </c:pt>
                <c:pt idx="6850" formatCode="0.00">
                  <c:v>4404.5289999999995</c:v>
                </c:pt>
                <c:pt idx="6851" formatCode="0.00">
                  <c:v>4404.4920000000002</c:v>
                </c:pt>
                <c:pt idx="6852" formatCode="0.00">
                  <c:v>4404.4579999999996</c:v>
                </c:pt>
                <c:pt idx="6853" formatCode="0.00">
                  <c:v>4404.4859999999999</c:v>
                </c:pt>
                <c:pt idx="6854" formatCode="0.00">
                  <c:v>4404.4949999999999</c:v>
                </c:pt>
                <c:pt idx="6855" formatCode="0.00">
                  <c:v>4404.4830000000002</c:v>
                </c:pt>
                <c:pt idx="6856" formatCode="0.00">
                  <c:v>4404.5019999999995</c:v>
                </c:pt>
                <c:pt idx="6857" formatCode="0.00">
                  <c:v>4404.4889999999996</c:v>
                </c:pt>
                <c:pt idx="6858" formatCode="0.00">
                  <c:v>4404.4880000000003</c:v>
                </c:pt>
                <c:pt idx="6859" formatCode="0.00">
                  <c:v>4404.5</c:v>
                </c:pt>
                <c:pt idx="6860" formatCode="0.00">
                  <c:v>4404.5609999999997</c:v>
                </c:pt>
                <c:pt idx="6861" formatCode="0.00">
                  <c:v>4404.5599999999995</c:v>
                </c:pt>
                <c:pt idx="6862" formatCode="0.00">
                  <c:v>4404.5169999999998</c:v>
                </c:pt>
                <c:pt idx="6863" formatCode="0.00">
                  <c:v>4404.4740000000002</c:v>
                </c:pt>
                <c:pt idx="6864" formatCode="0.00">
                  <c:v>4404.4340000000002</c:v>
                </c:pt>
                <c:pt idx="6865" formatCode="0.00">
                  <c:v>4404.3919999999998</c:v>
                </c:pt>
                <c:pt idx="6866" formatCode="0.00">
                  <c:v>4404.4039999999995</c:v>
                </c:pt>
                <c:pt idx="6867" formatCode="0.00">
                  <c:v>4404.4110000000001</c:v>
                </c:pt>
                <c:pt idx="6868" formatCode="0.00">
                  <c:v>4404.3850000000002</c:v>
                </c:pt>
                <c:pt idx="6869" formatCode="0.00">
                  <c:v>4404.3689999999997</c:v>
                </c:pt>
                <c:pt idx="6870" formatCode="0.00">
                  <c:v>4404.3559999999998</c:v>
                </c:pt>
                <c:pt idx="6871" formatCode="0.00">
                  <c:v>4404.3540000000003</c:v>
                </c:pt>
                <c:pt idx="6872" formatCode="0.00">
                  <c:v>4404.3540000000003</c:v>
                </c:pt>
                <c:pt idx="6873" formatCode="0.00">
                  <c:v>4404.3549999999996</c:v>
                </c:pt>
                <c:pt idx="6874" formatCode="0.00">
                  <c:v>4404.3609999999999</c:v>
                </c:pt>
                <c:pt idx="6875" formatCode="0.00">
                  <c:v>4404.3450000000003</c:v>
                </c:pt>
                <c:pt idx="6876" formatCode="0.00">
                  <c:v>4404.3739999999998</c:v>
                </c:pt>
                <c:pt idx="6877" formatCode="0.00">
                  <c:v>4404.3670000000002</c:v>
                </c:pt>
                <c:pt idx="6878" formatCode="0.00">
                  <c:v>4404.366</c:v>
                </c:pt>
                <c:pt idx="6879" formatCode="0.00">
                  <c:v>4404.3490000000002</c:v>
                </c:pt>
                <c:pt idx="6880" formatCode="0.00">
                  <c:v>4404.3739999999998</c:v>
                </c:pt>
                <c:pt idx="6881" formatCode="0.00">
                  <c:v>4404.3559999999998</c:v>
                </c:pt>
                <c:pt idx="6882" formatCode="0.00">
                  <c:v>4404.3599999999997</c:v>
                </c:pt>
                <c:pt idx="6883" formatCode="0.00">
                  <c:v>4404.3469999999998</c:v>
                </c:pt>
                <c:pt idx="6884" formatCode="0.00">
                  <c:v>4404.3090000000002</c:v>
                </c:pt>
                <c:pt idx="6885" formatCode="0.00">
                  <c:v>4404.2820000000002</c:v>
                </c:pt>
                <c:pt idx="6886" formatCode="0.00">
                  <c:v>4404.3209999999999</c:v>
                </c:pt>
                <c:pt idx="6887" formatCode="0.00">
                  <c:v>4404.2780000000002</c:v>
                </c:pt>
                <c:pt idx="6888" formatCode="0.00">
                  <c:v>4404.2910000000002</c:v>
                </c:pt>
                <c:pt idx="6889" formatCode="0.00">
                  <c:v>4404.2789999999995</c:v>
                </c:pt>
                <c:pt idx="6890" formatCode="0.00">
                  <c:v>4404.2929999999997</c:v>
                </c:pt>
                <c:pt idx="6891" formatCode="0.00">
                  <c:v>4404.3130000000001</c:v>
                </c:pt>
                <c:pt idx="6892" formatCode="0.00">
                  <c:v>4404.2860000000001</c:v>
                </c:pt>
                <c:pt idx="6893" formatCode="0.00">
                  <c:v>4404.2839999999997</c:v>
                </c:pt>
                <c:pt idx="6894" formatCode="0.00">
                  <c:v>4404.3270000000002</c:v>
                </c:pt>
                <c:pt idx="6895" formatCode="0.00">
                  <c:v>4404.3440000000001</c:v>
                </c:pt>
                <c:pt idx="6896" formatCode="0.00">
                  <c:v>4404.3360000000002</c:v>
                </c:pt>
                <c:pt idx="6897" formatCode="0.00">
                  <c:v>4404.3530000000001</c:v>
                </c:pt>
                <c:pt idx="6898" formatCode="0.00">
                  <c:v>4404.38</c:v>
                </c:pt>
                <c:pt idx="6899" formatCode="0.00">
                  <c:v>4404.4009999999998</c:v>
                </c:pt>
                <c:pt idx="6900" formatCode="0.00">
                  <c:v>4404.4529999999995</c:v>
                </c:pt>
                <c:pt idx="6901" formatCode="0.00">
                  <c:v>4404.4409999999998</c:v>
                </c:pt>
                <c:pt idx="6902" formatCode="0.00">
                  <c:v>4404.4949999999999</c:v>
                </c:pt>
                <c:pt idx="6903" formatCode="0.00">
                  <c:v>4404.5159999999996</c:v>
                </c:pt>
                <c:pt idx="6904" formatCode="0.00">
                  <c:v>4404.5429999999997</c:v>
                </c:pt>
                <c:pt idx="6905" formatCode="0.00">
                  <c:v>4404.5059999999994</c:v>
                </c:pt>
                <c:pt idx="6906" formatCode="0.00">
                  <c:v>4404.558</c:v>
                </c:pt>
                <c:pt idx="6907" formatCode="0.00">
                  <c:v>4404.5940000000001</c:v>
                </c:pt>
                <c:pt idx="6908" formatCode="0.00">
                  <c:v>4404.5680000000002</c:v>
                </c:pt>
                <c:pt idx="6909" formatCode="0.00">
                  <c:v>4404.5829999999996</c:v>
                </c:pt>
                <c:pt idx="6910" formatCode="0.00">
                  <c:v>4404.5869999999995</c:v>
                </c:pt>
                <c:pt idx="6911" formatCode="0.00">
                  <c:v>4404.5370000000003</c:v>
                </c:pt>
                <c:pt idx="6912" formatCode="0.00">
                  <c:v>4404.5050000000001</c:v>
                </c:pt>
                <c:pt idx="6913" formatCode="0.00">
                  <c:v>4404.5119999999997</c:v>
                </c:pt>
                <c:pt idx="6914" formatCode="0.00">
                  <c:v>4404.451</c:v>
                </c:pt>
                <c:pt idx="6915" formatCode="0.00">
                  <c:v>4404.3959999999997</c:v>
                </c:pt>
                <c:pt idx="6916" formatCode="0.00">
                  <c:v>4404.4389999999994</c:v>
                </c:pt>
                <c:pt idx="6917" formatCode="0.00">
                  <c:v>4404.3829999999998</c:v>
                </c:pt>
                <c:pt idx="6918" formatCode="0.00">
                  <c:v>4404.3959999999997</c:v>
                </c:pt>
                <c:pt idx="6919" formatCode="0.00">
                  <c:v>4404.4399999999996</c:v>
                </c:pt>
                <c:pt idx="6920" formatCode="0.00">
                  <c:v>4404.4139999999998</c:v>
                </c:pt>
                <c:pt idx="6921" formatCode="0.00">
                  <c:v>4404.4569999999994</c:v>
                </c:pt>
                <c:pt idx="6922" formatCode="0.00">
                  <c:v>4404.5029999999997</c:v>
                </c:pt>
                <c:pt idx="6923" formatCode="0.00">
                  <c:v>4404.5050000000001</c:v>
                </c:pt>
                <c:pt idx="6924" formatCode="0.00">
                  <c:v>4404.4780000000001</c:v>
                </c:pt>
                <c:pt idx="6925" formatCode="0.00">
                  <c:v>4404.5019999999995</c:v>
                </c:pt>
                <c:pt idx="6926" formatCode="0.00">
                  <c:v>4404.4809999999998</c:v>
                </c:pt>
                <c:pt idx="6927" formatCode="0.00">
                  <c:v>4404.4160000000002</c:v>
                </c:pt>
                <c:pt idx="6928" formatCode="0.00">
                  <c:v>4404.4780000000001</c:v>
                </c:pt>
                <c:pt idx="6929" formatCode="0.00">
                  <c:v>4404.4629999999997</c:v>
                </c:pt>
                <c:pt idx="6930" formatCode="0.00">
                  <c:v>4404.4399999999996</c:v>
                </c:pt>
                <c:pt idx="6931" formatCode="0.00">
                  <c:v>4404.4610000000002</c:v>
                </c:pt>
                <c:pt idx="6932" formatCode="0.00">
                  <c:v>4404.4359999999997</c:v>
                </c:pt>
                <c:pt idx="6933" formatCode="0.00">
                  <c:v>4404.3890000000001</c:v>
                </c:pt>
                <c:pt idx="6934" formatCode="0.00">
                  <c:v>4404.3909999999996</c:v>
                </c:pt>
                <c:pt idx="6935" formatCode="0.00">
                  <c:v>4404.3720000000003</c:v>
                </c:pt>
                <c:pt idx="6936" formatCode="0.00">
                  <c:v>4404.4259999999995</c:v>
                </c:pt>
                <c:pt idx="6937" formatCode="0.00">
                  <c:v>4404.482</c:v>
                </c:pt>
                <c:pt idx="6938" formatCode="0.00">
                  <c:v>4404.5</c:v>
                </c:pt>
                <c:pt idx="6939" formatCode="0.00">
                  <c:v>4404.4139999999998</c:v>
                </c:pt>
                <c:pt idx="6940" formatCode="0.00">
                  <c:v>4404.4979999999996</c:v>
                </c:pt>
                <c:pt idx="6941" formatCode="0.00">
                  <c:v>4404.509</c:v>
                </c:pt>
                <c:pt idx="6942" formatCode="0.00">
                  <c:v>4404.491</c:v>
                </c:pt>
                <c:pt idx="6943" formatCode="0.00">
                  <c:v>4404.55</c:v>
                </c:pt>
                <c:pt idx="6944" formatCode="0.00">
                  <c:v>4404.5320000000002</c:v>
                </c:pt>
                <c:pt idx="6945" formatCode="0.00">
                  <c:v>4404.4970000000003</c:v>
                </c:pt>
                <c:pt idx="6946" formatCode="0.00">
                  <c:v>4404.5010000000002</c:v>
                </c:pt>
                <c:pt idx="6947" formatCode="0.00">
                  <c:v>4404.5129999999999</c:v>
                </c:pt>
                <c:pt idx="6948" formatCode="0.00">
                  <c:v>4404.5</c:v>
                </c:pt>
                <c:pt idx="6949" formatCode="0.00">
                  <c:v>4404.5280000000002</c:v>
                </c:pt>
                <c:pt idx="6950" formatCode="0.00">
                  <c:v>4404.5649999999996</c:v>
                </c:pt>
                <c:pt idx="6951" formatCode="0.00">
                  <c:v>4404.5</c:v>
                </c:pt>
                <c:pt idx="6952" formatCode="0.00">
                  <c:v>4404.5590000000002</c:v>
                </c:pt>
                <c:pt idx="6953" formatCode="0.00">
                  <c:v>4404.5599999999995</c:v>
                </c:pt>
                <c:pt idx="6954" formatCode="0.00">
                  <c:v>4404.5309999999999</c:v>
                </c:pt>
                <c:pt idx="6955" formatCode="0.00">
                  <c:v>4404.5410000000002</c:v>
                </c:pt>
                <c:pt idx="6956" formatCode="0.00">
                  <c:v>4404.527</c:v>
                </c:pt>
                <c:pt idx="6957" formatCode="0.00">
                  <c:v>4404.5209999999997</c:v>
                </c:pt>
                <c:pt idx="6958" formatCode="0.00">
                  <c:v>4404.5259999999998</c:v>
                </c:pt>
                <c:pt idx="6959" formatCode="0.00">
                  <c:v>4404.4960000000001</c:v>
                </c:pt>
                <c:pt idx="6960" formatCode="0.00">
                  <c:v>4404.4939999999997</c:v>
                </c:pt>
                <c:pt idx="6961" formatCode="0.00">
                  <c:v>4404.5169999999998</c:v>
                </c:pt>
                <c:pt idx="6962" formatCode="0.00">
                  <c:v>4404.5019999999995</c:v>
                </c:pt>
                <c:pt idx="6963" formatCode="0.00">
                  <c:v>4404.4690000000001</c:v>
                </c:pt>
                <c:pt idx="6964" formatCode="0.00">
                  <c:v>4404.4650000000001</c:v>
                </c:pt>
                <c:pt idx="6965" formatCode="0.00">
                  <c:v>4404.4560000000001</c:v>
                </c:pt>
                <c:pt idx="6966" formatCode="0.00">
                  <c:v>4404.4399999999996</c:v>
                </c:pt>
                <c:pt idx="6967" formatCode="0.00">
                  <c:v>4404.4290000000001</c:v>
                </c:pt>
                <c:pt idx="6968" formatCode="0.00">
                  <c:v>4404.4210000000003</c:v>
                </c:pt>
                <c:pt idx="6969" formatCode="0.00">
                  <c:v>4404.42</c:v>
                </c:pt>
                <c:pt idx="6970" formatCode="0.00">
                  <c:v>4404.4129999999996</c:v>
                </c:pt>
                <c:pt idx="6971" formatCode="0.00">
                  <c:v>4404.3869999999997</c:v>
                </c:pt>
                <c:pt idx="6972" formatCode="0.00">
                  <c:v>4404.4210000000003</c:v>
                </c:pt>
                <c:pt idx="6973" formatCode="0.00">
                  <c:v>4404.4059999999999</c:v>
                </c:pt>
                <c:pt idx="6974" formatCode="0.00">
                  <c:v>4404.41</c:v>
                </c:pt>
                <c:pt idx="6975" formatCode="0.00">
                  <c:v>4404.3969999999999</c:v>
                </c:pt>
                <c:pt idx="6976" formatCode="0.00">
                  <c:v>4404.4189999999999</c:v>
                </c:pt>
                <c:pt idx="6977" formatCode="0.00">
                  <c:v>4404.4139999999998</c:v>
                </c:pt>
                <c:pt idx="6978" formatCode="0.00">
                  <c:v>4404.4759999999997</c:v>
                </c:pt>
                <c:pt idx="6979" formatCode="0.00">
                  <c:v>4404.473</c:v>
                </c:pt>
                <c:pt idx="6980" formatCode="0.00">
                  <c:v>4404.46</c:v>
                </c:pt>
                <c:pt idx="6981" formatCode="0.00">
                  <c:v>4404.4659999999994</c:v>
                </c:pt>
                <c:pt idx="6982" formatCode="0.00">
                  <c:v>4404.4740000000002</c:v>
                </c:pt>
                <c:pt idx="6983" formatCode="0.00">
                  <c:v>4404.4539999999997</c:v>
                </c:pt>
                <c:pt idx="6984" formatCode="0.00">
                  <c:v>4404.4809999999998</c:v>
                </c:pt>
                <c:pt idx="6985" formatCode="0.00">
                  <c:v>4404.4709999999995</c:v>
                </c:pt>
                <c:pt idx="6986" formatCode="0.00">
                  <c:v>4404.451</c:v>
                </c:pt>
                <c:pt idx="6987" formatCode="0.00">
                  <c:v>4404.4359999999997</c:v>
                </c:pt>
                <c:pt idx="6988" formatCode="0.00">
                  <c:v>4404.491</c:v>
                </c:pt>
                <c:pt idx="6989" formatCode="0.00">
                  <c:v>4404.4740000000002</c:v>
                </c:pt>
                <c:pt idx="6990" formatCode="0.00">
                  <c:v>4404.3789999999999</c:v>
                </c:pt>
                <c:pt idx="6991" formatCode="0.00">
                  <c:v>4404.4470000000001</c:v>
                </c:pt>
                <c:pt idx="6992" formatCode="0.00">
                  <c:v>4404.3999999999996</c:v>
                </c:pt>
                <c:pt idx="6993" formatCode="0.00">
                  <c:v>4404.3639999999996</c:v>
                </c:pt>
                <c:pt idx="6994" formatCode="0.00">
                  <c:v>4404.3940000000002</c:v>
                </c:pt>
                <c:pt idx="6995" formatCode="0.00">
                  <c:v>4404.317</c:v>
                </c:pt>
                <c:pt idx="6996" formatCode="0.00">
                  <c:v>4404.3580000000002</c:v>
                </c:pt>
                <c:pt idx="6997" formatCode="0.00">
                  <c:v>4404.3639999999996</c:v>
                </c:pt>
                <c:pt idx="6998" formatCode="0.00">
                  <c:v>4404.335</c:v>
                </c:pt>
                <c:pt idx="6999" formatCode="0.00">
                  <c:v>4404.3090000000002</c:v>
                </c:pt>
                <c:pt idx="7000" formatCode="0.00">
                  <c:v>4404.3530000000001</c:v>
                </c:pt>
                <c:pt idx="7001" formatCode="0.00">
                  <c:v>4404.3119999999999</c:v>
                </c:pt>
                <c:pt idx="7002" formatCode="0.00">
                  <c:v>4404.3679999999995</c:v>
                </c:pt>
                <c:pt idx="7003" formatCode="0.00">
                  <c:v>4404.402</c:v>
                </c:pt>
                <c:pt idx="7004" formatCode="0.00">
                  <c:v>4404.4030000000002</c:v>
                </c:pt>
                <c:pt idx="7005" formatCode="0.00">
                  <c:v>4404.3999999999996</c:v>
                </c:pt>
                <c:pt idx="7006" formatCode="0.00">
                  <c:v>4404.4089999999997</c:v>
                </c:pt>
                <c:pt idx="7007" formatCode="0.00">
                  <c:v>4404.3769999999995</c:v>
                </c:pt>
                <c:pt idx="7008" formatCode="0.00">
                  <c:v>4404.415</c:v>
                </c:pt>
                <c:pt idx="7009" formatCode="0.00">
                  <c:v>4404.4780000000001</c:v>
                </c:pt>
                <c:pt idx="7010" formatCode="0.00">
                  <c:v>4404.4669999999996</c:v>
                </c:pt>
                <c:pt idx="7011" formatCode="0.00">
                  <c:v>4404.4089999999997</c:v>
                </c:pt>
                <c:pt idx="7012" formatCode="0.00">
                  <c:v>4404.4780000000001</c:v>
                </c:pt>
                <c:pt idx="7013" formatCode="0.00">
                  <c:v>4404.2649999999994</c:v>
                </c:pt>
                <c:pt idx="7014" formatCode="0.00">
                  <c:v>4404.4679999999998</c:v>
                </c:pt>
                <c:pt idx="7015" formatCode="0.00">
                  <c:v>4404.5469999999996</c:v>
                </c:pt>
                <c:pt idx="7016" formatCode="0.00">
                  <c:v>4404.5739999999996</c:v>
                </c:pt>
                <c:pt idx="7017" formatCode="0.00">
                  <c:v>4404.5630000000001</c:v>
                </c:pt>
                <c:pt idx="7018" formatCode="0.00">
                  <c:v>4404.63</c:v>
                </c:pt>
                <c:pt idx="7019" formatCode="0.00">
                  <c:v>4404.6309999999994</c:v>
                </c:pt>
                <c:pt idx="7020" formatCode="0.00">
                  <c:v>4404.6959999999999</c:v>
                </c:pt>
                <c:pt idx="7021" formatCode="0.00">
                  <c:v>4404.8040000000001</c:v>
                </c:pt>
                <c:pt idx="7022" formatCode="0.00">
                  <c:v>4404.8630000000003</c:v>
                </c:pt>
                <c:pt idx="7023" formatCode="0.00">
                  <c:v>4404.83</c:v>
                </c:pt>
                <c:pt idx="7024" formatCode="0.00">
                  <c:v>4404.9059999999999</c:v>
                </c:pt>
                <c:pt idx="7025" formatCode="0.00">
                  <c:v>4404.8989999999994</c:v>
                </c:pt>
                <c:pt idx="7026" formatCode="0.00">
                  <c:v>4404.8760000000002</c:v>
                </c:pt>
                <c:pt idx="7027" formatCode="0.00">
                  <c:v>4404.9839999999995</c:v>
                </c:pt>
                <c:pt idx="7028" formatCode="0.00">
                  <c:v>4405.0309999999999</c:v>
                </c:pt>
                <c:pt idx="7029" formatCode="0.00">
                  <c:v>4405.0360000000001</c:v>
                </c:pt>
                <c:pt idx="7030" formatCode="0.00">
                  <c:v>4405.0720000000001</c:v>
                </c:pt>
                <c:pt idx="7031" formatCode="0.00">
                  <c:v>4405.0770000000002</c:v>
                </c:pt>
                <c:pt idx="7032" formatCode="0.00">
                  <c:v>4405.1099999999997</c:v>
                </c:pt>
                <c:pt idx="7033" formatCode="0.00">
                  <c:v>4405.1210000000001</c:v>
                </c:pt>
                <c:pt idx="7034" formatCode="0.00">
                  <c:v>4405.2</c:v>
                </c:pt>
                <c:pt idx="7035" formatCode="0.00">
                  <c:v>4405.1849999999995</c:v>
                </c:pt>
                <c:pt idx="7036" formatCode="0.00">
                  <c:v>4405.2510000000002</c:v>
                </c:pt>
                <c:pt idx="7037" formatCode="0.00">
                  <c:v>4405.2709999999997</c:v>
                </c:pt>
                <c:pt idx="7038" formatCode="0.00">
                  <c:v>4405.2539999999999</c:v>
                </c:pt>
                <c:pt idx="7039" formatCode="0.00">
                  <c:v>4405.3090000000002</c:v>
                </c:pt>
                <c:pt idx="7040" formatCode="0.00">
                  <c:v>4405.3869999999997</c:v>
                </c:pt>
                <c:pt idx="7041" formatCode="0.00">
                  <c:v>4405.3620000000001</c:v>
                </c:pt>
                <c:pt idx="7042" formatCode="0.00">
                  <c:v>4405.4489999999996</c:v>
                </c:pt>
                <c:pt idx="7043" formatCode="0.00">
                  <c:v>4405.4290000000001</c:v>
                </c:pt>
                <c:pt idx="7044" formatCode="0.00">
                  <c:v>4405.5010000000002</c:v>
                </c:pt>
                <c:pt idx="7045" formatCode="0.00">
                  <c:v>4405.5479999999998</c:v>
                </c:pt>
                <c:pt idx="7046" formatCode="0.00">
                  <c:v>4405.6030000000001</c:v>
                </c:pt>
                <c:pt idx="7047" formatCode="0.00">
                  <c:v>4405.5929999999998</c:v>
                </c:pt>
                <c:pt idx="7048" formatCode="0.00">
                  <c:v>4405.6009999999997</c:v>
                </c:pt>
                <c:pt idx="7049" formatCode="0.00">
                  <c:v>4405.683</c:v>
                </c:pt>
                <c:pt idx="7050" formatCode="0.00">
                  <c:v>4405.6750000000002</c:v>
                </c:pt>
                <c:pt idx="7051" formatCode="0.00">
                  <c:v>4405.6530000000002</c:v>
                </c:pt>
                <c:pt idx="7052" formatCode="0.00">
                  <c:v>4405.6390000000001</c:v>
                </c:pt>
                <c:pt idx="7053" formatCode="0.00">
                  <c:v>4405.6149999999998</c:v>
                </c:pt>
                <c:pt idx="7054" formatCode="0.00">
                  <c:v>4405.58</c:v>
                </c:pt>
                <c:pt idx="7055" formatCode="0.00">
                  <c:v>4405.5450000000001</c:v>
                </c:pt>
                <c:pt idx="7056" formatCode="0.00">
                  <c:v>4405.58</c:v>
                </c:pt>
                <c:pt idx="7057" formatCode="0.00">
                  <c:v>4405.5619999999999</c:v>
                </c:pt>
                <c:pt idx="7058" formatCode="0.00">
                  <c:v>4405.549</c:v>
                </c:pt>
                <c:pt idx="7059" formatCode="0.00">
                  <c:v>4405.4459999999999</c:v>
                </c:pt>
                <c:pt idx="7060" formatCode="0.00">
                  <c:v>4405.4549999999999</c:v>
                </c:pt>
                <c:pt idx="7061" formatCode="0.00">
                  <c:v>4405.451</c:v>
                </c:pt>
                <c:pt idx="7062" formatCode="0.00">
                  <c:v>4405.4859999999999</c:v>
                </c:pt>
                <c:pt idx="7063" formatCode="0.00">
                  <c:v>4405.5029999999997</c:v>
                </c:pt>
                <c:pt idx="7064" formatCode="0.00">
                  <c:v>4405.4889999999996</c:v>
                </c:pt>
                <c:pt idx="7065" formatCode="0.00">
                  <c:v>4405.4939999999997</c:v>
                </c:pt>
                <c:pt idx="7066" formatCode="0.00">
                  <c:v>4405.5219999999999</c:v>
                </c:pt>
                <c:pt idx="7067" formatCode="0.00">
                  <c:v>4405.4870000000001</c:v>
                </c:pt>
                <c:pt idx="7068" formatCode="0.00">
                  <c:v>4405.5519999999997</c:v>
                </c:pt>
                <c:pt idx="7069" formatCode="0.00">
                  <c:v>4405.5469999999996</c:v>
                </c:pt>
                <c:pt idx="7070" formatCode="0.00">
                  <c:v>4405.5249999999996</c:v>
                </c:pt>
                <c:pt idx="7071" formatCode="0.00">
                  <c:v>4405.5</c:v>
                </c:pt>
                <c:pt idx="7072" formatCode="0.00">
                  <c:v>4405.5479999999998</c:v>
                </c:pt>
                <c:pt idx="7073" formatCode="0.00">
                  <c:v>4405.527</c:v>
                </c:pt>
                <c:pt idx="7074" formatCode="0.00">
                  <c:v>4405.5739999999996</c:v>
                </c:pt>
                <c:pt idx="7075" formatCode="0.00">
                  <c:v>4405.54</c:v>
                </c:pt>
                <c:pt idx="7076" formatCode="0.00">
                  <c:v>4405.5630000000001</c:v>
                </c:pt>
                <c:pt idx="7077" formatCode="0.00">
                  <c:v>4405.5739999999996</c:v>
                </c:pt>
                <c:pt idx="7078" formatCode="0.00">
                  <c:v>4405.5919999999996</c:v>
                </c:pt>
                <c:pt idx="7079" formatCode="0.00">
                  <c:v>4405.5599999999995</c:v>
                </c:pt>
                <c:pt idx="7080" formatCode="0.00">
                  <c:v>4405.6229999999996</c:v>
                </c:pt>
                <c:pt idx="7081" formatCode="0.00">
                  <c:v>4405.683</c:v>
                </c:pt>
                <c:pt idx="7082" formatCode="0.00">
                  <c:v>4405.6869999999999</c:v>
                </c:pt>
                <c:pt idx="7083" formatCode="0.00">
                  <c:v>4405.6719999999996</c:v>
                </c:pt>
                <c:pt idx="7084" formatCode="0.00">
                  <c:v>4405.7299999999996</c:v>
                </c:pt>
                <c:pt idx="7085" formatCode="0.00">
                  <c:v>4406.0280000000002</c:v>
                </c:pt>
                <c:pt idx="7086" formatCode="0.00">
                  <c:v>4406.4579999999996</c:v>
                </c:pt>
                <c:pt idx="7087" formatCode="0.00">
                  <c:v>4406.7470000000003</c:v>
                </c:pt>
                <c:pt idx="7088" formatCode="0.00">
                  <c:v>4407.1279999999997</c:v>
                </c:pt>
                <c:pt idx="7089" formatCode="0.00">
                  <c:v>4407.4669999999996</c:v>
                </c:pt>
                <c:pt idx="7090" formatCode="0.00">
                  <c:v>4407.7439999999997</c:v>
                </c:pt>
                <c:pt idx="7091" formatCode="0.00">
                  <c:v>4407.9639999999999</c:v>
                </c:pt>
                <c:pt idx="7092" formatCode="0.00">
                  <c:v>4408.1880000000001</c:v>
                </c:pt>
                <c:pt idx="7093" formatCode="0.00">
                  <c:v>4408.4160000000002</c:v>
                </c:pt>
                <c:pt idx="7094" formatCode="0.00">
                  <c:v>4408.598</c:v>
                </c:pt>
                <c:pt idx="7095" formatCode="0.00">
                  <c:v>4408.6729999999998</c:v>
                </c:pt>
                <c:pt idx="7096" formatCode="0.00">
                  <c:v>4408.835</c:v>
                </c:pt>
                <c:pt idx="7097" formatCode="0.00">
                  <c:v>4408.8769999999995</c:v>
                </c:pt>
                <c:pt idx="7098" formatCode="0.00">
                  <c:v>4408.9549999999999</c:v>
                </c:pt>
                <c:pt idx="7099" formatCode="0.00">
                  <c:v>4409.0879999999997</c:v>
                </c:pt>
                <c:pt idx="7100" formatCode="0.00">
                  <c:v>4409.0119999999997</c:v>
                </c:pt>
                <c:pt idx="7101" formatCode="0.00">
                  <c:v>4408.9399999999996</c:v>
                </c:pt>
                <c:pt idx="7102" formatCode="0.00">
                  <c:v>4408.87</c:v>
                </c:pt>
                <c:pt idx="7103" formatCode="0.00">
                  <c:v>4408.777</c:v>
                </c:pt>
                <c:pt idx="7104" formatCode="0.00">
                  <c:v>4408.7110000000002</c:v>
                </c:pt>
                <c:pt idx="7105" formatCode="0.00">
                  <c:v>4408.6899999999996</c:v>
                </c:pt>
                <c:pt idx="7106" formatCode="0.00">
                  <c:v>4408.6109999999999</c:v>
                </c:pt>
                <c:pt idx="7107" formatCode="0.00">
                  <c:v>4408.5410000000002</c:v>
                </c:pt>
                <c:pt idx="7108" formatCode="0.00">
                  <c:v>4408.54</c:v>
                </c:pt>
                <c:pt idx="7109" formatCode="0.00">
                  <c:v>4408.4589999999998</c:v>
                </c:pt>
                <c:pt idx="7110" formatCode="0.00">
                  <c:v>4408.4430000000002</c:v>
                </c:pt>
                <c:pt idx="7111" formatCode="0.00">
                  <c:v>4408.4439999999995</c:v>
                </c:pt>
                <c:pt idx="7112" formatCode="0.00">
                  <c:v>4408.4179999999997</c:v>
                </c:pt>
                <c:pt idx="7113" formatCode="0.00">
                  <c:v>4408.3329999999996</c:v>
                </c:pt>
                <c:pt idx="7114" formatCode="0.00">
                  <c:v>4408.3279999999995</c:v>
                </c:pt>
                <c:pt idx="7115" formatCode="0.00">
                  <c:v>4408.2420000000002</c:v>
                </c:pt>
                <c:pt idx="7116" formatCode="0.00">
                  <c:v>4408.174</c:v>
                </c:pt>
                <c:pt idx="7117" formatCode="0.00">
                  <c:v>4408.1549999999997</c:v>
                </c:pt>
                <c:pt idx="7118" formatCode="0.00">
                  <c:v>4408.1109999999999</c:v>
                </c:pt>
                <c:pt idx="7119" formatCode="0.00">
                  <c:v>4408.0230000000001</c:v>
                </c:pt>
                <c:pt idx="7120" formatCode="0.00">
                  <c:v>4407.9949999999999</c:v>
                </c:pt>
                <c:pt idx="7121" formatCode="0.00">
                  <c:v>4407.9160000000002</c:v>
                </c:pt>
                <c:pt idx="7122" formatCode="0.00">
                  <c:v>4407.848</c:v>
                </c:pt>
                <c:pt idx="7123" formatCode="0.00">
                  <c:v>4407.8409999999994</c:v>
                </c:pt>
                <c:pt idx="7124" formatCode="0.00">
                  <c:v>4407.8069999999998</c:v>
                </c:pt>
                <c:pt idx="7125" formatCode="0.00">
                  <c:v>4407.76</c:v>
                </c:pt>
                <c:pt idx="7126" formatCode="0.00">
                  <c:v>4407.74</c:v>
                </c:pt>
                <c:pt idx="7127" formatCode="0.00">
                  <c:v>4407.6930000000002</c:v>
                </c:pt>
                <c:pt idx="7128" formatCode="0.00">
                  <c:v>4407.6489999999994</c:v>
                </c:pt>
                <c:pt idx="7129" formatCode="0.00">
                  <c:v>4407.6269999999995</c:v>
                </c:pt>
                <c:pt idx="7130" formatCode="0.00">
                  <c:v>4407.5789999999997</c:v>
                </c:pt>
                <c:pt idx="7131" formatCode="0.00">
                  <c:v>4407.5389999999998</c:v>
                </c:pt>
                <c:pt idx="7132" formatCode="0.00">
                  <c:v>4407.4790000000003</c:v>
                </c:pt>
                <c:pt idx="7133" formatCode="0.00">
                  <c:v>4407.4210000000003</c:v>
                </c:pt>
                <c:pt idx="7134" formatCode="0.00">
                  <c:v>4407.37</c:v>
                </c:pt>
                <c:pt idx="7135" formatCode="0.00">
                  <c:v>4407.34</c:v>
                </c:pt>
                <c:pt idx="7136" formatCode="0.00">
                  <c:v>4407.2759999999998</c:v>
                </c:pt>
                <c:pt idx="7137" formatCode="0.00">
                  <c:v>4407.2860000000001</c:v>
                </c:pt>
                <c:pt idx="7138" formatCode="0.00">
                  <c:v>4407.2380000000003</c:v>
                </c:pt>
                <c:pt idx="7139" formatCode="0.00">
                  <c:v>4407.1989999999996</c:v>
                </c:pt>
                <c:pt idx="7140" formatCode="0.00">
                  <c:v>4407.1399999999994</c:v>
                </c:pt>
                <c:pt idx="7141" formatCode="0.00">
                  <c:v>4407.1350000000002</c:v>
                </c:pt>
                <c:pt idx="7142" formatCode="0.00">
                  <c:v>4407.0879999999997</c:v>
                </c:pt>
                <c:pt idx="7143" formatCode="0.00">
                  <c:v>4407.049</c:v>
                </c:pt>
                <c:pt idx="7144" formatCode="0.00">
                  <c:v>4406.9979999999996</c:v>
                </c:pt>
                <c:pt idx="7145" formatCode="0.00">
                  <c:v>4406.9089999999997</c:v>
                </c:pt>
                <c:pt idx="7146" formatCode="0.00">
                  <c:v>4406.884</c:v>
                </c:pt>
                <c:pt idx="7147" formatCode="0.00">
                  <c:v>4406.857</c:v>
                </c:pt>
                <c:pt idx="7148" formatCode="0.00">
                  <c:v>4406.8069999999998</c:v>
                </c:pt>
                <c:pt idx="7149" formatCode="0.00">
                  <c:v>4406.7739999999994</c:v>
                </c:pt>
                <c:pt idx="7150" formatCode="0.00">
                  <c:v>4406.7690000000002</c:v>
                </c:pt>
                <c:pt idx="7151" formatCode="0.00">
                  <c:v>4406.7439999999997</c:v>
                </c:pt>
                <c:pt idx="7152" formatCode="0.00">
                  <c:v>4406.7659999999996</c:v>
                </c:pt>
                <c:pt idx="7153" formatCode="0.00">
                  <c:v>4406.741</c:v>
                </c:pt>
                <c:pt idx="7154" formatCode="0.00">
                  <c:v>4406.7179999999998</c:v>
                </c:pt>
                <c:pt idx="7155" formatCode="0.00">
                  <c:v>4406.7159999999994</c:v>
                </c:pt>
                <c:pt idx="7156" formatCode="0.00">
                  <c:v>4406.7060000000001</c:v>
                </c:pt>
                <c:pt idx="7157" formatCode="0.00">
                  <c:v>4406.6859999999997</c:v>
                </c:pt>
                <c:pt idx="7158" formatCode="0.00">
                  <c:v>4406.7519999999995</c:v>
                </c:pt>
                <c:pt idx="7159" formatCode="0.00">
                  <c:v>4406.7269999999999</c:v>
                </c:pt>
                <c:pt idx="7160" formatCode="0.00">
                  <c:v>4406.723</c:v>
                </c:pt>
                <c:pt idx="7161" formatCode="0.00">
                  <c:v>4406.6970000000001</c:v>
                </c:pt>
                <c:pt idx="7162" formatCode="0.00">
                  <c:v>4406.7249999999995</c:v>
                </c:pt>
                <c:pt idx="7163" formatCode="0.00">
                  <c:v>4406.6539999999995</c:v>
                </c:pt>
                <c:pt idx="7164" formatCode="0.00">
                  <c:v>4406.7879999999996</c:v>
                </c:pt>
                <c:pt idx="7165" formatCode="0.00">
                  <c:v>4385.9719999999998</c:v>
                </c:pt>
                <c:pt idx="7166" formatCode="0.00">
                  <c:v>4386.0309999999999</c:v>
                </c:pt>
                <c:pt idx="7167" formatCode="0.00">
                  <c:v>4385.9939999999997</c:v>
                </c:pt>
                <c:pt idx="7168" formatCode="0.00">
                  <c:v>4386.01</c:v>
                </c:pt>
                <c:pt idx="7169" formatCode="0.00">
                  <c:v>4385.9929999999995</c:v>
                </c:pt>
                <c:pt idx="7170" formatCode="0.00">
                  <c:v>4385.9849999999997</c:v>
                </c:pt>
                <c:pt idx="7171" formatCode="0.00">
                  <c:v>4385.9859999999999</c:v>
                </c:pt>
                <c:pt idx="7172" formatCode="0.00">
                  <c:v>4386.0069999999996</c:v>
                </c:pt>
                <c:pt idx="7173" formatCode="0.00">
                  <c:v>4385.991</c:v>
                </c:pt>
                <c:pt idx="7174" formatCode="0.00">
                  <c:v>4403.2240000000002</c:v>
                </c:pt>
                <c:pt idx="7175" formatCode="0.00">
                  <c:v>4404.9129999999996</c:v>
                </c:pt>
                <c:pt idx="7176" formatCode="0.00">
                  <c:v>4405.71</c:v>
                </c:pt>
                <c:pt idx="7177" formatCode="0.00">
                  <c:v>4406.5019999999995</c:v>
                </c:pt>
                <c:pt idx="7178" formatCode="0.00">
                  <c:v>4406.96</c:v>
                </c:pt>
                <c:pt idx="7179" formatCode="0.00">
                  <c:v>4407.3099999999995</c:v>
                </c:pt>
                <c:pt idx="7180" formatCode="0.00">
                  <c:v>4407.6449999999995</c:v>
                </c:pt>
                <c:pt idx="7181" formatCode="0.00">
                  <c:v>4407.8589999999995</c:v>
                </c:pt>
                <c:pt idx="7182" formatCode="0.00">
                  <c:v>4408.1449999999995</c:v>
                </c:pt>
                <c:pt idx="7183" formatCode="0.00">
                  <c:v>4408.4259999999995</c:v>
                </c:pt>
                <c:pt idx="7184" formatCode="0.00">
                  <c:v>4408.5829999999996</c:v>
                </c:pt>
                <c:pt idx="7185" formatCode="0.00">
                  <c:v>4408.7060000000001</c:v>
                </c:pt>
                <c:pt idx="7186" formatCode="0.00">
                  <c:v>4408.835</c:v>
                </c:pt>
                <c:pt idx="7187" formatCode="0.00">
                  <c:v>4408.7739999999994</c:v>
                </c:pt>
                <c:pt idx="7188" formatCode="0.00">
                  <c:v>4408.884</c:v>
                </c:pt>
                <c:pt idx="7189" formatCode="0.00">
                  <c:v>4408.9529999999995</c:v>
                </c:pt>
                <c:pt idx="7190" formatCode="0.00">
                  <c:v>4409.0069999999996</c:v>
                </c:pt>
                <c:pt idx="7191" formatCode="0.00">
                  <c:v>4409.0109999999995</c:v>
                </c:pt>
                <c:pt idx="7192" formatCode="0.00">
                  <c:v>4409.0659999999998</c:v>
                </c:pt>
                <c:pt idx="7193" formatCode="0.00">
                  <c:v>4409.0230000000001</c:v>
                </c:pt>
                <c:pt idx="7194" formatCode="0.00">
                  <c:v>4409.0010000000002</c:v>
                </c:pt>
                <c:pt idx="7195" formatCode="0.00">
                  <c:v>4408.9520000000002</c:v>
                </c:pt>
                <c:pt idx="7196" formatCode="0.00">
                  <c:v>4408.8729999999996</c:v>
                </c:pt>
                <c:pt idx="7197" formatCode="0.00">
                  <c:v>4408.7510000000002</c:v>
                </c:pt>
                <c:pt idx="7198" formatCode="0.00">
                  <c:v>4385.9780000000001</c:v>
                </c:pt>
                <c:pt idx="7199" formatCode="0.00">
                  <c:v>4386.027</c:v>
                </c:pt>
                <c:pt idx="7200" formatCode="0.00">
                  <c:v>4386.0019999999995</c:v>
                </c:pt>
                <c:pt idx="7201" formatCode="0.00">
                  <c:v>4405.4319999999998</c:v>
                </c:pt>
                <c:pt idx="7202" formatCode="0.00">
                  <c:v>4406.866</c:v>
                </c:pt>
                <c:pt idx="7203" formatCode="0.00">
                  <c:v>4407.2150000000001</c:v>
                </c:pt>
                <c:pt idx="7204" formatCode="0.00">
                  <c:v>4407.433</c:v>
                </c:pt>
                <c:pt idx="7205" formatCode="0.00">
                  <c:v>4407.5289999999995</c:v>
                </c:pt>
                <c:pt idx="7206" formatCode="0.00">
                  <c:v>4407.6089999999995</c:v>
                </c:pt>
                <c:pt idx="7207" formatCode="0.00">
                  <c:v>4407.7290000000003</c:v>
                </c:pt>
                <c:pt idx="7208" formatCode="0.00">
                  <c:v>4407.8109999999997</c:v>
                </c:pt>
                <c:pt idx="7209" formatCode="0.00">
                  <c:v>4407.7820000000002</c:v>
                </c:pt>
                <c:pt idx="7210" formatCode="0.00">
                  <c:v>4407.857</c:v>
                </c:pt>
                <c:pt idx="7211" formatCode="0.00">
                  <c:v>4407.8789999999999</c:v>
                </c:pt>
                <c:pt idx="7212" formatCode="0.00">
                  <c:v>4407.9409999999998</c:v>
                </c:pt>
                <c:pt idx="7213" formatCode="0.00">
                  <c:v>4407.9769999999999</c:v>
                </c:pt>
                <c:pt idx="7214" formatCode="0.00">
                  <c:v>4408.0460000000003</c:v>
                </c:pt>
                <c:pt idx="7215" formatCode="0.00">
                  <c:v>4408.0509999999995</c:v>
                </c:pt>
                <c:pt idx="7216" formatCode="0.00">
                  <c:v>4408.08</c:v>
                </c:pt>
                <c:pt idx="7217" formatCode="0.00">
                  <c:v>4408.12</c:v>
                </c:pt>
                <c:pt idx="7218" formatCode="0.00">
                  <c:v>4408.1229999999996</c:v>
                </c:pt>
                <c:pt idx="7219" formatCode="0.00">
                  <c:v>4408.07</c:v>
                </c:pt>
                <c:pt idx="7220" formatCode="0.00">
                  <c:v>4408.1480000000001</c:v>
                </c:pt>
                <c:pt idx="7221" formatCode="0.00">
                  <c:v>4408.1139999999996</c:v>
                </c:pt>
                <c:pt idx="7222" formatCode="0.00">
                  <c:v>4408.1130000000003</c:v>
                </c:pt>
                <c:pt idx="7223" formatCode="0.00">
                  <c:v>4408.1040000000003</c:v>
                </c:pt>
                <c:pt idx="7224" formatCode="0.00">
                  <c:v>4408.0969999999998</c:v>
                </c:pt>
                <c:pt idx="7225" formatCode="0.00">
                  <c:v>4408.1229999999996</c:v>
                </c:pt>
                <c:pt idx="7226" formatCode="0.00">
                  <c:v>4408.1359999999995</c:v>
                </c:pt>
                <c:pt idx="7227" formatCode="0.00">
                  <c:v>4408.1359999999995</c:v>
                </c:pt>
                <c:pt idx="7228" formatCode="0.00">
                  <c:v>4408.1210000000001</c:v>
                </c:pt>
                <c:pt idx="7229" formatCode="0.00">
                  <c:v>4408.1049999999996</c:v>
                </c:pt>
                <c:pt idx="7230" formatCode="0.00">
                  <c:v>4408.0540000000001</c:v>
                </c:pt>
                <c:pt idx="7231" formatCode="0.00">
                  <c:v>4408.0839999999998</c:v>
                </c:pt>
                <c:pt idx="7232" formatCode="0.00">
                  <c:v>4408.0919999999996</c:v>
                </c:pt>
                <c:pt idx="7233" formatCode="0.00">
                  <c:v>4408.1120000000001</c:v>
                </c:pt>
                <c:pt idx="7234" formatCode="0.00">
                  <c:v>4408.116</c:v>
                </c:pt>
                <c:pt idx="7235" formatCode="0.00">
                  <c:v>4408.1149999999998</c:v>
                </c:pt>
                <c:pt idx="7236" formatCode="0.00">
                  <c:v>4408.1530000000002</c:v>
                </c:pt>
                <c:pt idx="7237" formatCode="0.00">
                  <c:v>4408.1559999999999</c:v>
                </c:pt>
                <c:pt idx="7238" formatCode="0.00">
                  <c:v>4408.192</c:v>
                </c:pt>
                <c:pt idx="7239" formatCode="0.00">
                  <c:v>4408.2659999999996</c:v>
                </c:pt>
                <c:pt idx="7240" formatCode="0.00">
                  <c:v>4408.2960000000003</c:v>
                </c:pt>
                <c:pt idx="7241" formatCode="0.00">
                  <c:v>4408.3069999999998</c:v>
                </c:pt>
                <c:pt idx="7242" formatCode="0.00">
                  <c:v>4408.3459999999995</c:v>
                </c:pt>
                <c:pt idx="7243" formatCode="0.00">
                  <c:v>4408.393</c:v>
                </c:pt>
                <c:pt idx="7244" formatCode="0.00">
                  <c:v>4408.3869999999997</c:v>
                </c:pt>
                <c:pt idx="7245" formatCode="0.00">
                  <c:v>4408.3909999999996</c:v>
                </c:pt>
                <c:pt idx="7246" formatCode="0.00">
                  <c:v>4408.4129999999996</c:v>
                </c:pt>
                <c:pt idx="7247" formatCode="0.00">
                  <c:v>4408.384</c:v>
                </c:pt>
                <c:pt idx="7248" formatCode="0.00">
                  <c:v>4408.4439999999995</c:v>
                </c:pt>
                <c:pt idx="7249" formatCode="0.00">
                  <c:v>4408.4539999999997</c:v>
                </c:pt>
                <c:pt idx="7250" formatCode="0.00">
                  <c:v>4408.4610000000002</c:v>
                </c:pt>
                <c:pt idx="7251" formatCode="0.00">
                  <c:v>4408.4650000000001</c:v>
                </c:pt>
                <c:pt idx="7252" formatCode="0.00">
                  <c:v>4408.4719999999998</c:v>
                </c:pt>
                <c:pt idx="7253" formatCode="0.00">
                  <c:v>4408.473</c:v>
                </c:pt>
                <c:pt idx="7254" formatCode="0.00">
                  <c:v>4408.4859999999999</c:v>
                </c:pt>
                <c:pt idx="7255" formatCode="0.00">
                  <c:v>4408.6019999999999</c:v>
                </c:pt>
                <c:pt idx="7256" formatCode="0.00">
                  <c:v>4408.63</c:v>
                </c:pt>
                <c:pt idx="7257" formatCode="0.00">
                  <c:v>4408.6849999999995</c:v>
                </c:pt>
                <c:pt idx="7258" formatCode="0.00">
                  <c:v>4408.6669999999995</c:v>
                </c:pt>
                <c:pt idx="7259" formatCode="0.00">
                  <c:v>4408.6809999999996</c:v>
                </c:pt>
                <c:pt idx="7260" formatCode="0.00">
                  <c:v>4408.768</c:v>
                </c:pt>
                <c:pt idx="7261" formatCode="0.00">
                  <c:v>4408.8499999999995</c:v>
                </c:pt>
                <c:pt idx="7262" formatCode="0.00">
                  <c:v>4408.8850000000002</c:v>
                </c:pt>
                <c:pt idx="7263" formatCode="0.00">
                  <c:v>4408.96</c:v>
                </c:pt>
                <c:pt idx="7264" formatCode="0.00">
                  <c:v>4409.0439999999999</c:v>
                </c:pt>
                <c:pt idx="7265" formatCode="0.00">
                  <c:v>4409.0639999999994</c:v>
                </c:pt>
                <c:pt idx="7266" formatCode="0.00">
                  <c:v>4409.1359999999995</c:v>
                </c:pt>
                <c:pt idx="7267" formatCode="0.00">
                  <c:v>4409.2159999999994</c:v>
                </c:pt>
                <c:pt idx="7268" formatCode="0.00">
                  <c:v>4409.22</c:v>
                </c:pt>
                <c:pt idx="7269" formatCode="0.00">
                  <c:v>4409.3580000000002</c:v>
                </c:pt>
                <c:pt idx="7270" formatCode="0.00">
                  <c:v>4409.4849999999997</c:v>
                </c:pt>
                <c:pt idx="7271" formatCode="0.00">
                  <c:v>4409.51</c:v>
                </c:pt>
                <c:pt idx="7272" formatCode="0.00">
                  <c:v>4409.5429999999997</c:v>
                </c:pt>
                <c:pt idx="7273" formatCode="0.00">
                  <c:v>4409.6059999999998</c:v>
                </c:pt>
                <c:pt idx="7274" formatCode="0.00">
                  <c:v>4409.6210000000001</c:v>
                </c:pt>
                <c:pt idx="7275" formatCode="0.00">
                  <c:v>4409.6480000000001</c:v>
                </c:pt>
                <c:pt idx="7276" formatCode="0.00">
                  <c:v>4409.6849999999995</c:v>
                </c:pt>
                <c:pt idx="7277" formatCode="0.00">
                  <c:v>4409.6509999999998</c:v>
                </c:pt>
                <c:pt idx="7278" formatCode="0.00">
                  <c:v>4409.6009999999997</c:v>
                </c:pt>
                <c:pt idx="7279" formatCode="0.00">
                  <c:v>4409.6189999999997</c:v>
                </c:pt>
                <c:pt idx="7280" formatCode="0.00">
                  <c:v>4409.549</c:v>
                </c:pt>
                <c:pt idx="7281" formatCode="0.00">
                  <c:v>4409.4839999999995</c:v>
                </c:pt>
                <c:pt idx="7282" formatCode="0.00">
                  <c:v>4409.4740000000002</c:v>
                </c:pt>
                <c:pt idx="7283" formatCode="0.00">
                  <c:v>4409.4740000000002</c:v>
                </c:pt>
                <c:pt idx="7284" formatCode="0.00">
                  <c:v>4409.5389999999998</c:v>
                </c:pt>
                <c:pt idx="7285" formatCode="0.00">
                  <c:v>4409.6499999999996</c:v>
                </c:pt>
                <c:pt idx="7286" formatCode="0.00">
                  <c:v>4409.7110000000002</c:v>
                </c:pt>
                <c:pt idx="7287" formatCode="0.00">
                  <c:v>4409.7370000000001</c:v>
                </c:pt>
                <c:pt idx="7288" formatCode="0.00">
                  <c:v>4409.78</c:v>
                </c:pt>
                <c:pt idx="7289" formatCode="0.00">
                  <c:v>4409.7809999999999</c:v>
                </c:pt>
                <c:pt idx="7290" formatCode="0.00">
                  <c:v>4409.83</c:v>
                </c:pt>
                <c:pt idx="7291" formatCode="0.00">
                  <c:v>4409.8869999999997</c:v>
                </c:pt>
                <c:pt idx="7292" formatCode="0.00">
                  <c:v>4409.9219999999996</c:v>
                </c:pt>
                <c:pt idx="7293" formatCode="0.00">
                  <c:v>4409.91</c:v>
                </c:pt>
                <c:pt idx="7294" formatCode="0.00">
                  <c:v>4409.9479999999994</c:v>
                </c:pt>
                <c:pt idx="7295" formatCode="0.00">
                  <c:v>4409.9430000000002</c:v>
                </c:pt>
                <c:pt idx="7296" formatCode="0.00">
                  <c:v>4409.9780000000001</c:v>
                </c:pt>
                <c:pt idx="7297" formatCode="0.00">
                  <c:v>4410.0029999999997</c:v>
                </c:pt>
                <c:pt idx="7298" formatCode="0.00">
                  <c:v>4409.9690000000001</c:v>
                </c:pt>
                <c:pt idx="7299" formatCode="0.00">
                  <c:v>4409.9110000000001</c:v>
                </c:pt>
                <c:pt idx="7300" formatCode="0.00">
                  <c:v>4409.884</c:v>
                </c:pt>
                <c:pt idx="7301" formatCode="0.00">
                  <c:v>4409.8450000000003</c:v>
                </c:pt>
                <c:pt idx="7302" formatCode="0.00">
                  <c:v>4409.79</c:v>
                </c:pt>
                <c:pt idx="7303" formatCode="0.00">
                  <c:v>4409.8109999999997</c:v>
                </c:pt>
                <c:pt idx="7304" formatCode="0.00">
                  <c:v>4409.808</c:v>
                </c:pt>
                <c:pt idx="7305" formatCode="0.00">
                  <c:v>4409.7349999999997</c:v>
                </c:pt>
                <c:pt idx="7306" formatCode="0.00">
                  <c:v>4409.692</c:v>
                </c:pt>
                <c:pt idx="7307" formatCode="0.00">
                  <c:v>4409.6359999999995</c:v>
                </c:pt>
                <c:pt idx="7308" formatCode="0.00">
                  <c:v>4409.5450000000001</c:v>
                </c:pt>
                <c:pt idx="7309" formatCode="0.00">
                  <c:v>4409.5140000000001</c:v>
                </c:pt>
                <c:pt idx="7310" formatCode="0.00">
                  <c:v>4409.4749999999995</c:v>
                </c:pt>
                <c:pt idx="7311" formatCode="0.00">
                  <c:v>4409.4179999999997</c:v>
                </c:pt>
                <c:pt idx="7312" formatCode="0.00">
                  <c:v>4409.3580000000002</c:v>
                </c:pt>
                <c:pt idx="7313" formatCode="0.00">
                  <c:v>4409.2719999999999</c:v>
                </c:pt>
                <c:pt idx="7314" formatCode="0.00">
                  <c:v>4409.2330000000002</c:v>
                </c:pt>
                <c:pt idx="7315" formatCode="0.00">
                  <c:v>4409.1440000000002</c:v>
                </c:pt>
                <c:pt idx="7316" formatCode="0.00">
                  <c:v>4409.1309999999994</c:v>
                </c:pt>
                <c:pt idx="7317" formatCode="0.00">
                  <c:v>4409.0619999999999</c:v>
                </c:pt>
                <c:pt idx="7318" formatCode="0.00">
                  <c:v>4409.0209999999997</c:v>
                </c:pt>
                <c:pt idx="7319" formatCode="0.00">
                  <c:v>4408.9740000000002</c:v>
                </c:pt>
                <c:pt idx="7320" formatCode="0.00">
                  <c:v>4408.9719999999998</c:v>
                </c:pt>
                <c:pt idx="7321" formatCode="0.00">
                  <c:v>4408.9120000000003</c:v>
                </c:pt>
                <c:pt idx="7322" formatCode="0.00">
                  <c:v>4408.8909999999996</c:v>
                </c:pt>
                <c:pt idx="7323" formatCode="0.00">
                  <c:v>4408.8490000000002</c:v>
                </c:pt>
                <c:pt idx="7324" formatCode="0.00">
                  <c:v>4408.7889999999998</c:v>
                </c:pt>
                <c:pt idx="7325" formatCode="0.00">
                  <c:v>4408.6710000000003</c:v>
                </c:pt>
                <c:pt idx="7326" formatCode="0.00">
                  <c:v>4408.576</c:v>
                </c:pt>
                <c:pt idx="7327" formatCode="0.00">
                  <c:v>4408.5519999999997</c:v>
                </c:pt>
                <c:pt idx="7328" formatCode="0.00">
                  <c:v>4408.5379999999996</c:v>
                </c:pt>
                <c:pt idx="7329" formatCode="0.00">
                  <c:v>4408.5159999999996</c:v>
                </c:pt>
                <c:pt idx="7330" formatCode="0.00">
                  <c:v>4408.4290000000001</c:v>
                </c:pt>
                <c:pt idx="7331" formatCode="0.00">
                  <c:v>4408.4639999999999</c:v>
                </c:pt>
                <c:pt idx="7332" formatCode="0.00">
                  <c:v>4408.5069999999996</c:v>
                </c:pt>
                <c:pt idx="7333" formatCode="0.00">
                  <c:v>4408.4880000000003</c:v>
                </c:pt>
                <c:pt idx="7334" formatCode="0.00">
                  <c:v>4386.0239999999994</c:v>
                </c:pt>
                <c:pt idx="7335" formatCode="0.00">
                  <c:v>4386.0119999999997</c:v>
                </c:pt>
                <c:pt idx="7336" formatCode="0.00">
                  <c:v>4386.0429999999997</c:v>
                </c:pt>
                <c:pt idx="7337" formatCode="0.00">
                  <c:v>4386.0199999999995</c:v>
                </c:pt>
                <c:pt idx="7338" formatCode="0.00">
                  <c:v>4386.0209999999997</c:v>
                </c:pt>
                <c:pt idx="7339" formatCode="0.00">
                  <c:v>4386.0280000000002</c:v>
                </c:pt>
                <c:pt idx="7340" formatCode="0.00">
                  <c:v>4386.0379999999996</c:v>
                </c:pt>
                <c:pt idx="7341" formatCode="0.00">
                  <c:v>4386.0159999999996</c:v>
                </c:pt>
                <c:pt idx="7342" formatCode="0.00">
                  <c:v>4403.4989999999998</c:v>
                </c:pt>
                <c:pt idx="7343" formatCode="0.00">
                  <c:v>4405.0739999999996</c:v>
                </c:pt>
                <c:pt idx="7344" formatCode="0.00">
                  <c:v>4405.6880000000001</c:v>
                </c:pt>
                <c:pt idx="7345" formatCode="0.00">
                  <c:v>4406.0739999999996</c:v>
                </c:pt>
                <c:pt idx="7346" formatCode="0.00">
                  <c:v>4406.2979999999998</c:v>
                </c:pt>
                <c:pt idx="7347" formatCode="0.00">
                  <c:v>4406.4740000000002</c:v>
                </c:pt>
                <c:pt idx="7348" formatCode="0.00">
                  <c:v>#N/A</c:v>
                </c:pt>
                <c:pt idx="7349" formatCode="0.00">
                  <c:v>4406.5969999999998</c:v>
                </c:pt>
                <c:pt idx="7350" formatCode="0.00">
                  <c:v>4406.5379999999996</c:v>
                </c:pt>
                <c:pt idx="7351" formatCode="0.00">
                  <c:v>4406.7870000000003</c:v>
                </c:pt>
                <c:pt idx="7352" formatCode="0.00">
                  <c:v>4406.8949999999995</c:v>
                </c:pt>
                <c:pt idx="7353" formatCode="0.00">
                  <c:v>4406.8859999999995</c:v>
                </c:pt>
                <c:pt idx="7354" formatCode="0.00">
                  <c:v>4406.8459999999995</c:v>
                </c:pt>
                <c:pt idx="7355" formatCode="0.00">
                  <c:v>4406.8639999999996</c:v>
                </c:pt>
                <c:pt idx="7356" formatCode="0.00">
                  <c:v>4406.84</c:v>
                </c:pt>
                <c:pt idx="7357" formatCode="0.00">
                  <c:v>4406.8859999999995</c:v>
                </c:pt>
                <c:pt idx="7358" formatCode="0.00">
                  <c:v>4407.0079999999998</c:v>
                </c:pt>
                <c:pt idx="7359" formatCode="0.00">
                  <c:v>4407.1049999999996</c:v>
                </c:pt>
                <c:pt idx="7360" formatCode="0.00">
                  <c:v>4407.1539999999995</c:v>
                </c:pt>
                <c:pt idx="7361" formatCode="0.00">
                  <c:v>4407.2659999999996</c:v>
                </c:pt>
                <c:pt idx="7362" formatCode="0.00">
                  <c:v>4407.3159999999998</c:v>
                </c:pt>
                <c:pt idx="7363" formatCode="0.00">
                  <c:v>4407.4439999999995</c:v>
                </c:pt>
                <c:pt idx="7364" formatCode="0.00">
                  <c:v>4407.5239999999994</c:v>
                </c:pt>
                <c:pt idx="7365" formatCode="0.00">
                  <c:v>4407.6729999999998</c:v>
                </c:pt>
                <c:pt idx="7366" formatCode="0.00">
                  <c:v>4407.6869999999999</c:v>
                </c:pt>
                <c:pt idx="7367" formatCode="0.00">
                  <c:v>4386.0559999999996</c:v>
                </c:pt>
                <c:pt idx="7368" formatCode="0.00">
                  <c:v>4386.0389999999998</c:v>
                </c:pt>
                <c:pt idx="7369" formatCode="0.00">
                  <c:v>4385.9479999999994</c:v>
                </c:pt>
                <c:pt idx="7370" formatCode="0.00">
                  <c:v>4386.0829999999996</c:v>
                </c:pt>
                <c:pt idx="7371" formatCode="0.00">
                  <c:v>4386.0389999999998</c:v>
                </c:pt>
                <c:pt idx="7372" formatCode="0.00">
                  <c:v>4386.0169999999998</c:v>
                </c:pt>
                <c:pt idx="7373" formatCode="0.00">
                  <c:v>4386.0689999999995</c:v>
                </c:pt>
                <c:pt idx="7374" formatCode="0.00">
                  <c:v>4386.0199999999995</c:v>
                </c:pt>
                <c:pt idx="7375" formatCode="0.00">
                  <c:v>4386.027</c:v>
                </c:pt>
                <c:pt idx="7376" formatCode="0.00">
                  <c:v>4386.0360000000001</c:v>
                </c:pt>
                <c:pt idx="7377" formatCode="0.00">
                  <c:v>4386.04</c:v>
                </c:pt>
                <c:pt idx="7378" formatCode="0.00">
                  <c:v>4386.0259999999998</c:v>
                </c:pt>
                <c:pt idx="7379" formatCode="0.00">
                  <c:v>4403.9359999999997</c:v>
                </c:pt>
                <c:pt idx="7380" formatCode="0.00">
                  <c:v>4405.2139999999999</c:v>
                </c:pt>
                <c:pt idx="7381" formatCode="0.00">
                  <c:v>4405.4960000000001</c:v>
                </c:pt>
                <c:pt idx="7382" formatCode="0.00">
                  <c:v>4406.2789999999995</c:v>
                </c:pt>
                <c:pt idx="7383" formatCode="0.00">
                  <c:v>4406.7209999999995</c:v>
                </c:pt>
                <c:pt idx="7384" formatCode="0.00">
                  <c:v>4406.9690000000001</c:v>
                </c:pt>
                <c:pt idx="7385" formatCode="0.00">
                  <c:v>4407.1889999999994</c:v>
                </c:pt>
                <c:pt idx="7386" formatCode="0.00">
                  <c:v>4407.4740000000002</c:v>
                </c:pt>
                <c:pt idx="7387" formatCode="0.00">
                  <c:v>4407.268</c:v>
                </c:pt>
                <c:pt idx="7388" formatCode="0.00">
                  <c:v>4407.7110000000002</c:v>
                </c:pt>
                <c:pt idx="7389" formatCode="0.00">
                  <c:v>4407.91</c:v>
                </c:pt>
                <c:pt idx="7390" formatCode="0.00">
                  <c:v>4408.098</c:v>
                </c:pt>
                <c:pt idx="7391" formatCode="0.00">
                  <c:v>4408.3379999999997</c:v>
                </c:pt>
                <c:pt idx="7392" formatCode="0.00">
                  <c:v>4408.5169999999998</c:v>
                </c:pt>
                <c:pt idx="7393" formatCode="0.00">
                  <c:v>4408.1539999999995</c:v>
                </c:pt>
                <c:pt idx="7394" formatCode="0.00">
                  <c:v>4408.5039999999999</c:v>
                </c:pt>
                <c:pt idx="7395" formatCode="0.00">
                  <c:v>4408.7169999999996</c:v>
                </c:pt>
                <c:pt idx="7396" formatCode="0.00">
                  <c:v>4408.8490000000002</c:v>
                </c:pt>
                <c:pt idx="7397" formatCode="0.00">
                  <c:v>4408.9430000000002</c:v>
                </c:pt>
                <c:pt idx="7398" formatCode="0.00">
                  <c:v>4408.9049999999997</c:v>
                </c:pt>
                <c:pt idx="7399" formatCode="0.00">
                  <c:v>4409.0219999999999</c:v>
                </c:pt>
                <c:pt idx="7400" formatCode="0.00">
                  <c:v>4409.0630000000001</c:v>
                </c:pt>
                <c:pt idx="7401" formatCode="0.00">
                  <c:v>4409.0919999999996</c:v>
                </c:pt>
                <c:pt idx="7402" formatCode="0.00">
                  <c:v>4409.2020000000002</c:v>
                </c:pt>
                <c:pt idx="7403" formatCode="0.00">
                  <c:v>4409.2929999999997</c:v>
                </c:pt>
                <c:pt idx="7404" formatCode="0.00">
                  <c:v>4409.3159999999998</c:v>
                </c:pt>
                <c:pt idx="7405" formatCode="0.00">
                  <c:v>4409.3949999999995</c:v>
                </c:pt>
                <c:pt idx="7406" formatCode="0.00">
                  <c:v>4409.2860000000001</c:v>
                </c:pt>
                <c:pt idx="7407" formatCode="0.00">
                  <c:v>4409.3319999999994</c:v>
                </c:pt>
                <c:pt idx="7408" formatCode="0.00">
                  <c:v>4409.4569999999994</c:v>
                </c:pt>
                <c:pt idx="7409" formatCode="0.00">
                  <c:v>4409.5540000000001</c:v>
                </c:pt>
                <c:pt idx="7410" formatCode="0.00">
                  <c:v>4409.3859999999995</c:v>
                </c:pt>
                <c:pt idx="7411" formatCode="0.00">
                  <c:v>4409.5249999999996</c:v>
                </c:pt>
                <c:pt idx="7412" formatCode="0.00">
                  <c:v>4409.4830000000002</c:v>
                </c:pt>
                <c:pt idx="7413" formatCode="0.00">
                  <c:v>4386.04</c:v>
                </c:pt>
                <c:pt idx="7414" formatCode="0.00">
                  <c:v>4386.04</c:v>
                </c:pt>
                <c:pt idx="7415" formatCode="0.00">
                  <c:v>4386.0249999999996</c:v>
                </c:pt>
                <c:pt idx="7416" formatCode="0.00">
                  <c:v>4386.0199999999995</c:v>
                </c:pt>
                <c:pt idx="7417" formatCode="0.00">
                  <c:v>4386.0929999999998</c:v>
                </c:pt>
                <c:pt idx="7418" formatCode="0.00">
                  <c:v>4386.0389999999998</c:v>
                </c:pt>
                <c:pt idx="7419" formatCode="0.00">
                  <c:v>4386.0199999999995</c:v>
                </c:pt>
                <c:pt idx="7420" formatCode="0.00">
                  <c:v>4386.0450000000001</c:v>
                </c:pt>
                <c:pt idx="7421" formatCode="0.00">
                  <c:v>4404.1019999999999</c:v>
                </c:pt>
                <c:pt idx="7422" formatCode="0.00">
                  <c:v>4405.8819999999996</c:v>
                </c:pt>
                <c:pt idx="7423" formatCode="0.00">
                  <c:v>4406.616</c:v>
                </c:pt>
                <c:pt idx="7424" formatCode="0.00">
                  <c:v>4407.0999999999995</c:v>
                </c:pt>
                <c:pt idx="7425" formatCode="0.00">
                  <c:v>4407.4979999999996</c:v>
                </c:pt>
                <c:pt idx="7426" formatCode="0.00">
                  <c:v>4407.8729999999996</c:v>
                </c:pt>
                <c:pt idx="7427" formatCode="0.00">
                  <c:v>4408.1539999999995</c:v>
                </c:pt>
                <c:pt idx="7428" formatCode="0.00">
                  <c:v>4408.2870000000003</c:v>
                </c:pt>
                <c:pt idx="7429" formatCode="0.00">
                  <c:v>4408.3090000000002</c:v>
                </c:pt>
                <c:pt idx="7430" formatCode="0.00">
                  <c:v>4408.375</c:v>
                </c:pt>
                <c:pt idx="7431" formatCode="0.00">
                  <c:v>4408.3540000000003</c:v>
                </c:pt>
                <c:pt idx="7432" formatCode="0.00">
                  <c:v>4408.3670000000002</c:v>
                </c:pt>
                <c:pt idx="7433" formatCode="0.00">
                  <c:v>4408.3859999999995</c:v>
                </c:pt>
                <c:pt idx="7434" formatCode="0.00">
                  <c:v>4408.375</c:v>
                </c:pt>
                <c:pt idx="7435" formatCode="0.00">
                  <c:v>4408.4380000000001</c:v>
                </c:pt>
                <c:pt idx="7436" formatCode="0.00">
                  <c:v>4408.4970000000003</c:v>
                </c:pt>
                <c:pt idx="7437" formatCode="0.00">
                  <c:v>4408.4089999999997</c:v>
                </c:pt>
                <c:pt idx="7438" formatCode="0.00">
                  <c:v>4408.4039999999995</c:v>
                </c:pt>
                <c:pt idx="7439" formatCode="0.00">
                  <c:v>4408.4030000000002</c:v>
                </c:pt>
                <c:pt idx="7440" formatCode="0.00">
                  <c:v>4408.2179999999998</c:v>
                </c:pt>
                <c:pt idx="7441" formatCode="0.00">
                  <c:v>4408.2439999999997</c:v>
                </c:pt>
                <c:pt idx="7442" formatCode="0.00">
                  <c:v>4408.2669999999998</c:v>
                </c:pt>
                <c:pt idx="7443" formatCode="0.00">
                  <c:v>4408.1759999999995</c:v>
                </c:pt>
                <c:pt idx="7444" formatCode="0.00">
                  <c:v>4408.12</c:v>
                </c:pt>
                <c:pt idx="7445" formatCode="0.00">
                  <c:v>4408.0709999999999</c:v>
                </c:pt>
                <c:pt idx="7446" formatCode="0.00">
                  <c:v>4408.0069999999996</c:v>
                </c:pt>
                <c:pt idx="7447" formatCode="0.00">
                  <c:v>4408.0219999999999</c:v>
                </c:pt>
                <c:pt idx="7448" formatCode="0.00">
                  <c:v>4407.9479999999994</c:v>
                </c:pt>
                <c:pt idx="7449" formatCode="0.00">
                  <c:v>4407.9560000000001</c:v>
                </c:pt>
                <c:pt idx="7450" formatCode="0.00">
                  <c:v>4407.9340000000002</c:v>
                </c:pt>
                <c:pt idx="7451" formatCode="0.00">
                  <c:v>4386.0590000000002</c:v>
                </c:pt>
                <c:pt idx="7452" formatCode="0.00">
                  <c:v>4386.0249999999996</c:v>
                </c:pt>
                <c:pt idx="7453" formatCode="0.00">
                  <c:v>4385.9949999999999</c:v>
                </c:pt>
                <c:pt idx="7454" formatCode="0.00">
                  <c:v>4386.0429999999997</c:v>
                </c:pt>
                <c:pt idx="7455" formatCode="0.00">
                  <c:v>4386.0389999999998</c:v>
                </c:pt>
                <c:pt idx="7456" formatCode="0.00">
                  <c:v>4386.0149999999994</c:v>
                </c:pt>
                <c:pt idx="7457" formatCode="0.00">
                  <c:v>4386.0460000000003</c:v>
                </c:pt>
                <c:pt idx="7458" formatCode="0.00">
                  <c:v>4386.0329999999994</c:v>
                </c:pt>
                <c:pt idx="7459" formatCode="0.00">
                  <c:v>4386.0320000000002</c:v>
                </c:pt>
                <c:pt idx="7460" formatCode="0.00">
                  <c:v>4386.027</c:v>
                </c:pt>
                <c:pt idx="7461" formatCode="0.00">
                  <c:v>4386.0370000000003</c:v>
                </c:pt>
                <c:pt idx="7462" formatCode="0.00">
                  <c:v>4386.027</c:v>
                </c:pt>
                <c:pt idx="7463" formatCode="0.00">
                  <c:v>4386.05</c:v>
                </c:pt>
                <c:pt idx="7464" formatCode="0.00">
                  <c:v>4386.0289999999995</c:v>
                </c:pt>
                <c:pt idx="7465" formatCode="0.00">
                  <c:v>4386.0349999999999</c:v>
                </c:pt>
                <c:pt idx="7466" formatCode="0.00">
                  <c:v>4386.0199999999995</c:v>
                </c:pt>
                <c:pt idx="7467" formatCode="0.00">
                  <c:v>4386.0469999999996</c:v>
                </c:pt>
                <c:pt idx="7468" formatCode="0.00">
                  <c:v>4386.0289999999995</c:v>
                </c:pt>
                <c:pt idx="7469" formatCode="0.00">
                  <c:v>4400.2169999999996</c:v>
                </c:pt>
                <c:pt idx="7470" formatCode="0.00">
                  <c:v>4402.3289999999997</c:v>
                </c:pt>
                <c:pt idx="7471" formatCode="0.00">
                  <c:v>4403.0959999999995</c:v>
                </c:pt>
                <c:pt idx="7472" formatCode="0.00">
                  <c:v>4403.6729999999998</c:v>
                </c:pt>
                <c:pt idx="7473" formatCode="0.00">
                  <c:v>4403.9399999999996</c:v>
                </c:pt>
                <c:pt idx="7474" formatCode="0.00">
                  <c:v>4404.2579999999998</c:v>
                </c:pt>
                <c:pt idx="7475" formatCode="0.00">
                  <c:v>4404.5119999999997</c:v>
                </c:pt>
                <c:pt idx="7476" formatCode="0.00">
                  <c:v>4404.6949999999997</c:v>
                </c:pt>
                <c:pt idx="7477" formatCode="0.00">
                  <c:v>4404.6939999999995</c:v>
                </c:pt>
                <c:pt idx="7478" formatCode="0.00">
                  <c:v>4404.8899999999994</c:v>
                </c:pt>
                <c:pt idx="7479" formatCode="0.00">
                  <c:v>4405.067</c:v>
                </c:pt>
                <c:pt idx="7480" formatCode="0.00">
                  <c:v>4405.16</c:v>
                </c:pt>
                <c:pt idx="7481" formatCode="0.00">
                  <c:v>4405.2659999999996</c:v>
                </c:pt>
                <c:pt idx="7482" formatCode="0.00">
                  <c:v>4405.3580000000002</c:v>
                </c:pt>
                <c:pt idx="7483" formatCode="0.00">
                  <c:v>4405.3720000000003</c:v>
                </c:pt>
                <c:pt idx="7484" formatCode="0.00">
                  <c:v>4405.4059999999999</c:v>
                </c:pt>
                <c:pt idx="7485" formatCode="0.00">
                  <c:v>4405.5509999999995</c:v>
                </c:pt>
                <c:pt idx="7486" formatCode="0.00">
                  <c:v>4405.6329999999998</c:v>
                </c:pt>
                <c:pt idx="7487" formatCode="0.00">
                  <c:v>4405.7359999999999</c:v>
                </c:pt>
                <c:pt idx="7488" formatCode="0.00">
                  <c:v>4405.8249999999998</c:v>
                </c:pt>
                <c:pt idx="7489" formatCode="0.00">
                  <c:v>4405.4380000000001</c:v>
                </c:pt>
                <c:pt idx="7490" formatCode="0.00">
                  <c:v>4405.7309999999998</c:v>
                </c:pt>
                <c:pt idx="7491" formatCode="0.00">
                  <c:v>4405.848</c:v>
                </c:pt>
                <c:pt idx="7492" formatCode="0.00">
                  <c:v>4405.893</c:v>
                </c:pt>
                <c:pt idx="7493" formatCode="0.00">
                  <c:v>4405.933</c:v>
                </c:pt>
                <c:pt idx="7494" formatCode="0.00">
                  <c:v>4405.9870000000001</c:v>
                </c:pt>
                <c:pt idx="7495" formatCode="0.00">
                  <c:v>4405.5810000000001</c:v>
                </c:pt>
                <c:pt idx="7496" formatCode="0.00">
                  <c:v>4386.0309999999999</c:v>
                </c:pt>
                <c:pt idx="7497" formatCode="0.00">
                  <c:v>4386.0379999999996</c:v>
                </c:pt>
                <c:pt idx="7498" formatCode="0.00">
                  <c:v>4386.0209999999997</c:v>
                </c:pt>
                <c:pt idx="7499" formatCode="0.00">
                  <c:v>4386.0649999999996</c:v>
                </c:pt>
                <c:pt idx="7500" formatCode="0.00">
                  <c:v>4386.0429999999997</c:v>
                </c:pt>
                <c:pt idx="7501" formatCode="0.00">
                  <c:v>4386.0439999999999</c:v>
                </c:pt>
                <c:pt idx="7502" formatCode="0.00">
                  <c:v>4386.0219999999999</c:v>
                </c:pt>
                <c:pt idx="7503" formatCode="0.00">
                  <c:v>4386.0519999999997</c:v>
                </c:pt>
                <c:pt idx="7504" formatCode="0.00">
                  <c:v>4386.0280000000002</c:v>
                </c:pt>
                <c:pt idx="7505" formatCode="0.00">
                  <c:v>4386.0649999999996</c:v>
                </c:pt>
                <c:pt idx="7506" formatCode="0.00">
                  <c:v>4386.0379999999996</c:v>
                </c:pt>
                <c:pt idx="7507" formatCode="0.00">
                  <c:v>4386.0419999999995</c:v>
                </c:pt>
                <c:pt idx="7508" formatCode="0.00">
                  <c:v>4386.1139999999996</c:v>
                </c:pt>
                <c:pt idx="7509" formatCode="0.00">
                  <c:v>4386.0389999999998</c:v>
                </c:pt>
                <c:pt idx="7510" formatCode="0.00">
                  <c:v>4386.0289999999995</c:v>
                </c:pt>
                <c:pt idx="7511" formatCode="0.00">
                  <c:v>4402.7609999999995</c:v>
                </c:pt>
                <c:pt idx="7512" formatCode="0.00">
                  <c:v>4403.9939999999997</c:v>
                </c:pt>
                <c:pt idx="7513" formatCode="0.00">
                  <c:v>4404.2910000000002</c:v>
                </c:pt>
                <c:pt idx="7514" formatCode="0.00">
                  <c:v>4405.0199999999995</c:v>
                </c:pt>
                <c:pt idx="7515" formatCode="0.00">
                  <c:v>4405.3509999999997</c:v>
                </c:pt>
                <c:pt idx="7516" formatCode="0.00">
                  <c:v>4405.7269999999999</c:v>
                </c:pt>
                <c:pt idx="7517" formatCode="0.00">
                  <c:v>4406.027</c:v>
                </c:pt>
                <c:pt idx="7518" formatCode="0.00">
                  <c:v>4406.2460000000001</c:v>
                </c:pt>
                <c:pt idx="7519" formatCode="0.00">
                  <c:v>4406.0959999999995</c:v>
                </c:pt>
                <c:pt idx="7520" formatCode="0.00">
                  <c:v>4406.5219999999999</c:v>
                </c:pt>
                <c:pt idx="7521" formatCode="0.00">
                  <c:v>4406.7259999999997</c:v>
                </c:pt>
                <c:pt idx="7522" formatCode="0.00">
                  <c:v>4407.0559999999996</c:v>
                </c:pt>
                <c:pt idx="7523" formatCode="0.00">
                  <c:v>4407.3450000000003</c:v>
                </c:pt>
                <c:pt idx="7524" formatCode="0.00">
                  <c:v>4407.3069999999998</c:v>
                </c:pt>
                <c:pt idx="7525" formatCode="0.00">
                  <c:v>4407.2420000000002</c:v>
                </c:pt>
                <c:pt idx="7526" formatCode="0.00">
                  <c:v>4407.741</c:v>
                </c:pt>
                <c:pt idx="7527" formatCode="0.00">
                  <c:v>4407.7789999999995</c:v>
                </c:pt>
                <c:pt idx="7528" formatCode="0.00">
                  <c:v>4407.9269999999997</c:v>
                </c:pt>
                <c:pt idx="7529" formatCode="0.00">
                  <c:v>4408.0680000000002</c:v>
                </c:pt>
                <c:pt idx="7530" formatCode="0.00">
                  <c:v>4408.0599999999995</c:v>
                </c:pt>
                <c:pt idx="7531" formatCode="0.00">
                  <c:v>4407.7489999999998</c:v>
                </c:pt>
                <c:pt idx="7532" formatCode="0.00">
                  <c:v>4408.0950000000003</c:v>
                </c:pt>
                <c:pt idx="7533" formatCode="0.00">
                  <c:v>4408.1469999999999</c:v>
                </c:pt>
                <c:pt idx="7534" formatCode="0.00">
                  <c:v>4408.1819999999998</c:v>
                </c:pt>
                <c:pt idx="7535" formatCode="0.00">
                  <c:v>4408.1669999999995</c:v>
                </c:pt>
                <c:pt idx="7536" formatCode="0.00">
                  <c:v>4407.9560000000001</c:v>
                </c:pt>
                <c:pt idx="7537" formatCode="0.00">
                  <c:v>4407.723</c:v>
                </c:pt>
                <c:pt idx="7538" formatCode="0.00">
                  <c:v>4407.8739999999998</c:v>
                </c:pt>
                <c:pt idx="7539" formatCode="0.00">
                  <c:v>4407.7249999999995</c:v>
                </c:pt>
                <c:pt idx="7540" formatCode="0.00">
                  <c:v>4407.6769999999997</c:v>
                </c:pt>
                <c:pt idx="7541" formatCode="0.00">
                  <c:v>4407.6390000000001</c:v>
                </c:pt>
                <c:pt idx="7542" formatCode="0.00">
                  <c:v>4407.9049999999997</c:v>
                </c:pt>
                <c:pt idx="7543" formatCode="0.00">
                  <c:v>4407.4949999999999</c:v>
                </c:pt>
                <c:pt idx="7544" formatCode="0.00">
                  <c:v>4386.018</c:v>
                </c:pt>
                <c:pt idx="7545" formatCode="0.00">
                  <c:v>4386.0339999999997</c:v>
                </c:pt>
                <c:pt idx="7546" formatCode="0.00">
                  <c:v>4386.0379999999996</c:v>
                </c:pt>
                <c:pt idx="7547" formatCode="0.00">
                  <c:v>4386.0550000000003</c:v>
                </c:pt>
                <c:pt idx="7548" formatCode="0.00">
                  <c:v>4386.0280000000002</c:v>
                </c:pt>
                <c:pt idx="7549" formatCode="0.00">
                  <c:v>4386.0249999999996</c:v>
                </c:pt>
                <c:pt idx="7550" formatCode="0.00">
                  <c:v>4386.03</c:v>
                </c:pt>
                <c:pt idx="7551" formatCode="0.00">
                  <c:v>4386.0329999999994</c:v>
                </c:pt>
                <c:pt idx="7552" formatCode="0.00">
                  <c:v>4386.027</c:v>
                </c:pt>
                <c:pt idx="7553" formatCode="0.00">
                  <c:v>4386.0439999999999</c:v>
                </c:pt>
                <c:pt idx="7554" formatCode="0.00">
                  <c:v>4386.0289999999995</c:v>
                </c:pt>
                <c:pt idx="7555" formatCode="0.00">
                  <c:v>4386.0249999999996</c:v>
                </c:pt>
                <c:pt idx="7556" formatCode="0.00">
                  <c:v>4386.027</c:v>
                </c:pt>
                <c:pt idx="7557" formatCode="0.00">
                  <c:v>4401.5659999999998</c:v>
                </c:pt>
                <c:pt idx="7558" formatCode="0.00">
                  <c:v>4403.3559999999998</c:v>
                </c:pt>
                <c:pt idx="7559" formatCode="0.00">
                  <c:v>4404.1089999999995</c:v>
                </c:pt>
                <c:pt idx="7560" formatCode="0.00">
                  <c:v>4404.5779999999995</c:v>
                </c:pt>
                <c:pt idx="7561" formatCode="0.00">
                  <c:v>4404.4269999999997</c:v>
                </c:pt>
                <c:pt idx="7562" formatCode="0.00">
                  <c:v>4405.0749999999998</c:v>
                </c:pt>
                <c:pt idx="7563" formatCode="0.00">
                  <c:v>4405.4960000000001</c:v>
                </c:pt>
                <c:pt idx="7564" formatCode="0.00">
                  <c:v>4405.7919999999995</c:v>
                </c:pt>
                <c:pt idx="7565" formatCode="0.00">
                  <c:v>4406.1120000000001</c:v>
                </c:pt>
                <c:pt idx="7566" formatCode="0.00">
                  <c:v>4406.42</c:v>
                </c:pt>
                <c:pt idx="7567" formatCode="0.00">
                  <c:v>4406.201</c:v>
                </c:pt>
                <c:pt idx="7568" formatCode="0.00">
                  <c:v>4406.68</c:v>
                </c:pt>
                <c:pt idx="7569" formatCode="0.00">
                  <c:v>4406.9920000000002</c:v>
                </c:pt>
                <c:pt idx="7570" formatCode="0.00">
                  <c:v>4407.22</c:v>
                </c:pt>
                <c:pt idx="7571" formatCode="0.00">
                  <c:v>4407.3739999999998</c:v>
                </c:pt>
                <c:pt idx="7572" formatCode="0.00">
                  <c:v>4407.5639999999994</c:v>
                </c:pt>
                <c:pt idx="7573" formatCode="0.00">
                  <c:v>4407.2860000000001</c:v>
                </c:pt>
                <c:pt idx="7574" formatCode="0.00">
                  <c:v>4407.5819999999994</c:v>
                </c:pt>
                <c:pt idx="7575" formatCode="0.00">
                  <c:v>4407.7780000000002</c:v>
                </c:pt>
                <c:pt idx="7576" formatCode="0.00">
                  <c:v>4407.9039999999995</c:v>
                </c:pt>
                <c:pt idx="7577" formatCode="0.00">
                  <c:v>4408.0079999999998</c:v>
                </c:pt>
                <c:pt idx="7578" formatCode="0.00">
                  <c:v>4408.1309999999994</c:v>
                </c:pt>
                <c:pt idx="7579" formatCode="0.00">
                  <c:v>4407.8620000000001</c:v>
                </c:pt>
                <c:pt idx="7580" formatCode="0.00">
                  <c:v>4408.16</c:v>
                </c:pt>
                <c:pt idx="7581" formatCode="0.00">
                  <c:v>4408.2870000000003</c:v>
                </c:pt>
                <c:pt idx="7582" formatCode="0.00">
                  <c:v>4408.299</c:v>
                </c:pt>
                <c:pt idx="7583" formatCode="0.00">
                  <c:v>4408.2929999999997</c:v>
                </c:pt>
                <c:pt idx="7584" formatCode="0.00">
                  <c:v>4408.3059999999996</c:v>
                </c:pt>
                <c:pt idx="7585" formatCode="0.00">
                  <c:v>4407.9059999999999</c:v>
                </c:pt>
                <c:pt idx="7586" formatCode="0.00">
                  <c:v>4408.1059999999998</c:v>
                </c:pt>
                <c:pt idx="7587" formatCode="0.00">
                  <c:v>4408.1419999999998</c:v>
                </c:pt>
                <c:pt idx="7588" formatCode="0.00">
                  <c:v>4408.1289999999999</c:v>
                </c:pt>
                <c:pt idx="7589" formatCode="0.00">
                  <c:v>4408.0879999999997</c:v>
                </c:pt>
                <c:pt idx="7590" formatCode="0.00">
                  <c:v>4408.0779999999995</c:v>
                </c:pt>
                <c:pt idx="7591" formatCode="0.00">
                  <c:v>4408.049</c:v>
                </c:pt>
                <c:pt idx="7592" formatCode="0.00">
                  <c:v>4407.7190000000001</c:v>
                </c:pt>
                <c:pt idx="7593" formatCode="0.00">
                  <c:v>4407.8829999999998</c:v>
                </c:pt>
                <c:pt idx="7594" formatCode="0.00">
                  <c:v>4407.9160000000002</c:v>
                </c:pt>
                <c:pt idx="7595" formatCode="0.00">
                  <c:v>4407.8440000000001</c:v>
                </c:pt>
                <c:pt idx="7596" formatCode="0.00">
                  <c:v>4407.8819999999996</c:v>
                </c:pt>
                <c:pt idx="7597" formatCode="0.00">
                  <c:v>4407.9439999999995</c:v>
                </c:pt>
                <c:pt idx="7598" formatCode="0.00">
                  <c:v>4407.9439999999995</c:v>
                </c:pt>
                <c:pt idx="7599" formatCode="0.00">
                  <c:v>4407.924</c:v>
                </c:pt>
                <c:pt idx="7600" formatCode="0.00">
                  <c:v>4407.8980000000001</c:v>
                </c:pt>
                <c:pt idx="7601" formatCode="0.00">
                  <c:v>4407.8789999999999</c:v>
                </c:pt>
                <c:pt idx="7602" formatCode="0.00">
                  <c:v>4407.7519999999995</c:v>
                </c:pt>
                <c:pt idx="7603" formatCode="0.00">
                  <c:v>4407.5259999999998</c:v>
                </c:pt>
                <c:pt idx="7604" formatCode="0.00">
                  <c:v>4407.625</c:v>
                </c:pt>
                <c:pt idx="7605" formatCode="0.00">
                  <c:v>4407.5720000000001</c:v>
                </c:pt>
                <c:pt idx="7606" formatCode="0.00">
                  <c:v>4407.5469999999996</c:v>
                </c:pt>
                <c:pt idx="7607" formatCode="0.00">
                  <c:v>4407.4799999999996</c:v>
                </c:pt>
                <c:pt idx="7608" formatCode="0.00">
                  <c:v>4407.13</c:v>
                </c:pt>
                <c:pt idx="7609" formatCode="0.00">
                  <c:v>4407.28</c:v>
                </c:pt>
                <c:pt idx="7610" formatCode="0.00">
                  <c:v>4386.0209999999997</c:v>
                </c:pt>
                <c:pt idx="7611" formatCode="0.00">
                  <c:v>4386.0360000000001</c:v>
                </c:pt>
                <c:pt idx="7612" formatCode="0.00">
                  <c:v>4386.0309999999999</c:v>
                </c:pt>
                <c:pt idx="7613" formatCode="0.00">
                  <c:v>4386.0569999999998</c:v>
                </c:pt>
                <c:pt idx="7614" formatCode="0.00">
                  <c:v>4386.0349999999999</c:v>
                </c:pt>
                <c:pt idx="7615" formatCode="0.00">
                  <c:v>4386.0129999999999</c:v>
                </c:pt>
                <c:pt idx="7616" formatCode="0.00">
                  <c:v>4386.0259999999998</c:v>
                </c:pt>
                <c:pt idx="7617" formatCode="0.00">
                  <c:v>4386.0410000000002</c:v>
                </c:pt>
                <c:pt idx="7618" formatCode="0.00">
                  <c:v>4386.0209999999997</c:v>
                </c:pt>
                <c:pt idx="7619" formatCode="0.00">
                  <c:v>4386.067</c:v>
                </c:pt>
                <c:pt idx="7620" formatCode="0.00">
                  <c:v>4386.0419999999995</c:v>
                </c:pt>
                <c:pt idx="7621" formatCode="0.00">
                  <c:v>4386.0159999999996</c:v>
                </c:pt>
                <c:pt idx="7622" formatCode="0.00">
                  <c:v>4386.0599999999995</c:v>
                </c:pt>
                <c:pt idx="7623" formatCode="0.00">
                  <c:v>4386.0460000000003</c:v>
                </c:pt>
                <c:pt idx="7624" formatCode="0.00">
                  <c:v>4386.0230000000001</c:v>
                </c:pt>
                <c:pt idx="7625" formatCode="0.00">
                  <c:v>4386.067</c:v>
                </c:pt>
                <c:pt idx="7626" formatCode="0.00">
                  <c:v>4386.0389999999998</c:v>
                </c:pt>
                <c:pt idx="7627" formatCode="0.00">
                  <c:v>4386.0069999999996</c:v>
                </c:pt>
                <c:pt idx="7628" formatCode="0.00">
                  <c:v>4386.0419999999995</c:v>
                </c:pt>
                <c:pt idx="7629" formatCode="0.00">
                  <c:v>4401.1289999999999</c:v>
                </c:pt>
                <c:pt idx="7630" formatCode="0.00">
                  <c:v>4402.5069999999996</c:v>
                </c:pt>
                <c:pt idx="7631" formatCode="0.00">
                  <c:v>4403.3769999999995</c:v>
                </c:pt>
                <c:pt idx="7632" formatCode="0.00">
                  <c:v>4403.9989999999998</c:v>
                </c:pt>
                <c:pt idx="7633" formatCode="0.00">
                  <c:v>4404.3859999999995</c:v>
                </c:pt>
                <c:pt idx="7634" formatCode="0.00">
                  <c:v>4404.9960000000001</c:v>
                </c:pt>
                <c:pt idx="7635" formatCode="0.00">
                  <c:v>4405.3720000000003</c:v>
                </c:pt>
                <c:pt idx="7636" formatCode="0.00">
                  <c:v>4405.6480000000001</c:v>
                </c:pt>
                <c:pt idx="7637" formatCode="0.00">
                  <c:v>4405.9719999999998</c:v>
                </c:pt>
                <c:pt idx="7638" formatCode="0.00">
                  <c:v>4406.0540000000001</c:v>
                </c:pt>
                <c:pt idx="7639" formatCode="0.00">
                  <c:v>4405.8670000000002</c:v>
                </c:pt>
                <c:pt idx="7640" formatCode="0.00">
                  <c:v>4406.3639999999996</c:v>
                </c:pt>
                <c:pt idx="7641" formatCode="0.00">
                  <c:v>4406.567</c:v>
                </c:pt>
                <c:pt idx="7642" formatCode="0.00">
                  <c:v>4406.7529999999997</c:v>
                </c:pt>
                <c:pt idx="7643" formatCode="0.00">
                  <c:v>4406.9359999999997</c:v>
                </c:pt>
                <c:pt idx="7644" formatCode="0.00">
                  <c:v>4407.0010000000002</c:v>
                </c:pt>
                <c:pt idx="7645" formatCode="0.00">
                  <c:v>4406.6930000000002</c:v>
                </c:pt>
                <c:pt idx="7646" formatCode="0.00">
                  <c:v>4406.8369999999995</c:v>
                </c:pt>
                <c:pt idx="7647" formatCode="0.00">
                  <c:v>4407.1309999999994</c:v>
                </c:pt>
                <c:pt idx="7648" formatCode="0.00">
                  <c:v>4407.2460000000001</c:v>
                </c:pt>
                <c:pt idx="7649" formatCode="0.00">
                  <c:v>4407.3760000000002</c:v>
                </c:pt>
                <c:pt idx="7650" formatCode="0.00">
                  <c:v>4407.2919999999995</c:v>
                </c:pt>
                <c:pt idx="7651" formatCode="0.00">
                  <c:v>4407.3919999999998</c:v>
                </c:pt>
                <c:pt idx="7652" formatCode="0.00">
                  <c:v>4407.4759999999997</c:v>
                </c:pt>
                <c:pt idx="7653" formatCode="0.00">
                  <c:v>4407.5959999999995</c:v>
                </c:pt>
                <c:pt idx="7654" formatCode="0.00">
                  <c:v>4407.7029999999995</c:v>
                </c:pt>
                <c:pt idx="7655" formatCode="0.00">
                  <c:v>4407.8270000000002</c:v>
                </c:pt>
                <c:pt idx="7656" formatCode="0.00">
                  <c:v>4407.8959999999997</c:v>
                </c:pt>
                <c:pt idx="7657" formatCode="0.00">
                  <c:v>4407.4179999999997</c:v>
                </c:pt>
                <c:pt idx="7658" formatCode="0.00">
                  <c:v>4407.75</c:v>
                </c:pt>
                <c:pt idx="7659" formatCode="0.00">
                  <c:v>4407.8739999999998</c:v>
                </c:pt>
                <c:pt idx="7660" formatCode="0.00">
                  <c:v>4407.8829999999998</c:v>
                </c:pt>
                <c:pt idx="7661" formatCode="0.00">
                  <c:v>4407.8980000000001</c:v>
                </c:pt>
                <c:pt idx="7662" formatCode="0.00">
                  <c:v>4407.9160000000002</c:v>
                </c:pt>
                <c:pt idx="7663" formatCode="0.00">
                  <c:v>4407.5749999999998</c:v>
                </c:pt>
                <c:pt idx="7664" formatCode="0.00">
                  <c:v>4407.6819999999998</c:v>
                </c:pt>
                <c:pt idx="7665" formatCode="0.00">
                  <c:v>4407.9129999999996</c:v>
                </c:pt>
                <c:pt idx="7666" formatCode="0.00">
                  <c:v>4407.951</c:v>
                </c:pt>
                <c:pt idx="7667" formatCode="0.00">
                  <c:v>4407.9920000000002</c:v>
                </c:pt>
                <c:pt idx="7668" formatCode="0.00">
                  <c:v>4407.9960000000001</c:v>
                </c:pt>
                <c:pt idx="7669" formatCode="0.00">
                  <c:v>4407.4749999999995</c:v>
                </c:pt>
                <c:pt idx="7670" formatCode="0.00">
                  <c:v>4407.7640000000001</c:v>
                </c:pt>
                <c:pt idx="7671" formatCode="0.00">
                  <c:v>4407.8630000000003</c:v>
                </c:pt>
                <c:pt idx="7672" formatCode="0.00">
                  <c:v>4407.8040000000001</c:v>
                </c:pt>
                <c:pt idx="7673" formatCode="0.00">
                  <c:v>4407.7449999999999</c:v>
                </c:pt>
                <c:pt idx="7674" formatCode="0.00">
                  <c:v>4407.5209999999997</c:v>
                </c:pt>
                <c:pt idx="7675" formatCode="0.00">
                  <c:v>4407.1319999999996</c:v>
                </c:pt>
                <c:pt idx="7676" formatCode="0.00">
                  <c:v>4407.1840000000002</c:v>
                </c:pt>
                <c:pt idx="7677" formatCode="0.00">
                  <c:v>4407.4380000000001</c:v>
                </c:pt>
                <c:pt idx="7678" formatCode="0.00">
                  <c:v>4407.47</c:v>
                </c:pt>
                <c:pt idx="7679" formatCode="0.00">
                  <c:v>4407.4219999999996</c:v>
                </c:pt>
                <c:pt idx="7680" formatCode="0.00">
                  <c:v>4407.4039999999995</c:v>
                </c:pt>
                <c:pt idx="7681" formatCode="0.00">
                  <c:v>4407.4589999999998</c:v>
                </c:pt>
                <c:pt idx="7682" formatCode="0.00">
                  <c:v>4407.201</c:v>
                </c:pt>
                <c:pt idx="7683" formatCode="0.00">
                  <c:v>4407.37</c:v>
                </c:pt>
                <c:pt idx="7684" formatCode="0.00">
                  <c:v>4407.4229999999998</c:v>
                </c:pt>
                <c:pt idx="7685" formatCode="0.00">
                  <c:v>4407.4639999999999</c:v>
                </c:pt>
                <c:pt idx="7686" formatCode="0.00">
                  <c:v>4407.3829999999998</c:v>
                </c:pt>
                <c:pt idx="7687" formatCode="0.00">
                  <c:v>4407.3499999999995</c:v>
                </c:pt>
                <c:pt idx="7688" formatCode="0.00">
                  <c:v>4407.4659999999994</c:v>
                </c:pt>
                <c:pt idx="7689" formatCode="0.00">
                  <c:v>4407.3739999999998</c:v>
                </c:pt>
                <c:pt idx="7690" formatCode="0.00">
                  <c:v>4407.34</c:v>
                </c:pt>
                <c:pt idx="7691" formatCode="0.00">
                  <c:v>4407.3009999999995</c:v>
                </c:pt>
                <c:pt idx="7692" formatCode="0.00">
                  <c:v>4407.0749999999998</c:v>
                </c:pt>
                <c:pt idx="7693" formatCode="0.00">
                  <c:v>4407.1210000000001</c:v>
                </c:pt>
                <c:pt idx="7694" formatCode="0.00">
                  <c:v>4386.0410000000002</c:v>
                </c:pt>
                <c:pt idx="7695" formatCode="0.00">
                  <c:v>4386.0569999999998</c:v>
                </c:pt>
                <c:pt idx="7696" formatCode="0.00">
                  <c:v>4386.0469999999996</c:v>
                </c:pt>
                <c:pt idx="7697" formatCode="0.00">
                  <c:v>4386.0720000000001</c:v>
                </c:pt>
                <c:pt idx="7698" formatCode="0.00">
                  <c:v>4386.04</c:v>
                </c:pt>
                <c:pt idx="7699" formatCode="0.00">
                  <c:v>4386.0349999999999</c:v>
                </c:pt>
                <c:pt idx="7700" formatCode="0.00">
                  <c:v>4386.0259999999998</c:v>
                </c:pt>
                <c:pt idx="7701" formatCode="0.00">
                  <c:v>4386.0569999999998</c:v>
                </c:pt>
                <c:pt idx="7702" formatCode="0.00">
                  <c:v>4386.0429999999997</c:v>
                </c:pt>
                <c:pt idx="7703" formatCode="0.00">
                  <c:v>4386.0630000000001</c:v>
                </c:pt>
                <c:pt idx="7704" formatCode="0.00">
                  <c:v>4386.03</c:v>
                </c:pt>
                <c:pt idx="7705" formatCode="0.00">
                  <c:v>4386.0320000000002</c:v>
                </c:pt>
                <c:pt idx="7706" formatCode="0.00">
                  <c:v>4386.0230000000001</c:v>
                </c:pt>
                <c:pt idx="7707" formatCode="0.00">
                  <c:v>4386.0529999999999</c:v>
                </c:pt>
                <c:pt idx="7708" formatCode="0.00">
                  <c:v>4386.0370000000003</c:v>
                </c:pt>
                <c:pt idx="7709" formatCode="0.00">
                  <c:v>4386.067</c:v>
                </c:pt>
                <c:pt idx="7710" formatCode="0.00">
                  <c:v>4386.0309999999999</c:v>
                </c:pt>
                <c:pt idx="7711" formatCode="0.00">
                  <c:v>4385.9970000000003</c:v>
                </c:pt>
                <c:pt idx="7712" formatCode="0.00">
                  <c:v>4400.3379999999997</c:v>
                </c:pt>
                <c:pt idx="7713" formatCode="0.00">
                  <c:v>4402.9949999999999</c:v>
                </c:pt>
                <c:pt idx="7714" formatCode="0.00">
                  <c:v>4403.7719999999999</c:v>
                </c:pt>
                <c:pt idx="7715" formatCode="0.00">
                  <c:v>4404.2870000000003</c:v>
                </c:pt>
                <c:pt idx="7716" formatCode="0.00">
                  <c:v>4404.6710000000003</c:v>
                </c:pt>
                <c:pt idx="7717" formatCode="0.00">
                  <c:v>4404.9489999999996</c:v>
                </c:pt>
                <c:pt idx="7718" formatCode="0.00">
                  <c:v>4405.6189999999997</c:v>
                </c:pt>
                <c:pt idx="7719" formatCode="0.00">
                  <c:v>4406.01</c:v>
                </c:pt>
                <c:pt idx="7720" formatCode="0.00">
                  <c:v>4406.2759999999998</c:v>
                </c:pt>
                <c:pt idx="7721" formatCode="0.00">
                  <c:v>4406.5339999999997</c:v>
                </c:pt>
                <c:pt idx="7722" formatCode="0.00">
                  <c:v>4406.4920000000002</c:v>
                </c:pt>
                <c:pt idx="7723" formatCode="0.00">
                  <c:v>4406.5339999999997</c:v>
                </c:pt>
                <c:pt idx="7724" formatCode="0.00">
                  <c:v>4406.6729999999998</c:v>
                </c:pt>
                <c:pt idx="7725" formatCode="0.00">
                  <c:v>4406.8819999999996</c:v>
                </c:pt>
                <c:pt idx="7726" formatCode="0.00">
                  <c:v>4406.942</c:v>
                </c:pt>
                <c:pt idx="7727" formatCode="0.00">
                  <c:v>4386.0639999999994</c:v>
                </c:pt>
                <c:pt idx="7728" formatCode="0.00">
                  <c:v>4386.0370000000003</c:v>
                </c:pt>
                <c:pt idx="7729" formatCode="0.00">
                  <c:v>4386.0389999999998</c:v>
                </c:pt>
                <c:pt idx="7730" formatCode="0.00">
                  <c:v>4386.0370000000003</c:v>
                </c:pt>
                <c:pt idx="7731" formatCode="0.00">
                  <c:v>4386.049</c:v>
                </c:pt>
                <c:pt idx="7732" formatCode="0.00">
                  <c:v>4386.0249999999996</c:v>
                </c:pt>
                <c:pt idx="7733" formatCode="0.00">
                  <c:v>4386.0609999999997</c:v>
                </c:pt>
                <c:pt idx="7734" formatCode="0.00">
                  <c:v>4386.0379999999996</c:v>
                </c:pt>
                <c:pt idx="7735" formatCode="0.00">
                  <c:v>4386.067</c:v>
                </c:pt>
                <c:pt idx="7736" formatCode="0.00">
                  <c:v>4386.0320000000002</c:v>
                </c:pt>
                <c:pt idx="7737" formatCode="0.00">
                  <c:v>4386.0379999999996</c:v>
                </c:pt>
                <c:pt idx="7738" formatCode="0.00">
                  <c:v>4386.0370000000003</c:v>
                </c:pt>
                <c:pt idx="7739" formatCode="0.00">
                  <c:v>4386.0590000000002</c:v>
                </c:pt>
                <c:pt idx="7740" formatCode="0.00">
                  <c:v>4386.0239999999994</c:v>
                </c:pt>
                <c:pt idx="7741" formatCode="0.00">
                  <c:v>4386.0050000000001</c:v>
                </c:pt>
                <c:pt idx="7742" formatCode="0.00">
                  <c:v>4401.7060000000001</c:v>
                </c:pt>
                <c:pt idx="7743" formatCode="0.00">
                  <c:v>4403.2249999999995</c:v>
                </c:pt>
                <c:pt idx="7744" formatCode="0.00">
                  <c:v>4403.9430000000002</c:v>
                </c:pt>
                <c:pt idx="7745" formatCode="0.00">
                  <c:v>4404.491</c:v>
                </c:pt>
                <c:pt idx="7746" formatCode="0.00">
                  <c:v>4404.8980000000001</c:v>
                </c:pt>
                <c:pt idx="7747" formatCode="0.00">
                  <c:v>4404.8969999999999</c:v>
                </c:pt>
                <c:pt idx="7748" formatCode="0.00">
                  <c:v>4405.3769999999995</c:v>
                </c:pt>
                <c:pt idx="7749" formatCode="0.00">
                  <c:v>4405.6239999999998</c:v>
                </c:pt>
                <c:pt idx="7750" formatCode="0.00">
                  <c:v>4405.8649999999998</c:v>
                </c:pt>
                <c:pt idx="7751" formatCode="0.00">
                  <c:v>4406.0879999999997</c:v>
                </c:pt>
                <c:pt idx="7752" formatCode="0.00">
                  <c:v>4406.268</c:v>
                </c:pt>
                <c:pt idx="7753" formatCode="0.00">
                  <c:v>4406.0429999999997</c:v>
                </c:pt>
                <c:pt idx="7754" formatCode="0.00">
                  <c:v>4406.2510000000002</c:v>
                </c:pt>
                <c:pt idx="7755" formatCode="0.00">
                  <c:v>4406.4359999999997</c:v>
                </c:pt>
                <c:pt idx="7756" formatCode="0.00">
                  <c:v>4406.5599999999995</c:v>
                </c:pt>
                <c:pt idx="7757" formatCode="0.00">
                  <c:v>4406.683</c:v>
                </c:pt>
                <c:pt idx="7758" formatCode="0.00">
                  <c:v>4406.7339999999995</c:v>
                </c:pt>
                <c:pt idx="7759" formatCode="0.00">
                  <c:v>4406.3540000000003</c:v>
                </c:pt>
                <c:pt idx="7760" formatCode="0.00">
                  <c:v>4406.6750000000002</c:v>
                </c:pt>
                <c:pt idx="7761" formatCode="0.00">
                  <c:v>4406.7179999999998</c:v>
                </c:pt>
                <c:pt idx="7762" formatCode="0.00">
                  <c:v>4406.7479999999996</c:v>
                </c:pt>
                <c:pt idx="7763" formatCode="0.00">
                  <c:v>4406.75</c:v>
                </c:pt>
                <c:pt idx="7764" formatCode="0.00">
                  <c:v>4406.6889999999994</c:v>
                </c:pt>
                <c:pt idx="7765" formatCode="0.00">
                  <c:v>4406.3589999999995</c:v>
                </c:pt>
                <c:pt idx="7766" formatCode="0.00">
                  <c:v>4406.4960000000001</c:v>
                </c:pt>
                <c:pt idx="7767" formatCode="0.00">
                  <c:v>4406.5339999999997</c:v>
                </c:pt>
                <c:pt idx="7768" formatCode="0.00">
                  <c:v>4406.51</c:v>
                </c:pt>
                <c:pt idx="7769" formatCode="0.00">
                  <c:v>4406.5149999999994</c:v>
                </c:pt>
                <c:pt idx="7770" formatCode="0.00">
                  <c:v>4406.5349999999999</c:v>
                </c:pt>
                <c:pt idx="7771" formatCode="0.00">
                  <c:v>4406.1899999999996</c:v>
                </c:pt>
                <c:pt idx="7772" formatCode="0.00">
                  <c:v>4406.5789999999997</c:v>
                </c:pt>
                <c:pt idx="7773" formatCode="0.00">
                  <c:v>4406.6449999999995</c:v>
                </c:pt>
                <c:pt idx="7774" formatCode="0.00">
                  <c:v>4406.71</c:v>
                </c:pt>
                <c:pt idx="7775" formatCode="0.00">
                  <c:v>4406.7339999999995</c:v>
                </c:pt>
                <c:pt idx="7776" formatCode="0.00">
                  <c:v>4406.6639999999998</c:v>
                </c:pt>
                <c:pt idx="7777" formatCode="0.00">
                  <c:v>4406.1480000000001</c:v>
                </c:pt>
                <c:pt idx="7778" formatCode="0.00">
                  <c:v>4406.4189999999999</c:v>
                </c:pt>
                <c:pt idx="7779" formatCode="0.00">
                  <c:v>4406.4160000000002</c:v>
                </c:pt>
                <c:pt idx="7780" formatCode="0.00">
                  <c:v>4406.3369999999995</c:v>
                </c:pt>
                <c:pt idx="7781" formatCode="0.00">
                  <c:v>4406.2640000000001</c:v>
                </c:pt>
                <c:pt idx="7782" formatCode="0.00">
                  <c:v>4406.12</c:v>
                </c:pt>
                <c:pt idx="7783" formatCode="0.00">
                  <c:v>4405.7960000000003</c:v>
                </c:pt>
                <c:pt idx="7784" formatCode="0.00">
                  <c:v>4406.1989999999996</c:v>
                </c:pt>
                <c:pt idx="7785" formatCode="0.00">
                  <c:v>4406.1710000000003</c:v>
                </c:pt>
                <c:pt idx="7786" formatCode="0.00">
                  <c:v>4406.183</c:v>
                </c:pt>
                <c:pt idx="7787" formatCode="0.00">
                  <c:v>4406.1849999999995</c:v>
                </c:pt>
                <c:pt idx="7788" formatCode="0.00">
                  <c:v>4406.0559999999996</c:v>
                </c:pt>
                <c:pt idx="7789" formatCode="0.00">
                  <c:v>4405.8620000000001</c:v>
                </c:pt>
                <c:pt idx="7790" formatCode="0.00">
                  <c:v>4406.143</c:v>
                </c:pt>
                <c:pt idx="7791" formatCode="0.00">
                  <c:v>4406.2179999999998</c:v>
                </c:pt>
                <c:pt idx="7792" formatCode="0.00">
                  <c:v>4406.2420000000002</c:v>
                </c:pt>
                <c:pt idx="7793" formatCode="0.00">
                  <c:v>4386.0739999999996</c:v>
                </c:pt>
                <c:pt idx="7794" formatCode="0.00">
                  <c:v>4386.0349999999999</c:v>
                </c:pt>
                <c:pt idx="7795" formatCode="0.00">
                  <c:v>4386.0289999999995</c:v>
                </c:pt>
                <c:pt idx="7796" formatCode="0.00">
                  <c:v>4386.0199999999995</c:v>
                </c:pt>
                <c:pt idx="7797" formatCode="0.00">
                  <c:v>4386.0469999999996</c:v>
                </c:pt>
                <c:pt idx="7798" formatCode="0.00">
                  <c:v>4386.0339999999997</c:v>
                </c:pt>
                <c:pt idx="7799" formatCode="0.00">
                  <c:v>4386.0709999999999</c:v>
                </c:pt>
                <c:pt idx="7800" formatCode="0.00">
                  <c:v>4386.0329999999994</c:v>
                </c:pt>
                <c:pt idx="7801" formatCode="0.00">
                  <c:v>4385.9989999999998</c:v>
                </c:pt>
                <c:pt idx="7802" formatCode="0.00">
                  <c:v>4386.0429999999997</c:v>
                </c:pt>
                <c:pt idx="7803" formatCode="0.00">
                  <c:v>4386.0479999999998</c:v>
                </c:pt>
                <c:pt idx="7804" formatCode="0.00">
                  <c:v>4386.0410000000002</c:v>
                </c:pt>
                <c:pt idx="7805" formatCode="0.00">
                  <c:v>4386.0709999999999</c:v>
                </c:pt>
                <c:pt idx="7806" formatCode="0.00">
                  <c:v>4386.0410000000002</c:v>
                </c:pt>
                <c:pt idx="7807" formatCode="0.00">
                  <c:v>4386.0169999999998</c:v>
                </c:pt>
                <c:pt idx="7808" formatCode="0.00">
                  <c:v>4386.0209999999997</c:v>
                </c:pt>
                <c:pt idx="7809" formatCode="0.00">
                  <c:v>4386.0379999999996</c:v>
                </c:pt>
                <c:pt idx="7810" formatCode="0.00">
                  <c:v>4386.0689999999995</c:v>
                </c:pt>
                <c:pt idx="7811" formatCode="0.00">
                  <c:v>4398.0599999999995</c:v>
                </c:pt>
                <c:pt idx="7812" formatCode="0.00">
                  <c:v>4400.2849999999999</c:v>
                </c:pt>
                <c:pt idx="7813" formatCode="0.00">
                  <c:v>4400.759</c:v>
                </c:pt>
                <c:pt idx="7814" formatCode="0.00">
                  <c:v>4401.37</c:v>
                </c:pt>
                <c:pt idx="7815" formatCode="0.00">
                  <c:v>4401.8969999999999</c:v>
                </c:pt>
                <c:pt idx="7816" formatCode="0.00">
                  <c:v>4402.165</c:v>
                </c:pt>
                <c:pt idx="7817" formatCode="0.00">
                  <c:v>4402.4409999999998</c:v>
                </c:pt>
                <c:pt idx="7818" formatCode="0.00">
                  <c:v>4402.6179999999995</c:v>
                </c:pt>
                <c:pt idx="7819" formatCode="0.00">
                  <c:v>4402.2820000000002</c:v>
                </c:pt>
                <c:pt idx="7820" formatCode="0.00">
                  <c:v>4402.3989999999994</c:v>
                </c:pt>
                <c:pt idx="7821" formatCode="0.00">
                  <c:v>4402.7579999999998</c:v>
                </c:pt>
                <c:pt idx="7822" formatCode="0.00">
                  <c:v>4402.7829999999994</c:v>
                </c:pt>
                <c:pt idx="7823" formatCode="0.00">
                  <c:v>4402.9250000000002</c:v>
                </c:pt>
                <c:pt idx="7824" formatCode="0.00">
                  <c:v>4403.0389999999998</c:v>
                </c:pt>
                <c:pt idx="7825" formatCode="0.00">
                  <c:v>4403.6449999999995</c:v>
                </c:pt>
                <c:pt idx="7826" formatCode="0.00">
                  <c:v>4403.79</c:v>
                </c:pt>
                <c:pt idx="7827" formatCode="0.00">
                  <c:v>4404.2470000000003</c:v>
                </c:pt>
                <c:pt idx="7828" formatCode="0.00">
                  <c:v>4404.4399999999996</c:v>
                </c:pt>
                <c:pt idx="7829" formatCode="0.00">
                  <c:v>4404.643</c:v>
                </c:pt>
                <c:pt idx="7830" formatCode="0.00">
                  <c:v>4404.6530000000002</c:v>
                </c:pt>
                <c:pt idx="7831" formatCode="0.00">
                  <c:v>4404.799</c:v>
                </c:pt>
                <c:pt idx="7832" formatCode="0.00">
                  <c:v>4404.7460000000001</c:v>
                </c:pt>
                <c:pt idx="7833" formatCode="0.00">
                  <c:v>4404.9560000000001</c:v>
                </c:pt>
                <c:pt idx="7834" formatCode="0.00">
                  <c:v>4405.0729999999994</c:v>
                </c:pt>
                <c:pt idx="7835" formatCode="0.00">
                  <c:v>4405.2309999999998</c:v>
                </c:pt>
                <c:pt idx="7836" formatCode="0.00">
                  <c:v>4405.3850000000002</c:v>
                </c:pt>
                <c:pt idx="7837" formatCode="0.00">
                  <c:v>4405.5309999999999</c:v>
                </c:pt>
                <c:pt idx="7838" formatCode="0.00">
                  <c:v>4405.3850000000002</c:v>
                </c:pt>
                <c:pt idx="7839" formatCode="0.00">
                  <c:v>4405.6989999999996</c:v>
                </c:pt>
                <c:pt idx="7840" formatCode="0.00">
                  <c:v>4405.9470000000001</c:v>
                </c:pt>
                <c:pt idx="7841" formatCode="0.00">
                  <c:v>4406.2240000000002</c:v>
                </c:pt>
                <c:pt idx="7842" formatCode="0.00">
                  <c:v>4406.4809999999998</c:v>
                </c:pt>
                <c:pt idx="7843" formatCode="0.00">
                  <c:v>4406.6089999999995</c:v>
                </c:pt>
                <c:pt idx="7844" formatCode="0.00">
                  <c:v>4406.3220000000001</c:v>
                </c:pt>
                <c:pt idx="7845" formatCode="0.00">
                  <c:v>4406.7669999999998</c:v>
                </c:pt>
                <c:pt idx="7846" formatCode="0.00">
                  <c:v>4406.8159999999998</c:v>
                </c:pt>
                <c:pt idx="7847" formatCode="0.00">
                  <c:v>4406.8850000000002</c:v>
                </c:pt>
                <c:pt idx="7848" formatCode="0.00">
                  <c:v>4407.027</c:v>
                </c:pt>
                <c:pt idx="7849" formatCode="0.00">
                  <c:v>4407.2550000000001</c:v>
                </c:pt>
                <c:pt idx="7850" formatCode="0.00">
                  <c:v>4407.049</c:v>
                </c:pt>
                <c:pt idx="7851" formatCode="0.00">
                  <c:v>4407.29</c:v>
                </c:pt>
                <c:pt idx="7852" formatCode="0.00">
                  <c:v>4407.2470000000003</c:v>
                </c:pt>
                <c:pt idx="7853" formatCode="0.00">
                  <c:v>4407.2569999999996</c:v>
                </c:pt>
                <c:pt idx="7854" formatCode="0.00">
                  <c:v>4407.2</c:v>
                </c:pt>
                <c:pt idx="7855" formatCode="0.00">
                  <c:v>4407.2640000000001</c:v>
                </c:pt>
                <c:pt idx="7856" formatCode="0.00">
                  <c:v>4406.9129999999996</c:v>
                </c:pt>
                <c:pt idx="7857" formatCode="0.00">
                  <c:v>4407.2479999999996</c:v>
                </c:pt>
                <c:pt idx="7858" formatCode="0.00">
                  <c:v>4407.3429999999998</c:v>
                </c:pt>
                <c:pt idx="7859" formatCode="0.00">
                  <c:v>4407.43</c:v>
                </c:pt>
                <c:pt idx="7860" formatCode="0.00">
                  <c:v>4407.4749999999995</c:v>
                </c:pt>
                <c:pt idx="7861" formatCode="0.00">
                  <c:v>4407.3180000000002</c:v>
                </c:pt>
                <c:pt idx="7862" formatCode="0.00">
                  <c:v>4386.0280000000002</c:v>
                </c:pt>
                <c:pt idx="7863" formatCode="0.00">
                  <c:v>4386.0559999999996</c:v>
                </c:pt>
                <c:pt idx="7864" formatCode="0.00">
                  <c:v>4386.0360000000001</c:v>
                </c:pt>
                <c:pt idx="7865" formatCode="0.00">
                  <c:v>4386.0709999999999</c:v>
                </c:pt>
                <c:pt idx="7866" formatCode="0.00">
                  <c:v>4386.0289999999995</c:v>
                </c:pt>
                <c:pt idx="7867" formatCode="0.00">
                  <c:v>4386.03</c:v>
                </c:pt>
                <c:pt idx="7868" formatCode="0.00">
                  <c:v>4386.0450000000001</c:v>
                </c:pt>
                <c:pt idx="7869" formatCode="0.00">
                  <c:v>4386.0450000000001</c:v>
                </c:pt>
                <c:pt idx="7870" formatCode="0.00">
                  <c:v>4386.0389999999998</c:v>
                </c:pt>
                <c:pt idx="7871" formatCode="0.00">
                  <c:v>4386.0630000000001</c:v>
                </c:pt>
                <c:pt idx="7872" formatCode="0.00">
                  <c:v>4386.0230000000001</c:v>
                </c:pt>
                <c:pt idx="7873" formatCode="0.00">
                  <c:v>4385.9939999999997</c:v>
                </c:pt>
                <c:pt idx="7874" formatCode="0.00">
                  <c:v>4386.0360000000001</c:v>
                </c:pt>
                <c:pt idx="7875" formatCode="0.00">
                  <c:v>4386.05</c:v>
                </c:pt>
                <c:pt idx="7876" formatCode="0.00">
                  <c:v>4386.0469999999996</c:v>
                </c:pt>
                <c:pt idx="7877" formatCode="0.00">
                  <c:v>4386.0569999999998</c:v>
                </c:pt>
                <c:pt idx="7878" formatCode="0.00">
                  <c:v>4386.0219999999999</c:v>
                </c:pt>
                <c:pt idx="7879" formatCode="0.00">
                  <c:v>4385.9929999999995</c:v>
                </c:pt>
                <c:pt idx="7880" formatCode="0.00">
                  <c:v>4400.5010000000002</c:v>
                </c:pt>
                <c:pt idx="7881" formatCode="0.00">
                  <c:v>4402.0219999999999</c:v>
                </c:pt>
                <c:pt idx="7882" formatCode="0.00">
                  <c:v>4402.643</c:v>
                </c:pt>
                <c:pt idx="7883" formatCode="0.00">
                  <c:v>4403.0680000000002</c:v>
                </c:pt>
                <c:pt idx="7884" formatCode="0.00">
                  <c:v>4403.2569999999996</c:v>
                </c:pt>
                <c:pt idx="7885" formatCode="0.00">
                  <c:v>4403.5860000000002</c:v>
                </c:pt>
                <c:pt idx="7886" formatCode="0.00">
                  <c:v>4403.433</c:v>
                </c:pt>
                <c:pt idx="7887" formatCode="0.00">
                  <c:v>4403.8609999999999</c:v>
                </c:pt>
                <c:pt idx="7888" formatCode="0.00">
                  <c:v>4404.0630000000001</c:v>
                </c:pt>
                <c:pt idx="7889" formatCode="0.00">
                  <c:v>4404.1959999999999</c:v>
                </c:pt>
                <c:pt idx="7890" formatCode="0.00">
                  <c:v>4404.09</c:v>
                </c:pt>
                <c:pt idx="7891" formatCode="0.00">
                  <c:v>4404.1909999999998</c:v>
                </c:pt>
                <c:pt idx="7892" formatCode="0.00">
                  <c:v>4404.12</c:v>
                </c:pt>
                <c:pt idx="7893" formatCode="0.00">
                  <c:v>4404.5590000000002</c:v>
                </c:pt>
                <c:pt idx="7894" formatCode="0.00">
                  <c:v>4404.7569999999996</c:v>
                </c:pt>
                <c:pt idx="7895" formatCode="0.00">
                  <c:v>4404.9049999999997</c:v>
                </c:pt>
                <c:pt idx="7896" formatCode="0.00">
                  <c:v>4404.973</c:v>
                </c:pt>
                <c:pt idx="7897" formatCode="0.00">
                  <c:v>4405.0460000000003</c:v>
                </c:pt>
                <c:pt idx="7898" formatCode="0.00">
                  <c:v>4404.7349999999997</c:v>
                </c:pt>
                <c:pt idx="7899" formatCode="0.00">
                  <c:v>4405.0720000000001</c:v>
                </c:pt>
                <c:pt idx="7900" formatCode="0.00">
                  <c:v>4405.1539999999995</c:v>
                </c:pt>
                <c:pt idx="7901" formatCode="0.00">
                  <c:v>4405.2519999999995</c:v>
                </c:pt>
                <c:pt idx="7902" formatCode="0.00">
                  <c:v>4405.2709999999997</c:v>
                </c:pt>
                <c:pt idx="7903" formatCode="0.00">
                  <c:v>4405.1899999999996</c:v>
                </c:pt>
                <c:pt idx="7904" formatCode="0.00">
                  <c:v>4405.2719999999999</c:v>
                </c:pt>
                <c:pt idx="7905" formatCode="0.00">
                  <c:v>4405.2219999999998</c:v>
                </c:pt>
                <c:pt idx="7906" formatCode="0.00">
                  <c:v>4405.3130000000001</c:v>
                </c:pt>
                <c:pt idx="7907" formatCode="0.00">
                  <c:v>4405.4070000000002</c:v>
                </c:pt>
                <c:pt idx="7908" formatCode="0.00">
                  <c:v>4405.4359999999997</c:v>
                </c:pt>
                <c:pt idx="7909" formatCode="0.00">
                  <c:v>4405.29</c:v>
                </c:pt>
                <c:pt idx="7910" formatCode="0.00">
                  <c:v>4405.2719999999999</c:v>
                </c:pt>
                <c:pt idx="7911" formatCode="0.00">
                  <c:v>4405.3109999999997</c:v>
                </c:pt>
                <c:pt idx="7912" formatCode="0.00">
                  <c:v>4405.37</c:v>
                </c:pt>
                <c:pt idx="7913" formatCode="0.00">
                  <c:v>4405.4539999999997</c:v>
                </c:pt>
                <c:pt idx="7914" formatCode="0.00">
                  <c:v>4405.5059999999994</c:v>
                </c:pt>
                <c:pt idx="7915" formatCode="0.00">
                  <c:v>4405.5709999999999</c:v>
                </c:pt>
                <c:pt idx="7916" formatCode="0.00">
                  <c:v>4405.7</c:v>
                </c:pt>
                <c:pt idx="7917" formatCode="0.00">
                  <c:v>4405.7389999999996</c:v>
                </c:pt>
                <c:pt idx="7918" formatCode="0.00">
                  <c:v>4405.8090000000002</c:v>
                </c:pt>
                <c:pt idx="7919" formatCode="0.00">
                  <c:v>4405.9229999999998</c:v>
                </c:pt>
                <c:pt idx="7920" formatCode="0.00">
                  <c:v>4405.857</c:v>
                </c:pt>
                <c:pt idx="7921" formatCode="0.00">
                  <c:v>4406.0569999999998</c:v>
                </c:pt>
                <c:pt idx="7922" formatCode="0.00">
                  <c:v>4406.1530000000002</c:v>
                </c:pt>
                <c:pt idx="7923" formatCode="0.00">
                  <c:v>4406.1959999999999</c:v>
                </c:pt>
                <c:pt idx="7924" formatCode="0.00">
                  <c:v>4406.2299999999996</c:v>
                </c:pt>
                <c:pt idx="7925" formatCode="0.00">
                  <c:v>4406.3239999999996</c:v>
                </c:pt>
                <c:pt idx="7926" formatCode="0.00">
                  <c:v>4406.4169999999995</c:v>
                </c:pt>
                <c:pt idx="7927" formatCode="0.00">
                  <c:v>#N/A</c:v>
                </c:pt>
                <c:pt idx="7928" formatCode="0.00">
                  <c:v>4407.2439999999997</c:v>
                </c:pt>
                <c:pt idx="7929" formatCode="0.00">
                  <c:v>4407.3419999999996</c:v>
                </c:pt>
                <c:pt idx="7930" formatCode="0.00">
                  <c:v>4407.415</c:v>
                </c:pt>
                <c:pt idx="7931" formatCode="0.00">
                  <c:v>4407.4479999999994</c:v>
                </c:pt>
                <c:pt idx="7932" formatCode="0.00">
                  <c:v>4407.5329999999994</c:v>
                </c:pt>
                <c:pt idx="7933" formatCode="0.00">
                  <c:v>4407.6319999999996</c:v>
                </c:pt>
                <c:pt idx="7934" formatCode="0.00">
                  <c:v>4407.6840000000002</c:v>
                </c:pt>
                <c:pt idx="7935" formatCode="0.00">
                  <c:v>4407.741</c:v>
                </c:pt>
                <c:pt idx="7936" formatCode="0.00">
                  <c:v>4407.7829999999994</c:v>
                </c:pt>
                <c:pt idx="7937" formatCode="0.00">
                  <c:v>4407.9030000000002</c:v>
                </c:pt>
                <c:pt idx="7938" formatCode="0.00">
                  <c:v>4408.0129999999999</c:v>
                </c:pt>
                <c:pt idx="7939" formatCode="0.00">
                  <c:v>4408.1449999999995</c:v>
                </c:pt>
                <c:pt idx="7940" formatCode="0.00">
                  <c:v>4408.3180000000002</c:v>
                </c:pt>
                <c:pt idx="7941" formatCode="0.00">
                  <c:v>4408.5249999999996</c:v>
                </c:pt>
                <c:pt idx="7942" formatCode="0.00">
                  <c:v>4408.62</c:v>
                </c:pt>
                <c:pt idx="7943" formatCode="0.00">
                  <c:v>4408.7139999999999</c:v>
                </c:pt>
                <c:pt idx="7944" formatCode="0.00">
                  <c:v>4408.7969999999996</c:v>
                </c:pt>
                <c:pt idx="7945" formatCode="0.00">
                  <c:v>4408.7730000000001</c:v>
                </c:pt>
                <c:pt idx="7946" formatCode="0.00">
                  <c:v>4408.7889999999998</c:v>
                </c:pt>
                <c:pt idx="7947" formatCode="0.00">
                  <c:v>4408.84</c:v>
                </c:pt>
                <c:pt idx="7948" formatCode="0.00">
                  <c:v>4408.8009999999995</c:v>
                </c:pt>
                <c:pt idx="7949" formatCode="0.00">
                  <c:v>4408.8459999999995</c:v>
                </c:pt>
                <c:pt idx="7950" formatCode="0.00">
                  <c:v>4408.826</c:v>
                </c:pt>
                <c:pt idx="7951" formatCode="0.00">
                  <c:v>4408.808</c:v>
                </c:pt>
                <c:pt idx="7952" formatCode="0.00">
                  <c:v>4408.8540000000003</c:v>
                </c:pt>
                <c:pt idx="7953" formatCode="0.00">
                  <c:v>4408.9009999999998</c:v>
                </c:pt>
                <c:pt idx="7954" formatCode="0.00">
                  <c:v>4408.848</c:v>
                </c:pt>
                <c:pt idx="7955" formatCode="0.00">
                  <c:v>4408.8769999999995</c:v>
                </c:pt>
                <c:pt idx="7956" formatCode="0.00">
                  <c:v>4408.9030000000002</c:v>
                </c:pt>
                <c:pt idx="7957" formatCode="0.00">
                  <c:v>4408.8710000000001</c:v>
                </c:pt>
                <c:pt idx="7958" formatCode="0.00">
                  <c:v>4408.9479999999994</c:v>
                </c:pt>
                <c:pt idx="7959" formatCode="0.00">
                  <c:v>4408.8879999999999</c:v>
                </c:pt>
                <c:pt idx="7960" formatCode="0.00">
                  <c:v>4408.6809999999996</c:v>
                </c:pt>
                <c:pt idx="7961" formatCode="0.00">
                  <c:v>4408.5339999999997</c:v>
                </c:pt>
                <c:pt idx="7962" formatCode="0.00">
                  <c:v>4408.3279999999995</c:v>
                </c:pt>
                <c:pt idx="7963" formatCode="0.00">
                  <c:v>4408.1369999999997</c:v>
                </c:pt>
                <c:pt idx="7964" formatCode="0.00">
                  <c:v>4408.03</c:v>
                </c:pt>
                <c:pt idx="7965" formatCode="0.00">
                  <c:v>4407.9979999999996</c:v>
                </c:pt>
                <c:pt idx="7966" formatCode="0.00">
                  <c:v>4407.8220000000001</c:v>
                </c:pt>
                <c:pt idx="7967" formatCode="0.00">
                  <c:v>4407.7029999999995</c:v>
                </c:pt>
                <c:pt idx="7968" formatCode="0.00">
                  <c:v>4407.59</c:v>
                </c:pt>
                <c:pt idx="7969" formatCode="0.00">
                  <c:v>4407.4549999999999</c:v>
                </c:pt>
                <c:pt idx="7970" formatCode="0.00">
                  <c:v>4407.4439999999995</c:v>
                </c:pt>
                <c:pt idx="7971" formatCode="0.00">
                  <c:v>4407.4740000000002</c:v>
                </c:pt>
                <c:pt idx="7972" formatCode="0.00">
                  <c:v>4407.4219999999996</c:v>
                </c:pt>
                <c:pt idx="7973" formatCode="0.00">
                  <c:v>4407.4179999999997</c:v>
                </c:pt>
                <c:pt idx="7974" formatCode="0.00">
                  <c:v>4407.42</c:v>
                </c:pt>
                <c:pt idx="7975" formatCode="0.00">
                  <c:v>4407.3189999999995</c:v>
                </c:pt>
                <c:pt idx="7976" formatCode="0.00">
                  <c:v>4407.3409999999994</c:v>
                </c:pt>
                <c:pt idx="7977" formatCode="0.00">
                  <c:v>4406.8869999999997</c:v>
                </c:pt>
                <c:pt idx="7978" formatCode="0.00">
                  <c:v>4407.1390000000001</c:v>
                </c:pt>
                <c:pt idx="7979" formatCode="0.00">
                  <c:v>4407.1319999999996</c:v>
                </c:pt>
                <c:pt idx="7980" formatCode="0.00">
                  <c:v>4407.1710000000003</c:v>
                </c:pt>
                <c:pt idx="7981" formatCode="0.00">
                  <c:v>4407.049</c:v>
                </c:pt>
                <c:pt idx="7982" formatCode="0.00">
                  <c:v>4406.9709999999995</c:v>
                </c:pt>
                <c:pt idx="7983" formatCode="0.00">
                  <c:v>4406.62</c:v>
                </c:pt>
                <c:pt idx="7984" formatCode="0.00">
                  <c:v>4406.8819999999996</c:v>
                </c:pt>
                <c:pt idx="7985" formatCode="0.00">
                  <c:v>4406.9039999999995</c:v>
                </c:pt>
                <c:pt idx="7986" formatCode="0.00">
                  <c:v>4406.9439999999995</c:v>
                </c:pt>
                <c:pt idx="7987" formatCode="0.00">
                  <c:v>4406.9009999999998</c:v>
                </c:pt>
                <c:pt idx="7988" formatCode="0.00">
                  <c:v>4406.8620000000001</c:v>
                </c:pt>
                <c:pt idx="7989" formatCode="0.00">
                  <c:v>4406.4309999999996</c:v>
                </c:pt>
                <c:pt idx="7990" formatCode="0.00">
                  <c:v>4406.6939999999995</c:v>
                </c:pt>
                <c:pt idx="7991" formatCode="0.00">
                  <c:v>4406.6769999999997</c:v>
                </c:pt>
                <c:pt idx="7992" formatCode="0.00">
                  <c:v>4406.7129999999997</c:v>
                </c:pt>
                <c:pt idx="7993" formatCode="0.00">
                  <c:v>4406.6719999999996</c:v>
                </c:pt>
                <c:pt idx="7994" formatCode="0.00">
                  <c:v>4406.6379999999999</c:v>
                </c:pt>
                <c:pt idx="7995" formatCode="0.00">
                  <c:v>4406.2519999999995</c:v>
                </c:pt>
                <c:pt idx="7996" formatCode="0.00">
                  <c:v>4406.4549999999999</c:v>
                </c:pt>
                <c:pt idx="7997" formatCode="0.00">
                  <c:v>4406.4690000000001</c:v>
                </c:pt>
                <c:pt idx="7998" formatCode="0.00">
                  <c:v>4406.4889999999996</c:v>
                </c:pt>
                <c:pt idx="7999" formatCode="0.00">
                  <c:v>4406.4769999999999</c:v>
                </c:pt>
                <c:pt idx="8000" formatCode="0.00">
                  <c:v>4406.4529999999995</c:v>
                </c:pt>
                <c:pt idx="8001" formatCode="0.00">
                  <c:v>4406.0959999999995</c:v>
                </c:pt>
                <c:pt idx="8002" formatCode="0.00">
                  <c:v>4406.3159999999998</c:v>
                </c:pt>
                <c:pt idx="8003" formatCode="0.00">
                  <c:v>4406.2829999999994</c:v>
                </c:pt>
                <c:pt idx="8004" formatCode="0.00">
                  <c:v>4406.2969999999996</c:v>
                </c:pt>
                <c:pt idx="8005" formatCode="0.00">
                  <c:v>4406.2780000000002</c:v>
                </c:pt>
                <c:pt idx="8006" formatCode="0.00">
                  <c:v>4406.268</c:v>
                </c:pt>
                <c:pt idx="8007" formatCode="0.00">
                  <c:v>4406.2839999999997</c:v>
                </c:pt>
                <c:pt idx="8008" formatCode="0.00">
                  <c:v>4406.232</c:v>
                </c:pt>
                <c:pt idx="8009" formatCode="0.00">
                  <c:v>4406.1939999999995</c:v>
                </c:pt>
                <c:pt idx="8010" formatCode="0.00">
                  <c:v>4406.183</c:v>
                </c:pt>
                <c:pt idx="8011" formatCode="0.00">
                  <c:v>4406.1949999999997</c:v>
                </c:pt>
                <c:pt idx="8012" formatCode="0.00">
                  <c:v>4406.1880000000001</c:v>
                </c:pt>
                <c:pt idx="8013" formatCode="0.00">
                  <c:v>4406.1959999999999</c:v>
                </c:pt>
                <c:pt idx="8014" formatCode="0.00">
                  <c:v>4406.1539999999995</c:v>
                </c:pt>
                <c:pt idx="8015" formatCode="0.00">
                  <c:v>4406.1120000000001</c:v>
                </c:pt>
                <c:pt idx="8016" formatCode="0.00">
                  <c:v>4406.0659999999998</c:v>
                </c:pt>
                <c:pt idx="8017" formatCode="0.00">
                  <c:v>4406.0509999999995</c:v>
                </c:pt>
                <c:pt idx="8018" formatCode="0.00">
                  <c:v>4406.0259999999998</c:v>
                </c:pt>
                <c:pt idx="8019" formatCode="0.00">
                  <c:v>4405.9880000000003</c:v>
                </c:pt>
                <c:pt idx="8020" formatCode="0.00">
                  <c:v>4405.893</c:v>
                </c:pt>
                <c:pt idx="8021" formatCode="0.00">
                  <c:v>4405.8549999999996</c:v>
                </c:pt>
                <c:pt idx="8022" formatCode="0.00">
                  <c:v>4405.7969999999996</c:v>
                </c:pt>
                <c:pt idx="8023" formatCode="0.00">
                  <c:v>4405.7709999999997</c:v>
                </c:pt>
                <c:pt idx="8024" formatCode="0.00">
                  <c:v>4405.7569999999996</c:v>
                </c:pt>
                <c:pt idx="8025" formatCode="0.00">
                  <c:v>4405.6979999999994</c:v>
                </c:pt>
                <c:pt idx="8026" formatCode="0.00">
                  <c:v>4405.6459999999997</c:v>
                </c:pt>
                <c:pt idx="8027" formatCode="0.00">
                  <c:v>4405.6139999999996</c:v>
                </c:pt>
                <c:pt idx="8028" formatCode="0.00">
                  <c:v>4405.5689999999995</c:v>
                </c:pt>
                <c:pt idx="8029" formatCode="0.00">
                  <c:v>4405.5450000000001</c:v>
                </c:pt>
                <c:pt idx="8030" formatCode="0.00">
                  <c:v>4405.59</c:v>
                </c:pt>
                <c:pt idx="8031" formatCode="0.00">
                  <c:v>4405.5990000000002</c:v>
                </c:pt>
                <c:pt idx="8032" formatCode="0.00">
                  <c:v>4405.5140000000001</c:v>
                </c:pt>
                <c:pt idx="8033" formatCode="0.00">
                  <c:v>4405.5469999999996</c:v>
                </c:pt>
                <c:pt idx="8034" formatCode="0.00">
                  <c:v>4405.5410000000002</c:v>
                </c:pt>
                <c:pt idx="8035" formatCode="0.00">
                  <c:v>4405.4259999999995</c:v>
                </c:pt>
                <c:pt idx="8036" formatCode="0.00">
                  <c:v>4405.4639999999999</c:v>
                </c:pt>
                <c:pt idx="8037" formatCode="0.00">
                  <c:v>4405.491</c:v>
                </c:pt>
                <c:pt idx="8038" formatCode="0.00">
                  <c:v>4405.473</c:v>
                </c:pt>
                <c:pt idx="8039" formatCode="0.00">
                  <c:v>4405.4479999999994</c:v>
                </c:pt>
                <c:pt idx="8040" formatCode="0.00">
                  <c:v>4405.4439999999995</c:v>
                </c:pt>
                <c:pt idx="8041" formatCode="0.00">
                  <c:v>4405.4059999999999</c:v>
                </c:pt>
                <c:pt idx="8042" formatCode="0.00">
                  <c:v>4405.4610000000002</c:v>
                </c:pt>
                <c:pt idx="8043" formatCode="0.00">
                  <c:v>4405.491</c:v>
                </c:pt>
                <c:pt idx="8044" formatCode="0.00">
                  <c:v>4405.4139999999998</c:v>
                </c:pt>
                <c:pt idx="8045" formatCode="0.00">
                  <c:v>4405.4409999999998</c:v>
                </c:pt>
                <c:pt idx="8046" formatCode="0.00">
                  <c:v>4405.45</c:v>
                </c:pt>
                <c:pt idx="8047" formatCode="0.00">
                  <c:v>4405.3859999999995</c:v>
                </c:pt>
                <c:pt idx="8048" formatCode="0.00">
                  <c:v>4405.4359999999997</c:v>
                </c:pt>
                <c:pt idx="8049" formatCode="0.00">
                  <c:v>4405.4579999999996</c:v>
                </c:pt>
                <c:pt idx="8050" formatCode="0.00">
                  <c:v>4405.4049999999997</c:v>
                </c:pt>
                <c:pt idx="8051" formatCode="0.00">
                  <c:v>4405.4030000000002</c:v>
                </c:pt>
                <c:pt idx="8052" formatCode="0.00">
                  <c:v>4405.3919999999998</c:v>
                </c:pt>
                <c:pt idx="8053" formatCode="0.00">
                  <c:v>4405.3159999999998</c:v>
                </c:pt>
                <c:pt idx="8054" formatCode="0.00">
                  <c:v>4405.2860000000001</c:v>
                </c:pt>
                <c:pt idx="8055" formatCode="0.00">
                  <c:v>4405.3999999999996</c:v>
                </c:pt>
                <c:pt idx="8056" formatCode="0.00">
                  <c:v>4405.259</c:v>
                </c:pt>
                <c:pt idx="8057" formatCode="0.00">
                  <c:v>4405.2759999999998</c:v>
                </c:pt>
                <c:pt idx="8058" formatCode="0.00">
                  <c:v>4405.3059999999996</c:v>
                </c:pt>
                <c:pt idx="8059" formatCode="0.00">
                  <c:v>4405.2789999999995</c:v>
                </c:pt>
                <c:pt idx="8060" formatCode="0.00">
                  <c:v>4405.299</c:v>
                </c:pt>
                <c:pt idx="8061" formatCode="0.00">
                  <c:v>4405.3450000000003</c:v>
                </c:pt>
                <c:pt idx="8062" formatCode="0.00">
                  <c:v>4405.2929999999997</c:v>
                </c:pt>
                <c:pt idx="8063" formatCode="0.00">
                  <c:v>4405.2619999999997</c:v>
                </c:pt>
                <c:pt idx="8064" formatCode="0.00">
                  <c:v>4405.2889999999998</c:v>
                </c:pt>
                <c:pt idx="8065" formatCode="0.00">
                  <c:v>4405.2370000000001</c:v>
                </c:pt>
                <c:pt idx="8066" formatCode="0.00">
                  <c:v>4405.2449999999999</c:v>
                </c:pt>
                <c:pt idx="8067" formatCode="0.00">
                  <c:v>4405.2839999999997</c:v>
                </c:pt>
                <c:pt idx="8068" formatCode="0.00">
                  <c:v>4405.1620000000003</c:v>
                </c:pt>
                <c:pt idx="8069" formatCode="0.00">
                  <c:v>4405.1719999999996</c:v>
                </c:pt>
                <c:pt idx="8070" formatCode="0.00">
                  <c:v>4405.2119999999995</c:v>
                </c:pt>
                <c:pt idx="8071" formatCode="0.00">
                  <c:v>4405.1889999999994</c:v>
                </c:pt>
                <c:pt idx="8072" formatCode="0.00">
                  <c:v>4405.1869999999999</c:v>
                </c:pt>
                <c:pt idx="8073" formatCode="0.00">
                  <c:v>4405.2089999999998</c:v>
                </c:pt>
                <c:pt idx="8074" formatCode="0.00">
                  <c:v>4405.2209999999995</c:v>
                </c:pt>
                <c:pt idx="8075" formatCode="0.00">
                  <c:v>4405.2339999999995</c:v>
                </c:pt>
                <c:pt idx="8076" formatCode="0.00">
                  <c:v>4405.2529999999997</c:v>
                </c:pt>
                <c:pt idx="8077" formatCode="0.00">
                  <c:v>4405.2579999999998</c:v>
                </c:pt>
                <c:pt idx="8078" formatCode="0.00">
                  <c:v>4405.2079999999996</c:v>
                </c:pt>
                <c:pt idx="8079" formatCode="0.00">
                  <c:v>4405.2169999999996</c:v>
                </c:pt>
                <c:pt idx="8080" formatCode="0.00">
                  <c:v>4405.1559999999999</c:v>
                </c:pt>
                <c:pt idx="8081" formatCode="0.00">
                  <c:v>4405.1390000000001</c:v>
                </c:pt>
                <c:pt idx="8082" formatCode="0.00">
                  <c:v>4405.1449999999995</c:v>
                </c:pt>
                <c:pt idx="8083" formatCode="0.00">
                  <c:v>4405.1390000000001</c:v>
                </c:pt>
                <c:pt idx="8084" formatCode="0.00">
                  <c:v>4405.1149999999998</c:v>
                </c:pt>
                <c:pt idx="8085" formatCode="0.00">
                  <c:v>4405.143</c:v>
                </c:pt>
                <c:pt idx="8086" formatCode="0.00">
                  <c:v>4405.0999999999995</c:v>
                </c:pt>
                <c:pt idx="8087" formatCode="0.00">
                  <c:v>4405.0649999999996</c:v>
                </c:pt>
                <c:pt idx="8088" formatCode="0.00">
                  <c:v>4405.08</c:v>
                </c:pt>
                <c:pt idx="8089" formatCode="0.00">
                  <c:v>4405.0739999999996</c:v>
                </c:pt>
                <c:pt idx="8090" formatCode="0.00">
                  <c:v>4405.0569999999998</c:v>
                </c:pt>
                <c:pt idx="8091" formatCode="0.00">
                  <c:v>4405.0259999999998</c:v>
                </c:pt>
                <c:pt idx="8092" formatCode="0.00">
                  <c:v>4405.0050000000001</c:v>
                </c:pt>
                <c:pt idx="8093" formatCode="0.00">
                  <c:v>4404.9719999999998</c:v>
                </c:pt>
                <c:pt idx="8094" formatCode="0.00">
                  <c:v>4404.982</c:v>
                </c:pt>
                <c:pt idx="8095" formatCode="0.00">
                  <c:v>4404.9539999999997</c:v>
                </c:pt>
                <c:pt idx="8096" formatCode="0.00">
                  <c:v>4404.9639999999999</c:v>
                </c:pt>
                <c:pt idx="8097" formatCode="0.00">
                  <c:v>4404.9520000000002</c:v>
                </c:pt>
                <c:pt idx="8098" formatCode="0.00">
                  <c:v>4404.9340000000002</c:v>
                </c:pt>
                <c:pt idx="8099" formatCode="0.00">
                  <c:v>4404.9160000000002</c:v>
                </c:pt>
                <c:pt idx="8100" formatCode="0.00">
                  <c:v>4404.9210000000003</c:v>
                </c:pt>
                <c:pt idx="8101" formatCode="0.00">
                  <c:v>4404.9569999999994</c:v>
                </c:pt>
                <c:pt idx="8102" formatCode="0.00">
                  <c:v>4404.9589999999998</c:v>
                </c:pt>
                <c:pt idx="8103" formatCode="0.00">
                  <c:v>4404.9719999999998</c:v>
                </c:pt>
                <c:pt idx="8104" formatCode="0.00">
                  <c:v>4404.942</c:v>
                </c:pt>
                <c:pt idx="8105" formatCode="0.00">
                  <c:v>4404.9139999999998</c:v>
                </c:pt>
                <c:pt idx="8106" formatCode="0.00">
                  <c:v>4404.9290000000001</c:v>
                </c:pt>
                <c:pt idx="8107" formatCode="0.00">
                  <c:v>4404.9259999999995</c:v>
                </c:pt>
                <c:pt idx="8108" formatCode="0.00">
                  <c:v>4404.97</c:v>
                </c:pt>
                <c:pt idx="8109" formatCode="0.00">
                  <c:v>4404.9880000000003</c:v>
                </c:pt>
                <c:pt idx="8110" formatCode="0.00">
                  <c:v>4404.973</c:v>
                </c:pt>
                <c:pt idx="8111" formatCode="0.00">
                  <c:v>4404.9659999999994</c:v>
                </c:pt>
                <c:pt idx="8112" formatCode="0.00">
                  <c:v>4404.9589999999998</c:v>
                </c:pt>
                <c:pt idx="8113" formatCode="0.00">
                  <c:v>4404.9139999999998</c:v>
                </c:pt>
                <c:pt idx="8114" formatCode="0.00">
                  <c:v>4404.9359999999997</c:v>
                </c:pt>
                <c:pt idx="8115" formatCode="0.00">
                  <c:v>4404.9369999999999</c:v>
                </c:pt>
                <c:pt idx="8116" formatCode="0.00">
                  <c:v>4404.8859999999995</c:v>
                </c:pt>
                <c:pt idx="8117" formatCode="0.00">
                  <c:v>4404.875</c:v>
                </c:pt>
                <c:pt idx="8118" formatCode="0.00">
                  <c:v>4404.8450000000003</c:v>
                </c:pt>
                <c:pt idx="8119" formatCode="0.00">
                  <c:v>4404.8229999999994</c:v>
                </c:pt>
                <c:pt idx="8120" formatCode="0.00">
                  <c:v>4404.8249999999998</c:v>
                </c:pt>
                <c:pt idx="8121" formatCode="0.00">
                  <c:v>4404.8469999999998</c:v>
                </c:pt>
                <c:pt idx="8122" formatCode="0.00">
                  <c:v>4404.8099999999995</c:v>
                </c:pt>
                <c:pt idx="8123" formatCode="0.00">
                  <c:v>4404.8009999999995</c:v>
                </c:pt>
                <c:pt idx="8124" formatCode="0.00">
                  <c:v>4404.7659999999996</c:v>
                </c:pt>
                <c:pt idx="8125" formatCode="0.00">
                  <c:v>4404.7330000000002</c:v>
                </c:pt>
                <c:pt idx="8126" formatCode="0.00">
                  <c:v>4404.7579999999998</c:v>
                </c:pt>
                <c:pt idx="8127" formatCode="0.00">
                  <c:v>4404.7439999999997</c:v>
                </c:pt>
                <c:pt idx="8128" formatCode="0.00">
                  <c:v>4404.6849999999995</c:v>
                </c:pt>
                <c:pt idx="8129" formatCode="0.00">
                  <c:v>4404.7</c:v>
                </c:pt>
                <c:pt idx="8130" formatCode="0.00">
                  <c:v>4404.6959999999999</c:v>
                </c:pt>
                <c:pt idx="8131" formatCode="0.00">
                  <c:v>4404.6639999999998</c:v>
                </c:pt>
                <c:pt idx="8132" formatCode="0.00">
                  <c:v>4404.7349999999997</c:v>
                </c:pt>
                <c:pt idx="8133" formatCode="0.00">
                  <c:v>4404.7870000000003</c:v>
                </c:pt>
                <c:pt idx="8134" formatCode="0.00">
                  <c:v>4404.7219999999998</c:v>
                </c:pt>
                <c:pt idx="8135" formatCode="0.00">
                  <c:v>4404.7510000000002</c:v>
                </c:pt>
                <c:pt idx="8136" formatCode="0.00">
                  <c:v>4404.7479999999996</c:v>
                </c:pt>
                <c:pt idx="8137" formatCode="0.00">
                  <c:v>4404.7339999999995</c:v>
                </c:pt>
                <c:pt idx="8138" formatCode="0.00">
                  <c:v>4404.7969999999996</c:v>
                </c:pt>
                <c:pt idx="8139" formatCode="0.00">
                  <c:v>4404.8419999999996</c:v>
                </c:pt>
                <c:pt idx="8140" formatCode="0.00">
                  <c:v>4404.799</c:v>
                </c:pt>
                <c:pt idx="8141" formatCode="0.00">
                  <c:v>4404.8519999999999</c:v>
                </c:pt>
                <c:pt idx="8142" formatCode="0.00">
                  <c:v>4404.88</c:v>
                </c:pt>
                <c:pt idx="8143" formatCode="0.00">
                  <c:v>4404.808</c:v>
                </c:pt>
                <c:pt idx="8144" formatCode="0.00">
                  <c:v>4404.8029999999999</c:v>
                </c:pt>
                <c:pt idx="8145" formatCode="0.00">
                  <c:v>4404.7960000000003</c:v>
                </c:pt>
                <c:pt idx="8146" formatCode="0.00">
                  <c:v>4404.7609999999995</c:v>
                </c:pt>
                <c:pt idx="8147" formatCode="0.00">
                  <c:v>4404.7939999999999</c:v>
                </c:pt>
                <c:pt idx="8148" formatCode="0.00">
                  <c:v>4404.8189999999995</c:v>
                </c:pt>
                <c:pt idx="8149" formatCode="0.00">
                  <c:v>4404.7559999999994</c:v>
                </c:pt>
                <c:pt idx="8150" formatCode="0.00">
                  <c:v>4404.7919999999995</c:v>
                </c:pt>
                <c:pt idx="8151" formatCode="0.00">
                  <c:v>4404.8270000000002</c:v>
                </c:pt>
                <c:pt idx="8152" formatCode="0.00">
                  <c:v>4404.8229999999994</c:v>
                </c:pt>
                <c:pt idx="8153" formatCode="0.00">
                  <c:v>4404.7690000000002</c:v>
                </c:pt>
                <c:pt idx="8154" formatCode="0.00">
                  <c:v>4404.8189999999995</c:v>
                </c:pt>
                <c:pt idx="8155" formatCode="0.00">
                  <c:v>4404.6859999999997</c:v>
                </c:pt>
                <c:pt idx="8156" formatCode="0.00">
                  <c:v>4404.7519999999995</c:v>
                </c:pt>
                <c:pt idx="8157" formatCode="0.00">
                  <c:v>4404.7659999999996</c:v>
                </c:pt>
                <c:pt idx="8158" formatCode="0.00">
                  <c:v>4404.7479999999996</c:v>
                </c:pt>
                <c:pt idx="8159" formatCode="0.00">
                  <c:v>4404.701</c:v>
                </c:pt>
                <c:pt idx="8160" formatCode="0.00">
                  <c:v>4404.72</c:v>
                </c:pt>
                <c:pt idx="8161" formatCode="0.00">
                  <c:v>4404.6189999999997</c:v>
                </c:pt>
                <c:pt idx="8162" formatCode="0.00">
                  <c:v>4404.5720000000001</c:v>
                </c:pt>
                <c:pt idx="8163" formatCode="0.00">
                  <c:v>4404.5749999999998</c:v>
                </c:pt>
                <c:pt idx="8164" formatCode="0.00">
                  <c:v>4404.5159999999996</c:v>
                </c:pt>
                <c:pt idx="8165" formatCode="0.00">
                  <c:v>4404.51</c:v>
                </c:pt>
                <c:pt idx="8166" formatCode="0.00">
                  <c:v>4404.5410000000002</c:v>
                </c:pt>
                <c:pt idx="8167" formatCode="0.00">
                  <c:v>4404.5519999999997</c:v>
                </c:pt>
                <c:pt idx="8168" formatCode="0.00">
                  <c:v>4404.4889999999996</c:v>
                </c:pt>
                <c:pt idx="8169" formatCode="0.00">
                  <c:v>4404.527</c:v>
                </c:pt>
                <c:pt idx="8170" formatCode="0.00">
                  <c:v>4404.4439999999995</c:v>
                </c:pt>
                <c:pt idx="8171" formatCode="0.00">
                  <c:v>4404.3919999999998</c:v>
                </c:pt>
                <c:pt idx="8172" formatCode="0.00">
                  <c:v>4404.4089999999997</c:v>
                </c:pt>
                <c:pt idx="8173" formatCode="0.00">
                  <c:v>4404.3819999999996</c:v>
                </c:pt>
                <c:pt idx="8174" formatCode="0.00">
                  <c:v>4404.4110000000001</c:v>
                </c:pt>
                <c:pt idx="8175" formatCode="0.00">
                  <c:v>4404.4380000000001</c:v>
                </c:pt>
                <c:pt idx="8176" formatCode="0.00">
                  <c:v>4404.3789999999999</c:v>
                </c:pt>
                <c:pt idx="8177" formatCode="0.00">
                  <c:v>4404.3630000000003</c:v>
                </c:pt>
                <c:pt idx="8178" formatCode="0.00">
                  <c:v>4404.393</c:v>
                </c:pt>
                <c:pt idx="8179" formatCode="0.00">
                  <c:v>4404.4439999999995</c:v>
                </c:pt>
                <c:pt idx="8180" formatCode="0.00">
                  <c:v>4404.451</c:v>
                </c:pt>
                <c:pt idx="8181" formatCode="0.00">
                  <c:v>4404.4989999999998</c:v>
                </c:pt>
                <c:pt idx="8182" formatCode="0.00">
                  <c:v>4404.4880000000003</c:v>
                </c:pt>
                <c:pt idx="8183" formatCode="0.00">
                  <c:v>4404.4690000000001</c:v>
                </c:pt>
                <c:pt idx="8184" formatCode="0.00">
                  <c:v>4404.482</c:v>
                </c:pt>
                <c:pt idx="8185" formatCode="0.00">
                  <c:v>4404.5119999999997</c:v>
                </c:pt>
                <c:pt idx="8186" formatCode="0.00">
                  <c:v>4404.5619999999999</c:v>
                </c:pt>
                <c:pt idx="8187" formatCode="0.00">
                  <c:v>4404.5950000000003</c:v>
                </c:pt>
                <c:pt idx="8188" formatCode="0.00">
                  <c:v>4404.5770000000002</c:v>
                </c:pt>
                <c:pt idx="8189" formatCode="0.00">
                  <c:v>4404.5320000000002</c:v>
                </c:pt>
                <c:pt idx="8190" formatCode="0.00">
                  <c:v>4404.5569999999998</c:v>
                </c:pt>
                <c:pt idx="8191" formatCode="0.00">
                  <c:v>4404.4679999999998</c:v>
                </c:pt>
                <c:pt idx="8192" formatCode="0.00">
                  <c:v>4404.4690000000001</c:v>
                </c:pt>
                <c:pt idx="8193" formatCode="0.00">
                  <c:v>4404.4939999999997</c:v>
                </c:pt>
                <c:pt idx="8194" formatCode="0.00">
                  <c:v>4404.4740000000002</c:v>
                </c:pt>
                <c:pt idx="8195" formatCode="0.00">
                  <c:v>4404.4669999999996</c:v>
                </c:pt>
                <c:pt idx="8196" formatCode="0.00">
                  <c:v>4404.4610000000002</c:v>
                </c:pt>
                <c:pt idx="8197" formatCode="0.00">
                  <c:v>4404.442</c:v>
                </c:pt>
                <c:pt idx="8198" formatCode="0.00">
                  <c:v>4404.451</c:v>
                </c:pt>
                <c:pt idx="8199" formatCode="0.00">
                  <c:v>4404.46</c:v>
                </c:pt>
                <c:pt idx="8200" formatCode="0.00">
                  <c:v>4404.4340000000002</c:v>
                </c:pt>
                <c:pt idx="8201" formatCode="0.00">
                  <c:v>4404.46</c:v>
                </c:pt>
                <c:pt idx="8202" formatCode="0.00">
                  <c:v>4404.4579999999996</c:v>
                </c:pt>
                <c:pt idx="8203" formatCode="0.00">
                  <c:v>4404.4669999999996</c:v>
                </c:pt>
                <c:pt idx="8204" formatCode="0.00">
                  <c:v>4404.4669999999996</c:v>
                </c:pt>
                <c:pt idx="8205" formatCode="0.00">
                  <c:v>4404.4929999999995</c:v>
                </c:pt>
                <c:pt idx="8206" formatCode="0.00">
                  <c:v>4404.4870000000001</c:v>
                </c:pt>
                <c:pt idx="8207" formatCode="0.00">
                  <c:v>4404.4970000000003</c:v>
                </c:pt>
                <c:pt idx="8208" formatCode="0.00">
                  <c:v>4404.47</c:v>
                </c:pt>
                <c:pt idx="8209" formatCode="0.00">
                  <c:v>4404.3639999999996</c:v>
                </c:pt>
                <c:pt idx="8210" formatCode="0.00">
                  <c:v>4404.393</c:v>
                </c:pt>
                <c:pt idx="8211" formatCode="0.00">
                  <c:v>4404.4269999999997</c:v>
                </c:pt>
                <c:pt idx="8212" formatCode="0.00">
                  <c:v>4404.41</c:v>
                </c:pt>
                <c:pt idx="8213" formatCode="0.00">
                  <c:v>4404.4309999999996</c:v>
                </c:pt>
                <c:pt idx="8214" formatCode="0.00">
                  <c:v>4404.4279999999999</c:v>
                </c:pt>
                <c:pt idx="8215" formatCode="0.00">
                  <c:v>4404.3909999999996</c:v>
                </c:pt>
                <c:pt idx="8216" formatCode="0.00">
                  <c:v>4404.4389999999994</c:v>
                </c:pt>
                <c:pt idx="8217" formatCode="0.00">
                  <c:v>4404.4549999999999</c:v>
                </c:pt>
                <c:pt idx="8218" formatCode="0.00">
                  <c:v>4404.4179999999997</c:v>
                </c:pt>
                <c:pt idx="8219" formatCode="0.00">
                  <c:v>4404.4569999999994</c:v>
                </c:pt>
                <c:pt idx="8220" formatCode="0.00">
                  <c:v>4404.4839999999995</c:v>
                </c:pt>
                <c:pt idx="8221" formatCode="0.00">
                  <c:v>4404.4539999999997</c:v>
                </c:pt>
                <c:pt idx="8222" formatCode="0.00">
                  <c:v>4404.4920000000002</c:v>
                </c:pt>
                <c:pt idx="8223" formatCode="0.00">
                  <c:v>4404.5339999999997</c:v>
                </c:pt>
                <c:pt idx="8224" formatCode="0.00">
                  <c:v>4404.5069999999996</c:v>
                </c:pt>
                <c:pt idx="8225" formatCode="0.00">
                  <c:v>4404.4970000000003</c:v>
                </c:pt>
                <c:pt idx="8226" formatCode="0.00">
                  <c:v>4404.4939999999997</c:v>
                </c:pt>
                <c:pt idx="8227" formatCode="0.00">
                  <c:v>4404.442</c:v>
                </c:pt>
                <c:pt idx="8228" formatCode="0.00">
                  <c:v>4404.4709999999995</c:v>
                </c:pt>
                <c:pt idx="8229" formatCode="0.00">
                  <c:v>4404.473</c:v>
                </c:pt>
                <c:pt idx="8230" formatCode="0.00">
                  <c:v>4404.4430000000002</c:v>
                </c:pt>
                <c:pt idx="8231" formatCode="0.00">
                  <c:v>4404.4589999999998</c:v>
                </c:pt>
                <c:pt idx="8232" formatCode="0.00">
                  <c:v>4404.4679999999998</c:v>
                </c:pt>
                <c:pt idx="8233" formatCode="0.00">
                  <c:v>4404.4319999999998</c:v>
                </c:pt>
                <c:pt idx="8234" formatCode="0.00">
                  <c:v>4404.4319999999998</c:v>
                </c:pt>
                <c:pt idx="8235" formatCode="0.00">
                  <c:v>4404.4409999999998</c:v>
                </c:pt>
                <c:pt idx="8236" formatCode="0.00">
                  <c:v>4404.4079999999994</c:v>
                </c:pt>
                <c:pt idx="8237" formatCode="0.00">
                  <c:v>4404.4359999999997</c:v>
                </c:pt>
                <c:pt idx="8238" formatCode="0.00">
                  <c:v>4404.4849999999997</c:v>
                </c:pt>
                <c:pt idx="8239" formatCode="0.00">
                  <c:v>4404.4279999999999</c:v>
                </c:pt>
                <c:pt idx="8240" formatCode="0.00">
                  <c:v>4404.4709999999995</c:v>
                </c:pt>
                <c:pt idx="8241" formatCode="0.00">
                  <c:v>4404.5209999999997</c:v>
                </c:pt>
                <c:pt idx="8242" formatCode="0.00">
                  <c:v>4404.51</c:v>
                </c:pt>
                <c:pt idx="8243" formatCode="0.00">
                  <c:v>4404.4780000000001</c:v>
                </c:pt>
                <c:pt idx="8244" formatCode="0.00">
                  <c:v>4404.4610000000002</c:v>
                </c:pt>
                <c:pt idx="8245" formatCode="0.00">
                  <c:v>4404.4250000000002</c:v>
                </c:pt>
                <c:pt idx="8246" formatCode="0.00">
                  <c:v>4404.4179999999997</c:v>
                </c:pt>
                <c:pt idx="8247" formatCode="0.00">
                  <c:v>4404.4369999999999</c:v>
                </c:pt>
                <c:pt idx="8248" formatCode="0.00">
                  <c:v>4404.3809999999994</c:v>
                </c:pt>
                <c:pt idx="8249" formatCode="0.00">
                  <c:v>4404.3580000000002</c:v>
                </c:pt>
                <c:pt idx="8250" formatCode="0.00">
                  <c:v>4404.3940000000002</c:v>
                </c:pt>
                <c:pt idx="8251" formatCode="0.00">
                  <c:v>4404.3589999999995</c:v>
                </c:pt>
                <c:pt idx="8252" formatCode="0.00">
                  <c:v>4404.32</c:v>
                </c:pt>
                <c:pt idx="8253" formatCode="0.00">
                  <c:v>4404.3029999999999</c:v>
                </c:pt>
                <c:pt idx="8254" formatCode="0.00">
                  <c:v>4404.2449999999999</c:v>
                </c:pt>
                <c:pt idx="8255" formatCode="0.00">
                  <c:v>4404.1959999999999</c:v>
                </c:pt>
                <c:pt idx="8256" formatCode="0.00">
                  <c:v>4404.2079999999996</c:v>
                </c:pt>
                <c:pt idx="8257" formatCode="0.00">
                  <c:v>4404.1729999999998</c:v>
                </c:pt>
                <c:pt idx="8258" formatCode="0.00">
                  <c:v>4404.1710000000003</c:v>
                </c:pt>
                <c:pt idx="8259" formatCode="0.00">
                  <c:v>4404.192</c:v>
                </c:pt>
                <c:pt idx="8260" formatCode="0.00">
                  <c:v>4404.1109999999999</c:v>
                </c:pt>
                <c:pt idx="8261" formatCode="0.00">
                  <c:v>4404.0680000000002</c:v>
                </c:pt>
                <c:pt idx="8262" formatCode="0.00">
                  <c:v>4404.0609999999997</c:v>
                </c:pt>
                <c:pt idx="8263" formatCode="0.00">
                  <c:v>4404.07</c:v>
                </c:pt>
                <c:pt idx="8264" formatCode="0.00">
                  <c:v>4404.0999999999995</c:v>
                </c:pt>
                <c:pt idx="8265" formatCode="0.00">
                  <c:v>4404.16</c:v>
                </c:pt>
                <c:pt idx="8266" formatCode="0.00">
                  <c:v>4404.0959999999995</c:v>
                </c:pt>
                <c:pt idx="8267" formatCode="0.00">
                  <c:v>4404.0329999999994</c:v>
                </c:pt>
                <c:pt idx="8268" formatCode="0.00">
                  <c:v>4404.0529999999999</c:v>
                </c:pt>
                <c:pt idx="8269" formatCode="0.00">
                  <c:v>4404.0869999999995</c:v>
                </c:pt>
                <c:pt idx="8270" formatCode="0.00">
                  <c:v>4404.1309999999994</c:v>
                </c:pt>
                <c:pt idx="8271" formatCode="0.00">
                  <c:v>4404.1589999999997</c:v>
                </c:pt>
                <c:pt idx="8272" formatCode="0.00">
                  <c:v>4404.0919999999996</c:v>
                </c:pt>
                <c:pt idx="8273" formatCode="0.00">
                  <c:v>4404.0680000000002</c:v>
                </c:pt>
                <c:pt idx="8274" formatCode="0.00">
                  <c:v>4404.107</c:v>
                </c:pt>
                <c:pt idx="8275" formatCode="0.00">
                  <c:v>4404.1120000000001</c:v>
                </c:pt>
                <c:pt idx="8276" formatCode="0.00">
                  <c:v>4404.1530000000002</c:v>
                </c:pt>
                <c:pt idx="8277" formatCode="0.00">
                  <c:v>4404.2330000000002</c:v>
                </c:pt>
                <c:pt idx="8278" formatCode="0.00">
                  <c:v>4404.2</c:v>
                </c:pt>
                <c:pt idx="8279" formatCode="0.00">
                  <c:v>4404.1639999999998</c:v>
                </c:pt>
                <c:pt idx="8280" formatCode="0.00">
                  <c:v>4404.1679999999997</c:v>
                </c:pt>
                <c:pt idx="8281" formatCode="0.00">
                  <c:v>4404.1719999999996</c:v>
                </c:pt>
                <c:pt idx="8282" formatCode="0.00">
                  <c:v>4404.2110000000002</c:v>
                </c:pt>
                <c:pt idx="8283" formatCode="0.00">
                  <c:v>4404.2259999999997</c:v>
                </c:pt>
                <c:pt idx="8284" formatCode="0.00">
                  <c:v>4404.17</c:v>
                </c:pt>
                <c:pt idx="8285" formatCode="0.00">
                  <c:v>4404.1279999999997</c:v>
                </c:pt>
                <c:pt idx="8286" formatCode="0.00">
                  <c:v>4404.0919999999996</c:v>
                </c:pt>
                <c:pt idx="8287" formatCode="0.00">
                  <c:v>4404.0689999999995</c:v>
                </c:pt>
                <c:pt idx="8288" formatCode="0.00">
                  <c:v>4404.0869999999995</c:v>
                </c:pt>
                <c:pt idx="8289" formatCode="0.00">
                  <c:v>4404.0999999999995</c:v>
                </c:pt>
                <c:pt idx="8290" formatCode="0.00">
                  <c:v>4404.058</c:v>
                </c:pt>
                <c:pt idx="8291" formatCode="0.00">
                  <c:v>4404.0460000000003</c:v>
                </c:pt>
                <c:pt idx="8292" formatCode="0.00">
                  <c:v>4404.0370000000003</c:v>
                </c:pt>
                <c:pt idx="8293" formatCode="0.00">
                  <c:v>4404.0259999999998</c:v>
                </c:pt>
                <c:pt idx="8294" formatCode="0.00">
                  <c:v>4404.0999999999995</c:v>
                </c:pt>
                <c:pt idx="8295" formatCode="0.00">
                  <c:v>4404.1130000000003</c:v>
                </c:pt>
                <c:pt idx="8296" formatCode="0.00">
                  <c:v>4404.0869999999995</c:v>
                </c:pt>
                <c:pt idx="8297" formatCode="0.00">
                  <c:v>4404.0879999999997</c:v>
                </c:pt>
                <c:pt idx="8298" formatCode="0.00">
                  <c:v>4404.0879999999997</c:v>
                </c:pt>
                <c:pt idx="8299" formatCode="0.00">
                  <c:v>4404.0639999999994</c:v>
                </c:pt>
                <c:pt idx="8300" formatCode="0.00">
                  <c:v>4404.107</c:v>
                </c:pt>
                <c:pt idx="8301" formatCode="0.00">
                  <c:v>4404.1229999999996</c:v>
                </c:pt>
                <c:pt idx="8302" formatCode="0.00">
                  <c:v>4404.0479999999998</c:v>
                </c:pt>
                <c:pt idx="8303" formatCode="0.00">
                  <c:v>4404.0519999999997</c:v>
                </c:pt>
                <c:pt idx="8304" formatCode="0.00">
                  <c:v>4404.0119999999997</c:v>
                </c:pt>
                <c:pt idx="8305" formatCode="0.00">
                  <c:v>4404.0050000000001</c:v>
                </c:pt>
                <c:pt idx="8306" formatCode="0.00">
                  <c:v>4404.0519999999997</c:v>
                </c:pt>
                <c:pt idx="8307" formatCode="0.00">
                  <c:v>4404.076</c:v>
                </c:pt>
                <c:pt idx="8308" formatCode="0.00">
                  <c:v>4404.05</c:v>
                </c:pt>
                <c:pt idx="8309" formatCode="0.00">
                  <c:v>4404.0639999999994</c:v>
                </c:pt>
                <c:pt idx="8310" formatCode="0.00">
                  <c:v>4404.0590000000002</c:v>
                </c:pt>
                <c:pt idx="8311" formatCode="0.00">
                  <c:v>4404.0219999999999</c:v>
                </c:pt>
                <c:pt idx="8312" formatCode="0.00">
                  <c:v>4404.0720000000001</c:v>
                </c:pt>
                <c:pt idx="8313" formatCode="0.00">
                  <c:v>4404.107</c:v>
                </c:pt>
                <c:pt idx="8314" formatCode="0.00">
                  <c:v>4404.0519999999997</c:v>
                </c:pt>
                <c:pt idx="8315" formatCode="0.00">
                  <c:v>4404.0739999999996</c:v>
                </c:pt>
                <c:pt idx="8316" formatCode="0.00">
                  <c:v>4404.0839999999998</c:v>
                </c:pt>
                <c:pt idx="8317" formatCode="0.00">
                  <c:v>4404.0519999999997</c:v>
                </c:pt>
                <c:pt idx="8318" formatCode="0.00">
                  <c:v>4404.0550000000003</c:v>
                </c:pt>
                <c:pt idx="8319" formatCode="0.00">
                  <c:v>4404.0889999999999</c:v>
                </c:pt>
                <c:pt idx="8320" formatCode="0.00">
                  <c:v>4404.0050000000001</c:v>
                </c:pt>
                <c:pt idx="8321" formatCode="0.00">
                  <c:v>4404.0259999999998</c:v>
                </c:pt>
                <c:pt idx="8322" formatCode="0.00">
                  <c:v>4404.0450000000001</c:v>
                </c:pt>
                <c:pt idx="8323" formatCode="0.00">
                  <c:v>4403.9920000000002</c:v>
                </c:pt>
                <c:pt idx="8324" formatCode="0.00">
                  <c:v>4404.0249999999996</c:v>
                </c:pt>
                <c:pt idx="8325" formatCode="0.00">
                  <c:v>4404.0940000000001</c:v>
                </c:pt>
                <c:pt idx="8326" formatCode="0.00">
                  <c:v>4404.0199999999995</c:v>
                </c:pt>
                <c:pt idx="8327" formatCode="0.00">
                  <c:v>4404.0349999999999</c:v>
                </c:pt>
                <c:pt idx="8328" formatCode="0.00">
                  <c:v>4404.0929999999998</c:v>
                </c:pt>
                <c:pt idx="8329" formatCode="0.00">
                  <c:v>4404.0869999999995</c:v>
                </c:pt>
                <c:pt idx="8330" formatCode="0.00">
                  <c:v>4403.9679999999998</c:v>
                </c:pt>
                <c:pt idx="8331" formatCode="0.00">
                  <c:v>4404.0479999999998</c:v>
                </c:pt>
                <c:pt idx="8332" formatCode="0.00">
                  <c:v>4403.9989999999998</c:v>
                </c:pt>
                <c:pt idx="8333" formatCode="0.00">
                  <c:v>4404.027</c:v>
                </c:pt>
                <c:pt idx="8334" formatCode="0.00">
                  <c:v>4404.0889999999999</c:v>
                </c:pt>
                <c:pt idx="8335" formatCode="0.00">
                  <c:v>4404.1229999999996</c:v>
                </c:pt>
                <c:pt idx="8336" formatCode="0.00">
                  <c:v>4404.1679999999997</c:v>
                </c:pt>
                <c:pt idx="8337" formatCode="0.00">
                  <c:v>4404.1289999999999</c:v>
                </c:pt>
                <c:pt idx="8338" formatCode="0.00">
                  <c:v>4404.1080000000002</c:v>
                </c:pt>
                <c:pt idx="8339" formatCode="0.00">
                  <c:v>4404.0739999999996</c:v>
                </c:pt>
                <c:pt idx="8340" formatCode="0.00">
                  <c:v>4404.1040000000003</c:v>
                </c:pt>
                <c:pt idx="8341" formatCode="0.00">
                  <c:v>4404.0869999999995</c:v>
                </c:pt>
                <c:pt idx="8342" formatCode="0.00">
                  <c:v>4404.0609999999997</c:v>
                </c:pt>
                <c:pt idx="8343" formatCode="0.00">
                  <c:v>4404.0860000000002</c:v>
                </c:pt>
                <c:pt idx="8344" formatCode="0.00">
                  <c:v>4404.0129999999999</c:v>
                </c:pt>
                <c:pt idx="8345" formatCode="0.00">
                  <c:v>4403.9669999999996</c:v>
                </c:pt>
                <c:pt idx="8346" formatCode="0.00">
                  <c:v>4403.9749999999995</c:v>
                </c:pt>
                <c:pt idx="8347" formatCode="0.00">
                  <c:v>4403.96</c:v>
                </c:pt>
                <c:pt idx="8348" formatCode="0.00">
                  <c:v>4403.9089999999997</c:v>
                </c:pt>
                <c:pt idx="8349" formatCode="0.00">
                  <c:v>4403.9290000000001</c:v>
                </c:pt>
                <c:pt idx="8350" formatCode="0.00">
                  <c:v>4403.8729999999996</c:v>
                </c:pt>
                <c:pt idx="8351" formatCode="0.00">
                  <c:v>4403.8229999999994</c:v>
                </c:pt>
                <c:pt idx="8352" formatCode="0.00">
                  <c:v>4403.82</c:v>
                </c:pt>
                <c:pt idx="8353" formatCode="0.00">
                  <c:v>4403.83</c:v>
                </c:pt>
                <c:pt idx="8354" formatCode="0.00">
                  <c:v>4403.857</c:v>
                </c:pt>
                <c:pt idx="8355" formatCode="0.00">
                  <c:v>4403.9210000000003</c:v>
                </c:pt>
                <c:pt idx="8356" formatCode="0.00">
                  <c:v>4403.9009999999998</c:v>
                </c:pt>
                <c:pt idx="8357" formatCode="0.00">
                  <c:v>4403.8909999999996</c:v>
                </c:pt>
                <c:pt idx="8358" formatCode="0.00">
                  <c:v>4403.9169999999995</c:v>
                </c:pt>
                <c:pt idx="8359" formatCode="0.00">
                  <c:v>4403.9470000000001</c:v>
                </c:pt>
                <c:pt idx="8360" formatCode="0.00">
                  <c:v>4403.942</c:v>
                </c:pt>
                <c:pt idx="8361" formatCode="0.00">
                  <c:v>4403.982</c:v>
                </c:pt>
                <c:pt idx="8362" formatCode="0.00">
                  <c:v>4403.942</c:v>
                </c:pt>
                <c:pt idx="8363" formatCode="0.00">
                  <c:v>4403.9290000000001</c:v>
                </c:pt>
                <c:pt idx="8364" formatCode="0.00">
                  <c:v>4403.9160000000002</c:v>
                </c:pt>
                <c:pt idx="8365" formatCode="0.00">
                  <c:v>4403.9219999999996</c:v>
                </c:pt>
                <c:pt idx="8366" formatCode="0.00">
                  <c:v>4403.95</c:v>
                </c:pt>
                <c:pt idx="8367" formatCode="0.00">
                  <c:v>4403.9979999999996</c:v>
                </c:pt>
                <c:pt idx="8368" formatCode="0.00">
                  <c:v>4403.9690000000001</c:v>
                </c:pt>
                <c:pt idx="8369" formatCode="0.00">
                  <c:v>4403.9619999999995</c:v>
                </c:pt>
                <c:pt idx="8370" formatCode="0.00">
                  <c:v>4403.9439999999995</c:v>
                </c:pt>
                <c:pt idx="8371" formatCode="0.00">
                  <c:v>4403.9279999999999</c:v>
                </c:pt>
                <c:pt idx="8372" formatCode="0.00">
                  <c:v>4403.9290000000001</c:v>
                </c:pt>
                <c:pt idx="8373" formatCode="0.00">
                  <c:v>4403.93</c:v>
                </c:pt>
                <c:pt idx="8374" formatCode="0.00">
                  <c:v>4403.88</c:v>
                </c:pt>
                <c:pt idx="8375" formatCode="0.00">
                  <c:v>4403.8540000000003</c:v>
                </c:pt>
                <c:pt idx="8376" formatCode="0.00">
                  <c:v>4403.8229999999994</c:v>
                </c:pt>
                <c:pt idx="8377" formatCode="0.00">
                  <c:v>4403.7950000000001</c:v>
                </c:pt>
                <c:pt idx="8378" formatCode="0.00">
                  <c:v>4403.8220000000001</c:v>
                </c:pt>
                <c:pt idx="8379" formatCode="0.00">
                  <c:v>4403.8469999999998</c:v>
                </c:pt>
                <c:pt idx="8380" formatCode="0.00">
                  <c:v>4403.82</c:v>
                </c:pt>
                <c:pt idx="8381" formatCode="0.00">
                  <c:v>4403.8739999999998</c:v>
                </c:pt>
                <c:pt idx="8382" formatCode="0.00">
                  <c:v>4403.8779999999997</c:v>
                </c:pt>
                <c:pt idx="8383" formatCode="0.00">
                  <c:v>4403.8710000000001</c:v>
                </c:pt>
                <c:pt idx="8384" formatCode="0.00">
                  <c:v>4403.817</c:v>
                </c:pt>
                <c:pt idx="8385" formatCode="0.00">
                  <c:v>4403.826</c:v>
                </c:pt>
                <c:pt idx="8386" formatCode="0.00">
                  <c:v>4403.7569999999996</c:v>
                </c:pt>
                <c:pt idx="8387" formatCode="0.00">
                  <c:v>4403.7529999999997</c:v>
                </c:pt>
                <c:pt idx="8388" formatCode="0.00">
                  <c:v>4403.7129999999997</c:v>
                </c:pt>
                <c:pt idx="8389" formatCode="0.00">
                  <c:v>4403.6469999999999</c:v>
                </c:pt>
                <c:pt idx="8390" formatCode="0.00">
                  <c:v>4403.7179999999998</c:v>
                </c:pt>
                <c:pt idx="8391" formatCode="0.00">
                  <c:v>4403.7640000000001</c:v>
                </c:pt>
                <c:pt idx="8392" formatCode="0.00">
                  <c:v>4403.7339999999995</c:v>
                </c:pt>
                <c:pt idx="8393" formatCode="0.00">
                  <c:v>4403.7699999999995</c:v>
                </c:pt>
                <c:pt idx="8394" formatCode="0.00">
                  <c:v>4403.79</c:v>
                </c:pt>
                <c:pt idx="8395" formatCode="0.00">
                  <c:v>4403.7870000000003</c:v>
                </c:pt>
                <c:pt idx="8396" formatCode="0.00">
                  <c:v>4403.8040000000001</c:v>
                </c:pt>
                <c:pt idx="8397" formatCode="0.00">
                  <c:v>4403.817</c:v>
                </c:pt>
                <c:pt idx="8398" formatCode="0.00">
                  <c:v>4403.78</c:v>
                </c:pt>
                <c:pt idx="8399" formatCode="0.00">
                  <c:v>4403.8059999999996</c:v>
                </c:pt>
                <c:pt idx="8400" formatCode="0.00">
                  <c:v>4403.8440000000001</c:v>
                </c:pt>
                <c:pt idx="8401" formatCode="0.00">
                  <c:v>4403.8209999999999</c:v>
                </c:pt>
                <c:pt idx="8402" formatCode="0.00">
                  <c:v>4403.8530000000001</c:v>
                </c:pt>
                <c:pt idx="8403" formatCode="0.00">
                  <c:v>4403.8989999999994</c:v>
                </c:pt>
                <c:pt idx="8404" formatCode="0.00">
                  <c:v>4403.9049999999997</c:v>
                </c:pt>
                <c:pt idx="8405" formatCode="0.00">
                  <c:v>4403.9380000000001</c:v>
                </c:pt>
                <c:pt idx="8406" formatCode="0.00">
                  <c:v>4403.9579999999996</c:v>
                </c:pt>
                <c:pt idx="8407" formatCode="0.00">
                  <c:v>4403.8949999999995</c:v>
                </c:pt>
                <c:pt idx="8408" formatCode="0.00">
                  <c:v>4403.8989999999994</c:v>
                </c:pt>
                <c:pt idx="8409" formatCode="0.00">
                  <c:v>4403.9210000000003</c:v>
                </c:pt>
                <c:pt idx="8410" formatCode="0.00">
                  <c:v>4403.8969999999999</c:v>
                </c:pt>
                <c:pt idx="8411" formatCode="0.00">
                  <c:v>4403.9219999999996</c:v>
                </c:pt>
                <c:pt idx="8412" formatCode="0.00">
                  <c:v>4403.9409999999998</c:v>
                </c:pt>
                <c:pt idx="8413" formatCode="0.00">
                  <c:v>4403.866</c:v>
                </c:pt>
                <c:pt idx="8414" formatCode="0.00">
                  <c:v>4403.8379999999997</c:v>
                </c:pt>
                <c:pt idx="8415" formatCode="0.00">
                  <c:v>4403.8069999999998</c:v>
                </c:pt>
                <c:pt idx="8416" formatCode="0.00">
                  <c:v>4403.7179999999998</c:v>
                </c:pt>
                <c:pt idx="8417" formatCode="0.00">
                  <c:v>4403.7169999999996</c:v>
                </c:pt>
                <c:pt idx="8418" formatCode="0.00">
                  <c:v>4403.7330000000002</c:v>
                </c:pt>
                <c:pt idx="8419" formatCode="0.00">
                  <c:v>4403.674</c:v>
                </c:pt>
                <c:pt idx="8420" formatCode="0.00">
                  <c:v>4403.67</c:v>
                </c:pt>
                <c:pt idx="8421" formatCode="0.00">
                  <c:v>4403.6710000000003</c:v>
                </c:pt>
                <c:pt idx="8422" formatCode="0.00">
                  <c:v>4403.6269999999995</c:v>
                </c:pt>
                <c:pt idx="8423" formatCode="0.00">
                  <c:v>4403.6399999999994</c:v>
                </c:pt>
                <c:pt idx="8424" formatCode="0.00">
                  <c:v>4403.6639999999998</c:v>
                </c:pt>
                <c:pt idx="8425" formatCode="0.00">
                  <c:v>4403.6579999999994</c:v>
                </c:pt>
                <c:pt idx="8426" formatCode="0.00">
                  <c:v>4403.6669999999995</c:v>
                </c:pt>
                <c:pt idx="8427" formatCode="0.00">
                  <c:v>4403.6809999999996</c:v>
                </c:pt>
                <c:pt idx="8428" formatCode="0.00">
                  <c:v>4403.6279999999997</c:v>
                </c:pt>
                <c:pt idx="8429" formatCode="0.00">
                  <c:v>4403.634</c:v>
                </c:pt>
                <c:pt idx="8430" formatCode="0.00">
                  <c:v>4403.6549999999997</c:v>
                </c:pt>
                <c:pt idx="8431" formatCode="0.00">
                  <c:v>4403.66</c:v>
                </c:pt>
                <c:pt idx="8432" formatCode="0.00">
                  <c:v>4403.63</c:v>
                </c:pt>
                <c:pt idx="8433" formatCode="0.00">
                  <c:v>4403.6379999999999</c:v>
                </c:pt>
                <c:pt idx="8434" formatCode="0.00">
                  <c:v>4403.5829999999996</c:v>
                </c:pt>
                <c:pt idx="8435" formatCode="0.00">
                  <c:v>4403.5659999999998</c:v>
                </c:pt>
                <c:pt idx="8436" formatCode="0.00">
                  <c:v>4403.59</c:v>
                </c:pt>
                <c:pt idx="8437" formatCode="0.00">
                  <c:v>4403.5839999999998</c:v>
                </c:pt>
                <c:pt idx="8438" formatCode="0.00">
                  <c:v>4403.5410000000002</c:v>
                </c:pt>
                <c:pt idx="8439" formatCode="0.00">
                  <c:v>4403.6350000000002</c:v>
                </c:pt>
                <c:pt idx="8440" formatCode="0.00">
                  <c:v>4403.6109999999999</c:v>
                </c:pt>
                <c:pt idx="8441" formatCode="0.00">
                  <c:v>4403.5950000000003</c:v>
                </c:pt>
                <c:pt idx="8442" formatCode="0.00">
                  <c:v>4403.6350000000002</c:v>
                </c:pt>
                <c:pt idx="8443" formatCode="0.00">
                  <c:v>4403.634</c:v>
                </c:pt>
                <c:pt idx="8444" formatCode="0.00">
                  <c:v>4403.6409999999996</c:v>
                </c:pt>
                <c:pt idx="8445" formatCode="0.00">
                  <c:v>4403.6869999999999</c:v>
                </c:pt>
                <c:pt idx="8446" formatCode="0.00">
                  <c:v>4403.6909999999998</c:v>
                </c:pt>
                <c:pt idx="8447" formatCode="0.00">
                  <c:v>4403.7169999999996</c:v>
                </c:pt>
                <c:pt idx="8448" formatCode="0.00">
                  <c:v>4403.7659999999996</c:v>
                </c:pt>
                <c:pt idx="8449" formatCode="0.00">
                  <c:v>4403.8379999999997</c:v>
                </c:pt>
                <c:pt idx="8450" formatCode="0.00">
                  <c:v>4403.8459999999995</c:v>
                </c:pt>
                <c:pt idx="8451" formatCode="0.00">
                  <c:v>4403.8409999999994</c:v>
                </c:pt>
                <c:pt idx="8452" formatCode="0.00">
                  <c:v>4403.76</c:v>
                </c:pt>
                <c:pt idx="8453" formatCode="0.00">
                  <c:v>4403.6499999999996</c:v>
                </c:pt>
                <c:pt idx="8454" formatCode="0.00">
                  <c:v>4403.6309999999994</c:v>
                </c:pt>
                <c:pt idx="8455" formatCode="0.00">
                  <c:v>4403.6139999999996</c:v>
                </c:pt>
                <c:pt idx="8456" formatCode="0.00">
                  <c:v>4403.6289999999999</c:v>
                </c:pt>
                <c:pt idx="8457" formatCode="0.00">
                  <c:v>4403.652</c:v>
                </c:pt>
                <c:pt idx="8458" formatCode="0.00">
                  <c:v>4403.6099999999997</c:v>
                </c:pt>
                <c:pt idx="8459" formatCode="0.00">
                  <c:v>4403.5559999999996</c:v>
                </c:pt>
                <c:pt idx="8460" formatCode="0.00">
                  <c:v>4403.5439999999999</c:v>
                </c:pt>
                <c:pt idx="8461" formatCode="0.00">
                  <c:v>4403.5879999999997</c:v>
                </c:pt>
                <c:pt idx="8462" formatCode="0.00">
                  <c:v>4403.5770000000002</c:v>
                </c:pt>
                <c:pt idx="8463" formatCode="0.00">
                  <c:v>4403.5770000000002</c:v>
                </c:pt>
                <c:pt idx="8464" formatCode="0.00">
                  <c:v>4403.54</c:v>
                </c:pt>
                <c:pt idx="8465" formatCode="0.00">
                  <c:v>4403.4619999999995</c:v>
                </c:pt>
                <c:pt idx="8466" formatCode="0.00">
                  <c:v>4403.4529999999995</c:v>
                </c:pt>
                <c:pt idx="8467" formatCode="0.00">
                  <c:v>4403.4290000000001</c:v>
                </c:pt>
                <c:pt idx="8468" formatCode="0.00">
                  <c:v>4403.4579999999996</c:v>
                </c:pt>
                <c:pt idx="8469" formatCode="0.00">
                  <c:v>4403.4479999999994</c:v>
                </c:pt>
                <c:pt idx="8470" formatCode="0.00">
                  <c:v>4403.37</c:v>
                </c:pt>
                <c:pt idx="8471" formatCode="0.00">
                  <c:v>4403.3689999999997</c:v>
                </c:pt>
                <c:pt idx="8472" formatCode="0.00">
                  <c:v>4403.3419999999996</c:v>
                </c:pt>
                <c:pt idx="8473" formatCode="0.00">
                  <c:v>4403.3879999999999</c:v>
                </c:pt>
                <c:pt idx="8474" formatCode="0.00">
                  <c:v>4403.4619999999995</c:v>
                </c:pt>
                <c:pt idx="8475" formatCode="0.00">
                  <c:v>4403.4769999999999</c:v>
                </c:pt>
                <c:pt idx="8476" formatCode="0.00">
                  <c:v>4403.5019999999995</c:v>
                </c:pt>
                <c:pt idx="8477" formatCode="0.00">
                  <c:v>4403.4870000000001</c:v>
                </c:pt>
                <c:pt idx="8478" formatCode="0.00">
                  <c:v>4403.46</c:v>
                </c:pt>
                <c:pt idx="8479" formatCode="0.00">
                  <c:v>4403.4749999999995</c:v>
                </c:pt>
                <c:pt idx="8480" formatCode="0.00">
                  <c:v>4403.5219999999999</c:v>
                </c:pt>
                <c:pt idx="8481" formatCode="0.00">
                  <c:v>4403.5129999999999</c:v>
                </c:pt>
                <c:pt idx="8482" formatCode="0.00">
                  <c:v>4403.5249999999996</c:v>
                </c:pt>
                <c:pt idx="8483" formatCode="0.00">
                  <c:v>4403.5770000000002</c:v>
                </c:pt>
                <c:pt idx="8484" formatCode="0.00">
                  <c:v>4403.5919999999996</c:v>
                </c:pt>
                <c:pt idx="8485" formatCode="0.00">
                  <c:v>4403.625</c:v>
                </c:pt>
                <c:pt idx="8486" formatCode="0.00">
                  <c:v>4403.6530000000002</c:v>
                </c:pt>
                <c:pt idx="8487" formatCode="0.00">
                  <c:v>4403.598</c:v>
                </c:pt>
                <c:pt idx="8488" formatCode="0.00">
                  <c:v>4403.5419999999995</c:v>
                </c:pt>
                <c:pt idx="8489" formatCode="0.00">
                  <c:v>4403.5680000000002</c:v>
                </c:pt>
                <c:pt idx="8490" formatCode="0.00">
                  <c:v>4403.5479999999998</c:v>
                </c:pt>
                <c:pt idx="8491" formatCode="0.00">
                  <c:v>4403.5029999999997</c:v>
                </c:pt>
                <c:pt idx="8492" formatCode="0.00">
                  <c:v>4403.5429999999997</c:v>
                </c:pt>
                <c:pt idx="8493" formatCode="0.00">
                  <c:v>4403.57</c:v>
                </c:pt>
                <c:pt idx="8494" formatCode="0.00">
                  <c:v>4403.5370000000003</c:v>
                </c:pt>
                <c:pt idx="8495" formatCode="0.00">
                  <c:v>4403.5639999999994</c:v>
                </c:pt>
                <c:pt idx="8496" formatCode="0.00">
                  <c:v>4403.53</c:v>
                </c:pt>
                <c:pt idx="8497" formatCode="0.00">
                  <c:v>4403.5230000000001</c:v>
                </c:pt>
                <c:pt idx="8498" formatCode="0.00">
                  <c:v>4403.5019999999995</c:v>
                </c:pt>
                <c:pt idx="8499" formatCode="0.00">
                  <c:v>4403.5159999999996</c:v>
                </c:pt>
                <c:pt idx="8500" formatCode="0.00">
                  <c:v>4403.4089999999997</c:v>
                </c:pt>
                <c:pt idx="8501" formatCode="0.00">
                  <c:v>4403.4569999999994</c:v>
                </c:pt>
                <c:pt idx="8502" formatCode="0.00">
                  <c:v>4403.4369999999999</c:v>
                </c:pt>
                <c:pt idx="8503" formatCode="0.00">
                  <c:v>4403.4520000000002</c:v>
                </c:pt>
                <c:pt idx="8504" formatCode="0.00">
                  <c:v>4403.4529999999995</c:v>
                </c:pt>
                <c:pt idx="8505" formatCode="0.00">
                  <c:v>4403.45</c:v>
                </c:pt>
                <c:pt idx="8506" formatCode="0.00">
                  <c:v>4403.375</c:v>
                </c:pt>
                <c:pt idx="8507" formatCode="0.00">
                  <c:v>4403.3549999999996</c:v>
                </c:pt>
                <c:pt idx="8508" formatCode="0.00">
                  <c:v>4403.3519999999999</c:v>
                </c:pt>
                <c:pt idx="8509" formatCode="0.00">
                  <c:v>4403.3789999999999</c:v>
                </c:pt>
                <c:pt idx="8510" formatCode="0.00">
                  <c:v>4403.4179999999997</c:v>
                </c:pt>
                <c:pt idx="8511" formatCode="0.00">
                  <c:v>4403.473</c:v>
                </c:pt>
                <c:pt idx="8512" formatCode="0.00">
                  <c:v>4403.4650000000001</c:v>
                </c:pt>
                <c:pt idx="8513" formatCode="0.00">
                  <c:v>4403.4359999999997</c:v>
                </c:pt>
                <c:pt idx="8514" formatCode="0.00">
                  <c:v>4403.5249999999996</c:v>
                </c:pt>
                <c:pt idx="8515" formatCode="0.00">
                  <c:v>4403.5619999999999</c:v>
                </c:pt>
                <c:pt idx="8516" formatCode="0.00">
                  <c:v>4403.518</c:v>
                </c:pt>
                <c:pt idx="8517" formatCode="0.00">
                  <c:v>4403.5349999999999</c:v>
                </c:pt>
                <c:pt idx="8518" formatCode="0.00">
                  <c:v>4403.5529999999999</c:v>
                </c:pt>
                <c:pt idx="8519" formatCode="0.00">
                  <c:v>4403.567</c:v>
                </c:pt>
                <c:pt idx="8520" formatCode="0.00">
                  <c:v>4403.5889999999999</c:v>
                </c:pt>
                <c:pt idx="8521" formatCode="0.00">
                  <c:v>4403.6130000000003</c:v>
                </c:pt>
                <c:pt idx="8522" formatCode="0.00">
                  <c:v>4403.5280000000002</c:v>
                </c:pt>
                <c:pt idx="8523" formatCode="0.00">
                  <c:v>4403.4269999999997</c:v>
                </c:pt>
                <c:pt idx="8524" formatCode="0.00">
                  <c:v>4403.3909999999996</c:v>
                </c:pt>
                <c:pt idx="8525" formatCode="0.00">
                  <c:v>4403.26</c:v>
                </c:pt>
                <c:pt idx="8526" formatCode="0.00">
                  <c:v>4403.2489999999998</c:v>
                </c:pt>
                <c:pt idx="8527" formatCode="0.00">
                  <c:v>4403.2380000000003</c:v>
                </c:pt>
                <c:pt idx="8528" formatCode="0.00">
                  <c:v>4403.2489999999998</c:v>
                </c:pt>
                <c:pt idx="8529" formatCode="0.00">
                  <c:v>4403.24</c:v>
                </c:pt>
                <c:pt idx="8530" formatCode="0.00">
                  <c:v>4403.1959999999999</c:v>
                </c:pt>
                <c:pt idx="8531" formatCode="0.00">
                  <c:v>4403.0360000000001</c:v>
                </c:pt>
                <c:pt idx="8532" formatCode="0.00">
                  <c:v>4403.0789999999997</c:v>
                </c:pt>
                <c:pt idx="8533" formatCode="0.00">
                  <c:v>4403.1279999999997</c:v>
                </c:pt>
                <c:pt idx="8534" formatCode="0.00">
                  <c:v>4403.08</c:v>
                </c:pt>
                <c:pt idx="8535" formatCode="0.00">
                  <c:v>4403.165</c:v>
                </c:pt>
                <c:pt idx="8536" formatCode="0.00">
                  <c:v>4403.1369999999997</c:v>
                </c:pt>
                <c:pt idx="8537" formatCode="0.00">
                  <c:v>4403.0609999999997</c:v>
                </c:pt>
                <c:pt idx="8538" formatCode="0.00">
                  <c:v>4403.0999999999995</c:v>
                </c:pt>
                <c:pt idx="8539" formatCode="0.00">
                  <c:v>4403.0919999999996</c:v>
                </c:pt>
                <c:pt idx="8540" formatCode="0.00">
                  <c:v>4403.1359999999995</c:v>
                </c:pt>
                <c:pt idx="8541" formatCode="0.00">
                  <c:v>4403.1629999999996</c:v>
                </c:pt>
                <c:pt idx="8542" formatCode="0.00">
                  <c:v>4403.2129999999997</c:v>
                </c:pt>
                <c:pt idx="8543" formatCode="0.00">
                  <c:v>4403.1559999999999</c:v>
                </c:pt>
                <c:pt idx="8544" formatCode="0.00">
                  <c:v>4403.2330000000002</c:v>
                </c:pt>
                <c:pt idx="8545" formatCode="0.00">
                  <c:v>4403.2870000000003</c:v>
                </c:pt>
                <c:pt idx="8546" formatCode="0.00">
                  <c:v>4403.3229999999994</c:v>
                </c:pt>
                <c:pt idx="8547" formatCode="0.00">
                  <c:v>4403.3639999999996</c:v>
                </c:pt>
                <c:pt idx="8548" formatCode="0.00">
                  <c:v>4403.2759999999998</c:v>
                </c:pt>
                <c:pt idx="8549" formatCode="0.00">
                  <c:v>4403.2640000000001</c:v>
                </c:pt>
                <c:pt idx="8550" formatCode="0.00">
                  <c:v>4403.1989999999996</c:v>
                </c:pt>
                <c:pt idx="8551" formatCode="0.00">
                  <c:v>4403.2029999999995</c:v>
                </c:pt>
                <c:pt idx="8552" formatCode="0.00">
                  <c:v>4403.223</c:v>
                </c:pt>
                <c:pt idx="8553" formatCode="0.00">
                  <c:v>4403.2429999999995</c:v>
                </c:pt>
                <c:pt idx="8554" formatCode="0.00">
                  <c:v>4403.22</c:v>
                </c:pt>
                <c:pt idx="8555" formatCode="0.00">
                  <c:v>4403.1859999999997</c:v>
                </c:pt>
                <c:pt idx="8556" formatCode="0.00">
                  <c:v>4403.1840000000002</c:v>
                </c:pt>
                <c:pt idx="8557" formatCode="0.00">
                  <c:v>4403.2209999999995</c:v>
                </c:pt>
                <c:pt idx="8558" formatCode="0.00">
                  <c:v>4403.2299999999996</c:v>
                </c:pt>
                <c:pt idx="8559" formatCode="0.00">
                  <c:v>4403.3</c:v>
                </c:pt>
                <c:pt idx="8560" formatCode="0.00">
                  <c:v>4403.2919999999995</c:v>
                </c:pt>
                <c:pt idx="8561" formatCode="0.00">
                  <c:v>4403.2359999999999</c:v>
                </c:pt>
                <c:pt idx="8562" formatCode="0.00">
                  <c:v>4403.2780000000002</c:v>
                </c:pt>
                <c:pt idx="8563" formatCode="0.00">
                  <c:v>4403.3360000000002</c:v>
                </c:pt>
                <c:pt idx="8564" formatCode="0.00">
                  <c:v>4403.3710000000001</c:v>
                </c:pt>
                <c:pt idx="8565" formatCode="0.00">
                  <c:v>4403.3559999999998</c:v>
                </c:pt>
                <c:pt idx="8566" formatCode="0.00">
                  <c:v>4403.3559999999998</c:v>
                </c:pt>
                <c:pt idx="8567" formatCode="0.00">
                  <c:v>4403.34</c:v>
                </c:pt>
                <c:pt idx="8568" formatCode="0.00">
                  <c:v>4403.3779999999997</c:v>
                </c:pt>
                <c:pt idx="8569" formatCode="0.00">
                  <c:v>4403.4430000000002</c:v>
                </c:pt>
                <c:pt idx="8570" formatCode="0.00">
                  <c:v>4403.47</c:v>
                </c:pt>
                <c:pt idx="8571" formatCode="0.00">
                  <c:v>4403.4929999999995</c:v>
                </c:pt>
                <c:pt idx="8572" formatCode="0.00">
                  <c:v>4403.4309999999996</c:v>
                </c:pt>
                <c:pt idx="8573" formatCode="0.00">
                  <c:v>4403.4449999999997</c:v>
                </c:pt>
                <c:pt idx="8574" formatCode="0.00">
                  <c:v>4403.4359999999997</c:v>
                </c:pt>
                <c:pt idx="8575" formatCode="0.00">
                  <c:v>4403.308</c:v>
                </c:pt>
                <c:pt idx="8576" formatCode="0.00">
                  <c:v>4403.3819999999996</c:v>
                </c:pt>
                <c:pt idx="8577" formatCode="0.00">
                  <c:v>4403.3429999999998</c:v>
                </c:pt>
                <c:pt idx="8578" formatCode="0.00">
                  <c:v>4403.2809999999999</c:v>
                </c:pt>
                <c:pt idx="8579" formatCode="0.00">
                  <c:v>4403.277</c:v>
                </c:pt>
                <c:pt idx="8580" formatCode="0.00">
                  <c:v>4403.2349999999997</c:v>
                </c:pt>
                <c:pt idx="8581" formatCode="0.00">
                  <c:v>4403.1939999999995</c:v>
                </c:pt>
                <c:pt idx="8582" formatCode="0.00">
                  <c:v>4403.2029999999995</c:v>
                </c:pt>
                <c:pt idx="8583" formatCode="0.00">
                  <c:v>4403.2209999999995</c:v>
                </c:pt>
                <c:pt idx="8584" formatCode="0.00">
                  <c:v>4403.1689999999999</c:v>
                </c:pt>
                <c:pt idx="8585" formatCode="0.00">
                  <c:v>4403.2089999999998</c:v>
                </c:pt>
                <c:pt idx="8586" formatCode="0.00">
                  <c:v>4403.232</c:v>
                </c:pt>
                <c:pt idx="8587" formatCode="0.00">
                  <c:v>4403.2939999999999</c:v>
                </c:pt>
                <c:pt idx="8588" formatCode="0.00">
                  <c:v>4403.2789999999995</c:v>
                </c:pt>
                <c:pt idx="8589" formatCode="0.00">
                  <c:v>4403.3149999999996</c:v>
                </c:pt>
                <c:pt idx="8590" formatCode="0.00">
                  <c:v>4403.259</c:v>
                </c:pt>
                <c:pt idx="8591" formatCode="0.00">
                  <c:v>4403.241</c:v>
                </c:pt>
                <c:pt idx="8592" formatCode="0.00">
                  <c:v>4403.241</c:v>
                </c:pt>
                <c:pt idx="8593" formatCode="0.00">
                  <c:v>4403.2269999999999</c:v>
                </c:pt>
                <c:pt idx="8594" formatCode="0.00">
                  <c:v>4403.2049999999999</c:v>
                </c:pt>
                <c:pt idx="8595" formatCode="0.00">
                  <c:v>4403.2209999999995</c:v>
                </c:pt>
                <c:pt idx="8596" formatCode="0.00">
                  <c:v>4403.1239999999998</c:v>
                </c:pt>
                <c:pt idx="8597" formatCode="0.00">
                  <c:v>4403.1390000000001</c:v>
                </c:pt>
                <c:pt idx="8598" formatCode="0.00">
                  <c:v>4403.0869999999995</c:v>
                </c:pt>
                <c:pt idx="8599" formatCode="0.00">
                  <c:v>4403.1459999999997</c:v>
                </c:pt>
                <c:pt idx="8600" formatCode="0.00">
                  <c:v>4403.1669999999995</c:v>
                </c:pt>
                <c:pt idx="8601" formatCode="0.00">
                  <c:v>4403.21</c:v>
                </c:pt>
                <c:pt idx="8602" formatCode="0.00">
                  <c:v>4403.1769999999997</c:v>
                </c:pt>
                <c:pt idx="8603" formatCode="0.00">
                  <c:v>4403.1869999999999</c:v>
                </c:pt>
                <c:pt idx="8604" formatCode="0.00">
                  <c:v>4403.2780000000002</c:v>
                </c:pt>
                <c:pt idx="8605" formatCode="0.00">
                  <c:v>4403.2969999999996</c:v>
                </c:pt>
                <c:pt idx="8606" formatCode="0.00">
                  <c:v>4403.3050000000003</c:v>
                </c:pt>
                <c:pt idx="8607" formatCode="0.00">
                  <c:v>4403.3229999999994</c:v>
                </c:pt>
                <c:pt idx="8608" formatCode="0.00">
                  <c:v>4403.2470000000003</c:v>
                </c:pt>
                <c:pt idx="8609" formatCode="0.00">
                  <c:v>4403.1769999999997</c:v>
                </c:pt>
                <c:pt idx="8610" formatCode="0.00">
                  <c:v>4403.2579999999998</c:v>
                </c:pt>
                <c:pt idx="8611" formatCode="0.00">
                  <c:v>4403.2539999999999</c:v>
                </c:pt>
                <c:pt idx="8612" formatCode="0.00">
                  <c:v>4403.3130000000001</c:v>
                </c:pt>
                <c:pt idx="8613" formatCode="0.00">
                  <c:v>4403.34</c:v>
                </c:pt>
                <c:pt idx="8614" formatCode="0.00">
                  <c:v>4403.3379999999997</c:v>
                </c:pt>
                <c:pt idx="8615" formatCode="0.00">
                  <c:v>4403.232</c:v>
                </c:pt>
                <c:pt idx="8616" formatCode="0.00">
                  <c:v>4403.2690000000002</c:v>
                </c:pt>
                <c:pt idx="8617" formatCode="0.00">
                  <c:v>4403.3329999999996</c:v>
                </c:pt>
                <c:pt idx="8618" formatCode="0.00">
                  <c:v>4403.2349999999997</c:v>
                </c:pt>
                <c:pt idx="8619" formatCode="0.00">
                  <c:v>4403.2079999999996</c:v>
                </c:pt>
                <c:pt idx="8620" formatCode="0.00">
                  <c:v>4403.0940000000001</c:v>
                </c:pt>
                <c:pt idx="8621" formatCode="0.00">
                  <c:v>4402.9589999999998</c:v>
                </c:pt>
                <c:pt idx="8622" formatCode="0.00">
                  <c:v>4402.8440000000001</c:v>
                </c:pt>
                <c:pt idx="8623" formatCode="0.00">
                  <c:v>4402.9479999999994</c:v>
                </c:pt>
                <c:pt idx="8624" formatCode="0.00">
                  <c:v>4403.01</c:v>
                </c:pt>
                <c:pt idx="8625" formatCode="0.00">
                  <c:v>4403.049</c:v>
                </c:pt>
                <c:pt idx="8626" formatCode="0.00">
                  <c:v>4403.08</c:v>
                </c:pt>
                <c:pt idx="8627" formatCode="0.00">
                  <c:v>4402.9979999999996</c:v>
                </c:pt>
                <c:pt idx="8628" formatCode="0.00">
                  <c:v>4403.0149999999994</c:v>
                </c:pt>
                <c:pt idx="8629" formatCode="0.00">
                  <c:v>4403.027</c:v>
                </c:pt>
                <c:pt idx="8630" formatCode="0.00">
                  <c:v>4403.0770000000002</c:v>
                </c:pt>
                <c:pt idx="8631" formatCode="0.00">
                  <c:v>4403.1009999999997</c:v>
                </c:pt>
                <c:pt idx="8632" formatCode="0.00">
                  <c:v>4403.0940000000001</c:v>
                </c:pt>
                <c:pt idx="8633" formatCode="0.00">
                  <c:v>4403.0289999999995</c:v>
                </c:pt>
                <c:pt idx="8634" formatCode="0.00">
                  <c:v>4403.0839999999998</c:v>
                </c:pt>
                <c:pt idx="8635" formatCode="0.00">
                  <c:v>4403.152</c:v>
                </c:pt>
                <c:pt idx="8636" formatCode="0.00">
                  <c:v>4403.1499999999996</c:v>
                </c:pt>
                <c:pt idx="8637" formatCode="0.00">
                  <c:v>4403.1779999999999</c:v>
                </c:pt>
                <c:pt idx="8638" formatCode="0.00">
                  <c:v>4403.1319999999996</c:v>
                </c:pt>
                <c:pt idx="8639" formatCode="0.00">
                  <c:v>4402.9809999999998</c:v>
                </c:pt>
                <c:pt idx="8640" formatCode="0.00">
                  <c:v>4403.05</c:v>
                </c:pt>
                <c:pt idx="8641" formatCode="0.00">
                  <c:v>4403.0540000000001</c:v>
                </c:pt>
                <c:pt idx="8642" formatCode="0.00">
                  <c:v>4403.08</c:v>
                </c:pt>
                <c:pt idx="8643" formatCode="0.00">
                  <c:v>4403.1120000000001</c:v>
                </c:pt>
                <c:pt idx="8644" formatCode="0.00">
                  <c:v>4403.0819999999994</c:v>
                </c:pt>
                <c:pt idx="8645" formatCode="0.00">
                  <c:v>4403.1030000000001</c:v>
                </c:pt>
                <c:pt idx="8646" formatCode="0.00">
                  <c:v>4403.0909999999994</c:v>
                </c:pt>
                <c:pt idx="8647" formatCode="0.00">
                  <c:v>4403.0819999999994</c:v>
                </c:pt>
                <c:pt idx="8648" formatCode="0.00">
                  <c:v>4403.0819999999994</c:v>
                </c:pt>
                <c:pt idx="8649" formatCode="0.00">
                  <c:v>4403.0810000000001</c:v>
                </c:pt>
                <c:pt idx="8650" formatCode="0.00">
                  <c:v>4403.0569999999998</c:v>
                </c:pt>
                <c:pt idx="8651" formatCode="0.00">
                  <c:v>4403.0729999999994</c:v>
                </c:pt>
                <c:pt idx="8652" formatCode="0.00">
                  <c:v>4403.0540000000001</c:v>
                </c:pt>
                <c:pt idx="8653" formatCode="0.00">
                  <c:v>4403.0159999999996</c:v>
                </c:pt>
                <c:pt idx="8654" formatCode="0.00">
                  <c:v>4403.085</c:v>
                </c:pt>
                <c:pt idx="8655" formatCode="0.00">
                  <c:v>4403.0829999999996</c:v>
                </c:pt>
                <c:pt idx="8656" formatCode="0.00">
                  <c:v>4403.098</c:v>
                </c:pt>
                <c:pt idx="8657" formatCode="0.00">
                  <c:v>4403.125</c:v>
                </c:pt>
                <c:pt idx="8658" formatCode="0.00">
                  <c:v>4403.1130000000003</c:v>
                </c:pt>
                <c:pt idx="8659" formatCode="0.00">
                  <c:v>4403.1099999999997</c:v>
                </c:pt>
                <c:pt idx="8660" formatCode="0.00">
                  <c:v>4403.1849999999995</c:v>
                </c:pt>
                <c:pt idx="8661" formatCode="0.00">
                  <c:v>4403.2370000000001</c:v>
                </c:pt>
                <c:pt idx="8662" formatCode="0.00">
                  <c:v>4403.2719999999999</c:v>
                </c:pt>
                <c:pt idx="8663" formatCode="0.00">
                  <c:v>4403.348</c:v>
                </c:pt>
                <c:pt idx="8664" formatCode="0.00">
                  <c:v>4403.3639999999996</c:v>
                </c:pt>
                <c:pt idx="8665" formatCode="0.00">
                  <c:v>4403.3919999999998</c:v>
                </c:pt>
                <c:pt idx="8666" formatCode="0.00">
                  <c:v>4403.3559999999998</c:v>
                </c:pt>
                <c:pt idx="8667" formatCode="0.00">
                  <c:v>4403.3720000000003</c:v>
                </c:pt>
                <c:pt idx="8668" formatCode="0.00">
                  <c:v>4403.2919999999995</c:v>
                </c:pt>
                <c:pt idx="8669" formatCode="0.00">
                  <c:v>4403.375</c:v>
                </c:pt>
                <c:pt idx="8670" formatCode="0.00">
                  <c:v>4403.384</c:v>
                </c:pt>
                <c:pt idx="8671" formatCode="0.00">
                  <c:v>4403.3989999999994</c:v>
                </c:pt>
                <c:pt idx="8672" formatCode="0.00">
                  <c:v>4403.3959999999997</c:v>
                </c:pt>
                <c:pt idx="8673" formatCode="0.00">
                  <c:v>4403.4250000000002</c:v>
                </c:pt>
                <c:pt idx="8674" formatCode="0.00">
                  <c:v>4403.402</c:v>
                </c:pt>
                <c:pt idx="8675" formatCode="0.00">
                  <c:v>4403.4449999999997</c:v>
                </c:pt>
                <c:pt idx="8676" formatCode="0.00">
                  <c:v>4403.4790000000003</c:v>
                </c:pt>
                <c:pt idx="8677" formatCode="0.00">
                  <c:v>4403.4369999999999</c:v>
                </c:pt>
                <c:pt idx="8678" formatCode="0.00">
                  <c:v>4403.4049999999997</c:v>
                </c:pt>
                <c:pt idx="8679" formatCode="0.00">
                  <c:v>4403.37</c:v>
                </c:pt>
                <c:pt idx="8680" formatCode="0.00">
                  <c:v>4403.2669999999998</c:v>
                </c:pt>
                <c:pt idx="8681" formatCode="0.00">
                  <c:v>4403.2629999999999</c:v>
                </c:pt>
                <c:pt idx="8682" formatCode="0.00">
                  <c:v>4403.2539999999999</c:v>
                </c:pt>
                <c:pt idx="8683" formatCode="0.00">
                  <c:v>4403.18</c:v>
                </c:pt>
                <c:pt idx="8684" formatCode="0.00">
                  <c:v>4403.1719999999996</c:v>
                </c:pt>
                <c:pt idx="8685" formatCode="0.00">
                  <c:v>4403.1809999999996</c:v>
                </c:pt>
                <c:pt idx="8686" formatCode="0.00">
                  <c:v>4403.0749999999998</c:v>
                </c:pt>
                <c:pt idx="8687" formatCode="0.00">
                  <c:v>4403.0329999999994</c:v>
                </c:pt>
                <c:pt idx="8688" formatCode="0.00">
                  <c:v>4403.0360000000001</c:v>
                </c:pt>
                <c:pt idx="8689" formatCode="0.00">
                  <c:v>4402.9889999999996</c:v>
                </c:pt>
                <c:pt idx="8690" formatCode="0.00">
                  <c:v>4402.9740000000002</c:v>
                </c:pt>
                <c:pt idx="8691" formatCode="0.00">
                  <c:v>4403.0019999999995</c:v>
                </c:pt>
                <c:pt idx="8692" formatCode="0.00">
                  <c:v>4402.9409999999998</c:v>
                </c:pt>
                <c:pt idx="8693" formatCode="0.00">
                  <c:v>4402.9169999999995</c:v>
                </c:pt>
                <c:pt idx="8694" formatCode="0.00">
                  <c:v>4402.9279999999999</c:v>
                </c:pt>
                <c:pt idx="8695" formatCode="0.00">
                  <c:v>4402.9380000000001</c:v>
                </c:pt>
                <c:pt idx="8696" formatCode="0.00">
                  <c:v>4402.9449999999997</c:v>
                </c:pt>
                <c:pt idx="8697" formatCode="0.00">
                  <c:v>4402.9839999999995</c:v>
                </c:pt>
                <c:pt idx="8698" formatCode="0.00">
                  <c:v>4402.9560000000001</c:v>
                </c:pt>
                <c:pt idx="8699" formatCode="0.00">
                  <c:v>4402.9219999999996</c:v>
                </c:pt>
                <c:pt idx="8700" formatCode="0.00">
                  <c:v>4402.9449999999997</c:v>
                </c:pt>
                <c:pt idx="8701" formatCode="0.00">
                  <c:v>4402.97</c:v>
                </c:pt>
                <c:pt idx="8702" formatCode="0.00">
                  <c:v>4402.9479999999994</c:v>
                </c:pt>
                <c:pt idx="8703" formatCode="0.00">
                  <c:v>4402.991</c:v>
                </c:pt>
                <c:pt idx="8704" formatCode="0.00">
                  <c:v>4402.9439999999995</c:v>
                </c:pt>
                <c:pt idx="8705" formatCode="0.00">
                  <c:v>4402.8779999999997</c:v>
                </c:pt>
                <c:pt idx="8706" formatCode="0.00">
                  <c:v>4402.8469999999998</c:v>
                </c:pt>
                <c:pt idx="8707" formatCode="0.00">
                  <c:v>4402.91</c:v>
                </c:pt>
                <c:pt idx="8708" formatCode="0.00">
                  <c:v>4402.9039999999995</c:v>
                </c:pt>
                <c:pt idx="8709" formatCode="0.00">
                  <c:v>4402.9690000000001</c:v>
                </c:pt>
                <c:pt idx="8710" formatCode="0.00">
                  <c:v>4402.9690000000001</c:v>
                </c:pt>
                <c:pt idx="8711" formatCode="0.00">
                  <c:v>4402.9639999999999</c:v>
                </c:pt>
                <c:pt idx="8712" formatCode="0.00">
                  <c:v>4402.9430000000002</c:v>
                </c:pt>
                <c:pt idx="8713" formatCode="0.00">
                  <c:v>4402.9589999999998</c:v>
                </c:pt>
                <c:pt idx="8714" formatCode="0.00">
                  <c:v>4402.9749999999995</c:v>
                </c:pt>
                <c:pt idx="8715" formatCode="0.00">
                  <c:v>4403.0329999999994</c:v>
                </c:pt>
                <c:pt idx="8716" formatCode="0.00">
                  <c:v>4403.0450000000001</c:v>
                </c:pt>
                <c:pt idx="8717" formatCode="0.00">
                  <c:v>4403.0479999999998</c:v>
                </c:pt>
                <c:pt idx="8718" formatCode="0.00">
                  <c:v>4403.0680000000002</c:v>
                </c:pt>
                <c:pt idx="8719" formatCode="0.00">
                  <c:v>4403.098</c:v>
                </c:pt>
                <c:pt idx="8720" formatCode="0.00">
                  <c:v>4403.1419999999998</c:v>
                </c:pt>
                <c:pt idx="8721" formatCode="0.00">
                  <c:v>4403.1899999999996</c:v>
                </c:pt>
                <c:pt idx="8722" formatCode="0.00">
                  <c:v>4403.2169999999996</c:v>
                </c:pt>
                <c:pt idx="8723" formatCode="0.00">
                  <c:v>4403.2519999999995</c:v>
                </c:pt>
                <c:pt idx="8724" formatCode="0.00">
                  <c:v>4403.2659999999996</c:v>
                </c:pt>
                <c:pt idx="8725" formatCode="0.00">
                  <c:v>4403.2849999999999</c:v>
                </c:pt>
                <c:pt idx="8726" formatCode="0.00">
                  <c:v>4403.2699999999995</c:v>
                </c:pt>
                <c:pt idx="8727" formatCode="0.00">
                  <c:v>4403.3130000000001</c:v>
                </c:pt>
                <c:pt idx="8728" formatCode="0.00">
                  <c:v>4403.335</c:v>
                </c:pt>
                <c:pt idx="8729" formatCode="0.00">
                  <c:v>4403.3890000000001</c:v>
                </c:pt>
                <c:pt idx="8730" formatCode="0.00">
                  <c:v>4403.4359999999997</c:v>
                </c:pt>
                <c:pt idx="8731" formatCode="0.00">
                  <c:v>4403.4479999999994</c:v>
                </c:pt>
                <c:pt idx="8732" formatCode="0.00">
                  <c:v>4403.4769999999999</c:v>
                </c:pt>
                <c:pt idx="8733" formatCode="0.00">
                  <c:v>4403.4989999999998</c:v>
                </c:pt>
                <c:pt idx="8734" formatCode="0.00">
                  <c:v>4403.5159999999996</c:v>
                </c:pt>
                <c:pt idx="8735" formatCode="0.00">
                  <c:v>4403.5349999999999</c:v>
                </c:pt>
                <c:pt idx="8736" formatCode="0.00">
                  <c:v>4403.5239999999994</c:v>
                </c:pt>
                <c:pt idx="8737" formatCode="0.00">
                  <c:v>4403.5</c:v>
                </c:pt>
                <c:pt idx="8738" formatCode="0.00">
                  <c:v>4403.4639999999999</c:v>
                </c:pt>
                <c:pt idx="8739" formatCode="0.00">
                  <c:v>4403.4079999999994</c:v>
                </c:pt>
                <c:pt idx="8740" formatCode="0.00">
                  <c:v>4403.348</c:v>
                </c:pt>
                <c:pt idx="8741" formatCode="0.00">
                  <c:v>4403.3949999999995</c:v>
                </c:pt>
                <c:pt idx="8742" formatCode="0.00">
                  <c:v>4403.3989999999994</c:v>
                </c:pt>
                <c:pt idx="8743" formatCode="0.00">
                  <c:v>4403.3989999999994</c:v>
                </c:pt>
                <c:pt idx="8744" formatCode="0.00">
                  <c:v>4403.433</c:v>
                </c:pt>
                <c:pt idx="8745" formatCode="0.00">
                  <c:v>4403.442</c:v>
                </c:pt>
                <c:pt idx="8746" formatCode="0.00">
                  <c:v>4403.4430000000002</c:v>
                </c:pt>
                <c:pt idx="8747" formatCode="0.00">
                  <c:v>4403.4629999999997</c:v>
                </c:pt>
                <c:pt idx="8748" formatCode="0.00">
                  <c:v>4403.4880000000003</c:v>
                </c:pt>
                <c:pt idx="8749" formatCode="0.00">
                  <c:v>4403.4340000000002</c:v>
                </c:pt>
                <c:pt idx="8750" formatCode="0.00">
                  <c:v>4403.4719999999998</c:v>
                </c:pt>
                <c:pt idx="8751" formatCode="0.00">
                  <c:v>4403.47</c:v>
                </c:pt>
                <c:pt idx="8752" formatCode="0.00">
                  <c:v>4403.4229999999998</c:v>
                </c:pt>
                <c:pt idx="8753" formatCode="0.00">
                  <c:v>4403.45</c:v>
                </c:pt>
                <c:pt idx="8754" formatCode="0.00">
                  <c:v>4403.4489999999996</c:v>
                </c:pt>
                <c:pt idx="8755" formatCode="0.00">
                  <c:v>4403.4039999999995</c:v>
                </c:pt>
                <c:pt idx="8756" formatCode="0.00">
                  <c:v>4403.4070000000002</c:v>
                </c:pt>
                <c:pt idx="8757" formatCode="0.00">
                  <c:v>4403.4210000000003</c:v>
                </c:pt>
                <c:pt idx="8758" formatCode="0.00">
                  <c:v>4403.3580000000002</c:v>
                </c:pt>
                <c:pt idx="8759" formatCode="0.00">
                  <c:v>4403.384</c:v>
                </c:pt>
                <c:pt idx="8760" formatCode="0.00">
                  <c:v>4403.42</c:v>
                </c:pt>
                <c:pt idx="8761" formatCode="0.00">
                  <c:v>4403.3769999999995</c:v>
                </c:pt>
                <c:pt idx="8762" formatCode="0.00">
                  <c:v>4403.3859999999995</c:v>
                </c:pt>
                <c:pt idx="8763" formatCode="0.00">
                  <c:v>4403.3829999999998</c:v>
                </c:pt>
                <c:pt idx="8764" formatCode="0.00">
                  <c:v>4403.3270000000002</c:v>
                </c:pt>
                <c:pt idx="8765" formatCode="0.00">
                  <c:v>4403.3530000000001</c:v>
                </c:pt>
                <c:pt idx="8766" formatCode="0.00">
                  <c:v>4403.384</c:v>
                </c:pt>
                <c:pt idx="8767" formatCode="0.00">
                  <c:v>4403.3549999999996</c:v>
                </c:pt>
                <c:pt idx="8768" formatCode="0.00">
                  <c:v>4403.348</c:v>
                </c:pt>
                <c:pt idx="8769" formatCode="0.00">
                  <c:v>4403.3149999999996</c:v>
                </c:pt>
                <c:pt idx="8770" formatCode="0.00">
                  <c:v>4403.2669999999998</c:v>
                </c:pt>
                <c:pt idx="8771" formatCode="0.00">
                  <c:v>4403.268</c:v>
                </c:pt>
                <c:pt idx="8772" formatCode="0.00">
                  <c:v>4403.2870000000003</c:v>
                </c:pt>
                <c:pt idx="8773" formatCode="0.00">
                  <c:v>4403.22</c:v>
                </c:pt>
                <c:pt idx="8774" formatCode="0.00">
                  <c:v>4403.223</c:v>
                </c:pt>
                <c:pt idx="8775" formatCode="0.00">
                  <c:v>4403.2550000000001</c:v>
                </c:pt>
                <c:pt idx="8776" formatCode="0.00">
                  <c:v>4403.1679999999997</c:v>
                </c:pt>
                <c:pt idx="8777" formatCode="0.00">
                  <c:v>4403.1840000000002</c:v>
                </c:pt>
                <c:pt idx="8778" formatCode="0.00">
                  <c:v>4403.2039999999997</c:v>
                </c:pt>
                <c:pt idx="8779" formatCode="0.00">
                  <c:v>4403.1880000000001</c:v>
                </c:pt>
                <c:pt idx="8780" formatCode="0.00">
                  <c:v>4403.1909999999998</c:v>
                </c:pt>
                <c:pt idx="8781" formatCode="0.00">
                  <c:v>4403.2069999999994</c:v>
                </c:pt>
                <c:pt idx="8782" formatCode="0.00">
                  <c:v>4403.1210000000001</c:v>
                </c:pt>
                <c:pt idx="8783" formatCode="0.00">
                  <c:v>4403.0990000000002</c:v>
                </c:pt>
                <c:pt idx="8784" formatCode="0.00">
                  <c:v>4403.1499999999996</c:v>
                </c:pt>
                <c:pt idx="8785" formatCode="0.00">
                  <c:v>4403.134</c:v>
                </c:pt>
                <c:pt idx="8786" formatCode="0.00">
                  <c:v>4403.1610000000001</c:v>
                </c:pt>
                <c:pt idx="8787" formatCode="0.00">
                  <c:v>4403.28</c:v>
                </c:pt>
                <c:pt idx="8788" formatCode="0.00">
                  <c:v>4403.2889999999998</c:v>
                </c:pt>
                <c:pt idx="8789" formatCode="0.00">
                  <c:v>4403.2820000000002</c:v>
                </c:pt>
                <c:pt idx="8790" formatCode="0.00">
                  <c:v>4403.3459999999995</c:v>
                </c:pt>
                <c:pt idx="8791" formatCode="0.00">
                  <c:v>4403.3829999999998</c:v>
                </c:pt>
                <c:pt idx="8792" formatCode="0.00">
                  <c:v>4403.3909999999996</c:v>
                </c:pt>
                <c:pt idx="8793" formatCode="0.00">
                  <c:v>4403.4839999999995</c:v>
                </c:pt>
                <c:pt idx="8794" formatCode="0.00">
                  <c:v>4403.4639999999999</c:v>
                </c:pt>
                <c:pt idx="8795" formatCode="0.00">
                  <c:v>4403.49</c:v>
                </c:pt>
                <c:pt idx="8796" formatCode="0.00">
                  <c:v>4403.5460000000003</c:v>
                </c:pt>
                <c:pt idx="8797" formatCode="0.00">
                  <c:v>4403.5630000000001</c:v>
                </c:pt>
                <c:pt idx="8798" formatCode="0.00">
                  <c:v>4403.5370000000003</c:v>
                </c:pt>
                <c:pt idx="8799" formatCode="0.00">
                  <c:v>4403.5659999999998</c:v>
                </c:pt>
                <c:pt idx="8800" formatCode="0.00">
                  <c:v>4403.5239999999994</c:v>
                </c:pt>
                <c:pt idx="8801" formatCode="0.00">
                  <c:v>4403.491</c:v>
                </c:pt>
                <c:pt idx="8802" formatCode="0.00">
                  <c:v>4403.5169999999998</c:v>
                </c:pt>
                <c:pt idx="8803" formatCode="0.00">
                  <c:v>4403.46</c:v>
                </c:pt>
                <c:pt idx="8804" formatCode="0.00">
                  <c:v>4403.442</c:v>
                </c:pt>
                <c:pt idx="8805" formatCode="0.00">
                  <c:v>4403.4459999999999</c:v>
                </c:pt>
                <c:pt idx="8806" formatCode="0.00">
                  <c:v>4403.43</c:v>
                </c:pt>
                <c:pt idx="8807" formatCode="0.00">
                  <c:v>4403.4089999999997</c:v>
                </c:pt>
                <c:pt idx="8808" formatCode="0.00">
                  <c:v>4403.42</c:v>
                </c:pt>
                <c:pt idx="8809" formatCode="0.00">
                  <c:v>4403.4210000000003</c:v>
                </c:pt>
                <c:pt idx="8810" formatCode="0.00">
                  <c:v>4403.3809999999994</c:v>
                </c:pt>
                <c:pt idx="8811" formatCode="0.00">
                  <c:v>4403.4049999999997</c:v>
                </c:pt>
                <c:pt idx="8812" formatCode="0.00">
                  <c:v>4403.3859999999995</c:v>
                </c:pt>
                <c:pt idx="8813" formatCode="0.00">
                  <c:v>4403.45</c:v>
                </c:pt>
                <c:pt idx="8814" formatCode="0.00">
                  <c:v>4403.4619999999995</c:v>
                </c:pt>
                <c:pt idx="8815" formatCode="0.00">
                  <c:v>4403.482</c:v>
                </c:pt>
                <c:pt idx="8816" formatCode="0.00">
                  <c:v>4403.5119999999997</c:v>
                </c:pt>
                <c:pt idx="8817" formatCode="0.00">
                  <c:v>4403.5590000000002</c:v>
                </c:pt>
                <c:pt idx="8818" formatCode="0.00">
                  <c:v>4403.5929999999998</c:v>
                </c:pt>
                <c:pt idx="8819" formatCode="0.00">
                  <c:v>4403.5919999999996</c:v>
                </c:pt>
                <c:pt idx="8820" formatCode="0.00">
                  <c:v>4403.6030000000001</c:v>
                </c:pt>
                <c:pt idx="8821" formatCode="0.00">
                  <c:v>4403.5590000000002</c:v>
                </c:pt>
                <c:pt idx="8822" formatCode="0.00">
                  <c:v>4403.5559999999996</c:v>
                </c:pt>
                <c:pt idx="8823" formatCode="0.00">
                  <c:v>4403.5639999999994</c:v>
                </c:pt>
                <c:pt idx="8824" formatCode="0.00">
                  <c:v>4403.5559999999996</c:v>
                </c:pt>
                <c:pt idx="8825" formatCode="0.00">
                  <c:v>4403.6139999999996</c:v>
                </c:pt>
                <c:pt idx="8826" formatCode="0.00">
                  <c:v>4403.6210000000001</c:v>
                </c:pt>
                <c:pt idx="8827" formatCode="0.00">
                  <c:v>4403.63</c:v>
                </c:pt>
                <c:pt idx="8828" formatCode="0.00">
                  <c:v>4403.6549999999997</c:v>
                </c:pt>
                <c:pt idx="8829" formatCode="0.00">
                  <c:v>4403.6639999999998</c:v>
                </c:pt>
                <c:pt idx="8830" formatCode="0.00">
                  <c:v>4403.6769999999997</c:v>
                </c:pt>
                <c:pt idx="8831" formatCode="0.00">
                  <c:v>4403.7439999999997</c:v>
                </c:pt>
                <c:pt idx="8832" formatCode="0.00">
                  <c:v>4403.7889999999998</c:v>
                </c:pt>
                <c:pt idx="8833" formatCode="0.00">
                  <c:v>4403.7669999999998</c:v>
                </c:pt>
                <c:pt idx="8834" formatCode="0.00">
                  <c:v>4403.7429999999995</c:v>
                </c:pt>
                <c:pt idx="8835" formatCode="0.00">
                  <c:v>4403.7049999999999</c:v>
                </c:pt>
                <c:pt idx="8836" formatCode="0.00">
                  <c:v>4403.63</c:v>
                </c:pt>
                <c:pt idx="8837" formatCode="0.00">
                  <c:v>4403.67</c:v>
                </c:pt>
                <c:pt idx="8838" formatCode="0.00">
                  <c:v>4403.6660000000002</c:v>
                </c:pt>
                <c:pt idx="8839" formatCode="0.00">
                  <c:v>4403.6579999999994</c:v>
                </c:pt>
                <c:pt idx="8840" formatCode="0.00">
                  <c:v>4403.6499999999996</c:v>
                </c:pt>
                <c:pt idx="8841" formatCode="0.00">
                  <c:v>4403.66</c:v>
                </c:pt>
                <c:pt idx="8842" formatCode="0.00">
                  <c:v>4403.5839999999998</c:v>
                </c:pt>
                <c:pt idx="8843" formatCode="0.00">
                  <c:v>4403.5969999999998</c:v>
                </c:pt>
                <c:pt idx="8844" formatCode="0.00">
                  <c:v>4403.5909999999994</c:v>
                </c:pt>
                <c:pt idx="8845" formatCode="0.00">
                  <c:v>4403.5419999999995</c:v>
                </c:pt>
                <c:pt idx="8846" formatCode="0.00">
                  <c:v>4403.5509999999995</c:v>
                </c:pt>
                <c:pt idx="8847" formatCode="0.00">
                  <c:v>4403.5860000000002</c:v>
                </c:pt>
                <c:pt idx="8848" formatCode="0.00">
                  <c:v>4403.5159999999996</c:v>
                </c:pt>
                <c:pt idx="8849" formatCode="0.00">
                  <c:v>4403.5950000000003</c:v>
                </c:pt>
                <c:pt idx="8850" formatCode="0.00">
                  <c:v>4403.66</c:v>
                </c:pt>
                <c:pt idx="8851" formatCode="0.00">
                  <c:v>4403.6570000000002</c:v>
                </c:pt>
                <c:pt idx="8852" formatCode="0.00">
                  <c:v>4403.6949999999997</c:v>
                </c:pt>
                <c:pt idx="8853" formatCode="0.00">
                  <c:v>4403.6949999999997</c:v>
                </c:pt>
                <c:pt idx="8854" formatCode="0.00">
                  <c:v>4403.6629999999996</c:v>
                </c:pt>
                <c:pt idx="8855" formatCode="0.00">
                  <c:v>4403.6539999999995</c:v>
                </c:pt>
                <c:pt idx="8856" formatCode="0.00">
                  <c:v>4403.6809999999996</c:v>
                </c:pt>
                <c:pt idx="8857" formatCode="0.00">
                  <c:v>4403.6469999999999</c:v>
                </c:pt>
                <c:pt idx="8858" formatCode="0.00">
                  <c:v>4403.6369999999997</c:v>
                </c:pt>
                <c:pt idx="8859" formatCode="0.00">
                  <c:v>4403.68</c:v>
                </c:pt>
                <c:pt idx="8860" formatCode="0.00">
                  <c:v>4403.607</c:v>
                </c:pt>
                <c:pt idx="8861" formatCode="0.00">
                  <c:v>4403.5839999999998</c:v>
                </c:pt>
                <c:pt idx="8862" formatCode="0.00">
                  <c:v>4403.527</c:v>
                </c:pt>
                <c:pt idx="8863" formatCode="0.00">
                  <c:v>4403.4749999999995</c:v>
                </c:pt>
                <c:pt idx="8864" formatCode="0.00">
                  <c:v>4403.4560000000001</c:v>
                </c:pt>
                <c:pt idx="8865" formatCode="0.00">
                  <c:v>4403.4719999999998</c:v>
                </c:pt>
                <c:pt idx="8866" formatCode="0.00">
                  <c:v>4403.4059999999999</c:v>
                </c:pt>
                <c:pt idx="8867" formatCode="0.00">
                  <c:v>4403.4059999999999</c:v>
                </c:pt>
                <c:pt idx="8868" formatCode="0.00">
                  <c:v>4403.433</c:v>
                </c:pt>
                <c:pt idx="8869" formatCode="0.00">
                  <c:v>4403.402</c:v>
                </c:pt>
                <c:pt idx="8870" formatCode="0.00">
                  <c:v>4403.3859999999995</c:v>
                </c:pt>
                <c:pt idx="8871" formatCode="0.00">
                  <c:v>4403.4169999999995</c:v>
                </c:pt>
                <c:pt idx="8872" formatCode="0.00">
                  <c:v>4403.3899999999994</c:v>
                </c:pt>
                <c:pt idx="8873" formatCode="0.00">
                  <c:v>4403.4030000000002</c:v>
                </c:pt>
                <c:pt idx="8874" formatCode="0.00">
                  <c:v>4403.4669999999996</c:v>
                </c:pt>
                <c:pt idx="8875" formatCode="0.00">
                  <c:v>4403.4470000000001</c:v>
                </c:pt>
                <c:pt idx="8876" formatCode="0.00">
                  <c:v>4403.4470000000001</c:v>
                </c:pt>
                <c:pt idx="8877" formatCode="0.00">
                  <c:v>4403.4759999999997</c:v>
                </c:pt>
                <c:pt idx="8878" formatCode="0.00">
                  <c:v>4403.4650000000001</c:v>
                </c:pt>
                <c:pt idx="8879" formatCode="0.00">
                  <c:v>4403.4610000000002</c:v>
                </c:pt>
                <c:pt idx="8880" formatCode="0.00">
                  <c:v>4403.4790000000003</c:v>
                </c:pt>
                <c:pt idx="8881" formatCode="0.00">
                  <c:v>4403.4349999999995</c:v>
                </c:pt>
                <c:pt idx="8882" formatCode="0.00">
                  <c:v>4403.4560000000001</c:v>
                </c:pt>
                <c:pt idx="8883" formatCode="0.00">
                  <c:v>4403.5249999999996</c:v>
                </c:pt>
                <c:pt idx="8884" formatCode="0.00">
                  <c:v>4403.5109999999995</c:v>
                </c:pt>
                <c:pt idx="8885" formatCode="0.00">
                  <c:v>4403.5289999999995</c:v>
                </c:pt>
                <c:pt idx="8886" formatCode="0.00">
                  <c:v>4403.5529999999999</c:v>
                </c:pt>
                <c:pt idx="8887" formatCode="0.00">
                  <c:v>4403.567</c:v>
                </c:pt>
                <c:pt idx="8888" formatCode="0.00">
                  <c:v>4403.5789999999997</c:v>
                </c:pt>
                <c:pt idx="8889" formatCode="0.00">
                  <c:v>4403.6379999999999</c:v>
                </c:pt>
                <c:pt idx="8890" formatCode="0.00">
                  <c:v>4403.6570000000002</c:v>
                </c:pt>
                <c:pt idx="8891" formatCode="0.00">
                  <c:v>4403.6909999999998</c:v>
                </c:pt>
                <c:pt idx="8892" formatCode="0.00">
                  <c:v>4403.7339999999995</c:v>
                </c:pt>
                <c:pt idx="8893" formatCode="0.00">
                  <c:v>4403.777</c:v>
                </c:pt>
                <c:pt idx="8894" formatCode="0.00">
                  <c:v>4403.7860000000001</c:v>
                </c:pt>
                <c:pt idx="8895" formatCode="0.00">
                  <c:v>4403.817</c:v>
                </c:pt>
                <c:pt idx="8896" formatCode="0.00">
                  <c:v>4403.7579999999998</c:v>
                </c:pt>
                <c:pt idx="8897" formatCode="0.00">
                  <c:v>4403.7789999999995</c:v>
                </c:pt>
                <c:pt idx="8898" formatCode="0.00">
                  <c:v>4403.7749999999996</c:v>
                </c:pt>
                <c:pt idx="8899" formatCode="0.00">
                  <c:v>4403.7659999999996</c:v>
                </c:pt>
                <c:pt idx="8900" formatCode="0.00">
                  <c:v>4403.7820000000002</c:v>
                </c:pt>
                <c:pt idx="8901" formatCode="0.00">
                  <c:v>4403.8310000000001</c:v>
                </c:pt>
                <c:pt idx="8902" formatCode="0.00">
                  <c:v>4403.8360000000002</c:v>
                </c:pt>
                <c:pt idx="8903" formatCode="0.00">
                  <c:v>4403.8360000000002</c:v>
                </c:pt>
                <c:pt idx="8904" formatCode="0.00">
                  <c:v>4403.8519999999999</c:v>
                </c:pt>
                <c:pt idx="8905" formatCode="0.00">
                  <c:v>4403.8239999999996</c:v>
                </c:pt>
                <c:pt idx="8906" formatCode="0.00">
                  <c:v>4403.8159999999998</c:v>
                </c:pt>
                <c:pt idx="8907" formatCode="0.00">
                  <c:v>4403.8389999999999</c:v>
                </c:pt>
                <c:pt idx="8908" formatCode="0.00">
                  <c:v>4403.8389999999999</c:v>
                </c:pt>
                <c:pt idx="8909" formatCode="0.00">
                  <c:v>4403.87</c:v>
                </c:pt>
                <c:pt idx="8910" formatCode="0.00">
                  <c:v>4403.8720000000003</c:v>
                </c:pt>
                <c:pt idx="8911" formatCode="0.00">
                  <c:v>4403.8440000000001</c:v>
                </c:pt>
                <c:pt idx="8912" formatCode="0.00">
                  <c:v>4403.8050000000003</c:v>
                </c:pt>
                <c:pt idx="8913" formatCode="0.00">
                  <c:v>4403.8180000000002</c:v>
                </c:pt>
                <c:pt idx="8914" formatCode="0.00">
                  <c:v>4403.768</c:v>
                </c:pt>
                <c:pt idx="8915" formatCode="0.00">
                  <c:v>4403.82</c:v>
                </c:pt>
                <c:pt idx="8916" formatCode="0.00">
                  <c:v>4403.8469999999998</c:v>
                </c:pt>
                <c:pt idx="8917" formatCode="0.00">
                  <c:v>4403.8519999999999</c:v>
                </c:pt>
                <c:pt idx="8918" formatCode="0.00">
                  <c:v>4403.8159999999998</c:v>
                </c:pt>
                <c:pt idx="8919" formatCode="0.00">
                  <c:v>4403.8209999999999</c:v>
                </c:pt>
                <c:pt idx="8920" formatCode="0.00">
                  <c:v>4403.759</c:v>
                </c:pt>
                <c:pt idx="8921" formatCode="0.00">
                  <c:v>4403.8490000000002</c:v>
                </c:pt>
                <c:pt idx="8922" formatCode="0.00">
                  <c:v>4403.8530000000001</c:v>
                </c:pt>
                <c:pt idx="8923" formatCode="0.00">
                  <c:v>4403.8689999999997</c:v>
                </c:pt>
                <c:pt idx="8924" formatCode="0.00">
                  <c:v>4403.8729999999996</c:v>
                </c:pt>
                <c:pt idx="8925" formatCode="0.00">
                  <c:v>4403.8310000000001</c:v>
                </c:pt>
                <c:pt idx="8926" formatCode="0.00">
                  <c:v>4403.8019999999997</c:v>
                </c:pt>
                <c:pt idx="8927" formatCode="0.00">
                  <c:v>4403.84</c:v>
                </c:pt>
                <c:pt idx="8928" formatCode="0.00">
                  <c:v>4403.8599999999997</c:v>
                </c:pt>
                <c:pt idx="8929" formatCode="0.00">
                  <c:v>4403.8329999999996</c:v>
                </c:pt>
                <c:pt idx="8930" formatCode="0.00">
                  <c:v>4403.8419999999996</c:v>
                </c:pt>
                <c:pt idx="8931" formatCode="0.00">
                  <c:v>4403.8779999999997</c:v>
                </c:pt>
                <c:pt idx="8932" formatCode="0.00">
                  <c:v>4403.8620000000001</c:v>
                </c:pt>
                <c:pt idx="8933" formatCode="0.00">
                  <c:v>4403.9449999999997</c:v>
                </c:pt>
                <c:pt idx="8934" formatCode="0.00">
                  <c:v>4403.973</c:v>
                </c:pt>
                <c:pt idx="8935" formatCode="0.00">
                  <c:v>4403.9529999999995</c:v>
                </c:pt>
                <c:pt idx="8936" formatCode="0.00">
                  <c:v>4403.9319999999998</c:v>
                </c:pt>
                <c:pt idx="8937" formatCode="0.00">
                  <c:v>4403.9409999999998</c:v>
                </c:pt>
                <c:pt idx="8938" formatCode="0.00">
                  <c:v>4403.8999999999996</c:v>
                </c:pt>
                <c:pt idx="8939" formatCode="0.00">
                  <c:v>4403.93</c:v>
                </c:pt>
                <c:pt idx="8940" formatCode="0.00">
                  <c:v>4403.951</c:v>
                </c:pt>
                <c:pt idx="8941" formatCode="0.00">
                  <c:v>4403.9120000000003</c:v>
                </c:pt>
                <c:pt idx="8942" formatCode="0.00">
                  <c:v>4403.942</c:v>
                </c:pt>
                <c:pt idx="8943" formatCode="0.00">
                  <c:v>4403.9459999999999</c:v>
                </c:pt>
                <c:pt idx="8944" formatCode="0.00">
                  <c:v>4403.8779999999997</c:v>
                </c:pt>
                <c:pt idx="8945" formatCode="0.00">
                  <c:v>4403.9430000000002</c:v>
                </c:pt>
                <c:pt idx="8946" formatCode="0.00">
                  <c:v>4404.0039999999999</c:v>
                </c:pt>
                <c:pt idx="8947" formatCode="0.00">
                  <c:v>4403.9989999999998</c:v>
                </c:pt>
                <c:pt idx="8948" formatCode="0.00">
                  <c:v>4403.9939999999997</c:v>
                </c:pt>
                <c:pt idx="8949" formatCode="0.00">
                  <c:v>4404.0590000000002</c:v>
                </c:pt>
                <c:pt idx="8950" formatCode="0.00">
                  <c:v>4404.0379999999996</c:v>
                </c:pt>
                <c:pt idx="8951" formatCode="0.00">
                  <c:v>4404.0729999999994</c:v>
                </c:pt>
                <c:pt idx="8952" formatCode="0.00">
                  <c:v>4404.125</c:v>
                </c:pt>
                <c:pt idx="8953" formatCode="0.00">
                  <c:v>4404.0919999999996</c:v>
                </c:pt>
                <c:pt idx="8954" formatCode="0.00">
                  <c:v>4404.1220000000003</c:v>
                </c:pt>
                <c:pt idx="8955" formatCode="0.00">
                  <c:v>4404.1769999999997</c:v>
                </c:pt>
                <c:pt idx="8956" formatCode="0.00">
                  <c:v>4404.1089999999995</c:v>
                </c:pt>
                <c:pt idx="8957" formatCode="0.00">
                  <c:v>4404.152</c:v>
                </c:pt>
                <c:pt idx="8958" formatCode="0.00">
                  <c:v>4404.1959999999999</c:v>
                </c:pt>
                <c:pt idx="8959" formatCode="0.00">
                  <c:v>4404.1399999999994</c:v>
                </c:pt>
                <c:pt idx="8960" formatCode="0.00">
                  <c:v>4404.1120000000001</c:v>
                </c:pt>
                <c:pt idx="8961" formatCode="0.00">
                  <c:v>4404.1759999999995</c:v>
                </c:pt>
                <c:pt idx="8962" formatCode="0.00">
                  <c:v>4404.1359999999995</c:v>
                </c:pt>
                <c:pt idx="8963" formatCode="0.00">
                  <c:v>4404.1449999999995</c:v>
                </c:pt>
                <c:pt idx="8964" formatCode="0.00">
                  <c:v>4404.1909999999998</c:v>
                </c:pt>
                <c:pt idx="8965" formatCode="0.00">
                  <c:v>4404.1849999999995</c:v>
                </c:pt>
                <c:pt idx="8966" formatCode="0.00">
                  <c:v>4404.0860000000002</c:v>
                </c:pt>
                <c:pt idx="8967" formatCode="0.00">
                  <c:v>4404.0909999999994</c:v>
                </c:pt>
                <c:pt idx="8968" formatCode="0.00">
                  <c:v>4404.0119999999997</c:v>
                </c:pt>
                <c:pt idx="8969" formatCode="0.00">
                  <c:v>4404.0259999999998</c:v>
                </c:pt>
                <c:pt idx="8970" formatCode="0.00">
                  <c:v>4404.0529999999999</c:v>
                </c:pt>
                <c:pt idx="8971" formatCode="0.00">
                  <c:v>4404.018</c:v>
                </c:pt>
                <c:pt idx="8972" formatCode="0.00">
                  <c:v>4404.0059999999994</c:v>
                </c:pt>
                <c:pt idx="8973" formatCode="0.00">
                  <c:v>4404.0419999999995</c:v>
                </c:pt>
                <c:pt idx="8974" formatCode="0.00">
                  <c:v>4404.0219999999999</c:v>
                </c:pt>
                <c:pt idx="8975" formatCode="0.00">
                  <c:v>4404.0149999999994</c:v>
                </c:pt>
                <c:pt idx="8976" formatCode="0.00">
                  <c:v>4404.049</c:v>
                </c:pt>
                <c:pt idx="8977" formatCode="0.00">
                  <c:v>4404.0190000000002</c:v>
                </c:pt>
                <c:pt idx="8978" formatCode="0.00">
                  <c:v>4404.0249999999996</c:v>
                </c:pt>
                <c:pt idx="8979" formatCode="0.00">
                  <c:v>4404.098</c:v>
                </c:pt>
                <c:pt idx="8980" formatCode="0.00">
                  <c:v>4404.1139999999996</c:v>
                </c:pt>
                <c:pt idx="8981" formatCode="0.00">
                  <c:v>4404.13</c:v>
                </c:pt>
                <c:pt idx="8982" formatCode="0.00">
                  <c:v>4404.1849999999995</c:v>
                </c:pt>
                <c:pt idx="8983" formatCode="0.00">
                  <c:v>4404.1489999999994</c:v>
                </c:pt>
                <c:pt idx="8984" formatCode="0.00">
                  <c:v>4404.2129999999997</c:v>
                </c:pt>
                <c:pt idx="8985" formatCode="0.00">
                  <c:v>4404.2780000000002</c:v>
                </c:pt>
                <c:pt idx="8986" formatCode="0.00">
                  <c:v>4404.3220000000001</c:v>
                </c:pt>
                <c:pt idx="8987" formatCode="0.00">
                  <c:v>4404.3599999999997</c:v>
                </c:pt>
                <c:pt idx="8988" formatCode="0.00">
                  <c:v>4404.3319999999994</c:v>
                </c:pt>
                <c:pt idx="8989" formatCode="0.00">
                  <c:v>4404.299</c:v>
                </c:pt>
                <c:pt idx="8990" formatCode="0.00">
                  <c:v>4404.2559999999994</c:v>
                </c:pt>
                <c:pt idx="8991" formatCode="0.00">
                  <c:v>4404.3249999999998</c:v>
                </c:pt>
                <c:pt idx="8992" formatCode="0.00">
                  <c:v>4404.34</c:v>
                </c:pt>
                <c:pt idx="8993" formatCode="0.00">
                  <c:v>4404.424</c:v>
                </c:pt>
                <c:pt idx="8994" formatCode="0.00">
                  <c:v>4404.4470000000001</c:v>
                </c:pt>
                <c:pt idx="8995" formatCode="0.00">
                  <c:v>4404.46</c:v>
                </c:pt>
                <c:pt idx="8996" formatCode="0.00">
                  <c:v>4404.4399999999996</c:v>
                </c:pt>
                <c:pt idx="8997" formatCode="0.00">
                  <c:v>4404.3899999999994</c:v>
                </c:pt>
                <c:pt idx="8998" formatCode="0.00">
                  <c:v>4404.3879999999999</c:v>
                </c:pt>
                <c:pt idx="8999" formatCode="0.00">
                  <c:v>4404.3890000000001</c:v>
                </c:pt>
                <c:pt idx="9000" formatCode="0.00">
                  <c:v>4404.3829999999998</c:v>
                </c:pt>
                <c:pt idx="9001" formatCode="0.00">
                  <c:v>4404.3329999999996</c:v>
                </c:pt>
                <c:pt idx="9002" formatCode="0.00">
                  <c:v>4404.317</c:v>
                </c:pt>
                <c:pt idx="9003" formatCode="0.00">
                  <c:v>4404.2789999999995</c:v>
                </c:pt>
                <c:pt idx="9004" formatCode="0.00">
                  <c:v>4404.2259999999997</c:v>
                </c:pt>
                <c:pt idx="9005" formatCode="0.00">
                  <c:v>4404.2759999999998</c:v>
                </c:pt>
                <c:pt idx="9006" formatCode="0.00">
                  <c:v>4404.2439999999997</c:v>
                </c:pt>
                <c:pt idx="9007" formatCode="0.00">
                  <c:v>4404.2139999999999</c:v>
                </c:pt>
                <c:pt idx="9008" formatCode="0.00">
                  <c:v>#N/A</c:v>
                </c:pt>
                <c:pt idx="9009" formatCode="0.00">
                  <c:v>4404.2789999999995</c:v>
                </c:pt>
                <c:pt idx="9010" formatCode="0.00">
                  <c:v>4404.2919999999995</c:v>
                </c:pt>
                <c:pt idx="9011" formatCode="0.00">
                  <c:v>4404.2649999999994</c:v>
                </c:pt>
                <c:pt idx="9012" formatCode="0.00">
                  <c:v>4404.3270000000002</c:v>
                </c:pt>
                <c:pt idx="9013" formatCode="0.00">
                  <c:v>4404.3180000000002</c:v>
                </c:pt>
                <c:pt idx="9014" formatCode="0.00">
                  <c:v>4404.3040000000001</c:v>
                </c:pt>
                <c:pt idx="9015" formatCode="0.00">
                  <c:v>4404.3119999999999</c:v>
                </c:pt>
                <c:pt idx="9016" formatCode="0.00">
                  <c:v>4404.2960000000003</c:v>
                </c:pt>
                <c:pt idx="9017" formatCode="0.00">
                  <c:v>4404.2609999999995</c:v>
                </c:pt>
                <c:pt idx="9018" formatCode="0.00">
                  <c:v>4404.2939999999999</c:v>
                </c:pt>
                <c:pt idx="9019" formatCode="0.00">
                  <c:v>4404.2950000000001</c:v>
                </c:pt>
                <c:pt idx="9020" formatCode="0.00">
                  <c:v>4404.28</c:v>
                </c:pt>
                <c:pt idx="9021" formatCode="0.00">
                  <c:v>4404.2929999999997</c:v>
                </c:pt>
                <c:pt idx="9022" formatCode="0.00">
                  <c:v>4404.3029999999999</c:v>
                </c:pt>
                <c:pt idx="9023" formatCode="0.00">
                  <c:v>4404.2669999999998</c:v>
                </c:pt>
                <c:pt idx="9024" formatCode="0.00">
                  <c:v>4404.3029999999999</c:v>
                </c:pt>
                <c:pt idx="9025" formatCode="0.00">
                  <c:v>4404.33</c:v>
                </c:pt>
                <c:pt idx="9026" formatCode="0.00">
                  <c:v>4404.2929999999997</c:v>
                </c:pt>
                <c:pt idx="9027" formatCode="0.00">
                  <c:v>4404.2780000000002</c:v>
                </c:pt>
                <c:pt idx="9028" formatCode="0.00">
                  <c:v>4404.3050000000003</c:v>
                </c:pt>
                <c:pt idx="9029" formatCode="0.00">
                  <c:v>4404.2150000000001</c:v>
                </c:pt>
                <c:pt idx="9030" formatCode="0.00">
                  <c:v>4404.2389999999996</c:v>
                </c:pt>
                <c:pt idx="9031" formatCode="0.00">
                  <c:v>4404.241</c:v>
                </c:pt>
                <c:pt idx="9032" formatCode="0.00">
                  <c:v>4404.1859999999997</c:v>
                </c:pt>
                <c:pt idx="9033" formatCode="0.00">
                  <c:v>4404.2470000000003</c:v>
                </c:pt>
                <c:pt idx="9034" formatCode="0.00">
                  <c:v>4404.2749999999996</c:v>
                </c:pt>
                <c:pt idx="9035" formatCode="0.00">
                  <c:v>4404.26</c:v>
                </c:pt>
                <c:pt idx="9036" formatCode="0.00">
                  <c:v>4404.2629999999999</c:v>
                </c:pt>
                <c:pt idx="9037" formatCode="0.00">
                  <c:v>4404.2739999999994</c:v>
                </c:pt>
                <c:pt idx="9038" formatCode="0.00">
                  <c:v>4404.1880000000001</c:v>
                </c:pt>
                <c:pt idx="9039" formatCode="0.00">
                  <c:v>4404.2060000000001</c:v>
                </c:pt>
                <c:pt idx="9040" formatCode="0.00">
                  <c:v>4404.2280000000001</c:v>
                </c:pt>
                <c:pt idx="9041" formatCode="0.00">
                  <c:v>4404.1819999999998</c:v>
                </c:pt>
                <c:pt idx="9042" formatCode="0.00">
                  <c:v>4404.2219999999998</c:v>
                </c:pt>
                <c:pt idx="9043" formatCode="0.00">
                  <c:v>4404.26</c:v>
                </c:pt>
                <c:pt idx="9044" formatCode="0.00">
                  <c:v>4404.232</c:v>
                </c:pt>
                <c:pt idx="9045" formatCode="0.00">
                  <c:v>4404.2709999999997</c:v>
                </c:pt>
                <c:pt idx="9046" formatCode="0.00">
                  <c:v>4404.3329999999996</c:v>
                </c:pt>
                <c:pt idx="9047" formatCode="0.00">
                  <c:v>4404.32</c:v>
                </c:pt>
                <c:pt idx="9048" formatCode="0.00">
                  <c:v>4404.3019999999997</c:v>
                </c:pt>
                <c:pt idx="9049" formatCode="0.00">
                  <c:v>4404.3159999999998</c:v>
                </c:pt>
                <c:pt idx="9050" formatCode="0.00">
                  <c:v>4404.2910000000002</c:v>
                </c:pt>
                <c:pt idx="9051" formatCode="0.00">
                  <c:v>4404.2820000000002</c:v>
                </c:pt>
                <c:pt idx="9052" formatCode="0.00">
                  <c:v>4404.3530000000001</c:v>
                </c:pt>
                <c:pt idx="9053" formatCode="0.00">
                  <c:v>4404.3040000000001</c:v>
                </c:pt>
                <c:pt idx="9054" formatCode="0.00">
                  <c:v>4404.3109999999997</c:v>
                </c:pt>
                <c:pt idx="9055" formatCode="0.00">
                  <c:v>4404.348</c:v>
                </c:pt>
                <c:pt idx="9056" formatCode="0.00">
                  <c:v>4404.32</c:v>
                </c:pt>
                <c:pt idx="9057" formatCode="0.00">
                  <c:v>4404.3339999999998</c:v>
                </c:pt>
                <c:pt idx="9058" formatCode="0.00">
                  <c:v>4404.415</c:v>
                </c:pt>
                <c:pt idx="9059" formatCode="0.00">
                  <c:v>4404.3909999999996</c:v>
                </c:pt>
                <c:pt idx="9060" formatCode="0.00">
                  <c:v>4404.3540000000003</c:v>
                </c:pt>
                <c:pt idx="9061" formatCode="0.00">
                  <c:v>4404.3239999999996</c:v>
                </c:pt>
                <c:pt idx="9062" formatCode="0.00">
                  <c:v>4404.2699999999995</c:v>
                </c:pt>
                <c:pt idx="9063" formatCode="0.00">
                  <c:v>4404.268</c:v>
                </c:pt>
                <c:pt idx="9064" formatCode="0.00">
                  <c:v>4404.2839999999997</c:v>
                </c:pt>
                <c:pt idx="9065" formatCode="0.00">
                  <c:v>4404.2119999999995</c:v>
                </c:pt>
                <c:pt idx="9066" formatCode="0.00">
                  <c:v>4404.2129999999997</c:v>
                </c:pt>
                <c:pt idx="9067" formatCode="0.00">
                  <c:v>4404.1909999999998</c:v>
                </c:pt>
                <c:pt idx="9068" formatCode="0.00">
                  <c:v>4404.2</c:v>
                </c:pt>
                <c:pt idx="9069" formatCode="0.00">
                  <c:v>4404.2269999999999</c:v>
                </c:pt>
                <c:pt idx="9070" formatCode="0.00">
                  <c:v>4404.2889999999998</c:v>
                </c:pt>
                <c:pt idx="9071" formatCode="0.00">
                  <c:v>4404.2879999999996</c:v>
                </c:pt>
                <c:pt idx="9072" formatCode="0.00">
                  <c:v>4404.29</c:v>
                </c:pt>
                <c:pt idx="9073" formatCode="0.00">
                  <c:v>4404.3149999999996</c:v>
                </c:pt>
                <c:pt idx="9074" formatCode="0.00">
                  <c:v>4404.2860000000001</c:v>
                </c:pt>
                <c:pt idx="9075" formatCode="0.00">
                  <c:v>4404.2339999999995</c:v>
                </c:pt>
                <c:pt idx="9076" formatCode="0.00">
                  <c:v>4404.2910000000002</c:v>
                </c:pt>
                <c:pt idx="9077" formatCode="0.00">
                  <c:v>4404.268</c:v>
                </c:pt>
                <c:pt idx="9078" formatCode="0.00">
                  <c:v>4404.2579999999998</c:v>
                </c:pt>
                <c:pt idx="9079" formatCode="0.00">
                  <c:v>4404.2429999999995</c:v>
                </c:pt>
                <c:pt idx="9080" formatCode="0.00">
                  <c:v>4404.2089999999998</c:v>
                </c:pt>
                <c:pt idx="9081" formatCode="0.00">
                  <c:v>4404.1989999999996</c:v>
                </c:pt>
                <c:pt idx="9082" formatCode="0.00">
                  <c:v>4404.22</c:v>
                </c:pt>
                <c:pt idx="9083" formatCode="0.00">
                  <c:v>4404.2479999999996</c:v>
                </c:pt>
                <c:pt idx="9084" formatCode="0.00">
                  <c:v>4404.2479999999996</c:v>
                </c:pt>
                <c:pt idx="9085" formatCode="0.00">
                  <c:v>4404.2460000000001</c:v>
                </c:pt>
                <c:pt idx="9086" formatCode="0.00">
                  <c:v>4404.2299999999996</c:v>
                </c:pt>
                <c:pt idx="9087" formatCode="0.00">
                  <c:v>4404.2240000000002</c:v>
                </c:pt>
                <c:pt idx="9088" formatCode="0.00">
                  <c:v>4404.2569999999996</c:v>
                </c:pt>
                <c:pt idx="9089" formatCode="0.00">
                  <c:v>4404.2389999999996</c:v>
                </c:pt>
                <c:pt idx="9090" formatCode="0.00">
                  <c:v>4404.308</c:v>
                </c:pt>
                <c:pt idx="9091" formatCode="0.00">
                  <c:v>4404.3130000000001</c:v>
                </c:pt>
                <c:pt idx="9092" formatCode="0.00">
                  <c:v>4404.348</c:v>
                </c:pt>
                <c:pt idx="9093" formatCode="0.00">
                  <c:v>4404.3729999999996</c:v>
                </c:pt>
                <c:pt idx="9094" formatCode="0.00">
                  <c:v>4404.3769999999995</c:v>
                </c:pt>
                <c:pt idx="9095" formatCode="0.00">
                  <c:v>4404.384</c:v>
                </c:pt>
                <c:pt idx="9096" formatCode="0.00">
                  <c:v>4404.3999999999996</c:v>
                </c:pt>
                <c:pt idx="9097" formatCode="0.00">
                  <c:v>4404.4139999999998</c:v>
                </c:pt>
                <c:pt idx="9098" formatCode="0.00">
                  <c:v>4404.393</c:v>
                </c:pt>
                <c:pt idx="9099" formatCode="0.00">
                  <c:v>4404.4189999999999</c:v>
                </c:pt>
                <c:pt idx="9100" formatCode="0.00">
                  <c:v>4404.4229999999998</c:v>
                </c:pt>
                <c:pt idx="9101" formatCode="0.00">
                  <c:v>4404.3999999999996</c:v>
                </c:pt>
                <c:pt idx="9102" formatCode="0.00">
                  <c:v>4404.4560000000001</c:v>
                </c:pt>
                <c:pt idx="9103" formatCode="0.00">
                  <c:v>4404.4690000000001</c:v>
                </c:pt>
                <c:pt idx="9104" formatCode="0.00">
                  <c:v>4404.4839999999995</c:v>
                </c:pt>
                <c:pt idx="9105" formatCode="0.00">
                  <c:v>4404.5159999999996</c:v>
                </c:pt>
                <c:pt idx="9106" formatCode="0.00">
                  <c:v>4404.509</c:v>
                </c:pt>
                <c:pt idx="9107" formatCode="0.00">
                  <c:v>4404.4830000000002</c:v>
                </c:pt>
                <c:pt idx="9108" formatCode="0.00">
                  <c:v>4404.5309999999999</c:v>
                </c:pt>
                <c:pt idx="9109" formatCode="0.00">
                  <c:v>4404.5680000000002</c:v>
                </c:pt>
                <c:pt idx="9110" formatCode="0.00">
                  <c:v>4404.5609999999997</c:v>
                </c:pt>
                <c:pt idx="9111" formatCode="0.00">
                  <c:v>4404.5649999999996</c:v>
                </c:pt>
                <c:pt idx="9112" formatCode="0.00">
                  <c:v>4404.6099999999997</c:v>
                </c:pt>
                <c:pt idx="9113" formatCode="0.00">
                  <c:v>4404.5739999999996</c:v>
                </c:pt>
                <c:pt idx="9114" formatCode="0.00">
                  <c:v>4404.6049999999996</c:v>
                </c:pt>
                <c:pt idx="9115" formatCode="0.00">
                  <c:v>4404.6040000000003</c:v>
                </c:pt>
                <c:pt idx="9116" formatCode="0.00">
                  <c:v>4404.6099999999997</c:v>
                </c:pt>
                <c:pt idx="9117" formatCode="0.00">
                  <c:v>4404.6790000000001</c:v>
                </c:pt>
                <c:pt idx="9118" formatCode="0.00">
                  <c:v>4404.7420000000002</c:v>
                </c:pt>
                <c:pt idx="9119" formatCode="0.00">
                  <c:v>4404.7190000000001</c:v>
                </c:pt>
                <c:pt idx="9120" formatCode="0.00">
                  <c:v>4404.7439999999997</c:v>
                </c:pt>
                <c:pt idx="9121" formatCode="0.00">
                  <c:v>4404.7579999999998</c:v>
                </c:pt>
                <c:pt idx="9122" formatCode="0.00">
                  <c:v>4404.7339999999995</c:v>
                </c:pt>
                <c:pt idx="9123" formatCode="0.00">
                  <c:v>4404.76</c:v>
                </c:pt>
                <c:pt idx="9124" formatCode="0.00">
                  <c:v>4404.8549999999996</c:v>
                </c:pt>
                <c:pt idx="9125" formatCode="0.00">
                  <c:v>4404.8319999999994</c:v>
                </c:pt>
                <c:pt idx="9126" formatCode="0.00">
                  <c:v>4404.8819999999996</c:v>
                </c:pt>
                <c:pt idx="9127" formatCode="0.00">
                  <c:v>4404.9279999999999</c:v>
                </c:pt>
                <c:pt idx="9128" formatCode="0.00">
                  <c:v>4404.8829999999998</c:v>
                </c:pt>
                <c:pt idx="9129" formatCode="0.00">
                  <c:v>4404.8720000000003</c:v>
                </c:pt>
                <c:pt idx="9130" formatCode="0.00">
                  <c:v>4404.8789999999999</c:v>
                </c:pt>
                <c:pt idx="9131" formatCode="0.00">
                  <c:v>4404.8229999999994</c:v>
                </c:pt>
                <c:pt idx="9132" formatCode="0.00">
                  <c:v>4404.8099999999995</c:v>
                </c:pt>
                <c:pt idx="9133" formatCode="0.00">
                  <c:v>4404.8289999999997</c:v>
                </c:pt>
                <c:pt idx="9134" formatCode="0.00">
                  <c:v>4404.7889999999998</c:v>
                </c:pt>
                <c:pt idx="9135" formatCode="0.00">
                  <c:v>4404.8119999999999</c:v>
                </c:pt>
                <c:pt idx="9136" formatCode="0.00">
                  <c:v>4404.88</c:v>
                </c:pt>
                <c:pt idx="9137" formatCode="0.00">
                  <c:v>4404.8310000000001</c:v>
                </c:pt>
                <c:pt idx="9138" formatCode="0.00">
                  <c:v>4404.8739999999998</c:v>
                </c:pt>
                <c:pt idx="9139" formatCode="0.00">
                  <c:v>4404.9009999999998</c:v>
                </c:pt>
                <c:pt idx="9140" formatCode="0.00">
                  <c:v>4404.91</c:v>
                </c:pt>
                <c:pt idx="9141" formatCode="0.00">
                  <c:v>4404.9079999999994</c:v>
                </c:pt>
                <c:pt idx="9142" formatCode="0.00">
                  <c:v>4405.0289999999995</c:v>
                </c:pt>
                <c:pt idx="9143" formatCode="0.00">
                  <c:v>4405.0509999999995</c:v>
                </c:pt>
                <c:pt idx="9144" formatCode="0.00">
                  <c:v>4405.09</c:v>
                </c:pt>
                <c:pt idx="9145" formatCode="0.00">
                  <c:v>4405.1419999999998</c:v>
                </c:pt>
                <c:pt idx="9146" formatCode="0.00">
                  <c:v>4405.1480000000001</c:v>
                </c:pt>
                <c:pt idx="9147" formatCode="0.00">
                  <c:v>4405.1130000000003</c:v>
                </c:pt>
                <c:pt idx="9148" formatCode="0.00">
                  <c:v>4405.174</c:v>
                </c:pt>
                <c:pt idx="9149" formatCode="0.00">
                  <c:v>4405.1210000000001</c:v>
                </c:pt>
                <c:pt idx="9150" formatCode="0.00">
                  <c:v>4405.1149999999998</c:v>
                </c:pt>
                <c:pt idx="9151" formatCode="0.00">
                  <c:v>4405.116</c:v>
                </c:pt>
                <c:pt idx="9152" formatCode="0.00">
                  <c:v>4405.0709999999999</c:v>
                </c:pt>
                <c:pt idx="9153" formatCode="0.00">
                  <c:v>4405.0559999999996</c:v>
                </c:pt>
                <c:pt idx="9154" formatCode="0.00">
                  <c:v>4405.067</c:v>
                </c:pt>
                <c:pt idx="9155" formatCode="0.00">
                  <c:v>4405.0749999999998</c:v>
                </c:pt>
                <c:pt idx="9156" formatCode="0.00">
                  <c:v>4405.0429999999997</c:v>
                </c:pt>
                <c:pt idx="9157" formatCode="0.00">
                  <c:v>4405.0439999999999</c:v>
                </c:pt>
                <c:pt idx="9158" formatCode="0.00">
                  <c:v>4405.0450000000001</c:v>
                </c:pt>
                <c:pt idx="9159" formatCode="0.00">
                  <c:v>4405.08</c:v>
                </c:pt>
                <c:pt idx="9160" formatCode="0.00">
                  <c:v>4405.1309999999994</c:v>
                </c:pt>
                <c:pt idx="9161" formatCode="0.00">
                  <c:v>4405.1440000000002</c:v>
                </c:pt>
                <c:pt idx="9162" formatCode="0.00">
                  <c:v>4405.1669999999995</c:v>
                </c:pt>
                <c:pt idx="9163" formatCode="0.00">
                  <c:v>4405.1610000000001</c:v>
                </c:pt>
                <c:pt idx="9164" formatCode="0.00">
                  <c:v>4405.174</c:v>
                </c:pt>
                <c:pt idx="9165" formatCode="0.00">
                  <c:v>4405.1559999999999</c:v>
                </c:pt>
                <c:pt idx="9166" formatCode="0.00">
                  <c:v>4405.1859999999997</c:v>
                </c:pt>
                <c:pt idx="9167" formatCode="0.00">
                  <c:v>4405.1589999999997</c:v>
                </c:pt>
                <c:pt idx="9168" formatCode="0.00">
                  <c:v>4405.1930000000002</c:v>
                </c:pt>
                <c:pt idx="9169" formatCode="0.00">
                  <c:v>4405.1710000000003</c:v>
                </c:pt>
                <c:pt idx="9170" formatCode="0.00">
                  <c:v>4405.1589999999997</c:v>
                </c:pt>
                <c:pt idx="9171" formatCode="0.00">
                  <c:v>4405.0869999999995</c:v>
                </c:pt>
                <c:pt idx="9172" formatCode="0.00">
                  <c:v>4405.07</c:v>
                </c:pt>
                <c:pt idx="9173" formatCode="0.00">
                  <c:v>4405.0590000000002</c:v>
                </c:pt>
                <c:pt idx="9174" formatCode="0.00">
                  <c:v>4405.1019999999999</c:v>
                </c:pt>
                <c:pt idx="9175" formatCode="0.00">
                  <c:v>4405.098</c:v>
                </c:pt>
                <c:pt idx="9176" formatCode="0.00">
                  <c:v>4405.0559999999996</c:v>
                </c:pt>
                <c:pt idx="9177" formatCode="0.00">
                  <c:v>4405.067</c:v>
                </c:pt>
                <c:pt idx="9178" formatCode="0.00">
                  <c:v>4405.0819999999994</c:v>
                </c:pt>
                <c:pt idx="9179" formatCode="0.00">
                  <c:v>4405.0999999999995</c:v>
                </c:pt>
                <c:pt idx="9180" formatCode="0.00">
                  <c:v>4405.1099999999997</c:v>
                </c:pt>
                <c:pt idx="9181" formatCode="0.00">
                  <c:v>4405.08</c:v>
                </c:pt>
                <c:pt idx="9182" formatCode="0.00">
                  <c:v>4405.058</c:v>
                </c:pt>
                <c:pt idx="9183" formatCode="0.00">
                  <c:v>4405.0860000000002</c:v>
                </c:pt>
                <c:pt idx="9184" formatCode="0.00">
                  <c:v>4405.0889999999999</c:v>
                </c:pt>
                <c:pt idx="9185" formatCode="0.00">
                  <c:v>4405.0829999999996</c:v>
                </c:pt>
                <c:pt idx="9186" formatCode="0.00">
                  <c:v>4405.1610000000001</c:v>
                </c:pt>
                <c:pt idx="9187" formatCode="0.00">
                  <c:v>4405.1679999999997</c:v>
                </c:pt>
                <c:pt idx="9188" formatCode="0.00">
                  <c:v>4405.1509999999998</c:v>
                </c:pt>
                <c:pt idx="9189" formatCode="0.00">
                  <c:v>4405.1679999999997</c:v>
                </c:pt>
                <c:pt idx="9190" formatCode="0.00">
                  <c:v>4405.2069999999994</c:v>
                </c:pt>
                <c:pt idx="9191" formatCode="0.00">
                  <c:v>4405.1750000000002</c:v>
                </c:pt>
                <c:pt idx="9192" formatCode="0.00">
                  <c:v>4405.2150000000001</c:v>
                </c:pt>
                <c:pt idx="9193" formatCode="0.00">
                  <c:v>4405.2129999999997</c:v>
                </c:pt>
                <c:pt idx="9194" formatCode="0.00">
                  <c:v>4405.1530000000002</c:v>
                </c:pt>
                <c:pt idx="9195" formatCode="0.00">
                  <c:v>4405.1869999999999</c:v>
                </c:pt>
                <c:pt idx="9196" formatCode="0.00">
                  <c:v>4405.183</c:v>
                </c:pt>
                <c:pt idx="9197" formatCode="0.00">
                  <c:v>4405.1080000000002</c:v>
                </c:pt>
                <c:pt idx="9198" formatCode="0.00">
                  <c:v>4405.1570000000002</c:v>
                </c:pt>
                <c:pt idx="9199" formatCode="0.00">
                  <c:v>4405.1959999999999</c:v>
                </c:pt>
                <c:pt idx="9200" formatCode="0.00">
                  <c:v>4405.1570000000002</c:v>
                </c:pt>
                <c:pt idx="9201" formatCode="0.00">
                  <c:v>4405.1419999999998</c:v>
                </c:pt>
                <c:pt idx="9202" formatCode="0.00">
                  <c:v>4405.1329999999998</c:v>
                </c:pt>
                <c:pt idx="9203" formatCode="0.00">
                  <c:v>4405.0590000000002</c:v>
                </c:pt>
                <c:pt idx="9204" formatCode="0.00">
                  <c:v>4405.0320000000002</c:v>
                </c:pt>
                <c:pt idx="9205" formatCode="0.00">
                  <c:v>4405.0119999999997</c:v>
                </c:pt>
                <c:pt idx="9206" formatCode="0.00">
                  <c:v>4404.97</c:v>
                </c:pt>
                <c:pt idx="9207" formatCode="0.00">
                  <c:v>4404.9859999999999</c:v>
                </c:pt>
                <c:pt idx="9208" formatCode="0.00">
                  <c:v>4404.9979999999996</c:v>
                </c:pt>
                <c:pt idx="9209" formatCode="0.00">
                  <c:v>4404.93</c:v>
                </c:pt>
                <c:pt idx="9210" formatCode="0.00">
                  <c:v>4404.9759999999997</c:v>
                </c:pt>
                <c:pt idx="9211" formatCode="0.00">
                  <c:v>4404.973</c:v>
                </c:pt>
                <c:pt idx="9212" formatCode="0.00">
                  <c:v>4404.9269999999997</c:v>
                </c:pt>
                <c:pt idx="9213" formatCode="0.00">
                  <c:v>4404.9259999999995</c:v>
                </c:pt>
                <c:pt idx="9214" formatCode="0.00">
                  <c:v>4404.9790000000003</c:v>
                </c:pt>
                <c:pt idx="9215" formatCode="0.00">
                  <c:v>4404.9079999999994</c:v>
                </c:pt>
                <c:pt idx="9216" formatCode="0.00">
                  <c:v>4404.9049999999997</c:v>
                </c:pt>
                <c:pt idx="9217" formatCode="0.00">
                  <c:v>4404.9470000000001</c:v>
                </c:pt>
                <c:pt idx="9218" formatCode="0.00">
                  <c:v>4404.8859999999995</c:v>
                </c:pt>
                <c:pt idx="9219" formatCode="0.00">
                  <c:v>4404.9380000000001</c:v>
                </c:pt>
                <c:pt idx="9220" formatCode="0.00">
                  <c:v>4405.018</c:v>
                </c:pt>
                <c:pt idx="9221" formatCode="0.00">
                  <c:v>4404.9610000000002</c:v>
                </c:pt>
                <c:pt idx="9222" formatCode="0.00">
                  <c:v>4404.99</c:v>
                </c:pt>
                <c:pt idx="9223" formatCode="0.00">
                  <c:v>4405.0379999999996</c:v>
                </c:pt>
                <c:pt idx="9224" formatCode="0.00">
                  <c:v>4405.0239999999994</c:v>
                </c:pt>
                <c:pt idx="9225" formatCode="0.00">
                  <c:v>4405.1109999999999</c:v>
                </c:pt>
                <c:pt idx="9226" formatCode="0.00">
                  <c:v>4405.2609999999995</c:v>
                </c:pt>
                <c:pt idx="9227" formatCode="0.00">
                  <c:v>4405.3319999999994</c:v>
                </c:pt>
                <c:pt idx="9228" formatCode="0.00">
                  <c:v>4405.3999999999996</c:v>
                </c:pt>
                <c:pt idx="9229" formatCode="0.00">
                  <c:v>4405.5219999999999</c:v>
                </c:pt>
                <c:pt idx="9230" formatCode="0.00">
                  <c:v>4405.5770000000002</c:v>
                </c:pt>
                <c:pt idx="9231" formatCode="0.00">
                  <c:v>4405.6559999999999</c:v>
                </c:pt>
                <c:pt idx="9232" formatCode="0.00">
                  <c:v>4405.76</c:v>
                </c:pt>
                <c:pt idx="9233" formatCode="0.00">
                  <c:v>4405.8779999999997</c:v>
                </c:pt>
                <c:pt idx="9234" formatCode="0.00">
                  <c:v>4406.0360000000001</c:v>
                </c:pt>
                <c:pt idx="9235" formatCode="0.00">
                  <c:v>4406.1679999999997</c:v>
                </c:pt>
                <c:pt idx="9236" formatCode="0.00">
                  <c:v>4406.2529999999997</c:v>
                </c:pt>
                <c:pt idx="9237" formatCode="0.00">
                  <c:v>4406.3249999999998</c:v>
                </c:pt>
                <c:pt idx="9238" formatCode="0.00">
                  <c:v>4406.4430000000002</c:v>
                </c:pt>
                <c:pt idx="9239" formatCode="0.00">
                  <c:v>4406.473</c:v>
                </c:pt>
                <c:pt idx="9240" formatCode="0.00">
                  <c:v>4406.5069999999996</c:v>
                </c:pt>
                <c:pt idx="9241" formatCode="0.00">
                  <c:v>4406.5219999999999</c:v>
                </c:pt>
                <c:pt idx="9242" formatCode="0.00">
                  <c:v>4406.5109999999995</c:v>
                </c:pt>
                <c:pt idx="9243" formatCode="0.00">
                  <c:v>4406.5469999999996</c:v>
                </c:pt>
                <c:pt idx="9244" formatCode="0.00">
                  <c:v>4406.5999999999995</c:v>
                </c:pt>
                <c:pt idx="9245" formatCode="0.00">
                  <c:v>4406.598</c:v>
                </c:pt>
                <c:pt idx="9246" formatCode="0.00">
                  <c:v>4406.6260000000002</c:v>
                </c:pt>
                <c:pt idx="9247" formatCode="0.00">
                  <c:v>4406.6309999999994</c:v>
                </c:pt>
                <c:pt idx="9248" formatCode="0.00">
                  <c:v>4406.6130000000003</c:v>
                </c:pt>
                <c:pt idx="9249" formatCode="0.00">
                  <c:v>4406.6409999999996</c:v>
                </c:pt>
                <c:pt idx="9250" formatCode="0.00">
                  <c:v>4406.7060000000001</c:v>
                </c:pt>
                <c:pt idx="9251" formatCode="0.00">
                  <c:v>4406.7179999999998</c:v>
                </c:pt>
                <c:pt idx="9252" formatCode="0.00">
                  <c:v>4406.7150000000001</c:v>
                </c:pt>
                <c:pt idx="9253" formatCode="0.00">
                  <c:v>4406.7190000000001</c:v>
                </c:pt>
                <c:pt idx="9254" formatCode="0.00">
                  <c:v>4406.68</c:v>
                </c:pt>
                <c:pt idx="9255" formatCode="0.00">
                  <c:v>4406.643</c:v>
                </c:pt>
                <c:pt idx="9256" formatCode="0.00">
                  <c:v>4406.6369999999997</c:v>
                </c:pt>
                <c:pt idx="9257" formatCode="0.00">
                  <c:v>4406.6040000000003</c:v>
                </c:pt>
                <c:pt idx="9258" formatCode="0.00">
                  <c:v>4406.5909999999994</c:v>
                </c:pt>
                <c:pt idx="9259" formatCode="0.00">
                  <c:v>4406.59</c:v>
                </c:pt>
                <c:pt idx="9260" formatCode="0.00">
                  <c:v>4406.5729999999994</c:v>
                </c:pt>
                <c:pt idx="9261" formatCode="0.00">
                  <c:v>4406.549</c:v>
                </c:pt>
                <c:pt idx="9262" formatCode="0.00">
                  <c:v>4406.5739999999996</c:v>
                </c:pt>
                <c:pt idx="9263" formatCode="0.00">
                  <c:v>4406.5460000000003</c:v>
                </c:pt>
                <c:pt idx="9264" formatCode="0.00">
                  <c:v>4406.53</c:v>
                </c:pt>
                <c:pt idx="9265" formatCode="0.00">
                  <c:v>4406.518</c:v>
                </c:pt>
                <c:pt idx="9266" formatCode="0.00">
                  <c:v>4406.4690000000001</c:v>
                </c:pt>
                <c:pt idx="9267" formatCode="0.00">
                  <c:v>4406.4790000000003</c:v>
                </c:pt>
                <c:pt idx="9268" formatCode="0.00">
                  <c:v>4406.482</c:v>
                </c:pt>
                <c:pt idx="9269" formatCode="0.00">
                  <c:v>4406.47</c:v>
                </c:pt>
                <c:pt idx="9270" formatCode="0.00">
                  <c:v>4406.5010000000002</c:v>
                </c:pt>
                <c:pt idx="9271" formatCode="0.00">
                  <c:v>4406.473</c:v>
                </c:pt>
                <c:pt idx="9272" formatCode="0.00">
                  <c:v>4406.4709999999995</c:v>
                </c:pt>
                <c:pt idx="9273" formatCode="0.00">
                  <c:v>4406.4039999999995</c:v>
                </c:pt>
                <c:pt idx="9274" formatCode="0.00">
                  <c:v>4406.4089999999997</c:v>
                </c:pt>
                <c:pt idx="9275" formatCode="0.00">
                  <c:v>4406.3890000000001</c:v>
                </c:pt>
                <c:pt idx="9276" formatCode="0.00">
                  <c:v>4406.4039999999995</c:v>
                </c:pt>
                <c:pt idx="9277" formatCode="0.00">
                  <c:v>4406.4059999999999</c:v>
                </c:pt>
                <c:pt idx="9278" formatCode="0.00">
                  <c:v>4406.3679999999995</c:v>
                </c:pt>
                <c:pt idx="9279" formatCode="0.00">
                  <c:v>4406.3789999999999</c:v>
                </c:pt>
                <c:pt idx="9280" formatCode="0.00">
                  <c:v>4406.3639999999996</c:v>
                </c:pt>
                <c:pt idx="9281" formatCode="0.00">
                  <c:v>4406.3239999999996</c:v>
                </c:pt>
                <c:pt idx="9282" formatCode="0.00">
                  <c:v>4406.348</c:v>
                </c:pt>
                <c:pt idx="9283" formatCode="0.00">
                  <c:v>4406.3279999999995</c:v>
                </c:pt>
                <c:pt idx="9284" formatCode="0.00">
                  <c:v>4406.3019999999997</c:v>
                </c:pt>
                <c:pt idx="9285" formatCode="0.00">
                  <c:v>4406.3530000000001</c:v>
                </c:pt>
                <c:pt idx="9286" formatCode="0.00">
                  <c:v>4406.4189999999999</c:v>
                </c:pt>
                <c:pt idx="9287" formatCode="0.00">
                  <c:v>4406.38</c:v>
                </c:pt>
                <c:pt idx="9288" formatCode="0.00">
                  <c:v>4406.3999999999996</c:v>
                </c:pt>
                <c:pt idx="9289" formatCode="0.00">
                  <c:v>4406.4049999999997</c:v>
                </c:pt>
                <c:pt idx="9290" formatCode="0.00">
                  <c:v>4406.3609999999999</c:v>
                </c:pt>
                <c:pt idx="9291" formatCode="0.00">
                  <c:v>4406.3949999999995</c:v>
                </c:pt>
                <c:pt idx="9292" formatCode="0.00">
                  <c:v>4406.4250000000002</c:v>
                </c:pt>
                <c:pt idx="9293" formatCode="0.00">
                  <c:v>4406.3769999999995</c:v>
                </c:pt>
                <c:pt idx="9294" formatCode="0.00">
                  <c:v>4406.4110000000001</c:v>
                </c:pt>
                <c:pt idx="9295" formatCode="0.00">
                  <c:v>4406.4279999999999</c:v>
                </c:pt>
                <c:pt idx="9296" formatCode="0.00">
                  <c:v>4406.3890000000001</c:v>
                </c:pt>
                <c:pt idx="9297" formatCode="0.00">
                  <c:v>4406.4210000000003</c:v>
                </c:pt>
                <c:pt idx="9298" formatCode="0.00">
                  <c:v>4406.42</c:v>
                </c:pt>
                <c:pt idx="9299" formatCode="0.00">
                  <c:v>4406.3589999999995</c:v>
                </c:pt>
                <c:pt idx="9300" formatCode="0.00">
                  <c:v>4406.3329999999996</c:v>
                </c:pt>
                <c:pt idx="9301" formatCode="0.00">
                  <c:v>4406.3469999999998</c:v>
                </c:pt>
                <c:pt idx="9302" formatCode="0.00">
                  <c:v>4406.2529999999997</c:v>
                </c:pt>
                <c:pt idx="9303" formatCode="0.00">
                  <c:v>4406.2749999999996</c:v>
                </c:pt>
                <c:pt idx="9304" formatCode="0.00">
                  <c:v>4406.32</c:v>
                </c:pt>
                <c:pt idx="9305" formatCode="0.00">
                  <c:v>4406.25</c:v>
                </c:pt>
                <c:pt idx="9306" formatCode="0.00">
                  <c:v>4406.2529999999997</c:v>
                </c:pt>
                <c:pt idx="9307" formatCode="0.00">
                  <c:v>4406.2479999999996</c:v>
                </c:pt>
                <c:pt idx="9308" formatCode="0.00">
                  <c:v>4406.1819999999998</c:v>
                </c:pt>
                <c:pt idx="9309" formatCode="0.00">
                  <c:v>4406.2110000000002</c:v>
                </c:pt>
                <c:pt idx="9310" formatCode="0.00">
                  <c:v>4406.2389999999996</c:v>
                </c:pt>
                <c:pt idx="9311" formatCode="0.00">
                  <c:v>4406.2489999999998</c:v>
                </c:pt>
                <c:pt idx="9312" formatCode="0.00">
                  <c:v>4406.2290000000003</c:v>
                </c:pt>
                <c:pt idx="9313" formatCode="0.00">
                  <c:v>4406.2119999999995</c:v>
                </c:pt>
                <c:pt idx="9314" formatCode="0.00">
                  <c:v>4406.1289999999999</c:v>
                </c:pt>
                <c:pt idx="9315" formatCode="0.00">
                  <c:v>4406.09</c:v>
                </c:pt>
                <c:pt idx="9316" formatCode="0.00">
                  <c:v>4406.1350000000002</c:v>
                </c:pt>
                <c:pt idx="9317" formatCode="0.00">
                  <c:v>4406.0320000000002</c:v>
                </c:pt>
                <c:pt idx="9318" formatCode="0.00">
                  <c:v>4406.0149999999994</c:v>
                </c:pt>
                <c:pt idx="9319" formatCode="0.00">
                  <c:v>4405.9839999999995</c:v>
                </c:pt>
                <c:pt idx="9320" formatCode="0.00">
                  <c:v>4405.9169999999995</c:v>
                </c:pt>
                <c:pt idx="9321" formatCode="0.00">
                  <c:v>4405.8899999999994</c:v>
                </c:pt>
                <c:pt idx="9322" formatCode="0.00">
                  <c:v>4405.9319999999998</c:v>
                </c:pt>
                <c:pt idx="9323" formatCode="0.00">
                  <c:v>4405.9169999999995</c:v>
                </c:pt>
                <c:pt idx="9324" formatCode="0.00">
                  <c:v>4405.848</c:v>
                </c:pt>
                <c:pt idx="9325" formatCode="0.00">
                  <c:v>4405.8159999999998</c:v>
                </c:pt>
                <c:pt idx="9326" formatCode="0.00">
                  <c:v>4405.7629999999999</c:v>
                </c:pt>
                <c:pt idx="9327" formatCode="0.00">
                  <c:v>4405.7809999999999</c:v>
                </c:pt>
                <c:pt idx="9328" formatCode="0.00">
                  <c:v>4405.8589999999995</c:v>
                </c:pt>
                <c:pt idx="9329" formatCode="0.00">
                  <c:v>4405.866</c:v>
                </c:pt>
                <c:pt idx="9330" formatCode="0.00">
                  <c:v>4405.8949999999995</c:v>
                </c:pt>
                <c:pt idx="9331" formatCode="0.00">
                  <c:v>4405.9179999999997</c:v>
                </c:pt>
                <c:pt idx="9332" formatCode="0.00">
                  <c:v>4405.9520000000002</c:v>
                </c:pt>
                <c:pt idx="9333" formatCode="0.00">
                  <c:v>4405.99</c:v>
                </c:pt>
                <c:pt idx="9334" formatCode="0.00">
                  <c:v>4406.1390000000001</c:v>
                </c:pt>
                <c:pt idx="9335" formatCode="0.00">
                  <c:v>4406.2649999999994</c:v>
                </c:pt>
                <c:pt idx="9336" formatCode="0.00">
                  <c:v>4406.3940000000002</c:v>
                </c:pt>
                <c:pt idx="9337" formatCode="0.00">
                  <c:v>4406.576</c:v>
                </c:pt>
                <c:pt idx="9338" formatCode="0.00">
                  <c:v>4406.7470000000003</c:v>
                </c:pt>
                <c:pt idx="9339" formatCode="0.00">
                  <c:v>4406.9719999999998</c:v>
                </c:pt>
                <c:pt idx="9340" formatCode="0.00">
                  <c:v>4407.1530000000002</c:v>
                </c:pt>
                <c:pt idx="9341" formatCode="0.00">
                  <c:v>4407.277</c:v>
                </c:pt>
                <c:pt idx="9342" formatCode="0.00">
                  <c:v>4407.3940000000002</c:v>
                </c:pt>
                <c:pt idx="9343" formatCode="0.00">
                  <c:v>4407.4690000000001</c:v>
                </c:pt>
                <c:pt idx="9344" formatCode="0.00">
                  <c:v>4407.4939999999997</c:v>
                </c:pt>
                <c:pt idx="9345" formatCode="0.00">
                  <c:v>4407.5639999999994</c:v>
                </c:pt>
                <c:pt idx="9346" formatCode="0.00">
                  <c:v>4407.6959999999999</c:v>
                </c:pt>
                <c:pt idx="9347" formatCode="0.00">
                  <c:v>4407.9769999999999</c:v>
                </c:pt>
                <c:pt idx="9348" formatCode="0.00">
                  <c:v>4408.0370000000003</c:v>
                </c:pt>
                <c:pt idx="9349" formatCode="0.00">
                  <c:v>4408.1679999999997</c:v>
                </c:pt>
                <c:pt idx="9350" formatCode="0.00">
                  <c:v>4408.3630000000003</c:v>
                </c:pt>
                <c:pt idx="9351" formatCode="0.00">
                  <c:v>4408.55</c:v>
                </c:pt>
                <c:pt idx="9352" formatCode="0.00">
                  <c:v>4408.652</c:v>
                </c:pt>
                <c:pt idx="9353" formatCode="0.00">
                  <c:v>4408.7730000000001</c:v>
                </c:pt>
                <c:pt idx="9354" formatCode="0.00">
                  <c:v>4408.9049999999997</c:v>
                </c:pt>
                <c:pt idx="9355" formatCode="0.00">
                  <c:v>4408.9679999999998</c:v>
                </c:pt>
                <c:pt idx="9356" formatCode="0.00">
                  <c:v>4408.8909999999996</c:v>
                </c:pt>
                <c:pt idx="9357" formatCode="0.00">
                  <c:v>4408.9690000000001</c:v>
                </c:pt>
                <c:pt idx="9358" formatCode="0.00">
                  <c:v>4408.9520000000002</c:v>
                </c:pt>
                <c:pt idx="9359" formatCode="0.00">
                  <c:v>4408.9049999999997</c:v>
                </c:pt>
                <c:pt idx="9360" formatCode="0.00">
                  <c:v>4408.8909999999996</c:v>
                </c:pt>
                <c:pt idx="9361" formatCode="0.00">
                  <c:v>4408.8589999999995</c:v>
                </c:pt>
                <c:pt idx="9362" formatCode="0.00">
                  <c:v>4408.8220000000001</c:v>
                </c:pt>
                <c:pt idx="9363" formatCode="0.00">
                  <c:v>4408.8050000000003</c:v>
                </c:pt>
                <c:pt idx="9364" formatCode="0.00">
                  <c:v>4408.7349999999997</c:v>
                </c:pt>
                <c:pt idx="9365" formatCode="0.00">
                  <c:v>4408.634</c:v>
                </c:pt>
                <c:pt idx="9366" formatCode="0.00">
                  <c:v>4408.625</c:v>
                </c:pt>
                <c:pt idx="9367" formatCode="0.00">
                  <c:v>4408.5999999999995</c:v>
                </c:pt>
                <c:pt idx="9368" formatCode="0.00">
                  <c:v>4408.5389999999998</c:v>
                </c:pt>
                <c:pt idx="9369" formatCode="0.00">
                  <c:v>4408.5419999999995</c:v>
                </c:pt>
                <c:pt idx="9370" formatCode="0.00">
                  <c:v>4408.5450000000001</c:v>
                </c:pt>
                <c:pt idx="9371" formatCode="0.00">
                  <c:v>4408.4039999999995</c:v>
                </c:pt>
                <c:pt idx="9372" formatCode="0.00">
                  <c:v>4408.3819999999996</c:v>
                </c:pt>
                <c:pt idx="9373" formatCode="0.00">
                  <c:v>4408.3149999999996</c:v>
                </c:pt>
                <c:pt idx="9374" formatCode="0.00">
                  <c:v>4408.2839999999997</c:v>
                </c:pt>
                <c:pt idx="9375" formatCode="0.00">
                  <c:v>4408.241</c:v>
                </c:pt>
                <c:pt idx="9376" formatCode="0.00">
                  <c:v>4408.2219999999998</c:v>
                </c:pt>
                <c:pt idx="9377" formatCode="0.00">
                  <c:v>4408.1260000000002</c:v>
                </c:pt>
                <c:pt idx="9378" formatCode="0.00">
                  <c:v>4408.1459999999997</c:v>
                </c:pt>
                <c:pt idx="9379" formatCode="0.00">
                  <c:v>4408.1549999999997</c:v>
                </c:pt>
                <c:pt idx="9380" formatCode="0.00">
                  <c:v>4408.1089999999995</c:v>
                </c:pt>
                <c:pt idx="9381" formatCode="0.00">
                  <c:v>4408.1930000000002</c:v>
                </c:pt>
                <c:pt idx="9382" formatCode="0.00">
                  <c:v>4408.232</c:v>
                </c:pt>
                <c:pt idx="9383" formatCode="0.00">
                  <c:v>4408.2269999999999</c:v>
                </c:pt>
                <c:pt idx="9384" formatCode="0.00">
                  <c:v>4408.2299999999996</c:v>
                </c:pt>
                <c:pt idx="9385" formatCode="0.00">
                  <c:v>4408.2359999999999</c:v>
                </c:pt>
                <c:pt idx="9386" formatCode="0.00">
                  <c:v>4408.2020000000002</c:v>
                </c:pt>
                <c:pt idx="9387" formatCode="0.00">
                  <c:v>4408.2380000000003</c:v>
                </c:pt>
                <c:pt idx="9388" formatCode="0.00">
                  <c:v>4408.2699999999995</c:v>
                </c:pt>
                <c:pt idx="9389" formatCode="0.00">
                  <c:v>4408.2179999999998</c:v>
                </c:pt>
                <c:pt idx="9390" formatCode="0.00">
                  <c:v>4408.1629999999996</c:v>
                </c:pt>
                <c:pt idx="9391" formatCode="0.00">
                  <c:v>4408.1669999999995</c:v>
                </c:pt>
                <c:pt idx="9392" formatCode="0.00">
                  <c:v>4408.098</c:v>
                </c:pt>
                <c:pt idx="9393" formatCode="0.00">
                  <c:v>4408.1120000000001</c:v>
                </c:pt>
                <c:pt idx="9394" formatCode="0.00">
                  <c:v>4408.0789999999997</c:v>
                </c:pt>
                <c:pt idx="9395" formatCode="0.00">
                  <c:v>4408.018</c:v>
                </c:pt>
                <c:pt idx="9396" formatCode="0.00">
                  <c:v>4407.9780000000001</c:v>
                </c:pt>
                <c:pt idx="9397" formatCode="0.00">
                  <c:v>4407.9659999999994</c:v>
                </c:pt>
                <c:pt idx="9398" formatCode="0.00">
                  <c:v>4407.8859999999995</c:v>
                </c:pt>
                <c:pt idx="9399" formatCode="0.00">
                  <c:v>4407.933</c:v>
                </c:pt>
                <c:pt idx="9400" formatCode="0.00">
                  <c:v>4408.0159999999996</c:v>
                </c:pt>
                <c:pt idx="9401" formatCode="0.00">
                  <c:v>4407.9659999999994</c:v>
                </c:pt>
                <c:pt idx="9402" formatCode="0.00">
                  <c:v>4407.9380000000001</c:v>
                </c:pt>
                <c:pt idx="9403" formatCode="0.00">
                  <c:v>4407.99</c:v>
                </c:pt>
                <c:pt idx="9404" formatCode="0.00">
                  <c:v>4407.97</c:v>
                </c:pt>
                <c:pt idx="9405" formatCode="0.00">
                  <c:v>4407.8829999999998</c:v>
                </c:pt>
                <c:pt idx="9406" formatCode="0.00">
                  <c:v>4407.9859999999999</c:v>
                </c:pt>
                <c:pt idx="9407" formatCode="0.00">
                  <c:v>4407.8599999999997</c:v>
                </c:pt>
                <c:pt idx="9408" formatCode="0.00">
                  <c:v>4407.8969999999999</c:v>
                </c:pt>
                <c:pt idx="9409" formatCode="0.00">
                  <c:v>4407.9079999999994</c:v>
                </c:pt>
                <c:pt idx="9410" formatCode="0.00">
                  <c:v>4407.9110000000001</c:v>
                </c:pt>
                <c:pt idx="9411" formatCode="0.00">
                  <c:v>4407.884</c:v>
                </c:pt>
                <c:pt idx="9412" formatCode="0.00">
                  <c:v>4407.9629999999997</c:v>
                </c:pt>
                <c:pt idx="9413" formatCode="0.00">
                  <c:v>4407.9870000000001</c:v>
                </c:pt>
                <c:pt idx="9414" formatCode="0.00">
                  <c:v>4408</c:v>
                </c:pt>
                <c:pt idx="9415" formatCode="0.00">
                  <c:v>4408.0689999999995</c:v>
                </c:pt>
                <c:pt idx="9416" formatCode="0.00">
                  <c:v>4408.0649999999996</c:v>
                </c:pt>
                <c:pt idx="9417" formatCode="0.00">
                  <c:v>4408.0950000000003</c:v>
                </c:pt>
                <c:pt idx="9418" formatCode="0.00">
                  <c:v>4408.1769999999997</c:v>
                </c:pt>
                <c:pt idx="9419" formatCode="0.00">
                  <c:v>4408.1949999999997</c:v>
                </c:pt>
                <c:pt idx="9420" formatCode="0.00">
                  <c:v>4408.1949999999997</c:v>
                </c:pt>
                <c:pt idx="9421" formatCode="0.00">
                  <c:v>4408.1759999999995</c:v>
                </c:pt>
                <c:pt idx="9422" formatCode="0.00">
                  <c:v>4408.165</c:v>
                </c:pt>
                <c:pt idx="9423" formatCode="0.00">
                  <c:v>4408.1639999999998</c:v>
                </c:pt>
                <c:pt idx="9424" formatCode="0.00">
                  <c:v>4408.2110000000002</c:v>
                </c:pt>
                <c:pt idx="9425" formatCode="0.00">
                  <c:v>4408.2069999999994</c:v>
                </c:pt>
                <c:pt idx="9426" formatCode="0.00">
                  <c:v>4408.1889999999994</c:v>
                </c:pt>
                <c:pt idx="9427" formatCode="0.00">
                  <c:v>4408.1930000000002</c:v>
                </c:pt>
                <c:pt idx="9428" formatCode="0.00">
                  <c:v>4408.1639999999998</c:v>
                </c:pt>
                <c:pt idx="9429" formatCode="0.00">
                  <c:v>4408.1620000000003</c:v>
                </c:pt>
                <c:pt idx="9430" formatCode="0.00">
                  <c:v>4408.1559999999999</c:v>
                </c:pt>
                <c:pt idx="9431" formatCode="0.00">
                  <c:v>4408.1729999999998</c:v>
                </c:pt>
                <c:pt idx="9432" formatCode="0.00">
                  <c:v>4408.1189999999997</c:v>
                </c:pt>
                <c:pt idx="9433" formatCode="0.00">
                  <c:v>4407.9989999999998</c:v>
                </c:pt>
                <c:pt idx="9434" formatCode="0.00">
                  <c:v>4407.9659999999994</c:v>
                </c:pt>
                <c:pt idx="9435" formatCode="0.00">
                  <c:v>4407.9070000000002</c:v>
                </c:pt>
                <c:pt idx="9436" formatCode="0.00">
                  <c:v>4407.8779999999997</c:v>
                </c:pt>
                <c:pt idx="9437" formatCode="0.00">
                  <c:v>4407.8149999999996</c:v>
                </c:pt>
                <c:pt idx="9438" formatCode="0.00">
                  <c:v>4407.8379999999997</c:v>
                </c:pt>
                <c:pt idx="9439" formatCode="0.00">
                  <c:v>4407.7780000000002</c:v>
                </c:pt>
                <c:pt idx="9440" formatCode="0.00">
                  <c:v>4407.7269999999999</c:v>
                </c:pt>
                <c:pt idx="9441" formatCode="0.00">
                  <c:v>4407.7169999999996</c:v>
                </c:pt>
                <c:pt idx="9442" formatCode="0.00">
                  <c:v>4407.7</c:v>
                </c:pt>
                <c:pt idx="9443" formatCode="0.00">
                  <c:v>4407.6989999999996</c:v>
                </c:pt>
                <c:pt idx="9444" formatCode="0.00">
                  <c:v>4407.6669999999995</c:v>
                </c:pt>
                <c:pt idx="9445" formatCode="0.00">
                  <c:v>4407.6559999999999</c:v>
                </c:pt>
                <c:pt idx="9446" formatCode="0.00">
                  <c:v>4407.5969999999998</c:v>
                </c:pt>
                <c:pt idx="9447" formatCode="0.00">
                  <c:v>4407.6109999999999</c:v>
                </c:pt>
                <c:pt idx="9448" formatCode="0.00">
                  <c:v>4407.5720000000001</c:v>
                </c:pt>
                <c:pt idx="9449" formatCode="0.00">
                  <c:v>4407.5029999999997</c:v>
                </c:pt>
                <c:pt idx="9450" formatCode="0.00">
                  <c:v>4407.5209999999997</c:v>
                </c:pt>
                <c:pt idx="9451" formatCode="0.00">
                  <c:v>4407.4759999999997</c:v>
                </c:pt>
                <c:pt idx="9452" formatCode="0.00">
                  <c:v>4407.375</c:v>
                </c:pt>
                <c:pt idx="9453" formatCode="0.00">
                  <c:v>4407.4089999999997</c:v>
                </c:pt>
                <c:pt idx="9454" formatCode="0.00">
                  <c:v>4407.4059999999999</c:v>
                </c:pt>
                <c:pt idx="9455" formatCode="0.00">
                  <c:v>4407.3540000000003</c:v>
                </c:pt>
                <c:pt idx="9456" formatCode="0.00">
                  <c:v>4407.3220000000001</c:v>
                </c:pt>
                <c:pt idx="9457" formatCode="0.00">
                  <c:v>4407.2559999999994</c:v>
                </c:pt>
                <c:pt idx="9458" formatCode="0.00">
                  <c:v>4407.1049999999996</c:v>
                </c:pt>
                <c:pt idx="9459" formatCode="0.00">
                  <c:v>4407.2470000000003</c:v>
                </c:pt>
                <c:pt idx="9460" formatCode="0.00">
                  <c:v>4407.1559999999999</c:v>
                </c:pt>
                <c:pt idx="9461" formatCode="0.00">
                  <c:v>4407.192</c:v>
                </c:pt>
                <c:pt idx="9462" formatCode="0.00">
                  <c:v>4407.2829999999994</c:v>
                </c:pt>
                <c:pt idx="9463" formatCode="0.00">
                  <c:v>4407.3050000000003</c:v>
                </c:pt>
                <c:pt idx="9464" formatCode="0.00">
                  <c:v>4407.32</c:v>
                </c:pt>
                <c:pt idx="9465" formatCode="0.00">
                  <c:v>4407.3549999999996</c:v>
                </c:pt>
                <c:pt idx="9466" formatCode="0.00">
                  <c:v>4407.5050000000001</c:v>
                </c:pt>
                <c:pt idx="9467" formatCode="0.00">
                  <c:v>4407.509</c:v>
                </c:pt>
                <c:pt idx="9468" formatCode="0.00">
                  <c:v>4407.567</c:v>
                </c:pt>
                <c:pt idx="9469" formatCode="0.00">
                  <c:v>4407.6289999999999</c:v>
                </c:pt>
                <c:pt idx="9470" formatCode="0.00">
                  <c:v>4407.5829999999996</c:v>
                </c:pt>
                <c:pt idx="9471" formatCode="0.00">
                  <c:v>4407.5239999999994</c:v>
                </c:pt>
                <c:pt idx="9472" formatCode="0.00">
                  <c:v>4407.7649999999994</c:v>
                </c:pt>
                <c:pt idx="9473" formatCode="0.00">
                  <c:v>4408.0519999999997</c:v>
                </c:pt>
                <c:pt idx="9474" formatCode="0.00">
                  <c:v>4408.6809999999996</c:v>
                </c:pt>
                <c:pt idx="9475" formatCode="0.00">
                  <c:v>4409.0649999999996</c:v>
                </c:pt>
                <c:pt idx="9476" formatCode="0.00">
                  <c:v>4409.2939999999999</c:v>
                </c:pt>
                <c:pt idx="9477" formatCode="0.00">
                  <c:v>4409.3789999999999</c:v>
                </c:pt>
                <c:pt idx="9478" formatCode="0.00">
                  <c:v>4409.5569999999998</c:v>
                </c:pt>
                <c:pt idx="9479" formatCode="0.00">
                  <c:v>4409.6679999999997</c:v>
                </c:pt>
                <c:pt idx="9480" formatCode="0.00">
                  <c:v>4409.7559999999994</c:v>
                </c:pt>
                <c:pt idx="9481" formatCode="0.00">
                  <c:v>4409.8159999999998</c:v>
                </c:pt>
                <c:pt idx="9482" formatCode="0.00">
                  <c:v>4409.76</c:v>
                </c:pt>
                <c:pt idx="9483" formatCode="0.00">
                  <c:v>4409.7910000000002</c:v>
                </c:pt>
                <c:pt idx="9484" formatCode="0.00">
                  <c:v>4409.8029999999999</c:v>
                </c:pt>
                <c:pt idx="9485" formatCode="0.00">
                  <c:v>4409.6779999999999</c:v>
                </c:pt>
                <c:pt idx="9486" formatCode="0.00">
                  <c:v>4409.6369999999997</c:v>
                </c:pt>
                <c:pt idx="9487" formatCode="0.00">
                  <c:v>4409.5639999999994</c:v>
                </c:pt>
                <c:pt idx="9488" formatCode="0.00">
                  <c:v>4409.4629999999997</c:v>
                </c:pt>
                <c:pt idx="9489" formatCode="0.00">
                  <c:v>4409.4179999999997</c:v>
                </c:pt>
                <c:pt idx="9490" formatCode="0.00">
                  <c:v>4409.3890000000001</c:v>
                </c:pt>
                <c:pt idx="9491" formatCode="0.00">
                  <c:v>4409.3059999999996</c:v>
                </c:pt>
                <c:pt idx="9492" formatCode="0.00">
                  <c:v>4409.2069999999994</c:v>
                </c:pt>
                <c:pt idx="9493" formatCode="0.00">
                  <c:v>4409.1359999999995</c:v>
                </c:pt>
                <c:pt idx="9494" formatCode="0.00">
                  <c:v>4409.0329999999994</c:v>
                </c:pt>
                <c:pt idx="9495" formatCode="0.00">
                  <c:v>4408.9259999999995</c:v>
                </c:pt>
                <c:pt idx="9496" formatCode="0.00">
                  <c:v>4408.9409999999998</c:v>
                </c:pt>
                <c:pt idx="9497" formatCode="0.00">
                  <c:v>4408.8509999999997</c:v>
                </c:pt>
                <c:pt idx="9498" formatCode="0.00">
                  <c:v>4408.8</c:v>
                </c:pt>
                <c:pt idx="9499" formatCode="0.00">
                  <c:v>4408.7669999999998</c:v>
                </c:pt>
                <c:pt idx="9500" formatCode="0.00">
                  <c:v>4408.6809999999996</c:v>
                </c:pt>
                <c:pt idx="9501" formatCode="0.00">
                  <c:v>4408.6509999999998</c:v>
                </c:pt>
                <c:pt idx="9502" formatCode="0.00">
                  <c:v>4408.6629999999996</c:v>
                </c:pt>
                <c:pt idx="9503" formatCode="0.00">
                  <c:v>4408.6229999999996</c:v>
                </c:pt>
                <c:pt idx="9504" formatCode="0.00">
                  <c:v>4408.51</c:v>
                </c:pt>
                <c:pt idx="9505" formatCode="0.00">
                  <c:v>4408.348</c:v>
                </c:pt>
                <c:pt idx="9506" formatCode="0.00">
                  <c:v>4386.0059999999994</c:v>
                </c:pt>
                <c:pt idx="9507" formatCode="0.00">
                  <c:v>4386.0149999999994</c:v>
                </c:pt>
                <c:pt idx="9508" formatCode="0.00">
                  <c:v>4385.9989999999998</c:v>
                </c:pt>
                <c:pt idx="9509" formatCode="0.00">
                  <c:v>4386.0190000000002</c:v>
                </c:pt>
                <c:pt idx="9510" formatCode="0.00">
                  <c:v>4386.0209999999997</c:v>
                </c:pt>
                <c:pt idx="9511" formatCode="0.00">
                  <c:v>4386.049</c:v>
                </c:pt>
                <c:pt idx="9512" formatCode="0.00">
                  <c:v>4386.0169999999998</c:v>
                </c:pt>
                <c:pt idx="9513" formatCode="0.00">
                  <c:v>4385.9960000000001</c:v>
                </c:pt>
                <c:pt idx="9514" formatCode="0.00">
                  <c:v>4386.0069999999996</c:v>
                </c:pt>
                <c:pt idx="9515" formatCode="0.00">
                  <c:v>4386.0199999999995</c:v>
                </c:pt>
                <c:pt idx="9516" formatCode="0.00">
                  <c:v>4386.0119999999997</c:v>
                </c:pt>
                <c:pt idx="9517" formatCode="0.00">
                  <c:v>4386.0370000000003</c:v>
                </c:pt>
                <c:pt idx="9518" formatCode="0.00">
                  <c:v>4386.0169999999998</c:v>
                </c:pt>
                <c:pt idx="9519" formatCode="0.00">
                  <c:v>4386.018</c:v>
                </c:pt>
                <c:pt idx="9520" formatCode="0.00">
                  <c:v>4386.01</c:v>
                </c:pt>
                <c:pt idx="9521" formatCode="0.00">
                  <c:v>4386.0349999999999</c:v>
                </c:pt>
                <c:pt idx="9522" formatCode="0.00">
                  <c:v>4385.9989999999998</c:v>
                </c:pt>
                <c:pt idx="9523" formatCode="0.00">
                  <c:v>4402.8899999999994</c:v>
                </c:pt>
                <c:pt idx="9524" formatCode="0.00">
                  <c:v>4404.41</c:v>
                </c:pt>
                <c:pt idx="9525" formatCode="0.00">
                  <c:v>4405.1040000000003</c:v>
                </c:pt>
                <c:pt idx="9526" formatCode="0.00">
                  <c:v>4405.5720000000001</c:v>
                </c:pt>
                <c:pt idx="9527" formatCode="0.00">
                  <c:v>4405.7460000000001</c:v>
                </c:pt>
                <c:pt idx="9528" formatCode="0.00">
                  <c:v>4406.192</c:v>
                </c:pt>
                <c:pt idx="9529" formatCode="0.00">
                  <c:v>4406.4669999999996</c:v>
                </c:pt>
                <c:pt idx="9530" formatCode="0.00">
                  <c:v>4406.68</c:v>
                </c:pt>
                <c:pt idx="9531" formatCode="0.00">
                  <c:v>4406.9309999999996</c:v>
                </c:pt>
                <c:pt idx="9532" formatCode="0.00">
                  <c:v>4407.09</c:v>
                </c:pt>
                <c:pt idx="9533" formatCode="0.00">
                  <c:v>4406.9529999999995</c:v>
                </c:pt>
                <c:pt idx="9534" formatCode="0.00">
                  <c:v>4407.2619999999997</c:v>
                </c:pt>
                <c:pt idx="9535" formatCode="0.00">
                  <c:v>4407.4009999999998</c:v>
                </c:pt>
                <c:pt idx="9536" formatCode="0.00">
                  <c:v>4407.3540000000003</c:v>
                </c:pt>
                <c:pt idx="9537" formatCode="0.00">
                  <c:v>4407.3139999999994</c:v>
                </c:pt>
                <c:pt idx="9538" formatCode="0.00">
                  <c:v>4407.57</c:v>
                </c:pt>
                <c:pt idx="9539" formatCode="0.00">
                  <c:v>4407.415</c:v>
                </c:pt>
                <c:pt idx="9540" formatCode="0.00">
                  <c:v>4407.6149999999998</c:v>
                </c:pt>
                <c:pt idx="9541" formatCode="0.00">
                  <c:v>4407.6750000000002</c:v>
                </c:pt>
                <c:pt idx="9542" formatCode="0.00">
                  <c:v>4407.7219999999998</c:v>
                </c:pt>
                <c:pt idx="9543" formatCode="0.00">
                  <c:v>4407.799</c:v>
                </c:pt>
                <c:pt idx="9544" formatCode="0.00">
                  <c:v>4407.7699999999995</c:v>
                </c:pt>
                <c:pt idx="9545" formatCode="0.00">
                  <c:v>4407.4749999999995</c:v>
                </c:pt>
                <c:pt idx="9546" formatCode="0.00">
                  <c:v>4407.6959999999999</c:v>
                </c:pt>
                <c:pt idx="9547" formatCode="0.00">
                  <c:v>4407.7619999999997</c:v>
                </c:pt>
                <c:pt idx="9548" formatCode="0.00">
                  <c:v>4407.7559999999994</c:v>
                </c:pt>
                <c:pt idx="9549" formatCode="0.00">
                  <c:v>4407.8099999999995</c:v>
                </c:pt>
                <c:pt idx="9550" formatCode="0.00">
                  <c:v>4407.8450000000003</c:v>
                </c:pt>
                <c:pt idx="9551" formatCode="0.00">
                  <c:v>4407.5590000000002</c:v>
                </c:pt>
                <c:pt idx="9552" formatCode="0.00">
                  <c:v>4407.7190000000001</c:v>
                </c:pt>
                <c:pt idx="9553" formatCode="0.00">
                  <c:v>4407.7420000000002</c:v>
                </c:pt>
                <c:pt idx="9554" formatCode="0.00">
                  <c:v>4407.76</c:v>
                </c:pt>
                <c:pt idx="9555" formatCode="0.00">
                  <c:v>4407.8279999999995</c:v>
                </c:pt>
                <c:pt idx="9556" formatCode="0.00">
                  <c:v>4407.7529999999997</c:v>
                </c:pt>
                <c:pt idx="9557" formatCode="0.00">
                  <c:v>4407.4979999999996</c:v>
                </c:pt>
                <c:pt idx="9558" formatCode="0.00">
                  <c:v>4407.6840000000002</c:v>
                </c:pt>
                <c:pt idx="9559" formatCode="0.00">
                  <c:v>4407.6809999999996</c:v>
                </c:pt>
                <c:pt idx="9560" formatCode="0.00">
                  <c:v>4386.0259999999998</c:v>
                </c:pt>
                <c:pt idx="9561" formatCode="0.00">
                  <c:v>4386.03</c:v>
                </c:pt>
                <c:pt idx="9562" formatCode="0.00">
                  <c:v>4386.0389999999998</c:v>
                </c:pt>
                <c:pt idx="9563" formatCode="0.00">
                  <c:v>4386.0209999999997</c:v>
                </c:pt>
                <c:pt idx="9564" formatCode="0.00">
                  <c:v>4386.0129999999999</c:v>
                </c:pt>
                <c:pt idx="9565" formatCode="0.00">
                  <c:v>4386.0219999999999</c:v>
                </c:pt>
                <c:pt idx="9566" formatCode="0.00">
                  <c:v>4386.018</c:v>
                </c:pt>
                <c:pt idx="9567" formatCode="0.00">
                  <c:v>4385.97</c:v>
                </c:pt>
                <c:pt idx="9568" formatCode="0.00">
                  <c:v>4386.04</c:v>
                </c:pt>
                <c:pt idx="9569" formatCode="0.00">
                  <c:v>4386.0219999999999</c:v>
                </c:pt>
                <c:pt idx="9570" formatCode="0.00">
                  <c:v>4386.0190000000002</c:v>
                </c:pt>
                <c:pt idx="9571" formatCode="0.00">
                  <c:v>4386.0429999999997</c:v>
                </c:pt>
                <c:pt idx="9572" formatCode="0.00">
                  <c:v>4386.0219999999999</c:v>
                </c:pt>
                <c:pt idx="9573" formatCode="0.00">
                  <c:v>4386</c:v>
                </c:pt>
                <c:pt idx="9574" formatCode="0.00">
                  <c:v>4386.04</c:v>
                </c:pt>
                <c:pt idx="9575" formatCode="0.00">
                  <c:v>4386.0239999999994</c:v>
                </c:pt>
                <c:pt idx="9576" formatCode="0.00">
                  <c:v>4386.03</c:v>
                </c:pt>
                <c:pt idx="9577" formatCode="0.00">
                  <c:v>4404.6049999999996</c:v>
                </c:pt>
                <c:pt idx="9578" formatCode="0.00">
                  <c:v>4405.5680000000002</c:v>
                </c:pt>
                <c:pt idx="9579" formatCode="0.00">
                  <c:v>4406.1729999999998</c:v>
                </c:pt>
                <c:pt idx="9580" formatCode="0.00">
                  <c:v>4406.7069999999994</c:v>
                </c:pt>
                <c:pt idx="9581" formatCode="0.00">
                  <c:v>4406.75</c:v>
                </c:pt>
                <c:pt idx="9582" formatCode="0.00">
                  <c:v>4407.1880000000001</c:v>
                </c:pt>
                <c:pt idx="9583" formatCode="0.00">
                  <c:v>4407.509</c:v>
                </c:pt>
                <c:pt idx="9584" formatCode="0.00">
                  <c:v>4407.7020000000002</c:v>
                </c:pt>
                <c:pt idx="9585" formatCode="0.00">
                  <c:v>4407.7889999999998</c:v>
                </c:pt>
                <c:pt idx="9586" formatCode="0.00">
                  <c:v>4407.9430000000002</c:v>
                </c:pt>
                <c:pt idx="9587" formatCode="0.00">
                  <c:v>4407.8620000000001</c:v>
                </c:pt>
                <c:pt idx="9588" formatCode="0.00">
                  <c:v>4408.1319999999996</c:v>
                </c:pt>
                <c:pt idx="9589" formatCode="0.00">
                  <c:v>4408.3130000000001</c:v>
                </c:pt>
                <c:pt idx="9590" formatCode="0.00">
                  <c:v>4408.41</c:v>
                </c:pt>
                <c:pt idx="9591" formatCode="0.00">
                  <c:v>4408.4579999999996</c:v>
                </c:pt>
                <c:pt idx="9592" formatCode="0.00">
                  <c:v>4408.5419999999995</c:v>
                </c:pt>
                <c:pt idx="9593" formatCode="0.00">
                  <c:v>4408.3009999999995</c:v>
                </c:pt>
                <c:pt idx="9594" formatCode="0.00">
                  <c:v>4408.509</c:v>
                </c:pt>
                <c:pt idx="9595" formatCode="0.00">
                  <c:v>4408.5590000000002</c:v>
                </c:pt>
                <c:pt idx="9596" formatCode="0.00">
                  <c:v>4408.6109999999999</c:v>
                </c:pt>
                <c:pt idx="9597" formatCode="0.00">
                  <c:v>4408.6469999999999</c:v>
                </c:pt>
                <c:pt idx="9598" formatCode="0.00">
                  <c:v>4408.6880000000001</c:v>
                </c:pt>
                <c:pt idx="9599" formatCode="0.00">
                  <c:v>4408.4809999999998</c:v>
                </c:pt>
                <c:pt idx="9600" formatCode="0.00">
                  <c:v>4408.6030000000001</c:v>
                </c:pt>
                <c:pt idx="9601" formatCode="0.00">
                  <c:v>4408.643</c:v>
                </c:pt>
                <c:pt idx="9602" formatCode="0.00">
                  <c:v>4408.6379999999999</c:v>
                </c:pt>
                <c:pt idx="9603" formatCode="0.00">
                  <c:v>4408.6350000000002</c:v>
                </c:pt>
                <c:pt idx="9604" formatCode="0.00">
                  <c:v>4408.625</c:v>
                </c:pt>
                <c:pt idx="9605" formatCode="0.00">
                  <c:v>4408.33</c:v>
                </c:pt>
                <c:pt idx="9606" formatCode="0.00">
                  <c:v>4408.4740000000002</c:v>
                </c:pt>
                <c:pt idx="9607" formatCode="0.00">
                  <c:v>4408.4859999999999</c:v>
                </c:pt>
                <c:pt idx="9608" formatCode="0.00">
                  <c:v>4408.46</c:v>
                </c:pt>
                <c:pt idx="9609" formatCode="0.00">
                  <c:v>4408.451</c:v>
                </c:pt>
                <c:pt idx="9610" formatCode="0.00">
                  <c:v>4408.4579999999996</c:v>
                </c:pt>
                <c:pt idx="9611" formatCode="0.00">
                  <c:v>4408.2339999999995</c:v>
                </c:pt>
                <c:pt idx="9612" formatCode="0.00">
                  <c:v>4408.3429999999998</c:v>
                </c:pt>
                <c:pt idx="9613" formatCode="0.00">
                  <c:v>4408.3779999999997</c:v>
                </c:pt>
                <c:pt idx="9614" formatCode="0.00">
                  <c:v>4408.3530000000001</c:v>
                </c:pt>
                <c:pt idx="9615" formatCode="0.00">
                  <c:v>4408.2849999999999</c:v>
                </c:pt>
                <c:pt idx="9616" formatCode="0.00">
                  <c:v>4408.2910000000002</c:v>
                </c:pt>
                <c:pt idx="9617" formatCode="0.00">
                  <c:v>4408.0079999999998</c:v>
                </c:pt>
                <c:pt idx="9618" formatCode="0.00">
                  <c:v>4408.1379999999999</c:v>
                </c:pt>
                <c:pt idx="9619" formatCode="0.00">
                  <c:v>4408.1459999999997</c:v>
                </c:pt>
                <c:pt idx="9620" formatCode="0.00">
                  <c:v>4408.107</c:v>
                </c:pt>
                <c:pt idx="9621" formatCode="0.00">
                  <c:v>4408.1289999999999</c:v>
                </c:pt>
                <c:pt idx="9622" formatCode="0.00">
                  <c:v>4408</c:v>
                </c:pt>
                <c:pt idx="9623" formatCode="0.00">
                  <c:v>4407.8040000000001</c:v>
                </c:pt>
                <c:pt idx="9624" formatCode="0.00">
                  <c:v>4407.9110000000001</c:v>
                </c:pt>
                <c:pt idx="9625" formatCode="0.00">
                  <c:v>4407.8869999999997</c:v>
                </c:pt>
                <c:pt idx="9626" formatCode="0.00">
                  <c:v>4407.8769999999995</c:v>
                </c:pt>
                <c:pt idx="9627" formatCode="0.00">
                  <c:v>4407.8819999999996</c:v>
                </c:pt>
                <c:pt idx="9628" formatCode="0.00">
                  <c:v>4407.7969999999996</c:v>
                </c:pt>
                <c:pt idx="9629" formatCode="0.00">
                  <c:v>4407.4870000000001</c:v>
                </c:pt>
                <c:pt idx="9630" formatCode="0.00">
                  <c:v>4407.6220000000003</c:v>
                </c:pt>
                <c:pt idx="9631" formatCode="0.00">
                  <c:v>4407.63</c:v>
                </c:pt>
                <c:pt idx="9632" formatCode="0.00">
                  <c:v>4407.3630000000003</c:v>
                </c:pt>
                <c:pt idx="9633" formatCode="0.00">
                  <c:v>4407.3760000000002</c:v>
                </c:pt>
                <c:pt idx="9634" formatCode="0.00">
                  <c:v>4407.5370000000003</c:v>
                </c:pt>
                <c:pt idx="9635" formatCode="0.00">
                  <c:v>4407.2759999999998</c:v>
                </c:pt>
                <c:pt idx="9636" formatCode="0.00">
                  <c:v>4407.4139999999998</c:v>
                </c:pt>
                <c:pt idx="9637" formatCode="0.00">
                  <c:v>4407.42</c:v>
                </c:pt>
                <c:pt idx="9638" formatCode="0.00">
                  <c:v>4407.3450000000003</c:v>
                </c:pt>
                <c:pt idx="9639" formatCode="0.00">
                  <c:v>4407.308</c:v>
                </c:pt>
                <c:pt idx="9640" formatCode="0.00">
                  <c:v>4386.0410000000002</c:v>
                </c:pt>
                <c:pt idx="9641" formatCode="0.00">
                  <c:v>4386.04</c:v>
                </c:pt>
                <c:pt idx="9642" formatCode="0.00">
                  <c:v>4386.0230000000001</c:v>
                </c:pt>
                <c:pt idx="9643" formatCode="0.00">
                  <c:v>4386.0599999999995</c:v>
                </c:pt>
                <c:pt idx="9644" formatCode="0.00">
                  <c:v>4386.0259999999998</c:v>
                </c:pt>
                <c:pt idx="9645" formatCode="0.00">
                  <c:v>4386.0010000000002</c:v>
                </c:pt>
                <c:pt idx="9646" formatCode="0.00">
                  <c:v>4386.0230000000001</c:v>
                </c:pt>
                <c:pt idx="9647" formatCode="0.00">
                  <c:v>4386.0219999999999</c:v>
                </c:pt>
                <c:pt idx="9648" formatCode="0.00">
                  <c:v>4386.0370000000003</c:v>
                </c:pt>
                <c:pt idx="9649" formatCode="0.00">
                  <c:v>4386.0370000000003</c:v>
                </c:pt>
                <c:pt idx="9650" formatCode="0.00">
                  <c:v>4386.0169999999998</c:v>
                </c:pt>
                <c:pt idx="9651" formatCode="0.00">
                  <c:v>4386.0199999999995</c:v>
                </c:pt>
                <c:pt idx="9652" formatCode="0.00">
                  <c:v>4386.0309999999999</c:v>
                </c:pt>
                <c:pt idx="9653" formatCode="0.00">
                  <c:v>4386.0259999999998</c:v>
                </c:pt>
                <c:pt idx="9654" formatCode="0.00">
                  <c:v>4386.0039999999999</c:v>
                </c:pt>
                <c:pt idx="9655" formatCode="0.00">
                  <c:v>4386.0450000000001</c:v>
                </c:pt>
                <c:pt idx="9656" formatCode="0.00">
                  <c:v>4386.0129999999999</c:v>
                </c:pt>
                <c:pt idx="9657" formatCode="0.00">
                  <c:v>4386.018</c:v>
                </c:pt>
                <c:pt idx="9658" formatCode="0.00">
                  <c:v>4386.0059999999994</c:v>
                </c:pt>
                <c:pt idx="9659" formatCode="0.00">
                  <c:v>4400.6359999999995</c:v>
                </c:pt>
                <c:pt idx="9660" formatCode="0.00">
                  <c:v>4402.1549999999997</c:v>
                </c:pt>
                <c:pt idx="9661" formatCode="0.00">
                  <c:v>4402.9120000000003</c:v>
                </c:pt>
                <c:pt idx="9662" formatCode="0.00">
                  <c:v>4403.3639999999996</c:v>
                </c:pt>
                <c:pt idx="9663" formatCode="0.00">
                  <c:v>4403.8220000000001</c:v>
                </c:pt>
                <c:pt idx="9664" formatCode="0.00">
                  <c:v>4404.1959999999999</c:v>
                </c:pt>
                <c:pt idx="9665" formatCode="0.00">
                  <c:v>4404.1480000000001</c:v>
                </c:pt>
                <c:pt idx="9666" formatCode="0.00">
                  <c:v>4404.4929999999995</c:v>
                </c:pt>
                <c:pt idx="9667" formatCode="0.00">
                  <c:v>4404.7359999999999</c:v>
                </c:pt>
                <c:pt idx="9668" formatCode="0.00">
                  <c:v>4404.8769999999995</c:v>
                </c:pt>
                <c:pt idx="9669" formatCode="0.00">
                  <c:v>4404.97</c:v>
                </c:pt>
                <c:pt idx="9670" formatCode="0.00">
                  <c:v>4405.0460000000003</c:v>
                </c:pt>
                <c:pt idx="9671" formatCode="0.00">
                  <c:v>4404.9880000000003</c:v>
                </c:pt>
                <c:pt idx="9672" formatCode="0.00">
                  <c:v>4405.1989999999996</c:v>
                </c:pt>
                <c:pt idx="9673" formatCode="0.00">
                  <c:v>4405.3339999999998</c:v>
                </c:pt>
                <c:pt idx="9674" formatCode="0.00">
                  <c:v>4405.3360000000002</c:v>
                </c:pt>
                <c:pt idx="9675" formatCode="0.00">
                  <c:v>4405.6539999999995</c:v>
                </c:pt>
                <c:pt idx="9676" formatCode="0.00">
                  <c:v>4386.0289999999995</c:v>
                </c:pt>
                <c:pt idx="9677" formatCode="0.00">
                  <c:v>4386.0439999999999</c:v>
                </c:pt>
                <c:pt idx="9678" formatCode="0.00">
                  <c:v>4386.0339999999997</c:v>
                </c:pt>
                <c:pt idx="9679" formatCode="0.00">
                  <c:v>4386.0529999999999</c:v>
                </c:pt>
                <c:pt idx="9680" formatCode="0.00">
                  <c:v>4386.0209999999997</c:v>
                </c:pt>
                <c:pt idx="9681" formatCode="0.00">
                  <c:v>4386.0239999999994</c:v>
                </c:pt>
                <c:pt idx="9682" formatCode="0.00">
                  <c:v>4386.0410000000002</c:v>
                </c:pt>
                <c:pt idx="9683" formatCode="0.00">
                  <c:v>4386.0199999999995</c:v>
                </c:pt>
                <c:pt idx="9684" formatCode="0.00">
                  <c:v>4386</c:v>
                </c:pt>
                <c:pt idx="9685" formatCode="0.00">
                  <c:v>4386.0389999999998</c:v>
                </c:pt>
                <c:pt idx="9686" formatCode="0.00">
                  <c:v>4386.0140000000001</c:v>
                </c:pt>
                <c:pt idx="9687" formatCode="0.00">
                  <c:v>4386.0190000000002</c:v>
                </c:pt>
                <c:pt idx="9688" formatCode="0.00">
                  <c:v>4386.0410000000002</c:v>
                </c:pt>
                <c:pt idx="9689" formatCode="0.00">
                  <c:v>4386.0429999999997</c:v>
                </c:pt>
                <c:pt idx="9690" formatCode="0.00">
                  <c:v>4386.0149999999994</c:v>
                </c:pt>
                <c:pt idx="9691" formatCode="0.00">
                  <c:v>4403.5010000000002</c:v>
                </c:pt>
                <c:pt idx="9692" formatCode="0.00">
                  <c:v>4404.884</c:v>
                </c:pt>
                <c:pt idx="9693" formatCode="0.00">
                  <c:v>4405.5419999999995</c:v>
                </c:pt>
                <c:pt idx="9694" formatCode="0.00">
                  <c:v>4405.9790000000003</c:v>
                </c:pt>
                <c:pt idx="9695" formatCode="0.00">
                  <c:v>4406.1719999999996</c:v>
                </c:pt>
                <c:pt idx="9696" formatCode="0.00">
                  <c:v>4406.62</c:v>
                </c:pt>
                <c:pt idx="9697" formatCode="0.00">
                  <c:v>4406.8119999999999</c:v>
                </c:pt>
                <c:pt idx="9698" formatCode="0.00">
                  <c:v>4407.0529999999999</c:v>
                </c:pt>
                <c:pt idx="9699" formatCode="0.00">
                  <c:v>4407.2739999999994</c:v>
                </c:pt>
                <c:pt idx="9700" formatCode="0.00">
                  <c:v>4407.3329999999996</c:v>
                </c:pt>
                <c:pt idx="9701" formatCode="0.00">
                  <c:v>4407.1689999999999</c:v>
                </c:pt>
                <c:pt idx="9702" formatCode="0.00">
                  <c:v>4407.4359999999997</c:v>
                </c:pt>
                <c:pt idx="9703" formatCode="0.00">
                  <c:v>4407.5339999999997</c:v>
                </c:pt>
                <c:pt idx="9704" formatCode="0.00">
                  <c:v>4407.6719999999996</c:v>
                </c:pt>
                <c:pt idx="9705" formatCode="0.00">
                  <c:v>4407.84</c:v>
                </c:pt>
                <c:pt idx="9706" formatCode="0.00">
                  <c:v>4407.9790000000003</c:v>
                </c:pt>
                <c:pt idx="9707" formatCode="0.00">
                  <c:v>4407.7950000000001</c:v>
                </c:pt>
                <c:pt idx="9708" formatCode="0.00">
                  <c:v>4408.0129999999999</c:v>
                </c:pt>
                <c:pt idx="9709" formatCode="0.00">
                  <c:v>4408.08</c:v>
                </c:pt>
                <c:pt idx="9710" formatCode="0.00">
                  <c:v>4408.1859999999997</c:v>
                </c:pt>
                <c:pt idx="9711" formatCode="0.00">
                  <c:v>4408.3419999999996</c:v>
                </c:pt>
                <c:pt idx="9712" formatCode="0.00">
                  <c:v>4408.4809999999998</c:v>
                </c:pt>
                <c:pt idx="9713" formatCode="0.00">
                  <c:v>4408.2739999999994</c:v>
                </c:pt>
                <c:pt idx="9714" formatCode="0.00">
                  <c:v>4408.5069999999996</c:v>
                </c:pt>
                <c:pt idx="9715" formatCode="0.00">
                  <c:v>4408.5429999999997</c:v>
                </c:pt>
                <c:pt idx="9716" formatCode="0.00">
                  <c:v>4408.3249999999998</c:v>
                </c:pt>
                <c:pt idx="9717" formatCode="0.00">
                  <c:v>4408.4179999999997</c:v>
                </c:pt>
                <c:pt idx="9718" formatCode="0.00">
                  <c:v>4408.22</c:v>
                </c:pt>
                <c:pt idx="9719" formatCode="0.00">
                  <c:v>4408.0289999999995</c:v>
                </c:pt>
                <c:pt idx="9720" formatCode="0.00">
                  <c:v>4408.1350000000002</c:v>
                </c:pt>
                <c:pt idx="9721" formatCode="0.00">
                  <c:v>4408.1239999999998</c:v>
                </c:pt>
                <c:pt idx="9722" formatCode="0.00">
                  <c:v>4408.2119999999995</c:v>
                </c:pt>
                <c:pt idx="9723" formatCode="0.00">
                  <c:v>4408.3040000000001</c:v>
                </c:pt>
                <c:pt idx="9724" formatCode="0.00">
                  <c:v>4408.3989999999994</c:v>
                </c:pt>
                <c:pt idx="9725" formatCode="0.00">
                  <c:v>4408.3090000000002</c:v>
                </c:pt>
                <c:pt idx="9726" formatCode="0.00">
                  <c:v>4408.5729999999994</c:v>
                </c:pt>
                <c:pt idx="9727" formatCode="0.00">
                  <c:v>4408.7659999999996</c:v>
                </c:pt>
                <c:pt idx="9728" formatCode="0.00">
                  <c:v>4408.7179999999998</c:v>
                </c:pt>
                <c:pt idx="9729" formatCode="0.00">
                  <c:v>4408.8209999999999</c:v>
                </c:pt>
                <c:pt idx="9730" formatCode="0.00">
                  <c:v>4408.9619999999995</c:v>
                </c:pt>
                <c:pt idx="9731" formatCode="0.00">
                  <c:v>4408.8670000000002</c:v>
                </c:pt>
                <c:pt idx="9732" formatCode="0.00">
                  <c:v>4409.0630000000001</c:v>
                </c:pt>
                <c:pt idx="9733" formatCode="0.00">
                  <c:v>4409.1049999999996</c:v>
                </c:pt>
                <c:pt idx="9734" formatCode="0.00">
                  <c:v>4409.1269999999995</c:v>
                </c:pt>
                <c:pt idx="9735" formatCode="0.00">
                  <c:v>4408.9939999999997</c:v>
                </c:pt>
                <c:pt idx="9736" formatCode="0.00">
                  <c:v>4386.0339999999997</c:v>
                </c:pt>
                <c:pt idx="9737" formatCode="0.00">
                  <c:v>4386.0429999999997</c:v>
                </c:pt>
                <c:pt idx="9738" formatCode="0.00">
                  <c:v>4386.0309999999999</c:v>
                </c:pt>
                <c:pt idx="9739" formatCode="0.00">
                  <c:v>4386.0619999999999</c:v>
                </c:pt>
                <c:pt idx="9740" formatCode="0.00">
                  <c:v>4386.0230000000001</c:v>
                </c:pt>
                <c:pt idx="9741" formatCode="0.00">
                  <c:v>4386.0239999999994</c:v>
                </c:pt>
                <c:pt idx="9742" formatCode="0.00">
                  <c:v>4386.0230000000001</c:v>
                </c:pt>
                <c:pt idx="9743" formatCode="0.00">
                  <c:v>4386.0389999999998</c:v>
                </c:pt>
                <c:pt idx="9744" formatCode="0.00">
                  <c:v>4386.0309999999999</c:v>
                </c:pt>
                <c:pt idx="9745" formatCode="0.00">
                  <c:v>4386.0559999999996</c:v>
                </c:pt>
                <c:pt idx="9746" formatCode="0.00">
                  <c:v>4386.0159999999996</c:v>
                </c:pt>
                <c:pt idx="9747" formatCode="0.00">
                  <c:v>4386.018</c:v>
                </c:pt>
                <c:pt idx="9748" formatCode="0.00">
                  <c:v>4386.0230000000001</c:v>
                </c:pt>
                <c:pt idx="9749" formatCode="0.00">
                  <c:v>4386.0429999999997</c:v>
                </c:pt>
                <c:pt idx="9750" formatCode="0.00">
                  <c:v>4386.0320000000002</c:v>
                </c:pt>
                <c:pt idx="9751" formatCode="0.00">
                  <c:v>4386.0410000000002</c:v>
                </c:pt>
                <c:pt idx="9752" formatCode="0.00">
                  <c:v>4386.0289999999995</c:v>
                </c:pt>
                <c:pt idx="9753" formatCode="0.00">
                  <c:v>4386.0329999999994</c:v>
                </c:pt>
                <c:pt idx="9754" formatCode="0.00">
                  <c:v>4402.2879999999996</c:v>
                </c:pt>
                <c:pt idx="9755" formatCode="0.00">
                  <c:v>4404.2439999999997</c:v>
                </c:pt>
                <c:pt idx="9756" formatCode="0.00">
                  <c:v>4405.2290000000003</c:v>
                </c:pt>
                <c:pt idx="9757" formatCode="0.00">
                  <c:v>4405.7870000000003</c:v>
                </c:pt>
                <c:pt idx="9758" formatCode="0.00">
                  <c:v>4406.2060000000001</c:v>
                </c:pt>
                <c:pt idx="9759" formatCode="0.00">
                  <c:v>4406.4470000000001</c:v>
                </c:pt>
                <c:pt idx="9760" formatCode="0.00">
                  <c:v>4406.6379999999999</c:v>
                </c:pt>
                <c:pt idx="9761" formatCode="0.00">
                  <c:v>4406.6660000000002</c:v>
                </c:pt>
                <c:pt idx="9762" formatCode="0.00">
                  <c:v>4406.9939999999997</c:v>
                </c:pt>
                <c:pt idx="9763" formatCode="0.00">
                  <c:v>4407.2060000000001</c:v>
                </c:pt>
                <c:pt idx="9764" formatCode="0.00">
                  <c:v>4407.2280000000001</c:v>
                </c:pt>
                <c:pt idx="9765" formatCode="0.00">
                  <c:v>4407.348</c:v>
                </c:pt>
                <c:pt idx="9766" formatCode="0.00">
                  <c:v>4407.4160000000002</c:v>
                </c:pt>
                <c:pt idx="9767" formatCode="0.00">
                  <c:v>4407.3630000000003</c:v>
                </c:pt>
                <c:pt idx="9768" formatCode="0.00">
                  <c:v>4407.5280000000002</c:v>
                </c:pt>
                <c:pt idx="9769" formatCode="0.00">
                  <c:v>4407.6509999999998</c:v>
                </c:pt>
                <c:pt idx="9770" formatCode="0.00">
                  <c:v>4407.6350000000002</c:v>
                </c:pt>
                <c:pt idx="9771" formatCode="0.00">
                  <c:v>4407.68</c:v>
                </c:pt>
                <c:pt idx="9772" formatCode="0.00">
                  <c:v>4407.8429999999998</c:v>
                </c:pt>
                <c:pt idx="9773" formatCode="0.00">
                  <c:v>4407.6499999999996</c:v>
                </c:pt>
                <c:pt idx="9774" formatCode="0.00">
                  <c:v>4407.7749999999996</c:v>
                </c:pt>
                <c:pt idx="9775" formatCode="0.00">
                  <c:v>4407.8530000000001</c:v>
                </c:pt>
                <c:pt idx="9776" formatCode="0.00">
                  <c:v>4407.9449999999997</c:v>
                </c:pt>
                <c:pt idx="9777" formatCode="0.00">
                  <c:v>4407.9780000000001</c:v>
                </c:pt>
                <c:pt idx="9778" formatCode="0.00">
                  <c:v>4408.0140000000001</c:v>
                </c:pt>
                <c:pt idx="9779" formatCode="0.00">
                  <c:v>4407.9349999999995</c:v>
                </c:pt>
                <c:pt idx="9780" formatCode="0.00">
                  <c:v>4408.1210000000001</c:v>
                </c:pt>
                <c:pt idx="9781" formatCode="0.00">
                  <c:v>4408.2129999999997</c:v>
                </c:pt>
                <c:pt idx="9782" formatCode="0.00">
                  <c:v>4408.1099999999997</c:v>
                </c:pt>
                <c:pt idx="9783" formatCode="0.00">
                  <c:v>4408.0659999999998</c:v>
                </c:pt>
                <c:pt idx="9784" formatCode="0.00">
                  <c:v>4408.067</c:v>
                </c:pt>
                <c:pt idx="9785" formatCode="0.00">
                  <c:v>4407.9319999999998</c:v>
                </c:pt>
                <c:pt idx="9786" formatCode="0.00">
                  <c:v>4408.17</c:v>
                </c:pt>
                <c:pt idx="9787" formatCode="0.00">
                  <c:v>4408.32</c:v>
                </c:pt>
                <c:pt idx="9788" formatCode="0.00">
                  <c:v>4408.326</c:v>
                </c:pt>
                <c:pt idx="9789" formatCode="0.00">
                  <c:v>4408.24</c:v>
                </c:pt>
                <c:pt idx="9790" formatCode="0.00">
                  <c:v>4408.34</c:v>
                </c:pt>
                <c:pt idx="9791" formatCode="0.00">
                  <c:v>4408.2529999999997</c:v>
                </c:pt>
                <c:pt idx="9792" formatCode="0.00">
                  <c:v>4408.4229999999998</c:v>
                </c:pt>
                <c:pt idx="9793" formatCode="0.00">
                  <c:v>4408.4569999999994</c:v>
                </c:pt>
                <c:pt idx="9794" formatCode="0.00">
                  <c:v>4408.5550000000003</c:v>
                </c:pt>
                <c:pt idx="9795" formatCode="0.00">
                  <c:v>4408.53</c:v>
                </c:pt>
                <c:pt idx="9796" formatCode="0.00">
                  <c:v>4408.308</c:v>
                </c:pt>
                <c:pt idx="9797" formatCode="0.00">
                  <c:v>4408.3919999999998</c:v>
                </c:pt>
                <c:pt idx="9798" formatCode="0.00">
                  <c:v>4408.5990000000002</c:v>
                </c:pt>
                <c:pt idx="9799" formatCode="0.00">
                  <c:v>4408.6120000000001</c:v>
                </c:pt>
                <c:pt idx="9800" formatCode="0.00">
                  <c:v>4408.6589999999997</c:v>
                </c:pt>
                <c:pt idx="9801" formatCode="0.00">
                  <c:v>4408.6819999999998</c:v>
                </c:pt>
                <c:pt idx="9802" formatCode="0.00">
                  <c:v>4408.634</c:v>
                </c:pt>
                <c:pt idx="9803" formatCode="0.00">
                  <c:v>4408.4489999999996</c:v>
                </c:pt>
                <c:pt idx="9804" formatCode="0.00">
                  <c:v>4408.5639999999994</c:v>
                </c:pt>
                <c:pt idx="9805" formatCode="0.00">
                  <c:v>4408.5259999999998</c:v>
                </c:pt>
                <c:pt idx="9806" formatCode="0.00">
                  <c:v>4408.5680000000002</c:v>
                </c:pt>
                <c:pt idx="9807" formatCode="0.00">
                  <c:v>4408.4389999999994</c:v>
                </c:pt>
                <c:pt idx="9808" formatCode="0.00">
                  <c:v>4408.5320000000002</c:v>
                </c:pt>
                <c:pt idx="9809" formatCode="0.00">
                  <c:v>4408.4250000000002</c:v>
                </c:pt>
                <c:pt idx="9810" formatCode="0.00">
                  <c:v>4408.585</c:v>
                </c:pt>
                <c:pt idx="9811" formatCode="0.00">
                  <c:v>4408.5550000000003</c:v>
                </c:pt>
                <c:pt idx="9812" formatCode="0.00">
                  <c:v>4408.625</c:v>
                </c:pt>
                <c:pt idx="9813" formatCode="0.00">
                  <c:v>4408.6889999999994</c:v>
                </c:pt>
                <c:pt idx="9814" formatCode="0.00">
                  <c:v>4408.768</c:v>
                </c:pt>
                <c:pt idx="9815" formatCode="0.00">
                  <c:v>4408.6779999999999</c:v>
                </c:pt>
                <c:pt idx="9816" formatCode="0.00">
                  <c:v>4408.8319999999994</c:v>
                </c:pt>
                <c:pt idx="9817" formatCode="0.00">
                  <c:v>4408.7739999999994</c:v>
                </c:pt>
                <c:pt idx="9818" formatCode="0.00">
                  <c:v>4408.7889999999998</c:v>
                </c:pt>
                <c:pt idx="9819" formatCode="0.00">
                  <c:v>4408.8559999999998</c:v>
                </c:pt>
                <c:pt idx="9820" formatCode="0.00">
                  <c:v>4409.0429999999997</c:v>
                </c:pt>
                <c:pt idx="9821" formatCode="0.00">
                  <c:v>4408.8809999999994</c:v>
                </c:pt>
                <c:pt idx="9822" formatCode="0.00">
                  <c:v>4409.0190000000002</c:v>
                </c:pt>
                <c:pt idx="9823" formatCode="0.00">
                  <c:v>4408.9659999999994</c:v>
                </c:pt>
                <c:pt idx="9824" formatCode="0.00">
                  <c:v>4408.9319999999998</c:v>
                </c:pt>
                <c:pt idx="9825" formatCode="0.00">
                  <c:v>4409.0460000000003</c:v>
                </c:pt>
                <c:pt idx="9826" formatCode="0.00">
                  <c:v>4409.1559999999999</c:v>
                </c:pt>
                <c:pt idx="9827" formatCode="0.00">
                  <c:v>4386.0389999999998</c:v>
                </c:pt>
                <c:pt idx="9828" formatCode="0.00">
                  <c:v>4386.0239999999994</c:v>
                </c:pt>
                <c:pt idx="9829" formatCode="0.00">
                  <c:v>4386.0469999999996</c:v>
                </c:pt>
                <c:pt idx="9830" formatCode="0.00">
                  <c:v>4386.0169999999998</c:v>
                </c:pt>
                <c:pt idx="9831" formatCode="0.00">
                  <c:v>4386.0259999999998</c:v>
                </c:pt>
                <c:pt idx="9832" formatCode="0.00">
                  <c:v>4386.01</c:v>
                </c:pt>
                <c:pt idx="9833" formatCode="0.00">
                  <c:v>4386.0469999999996</c:v>
                </c:pt>
                <c:pt idx="9834" formatCode="0.00">
                  <c:v>4386.0159999999996</c:v>
                </c:pt>
                <c:pt idx="9835" formatCode="0.00">
                  <c:v>4386.0540000000001</c:v>
                </c:pt>
                <c:pt idx="9836" formatCode="0.00">
                  <c:v>4386.0230000000001</c:v>
                </c:pt>
                <c:pt idx="9837" formatCode="0.00">
                  <c:v>4386.018</c:v>
                </c:pt>
                <c:pt idx="9838" formatCode="0.00">
                  <c:v>4386</c:v>
                </c:pt>
                <c:pt idx="9839" formatCode="0.00">
                  <c:v>4386.0519999999997</c:v>
                </c:pt>
                <c:pt idx="9840" formatCode="0.00">
                  <c:v>4386.0450000000001</c:v>
                </c:pt>
                <c:pt idx="9841" formatCode="0.00">
                  <c:v>4386.0770000000002</c:v>
                </c:pt>
                <c:pt idx="9842" formatCode="0.00">
                  <c:v>4386.0239999999994</c:v>
                </c:pt>
                <c:pt idx="9843" formatCode="0.00">
                  <c:v>4386.0069999999996</c:v>
                </c:pt>
                <c:pt idx="9844" formatCode="0.00">
                  <c:v>4401.9319999999998</c:v>
                </c:pt>
                <c:pt idx="9845" formatCode="0.00">
                  <c:v>4403.6610000000001</c:v>
                </c:pt>
                <c:pt idx="9846" formatCode="0.00">
                  <c:v>4404.5259999999998</c:v>
                </c:pt>
                <c:pt idx="9847" formatCode="0.00">
                  <c:v>4404.9639999999999</c:v>
                </c:pt>
                <c:pt idx="9848" formatCode="0.00">
                  <c:v>4405.223</c:v>
                </c:pt>
                <c:pt idx="9849" formatCode="0.00">
                  <c:v>4405.3090000000002</c:v>
                </c:pt>
                <c:pt idx="9850" formatCode="0.00">
                  <c:v>4405.5889999999999</c:v>
                </c:pt>
                <c:pt idx="9851" formatCode="0.00">
                  <c:v>4405.5529999999999</c:v>
                </c:pt>
                <c:pt idx="9852" formatCode="0.00">
                  <c:v>4405.7719999999999</c:v>
                </c:pt>
                <c:pt idx="9853" formatCode="0.00">
                  <c:v>4405.8599999999997</c:v>
                </c:pt>
                <c:pt idx="9854" formatCode="0.00">
                  <c:v>4405.8779999999997</c:v>
                </c:pt>
                <c:pt idx="9855" formatCode="0.00">
                  <c:v>4405.8389999999999</c:v>
                </c:pt>
                <c:pt idx="9856" formatCode="0.00">
                  <c:v>4406.1319999999996</c:v>
                </c:pt>
                <c:pt idx="9857" formatCode="0.00">
                  <c:v>4406.0869999999995</c:v>
                </c:pt>
                <c:pt idx="9858" formatCode="0.00">
                  <c:v>4406.326</c:v>
                </c:pt>
                <c:pt idx="9859" formatCode="0.00">
                  <c:v>4406.4059999999999</c:v>
                </c:pt>
                <c:pt idx="9860" formatCode="0.00">
                  <c:v>4406.5419999999995</c:v>
                </c:pt>
                <c:pt idx="9861" formatCode="0.00">
                  <c:v>4406.482</c:v>
                </c:pt>
                <c:pt idx="9862" formatCode="0.00">
                  <c:v>4406.5720000000001</c:v>
                </c:pt>
                <c:pt idx="9863" formatCode="0.00">
                  <c:v>4406.4639999999999</c:v>
                </c:pt>
                <c:pt idx="9864" formatCode="0.00">
                  <c:v>4406.6329999999998</c:v>
                </c:pt>
                <c:pt idx="9865" formatCode="0.00">
                  <c:v>4406.72</c:v>
                </c:pt>
                <c:pt idx="9866" formatCode="0.00">
                  <c:v>4406.7849999999999</c:v>
                </c:pt>
                <c:pt idx="9867" formatCode="0.00">
                  <c:v>4406.76</c:v>
                </c:pt>
                <c:pt idx="9868" formatCode="0.00">
                  <c:v>4406.7359999999999</c:v>
                </c:pt>
                <c:pt idx="9869" formatCode="0.00">
                  <c:v>4406.5749999999998</c:v>
                </c:pt>
                <c:pt idx="9870" formatCode="0.00">
                  <c:v>4406.8109999999997</c:v>
                </c:pt>
                <c:pt idx="9871" formatCode="0.00">
                  <c:v>4406.9579999999996</c:v>
                </c:pt>
                <c:pt idx="9872" formatCode="0.00">
                  <c:v>4407</c:v>
                </c:pt>
                <c:pt idx="9873" formatCode="0.00">
                  <c:v>4407.1170000000002</c:v>
                </c:pt>
                <c:pt idx="9874" formatCode="0.00">
                  <c:v>4407.1089999999995</c:v>
                </c:pt>
                <c:pt idx="9875" formatCode="0.00">
                  <c:v>4406.9380000000001</c:v>
                </c:pt>
                <c:pt idx="9876" formatCode="0.00">
                  <c:v>4407.0540000000001</c:v>
                </c:pt>
                <c:pt idx="9877" formatCode="0.00">
                  <c:v>4407.116</c:v>
                </c:pt>
                <c:pt idx="9878" formatCode="0.00">
                  <c:v>4407.1779999999999</c:v>
                </c:pt>
                <c:pt idx="9879" formatCode="0.00">
                  <c:v>4407.1939999999995</c:v>
                </c:pt>
                <c:pt idx="9880" formatCode="0.00">
                  <c:v>4407.2579999999998</c:v>
                </c:pt>
                <c:pt idx="9881" formatCode="0.00">
                  <c:v>4407.1149999999998</c:v>
                </c:pt>
                <c:pt idx="9882" formatCode="0.00">
                  <c:v>4407.335</c:v>
                </c:pt>
                <c:pt idx="9883" formatCode="0.00">
                  <c:v>4407.3779999999997</c:v>
                </c:pt>
                <c:pt idx="9884" formatCode="0.00">
                  <c:v>4407.4719999999998</c:v>
                </c:pt>
                <c:pt idx="9885" formatCode="0.00">
                  <c:v>4407.6629999999996</c:v>
                </c:pt>
                <c:pt idx="9886" formatCode="0.00">
                  <c:v>4407.4839999999995</c:v>
                </c:pt>
                <c:pt idx="9887" formatCode="0.00">
                  <c:v>4407.5029999999997</c:v>
                </c:pt>
                <c:pt idx="9888" formatCode="0.00">
                  <c:v>4407.6309999999994</c:v>
                </c:pt>
                <c:pt idx="9889" formatCode="0.00">
                  <c:v>4407.5649999999996</c:v>
                </c:pt>
                <c:pt idx="9890" formatCode="0.00">
                  <c:v>4407.6040000000003</c:v>
                </c:pt>
                <c:pt idx="9891" formatCode="0.00">
                  <c:v>4407.7079999999996</c:v>
                </c:pt>
                <c:pt idx="9892" formatCode="0.00">
                  <c:v>4407.6390000000001</c:v>
                </c:pt>
                <c:pt idx="9893" formatCode="0.00">
                  <c:v>4407.6729999999998</c:v>
                </c:pt>
                <c:pt idx="9894" formatCode="0.00">
                  <c:v>4408.0249999999996</c:v>
                </c:pt>
                <c:pt idx="9895" formatCode="0.00">
                  <c:v>4408.0950000000003</c:v>
                </c:pt>
                <c:pt idx="9896" formatCode="0.00">
                  <c:v>4408.1669999999995</c:v>
                </c:pt>
                <c:pt idx="9897" formatCode="0.00">
                  <c:v>4408.3490000000002</c:v>
                </c:pt>
                <c:pt idx="9898" formatCode="0.00">
                  <c:v>4386.027</c:v>
                </c:pt>
                <c:pt idx="9899" formatCode="0.00">
                  <c:v>4386.0329999999994</c:v>
                </c:pt>
                <c:pt idx="9900" formatCode="0.00">
                  <c:v>4386.0230000000001</c:v>
                </c:pt>
                <c:pt idx="9901" formatCode="0.00">
                  <c:v>4386.0529999999999</c:v>
                </c:pt>
                <c:pt idx="9902" formatCode="0.00">
                  <c:v>4386.0169999999998</c:v>
                </c:pt>
                <c:pt idx="9903" formatCode="0.00">
                  <c:v>4386.0230000000001</c:v>
                </c:pt>
                <c:pt idx="9904" formatCode="0.00">
                  <c:v>4386.0069999999996</c:v>
                </c:pt>
                <c:pt idx="9905" formatCode="0.00">
                  <c:v>4386.0439999999999</c:v>
                </c:pt>
                <c:pt idx="9906" formatCode="0.00">
                  <c:v>4386.0329999999994</c:v>
                </c:pt>
                <c:pt idx="9907" formatCode="0.00">
                  <c:v>4386.0550000000003</c:v>
                </c:pt>
                <c:pt idx="9908" formatCode="0.00">
                  <c:v>4386.0280000000002</c:v>
                </c:pt>
                <c:pt idx="9909" formatCode="0.00">
                  <c:v>4386.0249999999996</c:v>
                </c:pt>
                <c:pt idx="9910" formatCode="0.00">
                  <c:v>4386.027</c:v>
                </c:pt>
                <c:pt idx="9911" formatCode="0.00">
                  <c:v>4386.0529999999999</c:v>
                </c:pt>
                <c:pt idx="9912" formatCode="0.00">
                  <c:v>4386.0239999999994</c:v>
                </c:pt>
                <c:pt idx="9913" formatCode="0.00">
                  <c:v>4386.0559999999996</c:v>
                </c:pt>
                <c:pt idx="9914" formatCode="0.00">
                  <c:v>4386.0199999999995</c:v>
                </c:pt>
                <c:pt idx="9915" formatCode="0.00">
                  <c:v>4386.0239999999994</c:v>
                </c:pt>
                <c:pt idx="9916" formatCode="0.00">
                  <c:v>4386.0379999999996</c:v>
                </c:pt>
                <c:pt idx="9917" formatCode="0.00">
                  <c:v>4386.04</c:v>
                </c:pt>
                <c:pt idx="9918" formatCode="0.00">
                  <c:v>4386.0289999999995</c:v>
                </c:pt>
                <c:pt idx="9919" formatCode="0.00">
                  <c:v>4386.05</c:v>
                </c:pt>
                <c:pt idx="9920" formatCode="0.00">
                  <c:v>4386.018</c:v>
                </c:pt>
                <c:pt idx="9921" formatCode="0.00">
                  <c:v>4386.0259999999998</c:v>
                </c:pt>
                <c:pt idx="9922" formatCode="0.00">
                  <c:v>4386.03</c:v>
                </c:pt>
                <c:pt idx="9923" formatCode="0.00">
                  <c:v>4402.2029999999995</c:v>
                </c:pt>
                <c:pt idx="9924" formatCode="0.00">
                  <c:v>4403.1679999999997</c:v>
                </c:pt>
                <c:pt idx="9925" formatCode="0.00">
                  <c:v>4403.558</c:v>
                </c:pt>
                <c:pt idx="9926" formatCode="0.00">
                  <c:v>4403.8850000000002</c:v>
                </c:pt>
                <c:pt idx="9927" formatCode="0.00">
                  <c:v>4404.2780000000002</c:v>
                </c:pt>
                <c:pt idx="9928" formatCode="0.00">
                  <c:v>4404.2669999999998</c:v>
                </c:pt>
                <c:pt idx="9929" formatCode="0.00">
                  <c:v>4404.308</c:v>
                </c:pt>
                <c:pt idx="9930" formatCode="0.00">
                  <c:v>4404.5749999999998</c:v>
                </c:pt>
                <c:pt idx="9931" formatCode="0.00">
                  <c:v>4404.6130000000003</c:v>
                </c:pt>
                <c:pt idx="9932" formatCode="0.00">
                  <c:v>4404.7079999999996</c:v>
                </c:pt>
                <c:pt idx="9933" formatCode="0.00">
                  <c:v>4404.8379999999997</c:v>
                </c:pt>
                <c:pt idx="9934" formatCode="0.00">
                  <c:v>4404.9619999999995</c:v>
                </c:pt>
                <c:pt idx="9935" formatCode="0.00">
                  <c:v>4404.8209999999999</c:v>
                </c:pt>
                <c:pt idx="9936" formatCode="0.00">
                  <c:v>4405.0190000000002</c:v>
                </c:pt>
                <c:pt idx="9937" formatCode="0.00">
                  <c:v>4405.1030000000001</c:v>
                </c:pt>
                <c:pt idx="9938" formatCode="0.00">
                  <c:v>4405.2380000000003</c:v>
                </c:pt>
                <c:pt idx="9939" formatCode="0.00">
                  <c:v>4405.357</c:v>
                </c:pt>
                <c:pt idx="9940" formatCode="0.00">
                  <c:v>4405.43</c:v>
                </c:pt>
                <c:pt idx="9941" formatCode="0.00">
                  <c:v>4386.0429999999997</c:v>
                </c:pt>
                <c:pt idx="9942" formatCode="0.00">
                  <c:v>4386.03</c:v>
                </c:pt>
                <c:pt idx="9943" formatCode="0.00">
                  <c:v>4386.049</c:v>
                </c:pt>
                <c:pt idx="9944" formatCode="0.00">
                  <c:v>4386.0149999999994</c:v>
                </c:pt>
                <c:pt idx="9945" formatCode="0.00">
                  <c:v>4386.0209999999997</c:v>
                </c:pt>
                <c:pt idx="9946" formatCode="0.00">
                  <c:v>4386.0190000000002</c:v>
                </c:pt>
                <c:pt idx="9947" formatCode="0.00">
                  <c:v>4386.0339999999997</c:v>
                </c:pt>
                <c:pt idx="9948" formatCode="0.00">
                  <c:v>4386.0360000000001</c:v>
                </c:pt>
                <c:pt idx="9949" formatCode="0.00">
                  <c:v>4386.0460000000003</c:v>
                </c:pt>
                <c:pt idx="9950" formatCode="0.00">
                  <c:v>4386.0109999999995</c:v>
                </c:pt>
                <c:pt idx="9951" formatCode="0.00">
                  <c:v>4385.991</c:v>
                </c:pt>
                <c:pt idx="9952" formatCode="0.00">
                  <c:v>4386.0360000000001</c:v>
                </c:pt>
                <c:pt idx="9953" formatCode="0.00">
                  <c:v>4386.04</c:v>
                </c:pt>
                <c:pt idx="9954" formatCode="0.00">
                  <c:v>4386.027</c:v>
                </c:pt>
                <c:pt idx="9955" formatCode="0.00">
                  <c:v>4386.0590000000002</c:v>
                </c:pt>
                <c:pt idx="9956" formatCode="0.00">
                  <c:v>4386.0199999999995</c:v>
                </c:pt>
                <c:pt idx="9957" formatCode="0.00">
                  <c:v>4386.0159999999996</c:v>
                </c:pt>
                <c:pt idx="9958" formatCode="0.00">
                  <c:v>4386.0050000000001</c:v>
                </c:pt>
                <c:pt idx="9959" formatCode="0.00">
                  <c:v>4402.5709999999999</c:v>
                </c:pt>
                <c:pt idx="9960" formatCode="0.00">
                  <c:v>4403.6809999999996</c:v>
                </c:pt>
                <c:pt idx="9961" formatCode="0.00">
                  <c:v>4404.3599999999997</c:v>
                </c:pt>
                <c:pt idx="9962" formatCode="0.00">
                  <c:v>4404.7979999999998</c:v>
                </c:pt>
                <c:pt idx="9963" formatCode="0.00">
                  <c:v>4405.2110000000002</c:v>
                </c:pt>
                <c:pt idx="9964" formatCode="0.00">
                  <c:v>4405.4269999999997</c:v>
                </c:pt>
                <c:pt idx="9965" formatCode="0.00">
                  <c:v>4405.5010000000002</c:v>
                </c:pt>
                <c:pt idx="9966" formatCode="0.00">
                  <c:v>4405.9669999999996</c:v>
                </c:pt>
                <c:pt idx="9967" formatCode="0.00">
                  <c:v>4406.1759999999995</c:v>
                </c:pt>
                <c:pt idx="9968" formatCode="0.00">
                  <c:v>4406.3239999999996</c:v>
                </c:pt>
                <c:pt idx="9969" formatCode="0.00">
                  <c:v>4406.3779999999997</c:v>
                </c:pt>
                <c:pt idx="9970" formatCode="0.00">
                  <c:v>4406.6229999999996</c:v>
                </c:pt>
                <c:pt idx="9971" formatCode="0.00">
                  <c:v>4406.5739999999996</c:v>
                </c:pt>
                <c:pt idx="9972" formatCode="0.00">
                  <c:v>4406.8509999999997</c:v>
                </c:pt>
                <c:pt idx="9973" formatCode="0.00">
                  <c:v>4406.9059999999999</c:v>
                </c:pt>
                <c:pt idx="9974" formatCode="0.00">
                  <c:v>4407.1620000000003</c:v>
                </c:pt>
                <c:pt idx="9975" formatCode="0.00">
                  <c:v>4407.3429999999998</c:v>
                </c:pt>
                <c:pt idx="9976" formatCode="0.00">
                  <c:v>4407.4210000000003</c:v>
                </c:pt>
                <c:pt idx="9977" formatCode="0.00">
                  <c:v>4407.2809999999999</c:v>
                </c:pt>
                <c:pt idx="9978" formatCode="0.00">
                  <c:v>4407.5429999999997</c:v>
                </c:pt>
                <c:pt idx="9979" formatCode="0.00">
                  <c:v>4407.5479999999998</c:v>
                </c:pt>
                <c:pt idx="9980" formatCode="0.00">
                  <c:v>4407.723</c:v>
                </c:pt>
                <c:pt idx="9981" formatCode="0.00">
                  <c:v>4407.9349999999995</c:v>
                </c:pt>
                <c:pt idx="9982" formatCode="0.00">
                  <c:v>4408.0109999999995</c:v>
                </c:pt>
                <c:pt idx="9983" formatCode="0.00">
                  <c:v>4407.8409999999994</c:v>
                </c:pt>
                <c:pt idx="9984" formatCode="0.00">
                  <c:v>4407.9380000000001</c:v>
                </c:pt>
                <c:pt idx="9985" formatCode="0.00">
                  <c:v>4407.8239999999996</c:v>
                </c:pt>
                <c:pt idx="9986" formatCode="0.00">
                  <c:v>4407.8959999999997</c:v>
                </c:pt>
                <c:pt idx="9987" formatCode="0.00">
                  <c:v>4407.9549999999999</c:v>
                </c:pt>
                <c:pt idx="9988" formatCode="0.00">
                  <c:v>4407.9569999999994</c:v>
                </c:pt>
                <c:pt idx="9989" formatCode="0.00">
                  <c:v>4407.6869999999999</c:v>
                </c:pt>
                <c:pt idx="9990" formatCode="0.00">
                  <c:v>4407.8530000000001</c:v>
                </c:pt>
                <c:pt idx="9991" formatCode="0.00">
                  <c:v>4407.7259999999997</c:v>
                </c:pt>
                <c:pt idx="9992" formatCode="0.00">
                  <c:v>4407.7129999999997</c:v>
                </c:pt>
                <c:pt idx="9993" formatCode="0.00">
                  <c:v>4407.9129999999996</c:v>
                </c:pt>
                <c:pt idx="9994" formatCode="0.00">
                  <c:v>4407.9780000000001</c:v>
                </c:pt>
                <c:pt idx="9995" formatCode="0.00">
                  <c:v>4407.7870000000003</c:v>
                </c:pt>
                <c:pt idx="9996" formatCode="0.00">
                  <c:v>4407.9639999999999</c:v>
                </c:pt>
                <c:pt idx="9997" formatCode="0.00">
                  <c:v>4407.8980000000001</c:v>
                </c:pt>
                <c:pt idx="9998" formatCode="0.00">
                  <c:v>4407.9579999999996</c:v>
                </c:pt>
                <c:pt idx="9999" formatCode="0.00">
                  <c:v>4408.0559999999996</c:v>
                </c:pt>
                <c:pt idx="10000" formatCode="0.00">
                  <c:v>4407.9870000000001</c:v>
                </c:pt>
                <c:pt idx="10001" formatCode="0.00">
                  <c:v>4407.7359999999999</c:v>
                </c:pt>
                <c:pt idx="10002" formatCode="0.00">
                  <c:v>4407.9059999999999</c:v>
                </c:pt>
                <c:pt idx="10003" formatCode="0.00">
                  <c:v>4407.8999999999996</c:v>
                </c:pt>
                <c:pt idx="10004" formatCode="0.00">
                  <c:v>4407.9110000000001</c:v>
                </c:pt>
                <c:pt idx="10005" formatCode="0.00">
                  <c:v>4407.8310000000001</c:v>
                </c:pt>
                <c:pt idx="10006" formatCode="0.00">
                  <c:v>4407.9219999999996</c:v>
                </c:pt>
                <c:pt idx="10007" formatCode="0.00">
                  <c:v>4407.598</c:v>
                </c:pt>
                <c:pt idx="10008" formatCode="0.00">
                  <c:v>4407.5889999999999</c:v>
                </c:pt>
                <c:pt idx="10009" formatCode="0.00">
                  <c:v>4407.3919999999998</c:v>
                </c:pt>
                <c:pt idx="10010" formatCode="0.00">
                  <c:v>4407.2119999999995</c:v>
                </c:pt>
                <c:pt idx="10011" formatCode="0.00">
                  <c:v>4407.1530000000002</c:v>
                </c:pt>
                <c:pt idx="10012" formatCode="0.00">
                  <c:v>4407.3090000000002</c:v>
                </c:pt>
                <c:pt idx="10013" formatCode="0.00">
                  <c:v>4407.1189999999997</c:v>
                </c:pt>
                <c:pt idx="10014" formatCode="0.00">
                  <c:v>4407.3</c:v>
                </c:pt>
                <c:pt idx="10015" formatCode="0.00">
                  <c:v>4407.2669999999998</c:v>
                </c:pt>
                <c:pt idx="10016" formatCode="0.00">
                  <c:v>4407.2820000000002</c:v>
                </c:pt>
                <c:pt idx="10017" formatCode="0.00">
                  <c:v>4407.326</c:v>
                </c:pt>
                <c:pt idx="10018" formatCode="0.00">
                  <c:v>4407.2609999999995</c:v>
                </c:pt>
                <c:pt idx="10019" formatCode="0.00">
                  <c:v>4407.0969999999998</c:v>
                </c:pt>
                <c:pt idx="10020" formatCode="0.00">
                  <c:v>4407.2069999999994</c:v>
                </c:pt>
                <c:pt idx="10021" formatCode="0.00">
                  <c:v>4407.1579999999994</c:v>
                </c:pt>
                <c:pt idx="10022" formatCode="0.00">
                  <c:v>4407.1809999999996</c:v>
                </c:pt>
                <c:pt idx="10023" formatCode="0.00">
                  <c:v>4407.2349999999997</c:v>
                </c:pt>
                <c:pt idx="10024" formatCode="0.00">
                  <c:v>4407.2659999999996</c:v>
                </c:pt>
                <c:pt idx="10025" formatCode="0.00">
                  <c:v>4406.9759999999997</c:v>
                </c:pt>
                <c:pt idx="10026" formatCode="0.00">
                  <c:v>4407.0990000000002</c:v>
                </c:pt>
                <c:pt idx="10027" formatCode="0.00">
                  <c:v>4407.0119999999997</c:v>
                </c:pt>
                <c:pt idx="10028" formatCode="0.00">
                  <c:v>4406.9929999999995</c:v>
                </c:pt>
                <c:pt idx="10029" formatCode="0.00">
                  <c:v>4406.8360000000002</c:v>
                </c:pt>
                <c:pt idx="10030" formatCode="0.00">
                  <c:v>4407.0019999999995</c:v>
                </c:pt>
                <c:pt idx="10031" formatCode="0.00">
                  <c:v>4406.6559999999999</c:v>
                </c:pt>
                <c:pt idx="10032" formatCode="0.00">
                  <c:v>4406.6369999999997</c:v>
                </c:pt>
                <c:pt idx="10033" formatCode="0.00">
                  <c:v>4406.4790000000003</c:v>
                </c:pt>
                <c:pt idx="10034" formatCode="0.00">
                  <c:v>4406.4359999999997</c:v>
                </c:pt>
                <c:pt idx="10035" formatCode="0.00">
                  <c:v>4406.4039999999995</c:v>
                </c:pt>
                <c:pt idx="10036" formatCode="0.00">
                  <c:v>4406.3559999999998</c:v>
                </c:pt>
                <c:pt idx="10037" formatCode="0.00">
                  <c:v>4406.0509999999995</c:v>
                </c:pt>
                <c:pt idx="10038" formatCode="0.00">
                  <c:v>4406.13</c:v>
                </c:pt>
                <c:pt idx="10039" formatCode="0.00">
                  <c:v>4406.152</c:v>
                </c:pt>
                <c:pt idx="10040" formatCode="0.00">
                  <c:v>4406.1679999999997</c:v>
                </c:pt>
                <c:pt idx="10041" formatCode="0.00">
                  <c:v>4406.2280000000001</c:v>
                </c:pt>
                <c:pt idx="10042" formatCode="0.00">
                  <c:v>4406.1149999999998</c:v>
                </c:pt>
                <c:pt idx="10043" formatCode="0.00">
                  <c:v>4405.9920000000002</c:v>
                </c:pt>
                <c:pt idx="10044" formatCode="0.00">
                  <c:v>4406.1189999999997</c:v>
                </c:pt>
                <c:pt idx="10045" formatCode="0.00">
                  <c:v>4406.0649999999996</c:v>
                </c:pt>
                <c:pt idx="10046" formatCode="0.00">
                  <c:v>4406.0540000000001</c:v>
                </c:pt>
                <c:pt idx="10047" formatCode="0.00">
                  <c:v>4405.9809999999998</c:v>
                </c:pt>
                <c:pt idx="10048" formatCode="0.00">
                  <c:v>4406.0569999999998</c:v>
                </c:pt>
                <c:pt idx="10049" formatCode="0.00">
                  <c:v>4405.8689999999997</c:v>
                </c:pt>
                <c:pt idx="10050" formatCode="0.00">
                  <c:v>4406.03</c:v>
                </c:pt>
                <c:pt idx="10051" formatCode="0.00">
                  <c:v>4406.0839999999998</c:v>
                </c:pt>
                <c:pt idx="10052" formatCode="0.00">
                  <c:v>4386.0169999999998</c:v>
                </c:pt>
                <c:pt idx="10053" formatCode="0.00">
                  <c:v>4386.0059999999994</c:v>
                </c:pt>
                <c:pt idx="10054" formatCode="0.00">
                  <c:v>4386.03</c:v>
                </c:pt>
                <c:pt idx="10055" formatCode="0.00">
                  <c:v>4386.0419999999995</c:v>
                </c:pt>
                <c:pt idx="10056" formatCode="0.00">
                  <c:v>4386.0019999999995</c:v>
                </c:pt>
                <c:pt idx="10057" formatCode="0.00">
                  <c:v>4386.0230000000001</c:v>
                </c:pt>
                <c:pt idx="10058" formatCode="0.00">
                  <c:v>4386.0109999999995</c:v>
                </c:pt>
                <c:pt idx="10059" formatCode="0.00">
                  <c:v>4386.0019999999995</c:v>
                </c:pt>
                <c:pt idx="10060" formatCode="0.00">
                  <c:v>4386.0320000000002</c:v>
                </c:pt>
                <c:pt idx="10061" formatCode="0.00">
                  <c:v>4386.0450000000001</c:v>
                </c:pt>
                <c:pt idx="10062" formatCode="0.00">
                  <c:v>4386.04</c:v>
                </c:pt>
                <c:pt idx="10063" formatCode="0.00">
                  <c:v>4386.0630000000001</c:v>
                </c:pt>
                <c:pt idx="10064" formatCode="0.00">
                  <c:v>4386.0280000000002</c:v>
                </c:pt>
                <c:pt idx="10065" formatCode="0.00">
                  <c:v>4385.991</c:v>
                </c:pt>
                <c:pt idx="10066" formatCode="0.00">
                  <c:v>4386.027</c:v>
                </c:pt>
                <c:pt idx="10067" formatCode="0.00">
                  <c:v>4386.0419999999995</c:v>
                </c:pt>
                <c:pt idx="10068" formatCode="0.00">
                  <c:v>4386.0159999999996</c:v>
                </c:pt>
                <c:pt idx="10069" formatCode="0.00">
                  <c:v>4401.2889999999998</c:v>
                </c:pt>
                <c:pt idx="10070" formatCode="0.00">
                  <c:v>4402.7960000000003</c:v>
                </c:pt>
                <c:pt idx="10071" formatCode="0.00">
                  <c:v>4403.4759999999997</c:v>
                </c:pt>
                <c:pt idx="10072" formatCode="0.00">
                  <c:v>4403.99</c:v>
                </c:pt>
                <c:pt idx="10073" formatCode="0.00">
                  <c:v>4404.1849999999995</c:v>
                </c:pt>
                <c:pt idx="10074" formatCode="0.00">
                  <c:v>4404.6359999999995</c:v>
                </c:pt>
                <c:pt idx="10075" formatCode="0.00">
                  <c:v>4404.7609999999995</c:v>
                </c:pt>
                <c:pt idx="10076" formatCode="0.00">
                  <c:v>4405.1189999999997</c:v>
                </c:pt>
                <c:pt idx="10077" formatCode="0.00">
                  <c:v>4405.5289999999995</c:v>
                </c:pt>
                <c:pt idx="10078" formatCode="0.00">
                  <c:v>4405.7579999999998</c:v>
                </c:pt>
                <c:pt idx="10079" formatCode="0.00">
                  <c:v>4405.7089999999998</c:v>
                </c:pt>
                <c:pt idx="10080" formatCode="0.00">
                  <c:v>4405.9639999999999</c:v>
                </c:pt>
                <c:pt idx="10081" formatCode="0.00">
                  <c:v>4405.9949999999999</c:v>
                </c:pt>
                <c:pt idx="10082" formatCode="0.00">
                  <c:v>4406.1939999999995</c:v>
                </c:pt>
                <c:pt idx="10083" formatCode="0.00">
                  <c:v>4406.6099999999997</c:v>
                </c:pt>
                <c:pt idx="10084" formatCode="0.00">
                  <c:v>4406.9210000000003</c:v>
                </c:pt>
                <c:pt idx="10085" formatCode="0.00">
                  <c:v>4406.915</c:v>
                </c:pt>
                <c:pt idx="10086" formatCode="0.00">
                  <c:v>4407.3009999999995</c:v>
                </c:pt>
                <c:pt idx="10087" formatCode="0.00">
                  <c:v>4407.3899999999994</c:v>
                </c:pt>
                <c:pt idx="10088" formatCode="0.00">
                  <c:v>4407.5649999999996</c:v>
                </c:pt>
                <c:pt idx="10089" formatCode="0.00">
                  <c:v>4407.8289999999997</c:v>
                </c:pt>
                <c:pt idx="10090" formatCode="0.00">
                  <c:v>4407.9529999999995</c:v>
                </c:pt>
                <c:pt idx="10091" formatCode="0.00">
                  <c:v>4407.8329999999996</c:v>
                </c:pt>
                <c:pt idx="10092" formatCode="0.00">
                  <c:v>4408.0639999999994</c:v>
                </c:pt>
                <c:pt idx="10093" formatCode="0.00">
                  <c:v>4408.0739999999996</c:v>
                </c:pt>
                <c:pt idx="10094" formatCode="0.00">
                  <c:v>4408.1449999999995</c:v>
                </c:pt>
                <c:pt idx="10095" formatCode="0.00">
                  <c:v>4408.3649999999998</c:v>
                </c:pt>
                <c:pt idx="10096" formatCode="0.00">
                  <c:v>4408.424</c:v>
                </c:pt>
                <c:pt idx="10097" formatCode="0.00">
                  <c:v>4408.0889999999999</c:v>
                </c:pt>
                <c:pt idx="10098" formatCode="0.00">
                  <c:v>4408.2539999999999</c:v>
                </c:pt>
                <c:pt idx="10099" formatCode="0.00">
                  <c:v>4408.1889999999994</c:v>
                </c:pt>
                <c:pt idx="10100" formatCode="0.00">
                  <c:v>4408.241</c:v>
                </c:pt>
                <c:pt idx="10101" formatCode="0.00">
                  <c:v>4408.3429999999998</c:v>
                </c:pt>
                <c:pt idx="10102" formatCode="0.00">
                  <c:v>4408.3649999999998</c:v>
                </c:pt>
                <c:pt idx="10103" formatCode="0.00">
                  <c:v>4408.07</c:v>
                </c:pt>
                <c:pt idx="10104" formatCode="0.00">
                  <c:v>4408.1239999999998</c:v>
                </c:pt>
                <c:pt idx="10105" formatCode="0.00">
                  <c:v>4408.0010000000002</c:v>
                </c:pt>
                <c:pt idx="10106" formatCode="0.00">
                  <c:v>4407.9039999999995</c:v>
                </c:pt>
                <c:pt idx="10107" formatCode="0.00">
                  <c:v>4407.8469999999998</c:v>
                </c:pt>
                <c:pt idx="10108" formatCode="0.00">
                  <c:v>4407.8419999999996</c:v>
                </c:pt>
                <c:pt idx="10109" formatCode="0.00">
                  <c:v>4407.5909999999994</c:v>
                </c:pt>
                <c:pt idx="10110" formatCode="0.00">
                  <c:v>4407.652</c:v>
                </c:pt>
                <c:pt idx="10111" formatCode="0.00">
                  <c:v>4407.5190000000002</c:v>
                </c:pt>
                <c:pt idx="10112" formatCode="0.00">
                  <c:v>4407.4759999999997</c:v>
                </c:pt>
                <c:pt idx="10113" formatCode="0.00">
                  <c:v>4407.4949999999999</c:v>
                </c:pt>
                <c:pt idx="10114" formatCode="0.00">
                  <c:v>4407.4659999999994</c:v>
                </c:pt>
                <c:pt idx="10115" formatCode="0.00">
                  <c:v>4407.28</c:v>
                </c:pt>
                <c:pt idx="10116" formatCode="0.00">
                  <c:v>4407.4129999999996</c:v>
                </c:pt>
                <c:pt idx="10117" formatCode="0.00">
                  <c:v>#N/A</c:v>
                </c:pt>
                <c:pt idx="10118" formatCode="0.00">
                  <c:v>4407.3949999999995</c:v>
                </c:pt>
                <c:pt idx="10119" formatCode="0.00">
                  <c:v>4407.2839999999997</c:v>
                </c:pt>
                <c:pt idx="10120" formatCode="0.00">
                  <c:v>4407.3149999999996</c:v>
                </c:pt>
                <c:pt idx="10121" formatCode="0.00">
                  <c:v>4407.13</c:v>
                </c:pt>
                <c:pt idx="10122" formatCode="0.00">
                  <c:v>4407.2649999999994</c:v>
                </c:pt>
                <c:pt idx="10123" formatCode="0.00">
                  <c:v>4407.3310000000001</c:v>
                </c:pt>
                <c:pt idx="10124" formatCode="0.00">
                  <c:v>4407.3180000000002</c:v>
                </c:pt>
                <c:pt idx="10125" formatCode="0.00">
                  <c:v>4407.2709999999997</c:v>
                </c:pt>
                <c:pt idx="10126" formatCode="0.00">
                  <c:v>4407.2789999999995</c:v>
                </c:pt>
                <c:pt idx="10127" formatCode="0.00">
                  <c:v>4407.0349999999999</c:v>
                </c:pt>
                <c:pt idx="10128" formatCode="0.00">
                  <c:v>4407.0909999999994</c:v>
                </c:pt>
                <c:pt idx="10129" formatCode="0.00">
                  <c:v>4407.0010000000002</c:v>
                </c:pt>
                <c:pt idx="10130" formatCode="0.00">
                  <c:v>4407</c:v>
                </c:pt>
                <c:pt idx="10131" formatCode="0.00">
                  <c:v>4406.9709999999995</c:v>
                </c:pt>
                <c:pt idx="10132" formatCode="0.00">
                  <c:v>4406.915</c:v>
                </c:pt>
                <c:pt idx="10133" formatCode="0.00">
                  <c:v>4406.5259999999998</c:v>
                </c:pt>
                <c:pt idx="10134" formatCode="0.00">
                  <c:v>4406.5209999999997</c:v>
                </c:pt>
                <c:pt idx="10135" formatCode="0.00">
                  <c:v>4406.3499999999995</c:v>
                </c:pt>
                <c:pt idx="10136" formatCode="0.00">
                  <c:v>4406.3519999999999</c:v>
                </c:pt>
                <c:pt idx="10137" formatCode="0.00">
                  <c:v>4406.3189999999995</c:v>
                </c:pt>
                <c:pt idx="10138" formatCode="0.00">
                  <c:v>4406.3229999999994</c:v>
                </c:pt>
                <c:pt idx="10139" formatCode="0.00">
                  <c:v>4406.1409999999996</c:v>
                </c:pt>
                <c:pt idx="10140" formatCode="0.00">
                  <c:v>4406.1480000000001</c:v>
                </c:pt>
                <c:pt idx="10141" formatCode="0.00">
                  <c:v>4406.0050000000001</c:v>
                </c:pt>
                <c:pt idx="10142" formatCode="0.00">
                  <c:v>4406.0230000000001</c:v>
                </c:pt>
                <c:pt idx="10143" formatCode="0.00">
                  <c:v>4406.0209999999997</c:v>
                </c:pt>
                <c:pt idx="10144" formatCode="0.00">
                  <c:v>4406.0819999999994</c:v>
                </c:pt>
                <c:pt idx="10145" formatCode="0.00">
                  <c:v>4405.8630000000003</c:v>
                </c:pt>
                <c:pt idx="10146" formatCode="0.00">
                  <c:v>4405.9319999999998</c:v>
                </c:pt>
                <c:pt idx="10147" formatCode="0.00">
                  <c:v>4405.7280000000001</c:v>
                </c:pt>
                <c:pt idx="10148" formatCode="0.00">
                  <c:v>4405.8919999999998</c:v>
                </c:pt>
                <c:pt idx="10149" formatCode="0.00">
                  <c:v>4406.0540000000001</c:v>
                </c:pt>
                <c:pt idx="10150" formatCode="0.00">
                  <c:v>4406.1139999999996</c:v>
                </c:pt>
                <c:pt idx="10151" formatCode="0.00">
                  <c:v>4405.924</c:v>
                </c:pt>
                <c:pt idx="10152" formatCode="0.00">
                  <c:v>4406.0349999999999</c:v>
                </c:pt>
                <c:pt idx="10153" formatCode="0.00">
                  <c:v>4405.9250000000002</c:v>
                </c:pt>
                <c:pt idx="10154" formatCode="0.00">
                  <c:v>4406.0190000000002</c:v>
                </c:pt>
                <c:pt idx="10155" formatCode="0.00">
                  <c:v>4406.1049999999996</c:v>
                </c:pt>
                <c:pt idx="10156" formatCode="0.00">
                  <c:v>4406.1350000000002</c:v>
                </c:pt>
                <c:pt idx="10157" formatCode="0.00">
                  <c:v>4405.8989999999994</c:v>
                </c:pt>
                <c:pt idx="10158" formatCode="0.00">
                  <c:v>4406.0249999999996</c:v>
                </c:pt>
                <c:pt idx="10159" formatCode="0.00">
                  <c:v>4405.9920000000002</c:v>
                </c:pt>
                <c:pt idx="10160" formatCode="0.00">
                  <c:v>4406.0039999999999</c:v>
                </c:pt>
                <c:pt idx="10161" formatCode="0.00">
                  <c:v>4406.018</c:v>
                </c:pt>
                <c:pt idx="10162" formatCode="0.00">
                  <c:v>4406.0239999999994</c:v>
                </c:pt>
                <c:pt idx="10163" formatCode="0.00">
                  <c:v>4405.8050000000003</c:v>
                </c:pt>
                <c:pt idx="10164" formatCode="0.00">
                  <c:v>4405.915</c:v>
                </c:pt>
                <c:pt idx="10165" formatCode="0.00">
                  <c:v>4405.9079999999994</c:v>
                </c:pt>
                <c:pt idx="10166" formatCode="0.00">
                  <c:v>4405.8540000000003</c:v>
                </c:pt>
                <c:pt idx="10167" formatCode="0.00">
                  <c:v>4405.9229999999998</c:v>
                </c:pt>
                <c:pt idx="10168" formatCode="0.00">
                  <c:v>4405.9380000000001</c:v>
                </c:pt>
                <c:pt idx="10169" formatCode="0.00">
                  <c:v>4405.6729999999998</c:v>
                </c:pt>
                <c:pt idx="10170" formatCode="0.00">
                  <c:v>4405.82</c:v>
                </c:pt>
                <c:pt idx="10171" formatCode="0.00">
                  <c:v>4405.8239999999996</c:v>
                </c:pt>
                <c:pt idx="10172" formatCode="0.00">
                  <c:v>4405.79</c:v>
                </c:pt>
                <c:pt idx="10173" formatCode="0.00">
                  <c:v>4405.8559999999998</c:v>
                </c:pt>
                <c:pt idx="10174" formatCode="0.00">
                  <c:v>4405.8999999999996</c:v>
                </c:pt>
                <c:pt idx="10175" formatCode="0.00">
                  <c:v>4405.6379999999999</c:v>
                </c:pt>
                <c:pt idx="10176" formatCode="0.00">
                  <c:v>4405.7669999999998</c:v>
                </c:pt>
                <c:pt idx="10177" formatCode="0.00">
                  <c:v>4405.7780000000002</c:v>
                </c:pt>
                <c:pt idx="10178" formatCode="0.00">
                  <c:v>4405.701</c:v>
                </c:pt>
                <c:pt idx="10179" formatCode="0.00">
                  <c:v>4405.7569999999996</c:v>
                </c:pt>
                <c:pt idx="10180" formatCode="0.00">
                  <c:v>4405.8</c:v>
                </c:pt>
                <c:pt idx="10181" formatCode="0.00">
                  <c:v>4405.4939999999997</c:v>
                </c:pt>
                <c:pt idx="10182" formatCode="0.00">
                  <c:v>4405.634</c:v>
                </c:pt>
                <c:pt idx="10183" formatCode="0.00">
                  <c:v>4405.6620000000003</c:v>
                </c:pt>
                <c:pt idx="10184" formatCode="0.00">
                  <c:v>4405.625</c:v>
                </c:pt>
                <c:pt idx="10185" formatCode="0.00">
                  <c:v>4405.634</c:v>
                </c:pt>
                <c:pt idx="10186" formatCode="0.00">
                  <c:v>4405.6979999999994</c:v>
                </c:pt>
                <c:pt idx="10187" formatCode="0.00">
                  <c:v>4405.4430000000002</c:v>
                </c:pt>
                <c:pt idx="10188" formatCode="0.00">
                  <c:v>4405.576</c:v>
                </c:pt>
                <c:pt idx="10189" formatCode="0.00">
                  <c:v>4405.6399999999994</c:v>
                </c:pt>
                <c:pt idx="10190" formatCode="0.00">
                  <c:v>4405.6419999999998</c:v>
                </c:pt>
                <c:pt idx="10191" formatCode="0.00">
                  <c:v>4405.6210000000001</c:v>
                </c:pt>
                <c:pt idx="10192" formatCode="0.00">
                  <c:v>4405.6489999999994</c:v>
                </c:pt>
                <c:pt idx="10193" formatCode="0.00">
                  <c:v>4405.3580000000002</c:v>
                </c:pt>
                <c:pt idx="10194" formatCode="0.00">
                  <c:v>4405.4920000000002</c:v>
                </c:pt>
                <c:pt idx="10195" formatCode="0.00">
                  <c:v>4405.54</c:v>
                </c:pt>
                <c:pt idx="10196" formatCode="0.00">
                  <c:v>4405.4939999999997</c:v>
                </c:pt>
                <c:pt idx="10197" formatCode="0.00">
                  <c:v>4405.4979999999996</c:v>
                </c:pt>
                <c:pt idx="10198" formatCode="0.00">
                  <c:v>4405.5280000000002</c:v>
                </c:pt>
                <c:pt idx="10199" formatCode="0.00">
                  <c:v>4405.2699999999995</c:v>
                </c:pt>
                <c:pt idx="10200" formatCode="0.00">
                  <c:v>4405.3890000000001</c:v>
                </c:pt>
                <c:pt idx="10201" formatCode="0.00">
                  <c:v>4405.3580000000002</c:v>
                </c:pt>
                <c:pt idx="10202" formatCode="0.00">
                  <c:v>4405.3090000000002</c:v>
                </c:pt>
                <c:pt idx="10203" formatCode="0.00">
                  <c:v>4405.3040000000001</c:v>
                </c:pt>
                <c:pt idx="10204" formatCode="0.00">
                  <c:v>4405.3670000000002</c:v>
                </c:pt>
                <c:pt idx="10205" formatCode="0.00">
                  <c:v>4405.1009999999997</c:v>
                </c:pt>
                <c:pt idx="10206" formatCode="0.00">
                  <c:v>4405.2370000000001</c:v>
                </c:pt>
                <c:pt idx="10207" formatCode="0.00">
                  <c:v>4405.2889999999998</c:v>
                </c:pt>
                <c:pt idx="10208" formatCode="0.00">
                  <c:v>4405.277</c:v>
                </c:pt>
                <c:pt idx="10209" formatCode="0.00">
                  <c:v>4405.2669999999998</c:v>
                </c:pt>
                <c:pt idx="10210" formatCode="0.00">
                  <c:v>4405.3180000000002</c:v>
                </c:pt>
                <c:pt idx="10211" formatCode="0.00">
                  <c:v>4405.1030000000001</c:v>
                </c:pt>
                <c:pt idx="10212" formatCode="0.00">
                  <c:v>4405.1959999999999</c:v>
                </c:pt>
                <c:pt idx="10213" formatCode="0.00">
                  <c:v>4405.2510000000002</c:v>
                </c:pt>
                <c:pt idx="10214" formatCode="0.00">
                  <c:v>4405.2569999999996</c:v>
                </c:pt>
                <c:pt idx="10215" formatCode="0.00">
                  <c:v>4405.2789999999995</c:v>
                </c:pt>
                <c:pt idx="10216" formatCode="0.00">
                  <c:v>4405.3119999999999</c:v>
                </c:pt>
                <c:pt idx="10217" formatCode="0.00">
                  <c:v>4405.0550000000003</c:v>
                </c:pt>
                <c:pt idx="10218" formatCode="0.00">
                  <c:v>4405.1779999999999</c:v>
                </c:pt>
                <c:pt idx="10219" formatCode="0.00">
                  <c:v>4405.2060000000001</c:v>
                </c:pt>
                <c:pt idx="10220" formatCode="0.00">
                  <c:v>4405.1989999999996</c:v>
                </c:pt>
                <c:pt idx="10221" formatCode="0.00">
                  <c:v>4405.2079999999996</c:v>
                </c:pt>
                <c:pt idx="10222" formatCode="0.00">
                  <c:v>4405.2259999999997</c:v>
                </c:pt>
                <c:pt idx="10223" formatCode="0.00">
                  <c:v>4405.009</c:v>
                </c:pt>
                <c:pt idx="10224" formatCode="0.00">
                  <c:v>4405.0959999999995</c:v>
                </c:pt>
                <c:pt idx="10225" formatCode="0.00">
                  <c:v>4405.1179999999995</c:v>
                </c:pt>
                <c:pt idx="10226" formatCode="0.00">
                  <c:v>4405.1139999999996</c:v>
                </c:pt>
                <c:pt idx="10227" formatCode="0.00">
                  <c:v>4405.1469999999999</c:v>
                </c:pt>
                <c:pt idx="10228" formatCode="0.00">
                  <c:v>4405.1570000000002</c:v>
                </c:pt>
                <c:pt idx="10229" formatCode="0.00">
                  <c:v>4404.9229999999998</c:v>
                </c:pt>
                <c:pt idx="10230" formatCode="0.00">
                  <c:v>4405.0309999999999</c:v>
                </c:pt>
                <c:pt idx="10231" formatCode="0.00">
                  <c:v>4405.0469999999996</c:v>
                </c:pt>
                <c:pt idx="10232" formatCode="0.00">
                  <c:v>4405.0529999999999</c:v>
                </c:pt>
                <c:pt idx="10233" formatCode="0.00">
                  <c:v>4405.1210000000001</c:v>
                </c:pt>
                <c:pt idx="10234" formatCode="0.00">
                  <c:v>4405.1499999999996</c:v>
                </c:pt>
                <c:pt idx="10235" formatCode="0.00">
                  <c:v>4404.9359999999997</c:v>
                </c:pt>
                <c:pt idx="10236" formatCode="0.00">
                  <c:v>4405.01</c:v>
                </c:pt>
                <c:pt idx="10237" formatCode="0.00">
                  <c:v>4405.0209999999997</c:v>
                </c:pt>
                <c:pt idx="10238" formatCode="0.00">
                  <c:v>4405.0289999999995</c:v>
                </c:pt>
                <c:pt idx="10239" formatCode="0.00">
                  <c:v>4405.1089999999995</c:v>
                </c:pt>
                <c:pt idx="10240" formatCode="0.00">
                  <c:v>4405.1440000000002</c:v>
                </c:pt>
                <c:pt idx="10241" formatCode="0.00">
                  <c:v>4404.8859999999995</c:v>
                </c:pt>
                <c:pt idx="10242" formatCode="0.00">
                  <c:v>4405.0349999999999</c:v>
                </c:pt>
                <c:pt idx="10243" formatCode="0.00">
                  <c:v>4405.05</c:v>
                </c:pt>
                <c:pt idx="10244" formatCode="0.00">
                  <c:v>4405.05</c:v>
                </c:pt>
                <c:pt idx="10245" formatCode="0.00">
                  <c:v>4405.1229999999996</c:v>
                </c:pt>
                <c:pt idx="10246" formatCode="0.00">
                  <c:v>4405.1530000000002</c:v>
                </c:pt>
                <c:pt idx="10247" formatCode="0.00">
                  <c:v>4404.9489999999996</c:v>
                </c:pt>
                <c:pt idx="10248" formatCode="0.00">
                  <c:v>4405.0439999999999</c:v>
                </c:pt>
                <c:pt idx="10249" formatCode="0.00">
                  <c:v>4405.0460000000003</c:v>
                </c:pt>
                <c:pt idx="10250" formatCode="0.00">
                  <c:v>4405.0389999999998</c:v>
                </c:pt>
                <c:pt idx="10251" formatCode="0.00">
                  <c:v>4405.076</c:v>
                </c:pt>
                <c:pt idx="10252" formatCode="0.00">
                  <c:v>4405.1030000000001</c:v>
                </c:pt>
                <c:pt idx="10253" formatCode="0.00">
                  <c:v>4404.8310000000001</c:v>
                </c:pt>
                <c:pt idx="10254" formatCode="0.00">
                  <c:v>4404.982</c:v>
                </c:pt>
                <c:pt idx="10255" formatCode="0.00">
                  <c:v>4404.9859999999999</c:v>
                </c:pt>
                <c:pt idx="10256" formatCode="0.00">
                  <c:v>4404.9690000000001</c:v>
                </c:pt>
                <c:pt idx="10257" formatCode="0.00">
                  <c:v>4404.991</c:v>
                </c:pt>
                <c:pt idx="10258" formatCode="0.00">
                  <c:v>4405.0169999999998</c:v>
                </c:pt>
                <c:pt idx="10259" formatCode="0.00">
                  <c:v>4404.7759999999998</c:v>
                </c:pt>
                <c:pt idx="10260" formatCode="0.00">
                  <c:v>4404.8980000000001</c:v>
                </c:pt>
                <c:pt idx="10261" formatCode="0.00">
                  <c:v>4404.9049999999997</c:v>
                </c:pt>
                <c:pt idx="10262" formatCode="0.00">
                  <c:v>4404.8879999999999</c:v>
                </c:pt>
                <c:pt idx="10263" formatCode="0.00">
                  <c:v>4404.915</c:v>
                </c:pt>
                <c:pt idx="10264" formatCode="0.00">
                  <c:v>4404.9229999999998</c:v>
                </c:pt>
                <c:pt idx="10265" formatCode="0.00">
                  <c:v>4404.6210000000001</c:v>
                </c:pt>
                <c:pt idx="10266" formatCode="0.00">
                  <c:v>4404.7470000000003</c:v>
                </c:pt>
                <c:pt idx="10267" formatCode="0.00">
                  <c:v>4404.71</c:v>
                </c:pt>
                <c:pt idx="10268" formatCode="0.00">
                  <c:v>4404.6539999999995</c:v>
                </c:pt>
                <c:pt idx="10269" formatCode="0.00">
                  <c:v>4404.7309999999998</c:v>
                </c:pt>
                <c:pt idx="10270" formatCode="0.00">
                  <c:v>4404.7969999999996</c:v>
                </c:pt>
                <c:pt idx="10271" formatCode="0.00">
                  <c:v>4404.7529999999997</c:v>
                </c:pt>
                <c:pt idx="10272" formatCode="0.00">
                  <c:v>4404.79</c:v>
                </c:pt>
                <c:pt idx="10273" formatCode="0.00">
                  <c:v>4404.7789999999995</c:v>
                </c:pt>
                <c:pt idx="10274" formatCode="0.00">
                  <c:v>4404.759</c:v>
                </c:pt>
                <c:pt idx="10275" formatCode="0.00">
                  <c:v>4404.7460000000001</c:v>
                </c:pt>
                <c:pt idx="10276" formatCode="0.00">
                  <c:v>4404.7579999999998</c:v>
                </c:pt>
                <c:pt idx="10277" formatCode="0.00">
                  <c:v>4404.652</c:v>
                </c:pt>
                <c:pt idx="10278" formatCode="0.00">
                  <c:v>4404.7079999999996</c:v>
                </c:pt>
                <c:pt idx="10279" formatCode="0.00">
                  <c:v>4404.723</c:v>
                </c:pt>
                <c:pt idx="10280" formatCode="0.00">
                  <c:v>4404.6840000000002</c:v>
                </c:pt>
                <c:pt idx="10281" formatCode="0.00">
                  <c:v>4404.7190000000001</c:v>
                </c:pt>
                <c:pt idx="10282" formatCode="0.00">
                  <c:v>4404.7820000000002</c:v>
                </c:pt>
                <c:pt idx="10283" formatCode="0.00">
                  <c:v>4404.7519999999995</c:v>
                </c:pt>
                <c:pt idx="10284" formatCode="0.00">
                  <c:v>4404.7519999999995</c:v>
                </c:pt>
                <c:pt idx="10285" formatCode="0.00">
                  <c:v>4404.79</c:v>
                </c:pt>
                <c:pt idx="10286" formatCode="0.00">
                  <c:v>4404.7569999999996</c:v>
                </c:pt>
                <c:pt idx="10287" formatCode="0.00">
                  <c:v>4404.8059999999996</c:v>
                </c:pt>
                <c:pt idx="10288" formatCode="0.00">
                  <c:v>4404.8459999999995</c:v>
                </c:pt>
                <c:pt idx="10289" formatCode="0.00">
                  <c:v>4404.7489999999998</c:v>
                </c:pt>
                <c:pt idx="10290" formatCode="0.00">
                  <c:v>4404.7889999999998</c:v>
                </c:pt>
                <c:pt idx="10291" formatCode="0.00">
                  <c:v>4404.8329999999996</c:v>
                </c:pt>
                <c:pt idx="10292" formatCode="0.00">
                  <c:v>4404.8119999999999</c:v>
                </c:pt>
                <c:pt idx="10293" formatCode="0.00">
                  <c:v>4404.7759999999998</c:v>
                </c:pt>
                <c:pt idx="10294" formatCode="0.00">
                  <c:v>4404.8450000000003</c:v>
                </c:pt>
                <c:pt idx="10295" formatCode="0.00">
                  <c:v>4404.7640000000001</c:v>
                </c:pt>
                <c:pt idx="10296" formatCode="0.00">
                  <c:v>4404.7519999999995</c:v>
                </c:pt>
                <c:pt idx="10297" formatCode="0.00">
                  <c:v>4404.7529999999997</c:v>
                </c:pt>
                <c:pt idx="10298" formatCode="0.00">
                  <c:v>4404.7060000000001</c:v>
                </c:pt>
                <c:pt idx="10299" formatCode="0.00">
                  <c:v>4404.6509999999998</c:v>
                </c:pt>
                <c:pt idx="10300" formatCode="0.00">
                  <c:v>4404.6610000000001</c:v>
                </c:pt>
                <c:pt idx="10301" formatCode="0.00">
                  <c:v>4404.5389999999998</c:v>
                </c:pt>
                <c:pt idx="10302" formatCode="0.00">
                  <c:v>4404.5149999999994</c:v>
                </c:pt>
                <c:pt idx="10303" formatCode="0.00">
                  <c:v>4404.5479999999998</c:v>
                </c:pt>
                <c:pt idx="10304" formatCode="0.00">
                  <c:v>4404.5389999999998</c:v>
                </c:pt>
                <c:pt idx="10305" formatCode="0.00">
                  <c:v>4404.5479999999998</c:v>
                </c:pt>
                <c:pt idx="10306" formatCode="0.00">
                  <c:v>4404.6059999999998</c:v>
                </c:pt>
                <c:pt idx="10307" formatCode="0.00">
                  <c:v>4404.585</c:v>
                </c:pt>
                <c:pt idx="10308" formatCode="0.00">
                  <c:v>4404.5649999999996</c:v>
                </c:pt>
                <c:pt idx="10309" formatCode="0.00">
                  <c:v>4404.59</c:v>
                </c:pt>
                <c:pt idx="10310" formatCode="0.00">
                  <c:v>4404.6080000000002</c:v>
                </c:pt>
                <c:pt idx="10311" formatCode="0.00">
                  <c:v>4404.6409999999996</c:v>
                </c:pt>
                <c:pt idx="10312" formatCode="0.00">
                  <c:v>4404.7179999999998</c:v>
                </c:pt>
                <c:pt idx="10313" formatCode="0.00">
                  <c:v>4404.6390000000001</c:v>
                </c:pt>
                <c:pt idx="10314" formatCode="0.00">
                  <c:v>4404.68</c:v>
                </c:pt>
                <c:pt idx="10315" formatCode="0.00">
                  <c:v>4404.6899999999996</c:v>
                </c:pt>
                <c:pt idx="10316" formatCode="0.00">
                  <c:v>4404.6989999999996</c:v>
                </c:pt>
                <c:pt idx="10317" formatCode="0.00">
                  <c:v>4404.68</c:v>
                </c:pt>
                <c:pt idx="10318" formatCode="0.00">
                  <c:v>4404.665</c:v>
                </c:pt>
                <c:pt idx="10319" formatCode="0.00">
                  <c:v>4404.6289999999999</c:v>
                </c:pt>
                <c:pt idx="10320" formatCode="0.00">
                  <c:v>4404.5689999999995</c:v>
                </c:pt>
                <c:pt idx="10321" formatCode="0.00">
                  <c:v>4404.5529999999999</c:v>
                </c:pt>
                <c:pt idx="10322" formatCode="0.00">
                  <c:v>4404.5370000000003</c:v>
                </c:pt>
                <c:pt idx="10323" formatCode="0.00">
                  <c:v>4404.5869999999995</c:v>
                </c:pt>
                <c:pt idx="10324" formatCode="0.00">
                  <c:v>4404.6030000000001</c:v>
                </c:pt>
                <c:pt idx="10325" formatCode="0.00">
                  <c:v>4404.5379999999996</c:v>
                </c:pt>
                <c:pt idx="10326" formatCode="0.00">
                  <c:v>4404.5540000000001</c:v>
                </c:pt>
                <c:pt idx="10327" formatCode="0.00">
                  <c:v>4404.51</c:v>
                </c:pt>
                <c:pt idx="10328" formatCode="0.00">
                  <c:v>4404.5230000000001</c:v>
                </c:pt>
                <c:pt idx="10329" formatCode="0.00">
                  <c:v>4404.5370000000003</c:v>
                </c:pt>
                <c:pt idx="10330" formatCode="0.00">
                  <c:v>4404.51</c:v>
                </c:pt>
                <c:pt idx="10331" formatCode="0.00">
                  <c:v>4404.4780000000001</c:v>
                </c:pt>
                <c:pt idx="10332" formatCode="0.00">
                  <c:v>4404.4189999999999</c:v>
                </c:pt>
                <c:pt idx="10333" formatCode="0.00">
                  <c:v>4404.37</c:v>
                </c:pt>
                <c:pt idx="10334" formatCode="0.00">
                  <c:v>4404.3180000000002</c:v>
                </c:pt>
                <c:pt idx="10335" formatCode="0.00">
                  <c:v>4404.3549999999996</c:v>
                </c:pt>
                <c:pt idx="10336" formatCode="0.00">
                  <c:v>4404.3760000000002</c:v>
                </c:pt>
                <c:pt idx="10337" formatCode="0.00">
                  <c:v>4404.3119999999999</c:v>
                </c:pt>
                <c:pt idx="10338" formatCode="0.00">
                  <c:v>4404.3559999999998</c:v>
                </c:pt>
                <c:pt idx="10339" formatCode="0.00">
                  <c:v>4404.3450000000003</c:v>
                </c:pt>
                <c:pt idx="10340" formatCode="0.00">
                  <c:v>4404.3019999999997</c:v>
                </c:pt>
                <c:pt idx="10341" formatCode="0.00">
                  <c:v>4404.3270000000002</c:v>
                </c:pt>
                <c:pt idx="10342" formatCode="0.00">
                  <c:v>4404.3639999999996</c:v>
                </c:pt>
                <c:pt idx="10343" formatCode="0.00">
                  <c:v>4404.3589999999995</c:v>
                </c:pt>
                <c:pt idx="10344" formatCode="0.00">
                  <c:v>4404.3760000000002</c:v>
                </c:pt>
                <c:pt idx="10345" formatCode="0.00">
                  <c:v>4404.3679999999995</c:v>
                </c:pt>
                <c:pt idx="10346" formatCode="0.00">
                  <c:v>4404.3159999999998</c:v>
                </c:pt>
                <c:pt idx="10347" formatCode="0.00">
                  <c:v>4404.3980000000001</c:v>
                </c:pt>
                <c:pt idx="10348" formatCode="0.00">
                  <c:v>4404.4430000000002</c:v>
                </c:pt>
                <c:pt idx="10349" formatCode="0.00">
                  <c:v>4404.3580000000002</c:v>
                </c:pt>
                <c:pt idx="10350" formatCode="0.00">
                  <c:v>4404.424</c:v>
                </c:pt>
                <c:pt idx="10351" formatCode="0.00">
                  <c:v>4404.4210000000003</c:v>
                </c:pt>
                <c:pt idx="10352" formatCode="0.00">
                  <c:v>4404.3739999999998</c:v>
                </c:pt>
                <c:pt idx="10353" formatCode="0.00">
                  <c:v>4404.4449999999997</c:v>
                </c:pt>
                <c:pt idx="10354" formatCode="0.00">
                  <c:v>4404.49</c:v>
                </c:pt>
                <c:pt idx="10355" formatCode="0.00">
                  <c:v>4404.43</c:v>
                </c:pt>
                <c:pt idx="10356" formatCode="0.00">
                  <c:v>4404.4279999999999</c:v>
                </c:pt>
                <c:pt idx="10357" formatCode="0.00">
                  <c:v>4404.4459999999999</c:v>
                </c:pt>
                <c:pt idx="10358" formatCode="0.00">
                  <c:v>4404.4110000000001</c:v>
                </c:pt>
                <c:pt idx="10359" formatCode="0.00">
                  <c:v>4404.46</c:v>
                </c:pt>
                <c:pt idx="10360" formatCode="0.00">
                  <c:v>4404.5079999999998</c:v>
                </c:pt>
                <c:pt idx="10361" formatCode="0.00">
                  <c:v>4404.4409999999998</c:v>
                </c:pt>
                <c:pt idx="10362" formatCode="0.00">
                  <c:v>4404.5069999999996</c:v>
                </c:pt>
                <c:pt idx="10363" formatCode="0.00">
                  <c:v>4404.5659999999998</c:v>
                </c:pt>
                <c:pt idx="10364" formatCode="0.00">
                  <c:v>4404.5309999999999</c:v>
                </c:pt>
                <c:pt idx="10365" formatCode="0.00">
                  <c:v>4404.5860000000002</c:v>
                </c:pt>
                <c:pt idx="10366" formatCode="0.00">
                  <c:v>4404.6660000000002</c:v>
                </c:pt>
                <c:pt idx="10367" formatCode="0.00">
                  <c:v>4404.625</c:v>
                </c:pt>
                <c:pt idx="10368" formatCode="0.00">
                  <c:v>4404.6719999999996</c:v>
                </c:pt>
                <c:pt idx="10369" formatCode="0.00">
                  <c:v>4404.6220000000003</c:v>
                </c:pt>
                <c:pt idx="10370" formatCode="0.00">
                  <c:v>4404.6040000000003</c:v>
                </c:pt>
                <c:pt idx="10371" formatCode="0.00">
                  <c:v>4404.5509999999995</c:v>
                </c:pt>
                <c:pt idx="10372" formatCode="0.00">
                  <c:v>4404.5140000000001</c:v>
                </c:pt>
                <c:pt idx="10373" formatCode="0.00">
                  <c:v>4404.393</c:v>
                </c:pt>
                <c:pt idx="10374" formatCode="0.00">
                  <c:v>4404.4070000000002</c:v>
                </c:pt>
                <c:pt idx="10375" formatCode="0.00">
                  <c:v>4404.3890000000001</c:v>
                </c:pt>
                <c:pt idx="10376" formatCode="0.00">
                  <c:v>4404.3549999999996</c:v>
                </c:pt>
                <c:pt idx="10377" formatCode="0.00">
                  <c:v>4404.3540000000003</c:v>
                </c:pt>
                <c:pt idx="10378" formatCode="0.00">
                  <c:v>4404.3769999999995</c:v>
                </c:pt>
                <c:pt idx="10379" formatCode="0.00">
                  <c:v>4404.3270000000002</c:v>
                </c:pt>
                <c:pt idx="10380" formatCode="0.00">
                  <c:v>4404.3319999999994</c:v>
                </c:pt>
                <c:pt idx="10381" formatCode="0.00">
                  <c:v>4404.3789999999999</c:v>
                </c:pt>
                <c:pt idx="10382" formatCode="0.00">
                  <c:v>4404.3869999999997</c:v>
                </c:pt>
                <c:pt idx="10383" formatCode="0.00">
                  <c:v>4404.3329999999996</c:v>
                </c:pt>
                <c:pt idx="10384" formatCode="0.00">
                  <c:v>4404.3270000000002</c:v>
                </c:pt>
                <c:pt idx="10385" formatCode="0.00">
                  <c:v>4404.1790000000001</c:v>
                </c:pt>
                <c:pt idx="10386" formatCode="0.00">
                  <c:v>4404.1859999999997</c:v>
                </c:pt>
                <c:pt idx="10387" formatCode="0.00">
                  <c:v>4404.1930000000002</c:v>
                </c:pt>
                <c:pt idx="10388" formatCode="0.00">
                  <c:v>4404.1639999999998</c:v>
                </c:pt>
                <c:pt idx="10389" formatCode="0.00">
                  <c:v>4404.16</c:v>
                </c:pt>
                <c:pt idx="10390" formatCode="0.00">
                  <c:v>4404.1790000000001</c:v>
                </c:pt>
                <c:pt idx="10391" formatCode="0.00">
                  <c:v>4404.13</c:v>
                </c:pt>
                <c:pt idx="10392" formatCode="0.00">
                  <c:v>4404.0929999999998</c:v>
                </c:pt>
                <c:pt idx="10393" formatCode="0.00">
                  <c:v>4404.1269999999995</c:v>
                </c:pt>
                <c:pt idx="10394" formatCode="0.00">
                  <c:v>4404.1309999999994</c:v>
                </c:pt>
                <c:pt idx="10395" formatCode="0.00">
                  <c:v>4404.183</c:v>
                </c:pt>
                <c:pt idx="10396" formatCode="0.00">
                  <c:v>4404.241</c:v>
                </c:pt>
                <c:pt idx="10397" formatCode="0.00">
                  <c:v>4404.1880000000001</c:v>
                </c:pt>
                <c:pt idx="10398" formatCode="0.00">
                  <c:v>4404.2370000000001</c:v>
                </c:pt>
                <c:pt idx="10399" formatCode="0.00">
                  <c:v>4404.2759999999998</c:v>
                </c:pt>
                <c:pt idx="10400" formatCode="0.00">
                  <c:v>4404.3040000000001</c:v>
                </c:pt>
                <c:pt idx="10401" formatCode="0.00">
                  <c:v>4404.33</c:v>
                </c:pt>
                <c:pt idx="10402" formatCode="0.00">
                  <c:v>4404.3639999999996</c:v>
                </c:pt>
                <c:pt idx="10403" formatCode="0.00">
                  <c:v>4404.3580000000002</c:v>
                </c:pt>
                <c:pt idx="10404" formatCode="0.00">
                  <c:v>4404.3109999999997</c:v>
                </c:pt>
                <c:pt idx="10405" formatCode="0.00">
                  <c:v>4404.2889999999998</c:v>
                </c:pt>
                <c:pt idx="10406" formatCode="0.00">
                  <c:v>4404.2489999999998</c:v>
                </c:pt>
                <c:pt idx="10407" formatCode="0.00">
                  <c:v>4404.2659999999996</c:v>
                </c:pt>
                <c:pt idx="10408" formatCode="0.00">
                  <c:v>4404.2429999999995</c:v>
                </c:pt>
                <c:pt idx="10409" formatCode="0.00">
                  <c:v>4404.1809999999996</c:v>
                </c:pt>
                <c:pt idx="10410" formatCode="0.00">
                  <c:v>4404.1989999999996</c:v>
                </c:pt>
                <c:pt idx="10411" formatCode="0.00">
                  <c:v>4404.2029999999995</c:v>
                </c:pt>
                <c:pt idx="10412" formatCode="0.00">
                  <c:v>4404.1949999999997</c:v>
                </c:pt>
                <c:pt idx="10413" formatCode="0.00">
                  <c:v>4404.2380000000003</c:v>
                </c:pt>
                <c:pt idx="10414" formatCode="0.00">
                  <c:v>4404.2259999999997</c:v>
                </c:pt>
                <c:pt idx="10415" formatCode="0.00">
                  <c:v>4404.1790000000001</c:v>
                </c:pt>
                <c:pt idx="10416" formatCode="0.00">
                  <c:v>4404.134</c:v>
                </c:pt>
                <c:pt idx="10417" formatCode="0.00">
                  <c:v>4404.1179999999995</c:v>
                </c:pt>
                <c:pt idx="10418" formatCode="0.00">
                  <c:v>4404.1109999999999</c:v>
                </c:pt>
                <c:pt idx="10419" formatCode="0.00">
                  <c:v>4404.1880000000001</c:v>
                </c:pt>
                <c:pt idx="10420" formatCode="0.00">
                  <c:v>4404.2539999999999</c:v>
                </c:pt>
                <c:pt idx="10421" formatCode="0.00">
                  <c:v>4404.2219999999998</c:v>
                </c:pt>
                <c:pt idx="10422" formatCode="0.00">
                  <c:v>4404.2730000000001</c:v>
                </c:pt>
                <c:pt idx="10423" formatCode="0.00">
                  <c:v>4404.2609999999995</c:v>
                </c:pt>
                <c:pt idx="10424" formatCode="0.00">
                  <c:v>4404.2510000000002</c:v>
                </c:pt>
                <c:pt idx="10425" formatCode="0.00">
                  <c:v>4404.2759999999998</c:v>
                </c:pt>
                <c:pt idx="10426" formatCode="0.00">
                  <c:v>4404.2849999999999</c:v>
                </c:pt>
                <c:pt idx="10427" formatCode="0.00">
                  <c:v>4404.2179999999998</c:v>
                </c:pt>
                <c:pt idx="10428" formatCode="0.00">
                  <c:v>4404.2060000000001</c:v>
                </c:pt>
                <c:pt idx="10429" formatCode="0.00">
                  <c:v>4404.1750000000002</c:v>
                </c:pt>
                <c:pt idx="10430" formatCode="0.00">
                  <c:v>4404.1440000000002</c:v>
                </c:pt>
                <c:pt idx="10431" formatCode="0.00">
                  <c:v>4404.2389999999996</c:v>
                </c:pt>
                <c:pt idx="10432" formatCode="0.00">
                  <c:v>4404.2619999999997</c:v>
                </c:pt>
                <c:pt idx="10433" formatCode="0.00">
                  <c:v>4404.165</c:v>
                </c:pt>
                <c:pt idx="10434" formatCode="0.00">
                  <c:v>4404.2139999999999</c:v>
                </c:pt>
                <c:pt idx="10435" formatCode="0.00">
                  <c:v>4404.2</c:v>
                </c:pt>
                <c:pt idx="10436" formatCode="0.00">
                  <c:v>4404.1979999999994</c:v>
                </c:pt>
                <c:pt idx="10437" formatCode="0.00">
                  <c:v>4404.2569999999996</c:v>
                </c:pt>
                <c:pt idx="10438" formatCode="0.00">
                  <c:v>4404.2839999999997</c:v>
                </c:pt>
                <c:pt idx="10439" formatCode="0.00">
                  <c:v>4404.3389999999999</c:v>
                </c:pt>
                <c:pt idx="10440" formatCode="0.00">
                  <c:v>4404.4049999999997</c:v>
                </c:pt>
                <c:pt idx="10441" formatCode="0.00">
                  <c:v>4404.3789999999999</c:v>
                </c:pt>
                <c:pt idx="10442" formatCode="0.00">
                  <c:v>4404.3459999999995</c:v>
                </c:pt>
                <c:pt idx="10443" formatCode="0.00">
                  <c:v>4404.3490000000002</c:v>
                </c:pt>
                <c:pt idx="10444" formatCode="0.00">
                  <c:v>4404.3409999999994</c:v>
                </c:pt>
                <c:pt idx="10445" formatCode="0.00">
                  <c:v>4404.2330000000002</c:v>
                </c:pt>
                <c:pt idx="10446" formatCode="0.00">
                  <c:v>4404.2919999999995</c:v>
                </c:pt>
                <c:pt idx="10447" formatCode="0.00">
                  <c:v>4404.2849999999999</c:v>
                </c:pt>
                <c:pt idx="10448" formatCode="0.00">
                  <c:v>4404.2420000000002</c:v>
                </c:pt>
                <c:pt idx="10449" formatCode="0.00">
                  <c:v>4404.2579999999998</c:v>
                </c:pt>
                <c:pt idx="10450" formatCode="0.00">
                  <c:v>4404.277</c:v>
                </c:pt>
                <c:pt idx="10451" formatCode="0.00">
                  <c:v>4404.2299999999996</c:v>
                </c:pt>
                <c:pt idx="10452" formatCode="0.00">
                  <c:v>4404.2529999999997</c:v>
                </c:pt>
                <c:pt idx="10453" formatCode="0.00">
                  <c:v>4404.2780000000002</c:v>
                </c:pt>
                <c:pt idx="10454" formatCode="0.00">
                  <c:v>4404.259</c:v>
                </c:pt>
                <c:pt idx="10455" formatCode="0.00">
                  <c:v>4404.2759999999998</c:v>
                </c:pt>
                <c:pt idx="10456" formatCode="0.00">
                  <c:v>4404.3180000000002</c:v>
                </c:pt>
                <c:pt idx="10457" formatCode="0.00">
                  <c:v>4404.2129999999997</c:v>
                </c:pt>
                <c:pt idx="10458" formatCode="0.00">
                  <c:v>4404.2629999999999</c:v>
                </c:pt>
                <c:pt idx="10459" formatCode="0.00">
                  <c:v>4404.2789999999995</c:v>
                </c:pt>
                <c:pt idx="10460" formatCode="0.00">
                  <c:v>4404.2460000000001</c:v>
                </c:pt>
                <c:pt idx="10461" formatCode="0.00">
                  <c:v>4404.2709999999997</c:v>
                </c:pt>
                <c:pt idx="10462" formatCode="0.00">
                  <c:v>4404.3069999999998</c:v>
                </c:pt>
                <c:pt idx="10463" formatCode="0.00">
                  <c:v>4404.2690000000002</c:v>
                </c:pt>
                <c:pt idx="10464" formatCode="0.00">
                  <c:v>4404.2719999999999</c:v>
                </c:pt>
                <c:pt idx="10465" formatCode="0.00">
                  <c:v>4404.3050000000003</c:v>
                </c:pt>
                <c:pt idx="10466" formatCode="0.00">
                  <c:v>4404.2820000000002</c:v>
                </c:pt>
                <c:pt idx="10467" formatCode="0.00">
                  <c:v>4404.2809999999999</c:v>
                </c:pt>
                <c:pt idx="10468" formatCode="0.00">
                  <c:v>4404.3130000000001</c:v>
                </c:pt>
                <c:pt idx="10469" formatCode="0.00">
                  <c:v>4404.2259999999997</c:v>
                </c:pt>
                <c:pt idx="10470" formatCode="0.00">
                  <c:v>4404.2209999999995</c:v>
                </c:pt>
                <c:pt idx="10471" formatCode="0.00">
                  <c:v>4404.2290000000003</c:v>
                </c:pt>
                <c:pt idx="10472" formatCode="0.00">
                  <c:v>4404.1909999999998</c:v>
                </c:pt>
                <c:pt idx="10473" formatCode="0.00">
                  <c:v>4404.165</c:v>
                </c:pt>
                <c:pt idx="10474" formatCode="0.00">
                  <c:v>4404.1689999999999</c:v>
                </c:pt>
                <c:pt idx="10475" formatCode="0.00">
                  <c:v>4404.1040000000003</c:v>
                </c:pt>
                <c:pt idx="10476" formatCode="0.00">
                  <c:v>4404.0559999999996</c:v>
                </c:pt>
                <c:pt idx="10477" formatCode="0.00">
                  <c:v>4404.0590000000002</c:v>
                </c:pt>
                <c:pt idx="10478" formatCode="0.00">
                  <c:v>4404.0529999999999</c:v>
                </c:pt>
                <c:pt idx="10479" formatCode="0.00">
                  <c:v>4404.067</c:v>
                </c:pt>
                <c:pt idx="10480" formatCode="0.00">
                  <c:v>4404.1120000000001</c:v>
                </c:pt>
                <c:pt idx="10481" formatCode="0.00">
                  <c:v>4404.0969999999998</c:v>
                </c:pt>
                <c:pt idx="10482" formatCode="0.00">
                  <c:v>4404.0789999999997</c:v>
                </c:pt>
                <c:pt idx="10483" formatCode="0.00">
                  <c:v>4404.0869999999995</c:v>
                </c:pt>
                <c:pt idx="10484" formatCode="0.00">
                  <c:v>4404.1260000000002</c:v>
                </c:pt>
                <c:pt idx="10485" formatCode="0.00">
                  <c:v>4404.1639999999998</c:v>
                </c:pt>
                <c:pt idx="10486" formatCode="0.00">
                  <c:v>4404.2029999999995</c:v>
                </c:pt>
                <c:pt idx="10487" formatCode="0.00">
                  <c:v>4404.1889999999994</c:v>
                </c:pt>
                <c:pt idx="10488" formatCode="0.00">
                  <c:v>4404.1710000000003</c:v>
                </c:pt>
                <c:pt idx="10489" formatCode="0.00">
                  <c:v>4404.1880000000001</c:v>
                </c:pt>
                <c:pt idx="10490" formatCode="0.00">
                  <c:v>4404.2429999999995</c:v>
                </c:pt>
                <c:pt idx="10491" formatCode="0.00">
                  <c:v>4404.2449999999999</c:v>
                </c:pt>
                <c:pt idx="10492" formatCode="0.00">
                  <c:v>4404.259</c:v>
                </c:pt>
                <c:pt idx="10493" formatCode="0.00">
                  <c:v>4404.223</c:v>
                </c:pt>
                <c:pt idx="10494" formatCode="0.00">
                  <c:v>4404.183</c:v>
                </c:pt>
                <c:pt idx="10495" formatCode="0.00">
                  <c:v>4404.1779999999999</c:v>
                </c:pt>
                <c:pt idx="10496" formatCode="0.00">
                  <c:v>4404.183</c:v>
                </c:pt>
                <c:pt idx="10497" formatCode="0.00">
                  <c:v>4404.2049999999999</c:v>
                </c:pt>
                <c:pt idx="10498" formatCode="0.00">
                  <c:v>4404.2349999999997</c:v>
                </c:pt>
                <c:pt idx="10499" formatCode="0.00">
                  <c:v>4404.2179999999998</c:v>
                </c:pt>
                <c:pt idx="10500" formatCode="0.00">
                  <c:v>4404.18</c:v>
                </c:pt>
                <c:pt idx="10501" formatCode="0.00">
                  <c:v>4404.1399999999994</c:v>
                </c:pt>
                <c:pt idx="10502" formatCode="0.00">
                  <c:v>4404.0999999999995</c:v>
                </c:pt>
                <c:pt idx="10503" formatCode="0.00">
                  <c:v>4404.1099999999997</c:v>
                </c:pt>
                <c:pt idx="10504" formatCode="0.00">
                  <c:v>4404.1120000000001</c:v>
                </c:pt>
                <c:pt idx="10505" formatCode="0.00">
                  <c:v>4404.0959999999995</c:v>
                </c:pt>
                <c:pt idx="10506" formatCode="0.00">
                  <c:v>4404.0969999999998</c:v>
                </c:pt>
                <c:pt idx="10507" formatCode="0.00">
                  <c:v>4404.067</c:v>
                </c:pt>
                <c:pt idx="10508" formatCode="0.00">
                  <c:v>4404.05</c:v>
                </c:pt>
                <c:pt idx="10509" formatCode="0.00">
                  <c:v>4404.0929999999998</c:v>
                </c:pt>
                <c:pt idx="10510" formatCode="0.00">
                  <c:v>4404.1149999999998</c:v>
                </c:pt>
                <c:pt idx="10511" formatCode="0.00">
                  <c:v>4404.0990000000002</c:v>
                </c:pt>
                <c:pt idx="10512" formatCode="0.00">
                  <c:v>4404.107</c:v>
                </c:pt>
                <c:pt idx="10513" formatCode="0.00">
                  <c:v>4404.0889999999999</c:v>
                </c:pt>
                <c:pt idx="10514" formatCode="0.00">
                  <c:v>4404.0879999999997</c:v>
                </c:pt>
                <c:pt idx="10515" formatCode="0.00">
                  <c:v>4404.1350000000002</c:v>
                </c:pt>
                <c:pt idx="10516" formatCode="0.00">
                  <c:v>4404.1489999999994</c:v>
                </c:pt>
                <c:pt idx="10517" formatCode="0.00">
                  <c:v>4404.1559999999999</c:v>
                </c:pt>
                <c:pt idx="10518" formatCode="0.00">
                  <c:v>4404.1570000000002</c:v>
                </c:pt>
                <c:pt idx="10519" formatCode="0.00">
                  <c:v>4404.1289999999999</c:v>
                </c:pt>
                <c:pt idx="10520" formatCode="0.00">
                  <c:v>4404.0550000000003</c:v>
                </c:pt>
                <c:pt idx="10521" formatCode="0.00">
                  <c:v>4404.0819999999994</c:v>
                </c:pt>
                <c:pt idx="10522" formatCode="0.00">
                  <c:v>4404.0829999999996</c:v>
                </c:pt>
                <c:pt idx="10523" formatCode="0.00">
                  <c:v>4404.0239999999994</c:v>
                </c:pt>
                <c:pt idx="10524" formatCode="0.00">
                  <c:v>4404.0659999999998</c:v>
                </c:pt>
                <c:pt idx="10525" formatCode="0.00">
                  <c:v>4404.08</c:v>
                </c:pt>
                <c:pt idx="10526" formatCode="0.00">
                  <c:v>4404.0789999999997</c:v>
                </c:pt>
                <c:pt idx="10527" formatCode="0.00">
                  <c:v>4404.1269999999995</c:v>
                </c:pt>
                <c:pt idx="10528" formatCode="0.00">
                  <c:v>4404.1939999999995</c:v>
                </c:pt>
                <c:pt idx="10529" formatCode="0.00">
                  <c:v>4404.1769999999997</c:v>
                </c:pt>
                <c:pt idx="10530" formatCode="0.00">
                  <c:v>4404.2330000000002</c:v>
                </c:pt>
                <c:pt idx="10531" formatCode="0.00">
                  <c:v>4404.2569999999996</c:v>
                </c:pt>
                <c:pt idx="10532" formatCode="0.00">
                  <c:v>4404.2420000000002</c:v>
                </c:pt>
                <c:pt idx="10533" formatCode="0.00">
                  <c:v>4404.2240000000002</c:v>
                </c:pt>
                <c:pt idx="10534" formatCode="0.00">
                  <c:v>4404.2029999999995</c:v>
                </c:pt>
                <c:pt idx="10535" formatCode="0.00">
                  <c:v>4404.174</c:v>
                </c:pt>
                <c:pt idx="10536" formatCode="0.00">
                  <c:v>4404.1769999999997</c:v>
                </c:pt>
                <c:pt idx="10537" formatCode="0.00">
                  <c:v>4404.1790000000001</c:v>
                </c:pt>
                <c:pt idx="10538" formatCode="0.00">
                  <c:v>4404.1220000000003</c:v>
                </c:pt>
                <c:pt idx="10539" formatCode="0.00">
                  <c:v>4404.0779999999995</c:v>
                </c:pt>
                <c:pt idx="10540" formatCode="0.00">
                  <c:v>4404.0429999999997</c:v>
                </c:pt>
                <c:pt idx="10541" formatCode="0.00">
                  <c:v>4403.9459999999999</c:v>
                </c:pt>
                <c:pt idx="10542" formatCode="0.00">
                  <c:v>4403.9269999999997</c:v>
                </c:pt>
                <c:pt idx="10543" formatCode="0.00">
                  <c:v>4403.9309999999996</c:v>
                </c:pt>
                <c:pt idx="10544" formatCode="0.00">
                  <c:v>4403.8819999999996</c:v>
                </c:pt>
                <c:pt idx="10545" formatCode="0.00">
                  <c:v>4403.8989999999994</c:v>
                </c:pt>
                <c:pt idx="10546" formatCode="0.00">
                  <c:v>4403.9399999999996</c:v>
                </c:pt>
                <c:pt idx="10547" formatCode="0.00">
                  <c:v>4403.8959999999997</c:v>
                </c:pt>
                <c:pt idx="10548" formatCode="0.00">
                  <c:v>4403.9399999999996</c:v>
                </c:pt>
                <c:pt idx="10549" formatCode="0.00">
                  <c:v>4403.9929999999995</c:v>
                </c:pt>
                <c:pt idx="10550" formatCode="0.00">
                  <c:v>4403.9619999999995</c:v>
                </c:pt>
                <c:pt idx="10551" formatCode="0.00">
                  <c:v>4403.9870000000001</c:v>
                </c:pt>
                <c:pt idx="10552" formatCode="0.00">
                  <c:v>4404.0460000000003</c:v>
                </c:pt>
                <c:pt idx="10553" formatCode="0.00">
                  <c:v>4404.0429999999997</c:v>
                </c:pt>
                <c:pt idx="10554" formatCode="0.00">
                  <c:v>4404.0630000000001</c:v>
                </c:pt>
                <c:pt idx="10555" formatCode="0.00">
                  <c:v>4404.1080000000002</c:v>
                </c:pt>
                <c:pt idx="10556" formatCode="0.00">
                  <c:v>4404.085</c:v>
                </c:pt>
                <c:pt idx="10557" formatCode="0.00">
                  <c:v>4404.0950000000003</c:v>
                </c:pt>
                <c:pt idx="10558" formatCode="0.00">
                  <c:v>4404.0029999999997</c:v>
                </c:pt>
                <c:pt idx="10559" formatCode="0.00">
                  <c:v>4404.0029999999997</c:v>
                </c:pt>
                <c:pt idx="10560" formatCode="0.00">
                  <c:v>4403.9639999999999</c:v>
                </c:pt>
                <c:pt idx="10561" formatCode="0.00">
                  <c:v>4403.9549999999999</c:v>
                </c:pt>
                <c:pt idx="10562" formatCode="0.00">
                  <c:v>4403.8949999999995</c:v>
                </c:pt>
                <c:pt idx="10563" formatCode="0.00">
                  <c:v>4403.9049999999997</c:v>
                </c:pt>
                <c:pt idx="10564" formatCode="0.00">
                  <c:v>4403.9229999999998</c:v>
                </c:pt>
                <c:pt idx="10565" formatCode="0.00">
                  <c:v>4403.8940000000002</c:v>
                </c:pt>
                <c:pt idx="10566" formatCode="0.00">
                  <c:v>4403.88</c:v>
                </c:pt>
                <c:pt idx="10567" formatCode="0.00">
                  <c:v>4403.9059999999999</c:v>
                </c:pt>
                <c:pt idx="10568" formatCode="0.00">
                  <c:v>4403.8989999999994</c:v>
                </c:pt>
                <c:pt idx="10569" formatCode="0.00">
                  <c:v>4403.9059999999999</c:v>
                </c:pt>
                <c:pt idx="10570" formatCode="0.00">
                  <c:v>4403.9399999999996</c:v>
                </c:pt>
                <c:pt idx="10571" formatCode="0.00">
                  <c:v>4403.9179999999997</c:v>
                </c:pt>
                <c:pt idx="10572" formatCode="0.00">
                  <c:v>4403.9520000000002</c:v>
                </c:pt>
                <c:pt idx="10573" formatCode="0.00">
                  <c:v>4403.9769999999999</c:v>
                </c:pt>
                <c:pt idx="10574" formatCode="0.00">
                  <c:v>4403.9979999999996</c:v>
                </c:pt>
                <c:pt idx="10575" formatCode="0.00">
                  <c:v>4404.0429999999997</c:v>
                </c:pt>
                <c:pt idx="10576" formatCode="0.00">
                  <c:v>4404.0749999999998</c:v>
                </c:pt>
                <c:pt idx="10577" formatCode="0.00">
                  <c:v>4404.1149999999998</c:v>
                </c:pt>
                <c:pt idx="10578" formatCode="0.00">
                  <c:v>4404.067</c:v>
                </c:pt>
                <c:pt idx="10579" formatCode="0.00">
                  <c:v>4404.0289999999995</c:v>
                </c:pt>
                <c:pt idx="10580" formatCode="0.00">
                  <c:v>4404.0329999999994</c:v>
                </c:pt>
                <c:pt idx="10581" formatCode="0.00">
                  <c:v>4404.0370000000003</c:v>
                </c:pt>
                <c:pt idx="10582" formatCode="0.00">
                  <c:v>4404.0119999999997</c:v>
                </c:pt>
                <c:pt idx="10583" formatCode="0.00">
                  <c:v>4403.99</c:v>
                </c:pt>
                <c:pt idx="10584" formatCode="0.00">
                  <c:v>4403.9629999999997</c:v>
                </c:pt>
                <c:pt idx="10585" formatCode="0.00">
                  <c:v>4403.9179999999997</c:v>
                </c:pt>
                <c:pt idx="10586" formatCode="0.00">
                  <c:v>4403.9030000000002</c:v>
                </c:pt>
                <c:pt idx="10587" formatCode="0.00">
                  <c:v>4403.9089999999997</c:v>
                </c:pt>
                <c:pt idx="10588" formatCode="0.00">
                  <c:v>4403.93</c:v>
                </c:pt>
                <c:pt idx="10589" formatCode="0.00">
                  <c:v>4403.9169999999995</c:v>
                </c:pt>
                <c:pt idx="10590" formatCode="0.00">
                  <c:v>4403.9399999999996</c:v>
                </c:pt>
                <c:pt idx="10591" formatCode="0.00">
                  <c:v>4403.9589999999998</c:v>
                </c:pt>
                <c:pt idx="10592" formatCode="0.00">
                  <c:v>4403.9769999999999</c:v>
                </c:pt>
                <c:pt idx="10593" formatCode="0.00">
                  <c:v>4404.009</c:v>
                </c:pt>
                <c:pt idx="10594" formatCode="0.00">
                  <c:v>4404.0689999999995</c:v>
                </c:pt>
                <c:pt idx="10595" formatCode="0.00">
                  <c:v>4404.0999999999995</c:v>
                </c:pt>
                <c:pt idx="10596" formatCode="0.00">
                  <c:v>4404.0969999999998</c:v>
                </c:pt>
                <c:pt idx="10597" formatCode="0.00">
                  <c:v>4404.1040000000003</c:v>
                </c:pt>
                <c:pt idx="10598" formatCode="0.00">
                  <c:v>4404.04</c:v>
                </c:pt>
                <c:pt idx="10599" formatCode="0.00">
                  <c:v>4404.0079999999998</c:v>
                </c:pt>
                <c:pt idx="10600" formatCode="0.00">
                  <c:v>4403.9780000000001</c:v>
                </c:pt>
                <c:pt idx="10601" formatCode="0.00">
                  <c:v>4403.91</c:v>
                </c:pt>
                <c:pt idx="10602" formatCode="0.00">
                  <c:v>4403.8859999999995</c:v>
                </c:pt>
                <c:pt idx="10603" formatCode="0.00">
                  <c:v>4403.8490000000002</c:v>
                </c:pt>
                <c:pt idx="10604" formatCode="0.00">
                  <c:v>4403.8209999999999</c:v>
                </c:pt>
                <c:pt idx="10605" formatCode="0.00">
                  <c:v>4403.8940000000002</c:v>
                </c:pt>
                <c:pt idx="10606" formatCode="0.00">
                  <c:v>4403.9290000000001</c:v>
                </c:pt>
                <c:pt idx="10607" formatCode="0.00">
                  <c:v>4403.9589999999998</c:v>
                </c:pt>
                <c:pt idx="10608" formatCode="0.00">
                  <c:v>4403.9210000000003</c:v>
                </c:pt>
                <c:pt idx="10609" formatCode="0.00">
                  <c:v>4403.8519999999999</c:v>
                </c:pt>
                <c:pt idx="10610" formatCode="0.00">
                  <c:v>4403.7789999999995</c:v>
                </c:pt>
                <c:pt idx="10611" formatCode="0.00">
                  <c:v>4403.808</c:v>
                </c:pt>
                <c:pt idx="10612" formatCode="0.00">
                  <c:v>4403.799</c:v>
                </c:pt>
                <c:pt idx="10613" formatCode="0.00">
                  <c:v>4403.7690000000002</c:v>
                </c:pt>
                <c:pt idx="10614" formatCode="0.00">
                  <c:v>4403.7950000000001</c:v>
                </c:pt>
                <c:pt idx="10615" formatCode="0.00">
                  <c:v>4403.8040000000001</c:v>
                </c:pt>
                <c:pt idx="10616" formatCode="0.00">
                  <c:v>4403.741</c:v>
                </c:pt>
                <c:pt idx="10617" formatCode="0.00">
                  <c:v>4403.8050000000003</c:v>
                </c:pt>
                <c:pt idx="10618" formatCode="0.00">
                  <c:v>4403.8149999999996</c:v>
                </c:pt>
                <c:pt idx="10619" formatCode="0.00">
                  <c:v>4403.7960000000003</c:v>
                </c:pt>
                <c:pt idx="10620" formatCode="0.00">
                  <c:v>4403.83</c:v>
                </c:pt>
                <c:pt idx="10621" formatCode="0.00">
                  <c:v>4403.8289999999997</c:v>
                </c:pt>
                <c:pt idx="10622" formatCode="0.00">
                  <c:v>4403.799</c:v>
                </c:pt>
                <c:pt idx="10623" formatCode="0.00">
                  <c:v>4403.8469999999998</c:v>
                </c:pt>
                <c:pt idx="10624" formatCode="0.00">
                  <c:v>4403.857</c:v>
                </c:pt>
                <c:pt idx="10625" formatCode="0.00">
                  <c:v>4403.83</c:v>
                </c:pt>
                <c:pt idx="10626" formatCode="0.00">
                  <c:v>4403.8270000000002</c:v>
                </c:pt>
                <c:pt idx="10627" formatCode="0.00">
                  <c:v>4403.8789999999999</c:v>
                </c:pt>
                <c:pt idx="10628" formatCode="0.00">
                  <c:v>4403.8159999999998</c:v>
                </c:pt>
                <c:pt idx="10629" formatCode="0.00">
                  <c:v>4403.8739999999998</c:v>
                </c:pt>
                <c:pt idx="10630" formatCode="0.00">
                  <c:v>4403.9049999999997</c:v>
                </c:pt>
                <c:pt idx="10631" formatCode="0.00">
                  <c:v>4403.9079999999994</c:v>
                </c:pt>
                <c:pt idx="10632" formatCode="0.00">
                  <c:v>4403.951</c:v>
                </c:pt>
                <c:pt idx="10633" formatCode="0.00">
                  <c:v>4403.982</c:v>
                </c:pt>
                <c:pt idx="10634" formatCode="0.00">
                  <c:v>4403.9709999999995</c:v>
                </c:pt>
                <c:pt idx="10635" formatCode="0.00">
                  <c:v>4403.9309999999996</c:v>
                </c:pt>
                <c:pt idx="10636" formatCode="0.00">
                  <c:v>4403.8919999999998</c:v>
                </c:pt>
                <c:pt idx="10637" formatCode="0.00">
                  <c:v>4403.79</c:v>
                </c:pt>
                <c:pt idx="10638" formatCode="0.00">
                  <c:v>4403.7489999999998</c:v>
                </c:pt>
                <c:pt idx="10639" formatCode="0.00">
                  <c:v>4403.7709999999997</c:v>
                </c:pt>
                <c:pt idx="10640" formatCode="0.00">
                  <c:v>4403.7299999999996</c:v>
                </c:pt>
                <c:pt idx="10641" formatCode="0.00">
                  <c:v>4403.7259999999997</c:v>
                </c:pt>
                <c:pt idx="10642" formatCode="0.00">
                  <c:v>4403.7479999999996</c:v>
                </c:pt>
                <c:pt idx="10643" formatCode="0.00">
                  <c:v>4403.6679999999997</c:v>
                </c:pt>
                <c:pt idx="10644" formatCode="0.00">
                  <c:v>4403.6309999999994</c:v>
                </c:pt>
                <c:pt idx="10645" formatCode="0.00">
                  <c:v>4403.6509999999998</c:v>
                </c:pt>
                <c:pt idx="10646" formatCode="0.00">
                  <c:v>4403.6239999999998</c:v>
                </c:pt>
                <c:pt idx="10647" formatCode="0.00">
                  <c:v>4403.6120000000001</c:v>
                </c:pt>
                <c:pt idx="10648" formatCode="0.00">
                  <c:v>4403.6359999999995</c:v>
                </c:pt>
                <c:pt idx="10649" formatCode="0.00">
                  <c:v>4403.5999999999995</c:v>
                </c:pt>
                <c:pt idx="10650" formatCode="0.00">
                  <c:v>4403.527</c:v>
                </c:pt>
                <c:pt idx="10651" formatCode="0.00">
                  <c:v>4403.5379999999996</c:v>
                </c:pt>
                <c:pt idx="10652" formatCode="0.00">
                  <c:v>4403.5199999999995</c:v>
                </c:pt>
                <c:pt idx="10653" formatCode="0.00">
                  <c:v>4403.5410000000002</c:v>
                </c:pt>
                <c:pt idx="10654" formatCode="0.00">
                  <c:v>4403.5509999999995</c:v>
                </c:pt>
                <c:pt idx="10655" formatCode="0.00">
                  <c:v>4403.5280000000002</c:v>
                </c:pt>
                <c:pt idx="10656" formatCode="0.00">
                  <c:v>4403.5050000000001</c:v>
                </c:pt>
                <c:pt idx="10657" formatCode="0.00">
                  <c:v>4403.527</c:v>
                </c:pt>
                <c:pt idx="10658" formatCode="0.00">
                  <c:v>4403.5469999999996</c:v>
                </c:pt>
                <c:pt idx="10659" formatCode="0.00">
                  <c:v>4403.5630000000001</c:v>
                </c:pt>
                <c:pt idx="10660" formatCode="0.00">
                  <c:v>4403.5249999999996</c:v>
                </c:pt>
                <c:pt idx="10661" formatCode="0.00">
                  <c:v>4403.5479999999998</c:v>
                </c:pt>
                <c:pt idx="10662" formatCode="0.00">
                  <c:v>4403.4989999999998</c:v>
                </c:pt>
                <c:pt idx="10663" formatCode="0.00">
                  <c:v>4403.5010000000002</c:v>
                </c:pt>
                <c:pt idx="10664" formatCode="0.00">
                  <c:v>4403.5109999999995</c:v>
                </c:pt>
                <c:pt idx="10665" formatCode="0.00">
                  <c:v>4403.5349999999999</c:v>
                </c:pt>
                <c:pt idx="10666" formatCode="0.00">
                  <c:v>4403.5360000000001</c:v>
                </c:pt>
                <c:pt idx="10667" formatCode="0.00">
                  <c:v>4403.5419999999995</c:v>
                </c:pt>
                <c:pt idx="10668" formatCode="0.00">
                  <c:v>4403.5159999999996</c:v>
                </c:pt>
                <c:pt idx="10669" formatCode="0.00">
                  <c:v>4403.4830000000002</c:v>
                </c:pt>
                <c:pt idx="10670" formatCode="0.00">
                  <c:v>4403.5</c:v>
                </c:pt>
                <c:pt idx="10671" formatCode="0.00">
                  <c:v>4403.5280000000002</c:v>
                </c:pt>
                <c:pt idx="10672" formatCode="0.00">
                  <c:v>4403.5550000000003</c:v>
                </c:pt>
                <c:pt idx="10673" formatCode="0.00">
                  <c:v>4403.5590000000002</c:v>
                </c:pt>
                <c:pt idx="10674" formatCode="0.00">
                  <c:v>4403.5140000000001</c:v>
                </c:pt>
                <c:pt idx="10675" formatCode="0.00">
                  <c:v>4403.4920000000002</c:v>
                </c:pt>
                <c:pt idx="10676" formatCode="0.00">
                  <c:v>4403.4970000000003</c:v>
                </c:pt>
                <c:pt idx="10677" formatCode="0.00">
                  <c:v>4403.5140000000001</c:v>
                </c:pt>
                <c:pt idx="10678" formatCode="0.00">
                  <c:v>4403.5059999999994</c:v>
                </c:pt>
                <c:pt idx="10679" formatCode="0.00">
                  <c:v>4403.5339999999997</c:v>
                </c:pt>
                <c:pt idx="10680" formatCode="0.00">
                  <c:v>4403.5230000000001</c:v>
                </c:pt>
                <c:pt idx="10681" formatCode="0.00">
                  <c:v>4403.5019999999995</c:v>
                </c:pt>
                <c:pt idx="10682" formatCode="0.00">
                  <c:v>4403.5199999999995</c:v>
                </c:pt>
                <c:pt idx="10683" formatCode="0.00">
                  <c:v>4403.5550000000003</c:v>
                </c:pt>
                <c:pt idx="10684" formatCode="0.00">
                  <c:v>4403.5529999999999</c:v>
                </c:pt>
                <c:pt idx="10685" formatCode="0.00">
                  <c:v>4403.5349999999999</c:v>
                </c:pt>
                <c:pt idx="10686" formatCode="0.00">
                  <c:v>4403.5259999999998</c:v>
                </c:pt>
                <c:pt idx="10687" formatCode="0.00">
                  <c:v>4403.4889999999996</c:v>
                </c:pt>
                <c:pt idx="10688" formatCode="0.00">
                  <c:v>4403.491</c:v>
                </c:pt>
                <c:pt idx="10689" formatCode="0.00">
                  <c:v>4403.5129999999999</c:v>
                </c:pt>
                <c:pt idx="10690" formatCode="0.00">
                  <c:v>4403.5599999999995</c:v>
                </c:pt>
                <c:pt idx="10691" formatCode="0.00">
                  <c:v>4403.57</c:v>
                </c:pt>
                <c:pt idx="10692" formatCode="0.00">
                  <c:v>4403.5959999999995</c:v>
                </c:pt>
                <c:pt idx="10693" formatCode="0.00">
                  <c:v>4403.58</c:v>
                </c:pt>
                <c:pt idx="10694" formatCode="0.00">
                  <c:v>4403.5619999999999</c:v>
                </c:pt>
                <c:pt idx="10695" formatCode="0.00">
                  <c:v>4403.6130000000003</c:v>
                </c:pt>
                <c:pt idx="10696" formatCode="0.00">
                  <c:v>4403.6139999999996</c:v>
                </c:pt>
                <c:pt idx="10697" formatCode="0.00">
                  <c:v>4403.5789999999997</c:v>
                </c:pt>
                <c:pt idx="10698" formatCode="0.00">
                  <c:v>4403.5729999999994</c:v>
                </c:pt>
                <c:pt idx="10699" formatCode="0.00">
                  <c:v>4403.5630000000001</c:v>
                </c:pt>
                <c:pt idx="10700" formatCode="0.00">
                  <c:v>4403.5379999999996</c:v>
                </c:pt>
                <c:pt idx="10701" formatCode="0.00">
                  <c:v>4403.57</c:v>
                </c:pt>
                <c:pt idx="10702" formatCode="0.00">
                  <c:v>4403.598</c:v>
                </c:pt>
                <c:pt idx="10703" formatCode="0.00">
                  <c:v>4403.5689999999995</c:v>
                </c:pt>
                <c:pt idx="10704" formatCode="0.00">
                  <c:v>4403.634</c:v>
                </c:pt>
                <c:pt idx="10705" formatCode="0.00">
                  <c:v>4403.6570000000002</c:v>
                </c:pt>
                <c:pt idx="10706" formatCode="0.00">
                  <c:v>4403.6499999999996</c:v>
                </c:pt>
                <c:pt idx="10707" formatCode="0.00">
                  <c:v>4403.6970000000001</c:v>
                </c:pt>
                <c:pt idx="10708" formatCode="0.00">
                  <c:v>4403.7339999999995</c:v>
                </c:pt>
                <c:pt idx="10709" formatCode="0.00">
                  <c:v>4403.7240000000002</c:v>
                </c:pt>
                <c:pt idx="10710" formatCode="0.00">
                  <c:v>4403.7259999999997</c:v>
                </c:pt>
                <c:pt idx="10711" formatCode="0.00">
                  <c:v>4403.7489999999998</c:v>
                </c:pt>
                <c:pt idx="10712" formatCode="0.00">
                  <c:v>4403.7049999999999</c:v>
                </c:pt>
                <c:pt idx="10713" formatCode="0.00">
                  <c:v>4403.7029999999995</c:v>
                </c:pt>
                <c:pt idx="10714" formatCode="0.00">
                  <c:v>4403.7119999999995</c:v>
                </c:pt>
                <c:pt idx="10715" formatCode="0.00">
                  <c:v>4403.652</c:v>
                </c:pt>
                <c:pt idx="10716" formatCode="0.00">
                  <c:v>4403.6589999999997</c:v>
                </c:pt>
                <c:pt idx="10717" formatCode="0.00">
                  <c:v>4403.6440000000002</c:v>
                </c:pt>
                <c:pt idx="10718" formatCode="0.00">
                  <c:v>4403.6399999999994</c:v>
                </c:pt>
                <c:pt idx="10719" formatCode="0.00">
                  <c:v>4403.6579999999994</c:v>
                </c:pt>
                <c:pt idx="10720" formatCode="0.00">
                  <c:v>4403.6329999999998</c:v>
                </c:pt>
                <c:pt idx="10721" formatCode="0.00">
                  <c:v>4403.6779999999999</c:v>
                </c:pt>
                <c:pt idx="10722" formatCode="0.00">
                  <c:v>4403.6939999999995</c:v>
                </c:pt>
                <c:pt idx="10723" formatCode="0.00">
                  <c:v>4403.7269999999999</c:v>
                </c:pt>
                <c:pt idx="10724" formatCode="0.00">
                  <c:v>4403.6970000000001</c:v>
                </c:pt>
                <c:pt idx="10725" formatCode="0.00">
                  <c:v>4403.701</c:v>
                </c:pt>
                <c:pt idx="10726" formatCode="0.00">
                  <c:v>4403.7309999999998</c:v>
                </c:pt>
                <c:pt idx="10727" formatCode="0.00">
                  <c:v>4403.7039999999997</c:v>
                </c:pt>
                <c:pt idx="10728" formatCode="0.00">
                  <c:v>4403.7439999999997</c:v>
                </c:pt>
                <c:pt idx="10729" formatCode="0.00">
                  <c:v>4403.768</c:v>
                </c:pt>
                <c:pt idx="10730" formatCode="0.00">
                  <c:v>4403.7699999999995</c:v>
                </c:pt>
                <c:pt idx="10731" formatCode="0.00">
                  <c:v>4403.8059999999996</c:v>
                </c:pt>
                <c:pt idx="10732" formatCode="0.00">
                  <c:v>4403.8450000000003</c:v>
                </c:pt>
                <c:pt idx="10733" formatCode="0.00">
                  <c:v>4403.8389999999999</c:v>
                </c:pt>
                <c:pt idx="10734" formatCode="0.00">
                  <c:v>4403.7860000000001</c:v>
                </c:pt>
                <c:pt idx="10735" formatCode="0.00">
                  <c:v>4403.8739999999998</c:v>
                </c:pt>
                <c:pt idx="10736" formatCode="0.00">
                  <c:v>4403.8139999999994</c:v>
                </c:pt>
                <c:pt idx="10737" formatCode="0.00">
                  <c:v>4403.7489999999998</c:v>
                </c:pt>
                <c:pt idx="10738" formatCode="0.00">
                  <c:v>4403.7039999999997</c:v>
                </c:pt>
                <c:pt idx="10739" formatCode="0.00">
                  <c:v>4403.6319999999996</c:v>
                </c:pt>
                <c:pt idx="10740" formatCode="0.00">
                  <c:v>4403.5909999999994</c:v>
                </c:pt>
                <c:pt idx="10741" formatCode="0.00">
                  <c:v>4403.5950000000003</c:v>
                </c:pt>
                <c:pt idx="10742" formatCode="0.00">
                  <c:v>4403.5709999999999</c:v>
                </c:pt>
                <c:pt idx="10743" formatCode="0.00">
                  <c:v>4403.5839999999998</c:v>
                </c:pt>
                <c:pt idx="10744" formatCode="0.00">
                  <c:v>4403.6319999999996</c:v>
                </c:pt>
                <c:pt idx="10745" formatCode="0.00">
                  <c:v>4403.5869999999995</c:v>
                </c:pt>
                <c:pt idx="10746" formatCode="0.00">
                  <c:v>4403.5630000000001</c:v>
                </c:pt>
                <c:pt idx="10747" formatCode="0.00">
                  <c:v>4403.6220000000003</c:v>
                </c:pt>
                <c:pt idx="10748" formatCode="0.00">
                  <c:v>4403.5860000000002</c:v>
                </c:pt>
                <c:pt idx="10749" formatCode="0.00">
                  <c:v>4403.5479999999998</c:v>
                </c:pt>
                <c:pt idx="10750" formatCode="0.00">
                  <c:v>4403.5649999999996</c:v>
                </c:pt>
                <c:pt idx="10751" formatCode="0.00">
                  <c:v>4403.567</c:v>
                </c:pt>
                <c:pt idx="10752" formatCode="0.00">
                  <c:v>4403.57</c:v>
                </c:pt>
                <c:pt idx="10753" formatCode="0.00">
                  <c:v>4403.5550000000003</c:v>
                </c:pt>
                <c:pt idx="10754" formatCode="0.00">
                  <c:v>4403.5779999999995</c:v>
                </c:pt>
                <c:pt idx="10755" formatCode="0.00">
                  <c:v>4403.5659999999998</c:v>
                </c:pt>
                <c:pt idx="10756" formatCode="0.00">
                  <c:v>4403.5410000000002</c:v>
                </c:pt>
                <c:pt idx="10757" formatCode="0.00">
                  <c:v>4403.5249999999996</c:v>
                </c:pt>
                <c:pt idx="10758" formatCode="0.00">
                  <c:v>4403.482</c:v>
                </c:pt>
                <c:pt idx="10759" formatCode="0.00">
                  <c:v>4403.4520000000002</c:v>
                </c:pt>
                <c:pt idx="10760" formatCode="0.00">
                  <c:v>4403.4409999999998</c:v>
                </c:pt>
                <c:pt idx="10761" formatCode="0.00">
                  <c:v>4403.4669999999996</c:v>
                </c:pt>
                <c:pt idx="10762" formatCode="0.00">
                  <c:v>4403.5559999999996</c:v>
                </c:pt>
                <c:pt idx="10763" formatCode="0.00">
                  <c:v>4403.5879999999997</c:v>
                </c:pt>
                <c:pt idx="10764" formatCode="0.00">
                  <c:v>4403.6170000000002</c:v>
                </c:pt>
                <c:pt idx="10765" formatCode="0.00">
                  <c:v>4403.5950000000003</c:v>
                </c:pt>
                <c:pt idx="10766" formatCode="0.00">
                  <c:v>4403.6350000000002</c:v>
                </c:pt>
                <c:pt idx="10767" formatCode="0.00">
                  <c:v>4403.6379999999999</c:v>
                </c:pt>
                <c:pt idx="10768" formatCode="0.00">
                  <c:v>4403.6319999999996</c:v>
                </c:pt>
                <c:pt idx="10769" formatCode="0.00">
                  <c:v>4403.6350000000002</c:v>
                </c:pt>
                <c:pt idx="10770" formatCode="0.00">
                  <c:v>4403.6049999999996</c:v>
                </c:pt>
                <c:pt idx="10771" formatCode="0.00">
                  <c:v>4403.558</c:v>
                </c:pt>
                <c:pt idx="10772" formatCode="0.00">
                  <c:v>4403.5469999999996</c:v>
                </c:pt>
                <c:pt idx="10773" formatCode="0.00">
                  <c:v>4403.567</c:v>
                </c:pt>
                <c:pt idx="10774" formatCode="0.00">
                  <c:v>4403.5829999999996</c:v>
                </c:pt>
                <c:pt idx="10775" formatCode="0.00">
                  <c:v>4403.6030000000001</c:v>
                </c:pt>
                <c:pt idx="10776" formatCode="0.00">
                  <c:v>4403.6440000000002</c:v>
                </c:pt>
                <c:pt idx="10777" formatCode="0.00">
                  <c:v>4403.598</c:v>
                </c:pt>
                <c:pt idx="10778" formatCode="0.00">
                  <c:v>4403.585</c:v>
                </c:pt>
                <c:pt idx="10779" formatCode="0.00">
                  <c:v>4403.5509999999995</c:v>
                </c:pt>
                <c:pt idx="10780" formatCode="0.00">
                  <c:v>4403.5479999999998</c:v>
                </c:pt>
                <c:pt idx="10781" formatCode="0.00">
                  <c:v>4403.5739999999996</c:v>
                </c:pt>
                <c:pt idx="10782" formatCode="0.00">
                  <c:v>4403.5770000000002</c:v>
                </c:pt>
                <c:pt idx="10783" formatCode="0.00">
                  <c:v>4403.5590000000002</c:v>
                </c:pt>
                <c:pt idx="10784" formatCode="0.00">
                  <c:v>4403.5469999999996</c:v>
                </c:pt>
                <c:pt idx="10785" formatCode="0.00">
                  <c:v>4403.5810000000001</c:v>
                </c:pt>
                <c:pt idx="10786" formatCode="0.00">
                  <c:v>4403.567</c:v>
                </c:pt>
                <c:pt idx="10787" formatCode="0.00">
                  <c:v>4403.607</c:v>
                </c:pt>
                <c:pt idx="10788" formatCode="0.00">
                  <c:v>4403.6579999999994</c:v>
                </c:pt>
                <c:pt idx="10789" formatCode="0.00">
                  <c:v>4403.6469999999999</c:v>
                </c:pt>
                <c:pt idx="10790" formatCode="0.00">
                  <c:v>4403.6189999999997</c:v>
                </c:pt>
                <c:pt idx="10791" formatCode="0.00">
                  <c:v>4403.6269999999995</c:v>
                </c:pt>
                <c:pt idx="10792" formatCode="0.00">
                  <c:v>4403.6269999999995</c:v>
                </c:pt>
                <c:pt idx="10793" formatCode="0.00">
                  <c:v>4403.6260000000002</c:v>
                </c:pt>
                <c:pt idx="10794" formatCode="0.00">
                  <c:v>4403.692</c:v>
                </c:pt>
                <c:pt idx="10795" formatCode="0.00">
                  <c:v>4403.6179999999995</c:v>
                </c:pt>
                <c:pt idx="10796" formatCode="0.00">
                  <c:v>4403.6419999999998</c:v>
                </c:pt>
                <c:pt idx="10797" formatCode="0.00">
                  <c:v>4403.6379999999999</c:v>
                </c:pt>
                <c:pt idx="10798" formatCode="0.00">
                  <c:v>4403.5969999999998</c:v>
                </c:pt>
                <c:pt idx="10799" formatCode="0.00">
                  <c:v>4403.5739999999996</c:v>
                </c:pt>
                <c:pt idx="10800" formatCode="0.00">
                  <c:v>4403.6049999999996</c:v>
                </c:pt>
                <c:pt idx="10801" formatCode="0.00">
                  <c:v>4403.6019999999999</c:v>
                </c:pt>
                <c:pt idx="10802" formatCode="0.00">
                  <c:v>4403.5159999999996</c:v>
                </c:pt>
                <c:pt idx="10803" formatCode="0.00">
                  <c:v>4403.5190000000002</c:v>
                </c:pt>
                <c:pt idx="10804" formatCode="0.00">
                  <c:v>4403.5590000000002</c:v>
                </c:pt>
                <c:pt idx="10805" formatCode="0.00">
                  <c:v>4403.4989999999998</c:v>
                </c:pt>
                <c:pt idx="10806" formatCode="0.00">
                  <c:v>4403.4920000000002</c:v>
                </c:pt>
                <c:pt idx="10807" formatCode="0.00">
                  <c:v>4403.4939999999997</c:v>
                </c:pt>
                <c:pt idx="10808" formatCode="0.00">
                  <c:v>4403.4549999999999</c:v>
                </c:pt>
                <c:pt idx="10809" formatCode="0.00">
                  <c:v>4403.4639999999999</c:v>
                </c:pt>
                <c:pt idx="10810" formatCode="0.00">
                  <c:v>4403.4809999999998</c:v>
                </c:pt>
                <c:pt idx="10811" formatCode="0.00">
                  <c:v>4403.3689999999997</c:v>
                </c:pt>
                <c:pt idx="10812" formatCode="0.00">
                  <c:v>4403.3599999999997</c:v>
                </c:pt>
                <c:pt idx="10813" formatCode="0.00">
                  <c:v>4403.3389999999999</c:v>
                </c:pt>
                <c:pt idx="10814" formatCode="0.00">
                  <c:v>4403.2939999999999</c:v>
                </c:pt>
                <c:pt idx="10815" formatCode="0.00">
                  <c:v>4403.3180000000002</c:v>
                </c:pt>
                <c:pt idx="10816" formatCode="0.00">
                  <c:v>4403.3670000000002</c:v>
                </c:pt>
                <c:pt idx="10817" formatCode="0.00">
                  <c:v>4403.3450000000003</c:v>
                </c:pt>
                <c:pt idx="10818" formatCode="0.00">
                  <c:v>4403.3369999999995</c:v>
                </c:pt>
                <c:pt idx="10819" formatCode="0.00">
                  <c:v>4403.3850000000002</c:v>
                </c:pt>
                <c:pt idx="10820" formatCode="0.00">
                  <c:v>4403.4120000000003</c:v>
                </c:pt>
                <c:pt idx="10821" formatCode="0.00">
                  <c:v>4403.4449999999997</c:v>
                </c:pt>
                <c:pt idx="10822" formatCode="0.00">
                  <c:v>4403.4949999999999</c:v>
                </c:pt>
                <c:pt idx="10823" formatCode="0.00">
                  <c:v>4403.4690000000001</c:v>
                </c:pt>
                <c:pt idx="10824" formatCode="0.00">
                  <c:v>4403.424</c:v>
                </c:pt>
                <c:pt idx="10825" formatCode="0.00">
                  <c:v>4403.4389999999994</c:v>
                </c:pt>
                <c:pt idx="10826" formatCode="0.00">
                  <c:v>4403.433</c:v>
                </c:pt>
                <c:pt idx="10827" formatCode="0.00">
                  <c:v>4403.384</c:v>
                </c:pt>
                <c:pt idx="10828" formatCode="0.00">
                  <c:v>4403.375</c:v>
                </c:pt>
                <c:pt idx="10829" formatCode="0.00">
                  <c:v>4403.42</c:v>
                </c:pt>
                <c:pt idx="10830" formatCode="0.00">
                  <c:v>4403.3710000000001</c:v>
                </c:pt>
                <c:pt idx="10831" formatCode="0.00">
                  <c:v>4403.3809999999994</c:v>
                </c:pt>
                <c:pt idx="10832" formatCode="0.00">
                  <c:v>4403.4030000000002</c:v>
                </c:pt>
                <c:pt idx="10833" formatCode="0.00">
                  <c:v>4403.4129999999996</c:v>
                </c:pt>
                <c:pt idx="10834" formatCode="0.00">
                  <c:v>4403.433</c:v>
                </c:pt>
                <c:pt idx="10835" formatCode="0.00">
                  <c:v>4403.4290000000001</c:v>
                </c:pt>
                <c:pt idx="10836" formatCode="0.00">
                  <c:v>4403.4479999999994</c:v>
                </c:pt>
                <c:pt idx="10837" formatCode="0.00">
                  <c:v>4403.4589999999998</c:v>
                </c:pt>
                <c:pt idx="10838" formatCode="0.00">
                  <c:v>4403.4939999999997</c:v>
                </c:pt>
                <c:pt idx="10839" formatCode="0.00">
                  <c:v>4403.47</c:v>
                </c:pt>
                <c:pt idx="10840" formatCode="0.00">
                  <c:v>4403.49</c:v>
                </c:pt>
                <c:pt idx="10841" formatCode="0.00">
                  <c:v>4403.4589999999998</c:v>
                </c:pt>
                <c:pt idx="10842" formatCode="0.00">
                  <c:v>4403.424</c:v>
                </c:pt>
                <c:pt idx="10843" formatCode="0.00">
                  <c:v>4403.4389999999994</c:v>
                </c:pt>
                <c:pt idx="10844" formatCode="0.00">
                  <c:v>4403.4349999999995</c:v>
                </c:pt>
                <c:pt idx="10845" formatCode="0.00">
                  <c:v>4403.4259999999995</c:v>
                </c:pt>
                <c:pt idx="10846" formatCode="0.00">
                  <c:v>4403.4560000000001</c:v>
                </c:pt>
                <c:pt idx="10847" formatCode="0.00">
                  <c:v>4403.4610000000002</c:v>
                </c:pt>
                <c:pt idx="10848" formatCode="0.00">
                  <c:v>4403.4870000000001</c:v>
                </c:pt>
                <c:pt idx="10849" formatCode="0.00">
                  <c:v>4403.4859999999999</c:v>
                </c:pt>
                <c:pt idx="10850" formatCode="0.00">
                  <c:v>4403.4970000000003</c:v>
                </c:pt>
                <c:pt idx="10851" formatCode="0.00">
                  <c:v>4403.5029999999997</c:v>
                </c:pt>
                <c:pt idx="10852" formatCode="0.00">
                  <c:v>4403.5509999999995</c:v>
                </c:pt>
                <c:pt idx="10853" formatCode="0.00">
                  <c:v>4403.558</c:v>
                </c:pt>
                <c:pt idx="10854" formatCode="0.00">
                  <c:v>4403.5779999999995</c:v>
                </c:pt>
                <c:pt idx="10855" formatCode="0.00">
                  <c:v>4403.5959999999995</c:v>
                </c:pt>
                <c:pt idx="10856" formatCode="0.00">
                  <c:v>4403.6260000000002</c:v>
                </c:pt>
                <c:pt idx="10857" formatCode="0.00">
                  <c:v>4403.6210000000001</c:v>
                </c:pt>
                <c:pt idx="10858" formatCode="0.00">
                  <c:v>4403.6469999999999</c:v>
                </c:pt>
                <c:pt idx="10859" formatCode="0.00">
                  <c:v>4403.643</c:v>
                </c:pt>
                <c:pt idx="10860" formatCode="0.00">
                  <c:v>4403.6509999999998</c:v>
                </c:pt>
                <c:pt idx="10861" formatCode="0.00">
                  <c:v>4403.6179999999995</c:v>
                </c:pt>
                <c:pt idx="10862" formatCode="0.00">
                  <c:v>4403.5779999999995</c:v>
                </c:pt>
                <c:pt idx="10863" formatCode="0.00">
                  <c:v>4403.5140000000001</c:v>
                </c:pt>
                <c:pt idx="10864" formatCode="0.00">
                  <c:v>4403.4880000000003</c:v>
                </c:pt>
                <c:pt idx="10865" formatCode="0.00">
                  <c:v>4403.4529999999995</c:v>
                </c:pt>
                <c:pt idx="10866" formatCode="0.00">
                  <c:v>4403.4780000000001</c:v>
                </c:pt>
                <c:pt idx="10867" formatCode="0.00">
                  <c:v>4403.4589999999998</c:v>
                </c:pt>
                <c:pt idx="10868" formatCode="0.00">
                  <c:v>4403.4619999999995</c:v>
                </c:pt>
                <c:pt idx="10869" formatCode="0.00">
                  <c:v>4403.4830000000002</c:v>
                </c:pt>
                <c:pt idx="10870" formatCode="0.00">
                  <c:v>4403.4939999999997</c:v>
                </c:pt>
                <c:pt idx="10871" formatCode="0.00">
                  <c:v>4403.5</c:v>
                </c:pt>
                <c:pt idx="10872" formatCode="0.00">
                  <c:v>4403.51</c:v>
                </c:pt>
                <c:pt idx="10873" formatCode="0.00">
                  <c:v>4403.4650000000001</c:v>
                </c:pt>
                <c:pt idx="10874" formatCode="0.00">
                  <c:v>4403.3859999999995</c:v>
                </c:pt>
                <c:pt idx="10875" formatCode="0.00">
                  <c:v>4403.3670000000002</c:v>
                </c:pt>
                <c:pt idx="10876" formatCode="0.00">
                  <c:v>4403.3670000000002</c:v>
                </c:pt>
                <c:pt idx="10877" formatCode="0.00">
                  <c:v>4403.348</c:v>
                </c:pt>
                <c:pt idx="10878" formatCode="0.00">
                  <c:v>4403.3630000000003</c:v>
                </c:pt>
                <c:pt idx="10879" formatCode="0.00">
                  <c:v>4403.3739999999998</c:v>
                </c:pt>
                <c:pt idx="10880" formatCode="0.00">
                  <c:v>4403.3389999999999</c:v>
                </c:pt>
                <c:pt idx="10881" formatCode="0.00">
                  <c:v>4403.3549999999996</c:v>
                </c:pt>
                <c:pt idx="10882" formatCode="0.00">
                  <c:v>4403.3440000000001</c:v>
                </c:pt>
                <c:pt idx="10883" formatCode="0.00">
                  <c:v>4403.3109999999997</c:v>
                </c:pt>
                <c:pt idx="10884" formatCode="0.00">
                  <c:v>4403.3509999999997</c:v>
                </c:pt>
                <c:pt idx="10885" formatCode="0.00">
                  <c:v>4403.357</c:v>
                </c:pt>
                <c:pt idx="10886" formatCode="0.00">
                  <c:v>4403.3429999999998</c:v>
                </c:pt>
                <c:pt idx="10887" formatCode="0.00">
                  <c:v>4403.3450000000003</c:v>
                </c:pt>
                <c:pt idx="10888" formatCode="0.00">
                  <c:v>4403.3389999999999</c:v>
                </c:pt>
                <c:pt idx="10889" formatCode="0.00">
                  <c:v>4403.3310000000001</c:v>
                </c:pt>
                <c:pt idx="10890" formatCode="0.00">
                  <c:v>4403.3540000000003</c:v>
                </c:pt>
                <c:pt idx="10891" formatCode="0.00">
                  <c:v>4403.37</c:v>
                </c:pt>
                <c:pt idx="10892" formatCode="0.00">
                  <c:v>4403.3559999999998</c:v>
                </c:pt>
                <c:pt idx="10893" formatCode="0.00">
                  <c:v>4403.3890000000001</c:v>
                </c:pt>
                <c:pt idx="10894" formatCode="0.00">
                  <c:v>4403.4129999999996</c:v>
                </c:pt>
                <c:pt idx="10895" formatCode="0.00">
                  <c:v>4403.3850000000002</c:v>
                </c:pt>
                <c:pt idx="10896" formatCode="0.00">
                  <c:v>4403.4079999999994</c:v>
                </c:pt>
                <c:pt idx="10897" formatCode="0.00">
                  <c:v>4403.4409999999998</c:v>
                </c:pt>
                <c:pt idx="10898" formatCode="0.00">
                  <c:v>4403.4070000000002</c:v>
                </c:pt>
                <c:pt idx="10899" formatCode="0.00">
                  <c:v>4403.4079999999994</c:v>
                </c:pt>
                <c:pt idx="10900" formatCode="0.00">
                  <c:v>4403.3999999999996</c:v>
                </c:pt>
                <c:pt idx="10901" formatCode="0.00">
                  <c:v>4403.3369999999995</c:v>
                </c:pt>
                <c:pt idx="10902" formatCode="0.00">
                  <c:v>4403.3050000000003</c:v>
                </c:pt>
                <c:pt idx="10903" formatCode="0.00">
                  <c:v>4403.3580000000002</c:v>
                </c:pt>
                <c:pt idx="10904" formatCode="0.00">
                  <c:v>4403.3549999999996</c:v>
                </c:pt>
                <c:pt idx="10905" formatCode="0.00">
                  <c:v>4403.4120000000003</c:v>
                </c:pt>
                <c:pt idx="10906" formatCode="0.00">
                  <c:v>4403.491</c:v>
                </c:pt>
                <c:pt idx="10907" formatCode="0.00">
                  <c:v>4403.4659999999994</c:v>
                </c:pt>
                <c:pt idx="10908" formatCode="0.00">
                  <c:v>4403.482</c:v>
                </c:pt>
                <c:pt idx="10909" formatCode="0.00">
                  <c:v>4403.4709999999995</c:v>
                </c:pt>
                <c:pt idx="10910" formatCode="0.00">
                  <c:v>4403.5149999999994</c:v>
                </c:pt>
                <c:pt idx="10911" formatCode="0.00">
                  <c:v>4403.57</c:v>
                </c:pt>
                <c:pt idx="10912" formatCode="0.00">
                  <c:v>4403.598</c:v>
                </c:pt>
                <c:pt idx="10913" formatCode="0.00">
                  <c:v>4403.5749999999998</c:v>
                </c:pt>
                <c:pt idx="10914" formatCode="0.00">
                  <c:v>4403.576</c:v>
                </c:pt>
                <c:pt idx="10915" formatCode="0.00">
                  <c:v>4403.6149999999998</c:v>
                </c:pt>
                <c:pt idx="10916" formatCode="0.00">
                  <c:v>4403.6449999999995</c:v>
                </c:pt>
                <c:pt idx="10917" formatCode="0.00">
                  <c:v>4403.6099999999997</c:v>
                </c:pt>
                <c:pt idx="10918" formatCode="0.00">
                  <c:v>4403.6120000000001</c:v>
                </c:pt>
                <c:pt idx="10919" formatCode="0.00">
                  <c:v>4403.6030000000001</c:v>
                </c:pt>
                <c:pt idx="10920" formatCode="0.00">
                  <c:v>4403.5709999999999</c:v>
                </c:pt>
                <c:pt idx="10921" formatCode="0.00">
                  <c:v>4403.5649999999996</c:v>
                </c:pt>
                <c:pt idx="10922" formatCode="0.00">
                  <c:v>4403.5630000000001</c:v>
                </c:pt>
                <c:pt idx="10923" formatCode="0.00">
                  <c:v>4403.5069999999996</c:v>
                </c:pt>
                <c:pt idx="10924" formatCode="0.00">
                  <c:v>4403.5590000000002</c:v>
                </c:pt>
                <c:pt idx="10925" formatCode="0.00">
                  <c:v>4403.5709999999999</c:v>
                </c:pt>
                <c:pt idx="10926" formatCode="0.00">
                  <c:v>4403.5039999999999</c:v>
                </c:pt>
                <c:pt idx="10927" formatCode="0.00">
                  <c:v>4403.4669999999996</c:v>
                </c:pt>
                <c:pt idx="10928" formatCode="0.00">
                  <c:v>4403.4650000000001</c:v>
                </c:pt>
                <c:pt idx="10929" formatCode="0.00">
                  <c:v>4403.4719999999998</c:v>
                </c:pt>
                <c:pt idx="10930" formatCode="0.00">
                  <c:v>4403.5079999999998</c:v>
                </c:pt>
                <c:pt idx="10931" formatCode="0.00">
                  <c:v>4403.5219999999999</c:v>
                </c:pt>
                <c:pt idx="10932" formatCode="0.00">
                  <c:v>4403.509</c:v>
                </c:pt>
                <c:pt idx="10933" formatCode="0.00">
                  <c:v>4403.5019999999995</c:v>
                </c:pt>
                <c:pt idx="10934" formatCode="0.00">
                  <c:v>4403.47</c:v>
                </c:pt>
                <c:pt idx="10935" formatCode="0.00">
                  <c:v>4403.4769999999999</c:v>
                </c:pt>
                <c:pt idx="10936" formatCode="0.00">
                  <c:v>4403.51</c:v>
                </c:pt>
                <c:pt idx="10937" formatCode="0.00">
                  <c:v>4403.5079999999998</c:v>
                </c:pt>
                <c:pt idx="10938" formatCode="0.00">
                  <c:v>4403.491</c:v>
                </c:pt>
                <c:pt idx="10939" formatCode="0.00">
                  <c:v>4403.4579999999996</c:v>
                </c:pt>
                <c:pt idx="10940" formatCode="0.00">
                  <c:v>4403.4439999999995</c:v>
                </c:pt>
                <c:pt idx="10941" formatCode="0.00">
                  <c:v>4403.4579999999996</c:v>
                </c:pt>
                <c:pt idx="10942" formatCode="0.00">
                  <c:v>4403.5029999999997</c:v>
                </c:pt>
                <c:pt idx="10943" formatCode="0.00">
                  <c:v>4403.5360000000001</c:v>
                </c:pt>
                <c:pt idx="10944" formatCode="0.00">
                  <c:v>4403.5370000000003</c:v>
                </c:pt>
                <c:pt idx="10945" formatCode="0.00">
                  <c:v>4403.53</c:v>
                </c:pt>
                <c:pt idx="10946" formatCode="0.00">
                  <c:v>4403.5429999999997</c:v>
                </c:pt>
                <c:pt idx="10947" formatCode="0.00">
                  <c:v>4403.5789999999997</c:v>
                </c:pt>
                <c:pt idx="10948" formatCode="0.00">
                  <c:v>4403.6319999999996</c:v>
                </c:pt>
                <c:pt idx="10949" formatCode="0.00">
                  <c:v>4403.6679999999997</c:v>
                </c:pt>
                <c:pt idx="10950" formatCode="0.00">
                  <c:v>4403.6530000000002</c:v>
                </c:pt>
                <c:pt idx="10951" formatCode="0.00">
                  <c:v>4403.6480000000001</c:v>
                </c:pt>
                <c:pt idx="10952" formatCode="0.00">
                  <c:v>4403.68</c:v>
                </c:pt>
                <c:pt idx="10953" formatCode="0.00">
                  <c:v>4403.6790000000001</c:v>
                </c:pt>
                <c:pt idx="10954" formatCode="0.00">
                  <c:v>4403.665</c:v>
                </c:pt>
                <c:pt idx="10955" formatCode="0.00">
                  <c:v>4403.6359999999995</c:v>
                </c:pt>
                <c:pt idx="10956" formatCode="0.00">
                  <c:v>4403.6309999999994</c:v>
                </c:pt>
                <c:pt idx="10957" formatCode="0.00">
                  <c:v>4403.5779999999995</c:v>
                </c:pt>
                <c:pt idx="10958" formatCode="0.00">
                  <c:v>4403.5230000000001</c:v>
                </c:pt>
                <c:pt idx="10959" formatCode="0.00">
                  <c:v>4403.5059999999994</c:v>
                </c:pt>
                <c:pt idx="10960" formatCode="0.00">
                  <c:v>4403.4949999999999</c:v>
                </c:pt>
                <c:pt idx="10961" formatCode="0.00">
                  <c:v>4403.4759999999997</c:v>
                </c:pt>
                <c:pt idx="10962" formatCode="0.00">
                  <c:v>4403.4539999999997</c:v>
                </c:pt>
                <c:pt idx="10963" formatCode="0.00">
                  <c:v>4403.384</c:v>
                </c:pt>
                <c:pt idx="10964" formatCode="0.00">
                  <c:v>4403.3490000000002</c:v>
                </c:pt>
                <c:pt idx="10965" formatCode="0.00">
                  <c:v>4403.3339999999998</c:v>
                </c:pt>
                <c:pt idx="10966" formatCode="0.00">
                  <c:v>4403.3159999999998</c:v>
                </c:pt>
                <c:pt idx="10967" formatCode="0.00">
                  <c:v>4403.3050000000003</c:v>
                </c:pt>
                <c:pt idx="10968" formatCode="0.00">
                  <c:v>4403.2979999999998</c:v>
                </c:pt>
                <c:pt idx="10969" formatCode="0.00">
                  <c:v>4403.2550000000001</c:v>
                </c:pt>
                <c:pt idx="10970" formatCode="0.00">
                  <c:v>4403.2169999999996</c:v>
                </c:pt>
                <c:pt idx="10971" formatCode="0.00">
                  <c:v>4403.2179999999998</c:v>
                </c:pt>
                <c:pt idx="10972" formatCode="0.00">
                  <c:v>4403.2359999999999</c:v>
                </c:pt>
                <c:pt idx="10973" formatCode="0.00">
                  <c:v>4403.2460000000001</c:v>
                </c:pt>
                <c:pt idx="10974" formatCode="0.00">
                  <c:v>4403.3009999999995</c:v>
                </c:pt>
                <c:pt idx="10975" formatCode="0.00">
                  <c:v>4403.3409999999994</c:v>
                </c:pt>
                <c:pt idx="10976" formatCode="0.00">
                  <c:v>4403.34</c:v>
                </c:pt>
                <c:pt idx="10977" formatCode="0.00">
                  <c:v>4403.3909999999996</c:v>
                </c:pt>
                <c:pt idx="10978" formatCode="0.00">
                  <c:v>4403.43</c:v>
                </c:pt>
                <c:pt idx="10979" formatCode="0.00">
                  <c:v>4403.442</c:v>
                </c:pt>
                <c:pt idx="10980" formatCode="0.00">
                  <c:v>4403.4859999999999</c:v>
                </c:pt>
                <c:pt idx="10981" formatCode="0.00">
                  <c:v>4403.5729999999994</c:v>
                </c:pt>
                <c:pt idx="10982" formatCode="0.00">
                  <c:v>4403.5779999999995</c:v>
                </c:pt>
                <c:pt idx="10983" formatCode="0.00">
                  <c:v>4403.5249999999996</c:v>
                </c:pt>
                <c:pt idx="10984" formatCode="0.00">
                  <c:v>4403.518</c:v>
                </c:pt>
                <c:pt idx="10985" formatCode="0.00">
                  <c:v>4403.4690000000001</c:v>
                </c:pt>
                <c:pt idx="10986" formatCode="0.00">
                  <c:v>4403.4849999999997</c:v>
                </c:pt>
                <c:pt idx="10987" formatCode="0.00">
                  <c:v>4403.5339999999997</c:v>
                </c:pt>
                <c:pt idx="10988" formatCode="0.00">
                  <c:v>4403.5280000000002</c:v>
                </c:pt>
                <c:pt idx="10989" formatCode="0.00">
                  <c:v>4403.5529999999999</c:v>
                </c:pt>
                <c:pt idx="10990" formatCode="0.00">
                  <c:v>4403.5889999999999</c:v>
                </c:pt>
                <c:pt idx="10991" formatCode="0.00">
                  <c:v>4403.549</c:v>
                </c:pt>
                <c:pt idx="10992" formatCode="0.00">
                  <c:v>4403.5190000000002</c:v>
                </c:pt>
                <c:pt idx="10993" formatCode="0.00">
                  <c:v>4403.5329999999994</c:v>
                </c:pt>
                <c:pt idx="10994" formatCode="0.00">
                  <c:v>4403.5129999999999</c:v>
                </c:pt>
                <c:pt idx="10995" formatCode="0.00">
                  <c:v>4403.5029999999997</c:v>
                </c:pt>
                <c:pt idx="10996" formatCode="0.00">
                  <c:v>4403.576</c:v>
                </c:pt>
                <c:pt idx="10997" formatCode="0.00">
                  <c:v>4403.5249999999996</c:v>
                </c:pt>
                <c:pt idx="10998" formatCode="0.00">
                  <c:v>4403.5209999999997</c:v>
                </c:pt>
                <c:pt idx="10999" formatCode="0.00">
                  <c:v>4403.585</c:v>
                </c:pt>
                <c:pt idx="11000" formatCode="0.00">
                  <c:v>4403.5509999999995</c:v>
                </c:pt>
                <c:pt idx="11001" formatCode="0.00">
                  <c:v>4403.5419999999995</c:v>
                </c:pt>
                <c:pt idx="11002" formatCode="0.00">
                  <c:v>4403.6229999999996</c:v>
                </c:pt>
                <c:pt idx="11003" formatCode="0.00">
                  <c:v>4403.634</c:v>
                </c:pt>
                <c:pt idx="11004" formatCode="0.00">
                  <c:v>4403.6229999999996</c:v>
                </c:pt>
                <c:pt idx="11005" formatCode="0.00">
                  <c:v>4403.6109999999999</c:v>
                </c:pt>
                <c:pt idx="11006" formatCode="0.00">
                  <c:v>4403.665</c:v>
                </c:pt>
                <c:pt idx="11007" formatCode="0.00">
                  <c:v>4403.6440000000002</c:v>
                </c:pt>
                <c:pt idx="11008" formatCode="0.00">
                  <c:v>4403.7089999999998</c:v>
                </c:pt>
                <c:pt idx="11009" formatCode="0.00">
                  <c:v>4403.72</c:v>
                </c:pt>
                <c:pt idx="11010" formatCode="0.00">
                  <c:v>4403.71</c:v>
                </c:pt>
                <c:pt idx="11011" formatCode="0.00">
                  <c:v>4403.7579999999998</c:v>
                </c:pt>
                <c:pt idx="11012" formatCode="0.00">
                  <c:v>4403.7619999999997</c:v>
                </c:pt>
                <c:pt idx="11013" formatCode="0.00">
                  <c:v>4403.7849999999999</c:v>
                </c:pt>
                <c:pt idx="11014" formatCode="0.00">
                  <c:v>4403.8559999999998</c:v>
                </c:pt>
                <c:pt idx="11015" formatCode="0.00">
                  <c:v>4403.884</c:v>
                </c:pt>
                <c:pt idx="11016" formatCode="0.00">
                  <c:v>4403.9049999999997</c:v>
                </c:pt>
                <c:pt idx="11017" formatCode="0.00">
                  <c:v>4403.9120000000003</c:v>
                </c:pt>
                <c:pt idx="11018" formatCode="0.00">
                  <c:v>4403.8819999999996</c:v>
                </c:pt>
                <c:pt idx="11019" formatCode="0.00">
                  <c:v>4403.8779999999997</c:v>
                </c:pt>
                <c:pt idx="11020" formatCode="0.00">
                  <c:v>4403.92</c:v>
                </c:pt>
                <c:pt idx="11021" formatCode="0.00">
                  <c:v>4403.8689999999997</c:v>
                </c:pt>
                <c:pt idx="11022" formatCode="0.00">
                  <c:v>4403.8589999999995</c:v>
                </c:pt>
                <c:pt idx="11023" formatCode="0.00">
                  <c:v>4403.8509999999997</c:v>
                </c:pt>
                <c:pt idx="11024" formatCode="0.00">
                  <c:v>4403.8159999999998</c:v>
                </c:pt>
                <c:pt idx="11025" formatCode="0.00">
                  <c:v>4403.8099999999995</c:v>
                </c:pt>
                <c:pt idx="11026" formatCode="0.00">
                  <c:v>4403.8090000000002</c:v>
                </c:pt>
                <c:pt idx="11027" formatCode="0.00">
                  <c:v>4403.7960000000003</c:v>
                </c:pt>
                <c:pt idx="11028" formatCode="0.00">
                  <c:v>4403.8009999999995</c:v>
                </c:pt>
                <c:pt idx="11029" formatCode="0.00">
                  <c:v>4403.8059999999996</c:v>
                </c:pt>
                <c:pt idx="11030" formatCode="0.00">
                  <c:v>4403.8090000000002</c:v>
                </c:pt>
                <c:pt idx="11031" formatCode="0.00">
                  <c:v>4403.7879999999996</c:v>
                </c:pt>
                <c:pt idx="11032" formatCode="0.00">
                  <c:v>4403.7929999999997</c:v>
                </c:pt>
                <c:pt idx="11033" formatCode="0.00">
                  <c:v>4403.7849999999999</c:v>
                </c:pt>
                <c:pt idx="11034" formatCode="0.00">
                  <c:v>4403.8270000000002</c:v>
                </c:pt>
                <c:pt idx="11035" formatCode="0.00">
                  <c:v>4403.8339999999998</c:v>
                </c:pt>
                <c:pt idx="11036" formatCode="0.00">
                  <c:v>4403.8609999999999</c:v>
                </c:pt>
                <c:pt idx="11037" formatCode="0.00">
                  <c:v>4403.87</c:v>
                </c:pt>
                <c:pt idx="11038" formatCode="0.00">
                  <c:v>4403.893</c:v>
                </c:pt>
                <c:pt idx="11039" formatCode="0.00">
                  <c:v>4403.8969999999999</c:v>
                </c:pt>
                <c:pt idx="11040" formatCode="0.00">
                  <c:v>4403.9139999999998</c:v>
                </c:pt>
                <c:pt idx="11041" formatCode="0.00">
                  <c:v>4403.9160000000002</c:v>
                </c:pt>
                <c:pt idx="11042" formatCode="0.00">
                  <c:v>4403.8620000000001</c:v>
                </c:pt>
                <c:pt idx="11043" formatCode="0.00">
                  <c:v>4403.8530000000001</c:v>
                </c:pt>
                <c:pt idx="11044" formatCode="0.00">
                  <c:v>4403.8409999999994</c:v>
                </c:pt>
                <c:pt idx="11045" formatCode="0.00">
                  <c:v>4403.8360000000002</c:v>
                </c:pt>
                <c:pt idx="11046" formatCode="0.00">
                  <c:v>4403.8499999999995</c:v>
                </c:pt>
                <c:pt idx="11047" formatCode="0.00">
                  <c:v>4403.8319999999994</c:v>
                </c:pt>
                <c:pt idx="11048" formatCode="0.00">
                  <c:v>4403.8069999999998</c:v>
                </c:pt>
                <c:pt idx="11049" formatCode="0.00">
                  <c:v>4403.8239999999996</c:v>
                </c:pt>
                <c:pt idx="11050" formatCode="0.00">
                  <c:v>4403.817</c:v>
                </c:pt>
                <c:pt idx="11051" formatCode="0.00">
                  <c:v>4403.8090000000002</c:v>
                </c:pt>
                <c:pt idx="11052" formatCode="0.00">
                  <c:v>4403.8679999999995</c:v>
                </c:pt>
                <c:pt idx="11053" formatCode="0.00">
                  <c:v>4403.8789999999999</c:v>
                </c:pt>
                <c:pt idx="11054" formatCode="0.00">
                  <c:v>4403.902</c:v>
                </c:pt>
                <c:pt idx="11055" formatCode="0.00">
                  <c:v>4403.9059999999999</c:v>
                </c:pt>
                <c:pt idx="11056" formatCode="0.00">
                  <c:v>4403.9189999999999</c:v>
                </c:pt>
                <c:pt idx="11057" formatCode="0.00">
                  <c:v>4403.91</c:v>
                </c:pt>
                <c:pt idx="11058" formatCode="0.00">
                  <c:v>4403.8879999999999</c:v>
                </c:pt>
                <c:pt idx="11059" formatCode="0.00">
                  <c:v>4403.8369999999995</c:v>
                </c:pt>
                <c:pt idx="11060" formatCode="0.00">
                  <c:v>4403.777</c:v>
                </c:pt>
                <c:pt idx="11061" formatCode="0.00">
                  <c:v>4403.768</c:v>
                </c:pt>
                <c:pt idx="11062" formatCode="0.00">
                  <c:v>4403.7519999999995</c:v>
                </c:pt>
                <c:pt idx="11063" formatCode="0.00">
                  <c:v>4403.6679999999997</c:v>
                </c:pt>
                <c:pt idx="11064" formatCode="0.00">
                  <c:v>4403.683</c:v>
                </c:pt>
                <c:pt idx="11065" formatCode="0.00">
                  <c:v>4403.6759999999995</c:v>
                </c:pt>
                <c:pt idx="11066" formatCode="0.00">
                  <c:v>4403.6459999999997</c:v>
                </c:pt>
                <c:pt idx="11067" formatCode="0.00">
                  <c:v>4403.7</c:v>
                </c:pt>
                <c:pt idx="11068" formatCode="0.00">
                  <c:v>4403.7719999999999</c:v>
                </c:pt>
                <c:pt idx="11069" formatCode="0.00">
                  <c:v>4403.7550000000001</c:v>
                </c:pt>
                <c:pt idx="11070" formatCode="0.00">
                  <c:v>4403.8119999999999</c:v>
                </c:pt>
                <c:pt idx="11071" formatCode="0.00">
                  <c:v>4403.8279999999995</c:v>
                </c:pt>
                <c:pt idx="11072" formatCode="0.00">
                  <c:v>4403.857</c:v>
                </c:pt>
                <c:pt idx="11073" formatCode="0.00">
                  <c:v>4403.8519999999999</c:v>
                </c:pt>
                <c:pt idx="11074" formatCode="0.00">
                  <c:v>4403.8559999999998</c:v>
                </c:pt>
                <c:pt idx="11075" formatCode="0.00">
                  <c:v>4403.7849999999999</c:v>
                </c:pt>
                <c:pt idx="11076" formatCode="0.00">
                  <c:v>4403.7510000000002</c:v>
                </c:pt>
                <c:pt idx="11077" formatCode="0.00">
                  <c:v>4403.7309999999998</c:v>
                </c:pt>
                <c:pt idx="11078" formatCode="0.00">
                  <c:v>4403.6689999999999</c:v>
                </c:pt>
                <c:pt idx="11079" formatCode="0.00">
                  <c:v>4403.67</c:v>
                </c:pt>
                <c:pt idx="11080" formatCode="0.00">
                  <c:v>4403.6750000000002</c:v>
                </c:pt>
                <c:pt idx="11081" formatCode="0.00">
                  <c:v>4403.6120000000001</c:v>
                </c:pt>
                <c:pt idx="11082" formatCode="0.00">
                  <c:v>4403.6620000000003</c:v>
                </c:pt>
                <c:pt idx="11083" formatCode="0.00">
                  <c:v>4403.6489999999994</c:v>
                </c:pt>
                <c:pt idx="11084" formatCode="0.00">
                  <c:v>4403.6579999999994</c:v>
                </c:pt>
                <c:pt idx="11085" formatCode="0.00">
                  <c:v>4403.7190000000001</c:v>
                </c:pt>
                <c:pt idx="11086" formatCode="0.00">
                  <c:v>4403.7889999999998</c:v>
                </c:pt>
                <c:pt idx="11087" formatCode="0.00">
                  <c:v>4403.7209999999995</c:v>
                </c:pt>
                <c:pt idx="11088" formatCode="0.00">
                  <c:v>4403.7119999999995</c:v>
                </c:pt>
                <c:pt idx="11089" formatCode="0.00">
                  <c:v>4403.7339999999995</c:v>
                </c:pt>
                <c:pt idx="11090" formatCode="0.00">
                  <c:v>4403.7559999999994</c:v>
                </c:pt>
                <c:pt idx="11091" formatCode="0.00">
                  <c:v>4403.8319999999994</c:v>
                </c:pt>
                <c:pt idx="11092" formatCode="0.00">
                  <c:v>4403.8919999999998</c:v>
                </c:pt>
                <c:pt idx="11093" formatCode="0.00">
                  <c:v>4403.9340000000002</c:v>
                </c:pt>
                <c:pt idx="11094" formatCode="0.00">
                  <c:v>4403.9110000000001</c:v>
                </c:pt>
                <c:pt idx="11095" formatCode="0.00">
                  <c:v>4403.9690000000001</c:v>
                </c:pt>
                <c:pt idx="11096" formatCode="0.00">
                  <c:v>4403.9030000000002</c:v>
                </c:pt>
                <c:pt idx="11097" formatCode="0.00">
                  <c:v>4403.866</c:v>
                </c:pt>
                <c:pt idx="11098" formatCode="0.00">
                  <c:v>4403.9030000000002</c:v>
                </c:pt>
                <c:pt idx="11099" formatCode="0.00">
                  <c:v>4403.8580000000002</c:v>
                </c:pt>
                <c:pt idx="11100" formatCode="0.00">
                  <c:v>4403.8220000000001</c:v>
                </c:pt>
                <c:pt idx="11101" formatCode="0.00">
                  <c:v>4403.7619999999997</c:v>
                </c:pt>
                <c:pt idx="11102" formatCode="0.00">
                  <c:v>4403.7029999999995</c:v>
                </c:pt>
                <c:pt idx="11103" formatCode="0.00">
                  <c:v>4403.6819999999998</c:v>
                </c:pt>
                <c:pt idx="11104" formatCode="0.00">
                  <c:v>4403.7020000000002</c:v>
                </c:pt>
                <c:pt idx="11105" formatCode="0.00">
                  <c:v>4403.723</c:v>
                </c:pt>
                <c:pt idx="11106" formatCode="0.00">
                  <c:v>4403.6499999999996</c:v>
                </c:pt>
                <c:pt idx="11107" formatCode="0.00">
                  <c:v>4403.59</c:v>
                </c:pt>
                <c:pt idx="11108" formatCode="0.00">
                  <c:v>4403.585</c:v>
                </c:pt>
                <c:pt idx="11109" formatCode="0.00">
                  <c:v>4403.5529999999999</c:v>
                </c:pt>
                <c:pt idx="11110" formatCode="0.00">
                  <c:v>4403.5929999999998</c:v>
                </c:pt>
                <c:pt idx="11111" formatCode="0.00">
                  <c:v>4403.6089999999995</c:v>
                </c:pt>
                <c:pt idx="11112" formatCode="0.00">
                  <c:v>4403.5370000000003</c:v>
                </c:pt>
                <c:pt idx="11113" formatCode="0.00">
                  <c:v>4403.5509999999995</c:v>
                </c:pt>
                <c:pt idx="11114" formatCode="0.00">
                  <c:v>4403.4989999999998</c:v>
                </c:pt>
                <c:pt idx="11115" formatCode="0.00">
                  <c:v>4403.4839999999995</c:v>
                </c:pt>
                <c:pt idx="11116" formatCode="0.00">
                  <c:v>4403.5599999999995</c:v>
                </c:pt>
                <c:pt idx="11117" formatCode="0.00">
                  <c:v>4403.6030000000001</c:v>
                </c:pt>
                <c:pt idx="11118" formatCode="0.00">
                  <c:v>4403.62</c:v>
                </c:pt>
                <c:pt idx="11119" formatCode="0.00">
                  <c:v>4403.585</c:v>
                </c:pt>
                <c:pt idx="11120" formatCode="0.00">
                  <c:v>4403.5950000000003</c:v>
                </c:pt>
                <c:pt idx="11121" formatCode="0.00">
                  <c:v>4403.576</c:v>
                </c:pt>
                <c:pt idx="11122" formatCode="0.00">
                  <c:v>4403.6080000000002</c:v>
                </c:pt>
                <c:pt idx="11123" formatCode="0.00">
                  <c:v>4403.6120000000001</c:v>
                </c:pt>
                <c:pt idx="11124" formatCode="0.00">
                  <c:v>4403.5749999999998</c:v>
                </c:pt>
                <c:pt idx="11125" formatCode="0.00">
                  <c:v>4403.53</c:v>
                </c:pt>
                <c:pt idx="11126" formatCode="0.00">
                  <c:v>4403.5029999999997</c:v>
                </c:pt>
                <c:pt idx="11127" formatCode="0.00">
                  <c:v>4403.4610000000002</c:v>
                </c:pt>
                <c:pt idx="11128" formatCode="0.00">
                  <c:v>4403.47</c:v>
                </c:pt>
                <c:pt idx="11129" formatCode="0.00">
                  <c:v>4403.5410000000002</c:v>
                </c:pt>
                <c:pt idx="11130" formatCode="0.00">
                  <c:v>4403.518</c:v>
                </c:pt>
                <c:pt idx="11131" formatCode="0.00">
                  <c:v>4403.5050000000001</c:v>
                </c:pt>
                <c:pt idx="11132" formatCode="0.00">
                  <c:v>4403.4859999999999</c:v>
                </c:pt>
                <c:pt idx="11133" formatCode="0.00">
                  <c:v>4403.4229999999998</c:v>
                </c:pt>
                <c:pt idx="11134" formatCode="0.00">
                  <c:v>4403.4539999999997</c:v>
                </c:pt>
                <c:pt idx="11135" formatCode="0.00">
                  <c:v>4403.4839999999995</c:v>
                </c:pt>
                <c:pt idx="11136" formatCode="0.00">
                  <c:v>4403.5239999999994</c:v>
                </c:pt>
                <c:pt idx="11137" formatCode="0.00">
                  <c:v>4403.5379999999996</c:v>
                </c:pt>
                <c:pt idx="11138" formatCode="0.00">
                  <c:v>4403.5219999999999</c:v>
                </c:pt>
                <c:pt idx="11139" formatCode="0.00">
                  <c:v>4403.5339999999997</c:v>
                </c:pt>
                <c:pt idx="11140" formatCode="0.00">
                  <c:v>4403.5739999999996</c:v>
                </c:pt>
                <c:pt idx="11141" formatCode="0.00">
                  <c:v>4403.5990000000002</c:v>
                </c:pt>
                <c:pt idx="11142" formatCode="0.00">
                  <c:v>4403.607</c:v>
                </c:pt>
                <c:pt idx="11143" formatCode="0.00">
                  <c:v>4403.6170000000002</c:v>
                </c:pt>
                <c:pt idx="11144" formatCode="0.00">
                  <c:v>4403.5439999999999</c:v>
                </c:pt>
                <c:pt idx="11145" formatCode="0.00">
                  <c:v>4403.5410000000002</c:v>
                </c:pt>
                <c:pt idx="11146" formatCode="0.00">
                  <c:v>4403.5019999999995</c:v>
                </c:pt>
                <c:pt idx="11147" formatCode="0.00">
                  <c:v>4403.4359999999997</c:v>
                </c:pt>
                <c:pt idx="11148" formatCode="0.00">
                  <c:v>4403.4839999999995</c:v>
                </c:pt>
                <c:pt idx="11149" formatCode="0.00">
                  <c:v>4403.4549999999999</c:v>
                </c:pt>
                <c:pt idx="11150" formatCode="0.00">
                  <c:v>4403.4569999999994</c:v>
                </c:pt>
                <c:pt idx="11151" formatCode="0.00">
                  <c:v>4403.4989999999998</c:v>
                </c:pt>
                <c:pt idx="11152" formatCode="0.00">
                  <c:v>4403.5129999999999</c:v>
                </c:pt>
                <c:pt idx="11153" formatCode="0.00">
                  <c:v>4403.4560000000001</c:v>
                </c:pt>
                <c:pt idx="11154" formatCode="0.00">
                  <c:v>4403.4639999999999</c:v>
                </c:pt>
                <c:pt idx="11155" formatCode="0.00">
                  <c:v>4403.4520000000002</c:v>
                </c:pt>
                <c:pt idx="11156" formatCode="0.00">
                  <c:v>4403.4539999999997</c:v>
                </c:pt>
                <c:pt idx="11157" formatCode="0.00">
                  <c:v>4403.4920000000002</c:v>
                </c:pt>
                <c:pt idx="11158" formatCode="0.00">
                  <c:v>4403.5550000000003</c:v>
                </c:pt>
                <c:pt idx="11159" formatCode="0.00">
                  <c:v>4403.5109999999995</c:v>
                </c:pt>
                <c:pt idx="11160" formatCode="0.00">
                  <c:v>4403.5389999999998</c:v>
                </c:pt>
                <c:pt idx="11161" formatCode="0.00">
                  <c:v>4403.576</c:v>
                </c:pt>
                <c:pt idx="11162" formatCode="0.00">
                  <c:v>4403.5320000000002</c:v>
                </c:pt>
                <c:pt idx="11163" formatCode="0.00">
                  <c:v>4403.5599999999995</c:v>
                </c:pt>
                <c:pt idx="11164" formatCode="0.00">
                  <c:v>4403.6469999999999</c:v>
                </c:pt>
                <c:pt idx="11165" formatCode="0.00">
                  <c:v>4403.6130000000003</c:v>
                </c:pt>
                <c:pt idx="11166" formatCode="0.00">
                  <c:v>4403.6359999999995</c:v>
                </c:pt>
                <c:pt idx="11167" formatCode="0.00">
                  <c:v>4403.7249999999995</c:v>
                </c:pt>
                <c:pt idx="11168" formatCode="0.00">
                  <c:v>4403.6859999999997</c:v>
                </c:pt>
                <c:pt idx="11169" formatCode="0.00">
                  <c:v>4403.6350000000002</c:v>
                </c:pt>
                <c:pt idx="11170" formatCode="0.00">
                  <c:v>4403.6369999999997</c:v>
                </c:pt>
                <c:pt idx="11171" formatCode="0.00">
                  <c:v>4403.5770000000002</c:v>
                </c:pt>
                <c:pt idx="11172" formatCode="0.00">
                  <c:v>4403.5590000000002</c:v>
                </c:pt>
                <c:pt idx="11173" formatCode="0.00">
                  <c:v>4403.5540000000001</c:v>
                </c:pt>
                <c:pt idx="11174" formatCode="0.00">
                  <c:v>4403.5069999999996</c:v>
                </c:pt>
                <c:pt idx="11175" formatCode="0.00">
                  <c:v>4403.5169999999998</c:v>
                </c:pt>
                <c:pt idx="11176" formatCode="0.00">
                  <c:v>4403.5590000000002</c:v>
                </c:pt>
                <c:pt idx="11177" formatCode="0.00">
                  <c:v>4403.4970000000003</c:v>
                </c:pt>
                <c:pt idx="11178" formatCode="0.00">
                  <c:v>4403.4769999999999</c:v>
                </c:pt>
                <c:pt idx="11179" formatCode="0.00">
                  <c:v>4403.5109999999995</c:v>
                </c:pt>
                <c:pt idx="11180" formatCode="0.00">
                  <c:v>4403.4849999999997</c:v>
                </c:pt>
                <c:pt idx="11181" formatCode="0.00">
                  <c:v>4403.4409999999998</c:v>
                </c:pt>
                <c:pt idx="11182" formatCode="0.00">
                  <c:v>4403.4650000000001</c:v>
                </c:pt>
                <c:pt idx="11183" formatCode="0.00">
                  <c:v>4403.41</c:v>
                </c:pt>
                <c:pt idx="11184" formatCode="0.00">
                  <c:v>4403.3969999999999</c:v>
                </c:pt>
                <c:pt idx="11185" formatCode="0.00">
                  <c:v>4403.375</c:v>
                </c:pt>
                <c:pt idx="11186" formatCode="0.00">
                  <c:v>4403.3710000000001</c:v>
                </c:pt>
                <c:pt idx="11187" formatCode="0.00">
                  <c:v>4403.3729999999996</c:v>
                </c:pt>
                <c:pt idx="11188" formatCode="0.00">
                  <c:v>4403.3989999999994</c:v>
                </c:pt>
                <c:pt idx="11189" formatCode="0.00">
                  <c:v>4403.43</c:v>
                </c:pt>
                <c:pt idx="11190" formatCode="0.00">
                  <c:v>4403.3819999999996</c:v>
                </c:pt>
                <c:pt idx="11191" formatCode="0.00">
                  <c:v>4403.3779999999997</c:v>
                </c:pt>
                <c:pt idx="11192" formatCode="0.00">
                  <c:v>4403.3389999999999</c:v>
                </c:pt>
                <c:pt idx="11193" formatCode="0.00">
                  <c:v>4403.3469999999998</c:v>
                </c:pt>
                <c:pt idx="11194" formatCode="0.00">
                  <c:v>4403.3809999999994</c:v>
                </c:pt>
                <c:pt idx="11195" formatCode="0.00">
                  <c:v>4403.3819999999996</c:v>
                </c:pt>
                <c:pt idx="11196" formatCode="0.00">
                  <c:v>4403.3679999999995</c:v>
                </c:pt>
                <c:pt idx="11197" formatCode="0.00">
                  <c:v>4403.348</c:v>
                </c:pt>
                <c:pt idx="11198" formatCode="0.00">
                  <c:v>4403.3429999999998</c:v>
                </c:pt>
                <c:pt idx="11199" formatCode="0.00">
                  <c:v>4403.3630000000003</c:v>
                </c:pt>
                <c:pt idx="11200" formatCode="0.00">
                  <c:v>#N/A</c:v>
                </c:pt>
                <c:pt idx="11201" formatCode="0.00">
                  <c:v>4403.4539999999997</c:v>
                </c:pt>
                <c:pt idx="11202" formatCode="0.00">
                  <c:v>4403.4659999999994</c:v>
                </c:pt>
                <c:pt idx="11203" formatCode="0.00">
                  <c:v>4403.4569999999994</c:v>
                </c:pt>
                <c:pt idx="11204" formatCode="0.00">
                  <c:v>4403.4780000000001</c:v>
                </c:pt>
                <c:pt idx="11205" formatCode="0.00">
                  <c:v>4403.4610000000002</c:v>
                </c:pt>
                <c:pt idx="11206" formatCode="0.00">
                  <c:v>4403.4799999999996</c:v>
                </c:pt>
                <c:pt idx="11207" formatCode="0.00">
                  <c:v>4403.5039999999999</c:v>
                </c:pt>
                <c:pt idx="11208" formatCode="0.00">
                  <c:v>4403.5259999999998</c:v>
                </c:pt>
                <c:pt idx="11209" formatCode="0.00">
                  <c:v>4403.5559999999996</c:v>
                </c:pt>
                <c:pt idx="11210" formatCode="0.00">
                  <c:v>4403.5419999999995</c:v>
                </c:pt>
                <c:pt idx="11211" formatCode="0.00">
                  <c:v>4403.5219999999999</c:v>
                </c:pt>
                <c:pt idx="11212" formatCode="0.00">
                  <c:v>4403.5410000000002</c:v>
                </c:pt>
                <c:pt idx="11213" formatCode="0.00">
                  <c:v>4403.5019999999995</c:v>
                </c:pt>
                <c:pt idx="11214" formatCode="0.00">
                  <c:v>4403.4889999999996</c:v>
                </c:pt>
                <c:pt idx="11215" formatCode="0.00">
                  <c:v>4403.4549999999999</c:v>
                </c:pt>
                <c:pt idx="11216" formatCode="0.00">
                  <c:v>4403.4290000000001</c:v>
                </c:pt>
                <c:pt idx="11217" formatCode="0.00">
                  <c:v>4403.3589999999995</c:v>
                </c:pt>
                <c:pt idx="11218" formatCode="0.00">
                  <c:v>4403.348</c:v>
                </c:pt>
                <c:pt idx="11219" formatCode="0.00">
                  <c:v>4403.3499999999995</c:v>
                </c:pt>
                <c:pt idx="11220" formatCode="0.00">
                  <c:v>4403.3620000000001</c:v>
                </c:pt>
                <c:pt idx="11221" formatCode="0.00">
                  <c:v>4403.3809999999994</c:v>
                </c:pt>
                <c:pt idx="11222" formatCode="0.00">
                  <c:v>4403.3819999999996</c:v>
                </c:pt>
                <c:pt idx="11223" formatCode="0.00">
                  <c:v>4403.3609999999999</c:v>
                </c:pt>
                <c:pt idx="11224" formatCode="0.00">
                  <c:v>4403.3639999999996</c:v>
                </c:pt>
                <c:pt idx="11225" formatCode="0.00">
                  <c:v>4403.3779999999997</c:v>
                </c:pt>
                <c:pt idx="11226" formatCode="0.00">
                  <c:v>4403.3620000000001</c:v>
                </c:pt>
                <c:pt idx="11227" formatCode="0.00">
                  <c:v>4403.3639999999996</c:v>
                </c:pt>
                <c:pt idx="11228" formatCode="0.00">
                  <c:v>4403.3729999999996</c:v>
                </c:pt>
                <c:pt idx="11229" formatCode="0.00">
                  <c:v>4403.3360000000002</c:v>
                </c:pt>
                <c:pt idx="11230" formatCode="0.00">
                  <c:v>4403.3819999999996</c:v>
                </c:pt>
                <c:pt idx="11231" formatCode="0.00">
                  <c:v>4403.4079999999994</c:v>
                </c:pt>
                <c:pt idx="11232" formatCode="0.00">
                  <c:v>4403.3949999999995</c:v>
                </c:pt>
                <c:pt idx="11233" formatCode="0.00">
                  <c:v>4403.424</c:v>
                </c:pt>
                <c:pt idx="11234" formatCode="0.00">
                  <c:v>4403.43</c:v>
                </c:pt>
                <c:pt idx="11235" formatCode="0.00">
                  <c:v>4403.3919999999998</c:v>
                </c:pt>
                <c:pt idx="11236" formatCode="0.00">
                  <c:v>4403.4539999999997</c:v>
                </c:pt>
                <c:pt idx="11237" formatCode="0.00">
                  <c:v>4403.4790000000003</c:v>
                </c:pt>
                <c:pt idx="11238" formatCode="0.00">
                  <c:v>4403.509</c:v>
                </c:pt>
                <c:pt idx="11239" formatCode="0.00">
                  <c:v>4403.5509999999995</c:v>
                </c:pt>
                <c:pt idx="11240" formatCode="0.00">
                  <c:v>4403.5360000000001</c:v>
                </c:pt>
                <c:pt idx="11241" formatCode="0.00">
                  <c:v>4403.58</c:v>
                </c:pt>
                <c:pt idx="11242" formatCode="0.00">
                  <c:v>4403.6440000000002</c:v>
                </c:pt>
                <c:pt idx="11243" formatCode="0.00">
                  <c:v>4403.6530000000002</c:v>
                </c:pt>
                <c:pt idx="11244" formatCode="0.00">
                  <c:v>4403.6390000000001</c:v>
                </c:pt>
                <c:pt idx="11245" formatCode="0.00">
                  <c:v>4403.6579999999994</c:v>
                </c:pt>
                <c:pt idx="11246" formatCode="0.00">
                  <c:v>4403.6840000000002</c:v>
                </c:pt>
                <c:pt idx="11247" formatCode="0.00">
                  <c:v>4403.6459999999997</c:v>
                </c:pt>
                <c:pt idx="11248" formatCode="0.00">
                  <c:v>4403.643</c:v>
                </c:pt>
                <c:pt idx="11249" formatCode="0.00">
                  <c:v>4403.6719999999996</c:v>
                </c:pt>
                <c:pt idx="11250" formatCode="0.00">
                  <c:v>4403.63</c:v>
                </c:pt>
                <c:pt idx="11251" formatCode="0.00">
                  <c:v>4403.6089999999995</c:v>
                </c:pt>
                <c:pt idx="11252" formatCode="0.00">
                  <c:v>4403.6409999999996</c:v>
                </c:pt>
                <c:pt idx="11253" formatCode="0.00">
                  <c:v>4403.5689999999995</c:v>
                </c:pt>
                <c:pt idx="11254" formatCode="0.00">
                  <c:v>4403.6109999999999</c:v>
                </c:pt>
                <c:pt idx="11255" formatCode="0.00">
                  <c:v>4403.6629999999996</c:v>
                </c:pt>
                <c:pt idx="11256" formatCode="0.00">
                  <c:v>4403.6319999999996</c:v>
                </c:pt>
                <c:pt idx="11257" formatCode="0.00">
                  <c:v>4403.6570000000002</c:v>
                </c:pt>
                <c:pt idx="11258" formatCode="0.00">
                  <c:v>4403.683</c:v>
                </c:pt>
                <c:pt idx="11259" formatCode="0.00">
                  <c:v>4403.6260000000002</c:v>
                </c:pt>
                <c:pt idx="11260" formatCode="0.00">
                  <c:v>4403.5889999999999</c:v>
                </c:pt>
                <c:pt idx="11261" formatCode="0.00">
                  <c:v>4403.6040000000003</c:v>
                </c:pt>
                <c:pt idx="11262" formatCode="0.00">
                  <c:v>4403.5540000000001</c:v>
                </c:pt>
                <c:pt idx="11263" formatCode="0.00">
                  <c:v>4403.5419999999995</c:v>
                </c:pt>
                <c:pt idx="11264" formatCode="0.00">
                  <c:v>4403.5509999999995</c:v>
                </c:pt>
                <c:pt idx="11265" formatCode="0.00">
                  <c:v>4403.5259999999998</c:v>
                </c:pt>
                <c:pt idx="11266" formatCode="0.00">
                  <c:v>4403.5109999999995</c:v>
                </c:pt>
                <c:pt idx="11267" formatCode="0.00">
                  <c:v>4403.5289999999995</c:v>
                </c:pt>
                <c:pt idx="11268" formatCode="0.00">
                  <c:v>4403.5039999999999</c:v>
                </c:pt>
                <c:pt idx="11269" formatCode="0.00">
                  <c:v>4403.5039999999999</c:v>
                </c:pt>
                <c:pt idx="11270" formatCode="0.00">
                  <c:v>4403.5329999999994</c:v>
                </c:pt>
                <c:pt idx="11271" formatCode="0.00">
                  <c:v>4403.4880000000003</c:v>
                </c:pt>
                <c:pt idx="11272" formatCode="0.00">
                  <c:v>4403.5050000000001</c:v>
                </c:pt>
                <c:pt idx="11273" formatCode="0.00">
                  <c:v>4403.5639999999994</c:v>
                </c:pt>
                <c:pt idx="11274" formatCode="0.00">
                  <c:v>4403.5450000000001</c:v>
                </c:pt>
                <c:pt idx="11275" formatCode="0.00">
                  <c:v>4403.5219999999999</c:v>
                </c:pt>
                <c:pt idx="11276" formatCode="0.00">
                  <c:v>4403.5169999999998</c:v>
                </c:pt>
                <c:pt idx="11277" formatCode="0.00">
                  <c:v>4403.5</c:v>
                </c:pt>
                <c:pt idx="11278" formatCode="0.00">
                  <c:v>4403.5450000000001</c:v>
                </c:pt>
                <c:pt idx="11279" formatCode="0.00">
                  <c:v>4403.616</c:v>
                </c:pt>
                <c:pt idx="11280" formatCode="0.00">
                  <c:v>4403.63</c:v>
                </c:pt>
                <c:pt idx="11281" formatCode="0.00">
                  <c:v>4403.6260000000002</c:v>
                </c:pt>
                <c:pt idx="11282" formatCode="0.00">
                  <c:v>4403.6239999999998</c:v>
                </c:pt>
                <c:pt idx="11283" formatCode="0.00">
                  <c:v>4403.6309999999994</c:v>
                </c:pt>
                <c:pt idx="11284" formatCode="0.00">
                  <c:v>4403.6260000000002</c:v>
                </c:pt>
                <c:pt idx="11285" formatCode="0.00">
                  <c:v>4403.6819999999998</c:v>
                </c:pt>
                <c:pt idx="11286" formatCode="0.00">
                  <c:v>4403.6959999999999</c:v>
                </c:pt>
                <c:pt idx="11287" formatCode="0.00">
                  <c:v>4403.6869999999999</c:v>
                </c:pt>
                <c:pt idx="11288" formatCode="0.00">
                  <c:v>4403.7110000000002</c:v>
                </c:pt>
                <c:pt idx="11289" formatCode="0.00">
                  <c:v>4403.7110000000002</c:v>
                </c:pt>
                <c:pt idx="11290" formatCode="0.00">
                  <c:v>4403.7119999999995</c:v>
                </c:pt>
                <c:pt idx="11291" formatCode="0.00">
                  <c:v>4403.7470000000003</c:v>
                </c:pt>
                <c:pt idx="11292" formatCode="0.00">
                  <c:v>4403.7699999999995</c:v>
                </c:pt>
                <c:pt idx="11293" formatCode="0.00">
                  <c:v>4403.7349999999997</c:v>
                </c:pt>
                <c:pt idx="11294" formatCode="0.00">
                  <c:v>4403.6819999999998</c:v>
                </c:pt>
                <c:pt idx="11295" formatCode="0.00">
                  <c:v>4403.6620000000003</c:v>
                </c:pt>
                <c:pt idx="11296" formatCode="0.00">
                  <c:v>4403.6539999999995</c:v>
                </c:pt>
                <c:pt idx="11297" formatCode="0.00">
                  <c:v>4403.7069999999994</c:v>
                </c:pt>
                <c:pt idx="11298" formatCode="0.00">
                  <c:v>4403.71</c:v>
                </c:pt>
                <c:pt idx="11299" formatCode="0.00">
                  <c:v>4403.6949999999997</c:v>
                </c:pt>
                <c:pt idx="11300" formatCode="0.00">
                  <c:v>4403.6639999999998</c:v>
                </c:pt>
                <c:pt idx="11301" formatCode="0.00">
                  <c:v>4403.6449999999995</c:v>
                </c:pt>
                <c:pt idx="11302" formatCode="0.00">
                  <c:v>4403.6689999999999</c:v>
                </c:pt>
                <c:pt idx="11303" formatCode="0.00">
                  <c:v>4403.6589999999997</c:v>
                </c:pt>
                <c:pt idx="11304" formatCode="0.00">
                  <c:v>4403.6509999999998</c:v>
                </c:pt>
                <c:pt idx="11305" formatCode="0.00">
                  <c:v>4403.6769999999997</c:v>
                </c:pt>
                <c:pt idx="11306" formatCode="0.00">
                  <c:v>4403.63</c:v>
                </c:pt>
                <c:pt idx="11307" formatCode="0.00">
                  <c:v>4403.6089999999995</c:v>
                </c:pt>
                <c:pt idx="11308" formatCode="0.00">
                  <c:v>4403.6149999999998</c:v>
                </c:pt>
                <c:pt idx="11309" formatCode="0.00">
                  <c:v>4403.6189999999997</c:v>
                </c:pt>
                <c:pt idx="11310" formatCode="0.00">
                  <c:v>4403.616</c:v>
                </c:pt>
                <c:pt idx="11311" formatCode="0.00">
                  <c:v>4403.6109999999999</c:v>
                </c:pt>
                <c:pt idx="11312" formatCode="0.00">
                  <c:v>4403.5749999999998</c:v>
                </c:pt>
                <c:pt idx="11313" formatCode="0.00">
                  <c:v>4403.54</c:v>
                </c:pt>
                <c:pt idx="11314" formatCode="0.00">
                  <c:v>4403.549</c:v>
                </c:pt>
                <c:pt idx="11315" formatCode="0.00">
                  <c:v>4403.5360000000001</c:v>
                </c:pt>
                <c:pt idx="11316" formatCode="0.00">
                  <c:v>4403.5309999999999</c:v>
                </c:pt>
                <c:pt idx="11317" formatCode="0.00">
                  <c:v>4403.5389999999998</c:v>
                </c:pt>
                <c:pt idx="11318" formatCode="0.00">
                  <c:v>4403.5389999999998</c:v>
                </c:pt>
                <c:pt idx="11319" formatCode="0.00">
                  <c:v>4403.5190000000002</c:v>
                </c:pt>
                <c:pt idx="11320" formatCode="0.00">
                  <c:v>4403.5749999999998</c:v>
                </c:pt>
                <c:pt idx="11321" formatCode="0.00">
                  <c:v>4403.5940000000001</c:v>
                </c:pt>
                <c:pt idx="11322" formatCode="0.00">
                  <c:v>4403.585</c:v>
                </c:pt>
                <c:pt idx="11323" formatCode="0.00">
                  <c:v>4403.5779999999995</c:v>
                </c:pt>
                <c:pt idx="11324" formatCode="0.00">
                  <c:v>4403.5829999999996</c:v>
                </c:pt>
                <c:pt idx="11325" formatCode="0.00">
                  <c:v>4403.5469999999996</c:v>
                </c:pt>
                <c:pt idx="11326" formatCode="0.00">
                  <c:v>4403.5919999999996</c:v>
                </c:pt>
                <c:pt idx="11327" formatCode="0.00">
                  <c:v>4403.634</c:v>
                </c:pt>
                <c:pt idx="11328" formatCode="0.00">
                  <c:v>4403.5860000000002</c:v>
                </c:pt>
                <c:pt idx="11329" formatCode="0.00">
                  <c:v>4403.5829999999996</c:v>
                </c:pt>
                <c:pt idx="11330" formatCode="0.00">
                  <c:v>4403.5720000000001</c:v>
                </c:pt>
                <c:pt idx="11331" formatCode="0.00">
                  <c:v>4403.5259999999998</c:v>
                </c:pt>
                <c:pt idx="11332" formatCode="0.00">
                  <c:v>4403.5919999999996</c:v>
                </c:pt>
                <c:pt idx="11333" formatCode="0.00">
                  <c:v>4403.6419999999998</c:v>
                </c:pt>
                <c:pt idx="11334" formatCode="0.00">
                  <c:v>4403.63</c:v>
                </c:pt>
                <c:pt idx="11335" formatCode="0.00">
                  <c:v>4403.6459999999997</c:v>
                </c:pt>
                <c:pt idx="11336" formatCode="0.00">
                  <c:v>4403.6539999999995</c:v>
                </c:pt>
                <c:pt idx="11337" formatCode="0.00">
                  <c:v>4403.6759999999995</c:v>
                </c:pt>
                <c:pt idx="11338" formatCode="0.00">
                  <c:v>4403.7110000000002</c:v>
                </c:pt>
                <c:pt idx="11339" formatCode="0.00">
                  <c:v>4403.7529999999997</c:v>
                </c:pt>
                <c:pt idx="11340" formatCode="0.00">
                  <c:v>4403.7069999999994</c:v>
                </c:pt>
                <c:pt idx="11341" formatCode="0.00">
                  <c:v>4403.7069999999994</c:v>
                </c:pt>
                <c:pt idx="11342" formatCode="0.00">
                  <c:v>4403.7309999999998</c:v>
                </c:pt>
                <c:pt idx="11343" formatCode="0.00">
                  <c:v>4403.6629999999996</c:v>
                </c:pt>
                <c:pt idx="11344" formatCode="0.00">
                  <c:v>4403.692</c:v>
                </c:pt>
                <c:pt idx="11345" formatCode="0.00">
                  <c:v>4403.7479999999996</c:v>
                </c:pt>
                <c:pt idx="11346" formatCode="0.00">
                  <c:v>4403.7269999999999</c:v>
                </c:pt>
                <c:pt idx="11347" formatCode="0.00">
                  <c:v>4403.6809999999996</c:v>
                </c:pt>
                <c:pt idx="11348" formatCode="0.00">
                  <c:v>4403.7060000000001</c:v>
                </c:pt>
                <c:pt idx="11349" formatCode="0.00">
                  <c:v>4403.6930000000002</c:v>
                </c:pt>
                <c:pt idx="11350" formatCode="0.00">
                  <c:v>4403.7190000000001</c:v>
                </c:pt>
                <c:pt idx="11351" formatCode="0.00">
                  <c:v>4403.8339999999998</c:v>
                </c:pt>
                <c:pt idx="11352" formatCode="0.00">
                  <c:v>4403.8549999999996</c:v>
                </c:pt>
                <c:pt idx="11353" formatCode="0.00">
                  <c:v>4403.8809999999994</c:v>
                </c:pt>
                <c:pt idx="11354" formatCode="0.00">
                  <c:v>4403.8630000000003</c:v>
                </c:pt>
                <c:pt idx="11355" formatCode="0.00">
                  <c:v>4403.8119999999999</c:v>
                </c:pt>
                <c:pt idx="11356" formatCode="0.00">
                  <c:v>4403.7470000000003</c:v>
                </c:pt>
                <c:pt idx="11357" formatCode="0.00">
                  <c:v>4403.7569999999996</c:v>
                </c:pt>
                <c:pt idx="11358" formatCode="0.00">
                  <c:v>4403.7029999999995</c:v>
                </c:pt>
                <c:pt idx="11359" formatCode="0.00">
                  <c:v>4403.6689999999999</c:v>
                </c:pt>
                <c:pt idx="11360" formatCode="0.00">
                  <c:v>4403.6369999999997</c:v>
                </c:pt>
                <c:pt idx="11361" formatCode="0.00">
                  <c:v>4403.6120000000001</c:v>
                </c:pt>
                <c:pt idx="11362" formatCode="0.00">
                  <c:v>4403.6579999999994</c:v>
                </c:pt>
                <c:pt idx="11363" formatCode="0.00">
                  <c:v>4403.7209999999995</c:v>
                </c:pt>
                <c:pt idx="11364" formatCode="0.00">
                  <c:v>4403.76</c:v>
                </c:pt>
                <c:pt idx="11365" formatCode="0.00">
                  <c:v>4403.7380000000003</c:v>
                </c:pt>
                <c:pt idx="11366" formatCode="0.00">
                  <c:v>4403.7690000000002</c:v>
                </c:pt>
                <c:pt idx="11367" formatCode="0.00">
                  <c:v>4403.7380000000003</c:v>
                </c:pt>
                <c:pt idx="11368" formatCode="0.00">
                  <c:v>4403.7359999999999</c:v>
                </c:pt>
                <c:pt idx="11369" formatCode="0.00">
                  <c:v>4403.7829999999994</c:v>
                </c:pt>
                <c:pt idx="11370" formatCode="0.00">
                  <c:v>4403.7969999999996</c:v>
                </c:pt>
                <c:pt idx="11371" formatCode="0.00">
                  <c:v>4403.78</c:v>
                </c:pt>
                <c:pt idx="11372" formatCode="0.00">
                  <c:v>4403.7240000000002</c:v>
                </c:pt>
                <c:pt idx="11373" formatCode="0.00">
                  <c:v>4403.7110000000002</c:v>
                </c:pt>
                <c:pt idx="11374" formatCode="0.00">
                  <c:v>4403.7460000000001</c:v>
                </c:pt>
                <c:pt idx="11375" formatCode="0.00">
                  <c:v>4403.8289999999997</c:v>
                </c:pt>
                <c:pt idx="11376" formatCode="0.00">
                  <c:v>4403.8649999999998</c:v>
                </c:pt>
                <c:pt idx="11377" formatCode="0.00">
                  <c:v>4403.8609999999999</c:v>
                </c:pt>
                <c:pt idx="11378" formatCode="0.00">
                  <c:v>4403.8789999999999</c:v>
                </c:pt>
                <c:pt idx="11379" formatCode="0.00">
                  <c:v>4403.8459999999995</c:v>
                </c:pt>
                <c:pt idx="11380" formatCode="0.00">
                  <c:v>4403.8589999999995</c:v>
                </c:pt>
                <c:pt idx="11381" formatCode="0.00">
                  <c:v>4403.8899999999994</c:v>
                </c:pt>
                <c:pt idx="11382" formatCode="0.00">
                  <c:v>4403.902</c:v>
                </c:pt>
                <c:pt idx="11383" formatCode="0.00">
                  <c:v>4403.8980000000001</c:v>
                </c:pt>
                <c:pt idx="11384" formatCode="0.00">
                  <c:v>4403.9160000000002</c:v>
                </c:pt>
                <c:pt idx="11385" formatCode="0.00">
                  <c:v>4403.9189999999999</c:v>
                </c:pt>
                <c:pt idx="11386" formatCode="0.00">
                  <c:v>4403.8099999999995</c:v>
                </c:pt>
                <c:pt idx="11387" formatCode="0.00">
                  <c:v>4403.9129999999996</c:v>
                </c:pt>
                <c:pt idx="11388" formatCode="0.00">
                  <c:v>4403.8999999999996</c:v>
                </c:pt>
                <c:pt idx="11389" formatCode="0.00">
                  <c:v>4403.9059999999999</c:v>
                </c:pt>
                <c:pt idx="11390" formatCode="0.00">
                  <c:v>4403.8689999999997</c:v>
                </c:pt>
                <c:pt idx="11391" formatCode="0.00">
                  <c:v>4403.8429999999998</c:v>
                </c:pt>
                <c:pt idx="11392" formatCode="0.00">
                  <c:v>4403.817</c:v>
                </c:pt>
                <c:pt idx="11393" formatCode="0.00">
                  <c:v>4403.7809999999999</c:v>
                </c:pt>
                <c:pt idx="11394" formatCode="0.00">
                  <c:v>4403.7699999999995</c:v>
                </c:pt>
                <c:pt idx="11395" formatCode="0.00">
                  <c:v>4403.7510000000002</c:v>
                </c:pt>
                <c:pt idx="11396" formatCode="0.00">
                  <c:v>4403.7280000000001</c:v>
                </c:pt>
                <c:pt idx="11397" formatCode="0.00">
                  <c:v>4403.6959999999999</c:v>
                </c:pt>
                <c:pt idx="11398" formatCode="0.00">
                  <c:v>4403.7309999999998</c:v>
                </c:pt>
                <c:pt idx="11399" formatCode="0.00">
                  <c:v>4403.7460000000001</c:v>
                </c:pt>
                <c:pt idx="11400" formatCode="0.00">
                  <c:v>4403.777</c:v>
                </c:pt>
                <c:pt idx="11401" formatCode="0.00">
                  <c:v>4403.8130000000001</c:v>
                </c:pt>
                <c:pt idx="11402" formatCode="0.00">
                  <c:v>4403.7739999999994</c:v>
                </c:pt>
                <c:pt idx="11403" formatCode="0.00">
                  <c:v>4403.7889999999998</c:v>
                </c:pt>
                <c:pt idx="11404" formatCode="0.00">
                  <c:v>4403.8580000000002</c:v>
                </c:pt>
                <c:pt idx="11405" formatCode="0.00">
                  <c:v>4403.915</c:v>
                </c:pt>
                <c:pt idx="11406" formatCode="0.00">
                  <c:v>4403.9279999999999</c:v>
                </c:pt>
                <c:pt idx="11407" formatCode="0.00">
                  <c:v>4403.9059999999999</c:v>
                </c:pt>
                <c:pt idx="11408" formatCode="0.00">
                  <c:v>4403.9870000000001</c:v>
                </c:pt>
                <c:pt idx="11409" formatCode="0.00">
                  <c:v>4403.9219999999996</c:v>
                </c:pt>
                <c:pt idx="11410" formatCode="0.00">
                  <c:v>4404.0069999999996</c:v>
                </c:pt>
                <c:pt idx="11411" formatCode="0.00">
                  <c:v>4404.0419999999995</c:v>
                </c:pt>
                <c:pt idx="11412" formatCode="0.00">
                  <c:v>4404.049</c:v>
                </c:pt>
                <c:pt idx="11413" formatCode="0.00">
                  <c:v>4404.1130000000003</c:v>
                </c:pt>
                <c:pt idx="11414" formatCode="0.00">
                  <c:v>4404.0869999999995</c:v>
                </c:pt>
                <c:pt idx="11415" formatCode="0.00">
                  <c:v>4404.0739999999996</c:v>
                </c:pt>
                <c:pt idx="11416" formatCode="0.00">
                  <c:v>4404.018</c:v>
                </c:pt>
                <c:pt idx="11417" formatCode="0.00">
                  <c:v>4403.9629999999997</c:v>
                </c:pt>
                <c:pt idx="11418" formatCode="0.00">
                  <c:v>4403.8879999999999</c:v>
                </c:pt>
                <c:pt idx="11419" formatCode="0.00">
                  <c:v>4403.8599999999997</c:v>
                </c:pt>
                <c:pt idx="11420" formatCode="0.00">
                  <c:v>4403.8329999999996</c:v>
                </c:pt>
                <c:pt idx="11421" formatCode="0.00">
                  <c:v>4403.7489999999998</c:v>
                </c:pt>
                <c:pt idx="11422" formatCode="0.00">
                  <c:v>4403.8009999999995</c:v>
                </c:pt>
                <c:pt idx="11423" formatCode="0.00">
                  <c:v>4403.8329999999996</c:v>
                </c:pt>
                <c:pt idx="11424" formatCode="0.00">
                  <c:v>4403.8050000000003</c:v>
                </c:pt>
                <c:pt idx="11425" formatCode="0.00">
                  <c:v>4403.8519999999999</c:v>
                </c:pt>
                <c:pt idx="11426" formatCode="0.00">
                  <c:v>4403.8670000000002</c:v>
                </c:pt>
                <c:pt idx="11427" formatCode="0.00">
                  <c:v>4403.8310000000001</c:v>
                </c:pt>
                <c:pt idx="11428" formatCode="0.00">
                  <c:v>4403.8549999999996</c:v>
                </c:pt>
                <c:pt idx="11429" formatCode="0.00">
                  <c:v>4403.9120000000003</c:v>
                </c:pt>
                <c:pt idx="11430" formatCode="0.00">
                  <c:v>4403.92</c:v>
                </c:pt>
                <c:pt idx="11431" formatCode="0.00">
                  <c:v>4403.9439999999995</c:v>
                </c:pt>
                <c:pt idx="11432" formatCode="0.00">
                  <c:v>4403.9970000000003</c:v>
                </c:pt>
                <c:pt idx="11433" formatCode="0.00">
                  <c:v>4403.9799999999996</c:v>
                </c:pt>
                <c:pt idx="11434" formatCode="0.00">
                  <c:v>4404.0540000000001</c:v>
                </c:pt>
                <c:pt idx="11435" formatCode="0.00">
                  <c:v>4404.12</c:v>
                </c:pt>
                <c:pt idx="11436" formatCode="0.00">
                  <c:v>4404.1170000000002</c:v>
                </c:pt>
                <c:pt idx="11437" formatCode="0.00">
                  <c:v>4404.1390000000001</c:v>
                </c:pt>
                <c:pt idx="11438" formatCode="0.00">
                  <c:v>4404.125</c:v>
                </c:pt>
                <c:pt idx="11439" formatCode="0.00">
                  <c:v>4404.0909999999994</c:v>
                </c:pt>
                <c:pt idx="11440" formatCode="0.00">
                  <c:v>4404.0969999999998</c:v>
                </c:pt>
                <c:pt idx="11441" formatCode="0.00">
                  <c:v>4404.12</c:v>
                </c:pt>
                <c:pt idx="11442" formatCode="0.00">
                  <c:v>4404.058</c:v>
                </c:pt>
                <c:pt idx="11443" formatCode="0.00">
                  <c:v>4404.0289999999995</c:v>
                </c:pt>
                <c:pt idx="11444" formatCode="0.00">
                  <c:v>4404.0309999999999</c:v>
                </c:pt>
                <c:pt idx="11445" formatCode="0.00">
                  <c:v>4403.9520000000002</c:v>
                </c:pt>
                <c:pt idx="11446" formatCode="0.00">
                  <c:v>4403.93</c:v>
                </c:pt>
                <c:pt idx="11447" formatCode="0.00">
                  <c:v>4403.9520000000002</c:v>
                </c:pt>
                <c:pt idx="11448" formatCode="0.00">
                  <c:v>4403.9250000000002</c:v>
                </c:pt>
                <c:pt idx="11449" formatCode="0.00">
                  <c:v>4403.9049999999997</c:v>
                </c:pt>
                <c:pt idx="11450" formatCode="0.00">
                  <c:v>4403.8630000000003</c:v>
                </c:pt>
                <c:pt idx="11451" formatCode="0.00">
                  <c:v>4403.8139999999994</c:v>
                </c:pt>
                <c:pt idx="11452" formatCode="0.00">
                  <c:v>4403.8630000000003</c:v>
                </c:pt>
                <c:pt idx="11453" formatCode="0.00">
                  <c:v>4403.9659999999994</c:v>
                </c:pt>
                <c:pt idx="11454" formatCode="0.00">
                  <c:v>4403.9889999999996</c:v>
                </c:pt>
                <c:pt idx="11455" formatCode="0.00">
                  <c:v>4403.9769999999999</c:v>
                </c:pt>
                <c:pt idx="11456" formatCode="0.00">
                  <c:v>4403.9830000000002</c:v>
                </c:pt>
                <c:pt idx="11457" formatCode="0.00">
                  <c:v>4403.9610000000002</c:v>
                </c:pt>
                <c:pt idx="11458" formatCode="0.00">
                  <c:v>4403.96</c:v>
                </c:pt>
                <c:pt idx="11459" formatCode="0.00">
                  <c:v>4404.0209999999997</c:v>
                </c:pt>
                <c:pt idx="11460" formatCode="0.00">
                  <c:v>4404.0339999999997</c:v>
                </c:pt>
                <c:pt idx="11461" formatCode="0.00">
                  <c:v>4403.9939999999997</c:v>
                </c:pt>
                <c:pt idx="11462" formatCode="0.00">
                  <c:v>4403.8319999999994</c:v>
                </c:pt>
                <c:pt idx="11463" formatCode="0.00">
                  <c:v>4403.83</c:v>
                </c:pt>
                <c:pt idx="11464" formatCode="0.00">
                  <c:v>4403.875</c:v>
                </c:pt>
                <c:pt idx="11465" formatCode="0.00">
                  <c:v>4403.9380000000001</c:v>
                </c:pt>
                <c:pt idx="11466" formatCode="0.00">
                  <c:v>4403.9749999999995</c:v>
                </c:pt>
                <c:pt idx="11467" formatCode="0.00">
                  <c:v>4403.9780000000001</c:v>
                </c:pt>
                <c:pt idx="11468" formatCode="0.00">
                  <c:v>4403.982</c:v>
                </c:pt>
                <c:pt idx="11469" formatCode="0.00">
                  <c:v>4403.9470000000001</c:v>
                </c:pt>
                <c:pt idx="11470" formatCode="0.00">
                  <c:v>4403.9719999999998</c:v>
                </c:pt>
                <c:pt idx="11471" formatCode="0.00">
                  <c:v>4404.0109999999995</c:v>
                </c:pt>
                <c:pt idx="11472" formatCode="0.00">
                  <c:v>4404.0239999999994</c:v>
                </c:pt>
                <c:pt idx="11473" formatCode="0.00">
                  <c:v>4404.0280000000002</c:v>
                </c:pt>
                <c:pt idx="11474" formatCode="0.00">
                  <c:v>4404.0280000000002</c:v>
                </c:pt>
                <c:pt idx="11475" formatCode="0.00">
                  <c:v>4404.0039999999999</c:v>
                </c:pt>
                <c:pt idx="11476" formatCode="0.00">
                  <c:v>4404.0309999999999</c:v>
                </c:pt>
                <c:pt idx="11477" formatCode="0.00">
                  <c:v>4404.0959999999995</c:v>
                </c:pt>
                <c:pt idx="11478" formatCode="0.00">
                  <c:v>4404.1109999999999</c:v>
                </c:pt>
                <c:pt idx="11479" formatCode="0.00">
                  <c:v>4404.1229999999996</c:v>
                </c:pt>
                <c:pt idx="11480" formatCode="0.00">
                  <c:v>4404.1289999999999</c:v>
                </c:pt>
                <c:pt idx="11481" formatCode="0.00">
                  <c:v>4404.125</c:v>
                </c:pt>
                <c:pt idx="11482" formatCode="0.00">
                  <c:v>4404.1620000000003</c:v>
                </c:pt>
                <c:pt idx="11483" formatCode="0.00">
                  <c:v>4404.1729999999998</c:v>
                </c:pt>
                <c:pt idx="11484" formatCode="0.00">
                  <c:v>4404.232</c:v>
                </c:pt>
                <c:pt idx="11485" formatCode="0.00">
                  <c:v>4404.3159999999998</c:v>
                </c:pt>
                <c:pt idx="11486" formatCode="0.00">
                  <c:v>4404.2389999999996</c:v>
                </c:pt>
                <c:pt idx="11487" formatCode="0.00">
                  <c:v>4404.3109999999997</c:v>
                </c:pt>
                <c:pt idx="11488" formatCode="0.00">
                  <c:v>4404.4470000000001</c:v>
                </c:pt>
                <c:pt idx="11489" formatCode="0.00">
                  <c:v>4404.5450000000001</c:v>
                </c:pt>
                <c:pt idx="11490" formatCode="0.00">
                  <c:v>4404.7139999999999</c:v>
                </c:pt>
                <c:pt idx="11491" formatCode="0.00">
                  <c:v>4404.9459999999999</c:v>
                </c:pt>
                <c:pt idx="11492" formatCode="0.00">
                  <c:v>4405.1849999999995</c:v>
                </c:pt>
                <c:pt idx="11493" formatCode="0.00">
                  <c:v>4405.4110000000001</c:v>
                </c:pt>
                <c:pt idx="11494" formatCode="0.00">
                  <c:v>4405.6620000000003</c:v>
                </c:pt>
                <c:pt idx="11495" formatCode="0.00">
                  <c:v>4405.8530000000001</c:v>
                </c:pt>
                <c:pt idx="11496" formatCode="0.00">
                  <c:v>4405.9520000000002</c:v>
                </c:pt>
                <c:pt idx="11497" formatCode="0.00">
                  <c:v>4406.1319999999996</c:v>
                </c:pt>
                <c:pt idx="11498" formatCode="0.00">
                  <c:v>4406.3409999999994</c:v>
                </c:pt>
                <c:pt idx="11499" formatCode="0.00">
                  <c:v>4406.6409999999996</c:v>
                </c:pt>
                <c:pt idx="11500" formatCode="0.00">
                  <c:v>4407.0169999999998</c:v>
                </c:pt>
                <c:pt idx="11501" formatCode="0.00">
                  <c:v>4407.2240000000002</c:v>
                </c:pt>
                <c:pt idx="11502" formatCode="0.00">
                  <c:v>4407.3909999999996</c:v>
                </c:pt>
                <c:pt idx="11503" formatCode="0.00">
                  <c:v>4407.5550000000003</c:v>
                </c:pt>
                <c:pt idx="11504" formatCode="0.00">
                  <c:v>4407.5619999999999</c:v>
                </c:pt>
                <c:pt idx="11505" formatCode="0.00">
                  <c:v>4407.6130000000003</c:v>
                </c:pt>
                <c:pt idx="11506" formatCode="0.00">
                  <c:v>4407.8189999999995</c:v>
                </c:pt>
                <c:pt idx="11507" formatCode="0.00">
                  <c:v>4407.9610000000002</c:v>
                </c:pt>
                <c:pt idx="11508" formatCode="0.00">
                  <c:v>4408.0379999999996</c:v>
                </c:pt>
                <c:pt idx="11509" formatCode="0.00">
                  <c:v>4408.1669999999995</c:v>
                </c:pt>
                <c:pt idx="11510" formatCode="0.00">
                  <c:v>4408.3189999999995</c:v>
                </c:pt>
                <c:pt idx="11511" formatCode="0.00">
                  <c:v>4408.43</c:v>
                </c:pt>
                <c:pt idx="11512" formatCode="0.00">
                  <c:v>4408.5509999999995</c:v>
                </c:pt>
                <c:pt idx="11513" formatCode="0.00">
                  <c:v>4408.5909999999994</c:v>
                </c:pt>
                <c:pt idx="11514" formatCode="0.00">
                  <c:v>4408.6109999999999</c:v>
                </c:pt>
                <c:pt idx="11515" formatCode="0.00">
                  <c:v>4408.6790000000001</c:v>
                </c:pt>
                <c:pt idx="11516" formatCode="0.00">
                  <c:v>4408.5919999999996</c:v>
                </c:pt>
                <c:pt idx="11517" formatCode="0.00">
                  <c:v>4408.5659999999998</c:v>
                </c:pt>
                <c:pt idx="11518" formatCode="0.00">
                  <c:v>4408.549</c:v>
                </c:pt>
                <c:pt idx="11519" formatCode="0.00">
                  <c:v>4408.5810000000001</c:v>
                </c:pt>
                <c:pt idx="11520" formatCode="0.00">
                  <c:v>4408.607</c:v>
                </c:pt>
                <c:pt idx="11521" formatCode="0.00">
                  <c:v>4408.6509999999998</c:v>
                </c:pt>
                <c:pt idx="11522" formatCode="0.00">
                  <c:v>4408.6939999999995</c:v>
                </c:pt>
                <c:pt idx="11523" formatCode="0.00">
                  <c:v>4408.6559999999999</c:v>
                </c:pt>
                <c:pt idx="11524" formatCode="0.00">
                  <c:v>4408.6620000000003</c:v>
                </c:pt>
                <c:pt idx="11525" formatCode="0.00">
                  <c:v>4408.7309999999998</c:v>
                </c:pt>
                <c:pt idx="11526" formatCode="0.00">
                  <c:v>4408.7119999999995</c:v>
                </c:pt>
                <c:pt idx="11527" formatCode="0.00">
                  <c:v>4408.7</c:v>
                </c:pt>
                <c:pt idx="11528" formatCode="0.00">
                  <c:v>4408.7049999999999</c:v>
                </c:pt>
                <c:pt idx="11529" formatCode="0.00">
                  <c:v>4408.6269999999995</c:v>
                </c:pt>
                <c:pt idx="11530" formatCode="0.00">
                  <c:v>4408.5969999999998</c:v>
                </c:pt>
                <c:pt idx="11531" formatCode="0.00">
                  <c:v>4408.625</c:v>
                </c:pt>
                <c:pt idx="11532" formatCode="0.00">
                  <c:v>4408.5479999999998</c:v>
                </c:pt>
                <c:pt idx="11533" formatCode="0.00">
                  <c:v>4408.4960000000001</c:v>
                </c:pt>
                <c:pt idx="11534" formatCode="0.00">
                  <c:v>4408.4749999999995</c:v>
                </c:pt>
                <c:pt idx="11535" formatCode="0.00">
                  <c:v>4408.4259999999995</c:v>
                </c:pt>
                <c:pt idx="11536" formatCode="0.00">
                  <c:v>4408.4039999999995</c:v>
                </c:pt>
                <c:pt idx="11537" formatCode="0.00">
                  <c:v>4408.4259999999995</c:v>
                </c:pt>
                <c:pt idx="11538" formatCode="0.00">
                  <c:v>4408.3940000000002</c:v>
                </c:pt>
                <c:pt idx="11539" formatCode="0.00">
                  <c:v>4408.308</c:v>
                </c:pt>
                <c:pt idx="11540" formatCode="0.00">
                  <c:v>4408.1350000000002</c:v>
                </c:pt>
                <c:pt idx="11541" formatCode="0.00">
                  <c:v>4408.107</c:v>
                </c:pt>
                <c:pt idx="11542" formatCode="0.00">
                  <c:v>4408.1239999999998</c:v>
                </c:pt>
                <c:pt idx="11543" formatCode="0.00">
                  <c:v>4408.125</c:v>
                </c:pt>
                <c:pt idx="11544" formatCode="0.00">
                  <c:v>4408.0940000000001</c:v>
                </c:pt>
                <c:pt idx="11545" formatCode="0.00">
                  <c:v>4407.9970000000003</c:v>
                </c:pt>
                <c:pt idx="11546" formatCode="0.00">
                  <c:v>4407.9470000000001</c:v>
                </c:pt>
                <c:pt idx="11547" formatCode="0.00">
                  <c:v>4407.8959999999997</c:v>
                </c:pt>
                <c:pt idx="11548" formatCode="0.00">
                  <c:v>4407.7739999999994</c:v>
                </c:pt>
                <c:pt idx="11549" formatCode="0.00">
                  <c:v>4407.8069999999998</c:v>
                </c:pt>
                <c:pt idx="11550" formatCode="0.00">
                  <c:v>4407.835</c:v>
                </c:pt>
                <c:pt idx="11551" formatCode="0.00">
                  <c:v>4407.7839999999997</c:v>
                </c:pt>
                <c:pt idx="11552" formatCode="0.00">
                  <c:v>4407.6869999999999</c:v>
                </c:pt>
                <c:pt idx="11553" formatCode="0.00">
                  <c:v>4407.6189999999997</c:v>
                </c:pt>
                <c:pt idx="11554" formatCode="0.00">
                  <c:v>4407.6089999999995</c:v>
                </c:pt>
                <c:pt idx="11555" formatCode="0.00">
                  <c:v>4407.5999999999995</c:v>
                </c:pt>
                <c:pt idx="11556" formatCode="0.00">
                  <c:v>4407.5819999999994</c:v>
                </c:pt>
                <c:pt idx="11557" formatCode="0.00">
                  <c:v>4407.5339999999997</c:v>
                </c:pt>
                <c:pt idx="11558" formatCode="0.00">
                  <c:v>4407.518</c:v>
                </c:pt>
                <c:pt idx="11559" formatCode="0.00">
                  <c:v>4407.4939999999997</c:v>
                </c:pt>
                <c:pt idx="11560" formatCode="0.00">
                  <c:v>4407.49</c:v>
                </c:pt>
                <c:pt idx="11561" formatCode="0.00">
                  <c:v>4407.5</c:v>
                </c:pt>
                <c:pt idx="11562" formatCode="0.00">
                  <c:v>4407.5079999999998</c:v>
                </c:pt>
                <c:pt idx="11563" formatCode="0.00">
                  <c:v>4407.46</c:v>
                </c:pt>
                <c:pt idx="11564" formatCode="0.00">
                  <c:v>4407.34</c:v>
                </c:pt>
                <c:pt idx="11565" formatCode="0.00">
                  <c:v>4407.3530000000001</c:v>
                </c:pt>
                <c:pt idx="11566" formatCode="0.00">
                  <c:v>4407.3949999999995</c:v>
                </c:pt>
                <c:pt idx="11567" formatCode="0.00">
                  <c:v>4407.4139999999998</c:v>
                </c:pt>
                <c:pt idx="11568" formatCode="0.00">
                  <c:v>4407.4430000000002</c:v>
                </c:pt>
                <c:pt idx="11569" formatCode="0.00">
                  <c:v>4407.4529999999995</c:v>
                </c:pt>
                <c:pt idx="11570" formatCode="0.00">
                  <c:v>4407.473</c:v>
                </c:pt>
                <c:pt idx="11571" formatCode="0.00">
                  <c:v>4407.4949999999999</c:v>
                </c:pt>
                <c:pt idx="11572" formatCode="0.00">
                  <c:v>4407.4830000000002</c:v>
                </c:pt>
                <c:pt idx="11573" formatCode="0.00">
                  <c:v>4407.585</c:v>
                </c:pt>
                <c:pt idx="11574" formatCode="0.00">
                  <c:v>4407.6889999999994</c:v>
                </c:pt>
                <c:pt idx="11575" formatCode="0.00">
                  <c:v>4407.768</c:v>
                </c:pt>
                <c:pt idx="11576" formatCode="0.00">
                  <c:v>4407.8980000000001</c:v>
                </c:pt>
                <c:pt idx="11577" formatCode="0.00">
                  <c:v>4408.165</c:v>
                </c:pt>
                <c:pt idx="11578" formatCode="0.00">
                  <c:v>4408.2780000000002</c:v>
                </c:pt>
                <c:pt idx="11579" formatCode="0.00">
                  <c:v>4386.0159999999996</c:v>
                </c:pt>
                <c:pt idx="11580" formatCode="0.00">
                  <c:v>4385.9960000000001</c:v>
                </c:pt>
                <c:pt idx="11581" formatCode="0.00">
                  <c:v>4386.0010000000002</c:v>
                </c:pt>
                <c:pt idx="11582" formatCode="0.00">
                  <c:v>4386.0239999999994</c:v>
                </c:pt>
                <c:pt idx="11583" formatCode="0.00">
                  <c:v>4385.9849999999997</c:v>
                </c:pt>
                <c:pt idx="11584" formatCode="0.00">
                  <c:v>4385.9589999999998</c:v>
                </c:pt>
                <c:pt idx="11585" formatCode="0.00">
                  <c:v>4385.9719999999998</c:v>
                </c:pt>
                <c:pt idx="11586" formatCode="0.00">
                  <c:v>4385.9870000000001</c:v>
                </c:pt>
                <c:pt idx="11587" formatCode="0.00">
                  <c:v>4385.9870000000001</c:v>
                </c:pt>
                <c:pt idx="11588" formatCode="0.00">
                  <c:v>4405.1449999999995</c:v>
                </c:pt>
                <c:pt idx="11589" formatCode="0.00">
                  <c:v>4406.4859999999999</c:v>
                </c:pt>
                <c:pt idx="11590" formatCode="0.00">
                  <c:v>4407.2309999999998</c:v>
                </c:pt>
                <c:pt idx="11591" formatCode="0.00">
                  <c:v>4407.6759999999995</c:v>
                </c:pt>
                <c:pt idx="11592" formatCode="0.00">
                  <c:v>4407.933</c:v>
                </c:pt>
                <c:pt idx="11593" formatCode="0.00">
                  <c:v>4408.1859999999997</c:v>
                </c:pt>
                <c:pt idx="11594" formatCode="0.00">
                  <c:v>4408.38</c:v>
                </c:pt>
                <c:pt idx="11595" formatCode="0.00">
                  <c:v>4408.5109999999995</c:v>
                </c:pt>
                <c:pt idx="11596" formatCode="0.00">
                  <c:v>4408.674</c:v>
                </c:pt>
                <c:pt idx="11597" formatCode="0.00">
                  <c:v>4408.768</c:v>
                </c:pt>
                <c:pt idx="11598" formatCode="0.00">
                  <c:v>4408.8050000000003</c:v>
                </c:pt>
                <c:pt idx="11599" formatCode="0.00">
                  <c:v>4408.7829999999994</c:v>
                </c:pt>
                <c:pt idx="11600" formatCode="0.00">
                  <c:v>4408.84</c:v>
                </c:pt>
                <c:pt idx="11601" formatCode="0.00">
                  <c:v>4408.8209999999999</c:v>
                </c:pt>
                <c:pt idx="11602" formatCode="0.00">
                  <c:v>4408.8980000000001</c:v>
                </c:pt>
                <c:pt idx="11603" formatCode="0.00">
                  <c:v>4408.9479999999994</c:v>
                </c:pt>
                <c:pt idx="11604" formatCode="0.00">
                  <c:v>4408.902</c:v>
                </c:pt>
                <c:pt idx="11605" formatCode="0.00">
                  <c:v>4408.8769999999995</c:v>
                </c:pt>
                <c:pt idx="11606" formatCode="0.00">
                  <c:v>4408.8389999999999</c:v>
                </c:pt>
                <c:pt idx="11607" formatCode="0.00">
                  <c:v>4408.8019999999997</c:v>
                </c:pt>
                <c:pt idx="11608" formatCode="0.00">
                  <c:v>4408.8270000000002</c:v>
                </c:pt>
                <c:pt idx="11609" formatCode="0.00">
                  <c:v>4408.8620000000001</c:v>
                </c:pt>
                <c:pt idx="11610" formatCode="0.00">
                  <c:v>4408.768</c:v>
                </c:pt>
                <c:pt idx="11611" formatCode="0.00">
                  <c:v>4408.585</c:v>
                </c:pt>
                <c:pt idx="11612" formatCode="0.00">
                  <c:v>4408.5339999999997</c:v>
                </c:pt>
                <c:pt idx="11613" formatCode="0.00">
                  <c:v>4408.4489999999996</c:v>
                </c:pt>
                <c:pt idx="11614" formatCode="0.00">
                  <c:v>4408.4030000000002</c:v>
                </c:pt>
                <c:pt idx="11615" formatCode="0.00">
                  <c:v>4408.0550000000003</c:v>
                </c:pt>
                <c:pt idx="11616" formatCode="0.00">
                  <c:v>4408.3139999999994</c:v>
                </c:pt>
                <c:pt idx="11617" formatCode="0.00">
                  <c:v>4408.2339999999995</c:v>
                </c:pt>
                <c:pt idx="11618" formatCode="0.00">
                  <c:v>4408.0389999999998</c:v>
                </c:pt>
                <c:pt idx="11619" formatCode="0.00">
                  <c:v>4407.9939999999997</c:v>
                </c:pt>
                <c:pt idx="11620" formatCode="0.00">
                  <c:v>4385.9979999999996</c:v>
                </c:pt>
                <c:pt idx="11621" formatCode="0.00">
                  <c:v>4386.0370000000003</c:v>
                </c:pt>
                <c:pt idx="11622" formatCode="0.00">
                  <c:v>4385.9889999999996</c:v>
                </c:pt>
                <c:pt idx="11623" formatCode="0.00">
                  <c:v>4386.0010000000002</c:v>
                </c:pt>
                <c:pt idx="11624" formatCode="0.00">
                  <c:v>4386.0140000000001</c:v>
                </c:pt>
                <c:pt idx="11625" formatCode="0.00">
                  <c:v>4386.0069999999996</c:v>
                </c:pt>
                <c:pt idx="11626" formatCode="0.00">
                  <c:v>4385.99</c:v>
                </c:pt>
                <c:pt idx="11627" formatCode="0.00">
                  <c:v>4401.6710000000003</c:v>
                </c:pt>
                <c:pt idx="11628" formatCode="0.00">
                  <c:v>4404.72</c:v>
                </c:pt>
                <c:pt idx="11629" formatCode="0.00">
                  <c:v>4405.402</c:v>
                </c:pt>
                <c:pt idx="11630" formatCode="0.00">
                  <c:v>4405.6759999999995</c:v>
                </c:pt>
                <c:pt idx="11631" formatCode="0.00">
                  <c:v>4405.9939999999997</c:v>
                </c:pt>
                <c:pt idx="11632" formatCode="0.00">
                  <c:v>4406.2420000000002</c:v>
                </c:pt>
                <c:pt idx="11633" formatCode="0.00">
                  <c:v>4406.4880000000003</c:v>
                </c:pt>
                <c:pt idx="11634" formatCode="0.00">
                  <c:v>4406.6419999999998</c:v>
                </c:pt>
                <c:pt idx="11635" formatCode="0.00">
                  <c:v>4406.6939999999995</c:v>
                </c:pt>
                <c:pt idx="11636" formatCode="0.00">
                  <c:v>4406.848</c:v>
                </c:pt>
                <c:pt idx="11637" formatCode="0.00">
                  <c:v>4406.8689999999997</c:v>
                </c:pt>
                <c:pt idx="11638" formatCode="0.00">
                  <c:v>4406.9589999999998</c:v>
                </c:pt>
                <c:pt idx="11639" formatCode="0.00">
                  <c:v>4407.1179999999995</c:v>
                </c:pt>
                <c:pt idx="11640" formatCode="0.00">
                  <c:v>4407.22</c:v>
                </c:pt>
                <c:pt idx="11641" formatCode="0.00">
                  <c:v>4407.2470000000003</c:v>
                </c:pt>
                <c:pt idx="11642" formatCode="0.00">
                  <c:v>4407.1710000000003</c:v>
                </c:pt>
                <c:pt idx="11643" formatCode="0.00">
                  <c:v>4407.2519999999995</c:v>
                </c:pt>
                <c:pt idx="11644" formatCode="0.00">
                  <c:v>4407.34</c:v>
                </c:pt>
                <c:pt idx="11645" formatCode="0.00">
                  <c:v>4407.4079999999994</c:v>
                </c:pt>
                <c:pt idx="11646" formatCode="0.00">
                  <c:v>4407.473</c:v>
                </c:pt>
                <c:pt idx="11647" formatCode="0.00">
                  <c:v>4407.4489999999996</c:v>
                </c:pt>
                <c:pt idx="11648" formatCode="0.00">
                  <c:v>4407.4809999999998</c:v>
                </c:pt>
                <c:pt idx="11649" formatCode="0.00">
                  <c:v>4407.4769999999999</c:v>
                </c:pt>
                <c:pt idx="11650" formatCode="0.00">
                  <c:v>4407.5190000000002</c:v>
                </c:pt>
                <c:pt idx="11651" formatCode="0.00">
                  <c:v>4407.5599999999995</c:v>
                </c:pt>
                <c:pt idx="11652" formatCode="0.00">
                  <c:v>4407.59</c:v>
                </c:pt>
                <c:pt idx="11653" formatCode="0.00">
                  <c:v>4407.5889999999999</c:v>
                </c:pt>
                <c:pt idx="11654" formatCode="0.00">
                  <c:v>4407.4449999999997</c:v>
                </c:pt>
                <c:pt idx="11655" formatCode="0.00">
                  <c:v>4407.4749999999995</c:v>
                </c:pt>
                <c:pt idx="11656" formatCode="0.00">
                  <c:v>4407.5469999999996</c:v>
                </c:pt>
                <c:pt idx="11657" formatCode="0.00">
                  <c:v>4407.5599999999995</c:v>
                </c:pt>
                <c:pt idx="11658" formatCode="0.00">
                  <c:v>4407.576</c:v>
                </c:pt>
                <c:pt idx="11659" formatCode="0.00">
                  <c:v>4407.5569999999998</c:v>
                </c:pt>
                <c:pt idx="11660" formatCode="0.00">
                  <c:v>4407.5990000000002</c:v>
                </c:pt>
                <c:pt idx="11661" formatCode="0.00">
                  <c:v>4407.598</c:v>
                </c:pt>
                <c:pt idx="11662" formatCode="0.00">
                  <c:v>4407.6309999999994</c:v>
                </c:pt>
                <c:pt idx="11663" formatCode="0.00">
                  <c:v>4407.6379999999999</c:v>
                </c:pt>
                <c:pt idx="11664" formatCode="0.00">
                  <c:v>4407.5959999999995</c:v>
                </c:pt>
                <c:pt idx="11665" formatCode="0.00">
                  <c:v>4407.5829999999996</c:v>
                </c:pt>
                <c:pt idx="11666" formatCode="0.00">
                  <c:v>4407.4160000000002</c:v>
                </c:pt>
                <c:pt idx="11667" formatCode="0.00">
                  <c:v>4407.415</c:v>
                </c:pt>
                <c:pt idx="11668" formatCode="0.00">
                  <c:v>4407.4849999999997</c:v>
                </c:pt>
                <c:pt idx="11669" formatCode="0.00">
                  <c:v>4407.5029999999997</c:v>
                </c:pt>
                <c:pt idx="11670" formatCode="0.00">
                  <c:v>4407.482</c:v>
                </c:pt>
                <c:pt idx="11671" formatCode="0.00">
                  <c:v>4407.4470000000001</c:v>
                </c:pt>
                <c:pt idx="11672" formatCode="0.00">
                  <c:v>4407.491</c:v>
                </c:pt>
                <c:pt idx="11673" formatCode="0.00">
                  <c:v>4407.4179999999997</c:v>
                </c:pt>
                <c:pt idx="11674" formatCode="0.00">
                  <c:v>4407.518</c:v>
                </c:pt>
                <c:pt idx="11675" formatCode="0.00">
                  <c:v>4407.5969999999998</c:v>
                </c:pt>
                <c:pt idx="11676" formatCode="0.00">
                  <c:v>4407.6210000000001</c:v>
                </c:pt>
                <c:pt idx="11677" formatCode="0.00">
                  <c:v>4407.6319999999996</c:v>
                </c:pt>
                <c:pt idx="11678" formatCode="0.00">
                  <c:v>4407.5079999999998</c:v>
                </c:pt>
                <c:pt idx="11679" formatCode="0.00">
                  <c:v>4407.2709999999997</c:v>
                </c:pt>
                <c:pt idx="11680" formatCode="0.00">
                  <c:v>4407.1750000000002</c:v>
                </c:pt>
                <c:pt idx="11681" formatCode="0.00">
                  <c:v>4407.1779999999999</c:v>
                </c:pt>
                <c:pt idx="11682" formatCode="0.00">
                  <c:v>4407.57</c:v>
                </c:pt>
                <c:pt idx="11683" formatCode="0.00">
                  <c:v>4407.6399999999994</c:v>
                </c:pt>
                <c:pt idx="11684" formatCode="0.00">
                  <c:v>4407.915</c:v>
                </c:pt>
                <c:pt idx="11685" formatCode="0.00">
                  <c:v>4408.1449999999995</c:v>
                </c:pt>
                <c:pt idx="11686" formatCode="0.00">
                  <c:v>4408.1170000000002</c:v>
                </c:pt>
                <c:pt idx="11687" formatCode="0.00">
                  <c:v>4408.5379999999996</c:v>
                </c:pt>
                <c:pt idx="11688" formatCode="0.00">
                  <c:v>4408.6049999999996</c:v>
                </c:pt>
                <c:pt idx="11689" formatCode="0.00">
                  <c:v>4408.6939999999995</c:v>
                </c:pt>
                <c:pt idx="11690" formatCode="0.00">
                  <c:v>4408.6419999999998</c:v>
                </c:pt>
                <c:pt idx="11691" formatCode="0.00">
                  <c:v>4408.7110000000002</c:v>
                </c:pt>
                <c:pt idx="11692" formatCode="0.00">
                  <c:v>4408.9389999999994</c:v>
                </c:pt>
                <c:pt idx="11693" formatCode="0.00">
                  <c:v>4409.1210000000001</c:v>
                </c:pt>
                <c:pt idx="11694" formatCode="0.00">
                  <c:v>4409.2049999999999</c:v>
                </c:pt>
                <c:pt idx="11695" formatCode="0.00">
                  <c:v>4409.2449999999999</c:v>
                </c:pt>
                <c:pt idx="11696" formatCode="0.00">
                  <c:v>4409.38</c:v>
                </c:pt>
                <c:pt idx="11697" formatCode="0.00">
                  <c:v>4409.3499999999995</c:v>
                </c:pt>
                <c:pt idx="11698" formatCode="0.00">
                  <c:v>4409.3940000000002</c:v>
                </c:pt>
                <c:pt idx="11699" formatCode="0.00">
                  <c:v>4409.4589999999998</c:v>
                </c:pt>
                <c:pt idx="11700" formatCode="0.00">
                  <c:v>4409.5639999999994</c:v>
                </c:pt>
                <c:pt idx="11701" formatCode="0.00">
                  <c:v>4409.6109999999999</c:v>
                </c:pt>
                <c:pt idx="11702" formatCode="0.00">
                  <c:v>4409.5519999999997</c:v>
                </c:pt>
                <c:pt idx="11703" formatCode="0.00">
                  <c:v>4409.62</c:v>
                </c:pt>
                <c:pt idx="11704" formatCode="0.00">
                  <c:v>4409.7370000000001</c:v>
                </c:pt>
                <c:pt idx="11705" formatCode="0.00">
                  <c:v>4409.8220000000001</c:v>
                </c:pt>
                <c:pt idx="11706" formatCode="0.00">
                  <c:v>4409.8630000000003</c:v>
                </c:pt>
                <c:pt idx="11707" formatCode="0.00">
                  <c:v>4409.8720000000003</c:v>
                </c:pt>
                <c:pt idx="11708" formatCode="0.00">
                  <c:v>4409.9839999999995</c:v>
                </c:pt>
                <c:pt idx="11709" formatCode="0.00">
                  <c:v>4410</c:v>
                </c:pt>
                <c:pt idx="11710" formatCode="0.00">
                  <c:v>4410.0519999999997</c:v>
                </c:pt>
                <c:pt idx="11711" formatCode="0.00">
                  <c:v>4410.1179999999995</c:v>
                </c:pt>
                <c:pt idx="11712" formatCode="0.00">
                  <c:v>4410.0280000000002</c:v>
                </c:pt>
                <c:pt idx="11713" formatCode="0.00">
                  <c:v>4409.9219999999996</c:v>
                </c:pt>
                <c:pt idx="11714" formatCode="0.00">
                  <c:v>4409.8509999999997</c:v>
                </c:pt>
                <c:pt idx="11715" formatCode="0.00">
                  <c:v>4409.79</c:v>
                </c:pt>
                <c:pt idx="11716" formatCode="0.00">
                  <c:v>4409.7659999999996</c:v>
                </c:pt>
                <c:pt idx="11717" formatCode="0.00">
                  <c:v>4409.7629999999999</c:v>
                </c:pt>
                <c:pt idx="11718" formatCode="0.00">
                  <c:v>4409.7020000000002</c:v>
                </c:pt>
                <c:pt idx="11719" formatCode="0.00">
                  <c:v>4409.5339999999997</c:v>
                </c:pt>
                <c:pt idx="11720" formatCode="0.00">
                  <c:v>4409.5109999999995</c:v>
                </c:pt>
                <c:pt idx="11721" formatCode="0.00">
                  <c:v>4409.4229999999998</c:v>
                </c:pt>
                <c:pt idx="11722" formatCode="0.00">
                  <c:v>4409.424</c:v>
                </c:pt>
                <c:pt idx="11723" formatCode="0.00">
                  <c:v>4409.4070000000002</c:v>
                </c:pt>
                <c:pt idx="11724" formatCode="0.00">
                  <c:v>4409.3729999999996</c:v>
                </c:pt>
                <c:pt idx="11725" formatCode="0.00">
                  <c:v>4409.2969999999996</c:v>
                </c:pt>
                <c:pt idx="11726" formatCode="0.00">
                  <c:v>4409.2730000000001</c:v>
                </c:pt>
                <c:pt idx="11727" formatCode="0.00">
                  <c:v>4409.223</c:v>
                </c:pt>
                <c:pt idx="11728" formatCode="0.00">
                  <c:v>4409.1570000000002</c:v>
                </c:pt>
                <c:pt idx="11729" formatCode="0.00">
                  <c:v>4409.1629999999996</c:v>
                </c:pt>
                <c:pt idx="11730" formatCode="0.00">
                  <c:v>4409.1549999999997</c:v>
                </c:pt>
                <c:pt idx="11731" formatCode="0.00">
                  <c:v>4409.0360000000001</c:v>
                </c:pt>
                <c:pt idx="11732" formatCode="0.00">
                  <c:v>4409.0590000000002</c:v>
                </c:pt>
                <c:pt idx="11733" formatCode="0.00">
                  <c:v>4408.817</c:v>
                </c:pt>
                <c:pt idx="11734" formatCode="0.00">
                  <c:v>4408.893</c:v>
                </c:pt>
                <c:pt idx="11735" formatCode="0.00">
                  <c:v>4408.7950000000001</c:v>
                </c:pt>
                <c:pt idx="11736" formatCode="0.00">
                  <c:v>4408.7460000000001</c:v>
                </c:pt>
                <c:pt idx="11737" formatCode="0.00">
                  <c:v>4408.6509999999998</c:v>
                </c:pt>
                <c:pt idx="11738" formatCode="0.00">
                  <c:v>4408.4470000000001</c:v>
                </c:pt>
                <c:pt idx="11739" formatCode="0.00">
                  <c:v>4408.3040000000001</c:v>
                </c:pt>
                <c:pt idx="11740" formatCode="0.00">
                  <c:v>4408.3339999999998</c:v>
                </c:pt>
                <c:pt idx="11741" formatCode="0.00">
                  <c:v>4386.018</c:v>
                </c:pt>
                <c:pt idx="11742" formatCode="0.00">
                  <c:v>4386.0259999999998</c:v>
                </c:pt>
                <c:pt idx="11743" formatCode="0.00">
                  <c:v>4386.0069999999996</c:v>
                </c:pt>
                <c:pt idx="11744" formatCode="0.00">
                  <c:v>4386.0329999999994</c:v>
                </c:pt>
                <c:pt idx="11745" formatCode="0.00">
                  <c:v>4386.0069999999996</c:v>
                </c:pt>
                <c:pt idx="11746" formatCode="0.00">
                  <c:v>4385.9929999999995</c:v>
                </c:pt>
                <c:pt idx="11747" formatCode="0.00">
                  <c:v>4386.0169999999998</c:v>
                </c:pt>
                <c:pt idx="11748" formatCode="0.00">
                  <c:v>4386.0149999999994</c:v>
                </c:pt>
                <c:pt idx="11749" formatCode="0.00">
                  <c:v>4386.0169999999998</c:v>
                </c:pt>
                <c:pt idx="11750" formatCode="0.00">
                  <c:v>4386.0389999999998</c:v>
                </c:pt>
                <c:pt idx="11751" formatCode="0.00">
                  <c:v>4386.0129999999999</c:v>
                </c:pt>
                <c:pt idx="11752" formatCode="0.00">
                  <c:v>4386.009</c:v>
                </c:pt>
                <c:pt idx="11753" formatCode="0.00">
                  <c:v>4385.9939999999997</c:v>
                </c:pt>
                <c:pt idx="11754" formatCode="0.00">
                  <c:v>4386.0059999999994</c:v>
                </c:pt>
                <c:pt idx="11755" formatCode="0.00">
                  <c:v>4385.9979999999996</c:v>
                </c:pt>
                <c:pt idx="11756" formatCode="0.00">
                  <c:v>4403.4979999999996</c:v>
                </c:pt>
                <c:pt idx="11757" formatCode="0.00">
                  <c:v>4404.8069999999998</c:v>
                </c:pt>
                <c:pt idx="11758" formatCode="0.00">
                  <c:v>4405.5010000000002</c:v>
                </c:pt>
                <c:pt idx="11759" formatCode="0.00">
                  <c:v>4405.9210000000003</c:v>
                </c:pt>
                <c:pt idx="11760" formatCode="0.00">
                  <c:v>4406.2389999999996</c:v>
                </c:pt>
                <c:pt idx="11761" formatCode="0.00">
                  <c:v>4406.5069999999996</c:v>
                </c:pt>
                <c:pt idx="11762" formatCode="0.00">
                  <c:v>4406.5959999999995</c:v>
                </c:pt>
                <c:pt idx="11763" formatCode="0.00">
                  <c:v>4406.4790000000003</c:v>
                </c:pt>
                <c:pt idx="11764" formatCode="0.00">
                  <c:v>4406.7</c:v>
                </c:pt>
                <c:pt idx="11765" formatCode="0.00">
                  <c:v>4407.0149999999994</c:v>
                </c:pt>
                <c:pt idx="11766" formatCode="0.00">
                  <c:v>4407.0990000000002</c:v>
                </c:pt>
                <c:pt idx="11767" formatCode="0.00">
                  <c:v>4407.1239999999998</c:v>
                </c:pt>
                <c:pt idx="11768" formatCode="0.00">
                  <c:v>4407.2510000000002</c:v>
                </c:pt>
                <c:pt idx="11769" formatCode="0.00">
                  <c:v>4407.2470000000003</c:v>
                </c:pt>
                <c:pt idx="11770" formatCode="0.00">
                  <c:v>4407.3310000000001</c:v>
                </c:pt>
                <c:pt idx="11771" formatCode="0.00">
                  <c:v>4407.4120000000003</c:v>
                </c:pt>
                <c:pt idx="11772" formatCode="0.00">
                  <c:v>4407.4169999999995</c:v>
                </c:pt>
                <c:pt idx="11773" formatCode="0.00">
                  <c:v>4407.4539999999997</c:v>
                </c:pt>
                <c:pt idx="11774" formatCode="0.00">
                  <c:v>4407.317</c:v>
                </c:pt>
                <c:pt idx="11775" formatCode="0.00">
                  <c:v>4407.3279999999995</c:v>
                </c:pt>
                <c:pt idx="11776" formatCode="0.00">
                  <c:v>4407.3890000000001</c:v>
                </c:pt>
                <c:pt idx="11777" formatCode="0.00">
                  <c:v>4407.4039999999995</c:v>
                </c:pt>
                <c:pt idx="11778" formatCode="0.00">
                  <c:v>4407.3859999999995</c:v>
                </c:pt>
                <c:pt idx="11779" formatCode="0.00">
                  <c:v>4407.3310000000001</c:v>
                </c:pt>
                <c:pt idx="11780" formatCode="0.00">
                  <c:v>4407.3519999999999</c:v>
                </c:pt>
                <c:pt idx="11781" formatCode="0.00">
                  <c:v>4407.3440000000001</c:v>
                </c:pt>
                <c:pt idx="11782" formatCode="0.00">
                  <c:v>4407.47</c:v>
                </c:pt>
                <c:pt idx="11783" formatCode="0.00">
                  <c:v>4407.5249999999996</c:v>
                </c:pt>
                <c:pt idx="11784" formatCode="0.00">
                  <c:v>4386.0159999999996</c:v>
                </c:pt>
                <c:pt idx="11785" formatCode="0.00">
                  <c:v>4386.0029999999997</c:v>
                </c:pt>
                <c:pt idx="11786" formatCode="0.00">
                  <c:v>4386.0339999999997</c:v>
                </c:pt>
                <c:pt idx="11787" formatCode="0.00">
                  <c:v>4385.9859999999999</c:v>
                </c:pt>
                <c:pt idx="11788" formatCode="0.00">
                  <c:v>4385.9920000000002</c:v>
                </c:pt>
                <c:pt idx="11789" formatCode="0.00">
                  <c:v>4386.0230000000001</c:v>
                </c:pt>
                <c:pt idx="11790" formatCode="0.00">
                  <c:v>4386.0259999999998</c:v>
                </c:pt>
                <c:pt idx="11791" formatCode="0.00">
                  <c:v>4386.0119999999997</c:v>
                </c:pt>
                <c:pt idx="11792" formatCode="0.00">
                  <c:v>4386.0410000000002</c:v>
                </c:pt>
                <c:pt idx="11793" formatCode="0.00">
                  <c:v>4386.0140000000001</c:v>
                </c:pt>
                <c:pt idx="11794" formatCode="0.00">
                  <c:v>4386.018</c:v>
                </c:pt>
                <c:pt idx="11795" formatCode="0.00">
                  <c:v>4386.0159999999996</c:v>
                </c:pt>
                <c:pt idx="11796" formatCode="0.00">
                  <c:v>4386.0199999999995</c:v>
                </c:pt>
                <c:pt idx="11797" formatCode="0.00">
                  <c:v>4386.0129999999999</c:v>
                </c:pt>
                <c:pt idx="11798" formatCode="0.00">
                  <c:v>4386.0289999999995</c:v>
                </c:pt>
                <c:pt idx="11799" formatCode="0.00">
                  <c:v>4386.0079999999998</c:v>
                </c:pt>
                <c:pt idx="11800" formatCode="0.00">
                  <c:v>4386.009</c:v>
                </c:pt>
                <c:pt idx="11801" formatCode="0.00">
                  <c:v>4400.1840000000002</c:v>
                </c:pt>
                <c:pt idx="11802" formatCode="0.00">
                  <c:v>4402.7479999999996</c:v>
                </c:pt>
                <c:pt idx="11803" formatCode="0.00">
                  <c:v>4403.5029999999997</c:v>
                </c:pt>
                <c:pt idx="11804" formatCode="0.00">
                  <c:v>4404.0770000000002</c:v>
                </c:pt>
                <c:pt idx="11805" formatCode="0.00">
                  <c:v>4404.4089999999997</c:v>
                </c:pt>
                <c:pt idx="11806" formatCode="0.00">
                  <c:v>4404.6719999999996</c:v>
                </c:pt>
                <c:pt idx="11807" formatCode="0.00">
                  <c:v>4404.9709999999995</c:v>
                </c:pt>
                <c:pt idx="11808" formatCode="0.00">
                  <c:v>4405.2049999999999</c:v>
                </c:pt>
                <c:pt idx="11809" formatCode="0.00">
                  <c:v>4405.3329999999996</c:v>
                </c:pt>
                <c:pt idx="11810" formatCode="0.00">
                  <c:v>4405.3530000000001</c:v>
                </c:pt>
                <c:pt idx="11811" formatCode="0.00">
                  <c:v>4405.4880000000003</c:v>
                </c:pt>
                <c:pt idx="11812" formatCode="0.00">
                  <c:v>4405.6319999999996</c:v>
                </c:pt>
                <c:pt idx="11813" formatCode="0.00">
                  <c:v>4405.7910000000002</c:v>
                </c:pt>
                <c:pt idx="11814" formatCode="0.00">
                  <c:v>4405.9349999999995</c:v>
                </c:pt>
                <c:pt idx="11815" formatCode="0.00">
                  <c:v>4405.942</c:v>
                </c:pt>
                <c:pt idx="11816" formatCode="0.00">
                  <c:v>4406.0429999999997</c:v>
                </c:pt>
                <c:pt idx="11817" formatCode="0.00">
                  <c:v>4406.107</c:v>
                </c:pt>
                <c:pt idx="11818" formatCode="0.00">
                  <c:v>4406.1539999999995</c:v>
                </c:pt>
                <c:pt idx="11819" formatCode="0.00">
                  <c:v>4406.2269999999999</c:v>
                </c:pt>
                <c:pt idx="11820" formatCode="0.00">
                  <c:v>4406.2969999999996</c:v>
                </c:pt>
                <c:pt idx="11821" formatCode="0.00">
                  <c:v>4406.3050000000003</c:v>
                </c:pt>
                <c:pt idx="11822" formatCode="0.00">
                  <c:v>4406.1939999999995</c:v>
                </c:pt>
                <c:pt idx="11823" formatCode="0.00">
                  <c:v>4406.2609999999995</c:v>
                </c:pt>
                <c:pt idx="11824" formatCode="0.00">
                  <c:v>4406.3249999999998</c:v>
                </c:pt>
                <c:pt idx="11825" formatCode="0.00">
                  <c:v>4406.3890000000001</c:v>
                </c:pt>
                <c:pt idx="11826" formatCode="0.00">
                  <c:v>4406.4369999999999</c:v>
                </c:pt>
                <c:pt idx="11827" formatCode="0.00">
                  <c:v>4406.4219999999996</c:v>
                </c:pt>
                <c:pt idx="11828" formatCode="0.00">
                  <c:v>4406.482</c:v>
                </c:pt>
                <c:pt idx="11829" formatCode="0.00">
                  <c:v>4406.4960000000001</c:v>
                </c:pt>
                <c:pt idx="11830" formatCode="0.00">
                  <c:v>4406.5630000000001</c:v>
                </c:pt>
                <c:pt idx="11831" formatCode="0.00">
                  <c:v>4406.5680000000002</c:v>
                </c:pt>
                <c:pt idx="11832" formatCode="0.00">
                  <c:v>4406.6419999999998</c:v>
                </c:pt>
                <c:pt idx="11833" formatCode="0.00">
                  <c:v>4406.6489999999994</c:v>
                </c:pt>
                <c:pt idx="11834" formatCode="0.00">
                  <c:v>4406.4709999999995</c:v>
                </c:pt>
                <c:pt idx="11835" formatCode="0.00">
                  <c:v>4406.598</c:v>
                </c:pt>
                <c:pt idx="11836" formatCode="0.00">
                  <c:v>4406.6309999999994</c:v>
                </c:pt>
                <c:pt idx="11837" formatCode="0.00">
                  <c:v>4406.7110000000002</c:v>
                </c:pt>
                <c:pt idx="11838" formatCode="0.00">
                  <c:v>4406.7510000000002</c:v>
                </c:pt>
                <c:pt idx="11839" formatCode="0.00">
                  <c:v>4406.7299999999996</c:v>
                </c:pt>
                <c:pt idx="11840" formatCode="0.00">
                  <c:v>4406.7939999999999</c:v>
                </c:pt>
                <c:pt idx="11841" formatCode="0.00">
                  <c:v>4406.8369999999995</c:v>
                </c:pt>
                <c:pt idx="11842" formatCode="0.00">
                  <c:v>4406.933</c:v>
                </c:pt>
                <c:pt idx="11843" formatCode="0.00">
                  <c:v>4406.9579999999996</c:v>
                </c:pt>
                <c:pt idx="11844" formatCode="0.00">
                  <c:v>4406.95</c:v>
                </c:pt>
                <c:pt idx="11845" formatCode="0.00">
                  <c:v>4406.951</c:v>
                </c:pt>
                <c:pt idx="11846" formatCode="0.00">
                  <c:v>4406.8149999999996</c:v>
                </c:pt>
                <c:pt idx="11847" formatCode="0.00">
                  <c:v>4406.8739999999998</c:v>
                </c:pt>
                <c:pt idx="11848" formatCode="0.00">
                  <c:v>4406.9529999999995</c:v>
                </c:pt>
                <c:pt idx="11849" formatCode="0.00">
                  <c:v>4406.9759999999997</c:v>
                </c:pt>
                <c:pt idx="11850" formatCode="0.00">
                  <c:v>4406.9610000000002</c:v>
                </c:pt>
                <c:pt idx="11851" formatCode="0.00">
                  <c:v>4406.9129999999996</c:v>
                </c:pt>
                <c:pt idx="11852" formatCode="0.00">
                  <c:v>4406.9380000000001</c:v>
                </c:pt>
                <c:pt idx="11853" formatCode="0.00">
                  <c:v>4406.9279999999999</c:v>
                </c:pt>
                <c:pt idx="11854" formatCode="0.00">
                  <c:v>4407.0029999999997</c:v>
                </c:pt>
                <c:pt idx="11855" formatCode="0.00">
                  <c:v>4407.009</c:v>
                </c:pt>
                <c:pt idx="11856" formatCode="0.00">
                  <c:v>4407.0059999999994</c:v>
                </c:pt>
                <c:pt idx="11857" formatCode="0.00">
                  <c:v>4407.0010000000002</c:v>
                </c:pt>
                <c:pt idx="11858" formatCode="0.00">
                  <c:v>4406.8310000000001</c:v>
                </c:pt>
                <c:pt idx="11859" formatCode="0.00">
                  <c:v>4406.8329999999996</c:v>
                </c:pt>
                <c:pt idx="11860" formatCode="0.00">
                  <c:v>4406.8909999999996</c:v>
                </c:pt>
                <c:pt idx="11861" formatCode="0.00">
                  <c:v>4406.893</c:v>
                </c:pt>
                <c:pt idx="11862" formatCode="0.00">
                  <c:v>4406.8599999999997</c:v>
                </c:pt>
                <c:pt idx="11863" formatCode="0.00">
                  <c:v>4406.7649999999994</c:v>
                </c:pt>
                <c:pt idx="11864" formatCode="0.00">
                  <c:v>4406.625</c:v>
                </c:pt>
                <c:pt idx="11865" formatCode="0.00">
                  <c:v>4406.6279999999997</c:v>
                </c:pt>
                <c:pt idx="11866" formatCode="0.00">
                  <c:v>4406.6880000000001</c:v>
                </c:pt>
                <c:pt idx="11867" formatCode="0.00">
                  <c:v>4406.6579999999994</c:v>
                </c:pt>
                <c:pt idx="11868" formatCode="0.00">
                  <c:v>4406.7089999999998</c:v>
                </c:pt>
                <c:pt idx="11869" formatCode="0.00">
                  <c:v>4406.71</c:v>
                </c:pt>
                <c:pt idx="11870" formatCode="0.00">
                  <c:v>4386.0389999999998</c:v>
                </c:pt>
                <c:pt idx="11871" formatCode="0.00">
                  <c:v>4385.9920000000002</c:v>
                </c:pt>
                <c:pt idx="11872" formatCode="0.00">
                  <c:v>4386.0039999999999</c:v>
                </c:pt>
                <c:pt idx="11873" formatCode="0.00">
                  <c:v>4386.0140000000001</c:v>
                </c:pt>
                <c:pt idx="11874" formatCode="0.00">
                  <c:v>4386.0249999999996</c:v>
                </c:pt>
                <c:pt idx="11875" formatCode="0.00">
                  <c:v>4386.01</c:v>
                </c:pt>
                <c:pt idx="11876" formatCode="0.00">
                  <c:v>4386.027</c:v>
                </c:pt>
                <c:pt idx="11877" formatCode="0.00">
                  <c:v>4386.0069999999996</c:v>
                </c:pt>
                <c:pt idx="11878" formatCode="0.00">
                  <c:v>4385.9569999999994</c:v>
                </c:pt>
                <c:pt idx="11879" formatCode="0.00">
                  <c:v>4386.0630000000001</c:v>
                </c:pt>
                <c:pt idx="11880" formatCode="0.00">
                  <c:v>4386.0050000000001</c:v>
                </c:pt>
                <c:pt idx="11881" formatCode="0.00">
                  <c:v>4386.0079999999998</c:v>
                </c:pt>
                <c:pt idx="11882" formatCode="0.00">
                  <c:v>4386.0149999999994</c:v>
                </c:pt>
                <c:pt idx="11883" formatCode="0.00">
                  <c:v>4386.0109999999995</c:v>
                </c:pt>
                <c:pt idx="11884" formatCode="0.00">
                  <c:v>4386.0039999999999</c:v>
                </c:pt>
                <c:pt idx="11885" formatCode="0.00">
                  <c:v>4386.03</c:v>
                </c:pt>
                <c:pt idx="11886" formatCode="0.00">
                  <c:v>4386.0209999999997</c:v>
                </c:pt>
                <c:pt idx="11887" formatCode="0.00">
                  <c:v>4386</c:v>
                </c:pt>
                <c:pt idx="11888" formatCode="0.00">
                  <c:v>4400.7559999999994</c:v>
                </c:pt>
                <c:pt idx="11889" formatCode="0.00">
                  <c:v>4402.0609999999997</c:v>
                </c:pt>
                <c:pt idx="11890" formatCode="0.00">
                  <c:v>4402.7870000000003</c:v>
                </c:pt>
                <c:pt idx="11891" formatCode="0.00">
                  <c:v>4403.17</c:v>
                </c:pt>
                <c:pt idx="11892" formatCode="0.00">
                  <c:v>4403.6220000000003</c:v>
                </c:pt>
                <c:pt idx="11893" formatCode="0.00">
                  <c:v>4403.9079999999994</c:v>
                </c:pt>
                <c:pt idx="11894" formatCode="0.00">
                  <c:v>4404.1549999999997</c:v>
                </c:pt>
                <c:pt idx="11895" formatCode="0.00">
                  <c:v>4404.3459999999995</c:v>
                </c:pt>
                <c:pt idx="11896" formatCode="0.00">
                  <c:v>4404.5329999999994</c:v>
                </c:pt>
                <c:pt idx="11897" formatCode="0.00">
                  <c:v>4404.7150000000001</c:v>
                </c:pt>
                <c:pt idx="11898" formatCode="0.00">
                  <c:v>4404.8310000000001</c:v>
                </c:pt>
                <c:pt idx="11899" formatCode="0.00">
                  <c:v>4404.8630000000003</c:v>
                </c:pt>
                <c:pt idx="11900" formatCode="0.00">
                  <c:v>4404.8999999999996</c:v>
                </c:pt>
                <c:pt idx="11901" formatCode="0.00">
                  <c:v>4404.902</c:v>
                </c:pt>
                <c:pt idx="11902" formatCode="0.00">
                  <c:v>4405</c:v>
                </c:pt>
                <c:pt idx="11903" formatCode="0.00">
                  <c:v>4405.0190000000002</c:v>
                </c:pt>
                <c:pt idx="11904" formatCode="0.00">
                  <c:v>4405.1669999999995</c:v>
                </c:pt>
                <c:pt idx="11905" formatCode="0.00">
                  <c:v>4405.2730000000001</c:v>
                </c:pt>
                <c:pt idx="11906" formatCode="0.00">
                  <c:v>4405.3959999999997</c:v>
                </c:pt>
                <c:pt idx="11907" formatCode="0.00">
                  <c:v>4405.5050000000001</c:v>
                </c:pt>
                <c:pt idx="11908" formatCode="0.00">
                  <c:v>4405.5889999999999</c:v>
                </c:pt>
                <c:pt idx="11909" formatCode="0.00">
                  <c:v>4405.6449999999995</c:v>
                </c:pt>
                <c:pt idx="11910" formatCode="0.00">
                  <c:v>4405.7739999999994</c:v>
                </c:pt>
                <c:pt idx="11911" formatCode="0.00">
                  <c:v>4405.8</c:v>
                </c:pt>
                <c:pt idx="11912" formatCode="0.00">
                  <c:v>4405.9030000000002</c:v>
                </c:pt>
                <c:pt idx="11913" formatCode="0.00">
                  <c:v>4406.3229999999994</c:v>
                </c:pt>
                <c:pt idx="11914" formatCode="0.00">
                  <c:v>4406.8239999999996</c:v>
                </c:pt>
                <c:pt idx="11915" formatCode="0.00">
                  <c:v>4407.2060000000001</c:v>
                </c:pt>
                <c:pt idx="11916" formatCode="0.00">
                  <c:v>4407.4679999999998</c:v>
                </c:pt>
                <c:pt idx="11917" formatCode="0.00">
                  <c:v>4407.6120000000001</c:v>
                </c:pt>
                <c:pt idx="11918" formatCode="0.00">
                  <c:v>4407.6809999999996</c:v>
                </c:pt>
                <c:pt idx="11919" formatCode="0.00">
                  <c:v>4407.9340000000002</c:v>
                </c:pt>
                <c:pt idx="11920" formatCode="0.00">
                  <c:v>4407.9259999999995</c:v>
                </c:pt>
                <c:pt idx="11921" formatCode="0.00">
                  <c:v>4408.1359999999995</c:v>
                </c:pt>
                <c:pt idx="11922" formatCode="0.00">
                  <c:v>4408.09</c:v>
                </c:pt>
                <c:pt idx="11923" formatCode="0.00">
                  <c:v>4408.125</c:v>
                </c:pt>
                <c:pt idx="11924" formatCode="0.00">
                  <c:v>4408.0509999999995</c:v>
                </c:pt>
                <c:pt idx="11925" formatCode="0.00">
                  <c:v>4408.18</c:v>
                </c:pt>
                <c:pt idx="11926" formatCode="0.00">
                  <c:v>4408.2809999999999</c:v>
                </c:pt>
                <c:pt idx="11927" formatCode="0.00">
                  <c:v>4408.3559999999998</c:v>
                </c:pt>
                <c:pt idx="11928" formatCode="0.00">
                  <c:v>4408.1849999999995</c:v>
                </c:pt>
                <c:pt idx="11929" formatCode="0.00">
                  <c:v>4408.277</c:v>
                </c:pt>
                <c:pt idx="11930" formatCode="0.00">
                  <c:v>4408.1629999999996</c:v>
                </c:pt>
                <c:pt idx="11931" formatCode="0.00">
                  <c:v>4408.2249999999995</c:v>
                </c:pt>
                <c:pt idx="11932" formatCode="0.00">
                  <c:v>4408.1989999999996</c:v>
                </c:pt>
                <c:pt idx="11933" formatCode="0.00">
                  <c:v>4408.348</c:v>
                </c:pt>
                <c:pt idx="11934" formatCode="0.00">
                  <c:v>4408.2029999999995</c:v>
                </c:pt>
                <c:pt idx="11935" formatCode="0.00">
                  <c:v>4408.3630000000003</c:v>
                </c:pt>
                <c:pt idx="11936" formatCode="0.00">
                  <c:v>4408.424</c:v>
                </c:pt>
                <c:pt idx="11937" formatCode="0.00">
                  <c:v>4408.6049999999996</c:v>
                </c:pt>
                <c:pt idx="11938" formatCode="0.00">
                  <c:v>4408.7460000000001</c:v>
                </c:pt>
                <c:pt idx="11939" formatCode="0.00">
                  <c:v>4408.6769999999997</c:v>
                </c:pt>
                <c:pt idx="11940" formatCode="0.00">
                  <c:v>4408.4120000000003</c:v>
                </c:pt>
                <c:pt idx="11941" formatCode="0.00">
                  <c:v>4408.4369999999999</c:v>
                </c:pt>
                <c:pt idx="11942" formatCode="0.00">
                  <c:v>4408.2539999999999</c:v>
                </c:pt>
                <c:pt idx="11943" formatCode="0.00">
                  <c:v>4408.4079999999994</c:v>
                </c:pt>
                <c:pt idx="11944" formatCode="0.00">
                  <c:v>4408.2299999999996</c:v>
                </c:pt>
                <c:pt idx="11945" formatCode="0.00">
                  <c:v>4408.223</c:v>
                </c:pt>
                <c:pt idx="11946" formatCode="0.00">
                  <c:v>4408.3609999999999</c:v>
                </c:pt>
                <c:pt idx="11947" formatCode="0.00">
                  <c:v>4408.4380000000001</c:v>
                </c:pt>
                <c:pt idx="11948" formatCode="0.00">
                  <c:v>4386.0289999999995</c:v>
                </c:pt>
                <c:pt idx="11949" formatCode="0.00">
                  <c:v>4386.0190000000002</c:v>
                </c:pt>
                <c:pt idx="11950" formatCode="0.00">
                  <c:v>4386.0050000000001</c:v>
                </c:pt>
                <c:pt idx="11951" formatCode="0.00">
                  <c:v>4386.0119999999997</c:v>
                </c:pt>
                <c:pt idx="11952" formatCode="0.00">
                  <c:v>4386.0379999999996</c:v>
                </c:pt>
                <c:pt idx="11953" formatCode="0.00">
                  <c:v>4386.0259999999998</c:v>
                </c:pt>
                <c:pt idx="11954" formatCode="0.00">
                  <c:v>4386.0329999999994</c:v>
                </c:pt>
                <c:pt idx="11955" formatCode="0.00">
                  <c:v>4386</c:v>
                </c:pt>
                <c:pt idx="11956" formatCode="0.00">
                  <c:v>4386.0039999999999</c:v>
                </c:pt>
                <c:pt idx="11957" formatCode="0.00">
                  <c:v>4385.9939999999997</c:v>
                </c:pt>
                <c:pt idx="11958" formatCode="0.00">
                  <c:v>4386.0379999999996</c:v>
                </c:pt>
                <c:pt idx="11959" formatCode="0.00">
                  <c:v>4386.0230000000001</c:v>
                </c:pt>
                <c:pt idx="11960" formatCode="0.00">
                  <c:v>4386.0450000000001</c:v>
                </c:pt>
                <c:pt idx="11961" formatCode="0.00">
                  <c:v>4386.0169999999998</c:v>
                </c:pt>
                <c:pt idx="11962" formatCode="0.00">
                  <c:v>4386.0169999999998</c:v>
                </c:pt>
                <c:pt idx="11963" formatCode="0.00">
                  <c:v>4386.0050000000001</c:v>
                </c:pt>
                <c:pt idx="11964" formatCode="0.00">
                  <c:v>4386.0370000000003</c:v>
                </c:pt>
                <c:pt idx="11965" formatCode="0.00">
                  <c:v>4386.0280000000002</c:v>
                </c:pt>
                <c:pt idx="11966" formatCode="0.00">
                  <c:v>4386.0450000000001</c:v>
                </c:pt>
                <c:pt idx="11967" formatCode="0.00">
                  <c:v>4386.0140000000001</c:v>
                </c:pt>
                <c:pt idx="11968" formatCode="0.00">
                  <c:v>4386.01</c:v>
                </c:pt>
                <c:pt idx="11969" formatCode="0.00">
                  <c:v>4401.7069999999994</c:v>
                </c:pt>
                <c:pt idx="11970" formatCode="0.00">
                  <c:v>4404.2870000000003</c:v>
                </c:pt>
                <c:pt idx="11971" formatCode="0.00">
                  <c:v>4404.9769999999999</c:v>
                </c:pt>
                <c:pt idx="11972" formatCode="0.00">
                  <c:v>4405.3769999999995</c:v>
                </c:pt>
                <c:pt idx="11973" formatCode="0.00">
                  <c:v>4405.6499999999996</c:v>
                </c:pt>
                <c:pt idx="11974" formatCode="0.00">
                  <c:v>4405.9430000000002</c:v>
                </c:pt>
                <c:pt idx="11975" formatCode="0.00">
                  <c:v>4406.1419999999998</c:v>
                </c:pt>
                <c:pt idx="11976" formatCode="0.00">
                  <c:v>4406.1970000000001</c:v>
                </c:pt>
                <c:pt idx="11977" formatCode="0.00">
                  <c:v>4406.259</c:v>
                </c:pt>
                <c:pt idx="11978" formatCode="0.00">
                  <c:v>4406.2299999999996</c:v>
                </c:pt>
                <c:pt idx="11979" formatCode="0.00">
                  <c:v>4406.32</c:v>
                </c:pt>
                <c:pt idx="11980" formatCode="0.00">
                  <c:v>4406.3209999999999</c:v>
                </c:pt>
                <c:pt idx="11981" formatCode="0.00">
                  <c:v>4406.3869999999997</c:v>
                </c:pt>
                <c:pt idx="11982" formatCode="0.00">
                  <c:v>4406.4229999999998</c:v>
                </c:pt>
                <c:pt idx="11983" formatCode="0.00">
                  <c:v>4406.3899999999994</c:v>
                </c:pt>
                <c:pt idx="11984" formatCode="0.00">
                  <c:v>4406.3559999999998</c:v>
                </c:pt>
                <c:pt idx="11985" formatCode="0.00">
                  <c:v>4406.3459999999995</c:v>
                </c:pt>
                <c:pt idx="11986" formatCode="0.00">
                  <c:v>4406.4219999999996</c:v>
                </c:pt>
                <c:pt idx="11987" formatCode="0.00">
                  <c:v>4406.5829999999996</c:v>
                </c:pt>
                <c:pt idx="11988" formatCode="0.00">
                  <c:v>4406.4569999999994</c:v>
                </c:pt>
                <c:pt idx="11989" formatCode="0.00">
                  <c:v>4406.4799999999996</c:v>
                </c:pt>
                <c:pt idx="11990" formatCode="0.00">
                  <c:v>4406.4250000000002</c:v>
                </c:pt>
                <c:pt idx="11991" formatCode="0.00">
                  <c:v>4406.57</c:v>
                </c:pt>
                <c:pt idx="11992" formatCode="0.00">
                  <c:v>4406.674</c:v>
                </c:pt>
                <c:pt idx="11993" formatCode="0.00">
                  <c:v>4406.5149999999994</c:v>
                </c:pt>
                <c:pt idx="11994" formatCode="0.00">
                  <c:v>4406.3959999999997</c:v>
                </c:pt>
                <c:pt idx="11995" formatCode="0.00">
                  <c:v>4406.3389999999999</c:v>
                </c:pt>
                <c:pt idx="11996" formatCode="0.00">
                  <c:v>4386.0559999999996</c:v>
                </c:pt>
                <c:pt idx="11997" formatCode="0.00">
                  <c:v>4386.0129999999999</c:v>
                </c:pt>
                <c:pt idx="11998" formatCode="0.00">
                  <c:v>4386.0079999999998</c:v>
                </c:pt>
                <c:pt idx="11999" formatCode="0.00">
                  <c:v>4386.0109999999995</c:v>
                </c:pt>
                <c:pt idx="12000" formatCode="0.00">
                  <c:v>4386.0540000000001</c:v>
                </c:pt>
                <c:pt idx="12001" formatCode="0.00">
                  <c:v>4386.0329999999994</c:v>
                </c:pt>
                <c:pt idx="12002" formatCode="0.00">
                  <c:v>4386.05</c:v>
                </c:pt>
                <c:pt idx="12003" formatCode="0.00">
                  <c:v>4386.0109999999995</c:v>
                </c:pt>
                <c:pt idx="12004" formatCode="0.00">
                  <c:v>4386.0050000000001</c:v>
                </c:pt>
                <c:pt idx="12005" formatCode="0.00">
                  <c:v>4386.0079999999998</c:v>
                </c:pt>
                <c:pt idx="12006" formatCode="0.00">
                  <c:v>4386.0460000000003</c:v>
                </c:pt>
                <c:pt idx="12007" formatCode="0.00">
                  <c:v>4386.0259999999998</c:v>
                </c:pt>
                <c:pt idx="12008" formatCode="0.00">
                  <c:v>4386.05</c:v>
                </c:pt>
                <c:pt idx="12009" formatCode="0.00">
                  <c:v>4386.0069999999996</c:v>
                </c:pt>
                <c:pt idx="12010" formatCode="0.00">
                  <c:v>4386.0140000000001</c:v>
                </c:pt>
                <c:pt idx="12011" formatCode="0.00">
                  <c:v>4386.0159999999996</c:v>
                </c:pt>
                <c:pt idx="12012" formatCode="0.00">
                  <c:v>4386.0469999999996</c:v>
                </c:pt>
                <c:pt idx="12013" formatCode="0.00">
                  <c:v>4386.0370000000003</c:v>
                </c:pt>
                <c:pt idx="12014" formatCode="0.00">
                  <c:v>4386.0529999999999</c:v>
                </c:pt>
                <c:pt idx="12015" formatCode="0.00">
                  <c:v>4400.9399999999996</c:v>
                </c:pt>
                <c:pt idx="12016" formatCode="0.00">
                  <c:v>4401.9880000000003</c:v>
                </c:pt>
                <c:pt idx="12017" formatCode="0.00">
                  <c:v>4402.5680000000002</c:v>
                </c:pt>
                <c:pt idx="12018" formatCode="0.00">
                  <c:v>4402.3</c:v>
                </c:pt>
                <c:pt idx="12019" formatCode="0.00">
                  <c:v>4402.8869999999997</c:v>
                </c:pt>
                <c:pt idx="12020" formatCode="0.00">
                  <c:v>4403.1009999999997</c:v>
                </c:pt>
                <c:pt idx="12021" formatCode="0.00">
                  <c:v>4403.3599999999997</c:v>
                </c:pt>
                <c:pt idx="12022" formatCode="0.00">
                  <c:v>4403.6679999999997</c:v>
                </c:pt>
                <c:pt idx="12023" formatCode="0.00">
                  <c:v>4403.7969999999996</c:v>
                </c:pt>
                <c:pt idx="12024" formatCode="0.00">
                  <c:v>4403.5280000000002</c:v>
                </c:pt>
                <c:pt idx="12025" formatCode="0.00">
                  <c:v>4404.1779999999999</c:v>
                </c:pt>
                <c:pt idx="12026" formatCode="0.00">
                  <c:v>4404.384</c:v>
                </c:pt>
                <c:pt idx="12027" formatCode="0.00">
                  <c:v>4404.55</c:v>
                </c:pt>
                <c:pt idx="12028" formatCode="0.00">
                  <c:v>4404.7479999999996</c:v>
                </c:pt>
                <c:pt idx="12029" formatCode="0.00">
                  <c:v>4404.8149999999996</c:v>
                </c:pt>
                <c:pt idx="12030" formatCode="0.00">
                  <c:v>4404.5869999999995</c:v>
                </c:pt>
                <c:pt idx="12031" formatCode="0.00">
                  <c:v>4405.1849999999995</c:v>
                </c:pt>
                <c:pt idx="12032" formatCode="0.00">
                  <c:v>4405.4529999999995</c:v>
                </c:pt>
                <c:pt idx="12033" formatCode="0.00">
                  <c:v>4405.6660000000002</c:v>
                </c:pt>
                <c:pt idx="12034" formatCode="0.00">
                  <c:v>4406.0230000000001</c:v>
                </c:pt>
                <c:pt idx="12035" formatCode="0.00">
                  <c:v>4406.1089999999995</c:v>
                </c:pt>
                <c:pt idx="12036" formatCode="0.00">
                  <c:v>4405.8559999999998</c:v>
                </c:pt>
                <c:pt idx="12037" formatCode="0.00">
                  <c:v>4406.4790000000003</c:v>
                </c:pt>
                <c:pt idx="12038" formatCode="0.00">
                  <c:v>4406.6790000000001</c:v>
                </c:pt>
                <c:pt idx="12039" formatCode="0.00">
                  <c:v>4406.8809999999994</c:v>
                </c:pt>
                <c:pt idx="12040" formatCode="0.00">
                  <c:v>4406.759</c:v>
                </c:pt>
                <c:pt idx="12041" formatCode="0.00">
                  <c:v>4406.6579999999994</c:v>
                </c:pt>
                <c:pt idx="12042" formatCode="0.00">
                  <c:v>4406.3310000000001</c:v>
                </c:pt>
                <c:pt idx="12043" formatCode="0.00">
                  <c:v>4406.66</c:v>
                </c:pt>
                <c:pt idx="12044" formatCode="0.00">
                  <c:v>4406.6859999999997</c:v>
                </c:pt>
                <c:pt idx="12045" formatCode="0.00">
                  <c:v>4406.7339999999995</c:v>
                </c:pt>
                <c:pt idx="12046" formatCode="0.00">
                  <c:v>4406.8779999999997</c:v>
                </c:pt>
                <c:pt idx="12047" formatCode="0.00">
                  <c:v>4406.8310000000001</c:v>
                </c:pt>
                <c:pt idx="12048" formatCode="0.00">
                  <c:v>4406.32</c:v>
                </c:pt>
                <c:pt idx="12049" formatCode="0.00">
                  <c:v>4406.6809999999996</c:v>
                </c:pt>
                <c:pt idx="12050" formatCode="0.00">
                  <c:v>4406.6889999999994</c:v>
                </c:pt>
                <c:pt idx="12051" formatCode="0.00">
                  <c:v>4406.8099999999995</c:v>
                </c:pt>
                <c:pt idx="12052" formatCode="0.00">
                  <c:v>4406.9129999999996</c:v>
                </c:pt>
                <c:pt idx="12053" formatCode="0.00">
                  <c:v>4406.9369999999999</c:v>
                </c:pt>
                <c:pt idx="12054" formatCode="0.00">
                  <c:v>4406.3720000000003</c:v>
                </c:pt>
                <c:pt idx="12055" formatCode="0.00">
                  <c:v>4406.6260000000002</c:v>
                </c:pt>
                <c:pt idx="12056" formatCode="0.00">
                  <c:v>4386.0460000000003</c:v>
                </c:pt>
                <c:pt idx="12057" formatCode="0.00">
                  <c:v>4386.0109999999995</c:v>
                </c:pt>
                <c:pt idx="12058" formatCode="0.00">
                  <c:v>4386.0109999999995</c:v>
                </c:pt>
                <c:pt idx="12059" formatCode="0.00">
                  <c:v>4386.0309999999999</c:v>
                </c:pt>
                <c:pt idx="12060" formatCode="0.00">
                  <c:v>4386.0410000000002</c:v>
                </c:pt>
                <c:pt idx="12061" formatCode="0.00">
                  <c:v>4386.0349999999999</c:v>
                </c:pt>
                <c:pt idx="12062" formatCode="0.00">
                  <c:v>4386.0550000000003</c:v>
                </c:pt>
                <c:pt idx="12063" formatCode="0.00">
                  <c:v>4386.0209999999997</c:v>
                </c:pt>
                <c:pt idx="12064" formatCode="0.00">
                  <c:v>4386.0209999999997</c:v>
                </c:pt>
                <c:pt idx="12065" formatCode="0.00">
                  <c:v>4386.0209999999997</c:v>
                </c:pt>
                <c:pt idx="12066" formatCode="0.00">
                  <c:v>4386.0360000000001</c:v>
                </c:pt>
                <c:pt idx="12067" formatCode="0.00">
                  <c:v>4386.0190000000002</c:v>
                </c:pt>
                <c:pt idx="12068" formatCode="0.00">
                  <c:v>4386.0479999999998</c:v>
                </c:pt>
                <c:pt idx="12069" formatCode="0.00">
                  <c:v>4386.01</c:v>
                </c:pt>
                <c:pt idx="12070" formatCode="0.00">
                  <c:v>4401.3440000000001</c:v>
                </c:pt>
                <c:pt idx="12071" formatCode="0.00">
                  <c:v>4402.402</c:v>
                </c:pt>
                <c:pt idx="12072" formatCode="0.00">
                  <c:v>4402.4120000000003</c:v>
                </c:pt>
                <c:pt idx="12073" formatCode="0.00">
                  <c:v>4403.2269999999999</c:v>
                </c:pt>
                <c:pt idx="12074" formatCode="0.00">
                  <c:v>4403.5909999999994</c:v>
                </c:pt>
                <c:pt idx="12075" formatCode="0.00">
                  <c:v>4403.8729999999996</c:v>
                </c:pt>
                <c:pt idx="12076" formatCode="0.00">
                  <c:v>4404.1549999999997</c:v>
                </c:pt>
                <c:pt idx="12077" formatCode="0.00">
                  <c:v>4404.3899999999994</c:v>
                </c:pt>
                <c:pt idx="12078" formatCode="0.00">
                  <c:v>4403.9009999999998</c:v>
                </c:pt>
                <c:pt idx="12079" formatCode="0.00">
                  <c:v>4404.2559999999994</c:v>
                </c:pt>
                <c:pt idx="12080" formatCode="0.00">
                  <c:v>4404.335</c:v>
                </c:pt>
                <c:pt idx="12081" formatCode="0.00">
                  <c:v>4404.4449999999997</c:v>
                </c:pt>
                <c:pt idx="12082" formatCode="0.00">
                  <c:v>4404.5929999999998</c:v>
                </c:pt>
                <c:pt idx="12083" formatCode="0.00">
                  <c:v>4404.5429999999997</c:v>
                </c:pt>
                <c:pt idx="12084" formatCode="0.00">
                  <c:v>4404.1139999999996</c:v>
                </c:pt>
                <c:pt idx="12085" formatCode="0.00">
                  <c:v>4404.4960000000001</c:v>
                </c:pt>
                <c:pt idx="12086" formatCode="0.00">
                  <c:v>4404.5019999999995</c:v>
                </c:pt>
                <c:pt idx="12087" formatCode="0.00">
                  <c:v>4404.5869999999995</c:v>
                </c:pt>
                <c:pt idx="12088" formatCode="0.00">
                  <c:v>4404.5680000000002</c:v>
                </c:pt>
                <c:pt idx="12089" formatCode="0.00">
                  <c:v>4404.7190000000001</c:v>
                </c:pt>
                <c:pt idx="12090" formatCode="0.00">
                  <c:v>4404.2449999999999</c:v>
                </c:pt>
                <c:pt idx="12091" formatCode="0.00">
                  <c:v>4404.7020000000002</c:v>
                </c:pt>
                <c:pt idx="12092" formatCode="0.00">
                  <c:v>4404.8009999999995</c:v>
                </c:pt>
                <c:pt idx="12093" formatCode="0.00">
                  <c:v>4404.8620000000001</c:v>
                </c:pt>
                <c:pt idx="12094" formatCode="0.00">
                  <c:v>4405.0230000000001</c:v>
                </c:pt>
                <c:pt idx="12095" formatCode="0.00">
                  <c:v>4405.0410000000002</c:v>
                </c:pt>
                <c:pt idx="12096" formatCode="0.00">
                  <c:v>4404.4290000000001</c:v>
                </c:pt>
                <c:pt idx="12097" formatCode="0.00">
                  <c:v>4404.7510000000002</c:v>
                </c:pt>
                <c:pt idx="12098" formatCode="0.00">
                  <c:v>4404.6949999999997</c:v>
                </c:pt>
                <c:pt idx="12099" formatCode="0.00">
                  <c:v>4404.7809999999999</c:v>
                </c:pt>
                <c:pt idx="12100" formatCode="0.00">
                  <c:v>4404.8989999999994</c:v>
                </c:pt>
                <c:pt idx="12101" formatCode="0.00">
                  <c:v>4405.0239999999994</c:v>
                </c:pt>
                <c:pt idx="12102" formatCode="0.00">
                  <c:v>4404.4709999999995</c:v>
                </c:pt>
                <c:pt idx="12103" formatCode="0.00">
                  <c:v>4404.9049999999997</c:v>
                </c:pt>
                <c:pt idx="12104" formatCode="0.00">
                  <c:v>4404.9809999999998</c:v>
                </c:pt>
                <c:pt idx="12105" formatCode="0.00">
                  <c:v>4405.0929999999998</c:v>
                </c:pt>
                <c:pt idx="12106" formatCode="0.00">
                  <c:v>4405.2429999999995</c:v>
                </c:pt>
                <c:pt idx="12107" formatCode="0.00">
                  <c:v>4405.26</c:v>
                </c:pt>
                <c:pt idx="12108" formatCode="0.00">
                  <c:v>4404.5709999999999</c:v>
                </c:pt>
                <c:pt idx="12109" formatCode="0.00">
                  <c:v>4404.942</c:v>
                </c:pt>
                <c:pt idx="12110" formatCode="0.00">
                  <c:v>4404.93</c:v>
                </c:pt>
                <c:pt idx="12111" formatCode="0.00">
                  <c:v>4405.018</c:v>
                </c:pt>
                <c:pt idx="12112" formatCode="0.00">
                  <c:v>4405.299</c:v>
                </c:pt>
                <c:pt idx="12113" formatCode="0.00">
                  <c:v>4405.3679999999995</c:v>
                </c:pt>
                <c:pt idx="12114" formatCode="0.00">
                  <c:v>4404.9269999999997</c:v>
                </c:pt>
                <c:pt idx="12115" formatCode="0.00">
                  <c:v>4405.3119999999999</c:v>
                </c:pt>
                <c:pt idx="12116" formatCode="0.00">
                  <c:v>4405.3559999999998</c:v>
                </c:pt>
                <c:pt idx="12117" formatCode="0.00">
                  <c:v>4405.6319999999996</c:v>
                </c:pt>
                <c:pt idx="12118" formatCode="0.00">
                  <c:v>4405.7939999999999</c:v>
                </c:pt>
                <c:pt idx="12119" formatCode="0.00">
                  <c:v>4405.9120000000003</c:v>
                </c:pt>
                <c:pt idx="12120" formatCode="0.00">
                  <c:v>4405.7849999999999</c:v>
                </c:pt>
                <c:pt idx="12121" formatCode="0.00">
                  <c:v>4406.3859999999995</c:v>
                </c:pt>
                <c:pt idx="12122" formatCode="0.00">
                  <c:v>4406.5109999999995</c:v>
                </c:pt>
                <c:pt idx="12123" formatCode="0.00">
                  <c:v>4406.74</c:v>
                </c:pt>
                <c:pt idx="12124" formatCode="0.00">
                  <c:v>4406.9229999999998</c:v>
                </c:pt>
                <c:pt idx="12125" formatCode="0.00">
                  <c:v>4406.9389999999994</c:v>
                </c:pt>
                <c:pt idx="12126" formatCode="0.00">
                  <c:v>4406.5069999999996</c:v>
                </c:pt>
                <c:pt idx="12127" formatCode="0.00">
                  <c:v>4406.8130000000001</c:v>
                </c:pt>
                <c:pt idx="12128" formatCode="0.00">
                  <c:v>4406.6369999999997</c:v>
                </c:pt>
                <c:pt idx="12129" formatCode="0.00">
                  <c:v>4406.7860000000001</c:v>
                </c:pt>
                <c:pt idx="12130" formatCode="0.00">
                  <c:v>4407.0909999999994</c:v>
                </c:pt>
                <c:pt idx="12131" formatCode="0.00">
                  <c:v>4386.0309999999999</c:v>
                </c:pt>
                <c:pt idx="12132" formatCode="0.00">
                  <c:v>4386.0460000000003</c:v>
                </c:pt>
                <c:pt idx="12133" formatCode="0.00">
                  <c:v>4386.027</c:v>
                </c:pt>
                <c:pt idx="12134" formatCode="0.00">
                  <c:v>4403.2829999999994</c:v>
                </c:pt>
                <c:pt idx="12135" formatCode="0.00">
                  <c:v>4405.1750000000002</c:v>
                </c:pt>
                <c:pt idx="12136" formatCode="0.00">
                  <c:v>4405.8459999999995</c:v>
                </c:pt>
                <c:pt idx="12137" formatCode="0.00">
                  <c:v>4405.99</c:v>
                </c:pt>
                <c:pt idx="12138" formatCode="0.00">
                  <c:v>4405.7029999999995</c:v>
                </c:pt>
                <c:pt idx="12139" formatCode="0.00">
                  <c:v>4406.2330000000002</c:v>
                </c:pt>
                <c:pt idx="12140" formatCode="0.00">
                  <c:v>4406.4359999999997</c:v>
                </c:pt>
                <c:pt idx="12141" formatCode="0.00">
                  <c:v>4406.6170000000002</c:v>
                </c:pt>
                <c:pt idx="12142" formatCode="0.00">
                  <c:v>4406.8530000000001</c:v>
                </c:pt>
                <c:pt idx="12143" formatCode="0.00">
                  <c:v>4406.9809999999998</c:v>
                </c:pt>
                <c:pt idx="12144" formatCode="0.00">
                  <c:v>4406.5059999999994</c:v>
                </c:pt>
                <c:pt idx="12145" formatCode="0.00">
                  <c:v>4406.942</c:v>
                </c:pt>
                <c:pt idx="12146" formatCode="0.00">
                  <c:v>4406.9949999999999</c:v>
                </c:pt>
                <c:pt idx="12147" formatCode="0.00">
                  <c:v>4407.0389999999998</c:v>
                </c:pt>
                <c:pt idx="12148" formatCode="0.00">
                  <c:v>4407.1279999999997</c:v>
                </c:pt>
                <c:pt idx="12149" formatCode="0.00">
                  <c:v>4406.9889999999996</c:v>
                </c:pt>
                <c:pt idx="12150" formatCode="0.00">
                  <c:v>4406.4520000000002</c:v>
                </c:pt>
                <c:pt idx="12151" formatCode="0.00">
                  <c:v>4406.7069999999994</c:v>
                </c:pt>
                <c:pt idx="12152" formatCode="0.00">
                  <c:v>4386.0429999999997</c:v>
                </c:pt>
                <c:pt idx="12153" formatCode="0.00">
                  <c:v>4386.009</c:v>
                </c:pt>
                <c:pt idx="12154" formatCode="0.00">
                  <c:v>4386</c:v>
                </c:pt>
                <c:pt idx="12155" formatCode="0.00">
                  <c:v>4386.0169999999998</c:v>
                </c:pt>
                <c:pt idx="12156" formatCode="0.00">
                  <c:v>4386.0349999999999</c:v>
                </c:pt>
                <c:pt idx="12157" formatCode="0.00">
                  <c:v>4386.0219999999999</c:v>
                </c:pt>
                <c:pt idx="12158" formatCode="0.00">
                  <c:v>4386.0460000000003</c:v>
                </c:pt>
                <c:pt idx="12159" formatCode="0.00">
                  <c:v>4386.0039999999999</c:v>
                </c:pt>
                <c:pt idx="12160" formatCode="0.00">
                  <c:v>4386.0069999999996</c:v>
                </c:pt>
                <c:pt idx="12161" formatCode="0.00">
                  <c:v>4386.0209999999997</c:v>
                </c:pt>
                <c:pt idx="12162" formatCode="0.00">
                  <c:v>4386.0429999999997</c:v>
                </c:pt>
                <c:pt idx="12163" formatCode="0.00">
                  <c:v>4386.0209999999997</c:v>
                </c:pt>
                <c:pt idx="12164" formatCode="0.00">
                  <c:v>4386.0559999999996</c:v>
                </c:pt>
                <c:pt idx="12165" formatCode="0.00">
                  <c:v>4386.0039999999999</c:v>
                </c:pt>
                <c:pt idx="12166" formatCode="0.00">
                  <c:v>4386.009</c:v>
                </c:pt>
                <c:pt idx="12167" formatCode="0.00">
                  <c:v>4386.0309999999999</c:v>
                </c:pt>
                <c:pt idx="12168" formatCode="0.00">
                  <c:v>4386.0479999999998</c:v>
                </c:pt>
                <c:pt idx="12169" formatCode="0.00">
                  <c:v>4386.03</c:v>
                </c:pt>
                <c:pt idx="12170" formatCode="0.00">
                  <c:v>4386.049</c:v>
                </c:pt>
                <c:pt idx="12171" formatCode="0.00">
                  <c:v>4386.0129999999999</c:v>
                </c:pt>
                <c:pt idx="12172" formatCode="0.00">
                  <c:v>4386.0169999999998</c:v>
                </c:pt>
                <c:pt idx="12173" formatCode="0.00">
                  <c:v>4400.66</c:v>
                </c:pt>
                <c:pt idx="12174" formatCode="0.00">
                  <c:v>4401.0460000000003</c:v>
                </c:pt>
                <c:pt idx="12175" formatCode="0.00">
                  <c:v>4401.8809999999994</c:v>
                </c:pt>
                <c:pt idx="12176" formatCode="0.00">
                  <c:v>4402.2699999999995</c:v>
                </c:pt>
                <c:pt idx="12177" formatCode="0.00">
                  <c:v>4402.6359999999995</c:v>
                </c:pt>
                <c:pt idx="12178" formatCode="0.00">
                  <c:v>4403.0729999999994</c:v>
                </c:pt>
                <c:pt idx="12179" formatCode="0.00">
                  <c:v>4403.3710000000001</c:v>
                </c:pt>
                <c:pt idx="12180" formatCode="0.00">
                  <c:v>4403.085</c:v>
                </c:pt>
                <c:pt idx="12181" formatCode="0.00">
                  <c:v>4403.7699999999995</c:v>
                </c:pt>
                <c:pt idx="12182" formatCode="0.00">
                  <c:v>4404.1049999999996</c:v>
                </c:pt>
                <c:pt idx="12183" formatCode="0.00">
                  <c:v>4404.4949999999999</c:v>
                </c:pt>
                <c:pt idx="12184" formatCode="0.00">
                  <c:v>4404.8609999999999</c:v>
                </c:pt>
                <c:pt idx="12185" formatCode="0.00">
                  <c:v>4405.1040000000003</c:v>
                </c:pt>
                <c:pt idx="12186" formatCode="0.00">
                  <c:v>4404.7569999999996</c:v>
                </c:pt>
                <c:pt idx="12187" formatCode="0.00">
                  <c:v>4405.3109999999997</c:v>
                </c:pt>
                <c:pt idx="12188" formatCode="0.00">
                  <c:v>4405.5509999999995</c:v>
                </c:pt>
                <c:pt idx="12189" formatCode="0.00">
                  <c:v>4405.8360000000002</c:v>
                </c:pt>
                <c:pt idx="12190" formatCode="0.00">
                  <c:v>4406.0249999999996</c:v>
                </c:pt>
                <c:pt idx="12191" formatCode="0.00">
                  <c:v>4406.2929999999997</c:v>
                </c:pt>
                <c:pt idx="12192" formatCode="0.00">
                  <c:v>4405.9049999999997</c:v>
                </c:pt>
                <c:pt idx="12193" formatCode="0.00">
                  <c:v>4406.3620000000001</c:v>
                </c:pt>
                <c:pt idx="12194" formatCode="0.00">
                  <c:v>4406.5029999999997</c:v>
                </c:pt>
                <c:pt idx="12195" formatCode="0.00">
                  <c:v>4406.8270000000002</c:v>
                </c:pt>
                <c:pt idx="12196" formatCode="0.00">
                  <c:v>4407.0749999999998</c:v>
                </c:pt>
                <c:pt idx="12197" formatCode="0.00">
                  <c:v>4407.3389999999999</c:v>
                </c:pt>
                <c:pt idx="12198" formatCode="0.00">
                  <c:v>4406.9399999999996</c:v>
                </c:pt>
                <c:pt idx="12199" formatCode="0.00">
                  <c:v>4407.4139999999998</c:v>
                </c:pt>
                <c:pt idx="12200" formatCode="0.00">
                  <c:v>4407.5209999999997</c:v>
                </c:pt>
                <c:pt idx="12201" formatCode="0.00">
                  <c:v>4407.6939999999995</c:v>
                </c:pt>
                <c:pt idx="12202" formatCode="0.00">
                  <c:v>4407.8829999999998</c:v>
                </c:pt>
                <c:pt idx="12203" formatCode="0.00">
                  <c:v>4407.9659999999994</c:v>
                </c:pt>
                <c:pt idx="12204" formatCode="0.00">
                  <c:v>4407.4039999999995</c:v>
                </c:pt>
                <c:pt idx="12205" formatCode="0.00">
                  <c:v>4407.799</c:v>
                </c:pt>
                <c:pt idx="12206" formatCode="0.00">
                  <c:v>4407.8279999999995</c:v>
                </c:pt>
                <c:pt idx="12207" formatCode="0.00">
                  <c:v>4407.8949999999995</c:v>
                </c:pt>
                <c:pt idx="12208" formatCode="0.00">
                  <c:v>4408.0190000000002</c:v>
                </c:pt>
                <c:pt idx="12209" formatCode="0.00">
                  <c:v>4408.0869999999995</c:v>
                </c:pt>
                <c:pt idx="12210" formatCode="0.00">
                  <c:v>4407.5230000000001</c:v>
                </c:pt>
                <c:pt idx="12211" formatCode="0.00">
                  <c:v>4407.8329999999996</c:v>
                </c:pt>
                <c:pt idx="12212" formatCode="0.00">
                  <c:v>4407.8189999999995</c:v>
                </c:pt>
                <c:pt idx="12213" formatCode="0.00">
                  <c:v>4407.8450000000003</c:v>
                </c:pt>
                <c:pt idx="12214" formatCode="0.00">
                  <c:v>4407.8609999999999</c:v>
                </c:pt>
                <c:pt idx="12215" formatCode="0.00">
                  <c:v>4407.9129999999996</c:v>
                </c:pt>
                <c:pt idx="12216" formatCode="0.00">
                  <c:v>4407.2529999999997</c:v>
                </c:pt>
                <c:pt idx="12217" formatCode="0.00">
                  <c:v>4407.5069999999996</c:v>
                </c:pt>
                <c:pt idx="12218" formatCode="0.00">
                  <c:v>4407.3980000000001</c:v>
                </c:pt>
                <c:pt idx="12219" formatCode="0.00">
                  <c:v>4407.3220000000001</c:v>
                </c:pt>
                <c:pt idx="12220" formatCode="0.00">
                  <c:v>4407.45</c:v>
                </c:pt>
                <c:pt idx="12221" formatCode="0.00">
                  <c:v>4407.7079999999996</c:v>
                </c:pt>
                <c:pt idx="12222" formatCode="0.00">
                  <c:v>4407.2119999999995</c:v>
                </c:pt>
                <c:pt idx="12223" formatCode="0.00">
                  <c:v>4407.6379999999999</c:v>
                </c:pt>
                <c:pt idx="12224" formatCode="0.00">
                  <c:v>4407.7389999999996</c:v>
                </c:pt>
                <c:pt idx="12225" formatCode="0.00">
                  <c:v>4385.9939999999997</c:v>
                </c:pt>
                <c:pt idx="12226" formatCode="0.00">
                  <c:v>4385.9960000000001</c:v>
                </c:pt>
                <c:pt idx="12227" formatCode="0.00">
                  <c:v>4386.0370000000003</c:v>
                </c:pt>
                <c:pt idx="12228" formatCode="0.00">
                  <c:v>4386.0280000000002</c:v>
                </c:pt>
                <c:pt idx="12229" formatCode="0.00">
                  <c:v>4386.0109999999995</c:v>
                </c:pt>
                <c:pt idx="12230" formatCode="0.00">
                  <c:v>4386.0569999999998</c:v>
                </c:pt>
                <c:pt idx="12231" formatCode="0.00">
                  <c:v>4386.0050000000001</c:v>
                </c:pt>
                <c:pt idx="12232" formatCode="0.00">
                  <c:v>4385.9979999999996</c:v>
                </c:pt>
                <c:pt idx="12233" formatCode="0.00">
                  <c:v>4386.0469999999996</c:v>
                </c:pt>
                <c:pt idx="12234" formatCode="0.00">
                  <c:v>4386.0159999999996</c:v>
                </c:pt>
                <c:pt idx="12235" formatCode="0.00">
                  <c:v>4386.01</c:v>
                </c:pt>
                <c:pt idx="12236" formatCode="0.00">
                  <c:v>4403.7979999999998</c:v>
                </c:pt>
                <c:pt idx="12237" formatCode="0.00">
                  <c:v>4405.0919999999996</c:v>
                </c:pt>
                <c:pt idx="12238" formatCode="0.00">
                  <c:v>4405.8130000000001</c:v>
                </c:pt>
                <c:pt idx="12239" formatCode="0.00">
                  <c:v>4406.317</c:v>
                </c:pt>
                <c:pt idx="12240" formatCode="0.00">
                  <c:v>4406.0770000000002</c:v>
                </c:pt>
                <c:pt idx="12241" formatCode="0.00">
                  <c:v>4406.7290000000003</c:v>
                </c:pt>
                <c:pt idx="12242" formatCode="0.00">
                  <c:v>4406.9859999999999</c:v>
                </c:pt>
                <c:pt idx="12243" formatCode="0.00">
                  <c:v>4407.1779999999999</c:v>
                </c:pt>
                <c:pt idx="12244" formatCode="0.00">
                  <c:v>4407.4430000000002</c:v>
                </c:pt>
                <c:pt idx="12245" formatCode="0.00">
                  <c:v>4407.7089999999998</c:v>
                </c:pt>
                <c:pt idx="12246" formatCode="0.00">
                  <c:v>4407.3530000000001</c:v>
                </c:pt>
                <c:pt idx="12247" formatCode="0.00">
                  <c:v>4407.8769999999995</c:v>
                </c:pt>
                <c:pt idx="12248" formatCode="0.00">
                  <c:v>4408.1729999999998</c:v>
                </c:pt>
                <c:pt idx="12249" formatCode="0.00">
                  <c:v>4408.3289999999997</c:v>
                </c:pt>
                <c:pt idx="12250" formatCode="0.00">
                  <c:v>4408.3389999999999</c:v>
                </c:pt>
                <c:pt idx="12251" formatCode="0.00">
                  <c:v>4408.5569999999998</c:v>
                </c:pt>
                <c:pt idx="12252" formatCode="0.00">
                  <c:v>4407.982</c:v>
                </c:pt>
                <c:pt idx="12253" formatCode="0.00">
                  <c:v>4408.3029999999999</c:v>
                </c:pt>
                <c:pt idx="12254" formatCode="0.00">
                  <c:v>4408.3109999999997</c:v>
                </c:pt>
                <c:pt idx="12255" formatCode="0.00">
                  <c:v>4408.3229999999994</c:v>
                </c:pt>
                <c:pt idx="12256" formatCode="0.00">
                  <c:v>4408.3090000000002</c:v>
                </c:pt>
                <c:pt idx="12257" formatCode="0.00">
                  <c:v>4408.3149999999996</c:v>
                </c:pt>
                <c:pt idx="12258" formatCode="0.00">
                  <c:v>4407.6769999999997</c:v>
                </c:pt>
                <c:pt idx="12259" formatCode="0.00">
                  <c:v>4407.9340000000002</c:v>
                </c:pt>
                <c:pt idx="12260" formatCode="0.00">
                  <c:v>4408.0329999999994</c:v>
                </c:pt>
                <c:pt idx="12261" formatCode="0.00">
                  <c:v>4408.0219999999999</c:v>
                </c:pt>
                <c:pt idx="12262" formatCode="0.00">
                  <c:v>4408.0479999999998</c:v>
                </c:pt>
                <c:pt idx="12263" formatCode="0.00">
                  <c:v>4408.03</c:v>
                </c:pt>
                <c:pt idx="12264" formatCode="0.00">
                  <c:v>4407.46</c:v>
                </c:pt>
                <c:pt idx="12265" formatCode="0.00">
                  <c:v>4407.8739999999998</c:v>
                </c:pt>
                <c:pt idx="12266" formatCode="0.00">
                  <c:v>4408.0019999999995</c:v>
                </c:pt>
                <c:pt idx="12267" formatCode="0.00">
                  <c:v>4407.9409999999998</c:v>
                </c:pt>
                <c:pt idx="12268" formatCode="0.00">
                  <c:v>4407.6880000000001</c:v>
                </c:pt>
                <c:pt idx="12269" formatCode="0.00">
                  <c:v>4407.72</c:v>
                </c:pt>
                <c:pt idx="12270" formatCode="0.00">
                  <c:v>4407.1669999999995</c:v>
                </c:pt>
                <c:pt idx="12271" formatCode="0.00">
                  <c:v>4407.4939999999997</c:v>
                </c:pt>
                <c:pt idx="12272" formatCode="0.00">
                  <c:v>4407.527</c:v>
                </c:pt>
                <c:pt idx="12273" formatCode="0.00">
                  <c:v>4407.6220000000003</c:v>
                </c:pt>
                <c:pt idx="12274" formatCode="0.00">
                  <c:v>4407.71</c:v>
                </c:pt>
                <c:pt idx="12275" formatCode="0.00">
                  <c:v>4407.7179999999998</c:v>
                </c:pt>
                <c:pt idx="12276" formatCode="0.00">
                  <c:v>4407.1509999999998</c:v>
                </c:pt>
                <c:pt idx="12277" formatCode="0.00">
                  <c:v>4407.5059999999994</c:v>
                </c:pt>
                <c:pt idx="12278" formatCode="0.00">
                  <c:v>4407.5709999999999</c:v>
                </c:pt>
                <c:pt idx="12279" formatCode="0.00">
                  <c:v>4407.6080000000002</c:v>
                </c:pt>
                <c:pt idx="12280" formatCode="0.00">
                  <c:v>4407.6759999999995</c:v>
                </c:pt>
                <c:pt idx="12281" formatCode="0.00">
                  <c:v>4407.5969999999998</c:v>
                </c:pt>
                <c:pt idx="12282" formatCode="0.00">
                  <c:v>4407.0119999999997</c:v>
                </c:pt>
                <c:pt idx="12283" formatCode="0.00">
                  <c:v>4407.299</c:v>
                </c:pt>
                <c:pt idx="12284" formatCode="0.00">
                  <c:v>4407.2559999999994</c:v>
                </c:pt>
                <c:pt idx="12285" formatCode="0.00">
                  <c:v>4407.26</c:v>
                </c:pt>
                <c:pt idx="12286" formatCode="0.00">
                  <c:v>4407.2349999999997</c:v>
                </c:pt>
                <c:pt idx="12287" formatCode="0.00">
                  <c:v>4407.2730000000001</c:v>
                </c:pt>
                <c:pt idx="12288" formatCode="0.00">
                  <c:v>4406.51</c:v>
                </c:pt>
                <c:pt idx="12289" formatCode="0.00">
                  <c:v>4406.799</c:v>
                </c:pt>
                <c:pt idx="12290" formatCode="0.00">
                  <c:v>4406.7479999999996</c:v>
                </c:pt>
                <c:pt idx="12291" formatCode="0.00">
                  <c:v>4406.723</c:v>
                </c:pt>
                <c:pt idx="12292" formatCode="0.00">
                  <c:v>4406.8789999999999</c:v>
                </c:pt>
                <c:pt idx="12293" formatCode="0.00">
                  <c:v>4406.93</c:v>
                </c:pt>
                <c:pt idx="12294" formatCode="0.00">
                  <c:v>4406.2789999999995</c:v>
                </c:pt>
                <c:pt idx="12295" formatCode="0.00">
                  <c:v>4406.6030000000001</c:v>
                </c:pt>
                <c:pt idx="12296" formatCode="0.00">
                  <c:v>4406.5889999999999</c:v>
                </c:pt>
                <c:pt idx="12297" formatCode="0.00">
                  <c:v>4406.62</c:v>
                </c:pt>
                <c:pt idx="12298" formatCode="0.00">
                  <c:v>4406.7690000000002</c:v>
                </c:pt>
                <c:pt idx="12299" formatCode="0.00">
                  <c:v>4406.7910000000002</c:v>
                </c:pt>
                <c:pt idx="12300" formatCode="0.00">
                  <c:v>4406.018</c:v>
                </c:pt>
                <c:pt idx="12301" formatCode="0.00">
                  <c:v>4406.3289999999997</c:v>
                </c:pt>
                <c:pt idx="12302" formatCode="0.00">
                  <c:v>4406.3209999999999</c:v>
                </c:pt>
                <c:pt idx="12303" formatCode="0.00">
                  <c:v>4406.348</c:v>
                </c:pt>
                <c:pt idx="12304" formatCode="0.00">
                  <c:v>4406.402</c:v>
                </c:pt>
                <c:pt idx="12305" formatCode="0.00">
                  <c:v>4406.5190000000002</c:v>
                </c:pt>
                <c:pt idx="12306" formatCode="0.00">
                  <c:v>4405.893</c:v>
                </c:pt>
                <c:pt idx="12307" formatCode="0.00">
                  <c:v>4406.2719999999999</c:v>
                </c:pt>
                <c:pt idx="12308" formatCode="0.00">
                  <c:v>4406.2649999999994</c:v>
                </c:pt>
                <c:pt idx="12309" formatCode="0.00">
                  <c:v>4406.192</c:v>
                </c:pt>
                <c:pt idx="12310" formatCode="0.00">
                  <c:v>4406.2829999999994</c:v>
                </c:pt>
                <c:pt idx="12311" formatCode="0.00">
                  <c:v>4406.3499999999995</c:v>
                </c:pt>
                <c:pt idx="12312" formatCode="0.00">
                  <c:v>4405.66</c:v>
                </c:pt>
                <c:pt idx="12313" formatCode="0.00">
                  <c:v>4406.134</c:v>
                </c:pt>
                <c:pt idx="12314" formatCode="0.00">
                  <c:v>4406.2489999999998</c:v>
                </c:pt>
                <c:pt idx="12315" formatCode="0.00">
                  <c:v>4406.1970000000001</c:v>
                </c:pt>
                <c:pt idx="12316" formatCode="0.00">
                  <c:v>4406.24</c:v>
                </c:pt>
                <c:pt idx="12317" formatCode="0.00">
                  <c:v>4406.2569999999996</c:v>
                </c:pt>
                <c:pt idx="12318" formatCode="0.00">
                  <c:v>4405.6319999999996</c:v>
                </c:pt>
                <c:pt idx="12319" formatCode="0.00">
                  <c:v>4405.9830000000002</c:v>
                </c:pt>
                <c:pt idx="12320" formatCode="0.00">
                  <c:v>4406.0839999999998</c:v>
                </c:pt>
                <c:pt idx="12321" formatCode="0.00">
                  <c:v>4406.1549999999997</c:v>
                </c:pt>
                <c:pt idx="12322" formatCode="0.00">
                  <c:v>4406.3270000000002</c:v>
                </c:pt>
                <c:pt idx="12323" formatCode="0.00">
                  <c:v>4406.5169999999998</c:v>
                </c:pt>
                <c:pt idx="12324" formatCode="0.00">
                  <c:v>4405.9769999999999</c:v>
                </c:pt>
                <c:pt idx="12325" formatCode="0.00">
                  <c:v>4406.4929999999995</c:v>
                </c:pt>
                <c:pt idx="12326" formatCode="0.00">
                  <c:v>4406.7269999999999</c:v>
                </c:pt>
                <c:pt idx="12327" formatCode="0.00">
                  <c:v>4406.8589999999995</c:v>
                </c:pt>
                <c:pt idx="12328" formatCode="0.00">
                  <c:v>4385.9769999999999</c:v>
                </c:pt>
                <c:pt idx="12329" formatCode="0.00">
                  <c:v>4386.0450000000001</c:v>
                </c:pt>
                <c:pt idx="12330" formatCode="0.00">
                  <c:v>4386.0239999999994</c:v>
                </c:pt>
                <c:pt idx="12331" formatCode="0.00">
                  <c:v>4386.018</c:v>
                </c:pt>
                <c:pt idx="12332" formatCode="0.00">
                  <c:v>4386.0280000000002</c:v>
                </c:pt>
                <c:pt idx="12333" formatCode="0.00">
                  <c:v>4385.9939999999997</c:v>
                </c:pt>
                <c:pt idx="12334" formatCode="0.00">
                  <c:v>4386.0370000000003</c:v>
                </c:pt>
                <c:pt idx="12335" formatCode="0.00">
                  <c:v>4386.0219999999999</c:v>
                </c:pt>
                <c:pt idx="12336" formatCode="0.00">
                  <c:v>4386.0119999999997</c:v>
                </c:pt>
                <c:pt idx="12337" formatCode="0.00">
                  <c:v>4386.0079999999998</c:v>
                </c:pt>
                <c:pt idx="12338" formatCode="0.00">
                  <c:v>4386.0190000000002</c:v>
                </c:pt>
                <c:pt idx="12339" formatCode="0.00">
                  <c:v>4386.0029999999997</c:v>
                </c:pt>
                <c:pt idx="12340" formatCode="0.00">
                  <c:v>4385.9979999999996</c:v>
                </c:pt>
                <c:pt idx="12341" formatCode="0.00">
                  <c:v>4386</c:v>
                </c:pt>
                <c:pt idx="12342" formatCode="0.00">
                  <c:v>4386.0059999999994</c:v>
                </c:pt>
                <c:pt idx="12343" formatCode="0.00">
                  <c:v>4386.0119999999997</c:v>
                </c:pt>
                <c:pt idx="12344" formatCode="0.00">
                  <c:v>4402.13</c:v>
                </c:pt>
                <c:pt idx="12345" formatCode="0.00">
                  <c:v>4403.8639999999996</c:v>
                </c:pt>
                <c:pt idx="12346" formatCode="0.00">
                  <c:v>4404.8189999999995</c:v>
                </c:pt>
                <c:pt idx="12347" formatCode="0.00">
                  <c:v>4405.4639999999999</c:v>
                </c:pt>
                <c:pt idx="12348" formatCode="0.00">
                  <c:v>4405.3519999999999</c:v>
                </c:pt>
                <c:pt idx="12349" formatCode="0.00">
                  <c:v>4406.107</c:v>
                </c:pt>
                <c:pt idx="12350" formatCode="0.00">
                  <c:v>4406.5010000000002</c:v>
                </c:pt>
                <c:pt idx="12351" formatCode="0.00">
                  <c:v>4406.6530000000002</c:v>
                </c:pt>
                <c:pt idx="12352" formatCode="0.00">
                  <c:v>4407.0370000000003</c:v>
                </c:pt>
                <c:pt idx="12353" formatCode="0.00">
                  <c:v>4407.2849999999999</c:v>
                </c:pt>
                <c:pt idx="12354" formatCode="0.00">
                  <c:v>4406.7259999999997</c:v>
                </c:pt>
                <c:pt idx="12355" formatCode="0.00">
                  <c:v>4407.0379999999996</c:v>
                </c:pt>
                <c:pt idx="12356" formatCode="0.00">
                  <c:v>4407.1089999999995</c:v>
                </c:pt>
                <c:pt idx="12357" formatCode="0.00">
                  <c:v>4407.3239999999996</c:v>
                </c:pt>
                <c:pt idx="12358" formatCode="0.00">
                  <c:v>4407.5209999999997</c:v>
                </c:pt>
                <c:pt idx="12359" formatCode="0.00">
                  <c:v>4407.6579999999994</c:v>
                </c:pt>
                <c:pt idx="12360" formatCode="0.00">
                  <c:v>4407.143</c:v>
                </c:pt>
                <c:pt idx="12361" formatCode="0.00">
                  <c:v>4407.5559999999996</c:v>
                </c:pt>
                <c:pt idx="12362" formatCode="0.00">
                  <c:v>4407.6819999999998</c:v>
                </c:pt>
                <c:pt idx="12363" formatCode="0.00">
                  <c:v>4407.759</c:v>
                </c:pt>
                <c:pt idx="12364" formatCode="0.00">
                  <c:v>4407.8459999999995</c:v>
                </c:pt>
                <c:pt idx="12365" formatCode="0.00">
                  <c:v>4407.9539999999997</c:v>
                </c:pt>
                <c:pt idx="12366" formatCode="0.00">
                  <c:v>4407.2960000000003</c:v>
                </c:pt>
                <c:pt idx="12367" formatCode="0.00">
                  <c:v>4407.4870000000001</c:v>
                </c:pt>
                <c:pt idx="12368" formatCode="0.00">
                  <c:v>4407.4380000000001</c:v>
                </c:pt>
                <c:pt idx="12369" formatCode="0.00">
                  <c:v>4407.6030000000001</c:v>
                </c:pt>
                <c:pt idx="12370" formatCode="0.00">
                  <c:v>4407.8329999999996</c:v>
                </c:pt>
                <c:pt idx="12371" formatCode="0.00">
                  <c:v>4407.9340000000002</c:v>
                </c:pt>
                <c:pt idx="12372" formatCode="0.00">
                  <c:v>4407.2809999999999</c:v>
                </c:pt>
                <c:pt idx="12373" formatCode="0.00">
                  <c:v>4407.6149999999998</c:v>
                </c:pt>
                <c:pt idx="12374" formatCode="0.00">
                  <c:v>4407.6399999999994</c:v>
                </c:pt>
                <c:pt idx="12375" formatCode="0.00">
                  <c:v>4407.6480000000001</c:v>
                </c:pt>
                <c:pt idx="12376" formatCode="0.00">
                  <c:v>4407.7690000000002</c:v>
                </c:pt>
                <c:pt idx="12377" formatCode="0.00">
                  <c:v>4407.741</c:v>
                </c:pt>
                <c:pt idx="12378" formatCode="0.00">
                  <c:v>4406.9780000000001</c:v>
                </c:pt>
                <c:pt idx="12379" formatCode="0.00">
                  <c:v>4407.1579999999994</c:v>
                </c:pt>
                <c:pt idx="12380" formatCode="0.00">
                  <c:v>4407.0280000000002</c:v>
                </c:pt>
                <c:pt idx="12381" formatCode="0.00">
                  <c:v>4406.9690000000001</c:v>
                </c:pt>
                <c:pt idx="12382" formatCode="0.00">
                  <c:v>4406.9920000000002</c:v>
                </c:pt>
                <c:pt idx="12383" formatCode="0.00">
                  <c:v>4406.9989999999998</c:v>
                </c:pt>
                <c:pt idx="12384" formatCode="0.00">
                  <c:v>4406.3270000000002</c:v>
                </c:pt>
                <c:pt idx="12385" formatCode="0.00">
                  <c:v>4406.6570000000002</c:v>
                </c:pt>
                <c:pt idx="12386" formatCode="0.00">
                  <c:v>4406.6350000000002</c:v>
                </c:pt>
                <c:pt idx="12387" formatCode="0.00">
                  <c:v>4406.527</c:v>
                </c:pt>
                <c:pt idx="12388" formatCode="0.00">
                  <c:v>4406.6009999999997</c:v>
                </c:pt>
                <c:pt idx="12389" formatCode="0.00">
                  <c:v>4406.6260000000002</c:v>
                </c:pt>
                <c:pt idx="12390" formatCode="0.00">
                  <c:v>4406.0429999999997</c:v>
                </c:pt>
                <c:pt idx="12391" formatCode="0.00">
                  <c:v>4406.4430000000002</c:v>
                </c:pt>
                <c:pt idx="12392" formatCode="0.00">
                  <c:v>4406.5050000000001</c:v>
                </c:pt>
                <c:pt idx="12393" formatCode="0.00">
                  <c:v>4406.4139999999998</c:v>
                </c:pt>
                <c:pt idx="12394" formatCode="0.00">
                  <c:v>4406.63</c:v>
                </c:pt>
                <c:pt idx="12395" formatCode="0.00">
                  <c:v>4406.7049999999999</c:v>
                </c:pt>
                <c:pt idx="12396" formatCode="0.00">
                  <c:v>4406.1559999999999</c:v>
                </c:pt>
                <c:pt idx="12397" formatCode="0.00">
                  <c:v>4406.5929999999998</c:v>
                </c:pt>
                <c:pt idx="12398" formatCode="0.00">
                  <c:v>4406.6549999999997</c:v>
                </c:pt>
                <c:pt idx="12399" formatCode="0.00">
                  <c:v>4406.5919999999996</c:v>
                </c:pt>
                <c:pt idx="12400" formatCode="0.00">
                  <c:v>4406.5590000000002</c:v>
                </c:pt>
                <c:pt idx="12401" formatCode="0.00">
                  <c:v>4406.49</c:v>
                </c:pt>
                <c:pt idx="12402" formatCode="0.00">
                  <c:v>4405.7049999999999</c:v>
                </c:pt>
                <c:pt idx="12403" formatCode="0.00">
                  <c:v>4405.9349999999995</c:v>
                </c:pt>
                <c:pt idx="12404" formatCode="0.00">
                  <c:v>4405.8620000000001</c:v>
                </c:pt>
                <c:pt idx="12405" formatCode="0.00">
                  <c:v>4405.8180000000002</c:v>
                </c:pt>
                <c:pt idx="12406" formatCode="0.00">
                  <c:v>4405.8239999999996</c:v>
                </c:pt>
                <c:pt idx="12407" formatCode="0.00">
                  <c:v>4405.93</c:v>
                </c:pt>
                <c:pt idx="12408" formatCode="0.00">
                  <c:v>4405.2619999999997</c:v>
                </c:pt>
                <c:pt idx="12409" formatCode="0.00">
                  <c:v>4405.6459999999997</c:v>
                </c:pt>
                <c:pt idx="12410" formatCode="0.00">
                  <c:v>4405.6899999999996</c:v>
                </c:pt>
                <c:pt idx="12411" formatCode="0.00">
                  <c:v>4405.6710000000003</c:v>
                </c:pt>
                <c:pt idx="12412" formatCode="0.00">
                  <c:v>4405.7820000000002</c:v>
                </c:pt>
                <c:pt idx="12413" formatCode="0.00">
                  <c:v>4405.933</c:v>
                </c:pt>
                <c:pt idx="12414" formatCode="0.00">
                  <c:v>4405.3589999999995</c:v>
                </c:pt>
                <c:pt idx="12415" formatCode="0.00">
                  <c:v>4405.6710000000003</c:v>
                </c:pt>
                <c:pt idx="12416" formatCode="0.00">
                  <c:v>4405.6779999999999</c:v>
                </c:pt>
                <c:pt idx="12417" formatCode="0.00">
                  <c:v>4405.7020000000002</c:v>
                </c:pt>
                <c:pt idx="12418" formatCode="0.00">
                  <c:v>4405.74</c:v>
                </c:pt>
                <c:pt idx="12419" formatCode="0.00">
                  <c:v>4405.9179999999997</c:v>
                </c:pt>
                <c:pt idx="12420" formatCode="0.00">
                  <c:v>4405.3329999999996</c:v>
                </c:pt>
                <c:pt idx="12421" formatCode="0.00">
                  <c:v>4405.7709999999997</c:v>
                </c:pt>
                <c:pt idx="12422" formatCode="0.00">
                  <c:v>4405.8639999999996</c:v>
                </c:pt>
                <c:pt idx="12423" formatCode="0.00">
                  <c:v>4405.8789999999999</c:v>
                </c:pt>
                <c:pt idx="12424" formatCode="0.00">
                  <c:v>4405.9290000000001</c:v>
                </c:pt>
                <c:pt idx="12425" formatCode="0.00">
                  <c:v>4405.9989999999998</c:v>
                </c:pt>
                <c:pt idx="12426" formatCode="0.00">
                  <c:v>4405.3869999999997</c:v>
                </c:pt>
                <c:pt idx="12427" formatCode="0.00">
                  <c:v>4405.6880000000001</c:v>
                </c:pt>
                <c:pt idx="12428" formatCode="0.00">
                  <c:v>4405.7269999999999</c:v>
                </c:pt>
                <c:pt idx="12429" formatCode="0.00">
                  <c:v>4405.7169999999996</c:v>
                </c:pt>
                <c:pt idx="12430" formatCode="0.00">
                  <c:v>4405.8509999999997</c:v>
                </c:pt>
                <c:pt idx="12431" formatCode="0.00">
                  <c:v>4405.9049999999997</c:v>
                </c:pt>
                <c:pt idx="12432" formatCode="0.00">
                  <c:v>4405.1660000000002</c:v>
                </c:pt>
                <c:pt idx="12433" formatCode="0.00">
                  <c:v>4405.4809999999998</c:v>
                </c:pt>
                <c:pt idx="12434" formatCode="0.00">
                  <c:v>4405.5050000000001</c:v>
                </c:pt>
                <c:pt idx="12435" formatCode="0.00">
                  <c:v>4405.4719999999998</c:v>
                </c:pt>
                <c:pt idx="12436" formatCode="0.00">
                  <c:v>4405.4610000000002</c:v>
                </c:pt>
                <c:pt idx="12437" formatCode="0.00">
                  <c:v>4405.5929999999998</c:v>
                </c:pt>
                <c:pt idx="12438" formatCode="0.00">
                  <c:v>4404.9470000000001</c:v>
                </c:pt>
                <c:pt idx="12439" formatCode="0.00">
                  <c:v>4405.2479999999996</c:v>
                </c:pt>
                <c:pt idx="12440" formatCode="0.00">
                  <c:v>4405.2889999999998</c:v>
                </c:pt>
                <c:pt idx="12441" formatCode="0.00">
                  <c:v>4405.402</c:v>
                </c:pt>
                <c:pt idx="12442" formatCode="0.00">
                  <c:v>4405.4970000000003</c:v>
                </c:pt>
                <c:pt idx="12443" formatCode="0.00">
                  <c:v>4405.5630000000001</c:v>
                </c:pt>
                <c:pt idx="12444" formatCode="0.00">
                  <c:v>4404.9389999999994</c:v>
                </c:pt>
                <c:pt idx="12445" formatCode="0.00">
                  <c:v>4405.3620000000001</c:v>
                </c:pt>
                <c:pt idx="12446" formatCode="0.00">
                  <c:v>4405.4380000000001</c:v>
                </c:pt>
                <c:pt idx="12447" formatCode="0.00">
                  <c:v>4405.4809999999998</c:v>
                </c:pt>
                <c:pt idx="12448" formatCode="0.00">
                  <c:v>4405.5429999999997</c:v>
                </c:pt>
                <c:pt idx="12449" formatCode="0.00">
                  <c:v>4405.6080000000002</c:v>
                </c:pt>
                <c:pt idx="12450" formatCode="0.00">
                  <c:v>4405.01</c:v>
                </c:pt>
                <c:pt idx="12451" formatCode="0.00">
                  <c:v>4405.326</c:v>
                </c:pt>
                <c:pt idx="12452" formatCode="0.00">
                  <c:v>4405.32</c:v>
                </c:pt>
                <c:pt idx="12453" formatCode="0.00">
                  <c:v>4405.4340000000002</c:v>
                </c:pt>
                <c:pt idx="12454" formatCode="0.00">
                  <c:v>4405.5680000000002</c:v>
                </c:pt>
                <c:pt idx="12455" formatCode="0.00">
                  <c:v>4405.6480000000001</c:v>
                </c:pt>
                <c:pt idx="12456" formatCode="0.00">
                  <c:v>4405.0559999999996</c:v>
                </c:pt>
                <c:pt idx="12457" formatCode="0.00">
                  <c:v>4405.4219999999996</c:v>
                </c:pt>
                <c:pt idx="12458" formatCode="0.00">
                  <c:v>4405.4920000000002</c:v>
                </c:pt>
                <c:pt idx="12459" formatCode="0.00">
                  <c:v>4405.4179999999997</c:v>
                </c:pt>
                <c:pt idx="12460" formatCode="0.00">
                  <c:v>4405.5509999999995</c:v>
                </c:pt>
                <c:pt idx="12461" formatCode="0.00">
                  <c:v>4405.6179999999995</c:v>
                </c:pt>
                <c:pt idx="12462" formatCode="0.00">
                  <c:v>4404.9870000000001</c:v>
                </c:pt>
                <c:pt idx="12463" formatCode="0.00">
                  <c:v>4405.32</c:v>
                </c:pt>
                <c:pt idx="12464" formatCode="0.00">
                  <c:v>4405.2950000000001</c:v>
                </c:pt>
                <c:pt idx="12465" formatCode="0.00">
                  <c:v>4405.3969999999999</c:v>
                </c:pt>
                <c:pt idx="12466" formatCode="0.00">
                  <c:v>4405.482</c:v>
                </c:pt>
                <c:pt idx="12467" formatCode="0.00">
                  <c:v>4405.4629999999997</c:v>
                </c:pt>
                <c:pt idx="12468" formatCode="0.00">
                  <c:v>4404.8409999999994</c:v>
                </c:pt>
                <c:pt idx="12469" formatCode="0.00">
                  <c:v>4405.28</c:v>
                </c:pt>
                <c:pt idx="12470" formatCode="0.00">
                  <c:v>4405.3099999999995</c:v>
                </c:pt>
                <c:pt idx="12471" formatCode="0.00">
                  <c:v>4405.33</c:v>
                </c:pt>
                <c:pt idx="12472" formatCode="0.00">
                  <c:v>4405.4250000000002</c:v>
                </c:pt>
                <c:pt idx="12473" formatCode="0.00">
                  <c:v>4405.4889999999996</c:v>
                </c:pt>
                <c:pt idx="12474" formatCode="0.00">
                  <c:v>4404.8890000000001</c:v>
                </c:pt>
                <c:pt idx="12475" formatCode="0.00">
                  <c:v>4405.2449999999999</c:v>
                </c:pt>
                <c:pt idx="12476" formatCode="0.00">
                  <c:v>4405.2269999999999</c:v>
                </c:pt>
                <c:pt idx="12477" formatCode="0.00">
                  <c:v>4405.2579999999998</c:v>
                </c:pt>
                <c:pt idx="12478" formatCode="0.00">
                  <c:v>4405.34</c:v>
                </c:pt>
                <c:pt idx="12479" formatCode="0.00">
                  <c:v>4405.4070000000002</c:v>
                </c:pt>
                <c:pt idx="12480" formatCode="0.00">
                  <c:v>4404.7709999999997</c:v>
                </c:pt>
                <c:pt idx="12481" formatCode="0.00">
                  <c:v>4405.24</c:v>
                </c:pt>
                <c:pt idx="12482" formatCode="0.00">
                  <c:v>4405.3189999999995</c:v>
                </c:pt>
                <c:pt idx="12483" formatCode="0.00">
                  <c:v>4405.3099999999995</c:v>
                </c:pt>
                <c:pt idx="12484" formatCode="0.00">
                  <c:v>4405.3599999999997</c:v>
                </c:pt>
                <c:pt idx="12485" formatCode="0.00">
                  <c:v>4405.4389999999994</c:v>
                </c:pt>
                <c:pt idx="12486" formatCode="0.00">
                  <c:v>4404.808</c:v>
                </c:pt>
                <c:pt idx="12487" formatCode="0.00">
                  <c:v>4405.1359999999995</c:v>
                </c:pt>
                <c:pt idx="12488" formatCode="0.00">
                  <c:v>4405.143</c:v>
                </c:pt>
                <c:pt idx="12489" formatCode="0.00">
                  <c:v>4405.1579999999994</c:v>
                </c:pt>
                <c:pt idx="12490" formatCode="0.00">
                  <c:v>4405.2780000000002</c:v>
                </c:pt>
                <c:pt idx="12491" formatCode="0.00">
                  <c:v>4405.3809999999994</c:v>
                </c:pt>
                <c:pt idx="12492" formatCode="0.00">
                  <c:v>4404.7690000000002</c:v>
                </c:pt>
                <c:pt idx="12493" formatCode="0.00">
                  <c:v>4405.2470000000003</c:v>
                </c:pt>
                <c:pt idx="12494" formatCode="0.00">
                  <c:v>4405.3639999999996</c:v>
                </c:pt>
                <c:pt idx="12495" formatCode="0.00">
                  <c:v>4405.3829999999998</c:v>
                </c:pt>
                <c:pt idx="12496" formatCode="0.00">
                  <c:v>4405.3989999999994</c:v>
                </c:pt>
                <c:pt idx="12497" formatCode="0.00">
                  <c:v>4405.4259999999995</c:v>
                </c:pt>
                <c:pt idx="12498" formatCode="0.00">
                  <c:v>4404.7539999999999</c:v>
                </c:pt>
                <c:pt idx="12499" formatCode="0.00">
                  <c:v>4405.0599999999995</c:v>
                </c:pt>
                <c:pt idx="12500" formatCode="0.00">
                  <c:v>4405.0860000000002</c:v>
                </c:pt>
                <c:pt idx="12501" formatCode="0.00">
                  <c:v>4405.13</c:v>
                </c:pt>
                <c:pt idx="12502" formatCode="0.00">
                  <c:v>4405.1889999999994</c:v>
                </c:pt>
                <c:pt idx="12503" formatCode="0.00">
                  <c:v>4405.2339999999995</c:v>
                </c:pt>
                <c:pt idx="12504" formatCode="0.00">
                  <c:v>4404.6189999999997</c:v>
                </c:pt>
                <c:pt idx="12505" formatCode="0.00">
                  <c:v>4405.0460000000003</c:v>
                </c:pt>
                <c:pt idx="12506" formatCode="0.00">
                  <c:v>4405.152</c:v>
                </c:pt>
                <c:pt idx="12507" formatCode="0.00">
                  <c:v>#N/A</c:v>
                </c:pt>
                <c:pt idx="12508" formatCode="0.00">
                  <c:v>#N/A</c:v>
                </c:pt>
                <c:pt idx="12509" formatCode="0.00">
                  <c:v>#N/A</c:v>
                </c:pt>
                <c:pt idx="12510" formatCode="0.00">
                  <c:v>#N/A</c:v>
                </c:pt>
                <c:pt idx="12511" formatCode="0.00">
                  <c:v>#N/A</c:v>
                </c:pt>
                <c:pt idx="12512" formatCode="0.00">
                  <c:v>#N/A</c:v>
                </c:pt>
                <c:pt idx="12513" formatCode="0.00">
                  <c:v>#N/A</c:v>
                </c:pt>
                <c:pt idx="12514" formatCode="0.00">
                  <c:v>#N/A</c:v>
                </c:pt>
                <c:pt idx="12515" formatCode="0.00">
                  <c:v>#N/A</c:v>
                </c:pt>
                <c:pt idx="12516" formatCode="0.00">
                  <c:v>#N/A</c:v>
                </c:pt>
                <c:pt idx="12517" formatCode="0.00">
                  <c:v>#N/A</c:v>
                </c:pt>
                <c:pt idx="12518" formatCode="0.00">
                  <c:v>#N/A</c:v>
                </c:pt>
                <c:pt idx="12519" formatCode="0.00">
                  <c:v>#N/A</c:v>
                </c:pt>
                <c:pt idx="12520" formatCode="0.00">
                  <c:v>#N/A</c:v>
                </c:pt>
                <c:pt idx="12521" formatCode="0.00">
                  <c:v>#N/A</c:v>
                </c:pt>
                <c:pt idx="12522" formatCode="0.00">
                  <c:v>#N/A</c:v>
                </c:pt>
                <c:pt idx="12523" formatCode="0.00">
                  <c:v>#N/A</c:v>
                </c:pt>
                <c:pt idx="12524" formatCode="0.00">
                  <c:v>#N/A</c:v>
                </c:pt>
                <c:pt idx="12525" formatCode="0.00">
                  <c:v>#N/A</c:v>
                </c:pt>
                <c:pt idx="12526" formatCode="0.00">
                  <c:v>#N/A</c:v>
                </c:pt>
                <c:pt idx="12527" formatCode="0.00">
                  <c:v>#N/A</c:v>
                </c:pt>
                <c:pt idx="12528" formatCode="0.00">
                  <c:v>#N/A</c:v>
                </c:pt>
                <c:pt idx="12529" formatCode="0.00">
                  <c:v>#N/A</c:v>
                </c:pt>
                <c:pt idx="12530" formatCode="0.00">
                  <c:v>#N/A</c:v>
                </c:pt>
                <c:pt idx="12531" formatCode="0.00">
                  <c:v>#N/A</c:v>
                </c:pt>
                <c:pt idx="12532" formatCode="0.00">
                  <c:v>#N/A</c:v>
                </c:pt>
                <c:pt idx="12533" formatCode="0.00">
                  <c:v>#N/A</c:v>
                </c:pt>
                <c:pt idx="12534" formatCode="0.00">
                  <c:v>#N/A</c:v>
                </c:pt>
                <c:pt idx="12535" formatCode="0.00">
                  <c:v>#N/A</c:v>
                </c:pt>
                <c:pt idx="12536" formatCode="0.00">
                  <c:v>#N/A</c:v>
                </c:pt>
                <c:pt idx="12537" formatCode="0.00">
                  <c:v>#N/A</c:v>
                </c:pt>
                <c:pt idx="12538" formatCode="0.00">
                  <c:v>#N/A</c:v>
                </c:pt>
                <c:pt idx="12539" formatCode="0.00">
                  <c:v>#N/A</c:v>
                </c:pt>
                <c:pt idx="12540" formatCode="0.00">
                  <c:v>#N/A</c:v>
                </c:pt>
                <c:pt idx="12541" formatCode="0.00">
                  <c:v>#N/A</c:v>
                </c:pt>
                <c:pt idx="12542" formatCode="0.00">
                  <c:v>#N/A</c:v>
                </c:pt>
                <c:pt idx="12543" formatCode="0.00">
                  <c:v>#N/A</c:v>
                </c:pt>
                <c:pt idx="12544" formatCode="0.00">
                  <c:v>#N/A</c:v>
                </c:pt>
                <c:pt idx="12545" formatCode="0.00">
                  <c:v>#N/A</c:v>
                </c:pt>
                <c:pt idx="12546" formatCode="0.00">
                  <c:v>#N/A</c:v>
                </c:pt>
                <c:pt idx="12547" formatCode="0.00">
                  <c:v>#N/A</c:v>
                </c:pt>
                <c:pt idx="12548" formatCode="0.00">
                  <c:v>#N/A</c:v>
                </c:pt>
                <c:pt idx="12549" formatCode="0.00">
                  <c:v>#N/A</c:v>
                </c:pt>
                <c:pt idx="12550" formatCode="0.00">
                  <c:v>#N/A</c:v>
                </c:pt>
                <c:pt idx="12551" formatCode="0.00">
                  <c:v>#N/A</c:v>
                </c:pt>
                <c:pt idx="12552" formatCode="0.00">
                  <c:v>#N/A</c:v>
                </c:pt>
                <c:pt idx="12553" formatCode="0.00">
                  <c:v>#N/A</c:v>
                </c:pt>
                <c:pt idx="12554" formatCode="0.00">
                  <c:v>#N/A</c:v>
                </c:pt>
                <c:pt idx="12555" formatCode="0.00">
                  <c:v>#N/A</c:v>
                </c:pt>
                <c:pt idx="12556" formatCode="0.00">
                  <c:v>#N/A</c:v>
                </c:pt>
                <c:pt idx="12557" formatCode="0.00">
                  <c:v>#N/A</c:v>
                </c:pt>
                <c:pt idx="12558" formatCode="0.00">
                  <c:v>#N/A</c:v>
                </c:pt>
                <c:pt idx="12559" formatCode="0.00">
                  <c:v>#N/A</c:v>
                </c:pt>
                <c:pt idx="12560" formatCode="0.00">
                  <c:v>#N/A</c:v>
                </c:pt>
                <c:pt idx="12561" formatCode="0.00">
                  <c:v>#N/A</c:v>
                </c:pt>
                <c:pt idx="12562" formatCode="0.00">
                  <c:v>#N/A</c:v>
                </c:pt>
                <c:pt idx="12563" formatCode="0.00">
                  <c:v>#N/A</c:v>
                </c:pt>
                <c:pt idx="12564" formatCode="0.00">
                  <c:v>#N/A</c:v>
                </c:pt>
                <c:pt idx="12565" formatCode="0.00">
                  <c:v>#N/A</c:v>
                </c:pt>
                <c:pt idx="12566" formatCode="0.00">
                  <c:v>#N/A</c:v>
                </c:pt>
                <c:pt idx="12567" formatCode="0.00">
                  <c:v>#N/A</c:v>
                </c:pt>
                <c:pt idx="12568" formatCode="0.00">
                  <c:v>#N/A</c:v>
                </c:pt>
                <c:pt idx="12569" formatCode="0.00">
                  <c:v>#N/A</c:v>
                </c:pt>
                <c:pt idx="12570" formatCode="0.00">
                  <c:v>#N/A</c:v>
                </c:pt>
                <c:pt idx="12571" formatCode="0.00">
                  <c:v>#N/A</c:v>
                </c:pt>
                <c:pt idx="12572" formatCode="0.00">
                  <c:v>#N/A</c:v>
                </c:pt>
                <c:pt idx="12573" formatCode="0.00">
                  <c:v>#N/A</c:v>
                </c:pt>
                <c:pt idx="12574" formatCode="0.00">
                  <c:v>#N/A</c:v>
                </c:pt>
                <c:pt idx="12575" formatCode="0.00">
                  <c:v>#N/A</c:v>
                </c:pt>
                <c:pt idx="12576" formatCode="0.00">
                  <c:v>#N/A</c:v>
                </c:pt>
                <c:pt idx="12577" formatCode="0.00">
                  <c:v>#N/A</c:v>
                </c:pt>
                <c:pt idx="12578" formatCode="0.00">
                  <c:v>#N/A</c:v>
                </c:pt>
                <c:pt idx="12579" formatCode="0.00">
                  <c:v>#N/A</c:v>
                </c:pt>
                <c:pt idx="12580" formatCode="0.00">
                  <c:v>#N/A</c:v>
                </c:pt>
                <c:pt idx="12581" formatCode="0.00">
                  <c:v>#N/A</c:v>
                </c:pt>
                <c:pt idx="12582" formatCode="0.00">
                  <c:v>#N/A</c:v>
                </c:pt>
                <c:pt idx="12583" formatCode="0.00">
                  <c:v>#N/A</c:v>
                </c:pt>
                <c:pt idx="12584" formatCode="0.00">
                  <c:v>#N/A</c:v>
                </c:pt>
                <c:pt idx="12585" formatCode="0.00">
                  <c:v>#N/A</c:v>
                </c:pt>
                <c:pt idx="12586" formatCode="0.00">
                  <c:v>#N/A</c:v>
                </c:pt>
                <c:pt idx="12587" formatCode="0.00">
                  <c:v>#N/A</c:v>
                </c:pt>
                <c:pt idx="12588" formatCode="0.00">
                  <c:v>#N/A</c:v>
                </c:pt>
                <c:pt idx="12589" formatCode="0.00">
                  <c:v>#N/A</c:v>
                </c:pt>
                <c:pt idx="12590" formatCode="0.00">
                  <c:v>#N/A</c:v>
                </c:pt>
                <c:pt idx="12591" formatCode="0.00">
                  <c:v>#N/A</c:v>
                </c:pt>
                <c:pt idx="12592" formatCode="0.00">
                  <c:v>#N/A</c:v>
                </c:pt>
                <c:pt idx="12593" formatCode="0.00">
                  <c:v>#N/A</c:v>
                </c:pt>
                <c:pt idx="12594" formatCode="0.00">
                  <c:v>#N/A</c:v>
                </c:pt>
                <c:pt idx="12595" formatCode="0.00">
                  <c:v>#N/A</c:v>
                </c:pt>
                <c:pt idx="12596" formatCode="0.00">
                  <c:v>#N/A</c:v>
                </c:pt>
                <c:pt idx="12597" formatCode="0.00">
                  <c:v>#N/A</c:v>
                </c:pt>
                <c:pt idx="12598" formatCode="0.00">
                  <c:v>#N/A</c:v>
                </c:pt>
                <c:pt idx="12599" formatCode="0.00">
                  <c:v>#N/A</c:v>
                </c:pt>
                <c:pt idx="12600" formatCode="0.00">
                  <c:v>#N/A</c:v>
                </c:pt>
                <c:pt idx="12601" formatCode="0.00">
                  <c:v>#N/A</c:v>
                </c:pt>
                <c:pt idx="12602" formatCode="0.00">
                  <c:v>#N/A</c:v>
                </c:pt>
                <c:pt idx="12603" formatCode="0.00">
                  <c:v>#N/A</c:v>
                </c:pt>
                <c:pt idx="12604" formatCode="0.00">
                  <c:v>#N/A</c:v>
                </c:pt>
                <c:pt idx="12605" formatCode="0.00">
                  <c:v>#N/A</c:v>
                </c:pt>
                <c:pt idx="12606" formatCode="0.00">
                  <c:v>#N/A</c:v>
                </c:pt>
                <c:pt idx="12607" formatCode="0.00">
                  <c:v>#N/A</c:v>
                </c:pt>
                <c:pt idx="12608" formatCode="0.00">
                  <c:v>#N/A</c:v>
                </c:pt>
                <c:pt idx="12609" formatCode="0.00">
                  <c:v>#N/A</c:v>
                </c:pt>
                <c:pt idx="12610" formatCode="0.00">
                  <c:v>#N/A</c:v>
                </c:pt>
                <c:pt idx="12611" formatCode="0.00">
                  <c:v>#N/A</c:v>
                </c:pt>
                <c:pt idx="12612" formatCode="0.00">
                  <c:v>#N/A</c:v>
                </c:pt>
                <c:pt idx="12613" formatCode="0.00">
                  <c:v>#N/A</c:v>
                </c:pt>
                <c:pt idx="12614" formatCode="0.00">
                  <c:v>#N/A</c:v>
                </c:pt>
                <c:pt idx="12615" formatCode="0.00">
                  <c:v>#N/A</c:v>
                </c:pt>
                <c:pt idx="12616" formatCode="0.00">
                  <c:v>#N/A</c:v>
                </c:pt>
                <c:pt idx="12617" formatCode="0.00">
                  <c:v>#N/A</c:v>
                </c:pt>
                <c:pt idx="12618" formatCode="0.00">
                  <c:v>#N/A</c:v>
                </c:pt>
                <c:pt idx="12619" formatCode="0.00">
                  <c:v>#N/A</c:v>
                </c:pt>
                <c:pt idx="12620" formatCode="0.00">
                  <c:v>#N/A</c:v>
                </c:pt>
                <c:pt idx="12621" formatCode="0.00">
                  <c:v>#N/A</c:v>
                </c:pt>
                <c:pt idx="12622" formatCode="0.00">
                  <c:v>#N/A</c:v>
                </c:pt>
                <c:pt idx="12623" formatCode="0.00">
                  <c:v>#N/A</c:v>
                </c:pt>
                <c:pt idx="12624" formatCode="0.00">
                  <c:v>#N/A</c:v>
                </c:pt>
                <c:pt idx="12625" formatCode="0.00">
                  <c:v>#N/A</c:v>
                </c:pt>
                <c:pt idx="12626" formatCode="0.00">
                  <c:v>#N/A</c:v>
                </c:pt>
                <c:pt idx="12627" formatCode="0.00">
                  <c:v>#N/A</c:v>
                </c:pt>
                <c:pt idx="12628" formatCode="0.00">
                  <c:v>#N/A</c:v>
                </c:pt>
                <c:pt idx="12629" formatCode="0.00">
                  <c:v>#N/A</c:v>
                </c:pt>
                <c:pt idx="12630" formatCode="0.00">
                  <c:v>#N/A</c:v>
                </c:pt>
                <c:pt idx="12631" formatCode="0.00">
                  <c:v>#N/A</c:v>
                </c:pt>
                <c:pt idx="12632" formatCode="0.00">
                  <c:v>#N/A</c:v>
                </c:pt>
                <c:pt idx="12633" formatCode="0.00">
                  <c:v>#N/A</c:v>
                </c:pt>
                <c:pt idx="12634" formatCode="0.00">
                  <c:v>#N/A</c:v>
                </c:pt>
                <c:pt idx="12635" formatCode="0.00">
                  <c:v>#N/A</c:v>
                </c:pt>
                <c:pt idx="12636" formatCode="0.00">
                  <c:v>#N/A</c:v>
                </c:pt>
                <c:pt idx="12637" formatCode="0.00">
                  <c:v>#N/A</c:v>
                </c:pt>
                <c:pt idx="12638" formatCode="0.00">
                  <c:v>#N/A</c:v>
                </c:pt>
                <c:pt idx="12639" formatCode="0.00">
                  <c:v>#N/A</c:v>
                </c:pt>
                <c:pt idx="12640" formatCode="0.00">
                  <c:v>#N/A</c:v>
                </c:pt>
                <c:pt idx="12641" formatCode="0.00">
                  <c:v>#N/A</c:v>
                </c:pt>
                <c:pt idx="12642" formatCode="0.00">
                  <c:v>#N/A</c:v>
                </c:pt>
                <c:pt idx="12643" formatCode="0.00">
                  <c:v>#N/A</c:v>
                </c:pt>
                <c:pt idx="12644" formatCode="0.00">
                  <c:v>#N/A</c:v>
                </c:pt>
                <c:pt idx="12645" formatCode="0.00">
                  <c:v>#N/A</c:v>
                </c:pt>
                <c:pt idx="12646" formatCode="0.00">
                  <c:v>#N/A</c:v>
                </c:pt>
                <c:pt idx="12647" formatCode="0.00">
                  <c:v>#N/A</c:v>
                </c:pt>
                <c:pt idx="12648" formatCode="0.00">
                  <c:v>#N/A</c:v>
                </c:pt>
                <c:pt idx="12649" formatCode="0.00">
                  <c:v>#N/A</c:v>
                </c:pt>
                <c:pt idx="12650" formatCode="0.00">
                  <c:v>#N/A</c:v>
                </c:pt>
                <c:pt idx="12651" formatCode="0.00">
                  <c:v>#N/A</c:v>
                </c:pt>
                <c:pt idx="12652" formatCode="0.00">
                  <c:v>#N/A</c:v>
                </c:pt>
                <c:pt idx="12653" formatCode="0.00">
                  <c:v>#N/A</c:v>
                </c:pt>
                <c:pt idx="12654" formatCode="0.00">
                  <c:v>#N/A</c:v>
                </c:pt>
                <c:pt idx="12655" formatCode="0.00">
                  <c:v>#N/A</c:v>
                </c:pt>
                <c:pt idx="12656" formatCode="0.00">
                  <c:v>#N/A</c:v>
                </c:pt>
                <c:pt idx="12657" formatCode="0.00">
                  <c:v>#N/A</c:v>
                </c:pt>
                <c:pt idx="12658" formatCode="0.00">
                  <c:v>#N/A</c:v>
                </c:pt>
                <c:pt idx="12659" formatCode="0.00">
                  <c:v>#N/A</c:v>
                </c:pt>
                <c:pt idx="12660" formatCode="0.00">
                  <c:v>#N/A</c:v>
                </c:pt>
                <c:pt idx="12661" formatCode="0.00">
                  <c:v>#N/A</c:v>
                </c:pt>
                <c:pt idx="12662" formatCode="0.00">
                  <c:v>#N/A</c:v>
                </c:pt>
                <c:pt idx="12663" formatCode="0.00">
                  <c:v>#N/A</c:v>
                </c:pt>
                <c:pt idx="12664" formatCode="0.00">
                  <c:v>#N/A</c:v>
                </c:pt>
                <c:pt idx="12665" formatCode="0.00">
                  <c:v>#N/A</c:v>
                </c:pt>
                <c:pt idx="12666" formatCode="0.00">
                  <c:v>#N/A</c:v>
                </c:pt>
                <c:pt idx="12667" formatCode="0.00">
                  <c:v>#N/A</c:v>
                </c:pt>
                <c:pt idx="12668" formatCode="0.00">
                  <c:v>#N/A</c:v>
                </c:pt>
                <c:pt idx="12669" formatCode="0.00">
                  <c:v>#N/A</c:v>
                </c:pt>
                <c:pt idx="12670" formatCode="0.00">
                  <c:v>#N/A</c:v>
                </c:pt>
                <c:pt idx="12671" formatCode="0.00">
                  <c:v>#N/A</c:v>
                </c:pt>
                <c:pt idx="12672" formatCode="0.00">
                  <c:v>#N/A</c:v>
                </c:pt>
                <c:pt idx="12673" formatCode="0.00">
                  <c:v>#N/A</c:v>
                </c:pt>
                <c:pt idx="12674" formatCode="0.00">
                  <c:v>#N/A</c:v>
                </c:pt>
                <c:pt idx="12675" formatCode="0.00">
                  <c:v>#N/A</c:v>
                </c:pt>
                <c:pt idx="12676" formatCode="0.00">
                  <c:v>#N/A</c:v>
                </c:pt>
                <c:pt idx="12677" formatCode="0.00">
                  <c:v>#N/A</c:v>
                </c:pt>
                <c:pt idx="12678" formatCode="0.00">
                  <c:v>#N/A</c:v>
                </c:pt>
                <c:pt idx="12679" formatCode="0.00">
                  <c:v>#N/A</c:v>
                </c:pt>
                <c:pt idx="12680" formatCode="0.00">
                  <c:v>#N/A</c:v>
                </c:pt>
                <c:pt idx="12681" formatCode="0.00">
                  <c:v>#N/A</c:v>
                </c:pt>
                <c:pt idx="12682" formatCode="0.00">
                  <c:v>#N/A</c:v>
                </c:pt>
                <c:pt idx="12683" formatCode="0.00">
                  <c:v>#N/A</c:v>
                </c:pt>
                <c:pt idx="12684" formatCode="0.00">
                  <c:v>#N/A</c:v>
                </c:pt>
                <c:pt idx="12685" formatCode="0.00">
                  <c:v>#N/A</c:v>
                </c:pt>
                <c:pt idx="12686" formatCode="0.00">
                  <c:v>#N/A</c:v>
                </c:pt>
                <c:pt idx="12687" formatCode="0.00">
                  <c:v>#N/A</c:v>
                </c:pt>
                <c:pt idx="12688" formatCode="0.00">
                  <c:v>#N/A</c:v>
                </c:pt>
                <c:pt idx="12689" formatCode="0.00">
                  <c:v>#N/A</c:v>
                </c:pt>
                <c:pt idx="12690" formatCode="0.00">
                  <c:v>#N/A</c:v>
                </c:pt>
                <c:pt idx="12691" formatCode="0.00">
                  <c:v>#N/A</c:v>
                </c:pt>
                <c:pt idx="12692" formatCode="0.00">
                  <c:v>#N/A</c:v>
                </c:pt>
                <c:pt idx="12693" formatCode="0.00">
                  <c:v>#N/A</c:v>
                </c:pt>
                <c:pt idx="12694" formatCode="0.00">
                  <c:v>#N/A</c:v>
                </c:pt>
                <c:pt idx="12695" formatCode="0.00">
                  <c:v>#N/A</c:v>
                </c:pt>
                <c:pt idx="12696" formatCode="0.00">
                  <c:v>#N/A</c:v>
                </c:pt>
                <c:pt idx="12697" formatCode="0.00">
                  <c:v>#N/A</c:v>
                </c:pt>
                <c:pt idx="12698" formatCode="0.00">
                  <c:v>#N/A</c:v>
                </c:pt>
                <c:pt idx="12699" formatCode="0.00">
                  <c:v>#N/A</c:v>
                </c:pt>
                <c:pt idx="12700" formatCode="0.00">
                  <c:v>#N/A</c:v>
                </c:pt>
                <c:pt idx="12701" formatCode="0.00">
                  <c:v>#N/A</c:v>
                </c:pt>
                <c:pt idx="12702" formatCode="0.00">
                  <c:v>#N/A</c:v>
                </c:pt>
                <c:pt idx="12703" formatCode="0.00">
                  <c:v>#N/A</c:v>
                </c:pt>
                <c:pt idx="12704" formatCode="0.00">
                  <c:v>#N/A</c:v>
                </c:pt>
                <c:pt idx="12705" formatCode="0.00">
                  <c:v>#N/A</c:v>
                </c:pt>
                <c:pt idx="12706" formatCode="0.00">
                  <c:v>#N/A</c:v>
                </c:pt>
                <c:pt idx="12707" formatCode="0.00">
                  <c:v>#N/A</c:v>
                </c:pt>
                <c:pt idx="12708" formatCode="0.00">
                  <c:v>#N/A</c:v>
                </c:pt>
                <c:pt idx="12709" formatCode="0.00">
                  <c:v>#N/A</c:v>
                </c:pt>
                <c:pt idx="12710" formatCode="0.00">
                  <c:v>#N/A</c:v>
                </c:pt>
                <c:pt idx="12711" formatCode="0.00">
                  <c:v>#N/A</c:v>
                </c:pt>
                <c:pt idx="12712" formatCode="0.00">
                  <c:v>#N/A</c:v>
                </c:pt>
                <c:pt idx="12713" formatCode="0.00">
                  <c:v>#N/A</c:v>
                </c:pt>
                <c:pt idx="12714" formatCode="0.00">
                  <c:v>#N/A</c:v>
                </c:pt>
                <c:pt idx="12715" formatCode="0.00">
                  <c:v>#N/A</c:v>
                </c:pt>
                <c:pt idx="12716" formatCode="0.00">
                  <c:v>#N/A</c:v>
                </c:pt>
                <c:pt idx="12717" formatCode="0.00">
                  <c:v>#N/A</c:v>
                </c:pt>
                <c:pt idx="12718" formatCode="0.00">
                  <c:v>#N/A</c:v>
                </c:pt>
                <c:pt idx="12719" formatCode="0.00">
                  <c:v>#N/A</c:v>
                </c:pt>
                <c:pt idx="12720" formatCode="0.00">
                  <c:v>#N/A</c:v>
                </c:pt>
                <c:pt idx="12721" formatCode="0.00">
                  <c:v>#N/A</c:v>
                </c:pt>
                <c:pt idx="12722" formatCode="0.00">
                  <c:v>#N/A</c:v>
                </c:pt>
                <c:pt idx="12723" formatCode="0.00">
                  <c:v>#N/A</c:v>
                </c:pt>
                <c:pt idx="12724" formatCode="0.00">
                  <c:v>#N/A</c:v>
                </c:pt>
                <c:pt idx="12725" formatCode="0.00">
                  <c:v>#N/A</c:v>
                </c:pt>
                <c:pt idx="12726" formatCode="0.00">
                  <c:v>#N/A</c:v>
                </c:pt>
                <c:pt idx="12727" formatCode="0.00">
                  <c:v>#N/A</c:v>
                </c:pt>
                <c:pt idx="12728" formatCode="0.00">
                  <c:v>#N/A</c:v>
                </c:pt>
                <c:pt idx="12729" formatCode="0.00">
                  <c:v>#N/A</c:v>
                </c:pt>
                <c:pt idx="12730" formatCode="0.00">
                  <c:v>#N/A</c:v>
                </c:pt>
                <c:pt idx="12731" formatCode="0.00">
                  <c:v>#N/A</c:v>
                </c:pt>
                <c:pt idx="12732" formatCode="0.00">
                  <c:v>#N/A</c:v>
                </c:pt>
                <c:pt idx="12733" formatCode="0.00">
                  <c:v>#N/A</c:v>
                </c:pt>
                <c:pt idx="12734" formatCode="0.00">
                  <c:v>#N/A</c:v>
                </c:pt>
                <c:pt idx="12735" formatCode="0.00">
                  <c:v>#N/A</c:v>
                </c:pt>
                <c:pt idx="12736" formatCode="0.00">
                  <c:v>#N/A</c:v>
                </c:pt>
                <c:pt idx="12737" formatCode="0.00">
                  <c:v>#N/A</c:v>
                </c:pt>
                <c:pt idx="12738" formatCode="0.00">
                  <c:v>#N/A</c:v>
                </c:pt>
                <c:pt idx="12739" formatCode="0.00">
                  <c:v>#N/A</c:v>
                </c:pt>
                <c:pt idx="12740" formatCode="0.00">
                  <c:v>#N/A</c:v>
                </c:pt>
                <c:pt idx="12741" formatCode="0.00">
                  <c:v>#N/A</c:v>
                </c:pt>
                <c:pt idx="12742" formatCode="0.00">
                  <c:v>#N/A</c:v>
                </c:pt>
                <c:pt idx="12743" formatCode="0.00">
                  <c:v>#N/A</c:v>
                </c:pt>
                <c:pt idx="12744" formatCode="0.00">
                  <c:v>#N/A</c:v>
                </c:pt>
                <c:pt idx="12745" formatCode="0.00">
                  <c:v>#N/A</c:v>
                </c:pt>
                <c:pt idx="12746" formatCode="0.00">
                  <c:v>#N/A</c:v>
                </c:pt>
                <c:pt idx="12747" formatCode="0.00">
                  <c:v>#N/A</c:v>
                </c:pt>
                <c:pt idx="12748" formatCode="0.00">
                  <c:v>#N/A</c:v>
                </c:pt>
                <c:pt idx="12749" formatCode="0.00">
                  <c:v>#N/A</c:v>
                </c:pt>
                <c:pt idx="12750" formatCode="0.00">
                  <c:v>#N/A</c:v>
                </c:pt>
                <c:pt idx="12751" formatCode="0.00">
                  <c:v>#N/A</c:v>
                </c:pt>
                <c:pt idx="12752" formatCode="0.00">
                  <c:v>#N/A</c:v>
                </c:pt>
                <c:pt idx="12753" formatCode="0.00">
                  <c:v>#N/A</c:v>
                </c:pt>
                <c:pt idx="12754" formatCode="0.00">
                  <c:v>#N/A</c:v>
                </c:pt>
                <c:pt idx="12755" formatCode="0.00">
                  <c:v>#N/A</c:v>
                </c:pt>
                <c:pt idx="12756" formatCode="0.00">
                  <c:v>#N/A</c:v>
                </c:pt>
                <c:pt idx="12757" formatCode="0.00">
                  <c:v>#N/A</c:v>
                </c:pt>
                <c:pt idx="12758" formatCode="0.00">
                  <c:v>#N/A</c:v>
                </c:pt>
                <c:pt idx="12759" formatCode="0.00">
                  <c:v>#N/A</c:v>
                </c:pt>
                <c:pt idx="12760" formatCode="0.00">
                  <c:v>#N/A</c:v>
                </c:pt>
                <c:pt idx="12761" formatCode="0.00">
                  <c:v>#N/A</c:v>
                </c:pt>
                <c:pt idx="12762" formatCode="0.00">
                  <c:v>#N/A</c:v>
                </c:pt>
                <c:pt idx="12763" formatCode="0.00">
                  <c:v>#N/A</c:v>
                </c:pt>
                <c:pt idx="12764" formatCode="0.00">
                  <c:v>#N/A</c:v>
                </c:pt>
                <c:pt idx="12765" formatCode="0.00">
                  <c:v>#N/A</c:v>
                </c:pt>
                <c:pt idx="12766" formatCode="0.00">
                  <c:v>#N/A</c:v>
                </c:pt>
                <c:pt idx="12767" formatCode="0.00">
                  <c:v>#N/A</c:v>
                </c:pt>
                <c:pt idx="12768" formatCode="0.00">
                  <c:v>#N/A</c:v>
                </c:pt>
                <c:pt idx="12769" formatCode="0.00">
                  <c:v>#N/A</c:v>
                </c:pt>
                <c:pt idx="12770" formatCode="0.00">
                  <c:v>#N/A</c:v>
                </c:pt>
                <c:pt idx="12771" formatCode="0.00">
                  <c:v>#N/A</c:v>
                </c:pt>
                <c:pt idx="12772" formatCode="0.00">
                  <c:v>#N/A</c:v>
                </c:pt>
                <c:pt idx="12773" formatCode="0.00">
                  <c:v>#N/A</c:v>
                </c:pt>
                <c:pt idx="12774" formatCode="0.00">
                  <c:v>#N/A</c:v>
                </c:pt>
                <c:pt idx="12775" formatCode="0.00">
                  <c:v>#N/A</c:v>
                </c:pt>
                <c:pt idx="12776" formatCode="0.00">
                  <c:v>#N/A</c:v>
                </c:pt>
                <c:pt idx="12777" formatCode="0.00">
                  <c:v>#N/A</c:v>
                </c:pt>
                <c:pt idx="12778" formatCode="0.00">
                  <c:v>#N/A</c:v>
                </c:pt>
                <c:pt idx="12779" formatCode="0.00">
                  <c:v>#N/A</c:v>
                </c:pt>
                <c:pt idx="12780" formatCode="0.00">
                  <c:v>#N/A</c:v>
                </c:pt>
                <c:pt idx="12781" formatCode="0.00">
                  <c:v>#N/A</c:v>
                </c:pt>
                <c:pt idx="12782" formatCode="0.00">
                  <c:v>#N/A</c:v>
                </c:pt>
                <c:pt idx="12783" formatCode="0.00">
                  <c:v>#N/A</c:v>
                </c:pt>
                <c:pt idx="12784" formatCode="0.00">
                  <c:v>#N/A</c:v>
                </c:pt>
                <c:pt idx="12785" formatCode="0.00">
                  <c:v>#N/A</c:v>
                </c:pt>
                <c:pt idx="12786" formatCode="0.00">
                  <c:v>#N/A</c:v>
                </c:pt>
                <c:pt idx="12787" formatCode="0.00">
                  <c:v>#N/A</c:v>
                </c:pt>
                <c:pt idx="12788" formatCode="0.00">
                  <c:v>#N/A</c:v>
                </c:pt>
                <c:pt idx="12789" formatCode="0.00">
                  <c:v>#N/A</c:v>
                </c:pt>
                <c:pt idx="12790" formatCode="0.00">
                  <c:v>#N/A</c:v>
                </c:pt>
                <c:pt idx="12791" formatCode="0.00">
                  <c:v>#N/A</c:v>
                </c:pt>
                <c:pt idx="12792" formatCode="0.00">
                  <c:v>#N/A</c:v>
                </c:pt>
                <c:pt idx="12793" formatCode="0.00">
                  <c:v>#N/A</c:v>
                </c:pt>
                <c:pt idx="12794" formatCode="0.00">
                  <c:v>#N/A</c:v>
                </c:pt>
                <c:pt idx="12795" formatCode="0.00">
                  <c:v>#N/A</c:v>
                </c:pt>
                <c:pt idx="12796" formatCode="0.00">
                  <c:v>#N/A</c:v>
                </c:pt>
                <c:pt idx="12797" formatCode="0.00">
                  <c:v>#N/A</c:v>
                </c:pt>
                <c:pt idx="12798" formatCode="0.00">
                  <c:v>#N/A</c:v>
                </c:pt>
                <c:pt idx="12799" formatCode="0.00">
                  <c:v>#N/A</c:v>
                </c:pt>
                <c:pt idx="12800" formatCode="0.00">
                  <c:v>#N/A</c:v>
                </c:pt>
                <c:pt idx="12801" formatCode="0.00">
                  <c:v>#N/A</c:v>
                </c:pt>
                <c:pt idx="12802" formatCode="0.00">
                  <c:v>#N/A</c:v>
                </c:pt>
                <c:pt idx="12803" formatCode="0.00">
                  <c:v>#N/A</c:v>
                </c:pt>
                <c:pt idx="12804" formatCode="0.00">
                  <c:v>#N/A</c:v>
                </c:pt>
                <c:pt idx="12805" formatCode="0.00">
                  <c:v>#N/A</c:v>
                </c:pt>
                <c:pt idx="12806" formatCode="0.00">
                  <c:v>#N/A</c:v>
                </c:pt>
                <c:pt idx="12807" formatCode="0.00">
                  <c:v>#N/A</c:v>
                </c:pt>
                <c:pt idx="12808" formatCode="0.00">
                  <c:v>#N/A</c:v>
                </c:pt>
                <c:pt idx="12809" formatCode="0.00">
                  <c:v>#N/A</c:v>
                </c:pt>
                <c:pt idx="12810" formatCode="0.00">
                  <c:v>#N/A</c:v>
                </c:pt>
                <c:pt idx="12811" formatCode="0.00">
                  <c:v>#N/A</c:v>
                </c:pt>
                <c:pt idx="12812" formatCode="0.00">
                  <c:v>#N/A</c:v>
                </c:pt>
                <c:pt idx="12813" formatCode="0.00">
                  <c:v>#N/A</c:v>
                </c:pt>
                <c:pt idx="12814" formatCode="0.00">
                  <c:v>#N/A</c:v>
                </c:pt>
                <c:pt idx="12815" formatCode="0.00">
                  <c:v>#N/A</c:v>
                </c:pt>
                <c:pt idx="12816" formatCode="0.00">
                  <c:v>#N/A</c:v>
                </c:pt>
                <c:pt idx="12817" formatCode="0.00">
                  <c:v>#N/A</c:v>
                </c:pt>
                <c:pt idx="12818" formatCode="0.00">
                  <c:v>#N/A</c:v>
                </c:pt>
                <c:pt idx="12819" formatCode="0.00">
                  <c:v>#N/A</c:v>
                </c:pt>
                <c:pt idx="12820" formatCode="0.00">
                  <c:v>#N/A</c:v>
                </c:pt>
                <c:pt idx="12821" formatCode="0.00">
                  <c:v>#N/A</c:v>
                </c:pt>
                <c:pt idx="12822" formatCode="0.00">
                  <c:v>#N/A</c:v>
                </c:pt>
                <c:pt idx="12823" formatCode="0.00">
                  <c:v>#N/A</c:v>
                </c:pt>
                <c:pt idx="12824" formatCode="0.00">
                  <c:v>#N/A</c:v>
                </c:pt>
                <c:pt idx="12825" formatCode="0.00">
                  <c:v>#N/A</c:v>
                </c:pt>
                <c:pt idx="12826" formatCode="0.00">
                  <c:v>#N/A</c:v>
                </c:pt>
                <c:pt idx="12827" formatCode="0.00">
                  <c:v>#N/A</c:v>
                </c:pt>
                <c:pt idx="12828" formatCode="0.00">
                  <c:v>#N/A</c:v>
                </c:pt>
                <c:pt idx="12829" formatCode="0.00">
                  <c:v>#N/A</c:v>
                </c:pt>
                <c:pt idx="12830" formatCode="0.00">
                  <c:v>#N/A</c:v>
                </c:pt>
                <c:pt idx="12831" formatCode="0.00">
                  <c:v>#N/A</c:v>
                </c:pt>
                <c:pt idx="12832" formatCode="0.00">
                  <c:v>#N/A</c:v>
                </c:pt>
                <c:pt idx="12833" formatCode="0.00">
                  <c:v>#N/A</c:v>
                </c:pt>
                <c:pt idx="12834" formatCode="0.00">
                  <c:v>#N/A</c:v>
                </c:pt>
                <c:pt idx="12835" formatCode="0.00">
                  <c:v>#N/A</c:v>
                </c:pt>
                <c:pt idx="12836" formatCode="0.00">
                  <c:v>#N/A</c:v>
                </c:pt>
                <c:pt idx="12837" formatCode="0.00">
                  <c:v>#N/A</c:v>
                </c:pt>
                <c:pt idx="12838" formatCode="0.00">
                  <c:v>#N/A</c:v>
                </c:pt>
                <c:pt idx="12839" formatCode="0.00">
                  <c:v>#N/A</c:v>
                </c:pt>
                <c:pt idx="12840" formatCode="0.00">
                  <c:v>#N/A</c:v>
                </c:pt>
                <c:pt idx="12841" formatCode="0.00">
                  <c:v>#N/A</c:v>
                </c:pt>
                <c:pt idx="12842" formatCode="0.00">
                  <c:v>#N/A</c:v>
                </c:pt>
                <c:pt idx="12843" formatCode="0.00">
                  <c:v>#N/A</c:v>
                </c:pt>
                <c:pt idx="12844" formatCode="0.00">
                  <c:v>#N/A</c:v>
                </c:pt>
                <c:pt idx="12845" formatCode="0.00">
                  <c:v>#N/A</c:v>
                </c:pt>
                <c:pt idx="12846" formatCode="0.00">
                  <c:v>#N/A</c:v>
                </c:pt>
                <c:pt idx="12847" formatCode="0.00">
                  <c:v>#N/A</c:v>
                </c:pt>
                <c:pt idx="12848" formatCode="0.00">
                  <c:v>#N/A</c:v>
                </c:pt>
                <c:pt idx="12849" formatCode="0.00">
                  <c:v>#N/A</c:v>
                </c:pt>
                <c:pt idx="12850" formatCode="0.00">
                  <c:v>#N/A</c:v>
                </c:pt>
                <c:pt idx="12851" formatCode="0.00">
                  <c:v>#N/A</c:v>
                </c:pt>
                <c:pt idx="12852" formatCode="0.00">
                  <c:v>#N/A</c:v>
                </c:pt>
                <c:pt idx="12853" formatCode="0.00">
                  <c:v>#N/A</c:v>
                </c:pt>
                <c:pt idx="12854" formatCode="0.00">
                  <c:v>#N/A</c:v>
                </c:pt>
                <c:pt idx="12855" formatCode="0.00">
                  <c:v>#N/A</c:v>
                </c:pt>
                <c:pt idx="12856" formatCode="0.00">
                  <c:v>#N/A</c:v>
                </c:pt>
                <c:pt idx="12857" formatCode="0.00">
                  <c:v>#N/A</c:v>
                </c:pt>
                <c:pt idx="12858" formatCode="0.00">
                  <c:v>#N/A</c:v>
                </c:pt>
                <c:pt idx="12859" formatCode="0.00">
                  <c:v>#N/A</c:v>
                </c:pt>
                <c:pt idx="12860" formatCode="0.00">
                  <c:v>#N/A</c:v>
                </c:pt>
                <c:pt idx="12861" formatCode="0.00">
                  <c:v>#N/A</c:v>
                </c:pt>
                <c:pt idx="12862" formatCode="0.00">
                  <c:v>#N/A</c:v>
                </c:pt>
                <c:pt idx="12863" formatCode="0.00">
                  <c:v>#N/A</c:v>
                </c:pt>
                <c:pt idx="12864" formatCode="0.00">
                  <c:v>#N/A</c:v>
                </c:pt>
                <c:pt idx="12865" formatCode="0.00">
                  <c:v>#N/A</c:v>
                </c:pt>
                <c:pt idx="12866" formatCode="0.00">
                  <c:v>#N/A</c:v>
                </c:pt>
                <c:pt idx="12867" formatCode="0.00">
                  <c:v>#N/A</c:v>
                </c:pt>
                <c:pt idx="12868" formatCode="0.00">
                  <c:v>#N/A</c:v>
                </c:pt>
                <c:pt idx="12869" formatCode="0.00">
                  <c:v>#N/A</c:v>
                </c:pt>
                <c:pt idx="12870" formatCode="0.00">
                  <c:v>#N/A</c:v>
                </c:pt>
                <c:pt idx="12871" formatCode="0.00">
                  <c:v>#N/A</c:v>
                </c:pt>
                <c:pt idx="12872" formatCode="0.00">
                  <c:v>#N/A</c:v>
                </c:pt>
                <c:pt idx="12873" formatCode="0.00">
                  <c:v>#N/A</c:v>
                </c:pt>
                <c:pt idx="12874" formatCode="0.00">
                  <c:v>#N/A</c:v>
                </c:pt>
                <c:pt idx="12875" formatCode="0.00">
                  <c:v>#N/A</c:v>
                </c:pt>
                <c:pt idx="12876" formatCode="0.00">
                  <c:v>#N/A</c:v>
                </c:pt>
                <c:pt idx="12877" formatCode="0.00">
                  <c:v>#N/A</c:v>
                </c:pt>
                <c:pt idx="12878" formatCode="0.00">
                  <c:v>#N/A</c:v>
                </c:pt>
                <c:pt idx="12879" formatCode="0.00">
                  <c:v>#N/A</c:v>
                </c:pt>
                <c:pt idx="12880" formatCode="0.00">
                  <c:v>#N/A</c:v>
                </c:pt>
                <c:pt idx="12881" formatCode="0.00">
                  <c:v>#N/A</c:v>
                </c:pt>
                <c:pt idx="12882" formatCode="0.00">
                  <c:v>#N/A</c:v>
                </c:pt>
                <c:pt idx="12883" formatCode="0.00">
                  <c:v>#N/A</c:v>
                </c:pt>
                <c:pt idx="12884" formatCode="0.00">
                  <c:v>#N/A</c:v>
                </c:pt>
                <c:pt idx="12885" formatCode="0.00">
                  <c:v>#N/A</c:v>
                </c:pt>
                <c:pt idx="12886" formatCode="0.00">
                  <c:v>#N/A</c:v>
                </c:pt>
                <c:pt idx="12887" formatCode="0.00">
                  <c:v>#N/A</c:v>
                </c:pt>
                <c:pt idx="12888" formatCode="0.00">
                  <c:v>#N/A</c:v>
                </c:pt>
                <c:pt idx="12889" formatCode="0.00">
                  <c:v>#N/A</c:v>
                </c:pt>
                <c:pt idx="12890" formatCode="0.00">
                  <c:v>#N/A</c:v>
                </c:pt>
                <c:pt idx="12891" formatCode="0.00">
                  <c:v>#N/A</c:v>
                </c:pt>
                <c:pt idx="12892" formatCode="0.00">
                  <c:v>#N/A</c:v>
                </c:pt>
                <c:pt idx="12893" formatCode="0.00">
                  <c:v>#N/A</c:v>
                </c:pt>
                <c:pt idx="12894" formatCode="0.00">
                  <c:v>#N/A</c:v>
                </c:pt>
                <c:pt idx="12895" formatCode="0.00">
                  <c:v>#N/A</c:v>
                </c:pt>
                <c:pt idx="12896" formatCode="0.00">
                  <c:v>#N/A</c:v>
                </c:pt>
                <c:pt idx="12897" formatCode="0.00">
                  <c:v>#N/A</c:v>
                </c:pt>
                <c:pt idx="12898" formatCode="0.00">
                  <c:v>#N/A</c:v>
                </c:pt>
                <c:pt idx="12899" formatCode="0.00">
                  <c:v>#N/A</c:v>
                </c:pt>
                <c:pt idx="12900" formatCode="0.00">
                  <c:v>#N/A</c:v>
                </c:pt>
                <c:pt idx="12901" formatCode="0.00">
                  <c:v>#N/A</c:v>
                </c:pt>
                <c:pt idx="12902" formatCode="0.00">
                  <c:v>#N/A</c:v>
                </c:pt>
                <c:pt idx="12903" formatCode="0.00">
                  <c:v>#N/A</c:v>
                </c:pt>
                <c:pt idx="12904" formatCode="0.00">
                  <c:v>#N/A</c:v>
                </c:pt>
                <c:pt idx="12905" formatCode="0.00">
                  <c:v>#N/A</c:v>
                </c:pt>
                <c:pt idx="12906" formatCode="0.00">
                  <c:v>#N/A</c:v>
                </c:pt>
                <c:pt idx="12907" formatCode="0.00">
                  <c:v>#N/A</c:v>
                </c:pt>
                <c:pt idx="12908" formatCode="0.00">
                  <c:v>#N/A</c:v>
                </c:pt>
                <c:pt idx="12909" formatCode="0.00">
                  <c:v>#N/A</c:v>
                </c:pt>
                <c:pt idx="12910" formatCode="0.00">
                  <c:v>#N/A</c:v>
                </c:pt>
                <c:pt idx="12911" formatCode="0.00">
                  <c:v>#N/A</c:v>
                </c:pt>
                <c:pt idx="12912" formatCode="0.00">
                  <c:v>#N/A</c:v>
                </c:pt>
                <c:pt idx="12913" formatCode="0.00">
                  <c:v>#N/A</c:v>
                </c:pt>
                <c:pt idx="12914" formatCode="0.00">
                  <c:v>#N/A</c:v>
                </c:pt>
                <c:pt idx="12915" formatCode="0.00">
                  <c:v>#N/A</c:v>
                </c:pt>
                <c:pt idx="12916" formatCode="0.00">
                  <c:v>#N/A</c:v>
                </c:pt>
                <c:pt idx="12917" formatCode="0.00">
                  <c:v>#N/A</c:v>
                </c:pt>
                <c:pt idx="12918" formatCode="0.00">
                  <c:v>#N/A</c:v>
                </c:pt>
                <c:pt idx="12919" formatCode="0.00">
                  <c:v>#N/A</c:v>
                </c:pt>
                <c:pt idx="12920" formatCode="0.00">
                  <c:v>#N/A</c:v>
                </c:pt>
                <c:pt idx="12921" formatCode="0.00">
                  <c:v>#N/A</c:v>
                </c:pt>
                <c:pt idx="12922" formatCode="0.00">
                  <c:v>#N/A</c:v>
                </c:pt>
                <c:pt idx="12923" formatCode="0.00">
                  <c:v>#N/A</c:v>
                </c:pt>
                <c:pt idx="12924" formatCode="0.00">
                  <c:v>#N/A</c:v>
                </c:pt>
                <c:pt idx="12925" formatCode="0.00">
                  <c:v>#N/A</c:v>
                </c:pt>
                <c:pt idx="12926" formatCode="0.00">
                  <c:v>#N/A</c:v>
                </c:pt>
                <c:pt idx="12927" formatCode="0.00">
                  <c:v>#N/A</c:v>
                </c:pt>
                <c:pt idx="12928" formatCode="0.00">
                  <c:v>#N/A</c:v>
                </c:pt>
                <c:pt idx="12929" formatCode="0.00">
                  <c:v>#N/A</c:v>
                </c:pt>
                <c:pt idx="12930" formatCode="0.00">
                  <c:v>#N/A</c:v>
                </c:pt>
                <c:pt idx="12931" formatCode="0.00">
                  <c:v>#N/A</c:v>
                </c:pt>
                <c:pt idx="12932" formatCode="0.00">
                  <c:v>#N/A</c:v>
                </c:pt>
                <c:pt idx="12933" formatCode="0.00">
                  <c:v>#N/A</c:v>
                </c:pt>
                <c:pt idx="12934" formatCode="0.00">
                  <c:v>#N/A</c:v>
                </c:pt>
                <c:pt idx="12935" formatCode="0.00">
                  <c:v>#N/A</c:v>
                </c:pt>
                <c:pt idx="12936" formatCode="0.00">
                  <c:v>#N/A</c:v>
                </c:pt>
                <c:pt idx="12937" formatCode="0.00">
                  <c:v>#N/A</c:v>
                </c:pt>
                <c:pt idx="12938" formatCode="0.00">
                  <c:v>#N/A</c:v>
                </c:pt>
                <c:pt idx="12939" formatCode="0.00">
                  <c:v>#N/A</c:v>
                </c:pt>
                <c:pt idx="12940" formatCode="0.00">
                  <c:v>#N/A</c:v>
                </c:pt>
                <c:pt idx="12941" formatCode="0.00">
                  <c:v>#N/A</c:v>
                </c:pt>
                <c:pt idx="12942" formatCode="0.00">
                  <c:v>#N/A</c:v>
                </c:pt>
                <c:pt idx="12943" formatCode="0.00">
                  <c:v>#N/A</c:v>
                </c:pt>
                <c:pt idx="12944" formatCode="0.00">
                  <c:v>#N/A</c:v>
                </c:pt>
                <c:pt idx="12945" formatCode="0.00">
                  <c:v>#N/A</c:v>
                </c:pt>
                <c:pt idx="12946" formatCode="0.00">
                  <c:v>#N/A</c:v>
                </c:pt>
                <c:pt idx="12947" formatCode="0.00">
                  <c:v>#N/A</c:v>
                </c:pt>
                <c:pt idx="12948" formatCode="0.00">
                  <c:v>#N/A</c:v>
                </c:pt>
                <c:pt idx="12949" formatCode="0.00">
                  <c:v>#N/A</c:v>
                </c:pt>
                <c:pt idx="12950" formatCode="0.00">
                  <c:v>#N/A</c:v>
                </c:pt>
                <c:pt idx="12951" formatCode="0.00">
                  <c:v>#N/A</c:v>
                </c:pt>
                <c:pt idx="12952" formatCode="0.00">
                  <c:v>#N/A</c:v>
                </c:pt>
                <c:pt idx="12953" formatCode="0.00">
                  <c:v>#N/A</c:v>
                </c:pt>
                <c:pt idx="12954" formatCode="0.00">
                  <c:v>#N/A</c:v>
                </c:pt>
                <c:pt idx="12955" formatCode="0.00">
                  <c:v>#N/A</c:v>
                </c:pt>
                <c:pt idx="12956" formatCode="0.00">
                  <c:v>#N/A</c:v>
                </c:pt>
                <c:pt idx="12957" formatCode="0.00">
                  <c:v>#N/A</c:v>
                </c:pt>
                <c:pt idx="12958" formatCode="0.00">
                  <c:v>#N/A</c:v>
                </c:pt>
                <c:pt idx="12959" formatCode="0.00">
                  <c:v>#N/A</c:v>
                </c:pt>
                <c:pt idx="12960" formatCode="0.00">
                  <c:v>#N/A</c:v>
                </c:pt>
                <c:pt idx="12961" formatCode="0.00">
                  <c:v>#N/A</c:v>
                </c:pt>
                <c:pt idx="12962" formatCode="0.00">
                  <c:v>#N/A</c:v>
                </c:pt>
                <c:pt idx="12963" formatCode="0.00">
                  <c:v>#N/A</c:v>
                </c:pt>
                <c:pt idx="12964" formatCode="0.00">
                  <c:v>#N/A</c:v>
                </c:pt>
                <c:pt idx="12965" formatCode="0.00">
                  <c:v>#N/A</c:v>
                </c:pt>
                <c:pt idx="12966" formatCode="0.00">
                  <c:v>#N/A</c:v>
                </c:pt>
                <c:pt idx="12967" formatCode="0.00">
                  <c:v>#N/A</c:v>
                </c:pt>
                <c:pt idx="12968" formatCode="0.00">
                  <c:v>#N/A</c:v>
                </c:pt>
                <c:pt idx="12969" formatCode="0.00">
                  <c:v>#N/A</c:v>
                </c:pt>
                <c:pt idx="12970" formatCode="0.00">
                  <c:v>#N/A</c:v>
                </c:pt>
                <c:pt idx="12971" formatCode="0.00">
                  <c:v>#N/A</c:v>
                </c:pt>
                <c:pt idx="12972" formatCode="0.00">
                  <c:v>#N/A</c:v>
                </c:pt>
                <c:pt idx="12973" formatCode="0.00">
                  <c:v>#N/A</c:v>
                </c:pt>
                <c:pt idx="12974" formatCode="0.00">
                  <c:v>#N/A</c:v>
                </c:pt>
                <c:pt idx="12975" formatCode="0.00">
                  <c:v>#N/A</c:v>
                </c:pt>
                <c:pt idx="12976" formatCode="0.00">
                  <c:v>#N/A</c:v>
                </c:pt>
                <c:pt idx="12977" formatCode="0.00">
                  <c:v>#N/A</c:v>
                </c:pt>
                <c:pt idx="12978" formatCode="0.00">
                  <c:v>#N/A</c:v>
                </c:pt>
                <c:pt idx="12979" formatCode="0.00">
                  <c:v>#N/A</c:v>
                </c:pt>
                <c:pt idx="12980" formatCode="0.00">
                  <c:v>#N/A</c:v>
                </c:pt>
                <c:pt idx="12981" formatCode="0.00">
                  <c:v>#N/A</c:v>
                </c:pt>
                <c:pt idx="12982" formatCode="0.00">
                  <c:v>#N/A</c:v>
                </c:pt>
                <c:pt idx="12983" formatCode="0.00">
                  <c:v>#N/A</c:v>
                </c:pt>
                <c:pt idx="12984" formatCode="0.00">
                  <c:v>#N/A</c:v>
                </c:pt>
                <c:pt idx="12985" formatCode="0.00">
                  <c:v>#N/A</c:v>
                </c:pt>
                <c:pt idx="12986" formatCode="0.00">
                  <c:v>#N/A</c:v>
                </c:pt>
                <c:pt idx="12987" formatCode="0.00">
                  <c:v>#N/A</c:v>
                </c:pt>
                <c:pt idx="12988" formatCode="0.00">
                  <c:v>#N/A</c:v>
                </c:pt>
                <c:pt idx="12989" formatCode="0.00">
                  <c:v>#N/A</c:v>
                </c:pt>
                <c:pt idx="12990" formatCode="0.00">
                  <c:v>#N/A</c:v>
                </c:pt>
                <c:pt idx="12991" formatCode="0.00">
                  <c:v>#N/A</c:v>
                </c:pt>
                <c:pt idx="12992" formatCode="0.00">
                  <c:v>#N/A</c:v>
                </c:pt>
                <c:pt idx="12993" formatCode="0.00">
                  <c:v>#N/A</c:v>
                </c:pt>
                <c:pt idx="12994" formatCode="0.00">
                  <c:v>#N/A</c:v>
                </c:pt>
                <c:pt idx="12995" formatCode="0.00">
                  <c:v>#N/A</c:v>
                </c:pt>
                <c:pt idx="12996" formatCode="0.00">
                  <c:v>#N/A</c:v>
                </c:pt>
                <c:pt idx="12997" formatCode="0.00">
                  <c:v>#N/A</c:v>
                </c:pt>
                <c:pt idx="12998" formatCode="0.00">
                  <c:v>#N/A</c:v>
                </c:pt>
                <c:pt idx="12999" formatCode="0.00">
                  <c:v>#N/A</c:v>
                </c:pt>
                <c:pt idx="13000" formatCode="0.00">
                  <c:v>#N/A</c:v>
                </c:pt>
                <c:pt idx="13001" formatCode="0.00">
                  <c:v>#N/A</c:v>
                </c:pt>
                <c:pt idx="13002" formatCode="0.00">
                  <c:v>#N/A</c:v>
                </c:pt>
                <c:pt idx="13003" formatCode="0.00">
                  <c:v>#N/A</c:v>
                </c:pt>
                <c:pt idx="13004" formatCode="0.00">
                  <c:v>#N/A</c:v>
                </c:pt>
                <c:pt idx="13005" formatCode="0.00">
                  <c:v>#N/A</c:v>
                </c:pt>
                <c:pt idx="13006" formatCode="0.00">
                  <c:v>#N/A</c:v>
                </c:pt>
                <c:pt idx="13007" formatCode="0.00">
                  <c:v>#N/A</c:v>
                </c:pt>
                <c:pt idx="13008" formatCode="0.00">
                  <c:v>#N/A</c:v>
                </c:pt>
                <c:pt idx="13009" formatCode="0.00">
                  <c:v>#N/A</c:v>
                </c:pt>
                <c:pt idx="13010" formatCode="0.00">
                  <c:v>#N/A</c:v>
                </c:pt>
                <c:pt idx="13011" formatCode="0.00">
                  <c:v>#N/A</c:v>
                </c:pt>
                <c:pt idx="13012" formatCode="0.00">
                  <c:v>#N/A</c:v>
                </c:pt>
                <c:pt idx="13013" formatCode="0.00">
                  <c:v>#N/A</c:v>
                </c:pt>
                <c:pt idx="13014" formatCode="0.00">
                  <c:v>#N/A</c:v>
                </c:pt>
                <c:pt idx="13015" formatCode="0.00">
                  <c:v>#N/A</c:v>
                </c:pt>
                <c:pt idx="13016" formatCode="0.00">
                  <c:v>#N/A</c:v>
                </c:pt>
                <c:pt idx="13017" formatCode="0.00">
                  <c:v>#N/A</c:v>
                </c:pt>
                <c:pt idx="13018" formatCode="0.00">
                  <c:v>#N/A</c:v>
                </c:pt>
                <c:pt idx="13019" formatCode="0.00">
                  <c:v>#N/A</c:v>
                </c:pt>
                <c:pt idx="13020" formatCode="0.00">
                  <c:v>#N/A</c:v>
                </c:pt>
                <c:pt idx="13021" formatCode="0.00">
                  <c:v>#N/A</c:v>
                </c:pt>
                <c:pt idx="13022" formatCode="0.00">
                  <c:v>#N/A</c:v>
                </c:pt>
                <c:pt idx="13023" formatCode="0.00">
                  <c:v>#N/A</c:v>
                </c:pt>
                <c:pt idx="13024" formatCode="0.00">
                  <c:v>#N/A</c:v>
                </c:pt>
                <c:pt idx="13025" formatCode="0.00">
                  <c:v>#N/A</c:v>
                </c:pt>
                <c:pt idx="13026" formatCode="0.00">
                  <c:v>#N/A</c:v>
                </c:pt>
                <c:pt idx="13027" formatCode="0.00">
                  <c:v>#N/A</c:v>
                </c:pt>
                <c:pt idx="13028" formatCode="0.00">
                  <c:v>#N/A</c:v>
                </c:pt>
                <c:pt idx="13029" formatCode="0.00">
                  <c:v>#N/A</c:v>
                </c:pt>
                <c:pt idx="13030" formatCode="0.00">
                  <c:v>#N/A</c:v>
                </c:pt>
                <c:pt idx="13031" formatCode="0.00">
                  <c:v>#N/A</c:v>
                </c:pt>
                <c:pt idx="13032" formatCode="0.00">
                  <c:v>#N/A</c:v>
                </c:pt>
                <c:pt idx="13033" formatCode="0.00">
                  <c:v>#N/A</c:v>
                </c:pt>
                <c:pt idx="13034" formatCode="0.00">
                  <c:v>#N/A</c:v>
                </c:pt>
                <c:pt idx="13035" formatCode="0.00">
                  <c:v>#N/A</c:v>
                </c:pt>
                <c:pt idx="13036" formatCode="0.00">
                  <c:v>#N/A</c:v>
                </c:pt>
                <c:pt idx="13037" formatCode="0.00">
                  <c:v>#N/A</c:v>
                </c:pt>
                <c:pt idx="13038" formatCode="0.00">
                  <c:v>#N/A</c:v>
                </c:pt>
                <c:pt idx="13039" formatCode="0.00">
                  <c:v>#N/A</c:v>
                </c:pt>
                <c:pt idx="13040" formatCode="0.00">
                  <c:v>#N/A</c:v>
                </c:pt>
                <c:pt idx="13041" formatCode="0.00">
                  <c:v>#N/A</c:v>
                </c:pt>
                <c:pt idx="13042" formatCode="0.00">
                  <c:v>#N/A</c:v>
                </c:pt>
                <c:pt idx="13043" formatCode="0.00">
                  <c:v>#N/A</c:v>
                </c:pt>
                <c:pt idx="13044" formatCode="0.00">
                  <c:v>#N/A</c:v>
                </c:pt>
                <c:pt idx="13045" formatCode="0.00">
                  <c:v>#N/A</c:v>
                </c:pt>
                <c:pt idx="13046" formatCode="0.00">
                  <c:v>#N/A</c:v>
                </c:pt>
                <c:pt idx="13047" formatCode="0.00">
                  <c:v>#N/A</c:v>
                </c:pt>
                <c:pt idx="13048" formatCode="0.00">
                  <c:v>#N/A</c:v>
                </c:pt>
                <c:pt idx="13049" formatCode="0.00">
                  <c:v>#N/A</c:v>
                </c:pt>
                <c:pt idx="13050" formatCode="0.00">
                  <c:v>#N/A</c:v>
                </c:pt>
                <c:pt idx="13051" formatCode="0.00">
                  <c:v>#N/A</c:v>
                </c:pt>
                <c:pt idx="13052" formatCode="0.00">
                  <c:v>#N/A</c:v>
                </c:pt>
                <c:pt idx="13053" formatCode="0.00">
                  <c:v>#N/A</c:v>
                </c:pt>
                <c:pt idx="13054" formatCode="0.00">
                  <c:v>#N/A</c:v>
                </c:pt>
                <c:pt idx="13055" formatCode="0.00">
                  <c:v>#N/A</c:v>
                </c:pt>
                <c:pt idx="13056" formatCode="0.00">
                  <c:v>#N/A</c:v>
                </c:pt>
                <c:pt idx="13057" formatCode="0.00">
                  <c:v>#N/A</c:v>
                </c:pt>
                <c:pt idx="13058" formatCode="0.00">
                  <c:v>#N/A</c:v>
                </c:pt>
                <c:pt idx="13059" formatCode="0.00">
                  <c:v>#N/A</c:v>
                </c:pt>
                <c:pt idx="13060" formatCode="0.00">
                  <c:v>#N/A</c:v>
                </c:pt>
                <c:pt idx="13061" formatCode="0.00">
                  <c:v>#N/A</c:v>
                </c:pt>
                <c:pt idx="13062" formatCode="0.00">
                  <c:v>#N/A</c:v>
                </c:pt>
                <c:pt idx="13063" formatCode="0.00">
                  <c:v>#N/A</c:v>
                </c:pt>
                <c:pt idx="13064" formatCode="0.00">
                  <c:v>#N/A</c:v>
                </c:pt>
                <c:pt idx="13065" formatCode="0.00">
                  <c:v>#N/A</c:v>
                </c:pt>
                <c:pt idx="13066" formatCode="0.00">
                  <c:v>#N/A</c:v>
                </c:pt>
                <c:pt idx="13067" formatCode="0.00">
                  <c:v>#N/A</c:v>
                </c:pt>
                <c:pt idx="13068" formatCode="0.00">
                  <c:v>#N/A</c:v>
                </c:pt>
                <c:pt idx="13069" formatCode="0.00">
                  <c:v>#N/A</c:v>
                </c:pt>
                <c:pt idx="13070" formatCode="0.00">
                  <c:v>#N/A</c:v>
                </c:pt>
                <c:pt idx="13071" formatCode="0.00">
                  <c:v>#N/A</c:v>
                </c:pt>
                <c:pt idx="13072" formatCode="0.00">
                  <c:v>#N/A</c:v>
                </c:pt>
                <c:pt idx="13073" formatCode="0.00">
                  <c:v>#N/A</c:v>
                </c:pt>
                <c:pt idx="13074" formatCode="0.00">
                  <c:v>#N/A</c:v>
                </c:pt>
                <c:pt idx="13075" formatCode="0.00">
                  <c:v>#N/A</c:v>
                </c:pt>
                <c:pt idx="13076" formatCode="0.00">
                  <c:v>#N/A</c:v>
                </c:pt>
                <c:pt idx="13077" formatCode="0.00">
                  <c:v>#N/A</c:v>
                </c:pt>
                <c:pt idx="13078" formatCode="0.00">
                  <c:v>#N/A</c:v>
                </c:pt>
                <c:pt idx="13079" formatCode="0.00">
                  <c:v>#N/A</c:v>
                </c:pt>
                <c:pt idx="13080" formatCode="0.00">
                  <c:v>#N/A</c:v>
                </c:pt>
                <c:pt idx="13081" formatCode="0.00">
                  <c:v>#N/A</c:v>
                </c:pt>
                <c:pt idx="13082" formatCode="0.00">
                  <c:v>#N/A</c:v>
                </c:pt>
                <c:pt idx="13083" formatCode="0.00">
                  <c:v>#N/A</c:v>
                </c:pt>
                <c:pt idx="13084" formatCode="0.00">
                  <c:v>#N/A</c:v>
                </c:pt>
                <c:pt idx="13085" formatCode="0.00">
                  <c:v>#N/A</c:v>
                </c:pt>
                <c:pt idx="13086" formatCode="0.00">
                  <c:v>#N/A</c:v>
                </c:pt>
                <c:pt idx="13087" formatCode="0.00">
                  <c:v>#N/A</c:v>
                </c:pt>
                <c:pt idx="13088" formatCode="0.00">
                  <c:v>#N/A</c:v>
                </c:pt>
                <c:pt idx="13089" formatCode="0.00">
                  <c:v>#N/A</c:v>
                </c:pt>
                <c:pt idx="13090" formatCode="0.00">
                  <c:v>#N/A</c:v>
                </c:pt>
                <c:pt idx="13091" formatCode="0.00">
                  <c:v>#N/A</c:v>
                </c:pt>
                <c:pt idx="13092" formatCode="0.00">
                  <c:v>#N/A</c:v>
                </c:pt>
                <c:pt idx="13093" formatCode="0.00">
                  <c:v>#N/A</c:v>
                </c:pt>
                <c:pt idx="13094" formatCode="0.00">
                  <c:v>#N/A</c:v>
                </c:pt>
                <c:pt idx="13095" formatCode="0.00">
                  <c:v>#N/A</c:v>
                </c:pt>
                <c:pt idx="13096" formatCode="0.00">
                  <c:v>#N/A</c:v>
                </c:pt>
                <c:pt idx="13097" formatCode="0.00">
                  <c:v>#N/A</c:v>
                </c:pt>
                <c:pt idx="13098" formatCode="0.00">
                  <c:v>#N/A</c:v>
                </c:pt>
                <c:pt idx="13099" formatCode="0.00">
                  <c:v>#N/A</c:v>
                </c:pt>
                <c:pt idx="13100" formatCode="0.00">
                  <c:v>#N/A</c:v>
                </c:pt>
                <c:pt idx="13101" formatCode="0.00">
                  <c:v>#N/A</c:v>
                </c:pt>
                <c:pt idx="13102" formatCode="0.00">
                  <c:v>#N/A</c:v>
                </c:pt>
                <c:pt idx="13103" formatCode="0.00">
                  <c:v>#N/A</c:v>
                </c:pt>
                <c:pt idx="13104" formatCode="0.00">
                  <c:v>#N/A</c:v>
                </c:pt>
                <c:pt idx="13105" formatCode="0.00">
                  <c:v>#N/A</c:v>
                </c:pt>
                <c:pt idx="13106" formatCode="0.00">
                  <c:v>#N/A</c:v>
                </c:pt>
                <c:pt idx="13107" formatCode="0.00">
                  <c:v>#N/A</c:v>
                </c:pt>
                <c:pt idx="13108" formatCode="0.00">
                  <c:v>#N/A</c:v>
                </c:pt>
                <c:pt idx="13109" formatCode="0.00">
                  <c:v>#N/A</c:v>
                </c:pt>
                <c:pt idx="13110" formatCode="0.00">
                  <c:v>#N/A</c:v>
                </c:pt>
                <c:pt idx="13111" formatCode="0.00">
                  <c:v>#N/A</c:v>
                </c:pt>
                <c:pt idx="13112" formatCode="0.00">
                  <c:v>#N/A</c:v>
                </c:pt>
                <c:pt idx="13113" formatCode="0.00">
                  <c:v>#N/A</c:v>
                </c:pt>
                <c:pt idx="13114" formatCode="0.00">
                  <c:v>#N/A</c:v>
                </c:pt>
                <c:pt idx="13115" formatCode="0.00">
                  <c:v>#N/A</c:v>
                </c:pt>
                <c:pt idx="13116" formatCode="0.00">
                  <c:v>#N/A</c:v>
                </c:pt>
                <c:pt idx="13117" formatCode="0.00">
                  <c:v>#N/A</c:v>
                </c:pt>
                <c:pt idx="13118" formatCode="0.00">
                  <c:v>#N/A</c:v>
                </c:pt>
                <c:pt idx="13119" formatCode="0.00">
                  <c:v>#N/A</c:v>
                </c:pt>
                <c:pt idx="13120" formatCode="0.00">
                  <c:v>#N/A</c:v>
                </c:pt>
                <c:pt idx="13121" formatCode="0.00">
                  <c:v>#N/A</c:v>
                </c:pt>
                <c:pt idx="13122" formatCode="0.00">
                  <c:v>#N/A</c:v>
                </c:pt>
                <c:pt idx="13123" formatCode="0.00">
                  <c:v>#N/A</c:v>
                </c:pt>
                <c:pt idx="13124" formatCode="0.00">
                  <c:v>#N/A</c:v>
                </c:pt>
                <c:pt idx="13125" formatCode="0.00">
                  <c:v>#N/A</c:v>
                </c:pt>
                <c:pt idx="13126" formatCode="0.00">
                  <c:v>#N/A</c:v>
                </c:pt>
                <c:pt idx="13127" formatCode="0.00">
                  <c:v>#N/A</c:v>
                </c:pt>
                <c:pt idx="13128" formatCode="0.00">
                  <c:v>#N/A</c:v>
                </c:pt>
                <c:pt idx="13129" formatCode="0.00">
                  <c:v>#N/A</c:v>
                </c:pt>
                <c:pt idx="13130" formatCode="0.00">
                  <c:v>#N/A</c:v>
                </c:pt>
                <c:pt idx="13131" formatCode="0.00">
                  <c:v>#N/A</c:v>
                </c:pt>
                <c:pt idx="13132" formatCode="0.00">
                  <c:v>#N/A</c:v>
                </c:pt>
                <c:pt idx="13133" formatCode="0.00">
                  <c:v>#N/A</c:v>
                </c:pt>
                <c:pt idx="13134" formatCode="0.00">
                  <c:v>#N/A</c:v>
                </c:pt>
                <c:pt idx="13135" formatCode="0.00">
                  <c:v>#N/A</c:v>
                </c:pt>
                <c:pt idx="13136" formatCode="0.00">
                  <c:v>#N/A</c:v>
                </c:pt>
                <c:pt idx="13137" formatCode="0.00">
                  <c:v>#N/A</c:v>
                </c:pt>
                <c:pt idx="13138" formatCode="0.00">
                  <c:v>#N/A</c:v>
                </c:pt>
                <c:pt idx="13139" formatCode="0.00">
                  <c:v>#N/A</c:v>
                </c:pt>
                <c:pt idx="13140" formatCode="0.00">
                  <c:v>#N/A</c:v>
                </c:pt>
                <c:pt idx="13141" formatCode="0.00">
                  <c:v>#N/A</c:v>
                </c:pt>
                <c:pt idx="13142" formatCode="0.00">
                  <c:v>#N/A</c:v>
                </c:pt>
                <c:pt idx="13143" formatCode="0.00">
                  <c:v>#N/A</c:v>
                </c:pt>
                <c:pt idx="13144" formatCode="0.00">
                  <c:v>#N/A</c:v>
                </c:pt>
                <c:pt idx="13145" formatCode="0.00">
                  <c:v>#N/A</c:v>
                </c:pt>
                <c:pt idx="13146" formatCode="0.00">
                  <c:v>#N/A</c:v>
                </c:pt>
                <c:pt idx="13147" formatCode="0.00">
                  <c:v>#N/A</c:v>
                </c:pt>
                <c:pt idx="13148" formatCode="0.00">
                  <c:v>#N/A</c:v>
                </c:pt>
                <c:pt idx="13149" formatCode="0.00">
                  <c:v>#N/A</c:v>
                </c:pt>
                <c:pt idx="13150" formatCode="0.00">
                  <c:v>#N/A</c:v>
                </c:pt>
                <c:pt idx="13151" formatCode="0.00">
                  <c:v>#N/A</c:v>
                </c:pt>
                <c:pt idx="13152" formatCode="0.00">
                  <c:v>#N/A</c:v>
                </c:pt>
                <c:pt idx="13153" formatCode="0.00">
                  <c:v>#N/A</c:v>
                </c:pt>
                <c:pt idx="13154" formatCode="0.00">
                  <c:v>#N/A</c:v>
                </c:pt>
                <c:pt idx="13155" formatCode="0.00">
                  <c:v>#N/A</c:v>
                </c:pt>
                <c:pt idx="13156" formatCode="0.00">
                  <c:v>#N/A</c:v>
                </c:pt>
                <c:pt idx="13157" formatCode="0.00">
                  <c:v>#N/A</c:v>
                </c:pt>
                <c:pt idx="13158" formatCode="0.00">
                  <c:v>#N/A</c:v>
                </c:pt>
                <c:pt idx="13159" formatCode="0.00">
                  <c:v>#N/A</c:v>
                </c:pt>
                <c:pt idx="13160" formatCode="0.00">
                  <c:v>#N/A</c:v>
                </c:pt>
                <c:pt idx="13161" formatCode="0.00">
                  <c:v>#N/A</c:v>
                </c:pt>
                <c:pt idx="13162" formatCode="0.00">
                  <c:v>#N/A</c:v>
                </c:pt>
                <c:pt idx="13163" formatCode="0.00">
                  <c:v>#N/A</c:v>
                </c:pt>
                <c:pt idx="13164" formatCode="0.00">
                  <c:v>#N/A</c:v>
                </c:pt>
                <c:pt idx="13165" formatCode="0.00">
                  <c:v>#N/A</c:v>
                </c:pt>
                <c:pt idx="13166" formatCode="0.00">
                  <c:v>#N/A</c:v>
                </c:pt>
                <c:pt idx="13167" formatCode="0.00">
                  <c:v>#N/A</c:v>
                </c:pt>
                <c:pt idx="13168" formatCode="0.00">
                  <c:v>#N/A</c:v>
                </c:pt>
                <c:pt idx="13169" formatCode="0.00">
                  <c:v>#N/A</c:v>
                </c:pt>
                <c:pt idx="13170" formatCode="0.00">
                  <c:v>#N/A</c:v>
                </c:pt>
                <c:pt idx="13171" formatCode="0.00">
                  <c:v>#N/A</c:v>
                </c:pt>
                <c:pt idx="13172" formatCode="0.00">
                  <c:v>#N/A</c:v>
                </c:pt>
                <c:pt idx="13173" formatCode="0.00">
                  <c:v>#N/A</c:v>
                </c:pt>
                <c:pt idx="13174" formatCode="0.00">
                  <c:v>#N/A</c:v>
                </c:pt>
                <c:pt idx="13175" formatCode="0.00">
                  <c:v>#N/A</c:v>
                </c:pt>
                <c:pt idx="13176" formatCode="0.00">
                  <c:v>#N/A</c:v>
                </c:pt>
                <c:pt idx="13177" formatCode="0.00">
                  <c:v>#N/A</c:v>
                </c:pt>
                <c:pt idx="13178" formatCode="0.00">
                  <c:v>#N/A</c:v>
                </c:pt>
                <c:pt idx="13179" formatCode="0.00">
                  <c:v>#N/A</c:v>
                </c:pt>
                <c:pt idx="13180" formatCode="0.00">
                  <c:v>#N/A</c:v>
                </c:pt>
                <c:pt idx="13181" formatCode="0.00">
                  <c:v>#N/A</c:v>
                </c:pt>
                <c:pt idx="13182" formatCode="0.00">
                  <c:v>#N/A</c:v>
                </c:pt>
                <c:pt idx="13183" formatCode="0.00">
                  <c:v>#N/A</c:v>
                </c:pt>
                <c:pt idx="13184" formatCode="0.00">
                  <c:v>#N/A</c:v>
                </c:pt>
                <c:pt idx="13185" formatCode="0.00">
                  <c:v>#N/A</c:v>
                </c:pt>
                <c:pt idx="13186" formatCode="0.00">
                  <c:v>#N/A</c:v>
                </c:pt>
                <c:pt idx="13187" formatCode="0.00">
                  <c:v>#N/A</c:v>
                </c:pt>
                <c:pt idx="13188" formatCode="0.00">
                  <c:v>#N/A</c:v>
                </c:pt>
                <c:pt idx="13189" formatCode="0.00">
                  <c:v>#N/A</c:v>
                </c:pt>
                <c:pt idx="13190" formatCode="0.00">
                  <c:v>#N/A</c:v>
                </c:pt>
                <c:pt idx="13191" formatCode="0.00">
                  <c:v>#N/A</c:v>
                </c:pt>
                <c:pt idx="13192" formatCode="0.00">
                  <c:v>#N/A</c:v>
                </c:pt>
                <c:pt idx="13193" formatCode="0.00">
                  <c:v>#N/A</c:v>
                </c:pt>
                <c:pt idx="13194" formatCode="0.00">
                  <c:v>#N/A</c:v>
                </c:pt>
                <c:pt idx="13195" formatCode="0.00">
                  <c:v>#N/A</c:v>
                </c:pt>
                <c:pt idx="13196" formatCode="0.00">
                  <c:v>#N/A</c:v>
                </c:pt>
                <c:pt idx="13197" formatCode="0.00">
                  <c:v>#N/A</c:v>
                </c:pt>
                <c:pt idx="13198" formatCode="0.00">
                  <c:v>#N/A</c:v>
                </c:pt>
                <c:pt idx="13199" formatCode="0.00">
                  <c:v>#N/A</c:v>
                </c:pt>
                <c:pt idx="13200" formatCode="0.00">
                  <c:v>#N/A</c:v>
                </c:pt>
                <c:pt idx="13201" formatCode="0.00">
                  <c:v>#N/A</c:v>
                </c:pt>
                <c:pt idx="13202" formatCode="0.00">
                  <c:v>#N/A</c:v>
                </c:pt>
                <c:pt idx="13203" formatCode="0.00">
                  <c:v>#N/A</c:v>
                </c:pt>
                <c:pt idx="13204" formatCode="0.00">
                  <c:v>#N/A</c:v>
                </c:pt>
                <c:pt idx="13205" formatCode="0.00">
                  <c:v>#N/A</c:v>
                </c:pt>
                <c:pt idx="13206" formatCode="0.00">
                  <c:v>#N/A</c:v>
                </c:pt>
                <c:pt idx="13207" formatCode="0.00">
                  <c:v>#N/A</c:v>
                </c:pt>
                <c:pt idx="13208" formatCode="0.00">
                  <c:v>#N/A</c:v>
                </c:pt>
                <c:pt idx="13209" formatCode="0.00">
                  <c:v>#N/A</c:v>
                </c:pt>
                <c:pt idx="13210" formatCode="0.00">
                  <c:v>#N/A</c:v>
                </c:pt>
                <c:pt idx="13211" formatCode="0.00">
                  <c:v>#N/A</c:v>
                </c:pt>
                <c:pt idx="13212" formatCode="0.00">
                  <c:v>#N/A</c:v>
                </c:pt>
                <c:pt idx="13213" formatCode="0.00">
                  <c:v>#N/A</c:v>
                </c:pt>
                <c:pt idx="13214" formatCode="0.00">
                  <c:v>#N/A</c:v>
                </c:pt>
                <c:pt idx="13215" formatCode="0.00">
                  <c:v>#N/A</c:v>
                </c:pt>
                <c:pt idx="13216" formatCode="0.00">
                  <c:v>#N/A</c:v>
                </c:pt>
                <c:pt idx="13217" formatCode="0.00">
                  <c:v>#N/A</c:v>
                </c:pt>
                <c:pt idx="13218" formatCode="0.00">
                  <c:v>#N/A</c:v>
                </c:pt>
                <c:pt idx="13219" formatCode="0.00">
                  <c:v>#N/A</c:v>
                </c:pt>
                <c:pt idx="13220" formatCode="0.00">
                  <c:v>#N/A</c:v>
                </c:pt>
                <c:pt idx="13221" formatCode="0.00">
                  <c:v>#N/A</c:v>
                </c:pt>
                <c:pt idx="13222" formatCode="0.00">
                  <c:v>#N/A</c:v>
                </c:pt>
                <c:pt idx="13223" formatCode="0.00">
                  <c:v>#N/A</c:v>
                </c:pt>
                <c:pt idx="13224" formatCode="0.00">
                  <c:v>#N/A</c:v>
                </c:pt>
                <c:pt idx="13225" formatCode="0.00">
                  <c:v>#N/A</c:v>
                </c:pt>
                <c:pt idx="13226" formatCode="0.00">
                  <c:v>#N/A</c:v>
                </c:pt>
                <c:pt idx="13227" formatCode="0.00">
                  <c:v>#N/A</c:v>
                </c:pt>
                <c:pt idx="13228" formatCode="0.00">
                  <c:v>#N/A</c:v>
                </c:pt>
                <c:pt idx="13229" formatCode="0.00">
                  <c:v>#N/A</c:v>
                </c:pt>
                <c:pt idx="13230" formatCode="0.00">
                  <c:v>#N/A</c:v>
                </c:pt>
                <c:pt idx="13231" formatCode="0.00">
                  <c:v>#N/A</c:v>
                </c:pt>
                <c:pt idx="13232" formatCode="0.00">
                  <c:v>#N/A</c:v>
                </c:pt>
                <c:pt idx="13233" formatCode="0.00">
                  <c:v>#N/A</c:v>
                </c:pt>
                <c:pt idx="13234" formatCode="0.00">
                  <c:v>#N/A</c:v>
                </c:pt>
                <c:pt idx="13235" formatCode="0.00">
                  <c:v>#N/A</c:v>
                </c:pt>
                <c:pt idx="13236" formatCode="0.00">
                  <c:v>#N/A</c:v>
                </c:pt>
                <c:pt idx="13237" formatCode="0.00">
                  <c:v>#N/A</c:v>
                </c:pt>
                <c:pt idx="13238" formatCode="0.00">
                  <c:v>#N/A</c:v>
                </c:pt>
                <c:pt idx="13239" formatCode="0.00">
                  <c:v>#N/A</c:v>
                </c:pt>
                <c:pt idx="13240" formatCode="0.00">
                  <c:v>#N/A</c:v>
                </c:pt>
                <c:pt idx="13241" formatCode="0.00">
                  <c:v>#N/A</c:v>
                </c:pt>
                <c:pt idx="13242" formatCode="0.00">
                  <c:v>#N/A</c:v>
                </c:pt>
                <c:pt idx="13243" formatCode="0.00">
                  <c:v>#N/A</c:v>
                </c:pt>
                <c:pt idx="13244" formatCode="0.00">
                  <c:v>#N/A</c:v>
                </c:pt>
                <c:pt idx="13245" formatCode="0.00">
                  <c:v>#N/A</c:v>
                </c:pt>
                <c:pt idx="13246" formatCode="0.00">
                  <c:v>#N/A</c:v>
                </c:pt>
                <c:pt idx="13247" formatCode="0.00">
                  <c:v>#N/A</c:v>
                </c:pt>
                <c:pt idx="13248" formatCode="0.00">
                  <c:v>#N/A</c:v>
                </c:pt>
                <c:pt idx="13249" formatCode="0.00">
                  <c:v>#N/A</c:v>
                </c:pt>
                <c:pt idx="13250" formatCode="0.00">
                  <c:v>#N/A</c:v>
                </c:pt>
                <c:pt idx="13251" formatCode="0.00">
                  <c:v>#N/A</c:v>
                </c:pt>
                <c:pt idx="13252" formatCode="0.00">
                  <c:v>#N/A</c:v>
                </c:pt>
                <c:pt idx="13253" formatCode="0.00">
                  <c:v>#N/A</c:v>
                </c:pt>
                <c:pt idx="13254" formatCode="0.00">
                  <c:v>#N/A</c:v>
                </c:pt>
                <c:pt idx="13255" formatCode="0.00">
                  <c:v>#N/A</c:v>
                </c:pt>
                <c:pt idx="13256" formatCode="0.00">
                  <c:v>#N/A</c:v>
                </c:pt>
                <c:pt idx="13257" formatCode="0.00">
                  <c:v>#N/A</c:v>
                </c:pt>
                <c:pt idx="13258" formatCode="0.00">
                  <c:v>#N/A</c:v>
                </c:pt>
                <c:pt idx="13259" formatCode="0.00">
                  <c:v>#N/A</c:v>
                </c:pt>
                <c:pt idx="13260" formatCode="0.00">
                  <c:v>#N/A</c:v>
                </c:pt>
                <c:pt idx="13261" formatCode="0.00">
                  <c:v>#N/A</c:v>
                </c:pt>
                <c:pt idx="13262" formatCode="0.00">
                  <c:v>#N/A</c:v>
                </c:pt>
                <c:pt idx="13263" formatCode="0.00">
                  <c:v>#N/A</c:v>
                </c:pt>
                <c:pt idx="13264" formatCode="0.00">
                  <c:v>#N/A</c:v>
                </c:pt>
                <c:pt idx="13265" formatCode="0.00">
                  <c:v>#N/A</c:v>
                </c:pt>
                <c:pt idx="13266" formatCode="0.00">
                  <c:v>#N/A</c:v>
                </c:pt>
                <c:pt idx="13267" formatCode="0.00">
                  <c:v>#N/A</c:v>
                </c:pt>
                <c:pt idx="13268" formatCode="0.00">
                  <c:v>#N/A</c:v>
                </c:pt>
                <c:pt idx="13269" formatCode="0.00">
                  <c:v>#N/A</c:v>
                </c:pt>
                <c:pt idx="13270" formatCode="0.00">
                  <c:v>#N/A</c:v>
                </c:pt>
                <c:pt idx="13271" formatCode="0.00">
                  <c:v>#N/A</c:v>
                </c:pt>
                <c:pt idx="13272" formatCode="0.00">
                  <c:v>#N/A</c:v>
                </c:pt>
                <c:pt idx="13273" formatCode="0.00">
                  <c:v>#N/A</c:v>
                </c:pt>
                <c:pt idx="13274" formatCode="0.00">
                  <c:v>#N/A</c:v>
                </c:pt>
                <c:pt idx="13275" formatCode="0.00">
                  <c:v>#N/A</c:v>
                </c:pt>
                <c:pt idx="13276" formatCode="0.00">
                  <c:v>#N/A</c:v>
                </c:pt>
                <c:pt idx="13277" formatCode="0.00">
                  <c:v>#N/A</c:v>
                </c:pt>
                <c:pt idx="13278" formatCode="0.00">
                  <c:v>#N/A</c:v>
                </c:pt>
                <c:pt idx="13279" formatCode="0.00">
                  <c:v>#N/A</c:v>
                </c:pt>
                <c:pt idx="13280" formatCode="0.00">
                  <c:v>#N/A</c:v>
                </c:pt>
                <c:pt idx="13281" formatCode="0.00">
                  <c:v>#N/A</c:v>
                </c:pt>
                <c:pt idx="13282" formatCode="0.00">
                  <c:v>#N/A</c:v>
                </c:pt>
                <c:pt idx="13283" formatCode="0.00">
                  <c:v>#N/A</c:v>
                </c:pt>
                <c:pt idx="13284" formatCode="0.00">
                  <c:v>#N/A</c:v>
                </c:pt>
                <c:pt idx="13285" formatCode="0.00">
                  <c:v>#N/A</c:v>
                </c:pt>
                <c:pt idx="13286" formatCode="0.00">
                  <c:v>#N/A</c:v>
                </c:pt>
                <c:pt idx="13287" formatCode="0.00">
                  <c:v>#N/A</c:v>
                </c:pt>
                <c:pt idx="13288" formatCode="0.00">
                  <c:v>#N/A</c:v>
                </c:pt>
                <c:pt idx="13289" formatCode="0.00">
                  <c:v>#N/A</c:v>
                </c:pt>
                <c:pt idx="13290" formatCode="0.00">
                  <c:v>#N/A</c:v>
                </c:pt>
                <c:pt idx="13291" formatCode="0.00">
                  <c:v>#N/A</c:v>
                </c:pt>
                <c:pt idx="13292" formatCode="0.00">
                  <c:v>#N/A</c:v>
                </c:pt>
                <c:pt idx="13293" formatCode="0.00">
                  <c:v>#N/A</c:v>
                </c:pt>
                <c:pt idx="13294" formatCode="0.00">
                  <c:v>#N/A</c:v>
                </c:pt>
                <c:pt idx="13295" formatCode="0.00">
                  <c:v>#N/A</c:v>
                </c:pt>
                <c:pt idx="13296" formatCode="0.00">
                  <c:v>#N/A</c:v>
                </c:pt>
                <c:pt idx="13297" formatCode="0.00">
                  <c:v>#N/A</c:v>
                </c:pt>
                <c:pt idx="13298" formatCode="0.00">
                  <c:v>#N/A</c:v>
                </c:pt>
                <c:pt idx="13299" formatCode="0.00">
                  <c:v>#N/A</c:v>
                </c:pt>
                <c:pt idx="13300" formatCode="0.00">
                  <c:v>#N/A</c:v>
                </c:pt>
                <c:pt idx="13301" formatCode="0.00">
                  <c:v>#N/A</c:v>
                </c:pt>
                <c:pt idx="13302" formatCode="0.00">
                  <c:v>#N/A</c:v>
                </c:pt>
                <c:pt idx="13303" formatCode="0.00">
                  <c:v>#N/A</c:v>
                </c:pt>
                <c:pt idx="13304" formatCode="0.00">
                  <c:v>#N/A</c:v>
                </c:pt>
                <c:pt idx="13305" formatCode="0.00">
                  <c:v>#N/A</c:v>
                </c:pt>
                <c:pt idx="13306" formatCode="0.00">
                  <c:v>#N/A</c:v>
                </c:pt>
                <c:pt idx="13307" formatCode="0.00">
                  <c:v>#N/A</c:v>
                </c:pt>
                <c:pt idx="13308" formatCode="0.00">
                  <c:v>#N/A</c:v>
                </c:pt>
                <c:pt idx="13309" formatCode="0.00">
                  <c:v>#N/A</c:v>
                </c:pt>
                <c:pt idx="13310" formatCode="0.00">
                  <c:v>#N/A</c:v>
                </c:pt>
                <c:pt idx="13311" formatCode="0.00">
                  <c:v>#N/A</c:v>
                </c:pt>
                <c:pt idx="13312" formatCode="0.00">
                  <c:v>#N/A</c:v>
                </c:pt>
                <c:pt idx="13313" formatCode="0.00">
                  <c:v>#N/A</c:v>
                </c:pt>
                <c:pt idx="13314" formatCode="0.00">
                  <c:v>#N/A</c:v>
                </c:pt>
                <c:pt idx="13315" formatCode="0.00">
                  <c:v>#N/A</c:v>
                </c:pt>
                <c:pt idx="13316" formatCode="0.00">
                  <c:v>#N/A</c:v>
                </c:pt>
                <c:pt idx="13317" formatCode="0.00">
                  <c:v>#N/A</c:v>
                </c:pt>
                <c:pt idx="13318" formatCode="0.00">
                  <c:v>#N/A</c:v>
                </c:pt>
                <c:pt idx="13319" formatCode="0.00">
                  <c:v>#N/A</c:v>
                </c:pt>
                <c:pt idx="13320" formatCode="0.00">
                  <c:v>#N/A</c:v>
                </c:pt>
                <c:pt idx="13321" formatCode="0.00">
                  <c:v>#N/A</c:v>
                </c:pt>
                <c:pt idx="13322" formatCode="0.00">
                  <c:v>#N/A</c:v>
                </c:pt>
                <c:pt idx="13323" formatCode="0.00">
                  <c:v>#N/A</c:v>
                </c:pt>
                <c:pt idx="13324" formatCode="0.00">
                  <c:v>#N/A</c:v>
                </c:pt>
                <c:pt idx="13325" formatCode="0.00">
                  <c:v>#N/A</c:v>
                </c:pt>
                <c:pt idx="13326" formatCode="0.00">
                  <c:v>#N/A</c:v>
                </c:pt>
                <c:pt idx="13327" formatCode="0.00">
                  <c:v>#N/A</c:v>
                </c:pt>
                <c:pt idx="13328" formatCode="0.00">
                  <c:v>#N/A</c:v>
                </c:pt>
                <c:pt idx="13329" formatCode="0.00">
                  <c:v>#N/A</c:v>
                </c:pt>
                <c:pt idx="13330" formatCode="0.00">
                  <c:v>#N/A</c:v>
                </c:pt>
                <c:pt idx="13331" formatCode="0.00">
                  <c:v>#N/A</c:v>
                </c:pt>
                <c:pt idx="13332" formatCode="0.00">
                  <c:v>#N/A</c:v>
                </c:pt>
                <c:pt idx="13333" formatCode="0.00">
                  <c:v>#N/A</c:v>
                </c:pt>
                <c:pt idx="13334" formatCode="0.00">
                  <c:v>#N/A</c:v>
                </c:pt>
                <c:pt idx="13335" formatCode="0.00">
                  <c:v>#N/A</c:v>
                </c:pt>
                <c:pt idx="13336" formatCode="0.00">
                  <c:v>#N/A</c:v>
                </c:pt>
                <c:pt idx="13337" formatCode="0.00">
                  <c:v>#N/A</c:v>
                </c:pt>
                <c:pt idx="13338" formatCode="0.00">
                  <c:v>#N/A</c:v>
                </c:pt>
                <c:pt idx="13339" formatCode="0.00">
                  <c:v>#N/A</c:v>
                </c:pt>
                <c:pt idx="13340" formatCode="0.00">
                  <c:v>#N/A</c:v>
                </c:pt>
                <c:pt idx="13341" formatCode="0.00">
                  <c:v>#N/A</c:v>
                </c:pt>
                <c:pt idx="13342" formatCode="0.00">
                  <c:v>#N/A</c:v>
                </c:pt>
                <c:pt idx="13343" formatCode="0.00">
                  <c:v>#N/A</c:v>
                </c:pt>
                <c:pt idx="13344" formatCode="0.00">
                  <c:v>#N/A</c:v>
                </c:pt>
                <c:pt idx="13345" formatCode="0.00">
                  <c:v>#N/A</c:v>
                </c:pt>
                <c:pt idx="13346" formatCode="0.00">
                  <c:v>#N/A</c:v>
                </c:pt>
                <c:pt idx="13347" formatCode="0.00">
                  <c:v>#N/A</c:v>
                </c:pt>
                <c:pt idx="13348" formatCode="0.00">
                  <c:v>#N/A</c:v>
                </c:pt>
                <c:pt idx="13349" formatCode="0.00">
                  <c:v>#N/A</c:v>
                </c:pt>
                <c:pt idx="13350" formatCode="0.00">
                  <c:v>#N/A</c:v>
                </c:pt>
                <c:pt idx="13351" formatCode="0.00">
                  <c:v>#N/A</c:v>
                </c:pt>
                <c:pt idx="13352" formatCode="0.00">
                  <c:v>#N/A</c:v>
                </c:pt>
                <c:pt idx="13353" formatCode="0.00">
                  <c:v>#N/A</c:v>
                </c:pt>
                <c:pt idx="13354" formatCode="0.00">
                  <c:v>#N/A</c:v>
                </c:pt>
                <c:pt idx="13355" formatCode="0.00">
                  <c:v>#N/A</c:v>
                </c:pt>
                <c:pt idx="13356" formatCode="0.00">
                  <c:v>#N/A</c:v>
                </c:pt>
                <c:pt idx="13357" formatCode="0.00">
                  <c:v>#N/A</c:v>
                </c:pt>
                <c:pt idx="13358" formatCode="0.00">
                  <c:v>#N/A</c:v>
                </c:pt>
                <c:pt idx="13359" formatCode="0.00">
                  <c:v>#N/A</c:v>
                </c:pt>
                <c:pt idx="13360" formatCode="0.00">
                  <c:v>#N/A</c:v>
                </c:pt>
                <c:pt idx="13361" formatCode="0.00">
                  <c:v>#N/A</c:v>
                </c:pt>
                <c:pt idx="13362" formatCode="0.00">
                  <c:v>#N/A</c:v>
                </c:pt>
                <c:pt idx="13363" formatCode="0.00">
                  <c:v>#N/A</c:v>
                </c:pt>
                <c:pt idx="13364" formatCode="0.00">
                  <c:v>#N/A</c:v>
                </c:pt>
                <c:pt idx="13365" formatCode="0.00">
                  <c:v>#N/A</c:v>
                </c:pt>
                <c:pt idx="13366" formatCode="0.00">
                  <c:v>#N/A</c:v>
                </c:pt>
                <c:pt idx="13367" formatCode="0.00">
                  <c:v>#N/A</c:v>
                </c:pt>
                <c:pt idx="13368" formatCode="0.00">
                  <c:v>#N/A</c:v>
                </c:pt>
                <c:pt idx="13369" formatCode="0.00">
                  <c:v>#N/A</c:v>
                </c:pt>
                <c:pt idx="13370" formatCode="0.00">
                  <c:v>#N/A</c:v>
                </c:pt>
                <c:pt idx="13371" formatCode="0.00">
                  <c:v>#N/A</c:v>
                </c:pt>
                <c:pt idx="13372" formatCode="0.00">
                  <c:v>#N/A</c:v>
                </c:pt>
                <c:pt idx="13373" formatCode="0.00">
                  <c:v>#N/A</c:v>
                </c:pt>
                <c:pt idx="13374" formatCode="0.00">
                  <c:v>#N/A</c:v>
                </c:pt>
                <c:pt idx="13375" formatCode="0.00">
                  <c:v>#N/A</c:v>
                </c:pt>
                <c:pt idx="13376" formatCode="0.00">
                  <c:v>#N/A</c:v>
                </c:pt>
                <c:pt idx="13377" formatCode="0.00">
                  <c:v>#N/A</c:v>
                </c:pt>
                <c:pt idx="13378" formatCode="0.00">
                  <c:v>#N/A</c:v>
                </c:pt>
                <c:pt idx="13379" formatCode="0.00">
                  <c:v>#N/A</c:v>
                </c:pt>
                <c:pt idx="13380" formatCode="0.00">
                  <c:v>#N/A</c:v>
                </c:pt>
                <c:pt idx="13381" formatCode="0.00">
                  <c:v>#N/A</c:v>
                </c:pt>
                <c:pt idx="13382" formatCode="0.00">
                  <c:v>#N/A</c:v>
                </c:pt>
                <c:pt idx="13383" formatCode="0.00">
                  <c:v>#N/A</c:v>
                </c:pt>
                <c:pt idx="13384" formatCode="0.00">
                  <c:v>#N/A</c:v>
                </c:pt>
                <c:pt idx="13385" formatCode="0.00">
                  <c:v>#N/A</c:v>
                </c:pt>
                <c:pt idx="13386" formatCode="0.00">
                  <c:v>#N/A</c:v>
                </c:pt>
                <c:pt idx="13387" formatCode="0.00">
                  <c:v>#N/A</c:v>
                </c:pt>
                <c:pt idx="13388" formatCode="0.00">
                  <c:v>#N/A</c:v>
                </c:pt>
                <c:pt idx="13389" formatCode="0.00">
                  <c:v>#N/A</c:v>
                </c:pt>
                <c:pt idx="13390" formatCode="0.00">
                  <c:v>#N/A</c:v>
                </c:pt>
                <c:pt idx="13391" formatCode="0.00">
                  <c:v>#N/A</c:v>
                </c:pt>
                <c:pt idx="13392" formatCode="0.00">
                  <c:v>#N/A</c:v>
                </c:pt>
                <c:pt idx="13393" formatCode="0.00">
                  <c:v>#N/A</c:v>
                </c:pt>
                <c:pt idx="13394" formatCode="0.00">
                  <c:v>#N/A</c:v>
                </c:pt>
                <c:pt idx="13395" formatCode="0.00">
                  <c:v>#N/A</c:v>
                </c:pt>
                <c:pt idx="13396" formatCode="0.00">
                  <c:v>#N/A</c:v>
                </c:pt>
                <c:pt idx="13397" formatCode="0.00">
                  <c:v>#N/A</c:v>
                </c:pt>
                <c:pt idx="13398" formatCode="0.00">
                  <c:v>#N/A</c:v>
                </c:pt>
                <c:pt idx="13399" formatCode="0.00">
                  <c:v>#N/A</c:v>
                </c:pt>
                <c:pt idx="13400" formatCode="0.00">
                  <c:v>#N/A</c:v>
                </c:pt>
                <c:pt idx="13401" formatCode="0.00">
                  <c:v>#N/A</c:v>
                </c:pt>
                <c:pt idx="13402" formatCode="0.00">
                  <c:v>#N/A</c:v>
                </c:pt>
                <c:pt idx="13403" formatCode="0.00">
                  <c:v>#N/A</c:v>
                </c:pt>
                <c:pt idx="13404" formatCode="0.00">
                  <c:v>#N/A</c:v>
                </c:pt>
                <c:pt idx="13405" formatCode="0.00">
                  <c:v>#N/A</c:v>
                </c:pt>
                <c:pt idx="13406" formatCode="0.00">
                  <c:v>#N/A</c:v>
                </c:pt>
                <c:pt idx="13407" formatCode="0.00">
                  <c:v>#N/A</c:v>
                </c:pt>
                <c:pt idx="13408" formatCode="0.00">
                  <c:v>#N/A</c:v>
                </c:pt>
                <c:pt idx="13409" formatCode="0.00">
                  <c:v>#N/A</c:v>
                </c:pt>
                <c:pt idx="13410" formatCode="0.00">
                  <c:v>#N/A</c:v>
                </c:pt>
                <c:pt idx="13411" formatCode="0.00">
                  <c:v>#N/A</c:v>
                </c:pt>
                <c:pt idx="13412" formatCode="0.00">
                  <c:v>#N/A</c:v>
                </c:pt>
                <c:pt idx="13413" formatCode="0.00">
                  <c:v>#N/A</c:v>
                </c:pt>
                <c:pt idx="13414" formatCode="0.00">
                  <c:v>#N/A</c:v>
                </c:pt>
                <c:pt idx="13415" formatCode="0.00">
                  <c:v>#N/A</c:v>
                </c:pt>
                <c:pt idx="13416" formatCode="0.00">
                  <c:v>#N/A</c:v>
                </c:pt>
                <c:pt idx="13417" formatCode="0.00">
                  <c:v>#N/A</c:v>
                </c:pt>
                <c:pt idx="13418" formatCode="0.00">
                  <c:v>#N/A</c:v>
                </c:pt>
                <c:pt idx="13419" formatCode="0.00">
                  <c:v>#N/A</c:v>
                </c:pt>
                <c:pt idx="13420" formatCode="0.00">
                  <c:v>#N/A</c:v>
                </c:pt>
                <c:pt idx="13421" formatCode="0.00">
                  <c:v>#N/A</c:v>
                </c:pt>
                <c:pt idx="13422" formatCode="0.00">
                  <c:v>#N/A</c:v>
                </c:pt>
                <c:pt idx="13423" formatCode="0.00">
                  <c:v>#N/A</c:v>
                </c:pt>
                <c:pt idx="13424" formatCode="0.00">
                  <c:v>#N/A</c:v>
                </c:pt>
                <c:pt idx="13425" formatCode="0.00">
                  <c:v>#N/A</c:v>
                </c:pt>
                <c:pt idx="13426" formatCode="0.00">
                  <c:v>#N/A</c:v>
                </c:pt>
                <c:pt idx="13427" formatCode="0.00">
                  <c:v>#N/A</c:v>
                </c:pt>
                <c:pt idx="13428" formatCode="0.00">
                  <c:v>#N/A</c:v>
                </c:pt>
                <c:pt idx="13429" formatCode="0.00">
                  <c:v>#N/A</c:v>
                </c:pt>
                <c:pt idx="13430" formatCode="0.00">
                  <c:v>#N/A</c:v>
                </c:pt>
                <c:pt idx="13431" formatCode="0.00">
                  <c:v>#N/A</c:v>
                </c:pt>
                <c:pt idx="13432" formatCode="0.00">
                  <c:v>#N/A</c:v>
                </c:pt>
                <c:pt idx="13433" formatCode="0.00">
                  <c:v>#N/A</c:v>
                </c:pt>
                <c:pt idx="13434" formatCode="0.00">
                  <c:v>#N/A</c:v>
                </c:pt>
                <c:pt idx="13435" formatCode="0.00">
                  <c:v>#N/A</c:v>
                </c:pt>
                <c:pt idx="13436" formatCode="0.00">
                  <c:v>#N/A</c:v>
                </c:pt>
                <c:pt idx="13437" formatCode="0.00">
                  <c:v>#N/A</c:v>
                </c:pt>
                <c:pt idx="13438" formatCode="0.00">
                  <c:v>#N/A</c:v>
                </c:pt>
                <c:pt idx="13439" formatCode="0.00">
                  <c:v>#N/A</c:v>
                </c:pt>
                <c:pt idx="13440" formatCode="0.00">
                  <c:v>#N/A</c:v>
                </c:pt>
                <c:pt idx="13441" formatCode="0.00">
                  <c:v>#N/A</c:v>
                </c:pt>
                <c:pt idx="13442" formatCode="0.00">
                  <c:v>#N/A</c:v>
                </c:pt>
                <c:pt idx="13443" formatCode="0.00">
                  <c:v>#N/A</c:v>
                </c:pt>
                <c:pt idx="13444" formatCode="0.00">
                  <c:v>#N/A</c:v>
                </c:pt>
                <c:pt idx="13445" formatCode="0.00">
                  <c:v>#N/A</c:v>
                </c:pt>
                <c:pt idx="13446" formatCode="0.00">
                  <c:v>#N/A</c:v>
                </c:pt>
                <c:pt idx="13447" formatCode="0.00">
                  <c:v>#N/A</c:v>
                </c:pt>
                <c:pt idx="13448" formatCode="0.00">
                  <c:v>#N/A</c:v>
                </c:pt>
                <c:pt idx="13449" formatCode="0.00">
                  <c:v>#N/A</c:v>
                </c:pt>
                <c:pt idx="13450" formatCode="0.00">
                  <c:v>#N/A</c:v>
                </c:pt>
                <c:pt idx="13451" formatCode="0.00">
                  <c:v>#N/A</c:v>
                </c:pt>
                <c:pt idx="13452" formatCode="0.00">
                  <c:v>#N/A</c:v>
                </c:pt>
                <c:pt idx="13453" formatCode="0.00">
                  <c:v>#N/A</c:v>
                </c:pt>
                <c:pt idx="13454" formatCode="0.00">
                  <c:v>#N/A</c:v>
                </c:pt>
                <c:pt idx="13455" formatCode="0.00">
                  <c:v>#N/A</c:v>
                </c:pt>
                <c:pt idx="13456" formatCode="0.00">
                  <c:v>#N/A</c:v>
                </c:pt>
                <c:pt idx="13457" formatCode="0.00">
                  <c:v>#N/A</c:v>
                </c:pt>
                <c:pt idx="13458" formatCode="0.00">
                  <c:v>#N/A</c:v>
                </c:pt>
                <c:pt idx="13459" formatCode="0.00">
                  <c:v>#N/A</c:v>
                </c:pt>
                <c:pt idx="13460" formatCode="0.00">
                  <c:v>#N/A</c:v>
                </c:pt>
                <c:pt idx="13461" formatCode="0.00">
                  <c:v>#N/A</c:v>
                </c:pt>
                <c:pt idx="13462" formatCode="0.00">
                  <c:v>#N/A</c:v>
                </c:pt>
                <c:pt idx="13463" formatCode="0.00">
                  <c:v>#N/A</c:v>
                </c:pt>
                <c:pt idx="13464" formatCode="0.00">
                  <c:v>#N/A</c:v>
                </c:pt>
                <c:pt idx="13465" formatCode="0.00">
                  <c:v>#N/A</c:v>
                </c:pt>
                <c:pt idx="13466" formatCode="0.00">
                  <c:v>#N/A</c:v>
                </c:pt>
                <c:pt idx="13467" formatCode="0.00">
                  <c:v>#N/A</c:v>
                </c:pt>
                <c:pt idx="13468" formatCode="0.00">
                  <c:v>#N/A</c:v>
                </c:pt>
                <c:pt idx="13469" formatCode="0.00">
                  <c:v>#N/A</c:v>
                </c:pt>
                <c:pt idx="13470" formatCode="0.00">
                  <c:v>#N/A</c:v>
                </c:pt>
                <c:pt idx="13471" formatCode="0.00">
                  <c:v>#N/A</c:v>
                </c:pt>
                <c:pt idx="13472" formatCode="0.00">
                  <c:v>#N/A</c:v>
                </c:pt>
                <c:pt idx="13473" formatCode="0.00">
                  <c:v>#N/A</c:v>
                </c:pt>
                <c:pt idx="13474" formatCode="0.00">
                  <c:v>#N/A</c:v>
                </c:pt>
                <c:pt idx="13475" formatCode="0.00">
                  <c:v>#N/A</c:v>
                </c:pt>
                <c:pt idx="13476" formatCode="0.00">
                  <c:v>#N/A</c:v>
                </c:pt>
                <c:pt idx="13477" formatCode="0.00">
                  <c:v>#N/A</c:v>
                </c:pt>
                <c:pt idx="13478" formatCode="0.00">
                  <c:v>#N/A</c:v>
                </c:pt>
                <c:pt idx="13479" formatCode="0.00">
                  <c:v>#N/A</c:v>
                </c:pt>
                <c:pt idx="13480" formatCode="0.00">
                  <c:v>#N/A</c:v>
                </c:pt>
                <c:pt idx="13481" formatCode="0.00">
                  <c:v>#N/A</c:v>
                </c:pt>
                <c:pt idx="13482" formatCode="0.00">
                  <c:v>#N/A</c:v>
                </c:pt>
                <c:pt idx="13483" formatCode="0.00">
                  <c:v>#N/A</c:v>
                </c:pt>
                <c:pt idx="13484" formatCode="0.00">
                  <c:v>#N/A</c:v>
                </c:pt>
                <c:pt idx="13485" formatCode="0.00">
                  <c:v>#N/A</c:v>
                </c:pt>
                <c:pt idx="13486" formatCode="0.00">
                  <c:v>#N/A</c:v>
                </c:pt>
                <c:pt idx="13487" formatCode="0.00">
                  <c:v>#N/A</c:v>
                </c:pt>
                <c:pt idx="13488" formatCode="0.00">
                  <c:v>#N/A</c:v>
                </c:pt>
                <c:pt idx="13489" formatCode="0.00">
                  <c:v>#N/A</c:v>
                </c:pt>
                <c:pt idx="13490" formatCode="0.00">
                  <c:v>#N/A</c:v>
                </c:pt>
                <c:pt idx="13491" formatCode="0.00">
                  <c:v>#N/A</c:v>
                </c:pt>
                <c:pt idx="13492" formatCode="0.00">
                  <c:v>#N/A</c:v>
                </c:pt>
                <c:pt idx="13493" formatCode="0.00">
                  <c:v>#N/A</c:v>
                </c:pt>
                <c:pt idx="13494" formatCode="0.00">
                  <c:v>#N/A</c:v>
                </c:pt>
                <c:pt idx="13495" formatCode="0.00">
                  <c:v>#N/A</c:v>
                </c:pt>
                <c:pt idx="13496" formatCode="0.00">
                  <c:v>#N/A</c:v>
                </c:pt>
                <c:pt idx="13497" formatCode="0.00">
                  <c:v>#N/A</c:v>
                </c:pt>
                <c:pt idx="13498" formatCode="0.00">
                  <c:v>#N/A</c:v>
                </c:pt>
                <c:pt idx="13499" formatCode="0.00">
                  <c:v>#N/A</c:v>
                </c:pt>
                <c:pt idx="13500" formatCode="0.00">
                  <c:v>#N/A</c:v>
                </c:pt>
                <c:pt idx="13501" formatCode="0.00">
                  <c:v>#N/A</c:v>
                </c:pt>
                <c:pt idx="13502" formatCode="0.00">
                  <c:v>#N/A</c:v>
                </c:pt>
                <c:pt idx="13503" formatCode="0.00">
                  <c:v>#N/A</c:v>
                </c:pt>
                <c:pt idx="13504" formatCode="0.00">
                  <c:v>#N/A</c:v>
                </c:pt>
                <c:pt idx="13505" formatCode="0.00">
                  <c:v>#N/A</c:v>
                </c:pt>
                <c:pt idx="13506" formatCode="0.00">
                  <c:v>#N/A</c:v>
                </c:pt>
                <c:pt idx="13507" formatCode="0.00">
                  <c:v>#N/A</c:v>
                </c:pt>
                <c:pt idx="13508" formatCode="0.00">
                  <c:v>#N/A</c:v>
                </c:pt>
                <c:pt idx="13509" formatCode="0.00">
                  <c:v>#N/A</c:v>
                </c:pt>
                <c:pt idx="13510" formatCode="0.00">
                  <c:v>#N/A</c:v>
                </c:pt>
                <c:pt idx="13511" formatCode="0.00">
                  <c:v>#N/A</c:v>
                </c:pt>
                <c:pt idx="13512" formatCode="0.00">
                  <c:v>#N/A</c:v>
                </c:pt>
                <c:pt idx="13513" formatCode="0.00">
                  <c:v>#N/A</c:v>
                </c:pt>
                <c:pt idx="13514" formatCode="0.00">
                  <c:v>#N/A</c:v>
                </c:pt>
                <c:pt idx="13515" formatCode="0.00">
                  <c:v>#N/A</c:v>
                </c:pt>
                <c:pt idx="13516" formatCode="0.00">
                  <c:v>#N/A</c:v>
                </c:pt>
                <c:pt idx="13517" formatCode="0.00">
                  <c:v>#N/A</c:v>
                </c:pt>
                <c:pt idx="13518" formatCode="0.00">
                  <c:v>#N/A</c:v>
                </c:pt>
                <c:pt idx="13519" formatCode="0.00">
                  <c:v>#N/A</c:v>
                </c:pt>
                <c:pt idx="13520" formatCode="0.00">
                  <c:v>#N/A</c:v>
                </c:pt>
                <c:pt idx="13521" formatCode="0.00">
                  <c:v>#N/A</c:v>
                </c:pt>
                <c:pt idx="13522" formatCode="0.00">
                  <c:v>#N/A</c:v>
                </c:pt>
                <c:pt idx="13523" formatCode="0.00">
                  <c:v>#N/A</c:v>
                </c:pt>
                <c:pt idx="13524" formatCode="0.00">
                  <c:v>#N/A</c:v>
                </c:pt>
                <c:pt idx="13525" formatCode="0.00">
                  <c:v>#N/A</c:v>
                </c:pt>
                <c:pt idx="13526" formatCode="0.00">
                  <c:v>#N/A</c:v>
                </c:pt>
                <c:pt idx="13527" formatCode="0.00">
                  <c:v>#N/A</c:v>
                </c:pt>
                <c:pt idx="13528" formatCode="0.00">
                  <c:v>#N/A</c:v>
                </c:pt>
                <c:pt idx="13529" formatCode="0.00">
                  <c:v>#N/A</c:v>
                </c:pt>
                <c:pt idx="13530" formatCode="0.00">
                  <c:v>#N/A</c:v>
                </c:pt>
                <c:pt idx="13531" formatCode="0.00">
                  <c:v>#N/A</c:v>
                </c:pt>
                <c:pt idx="13532" formatCode="0.00">
                  <c:v>#N/A</c:v>
                </c:pt>
                <c:pt idx="13533" formatCode="0.00">
                  <c:v>#N/A</c:v>
                </c:pt>
                <c:pt idx="13534" formatCode="0.00">
                  <c:v>#N/A</c:v>
                </c:pt>
                <c:pt idx="13535" formatCode="0.00">
                  <c:v>#N/A</c:v>
                </c:pt>
                <c:pt idx="13536" formatCode="0.00">
                  <c:v>#N/A</c:v>
                </c:pt>
                <c:pt idx="13537" formatCode="0.00">
                  <c:v>#N/A</c:v>
                </c:pt>
                <c:pt idx="13538" formatCode="0.00">
                  <c:v>#N/A</c:v>
                </c:pt>
                <c:pt idx="13539" formatCode="0.00">
                  <c:v>#N/A</c:v>
                </c:pt>
                <c:pt idx="13540" formatCode="0.00">
                  <c:v>#N/A</c:v>
                </c:pt>
                <c:pt idx="13541" formatCode="0.00">
                  <c:v>#N/A</c:v>
                </c:pt>
                <c:pt idx="13542" formatCode="0.00">
                  <c:v>#N/A</c:v>
                </c:pt>
                <c:pt idx="13543" formatCode="0.00">
                  <c:v>#N/A</c:v>
                </c:pt>
                <c:pt idx="13544" formatCode="0.00">
                  <c:v>#N/A</c:v>
                </c:pt>
                <c:pt idx="13545" formatCode="0.00">
                  <c:v>#N/A</c:v>
                </c:pt>
                <c:pt idx="13546" formatCode="0.00">
                  <c:v>#N/A</c:v>
                </c:pt>
                <c:pt idx="13547" formatCode="0.00">
                  <c:v>#N/A</c:v>
                </c:pt>
                <c:pt idx="13548" formatCode="0.00">
                  <c:v>#N/A</c:v>
                </c:pt>
                <c:pt idx="13549" formatCode="0.00">
                  <c:v>#N/A</c:v>
                </c:pt>
                <c:pt idx="13550" formatCode="0.00">
                  <c:v>#N/A</c:v>
                </c:pt>
                <c:pt idx="13551" formatCode="0.00">
                  <c:v>#N/A</c:v>
                </c:pt>
                <c:pt idx="13552" formatCode="0.00">
                  <c:v>#N/A</c:v>
                </c:pt>
                <c:pt idx="13553" formatCode="0.00">
                  <c:v>#N/A</c:v>
                </c:pt>
                <c:pt idx="13554" formatCode="0.00">
                  <c:v>#N/A</c:v>
                </c:pt>
                <c:pt idx="13555" formatCode="0.00">
                  <c:v>#N/A</c:v>
                </c:pt>
                <c:pt idx="13556" formatCode="0.00">
                  <c:v>#N/A</c:v>
                </c:pt>
                <c:pt idx="13557" formatCode="0.00">
                  <c:v>#N/A</c:v>
                </c:pt>
                <c:pt idx="13558" formatCode="0.00">
                  <c:v>#N/A</c:v>
                </c:pt>
                <c:pt idx="13559" formatCode="0.00">
                  <c:v>#N/A</c:v>
                </c:pt>
                <c:pt idx="13560" formatCode="0.00">
                  <c:v>#N/A</c:v>
                </c:pt>
                <c:pt idx="13561" formatCode="0.00">
                  <c:v>#N/A</c:v>
                </c:pt>
                <c:pt idx="13562" formatCode="0.00">
                  <c:v>#N/A</c:v>
                </c:pt>
                <c:pt idx="13563" formatCode="0.00">
                  <c:v>#N/A</c:v>
                </c:pt>
                <c:pt idx="13564" formatCode="0.00">
                  <c:v>#N/A</c:v>
                </c:pt>
                <c:pt idx="13565" formatCode="0.00">
                  <c:v>#N/A</c:v>
                </c:pt>
                <c:pt idx="13566" formatCode="0.00">
                  <c:v>#N/A</c:v>
                </c:pt>
                <c:pt idx="13567" formatCode="0.00">
                  <c:v>#N/A</c:v>
                </c:pt>
                <c:pt idx="13568" formatCode="0.00">
                  <c:v>#N/A</c:v>
                </c:pt>
                <c:pt idx="13569" formatCode="0.00">
                  <c:v>#N/A</c:v>
                </c:pt>
                <c:pt idx="13570" formatCode="0.00">
                  <c:v>#N/A</c:v>
                </c:pt>
                <c:pt idx="13571" formatCode="0.00">
                  <c:v>#N/A</c:v>
                </c:pt>
                <c:pt idx="13572" formatCode="0.00">
                  <c:v>#N/A</c:v>
                </c:pt>
                <c:pt idx="13573" formatCode="0.00">
                  <c:v>#N/A</c:v>
                </c:pt>
                <c:pt idx="13574" formatCode="0.00">
                  <c:v>#N/A</c:v>
                </c:pt>
                <c:pt idx="13575" formatCode="0.00">
                  <c:v>#N/A</c:v>
                </c:pt>
                <c:pt idx="13576" formatCode="0.00">
                  <c:v>#N/A</c:v>
                </c:pt>
                <c:pt idx="13577" formatCode="0.00">
                  <c:v>#N/A</c:v>
                </c:pt>
                <c:pt idx="13578" formatCode="0.00">
                  <c:v>#N/A</c:v>
                </c:pt>
                <c:pt idx="13579" formatCode="0.00">
                  <c:v>#N/A</c:v>
                </c:pt>
                <c:pt idx="13580" formatCode="0.00">
                  <c:v>#N/A</c:v>
                </c:pt>
                <c:pt idx="13581" formatCode="0.00">
                  <c:v>#N/A</c:v>
                </c:pt>
                <c:pt idx="13582" formatCode="0.00">
                  <c:v>#N/A</c:v>
                </c:pt>
                <c:pt idx="13583" formatCode="0.00">
                  <c:v>#N/A</c:v>
                </c:pt>
                <c:pt idx="13584" formatCode="0.00">
                  <c:v>#N/A</c:v>
                </c:pt>
                <c:pt idx="13585" formatCode="0.00">
                  <c:v>#N/A</c:v>
                </c:pt>
                <c:pt idx="13586" formatCode="0.00">
                  <c:v>#N/A</c:v>
                </c:pt>
                <c:pt idx="13587" formatCode="0.00">
                  <c:v>#N/A</c:v>
                </c:pt>
                <c:pt idx="13588" formatCode="0.00">
                  <c:v>#N/A</c:v>
                </c:pt>
                <c:pt idx="13589" formatCode="0.00">
                  <c:v>#N/A</c:v>
                </c:pt>
                <c:pt idx="13590" formatCode="0.00">
                  <c:v>#N/A</c:v>
                </c:pt>
                <c:pt idx="13591" formatCode="0.00">
                  <c:v>#N/A</c:v>
                </c:pt>
                <c:pt idx="13592" formatCode="0.00">
                  <c:v>#N/A</c:v>
                </c:pt>
                <c:pt idx="13593" formatCode="0.00">
                  <c:v>#N/A</c:v>
                </c:pt>
                <c:pt idx="13594" formatCode="0.00">
                  <c:v>#N/A</c:v>
                </c:pt>
                <c:pt idx="13595" formatCode="0.00">
                  <c:v>#N/A</c:v>
                </c:pt>
                <c:pt idx="13596" formatCode="0.00">
                  <c:v>#N/A</c:v>
                </c:pt>
                <c:pt idx="13597" formatCode="0.00">
                  <c:v>#N/A</c:v>
                </c:pt>
                <c:pt idx="13598" formatCode="0.00">
                  <c:v>#N/A</c:v>
                </c:pt>
                <c:pt idx="13599" formatCode="0.00">
                  <c:v>#N/A</c:v>
                </c:pt>
                <c:pt idx="13600" formatCode="0.00">
                  <c:v>#N/A</c:v>
                </c:pt>
                <c:pt idx="13601" formatCode="0.00">
                  <c:v>#N/A</c:v>
                </c:pt>
                <c:pt idx="13602" formatCode="0.00">
                  <c:v>#N/A</c:v>
                </c:pt>
                <c:pt idx="13603" formatCode="0.00">
                  <c:v>#N/A</c:v>
                </c:pt>
                <c:pt idx="13604" formatCode="0.00">
                  <c:v>#N/A</c:v>
                </c:pt>
                <c:pt idx="13605" formatCode="0.00">
                  <c:v>#N/A</c:v>
                </c:pt>
                <c:pt idx="13606" formatCode="0.00">
                  <c:v>#N/A</c:v>
                </c:pt>
                <c:pt idx="13607" formatCode="0.00">
                  <c:v>#N/A</c:v>
                </c:pt>
                <c:pt idx="13608" formatCode="0.00">
                  <c:v>#N/A</c:v>
                </c:pt>
                <c:pt idx="13609" formatCode="0.00">
                  <c:v>#N/A</c:v>
                </c:pt>
                <c:pt idx="13610" formatCode="0.00">
                  <c:v>#N/A</c:v>
                </c:pt>
                <c:pt idx="13611" formatCode="0.00">
                  <c:v>#N/A</c:v>
                </c:pt>
                <c:pt idx="13612" formatCode="0.00">
                  <c:v>#N/A</c:v>
                </c:pt>
                <c:pt idx="13613" formatCode="0.00">
                  <c:v>#N/A</c:v>
                </c:pt>
                <c:pt idx="13614" formatCode="0.00">
                  <c:v>#N/A</c:v>
                </c:pt>
                <c:pt idx="13615" formatCode="0.00">
                  <c:v>#N/A</c:v>
                </c:pt>
                <c:pt idx="13616" formatCode="0.00">
                  <c:v>#N/A</c:v>
                </c:pt>
                <c:pt idx="13617" formatCode="0.00">
                  <c:v>#N/A</c:v>
                </c:pt>
                <c:pt idx="13618" formatCode="0.00">
                  <c:v>#N/A</c:v>
                </c:pt>
                <c:pt idx="13619" formatCode="0.00">
                  <c:v>#N/A</c:v>
                </c:pt>
                <c:pt idx="13620" formatCode="0.00">
                  <c:v>#N/A</c:v>
                </c:pt>
                <c:pt idx="13621" formatCode="0.00">
                  <c:v>#N/A</c:v>
                </c:pt>
                <c:pt idx="13622" formatCode="0.00">
                  <c:v>#N/A</c:v>
                </c:pt>
                <c:pt idx="13623" formatCode="0.00">
                  <c:v>#N/A</c:v>
                </c:pt>
                <c:pt idx="13624" formatCode="0.00">
                  <c:v>#N/A</c:v>
                </c:pt>
                <c:pt idx="13625" formatCode="0.00">
                  <c:v>#N/A</c:v>
                </c:pt>
                <c:pt idx="13626" formatCode="0.00">
                  <c:v>#N/A</c:v>
                </c:pt>
                <c:pt idx="13627" formatCode="0.00">
                  <c:v>#N/A</c:v>
                </c:pt>
                <c:pt idx="13628" formatCode="0.00">
                  <c:v>#N/A</c:v>
                </c:pt>
                <c:pt idx="13629" formatCode="0.00">
                  <c:v>#N/A</c:v>
                </c:pt>
                <c:pt idx="13630" formatCode="0.00">
                  <c:v>#N/A</c:v>
                </c:pt>
                <c:pt idx="13631" formatCode="0.00">
                  <c:v>#N/A</c:v>
                </c:pt>
                <c:pt idx="13632" formatCode="0.00">
                  <c:v>#N/A</c:v>
                </c:pt>
                <c:pt idx="13633" formatCode="0.00">
                  <c:v>#N/A</c:v>
                </c:pt>
                <c:pt idx="13634" formatCode="0.00">
                  <c:v>#N/A</c:v>
                </c:pt>
                <c:pt idx="13635" formatCode="0.00">
                  <c:v>#N/A</c:v>
                </c:pt>
                <c:pt idx="13636" formatCode="0.00">
                  <c:v>#N/A</c:v>
                </c:pt>
                <c:pt idx="13637" formatCode="0.00">
                  <c:v>#N/A</c:v>
                </c:pt>
                <c:pt idx="13638" formatCode="0.00">
                  <c:v>#N/A</c:v>
                </c:pt>
                <c:pt idx="13639" formatCode="0.00">
                  <c:v>#N/A</c:v>
                </c:pt>
                <c:pt idx="13640" formatCode="0.00">
                  <c:v>#N/A</c:v>
                </c:pt>
                <c:pt idx="13641" formatCode="0.00">
                  <c:v>#N/A</c:v>
                </c:pt>
                <c:pt idx="13642" formatCode="0.00">
                  <c:v>#N/A</c:v>
                </c:pt>
                <c:pt idx="13643" formatCode="0.00">
                  <c:v>#N/A</c:v>
                </c:pt>
                <c:pt idx="13644" formatCode="0.00">
                  <c:v>#N/A</c:v>
                </c:pt>
                <c:pt idx="13645" formatCode="0.00">
                  <c:v>#N/A</c:v>
                </c:pt>
                <c:pt idx="13646" formatCode="0.00">
                  <c:v>#N/A</c:v>
                </c:pt>
                <c:pt idx="13647" formatCode="0.00">
                  <c:v>#N/A</c:v>
                </c:pt>
                <c:pt idx="13648" formatCode="0.00">
                  <c:v>#N/A</c:v>
                </c:pt>
                <c:pt idx="13649" formatCode="0.00">
                  <c:v>#N/A</c:v>
                </c:pt>
                <c:pt idx="13650" formatCode="0.00">
                  <c:v>#N/A</c:v>
                </c:pt>
                <c:pt idx="13651" formatCode="0.00">
                  <c:v>#N/A</c:v>
                </c:pt>
                <c:pt idx="13652" formatCode="0.00">
                  <c:v>#N/A</c:v>
                </c:pt>
                <c:pt idx="13653" formatCode="0.00">
                  <c:v>#N/A</c:v>
                </c:pt>
                <c:pt idx="13654" formatCode="0.00">
                  <c:v>#N/A</c:v>
                </c:pt>
                <c:pt idx="13655" formatCode="0.00">
                  <c:v>#N/A</c:v>
                </c:pt>
                <c:pt idx="13656" formatCode="0.00">
                  <c:v>#N/A</c:v>
                </c:pt>
                <c:pt idx="13657" formatCode="0.00">
                  <c:v>#N/A</c:v>
                </c:pt>
                <c:pt idx="13658" formatCode="0.00">
                  <c:v>#N/A</c:v>
                </c:pt>
                <c:pt idx="13659" formatCode="0.00">
                  <c:v>#N/A</c:v>
                </c:pt>
                <c:pt idx="13660" formatCode="0.00">
                  <c:v>#N/A</c:v>
                </c:pt>
                <c:pt idx="13661" formatCode="0.00">
                  <c:v>#N/A</c:v>
                </c:pt>
                <c:pt idx="13662" formatCode="0.00">
                  <c:v>#N/A</c:v>
                </c:pt>
                <c:pt idx="13663" formatCode="0.00">
                  <c:v>#N/A</c:v>
                </c:pt>
                <c:pt idx="13664" formatCode="0.00">
                  <c:v>#N/A</c:v>
                </c:pt>
                <c:pt idx="13665" formatCode="0.00">
                  <c:v>#N/A</c:v>
                </c:pt>
                <c:pt idx="13666" formatCode="0.00">
                  <c:v>#N/A</c:v>
                </c:pt>
                <c:pt idx="13667" formatCode="0.00">
                  <c:v>#N/A</c:v>
                </c:pt>
                <c:pt idx="13668" formatCode="0.00">
                  <c:v>#N/A</c:v>
                </c:pt>
                <c:pt idx="13669" formatCode="0.00">
                  <c:v>#N/A</c:v>
                </c:pt>
                <c:pt idx="13670" formatCode="0.00">
                  <c:v>#N/A</c:v>
                </c:pt>
                <c:pt idx="13671" formatCode="0.00">
                  <c:v>#N/A</c:v>
                </c:pt>
                <c:pt idx="13672" formatCode="0.00">
                  <c:v>#N/A</c:v>
                </c:pt>
                <c:pt idx="13673" formatCode="0.00">
                  <c:v>#N/A</c:v>
                </c:pt>
                <c:pt idx="13674" formatCode="0.00">
                  <c:v>#N/A</c:v>
                </c:pt>
                <c:pt idx="13675" formatCode="0.00">
                  <c:v>#N/A</c:v>
                </c:pt>
                <c:pt idx="13676" formatCode="0.00">
                  <c:v>#N/A</c:v>
                </c:pt>
                <c:pt idx="13677" formatCode="0.00">
                  <c:v>#N/A</c:v>
                </c:pt>
                <c:pt idx="13678" formatCode="0.00">
                  <c:v>#N/A</c:v>
                </c:pt>
                <c:pt idx="13679" formatCode="0.00">
                  <c:v>#N/A</c:v>
                </c:pt>
                <c:pt idx="13680" formatCode="0.00">
                  <c:v>#N/A</c:v>
                </c:pt>
                <c:pt idx="13681" formatCode="0.00">
                  <c:v>#N/A</c:v>
                </c:pt>
                <c:pt idx="13682" formatCode="0.00">
                  <c:v>#N/A</c:v>
                </c:pt>
                <c:pt idx="13683" formatCode="0.00">
                  <c:v>#N/A</c:v>
                </c:pt>
                <c:pt idx="13684" formatCode="0.00">
                  <c:v>#N/A</c:v>
                </c:pt>
                <c:pt idx="13685" formatCode="0.00">
                  <c:v>#N/A</c:v>
                </c:pt>
                <c:pt idx="13686" formatCode="0.00">
                  <c:v>#N/A</c:v>
                </c:pt>
                <c:pt idx="13687" formatCode="0.00">
                  <c:v>#N/A</c:v>
                </c:pt>
                <c:pt idx="13688" formatCode="0.00">
                  <c:v>#N/A</c:v>
                </c:pt>
                <c:pt idx="13689" formatCode="0.00">
                  <c:v>#N/A</c:v>
                </c:pt>
                <c:pt idx="13690" formatCode="0.00">
                  <c:v>#N/A</c:v>
                </c:pt>
                <c:pt idx="13691" formatCode="0.00">
                  <c:v>#N/A</c:v>
                </c:pt>
                <c:pt idx="13692" formatCode="0.00">
                  <c:v>#N/A</c:v>
                </c:pt>
                <c:pt idx="13693" formatCode="0.00">
                  <c:v>#N/A</c:v>
                </c:pt>
                <c:pt idx="13694" formatCode="0.00">
                  <c:v>#N/A</c:v>
                </c:pt>
                <c:pt idx="13695" formatCode="0.00">
                  <c:v>#N/A</c:v>
                </c:pt>
                <c:pt idx="13696" formatCode="0.00">
                  <c:v>#N/A</c:v>
                </c:pt>
                <c:pt idx="13697" formatCode="0.00">
                  <c:v>#N/A</c:v>
                </c:pt>
                <c:pt idx="13698" formatCode="0.00">
                  <c:v>#N/A</c:v>
                </c:pt>
                <c:pt idx="13699" formatCode="0.00">
                  <c:v>#N/A</c:v>
                </c:pt>
                <c:pt idx="13700" formatCode="0.00">
                  <c:v>#N/A</c:v>
                </c:pt>
                <c:pt idx="13701" formatCode="0.00">
                  <c:v>#N/A</c:v>
                </c:pt>
                <c:pt idx="13702" formatCode="0.00">
                  <c:v>#N/A</c:v>
                </c:pt>
                <c:pt idx="13703" formatCode="0.00">
                  <c:v>#N/A</c:v>
                </c:pt>
                <c:pt idx="13704" formatCode="0.00">
                  <c:v>#N/A</c:v>
                </c:pt>
                <c:pt idx="13705" formatCode="0.00">
                  <c:v>#N/A</c:v>
                </c:pt>
                <c:pt idx="13706" formatCode="0.00">
                  <c:v>#N/A</c:v>
                </c:pt>
                <c:pt idx="13707" formatCode="0.00">
                  <c:v>#N/A</c:v>
                </c:pt>
                <c:pt idx="13708" formatCode="0.00">
                  <c:v>#N/A</c:v>
                </c:pt>
                <c:pt idx="13709" formatCode="0.00">
                  <c:v>#N/A</c:v>
                </c:pt>
                <c:pt idx="13710" formatCode="0.00">
                  <c:v>#N/A</c:v>
                </c:pt>
                <c:pt idx="13711" formatCode="0.00">
                  <c:v>#N/A</c:v>
                </c:pt>
                <c:pt idx="13712" formatCode="0.00">
                  <c:v>#N/A</c:v>
                </c:pt>
                <c:pt idx="13713" formatCode="0.00">
                  <c:v>#N/A</c:v>
                </c:pt>
                <c:pt idx="13714" formatCode="0.00">
                  <c:v>#N/A</c:v>
                </c:pt>
                <c:pt idx="13715" formatCode="0.00">
                  <c:v>#N/A</c:v>
                </c:pt>
                <c:pt idx="13716" formatCode="0.00">
                  <c:v>#N/A</c:v>
                </c:pt>
                <c:pt idx="13717" formatCode="0.00">
                  <c:v>#N/A</c:v>
                </c:pt>
                <c:pt idx="13718" formatCode="0.00">
                  <c:v>#N/A</c:v>
                </c:pt>
                <c:pt idx="13719" formatCode="0.00">
                  <c:v>#N/A</c:v>
                </c:pt>
                <c:pt idx="13720" formatCode="0.00">
                  <c:v>#N/A</c:v>
                </c:pt>
                <c:pt idx="13721" formatCode="0.00">
                  <c:v>#N/A</c:v>
                </c:pt>
                <c:pt idx="13722" formatCode="0.00">
                  <c:v>#N/A</c:v>
                </c:pt>
                <c:pt idx="13723" formatCode="0.00">
                  <c:v>#N/A</c:v>
                </c:pt>
                <c:pt idx="13724" formatCode="0.00">
                  <c:v>#N/A</c:v>
                </c:pt>
                <c:pt idx="13725" formatCode="0.00">
                  <c:v>#N/A</c:v>
                </c:pt>
                <c:pt idx="13726" formatCode="0.00">
                  <c:v>#N/A</c:v>
                </c:pt>
                <c:pt idx="13727" formatCode="0.00">
                  <c:v>#N/A</c:v>
                </c:pt>
                <c:pt idx="13728" formatCode="0.00">
                  <c:v>#N/A</c:v>
                </c:pt>
                <c:pt idx="13729" formatCode="0.00">
                  <c:v>#N/A</c:v>
                </c:pt>
                <c:pt idx="13730" formatCode="0.00">
                  <c:v>#N/A</c:v>
                </c:pt>
                <c:pt idx="13731" formatCode="0.00">
                  <c:v>#N/A</c:v>
                </c:pt>
                <c:pt idx="13732" formatCode="0.00">
                  <c:v>#N/A</c:v>
                </c:pt>
                <c:pt idx="13733" formatCode="0.00">
                  <c:v>#N/A</c:v>
                </c:pt>
                <c:pt idx="13734" formatCode="0.00">
                  <c:v>#N/A</c:v>
                </c:pt>
                <c:pt idx="13735" formatCode="0.00">
                  <c:v>#N/A</c:v>
                </c:pt>
                <c:pt idx="13736" formatCode="0.00">
                  <c:v>#N/A</c:v>
                </c:pt>
                <c:pt idx="13737" formatCode="0.00">
                  <c:v>#N/A</c:v>
                </c:pt>
                <c:pt idx="13738" formatCode="0.00">
                  <c:v>#N/A</c:v>
                </c:pt>
                <c:pt idx="13739" formatCode="0.00">
                  <c:v>#N/A</c:v>
                </c:pt>
                <c:pt idx="13740" formatCode="0.00">
                  <c:v>#N/A</c:v>
                </c:pt>
                <c:pt idx="13741" formatCode="0.00">
                  <c:v>#N/A</c:v>
                </c:pt>
                <c:pt idx="13742" formatCode="0.00">
                  <c:v>#N/A</c:v>
                </c:pt>
                <c:pt idx="13743" formatCode="0.00">
                  <c:v>#N/A</c:v>
                </c:pt>
                <c:pt idx="13744" formatCode="0.00">
                  <c:v>#N/A</c:v>
                </c:pt>
                <c:pt idx="13745" formatCode="0.00">
                  <c:v>#N/A</c:v>
                </c:pt>
                <c:pt idx="13746" formatCode="0.00">
                  <c:v>#N/A</c:v>
                </c:pt>
                <c:pt idx="13747" formatCode="0.00">
                  <c:v>#N/A</c:v>
                </c:pt>
                <c:pt idx="13748" formatCode="0.00">
                  <c:v>#N/A</c:v>
                </c:pt>
                <c:pt idx="13749" formatCode="0.00">
                  <c:v>#N/A</c:v>
                </c:pt>
                <c:pt idx="13750" formatCode="0.00">
                  <c:v>#N/A</c:v>
                </c:pt>
                <c:pt idx="13751" formatCode="0.00">
                  <c:v>#N/A</c:v>
                </c:pt>
                <c:pt idx="13752" formatCode="0.00">
                  <c:v>#N/A</c:v>
                </c:pt>
                <c:pt idx="13753" formatCode="0.00">
                  <c:v>#N/A</c:v>
                </c:pt>
                <c:pt idx="13754" formatCode="0.00">
                  <c:v>#N/A</c:v>
                </c:pt>
                <c:pt idx="13755" formatCode="0.00">
                  <c:v>#N/A</c:v>
                </c:pt>
                <c:pt idx="13756" formatCode="0.00">
                  <c:v>#N/A</c:v>
                </c:pt>
                <c:pt idx="13757" formatCode="0.00">
                  <c:v>#N/A</c:v>
                </c:pt>
                <c:pt idx="13758" formatCode="0.00">
                  <c:v>#N/A</c:v>
                </c:pt>
                <c:pt idx="13759" formatCode="0.00">
                  <c:v>#N/A</c:v>
                </c:pt>
                <c:pt idx="13760" formatCode="0.00">
                  <c:v>#N/A</c:v>
                </c:pt>
                <c:pt idx="13761" formatCode="0.00">
                  <c:v>#N/A</c:v>
                </c:pt>
                <c:pt idx="13762" formatCode="0.00">
                  <c:v>#N/A</c:v>
                </c:pt>
                <c:pt idx="13763" formatCode="0.00">
                  <c:v>#N/A</c:v>
                </c:pt>
                <c:pt idx="13764" formatCode="0.00">
                  <c:v>#N/A</c:v>
                </c:pt>
                <c:pt idx="13765" formatCode="0.00">
                  <c:v>#N/A</c:v>
                </c:pt>
                <c:pt idx="13766" formatCode="0.00">
                  <c:v>#N/A</c:v>
                </c:pt>
                <c:pt idx="13767" formatCode="0.00">
                  <c:v>#N/A</c:v>
                </c:pt>
                <c:pt idx="13768" formatCode="0.00">
                  <c:v>#N/A</c:v>
                </c:pt>
                <c:pt idx="13769" formatCode="0.00">
                  <c:v>#N/A</c:v>
                </c:pt>
                <c:pt idx="13770" formatCode="0.00">
                  <c:v>#N/A</c:v>
                </c:pt>
                <c:pt idx="13771" formatCode="0.00">
                  <c:v>#N/A</c:v>
                </c:pt>
                <c:pt idx="13772" formatCode="0.00">
                  <c:v>#N/A</c:v>
                </c:pt>
                <c:pt idx="13773" formatCode="0.00">
                  <c:v>#N/A</c:v>
                </c:pt>
                <c:pt idx="13774" formatCode="0.00">
                  <c:v>#N/A</c:v>
                </c:pt>
                <c:pt idx="13775" formatCode="0.00">
                  <c:v>#N/A</c:v>
                </c:pt>
                <c:pt idx="13776" formatCode="0.00">
                  <c:v>#N/A</c:v>
                </c:pt>
                <c:pt idx="13777" formatCode="0.00">
                  <c:v>#N/A</c:v>
                </c:pt>
                <c:pt idx="13778" formatCode="0.00">
                  <c:v>#N/A</c:v>
                </c:pt>
                <c:pt idx="13779" formatCode="0.00">
                  <c:v>#N/A</c:v>
                </c:pt>
                <c:pt idx="13780" formatCode="0.00">
                  <c:v>#N/A</c:v>
                </c:pt>
                <c:pt idx="13781" formatCode="0.00">
                  <c:v>#N/A</c:v>
                </c:pt>
                <c:pt idx="13782" formatCode="0.00">
                  <c:v>#N/A</c:v>
                </c:pt>
                <c:pt idx="13783" formatCode="0.00">
                  <c:v>#N/A</c:v>
                </c:pt>
                <c:pt idx="13784" formatCode="0.00">
                  <c:v>#N/A</c:v>
                </c:pt>
                <c:pt idx="13785" formatCode="0.00">
                  <c:v>#N/A</c:v>
                </c:pt>
                <c:pt idx="13786" formatCode="0.00">
                  <c:v>#N/A</c:v>
                </c:pt>
                <c:pt idx="13787" formatCode="0.00">
                  <c:v>#N/A</c:v>
                </c:pt>
                <c:pt idx="13788" formatCode="0.00">
                  <c:v>#N/A</c:v>
                </c:pt>
                <c:pt idx="13789" formatCode="0.00">
                  <c:v>#N/A</c:v>
                </c:pt>
                <c:pt idx="13790" formatCode="0.00">
                  <c:v>#N/A</c:v>
                </c:pt>
                <c:pt idx="13791" formatCode="0.00">
                  <c:v>#N/A</c:v>
                </c:pt>
                <c:pt idx="13792" formatCode="0.00">
                  <c:v>#N/A</c:v>
                </c:pt>
                <c:pt idx="13793" formatCode="0.00">
                  <c:v>#N/A</c:v>
                </c:pt>
                <c:pt idx="13794" formatCode="0.00">
                  <c:v>#N/A</c:v>
                </c:pt>
                <c:pt idx="13795" formatCode="0.00">
                  <c:v>#N/A</c:v>
                </c:pt>
                <c:pt idx="13796" formatCode="0.00">
                  <c:v>#N/A</c:v>
                </c:pt>
                <c:pt idx="13797" formatCode="0.00">
                  <c:v>#N/A</c:v>
                </c:pt>
                <c:pt idx="13798" formatCode="0.00">
                  <c:v>#N/A</c:v>
                </c:pt>
                <c:pt idx="13799" formatCode="0.00">
                  <c:v>#N/A</c:v>
                </c:pt>
                <c:pt idx="13800" formatCode="0.00">
                  <c:v>#N/A</c:v>
                </c:pt>
                <c:pt idx="13801" formatCode="0.00">
                  <c:v>#N/A</c:v>
                </c:pt>
                <c:pt idx="13802" formatCode="0.00">
                  <c:v>#N/A</c:v>
                </c:pt>
                <c:pt idx="13803" formatCode="0.00">
                  <c:v>#N/A</c:v>
                </c:pt>
                <c:pt idx="13804" formatCode="0.00">
                  <c:v>#N/A</c:v>
                </c:pt>
                <c:pt idx="13805" formatCode="0.00">
                  <c:v>#N/A</c:v>
                </c:pt>
                <c:pt idx="13806" formatCode="0.00">
                  <c:v>#N/A</c:v>
                </c:pt>
                <c:pt idx="13807" formatCode="0.00">
                  <c:v>#N/A</c:v>
                </c:pt>
                <c:pt idx="13808" formatCode="0.00">
                  <c:v>#N/A</c:v>
                </c:pt>
                <c:pt idx="13809" formatCode="0.00">
                  <c:v>#N/A</c:v>
                </c:pt>
                <c:pt idx="13810" formatCode="0.00">
                  <c:v>#N/A</c:v>
                </c:pt>
                <c:pt idx="13811" formatCode="0.00">
                  <c:v>#N/A</c:v>
                </c:pt>
                <c:pt idx="13812" formatCode="0.00">
                  <c:v>#N/A</c:v>
                </c:pt>
                <c:pt idx="13813" formatCode="0.00">
                  <c:v>#N/A</c:v>
                </c:pt>
                <c:pt idx="13814" formatCode="0.00">
                  <c:v>#N/A</c:v>
                </c:pt>
                <c:pt idx="13815" formatCode="0.00">
                  <c:v>#N/A</c:v>
                </c:pt>
                <c:pt idx="13816" formatCode="0.00">
                  <c:v>#N/A</c:v>
                </c:pt>
                <c:pt idx="13817" formatCode="0.00">
                  <c:v>#N/A</c:v>
                </c:pt>
                <c:pt idx="13818" formatCode="0.00">
                  <c:v>#N/A</c:v>
                </c:pt>
                <c:pt idx="13819" formatCode="0.00">
                  <c:v>#N/A</c:v>
                </c:pt>
                <c:pt idx="13820" formatCode="0.00">
                  <c:v>#N/A</c:v>
                </c:pt>
                <c:pt idx="13821" formatCode="0.00">
                  <c:v>#N/A</c:v>
                </c:pt>
                <c:pt idx="13822" formatCode="0.00">
                  <c:v>#N/A</c:v>
                </c:pt>
                <c:pt idx="13823" formatCode="0.00">
                  <c:v>#N/A</c:v>
                </c:pt>
                <c:pt idx="13824" formatCode="0.00">
                  <c:v>#N/A</c:v>
                </c:pt>
                <c:pt idx="13825" formatCode="0.00">
                  <c:v>#N/A</c:v>
                </c:pt>
                <c:pt idx="13826" formatCode="0.00">
                  <c:v>#N/A</c:v>
                </c:pt>
                <c:pt idx="13827" formatCode="0.00">
                  <c:v>#N/A</c:v>
                </c:pt>
                <c:pt idx="13828" formatCode="0.00">
                  <c:v>#N/A</c:v>
                </c:pt>
                <c:pt idx="13829" formatCode="0.00">
                  <c:v>#N/A</c:v>
                </c:pt>
                <c:pt idx="13830" formatCode="0.00">
                  <c:v>#N/A</c:v>
                </c:pt>
                <c:pt idx="13831" formatCode="0.00">
                  <c:v>#N/A</c:v>
                </c:pt>
                <c:pt idx="13832" formatCode="0.00">
                  <c:v>#N/A</c:v>
                </c:pt>
                <c:pt idx="13833" formatCode="0.00">
                  <c:v>#N/A</c:v>
                </c:pt>
                <c:pt idx="13834" formatCode="0.00">
                  <c:v>#N/A</c:v>
                </c:pt>
                <c:pt idx="13835" formatCode="0.00">
                  <c:v>#N/A</c:v>
                </c:pt>
                <c:pt idx="13836" formatCode="0.00">
                  <c:v>#N/A</c:v>
                </c:pt>
                <c:pt idx="13837" formatCode="0.00">
                  <c:v>#N/A</c:v>
                </c:pt>
                <c:pt idx="13838" formatCode="0.00">
                  <c:v>#N/A</c:v>
                </c:pt>
                <c:pt idx="13839" formatCode="0.00">
                  <c:v>#N/A</c:v>
                </c:pt>
                <c:pt idx="13840" formatCode="0.00">
                  <c:v>#N/A</c:v>
                </c:pt>
                <c:pt idx="13841" formatCode="0.00">
                  <c:v>#N/A</c:v>
                </c:pt>
                <c:pt idx="13842" formatCode="0.00">
                  <c:v>#N/A</c:v>
                </c:pt>
                <c:pt idx="13843" formatCode="0.00">
                  <c:v>#N/A</c:v>
                </c:pt>
                <c:pt idx="13844" formatCode="0.00">
                  <c:v>#N/A</c:v>
                </c:pt>
                <c:pt idx="13845" formatCode="0.00">
                  <c:v>#N/A</c:v>
                </c:pt>
                <c:pt idx="13846" formatCode="0.00">
                  <c:v>#N/A</c:v>
                </c:pt>
                <c:pt idx="13847" formatCode="0.00">
                  <c:v>#N/A</c:v>
                </c:pt>
                <c:pt idx="13848" formatCode="0.00">
                  <c:v>#N/A</c:v>
                </c:pt>
                <c:pt idx="13849" formatCode="0.00">
                  <c:v>#N/A</c:v>
                </c:pt>
                <c:pt idx="13850" formatCode="0.00">
                  <c:v>#N/A</c:v>
                </c:pt>
                <c:pt idx="13851" formatCode="0.00">
                  <c:v>#N/A</c:v>
                </c:pt>
                <c:pt idx="13852" formatCode="0.00">
                  <c:v>#N/A</c:v>
                </c:pt>
                <c:pt idx="13853" formatCode="0.00">
                  <c:v>#N/A</c:v>
                </c:pt>
                <c:pt idx="13854" formatCode="0.00">
                  <c:v>#N/A</c:v>
                </c:pt>
                <c:pt idx="13855" formatCode="0.00">
                  <c:v>#N/A</c:v>
                </c:pt>
                <c:pt idx="13856" formatCode="0.00">
                  <c:v>#N/A</c:v>
                </c:pt>
                <c:pt idx="13857" formatCode="0.00">
                  <c:v>#N/A</c:v>
                </c:pt>
                <c:pt idx="13858" formatCode="0.00">
                  <c:v>#N/A</c:v>
                </c:pt>
                <c:pt idx="13859" formatCode="0.00">
                  <c:v>#N/A</c:v>
                </c:pt>
                <c:pt idx="13860" formatCode="0.00">
                  <c:v>#N/A</c:v>
                </c:pt>
                <c:pt idx="13861" formatCode="0.00">
                  <c:v>#N/A</c:v>
                </c:pt>
                <c:pt idx="13862" formatCode="0.00">
                  <c:v>#N/A</c:v>
                </c:pt>
                <c:pt idx="13863" formatCode="0.00">
                  <c:v>#N/A</c:v>
                </c:pt>
                <c:pt idx="13864" formatCode="0.00">
                  <c:v>#N/A</c:v>
                </c:pt>
                <c:pt idx="13865" formatCode="0.00">
                  <c:v>#N/A</c:v>
                </c:pt>
                <c:pt idx="13866" formatCode="0.00">
                  <c:v>#N/A</c:v>
                </c:pt>
                <c:pt idx="13867" formatCode="0.00">
                  <c:v>#N/A</c:v>
                </c:pt>
                <c:pt idx="13868" formatCode="0.00">
                  <c:v>#N/A</c:v>
                </c:pt>
                <c:pt idx="13869" formatCode="0.00">
                  <c:v>#N/A</c:v>
                </c:pt>
                <c:pt idx="13870" formatCode="0.00">
                  <c:v>#N/A</c:v>
                </c:pt>
                <c:pt idx="13871" formatCode="0.00">
                  <c:v>#N/A</c:v>
                </c:pt>
                <c:pt idx="13872" formatCode="0.00">
                  <c:v>#N/A</c:v>
                </c:pt>
                <c:pt idx="13873" formatCode="0.00">
                  <c:v>#N/A</c:v>
                </c:pt>
                <c:pt idx="13874" formatCode="0.00">
                  <c:v>#N/A</c:v>
                </c:pt>
                <c:pt idx="13875" formatCode="0.00">
                  <c:v>#N/A</c:v>
                </c:pt>
                <c:pt idx="13876" formatCode="0.00">
                  <c:v>#N/A</c:v>
                </c:pt>
                <c:pt idx="13877" formatCode="0.00">
                  <c:v>#N/A</c:v>
                </c:pt>
                <c:pt idx="13878" formatCode="0.00">
                  <c:v>#N/A</c:v>
                </c:pt>
                <c:pt idx="13879" formatCode="0.00">
                  <c:v>#N/A</c:v>
                </c:pt>
                <c:pt idx="13880" formatCode="0.00">
                  <c:v>#N/A</c:v>
                </c:pt>
                <c:pt idx="13881" formatCode="0.00">
                  <c:v>#N/A</c:v>
                </c:pt>
                <c:pt idx="13882" formatCode="0.00">
                  <c:v>#N/A</c:v>
                </c:pt>
                <c:pt idx="13883" formatCode="0.00">
                  <c:v>#N/A</c:v>
                </c:pt>
                <c:pt idx="13884" formatCode="0.00">
                  <c:v>#N/A</c:v>
                </c:pt>
                <c:pt idx="13885" formatCode="0.00">
                  <c:v>#N/A</c:v>
                </c:pt>
                <c:pt idx="13886" formatCode="0.00">
                  <c:v>#N/A</c:v>
                </c:pt>
                <c:pt idx="13887" formatCode="0.00">
                  <c:v>#N/A</c:v>
                </c:pt>
                <c:pt idx="13888" formatCode="0.00">
                  <c:v>#N/A</c:v>
                </c:pt>
                <c:pt idx="13889" formatCode="0.00">
                  <c:v>#N/A</c:v>
                </c:pt>
                <c:pt idx="13890" formatCode="0.00">
                  <c:v>#N/A</c:v>
                </c:pt>
                <c:pt idx="13891" formatCode="0.00">
                  <c:v>#N/A</c:v>
                </c:pt>
                <c:pt idx="13892" formatCode="0.00">
                  <c:v>#N/A</c:v>
                </c:pt>
                <c:pt idx="13893" formatCode="0.00">
                  <c:v>#N/A</c:v>
                </c:pt>
                <c:pt idx="13894" formatCode="0.00">
                  <c:v>#N/A</c:v>
                </c:pt>
                <c:pt idx="13895" formatCode="0.00">
                  <c:v>#N/A</c:v>
                </c:pt>
                <c:pt idx="13896" formatCode="0.00">
                  <c:v>#N/A</c:v>
                </c:pt>
                <c:pt idx="13897" formatCode="0.00">
                  <c:v>#N/A</c:v>
                </c:pt>
                <c:pt idx="13898" formatCode="0.00">
                  <c:v>#N/A</c:v>
                </c:pt>
                <c:pt idx="13899" formatCode="0.00">
                  <c:v>#N/A</c:v>
                </c:pt>
                <c:pt idx="13900" formatCode="0.00">
                  <c:v>#N/A</c:v>
                </c:pt>
                <c:pt idx="13901" formatCode="0.00">
                  <c:v>#N/A</c:v>
                </c:pt>
                <c:pt idx="13902" formatCode="0.00">
                  <c:v>#N/A</c:v>
                </c:pt>
                <c:pt idx="13903" formatCode="0.00">
                  <c:v>#N/A</c:v>
                </c:pt>
                <c:pt idx="13904" formatCode="0.00">
                  <c:v>#N/A</c:v>
                </c:pt>
                <c:pt idx="13905" formatCode="0.00">
                  <c:v>#N/A</c:v>
                </c:pt>
                <c:pt idx="13906" formatCode="0.00">
                  <c:v>#N/A</c:v>
                </c:pt>
                <c:pt idx="13907" formatCode="0.00">
                  <c:v>#N/A</c:v>
                </c:pt>
                <c:pt idx="13908" formatCode="0.00">
                  <c:v>#N/A</c:v>
                </c:pt>
                <c:pt idx="13909" formatCode="0.00">
                  <c:v>#N/A</c:v>
                </c:pt>
                <c:pt idx="13910" formatCode="0.00">
                  <c:v>#N/A</c:v>
                </c:pt>
                <c:pt idx="13911" formatCode="0.00">
                  <c:v>#N/A</c:v>
                </c:pt>
                <c:pt idx="13912" formatCode="0.00">
                  <c:v>#N/A</c:v>
                </c:pt>
                <c:pt idx="13913" formatCode="0.00">
                  <c:v>#N/A</c:v>
                </c:pt>
                <c:pt idx="13914" formatCode="0.00">
                  <c:v>#N/A</c:v>
                </c:pt>
                <c:pt idx="13915" formatCode="0.00">
                  <c:v>#N/A</c:v>
                </c:pt>
                <c:pt idx="13916" formatCode="0.00">
                  <c:v>#N/A</c:v>
                </c:pt>
                <c:pt idx="13917" formatCode="0.00">
                  <c:v>#N/A</c:v>
                </c:pt>
                <c:pt idx="13918" formatCode="0.00">
                  <c:v>#N/A</c:v>
                </c:pt>
                <c:pt idx="13919" formatCode="0.00">
                  <c:v>#N/A</c:v>
                </c:pt>
                <c:pt idx="13920" formatCode="0.00">
                  <c:v>#N/A</c:v>
                </c:pt>
                <c:pt idx="13921" formatCode="0.00">
                  <c:v>#N/A</c:v>
                </c:pt>
                <c:pt idx="13922" formatCode="0.00">
                  <c:v>#N/A</c:v>
                </c:pt>
                <c:pt idx="13923" formatCode="0.00">
                  <c:v>#N/A</c:v>
                </c:pt>
                <c:pt idx="13924" formatCode="0.00">
                  <c:v>#N/A</c:v>
                </c:pt>
                <c:pt idx="13925" formatCode="0.00">
                  <c:v>#N/A</c:v>
                </c:pt>
                <c:pt idx="13926" formatCode="0.00">
                  <c:v>#N/A</c:v>
                </c:pt>
                <c:pt idx="13927" formatCode="0.00">
                  <c:v>#N/A</c:v>
                </c:pt>
                <c:pt idx="13928" formatCode="0.00">
                  <c:v>#N/A</c:v>
                </c:pt>
                <c:pt idx="13929" formatCode="0.00">
                  <c:v>#N/A</c:v>
                </c:pt>
                <c:pt idx="13930" formatCode="0.00">
                  <c:v>#N/A</c:v>
                </c:pt>
                <c:pt idx="13931" formatCode="0.00">
                  <c:v>#N/A</c:v>
                </c:pt>
                <c:pt idx="13932" formatCode="0.00">
                  <c:v>#N/A</c:v>
                </c:pt>
                <c:pt idx="13933" formatCode="0.00">
                  <c:v>#N/A</c:v>
                </c:pt>
                <c:pt idx="13934" formatCode="0.00">
                  <c:v>#N/A</c:v>
                </c:pt>
                <c:pt idx="13935" formatCode="0.00">
                  <c:v>#N/A</c:v>
                </c:pt>
                <c:pt idx="13936" formatCode="0.00">
                  <c:v>#N/A</c:v>
                </c:pt>
                <c:pt idx="13937" formatCode="0.00">
                  <c:v>#N/A</c:v>
                </c:pt>
                <c:pt idx="13938" formatCode="0.00">
                  <c:v>#N/A</c:v>
                </c:pt>
                <c:pt idx="13939" formatCode="0.00">
                  <c:v>#N/A</c:v>
                </c:pt>
                <c:pt idx="13940" formatCode="0.00">
                  <c:v>#N/A</c:v>
                </c:pt>
                <c:pt idx="13941" formatCode="0.00">
                  <c:v>#N/A</c:v>
                </c:pt>
                <c:pt idx="13942" formatCode="0.00">
                  <c:v>#N/A</c:v>
                </c:pt>
                <c:pt idx="13943" formatCode="0.00">
                  <c:v>#N/A</c:v>
                </c:pt>
                <c:pt idx="13944" formatCode="0.00">
                  <c:v>#N/A</c:v>
                </c:pt>
                <c:pt idx="13945" formatCode="0.00">
                  <c:v>#N/A</c:v>
                </c:pt>
                <c:pt idx="13946" formatCode="0.00">
                  <c:v>#N/A</c:v>
                </c:pt>
                <c:pt idx="13947" formatCode="0.00">
                  <c:v>#N/A</c:v>
                </c:pt>
                <c:pt idx="13948" formatCode="0.00">
                  <c:v>#N/A</c:v>
                </c:pt>
                <c:pt idx="13949" formatCode="0.00">
                  <c:v>#N/A</c:v>
                </c:pt>
                <c:pt idx="13950" formatCode="0.00">
                  <c:v>#N/A</c:v>
                </c:pt>
                <c:pt idx="13951" formatCode="0.00">
                  <c:v>#N/A</c:v>
                </c:pt>
                <c:pt idx="13952" formatCode="0.00">
                  <c:v>#N/A</c:v>
                </c:pt>
                <c:pt idx="13953" formatCode="0.00">
                  <c:v>#N/A</c:v>
                </c:pt>
                <c:pt idx="13954" formatCode="0.00">
                  <c:v>#N/A</c:v>
                </c:pt>
                <c:pt idx="13955" formatCode="0.00">
                  <c:v>#N/A</c:v>
                </c:pt>
                <c:pt idx="13956" formatCode="0.00">
                  <c:v>#N/A</c:v>
                </c:pt>
                <c:pt idx="13957" formatCode="0.00">
                  <c:v>#N/A</c:v>
                </c:pt>
                <c:pt idx="13958" formatCode="0.00">
                  <c:v>#N/A</c:v>
                </c:pt>
                <c:pt idx="13959" formatCode="0.00">
                  <c:v>#N/A</c:v>
                </c:pt>
                <c:pt idx="13960" formatCode="0.00">
                  <c:v>#N/A</c:v>
                </c:pt>
                <c:pt idx="13961" formatCode="0.00">
                  <c:v>#N/A</c:v>
                </c:pt>
                <c:pt idx="13962" formatCode="0.00">
                  <c:v>#N/A</c:v>
                </c:pt>
                <c:pt idx="13963" formatCode="0.00">
                  <c:v>#N/A</c:v>
                </c:pt>
                <c:pt idx="13964" formatCode="0.00">
                  <c:v>#N/A</c:v>
                </c:pt>
                <c:pt idx="13965" formatCode="0.00">
                  <c:v>#N/A</c:v>
                </c:pt>
                <c:pt idx="13966" formatCode="0.00">
                  <c:v>#N/A</c:v>
                </c:pt>
                <c:pt idx="13967" formatCode="0.00">
                  <c:v>#N/A</c:v>
                </c:pt>
                <c:pt idx="13968" formatCode="0.00">
                  <c:v>#N/A</c:v>
                </c:pt>
                <c:pt idx="13969" formatCode="0.00">
                  <c:v>#N/A</c:v>
                </c:pt>
                <c:pt idx="13970" formatCode="0.00">
                  <c:v>#N/A</c:v>
                </c:pt>
                <c:pt idx="13971" formatCode="0.00">
                  <c:v>#N/A</c:v>
                </c:pt>
                <c:pt idx="13972" formatCode="0.00">
                  <c:v>#N/A</c:v>
                </c:pt>
                <c:pt idx="13973" formatCode="0.00">
                  <c:v>#N/A</c:v>
                </c:pt>
                <c:pt idx="13974" formatCode="0.00">
                  <c:v>#N/A</c:v>
                </c:pt>
                <c:pt idx="13975" formatCode="0.00">
                  <c:v>#N/A</c:v>
                </c:pt>
                <c:pt idx="13976" formatCode="0.00">
                  <c:v>#N/A</c:v>
                </c:pt>
                <c:pt idx="13977" formatCode="0.00">
                  <c:v>#N/A</c:v>
                </c:pt>
                <c:pt idx="13978" formatCode="0.00">
                  <c:v>#N/A</c:v>
                </c:pt>
                <c:pt idx="13979" formatCode="0.00">
                  <c:v>#N/A</c:v>
                </c:pt>
                <c:pt idx="13980" formatCode="0.00">
                  <c:v>#N/A</c:v>
                </c:pt>
                <c:pt idx="13981" formatCode="0.00">
                  <c:v>#N/A</c:v>
                </c:pt>
                <c:pt idx="13982" formatCode="0.00">
                  <c:v>#N/A</c:v>
                </c:pt>
                <c:pt idx="13983" formatCode="0.00">
                  <c:v>#N/A</c:v>
                </c:pt>
                <c:pt idx="13984" formatCode="0.00">
                  <c:v>#N/A</c:v>
                </c:pt>
                <c:pt idx="13985" formatCode="0.00">
                  <c:v>#N/A</c:v>
                </c:pt>
                <c:pt idx="13986" formatCode="0.00">
                  <c:v>#N/A</c:v>
                </c:pt>
                <c:pt idx="13987" formatCode="0.00">
                  <c:v>#N/A</c:v>
                </c:pt>
                <c:pt idx="13988" formatCode="0.00">
                  <c:v>#N/A</c:v>
                </c:pt>
                <c:pt idx="13989" formatCode="0.00">
                  <c:v>#N/A</c:v>
                </c:pt>
                <c:pt idx="13990" formatCode="0.00">
                  <c:v>#N/A</c:v>
                </c:pt>
                <c:pt idx="13991" formatCode="0.00">
                  <c:v>#N/A</c:v>
                </c:pt>
                <c:pt idx="13992" formatCode="0.00">
                  <c:v>#N/A</c:v>
                </c:pt>
                <c:pt idx="13993" formatCode="0.00">
                  <c:v>#N/A</c:v>
                </c:pt>
                <c:pt idx="13994" formatCode="0.00">
                  <c:v>#N/A</c:v>
                </c:pt>
                <c:pt idx="13995" formatCode="0.00">
                  <c:v>#N/A</c:v>
                </c:pt>
                <c:pt idx="13996" formatCode="0.00">
                  <c:v>#N/A</c:v>
                </c:pt>
                <c:pt idx="13997" formatCode="0.00">
                  <c:v>#N/A</c:v>
                </c:pt>
                <c:pt idx="13998" formatCode="0.00">
                  <c:v>#N/A</c:v>
                </c:pt>
                <c:pt idx="13999" formatCode="0.00">
                  <c:v>#N/A</c:v>
                </c:pt>
                <c:pt idx="14000" formatCode="0.00">
                  <c:v>#N/A</c:v>
                </c:pt>
                <c:pt idx="14001" formatCode="0.00">
                  <c:v>#N/A</c:v>
                </c:pt>
                <c:pt idx="14002" formatCode="0.00">
                  <c:v>#N/A</c:v>
                </c:pt>
                <c:pt idx="14003" formatCode="0.00">
                  <c:v>#N/A</c:v>
                </c:pt>
                <c:pt idx="14004" formatCode="0.00">
                  <c:v>#N/A</c:v>
                </c:pt>
                <c:pt idx="14005" formatCode="0.00">
                  <c:v>#N/A</c:v>
                </c:pt>
                <c:pt idx="14006" formatCode="0.00">
                  <c:v>#N/A</c:v>
                </c:pt>
                <c:pt idx="14007" formatCode="0.00">
                  <c:v>#N/A</c:v>
                </c:pt>
                <c:pt idx="14008" formatCode="0.00">
                  <c:v>#N/A</c:v>
                </c:pt>
                <c:pt idx="14009" formatCode="0.00">
                  <c:v>#N/A</c:v>
                </c:pt>
                <c:pt idx="14010" formatCode="0.00">
                  <c:v>#N/A</c:v>
                </c:pt>
                <c:pt idx="14011" formatCode="0.00">
                  <c:v>#N/A</c:v>
                </c:pt>
                <c:pt idx="14012" formatCode="0.00">
                  <c:v>#N/A</c:v>
                </c:pt>
                <c:pt idx="14013" formatCode="0.00">
                  <c:v>#N/A</c:v>
                </c:pt>
                <c:pt idx="14014" formatCode="0.00">
                  <c:v>#N/A</c:v>
                </c:pt>
                <c:pt idx="14015" formatCode="0.00">
                  <c:v>#N/A</c:v>
                </c:pt>
                <c:pt idx="14016" formatCode="0.00">
                  <c:v>#N/A</c:v>
                </c:pt>
                <c:pt idx="14017" formatCode="0.00">
                  <c:v>#N/A</c:v>
                </c:pt>
                <c:pt idx="14018" formatCode="0.00">
                  <c:v>#N/A</c:v>
                </c:pt>
                <c:pt idx="14019" formatCode="0.00">
                  <c:v>#N/A</c:v>
                </c:pt>
                <c:pt idx="14020" formatCode="0.00">
                  <c:v>#N/A</c:v>
                </c:pt>
                <c:pt idx="14021" formatCode="0.00">
                  <c:v>#N/A</c:v>
                </c:pt>
                <c:pt idx="14022" formatCode="0.00">
                  <c:v>#N/A</c:v>
                </c:pt>
                <c:pt idx="14023" formatCode="0.00">
                  <c:v>#N/A</c:v>
                </c:pt>
                <c:pt idx="14024" formatCode="0.00">
                  <c:v>#N/A</c:v>
                </c:pt>
                <c:pt idx="14025" formatCode="0.00">
                  <c:v>#N/A</c:v>
                </c:pt>
                <c:pt idx="14026" formatCode="0.00">
                  <c:v>#N/A</c:v>
                </c:pt>
                <c:pt idx="14027" formatCode="0.00">
                  <c:v>#N/A</c:v>
                </c:pt>
                <c:pt idx="14028" formatCode="0.00">
                  <c:v>#N/A</c:v>
                </c:pt>
                <c:pt idx="14029" formatCode="0.00">
                  <c:v>#N/A</c:v>
                </c:pt>
                <c:pt idx="14030" formatCode="0.00">
                  <c:v>#N/A</c:v>
                </c:pt>
                <c:pt idx="14031" formatCode="0.00">
                  <c:v>#N/A</c:v>
                </c:pt>
                <c:pt idx="14032" formatCode="0.00">
                  <c:v>#N/A</c:v>
                </c:pt>
                <c:pt idx="14033" formatCode="0.00">
                  <c:v>#N/A</c:v>
                </c:pt>
                <c:pt idx="14034" formatCode="0.00">
                  <c:v>#N/A</c:v>
                </c:pt>
                <c:pt idx="14035" formatCode="0.00">
                  <c:v>#N/A</c:v>
                </c:pt>
                <c:pt idx="14036" formatCode="0.00">
                  <c:v>#N/A</c:v>
                </c:pt>
                <c:pt idx="14037" formatCode="0.00">
                  <c:v>#N/A</c:v>
                </c:pt>
                <c:pt idx="14038" formatCode="0.00">
                  <c:v>#N/A</c:v>
                </c:pt>
                <c:pt idx="14039" formatCode="0.00">
                  <c:v>#N/A</c:v>
                </c:pt>
                <c:pt idx="14040" formatCode="0.00">
                  <c:v>#N/A</c:v>
                </c:pt>
                <c:pt idx="14041" formatCode="0.00">
                  <c:v>#N/A</c:v>
                </c:pt>
                <c:pt idx="14042" formatCode="0.00">
                  <c:v>#N/A</c:v>
                </c:pt>
                <c:pt idx="14043" formatCode="0.00">
                  <c:v>#N/A</c:v>
                </c:pt>
                <c:pt idx="14044" formatCode="0.00">
                  <c:v>#N/A</c:v>
                </c:pt>
                <c:pt idx="14045" formatCode="0.00">
                  <c:v>#N/A</c:v>
                </c:pt>
                <c:pt idx="14046" formatCode="0.00">
                  <c:v>#N/A</c:v>
                </c:pt>
                <c:pt idx="14047" formatCode="0.00">
                  <c:v>#N/A</c:v>
                </c:pt>
                <c:pt idx="14048" formatCode="0.00">
                  <c:v>#N/A</c:v>
                </c:pt>
                <c:pt idx="14049" formatCode="0.00">
                  <c:v>#N/A</c:v>
                </c:pt>
                <c:pt idx="14050" formatCode="0.00">
                  <c:v>#N/A</c:v>
                </c:pt>
                <c:pt idx="14051" formatCode="0.00">
                  <c:v>#N/A</c:v>
                </c:pt>
                <c:pt idx="14052" formatCode="0.00">
                  <c:v>#N/A</c:v>
                </c:pt>
                <c:pt idx="14053" formatCode="0.00">
                  <c:v>#N/A</c:v>
                </c:pt>
                <c:pt idx="14054" formatCode="0.00">
                  <c:v>#N/A</c:v>
                </c:pt>
                <c:pt idx="14055" formatCode="0.00">
                  <c:v>#N/A</c:v>
                </c:pt>
                <c:pt idx="14056" formatCode="0.00">
                  <c:v>#N/A</c:v>
                </c:pt>
                <c:pt idx="14057" formatCode="0.00">
                  <c:v>#N/A</c:v>
                </c:pt>
                <c:pt idx="14058" formatCode="0.00">
                  <c:v>#N/A</c:v>
                </c:pt>
                <c:pt idx="14059" formatCode="0.00">
                  <c:v>#N/A</c:v>
                </c:pt>
                <c:pt idx="14060" formatCode="0.00">
                  <c:v>#N/A</c:v>
                </c:pt>
                <c:pt idx="14061" formatCode="0.00">
                  <c:v>#N/A</c:v>
                </c:pt>
                <c:pt idx="14062" formatCode="0.00">
                  <c:v>#N/A</c:v>
                </c:pt>
                <c:pt idx="14063" formatCode="0.00">
                  <c:v>#N/A</c:v>
                </c:pt>
                <c:pt idx="14064" formatCode="0.00">
                  <c:v>#N/A</c:v>
                </c:pt>
                <c:pt idx="14065" formatCode="0.00">
                  <c:v>#N/A</c:v>
                </c:pt>
                <c:pt idx="14066" formatCode="0.00">
                  <c:v>#N/A</c:v>
                </c:pt>
                <c:pt idx="14067" formatCode="0.00">
                  <c:v>#N/A</c:v>
                </c:pt>
                <c:pt idx="14068" formatCode="0.00">
                  <c:v>#N/A</c:v>
                </c:pt>
                <c:pt idx="14069" formatCode="0.00">
                  <c:v>#N/A</c:v>
                </c:pt>
                <c:pt idx="14070" formatCode="0.00">
                  <c:v>#N/A</c:v>
                </c:pt>
                <c:pt idx="14071" formatCode="0.00">
                  <c:v>#N/A</c:v>
                </c:pt>
                <c:pt idx="14072" formatCode="0.00">
                  <c:v>#N/A</c:v>
                </c:pt>
                <c:pt idx="14073" formatCode="0.00">
                  <c:v>#N/A</c:v>
                </c:pt>
                <c:pt idx="14074" formatCode="0.00">
                  <c:v>#N/A</c:v>
                </c:pt>
                <c:pt idx="14075" formatCode="0.00">
                  <c:v>#N/A</c:v>
                </c:pt>
                <c:pt idx="14076" formatCode="0.00">
                  <c:v>#N/A</c:v>
                </c:pt>
                <c:pt idx="14077" formatCode="0.00">
                  <c:v>#N/A</c:v>
                </c:pt>
                <c:pt idx="14078" formatCode="0.00">
                  <c:v>#N/A</c:v>
                </c:pt>
                <c:pt idx="14079" formatCode="0.00">
                  <c:v>#N/A</c:v>
                </c:pt>
                <c:pt idx="14080" formatCode="0.00">
                  <c:v>#N/A</c:v>
                </c:pt>
                <c:pt idx="14081" formatCode="0.00">
                  <c:v>#N/A</c:v>
                </c:pt>
                <c:pt idx="14082" formatCode="0.00">
                  <c:v>#N/A</c:v>
                </c:pt>
                <c:pt idx="14083" formatCode="0.00">
                  <c:v>#N/A</c:v>
                </c:pt>
                <c:pt idx="14084" formatCode="0.00">
                  <c:v>#N/A</c:v>
                </c:pt>
                <c:pt idx="14085" formatCode="0.00">
                  <c:v>#N/A</c:v>
                </c:pt>
                <c:pt idx="14086" formatCode="0.00">
                  <c:v>#N/A</c:v>
                </c:pt>
                <c:pt idx="14087" formatCode="0.00">
                  <c:v>#N/A</c:v>
                </c:pt>
                <c:pt idx="14088" formatCode="0.00">
                  <c:v>#N/A</c:v>
                </c:pt>
                <c:pt idx="14089" formatCode="0.00">
                  <c:v>#N/A</c:v>
                </c:pt>
                <c:pt idx="14090" formatCode="0.00">
                  <c:v>#N/A</c:v>
                </c:pt>
                <c:pt idx="14091" formatCode="0.00">
                  <c:v>#N/A</c:v>
                </c:pt>
                <c:pt idx="14092" formatCode="0.00">
                  <c:v>#N/A</c:v>
                </c:pt>
                <c:pt idx="14093" formatCode="0.00">
                  <c:v>#N/A</c:v>
                </c:pt>
                <c:pt idx="14094" formatCode="0.00">
                  <c:v>#N/A</c:v>
                </c:pt>
                <c:pt idx="14095" formatCode="0.00">
                  <c:v>#N/A</c:v>
                </c:pt>
                <c:pt idx="14096" formatCode="0.00">
                  <c:v>#N/A</c:v>
                </c:pt>
                <c:pt idx="14097" formatCode="0.00">
                  <c:v>#N/A</c:v>
                </c:pt>
                <c:pt idx="14098" formatCode="0.00">
                  <c:v>#N/A</c:v>
                </c:pt>
                <c:pt idx="14099" formatCode="0.00">
                  <c:v>#N/A</c:v>
                </c:pt>
                <c:pt idx="14100" formatCode="0.00">
                  <c:v>#N/A</c:v>
                </c:pt>
                <c:pt idx="14101" formatCode="0.00">
                  <c:v>#N/A</c:v>
                </c:pt>
                <c:pt idx="14102" formatCode="0.00">
                  <c:v>#N/A</c:v>
                </c:pt>
                <c:pt idx="14103" formatCode="0.00">
                  <c:v>#N/A</c:v>
                </c:pt>
                <c:pt idx="14104" formatCode="0.00">
                  <c:v>#N/A</c:v>
                </c:pt>
                <c:pt idx="14105" formatCode="0.00">
                  <c:v>#N/A</c:v>
                </c:pt>
                <c:pt idx="14106" formatCode="0.00">
                  <c:v>#N/A</c:v>
                </c:pt>
                <c:pt idx="14107" formatCode="0.00">
                  <c:v>#N/A</c:v>
                </c:pt>
                <c:pt idx="14108" formatCode="0.00">
                  <c:v>#N/A</c:v>
                </c:pt>
                <c:pt idx="14109" formatCode="0.00">
                  <c:v>#N/A</c:v>
                </c:pt>
                <c:pt idx="14110" formatCode="0.00">
                  <c:v>#N/A</c:v>
                </c:pt>
                <c:pt idx="14111" formatCode="0.00">
                  <c:v>#N/A</c:v>
                </c:pt>
                <c:pt idx="14112" formatCode="0.00">
                  <c:v>#N/A</c:v>
                </c:pt>
                <c:pt idx="14113" formatCode="0.00">
                  <c:v>#N/A</c:v>
                </c:pt>
                <c:pt idx="14114" formatCode="0.00">
                  <c:v>#N/A</c:v>
                </c:pt>
                <c:pt idx="14115" formatCode="0.00">
                  <c:v>#N/A</c:v>
                </c:pt>
                <c:pt idx="14116" formatCode="0.00">
                  <c:v>#N/A</c:v>
                </c:pt>
                <c:pt idx="14117" formatCode="0.00">
                  <c:v>#N/A</c:v>
                </c:pt>
                <c:pt idx="14118" formatCode="0.00">
                  <c:v>#N/A</c:v>
                </c:pt>
                <c:pt idx="14119" formatCode="0.00">
                  <c:v>#N/A</c:v>
                </c:pt>
                <c:pt idx="14120" formatCode="0.00">
                  <c:v>#N/A</c:v>
                </c:pt>
                <c:pt idx="14121" formatCode="0.00">
                  <c:v>#N/A</c:v>
                </c:pt>
                <c:pt idx="14122" formatCode="0.00">
                  <c:v>#N/A</c:v>
                </c:pt>
                <c:pt idx="14123" formatCode="0.00">
                  <c:v>#N/A</c:v>
                </c:pt>
                <c:pt idx="14124" formatCode="0.00">
                  <c:v>#N/A</c:v>
                </c:pt>
                <c:pt idx="14125" formatCode="0.00">
                  <c:v>#N/A</c:v>
                </c:pt>
                <c:pt idx="14126" formatCode="0.00">
                  <c:v>#N/A</c:v>
                </c:pt>
                <c:pt idx="14127" formatCode="0.00">
                  <c:v>#N/A</c:v>
                </c:pt>
                <c:pt idx="14128" formatCode="0.00">
                  <c:v>#N/A</c:v>
                </c:pt>
                <c:pt idx="14129" formatCode="0.00">
                  <c:v>#N/A</c:v>
                </c:pt>
                <c:pt idx="14130" formatCode="0.00">
                  <c:v>#N/A</c:v>
                </c:pt>
                <c:pt idx="14131" formatCode="0.00">
                  <c:v>#N/A</c:v>
                </c:pt>
                <c:pt idx="14132" formatCode="0.00">
                  <c:v>#N/A</c:v>
                </c:pt>
                <c:pt idx="14133" formatCode="0.00">
                  <c:v>#N/A</c:v>
                </c:pt>
                <c:pt idx="14134" formatCode="0.00">
                  <c:v>#N/A</c:v>
                </c:pt>
                <c:pt idx="14135" formatCode="0.00">
                  <c:v>#N/A</c:v>
                </c:pt>
                <c:pt idx="14136" formatCode="0.00">
                  <c:v>#N/A</c:v>
                </c:pt>
                <c:pt idx="14137" formatCode="0.00">
                  <c:v>#N/A</c:v>
                </c:pt>
                <c:pt idx="14138" formatCode="0.00">
                  <c:v>#N/A</c:v>
                </c:pt>
                <c:pt idx="14139" formatCode="0.00">
                  <c:v>#N/A</c:v>
                </c:pt>
                <c:pt idx="14140" formatCode="0.00">
                  <c:v>#N/A</c:v>
                </c:pt>
                <c:pt idx="14141" formatCode="0.00">
                  <c:v>#N/A</c:v>
                </c:pt>
                <c:pt idx="14142" formatCode="0.00">
                  <c:v>#N/A</c:v>
                </c:pt>
                <c:pt idx="14143" formatCode="0.00">
                  <c:v>#N/A</c:v>
                </c:pt>
                <c:pt idx="14144" formatCode="0.00">
                  <c:v>#N/A</c:v>
                </c:pt>
                <c:pt idx="14145" formatCode="0.00">
                  <c:v>#N/A</c:v>
                </c:pt>
                <c:pt idx="14146" formatCode="0.00">
                  <c:v>#N/A</c:v>
                </c:pt>
                <c:pt idx="14147" formatCode="0.00">
                  <c:v>#N/A</c:v>
                </c:pt>
                <c:pt idx="14148" formatCode="0.00">
                  <c:v>#N/A</c:v>
                </c:pt>
                <c:pt idx="14149" formatCode="0.00">
                  <c:v>#N/A</c:v>
                </c:pt>
                <c:pt idx="14150" formatCode="0.00">
                  <c:v>#N/A</c:v>
                </c:pt>
                <c:pt idx="14151" formatCode="0.00">
                  <c:v>#N/A</c:v>
                </c:pt>
                <c:pt idx="14152" formatCode="0.00">
                  <c:v>#N/A</c:v>
                </c:pt>
                <c:pt idx="14153" formatCode="0.00">
                  <c:v>#N/A</c:v>
                </c:pt>
                <c:pt idx="14154" formatCode="0.00">
                  <c:v>#N/A</c:v>
                </c:pt>
                <c:pt idx="14155" formatCode="0.00">
                  <c:v>#N/A</c:v>
                </c:pt>
                <c:pt idx="14156" formatCode="0.00">
                  <c:v>#N/A</c:v>
                </c:pt>
                <c:pt idx="14157" formatCode="0.00">
                  <c:v>#N/A</c:v>
                </c:pt>
                <c:pt idx="14158" formatCode="0.00">
                  <c:v>#N/A</c:v>
                </c:pt>
                <c:pt idx="14159" formatCode="0.00">
                  <c:v>#N/A</c:v>
                </c:pt>
                <c:pt idx="14160" formatCode="0.00">
                  <c:v>#N/A</c:v>
                </c:pt>
                <c:pt idx="14161" formatCode="0.00">
                  <c:v>#N/A</c:v>
                </c:pt>
                <c:pt idx="14162" formatCode="0.00">
                  <c:v>#N/A</c:v>
                </c:pt>
                <c:pt idx="14163" formatCode="0.00">
                  <c:v>#N/A</c:v>
                </c:pt>
                <c:pt idx="14164" formatCode="0.00">
                  <c:v>#N/A</c:v>
                </c:pt>
                <c:pt idx="14165" formatCode="0.00">
                  <c:v>#N/A</c:v>
                </c:pt>
                <c:pt idx="14166" formatCode="0.00">
                  <c:v>#N/A</c:v>
                </c:pt>
                <c:pt idx="14167" formatCode="0.00">
                  <c:v>#N/A</c:v>
                </c:pt>
                <c:pt idx="14168" formatCode="0.00">
                  <c:v>#N/A</c:v>
                </c:pt>
                <c:pt idx="14169" formatCode="0.00">
                  <c:v>#N/A</c:v>
                </c:pt>
                <c:pt idx="14170" formatCode="0.00">
                  <c:v>#N/A</c:v>
                </c:pt>
                <c:pt idx="14171" formatCode="0.00">
                  <c:v>#N/A</c:v>
                </c:pt>
                <c:pt idx="14172" formatCode="0.00">
                  <c:v>#N/A</c:v>
                </c:pt>
                <c:pt idx="14173" formatCode="0.00">
                  <c:v>#N/A</c:v>
                </c:pt>
                <c:pt idx="14174" formatCode="0.00">
                  <c:v>#N/A</c:v>
                </c:pt>
                <c:pt idx="14175" formatCode="0.00">
                  <c:v>#N/A</c:v>
                </c:pt>
                <c:pt idx="14176" formatCode="0.00">
                  <c:v>#N/A</c:v>
                </c:pt>
                <c:pt idx="14177" formatCode="0.00">
                  <c:v>#N/A</c:v>
                </c:pt>
                <c:pt idx="14178" formatCode="0.00">
                  <c:v>#N/A</c:v>
                </c:pt>
                <c:pt idx="14179" formatCode="0.00">
                  <c:v>#N/A</c:v>
                </c:pt>
                <c:pt idx="14180" formatCode="0.00">
                  <c:v>#N/A</c:v>
                </c:pt>
                <c:pt idx="14181" formatCode="0.00">
                  <c:v>#N/A</c:v>
                </c:pt>
                <c:pt idx="14182" formatCode="0.00">
                  <c:v>#N/A</c:v>
                </c:pt>
                <c:pt idx="14183" formatCode="0.00">
                  <c:v>#N/A</c:v>
                </c:pt>
                <c:pt idx="14184" formatCode="0.00">
                  <c:v>#N/A</c:v>
                </c:pt>
                <c:pt idx="14185" formatCode="0.00">
                  <c:v>#N/A</c:v>
                </c:pt>
                <c:pt idx="14186" formatCode="0.00">
                  <c:v>#N/A</c:v>
                </c:pt>
                <c:pt idx="14187" formatCode="0.00">
                  <c:v>#N/A</c:v>
                </c:pt>
                <c:pt idx="14188" formatCode="0.00">
                  <c:v>#N/A</c:v>
                </c:pt>
                <c:pt idx="14189" formatCode="0.00">
                  <c:v>#N/A</c:v>
                </c:pt>
                <c:pt idx="14190" formatCode="0.00">
                  <c:v>#N/A</c:v>
                </c:pt>
                <c:pt idx="14191" formatCode="0.00">
                  <c:v>#N/A</c:v>
                </c:pt>
                <c:pt idx="14192" formatCode="0.00">
                  <c:v>#N/A</c:v>
                </c:pt>
                <c:pt idx="14193" formatCode="0.00">
                  <c:v>#N/A</c:v>
                </c:pt>
                <c:pt idx="14194" formatCode="0.00">
                  <c:v>#N/A</c:v>
                </c:pt>
                <c:pt idx="14195" formatCode="0.00">
                  <c:v>#N/A</c:v>
                </c:pt>
                <c:pt idx="14196" formatCode="0.00">
                  <c:v>#N/A</c:v>
                </c:pt>
                <c:pt idx="14197" formatCode="0.00">
                  <c:v>#N/A</c:v>
                </c:pt>
                <c:pt idx="14198" formatCode="0.00">
                  <c:v>#N/A</c:v>
                </c:pt>
                <c:pt idx="14199" formatCode="0.00">
                  <c:v>#N/A</c:v>
                </c:pt>
                <c:pt idx="14200" formatCode="0.00">
                  <c:v>#N/A</c:v>
                </c:pt>
                <c:pt idx="14201" formatCode="0.00">
                  <c:v>#N/A</c:v>
                </c:pt>
                <c:pt idx="14202" formatCode="0.00">
                  <c:v>#N/A</c:v>
                </c:pt>
                <c:pt idx="14203" formatCode="0.00">
                  <c:v>#N/A</c:v>
                </c:pt>
                <c:pt idx="14204" formatCode="0.00">
                  <c:v>#N/A</c:v>
                </c:pt>
                <c:pt idx="14205" formatCode="0.00">
                  <c:v>#N/A</c:v>
                </c:pt>
                <c:pt idx="14206" formatCode="0.00">
                  <c:v>#N/A</c:v>
                </c:pt>
                <c:pt idx="14207" formatCode="0.00">
                  <c:v>#N/A</c:v>
                </c:pt>
                <c:pt idx="14208" formatCode="0.00">
                  <c:v>#N/A</c:v>
                </c:pt>
                <c:pt idx="14209" formatCode="0.00">
                  <c:v>#N/A</c:v>
                </c:pt>
                <c:pt idx="14210" formatCode="0.00">
                  <c:v>#N/A</c:v>
                </c:pt>
                <c:pt idx="14211" formatCode="0.00">
                  <c:v>#N/A</c:v>
                </c:pt>
                <c:pt idx="14212" formatCode="0.00">
                  <c:v>#N/A</c:v>
                </c:pt>
                <c:pt idx="14213" formatCode="0.00">
                  <c:v>#N/A</c:v>
                </c:pt>
                <c:pt idx="14214" formatCode="0.00">
                  <c:v>#N/A</c:v>
                </c:pt>
                <c:pt idx="14215" formatCode="0.00">
                  <c:v>#N/A</c:v>
                </c:pt>
                <c:pt idx="14216" formatCode="0.00">
                  <c:v>#N/A</c:v>
                </c:pt>
                <c:pt idx="14217" formatCode="0.00">
                  <c:v>#N/A</c:v>
                </c:pt>
                <c:pt idx="14218" formatCode="0.00">
                  <c:v>#N/A</c:v>
                </c:pt>
                <c:pt idx="14219" formatCode="0.00">
                  <c:v>#N/A</c:v>
                </c:pt>
                <c:pt idx="14220" formatCode="0.00">
                  <c:v>#N/A</c:v>
                </c:pt>
                <c:pt idx="14221" formatCode="0.00">
                  <c:v>#N/A</c:v>
                </c:pt>
                <c:pt idx="14222" formatCode="0.00">
                  <c:v>#N/A</c:v>
                </c:pt>
                <c:pt idx="14223" formatCode="0.00">
                  <c:v>#N/A</c:v>
                </c:pt>
                <c:pt idx="14224" formatCode="0.00">
                  <c:v>#N/A</c:v>
                </c:pt>
                <c:pt idx="14225" formatCode="0.00">
                  <c:v>#N/A</c:v>
                </c:pt>
                <c:pt idx="14226" formatCode="0.00">
                  <c:v>#N/A</c:v>
                </c:pt>
                <c:pt idx="14227" formatCode="0.00">
                  <c:v>#N/A</c:v>
                </c:pt>
                <c:pt idx="14228" formatCode="0.00">
                  <c:v>#N/A</c:v>
                </c:pt>
                <c:pt idx="14229" formatCode="0.00">
                  <c:v>#N/A</c:v>
                </c:pt>
                <c:pt idx="14230" formatCode="0.00">
                  <c:v>#N/A</c:v>
                </c:pt>
                <c:pt idx="14231" formatCode="0.00">
                  <c:v>#N/A</c:v>
                </c:pt>
                <c:pt idx="14232" formatCode="0.00">
                  <c:v>#N/A</c:v>
                </c:pt>
                <c:pt idx="14233" formatCode="0.00">
                  <c:v>#N/A</c:v>
                </c:pt>
                <c:pt idx="14234" formatCode="0.00">
                  <c:v>#N/A</c:v>
                </c:pt>
                <c:pt idx="14235" formatCode="0.00">
                  <c:v>#N/A</c:v>
                </c:pt>
                <c:pt idx="14236" formatCode="0.00">
                  <c:v>#N/A</c:v>
                </c:pt>
                <c:pt idx="14237" formatCode="0.00">
                  <c:v>#N/A</c:v>
                </c:pt>
                <c:pt idx="14238" formatCode="0.00">
                  <c:v>#N/A</c:v>
                </c:pt>
                <c:pt idx="14239" formatCode="0.00">
                  <c:v>#N/A</c:v>
                </c:pt>
                <c:pt idx="14240" formatCode="0.00">
                  <c:v>#N/A</c:v>
                </c:pt>
                <c:pt idx="14241" formatCode="0.00">
                  <c:v>#N/A</c:v>
                </c:pt>
                <c:pt idx="14242" formatCode="0.00">
                  <c:v>#N/A</c:v>
                </c:pt>
                <c:pt idx="14243" formatCode="0.00">
                  <c:v>#N/A</c:v>
                </c:pt>
                <c:pt idx="14244" formatCode="0.00">
                  <c:v>#N/A</c:v>
                </c:pt>
                <c:pt idx="14245" formatCode="0.00">
                  <c:v>#N/A</c:v>
                </c:pt>
                <c:pt idx="14246" formatCode="0.00">
                  <c:v>#N/A</c:v>
                </c:pt>
                <c:pt idx="14247" formatCode="0.00">
                  <c:v>#N/A</c:v>
                </c:pt>
                <c:pt idx="14248" formatCode="0.00">
                  <c:v>#N/A</c:v>
                </c:pt>
                <c:pt idx="14249" formatCode="0.00">
                  <c:v>#N/A</c:v>
                </c:pt>
                <c:pt idx="14250" formatCode="0.00">
                  <c:v>#N/A</c:v>
                </c:pt>
                <c:pt idx="14251" formatCode="0.00">
                  <c:v>#N/A</c:v>
                </c:pt>
                <c:pt idx="14252" formatCode="0.00">
                  <c:v>#N/A</c:v>
                </c:pt>
                <c:pt idx="14253" formatCode="0.00">
                  <c:v>#N/A</c:v>
                </c:pt>
                <c:pt idx="14254" formatCode="0.00">
                  <c:v>#N/A</c:v>
                </c:pt>
                <c:pt idx="14255" formatCode="0.00">
                  <c:v>#N/A</c:v>
                </c:pt>
                <c:pt idx="14256" formatCode="0.00">
                  <c:v>#N/A</c:v>
                </c:pt>
                <c:pt idx="14257" formatCode="0.00">
                  <c:v>#N/A</c:v>
                </c:pt>
                <c:pt idx="14258" formatCode="0.00">
                  <c:v>#N/A</c:v>
                </c:pt>
                <c:pt idx="14259" formatCode="0.00">
                  <c:v>#N/A</c:v>
                </c:pt>
                <c:pt idx="14260" formatCode="0.00">
                  <c:v>#N/A</c:v>
                </c:pt>
                <c:pt idx="14261" formatCode="0.00">
                  <c:v>#N/A</c:v>
                </c:pt>
                <c:pt idx="14262" formatCode="0.00">
                  <c:v>#N/A</c:v>
                </c:pt>
                <c:pt idx="14263" formatCode="0.00">
                  <c:v>#N/A</c:v>
                </c:pt>
                <c:pt idx="14264" formatCode="0.00">
                  <c:v>#N/A</c:v>
                </c:pt>
                <c:pt idx="14265" formatCode="0.00">
                  <c:v>#N/A</c:v>
                </c:pt>
                <c:pt idx="14266" formatCode="0.00">
                  <c:v>#N/A</c:v>
                </c:pt>
                <c:pt idx="14267" formatCode="0.00">
                  <c:v>#N/A</c:v>
                </c:pt>
                <c:pt idx="14268" formatCode="0.00">
                  <c:v>#N/A</c:v>
                </c:pt>
                <c:pt idx="14269" formatCode="0.00">
                  <c:v>#N/A</c:v>
                </c:pt>
                <c:pt idx="14270" formatCode="0.00">
                  <c:v>#N/A</c:v>
                </c:pt>
                <c:pt idx="14271" formatCode="0.00">
                  <c:v>#N/A</c:v>
                </c:pt>
                <c:pt idx="14272" formatCode="0.00">
                  <c:v>#N/A</c:v>
                </c:pt>
                <c:pt idx="14273" formatCode="0.00">
                  <c:v>#N/A</c:v>
                </c:pt>
                <c:pt idx="14274" formatCode="0.00">
                  <c:v>#N/A</c:v>
                </c:pt>
                <c:pt idx="14275" formatCode="0.00">
                  <c:v>#N/A</c:v>
                </c:pt>
                <c:pt idx="14276" formatCode="0.00">
                  <c:v>#N/A</c:v>
                </c:pt>
                <c:pt idx="14277" formatCode="0.00">
                  <c:v>#N/A</c:v>
                </c:pt>
                <c:pt idx="14278" formatCode="0.00">
                  <c:v>#N/A</c:v>
                </c:pt>
                <c:pt idx="14279" formatCode="0.00">
                  <c:v>#N/A</c:v>
                </c:pt>
                <c:pt idx="14280" formatCode="0.00">
                  <c:v>#N/A</c:v>
                </c:pt>
                <c:pt idx="14281" formatCode="0.00">
                  <c:v>#N/A</c:v>
                </c:pt>
                <c:pt idx="14282" formatCode="0.00">
                  <c:v>#N/A</c:v>
                </c:pt>
                <c:pt idx="14283" formatCode="0.00">
                  <c:v>#N/A</c:v>
                </c:pt>
                <c:pt idx="14284" formatCode="0.00">
                  <c:v>#N/A</c:v>
                </c:pt>
                <c:pt idx="14285" formatCode="0.00">
                  <c:v>#N/A</c:v>
                </c:pt>
                <c:pt idx="14286" formatCode="0.00">
                  <c:v>#N/A</c:v>
                </c:pt>
                <c:pt idx="14287" formatCode="0.00">
                  <c:v>#N/A</c:v>
                </c:pt>
                <c:pt idx="14288" formatCode="0.00">
                  <c:v>#N/A</c:v>
                </c:pt>
                <c:pt idx="14289" formatCode="0.00">
                  <c:v>#N/A</c:v>
                </c:pt>
                <c:pt idx="14290" formatCode="0.00">
                  <c:v>#N/A</c:v>
                </c:pt>
                <c:pt idx="14291" formatCode="0.00">
                  <c:v>#N/A</c:v>
                </c:pt>
                <c:pt idx="14292" formatCode="0.00">
                  <c:v>#N/A</c:v>
                </c:pt>
                <c:pt idx="14293" formatCode="0.00">
                  <c:v>#N/A</c:v>
                </c:pt>
                <c:pt idx="14294" formatCode="0.00">
                  <c:v>#N/A</c:v>
                </c:pt>
                <c:pt idx="14295" formatCode="0.00">
                  <c:v>#N/A</c:v>
                </c:pt>
                <c:pt idx="14296" formatCode="0.00">
                  <c:v>#N/A</c:v>
                </c:pt>
                <c:pt idx="14297" formatCode="0.00">
                  <c:v>#N/A</c:v>
                </c:pt>
                <c:pt idx="14298" formatCode="0.00">
                  <c:v>#N/A</c:v>
                </c:pt>
                <c:pt idx="14299" formatCode="0.00">
                  <c:v>#N/A</c:v>
                </c:pt>
                <c:pt idx="14300" formatCode="0.00">
                  <c:v>#N/A</c:v>
                </c:pt>
                <c:pt idx="14301" formatCode="0.00">
                  <c:v>#N/A</c:v>
                </c:pt>
                <c:pt idx="14302" formatCode="0.00">
                  <c:v>#N/A</c:v>
                </c:pt>
                <c:pt idx="14303" formatCode="0.00">
                  <c:v>#N/A</c:v>
                </c:pt>
                <c:pt idx="14304" formatCode="0.00">
                  <c:v>#N/A</c:v>
                </c:pt>
                <c:pt idx="14305" formatCode="0.00">
                  <c:v>#N/A</c:v>
                </c:pt>
                <c:pt idx="14306" formatCode="0.00">
                  <c:v>#N/A</c:v>
                </c:pt>
                <c:pt idx="14307" formatCode="0.00">
                  <c:v>#N/A</c:v>
                </c:pt>
                <c:pt idx="14308" formatCode="0.00">
                  <c:v>#N/A</c:v>
                </c:pt>
                <c:pt idx="14309" formatCode="0.00">
                  <c:v>#N/A</c:v>
                </c:pt>
                <c:pt idx="14310" formatCode="0.00">
                  <c:v>#N/A</c:v>
                </c:pt>
                <c:pt idx="14311" formatCode="0.00">
                  <c:v>#N/A</c:v>
                </c:pt>
                <c:pt idx="14312" formatCode="0.00">
                  <c:v>#N/A</c:v>
                </c:pt>
                <c:pt idx="14313" formatCode="0.00">
                  <c:v>#N/A</c:v>
                </c:pt>
                <c:pt idx="14314" formatCode="0.00">
                  <c:v>#N/A</c:v>
                </c:pt>
                <c:pt idx="14315" formatCode="0.00">
                  <c:v>#N/A</c:v>
                </c:pt>
                <c:pt idx="14316" formatCode="0.00">
                  <c:v>#N/A</c:v>
                </c:pt>
                <c:pt idx="14317" formatCode="0.00">
                  <c:v>#N/A</c:v>
                </c:pt>
                <c:pt idx="14318" formatCode="0.00">
                  <c:v>#N/A</c:v>
                </c:pt>
                <c:pt idx="14319" formatCode="0.00">
                  <c:v>#N/A</c:v>
                </c:pt>
                <c:pt idx="14320" formatCode="0.00">
                  <c:v>#N/A</c:v>
                </c:pt>
                <c:pt idx="14321" formatCode="0.00">
                  <c:v>#N/A</c:v>
                </c:pt>
                <c:pt idx="14322" formatCode="0.00">
                  <c:v>#N/A</c:v>
                </c:pt>
                <c:pt idx="14323" formatCode="0.00">
                  <c:v>#N/A</c:v>
                </c:pt>
                <c:pt idx="14324" formatCode="0.00">
                  <c:v>#N/A</c:v>
                </c:pt>
                <c:pt idx="14325" formatCode="0.00">
                  <c:v>#N/A</c:v>
                </c:pt>
                <c:pt idx="14326" formatCode="0.00">
                  <c:v>#N/A</c:v>
                </c:pt>
                <c:pt idx="14327" formatCode="0.00">
                  <c:v>#N/A</c:v>
                </c:pt>
                <c:pt idx="14328" formatCode="0.00">
                  <c:v>#N/A</c:v>
                </c:pt>
                <c:pt idx="14329" formatCode="0.00">
                  <c:v>#N/A</c:v>
                </c:pt>
                <c:pt idx="14330" formatCode="0.00">
                  <c:v>#N/A</c:v>
                </c:pt>
                <c:pt idx="14331" formatCode="0.00">
                  <c:v>#N/A</c:v>
                </c:pt>
                <c:pt idx="14332" formatCode="0.00">
                  <c:v>#N/A</c:v>
                </c:pt>
                <c:pt idx="14333" formatCode="0.00">
                  <c:v>#N/A</c:v>
                </c:pt>
                <c:pt idx="14334" formatCode="0.00">
                  <c:v>#N/A</c:v>
                </c:pt>
                <c:pt idx="14335" formatCode="0.00">
                  <c:v>#N/A</c:v>
                </c:pt>
                <c:pt idx="14336" formatCode="0.00">
                  <c:v>#N/A</c:v>
                </c:pt>
                <c:pt idx="14337" formatCode="0.00">
                  <c:v>#N/A</c:v>
                </c:pt>
                <c:pt idx="14338" formatCode="0.00">
                  <c:v>#N/A</c:v>
                </c:pt>
                <c:pt idx="14339" formatCode="0.00">
                  <c:v>#N/A</c:v>
                </c:pt>
                <c:pt idx="14340" formatCode="0.00">
                  <c:v>#N/A</c:v>
                </c:pt>
                <c:pt idx="14341" formatCode="0.00">
                  <c:v>#N/A</c:v>
                </c:pt>
                <c:pt idx="14342" formatCode="0.00">
                  <c:v>#N/A</c:v>
                </c:pt>
                <c:pt idx="14343" formatCode="0.00">
                  <c:v>#N/A</c:v>
                </c:pt>
                <c:pt idx="14344" formatCode="0.00">
                  <c:v>#N/A</c:v>
                </c:pt>
                <c:pt idx="14345" formatCode="0.00">
                  <c:v>#N/A</c:v>
                </c:pt>
                <c:pt idx="14346" formatCode="0.00">
                  <c:v>#N/A</c:v>
                </c:pt>
                <c:pt idx="14347" formatCode="0.00">
                  <c:v>#N/A</c:v>
                </c:pt>
                <c:pt idx="14348" formatCode="0.00">
                  <c:v>#N/A</c:v>
                </c:pt>
                <c:pt idx="14349" formatCode="0.00">
                  <c:v>#N/A</c:v>
                </c:pt>
                <c:pt idx="14350" formatCode="0.00">
                  <c:v>#N/A</c:v>
                </c:pt>
                <c:pt idx="14351" formatCode="0.00">
                  <c:v>#N/A</c:v>
                </c:pt>
                <c:pt idx="14352" formatCode="0.00">
                  <c:v>#N/A</c:v>
                </c:pt>
                <c:pt idx="14353" formatCode="0.00">
                  <c:v>#N/A</c:v>
                </c:pt>
                <c:pt idx="14354" formatCode="0.00">
                  <c:v>#N/A</c:v>
                </c:pt>
                <c:pt idx="14355" formatCode="0.00">
                  <c:v>#N/A</c:v>
                </c:pt>
                <c:pt idx="14356" formatCode="0.00">
                  <c:v>#N/A</c:v>
                </c:pt>
                <c:pt idx="14357" formatCode="0.00">
                  <c:v>#N/A</c:v>
                </c:pt>
                <c:pt idx="14358" formatCode="0.00">
                  <c:v>#N/A</c:v>
                </c:pt>
                <c:pt idx="14359" formatCode="0.00">
                  <c:v>#N/A</c:v>
                </c:pt>
                <c:pt idx="14360" formatCode="0.00">
                  <c:v>#N/A</c:v>
                </c:pt>
                <c:pt idx="14361" formatCode="0.00">
                  <c:v>#N/A</c:v>
                </c:pt>
                <c:pt idx="14362" formatCode="0.00">
                  <c:v>#N/A</c:v>
                </c:pt>
                <c:pt idx="14363" formatCode="0.00">
                  <c:v>#N/A</c:v>
                </c:pt>
                <c:pt idx="14364" formatCode="0.00">
                  <c:v>#N/A</c:v>
                </c:pt>
                <c:pt idx="14365" formatCode="0.00">
                  <c:v>#N/A</c:v>
                </c:pt>
                <c:pt idx="14366" formatCode="0.00">
                  <c:v>#N/A</c:v>
                </c:pt>
                <c:pt idx="14367" formatCode="0.00">
                  <c:v>#N/A</c:v>
                </c:pt>
                <c:pt idx="14368" formatCode="0.00">
                  <c:v>#N/A</c:v>
                </c:pt>
                <c:pt idx="14369" formatCode="0.00">
                  <c:v>#N/A</c:v>
                </c:pt>
                <c:pt idx="14370" formatCode="0.00">
                  <c:v>#N/A</c:v>
                </c:pt>
                <c:pt idx="14371" formatCode="0.00">
                  <c:v>#N/A</c:v>
                </c:pt>
                <c:pt idx="14372" formatCode="0.00">
                  <c:v>#N/A</c:v>
                </c:pt>
                <c:pt idx="14373" formatCode="0.00">
                  <c:v>#N/A</c:v>
                </c:pt>
                <c:pt idx="14374" formatCode="0.00">
                  <c:v>#N/A</c:v>
                </c:pt>
                <c:pt idx="14375" formatCode="0.00">
                  <c:v>#N/A</c:v>
                </c:pt>
                <c:pt idx="14376" formatCode="0.00">
                  <c:v>#N/A</c:v>
                </c:pt>
                <c:pt idx="14377" formatCode="0.00">
                  <c:v>#N/A</c:v>
                </c:pt>
                <c:pt idx="14378" formatCode="0.00">
                  <c:v>#N/A</c:v>
                </c:pt>
                <c:pt idx="14379" formatCode="0.00">
                  <c:v>#N/A</c:v>
                </c:pt>
                <c:pt idx="14380" formatCode="0.00">
                  <c:v>#N/A</c:v>
                </c:pt>
                <c:pt idx="14381" formatCode="0.00">
                  <c:v>#N/A</c:v>
                </c:pt>
                <c:pt idx="14382" formatCode="0.00">
                  <c:v>#N/A</c:v>
                </c:pt>
                <c:pt idx="14383" formatCode="0.00">
                  <c:v>#N/A</c:v>
                </c:pt>
                <c:pt idx="14384" formatCode="0.00">
                  <c:v>#N/A</c:v>
                </c:pt>
                <c:pt idx="14385" formatCode="0.00">
                  <c:v>#N/A</c:v>
                </c:pt>
                <c:pt idx="14386" formatCode="0.00">
                  <c:v>#N/A</c:v>
                </c:pt>
                <c:pt idx="14387" formatCode="0.00">
                  <c:v>#N/A</c:v>
                </c:pt>
                <c:pt idx="14388" formatCode="0.00">
                  <c:v>#N/A</c:v>
                </c:pt>
                <c:pt idx="14389" formatCode="0.00">
                  <c:v>#N/A</c:v>
                </c:pt>
                <c:pt idx="14390" formatCode="0.00">
                  <c:v>#N/A</c:v>
                </c:pt>
                <c:pt idx="14391" formatCode="0.00">
                  <c:v>#N/A</c:v>
                </c:pt>
                <c:pt idx="14392" formatCode="0.00">
                  <c:v>#N/A</c:v>
                </c:pt>
                <c:pt idx="14393" formatCode="0.00">
                  <c:v>#N/A</c:v>
                </c:pt>
                <c:pt idx="14394" formatCode="0.00">
                  <c:v>#N/A</c:v>
                </c:pt>
                <c:pt idx="14395" formatCode="0.00">
                  <c:v>#N/A</c:v>
                </c:pt>
                <c:pt idx="14396" formatCode="0.00">
                  <c:v>#N/A</c:v>
                </c:pt>
                <c:pt idx="14397" formatCode="0.00">
                  <c:v>#N/A</c:v>
                </c:pt>
                <c:pt idx="14398" formatCode="0.00">
                  <c:v>#N/A</c:v>
                </c:pt>
                <c:pt idx="14399" formatCode="0.00">
                  <c:v>#N/A</c:v>
                </c:pt>
                <c:pt idx="14400" formatCode="0.00">
                  <c:v>#N/A</c:v>
                </c:pt>
                <c:pt idx="14401" formatCode="0.00">
                  <c:v>#N/A</c:v>
                </c:pt>
                <c:pt idx="14402" formatCode="0.00">
                  <c:v>#N/A</c:v>
                </c:pt>
                <c:pt idx="14403" formatCode="0.00">
                  <c:v>#N/A</c:v>
                </c:pt>
                <c:pt idx="14404" formatCode="0.00">
                  <c:v>#N/A</c:v>
                </c:pt>
                <c:pt idx="14405" formatCode="0.00">
                  <c:v>#N/A</c:v>
                </c:pt>
                <c:pt idx="14406" formatCode="0.00">
                  <c:v>#N/A</c:v>
                </c:pt>
                <c:pt idx="14407" formatCode="0.00">
                  <c:v>#N/A</c:v>
                </c:pt>
                <c:pt idx="14408" formatCode="0.00">
                  <c:v>#N/A</c:v>
                </c:pt>
                <c:pt idx="14409" formatCode="0.00">
                  <c:v>#N/A</c:v>
                </c:pt>
                <c:pt idx="14410" formatCode="0.00">
                  <c:v>#N/A</c:v>
                </c:pt>
                <c:pt idx="14411" formatCode="0.00">
                  <c:v>#N/A</c:v>
                </c:pt>
                <c:pt idx="14412" formatCode="0.00">
                  <c:v>#N/A</c:v>
                </c:pt>
                <c:pt idx="14413" formatCode="0.00">
                  <c:v>#N/A</c:v>
                </c:pt>
                <c:pt idx="14414" formatCode="0.00">
                  <c:v>#N/A</c:v>
                </c:pt>
                <c:pt idx="14415" formatCode="0.00">
                  <c:v>#N/A</c:v>
                </c:pt>
                <c:pt idx="14416" formatCode="0.00">
                  <c:v>#N/A</c:v>
                </c:pt>
                <c:pt idx="14417" formatCode="0.00">
                  <c:v>#N/A</c:v>
                </c:pt>
                <c:pt idx="14418" formatCode="0.00">
                  <c:v>#N/A</c:v>
                </c:pt>
                <c:pt idx="14419" formatCode="0.00">
                  <c:v>#N/A</c:v>
                </c:pt>
                <c:pt idx="14420" formatCode="0.00">
                  <c:v>#N/A</c:v>
                </c:pt>
                <c:pt idx="14421" formatCode="0.00">
                  <c:v>#N/A</c:v>
                </c:pt>
                <c:pt idx="14422" formatCode="0.00">
                  <c:v>#N/A</c:v>
                </c:pt>
                <c:pt idx="14423" formatCode="0.00">
                  <c:v>#N/A</c:v>
                </c:pt>
                <c:pt idx="14424" formatCode="0.00">
                  <c:v>#N/A</c:v>
                </c:pt>
                <c:pt idx="14425" formatCode="0.00">
                  <c:v>#N/A</c:v>
                </c:pt>
                <c:pt idx="14426" formatCode="0.00">
                  <c:v>#N/A</c:v>
                </c:pt>
                <c:pt idx="14427" formatCode="0.00">
                  <c:v>#N/A</c:v>
                </c:pt>
                <c:pt idx="14428" formatCode="0.00">
                  <c:v>#N/A</c:v>
                </c:pt>
                <c:pt idx="14429" formatCode="0.00">
                  <c:v>#N/A</c:v>
                </c:pt>
                <c:pt idx="14430" formatCode="0.00">
                  <c:v>#N/A</c:v>
                </c:pt>
                <c:pt idx="14431" formatCode="0.00">
                  <c:v>#N/A</c:v>
                </c:pt>
                <c:pt idx="14432" formatCode="0.00">
                  <c:v>#N/A</c:v>
                </c:pt>
                <c:pt idx="14433" formatCode="0.00">
                  <c:v>#N/A</c:v>
                </c:pt>
                <c:pt idx="14434" formatCode="0.00">
                  <c:v>#N/A</c:v>
                </c:pt>
                <c:pt idx="14435" formatCode="0.00">
                  <c:v>#N/A</c:v>
                </c:pt>
                <c:pt idx="14436" formatCode="0.00">
                  <c:v>#N/A</c:v>
                </c:pt>
                <c:pt idx="14437" formatCode="0.00">
                  <c:v>#N/A</c:v>
                </c:pt>
                <c:pt idx="14438" formatCode="0.00">
                  <c:v>#N/A</c:v>
                </c:pt>
                <c:pt idx="14439" formatCode="0.00">
                  <c:v>#N/A</c:v>
                </c:pt>
                <c:pt idx="14440" formatCode="0.00">
                  <c:v>#N/A</c:v>
                </c:pt>
                <c:pt idx="14441" formatCode="0.00">
                  <c:v>#N/A</c:v>
                </c:pt>
                <c:pt idx="14442" formatCode="0.00">
                  <c:v>#N/A</c:v>
                </c:pt>
                <c:pt idx="14443" formatCode="0.00">
                  <c:v>#N/A</c:v>
                </c:pt>
                <c:pt idx="14444" formatCode="0.00">
                  <c:v>#N/A</c:v>
                </c:pt>
                <c:pt idx="14445" formatCode="0.00">
                  <c:v>#N/A</c:v>
                </c:pt>
                <c:pt idx="14446" formatCode="0.00">
                  <c:v>#N/A</c:v>
                </c:pt>
                <c:pt idx="14447" formatCode="0.00">
                  <c:v>#N/A</c:v>
                </c:pt>
                <c:pt idx="14448" formatCode="0.00">
                  <c:v>#N/A</c:v>
                </c:pt>
                <c:pt idx="14449" formatCode="0.00">
                  <c:v>#N/A</c:v>
                </c:pt>
                <c:pt idx="14450" formatCode="0.00">
                  <c:v>#N/A</c:v>
                </c:pt>
                <c:pt idx="14451" formatCode="0.00">
                  <c:v>#N/A</c:v>
                </c:pt>
                <c:pt idx="14452" formatCode="0.00">
                  <c:v>#N/A</c:v>
                </c:pt>
                <c:pt idx="14453" formatCode="0.00">
                  <c:v>#N/A</c:v>
                </c:pt>
                <c:pt idx="14454" formatCode="0.00">
                  <c:v>#N/A</c:v>
                </c:pt>
                <c:pt idx="14455" formatCode="0.00">
                  <c:v>#N/A</c:v>
                </c:pt>
                <c:pt idx="14456" formatCode="0.00">
                  <c:v>#N/A</c:v>
                </c:pt>
                <c:pt idx="14457" formatCode="0.00">
                  <c:v>#N/A</c:v>
                </c:pt>
                <c:pt idx="14458" formatCode="0.00">
                  <c:v>#N/A</c:v>
                </c:pt>
                <c:pt idx="14459" formatCode="0.00">
                  <c:v>#N/A</c:v>
                </c:pt>
                <c:pt idx="14460" formatCode="0.00">
                  <c:v>#N/A</c:v>
                </c:pt>
                <c:pt idx="14461" formatCode="0.00">
                  <c:v>#N/A</c:v>
                </c:pt>
                <c:pt idx="14462" formatCode="0.00">
                  <c:v>#N/A</c:v>
                </c:pt>
                <c:pt idx="14463" formatCode="0.00">
                  <c:v>#N/A</c:v>
                </c:pt>
                <c:pt idx="14464" formatCode="0.00">
                  <c:v>#N/A</c:v>
                </c:pt>
                <c:pt idx="14465" formatCode="0.00">
                  <c:v>#N/A</c:v>
                </c:pt>
                <c:pt idx="14466" formatCode="0.00">
                  <c:v>#N/A</c:v>
                </c:pt>
                <c:pt idx="14467" formatCode="0.00">
                  <c:v>#N/A</c:v>
                </c:pt>
                <c:pt idx="14468" formatCode="0.00">
                  <c:v>#N/A</c:v>
                </c:pt>
                <c:pt idx="14469" formatCode="0.00">
                  <c:v>#N/A</c:v>
                </c:pt>
                <c:pt idx="14470" formatCode="0.00">
                  <c:v>#N/A</c:v>
                </c:pt>
                <c:pt idx="14471" formatCode="0.00">
                  <c:v>#N/A</c:v>
                </c:pt>
                <c:pt idx="14472" formatCode="0.00">
                  <c:v>#N/A</c:v>
                </c:pt>
                <c:pt idx="14473" formatCode="0.00">
                  <c:v>#N/A</c:v>
                </c:pt>
                <c:pt idx="14474" formatCode="0.00">
                  <c:v>#N/A</c:v>
                </c:pt>
                <c:pt idx="14475" formatCode="0.00">
                  <c:v>#N/A</c:v>
                </c:pt>
                <c:pt idx="14476" formatCode="0.00">
                  <c:v>#N/A</c:v>
                </c:pt>
                <c:pt idx="14477" formatCode="0.00">
                  <c:v>#N/A</c:v>
                </c:pt>
                <c:pt idx="14478" formatCode="0.00">
                  <c:v>#N/A</c:v>
                </c:pt>
                <c:pt idx="14479" formatCode="0.00">
                  <c:v>#N/A</c:v>
                </c:pt>
                <c:pt idx="14480" formatCode="0.00">
                  <c:v>#N/A</c:v>
                </c:pt>
                <c:pt idx="14481" formatCode="0.00">
                  <c:v>#N/A</c:v>
                </c:pt>
                <c:pt idx="14482" formatCode="0.00">
                  <c:v>#N/A</c:v>
                </c:pt>
                <c:pt idx="14483" formatCode="0.00">
                  <c:v>#N/A</c:v>
                </c:pt>
                <c:pt idx="14484" formatCode="0.00">
                  <c:v>#N/A</c:v>
                </c:pt>
                <c:pt idx="14485" formatCode="0.00">
                  <c:v>#N/A</c:v>
                </c:pt>
                <c:pt idx="14486" formatCode="0.00">
                  <c:v>#N/A</c:v>
                </c:pt>
                <c:pt idx="14487" formatCode="0.00">
                  <c:v>#N/A</c:v>
                </c:pt>
                <c:pt idx="14488" formatCode="0.00">
                  <c:v>#N/A</c:v>
                </c:pt>
                <c:pt idx="14489" formatCode="0.00">
                  <c:v>#N/A</c:v>
                </c:pt>
                <c:pt idx="14490" formatCode="0.00">
                  <c:v>#N/A</c:v>
                </c:pt>
                <c:pt idx="14491" formatCode="0.00">
                  <c:v>#N/A</c:v>
                </c:pt>
                <c:pt idx="14492" formatCode="0.00">
                  <c:v>#N/A</c:v>
                </c:pt>
                <c:pt idx="14493" formatCode="0.00">
                  <c:v>#N/A</c:v>
                </c:pt>
                <c:pt idx="14494" formatCode="0.00">
                  <c:v>#N/A</c:v>
                </c:pt>
                <c:pt idx="14495" formatCode="0.00">
                  <c:v>#N/A</c:v>
                </c:pt>
                <c:pt idx="14496" formatCode="0.00">
                  <c:v>#N/A</c:v>
                </c:pt>
                <c:pt idx="14497" formatCode="0.00">
                  <c:v>#N/A</c:v>
                </c:pt>
                <c:pt idx="14498" formatCode="0.00">
                  <c:v>#N/A</c:v>
                </c:pt>
                <c:pt idx="14499" formatCode="0.00">
                  <c:v>#N/A</c:v>
                </c:pt>
                <c:pt idx="14500" formatCode="0.00">
                  <c:v>#N/A</c:v>
                </c:pt>
                <c:pt idx="14501" formatCode="0.00">
                  <c:v>#N/A</c:v>
                </c:pt>
                <c:pt idx="14502" formatCode="0.00">
                  <c:v>#N/A</c:v>
                </c:pt>
                <c:pt idx="14503" formatCode="0.00">
                  <c:v>#N/A</c:v>
                </c:pt>
                <c:pt idx="14504" formatCode="0.00">
                  <c:v>#N/A</c:v>
                </c:pt>
                <c:pt idx="14505" formatCode="0.00">
                  <c:v>#N/A</c:v>
                </c:pt>
                <c:pt idx="14506" formatCode="0.00">
                  <c:v>#N/A</c:v>
                </c:pt>
                <c:pt idx="14507" formatCode="0.00">
                  <c:v>#N/A</c:v>
                </c:pt>
                <c:pt idx="14508" formatCode="0.00">
                  <c:v>#N/A</c:v>
                </c:pt>
                <c:pt idx="14509" formatCode="0.00">
                  <c:v>#N/A</c:v>
                </c:pt>
                <c:pt idx="14510" formatCode="0.00">
                  <c:v>#N/A</c:v>
                </c:pt>
                <c:pt idx="14511" formatCode="0.00">
                  <c:v>#N/A</c:v>
                </c:pt>
                <c:pt idx="14512" formatCode="0.00">
                  <c:v>#N/A</c:v>
                </c:pt>
                <c:pt idx="14513" formatCode="0.00">
                  <c:v>#N/A</c:v>
                </c:pt>
                <c:pt idx="14514" formatCode="0.00">
                  <c:v>#N/A</c:v>
                </c:pt>
                <c:pt idx="14515" formatCode="0.00">
                  <c:v>#N/A</c:v>
                </c:pt>
                <c:pt idx="14516" formatCode="0.00">
                  <c:v>#N/A</c:v>
                </c:pt>
                <c:pt idx="14517" formatCode="0.00">
                  <c:v>#N/A</c:v>
                </c:pt>
                <c:pt idx="14518" formatCode="0.00">
                  <c:v>#N/A</c:v>
                </c:pt>
                <c:pt idx="14519" formatCode="0.00">
                  <c:v>#N/A</c:v>
                </c:pt>
                <c:pt idx="14520" formatCode="0.00">
                  <c:v>#N/A</c:v>
                </c:pt>
                <c:pt idx="14521" formatCode="0.00">
                  <c:v>#N/A</c:v>
                </c:pt>
                <c:pt idx="14522" formatCode="0.00">
                  <c:v>#N/A</c:v>
                </c:pt>
                <c:pt idx="14523" formatCode="0.00">
                  <c:v>#N/A</c:v>
                </c:pt>
                <c:pt idx="14524" formatCode="0.00">
                  <c:v>#N/A</c:v>
                </c:pt>
                <c:pt idx="14525" formatCode="0.00">
                  <c:v>#N/A</c:v>
                </c:pt>
                <c:pt idx="14526" formatCode="0.00">
                  <c:v>#N/A</c:v>
                </c:pt>
                <c:pt idx="14527" formatCode="0.00">
                  <c:v>#N/A</c:v>
                </c:pt>
                <c:pt idx="14528" formatCode="0.00">
                  <c:v>#N/A</c:v>
                </c:pt>
                <c:pt idx="14529" formatCode="0.00">
                  <c:v>#N/A</c:v>
                </c:pt>
                <c:pt idx="14530" formatCode="0.00">
                  <c:v>#N/A</c:v>
                </c:pt>
                <c:pt idx="14531" formatCode="0.00">
                  <c:v>#N/A</c:v>
                </c:pt>
                <c:pt idx="14532" formatCode="0.00">
                  <c:v>#N/A</c:v>
                </c:pt>
                <c:pt idx="14533" formatCode="0.00">
                  <c:v>#N/A</c:v>
                </c:pt>
                <c:pt idx="14534" formatCode="0.00">
                  <c:v>#N/A</c:v>
                </c:pt>
                <c:pt idx="14535" formatCode="0.00">
                  <c:v>#N/A</c:v>
                </c:pt>
                <c:pt idx="14536" formatCode="0.00">
                  <c:v>#N/A</c:v>
                </c:pt>
                <c:pt idx="14537" formatCode="0.00">
                  <c:v>#N/A</c:v>
                </c:pt>
                <c:pt idx="14538" formatCode="0.00">
                  <c:v>#N/A</c:v>
                </c:pt>
                <c:pt idx="14539" formatCode="0.00">
                  <c:v>#N/A</c:v>
                </c:pt>
                <c:pt idx="14540" formatCode="0.00">
                  <c:v>#N/A</c:v>
                </c:pt>
                <c:pt idx="14541" formatCode="0.00">
                  <c:v>#N/A</c:v>
                </c:pt>
                <c:pt idx="14542" formatCode="0.00">
                  <c:v>#N/A</c:v>
                </c:pt>
                <c:pt idx="14543" formatCode="0.00">
                  <c:v>#N/A</c:v>
                </c:pt>
                <c:pt idx="14544" formatCode="0.00">
                  <c:v>#N/A</c:v>
                </c:pt>
                <c:pt idx="14545" formatCode="0.00">
                  <c:v>#N/A</c:v>
                </c:pt>
                <c:pt idx="14546" formatCode="0.00">
                  <c:v>#N/A</c:v>
                </c:pt>
                <c:pt idx="14547" formatCode="0.00">
                  <c:v>#N/A</c:v>
                </c:pt>
                <c:pt idx="14548" formatCode="0.00">
                  <c:v>#N/A</c:v>
                </c:pt>
                <c:pt idx="14549" formatCode="0.00">
                  <c:v>#N/A</c:v>
                </c:pt>
                <c:pt idx="14550" formatCode="0.00">
                  <c:v>#N/A</c:v>
                </c:pt>
                <c:pt idx="14551" formatCode="0.00">
                  <c:v>#N/A</c:v>
                </c:pt>
                <c:pt idx="14552" formatCode="0.00">
                  <c:v>#N/A</c:v>
                </c:pt>
                <c:pt idx="14553" formatCode="0.00">
                  <c:v>#N/A</c:v>
                </c:pt>
                <c:pt idx="14554" formatCode="0.00">
                  <c:v>#N/A</c:v>
                </c:pt>
                <c:pt idx="14555" formatCode="0.00">
                  <c:v>#N/A</c:v>
                </c:pt>
                <c:pt idx="14556" formatCode="0.00">
                  <c:v>#N/A</c:v>
                </c:pt>
                <c:pt idx="14557" formatCode="0.00">
                  <c:v>#N/A</c:v>
                </c:pt>
                <c:pt idx="14558" formatCode="0.00">
                  <c:v>#N/A</c:v>
                </c:pt>
                <c:pt idx="14559" formatCode="0.00">
                  <c:v>#N/A</c:v>
                </c:pt>
                <c:pt idx="14560" formatCode="0.00">
                  <c:v>#N/A</c:v>
                </c:pt>
                <c:pt idx="14561" formatCode="0.00">
                  <c:v>#N/A</c:v>
                </c:pt>
                <c:pt idx="14562" formatCode="0.00">
                  <c:v>#N/A</c:v>
                </c:pt>
                <c:pt idx="14563" formatCode="0.00">
                  <c:v>#N/A</c:v>
                </c:pt>
                <c:pt idx="14564" formatCode="0.00">
                  <c:v>#N/A</c:v>
                </c:pt>
                <c:pt idx="14565" formatCode="0.00">
                  <c:v>#N/A</c:v>
                </c:pt>
                <c:pt idx="14566" formatCode="0.00">
                  <c:v>#N/A</c:v>
                </c:pt>
                <c:pt idx="14567" formatCode="0.00">
                  <c:v>#N/A</c:v>
                </c:pt>
                <c:pt idx="14568" formatCode="0.00">
                  <c:v>#N/A</c:v>
                </c:pt>
                <c:pt idx="14569" formatCode="0.00">
                  <c:v>#N/A</c:v>
                </c:pt>
                <c:pt idx="14570" formatCode="0.00">
                  <c:v>#N/A</c:v>
                </c:pt>
                <c:pt idx="14571" formatCode="0.00">
                  <c:v>#N/A</c:v>
                </c:pt>
                <c:pt idx="14572" formatCode="0.00">
                  <c:v>#N/A</c:v>
                </c:pt>
                <c:pt idx="14573" formatCode="0.00">
                  <c:v>#N/A</c:v>
                </c:pt>
                <c:pt idx="14574" formatCode="0.00">
                  <c:v>#N/A</c:v>
                </c:pt>
                <c:pt idx="14575" formatCode="0.00">
                  <c:v>#N/A</c:v>
                </c:pt>
                <c:pt idx="14576" formatCode="0.00">
                  <c:v>#N/A</c:v>
                </c:pt>
                <c:pt idx="14577" formatCode="0.00">
                  <c:v>#N/A</c:v>
                </c:pt>
                <c:pt idx="14578" formatCode="0.00">
                  <c:v>#N/A</c:v>
                </c:pt>
                <c:pt idx="14579" formatCode="0.00">
                  <c:v>#N/A</c:v>
                </c:pt>
                <c:pt idx="14580" formatCode="0.00">
                  <c:v>#N/A</c:v>
                </c:pt>
                <c:pt idx="14581" formatCode="0.00">
                  <c:v>#N/A</c:v>
                </c:pt>
                <c:pt idx="14582" formatCode="0.00">
                  <c:v>#N/A</c:v>
                </c:pt>
                <c:pt idx="14583" formatCode="0.00">
                  <c:v>#N/A</c:v>
                </c:pt>
                <c:pt idx="14584" formatCode="0.00">
                  <c:v>#N/A</c:v>
                </c:pt>
                <c:pt idx="14585" formatCode="0.00">
                  <c:v>#N/A</c:v>
                </c:pt>
                <c:pt idx="14586" formatCode="0.00">
                  <c:v>#N/A</c:v>
                </c:pt>
                <c:pt idx="14587" formatCode="0.00">
                  <c:v>#N/A</c:v>
                </c:pt>
                <c:pt idx="14588" formatCode="0.00">
                  <c:v>#N/A</c:v>
                </c:pt>
                <c:pt idx="14589" formatCode="0.00">
                  <c:v>#N/A</c:v>
                </c:pt>
                <c:pt idx="14590" formatCode="0.00">
                  <c:v>#N/A</c:v>
                </c:pt>
                <c:pt idx="14591" formatCode="0.00">
                  <c:v>#N/A</c:v>
                </c:pt>
                <c:pt idx="14592" formatCode="0.00">
                  <c:v>#N/A</c:v>
                </c:pt>
                <c:pt idx="14593" formatCode="0.00">
                  <c:v>#N/A</c:v>
                </c:pt>
                <c:pt idx="14594" formatCode="0.00">
                  <c:v>#N/A</c:v>
                </c:pt>
                <c:pt idx="14595" formatCode="0.00">
                  <c:v>#N/A</c:v>
                </c:pt>
                <c:pt idx="14596" formatCode="0.00">
                  <c:v>#N/A</c:v>
                </c:pt>
                <c:pt idx="14597" formatCode="0.00">
                  <c:v>#N/A</c:v>
                </c:pt>
                <c:pt idx="14598" formatCode="0.00">
                  <c:v>#N/A</c:v>
                </c:pt>
                <c:pt idx="14599" formatCode="0.00">
                  <c:v>#N/A</c:v>
                </c:pt>
                <c:pt idx="14600" formatCode="0.00">
                  <c:v>#N/A</c:v>
                </c:pt>
                <c:pt idx="14601" formatCode="0.00">
                  <c:v>#N/A</c:v>
                </c:pt>
                <c:pt idx="14602" formatCode="0.00">
                  <c:v>#N/A</c:v>
                </c:pt>
                <c:pt idx="14603" formatCode="0.00">
                  <c:v>#N/A</c:v>
                </c:pt>
                <c:pt idx="14604" formatCode="0.00">
                  <c:v>#N/A</c:v>
                </c:pt>
                <c:pt idx="14605" formatCode="0.00">
                  <c:v>#N/A</c:v>
                </c:pt>
                <c:pt idx="14606" formatCode="0.00">
                  <c:v>#N/A</c:v>
                </c:pt>
                <c:pt idx="14607" formatCode="0.00">
                  <c:v>#N/A</c:v>
                </c:pt>
                <c:pt idx="14608" formatCode="0.00">
                  <c:v>#N/A</c:v>
                </c:pt>
                <c:pt idx="14609" formatCode="0.00">
                  <c:v>#N/A</c:v>
                </c:pt>
                <c:pt idx="14610" formatCode="0.00">
                  <c:v>#N/A</c:v>
                </c:pt>
                <c:pt idx="14611" formatCode="0.00">
                  <c:v>#N/A</c:v>
                </c:pt>
                <c:pt idx="14612" formatCode="0.00">
                  <c:v>#N/A</c:v>
                </c:pt>
                <c:pt idx="14613" formatCode="0.00">
                  <c:v>#N/A</c:v>
                </c:pt>
                <c:pt idx="14614" formatCode="0.00">
                  <c:v>#N/A</c:v>
                </c:pt>
                <c:pt idx="14615" formatCode="0.00">
                  <c:v>#N/A</c:v>
                </c:pt>
                <c:pt idx="14616" formatCode="0.00">
                  <c:v>#N/A</c:v>
                </c:pt>
                <c:pt idx="14617" formatCode="0.00">
                  <c:v>#N/A</c:v>
                </c:pt>
                <c:pt idx="14618" formatCode="0.00">
                  <c:v>#N/A</c:v>
                </c:pt>
                <c:pt idx="14619" formatCode="0.00">
                  <c:v>#N/A</c:v>
                </c:pt>
                <c:pt idx="14620" formatCode="0.00">
                  <c:v>#N/A</c:v>
                </c:pt>
                <c:pt idx="14621" formatCode="0.00">
                  <c:v>#N/A</c:v>
                </c:pt>
                <c:pt idx="14622" formatCode="0.00">
                  <c:v>#N/A</c:v>
                </c:pt>
                <c:pt idx="14623" formatCode="0.00">
                  <c:v>#N/A</c:v>
                </c:pt>
                <c:pt idx="14624" formatCode="0.00">
                  <c:v>#N/A</c:v>
                </c:pt>
                <c:pt idx="14625" formatCode="0.00">
                  <c:v>#N/A</c:v>
                </c:pt>
                <c:pt idx="14626" formatCode="0.00">
                  <c:v>#N/A</c:v>
                </c:pt>
                <c:pt idx="14627" formatCode="0.00">
                  <c:v>#N/A</c:v>
                </c:pt>
                <c:pt idx="14628" formatCode="0.00">
                  <c:v>#N/A</c:v>
                </c:pt>
                <c:pt idx="14629" formatCode="0.00">
                  <c:v>#N/A</c:v>
                </c:pt>
                <c:pt idx="14630" formatCode="0.00">
                  <c:v>#N/A</c:v>
                </c:pt>
                <c:pt idx="14631" formatCode="0.00">
                  <c:v>#N/A</c:v>
                </c:pt>
                <c:pt idx="14632" formatCode="0.00">
                  <c:v>#N/A</c:v>
                </c:pt>
                <c:pt idx="14633" formatCode="0.00">
                  <c:v>#N/A</c:v>
                </c:pt>
                <c:pt idx="14634" formatCode="0.00">
                  <c:v>#N/A</c:v>
                </c:pt>
                <c:pt idx="14635" formatCode="0.00">
                  <c:v>#N/A</c:v>
                </c:pt>
                <c:pt idx="14636" formatCode="0.00">
                  <c:v>#N/A</c:v>
                </c:pt>
                <c:pt idx="14637" formatCode="0.00">
                  <c:v>#N/A</c:v>
                </c:pt>
                <c:pt idx="14638" formatCode="0.00">
                  <c:v>#N/A</c:v>
                </c:pt>
                <c:pt idx="14639" formatCode="0.00">
                  <c:v>#N/A</c:v>
                </c:pt>
                <c:pt idx="14640" formatCode="0.00">
                  <c:v>#N/A</c:v>
                </c:pt>
                <c:pt idx="14641" formatCode="0.00">
                  <c:v>#N/A</c:v>
                </c:pt>
                <c:pt idx="14642" formatCode="0.00">
                  <c:v>#N/A</c:v>
                </c:pt>
                <c:pt idx="14643" formatCode="0.00">
                  <c:v>#N/A</c:v>
                </c:pt>
                <c:pt idx="14644" formatCode="0.00">
                  <c:v>#N/A</c:v>
                </c:pt>
                <c:pt idx="14645" formatCode="0.00">
                  <c:v>#N/A</c:v>
                </c:pt>
                <c:pt idx="14646" formatCode="0.00">
                  <c:v>#N/A</c:v>
                </c:pt>
                <c:pt idx="14647" formatCode="0.00">
                  <c:v>#N/A</c:v>
                </c:pt>
                <c:pt idx="14648" formatCode="0.00">
                  <c:v>#N/A</c:v>
                </c:pt>
                <c:pt idx="14649" formatCode="0.00">
                  <c:v>#N/A</c:v>
                </c:pt>
                <c:pt idx="14650" formatCode="0.00">
                  <c:v>#N/A</c:v>
                </c:pt>
                <c:pt idx="14651" formatCode="0.00">
                  <c:v>#N/A</c:v>
                </c:pt>
                <c:pt idx="14652" formatCode="0.00">
                  <c:v>#N/A</c:v>
                </c:pt>
                <c:pt idx="14653" formatCode="0.00">
                  <c:v>#N/A</c:v>
                </c:pt>
                <c:pt idx="14654" formatCode="0.00">
                  <c:v>#N/A</c:v>
                </c:pt>
                <c:pt idx="14655" formatCode="0.00">
                  <c:v>#N/A</c:v>
                </c:pt>
                <c:pt idx="14656" formatCode="0.00">
                  <c:v>#N/A</c:v>
                </c:pt>
                <c:pt idx="14657" formatCode="0.00">
                  <c:v>#N/A</c:v>
                </c:pt>
                <c:pt idx="14658" formatCode="0.00">
                  <c:v>#N/A</c:v>
                </c:pt>
                <c:pt idx="14659" formatCode="0.00">
                  <c:v>#N/A</c:v>
                </c:pt>
                <c:pt idx="14660" formatCode="0.00">
                  <c:v>#N/A</c:v>
                </c:pt>
                <c:pt idx="14661" formatCode="0.00">
                  <c:v>#N/A</c:v>
                </c:pt>
                <c:pt idx="14662" formatCode="0.00">
                  <c:v>#N/A</c:v>
                </c:pt>
                <c:pt idx="14663" formatCode="0.00">
                  <c:v>#N/A</c:v>
                </c:pt>
                <c:pt idx="14664" formatCode="0.00">
                  <c:v>#N/A</c:v>
                </c:pt>
                <c:pt idx="14665" formatCode="0.00">
                  <c:v>#N/A</c:v>
                </c:pt>
                <c:pt idx="14666" formatCode="0.00">
                  <c:v>#N/A</c:v>
                </c:pt>
                <c:pt idx="14667" formatCode="0.00">
                  <c:v>#N/A</c:v>
                </c:pt>
                <c:pt idx="14668" formatCode="0.00">
                  <c:v>#N/A</c:v>
                </c:pt>
                <c:pt idx="14669" formatCode="0.00">
                  <c:v>#N/A</c:v>
                </c:pt>
                <c:pt idx="14670" formatCode="0.00">
                  <c:v>#N/A</c:v>
                </c:pt>
                <c:pt idx="14671" formatCode="0.00">
                  <c:v>#N/A</c:v>
                </c:pt>
                <c:pt idx="14672" formatCode="0.00">
                  <c:v>#N/A</c:v>
                </c:pt>
                <c:pt idx="14673" formatCode="0.00">
                  <c:v>#N/A</c:v>
                </c:pt>
                <c:pt idx="14674" formatCode="0.00">
                  <c:v>#N/A</c:v>
                </c:pt>
                <c:pt idx="14675" formatCode="0.00">
                  <c:v>#N/A</c:v>
                </c:pt>
                <c:pt idx="14676" formatCode="0.00">
                  <c:v>#N/A</c:v>
                </c:pt>
                <c:pt idx="14677" formatCode="0.00">
                  <c:v>#N/A</c:v>
                </c:pt>
                <c:pt idx="14678" formatCode="0.00">
                  <c:v>#N/A</c:v>
                </c:pt>
                <c:pt idx="14679" formatCode="0.00">
                  <c:v>#N/A</c:v>
                </c:pt>
                <c:pt idx="14680" formatCode="0.00">
                  <c:v>#N/A</c:v>
                </c:pt>
                <c:pt idx="14681" formatCode="0.00">
                  <c:v>#N/A</c:v>
                </c:pt>
                <c:pt idx="14682" formatCode="0.00">
                  <c:v>#N/A</c:v>
                </c:pt>
                <c:pt idx="14683" formatCode="0.00">
                  <c:v>#N/A</c:v>
                </c:pt>
                <c:pt idx="14684" formatCode="0.00">
                  <c:v>#N/A</c:v>
                </c:pt>
                <c:pt idx="14685" formatCode="0.00">
                  <c:v>#N/A</c:v>
                </c:pt>
                <c:pt idx="14686" formatCode="0.00">
                  <c:v>#N/A</c:v>
                </c:pt>
                <c:pt idx="14687" formatCode="0.00">
                  <c:v>#N/A</c:v>
                </c:pt>
                <c:pt idx="14688" formatCode="0.00">
                  <c:v>#N/A</c:v>
                </c:pt>
                <c:pt idx="14689" formatCode="0.00">
                  <c:v>#N/A</c:v>
                </c:pt>
                <c:pt idx="14690" formatCode="0.00">
                  <c:v>#N/A</c:v>
                </c:pt>
                <c:pt idx="14691" formatCode="0.00">
                  <c:v>#N/A</c:v>
                </c:pt>
                <c:pt idx="14692" formatCode="0.00">
                  <c:v>#N/A</c:v>
                </c:pt>
                <c:pt idx="14693" formatCode="0.00">
                  <c:v>#N/A</c:v>
                </c:pt>
                <c:pt idx="14694" formatCode="0.00">
                  <c:v>#N/A</c:v>
                </c:pt>
                <c:pt idx="14695" formatCode="0.00">
                  <c:v>#N/A</c:v>
                </c:pt>
                <c:pt idx="14696" formatCode="0.00">
                  <c:v>#N/A</c:v>
                </c:pt>
                <c:pt idx="14697" formatCode="0.00">
                  <c:v>#N/A</c:v>
                </c:pt>
                <c:pt idx="14698" formatCode="0.00">
                  <c:v>#N/A</c:v>
                </c:pt>
                <c:pt idx="14699" formatCode="0.00">
                  <c:v>#N/A</c:v>
                </c:pt>
                <c:pt idx="14700" formatCode="0.00">
                  <c:v>#N/A</c:v>
                </c:pt>
                <c:pt idx="14701" formatCode="0.00">
                  <c:v>#N/A</c:v>
                </c:pt>
                <c:pt idx="14702" formatCode="0.00">
                  <c:v>#N/A</c:v>
                </c:pt>
                <c:pt idx="14703" formatCode="0.00">
                  <c:v>#N/A</c:v>
                </c:pt>
                <c:pt idx="14704" formatCode="0.00">
                  <c:v>#N/A</c:v>
                </c:pt>
                <c:pt idx="14705" formatCode="0.00">
                  <c:v>#N/A</c:v>
                </c:pt>
                <c:pt idx="14706" formatCode="0.00">
                  <c:v>#N/A</c:v>
                </c:pt>
                <c:pt idx="14707" formatCode="0.00">
                  <c:v>#N/A</c:v>
                </c:pt>
                <c:pt idx="14708" formatCode="0.00">
                  <c:v>#N/A</c:v>
                </c:pt>
                <c:pt idx="14709" formatCode="0.00">
                  <c:v>#N/A</c:v>
                </c:pt>
                <c:pt idx="14710" formatCode="0.00">
                  <c:v>#N/A</c:v>
                </c:pt>
                <c:pt idx="14711" formatCode="0.00">
                  <c:v>#N/A</c:v>
                </c:pt>
                <c:pt idx="14712" formatCode="0.00">
                  <c:v>#N/A</c:v>
                </c:pt>
                <c:pt idx="14713" formatCode="0.00">
                  <c:v>#N/A</c:v>
                </c:pt>
                <c:pt idx="14714" formatCode="0.00">
                  <c:v>#N/A</c:v>
                </c:pt>
                <c:pt idx="14715" formatCode="0.00">
                  <c:v>#N/A</c:v>
                </c:pt>
                <c:pt idx="14716" formatCode="0.00">
                  <c:v>#N/A</c:v>
                </c:pt>
                <c:pt idx="14717" formatCode="0.00">
                  <c:v>#N/A</c:v>
                </c:pt>
                <c:pt idx="14718" formatCode="0.00">
                  <c:v>#N/A</c:v>
                </c:pt>
                <c:pt idx="14719" formatCode="0.00">
                  <c:v>#N/A</c:v>
                </c:pt>
                <c:pt idx="14720" formatCode="0.00">
                  <c:v>#N/A</c:v>
                </c:pt>
                <c:pt idx="14721" formatCode="0.00">
                  <c:v>#N/A</c:v>
                </c:pt>
                <c:pt idx="14722" formatCode="0.00">
                  <c:v>#N/A</c:v>
                </c:pt>
                <c:pt idx="14723" formatCode="0.00">
                  <c:v>#N/A</c:v>
                </c:pt>
                <c:pt idx="14724" formatCode="0.00">
                  <c:v>#N/A</c:v>
                </c:pt>
                <c:pt idx="14725" formatCode="0.00">
                  <c:v>#N/A</c:v>
                </c:pt>
                <c:pt idx="14726" formatCode="0.00">
                  <c:v>#N/A</c:v>
                </c:pt>
                <c:pt idx="14727" formatCode="0.00">
                  <c:v>#N/A</c:v>
                </c:pt>
                <c:pt idx="14728" formatCode="0.00">
                  <c:v>#N/A</c:v>
                </c:pt>
                <c:pt idx="14729" formatCode="0.00">
                  <c:v>#N/A</c:v>
                </c:pt>
                <c:pt idx="14730" formatCode="0.00">
                  <c:v>#N/A</c:v>
                </c:pt>
                <c:pt idx="14731" formatCode="0.00">
                  <c:v>#N/A</c:v>
                </c:pt>
                <c:pt idx="14732" formatCode="0.00">
                  <c:v>#N/A</c:v>
                </c:pt>
                <c:pt idx="14733" formatCode="0.00">
                  <c:v>#N/A</c:v>
                </c:pt>
                <c:pt idx="14734" formatCode="0.00">
                  <c:v>#N/A</c:v>
                </c:pt>
                <c:pt idx="14735" formatCode="0.00">
                  <c:v>#N/A</c:v>
                </c:pt>
                <c:pt idx="14736" formatCode="0.00">
                  <c:v>#N/A</c:v>
                </c:pt>
                <c:pt idx="14737" formatCode="0.00">
                  <c:v>#N/A</c:v>
                </c:pt>
                <c:pt idx="14738" formatCode="0.00">
                  <c:v>#N/A</c:v>
                </c:pt>
                <c:pt idx="14739" formatCode="0.00">
                  <c:v>#N/A</c:v>
                </c:pt>
                <c:pt idx="14740" formatCode="0.00">
                  <c:v>#N/A</c:v>
                </c:pt>
                <c:pt idx="14741" formatCode="0.00">
                  <c:v>#N/A</c:v>
                </c:pt>
                <c:pt idx="14742" formatCode="0.00">
                  <c:v>#N/A</c:v>
                </c:pt>
                <c:pt idx="14743" formatCode="0.00">
                  <c:v>#N/A</c:v>
                </c:pt>
                <c:pt idx="14744" formatCode="0.00">
                  <c:v>#N/A</c:v>
                </c:pt>
                <c:pt idx="14745" formatCode="0.00">
                  <c:v>#N/A</c:v>
                </c:pt>
                <c:pt idx="14746" formatCode="0.00">
                  <c:v>#N/A</c:v>
                </c:pt>
                <c:pt idx="14747" formatCode="0.00">
                  <c:v>#N/A</c:v>
                </c:pt>
                <c:pt idx="14748" formatCode="0.00">
                  <c:v>#N/A</c:v>
                </c:pt>
                <c:pt idx="14749" formatCode="0.00">
                  <c:v>#N/A</c:v>
                </c:pt>
                <c:pt idx="14750" formatCode="0.00">
                  <c:v>#N/A</c:v>
                </c:pt>
                <c:pt idx="14751" formatCode="0.00">
                  <c:v>#N/A</c:v>
                </c:pt>
                <c:pt idx="14752" formatCode="0.00">
                  <c:v>#N/A</c:v>
                </c:pt>
                <c:pt idx="14753" formatCode="0.00">
                  <c:v>#N/A</c:v>
                </c:pt>
                <c:pt idx="14754" formatCode="0.00">
                  <c:v>#N/A</c:v>
                </c:pt>
                <c:pt idx="14755" formatCode="0.00">
                  <c:v>#N/A</c:v>
                </c:pt>
                <c:pt idx="14756" formatCode="0.00">
                  <c:v>#N/A</c:v>
                </c:pt>
                <c:pt idx="14757" formatCode="0.00">
                  <c:v>#N/A</c:v>
                </c:pt>
                <c:pt idx="14758" formatCode="0.00">
                  <c:v>#N/A</c:v>
                </c:pt>
                <c:pt idx="14759" formatCode="0.00">
                  <c:v>#N/A</c:v>
                </c:pt>
                <c:pt idx="14760" formatCode="0.00">
                  <c:v>#N/A</c:v>
                </c:pt>
                <c:pt idx="14761" formatCode="0.00">
                  <c:v>#N/A</c:v>
                </c:pt>
                <c:pt idx="14762" formatCode="0.00">
                  <c:v>#N/A</c:v>
                </c:pt>
                <c:pt idx="14763" formatCode="0.00">
                  <c:v>#N/A</c:v>
                </c:pt>
                <c:pt idx="14764" formatCode="0.00">
                  <c:v>#N/A</c:v>
                </c:pt>
                <c:pt idx="14765" formatCode="0.00">
                  <c:v>#N/A</c:v>
                </c:pt>
                <c:pt idx="14766" formatCode="0.00">
                  <c:v>#N/A</c:v>
                </c:pt>
                <c:pt idx="14767" formatCode="0.00">
                  <c:v>#N/A</c:v>
                </c:pt>
                <c:pt idx="14768" formatCode="0.00">
                  <c:v>#N/A</c:v>
                </c:pt>
                <c:pt idx="14769" formatCode="0.00">
                  <c:v>#N/A</c:v>
                </c:pt>
                <c:pt idx="14770" formatCode="0.00">
                  <c:v>#N/A</c:v>
                </c:pt>
                <c:pt idx="14771" formatCode="0.00">
                  <c:v>#N/A</c:v>
                </c:pt>
                <c:pt idx="14772" formatCode="0.00">
                  <c:v>#N/A</c:v>
                </c:pt>
                <c:pt idx="14773" formatCode="0.00">
                  <c:v>#N/A</c:v>
                </c:pt>
                <c:pt idx="14774" formatCode="0.00">
                  <c:v>#N/A</c:v>
                </c:pt>
                <c:pt idx="14775" formatCode="0.00">
                  <c:v>#N/A</c:v>
                </c:pt>
                <c:pt idx="14776" formatCode="0.00">
                  <c:v>#N/A</c:v>
                </c:pt>
                <c:pt idx="14777" formatCode="0.00">
                  <c:v>#N/A</c:v>
                </c:pt>
                <c:pt idx="14778" formatCode="0.00">
                  <c:v>#N/A</c:v>
                </c:pt>
                <c:pt idx="14779" formatCode="0.00">
                  <c:v>#N/A</c:v>
                </c:pt>
                <c:pt idx="14780" formatCode="0.00">
                  <c:v>#N/A</c:v>
                </c:pt>
                <c:pt idx="14781" formatCode="0.00">
                  <c:v>#N/A</c:v>
                </c:pt>
                <c:pt idx="14782" formatCode="0.00">
                  <c:v>#N/A</c:v>
                </c:pt>
                <c:pt idx="14783" formatCode="0.00">
                  <c:v>#N/A</c:v>
                </c:pt>
                <c:pt idx="14784" formatCode="0.00">
                  <c:v>#N/A</c:v>
                </c:pt>
                <c:pt idx="14785" formatCode="0.00">
                  <c:v>#N/A</c:v>
                </c:pt>
                <c:pt idx="14786" formatCode="0.00">
                  <c:v>#N/A</c:v>
                </c:pt>
                <c:pt idx="14787" formatCode="0.00">
                  <c:v>#N/A</c:v>
                </c:pt>
                <c:pt idx="14788" formatCode="0.00">
                  <c:v>#N/A</c:v>
                </c:pt>
                <c:pt idx="14789" formatCode="0.00">
                  <c:v>#N/A</c:v>
                </c:pt>
                <c:pt idx="14790" formatCode="0.00">
                  <c:v>#N/A</c:v>
                </c:pt>
                <c:pt idx="14791" formatCode="0.00">
                  <c:v>#N/A</c:v>
                </c:pt>
                <c:pt idx="14792" formatCode="0.00">
                  <c:v>#N/A</c:v>
                </c:pt>
                <c:pt idx="14793" formatCode="0.00">
                  <c:v>#N/A</c:v>
                </c:pt>
                <c:pt idx="14794" formatCode="0.00">
                  <c:v>#N/A</c:v>
                </c:pt>
                <c:pt idx="14795" formatCode="0.00">
                  <c:v>#N/A</c:v>
                </c:pt>
                <c:pt idx="14796" formatCode="0.00">
                  <c:v>#N/A</c:v>
                </c:pt>
                <c:pt idx="14797" formatCode="0.00">
                  <c:v>#N/A</c:v>
                </c:pt>
                <c:pt idx="14798" formatCode="0.00">
                  <c:v>#N/A</c:v>
                </c:pt>
                <c:pt idx="14799" formatCode="0.00">
                  <c:v>#N/A</c:v>
                </c:pt>
                <c:pt idx="14800" formatCode="0.00">
                  <c:v>#N/A</c:v>
                </c:pt>
                <c:pt idx="14801" formatCode="0.00">
                  <c:v>#N/A</c:v>
                </c:pt>
                <c:pt idx="14802" formatCode="0.00">
                  <c:v>#N/A</c:v>
                </c:pt>
                <c:pt idx="14803" formatCode="0.00">
                  <c:v>#N/A</c:v>
                </c:pt>
                <c:pt idx="14804" formatCode="0.00">
                  <c:v>#N/A</c:v>
                </c:pt>
                <c:pt idx="14805" formatCode="0.00">
                  <c:v>#N/A</c:v>
                </c:pt>
                <c:pt idx="14806" formatCode="0.00">
                  <c:v>#N/A</c:v>
                </c:pt>
                <c:pt idx="14807" formatCode="0.00">
                  <c:v>#N/A</c:v>
                </c:pt>
                <c:pt idx="14808" formatCode="0.00">
                  <c:v>#N/A</c:v>
                </c:pt>
                <c:pt idx="14809" formatCode="0.00">
                  <c:v>#N/A</c:v>
                </c:pt>
                <c:pt idx="14810" formatCode="0.00">
                  <c:v>#N/A</c:v>
                </c:pt>
                <c:pt idx="14811" formatCode="0.00">
                  <c:v>#N/A</c:v>
                </c:pt>
                <c:pt idx="14812" formatCode="0.00">
                  <c:v>#N/A</c:v>
                </c:pt>
                <c:pt idx="14813" formatCode="0.00">
                  <c:v>#N/A</c:v>
                </c:pt>
                <c:pt idx="14814" formatCode="0.00">
                  <c:v>#N/A</c:v>
                </c:pt>
                <c:pt idx="14815" formatCode="0.00">
                  <c:v>#N/A</c:v>
                </c:pt>
                <c:pt idx="14816" formatCode="0.00">
                  <c:v>#N/A</c:v>
                </c:pt>
                <c:pt idx="14817" formatCode="0.00">
                  <c:v>#N/A</c:v>
                </c:pt>
                <c:pt idx="14818" formatCode="0.00">
                  <c:v>#N/A</c:v>
                </c:pt>
                <c:pt idx="14819" formatCode="0.00">
                  <c:v>#N/A</c:v>
                </c:pt>
                <c:pt idx="14820" formatCode="0.00">
                  <c:v>#N/A</c:v>
                </c:pt>
                <c:pt idx="14821" formatCode="0.00">
                  <c:v>#N/A</c:v>
                </c:pt>
                <c:pt idx="14822" formatCode="0.00">
                  <c:v>#N/A</c:v>
                </c:pt>
                <c:pt idx="14823" formatCode="0.00">
                  <c:v>#N/A</c:v>
                </c:pt>
                <c:pt idx="14824" formatCode="0.00">
                  <c:v>#N/A</c:v>
                </c:pt>
                <c:pt idx="14825" formatCode="0.00">
                  <c:v>#N/A</c:v>
                </c:pt>
                <c:pt idx="14826" formatCode="0.00">
                  <c:v>#N/A</c:v>
                </c:pt>
                <c:pt idx="14827" formatCode="0.00">
                  <c:v>#N/A</c:v>
                </c:pt>
                <c:pt idx="14828" formatCode="0.00">
                  <c:v>#N/A</c:v>
                </c:pt>
                <c:pt idx="14829" formatCode="0.00">
                  <c:v>#N/A</c:v>
                </c:pt>
                <c:pt idx="14830" formatCode="0.00">
                  <c:v>#N/A</c:v>
                </c:pt>
                <c:pt idx="14831" formatCode="0.00">
                  <c:v>#N/A</c:v>
                </c:pt>
                <c:pt idx="14832" formatCode="0.00">
                  <c:v>#N/A</c:v>
                </c:pt>
                <c:pt idx="14833" formatCode="0.00">
                  <c:v>#N/A</c:v>
                </c:pt>
                <c:pt idx="14834" formatCode="0.00">
                  <c:v>#N/A</c:v>
                </c:pt>
                <c:pt idx="14835" formatCode="0.00">
                  <c:v>#N/A</c:v>
                </c:pt>
                <c:pt idx="14836" formatCode="0.00">
                  <c:v>#N/A</c:v>
                </c:pt>
                <c:pt idx="14837" formatCode="0.00">
                  <c:v>#N/A</c:v>
                </c:pt>
                <c:pt idx="14838" formatCode="0.00">
                  <c:v>#N/A</c:v>
                </c:pt>
                <c:pt idx="14839" formatCode="0.00">
                  <c:v>#N/A</c:v>
                </c:pt>
                <c:pt idx="14840" formatCode="0.00">
                  <c:v>#N/A</c:v>
                </c:pt>
                <c:pt idx="14841" formatCode="0.00">
                  <c:v>#N/A</c:v>
                </c:pt>
                <c:pt idx="14842" formatCode="0.00">
                  <c:v>#N/A</c:v>
                </c:pt>
                <c:pt idx="14843" formatCode="0.00">
                  <c:v>#N/A</c:v>
                </c:pt>
                <c:pt idx="14844" formatCode="0.00">
                  <c:v>#N/A</c:v>
                </c:pt>
                <c:pt idx="14845" formatCode="0.00">
                  <c:v>#N/A</c:v>
                </c:pt>
                <c:pt idx="14846" formatCode="0.00">
                  <c:v>#N/A</c:v>
                </c:pt>
                <c:pt idx="14847" formatCode="0.00">
                  <c:v>#N/A</c:v>
                </c:pt>
                <c:pt idx="14848" formatCode="0.00">
                  <c:v>#N/A</c:v>
                </c:pt>
                <c:pt idx="14849" formatCode="0.00">
                  <c:v>#N/A</c:v>
                </c:pt>
                <c:pt idx="14850" formatCode="0.00">
                  <c:v>#N/A</c:v>
                </c:pt>
                <c:pt idx="14851" formatCode="0.00">
                  <c:v>#N/A</c:v>
                </c:pt>
                <c:pt idx="14852" formatCode="0.00">
                  <c:v>#N/A</c:v>
                </c:pt>
                <c:pt idx="14853" formatCode="0.00">
                  <c:v>#N/A</c:v>
                </c:pt>
                <c:pt idx="14854" formatCode="0.00">
                  <c:v>#N/A</c:v>
                </c:pt>
                <c:pt idx="14855" formatCode="0.00">
                  <c:v>#N/A</c:v>
                </c:pt>
                <c:pt idx="14856" formatCode="0.00">
                  <c:v>#N/A</c:v>
                </c:pt>
                <c:pt idx="14857" formatCode="0.00">
                  <c:v>#N/A</c:v>
                </c:pt>
                <c:pt idx="14858" formatCode="0.00">
                  <c:v>#N/A</c:v>
                </c:pt>
                <c:pt idx="14859" formatCode="0.00">
                  <c:v>#N/A</c:v>
                </c:pt>
                <c:pt idx="14860" formatCode="0.00">
                  <c:v>#N/A</c:v>
                </c:pt>
                <c:pt idx="14861" formatCode="0.00">
                  <c:v>#N/A</c:v>
                </c:pt>
                <c:pt idx="14862" formatCode="0.00">
                  <c:v>#N/A</c:v>
                </c:pt>
                <c:pt idx="14863" formatCode="0.00">
                  <c:v>#N/A</c:v>
                </c:pt>
                <c:pt idx="14864" formatCode="0.00">
                  <c:v>#N/A</c:v>
                </c:pt>
                <c:pt idx="14865" formatCode="0.00">
                  <c:v>#N/A</c:v>
                </c:pt>
                <c:pt idx="14866" formatCode="0.00">
                  <c:v>#N/A</c:v>
                </c:pt>
                <c:pt idx="14867" formatCode="0.00">
                  <c:v>#N/A</c:v>
                </c:pt>
                <c:pt idx="14868" formatCode="0.00">
                  <c:v>#N/A</c:v>
                </c:pt>
                <c:pt idx="14869" formatCode="0.00">
                  <c:v>#N/A</c:v>
                </c:pt>
                <c:pt idx="14870" formatCode="0.00">
                  <c:v>#N/A</c:v>
                </c:pt>
                <c:pt idx="14871" formatCode="0.00">
                  <c:v>#N/A</c:v>
                </c:pt>
                <c:pt idx="14872" formatCode="0.00">
                  <c:v>#N/A</c:v>
                </c:pt>
                <c:pt idx="14873" formatCode="0.00">
                  <c:v>#N/A</c:v>
                </c:pt>
                <c:pt idx="14874" formatCode="0.00">
                  <c:v>#N/A</c:v>
                </c:pt>
                <c:pt idx="14875" formatCode="0.00">
                  <c:v>#N/A</c:v>
                </c:pt>
                <c:pt idx="14876" formatCode="0.00">
                  <c:v>#N/A</c:v>
                </c:pt>
                <c:pt idx="14877" formatCode="0.00">
                  <c:v>#N/A</c:v>
                </c:pt>
                <c:pt idx="14878" formatCode="0.00">
                  <c:v>#N/A</c:v>
                </c:pt>
                <c:pt idx="14879" formatCode="0.00">
                  <c:v>#N/A</c:v>
                </c:pt>
                <c:pt idx="14880" formatCode="0.00">
                  <c:v>#N/A</c:v>
                </c:pt>
                <c:pt idx="14881" formatCode="0.00">
                  <c:v>#N/A</c:v>
                </c:pt>
                <c:pt idx="14882" formatCode="0.00">
                  <c:v>#N/A</c:v>
                </c:pt>
                <c:pt idx="14883" formatCode="0.00">
                  <c:v>#N/A</c:v>
                </c:pt>
                <c:pt idx="14884" formatCode="0.00">
                  <c:v>#N/A</c:v>
                </c:pt>
                <c:pt idx="14885" formatCode="0.00">
                  <c:v>#N/A</c:v>
                </c:pt>
                <c:pt idx="14886" formatCode="0.00">
                  <c:v>#N/A</c:v>
                </c:pt>
                <c:pt idx="14887" formatCode="0.00">
                  <c:v>#N/A</c:v>
                </c:pt>
                <c:pt idx="14888" formatCode="0.00">
                  <c:v>#N/A</c:v>
                </c:pt>
                <c:pt idx="14889" formatCode="0.00">
                  <c:v>#N/A</c:v>
                </c:pt>
                <c:pt idx="14890" formatCode="0.00">
                  <c:v>#N/A</c:v>
                </c:pt>
                <c:pt idx="14891" formatCode="0.00">
                  <c:v>#N/A</c:v>
                </c:pt>
                <c:pt idx="14892" formatCode="0.00">
                  <c:v>#N/A</c:v>
                </c:pt>
                <c:pt idx="14893" formatCode="0.00">
                  <c:v>#N/A</c:v>
                </c:pt>
                <c:pt idx="14894" formatCode="0.00">
                  <c:v>#N/A</c:v>
                </c:pt>
                <c:pt idx="14895" formatCode="0.00">
                  <c:v>#N/A</c:v>
                </c:pt>
                <c:pt idx="14896" formatCode="0.00">
                  <c:v>#N/A</c:v>
                </c:pt>
                <c:pt idx="14897" formatCode="0.00">
                  <c:v>#N/A</c:v>
                </c:pt>
                <c:pt idx="14898" formatCode="0.00">
                  <c:v>#N/A</c:v>
                </c:pt>
                <c:pt idx="14899" formatCode="0.00">
                  <c:v>#N/A</c:v>
                </c:pt>
                <c:pt idx="14900" formatCode="0.00">
                  <c:v>#N/A</c:v>
                </c:pt>
                <c:pt idx="14901" formatCode="0.00">
                  <c:v>#N/A</c:v>
                </c:pt>
                <c:pt idx="14902" formatCode="0.00">
                  <c:v>#N/A</c:v>
                </c:pt>
                <c:pt idx="14903" formatCode="0.00">
                  <c:v>#N/A</c:v>
                </c:pt>
                <c:pt idx="14904" formatCode="0.00">
                  <c:v>#N/A</c:v>
                </c:pt>
                <c:pt idx="14905" formatCode="0.00">
                  <c:v>#N/A</c:v>
                </c:pt>
                <c:pt idx="14906" formatCode="0.00">
                  <c:v>#N/A</c:v>
                </c:pt>
                <c:pt idx="14907" formatCode="0.00">
                  <c:v>#N/A</c:v>
                </c:pt>
                <c:pt idx="14908" formatCode="0.00">
                  <c:v>#N/A</c:v>
                </c:pt>
                <c:pt idx="14909" formatCode="0.00">
                  <c:v>#N/A</c:v>
                </c:pt>
                <c:pt idx="14910" formatCode="0.00">
                  <c:v>#N/A</c:v>
                </c:pt>
                <c:pt idx="14911" formatCode="0.00">
                  <c:v>#N/A</c:v>
                </c:pt>
                <c:pt idx="14912" formatCode="0.00">
                  <c:v>#N/A</c:v>
                </c:pt>
                <c:pt idx="14913" formatCode="0.00">
                  <c:v>#N/A</c:v>
                </c:pt>
                <c:pt idx="14914" formatCode="0.00">
                  <c:v>#N/A</c:v>
                </c:pt>
                <c:pt idx="14915" formatCode="0.00">
                  <c:v>#N/A</c:v>
                </c:pt>
                <c:pt idx="14916" formatCode="0.00">
                  <c:v>#N/A</c:v>
                </c:pt>
                <c:pt idx="14917" formatCode="0.00">
                  <c:v>#N/A</c:v>
                </c:pt>
                <c:pt idx="14918" formatCode="0.00">
                  <c:v>#N/A</c:v>
                </c:pt>
                <c:pt idx="14919" formatCode="0.00">
                  <c:v>#N/A</c:v>
                </c:pt>
                <c:pt idx="14920" formatCode="0.00">
                  <c:v>#N/A</c:v>
                </c:pt>
                <c:pt idx="14921" formatCode="0.00">
                  <c:v>#N/A</c:v>
                </c:pt>
                <c:pt idx="14922" formatCode="0.00">
                  <c:v>#N/A</c:v>
                </c:pt>
                <c:pt idx="14923" formatCode="0.00">
                  <c:v>#N/A</c:v>
                </c:pt>
                <c:pt idx="14924" formatCode="0.00">
                  <c:v>#N/A</c:v>
                </c:pt>
                <c:pt idx="14925" formatCode="0.00">
                  <c:v>#N/A</c:v>
                </c:pt>
                <c:pt idx="14926" formatCode="0.00">
                  <c:v>#N/A</c:v>
                </c:pt>
                <c:pt idx="14927" formatCode="0.00">
                  <c:v>#N/A</c:v>
                </c:pt>
                <c:pt idx="14928" formatCode="0.00">
                  <c:v>#N/A</c:v>
                </c:pt>
                <c:pt idx="14929" formatCode="0.00">
                  <c:v>#N/A</c:v>
                </c:pt>
                <c:pt idx="14930" formatCode="0.00">
                  <c:v>#N/A</c:v>
                </c:pt>
                <c:pt idx="14931" formatCode="0.00">
                  <c:v>#N/A</c:v>
                </c:pt>
                <c:pt idx="14932" formatCode="0.00">
                  <c:v>#N/A</c:v>
                </c:pt>
                <c:pt idx="14933" formatCode="0.00">
                  <c:v>#N/A</c:v>
                </c:pt>
                <c:pt idx="14934" formatCode="0.00">
                  <c:v>#N/A</c:v>
                </c:pt>
                <c:pt idx="14935" formatCode="0.00">
                  <c:v>#N/A</c:v>
                </c:pt>
                <c:pt idx="14936" formatCode="0.00">
                  <c:v>#N/A</c:v>
                </c:pt>
                <c:pt idx="14937" formatCode="0.00">
                  <c:v>#N/A</c:v>
                </c:pt>
                <c:pt idx="14938" formatCode="0.00">
                  <c:v>#N/A</c:v>
                </c:pt>
                <c:pt idx="14939" formatCode="0.00">
                  <c:v>#N/A</c:v>
                </c:pt>
                <c:pt idx="14940" formatCode="0.00">
                  <c:v>#N/A</c:v>
                </c:pt>
                <c:pt idx="14941" formatCode="0.00">
                  <c:v>#N/A</c:v>
                </c:pt>
                <c:pt idx="14942" formatCode="0.00">
                  <c:v>#N/A</c:v>
                </c:pt>
                <c:pt idx="14943" formatCode="0.00">
                  <c:v>#N/A</c:v>
                </c:pt>
                <c:pt idx="14944" formatCode="0.00">
                  <c:v>#N/A</c:v>
                </c:pt>
                <c:pt idx="14945" formatCode="0.00">
                  <c:v>#N/A</c:v>
                </c:pt>
                <c:pt idx="14946" formatCode="0.00">
                  <c:v>#N/A</c:v>
                </c:pt>
                <c:pt idx="14947" formatCode="0.00">
                  <c:v>#N/A</c:v>
                </c:pt>
                <c:pt idx="14948" formatCode="0.00">
                  <c:v>#N/A</c:v>
                </c:pt>
                <c:pt idx="14949" formatCode="0.00">
                  <c:v>#N/A</c:v>
                </c:pt>
                <c:pt idx="14950" formatCode="0.00">
                  <c:v>#N/A</c:v>
                </c:pt>
                <c:pt idx="14951" formatCode="0.00">
                  <c:v>#N/A</c:v>
                </c:pt>
                <c:pt idx="14952" formatCode="0.00">
                  <c:v>#N/A</c:v>
                </c:pt>
                <c:pt idx="14953" formatCode="0.00">
                  <c:v>#N/A</c:v>
                </c:pt>
                <c:pt idx="14954" formatCode="0.00">
                  <c:v>#N/A</c:v>
                </c:pt>
                <c:pt idx="14955" formatCode="0.00">
                  <c:v>#N/A</c:v>
                </c:pt>
                <c:pt idx="14956" formatCode="0.00">
                  <c:v>#N/A</c:v>
                </c:pt>
                <c:pt idx="14957" formatCode="0.00">
                  <c:v>#N/A</c:v>
                </c:pt>
                <c:pt idx="14958" formatCode="0.00">
                  <c:v>#N/A</c:v>
                </c:pt>
                <c:pt idx="14959" formatCode="0.00">
                  <c:v>#N/A</c:v>
                </c:pt>
                <c:pt idx="14960" formatCode="0.00">
                  <c:v>#N/A</c:v>
                </c:pt>
                <c:pt idx="14961" formatCode="0.00">
                  <c:v>#N/A</c:v>
                </c:pt>
                <c:pt idx="14962" formatCode="0.00">
                  <c:v>#N/A</c:v>
                </c:pt>
                <c:pt idx="14963" formatCode="0.00">
                  <c:v>#N/A</c:v>
                </c:pt>
                <c:pt idx="14964" formatCode="0.00">
                  <c:v>#N/A</c:v>
                </c:pt>
                <c:pt idx="14965" formatCode="0.00">
                  <c:v>#N/A</c:v>
                </c:pt>
                <c:pt idx="14966" formatCode="0.00">
                  <c:v>#N/A</c:v>
                </c:pt>
                <c:pt idx="14967" formatCode="0.00">
                  <c:v>#N/A</c:v>
                </c:pt>
                <c:pt idx="14968" formatCode="0.00">
                  <c:v>#N/A</c:v>
                </c:pt>
                <c:pt idx="14969" formatCode="0.00">
                  <c:v>#N/A</c:v>
                </c:pt>
                <c:pt idx="14970" formatCode="0.00">
                  <c:v>#N/A</c:v>
                </c:pt>
                <c:pt idx="14971" formatCode="0.00">
                  <c:v>#N/A</c:v>
                </c:pt>
                <c:pt idx="14972" formatCode="0.00">
                  <c:v>#N/A</c:v>
                </c:pt>
                <c:pt idx="14973" formatCode="0.00">
                  <c:v>#N/A</c:v>
                </c:pt>
                <c:pt idx="14974" formatCode="0.00">
                  <c:v>#N/A</c:v>
                </c:pt>
                <c:pt idx="14975" formatCode="0.00">
                  <c:v>#N/A</c:v>
                </c:pt>
                <c:pt idx="14976" formatCode="0.00">
                  <c:v>#N/A</c:v>
                </c:pt>
                <c:pt idx="14977" formatCode="0.00">
                  <c:v>#N/A</c:v>
                </c:pt>
                <c:pt idx="14978" formatCode="0.00">
                  <c:v>#N/A</c:v>
                </c:pt>
                <c:pt idx="14979" formatCode="0.00">
                  <c:v>#N/A</c:v>
                </c:pt>
                <c:pt idx="14980" formatCode="0.00">
                  <c:v>#N/A</c:v>
                </c:pt>
                <c:pt idx="14981" formatCode="0.00">
                  <c:v>#N/A</c:v>
                </c:pt>
                <c:pt idx="14982" formatCode="0.00">
                  <c:v>#N/A</c:v>
                </c:pt>
                <c:pt idx="14983" formatCode="0.00">
                  <c:v>#N/A</c:v>
                </c:pt>
                <c:pt idx="14984" formatCode="0.00">
                  <c:v>#N/A</c:v>
                </c:pt>
                <c:pt idx="14985" formatCode="0.00">
                  <c:v>#N/A</c:v>
                </c:pt>
                <c:pt idx="14986" formatCode="0.00">
                  <c:v>#N/A</c:v>
                </c:pt>
                <c:pt idx="14987" formatCode="0.00">
                  <c:v>#N/A</c:v>
                </c:pt>
                <c:pt idx="14988" formatCode="0.00">
                  <c:v>#N/A</c:v>
                </c:pt>
                <c:pt idx="14989" formatCode="0.00">
                  <c:v>#N/A</c:v>
                </c:pt>
                <c:pt idx="14990" formatCode="0.00">
                  <c:v>#N/A</c:v>
                </c:pt>
                <c:pt idx="14991" formatCode="0.00">
                  <c:v>#N/A</c:v>
                </c:pt>
                <c:pt idx="14992" formatCode="0.00">
                  <c:v>#N/A</c:v>
                </c:pt>
                <c:pt idx="14993" formatCode="0.00">
                  <c:v>#N/A</c:v>
                </c:pt>
                <c:pt idx="14994" formatCode="0.00">
                  <c:v>#N/A</c:v>
                </c:pt>
                <c:pt idx="14995" formatCode="0.00">
                  <c:v>#N/A</c:v>
                </c:pt>
                <c:pt idx="14996" formatCode="0.00">
                  <c:v>#N/A</c:v>
                </c:pt>
                <c:pt idx="14997" formatCode="0.00">
                  <c:v>#N/A</c:v>
                </c:pt>
                <c:pt idx="14998" formatCode="0.00">
                  <c:v>#N/A</c:v>
                </c:pt>
                <c:pt idx="14999" formatCode="0.00">
                  <c:v>#N/A</c:v>
                </c:pt>
                <c:pt idx="15000" formatCode="0.00">
                  <c:v>#N/A</c:v>
                </c:pt>
                <c:pt idx="15001" formatCode="0.00">
                  <c:v>#N/A</c:v>
                </c:pt>
                <c:pt idx="15002" formatCode="0.00">
                  <c:v>#N/A</c:v>
                </c:pt>
                <c:pt idx="15003" formatCode="0.00">
                  <c:v>#N/A</c:v>
                </c:pt>
                <c:pt idx="15004" formatCode="0.00">
                  <c:v>#N/A</c:v>
                </c:pt>
                <c:pt idx="15005" formatCode="0.00">
                  <c:v>#N/A</c:v>
                </c:pt>
                <c:pt idx="15006" formatCode="0.00">
                  <c:v>#N/A</c:v>
                </c:pt>
                <c:pt idx="15007" formatCode="0.00">
                  <c:v>#N/A</c:v>
                </c:pt>
                <c:pt idx="15008" formatCode="0.00">
                  <c:v>#N/A</c:v>
                </c:pt>
                <c:pt idx="15009" formatCode="0.00">
                  <c:v>#N/A</c:v>
                </c:pt>
                <c:pt idx="15010" formatCode="0.00">
                  <c:v>#N/A</c:v>
                </c:pt>
                <c:pt idx="15011" formatCode="0.00">
                  <c:v>#N/A</c:v>
                </c:pt>
                <c:pt idx="15012" formatCode="0.00">
                  <c:v>#N/A</c:v>
                </c:pt>
                <c:pt idx="15013" formatCode="0.00">
                  <c:v>#N/A</c:v>
                </c:pt>
                <c:pt idx="15014" formatCode="0.00">
                  <c:v>#N/A</c:v>
                </c:pt>
                <c:pt idx="15015" formatCode="0.00">
                  <c:v>#N/A</c:v>
                </c:pt>
                <c:pt idx="15016" formatCode="0.00">
                  <c:v>#N/A</c:v>
                </c:pt>
                <c:pt idx="15017" formatCode="0.00">
                  <c:v>#N/A</c:v>
                </c:pt>
                <c:pt idx="15018" formatCode="0.00">
                  <c:v>#N/A</c:v>
                </c:pt>
                <c:pt idx="15019" formatCode="0.00">
                  <c:v>#N/A</c:v>
                </c:pt>
                <c:pt idx="15020" formatCode="0.00">
                  <c:v>#N/A</c:v>
                </c:pt>
                <c:pt idx="15021" formatCode="0.00">
                  <c:v>#N/A</c:v>
                </c:pt>
                <c:pt idx="15022" formatCode="0.00">
                  <c:v>#N/A</c:v>
                </c:pt>
                <c:pt idx="15023" formatCode="0.00">
                  <c:v>#N/A</c:v>
                </c:pt>
                <c:pt idx="15024" formatCode="0.00">
                  <c:v>#N/A</c:v>
                </c:pt>
                <c:pt idx="15025" formatCode="0.00">
                  <c:v>#N/A</c:v>
                </c:pt>
                <c:pt idx="15026" formatCode="0.00">
                  <c:v>#N/A</c:v>
                </c:pt>
                <c:pt idx="15027" formatCode="0.00">
                  <c:v>#N/A</c:v>
                </c:pt>
                <c:pt idx="15028" formatCode="0.00">
                  <c:v>#N/A</c:v>
                </c:pt>
                <c:pt idx="15029" formatCode="0.00">
                  <c:v>#N/A</c:v>
                </c:pt>
                <c:pt idx="15030" formatCode="0.00">
                  <c:v>#N/A</c:v>
                </c:pt>
                <c:pt idx="15031" formatCode="0.00">
                  <c:v>#N/A</c:v>
                </c:pt>
                <c:pt idx="15032" formatCode="0.00">
                  <c:v>#N/A</c:v>
                </c:pt>
                <c:pt idx="15033" formatCode="0.00">
                  <c:v>#N/A</c:v>
                </c:pt>
                <c:pt idx="15034" formatCode="0.00">
                  <c:v>#N/A</c:v>
                </c:pt>
                <c:pt idx="15035" formatCode="0.00">
                  <c:v>#N/A</c:v>
                </c:pt>
                <c:pt idx="15036" formatCode="0.00">
                  <c:v>#N/A</c:v>
                </c:pt>
                <c:pt idx="15037" formatCode="0.00">
                  <c:v>#N/A</c:v>
                </c:pt>
                <c:pt idx="15038" formatCode="0.00">
                  <c:v>#N/A</c:v>
                </c:pt>
                <c:pt idx="15039" formatCode="0.00">
                  <c:v>#N/A</c:v>
                </c:pt>
                <c:pt idx="15040" formatCode="0.00">
                  <c:v>#N/A</c:v>
                </c:pt>
                <c:pt idx="15041" formatCode="0.00">
                  <c:v>#N/A</c:v>
                </c:pt>
                <c:pt idx="15042" formatCode="0.00">
                  <c:v>#N/A</c:v>
                </c:pt>
                <c:pt idx="15043" formatCode="0.00">
                  <c:v>#N/A</c:v>
                </c:pt>
                <c:pt idx="15044" formatCode="0.00">
                  <c:v>#N/A</c:v>
                </c:pt>
                <c:pt idx="15045" formatCode="0.00">
                  <c:v>#N/A</c:v>
                </c:pt>
                <c:pt idx="15046" formatCode="0.00">
                  <c:v>#N/A</c:v>
                </c:pt>
                <c:pt idx="15047" formatCode="0.00">
                  <c:v>#N/A</c:v>
                </c:pt>
                <c:pt idx="15048" formatCode="0.00">
                  <c:v>#N/A</c:v>
                </c:pt>
                <c:pt idx="15049" formatCode="0.00">
                  <c:v>#N/A</c:v>
                </c:pt>
                <c:pt idx="15050" formatCode="0.00">
                  <c:v>#N/A</c:v>
                </c:pt>
                <c:pt idx="15051" formatCode="0.00">
                  <c:v>#N/A</c:v>
                </c:pt>
                <c:pt idx="15052" formatCode="0.00">
                  <c:v>#N/A</c:v>
                </c:pt>
                <c:pt idx="15053" formatCode="0.00">
                  <c:v>#N/A</c:v>
                </c:pt>
                <c:pt idx="15054" formatCode="0.00">
                  <c:v>#N/A</c:v>
                </c:pt>
                <c:pt idx="15055" formatCode="0.00">
                  <c:v>#N/A</c:v>
                </c:pt>
                <c:pt idx="15056" formatCode="0.00">
                  <c:v>#N/A</c:v>
                </c:pt>
                <c:pt idx="15057" formatCode="0.00">
                  <c:v>#N/A</c:v>
                </c:pt>
                <c:pt idx="15058" formatCode="0.00">
                  <c:v>#N/A</c:v>
                </c:pt>
                <c:pt idx="15059" formatCode="0.00">
                  <c:v>#N/A</c:v>
                </c:pt>
                <c:pt idx="15060" formatCode="0.00">
                  <c:v>#N/A</c:v>
                </c:pt>
                <c:pt idx="15061" formatCode="0.00">
                  <c:v>#N/A</c:v>
                </c:pt>
                <c:pt idx="15062" formatCode="0.00">
                  <c:v>#N/A</c:v>
                </c:pt>
                <c:pt idx="15063" formatCode="0.00">
                  <c:v>#N/A</c:v>
                </c:pt>
                <c:pt idx="15064" formatCode="0.00">
                  <c:v>#N/A</c:v>
                </c:pt>
                <c:pt idx="15065" formatCode="0.00">
                  <c:v>#N/A</c:v>
                </c:pt>
                <c:pt idx="15066" formatCode="0.00">
                  <c:v>#N/A</c:v>
                </c:pt>
                <c:pt idx="15067" formatCode="0.00">
                  <c:v>#N/A</c:v>
                </c:pt>
                <c:pt idx="15068" formatCode="0.00">
                  <c:v>#N/A</c:v>
                </c:pt>
                <c:pt idx="15069" formatCode="0.00">
                  <c:v>#N/A</c:v>
                </c:pt>
                <c:pt idx="15070" formatCode="0.00">
                  <c:v>#N/A</c:v>
                </c:pt>
                <c:pt idx="15071" formatCode="0.00">
                  <c:v>#N/A</c:v>
                </c:pt>
                <c:pt idx="15072" formatCode="0.00">
                  <c:v>#N/A</c:v>
                </c:pt>
                <c:pt idx="15073" formatCode="0.00">
                  <c:v>#N/A</c:v>
                </c:pt>
                <c:pt idx="15074" formatCode="0.00">
                  <c:v>#N/A</c:v>
                </c:pt>
                <c:pt idx="15075" formatCode="0.00">
                  <c:v>#N/A</c:v>
                </c:pt>
                <c:pt idx="15076" formatCode="0.00">
                  <c:v>#N/A</c:v>
                </c:pt>
                <c:pt idx="15077" formatCode="0.00">
                  <c:v>#N/A</c:v>
                </c:pt>
                <c:pt idx="15078" formatCode="0.00">
                  <c:v>#N/A</c:v>
                </c:pt>
                <c:pt idx="15079" formatCode="0.00">
                  <c:v>#N/A</c:v>
                </c:pt>
                <c:pt idx="15080" formatCode="0.00">
                  <c:v>#N/A</c:v>
                </c:pt>
                <c:pt idx="15081" formatCode="0.00">
                  <c:v>#N/A</c:v>
                </c:pt>
                <c:pt idx="15082" formatCode="0.00">
                  <c:v>#N/A</c:v>
                </c:pt>
                <c:pt idx="15083" formatCode="0.00">
                  <c:v>#N/A</c:v>
                </c:pt>
                <c:pt idx="15084" formatCode="0.00">
                  <c:v>#N/A</c:v>
                </c:pt>
                <c:pt idx="15085" formatCode="0.00">
                  <c:v>#N/A</c:v>
                </c:pt>
                <c:pt idx="15086" formatCode="0.00">
                  <c:v>#N/A</c:v>
                </c:pt>
                <c:pt idx="15087" formatCode="0.00">
                  <c:v>#N/A</c:v>
                </c:pt>
                <c:pt idx="15088" formatCode="0.00">
                  <c:v>#N/A</c:v>
                </c:pt>
                <c:pt idx="15089" formatCode="0.00">
                  <c:v>#N/A</c:v>
                </c:pt>
                <c:pt idx="15090" formatCode="0.00">
                  <c:v>#N/A</c:v>
                </c:pt>
                <c:pt idx="15091" formatCode="0.00">
                  <c:v>#N/A</c:v>
                </c:pt>
                <c:pt idx="15092" formatCode="0.00">
                  <c:v>#N/A</c:v>
                </c:pt>
                <c:pt idx="15093" formatCode="0.00">
                  <c:v>#N/A</c:v>
                </c:pt>
                <c:pt idx="15094" formatCode="0.00">
                  <c:v>#N/A</c:v>
                </c:pt>
                <c:pt idx="15095" formatCode="0.00">
                  <c:v>#N/A</c:v>
                </c:pt>
                <c:pt idx="15096" formatCode="0.00">
                  <c:v>#N/A</c:v>
                </c:pt>
                <c:pt idx="15097" formatCode="0.00">
                  <c:v>#N/A</c:v>
                </c:pt>
                <c:pt idx="15098" formatCode="0.00">
                  <c:v>#N/A</c:v>
                </c:pt>
                <c:pt idx="15099" formatCode="0.00">
                  <c:v>#N/A</c:v>
                </c:pt>
                <c:pt idx="15100" formatCode="0.00">
                  <c:v>#N/A</c:v>
                </c:pt>
                <c:pt idx="15101" formatCode="0.00">
                  <c:v>#N/A</c:v>
                </c:pt>
                <c:pt idx="15102" formatCode="0.00">
                  <c:v>#N/A</c:v>
                </c:pt>
                <c:pt idx="15103" formatCode="0.00">
                  <c:v>#N/A</c:v>
                </c:pt>
                <c:pt idx="15104" formatCode="0.00">
                  <c:v>#N/A</c:v>
                </c:pt>
                <c:pt idx="15105" formatCode="0.00">
                  <c:v>#N/A</c:v>
                </c:pt>
                <c:pt idx="15106" formatCode="0.00">
                  <c:v>#N/A</c:v>
                </c:pt>
                <c:pt idx="15107" formatCode="0.00">
                  <c:v>#N/A</c:v>
                </c:pt>
                <c:pt idx="15108" formatCode="0.00">
                  <c:v>#N/A</c:v>
                </c:pt>
                <c:pt idx="15109" formatCode="0.00">
                  <c:v>#N/A</c:v>
                </c:pt>
                <c:pt idx="15110" formatCode="0.00">
                  <c:v>#N/A</c:v>
                </c:pt>
                <c:pt idx="15111" formatCode="0.00">
                  <c:v>#N/A</c:v>
                </c:pt>
                <c:pt idx="15112" formatCode="0.00">
                  <c:v>#N/A</c:v>
                </c:pt>
                <c:pt idx="15113" formatCode="0.00">
                  <c:v>#N/A</c:v>
                </c:pt>
                <c:pt idx="15114" formatCode="0.00">
                  <c:v>#N/A</c:v>
                </c:pt>
                <c:pt idx="15115" formatCode="0.00">
                  <c:v>#N/A</c:v>
                </c:pt>
                <c:pt idx="15116" formatCode="0.00">
                  <c:v>#N/A</c:v>
                </c:pt>
                <c:pt idx="15117" formatCode="0.00">
                  <c:v>#N/A</c:v>
                </c:pt>
                <c:pt idx="15118" formatCode="0.00">
                  <c:v>#N/A</c:v>
                </c:pt>
                <c:pt idx="15119" formatCode="0.00">
                  <c:v>#N/A</c:v>
                </c:pt>
                <c:pt idx="15120" formatCode="0.00">
                  <c:v>#N/A</c:v>
                </c:pt>
                <c:pt idx="15121" formatCode="0.00">
                  <c:v>#N/A</c:v>
                </c:pt>
                <c:pt idx="15122" formatCode="0.00">
                  <c:v>#N/A</c:v>
                </c:pt>
                <c:pt idx="15123" formatCode="0.00">
                  <c:v>#N/A</c:v>
                </c:pt>
                <c:pt idx="15124" formatCode="0.00">
                  <c:v>#N/A</c:v>
                </c:pt>
                <c:pt idx="15125" formatCode="0.00">
                  <c:v>#N/A</c:v>
                </c:pt>
                <c:pt idx="15126" formatCode="0.00">
                  <c:v>#N/A</c:v>
                </c:pt>
                <c:pt idx="15127" formatCode="0.00">
                  <c:v>#N/A</c:v>
                </c:pt>
                <c:pt idx="15128" formatCode="0.00">
                  <c:v>#N/A</c:v>
                </c:pt>
                <c:pt idx="15129" formatCode="0.00">
                  <c:v>#N/A</c:v>
                </c:pt>
                <c:pt idx="15130" formatCode="0.00">
                  <c:v>#N/A</c:v>
                </c:pt>
                <c:pt idx="15131" formatCode="0.00">
                  <c:v>#N/A</c:v>
                </c:pt>
                <c:pt idx="15132" formatCode="0.00">
                  <c:v>#N/A</c:v>
                </c:pt>
                <c:pt idx="15133" formatCode="0.00">
                  <c:v>#N/A</c:v>
                </c:pt>
                <c:pt idx="15134" formatCode="0.00">
                  <c:v>#N/A</c:v>
                </c:pt>
                <c:pt idx="15135" formatCode="0.00">
                  <c:v>#N/A</c:v>
                </c:pt>
                <c:pt idx="15136" formatCode="0.00">
                  <c:v>#N/A</c:v>
                </c:pt>
                <c:pt idx="15137" formatCode="0.00">
                  <c:v>#N/A</c:v>
                </c:pt>
                <c:pt idx="15138" formatCode="0.00">
                  <c:v>#N/A</c:v>
                </c:pt>
                <c:pt idx="15139" formatCode="0.00">
                  <c:v>#N/A</c:v>
                </c:pt>
                <c:pt idx="15140" formatCode="0.00">
                  <c:v>#N/A</c:v>
                </c:pt>
                <c:pt idx="15141" formatCode="0.00">
                  <c:v>#N/A</c:v>
                </c:pt>
                <c:pt idx="15142" formatCode="0.00">
                  <c:v>#N/A</c:v>
                </c:pt>
                <c:pt idx="15143" formatCode="0.00">
                  <c:v>#N/A</c:v>
                </c:pt>
                <c:pt idx="15144" formatCode="0.00">
                  <c:v>#N/A</c:v>
                </c:pt>
                <c:pt idx="15145" formatCode="0.00">
                  <c:v>#N/A</c:v>
                </c:pt>
                <c:pt idx="15146" formatCode="0.00">
                  <c:v>#N/A</c:v>
                </c:pt>
                <c:pt idx="15147" formatCode="0.00">
                  <c:v>#N/A</c:v>
                </c:pt>
                <c:pt idx="15148" formatCode="0.00">
                  <c:v>#N/A</c:v>
                </c:pt>
                <c:pt idx="15149" formatCode="0.00">
                  <c:v>#N/A</c:v>
                </c:pt>
                <c:pt idx="15150" formatCode="0.00">
                  <c:v>#N/A</c:v>
                </c:pt>
                <c:pt idx="15151" formatCode="0.00">
                  <c:v>#N/A</c:v>
                </c:pt>
                <c:pt idx="15152" formatCode="0.00">
                  <c:v>#N/A</c:v>
                </c:pt>
                <c:pt idx="15153" formatCode="0.00">
                  <c:v>#N/A</c:v>
                </c:pt>
                <c:pt idx="15154" formatCode="0.00">
                  <c:v>#N/A</c:v>
                </c:pt>
                <c:pt idx="15155" formatCode="0.00">
                  <c:v>#N/A</c:v>
                </c:pt>
                <c:pt idx="15156" formatCode="0.00">
                  <c:v>#N/A</c:v>
                </c:pt>
                <c:pt idx="15157" formatCode="0.00">
                  <c:v>#N/A</c:v>
                </c:pt>
                <c:pt idx="15158" formatCode="0.00">
                  <c:v>#N/A</c:v>
                </c:pt>
                <c:pt idx="15159" formatCode="0.00">
                  <c:v>#N/A</c:v>
                </c:pt>
                <c:pt idx="15160" formatCode="0.00">
                  <c:v>#N/A</c:v>
                </c:pt>
                <c:pt idx="15161" formatCode="0.00">
                  <c:v>#N/A</c:v>
                </c:pt>
                <c:pt idx="15162" formatCode="0.00">
                  <c:v>#N/A</c:v>
                </c:pt>
                <c:pt idx="15163" formatCode="0.00">
                  <c:v>#N/A</c:v>
                </c:pt>
                <c:pt idx="15164" formatCode="0.00">
                  <c:v>#N/A</c:v>
                </c:pt>
                <c:pt idx="15165" formatCode="0.00">
                  <c:v>#N/A</c:v>
                </c:pt>
                <c:pt idx="15166" formatCode="0.00">
                  <c:v>#N/A</c:v>
                </c:pt>
                <c:pt idx="15167" formatCode="0.00">
                  <c:v>#N/A</c:v>
                </c:pt>
                <c:pt idx="15168" formatCode="0.00">
                  <c:v>#N/A</c:v>
                </c:pt>
                <c:pt idx="15169" formatCode="0.00">
                  <c:v>#N/A</c:v>
                </c:pt>
                <c:pt idx="15170" formatCode="0.00">
                  <c:v>#N/A</c:v>
                </c:pt>
                <c:pt idx="15171" formatCode="0.00">
                  <c:v>#N/A</c:v>
                </c:pt>
                <c:pt idx="15172" formatCode="0.00">
                  <c:v>#N/A</c:v>
                </c:pt>
                <c:pt idx="15173" formatCode="0.00">
                  <c:v>#N/A</c:v>
                </c:pt>
                <c:pt idx="15174" formatCode="0.00">
                  <c:v>#N/A</c:v>
                </c:pt>
                <c:pt idx="15175" formatCode="0.00">
                  <c:v>#N/A</c:v>
                </c:pt>
                <c:pt idx="15176" formatCode="0.00">
                  <c:v>#N/A</c:v>
                </c:pt>
                <c:pt idx="15177" formatCode="0.00">
                  <c:v>#N/A</c:v>
                </c:pt>
                <c:pt idx="15178" formatCode="0.00">
                  <c:v>#N/A</c:v>
                </c:pt>
                <c:pt idx="15179" formatCode="0.00">
                  <c:v>#N/A</c:v>
                </c:pt>
                <c:pt idx="15180" formatCode="0.00">
                  <c:v>#N/A</c:v>
                </c:pt>
                <c:pt idx="15181" formatCode="0.00">
                  <c:v>#N/A</c:v>
                </c:pt>
                <c:pt idx="15182" formatCode="0.00">
                  <c:v>#N/A</c:v>
                </c:pt>
                <c:pt idx="15183" formatCode="0.00">
                  <c:v>#N/A</c:v>
                </c:pt>
                <c:pt idx="15184" formatCode="0.00">
                  <c:v>#N/A</c:v>
                </c:pt>
                <c:pt idx="15185" formatCode="0.00">
                  <c:v>#N/A</c:v>
                </c:pt>
                <c:pt idx="15186" formatCode="0.00">
                  <c:v>#N/A</c:v>
                </c:pt>
                <c:pt idx="15187" formatCode="0.00">
                  <c:v>#N/A</c:v>
                </c:pt>
                <c:pt idx="15188" formatCode="0.00">
                  <c:v>#N/A</c:v>
                </c:pt>
                <c:pt idx="15189" formatCode="0.00">
                  <c:v>#N/A</c:v>
                </c:pt>
                <c:pt idx="15190" formatCode="0.00">
                  <c:v>#N/A</c:v>
                </c:pt>
                <c:pt idx="15191" formatCode="0.00">
                  <c:v>#N/A</c:v>
                </c:pt>
                <c:pt idx="15192" formatCode="0.00">
                  <c:v>#N/A</c:v>
                </c:pt>
                <c:pt idx="15193" formatCode="0.00">
                  <c:v>#N/A</c:v>
                </c:pt>
                <c:pt idx="15194" formatCode="0.00">
                  <c:v>#N/A</c:v>
                </c:pt>
                <c:pt idx="15195" formatCode="0.00">
                  <c:v>#N/A</c:v>
                </c:pt>
                <c:pt idx="15196" formatCode="0.00">
                  <c:v>#N/A</c:v>
                </c:pt>
                <c:pt idx="15197" formatCode="0.00">
                  <c:v>#N/A</c:v>
                </c:pt>
                <c:pt idx="15198" formatCode="0.00">
                  <c:v>#N/A</c:v>
                </c:pt>
                <c:pt idx="15199" formatCode="0.00">
                  <c:v>#N/A</c:v>
                </c:pt>
                <c:pt idx="15200" formatCode="0.00">
                  <c:v>#N/A</c:v>
                </c:pt>
                <c:pt idx="15201" formatCode="0.00">
                  <c:v>#N/A</c:v>
                </c:pt>
                <c:pt idx="15202" formatCode="0.00">
                  <c:v>#N/A</c:v>
                </c:pt>
                <c:pt idx="15203" formatCode="0.00">
                  <c:v>#N/A</c:v>
                </c:pt>
                <c:pt idx="15204" formatCode="0.00">
                  <c:v>#N/A</c:v>
                </c:pt>
                <c:pt idx="15205" formatCode="0.00">
                  <c:v>#N/A</c:v>
                </c:pt>
                <c:pt idx="15206" formatCode="0.00">
                  <c:v>#N/A</c:v>
                </c:pt>
                <c:pt idx="15207" formatCode="0.00">
                  <c:v>#N/A</c:v>
                </c:pt>
                <c:pt idx="15208" formatCode="0.00">
                  <c:v>#N/A</c:v>
                </c:pt>
                <c:pt idx="15209" formatCode="0.00">
                  <c:v>#N/A</c:v>
                </c:pt>
                <c:pt idx="15210" formatCode="0.00">
                  <c:v>#N/A</c:v>
                </c:pt>
                <c:pt idx="15211" formatCode="0.00">
                  <c:v>#N/A</c:v>
                </c:pt>
                <c:pt idx="15212" formatCode="0.00">
                  <c:v>#N/A</c:v>
                </c:pt>
                <c:pt idx="15213" formatCode="0.00">
                  <c:v>#N/A</c:v>
                </c:pt>
                <c:pt idx="15214" formatCode="0.00">
                  <c:v>#N/A</c:v>
                </c:pt>
                <c:pt idx="15215" formatCode="0.00">
                  <c:v>#N/A</c:v>
                </c:pt>
                <c:pt idx="15216" formatCode="0.00">
                  <c:v>#N/A</c:v>
                </c:pt>
                <c:pt idx="15217" formatCode="0.00">
                  <c:v>#N/A</c:v>
                </c:pt>
                <c:pt idx="15218" formatCode="0.00">
                  <c:v>#N/A</c:v>
                </c:pt>
                <c:pt idx="15219" formatCode="0.00">
                  <c:v>#N/A</c:v>
                </c:pt>
                <c:pt idx="15220" formatCode="0.00">
                  <c:v>#N/A</c:v>
                </c:pt>
                <c:pt idx="15221" formatCode="0.00">
                  <c:v>#N/A</c:v>
                </c:pt>
                <c:pt idx="15222" formatCode="0.00">
                  <c:v>#N/A</c:v>
                </c:pt>
                <c:pt idx="15223" formatCode="0.00">
                  <c:v>#N/A</c:v>
                </c:pt>
                <c:pt idx="15224" formatCode="0.00">
                  <c:v>#N/A</c:v>
                </c:pt>
                <c:pt idx="15225" formatCode="0.00">
                  <c:v>#N/A</c:v>
                </c:pt>
                <c:pt idx="15226" formatCode="0.00">
                  <c:v>#N/A</c:v>
                </c:pt>
                <c:pt idx="15227" formatCode="0.00">
                  <c:v>#N/A</c:v>
                </c:pt>
                <c:pt idx="15228" formatCode="0.00">
                  <c:v>#N/A</c:v>
                </c:pt>
                <c:pt idx="15229" formatCode="0.00">
                  <c:v>#N/A</c:v>
                </c:pt>
                <c:pt idx="15230" formatCode="0.00">
                  <c:v>#N/A</c:v>
                </c:pt>
                <c:pt idx="15231" formatCode="0.00">
                  <c:v>#N/A</c:v>
                </c:pt>
                <c:pt idx="15232" formatCode="0.00">
                  <c:v>#N/A</c:v>
                </c:pt>
                <c:pt idx="15233" formatCode="0.00">
                  <c:v>#N/A</c:v>
                </c:pt>
                <c:pt idx="15234" formatCode="0.00">
                  <c:v>#N/A</c:v>
                </c:pt>
                <c:pt idx="15235" formatCode="0.00">
                  <c:v>#N/A</c:v>
                </c:pt>
                <c:pt idx="15236" formatCode="0.00">
                  <c:v>#N/A</c:v>
                </c:pt>
                <c:pt idx="15237" formatCode="0.00">
                  <c:v>#N/A</c:v>
                </c:pt>
                <c:pt idx="15238" formatCode="0.00">
                  <c:v>#N/A</c:v>
                </c:pt>
                <c:pt idx="15239" formatCode="0.00">
                  <c:v>#N/A</c:v>
                </c:pt>
                <c:pt idx="15240" formatCode="0.00">
                  <c:v>#N/A</c:v>
                </c:pt>
                <c:pt idx="15241" formatCode="0.00">
                  <c:v>#N/A</c:v>
                </c:pt>
                <c:pt idx="15242" formatCode="0.00">
                  <c:v>#N/A</c:v>
                </c:pt>
                <c:pt idx="15243" formatCode="0.00">
                  <c:v>#N/A</c:v>
                </c:pt>
                <c:pt idx="15244" formatCode="0.00">
                  <c:v>#N/A</c:v>
                </c:pt>
                <c:pt idx="15245" formatCode="0.00">
                  <c:v>#N/A</c:v>
                </c:pt>
                <c:pt idx="15246" formatCode="0.00">
                  <c:v>#N/A</c:v>
                </c:pt>
                <c:pt idx="15247" formatCode="0.00">
                  <c:v>#N/A</c:v>
                </c:pt>
                <c:pt idx="15248" formatCode="0.00">
                  <c:v>#N/A</c:v>
                </c:pt>
                <c:pt idx="15249" formatCode="0.00">
                  <c:v>#N/A</c:v>
                </c:pt>
                <c:pt idx="15250" formatCode="0.00">
                  <c:v>#N/A</c:v>
                </c:pt>
                <c:pt idx="15251" formatCode="0.00">
                  <c:v>#N/A</c:v>
                </c:pt>
                <c:pt idx="15252" formatCode="0.00">
                  <c:v>#N/A</c:v>
                </c:pt>
                <c:pt idx="15253" formatCode="0.00">
                  <c:v>#N/A</c:v>
                </c:pt>
                <c:pt idx="15254" formatCode="0.00">
                  <c:v>#N/A</c:v>
                </c:pt>
                <c:pt idx="15255" formatCode="0.00">
                  <c:v>#N/A</c:v>
                </c:pt>
                <c:pt idx="15256" formatCode="0.00">
                  <c:v>#N/A</c:v>
                </c:pt>
                <c:pt idx="15257" formatCode="0.00">
                  <c:v>#N/A</c:v>
                </c:pt>
                <c:pt idx="15258" formatCode="0.00">
                  <c:v>#N/A</c:v>
                </c:pt>
                <c:pt idx="15259" formatCode="0.00">
                  <c:v>#N/A</c:v>
                </c:pt>
                <c:pt idx="15260" formatCode="0.00">
                  <c:v>#N/A</c:v>
                </c:pt>
                <c:pt idx="15261" formatCode="0.00">
                  <c:v>#N/A</c:v>
                </c:pt>
                <c:pt idx="15262" formatCode="0.00">
                  <c:v>#N/A</c:v>
                </c:pt>
                <c:pt idx="15263" formatCode="0.00">
                  <c:v>#N/A</c:v>
                </c:pt>
                <c:pt idx="15264" formatCode="0.00">
                  <c:v>#N/A</c:v>
                </c:pt>
                <c:pt idx="15265" formatCode="0.00">
                  <c:v>#N/A</c:v>
                </c:pt>
                <c:pt idx="15266" formatCode="0.00">
                  <c:v>#N/A</c:v>
                </c:pt>
                <c:pt idx="15267" formatCode="0.00">
                  <c:v>#N/A</c:v>
                </c:pt>
                <c:pt idx="15268" formatCode="0.00">
                  <c:v>#N/A</c:v>
                </c:pt>
                <c:pt idx="15269" formatCode="0.00">
                  <c:v>#N/A</c:v>
                </c:pt>
                <c:pt idx="15270" formatCode="0.00">
                  <c:v>#N/A</c:v>
                </c:pt>
                <c:pt idx="15271" formatCode="0.00">
                  <c:v>#N/A</c:v>
                </c:pt>
                <c:pt idx="15272" formatCode="0.00">
                  <c:v>#N/A</c:v>
                </c:pt>
                <c:pt idx="15273" formatCode="0.00">
                  <c:v>#N/A</c:v>
                </c:pt>
                <c:pt idx="15274" formatCode="0.00">
                  <c:v>#N/A</c:v>
                </c:pt>
                <c:pt idx="15275" formatCode="0.00">
                  <c:v>#N/A</c:v>
                </c:pt>
                <c:pt idx="15276" formatCode="0.00">
                  <c:v>#N/A</c:v>
                </c:pt>
                <c:pt idx="15277" formatCode="0.00">
                  <c:v>#N/A</c:v>
                </c:pt>
                <c:pt idx="15278" formatCode="0.00">
                  <c:v>#N/A</c:v>
                </c:pt>
                <c:pt idx="15279" formatCode="0.00">
                  <c:v>#N/A</c:v>
                </c:pt>
                <c:pt idx="15280" formatCode="0.00">
                  <c:v>#N/A</c:v>
                </c:pt>
                <c:pt idx="15281" formatCode="0.00">
                  <c:v>#N/A</c:v>
                </c:pt>
                <c:pt idx="15282" formatCode="0.00">
                  <c:v>#N/A</c:v>
                </c:pt>
                <c:pt idx="15283" formatCode="0.00">
                  <c:v>#N/A</c:v>
                </c:pt>
                <c:pt idx="15284" formatCode="0.00">
                  <c:v>#N/A</c:v>
                </c:pt>
                <c:pt idx="15285" formatCode="0.00">
                  <c:v>#N/A</c:v>
                </c:pt>
                <c:pt idx="15286" formatCode="0.00">
                  <c:v>#N/A</c:v>
                </c:pt>
                <c:pt idx="15287" formatCode="0.00">
                  <c:v>#N/A</c:v>
                </c:pt>
                <c:pt idx="15288" formatCode="0.00">
                  <c:v>#N/A</c:v>
                </c:pt>
                <c:pt idx="15289" formatCode="0.00">
                  <c:v>#N/A</c:v>
                </c:pt>
                <c:pt idx="15290" formatCode="0.00">
                  <c:v>#N/A</c:v>
                </c:pt>
                <c:pt idx="15291" formatCode="0.00">
                  <c:v>#N/A</c:v>
                </c:pt>
                <c:pt idx="15292" formatCode="0.00">
                  <c:v>#N/A</c:v>
                </c:pt>
                <c:pt idx="15293" formatCode="0.00">
                  <c:v>#N/A</c:v>
                </c:pt>
                <c:pt idx="15294" formatCode="0.00">
                  <c:v>#N/A</c:v>
                </c:pt>
                <c:pt idx="15295" formatCode="0.00">
                  <c:v>#N/A</c:v>
                </c:pt>
                <c:pt idx="15296" formatCode="0.00">
                  <c:v>#N/A</c:v>
                </c:pt>
                <c:pt idx="15297" formatCode="0.00">
                  <c:v>#N/A</c:v>
                </c:pt>
                <c:pt idx="15298" formatCode="0.00">
                  <c:v>#N/A</c:v>
                </c:pt>
                <c:pt idx="15299" formatCode="0.00">
                  <c:v>#N/A</c:v>
                </c:pt>
                <c:pt idx="15300" formatCode="0.00">
                  <c:v>#N/A</c:v>
                </c:pt>
                <c:pt idx="15301" formatCode="0.00">
                  <c:v>#N/A</c:v>
                </c:pt>
                <c:pt idx="15302" formatCode="0.00">
                  <c:v>#N/A</c:v>
                </c:pt>
                <c:pt idx="15303" formatCode="0.00">
                  <c:v>#N/A</c:v>
                </c:pt>
                <c:pt idx="15304" formatCode="0.00">
                  <c:v>#N/A</c:v>
                </c:pt>
                <c:pt idx="15305" formatCode="0.00">
                  <c:v>#N/A</c:v>
                </c:pt>
                <c:pt idx="15306" formatCode="0.00">
                  <c:v>#N/A</c:v>
                </c:pt>
                <c:pt idx="15307" formatCode="0.00">
                  <c:v>#N/A</c:v>
                </c:pt>
                <c:pt idx="15308" formatCode="0.00">
                  <c:v>#N/A</c:v>
                </c:pt>
                <c:pt idx="15309" formatCode="0.00">
                  <c:v>#N/A</c:v>
                </c:pt>
                <c:pt idx="15310" formatCode="0.00">
                  <c:v>#N/A</c:v>
                </c:pt>
                <c:pt idx="15311" formatCode="0.00">
                  <c:v>#N/A</c:v>
                </c:pt>
                <c:pt idx="15312" formatCode="0.00">
                  <c:v>#N/A</c:v>
                </c:pt>
                <c:pt idx="15313" formatCode="0.00">
                  <c:v>#N/A</c:v>
                </c:pt>
                <c:pt idx="15314" formatCode="0.00">
                  <c:v>#N/A</c:v>
                </c:pt>
                <c:pt idx="15315" formatCode="0.00">
                  <c:v>#N/A</c:v>
                </c:pt>
                <c:pt idx="15316" formatCode="0.00">
                  <c:v>#N/A</c:v>
                </c:pt>
                <c:pt idx="15317" formatCode="0.00">
                  <c:v>#N/A</c:v>
                </c:pt>
                <c:pt idx="15318" formatCode="0.00">
                  <c:v>#N/A</c:v>
                </c:pt>
                <c:pt idx="15319" formatCode="0.00">
                  <c:v>#N/A</c:v>
                </c:pt>
                <c:pt idx="15320" formatCode="0.00">
                  <c:v>#N/A</c:v>
                </c:pt>
                <c:pt idx="15321" formatCode="0.00">
                  <c:v>#N/A</c:v>
                </c:pt>
                <c:pt idx="15322" formatCode="0.00">
                  <c:v>#N/A</c:v>
                </c:pt>
                <c:pt idx="15323" formatCode="0.00">
                  <c:v>#N/A</c:v>
                </c:pt>
                <c:pt idx="15324" formatCode="0.00">
                  <c:v>#N/A</c:v>
                </c:pt>
                <c:pt idx="15325" formatCode="0.00">
                  <c:v>#N/A</c:v>
                </c:pt>
                <c:pt idx="15326" formatCode="0.00">
                  <c:v>#N/A</c:v>
                </c:pt>
                <c:pt idx="15327" formatCode="0.00">
                  <c:v>#N/A</c:v>
                </c:pt>
                <c:pt idx="15328" formatCode="0.00">
                  <c:v>#N/A</c:v>
                </c:pt>
                <c:pt idx="15329" formatCode="0.00">
                  <c:v>#N/A</c:v>
                </c:pt>
                <c:pt idx="15330" formatCode="0.00">
                  <c:v>#N/A</c:v>
                </c:pt>
                <c:pt idx="15331" formatCode="0.00">
                  <c:v>#N/A</c:v>
                </c:pt>
                <c:pt idx="15332" formatCode="0.00">
                  <c:v>#N/A</c:v>
                </c:pt>
                <c:pt idx="15333" formatCode="0.00">
                  <c:v>#N/A</c:v>
                </c:pt>
                <c:pt idx="15334" formatCode="0.00">
                  <c:v>#N/A</c:v>
                </c:pt>
                <c:pt idx="15335" formatCode="0.00">
                  <c:v>#N/A</c:v>
                </c:pt>
                <c:pt idx="15336" formatCode="0.00">
                  <c:v>#N/A</c:v>
                </c:pt>
                <c:pt idx="15337" formatCode="0.00">
                  <c:v>#N/A</c:v>
                </c:pt>
                <c:pt idx="15338" formatCode="0.00">
                  <c:v>#N/A</c:v>
                </c:pt>
                <c:pt idx="15339" formatCode="0.00">
                  <c:v>#N/A</c:v>
                </c:pt>
                <c:pt idx="15340" formatCode="0.00">
                  <c:v>#N/A</c:v>
                </c:pt>
                <c:pt idx="15341" formatCode="0.00">
                  <c:v>#N/A</c:v>
                </c:pt>
                <c:pt idx="15342" formatCode="0.00">
                  <c:v>#N/A</c:v>
                </c:pt>
                <c:pt idx="15343" formatCode="0.00">
                  <c:v>#N/A</c:v>
                </c:pt>
                <c:pt idx="15344" formatCode="0.00">
                  <c:v>#N/A</c:v>
                </c:pt>
                <c:pt idx="15345" formatCode="0.00">
                  <c:v>#N/A</c:v>
                </c:pt>
                <c:pt idx="15346" formatCode="0.00">
                  <c:v>#N/A</c:v>
                </c:pt>
                <c:pt idx="15347" formatCode="0.00">
                  <c:v>#N/A</c:v>
                </c:pt>
                <c:pt idx="15348" formatCode="0.00">
                  <c:v>#N/A</c:v>
                </c:pt>
                <c:pt idx="15349" formatCode="0.00">
                  <c:v>#N/A</c:v>
                </c:pt>
                <c:pt idx="15350" formatCode="0.00">
                  <c:v>#N/A</c:v>
                </c:pt>
                <c:pt idx="15351" formatCode="0.00">
                  <c:v>#N/A</c:v>
                </c:pt>
                <c:pt idx="15352" formatCode="0.00">
                  <c:v>#N/A</c:v>
                </c:pt>
                <c:pt idx="15353" formatCode="0.00">
                  <c:v>#N/A</c:v>
                </c:pt>
                <c:pt idx="15354" formatCode="0.00">
                  <c:v>#N/A</c:v>
                </c:pt>
                <c:pt idx="15355" formatCode="0.00">
                  <c:v>#N/A</c:v>
                </c:pt>
                <c:pt idx="15356" formatCode="0.00">
                  <c:v>#N/A</c:v>
                </c:pt>
                <c:pt idx="15357" formatCode="0.00">
                  <c:v>#N/A</c:v>
                </c:pt>
                <c:pt idx="15358" formatCode="0.00">
                  <c:v>#N/A</c:v>
                </c:pt>
                <c:pt idx="15359" formatCode="0.00">
                  <c:v>#N/A</c:v>
                </c:pt>
                <c:pt idx="15360" formatCode="0.00">
                  <c:v>#N/A</c:v>
                </c:pt>
                <c:pt idx="15361" formatCode="0.00">
                  <c:v>#N/A</c:v>
                </c:pt>
                <c:pt idx="15362" formatCode="0.00">
                  <c:v>#N/A</c:v>
                </c:pt>
                <c:pt idx="15363" formatCode="0.00">
                  <c:v>#N/A</c:v>
                </c:pt>
                <c:pt idx="15364" formatCode="0.00">
                  <c:v>#N/A</c:v>
                </c:pt>
                <c:pt idx="15365" formatCode="0.00">
                  <c:v>#N/A</c:v>
                </c:pt>
                <c:pt idx="15366" formatCode="0.00">
                  <c:v>#N/A</c:v>
                </c:pt>
                <c:pt idx="15367" formatCode="0.00">
                  <c:v>#N/A</c:v>
                </c:pt>
                <c:pt idx="15368" formatCode="0.00">
                  <c:v>#N/A</c:v>
                </c:pt>
                <c:pt idx="15369" formatCode="0.00">
                  <c:v>#N/A</c:v>
                </c:pt>
                <c:pt idx="15370" formatCode="0.00">
                  <c:v>#N/A</c:v>
                </c:pt>
                <c:pt idx="15371" formatCode="0.00">
                  <c:v>#N/A</c:v>
                </c:pt>
                <c:pt idx="15372" formatCode="0.00">
                  <c:v>#N/A</c:v>
                </c:pt>
                <c:pt idx="15373" formatCode="0.00">
                  <c:v>#N/A</c:v>
                </c:pt>
                <c:pt idx="15374" formatCode="0.00">
                  <c:v>#N/A</c:v>
                </c:pt>
                <c:pt idx="15375" formatCode="0.00">
                  <c:v>#N/A</c:v>
                </c:pt>
                <c:pt idx="15376" formatCode="0.00">
                  <c:v>#N/A</c:v>
                </c:pt>
                <c:pt idx="15377" formatCode="0.00">
                  <c:v>#N/A</c:v>
                </c:pt>
                <c:pt idx="15378" formatCode="0.00">
                  <c:v>#N/A</c:v>
                </c:pt>
                <c:pt idx="15379" formatCode="0.00">
                  <c:v>#N/A</c:v>
                </c:pt>
                <c:pt idx="15380" formatCode="0.00">
                  <c:v>#N/A</c:v>
                </c:pt>
                <c:pt idx="15381" formatCode="0.00">
                  <c:v>#N/A</c:v>
                </c:pt>
                <c:pt idx="15382" formatCode="0.00">
                  <c:v>#N/A</c:v>
                </c:pt>
                <c:pt idx="15383" formatCode="0.00">
                  <c:v>#N/A</c:v>
                </c:pt>
                <c:pt idx="15384" formatCode="0.00">
                  <c:v>#N/A</c:v>
                </c:pt>
                <c:pt idx="15385" formatCode="0.00">
                  <c:v>#N/A</c:v>
                </c:pt>
                <c:pt idx="15386" formatCode="0.00">
                  <c:v>#N/A</c:v>
                </c:pt>
                <c:pt idx="15387" formatCode="0.00">
                  <c:v>#N/A</c:v>
                </c:pt>
                <c:pt idx="15388" formatCode="0.00">
                  <c:v>#N/A</c:v>
                </c:pt>
                <c:pt idx="15389" formatCode="0.00">
                  <c:v>#N/A</c:v>
                </c:pt>
                <c:pt idx="15390" formatCode="0.00">
                  <c:v>#N/A</c:v>
                </c:pt>
                <c:pt idx="15391" formatCode="0.00">
                  <c:v>#N/A</c:v>
                </c:pt>
                <c:pt idx="15392" formatCode="0.00">
                  <c:v>#N/A</c:v>
                </c:pt>
                <c:pt idx="15393" formatCode="0.00">
                  <c:v>#N/A</c:v>
                </c:pt>
                <c:pt idx="15394" formatCode="0.00">
                  <c:v>#N/A</c:v>
                </c:pt>
                <c:pt idx="15395" formatCode="0.00">
                  <c:v>#N/A</c:v>
                </c:pt>
                <c:pt idx="15396" formatCode="0.00">
                  <c:v>#N/A</c:v>
                </c:pt>
                <c:pt idx="15397" formatCode="0.00">
                  <c:v>#N/A</c:v>
                </c:pt>
                <c:pt idx="15398" formatCode="0.00">
                  <c:v>#N/A</c:v>
                </c:pt>
                <c:pt idx="15399" formatCode="0.00">
                  <c:v>#N/A</c:v>
                </c:pt>
                <c:pt idx="15400" formatCode="0.00">
                  <c:v>#N/A</c:v>
                </c:pt>
                <c:pt idx="15401" formatCode="0.00">
                  <c:v>#N/A</c:v>
                </c:pt>
                <c:pt idx="15402" formatCode="0.00">
                  <c:v>#N/A</c:v>
                </c:pt>
                <c:pt idx="15403" formatCode="0.00">
                  <c:v>#N/A</c:v>
                </c:pt>
                <c:pt idx="15404" formatCode="0.00">
                  <c:v>#N/A</c:v>
                </c:pt>
                <c:pt idx="15405" formatCode="0.00">
                  <c:v>#N/A</c:v>
                </c:pt>
                <c:pt idx="15406" formatCode="0.00">
                  <c:v>#N/A</c:v>
                </c:pt>
                <c:pt idx="15407" formatCode="0.00">
                  <c:v>#N/A</c:v>
                </c:pt>
                <c:pt idx="15408" formatCode="0.00">
                  <c:v>#N/A</c:v>
                </c:pt>
                <c:pt idx="15409" formatCode="0.00">
                  <c:v>#N/A</c:v>
                </c:pt>
                <c:pt idx="15410" formatCode="0.00">
                  <c:v>#N/A</c:v>
                </c:pt>
                <c:pt idx="15411" formatCode="0.00">
                  <c:v>#N/A</c:v>
                </c:pt>
                <c:pt idx="15412" formatCode="0.00">
                  <c:v>#N/A</c:v>
                </c:pt>
                <c:pt idx="15413" formatCode="0.00">
                  <c:v>#N/A</c:v>
                </c:pt>
                <c:pt idx="15414" formatCode="0.00">
                  <c:v>#N/A</c:v>
                </c:pt>
                <c:pt idx="15415" formatCode="0.00">
                  <c:v>#N/A</c:v>
                </c:pt>
                <c:pt idx="15416" formatCode="0.00">
                  <c:v>#N/A</c:v>
                </c:pt>
                <c:pt idx="15417" formatCode="0.00">
                  <c:v>#N/A</c:v>
                </c:pt>
                <c:pt idx="15418" formatCode="0.00">
                  <c:v>#N/A</c:v>
                </c:pt>
                <c:pt idx="15419" formatCode="0.00">
                  <c:v>#N/A</c:v>
                </c:pt>
                <c:pt idx="15420" formatCode="0.00">
                  <c:v>#N/A</c:v>
                </c:pt>
                <c:pt idx="15421" formatCode="0.00">
                  <c:v>#N/A</c:v>
                </c:pt>
                <c:pt idx="15422" formatCode="0.00">
                  <c:v>#N/A</c:v>
                </c:pt>
                <c:pt idx="15423" formatCode="0.00">
                  <c:v>#N/A</c:v>
                </c:pt>
                <c:pt idx="15424" formatCode="0.00">
                  <c:v>#N/A</c:v>
                </c:pt>
                <c:pt idx="15425" formatCode="0.00">
                  <c:v>#N/A</c:v>
                </c:pt>
                <c:pt idx="15426" formatCode="0.00">
                  <c:v>#N/A</c:v>
                </c:pt>
                <c:pt idx="15427" formatCode="0.00">
                  <c:v>#N/A</c:v>
                </c:pt>
                <c:pt idx="15428" formatCode="0.00">
                  <c:v>#N/A</c:v>
                </c:pt>
                <c:pt idx="15429" formatCode="0.00">
                  <c:v>#N/A</c:v>
                </c:pt>
                <c:pt idx="15430" formatCode="0.00">
                  <c:v>#N/A</c:v>
                </c:pt>
                <c:pt idx="15431" formatCode="0.00">
                  <c:v>#N/A</c:v>
                </c:pt>
                <c:pt idx="15432" formatCode="0.00">
                  <c:v>#N/A</c:v>
                </c:pt>
                <c:pt idx="15433" formatCode="0.00">
                  <c:v>#N/A</c:v>
                </c:pt>
                <c:pt idx="15434" formatCode="0.00">
                  <c:v>#N/A</c:v>
                </c:pt>
                <c:pt idx="15435" formatCode="0.00">
                  <c:v>#N/A</c:v>
                </c:pt>
                <c:pt idx="15436" formatCode="0.00">
                  <c:v>#N/A</c:v>
                </c:pt>
                <c:pt idx="15437" formatCode="0.00">
                  <c:v>#N/A</c:v>
                </c:pt>
                <c:pt idx="15438" formatCode="0.00">
                  <c:v>#N/A</c:v>
                </c:pt>
                <c:pt idx="15439" formatCode="0.00">
                  <c:v>#N/A</c:v>
                </c:pt>
                <c:pt idx="15440" formatCode="0.00">
                  <c:v>#N/A</c:v>
                </c:pt>
                <c:pt idx="15441" formatCode="0.00">
                  <c:v>#N/A</c:v>
                </c:pt>
                <c:pt idx="15442" formatCode="0.00">
                  <c:v>#N/A</c:v>
                </c:pt>
                <c:pt idx="15443" formatCode="0.00">
                  <c:v>#N/A</c:v>
                </c:pt>
                <c:pt idx="15444" formatCode="0.00">
                  <c:v>#N/A</c:v>
                </c:pt>
                <c:pt idx="15445" formatCode="0.00">
                  <c:v>#N/A</c:v>
                </c:pt>
                <c:pt idx="15446" formatCode="0.00">
                  <c:v>#N/A</c:v>
                </c:pt>
                <c:pt idx="15447" formatCode="0.00">
                  <c:v>#N/A</c:v>
                </c:pt>
                <c:pt idx="15448" formatCode="0.00">
                  <c:v>#N/A</c:v>
                </c:pt>
                <c:pt idx="15449" formatCode="0.00">
                  <c:v>#N/A</c:v>
                </c:pt>
                <c:pt idx="15450" formatCode="0.00">
                  <c:v>#N/A</c:v>
                </c:pt>
                <c:pt idx="15451" formatCode="0.00">
                  <c:v>#N/A</c:v>
                </c:pt>
                <c:pt idx="15452" formatCode="0.00">
                  <c:v>#N/A</c:v>
                </c:pt>
                <c:pt idx="15453" formatCode="0.00">
                  <c:v>#N/A</c:v>
                </c:pt>
                <c:pt idx="15454" formatCode="0.00">
                  <c:v>#N/A</c:v>
                </c:pt>
                <c:pt idx="15455" formatCode="0.00">
                  <c:v>#N/A</c:v>
                </c:pt>
                <c:pt idx="15456" formatCode="0.00">
                  <c:v>#N/A</c:v>
                </c:pt>
                <c:pt idx="15457" formatCode="0.00">
                  <c:v>#N/A</c:v>
                </c:pt>
                <c:pt idx="15458" formatCode="0.00">
                  <c:v>#N/A</c:v>
                </c:pt>
                <c:pt idx="15459" formatCode="0.00">
                  <c:v>#N/A</c:v>
                </c:pt>
                <c:pt idx="15460" formatCode="0.00">
                  <c:v>#N/A</c:v>
                </c:pt>
                <c:pt idx="15461" formatCode="0.00">
                  <c:v>#N/A</c:v>
                </c:pt>
                <c:pt idx="15462" formatCode="0.00">
                  <c:v>#N/A</c:v>
                </c:pt>
                <c:pt idx="15463" formatCode="0.00">
                  <c:v>#N/A</c:v>
                </c:pt>
                <c:pt idx="15464" formatCode="0.00">
                  <c:v>#N/A</c:v>
                </c:pt>
                <c:pt idx="15465" formatCode="0.00">
                  <c:v>#N/A</c:v>
                </c:pt>
                <c:pt idx="15466" formatCode="0.00">
                  <c:v>#N/A</c:v>
                </c:pt>
                <c:pt idx="15467" formatCode="0.00">
                  <c:v>#N/A</c:v>
                </c:pt>
                <c:pt idx="15468" formatCode="0.00">
                  <c:v>#N/A</c:v>
                </c:pt>
                <c:pt idx="15469" formatCode="0.00">
                  <c:v>#N/A</c:v>
                </c:pt>
                <c:pt idx="15470" formatCode="0.00">
                  <c:v>#N/A</c:v>
                </c:pt>
                <c:pt idx="15471" formatCode="0.00">
                  <c:v>#N/A</c:v>
                </c:pt>
                <c:pt idx="15472" formatCode="0.00">
                  <c:v>#N/A</c:v>
                </c:pt>
                <c:pt idx="15473" formatCode="0.00">
                  <c:v>#N/A</c:v>
                </c:pt>
                <c:pt idx="15474" formatCode="0.00">
                  <c:v>#N/A</c:v>
                </c:pt>
                <c:pt idx="15475" formatCode="0.00">
                  <c:v>#N/A</c:v>
                </c:pt>
                <c:pt idx="15476" formatCode="0.00">
                  <c:v>#N/A</c:v>
                </c:pt>
                <c:pt idx="15477" formatCode="0.00">
                  <c:v>#N/A</c:v>
                </c:pt>
                <c:pt idx="15478" formatCode="0.00">
                  <c:v>#N/A</c:v>
                </c:pt>
                <c:pt idx="15479" formatCode="0.00">
                  <c:v>#N/A</c:v>
                </c:pt>
                <c:pt idx="15480" formatCode="0.00">
                  <c:v>#N/A</c:v>
                </c:pt>
                <c:pt idx="15481" formatCode="0.00">
                  <c:v>#N/A</c:v>
                </c:pt>
                <c:pt idx="15482" formatCode="0.00">
                  <c:v>#N/A</c:v>
                </c:pt>
                <c:pt idx="15483" formatCode="0.00">
                  <c:v>#N/A</c:v>
                </c:pt>
                <c:pt idx="15484" formatCode="0.00">
                  <c:v>#N/A</c:v>
                </c:pt>
                <c:pt idx="15485" formatCode="0.00">
                  <c:v>#N/A</c:v>
                </c:pt>
                <c:pt idx="15486" formatCode="0.00">
                  <c:v>#N/A</c:v>
                </c:pt>
                <c:pt idx="15487" formatCode="0.00">
                  <c:v>#N/A</c:v>
                </c:pt>
                <c:pt idx="15488" formatCode="0.00">
                  <c:v>#N/A</c:v>
                </c:pt>
                <c:pt idx="15489" formatCode="0.00">
                  <c:v>#N/A</c:v>
                </c:pt>
                <c:pt idx="15490" formatCode="0.00">
                  <c:v>#N/A</c:v>
                </c:pt>
                <c:pt idx="15491" formatCode="0.00">
                  <c:v>#N/A</c:v>
                </c:pt>
                <c:pt idx="15492" formatCode="0.00">
                  <c:v>#N/A</c:v>
                </c:pt>
                <c:pt idx="15493" formatCode="0.00">
                  <c:v>#N/A</c:v>
                </c:pt>
                <c:pt idx="15494" formatCode="0.00">
                  <c:v>#N/A</c:v>
                </c:pt>
                <c:pt idx="15495" formatCode="0.00">
                  <c:v>#N/A</c:v>
                </c:pt>
                <c:pt idx="15496" formatCode="0.00">
                  <c:v>#N/A</c:v>
                </c:pt>
                <c:pt idx="15497" formatCode="0.00">
                  <c:v>#N/A</c:v>
                </c:pt>
                <c:pt idx="15498" formatCode="0.00">
                  <c:v>#N/A</c:v>
                </c:pt>
                <c:pt idx="15499" formatCode="0.00">
                  <c:v>#N/A</c:v>
                </c:pt>
                <c:pt idx="15500" formatCode="0.00">
                  <c:v>#N/A</c:v>
                </c:pt>
                <c:pt idx="15501" formatCode="0.00">
                  <c:v>#N/A</c:v>
                </c:pt>
                <c:pt idx="15502" formatCode="0.00">
                  <c:v>#N/A</c:v>
                </c:pt>
                <c:pt idx="15503" formatCode="0.00">
                  <c:v>#N/A</c:v>
                </c:pt>
                <c:pt idx="15504" formatCode="0.00">
                  <c:v>#N/A</c:v>
                </c:pt>
                <c:pt idx="15505" formatCode="0.00">
                  <c:v>#N/A</c:v>
                </c:pt>
                <c:pt idx="15506" formatCode="0.00">
                  <c:v>#N/A</c:v>
                </c:pt>
                <c:pt idx="15507" formatCode="0.00">
                  <c:v>#N/A</c:v>
                </c:pt>
                <c:pt idx="15508" formatCode="0.00">
                  <c:v>#N/A</c:v>
                </c:pt>
                <c:pt idx="15509" formatCode="0.00">
                  <c:v>#N/A</c:v>
                </c:pt>
                <c:pt idx="15510" formatCode="0.00">
                  <c:v>#N/A</c:v>
                </c:pt>
                <c:pt idx="15511" formatCode="0.00">
                  <c:v>#N/A</c:v>
                </c:pt>
                <c:pt idx="15512" formatCode="0.00">
                  <c:v>#N/A</c:v>
                </c:pt>
                <c:pt idx="15513" formatCode="0.00">
                  <c:v>#N/A</c:v>
                </c:pt>
                <c:pt idx="15514" formatCode="0.00">
                  <c:v>#N/A</c:v>
                </c:pt>
                <c:pt idx="15515" formatCode="0.00">
                  <c:v>#N/A</c:v>
                </c:pt>
                <c:pt idx="15516" formatCode="0.00">
                  <c:v>#N/A</c:v>
                </c:pt>
                <c:pt idx="15517" formatCode="0.00">
                  <c:v>#N/A</c:v>
                </c:pt>
                <c:pt idx="15518" formatCode="0.00">
                  <c:v>#N/A</c:v>
                </c:pt>
                <c:pt idx="15519" formatCode="0.00">
                  <c:v>#N/A</c:v>
                </c:pt>
                <c:pt idx="15520" formatCode="0.00">
                  <c:v>#N/A</c:v>
                </c:pt>
                <c:pt idx="15521" formatCode="0.00">
                  <c:v>#N/A</c:v>
                </c:pt>
                <c:pt idx="15522" formatCode="0.00">
                  <c:v>#N/A</c:v>
                </c:pt>
                <c:pt idx="15523" formatCode="0.00">
                  <c:v>#N/A</c:v>
                </c:pt>
                <c:pt idx="15524" formatCode="0.00">
                  <c:v>#N/A</c:v>
                </c:pt>
                <c:pt idx="15525" formatCode="0.00">
                  <c:v>#N/A</c:v>
                </c:pt>
                <c:pt idx="15526" formatCode="0.00">
                  <c:v>#N/A</c:v>
                </c:pt>
                <c:pt idx="15527" formatCode="0.00">
                  <c:v>#N/A</c:v>
                </c:pt>
                <c:pt idx="15528" formatCode="0.00">
                  <c:v>#N/A</c:v>
                </c:pt>
                <c:pt idx="15529" formatCode="0.00">
                  <c:v>#N/A</c:v>
                </c:pt>
                <c:pt idx="15530" formatCode="0.00">
                  <c:v>#N/A</c:v>
                </c:pt>
                <c:pt idx="15531" formatCode="0.00">
                  <c:v>#N/A</c:v>
                </c:pt>
                <c:pt idx="15532" formatCode="0.00">
                  <c:v>#N/A</c:v>
                </c:pt>
                <c:pt idx="15533" formatCode="0.00">
                  <c:v>#N/A</c:v>
                </c:pt>
                <c:pt idx="15534" formatCode="0.00">
                  <c:v>#N/A</c:v>
                </c:pt>
                <c:pt idx="15535" formatCode="0.00">
                  <c:v>#N/A</c:v>
                </c:pt>
                <c:pt idx="15536" formatCode="0.00">
                  <c:v>#N/A</c:v>
                </c:pt>
                <c:pt idx="15537" formatCode="0.00">
                  <c:v>#N/A</c:v>
                </c:pt>
                <c:pt idx="15538" formatCode="0.00">
                  <c:v>#N/A</c:v>
                </c:pt>
                <c:pt idx="15539" formatCode="0.00">
                  <c:v>#N/A</c:v>
                </c:pt>
                <c:pt idx="15540" formatCode="0.00">
                  <c:v>#N/A</c:v>
                </c:pt>
                <c:pt idx="15541" formatCode="0.00">
                  <c:v>#N/A</c:v>
                </c:pt>
                <c:pt idx="15542" formatCode="0.00">
                  <c:v>#N/A</c:v>
                </c:pt>
                <c:pt idx="15543" formatCode="0.00">
                  <c:v>#N/A</c:v>
                </c:pt>
                <c:pt idx="15544" formatCode="0.00">
                  <c:v>#N/A</c:v>
                </c:pt>
                <c:pt idx="15545" formatCode="0.00">
                  <c:v>#N/A</c:v>
                </c:pt>
                <c:pt idx="15546" formatCode="0.00">
                  <c:v>#N/A</c:v>
                </c:pt>
                <c:pt idx="15547" formatCode="0.00">
                  <c:v>#N/A</c:v>
                </c:pt>
                <c:pt idx="15548" formatCode="0.00">
                  <c:v>#N/A</c:v>
                </c:pt>
                <c:pt idx="15549" formatCode="0.00">
                  <c:v>#N/A</c:v>
                </c:pt>
                <c:pt idx="15550" formatCode="0.00">
                  <c:v>#N/A</c:v>
                </c:pt>
                <c:pt idx="15551" formatCode="0.00">
                  <c:v>#N/A</c:v>
                </c:pt>
                <c:pt idx="15552" formatCode="0.00">
                  <c:v>#N/A</c:v>
                </c:pt>
                <c:pt idx="15553" formatCode="0.00">
                  <c:v>#N/A</c:v>
                </c:pt>
                <c:pt idx="15554" formatCode="0.00">
                  <c:v>#N/A</c:v>
                </c:pt>
                <c:pt idx="15555" formatCode="0.00">
                  <c:v>#N/A</c:v>
                </c:pt>
                <c:pt idx="15556" formatCode="0.00">
                  <c:v>#N/A</c:v>
                </c:pt>
                <c:pt idx="15557" formatCode="0.00">
                  <c:v>#N/A</c:v>
                </c:pt>
                <c:pt idx="15558" formatCode="0.00">
                  <c:v>#N/A</c:v>
                </c:pt>
                <c:pt idx="15559" formatCode="0.00">
                  <c:v>#N/A</c:v>
                </c:pt>
                <c:pt idx="15560" formatCode="0.00">
                  <c:v>#N/A</c:v>
                </c:pt>
                <c:pt idx="15561" formatCode="0.00">
                  <c:v>#N/A</c:v>
                </c:pt>
                <c:pt idx="15562" formatCode="0.00">
                  <c:v>#N/A</c:v>
                </c:pt>
                <c:pt idx="15563" formatCode="0.00">
                  <c:v>#N/A</c:v>
                </c:pt>
                <c:pt idx="15564" formatCode="0.00">
                  <c:v>#N/A</c:v>
                </c:pt>
                <c:pt idx="15565" formatCode="0.00">
                  <c:v>#N/A</c:v>
                </c:pt>
                <c:pt idx="15566" formatCode="0.00">
                  <c:v>#N/A</c:v>
                </c:pt>
                <c:pt idx="15567" formatCode="0.00">
                  <c:v>#N/A</c:v>
                </c:pt>
                <c:pt idx="15568" formatCode="0.00">
                  <c:v>#N/A</c:v>
                </c:pt>
                <c:pt idx="15569" formatCode="0.00">
                  <c:v>#N/A</c:v>
                </c:pt>
                <c:pt idx="15570" formatCode="0.00">
                  <c:v>#N/A</c:v>
                </c:pt>
                <c:pt idx="15571" formatCode="0.00">
                  <c:v>#N/A</c:v>
                </c:pt>
                <c:pt idx="15572" formatCode="0.00">
                  <c:v>#N/A</c:v>
                </c:pt>
                <c:pt idx="15573" formatCode="0.00">
                  <c:v>#N/A</c:v>
                </c:pt>
                <c:pt idx="15574" formatCode="0.00">
                  <c:v>#N/A</c:v>
                </c:pt>
                <c:pt idx="15575" formatCode="0.00">
                  <c:v>#N/A</c:v>
                </c:pt>
                <c:pt idx="15576" formatCode="0.00">
                  <c:v>#N/A</c:v>
                </c:pt>
                <c:pt idx="15577" formatCode="0.00">
                  <c:v>#N/A</c:v>
                </c:pt>
                <c:pt idx="15578" formatCode="0.00">
                  <c:v>#N/A</c:v>
                </c:pt>
                <c:pt idx="15579" formatCode="0.00">
                  <c:v>#N/A</c:v>
                </c:pt>
                <c:pt idx="15580" formatCode="0.00">
                  <c:v>#N/A</c:v>
                </c:pt>
                <c:pt idx="15581" formatCode="0.00">
                  <c:v>#N/A</c:v>
                </c:pt>
                <c:pt idx="15582" formatCode="0.00">
                  <c:v>#N/A</c:v>
                </c:pt>
                <c:pt idx="15583" formatCode="0.00">
                  <c:v>#N/A</c:v>
                </c:pt>
                <c:pt idx="15584" formatCode="0.00">
                  <c:v>#N/A</c:v>
                </c:pt>
                <c:pt idx="15585" formatCode="0.00">
                  <c:v>#N/A</c:v>
                </c:pt>
                <c:pt idx="15586" formatCode="0.00">
                  <c:v>#N/A</c:v>
                </c:pt>
                <c:pt idx="15587" formatCode="0.00">
                  <c:v>#N/A</c:v>
                </c:pt>
                <c:pt idx="15588" formatCode="0.00">
                  <c:v>#N/A</c:v>
                </c:pt>
                <c:pt idx="15589" formatCode="0.00">
                  <c:v>#N/A</c:v>
                </c:pt>
                <c:pt idx="15590" formatCode="0.00">
                  <c:v>#N/A</c:v>
                </c:pt>
                <c:pt idx="15591" formatCode="0.00">
                  <c:v>#N/A</c:v>
                </c:pt>
                <c:pt idx="15592" formatCode="0.00">
                  <c:v>#N/A</c:v>
                </c:pt>
                <c:pt idx="15593" formatCode="0.00">
                  <c:v>#N/A</c:v>
                </c:pt>
                <c:pt idx="15594" formatCode="0.00">
                  <c:v>#N/A</c:v>
                </c:pt>
                <c:pt idx="15595" formatCode="0.00">
                  <c:v>#N/A</c:v>
                </c:pt>
                <c:pt idx="15596" formatCode="0.00">
                  <c:v>#N/A</c:v>
                </c:pt>
                <c:pt idx="15597" formatCode="0.00">
                  <c:v>#N/A</c:v>
                </c:pt>
                <c:pt idx="15598" formatCode="0.00">
                  <c:v>#N/A</c:v>
                </c:pt>
                <c:pt idx="15599" formatCode="0.00">
                  <c:v>#N/A</c:v>
                </c:pt>
                <c:pt idx="15600" formatCode="0.00">
                  <c:v>#N/A</c:v>
                </c:pt>
                <c:pt idx="15601" formatCode="0.00">
                  <c:v>#N/A</c:v>
                </c:pt>
                <c:pt idx="15602" formatCode="0.00">
                  <c:v>#N/A</c:v>
                </c:pt>
                <c:pt idx="15603" formatCode="0.00">
                  <c:v>#N/A</c:v>
                </c:pt>
                <c:pt idx="15604" formatCode="0.00">
                  <c:v>#N/A</c:v>
                </c:pt>
                <c:pt idx="15605" formatCode="0.00">
                  <c:v>#N/A</c:v>
                </c:pt>
                <c:pt idx="15606" formatCode="0.00">
                  <c:v>#N/A</c:v>
                </c:pt>
                <c:pt idx="15607" formatCode="0.00">
                  <c:v>#N/A</c:v>
                </c:pt>
                <c:pt idx="15608" formatCode="0.00">
                  <c:v>#N/A</c:v>
                </c:pt>
                <c:pt idx="15609" formatCode="0.00">
                  <c:v>#N/A</c:v>
                </c:pt>
                <c:pt idx="15610" formatCode="0.00">
                  <c:v>#N/A</c:v>
                </c:pt>
                <c:pt idx="15611" formatCode="0.00">
                  <c:v>#N/A</c:v>
                </c:pt>
                <c:pt idx="15612" formatCode="0.00">
                  <c:v>#N/A</c:v>
                </c:pt>
                <c:pt idx="15613" formatCode="0.00">
                  <c:v>#N/A</c:v>
                </c:pt>
                <c:pt idx="15614" formatCode="0.00">
                  <c:v>#N/A</c:v>
                </c:pt>
                <c:pt idx="15615" formatCode="0.00">
                  <c:v>#N/A</c:v>
                </c:pt>
                <c:pt idx="15616" formatCode="0.00">
                  <c:v>#N/A</c:v>
                </c:pt>
                <c:pt idx="15617" formatCode="0.00">
                  <c:v>#N/A</c:v>
                </c:pt>
                <c:pt idx="15618" formatCode="0.00">
                  <c:v>#N/A</c:v>
                </c:pt>
                <c:pt idx="15619" formatCode="0.00">
                  <c:v>#N/A</c:v>
                </c:pt>
                <c:pt idx="15620" formatCode="0.00">
                  <c:v>#N/A</c:v>
                </c:pt>
                <c:pt idx="15621" formatCode="0.00">
                  <c:v>#N/A</c:v>
                </c:pt>
                <c:pt idx="15622" formatCode="0.00">
                  <c:v>#N/A</c:v>
                </c:pt>
                <c:pt idx="15623" formatCode="0.00">
                  <c:v>#N/A</c:v>
                </c:pt>
                <c:pt idx="15624" formatCode="0.00">
                  <c:v>#N/A</c:v>
                </c:pt>
                <c:pt idx="15625" formatCode="0.00">
                  <c:v>#N/A</c:v>
                </c:pt>
                <c:pt idx="15626" formatCode="0.00">
                  <c:v>#N/A</c:v>
                </c:pt>
                <c:pt idx="15627" formatCode="0.00">
                  <c:v>#N/A</c:v>
                </c:pt>
                <c:pt idx="15628" formatCode="0.00">
                  <c:v>#N/A</c:v>
                </c:pt>
                <c:pt idx="15629" formatCode="0.00">
                  <c:v>#N/A</c:v>
                </c:pt>
                <c:pt idx="15630" formatCode="0.00">
                  <c:v>#N/A</c:v>
                </c:pt>
                <c:pt idx="15631" formatCode="0.00">
                  <c:v>#N/A</c:v>
                </c:pt>
                <c:pt idx="15632" formatCode="0.00">
                  <c:v>#N/A</c:v>
                </c:pt>
                <c:pt idx="15633" formatCode="0.00">
                  <c:v>#N/A</c:v>
                </c:pt>
                <c:pt idx="15634" formatCode="0.00">
                  <c:v>#N/A</c:v>
                </c:pt>
                <c:pt idx="15635" formatCode="0.00">
                  <c:v>#N/A</c:v>
                </c:pt>
                <c:pt idx="15636" formatCode="0.00">
                  <c:v>#N/A</c:v>
                </c:pt>
                <c:pt idx="15637" formatCode="0.00">
                  <c:v>#N/A</c:v>
                </c:pt>
                <c:pt idx="15638" formatCode="0.00">
                  <c:v>#N/A</c:v>
                </c:pt>
                <c:pt idx="15639" formatCode="0.00">
                  <c:v>#N/A</c:v>
                </c:pt>
                <c:pt idx="15640" formatCode="0.00">
                  <c:v>#N/A</c:v>
                </c:pt>
                <c:pt idx="15641" formatCode="0.00">
                  <c:v>#N/A</c:v>
                </c:pt>
                <c:pt idx="15642" formatCode="0.00">
                  <c:v>#N/A</c:v>
                </c:pt>
                <c:pt idx="15643" formatCode="0.00">
                  <c:v>#N/A</c:v>
                </c:pt>
                <c:pt idx="15644" formatCode="0.00">
                  <c:v>#N/A</c:v>
                </c:pt>
                <c:pt idx="15645" formatCode="0.00">
                  <c:v>#N/A</c:v>
                </c:pt>
                <c:pt idx="15646" formatCode="0.00">
                  <c:v>#N/A</c:v>
                </c:pt>
                <c:pt idx="15647" formatCode="0.00">
                  <c:v>#N/A</c:v>
                </c:pt>
                <c:pt idx="15648" formatCode="0.00">
                  <c:v>#N/A</c:v>
                </c:pt>
                <c:pt idx="15649" formatCode="0.00">
                  <c:v>#N/A</c:v>
                </c:pt>
                <c:pt idx="15650" formatCode="0.00">
                  <c:v>#N/A</c:v>
                </c:pt>
                <c:pt idx="15651" formatCode="0.00">
                  <c:v>#N/A</c:v>
                </c:pt>
                <c:pt idx="15652" formatCode="0.00">
                  <c:v>#N/A</c:v>
                </c:pt>
                <c:pt idx="15653" formatCode="0.00">
                  <c:v>#N/A</c:v>
                </c:pt>
                <c:pt idx="15654" formatCode="0.00">
                  <c:v>#N/A</c:v>
                </c:pt>
                <c:pt idx="15655" formatCode="0.00">
                  <c:v>#N/A</c:v>
                </c:pt>
                <c:pt idx="15656" formatCode="0.00">
                  <c:v>#N/A</c:v>
                </c:pt>
                <c:pt idx="15657" formatCode="0.00">
                  <c:v>#N/A</c:v>
                </c:pt>
                <c:pt idx="15658" formatCode="0.00">
                  <c:v>#N/A</c:v>
                </c:pt>
                <c:pt idx="15659" formatCode="0.00">
                  <c:v>#N/A</c:v>
                </c:pt>
                <c:pt idx="15660" formatCode="0.00">
                  <c:v>#N/A</c:v>
                </c:pt>
                <c:pt idx="15661" formatCode="0.00">
                  <c:v>#N/A</c:v>
                </c:pt>
                <c:pt idx="15662" formatCode="0.00">
                  <c:v>#N/A</c:v>
                </c:pt>
                <c:pt idx="15663" formatCode="0.00">
                  <c:v>#N/A</c:v>
                </c:pt>
                <c:pt idx="15664" formatCode="0.00">
                  <c:v>#N/A</c:v>
                </c:pt>
                <c:pt idx="15665" formatCode="0.00">
                  <c:v>#N/A</c:v>
                </c:pt>
                <c:pt idx="15666" formatCode="0.00">
                  <c:v>#N/A</c:v>
                </c:pt>
                <c:pt idx="15667" formatCode="0.00">
                  <c:v>#N/A</c:v>
                </c:pt>
                <c:pt idx="15668" formatCode="0.00">
                  <c:v>#N/A</c:v>
                </c:pt>
                <c:pt idx="15669" formatCode="0.00">
                  <c:v>#N/A</c:v>
                </c:pt>
                <c:pt idx="15670" formatCode="0.00">
                  <c:v>#N/A</c:v>
                </c:pt>
                <c:pt idx="15671" formatCode="0.00">
                  <c:v>#N/A</c:v>
                </c:pt>
                <c:pt idx="15672" formatCode="0.00">
                  <c:v>#N/A</c:v>
                </c:pt>
                <c:pt idx="15673" formatCode="0.00">
                  <c:v>#N/A</c:v>
                </c:pt>
                <c:pt idx="15674" formatCode="0.00">
                  <c:v>#N/A</c:v>
                </c:pt>
                <c:pt idx="15675" formatCode="0.00">
                  <c:v>#N/A</c:v>
                </c:pt>
                <c:pt idx="15676" formatCode="0.00">
                  <c:v>#N/A</c:v>
                </c:pt>
                <c:pt idx="15677" formatCode="0.00">
                  <c:v>#N/A</c:v>
                </c:pt>
                <c:pt idx="15678" formatCode="0.00">
                  <c:v>#N/A</c:v>
                </c:pt>
                <c:pt idx="15679" formatCode="0.00">
                  <c:v>#N/A</c:v>
                </c:pt>
                <c:pt idx="15680" formatCode="0.00">
                  <c:v>#N/A</c:v>
                </c:pt>
                <c:pt idx="15681" formatCode="0.00">
                  <c:v>#N/A</c:v>
                </c:pt>
                <c:pt idx="15682" formatCode="0.00">
                  <c:v>#N/A</c:v>
                </c:pt>
                <c:pt idx="15683" formatCode="0.00">
                  <c:v>#N/A</c:v>
                </c:pt>
                <c:pt idx="15684" formatCode="0.00">
                  <c:v>#N/A</c:v>
                </c:pt>
                <c:pt idx="15685" formatCode="0.00">
                  <c:v>#N/A</c:v>
                </c:pt>
                <c:pt idx="15686" formatCode="0.00">
                  <c:v>#N/A</c:v>
                </c:pt>
                <c:pt idx="15687" formatCode="0.00">
                  <c:v>#N/A</c:v>
                </c:pt>
                <c:pt idx="15688" formatCode="0.00">
                  <c:v>#N/A</c:v>
                </c:pt>
                <c:pt idx="15689" formatCode="0.00">
                  <c:v>#N/A</c:v>
                </c:pt>
                <c:pt idx="15690" formatCode="0.00">
                  <c:v>#N/A</c:v>
                </c:pt>
                <c:pt idx="15691" formatCode="0.00">
                  <c:v>#N/A</c:v>
                </c:pt>
                <c:pt idx="15692" formatCode="0.00">
                  <c:v>#N/A</c:v>
                </c:pt>
                <c:pt idx="15693" formatCode="0.00">
                  <c:v>#N/A</c:v>
                </c:pt>
                <c:pt idx="15694" formatCode="0.00">
                  <c:v>#N/A</c:v>
                </c:pt>
                <c:pt idx="15695" formatCode="0.00">
                  <c:v>#N/A</c:v>
                </c:pt>
                <c:pt idx="15696" formatCode="0.00">
                  <c:v>#N/A</c:v>
                </c:pt>
                <c:pt idx="15697" formatCode="0.00">
                  <c:v>#N/A</c:v>
                </c:pt>
                <c:pt idx="15698" formatCode="0.00">
                  <c:v>#N/A</c:v>
                </c:pt>
                <c:pt idx="15699" formatCode="0.00">
                  <c:v>#N/A</c:v>
                </c:pt>
                <c:pt idx="15700" formatCode="0.00">
                  <c:v>#N/A</c:v>
                </c:pt>
                <c:pt idx="15701" formatCode="0.00">
                  <c:v>#N/A</c:v>
                </c:pt>
                <c:pt idx="15702" formatCode="0.00">
                  <c:v>#N/A</c:v>
                </c:pt>
                <c:pt idx="15703" formatCode="0.00">
                  <c:v>#N/A</c:v>
                </c:pt>
                <c:pt idx="15704" formatCode="0.00">
                  <c:v>#N/A</c:v>
                </c:pt>
                <c:pt idx="15705" formatCode="0.00">
                  <c:v>#N/A</c:v>
                </c:pt>
                <c:pt idx="15706" formatCode="0.00">
                  <c:v>#N/A</c:v>
                </c:pt>
                <c:pt idx="15707" formatCode="0.00">
                  <c:v>#N/A</c:v>
                </c:pt>
                <c:pt idx="15708" formatCode="0.00">
                  <c:v>#N/A</c:v>
                </c:pt>
                <c:pt idx="15709" formatCode="0.00">
                  <c:v>#N/A</c:v>
                </c:pt>
                <c:pt idx="15710" formatCode="0.00">
                  <c:v>#N/A</c:v>
                </c:pt>
                <c:pt idx="15711" formatCode="0.00">
                  <c:v>#N/A</c:v>
                </c:pt>
                <c:pt idx="15712" formatCode="0.00">
                  <c:v>#N/A</c:v>
                </c:pt>
                <c:pt idx="15713" formatCode="0.00">
                  <c:v>#N/A</c:v>
                </c:pt>
                <c:pt idx="15714" formatCode="0.00">
                  <c:v>#N/A</c:v>
                </c:pt>
                <c:pt idx="15715" formatCode="0.00">
                  <c:v>#N/A</c:v>
                </c:pt>
                <c:pt idx="15716" formatCode="0.00">
                  <c:v>#N/A</c:v>
                </c:pt>
                <c:pt idx="15717" formatCode="0.00">
                  <c:v>#N/A</c:v>
                </c:pt>
                <c:pt idx="15718" formatCode="0.00">
                  <c:v>#N/A</c:v>
                </c:pt>
                <c:pt idx="15719" formatCode="0.00">
                  <c:v>#N/A</c:v>
                </c:pt>
                <c:pt idx="15720" formatCode="0.00">
                  <c:v>#N/A</c:v>
                </c:pt>
                <c:pt idx="15721" formatCode="0.00">
                  <c:v>#N/A</c:v>
                </c:pt>
                <c:pt idx="15722" formatCode="0.00">
                  <c:v>#N/A</c:v>
                </c:pt>
                <c:pt idx="15723" formatCode="0.00">
                  <c:v>#N/A</c:v>
                </c:pt>
                <c:pt idx="15724" formatCode="0.00">
                  <c:v>#N/A</c:v>
                </c:pt>
                <c:pt idx="15725" formatCode="0.00">
                  <c:v>#N/A</c:v>
                </c:pt>
                <c:pt idx="15726" formatCode="0.00">
                  <c:v>#N/A</c:v>
                </c:pt>
                <c:pt idx="15727" formatCode="0.00">
                  <c:v>#N/A</c:v>
                </c:pt>
                <c:pt idx="15728" formatCode="0.00">
                  <c:v>#N/A</c:v>
                </c:pt>
                <c:pt idx="15729" formatCode="0.00">
                  <c:v>#N/A</c:v>
                </c:pt>
                <c:pt idx="15730" formatCode="0.00">
                  <c:v>#N/A</c:v>
                </c:pt>
                <c:pt idx="15731" formatCode="0.00">
                  <c:v>#N/A</c:v>
                </c:pt>
                <c:pt idx="15732" formatCode="0.00">
                  <c:v>#N/A</c:v>
                </c:pt>
                <c:pt idx="15733" formatCode="0.00">
                  <c:v>#N/A</c:v>
                </c:pt>
                <c:pt idx="15734" formatCode="0.00">
                  <c:v>#N/A</c:v>
                </c:pt>
                <c:pt idx="15735" formatCode="0.00">
                  <c:v>#N/A</c:v>
                </c:pt>
                <c:pt idx="15736" formatCode="0.00">
                  <c:v>#N/A</c:v>
                </c:pt>
                <c:pt idx="15737" formatCode="0.00">
                  <c:v>#N/A</c:v>
                </c:pt>
                <c:pt idx="15738" formatCode="0.00">
                  <c:v>#N/A</c:v>
                </c:pt>
                <c:pt idx="15739" formatCode="0.00">
                  <c:v>#N/A</c:v>
                </c:pt>
                <c:pt idx="15740" formatCode="0.00">
                  <c:v>#N/A</c:v>
                </c:pt>
                <c:pt idx="15741" formatCode="0.00">
                  <c:v>#N/A</c:v>
                </c:pt>
                <c:pt idx="15742" formatCode="0.00">
                  <c:v>#N/A</c:v>
                </c:pt>
                <c:pt idx="15743" formatCode="0.00">
                  <c:v>#N/A</c:v>
                </c:pt>
                <c:pt idx="15744" formatCode="0.00">
                  <c:v>#N/A</c:v>
                </c:pt>
                <c:pt idx="15745" formatCode="0.00">
                  <c:v>#N/A</c:v>
                </c:pt>
                <c:pt idx="15746" formatCode="0.00">
                  <c:v>#N/A</c:v>
                </c:pt>
                <c:pt idx="15747" formatCode="0.00">
                  <c:v>#N/A</c:v>
                </c:pt>
                <c:pt idx="15748" formatCode="0.00">
                  <c:v>#N/A</c:v>
                </c:pt>
                <c:pt idx="15749" formatCode="0.00">
                  <c:v>#N/A</c:v>
                </c:pt>
                <c:pt idx="15750" formatCode="0.00">
                  <c:v>#N/A</c:v>
                </c:pt>
                <c:pt idx="15751" formatCode="0.00">
                  <c:v>#N/A</c:v>
                </c:pt>
                <c:pt idx="15752" formatCode="0.00">
                  <c:v>#N/A</c:v>
                </c:pt>
                <c:pt idx="15753" formatCode="0.00">
                  <c:v>#N/A</c:v>
                </c:pt>
                <c:pt idx="15754" formatCode="0.00">
                  <c:v>#N/A</c:v>
                </c:pt>
                <c:pt idx="15755" formatCode="0.00">
                  <c:v>#N/A</c:v>
                </c:pt>
                <c:pt idx="15756" formatCode="0.00">
                  <c:v>#N/A</c:v>
                </c:pt>
                <c:pt idx="15757" formatCode="0.00">
                  <c:v>#N/A</c:v>
                </c:pt>
                <c:pt idx="15758" formatCode="0.00">
                  <c:v>#N/A</c:v>
                </c:pt>
                <c:pt idx="15759" formatCode="0.00">
                  <c:v>#N/A</c:v>
                </c:pt>
                <c:pt idx="15760" formatCode="0.00">
                  <c:v>#N/A</c:v>
                </c:pt>
                <c:pt idx="15761" formatCode="0.00">
                  <c:v>#N/A</c:v>
                </c:pt>
                <c:pt idx="15762" formatCode="0.00">
                  <c:v>#N/A</c:v>
                </c:pt>
                <c:pt idx="15763" formatCode="0.00">
                  <c:v>#N/A</c:v>
                </c:pt>
                <c:pt idx="15764" formatCode="0.00">
                  <c:v>#N/A</c:v>
                </c:pt>
                <c:pt idx="15765" formatCode="0.00">
                  <c:v>#N/A</c:v>
                </c:pt>
                <c:pt idx="15766" formatCode="0.00">
                  <c:v>#N/A</c:v>
                </c:pt>
                <c:pt idx="15767" formatCode="0.00">
                  <c:v>#N/A</c:v>
                </c:pt>
                <c:pt idx="15768" formatCode="0.00">
                  <c:v>#N/A</c:v>
                </c:pt>
                <c:pt idx="15769" formatCode="0.00">
                  <c:v>#N/A</c:v>
                </c:pt>
                <c:pt idx="15770" formatCode="0.00">
                  <c:v>#N/A</c:v>
                </c:pt>
                <c:pt idx="15771" formatCode="0.00">
                  <c:v>#N/A</c:v>
                </c:pt>
                <c:pt idx="15772" formatCode="0.00">
                  <c:v>#N/A</c:v>
                </c:pt>
                <c:pt idx="15773" formatCode="0.00">
                  <c:v>#N/A</c:v>
                </c:pt>
                <c:pt idx="15774" formatCode="0.00">
                  <c:v>#N/A</c:v>
                </c:pt>
                <c:pt idx="15775" formatCode="0.00">
                  <c:v>#N/A</c:v>
                </c:pt>
                <c:pt idx="15776" formatCode="0.00">
                  <c:v>#N/A</c:v>
                </c:pt>
                <c:pt idx="15777" formatCode="0.00">
                  <c:v>#N/A</c:v>
                </c:pt>
                <c:pt idx="15778" formatCode="0.00">
                  <c:v>#N/A</c:v>
                </c:pt>
                <c:pt idx="15779" formatCode="0.00">
                  <c:v>#N/A</c:v>
                </c:pt>
                <c:pt idx="15780" formatCode="0.00">
                  <c:v>#N/A</c:v>
                </c:pt>
                <c:pt idx="15781" formatCode="0.00">
                  <c:v>#N/A</c:v>
                </c:pt>
                <c:pt idx="15782" formatCode="0.00">
                  <c:v>#N/A</c:v>
                </c:pt>
                <c:pt idx="15783" formatCode="0.00">
                  <c:v>#N/A</c:v>
                </c:pt>
                <c:pt idx="15784" formatCode="0.00">
                  <c:v>#N/A</c:v>
                </c:pt>
                <c:pt idx="15785" formatCode="0.00">
                  <c:v>#N/A</c:v>
                </c:pt>
                <c:pt idx="15786" formatCode="0.00">
                  <c:v>#N/A</c:v>
                </c:pt>
                <c:pt idx="15787" formatCode="0.00">
                  <c:v>#N/A</c:v>
                </c:pt>
                <c:pt idx="15788" formatCode="0.00">
                  <c:v>#N/A</c:v>
                </c:pt>
                <c:pt idx="15789" formatCode="0.00">
                  <c:v>#N/A</c:v>
                </c:pt>
                <c:pt idx="15790" formatCode="0.00">
                  <c:v>#N/A</c:v>
                </c:pt>
                <c:pt idx="15791" formatCode="0.00">
                  <c:v>#N/A</c:v>
                </c:pt>
                <c:pt idx="15792" formatCode="0.00">
                  <c:v>#N/A</c:v>
                </c:pt>
                <c:pt idx="15793" formatCode="0.00">
                  <c:v>#N/A</c:v>
                </c:pt>
                <c:pt idx="15794" formatCode="0.00">
                  <c:v>#N/A</c:v>
                </c:pt>
                <c:pt idx="15795" formatCode="0.00">
                  <c:v>#N/A</c:v>
                </c:pt>
                <c:pt idx="15796" formatCode="0.00">
                  <c:v>#N/A</c:v>
                </c:pt>
                <c:pt idx="15797" formatCode="0.00">
                  <c:v>#N/A</c:v>
                </c:pt>
                <c:pt idx="15798" formatCode="0.00">
                  <c:v>#N/A</c:v>
                </c:pt>
                <c:pt idx="15799" formatCode="0.00">
                  <c:v>#N/A</c:v>
                </c:pt>
                <c:pt idx="15800" formatCode="0.00">
                  <c:v>#N/A</c:v>
                </c:pt>
                <c:pt idx="15801" formatCode="0.00">
                  <c:v>#N/A</c:v>
                </c:pt>
                <c:pt idx="15802" formatCode="0.00">
                  <c:v>#N/A</c:v>
                </c:pt>
                <c:pt idx="15803" formatCode="0.00">
                  <c:v>#N/A</c:v>
                </c:pt>
                <c:pt idx="15804" formatCode="0.00">
                  <c:v>#N/A</c:v>
                </c:pt>
                <c:pt idx="15805" formatCode="0.00">
                  <c:v>#N/A</c:v>
                </c:pt>
                <c:pt idx="15806" formatCode="0.00">
                  <c:v>#N/A</c:v>
                </c:pt>
                <c:pt idx="15807" formatCode="0.00">
                  <c:v>#N/A</c:v>
                </c:pt>
                <c:pt idx="15808" formatCode="0.00">
                  <c:v>#N/A</c:v>
                </c:pt>
                <c:pt idx="15809" formatCode="0.00">
                  <c:v>#N/A</c:v>
                </c:pt>
                <c:pt idx="15810" formatCode="0.00">
                  <c:v>#N/A</c:v>
                </c:pt>
                <c:pt idx="15811" formatCode="0.00">
                  <c:v>#N/A</c:v>
                </c:pt>
                <c:pt idx="15812" formatCode="0.00">
                  <c:v>#N/A</c:v>
                </c:pt>
                <c:pt idx="15813" formatCode="0.00">
                  <c:v>#N/A</c:v>
                </c:pt>
                <c:pt idx="15814" formatCode="0.00">
                  <c:v>#N/A</c:v>
                </c:pt>
                <c:pt idx="15815" formatCode="0.00">
                  <c:v>#N/A</c:v>
                </c:pt>
                <c:pt idx="15816" formatCode="0.00">
                  <c:v>#N/A</c:v>
                </c:pt>
                <c:pt idx="15817" formatCode="0.00">
                  <c:v>#N/A</c:v>
                </c:pt>
                <c:pt idx="15818" formatCode="0.00">
                  <c:v>#N/A</c:v>
                </c:pt>
                <c:pt idx="15819" formatCode="0.00">
                  <c:v>#N/A</c:v>
                </c:pt>
                <c:pt idx="15820" formatCode="0.00">
                  <c:v>#N/A</c:v>
                </c:pt>
                <c:pt idx="15821" formatCode="0.00">
                  <c:v>#N/A</c:v>
                </c:pt>
                <c:pt idx="15822" formatCode="0.00">
                  <c:v>#N/A</c:v>
                </c:pt>
                <c:pt idx="15823" formatCode="0.00">
                  <c:v>#N/A</c:v>
                </c:pt>
                <c:pt idx="15824" formatCode="0.00">
                  <c:v>#N/A</c:v>
                </c:pt>
                <c:pt idx="15825" formatCode="0.00">
                  <c:v>#N/A</c:v>
                </c:pt>
                <c:pt idx="15826" formatCode="0.00">
                  <c:v>#N/A</c:v>
                </c:pt>
                <c:pt idx="15827" formatCode="0.00">
                  <c:v>#N/A</c:v>
                </c:pt>
                <c:pt idx="15828" formatCode="0.00">
                  <c:v>#N/A</c:v>
                </c:pt>
                <c:pt idx="15829" formatCode="0.00">
                  <c:v>#N/A</c:v>
                </c:pt>
                <c:pt idx="15830" formatCode="0.00">
                  <c:v>#N/A</c:v>
                </c:pt>
                <c:pt idx="15831" formatCode="0.00">
                  <c:v>#N/A</c:v>
                </c:pt>
                <c:pt idx="15832" formatCode="0.00">
                  <c:v>#N/A</c:v>
                </c:pt>
                <c:pt idx="15833" formatCode="0.00">
                  <c:v>#N/A</c:v>
                </c:pt>
                <c:pt idx="15834" formatCode="0.00">
                  <c:v>#N/A</c:v>
                </c:pt>
                <c:pt idx="15835" formatCode="0.00">
                  <c:v>#N/A</c:v>
                </c:pt>
                <c:pt idx="15836" formatCode="0.00">
                  <c:v>#N/A</c:v>
                </c:pt>
                <c:pt idx="15837" formatCode="0.00">
                  <c:v>#N/A</c:v>
                </c:pt>
                <c:pt idx="15838" formatCode="0.00">
                  <c:v>#N/A</c:v>
                </c:pt>
                <c:pt idx="15839" formatCode="0.00">
                  <c:v>#N/A</c:v>
                </c:pt>
                <c:pt idx="15840" formatCode="0.00">
                  <c:v>#N/A</c:v>
                </c:pt>
                <c:pt idx="15841" formatCode="0.00">
                  <c:v>#N/A</c:v>
                </c:pt>
                <c:pt idx="15842" formatCode="0.00">
                  <c:v>#N/A</c:v>
                </c:pt>
                <c:pt idx="15843" formatCode="0.00">
                  <c:v>#N/A</c:v>
                </c:pt>
                <c:pt idx="15844" formatCode="0.00">
                  <c:v>#N/A</c:v>
                </c:pt>
                <c:pt idx="15845" formatCode="0.00">
                  <c:v>#N/A</c:v>
                </c:pt>
                <c:pt idx="15846" formatCode="0.00">
                  <c:v>#N/A</c:v>
                </c:pt>
                <c:pt idx="15847" formatCode="0.00">
                  <c:v>#N/A</c:v>
                </c:pt>
                <c:pt idx="15848" formatCode="0.00">
                  <c:v>#N/A</c:v>
                </c:pt>
                <c:pt idx="15849" formatCode="0.00">
                  <c:v>#N/A</c:v>
                </c:pt>
                <c:pt idx="15850" formatCode="0.00">
                  <c:v>#N/A</c:v>
                </c:pt>
                <c:pt idx="15851" formatCode="0.00">
                  <c:v>#N/A</c:v>
                </c:pt>
                <c:pt idx="15852" formatCode="0.00">
                  <c:v>#N/A</c:v>
                </c:pt>
                <c:pt idx="15853" formatCode="0.00">
                  <c:v>#N/A</c:v>
                </c:pt>
                <c:pt idx="15854" formatCode="0.00">
                  <c:v>#N/A</c:v>
                </c:pt>
                <c:pt idx="15855" formatCode="0.00">
                  <c:v>#N/A</c:v>
                </c:pt>
                <c:pt idx="15856" formatCode="0.00">
                  <c:v>#N/A</c:v>
                </c:pt>
                <c:pt idx="15857" formatCode="0.00">
                  <c:v>#N/A</c:v>
                </c:pt>
                <c:pt idx="15858" formatCode="0.00">
                  <c:v>#N/A</c:v>
                </c:pt>
                <c:pt idx="15859" formatCode="0.00">
                  <c:v>#N/A</c:v>
                </c:pt>
                <c:pt idx="15860" formatCode="0.00">
                  <c:v>#N/A</c:v>
                </c:pt>
                <c:pt idx="15861" formatCode="0.00">
                  <c:v>#N/A</c:v>
                </c:pt>
                <c:pt idx="15862" formatCode="0.00">
                  <c:v>#N/A</c:v>
                </c:pt>
                <c:pt idx="15863" formatCode="0.00">
                  <c:v>#N/A</c:v>
                </c:pt>
                <c:pt idx="15864" formatCode="0.00">
                  <c:v>#N/A</c:v>
                </c:pt>
                <c:pt idx="15865" formatCode="0.00">
                  <c:v>#N/A</c:v>
                </c:pt>
                <c:pt idx="15866" formatCode="0.00">
                  <c:v>#N/A</c:v>
                </c:pt>
                <c:pt idx="15867" formatCode="0.00">
                  <c:v>#N/A</c:v>
                </c:pt>
                <c:pt idx="15868" formatCode="0.00">
                  <c:v>#N/A</c:v>
                </c:pt>
                <c:pt idx="15869" formatCode="0.00">
                  <c:v>#N/A</c:v>
                </c:pt>
                <c:pt idx="15870" formatCode="0.00">
                  <c:v>#N/A</c:v>
                </c:pt>
                <c:pt idx="15871" formatCode="0.00">
                  <c:v>#N/A</c:v>
                </c:pt>
                <c:pt idx="15872" formatCode="0.00">
                  <c:v>#N/A</c:v>
                </c:pt>
                <c:pt idx="15873" formatCode="0.00">
                  <c:v>#N/A</c:v>
                </c:pt>
                <c:pt idx="15874" formatCode="0.00">
                  <c:v>#N/A</c:v>
                </c:pt>
                <c:pt idx="15875" formatCode="0.00">
                  <c:v>#N/A</c:v>
                </c:pt>
                <c:pt idx="15876" formatCode="0.00">
                  <c:v>#N/A</c:v>
                </c:pt>
                <c:pt idx="15877" formatCode="0.00">
                  <c:v>#N/A</c:v>
                </c:pt>
                <c:pt idx="15878" formatCode="0.00">
                  <c:v>#N/A</c:v>
                </c:pt>
                <c:pt idx="15879" formatCode="0.00">
                  <c:v>#N/A</c:v>
                </c:pt>
                <c:pt idx="15880" formatCode="0.00">
                  <c:v>#N/A</c:v>
                </c:pt>
                <c:pt idx="15881" formatCode="0.00">
                  <c:v>#N/A</c:v>
                </c:pt>
                <c:pt idx="15882" formatCode="0.00">
                  <c:v>#N/A</c:v>
                </c:pt>
                <c:pt idx="15883" formatCode="0.00">
                  <c:v>#N/A</c:v>
                </c:pt>
                <c:pt idx="15884" formatCode="0.00">
                  <c:v>#N/A</c:v>
                </c:pt>
                <c:pt idx="15885" formatCode="0.00">
                  <c:v>#N/A</c:v>
                </c:pt>
                <c:pt idx="15886" formatCode="0.00">
                  <c:v>#N/A</c:v>
                </c:pt>
                <c:pt idx="15887" formatCode="0.00">
                  <c:v>#N/A</c:v>
                </c:pt>
                <c:pt idx="15888" formatCode="0.00">
                  <c:v>#N/A</c:v>
                </c:pt>
                <c:pt idx="15889" formatCode="0.00">
                  <c:v>#N/A</c:v>
                </c:pt>
                <c:pt idx="15890" formatCode="0.00">
                  <c:v>#N/A</c:v>
                </c:pt>
                <c:pt idx="15891" formatCode="0.00">
                  <c:v>#N/A</c:v>
                </c:pt>
                <c:pt idx="15892" formatCode="0.00">
                  <c:v>#N/A</c:v>
                </c:pt>
                <c:pt idx="15893" formatCode="0.00">
                  <c:v>#N/A</c:v>
                </c:pt>
                <c:pt idx="15894" formatCode="0.00">
                  <c:v>#N/A</c:v>
                </c:pt>
                <c:pt idx="15895" formatCode="0.00">
                  <c:v>#N/A</c:v>
                </c:pt>
                <c:pt idx="15896" formatCode="0.00">
                  <c:v>#N/A</c:v>
                </c:pt>
                <c:pt idx="15897" formatCode="0.00">
                  <c:v>#N/A</c:v>
                </c:pt>
                <c:pt idx="15898" formatCode="0.00">
                  <c:v>#N/A</c:v>
                </c:pt>
                <c:pt idx="15899" formatCode="0.00">
                  <c:v>#N/A</c:v>
                </c:pt>
                <c:pt idx="15900" formatCode="0.00">
                  <c:v>#N/A</c:v>
                </c:pt>
                <c:pt idx="15901" formatCode="0.00">
                  <c:v>#N/A</c:v>
                </c:pt>
                <c:pt idx="15902" formatCode="0.00">
                  <c:v>#N/A</c:v>
                </c:pt>
                <c:pt idx="15903" formatCode="0.00">
                  <c:v>#N/A</c:v>
                </c:pt>
                <c:pt idx="15904" formatCode="0.00">
                  <c:v>#N/A</c:v>
                </c:pt>
                <c:pt idx="15905" formatCode="0.00">
                  <c:v>#N/A</c:v>
                </c:pt>
                <c:pt idx="15906" formatCode="0.00">
                  <c:v>#N/A</c:v>
                </c:pt>
                <c:pt idx="15907" formatCode="0.00">
                  <c:v>#N/A</c:v>
                </c:pt>
                <c:pt idx="15908" formatCode="0.00">
                  <c:v>#N/A</c:v>
                </c:pt>
                <c:pt idx="15909" formatCode="0.00">
                  <c:v>#N/A</c:v>
                </c:pt>
                <c:pt idx="15910" formatCode="0.00">
                  <c:v>#N/A</c:v>
                </c:pt>
                <c:pt idx="15911" formatCode="0.00">
                  <c:v>#N/A</c:v>
                </c:pt>
                <c:pt idx="15912" formatCode="0.00">
                  <c:v>#N/A</c:v>
                </c:pt>
                <c:pt idx="15913" formatCode="0.00">
                  <c:v>#N/A</c:v>
                </c:pt>
                <c:pt idx="15914" formatCode="0.00">
                  <c:v>#N/A</c:v>
                </c:pt>
                <c:pt idx="15915" formatCode="0.00">
                  <c:v>#N/A</c:v>
                </c:pt>
                <c:pt idx="15916" formatCode="0.00">
                  <c:v>#N/A</c:v>
                </c:pt>
                <c:pt idx="15917" formatCode="0.00">
                  <c:v>#N/A</c:v>
                </c:pt>
                <c:pt idx="15918" formatCode="0.00">
                  <c:v>#N/A</c:v>
                </c:pt>
                <c:pt idx="15919" formatCode="0.00">
                  <c:v>#N/A</c:v>
                </c:pt>
                <c:pt idx="15920" formatCode="0.00">
                  <c:v>#N/A</c:v>
                </c:pt>
                <c:pt idx="15921" formatCode="0.00">
                  <c:v>#N/A</c:v>
                </c:pt>
                <c:pt idx="15922" formatCode="0.00">
                  <c:v>#N/A</c:v>
                </c:pt>
                <c:pt idx="15923" formatCode="0.00">
                  <c:v>#N/A</c:v>
                </c:pt>
                <c:pt idx="15924" formatCode="0.00">
                  <c:v>#N/A</c:v>
                </c:pt>
                <c:pt idx="15925" formatCode="0.00">
                  <c:v>#N/A</c:v>
                </c:pt>
                <c:pt idx="15926" formatCode="0.00">
                  <c:v>#N/A</c:v>
                </c:pt>
                <c:pt idx="15927" formatCode="0.00">
                  <c:v>#N/A</c:v>
                </c:pt>
                <c:pt idx="15928" formatCode="0.00">
                  <c:v>#N/A</c:v>
                </c:pt>
                <c:pt idx="15929" formatCode="0.00">
                  <c:v>#N/A</c:v>
                </c:pt>
                <c:pt idx="15930" formatCode="0.00">
                  <c:v>#N/A</c:v>
                </c:pt>
                <c:pt idx="15931" formatCode="0.00">
                  <c:v>#N/A</c:v>
                </c:pt>
                <c:pt idx="15932" formatCode="0.00">
                  <c:v>#N/A</c:v>
                </c:pt>
                <c:pt idx="15933" formatCode="0.00">
                  <c:v>#N/A</c:v>
                </c:pt>
                <c:pt idx="15934" formatCode="0.00">
                  <c:v>#N/A</c:v>
                </c:pt>
                <c:pt idx="15935" formatCode="0.00">
                  <c:v>#N/A</c:v>
                </c:pt>
                <c:pt idx="15936" formatCode="0.00">
                  <c:v>#N/A</c:v>
                </c:pt>
                <c:pt idx="15937" formatCode="0.00">
                  <c:v>#N/A</c:v>
                </c:pt>
                <c:pt idx="15938" formatCode="0.00">
                  <c:v>#N/A</c:v>
                </c:pt>
                <c:pt idx="15939" formatCode="0.00">
                  <c:v>#N/A</c:v>
                </c:pt>
                <c:pt idx="15940" formatCode="0.00">
                  <c:v>#N/A</c:v>
                </c:pt>
                <c:pt idx="15941" formatCode="0.00">
                  <c:v>#N/A</c:v>
                </c:pt>
                <c:pt idx="15942" formatCode="0.00">
                  <c:v>#N/A</c:v>
                </c:pt>
                <c:pt idx="15943" formatCode="0.00">
                  <c:v>#N/A</c:v>
                </c:pt>
                <c:pt idx="15944" formatCode="0.00">
                  <c:v>#N/A</c:v>
                </c:pt>
                <c:pt idx="15945" formatCode="0.00">
                  <c:v>#N/A</c:v>
                </c:pt>
                <c:pt idx="15946" formatCode="0.00">
                  <c:v>#N/A</c:v>
                </c:pt>
                <c:pt idx="15947" formatCode="0.00">
                  <c:v>#N/A</c:v>
                </c:pt>
                <c:pt idx="15948" formatCode="0.00">
                  <c:v>#N/A</c:v>
                </c:pt>
                <c:pt idx="15949" formatCode="0.00">
                  <c:v>#N/A</c:v>
                </c:pt>
                <c:pt idx="15950" formatCode="0.00">
                  <c:v>#N/A</c:v>
                </c:pt>
                <c:pt idx="15951" formatCode="0.00">
                  <c:v>#N/A</c:v>
                </c:pt>
                <c:pt idx="15952" formatCode="0.00">
                  <c:v>#N/A</c:v>
                </c:pt>
                <c:pt idx="15953" formatCode="0.00">
                  <c:v>#N/A</c:v>
                </c:pt>
                <c:pt idx="15954" formatCode="0.00">
                  <c:v>#N/A</c:v>
                </c:pt>
                <c:pt idx="15955" formatCode="0.00">
                  <c:v>#N/A</c:v>
                </c:pt>
                <c:pt idx="15956" formatCode="0.00">
                  <c:v>#N/A</c:v>
                </c:pt>
                <c:pt idx="15957" formatCode="0.00">
                  <c:v>#N/A</c:v>
                </c:pt>
                <c:pt idx="15958" formatCode="0.00">
                  <c:v>#N/A</c:v>
                </c:pt>
                <c:pt idx="15959" formatCode="0.00">
                  <c:v>#N/A</c:v>
                </c:pt>
                <c:pt idx="15960" formatCode="0.00">
                  <c:v>#N/A</c:v>
                </c:pt>
                <c:pt idx="15961" formatCode="0.00">
                  <c:v>#N/A</c:v>
                </c:pt>
                <c:pt idx="15962" formatCode="0.00">
                  <c:v>#N/A</c:v>
                </c:pt>
                <c:pt idx="15963" formatCode="0.00">
                  <c:v>#N/A</c:v>
                </c:pt>
                <c:pt idx="15964" formatCode="0.00">
                  <c:v>#N/A</c:v>
                </c:pt>
                <c:pt idx="15965" formatCode="0.00">
                  <c:v>#N/A</c:v>
                </c:pt>
                <c:pt idx="15966" formatCode="0.00">
                  <c:v>#N/A</c:v>
                </c:pt>
                <c:pt idx="15967" formatCode="0.00">
                  <c:v>#N/A</c:v>
                </c:pt>
                <c:pt idx="15968" formatCode="0.00">
                  <c:v>#N/A</c:v>
                </c:pt>
                <c:pt idx="15969" formatCode="0.00">
                  <c:v>#N/A</c:v>
                </c:pt>
                <c:pt idx="15970" formatCode="0.00">
                  <c:v>#N/A</c:v>
                </c:pt>
                <c:pt idx="15971" formatCode="0.00">
                  <c:v>#N/A</c:v>
                </c:pt>
                <c:pt idx="15972" formatCode="0.00">
                  <c:v>#N/A</c:v>
                </c:pt>
                <c:pt idx="15973" formatCode="0.00">
                  <c:v>#N/A</c:v>
                </c:pt>
                <c:pt idx="15974" formatCode="0.00">
                  <c:v>#N/A</c:v>
                </c:pt>
                <c:pt idx="15975" formatCode="0.00">
                  <c:v>#N/A</c:v>
                </c:pt>
                <c:pt idx="15976" formatCode="0.00">
                  <c:v>#N/A</c:v>
                </c:pt>
                <c:pt idx="15977" formatCode="0.00">
                  <c:v>#N/A</c:v>
                </c:pt>
                <c:pt idx="15978" formatCode="0.00">
                  <c:v>#N/A</c:v>
                </c:pt>
                <c:pt idx="15979" formatCode="0.00">
                  <c:v>#N/A</c:v>
                </c:pt>
                <c:pt idx="15980" formatCode="0.00">
                  <c:v>#N/A</c:v>
                </c:pt>
                <c:pt idx="15981" formatCode="0.00">
                  <c:v>#N/A</c:v>
                </c:pt>
                <c:pt idx="15982" formatCode="0.00">
                  <c:v>#N/A</c:v>
                </c:pt>
                <c:pt idx="15983" formatCode="0.00">
                  <c:v>#N/A</c:v>
                </c:pt>
                <c:pt idx="15984" formatCode="0.00">
                  <c:v>#N/A</c:v>
                </c:pt>
                <c:pt idx="15985" formatCode="0.00">
                  <c:v>#N/A</c:v>
                </c:pt>
                <c:pt idx="15986" formatCode="0.00">
                  <c:v>#N/A</c:v>
                </c:pt>
                <c:pt idx="15987" formatCode="0.00">
                  <c:v>#N/A</c:v>
                </c:pt>
                <c:pt idx="15988" formatCode="0.00">
                  <c:v>#N/A</c:v>
                </c:pt>
                <c:pt idx="15989" formatCode="0.00">
                  <c:v>#N/A</c:v>
                </c:pt>
                <c:pt idx="15990" formatCode="0.00">
                  <c:v>#N/A</c:v>
                </c:pt>
                <c:pt idx="15991" formatCode="0.00">
                  <c:v>#N/A</c:v>
                </c:pt>
                <c:pt idx="15992" formatCode="0.00">
                  <c:v>#N/A</c:v>
                </c:pt>
                <c:pt idx="15993" formatCode="0.00">
                  <c:v>#N/A</c:v>
                </c:pt>
                <c:pt idx="15994" formatCode="0.00">
                  <c:v>#N/A</c:v>
                </c:pt>
                <c:pt idx="15995" formatCode="0.00">
                  <c:v>#N/A</c:v>
                </c:pt>
                <c:pt idx="15996" formatCode="0.00">
                  <c:v>#N/A</c:v>
                </c:pt>
                <c:pt idx="15997" formatCode="0.00">
                  <c:v>#N/A</c:v>
                </c:pt>
                <c:pt idx="15998" formatCode="0.00">
                  <c:v>#N/A</c:v>
                </c:pt>
                <c:pt idx="15999" formatCode="0.00">
                  <c:v>#N/A</c:v>
                </c:pt>
                <c:pt idx="16000" formatCode="0.00">
                  <c:v>#N/A</c:v>
                </c:pt>
                <c:pt idx="16001" formatCode="0.00">
                  <c:v>#N/A</c:v>
                </c:pt>
                <c:pt idx="16002" formatCode="0.00">
                  <c:v>#N/A</c:v>
                </c:pt>
                <c:pt idx="16003" formatCode="0.00">
                  <c:v>#N/A</c:v>
                </c:pt>
                <c:pt idx="16004" formatCode="0.00">
                  <c:v>#N/A</c:v>
                </c:pt>
                <c:pt idx="16005" formatCode="0.00">
                  <c:v>#N/A</c:v>
                </c:pt>
                <c:pt idx="16006" formatCode="0.00">
                  <c:v>#N/A</c:v>
                </c:pt>
                <c:pt idx="16007" formatCode="0.00">
                  <c:v>#N/A</c:v>
                </c:pt>
                <c:pt idx="16008" formatCode="0.00">
                  <c:v>#N/A</c:v>
                </c:pt>
                <c:pt idx="16009" formatCode="0.00">
                  <c:v>#N/A</c:v>
                </c:pt>
                <c:pt idx="16010" formatCode="0.00">
                  <c:v>#N/A</c:v>
                </c:pt>
                <c:pt idx="16011" formatCode="0.00">
                  <c:v>#N/A</c:v>
                </c:pt>
                <c:pt idx="16012" formatCode="0.00">
                  <c:v>#N/A</c:v>
                </c:pt>
                <c:pt idx="16013" formatCode="0.00">
                  <c:v>#N/A</c:v>
                </c:pt>
                <c:pt idx="16014" formatCode="0.00">
                  <c:v>#N/A</c:v>
                </c:pt>
                <c:pt idx="16015" formatCode="0.00">
                  <c:v>#N/A</c:v>
                </c:pt>
                <c:pt idx="16016" formatCode="0.00">
                  <c:v>#N/A</c:v>
                </c:pt>
                <c:pt idx="16017" formatCode="0.00">
                  <c:v>#N/A</c:v>
                </c:pt>
                <c:pt idx="16018" formatCode="0.00">
                  <c:v>#N/A</c:v>
                </c:pt>
                <c:pt idx="16019" formatCode="0.00">
                  <c:v>#N/A</c:v>
                </c:pt>
                <c:pt idx="16020" formatCode="0.00">
                  <c:v>#N/A</c:v>
                </c:pt>
                <c:pt idx="16021" formatCode="0.00">
                  <c:v>#N/A</c:v>
                </c:pt>
                <c:pt idx="16022" formatCode="0.00">
                  <c:v>#N/A</c:v>
                </c:pt>
                <c:pt idx="16023" formatCode="0.00">
                  <c:v>#N/A</c:v>
                </c:pt>
                <c:pt idx="16024" formatCode="0.00">
                  <c:v>#N/A</c:v>
                </c:pt>
                <c:pt idx="16025" formatCode="0.00">
                  <c:v>#N/A</c:v>
                </c:pt>
                <c:pt idx="16026" formatCode="0.00">
                  <c:v>#N/A</c:v>
                </c:pt>
                <c:pt idx="16027" formatCode="0.00">
                  <c:v>#N/A</c:v>
                </c:pt>
                <c:pt idx="16028" formatCode="0.00">
                  <c:v>#N/A</c:v>
                </c:pt>
                <c:pt idx="16029" formatCode="0.00">
                  <c:v>#N/A</c:v>
                </c:pt>
                <c:pt idx="16030" formatCode="0.00">
                  <c:v>#N/A</c:v>
                </c:pt>
                <c:pt idx="16031" formatCode="0.00">
                  <c:v>#N/A</c:v>
                </c:pt>
                <c:pt idx="16032" formatCode="0.00">
                  <c:v>#N/A</c:v>
                </c:pt>
                <c:pt idx="16033" formatCode="0.00">
                  <c:v>#N/A</c:v>
                </c:pt>
                <c:pt idx="16034" formatCode="0.00">
                  <c:v>#N/A</c:v>
                </c:pt>
                <c:pt idx="16035" formatCode="0.00">
                  <c:v>#N/A</c:v>
                </c:pt>
                <c:pt idx="16036" formatCode="0.00">
                  <c:v>#N/A</c:v>
                </c:pt>
                <c:pt idx="16037" formatCode="0.00">
                  <c:v>#N/A</c:v>
                </c:pt>
                <c:pt idx="16038" formatCode="0.00">
                  <c:v>#N/A</c:v>
                </c:pt>
                <c:pt idx="16039" formatCode="0.00">
                  <c:v>#N/A</c:v>
                </c:pt>
                <c:pt idx="16040" formatCode="0.00">
                  <c:v>#N/A</c:v>
                </c:pt>
                <c:pt idx="16041" formatCode="0.00">
                  <c:v>#N/A</c:v>
                </c:pt>
                <c:pt idx="16042" formatCode="0.00">
                  <c:v>#N/A</c:v>
                </c:pt>
                <c:pt idx="16043" formatCode="0.00">
                  <c:v>#N/A</c:v>
                </c:pt>
                <c:pt idx="16044" formatCode="0.00">
                  <c:v>#N/A</c:v>
                </c:pt>
                <c:pt idx="16045" formatCode="0.00">
                  <c:v>#N/A</c:v>
                </c:pt>
                <c:pt idx="16046" formatCode="0.00">
                  <c:v>#N/A</c:v>
                </c:pt>
                <c:pt idx="16047" formatCode="0.00">
                  <c:v>#N/A</c:v>
                </c:pt>
                <c:pt idx="16048" formatCode="0.00">
                  <c:v>#N/A</c:v>
                </c:pt>
                <c:pt idx="16049" formatCode="0.00">
                  <c:v>#N/A</c:v>
                </c:pt>
                <c:pt idx="16050" formatCode="0.00">
                  <c:v>#N/A</c:v>
                </c:pt>
                <c:pt idx="16051" formatCode="0.00">
                  <c:v>#N/A</c:v>
                </c:pt>
                <c:pt idx="16052" formatCode="0.00">
                  <c:v>#N/A</c:v>
                </c:pt>
                <c:pt idx="16053" formatCode="0.00">
                  <c:v>#N/A</c:v>
                </c:pt>
                <c:pt idx="16054" formatCode="0.00">
                  <c:v>#N/A</c:v>
                </c:pt>
                <c:pt idx="16055" formatCode="0.00">
                  <c:v>#N/A</c:v>
                </c:pt>
                <c:pt idx="16056" formatCode="0.00">
                  <c:v>#N/A</c:v>
                </c:pt>
                <c:pt idx="16057" formatCode="0.00">
                  <c:v>#N/A</c:v>
                </c:pt>
                <c:pt idx="16058" formatCode="0.00">
                  <c:v>#N/A</c:v>
                </c:pt>
                <c:pt idx="16059" formatCode="0.00">
                  <c:v>#N/A</c:v>
                </c:pt>
                <c:pt idx="16060" formatCode="0.00">
                  <c:v>#N/A</c:v>
                </c:pt>
                <c:pt idx="16061" formatCode="0.00">
                  <c:v>#N/A</c:v>
                </c:pt>
                <c:pt idx="16062" formatCode="0.00">
                  <c:v>#N/A</c:v>
                </c:pt>
                <c:pt idx="16063" formatCode="0.00">
                  <c:v>#N/A</c:v>
                </c:pt>
                <c:pt idx="16064" formatCode="0.00">
                  <c:v>#N/A</c:v>
                </c:pt>
                <c:pt idx="16065" formatCode="0.00">
                  <c:v>#N/A</c:v>
                </c:pt>
                <c:pt idx="16066" formatCode="0.00">
                  <c:v>#N/A</c:v>
                </c:pt>
                <c:pt idx="16067" formatCode="0.00">
                  <c:v>#N/A</c:v>
                </c:pt>
                <c:pt idx="16068" formatCode="0.00">
                  <c:v>#N/A</c:v>
                </c:pt>
                <c:pt idx="16069" formatCode="0.00">
                  <c:v>#N/A</c:v>
                </c:pt>
                <c:pt idx="16070" formatCode="0.00">
                  <c:v>#N/A</c:v>
                </c:pt>
                <c:pt idx="16071" formatCode="0.00">
                  <c:v>#N/A</c:v>
                </c:pt>
                <c:pt idx="16072" formatCode="0.00">
                  <c:v>#N/A</c:v>
                </c:pt>
                <c:pt idx="16073" formatCode="0.00">
                  <c:v>#N/A</c:v>
                </c:pt>
                <c:pt idx="16074" formatCode="0.00">
                  <c:v>#N/A</c:v>
                </c:pt>
                <c:pt idx="16075" formatCode="0.00">
                  <c:v>#N/A</c:v>
                </c:pt>
                <c:pt idx="16076" formatCode="0.00">
                  <c:v>#N/A</c:v>
                </c:pt>
                <c:pt idx="16077" formatCode="0.00">
                  <c:v>#N/A</c:v>
                </c:pt>
                <c:pt idx="16078" formatCode="0.00">
                  <c:v>#N/A</c:v>
                </c:pt>
                <c:pt idx="16079" formatCode="0.00">
                  <c:v>#N/A</c:v>
                </c:pt>
                <c:pt idx="16080" formatCode="0.00">
                  <c:v>#N/A</c:v>
                </c:pt>
                <c:pt idx="16081" formatCode="0.00">
                  <c:v>#N/A</c:v>
                </c:pt>
                <c:pt idx="16082" formatCode="0.00">
                  <c:v>#N/A</c:v>
                </c:pt>
                <c:pt idx="16083" formatCode="0.00">
                  <c:v>#N/A</c:v>
                </c:pt>
                <c:pt idx="16084" formatCode="0.00">
                  <c:v>#N/A</c:v>
                </c:pt>
                <c:pt idx="16085" formatCode="0.00">
                  <c:v>#N/A</c:v>
                </c:pt>
                <c:pt idx="16086" formatCode="0.00">
                  <c:v>#N/A</c:v>
                </c:pt>
                <c:pt idx="16087" formatCode="0.00">
                  <c:v>#N/A</c:v>
                </c:pt>
                <c:pt idx="16088" formatCode="0.00">
                  <c:v>#N/A</c:v>
                </c:pt>
                <c:pt idx="16089" formatCode="0.00">
                  <c:v>#N/A</c:v>
                </c:pt>
                <c:pt idx="16090" formatCode="0.00">
                  <c:v>#N/A</c:v>
                </c:pt>
                <c:pt idx="16091" formatCode="0.00">
                  <c:v>#N/A</c:v>
                </c:pt>
                <c:pt idx="16092" formatCode="0.00">
                  <c:v>#N/A</c:v>
                </c:pt>
                <c:pt idx="16093" formatCode="0.00">
                  <c:v>#N/A</c:v>
                </c:pt>
                <c:pt idx="16094" formatCode="0.00">
                  <c:v>#N/A</c:v>
                </c:pt>
                <c:pt idx="16095" formatCode="0.00">
                  <c:v>#N/A</c:v>
                </c:pt>
                <c:pt idx="16096" formatCode="0.00">
                  <c:v>#N/A</c:v>
                </c:pt>
                <c:pt idx="16097" formatCode="0.00">
                  <c:v>#N/A</c:v>
                </c:pt>
                <c:pt idx="16098" formatCode="0.00">
                  <c:v>#N/A</c:v>
                </c:pt>
                <c:pt idx="16099" formatCode="0.00">
                  <c:v>#N/A</c:v>
                </c:pt>
                <c:pt idx="16100" formatCode="0.00">
                  <c:v>#N/A</c:v>
                </c:pt>
                <c:pt idx="16101" formatCode="0.00">
                  <c:v>#N/A</c:v>
                </c:pt>
                <c:pt idx="16102" formatCode="0.00">
                  <c:v>#N/A</c:v>
                </c:pt>
                <c:pt idx="16103" formatCode="0.00">
                  <c:v>#N/A</c:v>
                </c:pt>
                <c:pt idx="16104" formatCode="0.00">
                  <c:v>#N/A</c:v>
                </c:pt>
                <c:pt idx="16105" formatCode="0.00">
                  <c:v>#N/A</c:v>
                </c:pt>
                <c:pt idx="16106" formatCode="0.00">
                  <c:v>#N/A</c:v>
                </c:pt>
                <c:pt idx="16107" formatCode="0.00">
                  <c:v>#N/A</c:v>
                </c:pt>
                <c:pt idx="16108" formatCode="0.00">
                  <c:v>#N/A</c:v>
                </c:pt>
                <c:pt idx="16109" formatCode="0.00">
                  <c:v>#N/A</c:v>
                </c:pt>
                <c:pt idx="16110" formatCode="0.00">
                  <c:v>#N/A</c:v>
                </c:pt>
                <c:pt idx="16111" formatCode="0.00">
                  <c:v>#N/A</c:v>
                </c:pt>
                <c:pt idx="16112" formatCode="0.00">
                  <c:v>#N/A</c:v>
                </c:pt>
                <c:pt idx="16113" formatCode="0.00">
                  <c:v>#N/A</c:v>
                </c:pt>
                <c:pt idx="16114" formatCode="0.00">
                  <c:v>#N/A</c:v>
                </c:pt>
                <c:pt idx="16115" formatCode="0.00">
                  <c:v>#N/A</c:v>
                </c:pt>
                <c:pt idx="16116" formatCode="0.00">
                  <c:v>#N/A</c:v>
                </c:pt>
                <c:pt idx="16117" formatCode="0.00">
                  <c:v>#N/A</c:v>
                </c:pt>
                <c:pt idx="16118" formatCode="0.00">
                  <c:v>#N/A</c:v>
                </c:pt>
                <c:pt idx="16119" formatCode="0.00">
                  <c:v>#N/A</c:v>
                </c:pt>
                <c:pt idx="16120" formatCode="0.00">
                  <c:v>#N/A</c:v>
                </c:pt>
                <c:pt idx="16121" formatCode="0.00">
                  <c:v>#N/A</c:v>
                </c:pt>
                <c:pt idx="16122" formatCode="0.00">
                  <c:v>#N/A</c:v>
                </c:pt>
                <c:pt idx="16123" formatCode="0.00">
                  <c:v>#N/A</c:v>
                </c:pt>
                <c:pt idx="16124" formatCode="0.00">
                  <c:v>#N/A</c:v>
                </c:pt>
                <c:pt idx="16125" formatCode="0.00">
                  <c:v>#N/A</c:v>
                </c:pt>
                <c:pt idx="16126" formatCode="0.00">
                  <c:v>#N/A</c:v>
                </c:pt>
                <c:pt idx="16127" formatCode="0.00">
                  <c:v>#N/A</c:v>
                </c:pt>
                <c:pt idx="16128" formatCode="0.00">
                  <c:v>#N/A</c:v>
                </c:pt>
                <c:pt idx="16129" formatCode="0.00">
                  <c:v>#N/A</c:v>
                </c:pt>
                <c:pt idx="16130" formatCode="0.00">
                  <c:v>#N/A</c:v>
                </c:pt>
                <c:pt idx="16131" formatCode="0.00">
                  <c:v>#N/A</c:v>
                </c:pt>
                <c:pt idx="16132" formatCode="0.00">
                  <c:v>#N/A</c:v>
                </c:pt>
                <c:pt idx="16133" formatCode="0.00">
                  <c:v>#N/A</c:v>
                </c:pt>
                <c:pt idx="16134" formatCode="0.00">
                  <c:v>#N/A</c:v>
                </c:pt>
                <c:pt idx="16135" formatCode="0.00">
                  <c:v>#N/A</c:v>
                </c:pt>
                <c:pt idx="16136" formatCode="0.00">
                  <c:v>#N/A</c:v>
                </c:pt>
                <c:pt idx="16137" formatCode="0.00">
                  <c:v>#N/A</c:v>
                </c:pt>
                <c:pt idx="16138" formatCode="0.00">
                  <c:v>#N/A</c:v>
                </c:pt>
                <c:pt idx="16139" formatCode="0.00">
                  <c:v>#N/A</c:v>
                </c:pt>
                <c:pt idx="16140" formatCode="0.00">
                  <c:v>#N/A</c:v>
                </c:pt>
                <c:pt idx="16141" formatCode="0.00">
                  <c:v>#N/A</c:v>
                </c:pt>
                <c:pt idx="16142" formatCode="0.00">
                  <c:v>#N/A</c:v>
                </c:pt>
                <c:pt idx="16143" formatCode="0.00">
                  <c:v>#N/A</c:v>
                </c:pt>
                <c:pt idx="16144" formatCode="0.00">
                  <c:v>#N/A</c:v>
                </c:pt>
                <c:pt idx="16145" formatCode="0.00">
                  <c:v>#N/A</c:v>
                </c:pt>
                <c:pt idx="16146" formatCode="0.00">
                  <c:v>#N/A</c:v>
                </c:pt>
                <c:pt idx="16147" formatCode="0.00">
                  <c:v>#N/A</c:v>
                </c:pt>
                <c:pt idx="16148" formatCode="0.00">
                  <c:v>#N/A</c:v>
                </c:pt>
                <c:pt idx="16149" formatCode="0.00">
                  <c:v>#N/A</c:v>
                </c:pt>
                <c:pt idx="16150" formatCode="0.00">
                  <c:v>#N/A</c:v>
                </c:pt>
                <c:pt idx="16151" formatCode="0.00">
                  <c:v>#N/A</c:v>
                </c:pt>
                <c:pt idx="16152" formatCode="0.00">
                  <c:v>#N/A</c:v>
                </c:pt>
                <c:pt idx="16153" formatCode="0.00">
                  <c:v>#N/A</c:v>
                </c:pt>
                <c:pt idx="16154" formatCode="0.00">
                  <c:v>#N/A</c:v>
                </c:pt>
                <c:pt idx="16155" formatCode="0.00">
                  <c:v>#N/A</c:v>
                </c:pt>
                <c:pt idx="16156" formatCode="0.00">
                  <c:v>#N/A</c:v>
                </c:pt>
                <c:pt idx="16157" formatCode="0.00">
                  <c:v>#N/A</c:v>
                </c:pt>
                <c:pt idx="16158" formatCode="0.00">
                  <c:v>#N/A</c:v>
                </c:pt>
                <c:pt idx="16159" formatCode="0.00">
                  <c:v>#N/A</c:v>
                </c:pt>
                <c:pt idx="16160" formatCode="0.00">
                  <c:v>#N/A</c:v>
                </c:pt>
                <c:pt idx="16161" formatCode="0.00">
                  <c:v>#N/A</c:v>
                </c:pt>
                <c:pt idx="16162" formatCode="0.00">
                  <c:v>#N/A</c:v>
                </c:pt>
                <c:pt idx="16163" formatCode="0.00">
                  <c:v>#N/A</c:v>
                </c:pt>
                <c:pt idx="16164" formatCode="0.00">
                  <c:v>#N/A</c:v>
                </c:pt>
                <c:pt idx="16165" formatCode="0.00">
                  <c:v>#N/A</c:v>
                </c:pt>
                <c:pt idx="16166" formatCode="0.00">
                  <c:v>#N/A</c:v>
                </c:pt>
                <c:pt idx="16167" formatCode="0.00">
                  <c:v>#N/A</c:v>
                </c:pt>
                <c:pt idx="16168" formatCode="0.00">
                  <c:v>#N/A</c:v>
                </c:pt>
                <c:pt idx="16169" formatCode="0.00">
                  <c:v>#N/A</c:v>
                </c:pt>
                <c:pt idx="16170" formatCode="0.00">
                  <c:v>#N/A</c:v>
                </c:pt>
                <c:pt idx="16171" formatCode="0.00">
                  <c:v>#N/A</c:v>
                </c:pt>
                <c:pt idx="16172" formatCode="0.00">
                  <c:v>#N/A</c:v>
                </c:pt>
                <c:pt idx="16173" formatCode="0.00">
                  <c:v>#N/A</c:v>
                </c:pt>
                <c:pt idx="16174" formatCode="0.00">
                  <c:v>#N/A</c:v>
                </c:pt>
                <c:pt idx="16175" formatCode="0.00">
                  <c:v>#N/A</c:v>
                </c:pt>
                <c:pt idx="16176" formatCode="0.00">
                  <c:v>#N/A</c:v>
                </c:pt>
                <c:pt idx="16177" formatCode="0.00">
                  <c:v>#N/A</c:v>
                </c:pt>
                <c:pt idx="16178" formatCode="0.00">
                  <c:v>#N/A</c:v>
                </c:pt>
                <c:pt idx="16179" formatCode="0.00">
                  <c:v>#N/A</c:v>
                </c:pt>
                <c:pt idx="16180" formatCode="0.00">
                  <c:v>#N/A</c:v>
                </c:pt>
                <c:pt idx="16181" formatCode="0.00">
                  <c:v>#N/A</c:v>
                </c:pt>
                <c:pt idx="16182" formatCode="0.00">
                  <c:v>#N/A</c:v>
                </c:pt>
                <c:pt idx="16183" formatCode="0.00">
                  <c:v>#N/A</c:v>
                </c:pt>
                <c:pt idx="16184" formatCode="0.00">
                  <c:v>#N/A</c:v>
                </c:pt>
                <c:pt idx="16185" formatCode="0.00">
                  <c:v>#N/A</c:v>
                </c:pt>
                <c:pt idx="16186" formatCode="0.00">
                  <c:v>#N/A</c:v>
                </c:pt>
                <c:pt idx="16187" formatCode="0.00">
                  <c:v>#N/A</c:v>
                </c:pt>
                <c:pt idx="16188" formatCode="0.00">
                  <c:v>#N/A</c:v>
                </c:pt>
                <c:pt idx="16189" formatCode="0.00">
                  <c:v>#N/A</c:v>
                </c:pt>
                <c:pt idx="16190" formatCode="0.00">
                  <c:v>#N/A</c:v>
                </c:pt>
                <c:pt idx="16191" formatCode="0.00">
                  <c:v>#N/A</c:v>
                </c:pt>
                <c:pt idx="16192" formatCode="0.00">
                  <c:v>#N/A</c:v>
                </c:pt>
                <c:pt idx="16193" formatCode="0.00">
                  <c:v>#N/A</c:v>
                </c:pt>
                <c:pt idx="16194" formatCode="0.00">
                  <c:v>#N/A</c:v>
                </c:pt>
                <c:pt idx="16195" formatCode="0.00">
                  <c:v>#N/A</c:v>
                </c:pt>
                <c:pt idx="16196" formatCode="0.00">
                  <c:v>#N/A</c:v>
                </c:pt>
                <c:pt idx="16197" formatCode="0.00">
                  <c:v>#N/A</c:v>
                </c:pt>
                <c:pt idx="16198" formatCode="0.00">
                  <c:v>#N/A</c:v>
                </c:pt>
                <c:pt idx="16199" formatCode="0.00">
                  <c:v>#N/A</c:v>
                </c:pt>
                <c:pt idx="16200" formatCode="0.00">
                  <c:v>#N/A</c:v>
                </c:pt>
                <c:pt idx="16201" formatCode="0.00">
                  <c:v>#N/A</c:v>
                </c:pt>
                <c:pt idx="16202" formatCode="0.00">
                  <c:v>#N/A</c:v>
                </c:pt>
                <c:pt idx="16203" formatCode="0.00">
                  <c:v>#N/A</c:v>
                </c:pt>
                <c:pt idx="16204" formatCode="0.00">
                  <c:v>#N/A</c:v>
                </c:pt>
                <c:pt idx="16205" formatCode="0.00">
                  <c:v>#N/A</c:v>
                </c:pt>
                <c:pt idx="16206" formatCode="0.00">
                  <c:v>#N/A</c:v>
                </c:pt>
                <c:pt idx="16207" formatCode="0.00">
                  <c:v>#N/A</c:v>
                </c:pt>
                <c:pt idx="16208" formatCode="0.00">
                  <c:v>#N/A</c:v>
                </c:pt>
                <c:pt idx="16209" formatCode="0.00">
                  <c:v>#N/A</c:v>
                </c:pt>
                <c:pt idx="16210" formatCode="0.00">
                  <c:v>#N/A</c:v>
                </c:pt>
                <c:pt idx="16211" formatCode="0.00">
                  <c:v>#N/A</c:v>
                </c:pt>
                <c:pt idx="16212" formatCode="0.00">
                  <c:v>#N/A</c:v>
                </c:pt>
                <c:pt idx="16213" formatCode="0.00">
                  <c:v>#N/A</c:v>
                </c:pt>
                <c:pt idx="16214" formatCode="0.00">
                  <c:v>#N/A</c:v>
                </c:pt>
                <c:pt idx="16215" formatCode="0.00">
                  <c:v>#N/A</c:v>
                </c:pt>
                <c:pt idx="16216" formatCode="0.00">
                  <c:v>#N/A</c:v>
                </c:pt>
                <c:pt idx="16217" formatCode="0.00">
                  <c:v>#N/A</c:v>
                </c:pt>
                <c:pt idx="16218" formatCode="0.00">
                  <c:v>#N/A</c:v>
                </c:pt>
                <c:pt idx="16219" formatCode="0.00">
                  <c:v>#N/A</c:v>
                </c:pt>
                <c:pt idx="16220" formatCode="0.00">
                  <c:v>#N/A</c:v>
                </c:pt>
                <c:pt idx="16221" formatCode="0.00">
                  <c:v>#N/A</c:v>
                </c:pt>
                <c:pt idx="16222" formatCode="0.00">
                  <c:v>#N/A</c:v>
                </c:pt>
                <c:pt idx="16223" formatCode="0.00">
                  <c:v>#N/A</c:v>
                </c:pt>
                <c:pt idx="16224" formatCode="0.00">
                  <c:v>#N/A</c:v>
                </c:pt>
                <c:pt idx="16225" formatCode="0.00">
                  <c:v>#N/A</c:v>
                </c:pt>
                <c:pt idx="16226" formatCode="0.00">
                  <c:v>#N/A</c:v>
                </c:pt>
                <c:pt idx="16227" formatCode="0.00">
                  <c:v>#N/A</c:v>
                </c:pt>
                <c:pt idx="16228" formatCode="0.00">
                  <c:v>#N/A</c:v>
                </c:pt>
                <c:pt idx="16229" formatCode="0.00">
                  <c:v>#N/A</c:v>
                </c:pt>
                <c:pt idx="16230" formatCode="0.00">
                  <c:v>#N/A</c:v>
                </c:pt>
                <c:pt idx="16231" formatCode="0.00">
                  <c:v>#N/A</c:v>
                </c:pt>
                <c:pt idx="16232" formatCode="0.00">
                  <c:v>#N/A</c:v>
                </c:pt>
                <c:pt idx="16233" formatCode="0.00">
                  <c:v>#N/A</c:v>
                </c:pt>
                <c:pt idx="16234" formatCode="0.00">
                  <c:v>#N/A</c:v>
                </c:pt>
                <c:pt idx="16235" formatCode="0.00">
                  <c:v>#N/A</c:v>
                </c:pt>
                <c:pt idx="16236" formatCode="0.00">
                  <c:v>#N/A</c:v>
                </c:pt>
                <c:pt idx="16237" formatCode="0.00">
                  <c:v>#N/A</c:v>
                </c:pt>
                <c:pt idx="16238" formatCode="0.00">
                  <c:v>#N/A</c:v>
                </c:pt>
                <c:pt idx="16239" formatCode="0.00">
                  <c:v>#N/A</c:v>
                </c:pt>
                <c:pt idx="16240" formatCode="0.00">
                  <c:v>#N/A</c:v>
                </c:pt>
                <c:pt idx="16241" formatCode="0.00">
                  <c:v>#N/A</c:v>
                </c:pt>
                <c:pt idx="16242" formatCode="0.00">
                  <c:v>#N/A</c:v>
                </c:pt>
                <c:pt idx="16243" formatCode="0.00">
                  <c:v>#N/A</c:v>
                </c:pt>
                <c:pt idx="16244" formatCode="0.00">
                  <c:v>#N/A</c:v>
                </c:pt>
                <c:pt idx="16245" formatCode="0.00">
                  <c:v>#N/A</c:v>
                </c:pt>
                <c:pt idx="16246" formatCode="0.00">
                  <c:v>#N/A</c:v>
                </c:pt>
                <c:pt idx="16247" formatCode="0.00">
                  <c:v>#N/A</c:v>
                </c:pt>
                <c:pt idx="16248" formatCode="0.00">
                  <c:v>#N/A</c:v>
                </c:pt>
                <c:pt idx="16249" formatCode="0.00">
                  <c:v>#N/A</c:v>
                </c:pt>
                <c:pt idx="16250" formatCode="0.00">
                  <c:v>#N/A</c:v>
                </c:pt>
                <c:pt idx="16251" formatCode="0.00">
                  <c:v>#N/A</c:v>
                </c:pt>
                <c:pt idx="16252" formatCode="0.00">
                  <c:v>#N/A</c:v>
                </c:pt>
                <c:pt idx="16253" formatCode="0.00">
                  <c:v>#N/A</c:v>
                </c:pt>
                <c:pt idx="16254" formatCode="0.00">
                  <c:v>#N/A</c:v>
                </c:pt>
                <c:pt idx="16255" formatCode="0.00">
                  <c:v>#N/A</c:v>
                </c:pt>
                <c:pt idx="16256" formatCode="0.00">
                  <c:v>#N/A</c:v>
                </c:pt>
                <c:pt idx="16257" formatCode="0.00">
                  <c:v>#N/A</c:v>
                </c:pt>
                <c:pt idx="16258" formatCode="0.00">
                  <c:v>#N/A</c:v>
                </c:pt>
                <c:pt idx="16259" formatCode="0.00">
                  <c:v>#N/A</c:v>
                </c:pt>
                <c:pt idx="16260" formatCode="0.00">
                  <c:v>#N/A</c:v>
                </c:pt>
                <c:pt idx="16261" formatCode="0.00">
                  <c:v>#N/A</c:v>
                </c:pt>
                <c:pt idx="16262" formatCode="0.00">
                  <c:v>#N/A</c:v>
                </c:pt>
                <c:pt idx="16263" formatCode="0.00">
                  <c:v>#N/A</c:v>
                </c:pt>
                <c:pt idx="16264" formatCode="0.00">
                  <c:v>#N/A</c:v>
                </c:pt>
                <c:pt idx="16265" formatCode="0.00">
                  <c:v>#N/A</c:v>
                </c:pt>
                <c:pt idx="16266" formatCode="0.00">
                  <c:v>#N/A</c:v>
                </c:pt>
                <c:pt idx="16267" formatCode="0.00">
                  <c:v>#N/A</c:v>
                </c:pt>
                <c:pt idx="16268" formatCode="0.00">
                  <c:v>#N/A</c:v>
                </c:pt>
                <c:pt idx="16269" formatCode="0.00">
                  <c:v>#N/A</c:v>
                </c:pt>
                <c:pt idx="16270" formatCode="0.00">
                  <c:v>#N/A</c:v>
                </c:pt>
                <c:pt idx="16271" formatCode="0.00">
                  <c:v>#N/A</c:v>
                </c:pt>
                <c:pt idx="16272" formatCode="0.00">
                  <c:v>#N/A</c:v>
                </c:pt>
                <c:pt idx="16273" formatCode="0.00">
                  <c:v>#N/A</c:v>
                </c:pt>
                <c:pt idx="16274" formatCode="0.00">
                  <c:v>#N/A</c:v>
                </c:pt>
                <c:pt idx="16275" formatCode="0.00">
                  <c:v>#N/A</c:v>
                </c:pt>
                <c:pt idx="16276" formatCode="0.00">
                  <c:v>#N/A</c:v>
                </c:pt>
                <c:pt idx="16277" formatCode="0.00">
                  <c:v>#N/A</c:v>
                </c:pt>
                <c:pt idx="16278" formatCode="0.00">
                  <c:v>#N/A</c:v>
                </c:pt>
                <c:pt idx="16279" formatCode="0.00">
                  <c:v>#N/A</c:v>
                </c:pt>
                <c:pt idx="16280" formatCode="0.00">
                  <c:v>#N/A</c:v>
                </c:pt>
                <c:pt idx="16281" formatCode="0.00">
                  <c:v>#N/A</c:v>
                </c:pt>
                <c:pt idx="16282" formatCode="0.00">
                  <c:v>#N/A</c:v>
                </c:pt>
                <c:pt idx="16283" formatCode="0.00">
                  <c:v>#N/A</c:v>
                </c:pt>
                <c:pt idx="16284" formatCode="0.00">
                  <c:v>#N/A</c:v>
                </c:pt>
                <c:pt idx="16285" formatCode="0.00">
                  <c:v>#N/A</c:v>
                </c:pt>
                <c:pt idx="16286" formatCode="0.00">
                  <c:v>#N/A</c:v>
                </c:pt>
                <c:pt idx="16287" formatCode="0.00">
                  <c:v>#N/A</c:v>
                </c:pt>
                <c:pt idx="16288" formatCode="0.00">
                  <c:v>#N/A</c:v>
                </c:pt>
                <c:pt idx="16289" formatCode="0.00">
                  <c:v>#N/A</c:v>
                </c:pt>
                <c:pt idx="16290" formatCode="0.00">
                  <c:v>#N/A</c:v>
                </c:pt>
                <c:pt idx="16291" formatCode="0.00">
                  <c:v>#N/A</c:v>
                </c:pt>
                <c:pt idx="16292" formatCode="0.00">
                  <c:v>#N/A</c:v>
                </c:pt>
                <c:pt idx="16293" formatCode="0.00">
                  <c:v>#N/A</c:v>
                </c:pt>
                <c:pt idx="16294" formatCode="0.00">
                  <c:v>#N/A</c:v>
                </c:pt>
                <c:pt idx="16295" formatCode="0.00">
                  <c:v>#N/A</c:v>
                </c:pt>
                <c:pt idx="16296" formatCode="0.00">
                  <c:v>#N/A</c:v>
                </c:pt>
                <c:pt idx="16297" formatCode="0.00">
                  <c:v>#N/A</c:v>
                </c:pt>
                <c:pt idx="16298" formatCode="0.00">
                  <c:v>#N/A</c:v>
                </c:pt>
                <c:pt idx="16299" formatCode="0.00">
                  <c:v>#N/A</c:v>
                </c:pt>
                <c:pt idx="16300" formatCode="0.00">
                  <c:v>#N/A</c:v>
                </c:pt>
                <c:pt idx="16301" formatCode="0.00">
                  <c:v>#N/A</c:v>
                </c:pt>
                <c:pt idx="16302" formatCode="0.00">
                  <c:v>#N/A</c:v>
                </c:pt>
                <c:pt idx="16303" formatCode="0.00">
                  <c:v>#N/A</c:v>
                </c:pt>
                <c:pt idx="16304" formatCode="0.00">
                  <c:v>#N/A</c:v>
                </c:pt>
                <c:pt idx="16305" formatCode="0.00">
                  <c:v>#N/A</c:v>
                </c:pt>
                <c:pt idx="16306" formatCode="0.00">
                  <c:v>#N/A</c:v>
                </c:pt>
                <c:pt idx="16307" formatCode="0.00">
                  <c:v>#N/A</c:v>
                </c:pt>
                <c:pt idx="16308" formatCode="0.00">
                  <c:v>#N/A</c:v>
                </c:pt>
                <c:pt idx="16309" formatCode="0.00">
                  <c:v>#N/A</c:v>
                </c:pt>
                <c:pt idx="16310" formatCode="0.00">
                  <c:v>#N/A</c:v>
                </c:pt>
                <c:pt idx="16311" formatCode="0.00">
                  <c:v>#N/A</c:v>
                </c:pt>
                <c:pt idx="16312" formatCode="0.00">
                  <c:v>#N/A</c:v>
                </c:pt>
                <c:pt idx="16313" formatCode="0.00">
                  <c:v>#N/A</c:v>
                </c:pt>
                <c:pt idx="16314" formatCode="0.00">
                  <c:v>#N/A</c:v>
                </c:pt>
                <c:pt idx="16315" formatCode="0.00">
                  <c:v>#N/A</c:v>
                </c:pt>
                <c:pt idx="16316" formatCode="0.00">
                  <c:v>#N/A</c:v>
                </c:pt>
                <c:pt idx="16317" formatCode="0.00">
                  <c:v>#N/A</c:v>
                </c:pt>
                <c:pt idx="16318" formatCode="0.00">
                  <c:v>#N/A</c:v>
                </c:pt>
                <c:pt idx="16319" formatCode="0.00">
                  <c:v>#N/A</c:v>
                </c:pt>
                <c:pt idx="16320" formatCode="0.00">
                  <c:v>#N/A</c:v>
                </c:pt>
                <c:pt idx="16321" formatCode="0.00">
                  <c:v>#N/A</c:v>
                </c:pt>
                <c:pt idx="16322" formatCode="0.00">
                  <c:v>#N/A</c:v>
                </c:pt>
                <c:pt idx="16323" formatCode="0.00">
                  <c:v>#N/A</c:v>
                </c:pt>
                <c:pt idx="16324" formatCode="0.00">
                  <c:v>#N/A</c:v>
                </c:pt>
                <c:pt idx="16325" formatCode="0.00">
                  <c:v>#N/A</c:v>
                </c:pt>
                <c:pt idx="16326" formatCode="0.00">
                  <c:v>#N/A</c:v>
                </c:pt>
                <c:pt idx="16327" formatCode="0.00">
                  <c:v>#N/A</c:v>
                </c:pt>
                <c:pt idx="16328" formatCode="0.00">
                  <c:v>#N/A</c:v>
                </c:pt>
                <c:pt idx="16329" formatCode="0.00">
                  <c:v>#N/A</c:v>
                </c:pt>
                <c:pt idx="16330" formatCode="0.00">
                  <c:v>#N/A</c:v>
                </c:pt>
                <c:pt idx="16331" formatCode="0.00">
                  <c:v>#N/A</c:v>
                </c:pt>
                <c:pt idx="16332" formatCode="0.00">
                  <c:v>#N/A</c:v>
                </c:pt>
                <c:pt idx="16333" formatCode="0.00">
                  <c:v>#N/A</c:v>
                </c:pt>
                <c:pt idx="16334" formatCode="0.00">
                  <c:v>#N/A</c:v>
                </c:pt>
                <c:pt idx="16335" formatCode="0.00">
                  <c:v>#N/A</c:v>
                </c:pt>
                <c:pt idx="16336" formatCode="0.00">
                  <c:v>#N/A</c:v>
                </c:pt>
                <c:pt idx="16337" formatCode="0.00">
                  <c:v>#N/A</c:v>
                </c:pt>
                <c:pt idx="16338" formatCode="0.00">
                  <c:v>#N/A</c:v>
                </c:pt>
                <c:pt idx="16339" formatCode="0.00">
                  <c:v>#N/A</c:v>
                </c:pt>
                <c:pt idx="16340" formatCode="0.00">
                  <c:v>#N/A</c:v>
                </c:pt>
                <c:pt idx="16341" formatCode="0.00">
                  <c:v>#N/A</c:v>
                </c:pt>
                <c:pt idx="16342" formatCode="0.00">
                  <c:v>#N/A</c:v>
                </c:pt>
                <c:pt idx="16343" formatCode="0.00">
                  <c:v>#N/A</c:v>
                </c:pt>
                <c:pt idx="16344" formatCode="0.00">
                  <c:v>#N/A</c:v>
                </c:pt>
                <c:pt idx="16345" formatCode="0.00">
                  <c:v>#N/A</c:v>
                </c:pt>
                <c:pt idx="16346" formatCode="0.00">
                  <c:v>#N/A</c:v>
                </c:pt>
                <c:pt idx="16347" formatCode="0.00">
                  <c:v>#N/A</c:v>
                </c:pt>
                <c:pt idx="16348" formatCode="0.00">
                  <c:v>#N/A</c:v>
                </c:pt>
                <c:pt idx="16349" formatCode="0.00">
                  <c:v>#N/A</c:v>
                </c:pt>
                <c:pt idx="16350" formatCode="0.00">
                  <c:v>#N/A</c:v>
                </c:pt>
                <c:pt idx="16351" formatCode="0.00">
                  <c:v>#N/A</c:v>
                </c:pt>
                <c:pt idx="16352" formatCode="0.00">
                  <c:v>#N/A</c:v>
                </c:pt>
                <c:pt idx="16353" formatCode="0.00">
                  <c:v>#N/A</c:v>
                </c:pt>
                <c:pt idx="16354" formatCode="0.00">
                  <c:v>#N/A</c:v>
                </c:pt>
                <c:pt idx="16355" formatCode="0.00">
                  <c:v>#N/A</c:v>
                </c:pt>
                <c:pt idx="16356" formatCode="0.00">
                  <c:v>#N/A</c:v>
                </c:pt>
                <c:pt idx="16357" formatCode="0.00">
                  <c:v>#N/A</c:v>
                </c:pt>
                <c:pt idx="16358" formatCode="0.00">
                  <c:v>#N/A</c:v>
                </c:pt>
                <c:pt idx="16359" formatCode="0.00">
                  <c:v>#N/A</c:v>
                </c:pt>
                <c:pt idx="16360" formatCode="0.00">
                  <c:v>#N/A</c:v>
                </c:pt>
                <c:pt idx="16361" formatCode="0.00">
                  <c:v>#N/A</c:v>
                </c:pt>
                <c:pt idx="16362" formatCode="0.00">
                  <c:v>#N/A</c:v>
                </c:pt>
                <c:pt idx="16363" formatCode="0.00">
                  <c:v>#N/A</c:v>
                </c:pt>
                <c:pt idx="16364" formatCode="0.00">
                  <c:v>#N/A</c:v>
                </c:pt>
                <c:pt idx="16365" formatCode="0.00">
                  <c:v>#N/A</c:v>
                </c:pt>
                <c:pt idx="16366" formatCode="0.00">
                  <c:v>#N/A</c:v>
                </c:pt>
                <c:pt idx="16367" formatCode="0.00">
                  <c:v>#N/A</c:v>
                </c:pt>
                <c:pt idx="16368" formatCode="0.00">
                  <c:v>#N/A</c:v>
                </c:pt>
                <c:pt idx="16369" formatCode="0.00">
                  <c:v>#N/A</c:v>
                </c:pt>
                <c:pt idx="16370" formatCode="0.00">
                  <c:v>#N/A</c:v>
                </c:pt>
                <c:pt idx="16371" formatCode="0.00">
                  <c:v>#N/A</c:v>
                </c:pt>
                <c:pt idx="16372" formatCode="0.00">
                  <c:v>#N/A</c:v>
                </c:pt>
                <c:pt idx="16373" formatCode="0.00">
                  <c:v>#N/A</c:v>
                </c:pt>
                <c:pt idx="16374" formatCode="0.00">
                  <c:v>#N/A</c:v>
                </c:pt>
                <c:pt idx="16375" formatCode="0.00">
                  <c:v>#N/A</c:v>
                </c:pt>
                <c:pt idx="16376" formatCode="0.00">
                  <c:v>#N/A</c:v>
                </c:pt>
                <c:pt idx="16377" formatCode="0.00">
                  <c:v>#N/A</c:v>
                </c:pt>
                <c:pt idx="16378" formatCode="0.00">
                  <c:v>#N/A</c:v>
                </c:pt>
                <c:pt idx="16379" formatCode="0.00">
                  <c:v>#N/A</c:v>
                </c:pt>
                <c:pt idx="16380" formatCode="0.00">
                  <c:v>#N/A</c:v>
                </c:pt>
                <c:pt idx="16381" formatCode="0.00">
                  <c:v>#N/A</c:v>
                </c:pt>
                <c:pt idx="16382" formatCode="0.00">
                  <c:v>#N/A</c:v>
                </c:pt>
                <c:pt idx="16383" formatCode="0.00">
                  <c:v>#N/A</c:v>
                </c:pt>
                <c:pt idx="16384" formatCode="0.00">
                  <c:v>#N/A</c:v>
                </c:pt>
                <c:pt idx="16385" formatCode="0.00">
                  <c:v>#N/A</c:v>
                </c:pt>
                <c:pt idx="16386" formatCode="0.00">
                  <c:v>#N/A</c:v>
                </c:pt>
                <c:pt idx="16387" formatCode="0.00">
                  <c:v>#N/A</c:v>
                </c:pt>
                <c:pt idx="16388" formatCode="0.00">
                  <c:v>#N/A</c:v>
                </c:pt>
                <c:pt idx="16389" formatCode="0.00">
                  <c:v>#N/A</c:v>
                </c:pt>
                <c:pt idx="16390" formatCode="0.00">
                  <c:v>#N/A</c:v>
                </c:pt>
                <c:pt idx="16391" formatCode="0.00">
                  <c:v>#N/A</c:v>
                </c:pt>
                <c:pt idx="16392" formatCode="0.00">
                  <c:v>#N/A</c:v>
                </c:pt>
                <c:pt idx="16393" formatCode="0.00">
                  <c:v>#N/A</c:v>
                </c:pt>
                <c:pt idx="16394" formatCode="0.00">
                  <c:v>#N/A</c:v>
                </c:pt>
                <c:pt idx="16395" formatCode="0.00">
                  <c:v>#N/A</c:v>
                </c:pt>
                <c:pt idx="16396" formatCode="0.00">
                  <c:v>#N/A</c:v>
                </c:pt>
                <c:pt idx="16397" formatCode="0.00">
                  <c:v>#N/A</c:v>
                </c:pt>
                <c:pt idx="16398" formatCode="0.00">
                  <c:v>#N/A</c:v>
                </c:pt>
                <c:pt idx="16399" formatCode="0.00">
                  <c:v>#N/A</c:v>
                </c:pt>
                <c:pt idx="16400" formatCode="0.00">
                  <c:v>#N/A</c:v>
                </c:pt>
                <c:pt idx="16401" formatCode="0.00">
                  <c:v>#N/A</c:v>
                </c:pt>
                <c:pt idx="16402" formatCode="0.00">
                  <c:v>#N/A</c:v>
                </c:pt>
                <c:pt idx="16403" formatCode="0.00">
                  <c:v>#N/A</c:v>
                </c:pt>
                <c:pt idx="16404" formatCode="0.00">
                  <c:v>#N/A</c:v>
                </c:pt>
                <c:pt idx="16405" formatCode="0.00">
                  <c:v>#N/A</c:v>
                </c:pt>
                <c:pt idx="16406" formatCode="0.00">
                  <c:v>#N/A</c:v>
                </c:pt>
                <c:pt idx="16407" formatCode="0.00">
                  <c:v>#N/A</c:v>
                </c:pt>
                <c:pt idx="16408" formatCode="0.00">
                  <c:v>#N/A</c:v>
                </c:pt>
                <c:pt idx="16409" formatCode="0.00">
                  <c:v>#N/A</c:v>
                </c:pt>
                <c:pt idx="16410" formatCode="0.00">
                  <c:v>#N/A</c:v>
                </c:pt>
                <c:pt idx="16411" formatCode="0.00">
                  <c:v>#N/A</c:v>
                </c:pt>
                <c:pt idx="16412" formatCode="0.00">
                  <c:v>#N/A</c:v>
                </c:pt>
                <c:pt idx="16413" formatCode="0.00">
                  <c:v>#N/A</c:v>
                </c:pt>
                <c:pt idx="16414" formatCode="0.00">
                  <c:v>#N/A</c:v>
                </c:pt>
                <c:pt idx="16415" formatCode="0.00">
                  <c:v>#N/A</c:v>
                </c:pt>
                <c:pt idx="16416" formatCode="0.00">
                  <c:v>#N/A</c:v>
                </c:pt>
                <c:pt idx="16417" formatCode="0.00">
                  <c:v>#N/A</c:v>
                </c:pt>
                <c:pt idx="16418" formatCode="0.00">
                  <c:v>#N/A</c:v>
                </c:pt>
                <c:pt idx="16419" formatCode="0.00">
                  <c:v>#N/A</c:v>
                </c:pt>
                <c:pt idx="16420" formatCode="0.00">
                  <c:v>#N/A</c:v>
                </c:pt>
                <c:pt idx="16421" formatCode="0.00">
                  <c:v>#N/A</c:v>
                </c:pt>
                <c:pt idx="16422" formatCode="0.00">
                  <c:v>#N/A</c:v>
                </c:pt>
                <c:pt idx="16423" formatCode="0.00">
                  <c:v>#N/A</c:v>
                </c:pt>
                <c:pt idx="16424" formatCode="0.00">
                  <c:v>#N/A</c:v>
                </c:pt>
                <c:pt idx="16425" formatCode="0.00">
                  <c:v>#N/A</c:v>
                </c:pt>
                <c:pt idx="16426" formatCode="0.00">
                  <c:v>#N/A</c:v>
                </c:pt>
                <c:pt idx="16427" formatCode="0.00">
                  <c:v>#N/A</c:v>
                </c:pt>
                <c:pt idx="16428" formatCode="0.00">
                  <c:v>#N/A</c:v>
                </c:pt>
                <c:pt idx="16429" formatCode="0.00">
                  <c:v>#N/A</c:v>
                </c:pt>
                <c:pt idx="16430" formatCode="0.00">
                  <c:v>#N/A</c:v>
                </c:pt>
                <c:pt idx="16431" formatCode="0.00">
                  <c:v>#N/A</c:v>
                </c:pt>
                <c:pt idx="16432" formatCode="0.00">
                  <c:v>#N/A</c:v>
                </c:pt>
                <c:pt idx="16433" formatCode="0.00">
                  <c:v>#N/A</c:v>
                </c:pt>
                <c:pt idx="16434" formatCode="0.00">
                  <c:v>#N/A</c:v>
                </c:pt>
                <c:pt idx="16435" formatCode="0.00">
                  <c:v>#N/A</c:v>
                </c:pt>
                <c:pt idx="16436" formatCode="0.00">
                  <c:v>#N/A</c:v>
                </c:pt>
                <c:pt idx="16437" formatCode="0.00">
                  <c:v>#N/A</c:v>
                </c:pt>
                <c:pt idx="16438" formatCode="0.00">
                  <c:v>#N/A</c:v>
                </c:pt>
                <c:pt idx="16439" formatCode="0.00">
                  <c:v>#N/A</c:v>
                </c:pt>
                <c:pt idx="16440" formatCode="0.00">
                  <c:v>#N/A</c:v>
                </c:pt>
                <c:pt idx="16441" formatCode="0.00">
                  <c:v>#N/A</c:v>
                </c:pt>
                <c:pt idx="16442" formatCode="0.00">
                  <c:v>#N/A</c:v>
                </c:pt>
                <c:pt idx="16443" formatCode="0.00">
                  <c:v>#N/A</c:v>
                </c:pt>
                <c:pt idx="16444" formatCode="0.00">
                  <c:v>#N/A</c:v>
                </c:pt>
                <c:pt idx="16445" formatCode="0.00">
                  <c:v>#N/A</c:v>
                </c:pt>
                <c:pt idx="16446" formatCode="0.00">
                  <c:v>#N/A</c:v>
                </c:pt>
                <c:pt idx="16447" formatCode="0.00">
                  <c:v>#N/A</c:v>
                </c:pt>
                <c:pt idx="16448" formatCode="0.00">
                  <c:v>#N/A</c:v>
                </c:pt>
                <c:pt idx="16449" formatCode="0.00">
                  <c:v>#N/A</c:v>
                </c:pt>
                <c:pt idx="16450" formatCode="0.00">
                  <c:v>#N/A</c:v>
                </c:pt>
                <c:pt idx="16451" formatCode="0.00">
                  <c:v>#N/A</c:v>
                </c:pt>
                <c:pt idx="16452" formatCode="0.00">
                  <c:v>#N/A</c:v>
                </c:pt>
                <c:pt idx="16453" formatCode="0.00">
                  <c:v>#N/A</c:v>
                </c:pt>
                <c:pt idx="16454" formatCode="0.00">
                  <c:v>#N/A</c:v>
                </c:pt>
                <c:pt idx="16455" formatCode="0.00">
                  <c:v>#N/A</c:v>
                </c:pt>
                <c:pt idx="16456" formatCode="0.00">
                  <c:v>#N/A</c:v>
                </c:pt>
                <c:pt idx="16457" formatCode="0.00">
                  <c:v>#N/A</c:v>
                </c:pt>
                <c:pt idx="16458" formatCode="0.00">
                  <c:v>#N/A</c:v>
                </c:pt>
                <c:pt idx="16459" formatCode="0.00">
                  <c:v>#N/A</c:v>
                </c:pt>
                <c:pt idx="16460" formatCode="0.00">
                  <c:v>#N/A</c:v>
                </c:pt>
                <c:pt idx="16461" formatCode="0.00">
                  <c:v>#N/A</c:v>
                </c:pt>
                <c:pt idx="16462" formatCode="0.00">
                  <c:v>#N/A</c:v>
                </c:pt>
                <c:pt idx="16463" formatCode="0.00">
                  <c:v>#N/A</c:v>
                </c:pt>
                <c:pt idx="16464" formatCode="0.00">
                  <c:v>#N/A</c:v>
                </c:pt>
                <c:pt idx="16465" formatCode="0.00">
                  <c:v>#N/A</c:v>
                </c:pt>
                <c:pt idx="16466" formatCode="0.00">
                  <c:v>#N/A</c:v>
                </c:pt>
                <c:pt idx="16467" formatCode="0.00">
                  <c:v>#N/A</c:v>
                </c:pt>
                <c:pt idx="16468" formatCode="0.00">
                  <c:v>#N/A</c:v>
                </c:pt>
                <c:pt idx="16469" formatCode="0.00">
                  <c:v>#N/A</c:v>
                </c:pt>
                <c:pt idx="16470" formatCode="0.00">
                  <c:v>#N/A</c:v>
                </c:pt>
                <c:pt idx="16471" formatCode="0.00">
                  <c:v>#N/A</c:v>
                </c:pt>
                <c:pt idx="16472" formatCode="0.00">
                  <c:v>#N/A</c:v>
                </c:pt>
                <c:pt idx="16473" formatCode="0.00">
                  <c:v>#N/A</c:v>
                </c:pt>
                <c:pt idx="16474" formatCode="0.00">
                  <c:v>#N/A</c:v>
                </c:pt>
                <c:pt idx="16475" formatCode="0.00">
                  <c:v>#N/A</c:v>
                </c:pt>
                <c:pt idx="16476" formatCode="0.00">
                  <c:v>#N/A</c:v>
                </c:pt>
                <c:pt idx="16477" formatCode="0.00">
                  <c:v>#N/A</c:v>
                </c:pt>
                <c:pt idx="16478" formatCode="0.00">
                  <c:v>#N/A</c:v>
                </c:pt>
                <c:pt idx="16479" formatCode="0.00">
                  <c:v>#N/A</c:v>
                </c:pt>
                <c:pt idx="16480" formatCode="0.00">
                  <c:v>#N/A</c:v>
                </c:pt>
                <c:pt idx="16481" formatCode="0.00">
                  <c:v>#N/A</c:v>
                </c:pt>
                <c:pt idx="16482" formatCode="0.00">
                  <c:v>#N/A</c:v>
                </c:pt>
                <c:pt idx="16483" formatCode="0.00">
                  <c:v>#N/A</c:v>
                </c:pt>
                <c:pt idx="16484" formatCode="0.00">
                  <c:v>#N/A</c:v>
                </c:pt>
                <c:pt idx="16485" formatCode="0.00">
                  <c:v>#N/A</c:v>
                </c:pt>
                <c:pt idx="16486" formatCode="0.00">
                  <c:v>#N/A</c:v>
                </c:pt>
                <c:pt idx="16487" formatCode="0.00">
                  <c:v>#N/A</c:v>
                </c:pt>
                <c:pt idx="16488" formatCode="0.00">
                  <c:v>#N/A</c:v>
                </c:pt>
                <c:pt idx="16489" formatCode="0.00">
                  <c:v>#N/A</c:v>
                </c:pt>
                <c:pt idx="16490" formatCode="0.00">
                  <c:v>#N/A</c:v>
                </c:pt>
                <c:pt idx="16491" formatCode="0.00">
                  <c:v>#N/A</c:v>
                </c:pt>
                <c:pt idx="16492" formatCode="0.00">
                  <c:v>#N/A</c:v>
                </c:pt>
                <c:pt idx="16493" formatCode="0.00">
                  <c:v>#N/A</c:v>
                </c:pt>
                <c:pt idx="16494" formatCode="0.00">
                  <c:v>#N/A</c:v>
                </c:pt>
                <c:pt idx="16495" formatCode="0.00">
                  <c:v>#N/A</c:v>
                </c:pt>
                <c:pt idx="16496" formatCode="0.00">
                  <c:v>#N/A</c:v>
                </c:pt>
                <c:pt idx="16497" formatCode="0.00">
                  <c:v>#N/A</c:v>
                </c:pt>
                <c:pt idx="16498" formatCode="0.00">
                  <c:v>#N/A</c:v>
                </c:pt>
                <c:pt idx="16499" formatCode="0.00">
                  <c:v>#N/A</c:v>
                </c:pt>
                <c:pt idx="16500" formatCode="0.00">
                  <c:v>#N/A</c:v>
                </c:pt>
                <c:pt idx="16501" formatCode="0.00">
                  <c:v>#N/A</c:v>
                </c:pt>
                <c:pt idx="16502" formatCode="0.00">
                  <c:v>#N/A</c:v>
                </c:pt>
                <c:pt idx="16503" formatCode="0.00">
                  <c:v>#N/A</c:v>
                </c:pt>
                <c:pt idx="16504" formatCode="0.00">
                  <c:v>#N/A</c:v>
                </c:pt>
                <c:pt idx="16505" formatCode="0.00">
                  <c:v>#N/A</c:v>
                </c:pt>
                <c:pt idx="16506" formatCode="0.00">
                  <c:v>#N/A</c:v>
                </c:pt>
                <c:pt idx="16507" formatCode="0.00">
                  <c:v>#N/A</c:v>
                </c:pt>
                <c:pt idx="16508" formatCode="0.00">
                  <c:v>#N/A</c:v>
                </c:pt>
                <c:pt idx="16509" formatCode="0.00">
                  <c:v>#N/A</c:v>
                </c:pt>
                <c:pt idx="16510" formatCode="0.00">
                  <c:v>#N/A</c:v>
                </c:pt>
                <c:pt idx="16511" formatCode="0.00">
                  <c:v>#N/A</c:v>
                </c:pt>
                <c:pt idx="16512" formatCode="0.00">
                  <c:v>#N/A</c:v>
                </c:pt>
                <c:pt idx="16513" formatCode="0.00">
                  <c:v>#N/A</c:v>
                </c:pt>
                <c:pt idx="16514" formatCode="0.00">
                  <c:v>#N/A</c:v>
                </c:pt>
                <c:pt idx="16515" formatCode="0.00">
                  <c:v>#N/A</c:v>
                </c:pt>
                <c:pt idx="16516" formatCode="0.00">
                  <c:v>#N/A</c:v>
                </c:pt>
                <c:pt idx="16517" formatCode="0.00">
                  <c:v>#N/A</c:v>
                </c:pt>
                <c:pt idx="16518" formatCode="0.00">
                  <c:v>#N/A</c:v>
                </c:pt>
                <c:pt idx="16519" formatCode="0.00">
                  <c:v>#N/A</c:v>
                </c:pt>
                <c:pt idx="16520" formatCode="0.00">
                  <c:v>#N/A</c:v>
                </c:pt>
                <c:pt idx="16521" formatCode="0.00">
                  <c:v>#N/A</c:v>
                </c:pt>
                <c:pt idx="16522" formatCode="0.00">
                  <c:v>#N/A</c:v>
                </c:pt>
                <c:pt idx="16523" formatCode="0.00">
                  <c:v>#N/A</c:v>
                </c:pt>
                <c:pt idx="16524" formatCode="0.00">
                  <c:v>#N/A</c:v>
                </c:pt>
                <c:pt idx="16525" formatCode="0.00">
                  <c:v>#N/A</c:v>
                </c:pt>
                <c:pt idx="16526" formatCode="0.00">
                  <c:v>#N/A</c:v>
                </c:pt>
                <c:pt idx="16527" formatCode="0.00">
                  <c:v>#N/A</c:v>
                </c:pt>
                <c:pt idx="16528" formatCode="0.00">
                  <c:v>#N/A</c:v>
                </c:pt>
                <c:pt idx="16529" formatCode="0.00">
                  <c:v>#N/A</c:v>
                </c:pt>
                <c:pt idx="16530" formatCode="0.00">
                  <c:v>#N/A</c:v>
                </c:pt>
                <c:pt idx="16531" formatCode="0.00">
                  <c:v>#N/A</c:v>
                </c:pt>
                <c:pt idx="16532" formatCode="0.00">
                  <c:v>#N/A</c:v>
                </c:pt>
                <c:pt idx="16533" formatCode="0.00">
                  <c:v>#N/A</c:v>
                </c:pt>
                <c:pt idx="16534" formatCode="0.00">
                  <c:v>#N/A</c:v>
                </c:pt>
                <c:pt idx="16535" formatCode="0.00">
                  <c:v>#N/A</c:v>
                </c:pt>
                <c:pt idx="16536" formatCode="0.00">
                  <c:v>#N/A</c:v>
                </c:pt>
                <c:pt idx="16537" formatCode="0.00">
                  <c:v>#N/A</c:v>
                </c:pt>
                <c:pt idx="16538" formatCode="0.00">
                  <c:v>#N/A</c:v>
                </c:pt>
                <c:pt idx="16539" formatCode="0.00">
                  <c:v>#N/A</c:v>
                </c:pt>
                <c:pt idx="16540" formatCode="0.00">
                  <c:v>#N/A</c:v>
                </c:pt>
                <c:pt idx="16541" formatCode="0.00">
                  <c:v>#N/A</c:v>
                </c:pt>
                <c:pt idx="16542" formatCode="0.00">
                  <c:v>#N/A</c:v>
                </c:pt>
                <c:pt idx="16543" formatCode="0.00">
                  <c:v>#N/A</c:v>
                </c:pt>
                <c:pt idx="16544" formatCode="0.00">
                  <c:v>#N/A</c:v>
                </c:pt>
                <c:pt idx="16545" formatCode="0.00">
                  <c:v>#N/A</c:v>
                </c:pt>
                <c:pt idx="16546" formatCode="0.00">
                  <c:v>#N/A</c:v>
                </c:pt>
                <c:pt idx="16547" formatCode="0.00">
                  <c:v>#N/A</c:v>
                </c:pt>
                <c:pt idx="16548" formatCode="0.00">
                  <c:v>#N/A</c:v>
                </c:pt>
                <c:pt idx="16549" formatCode="0.00">
                  <c:v>#N/A</c:v>
                </c:pt>
                <c:pt idx="16550" formatCode="0.00">
                  <c:v>#N/A</c:v>
                </c:pt>
                <c:pt idx="16551" formatCode="0.00">
                  <c:v>#N/A</c:v>
                </c:pt>
                <c:pt idx="16552" formatCode="0.00">
                  <c:v>#N/A</c:v>
                </c:pt>
                <c:pt idx="16553" formatCode="0.00">
                  <c:v>#N/A</c:v>
                </c:pt>
                <c:pt idx="16554" formatCode="0.00">
                  <c:v>#N/A</c:v>
                </c:pt>
                <c:pt idx="16555" formatCode="0.00">
                  <c:v>#N/A</c:v>
                </c:pt>
                <c:pt idx="16556" formatCode="0.00">
                  <c:v>#N/A</c:v>
                </c:pt>
                <c:pt idx="16557" formatCode="0.00">
                  <c:v>#N/A</c:v>
                </c:pt>
                <c:pt idx="16558" formatCode="0.00">
                  <c:v>#N/A</c:v>
                </c:pt>
                <c:pt idx="16559" formatCode="0.00">
                  <c:v>#N/A</c:v>
                </c:pt>
                <c:pt idx="16560" formatCode="0.00">
                  <c:v>#N/A</c:v>
                </c:pt>
                <c:pt idx="16561" formatCode="0.00">
                  <c:v>#N/A</c:v>
                </c:pt>
                <c:pt idx="16562" formatCode="0.00">
                  <c:v>#N/A</c:v>
                </c:pt>
                <c:pt idx="16563" formatCode="0.00">
                  <c:v>#N/A</c:v>
                </c:pt>
                <c:pt idx="16564" formatCode="0.00">
                  <c:v>#N/A</c:v>
                </c:pt>
                <c:pt idx="16565" formatCode="0.00">
                  <c:v>#N/A</c:v>
                </c:pt>
                <c:pt idx="16566" formatCode="0.00">
                  <c:v>#N/A</c:v>
                </c:pt>
                <c:pt idx="16567" formatCode="0.00">
                  <c:v>#N/A</c:v>
                </c:pt>
                <c:pt idx="16568" formatCode="0.00">
                  <c:v>#N/A</c:v>
                </c:pt>
                <c:pt idx="16569" formatCode="0.00">
                  <c:v>#N/A</c:v>
                </c:pt>
                <c:pt idx="16570" formatCode="0.00">
                  <c:v>#N/A</c:v>
                </c:pt>
                <c:pt idx="16571" formatCode="0.00">
                  <c:v>#N/A</c:v>
                </c:pt>
                <c:pt idx="16572" formatCode="0.00">
                  <c:v>#N/A</c:v>
                </c:pt>
                <c:pt idx="16573" formatCode="0.00">
                  <c:v>#N/A</c:v>
                </c:pt>
                <c:pt idx="16574" formatCode="0.00">
                  <c:v>#N/A</c:v>
                </c:pt>
                <c:pt idx="16575" formatCode="0.00">
                  <c:v>#N/A</c:v>
                </c:pt>
                <c:pt idx="16576" formatCode="0.00">
                  <c:v>#N/A</c:v>
                </c:pt>
                <c:pt idx="16577" formatCode="0.00">
                  <c:v>#N/A</c:v>
                </c:pt>
                <c:pt idx="16578" formatCode="0.00">
                  <c:v>#N/A</c:v>
                </c:pt>
                <c:pt idx="16579" formatCode="0.00">
                  <c:v>#N/A</c:v>
                </c:pt>
                <c:pt idx="16580" formatCode="0.00">
                  <c:v>#N/A</c:v>
                </c:pt>
                <c:pt idx="16581" formatCode="0.00">
                  <c:v>#N/A</c:v>
                </c:pt>
                <c:pt idx="16582" formatCode="0.00">
                  <c:v>#N/A</c:v>
                </c:pt>
                <c:pt idx="16583" formatCode="0.00">
                  <c:v>#N/A</c:v>
                </c:pt>
                <c:pt idx="16584" formatCode="0.00">
                  <c:v>#N/A</c:v>
                </c:pt>
                <c:pt idx="16585" formatCode="0.00">
                  <c:v>#N/A</c:v>
                </c:pt>
                <c:pt idx="16586" formatCode="0.00">
                  <c:v>#N/A</c:v>
                </c:pt>
                <c:pt idx="16587" formatCode="0.00">
                  <c:v>#N/A</c:v>
                </c:pt>
                <c:pt idx="16588" formatCode="0.00">
                  <c:v>#N/A</c:v>
                </c:pt>
                <c:pt idx="16589" formatCode="0.00">
                  <c:v>#N/A</c:v>
                </c:pt>
                <c:pt idx="16590" formatCode="0.00">
                  <c:v>#N/A</c:v>
                </c:pt>
                <c:pt idx="16591" formatCode="0.00">
                  <c:v>#N/A</c:v>
                </c:pt>
                <c:pt idx="16592" formatCode="0.00">
                  <c:v>#N/A</c:v>
                </c:pt>
                <c:pt idx="16593" formatCode="0.00">
                  <c:v>#N/A</c:v>
                </c:pt>
                <c:pt idx="16594" formatCode="0.00">
                  <c:v>#N/A</c:v>
                </c:pt>
                <c:pt idx="16595" formatCode="0.00">
                  <c:v>#N/A</c:v>
                </c:pt>
                <c:pt idx="16596" formatCode="0.00">
                  <c:v>#N/A</c:v>
                </c:pt>
                <c:pt idx="16597" formatCode="0.00">
                  <c:v>#N/A</c:v>
                </c:pt>
                <c:pt idx="16598" formatCode="0.00">
                  <c:v>#N/A</c:v>
                </c:pt>
                <c:pt idx="16599" formatCode="0.00">
                  <c:v>#N/A</c:v>
                </c:pt>
                <c:pt idx="16600" formatCode="0.00">
                  <c:v>#N/A</c:v>
                </c:pt>
                <c:pt idx="16601" formatCode="0.00">
                  <c:v>#N/A</c:v>
                </c:pt>
                <c:pt idx="16602" formatCode="0.00">
                  <c:v>#N/A</c:v>
                </c:pt>
                <c:pt idx="16603" formatCode="0.00">
                  <c:v>#N/A</c:v>
                </c:pt>
                <c:pt idx="16604" formatCode="0.00">
                  <c:v>#N/A</c:v>
                </c:pt>
                <c:pt idx="16605" formatCode="0.00">
                  <c:v>#N/A</c:v>
                </c:pt>
                <c:pt idx="16606" formatCode="0.00">
                  <c:v>#N/A</c:v>
                </c:pt>
                <c:pt idx="16607" formatCode="0.00">
                  <c:v>#N/A</c:v>
                </c:pt>
                <c:pt idx="16608" formatCode="0.00">
                  <c:v>#N/A</c:v>
                </c:pt>
                <c:pt idx="16609" formatCode="0.00">
                  <c:v>#N/A</c:v>
                </c:pt>
                <c:pt idx="16610" formatCode="0.00">
                  <c:v>#N/A</c:v>
                </c:pt>
                <c:pt idx="16611" formatCode="0.00">
                  <c:v>#N/A</c:v>
                </c:pt>
                <c:pt idx="16612" formatCode="0.00">
                  <c:v>#N/A</c:v>
                </c:pt>
                <c:pt idx="16613" formatCode="0.00">
                  <c:v>#N/A</c:v>
                </c:pt>
                <c:pt idx="16614" formatCode="0.00">
                  <c:v>#N/A</c:v>
                </c:pt>
                <c:pt idx="16615" formatCode="0.00">
                  <c:v>#N/A</c:v>
                </c:pt>
                <c:pt idx="16616" formatCode="0.00">
                  <c:v>#N/A</c:v>
                </c:pt>
                <c:pt idx="16617" formatCode="0.00">
                  <c:v>#N/A</c:v>
                </c:pt>
                <c:pt idx="16618" formatCode="0.00">
                  <c:v>#N/A</c:v>
                </c:pt>
                <c:pt idx="16619" formatCode="0.00">
                  <c:v>#N/A</c:v>
                </c:pt>
                <c:pt idx="16620" formatCode="0.00">
                  <c:v>#N/A</c:v>
                </c:pt>
                <c:pt idx="16621" formatCode="0.00">
                  <c:v>#N/A</c:v>
                </c:pt>
                <c:pt idx="16622" formatCode="0.00">
                  <c:v>#N/A</c:v>
                </c:pt>
                <c:pt idx="16623" formatCode="0.00">
                  <c:v>#N/A</c:v>
                </c:pt>
                <c:pt idx="16624" formatCode="0.00">
                  <c:v>#N/A</c:v>
                </c:pt>
                <c:pt idx="16625" formatCode="0.00">
                  <c:v>#N/A</c:v>
                </c:pt>
                <c:pt idx="16626" formatCode="0.00">
                  <c:v>#N/A</c:v>
                </c:pt>
                <c:pt idx="16627" formatCode="0.00">
                  <c:v>#N/A</c:v>
                </c:pt>
                <c:pt idx="16628" formatCode="0.00">
                  <c:v>#N/A</c:v>
                </c:pt>
                <c:pt idx="16629" formatCode="0.00">
                  <c:v>#N/A</c:v>
                </c:pt>
                <c:pt idx="16630" formatCode="0.00">
                  <c:v>#N/A</c:v>
                </c:pt>
                <c:pt idx="16631" formatCode="0.00">
                  <c:v>#N/A</c:v>
                </c:pt>
                <c:pt idx="16632" formatCode="0.00">
                  <c:v>#N/A</c:v>
                </c:pt>
                <c:pt idx="16633" formatCode="0.00">
                  <c:v>#N/A</c:v>
                </c:pt>
                <c:pt idx="16634" formatCode="0.00">
                  <c:v>#N/A</c:v>
                </c:pt>
                <c:pt idx="16635" formatCode="0.00">
                  <c:v>#N/A</c:v>
                </c:pt>
                <c:pt idx="16636" formatCode="0.00">
                  <c:v>#N/A</c:v>
                </c:pt>
                <c:pt idx="16637" formatCode="0.00">
                  <c:v>#N/A</c:v>
                </c:pt>
                <c:pt idx="16638" formatCode="0.00">
                  <c:v>#N/A</c:v>
                </c:pt>
                <c:pt idx="16639" formatCode="0.00">
                  <c:v>#N/A</c:v>
                </c:pt>
                <c:pt idx="16640" formatCode="0.00">
                  <c:v>#N/A</c:v>
                </c:pt>
                <c:pt idx="16641" formatCode="0.00">
                  <c:v>#N/A</c:v>
                </c:pt>
                <c:pt idx="16642" formatCode="0.00">
                  <c:v>#N/A</c:v>
                </c:pt>
                <c:pt idx="16643" formatCode="0.00">
                  <c:v>#N/A</c:v>
                </c:pt>
                <c:pt idx="16644" formatCode="0.00">
                  <c:v>#N/A</c:v>
                </c:pt>
                <c:pt idx="16645" formatCode="0.00">
                  <c:v>#N/A</c:v>
                </c:pt>
                <c:pt idx="16646" formatCode="0.00">
                  <c:v>#N/A</c:v>
                </c:pt>
                <c:pt idx="16647" formatCode="0.00">
                  <c:v>#N/A</c:v>
                </c:pt>
                <c:pt idx="16648" formatCode="0.00">
                  <c:v>#N/A</c:v>
                </c:pt>
                <c:pt idx="16649" formatCode="0.00">
                  <c:v>#N/A</c:v>
                </c:pt>
                <c:pt idx="16650" formatCode="0.00">
                  <c:v>#N/A</c:v>
                </c:pt>
                <c:pt idx="16651" formatCode="0.00">
                  <c:v>#N/A</c:v>
                </c:pt>
                <c:pt idx="16652" formatCode="0.00">
                  <c:v>#N/A</c:v>
                </c:pt>
                <c:pt idx="16653" formatCode="0.00">
                  <c:v>#N/A</c:v>
                </c:pt>
                <c:pt idx="16654" formatCode="0.00">
                  <c:v>#N/A</c:v>
                </c:pt>
                <c:pt idx="16655" formatCode="0.00">
                  <c:v>#N/A</c:v>
                </c:pt>
                <c:pt idx="16656" formatCode="0.00">
                  <c:v>#N/A</c:v>
                </c:pt>
                <c:pt idx="16657" formatCode="0.00">
                  <c:v>#N/A</c:v>
                </c:pt>
                <c:pt idx="16658" formatCode="0.00">
                  <c:v>#N/A</c:v>
                </c:pt>
                <c:pt idx="16659" formatCode="0.00">
                  <c:v>#N/A</c:v>
                </c:pt>
                <c:pt idx="16660" formatCode="0.00">
                  <c:v>#N/A</c:v>
                </c:pt>
                <c:pt idx="16661" formatCode="0.00">
                  <c:v>#N/A</c:v>
                </c:pt>
                <c:pt idx="16662" formatCode="0.00">
                  <c:v>#N/A</c:v>
                </c:pt>
                <c:pt idx="16663" formatCode="0.00">
                  <c:v>#N/A</c:v>
                </c:pt>
                <c:pt idx="16664" formatCode="0.00">
                  <c:v>#N/A</c:v>
                </c:pt>
                <c:pt idx="16665" formatCode="0.00">
                  <c:v>#N/A</c:v>
                </c:pt>
                <c:pt idx="16666" formatCode="0.00">
                  <c:v>#N/A</c:v>
                </c:pt>
                <c:pt idx="16667" formatCode="0.00">
                  <c:v>#N/A</c:v>
                </c:pt>
                <c:pt idx="16668" formatCode="0.00">
                  <c:v>#N/A</c:v>
                </c:pt>
                <c:pt idx="16669" formatCode="0.00">
                  <c:v>#N/A</c:v>
                </c:pt>
                <c:pt idx="16670" formatCode="0.00">
                  <c:v>#N/A</c:v>
                </c:pt>
                <c:pt idx="16671" formatCode="0.00">
                  <c:v>#N/A</c:v>
                </c:pt>
                <c:pt idx="16672" formatCode="0.00">
                  <c:v>#N/A</c:v>
                </c:pt>
                <c:pt idx="16673" formatCode="0.00">
                  <c:v>#N/A</c:v>
                </c:pt>
                <c:pt idx="16674" formatCode="0.00">
                  <c:v>#N/A</c:v>
                </c:pt>
                <c:pt idx="16675" formatCode="0.00">
                  <c:v>#N/A</c:v>
                </c:pt>
                <c:pt idx="16676" formatCode="0.00">
                  <c:v>#N/A</c:v>
                </c:pt>
                <c:pt idx="16677" formatCode="0.00">
                  <c:v>#N/A</c:v>
                </c:pt>
                <c:pt idx="16678" formatCode="0.00">
                  <c:v>#N/A</c:v>
                </c:pt>
                <c:pt idx="16679" formatCode="0.00">
                  <c:v>#N/A</c:v>
                </c:pt>
                <c:pt idx="16680" formatCode="0.00">
                  <c:v>#N/A</c:v>
                </c:pt>
                <c:pt idx="16681" formatCode="0.00">
                  <c:v>#N/A</c:v>
                </c:pt>
                <c:pt idx="16682" formatCode="0.00">
                  <c:v>#N/A</c:v>
                </c:pt>
                <c:pt idx="16683" formatCode="0.00">
                  <c:v>#N/A</c:v>
                </c:pt>
                <c:pt idx="16684" formatCode="0.00">
                  <c:v>#N/A</c:v>
                </c:pt>
                <c:pt idx="16685" formatCode="0.00">
                  <c:v>#N/A</c:v>
                </c:pt>
                <c:pt idx="16686" formatCode="0.00">
                  <c:v>#N/A</c:v>
                </c:pt>
                <c:pt idx="16687" formatCode="0.00">
                  <c:v>#N/A</c:v>
                </c:pt>
                <c:pt idx="16688" formatCode="0.00">
                  <c:v>#N/A</c:v>
                </c:pt>
                <c:pt idx="16689" formatCode="0.00">
                  <c:v>#N/A</c:v>
                </c:pt>
                <c:pt idx="16690" formatCode="0.00">
                  <c:v>#N/A</c:v>
                </c:pt>
                <c:pt idx="16691" formatCode="0.00">
                  <c:v>#N/A</c:v>
                </c:pt>
                <c:pt idx="16692" formatCode="0.00">
                  <c:v>#N/A</c:v>
                </c:pt>
                <c:pt idx="16693" formatCode="0.00">
                  <c:v>#N/A</c:v>
                </c:pt>
                <c:pt idx="16694" formatCode="0.00">
                  <c:v>#N/A</c:v>
                </c:pt>
                <c:pt idx="16695" formatCode="0.00">
                  <c:v>#N/A</c:v>
                </c:pt>
                <c:pt idx="16696" formatCode="0.00">
                  <c:v>#N/A</c:v>
                </c:pt>
                <c:pt idx="16697" formatCode="0.00">
                  <c:v>#N/A</c:v>
                </c:pt>
                <c:pt idx="16698" formatCode="0.00">
                  <c:v>#N/A</c:v>
                </c:pt>
                <c:pt idx="16699" formatCode="0.00">
                  <c:v>#N/A</c:v>
                </c:pt>
                <c:pt idx="16700" formatCode="0.00">
                  <c:v>#N/A</c:v>
                </c:pt>
                <c:pt idx="16701" formatCode="0.00">
                  <c:v>#N/A</c:v>
                </c:pt>
                <c:pt idx="16702" formatCode="0.00">
                  <c:v>#N/A</c:v>
                </c:pt>
                <c:pt idx="16703" formatCode="0.00">
                  <c:v>#N/A</c:v>
                </c:pt>
                <c:pt idx="16704" formatCode="0.00">
                  <c:v>#N/A</c:v>
                </c:pt>
                <c:pt idx="16705" formatCode="0.00">
                  <c:v>#N/A</c:v>
                </c:pt>
                <c:pt idx="16706" formatCode="0.00">
                  <c:v>#N/A</c:v>
                </c:pt>
                <c:pt idx="16707" formatCode="0.00">
                  <c:v>#N/A</c:v>
                </c:pt>
                <c:pt idx="16708" formatCode="0.00">
                  <c:v>#N/A</c:v>
                </c:pt>
                <c:pt idx="16709" formatCode="0.00">
                  <c:v>#N/A</c:v>
                </c:pt>
                <c:pt idx="16710" formatCode="0.00">
                  <c:v>#N/A</c:v>
                </c:pt>
                <c:pt idx="16711" formatCode="0.00">
                  <c:v>#N/A</c:v>
                </c:pt>
                <c:pt idx="16712" formatCode="0.00">
                  <c:v>#N/A</c:v>
                </c:pt>
                <c:pt idx="16713" formatCode="0.00">
                  <c:v>#N/A</c:v>
                </c:pt>
                <c:pt idx="16714" formatCode="0.00">
                  <c:v>#N/A</c:v>
                </c:pt>
                <c:pt idx="16715" formatCode="0.00">
                  <c:v>#N/A</c:v>
                </c:pt>
                <c:pt idx="16716" formatCode="0.00">
                  <c:v>#N/A</c:v>
                </c:pt>
                <c:pt idx="16717" formatCode="0.00">
                  <c:v>#N/A</c:v>
                </c:pt>
                <c:pt idx="16718" formatCode="0.00">
                  <c:v>#N/A</c:v>
                </c:pt>
                <c:pt idx="16719" formatCode="0.00">
                  <c:v>#N/A</c:v>
                </c:pt>
                <c:pt idx="16720" formatCode="0.00">
                  <c:v>#N/A</c:v>
                </c:pt>
                <c:pt idx="16721" formatCode="0.00">
                  <c:v>#N/A</c:v>
                </c:pt>
                <c:pt idx="16722" formatCode="0.00">
                  <c:v>#N/A</c:v>
                </c:pt>
                <c:pt idx="16723" formatCode="0.00">
                  <c:v>#N/A</c:v>
                </c:pt>
                <c:pt idx="16724" formatCode="0.00">
                  <c:v>#N/A</c:v>
                </c:pt>
                <c:pt idx="16725" formatCode="0.00">
                  <c:v>#N/A</c:v>
                </c:pt>
                <c:pt idx="16726" formatCode="0.00">
                  <c:v>#N/A</c:v>
                </c:pt>
                <c:pt idx="16727" formatCode="0.00">
                  <c:v>#N/A</c:v>
                </c:pt>
                <c:pt idx="16728" formatCode="0.00">
                  <c:v>#N/A</c:v>
                </c:pt>
                <c:pt idx="16729" formatCode="0.00">
                  <c:v>#N/A</c:v>
                </c:pt>
                <c:pt idx="16730" formatCode="0.00">
                  <c:v>#N/A</c:v>
                </c:pt>
                <c:pt idx="16731" formatCode="0.00">
                  <c:v>#N/A</c:v>
                </c:pt>
                <c:pt idx="16732" formatCode="0.00">
                  <c:v>#N/A</c:v>
                </c:pt>
                <c:pt idx="16733" formatCode="0.00">
                  <c:v>#N/A</c:v>
                </c:pt>
                <c:pt idx="16734" formatCode="0.00">
                  <c:v>#N/A</c:v>
                </c:pt>
                <c:pt idx="16735" formatCode="0.00">
                  <c:v>#N/A</c:v>
                </c:pt>
                <c:pt idx="16736" formatCode="0.00">
                  <c:v>#N/A</c:v>
                </c:pt>
                <c:pt idx="16737" formatCode="0.00">
                  <c:v>#N/A</c:v>
                </c:pt>
                <c:pt idx="16738" formatCode="0.00">
                  <c:v>#N/A</c:v>
                </c:pt>
                <c:pt idx="16739" formatCode="0.00">
                  <c:v>#N/A</c:v>
                </c:pt>
                <c:pt idx="16740" formatCode="0.00">
                  <c:v>#N/A</c:v>
                </c:pt>
                <c:pt idx="16741" formatCode="0.00">
                  <c:v>#N/A</c:v>
                </c:pt>
                <c:pt idx="16742" formatCode="0.00">
                  <c:v>#N/A</c:v>
                </c:pt>
                <c:pt idx="16743" formatCode="0.00">
                  <c:v>#N/A</c:v>
                </c:pt>
                <c:pt idx="16744" formatCode="0.00">
                  <c:v>#N/A</c:v>
                </c:pt>
                <c:pt idx="16745" formatCode="0.00">
                  <c:v>#N/A</c:v>
                </c:pt>
                <c:pt idx="16746" formatCode="0.00">
                  <c:v>#N/A</c:v>
                </c:pt>
                <c:pt idx="16747" formatCode="0.00">
                  <c:v>#N/A</c:v>
                </c:pt>
                <c:pt idx="16748" formatCode="0.00">
                  <c:v>#N/A</c:v>
                </c:pt>
                <c:pt idx="16749" formatCode="0.00">
                  <c:v>#N/A</c:v>
                </c:pt>
                <c:pt idx="16750" formatCode="0.00">
                  <c:v>#N/A</c:v>
                </c:pt>
                <c:pt idx="16751" formatCode="0.00">
                  <c:v>#N/A</c:v>
                </c:pt>
                <c:pt idx="16752" formatCode="0.00">
                  <c:v>#N/A</c:v>
                </c:pt>
                <c:pt idx="16753" formatCode="0.00">
                  <c:v>#N/A</c:v>
                </c:pt>
                <c:pt idx="16754" formatCode="0.00">
                  <c:v>#N/A</c:v>
                </c:pt>
                <c:pt idx="16755" formatCode="0.00">
                  <c:v>#N/A</c:v>
                </c:pt>
                <c:pt idx="16756" formatCode="0.00">
                  <c:v>#N/A</c:v>
                </c:pt>
                <c:pt idx="16757" formatCode="0.00">
                  <c:v>#N/A</c:v>
                </c:pt>
                <c:pt idx="16758" formatCode="0.00">
                  <c:v>#N/A</c:v>
                </c:pt>
                <c:pt idx="16759" formatCode="0.00">
                  <c:v>#N/A</c:v>
                </c:pt>
                <c:pt idx="16760" formatCode="0.00">
                  <c:v>#N/A</c:v>
                </c:pt>
                <c:pt idx="16761" formatCode="0.00">
                  <c:v>#N/A</c:v>
                </c:pt>
                <c:pt idx="16762" formatCode="0.00">
                  <c:v>#N/A</c:v>
                </c:pt>
                <c:pt idx="16763" formatCode="0.00">
                  <c:v>#N/A</c:v>
                </c:pt>
                <c:pt idx="16764" formatCode="0.00">
                  <c:v>#N/A</c:v>
                </c:pt>
                <c:pt idx="16765" formatCode="0.00">
                  <c:v>#N/A</c:v>
                </c:pt>
                <c:pt idx="16766" formatCode="0.00">
                  <c:v>#N/A</c:v>
                </c:pt>
                <c:pt idx="16767" formatCode="0.00">
                  <c:v>#N/A</c:v>
                </c:pt>
                <c:pt idx="16768" formatCode="0.00">
                  <c:v>#N/A</c:v>
                </c:pt>
                <c:pt idx="16769" formatCode="0.00">
                  <c:v>#N/A</c:v>
                </c:pt>
                <c:pt idx="16770" formatCode="0.00">
                  <c:v>#N/A</c:v>
                </c:pt>
                <c:pt idx="16771" formatCode="0.00">
                  <c:v>#N/A</c:v>
                </c:pt>
                <c:pt idx="16772" formatCode="0.00">
                  <c:v>#N/A</c:v>
                </c:pt>
                <c:pt idx="16773" formatCode="0.00">
                  <c:v>#N/A</c:v>
                </c:pt>
                <c:pt idx="16774" formatCode="0.00">
                  <c:v>#N/A</c:v>
                </c:pt>
                <c:pt idx="16775" formatCode="0.00">
                  <c:v>#N/A</c:v>
                </c:pt>
                <c:pt idx="16776" formatCode="0.00">
                  <c:v>#N/A</c:v>
                </c:pt>
                <c:pt idx="16777" formatCode="0.00">
                  <c:v>#N/A</c:v>
                </c:pt>
                <c:pt idx="16778" formatCode="0.00">
                  <c:v>#N/A</c:v>
                </c:pt>
                <c:pt idx="16779" formatCode="0.00">
                  <c:v>#N/A</c:v>
                </c:pt>
                <c:pt idx="16780" formatCode="0.00">
                  <c:v>#N/A</c:v>
                </c:pt>
                <c:pt idx="16781" formatCode="0.00">
                  <c:v>#N/A</c:v>
                </c:pt>
                <c:pt idx="16782" formatCode="0.00">
                  <c:v>#N/A</c:v>
                </c:pt>
                <c:pt idx="16783" formatCode="0.00">
                  <c:v>#N/A</c:v>
                </c:pt>
                <c:pt idx="16784" formatCode="0.00">
                  <c:v>#N/A</c:v>
                </c:pt>
                <c:pt idx="16785" formatCode="0.00">
                  <c:v>#N/A</c:v>
                </c:pt>
                <c:pt idx="16786" formatCode="0.00">
                  <c:v>#N/A</c:v>
                </c:pt>
                <c:pt idx="16787" formatCode="0.00">
                  <c:v>#N/A</c:v>
                </c:pt>
                <c:pt idx="16788" formatCode="0.00">
                  <c:v>#N/A</c:v>
                </c:pt>
                <c:pt idx="16789" formatCode="0.00">
                  <c:v>#N/A</c:v>
                </c:pt>
                <c:pt idx="16790" formatCode="0.00">
                  <c:v>#N/A</c:v>
                </c:pt>
                <c:pt idx="16791" formatCode="0.00">
                  <c:v>#N/A</c:v>
                </c:pt>
                <c:pt idx="16792" formatCode="0.00">
                  <c:v>#N/A</c:v>
                </c:pt>
                <c:pt idx="16793" formatCode="0.00">
                  <c:v>#N/A</c:v>
                </c:pt>
                <c:pt idx="16794" formatCode="0.00">
                  <c:v>#N/A</c:v>
                </c:pt>
                <c:pt idx="16795" formatCode="0.00">
                  <c:v>#N/A</c:v>
                </c:pt>
                <c:pt idx="16796" formatCode="0.00">
                  <c:v>#N/A</c:v>
                </c:pt>
                <c:pt idx="16797" formatCode="0.00">
                  <c:v>#N/A</c:v>
                </c:pt>
                <c:pt idx="16798" formatCode="0.00">
                  <c:v>#N/A</c:v>
                </c:pt>
                <c:pt idx="16799" formatCode="0.00">
                  <c:v>#N/A</c:v>
                </c:pt>
                <c:pt idx="16800" formatCode="0.00">
                  <c:v>#N/A</c:v>
                </c:pt>
                <c:pt idx="16801" formatCode="0.00">
                  <c:v>#N/A</c:v>
                </c:pt>
                <c:pt idx="16802" formatCode="0.00">
                  <c:v>#N/A</c:v>
                </c:pt>
                <c:pt idx="16803" formatCode="0.00">
                  <c:v>#N/A</c:v>
                </c:pt>
                <c:pt idx="16804" formatCode="0.00">
                  <c:v>#N/A</c:v>
                </c:pt>
                <c:pt idx="16805" formatCode="0.00">
                  <c:v>#N/A</c:v>
                </c:pt>
                <c:pt idx="16806" formatCode="0.00">
                  <c:v>#N/A</c:v>
                </c:pt>
                <c:pt idx="16807" formatCode="0.00">
                  <c:v>#N/A</c:v>
                </c:pt>
                <c:pt idx="16808" formatCode="0.00">
                  <c:v>#N/A</c:v>
                </c:pt>
                <c:pt idx="16809" formatCode="0.00">
                  <c:v>#N/A</c:v>
                </c:pt>
                <c:pt idx="16810" formatCode="0.00">
                  <c:v>#N/A</c:v>
                </c:pt>
                <c:pt idx="16811" formatCode="0.00">
                  <c:v>#N/A</c:v>
                </c:pt>
                <c:pt idx="16812" formatCode="0.00">
                  <c:v>#N/A</c:v>
                </c:pt>
                <c:pt idx="16813" formatCode="0.00">
                  <c:v>#N/A</c:v>
                </c:pt>
                <c:pt idx="16814" formatCode="0.00">
                  <c:v>#N/A</c:v>
                </c:pt>
                <c:pt idx="16815" formatCode="0.00">
                  <c:v>#N/A</c:v>
                </c:pt>
                <c:pt idx="16816" formatCode="0.00">
                  <c:v>#N/A</c:v>
                </c:pt>
                <c:pt idx="16817" formatCode="0.00">
                  <c:v>#N/A</c:v>
                </c:pt>
                <c:pt idx="16818" formatCode="0.00">
                  <c:v>#N/A</c:v>
                </c:pt>
                <c:pt idx="16819" formatCode="0.00">
                  <c:v>#N/A</c:v>
                </c:pt>
                <c:pt idx="16820" formatCode="0.00">
                  <c:v>#N/A</c:v>
                </c:pt>
                <c:pt idx="16821" formatCode="0.00">
                  <c:v>#N/A</c:v>
                </c:pt>
                <c:pt idx="16822" formatCode="0.00">
                  <c:v>#N/A</c:v>
                </c:pt>
                <c:pt idx="16823" formatCode="0.00">
                  <c:v>#N/A</c:v>
                </c:pt>
                <c:pt idx="16824" formatCode="0.00">
                  <c:v>#N/A</c:v>
                </c:pt>
                <c:pt idx="16825" formatCode="0.00">
                  <c:v>#N/A</c:v>
                </c:pt>
                <c:pt idx="16826" formatCode="0.00">
                  <c:v>#N/A</c:v>
                </c:pt>
                <c:pt idx="16827" formatCode="0.00">
                  <c:v>#N/A</c:v>
                </c:pt>
                <c:pt idx="16828" formatCode="0.00">
                  <c:v>#N/A</c:v>
                </c:pt>
                <c:pt idx="16829" formatCode="0.00">
                  <c:v>#N/A</c:v>
                </c:pt>
                <c:pt idx="16830" formatCode="0.00">
                  <c:v>#N/A</c:v>
                </c:pt>
                <c:pt idx="16831" formatCode="0.00">
                  <c:v>#N/A</c:v>
                </c:pt>
                <c:pt idx="16832" formatCode="0.00">
                  <c:v>#N/A</c:v>
                </c:pt>
                <c:pt idx="16833" formatCode="0.00">
                  <c:v>#N/A</c:v>
                </c:pt>
                <c:pt idx="16834" formatCode="0.00">
                  <c:v>#N/A</c:v>
                </c:pt>
                <c:pt idx="16835" formatCode="0.00">
                  <c:v>#N/A</c:v>
                </c:pt>
                <c:pt idx="16836" formatCode="0.00">
                  <c:v>#N/A</c:v>
                </c:pt>
                <c:pt idx="16837" formatCode="0.00">
                  <c:v>#N/A</c:v>
                </c:pt>
                <c:pt idx="16838" formatCode="0.00">
                  <c:v>#N/A</c:v>
                </c:pt>
                <c:pt idx="16839" formatCode="0.00">
                  <c:v>#N/A</c:v>
                </c:pt>
                <c:pt idx="16840" formatCode="0.00">
                  <c:v>#N/A</c:v>
                </c:pt>
                <c:pt idx="16841" formatCode="0.00">
                  <c:v>#N/A</c:v>
                </c:pt>
                <c:pt idx="16842" formatCode="0.00">
                  <c:v>#N/A</c:v>
                </c:pt>
                <c:pt idx="16843" formatCode="0.00">
                  <c:v>#N/A</c:v>
                </c:pt>
                <c:pt idx="16844" formatCode="0.00">
                  <c:v>#N/A</c:v>
                </c:pt>
                <c:pt idx="16845" formatCode="0.00">
                  <c:v>#N/A</c:v>
                </c:pt>
                <c:pt idx="16846" formatCode="0.00">
                  <c:v>#N/A</c:v>
                </c:pt>
                <c:pt idx="16847" formatCode="0.00">
                  <c:v>#N/A</c:v>
                </c:pt>
                <c:pt idx="16848" formatCode="0.00">
                  <c:v>#N/A</c:v>
                </c:pt>
                <c:pt idx="16849" formatCode="0.00">
                  <c:v>#N/A</c:v>
                </c:pt>
                <c:pt idx="16850" formatCode="0.00">
                  <c:v>#N/A</c:v>
                </c:pt>
                <c:pt idx="16851" formatCode="0.00">
                  <c:v>#N/A</c:v>
                </c:pt>
                <c:pt idx="16852" formatCode="0.00">
                  <c:v>#N/A</c:v>
                </c:pt>
                <c:pt idx="16853" formatCode="0.00">
                  <c:v>#N/A</c:v>
                </c:pt>
                <c:pt idx="16854" formatCode="0.00">
                  <c:v>#N/A</c:v>
                </c:pt>
                <c:pt idx="16855" formatCode="0.00">
                  <c:v>#N/A</c:v>
                </c:pt>
                <c:pt idx="16856" formatCode="0.00">
                  <c:v>#N/A</c:v>
                </c:pt>
                <c:pt idx="16857" formatCode="0.00">
                  <c:v>#N/A</c:v>
                </c:pt>
                <c:pt idx="16858" formatCode="0.00">
                  <c:v>#N/A</c:v>
                </c:pt>
                <c:pt idx="16859" formatCode="0.00">
                  <c:v>#N/A</c:v>
                </c:pt>
                <c:pt idx="16860" formatCode="0.00">
                  <c:v>#N/A</c:v>
                </c:pt>
                <c:pt idx="16861" formatCode="0.00">
                  <c:v>#N/A</c:v>
                </c:pt>
                <c:pt idx="16862" formatCode="0.00">
                  <c:v>#N/A</c:v>
                </c:pt>
                <c:pt idx="16863" formatCode="0.00">
                  <c:v>#N/A</c:v>
                </c:pt>
                <c:pt idx="16864" formatCode="0.00">
                  <c:v>#N/A</c:v>
                </c:pt>
                <c:pt idx="16865" formatCode="0.00">
                  <c:v>#N/A</c:v>
                </c:pt>
                <c:pt idx="16866" formatCode="0.00">
                  <c:v>#N/A</c:v>
                </c:pt>
                <c:pt idx="16867" formatCode="0.00">
                  <c:v>#N/A</c:v>
                </c:pt>
                <c:pt idx="16868" formatCode="0.00">
                  <c:v>#N/A</c:v>
                </c:pt>
                <c:pt idx="16869" formatCode="0.00">
                  <c:v>#N/A</c:v>
                </c:pt>
                <c:pt idx="16870" formatCode="0.00">
                  <c:v>#N/A</c:v>
                </c:pt>
                <c:pt idx="16871" formatCode="0.00">
                  <c:v>#N/A</c:v>
                </c:pt>
                <c:pt idx="16872" formatCode="0.00">
                  <c:v>#N/A</c:v>
                </c:pt>
                <c:pt idx="16873" formatCode="0.00">
                  <c:v>#N/A</c:v>
                </c:pt>
                <c:pt idx="16874" formatCode="0.00">
                  <c:v>#N/A</c:v>
                </c:pt>
                <c:pt idx="16875" formatCode="0.00">
                  <c:v>#N/A</c:v>
                </c:pt>
                <c:pt idx="16876" formatCode="0.00">
                  <c:v>#N/A</c:v>
                </c:pt>
                <c:pt idx="16877" formatCode="0.00">
                  <c:v>#N/A</c:v>
                </c:pt>
                <c:pt idx="16878" formatCode="0.00">
                  <c:v>#N/A</c:v>
                </c:pt>
                <c:pt idx="16879" formatCode="0.00">
                  <c:v>#N/A</c:v>
                </c:pt>
                <c:pt idx="16880" formatCode="0.00">
                  <c:v>#N/A</c:v>
                </c:pt>
                <c:pt idx="16881" formatCode="0.00">
                  <c:v>#N/A</c:v>
                </c:pt>
                <c:pt idx="16882" formatCode="0.00">
                  <c:v>#N/A</c:v>
                </c:pt>
                <c:pt idx="16883" formatCode="0.00">
                  <c:v>#N/A</c:v>
                </c:pt>
                <c:pt idx="16884" formatCode="0.00">
                  <c:v>#N/A</c:v>
                </c:pt>
                <c:pt idx="16885" formatCode="0.00">
                  <c:v>#N/A</c:v>
                </c:pt>
                <c:pt idx="16886" formatCode="0.00">
                  <c:v>#N/A</c:v>
                </c:pt>
                <c:pt idx="16887" formatCode="0.00">
                  <c:v>#N/A</c:v>
                </c:pt>
                <c:pt idx="16888" formatCode="0.00">
                  <c:v>#N/A</c:v>
                </c:pt>
                <c:pt idx="16889" formatCode="0.00">
                  <c:v>#N/A</c:v>
                </c:pt>
                <c:pt idx="16890" formatCode="0.00">
                  <c:v>#N/A</c:v>
                </c:pt>
                <c:pt idx="16891" formatCode="0.00">
                  <c:v>#N/A</c:v>
                </c:pt>
                <c:pt idx="16892" formatCode="0.00">
                  <c:v>#N/A</c:v>
                </c:pt>
                <c:pt idx="16893" formatCode="0.00">
                  <c:v>#N/A</c:v>
                </c:pt>
                <c:pt idx="16894" formatCode="0.00">
                  <c:v>#N/A</c:v>
                </c:pt>
                <c:pt idx="16895" formatCode="0.00">
                  <c:v>#N/A</c:v>
                </c:pt>
                <c:pt idx="16896" formatCode="0.00">
                  <c:v>#N/A</c:v>
                </c:pt>
                <c:pt idx="16897" formatCode="0.00">
                  <c:v>#N/A</c:v>
                </c:pt>
                <c:pt idx="16898" formatCode="0.00">
                  <c:v>#N/A</c:v>
                </c:pt>
                <c:pt idx="16899" formatCode="0.00">
                  <c:v>#N/A</c:v>
                </c:pt>
                <c:pt idx="16900" formatCode="0.00">
                  <c:v>#N/A</c:v>
                </c:pt>
                <c:pt idx="16901" formatCode="0.00">
                  <c:v>#N/A</c:v>
                </c:pt>
                <c:pt idx="16902" formatCode="0.00">
                  <c:v>#N/A</c:v>
                </c:pt>
                <c:pt idx="16903" formatCode="0.00">
                  <c:v>#N/A</c:v>
                </c:pt>
                <c:pt idx="16904" formatCode="0.00">
                  <c:v>#N/A</c:v>
                </c:pt>
                <c:pt idx="16905" formatCode="0.00">
                  <c:v>#N/A</c:v>
                </c:pt>
                <c:pt idx="16906" formatCode="0.00">
                  <c:v>#N/A</c:v>
                </c:pt>
                <c:pt idx="16907" formatCode="0.00">
                  <c:v>#N/A</c:v>
                </c:pt>
                <c:pt idx="16908" formatCode="0.00">
                  <c:v>#N/A</c:v>
                </c:pt>
                <c:pt idx="16909" formatCode="0.00">
                  <c:v>#N/A</c:v>
                </c:pt>
                <c:pt idx="16910" formatCode="0.00">
                  <c:v>#N/A</c:v>
                </c:pt>
                <c:pt idx="16911" formatCode="0.00">
                  <c:v>#N/A</c:v>
                </c:pt>
                <c:pt idx="16912" formatCode="0.00">
                  <c:v>#N/A</c:v>
                </c:pt>
                <c:pt idx="16913" formatCode="0.00">
                  <c:v>#N/A</c:v>
                </c:pt>
                <c:pt idx="16914" formatCode="0.00">
                  <c:v>#N/A</c:v>
                </c:pt>
                <c:pt idx="16915" formatCode="0.00">
                  <c:v>#N/A</c:v>
                </c:pt>
                <c:pt idx="16916" formatCode="0.00">
                  <c:v>#N/A</c:v>
                </c:pt>
                <c:pt idx="16917" formatCode="0.00">
                  <c:v>#N/A</c:v>
                </c:pt>
                <c:pt idx="16918" formatCode="0.00">
                  <c:v>#N/A</c:v>
                </c:pt>
                <c:pt idx="16919" formatCode="0.00">
                  <c:v>#N/A</c:v>
                </c:pt>
                <c:pt idx="16920" formatCode="0.00">
                  <c:v>#N/A</c:v>
                </c:pt>
                <c:pt idx="16921" formatCode="0.00">
                  <c:v>#N/A</c:v>
                </c:pt>
                <c:pt idx="16922" formatCode="0.00">
                  <c:v>#N/A</c:v>
                </c:pt>
                <c:pt idx="16923" formatCode="0.00">
                  <c:v>#N/A</c:v>
                </c:pt>
                <c:pt idx="16924" formatCode="0.00">
                  <c:v>#N/A</c:v>
                </c:pt>
                <c:pt idx="16925" formatCode="0.00">
                  <c:v>#N/A</c:v>
                </c:pt>
                <c:pt idx="16926" formatCode="0.00">
                  <c:v>#N/A</c:v>
                </c:pt>
                <c:pt idx="16927" formatCode="0.00">
                  <c:v>#N/A</c:v>
                </c:pt>
                <c:pt idx="16928" formatCode="0.00">
                  <c:v>#N/A</c:v>
                </c:pt>
                <c:pt idx="16929" formatCode="0.00">
                  <c:v>#N/A</c:v>
                </c:pt>
                <c:pt idx="16930" formatCode="0.00">
                  <c:v>#N/A</c:v>
                </c:pt>
                <c:pt idx="16931" formatCode="0.00">
                  <c:v>#N/A</c:v>
                </c:pt>
                <c:pt idx="16932" formatCode="0.00">
                  <c:v>#N/A</c:v>
                </c:pt>
                <c:pt idx="16933" formatCode="0.00">
                  <c:v>#N/A</c:v>
                </c:pt>
                <c:pt idx="16934" formatCode="0.00">
                  <c:v>#N/A</c:v>
                </c:pt>
                <c:pt idx="16935" formatCode="0.00">
                  <c:v>#N/A</c:v>
                </c:pt>
                <c:pt idx="16936" formatCode="0.00">
                  <c:v>#N/A</c:v>
                </c:pt>
                <c:pt idx="16937" formatCode="0.00">
                  <c:v>#N/A</c:v>
                </c:pt>
                <c:pt idx="16938" formatCode="0.00">
                  <c:v>#N/A</c:v>
                </c:pt>
                <c:pt idx="16939" formatCode="0.00">
                  <c:v>#N/A</c:v>
                </c:pt>
                <c:pt idx="16940" formatCode="0.00">
                  <c:v>#N/A</c:v>
                </c:pt>
                <c:pt idx="16941" formatCode="0.00">
                  <c:v>#N/A</c:v>
                </c:pt>
                <c:pt idx="16942" formatCode="0.00">
                  <c:v>#N/A</c:v>
                </c:pt>
                <c:pt idx="16943" formatCode="0.00">
                  <c:v>#N/A</c:v>
                </c:pt>
                <c:pt idx="16944" formatCode="0.00">
                  <c:v>#N/A</c:v>
                </c:pt>
                <c:pt idx="16945" formatCode="0.00">
                  <c:v>#N/A</c:v>
                </c:pt>
                <c:pt idx="16946" formatCode="0.00">
                  <c:v>#N/A</c:v>
                </c:pt>
                <c:pt idx="16947" formatCode="0.00">
                  <c:v>#N/A</c:v>
                </c:pt>
                <c:pt idx="16948" formatCode="0.00">
                  <c:v>#N/A</c:v>
                </c:pt>
                <c:pt idx="16949" formatCode="0.00">
                  <c:v>#N/A</c:v>
                </c:pt>
                <c:pt idx="16950" formatCode="0.00">
                  <c:v>#N/A</c:v>
                </c:pt>
                <c:pt idx="16951" formatCode="0.00">
                  <c:v>#N/A</c:v>
                </c:pt>
                <c:pt idx="16952" formatCode="0.00">
                  <c:v>#N/A</c:v>
                </c:pt>
                <c:pt idx="16953" formatCode="0.00">
                  <c:v>#N/A</c:v>
                </c:pt>
                <c:pt idx="16954" formatCode="0.00">
                  <c:v>#N/A</c:v>
                </c:pt>
                <c:pt idx="16955" formatCode="0.00">
                  <c:v>#N/A</c:v>
                </c:pt>
                <c:pt idx="16956" formatCode="0.00">
                  <c:v>#N/A</c:v>
                </c:pt>
                <c:pt idx="16957" formatCode="0.00">
                  <c:v>#N/A</c:v>
                </c:pt>
                <c:pt idx="16958" formatCode="0.00">
                  <c:v>#N/A</c:v>
                </c:pt>
                <c:pt idx="16959" formatCode="0.00">
                  <c:v>#N/A</c:v>
                </c:pt>
                <c:pt idx="16960" formatCode="0.00">
                  <c:v>#N/A</c:v>
                </c:pt>
                <c:pt idx="16961" formatCode="0.00">
                  <c:v>#N/A</c:v>
                </c:pt>
                <c:pt idx="16962" formatCode="0.00">
                  <c:v>#N/A</c:v>
                </c:pt>
                <c:pt idx="16963" formatCode="0.00">
                  <c:v>#N/A</c:v>
                </c:pt>
                <c:pt idx="16964" formatCode="0.00">
                  <c:v>#N/A</c:v>
                </c:pt>
                <c:pt idx="16965" formatCode="0.00">
                  <c:v>#N/A</c:v>
                </c:pt>
                <c:pt idx="16966" formatCode="0.00">
                  <c:v>#N/A</c:v>
                </c:pt>
                <c:pt idx="16967" formatCode="0.00">
                  <c:v>#N/A</c:v>
                </c:pt>
                <c:pt idx="16968" formatCode="0.00">
                  <c:v>#N/A</c:v>
                </c:pt>
                <c:pt idx="16969" formatCode="0.00">
                  <c:v>#N/A</c:v>
                </c:pt>
                <c:pt idx="16970" formatCode="0.00">
                  <c:v>#N/A</c:v>
                </c:pt>
                <c:pt idx="16971" formatCode="0.00">
                  <c:v>#N/A</c:v>
                </c:pt>
                <c:pt idx="16972" formatCode="0.00">
                  <c:v>#N/A</c:v>
                </c:pt>
                <c:pt idx="16973" formatCode="0.00">
                  <c:v>#N/A</c:v>
                </c:pt>
                <c:pt idx="16974" formatCode="0.00">
                  <c:v>#N/A</c:v>
                </c:pt>
                <c:pt idx="16975" formatCode="0.00">
                  <c:v>#N/A</c:v>
                </c:pt>
                <c:pt idx="16976" formatCode="0.00">
                  <c:v>#N/A</c:v>
                </c:pt>
                <c:pt idx="16977" formatCode="0.00">
                  <c:v>#N/A</c:v>
                </c:pt>
                <c:pt idx="16978" formatCode="0.00">
                  <c:v>#N/A</c:v>
                </c:pt>
                <c:pt idx="16979" formatCode="0.00">
                  <c:v>#N/A</c:v>
                </c:pt>
                <c:pt idx="16980" formatCode="0.00">
                  <c:v>#N/A</c:v>
                </c:pt>
                <c:pt idx="16981" formatCode="0.00">
                  <c:v>#N/A</c:v>
                </c:pt>
                <c:pt idx="16982" formatCode="0.00">
                  <c:v>#N/A</c:v>
                </c:pt>
                <c:pt idx="16983" formatCode="0.00">
                  <c:v>#N/A</c:v>
                </c:pt>
                <c:pt idx="16984" formatCode="0.00">
                  <c:v>#N/A</c:v>
                </c:pt>
                <c:pt idx="16985" formatCode="0.00">
                  <c:v>#N/A</c:v>
                </c:pt>
                <c:pt idx="16986" formatCode="0.00">
                  <c:v>#N/A</c:v>
                </c:pt>
                <c:pt idx="16987" formatCode="0.00">
                  <c:v>#N/A</c:v>
                </c:pt>
                <c:pt idx="16988" formatCode="0.00">
                  <c:v>#N/A</c:v>
                </c:pt>
                <c:pt idx="16989" formatCode="0.00">
                  <c:v>#N/A</c:v>
                </c:pt>
                <c:pt idx="16990" formatCode="0.00">
                  <c:v>#N/A</c:v>
                </c:pt>
                <c:pt idx="16991" formatCode="0.00">
                  <c:v>#N/A</c:v>
                </c:pt>
                <c:pt idx="16992" formatCode="0.00">
                  <c:v>#N/A</c:v>
                </c:pt>
                <c:pt idx="16993" formatCode="0.00">
                  <c:v>#N/A</c:v>
                </c:pt>
                <c:pt idx="16994" formatCode="0.00">
                  <c:v>#N/A</c:v>
                </c:pt>
                <c:pt idx="16995" formatCode="0.00">
                  <c:v>#N/A</c:v>
                </c:pt>
                <c:pt idx="16996" formatCode="0.00">
                  <c:v>#N/A</c:v>
                </c:pt>
                <c:pt idx="16997" formatCode="0.00">
                  <c:v>#N/A</c:v>
                </c:pt>
                <c:pt idx="16998" formatCode="0.00">
                  <c:v>#N/A</c:v>
                </c:pt>
                <c:pt idx="16999" formatCode="0.00">
                  <c:v>#N/A</c:v>
                </c:pt>
                <c:pt idx="17000" formatCode="0.00">
                  <c:v>#N/A</c:v>
                </c:pt>
                <c:pt idx="17001" formatCode="0.00">
                  <c:v>#N/A</c:v>
                </c:pt>
                <c:pt idx="17002" formatCode="0.00">
                  <c:v>#N/A</c:v>
                </c:pt>
                <c:pt idx="17003" formatCode="0.00">
                  <c:v>#N/A</c:v>
                </c:pt>
                <c:pt idx="17004" formatCode="0.00">
                  <c:v>#N/A</c:v>
                </c:pt>
                <c:pt idx="17005" formatCode="0.00">
                  <c:v>#N/A</c:v>
                </c:pt>
                <c:pt idx="17006" formatCode="0.00">
                  <c:v>#N/A</c:v>
                </c:pt>
                <c:pt idx="17007" formatCode="0.00">
                  <c:v>#N/A</c:v>
                </c:pt>
                <c:pt idx="17008" formatCode="0.00">
                  <c:v>#N/A</c:v>
                </c:pt>
                <c:pt idx="17009" formatCode="0.00">
                  <c:v>#N/A</c:v>
                </c:pt>
                <c:pt idx="17010" formatCode="0.00">
                  <c:v>#N/A</c:v>
                </c:pt>
                <c:pt idx="17011" formatCode="0.00">
                  <c:v>#N/A</c:v>
                </c:pt>
                <c:pt idx="17012" formatCode="0.00">
                  <c:v>#N/A</c:v>
                </c:pt>
                <c:pt idx="17013" formatCode="0.00">
                  <c:v>#N/A</c:v>
                </c:pt>
                <c:pt idx="17014" formatCode="0.00">
                  <c:v>#N/A</c:v>
                </c:pt>
                <c:pt idx="17015" formatCode="0.00">
                  <c:v>#N/A</c:v>
                </c:pt>
                <c:pt idx="17016" formatCode="0.00">
                  <c:v>#N/A</c:v>
                </c:pt>
                <c:pt idx="17017" formatCode="0.00">
                  <c:v>#N/A</c:v>
                </c:pt>
                <c:pt idx="17018" formatCode="0.00">
                  <c:v>#N/A</c:v>
                </c:pt>
                <c:pt idx="17019" formatCode="0.00">
                  <c:v>#N/A</c:v>
                </c:pt>
                <c:pt idx="17020" formatCode="0.00">
                  <c:v>#N/A</c:v>
                </c:pt>
                <c:pt idx="17021" formatCode="0.00">
                  <c:v>#N/A</c:v>
                </c:pt>
                <c:pt idx="17022" formatCode="0.00">
                  <c:v>#N/A</c:v>
                </c:pt>
                <c:pt idx="17023" formatCode="0.00">
                  <c:v>#N/A</c:v>
                </c:pt>
                <c:pt idx="17024" formatCode="0.00">
                  <c:v>#N/A</c:v>
                </c:pt>
                <c:pt idx="17025" formatCode="0.00">
                  <c:v>#N/A</c:v>
                </c:pt>
                <c:pt idx="17026" formatCode="0.00">
                  <c:v>#N/A</c:v>
                </c:pt>
                <c:pt idx="17027" formatCode="0.00">
                  <c:v>#N/A</c:v>
                </c:pt>
                <c:pt idx="17028" formatCode="0.00">
                  <c:v>#N/A</c:v>
                </c:pt>
                <c:pt idx="17029" formatCode="0.00">
                  <c:v>#N/A</c:v>
                </c:pt>
                <c:pt idx="17030" formatCode="0.00">
                  <c:v>#N/A</c:v>
                </c:pt>
                <c:pt idx="17031" formatCode="0.00">
                  <c:v>#N/A</c:v>
                </c:pt>
                <c:pt idx="17032" formatCode="0.00">
                  <c:v>#N/A</c:v>
                </c:pt>
                <c:pt idx="17033" formatCode="0.00">
                  <c:v>#N/A</c:v>
                </c:pt>
                <c:pt idx="17034" formatCode="0.00">
                  <c:v>#N/A</c:v>
                </c:pt>
                <c:pt idx="17035" formatCode="0.00">
                  <c:v>#N/A</c:v>
                </c:pt>
                <c:pt idx="17036" formatCode="0.00">
                  <c:v>#N/A</c:v>
                </c:pt>
                <c:pt idx="17037" formatCode="0.00">
                  <c:v>#N/A</c:v>
                </c:pt>
                <c:pt idx="17038" formatCode="0.00">
                  <c:v>#N/A</c:v>
                </c:pt>
                <c:pt idx="17039" formatCode="0.00">
                  <c:v>#N/A</c:v>
                </c:pt>
                <c:pt idx="17040" formatCode="0.00">
                  <c:v>#N/A</c:v>
                </c:pt>
                <c:pt idx="17041" formatCode="0.00">
                  <c:v>#N/A</c:v>
                </c:pt>
                <c:pt idx="17042" formatCode="0.00">
                  <c:v>#N/A</c:v>
                </c:pt>
                <c:pt idx="17043" formatCode="0.00">
                  <c:v>#N/A</c:v>
                </c:pt>
                <c:pt idx="17044" formatCode="0.00">
                  <c:v>#N/A</c:v>
                </c:pt>
                <c:pt idx="17045" formatCode="0.00">
                  <c:v>#N/A</c:v>
                </c:pt>
                <c:pt idx="17046" formatCode="0.00">
                  <c:v>#N/A</c:v>
                </c:pt>
                <c:pt idx="17047" formatCode="0.00">
                  <c:v>#N/A</c:v>
                </c:pt>
                <c:pt idx="17048" formatCode="0.00">
                  <c:v>#N/A</c:v>
                </c:pt>
                <c:pt idx="17049" formatCode="0.00">
                  <c:v>#N/A</c:v>
                </c:pt>
                <c:pt idx="17050" formatCode="0.00">
                  <c:v>#N/A</c:v>
                </c:pt>
                <c:pt idx="17051" formatCode="0.00">
                  <c:v>#N/A</c:v>
                </c:pt>
                <c:pt idx="17052" formatCode="0.00">
                  <c:v>#N/A</c:v>
                </c:pt>
                <c:pt idx="17053" formatCode="0.00">
                  <c:v>#N/A</c:v>
                </c:pt>
                <c:pt idx="17054" formatCode="0.00">
                  <c:v>#N/A</c:v>
                </c:pt>
                <c:pt idx="17055" formatCode="0.00">
                  <c:v>#N/A</c:v>
                </c:pt>
                <c:pt idx="17056" formatCode="0.00">
                  <c:v>#N/A</c:v>
                </c:pt>
                <c:pt idx="17057" formatCode="0.00">
                  <c:v>#N/A</c:v>
                </c:pt>
                <c:pt idx="17058" formatCode="0.00">
                  <c:v>#N/A</c:v>
                </c:pt>
                <c:pt idx="17059" formatCode="0.00">
                  <c:v>#N/A</c:v>
                </c:pt>
                <c:pt idx="17060" formatCode="0.00">
                  <c:v>#N/A</c:v>
                </c:pt>
                <c:pt idx="17061" formatCode="0.00">
                  <c:v>#N/A</c:v>
                </c:pt>
                <c:pt idx="17062" formatCode="0.00">
                  <c:v>#N/A</c:v>
                </c:pt>
                <c:pt idx="17063" formatCode="0.00">
                  <c:v>#N/A</c:v>
                </c:pt>
                <c:pt idx="17064" formatCode="0.00">
                  <c:v>#N/A</c:v>
                </c:pt>
                <c:pt idx="17065" formatCode="0.00">
                  <c:v>#N/A</c:v>
                </c:pt>
                <c:pt idx="17066" formatCode="0.00">
                  <c:v>#N/A</c:v>
                </c:pt>
                <c:pt idx="17067" formatCode="0.00">
                  <c:v>#N/A</c:v>
                </c:pt>
                <c:pt idx="17068" formatCode="0.00">
                  <c:v>#N/A</c:v>
                </c:pt>
                <c:pt idx="17069" formatCode="0.00">
                  <c:v>#N/A</c:v>
                </c:pt>
                <c:pt idx="17070" formatCode="0.00">
                  <c:v>#N/A</c:v>
                </c:pt>
                <c:pt idx="17071" formatCode="0.00">
                  <c:v>#N/A</c:v>
                </c:pt>
                <c:pt idx="17072" formatCode="0.00">
                  <c:v>#N/A</c:v>
                </c:pt>
                <c:pt idx="17073" formatCode="0.00">
                  <c:v>#N/A</c:v>
                </c:pt>
                <c:pt idx="17074" formatCode="0.00">
                  <c:v>#N/A</c:v>
                </c:pt>
                <c:pt idx="17075" formatCode="0.00">
                  <c:v>#N/A</c:v>
                </c:pt>
                <c:pt idx="17076" formatCode="0.00">
                  <c:v>#N/A</c:v>
                </c:pt>
                <c:pt idx="17077" formatCode="0.00">
                  <c:v>#N/A</c:v>
                </c:pt>
                <c:pt idx="17078" formatCode="0.00">
                  <c:v>#N/A</c:v>
                </c:pt>
                <c:pt idx="17079" formatCode="0.00">
                  <c:v>#N/A</c:v>
                </c:pt>
                <c:pt idx="17080" formatCode="0.00">
                  <c:v>#N/A</c:v>
                </c:pt>
                <c:pt idx="17081" formatCode="0.00">
                  <c:v>#N/A</c:v>
                </c:pt>
                <c:pt idx="17082" formatCode="0.00">
                  <c:v>#N/A</c:v>
                </c:pt>
                <c:pt idx="17083" formatCode="0.00">
                  <c:v>#N/A</c:v>
                </c:pt>
                <c:pt idx="17084" formatCode="0.00">
                  <c:v>#N/A</c:v>
                </c:pt>
                <c:pt idx="17085" formatCode="0.00">
                  <c:v>#N/A</c:v>
                </c:pt>
                <c:pt idx="17086" formatCode="0.00">
                  <c:v>#N/A</c:v>
                </c:pt>
                <c:pt idx="17087" formatCode="0.00">
                  <c:v>#N/A</c:v>
                </c:pt>
                <c:pt idx="17088" formatCode="0.00">
                  <c:v>#N/A</c:v>
                </c:pt>
                <c:pt idx="17089" formatCode="0.00">
                  <c:v>#N/A</c:v>
                </c:pt>
                <c:pt idx="17090" formatCode="0.00">
                  <c:v>#N/A</c:v>
                </c:pt>
                <c:pt idx="17091" formatCode="0.00">
                  <c:v>#N/A</c:v>
                </c:pt>
                <c:pt idx="17092" formatCode="0.00">
                  <c:v>#N/A</c:v>
                </c:pt>
                <c:pt idx="17093" formatCode="0.00">
                  <c:v>#N/A</c:v>
                </c:pt>
                <c:pt idx="17094" formatCode="0.00">
                  <c:v>#N/A</c:v>
                </c:pt>
                <c:pt idx="17095" formatCode="0.00">
                  <c:v>#N/A</c:v>
                </c:pt>
                <c:pt idx="17096" formatCode="0.00">
                  <c:v>#N/A</c:v>
                </c:pt>
                <c:pt idx="17097" formatCode="0.00">
                  <c:v>#N/A</c:v>
                </c:pt>
                <c:pt idx="17098" formatCode="0.00">
                  <c:v>#N/A</c:v>
                </c:pt>
                <c:pt idx="17099" formatCode="0.00">
                  <c:v>#N/A</c:v>
                </c:pt>
                <c:pt idx="17100" formatCode="0.00">
                  <c:v>#N/A</c:v>
                </c:pt>
                <c:pt idx="17101" formatCode="0.00">
                  <c:v>#N/A</c:v>
                </c:pt>
                <c:pt idx="17102" formatCode="0.00">
                  <c:v>#N/A</c:v>
                </c:pt>
                <c:pt idx="17103" formatCode="0.00">
                  <c:v>#N/A</c:v>
                </c:pt>
                <c:pt idx="17104" formatCode="0.00">
                  <c:v>#N/A</c:v>
                </c:pt>
                <c:pt idx="17105" formatCode="0.00">
                  <c:v>#N/A</c:v>
                </c:pt>
                <c:pt idx="17106" formatCode="0.00">
                  <c:v>#N/A</c:v>
                </c:pt>
                <c:pt idx="17107" formatCode="0.00">
                  <c:v>#N/A</c:v>
                </c:pt>
                <c:pt idx="17108" formatCode="0.00">
                  <c:v>#N/A</c:v>
                </c:pt>
                <c:pt idx="17109" formatCode="0.00">
                  <c:v>#N/A</c:v>
                </c:pt>
                <c:pt idx="17110" formatCode="0.00">
                  <c:v>#N/A</c:v>
                </c:pt>
                <c:pt idx="17111" formatCode="0.00">
                  <c:v>#N/A</c:v>
                </c:pt>
                <c:pt idx="17112" formatCode="0.00">
                  <c:v>#N/A</c:v>
                </c:pt>
                <c:pt idx="17113" formatCode="0.00">
                  <c:v>#N/A</c:v>
                </c:pt>
                <c:pt idx="17114" formatCode="0.00">
                  <c:v>#N/A</c:v>
                </c:pt>
                <c:pt idx="17115" formatCode="0.00">
                  <c:v>#N/A</c:v>
                </c:pt>
                <c:pt idx="17116" formatCode="0.00">
                  <c:v>#N/A</c:v>
                </c:pt>
                <c:pt idx="17117" formatCode="0.00">
                  <c:v>#N/A</c:v>
                </c:pt>
                <c:pt idx="17118" formatCode="0.00">
                  <c:v>#N/A</c:v>
                </c:pt>
                <c:pt idx="17119" formatCode="0.00">
                  <c:v>#N/A</c:v>
                </c:pt>
                <c:pt idx="17120" formatCode="0.00">
                  <c:v>#N/A</c:v>
                </c:pt>
                <c:pt idx="17121" formatCode="0.00">
                  <c:v>#N/A</c:v>
                </c:pt>
                <c:pt idx="17122" formatCode="0.00">
                  <c:v>#N/A</c:v>
                </c:pt>
                <c:pt idx="17123" formatCode="0.00">
                  <c:v>#N/A</c:v>
                </c:pt>
                <c:pt idx="17124" formatCode="0.00">
                  <c:v>#N/A</c:v>
                </c:pt>
                <c:pt idx="17125" formatCode="0.00">
                  <c:v>#N/A</c:v>
                </c:pt>
                <c:pt idx="17126" formatCode="0.00">
                  <c:v>#N/A</c:v>
                </c:pt>
                <c:pt idx="17127" formatCode="0.00">
                  <c:v>#N/A</c:v>
                </c:pt>
                <c:pt idx="17128" formatCode="0.00">
                  <c:v>#N/A</c:v>
                </c:pt>
                <c:pt idx="17129" formatCode="0.00">
                  <c:v>#N/A</c:v>
                </c:pt>
                <c:pt idx="17130" formatCode="0.00">
                  <c:v>#N/A</c:v>
                </c:pt>
                <c:pt idx="17131" formatCode="0.00">
                  <c:v>#N/A</c:v>
                </c:pt>
                <c:pt idx="17132" formatCode="0.00">
                  <c:v>#N/A</c:v>
                </c:pt>
                <c:pt idx="17133" formatCode="0.00">
                  <c:v>#N/A</c:v>
                </c:pt>
                <c:pt idx="17134" formatCode="0.00">
                  <c:v>#N/A</c:v>
                </c:pt>
                <c:pt idx="17135" formatCode="0.00">
                  <c:v>#N/A</c:v>
                </c:pt>
                <c:pt idx="17136" formatCode="0.00">
                  <c:v>#N/A</c:v>
                </c:pt>
                <c:pt idx="17137" formatCode="0.00">
                  <c:v>#N/A</c:v>
                </c:pt>
                <c:pt idx="17138" formatCode="0.00">
                  <c:v>#N/A</c:v>
                </c:pt>
                <c:pt idx="17139" formatCode="0.00">
                  <c:v>#N/A</c:v>
                </c:pt>
                <c:pt idx="17140" formatCode="0.00">
                  <c:v>#N/A</c:v>
                </c:pt>
                <c:pt idx="17141" formatCode="0.00">
                  <c:v>#N/A</c:v>
                </c:pt>
                <c:pt idx="17142" formatCode="0.00">
                  <c:v>#N/A</c:v>
                </c:pt>
                <c:pt idx="17143" formatCode="0.00">
                  <c:v>#N/A</c:v>
                </c:pt>
                <c:pt idx="17144" formatCode="0.00">
                  <c:v>#N/A</c:v>
                </c:pt>
                <c:pt idx="17145" formatCode="0.00">
                  <c:v>#N/A</c:v>
                </c:pt>
                <c:pt idx="17146" formatCode="0.00">
                  <c:v>#N/A</c:v>
                </c:pt>
                <c:pt idx="17147" formatCode="0.00">
                  <c:v>#N/A</c:v>
                </c:pt>
                <c:pt idx="17148" formatCode="0.00">
                  <c:v>#N/A</c:v>
                </c:pt>
                <c:pt idx="17149" formatCode="0.00">
                  <c:v>#N/A</c:v>
                </c:pt>
                <c:pt idx="17150" formatCode="0.00">
                  <c:v>#N/A</c:v>
                </c:pt>
                <c:pt idx="17151" formatCode="0.00">
                  <c:v>#N/A</c:v>
                </c:pt>
                <c:pt idx="17152" formatCode="0.00">
                  <c:v>#N/A</c:v>
                </c:pt>
                <c:pt idx="17153" formatCode="0.00">
                  <c:v>#N/A</c:v>
                </c:pt>
                <c:pt idx="17154" formatCode="0.00">
                  <c:v>#N/A</c:v>
                </c:pt>
                <c:pt idx="17155" formatCode="0.00">
                  <c:v>#N/A</c:v>
                </c:pt>
                <c:pt idx="17156" formatCode="0.00">
                  <c:v>#N/A</c:v>
                </c:pt>
                <c:pt idx="17157" formatCode="0.00">
                  <c:v>#N/A</c:v>
                </c:pt>
                <c:pt idx="17158" formatCode="0.00">
                  <c:v>#N/A</c:v>
                </c:pt>
                <c:pt idx="17159" formatCode="0.00">
                  <c:v>#N/A</c:v>
                </c:pt>
                <c:pt idx="17160" formatCode="0.00">
                  <c:v>#N/A</c:v>
                </c:pt>
                <c:pt idx="17161" formatCode="0.00">
                  <c:v>#N/A</c:v>
                </c:pt>
                <c:pt idx="17162" formatCode="0.00">
                  <c:v>#N/A</c:v>
                </c:pt>
                <c:pt idx="17163" formatCode="0.00">
                  <c:v>#N/A</c:v>
                </c:pt>
                <c:pt idx="17164" formatCode="0.00">
                  <c:v>#N/A</c:v>
                </c:pt>
                <c:pt idx="17165" formatCode="0.00">
                  <c:v>#N/A</c:v>
                </c:pt>
                <c:pt idx="17166" formatCode="0.00">
                  <c:v>#N/A</c:v>
                </c:pt>
                <c:pt idx="17167" formatCode="0.00">
                  <c:v>#N/A</c:v>
                </c:pt>
                <c:pt idx="17168" formatCode="0.00">
                  <c:v>#N/A</c:v>
                </c:pt>
                <c:pt idx="17169" formatCode="0.00">
                  <c:v>#N/A</c:v>
                </c:pt>
                <c:pt idx="17170" formatCode="0.00">
                  <c:v>#N/A</c:v>
                </c:pt>
                <c:pt idx="17171" formatCode="0.00">
                  <c:v>#N/A</c:v>
                </c:pt>
                <c:pt idx="17172" formatCode="0.00">
                  <c:v>#N/A</c:v>
                </c:pt>
                <c:pt idx="17173" formatCode="0.00">
                  <c:v>#N/A</c:v>
                </c:pt>
                <c:pt idx="17174" formatCode="0.00">
                  <c:v>#N/A</c:v>
                </c:pt>
                <c:pt idx="17175" formatCode="0.00">
                  <c:v>#N/A</c:v>
                </c:pt>
                <c:pt idx="17176" formatCode="0.00">
                  <c:v>#N/A</c:v>
                </c:pt>
                <c:pt idx="17177" formatCode="0.00">
                  <c:v>#N/A</c:v>
                </c:pt>
                <c:pt idx="17178" formatCode="0.00">
                  <c:v>#N/A</c:v>
                </c:pt>
                <c:pt idx="17179" formatCode="0.00">
                  <c:v>#N/A</c:v>
                </c:pt>
                <c:pt idx="17180" formatCode="0.00">
                  <c:v>#N/A</c:v>
                </c:pt>
                <c:pt idx="17181" formatCode="0.00">
                  <c:v>#N/A</c:v>
                </c:pt>
                <c:pt idx="17182" formatCode="0.00">
                  <c:v>#N/A</c:v>
                </c:pt>
                <c:pt idx="17183" formatCode="0.00">
                  <c:v>#N/A</c:v>
                </c:pt>
                <c:pt idx="17184" formatCode="0.00">
                  <c:v>#N/A</c:v>
                </c:pt>
                <c:pt idx="17185" formatCode="0.00">
                  <c:v>#N/A</c:v>
                </c:pt>
                <c:pt idx="17186" formatCode="0.00">
                  <c:v>#N/A</c:v>
                </c:pt>
                <c:pt idx="17187" formatCode="0.00">
                  <c:v>#N/A</c:v>
                </c:pt>
                <c:pt idx="17188" formatCode="0.00">
                  <c:v>#N/A</c:v>
                </c:pt>
                <c:pt idx="17189" formatCode="0.00">
                  <c:v>#N/A</c:v>
                </c:pt>
                <c:pt idx="17190" formatCode="0.00">
                  <c:v>#N/A</c:v>
                </c:pt>
                <c:pt idx="17191" formatCode="0.00">
                  <c:v>#N/A</c:v>
                </c:pt>
                <c:pt idx="17192" formatCode="0.00">
                  <c:v>#N/A</c:v>
                </c:pt>
                <c:pt idx="17193" formatCode="0.00">
                  <c:v>#N/A</c:v>
                </c:pt>
                <c:pt idx="17194" formatCode="0.00">
                  <c:v>#N/A</c:v>
                </c:pt>
                <c:pt idx="17195" formatCode="0.00">
                  <c:v>#N/A</c:v>
                </c:pt>
                <c:pt idx="17196" formatCode="0.00">
                  <c:v>#N/A</c:v>
                </c:pt>
                <c:pt idx="17197" formatCode="0.00">
                  <c:v>#N/A</c:v>
                </c:pt>
                <c:pt idx="17198" formatCode="0.00">
                  <c:v>#N/A</c:v>
                </c:pt>
                <c:pt idx="17199" formatCode="0.00">
                  <c:v>#N/A</c:v>
                </c:pt>
                <c:pt idx="17200" formatCode="0.00">
                  <c:v>#N/A</c:v>
                </c:pt>
                <c:pt idx="17201" formatCode="0.00">
                  <c:v>#N/A</c:v>
                </c:pt>
                <c:pt idx="17202" formatCode="0.00">
                  <c:v>#N/A</c:v>
                </c:pt>
                <c:pt idx="17203" formatCode="0.00">
                  <c:v>#N/A</c:v>
                </c:pt>
                <c:pt idx="17204" formatCode="0.00">
                  <c:v>#N/A</c:v>
                </c:pt>
                <c:pt idx="17205" formatCode="0.00">
                  <c:v>#N/A</c:v>
                </c:pt>
                <c:pt idx="17206" formatCode="0.00">
                  <c:v>#N/A</c:v>
                </c:pt>
                <c:pt idx="17207" formatCode="0.00">
                  <c:v>#N/A</c:v>
                </c:pt>
                <c:pt idx="17208" formatCode="0.00">
                  <c:v>#N/A</c:v>
                </c:pt>
                <c:pt idx="17209" formatCode="0.00">
                  <c:v>#N/A</c:v>
                </c:pt>
                <c:pt idx="17210" formatCode="0.00">
                  <c:v>#N/A</c:v>
                </c:pt>
                <c:pt idx="17211" formatCode="0.00">
                  <c:v>#N/A</c:v>
                </c:pt>
                <c:pt idx="17212" formatCode="0.00">
                  <c:v>#N/A</c:v>
                </c:pt>
                <c:pt idx="17213" formatCode="0.00">
                  <c:v>#N/A</c:v>
                </c:pt>
                <c:pt idx="17214" formatCode="0.00">
                  <c:v>#N/A</c:v>
                </c:pt>
                <c:pt idx="17215" formatCode="0.00">
                  <c:v>#N/A</c:v>
                </c:pt>
                <c:pt idx="17216" formatCode="0.00">
                  <c:v>#N/A</c:v>
                </c:pt>
                <c:pt idx="17217" formatCode="0.00">
                  <c:v>#N/A</c:v>
                </c:pt>
                <c:pt idx="17218" formatCode="0.00">
                  <c:v>#N/A</c:v>
                </c:pt>
                <c:pt idx="17219" formatCode="0.00">
                  <c:v>#N/A</c:v>
                </c:pt>
                <c:pt idx="17220" formatCode="0.00">
                  <c:v>#N/A</c:v>
                </c:pt>
                <c:pt idx="17221" formatCode="0.00">
                  <c:v>#N/A</c:v>
                </c:pt>
                <c:pt idx="17222" formatCode="0.00">
                  <c:v>#N/A</c:v>
                </c:pt>
                <c:pt idx="17223" formatCode="0.00">
                  <c:v>#N/A</c:v>
                </c:pt>
                <c:pt idx="17224" formatCode="0.00">
                  <c:v>#N/A</c:v>
                </c:pt>
                <c:pt idx="17225" formatCode="0.00">
                  <c:v>#N/A</c:v>
                </c:pt>
                <c:pt idx="17226" formatCode="0.00">
                  <c:v>#N/A</c:v>
                </c:pt>
                <c:pt idx="17227" formatCode="0.00">
                  <c:v>#N/A</c:v>
                </c:pt>
                <c:pt idx="17228" formatCode="0.00">
                  <c:v>#N/A</c:v>
                </c:pt>
                <c:pt idx="17229" formatCode="0.00">
                  <c:v>#N/A</c:v>
                </c:pt>
                <c:pt idx="17230" formatCode="0.00">
                  <c:v>#N/A</c:v>
                </c:pt>
                <c:pt idx="17231" formatCode="0.00">
                  <c:v>#N/A</c:v>
                </c:pt>
                <c:pt idx="17232" formatCode="0.00">
                  <c:v>#N/A</c:v>
                </c:pt>
                <c:pt idx="17233" formatCode="0.00">
                  <c:v>#N/A</c:v>
                </c:pt>
                <c:pt idx="17234" formatCode="0.00">
                  <c:v>#N/A</c:v>
                </c:pt>
                <c:pt idx="17235" formatCode="0.00">
                  <c:v>#N/A</c:v>
                </c:pt>
                <c:pt idx="17236" formatCode="0.00">
                  <c:v>#N/A</c:v>
                </c:pt>
                <c:pt idx="17237" formatCode="0.00">
                  <c:v>#N/A</c:v>
                </c:pt>
                <c:pt idx="17238" formatCode="0.00">
                  <c:v>#N/A</c:v>
                </c:pt>
                <c:pt idx="17239" formatCode="0.00">
                  <c:v>#N/A</c:v>
                </c:pt>
                <c:pt idx="17240" formatCode="0.00">
                  <c:v>#N/A</c:v>
                </c:pt>
                <c:pt idx="17241" formatCode="0.00">
                  <c:v>#N/A</c:v>
                </c:pt>
                <c:pt idx="17242" formatCode="0.00">
                  <c:v>#N/A</c:v>
                </c:pt>
                <c:pt idx="17243" formatCode="0.00">
                  <c:v>#N/A</c:v>
                </c:pt>
                <c:pt idx="17244" formatCode="0.00">
                  <c:v>#N/A</c:v>
                </c:pt>
                <c:pt idx="17245" formatCode="0.00">
                  <c:v>#N/A</c:v>
                </c:pt>
                <c:pt idx="17246" formatCode="0.00">
                  <c:v>#N/A</c:v>
                </c:pt>
                <c:pt idx="17247" formatCode="0.00">
                  <c:v>#N/A</c:v>
                </c:pt>
                <c:pt idx="17248" formatCode="0.00">
                  <c:v>#N/A</c:v>
                </c:pt>
                <c:pt idx="17249" formatCode="0.00">
                  <c:v>#N/A</c:v>
                </c:pt>
                <c:pt idx="17250" formatCode="0.00">
                  <c:v>#N/A</c:v>
                </c:pt>
                <c:pt idx="17251" formatCode="0.00">
                  <c:v>#N/A</c:v>
                </c:pt>
                <c:pt idx="17252" formatCode="0.00">
                  <c:v>#N/A</c:v>
                </c:pt>
                <c:pt idx="17253" formatCode="0.00">
                  <c:v>#N/A</c:v>
                </c:pt>
                <c:pt idx="17254" formatCode="0.00">
                  <c:v>#N/A</c:v>
                </c:pt>
                <c:pt idx="17255" formatCode="0.00">
                  <c:v>#N/A</c:v>
                </c:pt>
                <c:pt idx="17256" formatCode="0.00">
                  <c:v>#N/A</c:v>
                </c:pt>
                <c:pt idx="17257" formatCode="0.00">
                  <c:v>#N/A</c:v>
                </c:pt>
                <c:pt idx="17258" formatCode="0.00">
                  <c:v>#N/A</c:v>
                </c:pt>
                <c:pt idx="17259" formatCode="0.00">
                  <c:v>#N/A</c:v>
                </c:pt>
                <c:pt idx="17260" formatCode="0.00">
                  <c:v>#N/A</c:v>
                </c:pt>
                <c:pt idx="17261" formatCode="0.00">
                  <c:v>#N/A</c:v>
                </c:pt>
                <c:pt idx="17262" formatCode="0.00">
                  <c:v>#N/A</c:v>
                </c:pt>
                <c:pt idx="17263" formatCode="0.00">
                  <c:v>#N/A</c:v>
                </c:pt>
                <c:pt idx="17264" formatCode="0.00">
                  <c:v>#N/A</c:v>
                </c:pt>
                <c:pt idx="17265" formatCode="0.00">
                  <c:v>#N/A</c:v>
                </c:pt>
                <c:pt idx="17266" formatCode="0.00">
                  <c:v>#N/A</c:v>
                </c:pt>
                <c:pt idx="17267" formatCode="0.00">
                  <c:v>#N/A</c:v>
                </c:pt>
                <c:pt idx="17268" formatCode="0.00">
                  <c:v>#N/A</c:v>
                </c:pt>
                <c:pt idx="17269" formatCode="0.00">
                  <c:v>#N/A</c:v>
                </c:pt>
                <c:pt idx="17270" formatCode="0.00">
                  <c:v>#N/A</c:v>
                </c:pt>
                <c:pt idx="17271" formatCode="0.00">
                  <c:v>#N/A</c:v>
                </c:pt>
                <c:pt idx="17272" formatCode="0.00">
                  <c:v>#N/A</c:v>
                </c:pt>
                <c:pt idx="17273" formatCode="0.00">
                  <c:v>#N/A</c:v>
                </c:pt>
                <c:pt idx="17274" formatCode="0.00">
                  <c:v>#N/A</c:v>
                </c:pt>
                <c:pt idx="17275" formatCode="0.00">
                  <c:v>#N/A</c:v>
                </c:pt>
                <c:pt idx="17276" formatCode="0.00">
                  <c:v>#N/A</c:v>
                </c:pt>
                <c:pt idx="17277" formatCode="0.00">
                  <c:v>#N/A</c:v>
                </c:pt>
                <c:pt idx="17278" formatCode="0.00">
                  <c:v>#N/A</c:v>
                </c:pt>
                <c:pt idx="17279" formatCode="0.00">
                  <c:v>#N/A</c:v>
                </c:pt>
                <c:pt idx="17280" formatCode="0.00">
                  <c:v>#N/A</c:v>
                </c:pt>
                <c:pt idx="17281" formatCode="0.00">
                  <c:v>#N/A</c:v>
                </c:pt>
                <c:pt idx="17282" formatCode="0.00">
                  <c:v>#N/A</c:v>
                </c:pt>
                <c:pt idx="17283" formatCode="0.00">
                  <c:v>#N/A</c:v>
                </c:pt>
                <c:pt idx="17284" formatCode="0.00">
                  <c:v>#N/A</c:v>
                </c:pt>
                <c:pt idx="17285" formatCode="0.00">
                  <c:v>#N/A</c:v>
                </c:pt>
                <c:pt idx="17286" formatCode="0.00">
                  <c:v>#N/A</c:v>
                </c:pt>
                <c:pt idx="17287" formatCode="0.00">
                  <c:v>#N/A</c:v>
                </c:pt>
                <c:pt idx="17288" formatCode="0.00">
                  <c:v>#N/A</c:v>
                </c:pt>
                <c:pt idx="17289" formatCode="0.00">
                  <c:v>#N/A</c:v>
                </c:pt>
                <c:pt idx="17290" formatCode="0.00">
                  <c:v>#N/A</c:v>
                </c:pt>
                <c:pt idx="17291" formatCode="0.00">
                  <c:v>#N/A</c:v>
                </c:pt>
                <c:pt idx="17292" formatCode="0.00">
                  <c:v>#N/A</c:v>
                </c:pt>
                <c:pt idx="17293" formatCode="0.00">
                  <c:v>#N/A</c:v>
                </c:pt>
                <c:pt idx="17294" formatCode="0.00">
                  <c:v>#N/A</c:v>
                </c:pt>
                <c:pt idx="17295" formatCode="0.00">
                  <c:v>#N/A</c:v>
                </c:pt>
                <c:pt idx="17296" formatCode="0.00">
                  <c:v>#N/A</c:v>
                </c:pt>
                <c:pt idx="17297" formatCode="0.00">
                  <c:v>#N/A</c:v>
                </c:pt>
                <c:pt idx="17298" formatCode="0.00">
                  <c:v>#N/A</c:v>
                </c:pt>
                <c:pt idx="17299" formatCode="0.00">
                  <c:v>#N/A</c:v>
                </c:pt>
                <c:pt idx="17300" formatCode="0.00">
                  <c:v>#N/A</c:v>
                </c:pt>
                <c:pt idx="17301" formatCode="0.00">
                  <c:v>#N/A</c:v>
                </c:pt>
                <c:pt idx="17302" formatCode="0.00">
                  <c:v>#N/A</c:v>
                </c:pt>
                <c:pt idx="17303" formatCode="0.00">
                  <c:v>#N/A</c:v>
                </c:pt>
                <c:pt idx="17304" formatCode="0.00">
                  <c:v>#N/A</c:v>
                </c:pt>
                <c:pt idx="17305" formatCode="0.00">
                  <c:v>#N/A</c:v>
                </c:pt>
                <c:pt idx="17306" formatCode="0.00">
                  <c:v>#N/A</c:v>
                </c:pt>
                <c:pt idx="17307" formatCode="0.00">
                  <c:v>#N/A</c:v>
                </c:pt>
                <c:pt idx="17308" formatCode="0.00">
                  <c:v>#N/A</c:v>
                </c:pt>
                <c:pt idx="17309" formatCode="0.00">
                  <c:v>#N/A</c:v>
                </c:pt>
                <c:pt idx="17310" formatCode="0.00">
                  <c:v>#N/A</c:v>
                </c:pt>
                <c:pt idx="17311" formatCode="0.00">
                  <c:v>#N/A</c:v>
                </c:pt>
                <c:pt idx="17312" formatCode="0.00">
                  <c:v>#N/A</c:v>
                </c:pt>
                <c:pt idx="17313" formatCode="0.00">
                  <c:v>#N/A</c:v>
                </c:pt>
                <c:pt idx="17314" formatCode="0.00">
                  <c:v>#N/A</c:v>
                </c:pt>
                <c:pt idx="17315" formatCode="0.00">
                  <c:v>#N/A</c:v>
                </c:pt>
                <c:pt idx="17316" formatCode="0.00">
                  <c:v>#N/A</c:v>
                </c:pt>
                <c:pt idx="17317" formatCode="0.00">
                  <c:v>#N/A</c:v>
                </c:pt>
                <c:pt idx="17318" formatCode="0.00">
                  <c:v>#N/A</c:v>
                </c:pt>
                <c:pt idx="17319" formatCode="0.00">
                  <c:v>#N/A</c:v>
                </c:pt>
                <c:pt idx="17320" formatCode="0.00">
                  <c:v>#N/A</c:v>
                </c:pt>
                <c:pt idx="17321" formatCode="0.00">
                  <c:v>#N/A</c:v>
                </c:pt>
                <c:pt idx="17322" formatCode="0.00">
                  <c:v>#N/A</c:v>
                </c:pt>
                <c:pt idx="17323" formatCode="0.00">
                  <c:v>#N/A</c:v>
                </c:pt>
                <c:pt idx="17324" formatCode="0.00">
                  <c:v>#N/A</c:v>
                </c:pt>
                <c:pt idx="17325" formatCode="0.00">
                  <c:v>#N/A</c:v>
                </c:pt>
                <c:pt idx="17326" formatCode="0.00">
                  <c:v>#N/A</c:v>
                </c:pt>
                <c:pt idx="17327" formatCode="0.00">
                  <c:v>#N/A</c:v>
                </c:pt>
                <c:pt idx="17328" formatCode="0.00">
                  <c:v>#N/A</c:v>
                </c:pt>
                <c:pt idx="17329" formatCode="0.00">
                  <c:v>#N/A</c:v>
                </c:pt>
                <c:pt idx="17330" formatCode="0.00">
                  <c:v>#N/A</c:v>
                </c:pt>
                <c:pt idx="17331" formatCode="0.00">
                  <c:v>#N/A</c:v>
                </c:pt>
                <c:pt idx="17332" formatCode="0.00">
                  <c:v>#N/A</c:v>
                </c:pt>
                <c:pt idx="17333" formatCode="0.00">
                  <c:v>#N/A</c:v>
                </c:pt>
                <c:pt idx="17334" formatCode="0.00">
                  <c:v>#N/A</c:v>
                </c:pt>
                <c:pt idx="17335" formatCode="0.00">
                  <c:v>#N/A</c:v>
                </c:pt>
                <c:pt idx="17336" formatCode="0.00">
                  <c:v>#N/A</c:v>
                </c:pt>
                <c:pt idx="17337" formatCode="0.00">
                  <c:v>#N/A</c:v>
                </c:pt>
                <c:pt idx="17338" formatCode="0.00">
                  <c:v>#N/A</c:v>
                </c:pt>
                <c:pt idx="17339" formatCode="0.00">
                  <c:v>#N/A</c:v>
                </c:pt>
                <c:pt idx="17340" formatCode="0.00">
                  <c:v>#N/A</c:v>
                </c:pt>
                <c:pt idx="17341" formatCode="0.00">
                  <c:v>#N/A</c:v>
                </c:pt>
                <c:pt idx="17342" formatCode="0.00">
                  <c:v>#N/A</c:v>
                </c:pt>
                <c:pt idx="17343" formatCode="0.00">
                  <c:v>#N/A</c:v>
                </c:pt>
                <c:pt idx="17344" formatCode="0.00">
                  <c:v>#N/A</c:v>
                </c:pt>
                <c:pt idx="17345" formatCode="0.00">
                  <c:v>#N/A</c:v>
                </c:pt>
                <c:pt idx="17346" formatCode="0.00">
                  <c:v>#N/A</c:v>
                </c:pt>
                <c:pt idx="17347" formatCode="0.00">
                  <c:v>#N/A</c:v>
                </c:pt>
                <c:pt idx="17348" formatCode="0.00">
                  <c:v>#N/A</c:v>
                </c:pt>
                <c:pt idx="17349" formatCode="0.00">
                  <c:v>#N/A</c:v>
                </c:pt>
                <c:pt idx="17350" formatCode="0.00">
                  <c:v>#N/A</c:v>
                </c:pt>
                <c:pt idx="17351" formatCode="0.00">
                  <c:v>#N/A</c:v>
                </c:pt>
                <c:pt idx="17352" formatCode="0.00">
                  <c:v>#N/A</c:v>
                </c:pt>
                <c:pt idx="17353" formatCode="0.00">
                  <c:v>#N/A</c:v>
                </c:pt>
                <c:pt idx="17354" formatCode="0.00">
                  <c:v>#N/A</c:v>
                </c:pt>
                <c:pt idx="17355" formatCode="0.00">
                  <c:v>#N/A</c:v>
                </c:pt>
                <c:pt idx="17356" formatCode="0.00">
                  <c:v>#N/A</c:v>
                </c:pt>
                <c:pt idx="17357" formatCode="0.00">
                  <c:v>#N/A</c:v>
                </c:pt>
                <c:pt idx="17358" formatCode="0.00">
                  <c:v>#N/A</c:v>
                </c:pt>
                <c:pt idx="17359" formatCode="0.00">
                  <c:v>#N/A</c:v>
                </c:pt>
                <c:pt idx="17360" formatCode="0.00">
                  <c:v>#N/A</c:v>
                </c:pt>
                <c:pt idx="17361" formatCode="0.00">
                  <c:v>#N/A</c:v>
                </c:pt>
                <c:pt idx="17362" formatCode="0.00">
                  <c:v>#N/A</c:v>
                </c:pt>
                <c:pt idx="17363" formatCode="0.00">
                  <c:v>#N/A</c:v>
                </c:pt>
                <c:pt idx="17364" formatCode="0.00">
                  <c:v>#N/A</c:v>
                </c:pt>
                <c:pt idx="17365" formatCode="0.00">
                  <c:v>#N/A</c:v>
                </c:pt>
                <c:pt idx="17366" formatCode="0.00">
                  <c:v>#N/A</c:v>
                </c:pt>
                <c:pt idx="17367" formatCode="0.00">
                  <c:v>#N/A</c:v>
                </c:pt>
                <c:pt idx="17368" formatCode="0.00">
                  <c:v>#N/A</c:v>
                </c:pt>
                <c:pt idx="17369" formatCode="0.00">
                  <c:v>#N/A</c:v>
                </c:pt>
                <c:pt idx="17370" formatCode="0.00">
                  <c:v>#N/A</c:v>
                </c:pt>
                <c:pt idx="17371" formatCode="0.00">
                  <c:v>#N/A</c:v>
                </c:pt>
                <c:pt idx="17372" formatCode="0.00">
                  <c:v>#N/A</c:v>
                </c:pt>
                <c:pt idx="17373" formatCode="0.00">
                  <c:v>#N/A</c:v>
                </c:pt>
                <c:pt idx="17374" formatCode="0.00">
                  <c:v>#N/A</c:v>
                </c:pt>
                <c:pt idx="17375" formatCode="0.00">
                  <c:v>#N/A</c:v>
                </c:pt>
                <c:pt idx="17376" formatCode="0.00">
                  <c:v>#N/A</c:v>
                </c:pt>
                <c:pt idx="17377" formatCode="0.00">
                  <c:v>#N/A</c:v>
                </c:pt>
                <c:pt idx="17378" formatCode="0.00">
                  <c:v>#N/A</c:v>
                </c:pt>
                <c:pt idx="17379" formatCode="0.00">
                  <c:v>#N/A</c:v>
                </c:pt>
                <c:pt idx="17380" formatCode="0.00">
                  <c:v>#N/A</c:v>
                </c:pt>
                <c:pt idx="17381" formatCode="0.00">
                  <c:v>#N/A</c:v>
                </c:pt>
                <c:pt idx="17382" formatCode="0.00">
                  <c:v>#N/A</c:v>
                </c:pt>
                <c:pt idx="17383" formatCode="0.00">
                  <c:v>#N/A</c:v>
                </c:pt>
                <c:pt idx="17384" formatCode="0.00">
                  <c:v>#N/A</c:v>
                </c:pt>
                <c:pt idx="17385" formatCode="0.00">
                  <c:v>#N/A</c:v>
                </c:pt>
                <c:pt idx="17386" formatCode="0.00">
                  <c:v>#N/A</c:v>
                </c:pt>
                <c:pt idx="17387" formatCode="0.00">
                  <c:v>#N/A</c:v>
                </c:pt>
                <c:pt idx="17388" formatCode="0.00">
                  <c:v>#N/A</c:v>
                </c:pt>
                <c:pt idx="17389" formatCode="0.00">
                  <c:v>#N/A</c:v>
                </c:pt>
                <c:pt idx="17390" formatCode="0.00">
                  <c:v>#N/A</c:v>
                </c:pt>
                <c:pt idx="17391" formatCode="0.00">
                  <c:v>#N/A</c:v>
                </c:pt>
                <c:pt idx="17392" formatCode="0.00">
                  <c:v>#N/A</c:v>
                </c:pt>
                <c:pt idx="17393" formatCode="0.00">
                  <c:v>#N/A</c:v>
                </c:pt>
                <c:pt idx="17394" formatCode="0.00">
                  <c:v>#N/A</c:v>
                </c:pt>
                <c:pt idx="17395" formatCode="0.00">
                  <c:v>#N/A</c:v>
                </c:pt>
                <c:pt idx="17396" formatCode="0.00">
                  <c:v>#N/A</c:v>
                </c:pt>
                <c:pt idx="17397" formatCode="0.00">
                  <c:v>#N/A</c:v>
                </c:pt>
                <c:pt idx="17398" formatCode="0.00">
                  <c:v>#N/A</c:v>
                </c:pt>
                <c:pt idx="17399" formatCode="0.00">
                  <c:v>#N/A</c:v>
                </c:pt>
                <c:pt idx="17400" formatCode="0.00">
                  <c:v>#N/A</c:v>
                </c:pt>
                <c:pt idx="17401" formatCode="0.00">
                  <c:v>#N/A</c:v>
                </c:pt>
                <c:pt idx="17402" formatCode="0.00">
                  <c:v>#N/A</c:v>
                </c:pt>
                <c:pt idx="17403" formatCode="0.00">
                  <c:v>#N/A</c:v>
                </c:pt>
                <c:pt idx="17404" formatCode="0.00">
                  <c:v>#N/A</c:v>
                </c:pt>
                <c:pt idx="17405" formatCode="0.00">
                  <c:v>#N/A</c:v>
                </c:pt>
                <c:pt idx="17406" formatCode="0.00">
                  <c:v>#N/A</c:v>
                </c:pt>
                <c:pt idx="17407" formatCode="0.00">
                  <c:v>#N/A</c:v>
                </c:pt>
                <c:pt idx="17408" formatCode="0.00">
                  <c:v>#N/A</c:v>
                </c:pt>
                <c:pt idx="17409" formatCode="0.00">
                  <c:v>#N/A</c:v>
                </c:pt>
                <c:pt idx="17410" formatCode="0.00">
                  <c:v>#N/A</c:v>
                </c:pt>
                <c:pt idx="17411" formatCode="0.00">
                  <c:v>#N/A</c:v>
                </c:pt>
                <c:pt idx="17412" formatCode="0.00">
                  <c:v>#N/A</c:v>
                </c:pt>
                <c:pt idx="17413" formatCode="0.00">
                  <c:v>#N/A</c:v>
                </c:pt>
                <c:pt idx="17414" formatCode="0.00">
                  <c:v>#N/A</c:v>
                </c:pt>
                <c:pt idx="17415" formatCode="0.00">
                  <c:v>#N/A</c:v>
                </c:pt>
                <c:pt idx="17416" formatCode="0.00">
                  <c:v>#N/A</c:v>
                </c:pt>
                <c:pt idx="17417" formatCode="0.00">
                  <c:v>#N/A</c:v>
                </c:pt>
                <c:pt idx="17418" formatCode="0.00">
                  <c:v>#N/A</c:v>
                </c:pt>
                <c:pt idx="17419" formatCode="0.00">
                  <c:v>#N/A</c:v>
                </c:pt>
                <c:pt idx="17420" formatCode="0.00">
                  <c:v>#N/A</c:v>
                </c:pt>
                <c:pt idx="17421" formatCode="0.00">
                  <c:v>#N/A</c:v>
                </c:pt>
                <c:pt idx="17422" formatCode="0.00">
                  <c:v>#N/A</c:v>
                </c:pt>
                <c:pt idx="17423" formatCode="0.00">
                  <c:v>#N/A</c:v>
                </c:pt>
                <c:pt idx="17424" formatCode="0.00">
                  <c:v>#N/A</c:v>
                </c:pt>
                <c:pt idx="17425" formatCode="0.00">
                  <c:v>#N/A</c:v>
                </c:pt>
                <c:pt idx="17426" formatCode="0.00">
                  <c:v>#N/A</c:v>
                </c:pt>
                <c:pt idx="17427" formatCode="0.00">
                  <c:v>#N/A</c:v>
                </c:pt>
                <c:pt idx="17428" formatCode="0.00">
                  <c:v>#N/A</c:v>
                </c:pt>
                <c:pt idx="17429" formatCode="0.00">
                  <c:v>#N/A</c:v>
                </c:pt>
                <c:pt idx="17430" formatCode="0.00">
                  <c:v>#N/A</c:v>
                </c:pt>
                <c:pt idx="17431" formatCode="0.00">
                  <c:v>#N/A</c:v>
                </c:pt>
                <c:pt idx="17432" formatCode="0.00">
                  <c:v>#N/A</c:v>
                </c:pt>
                <c:pt idx="17433" formatCode="0.00">
                  <c:v>#N/A</c:v>
                </c:pt>
                <c:pt idx="17434" formatCode="0.00">
                  <c:v>#N/A</c:v>
                </c:pt>
                <c:pt idx="17435" formatCode="0.00">
                  <c:v>#N/A</c:v>
                </c:pt>
                <c:pt idx="17436" formatCode="0.00">
                  <c:v>#N/A</c:v>
                </c:pt>
                <c:pt idx="17437" formatCode="0.00">
                  <c:v>#N/A</c:v>
                </c:pt>
                <c:pt idx="17438" formatCode="0.00">
                  <c:v>#N/A</c:v>
                </c:pt>
                <c:pt idx="17439" formatCode="0.00">
                  <c:v>#N/A</c:v>
                </c:pt>
                <c:pt idx="17440" formatCode="0.00">
                  <c:v>#N/A</c:v>
                </c:pt>
                <c:pt idx="17441" formatCode="0.00">
                  <c:v>#N/A</c:v>
                </c:pt>
                <c:pt idx="17442" formatCode="0.00">
                  <c:v>#N/A</c:v>
                </c:pt>
                <c:pt idx="17443" formatCode="0.00">
                  <c:v>#N/A</c:v>
                </c:pt>
                <c:pt idx="17444" formatCode="0.00">
                  <c:v>#N/A</c:v>
                </c:pt>
                <c:pt idx="17445" formatCode="0.00">
                  <c:v>#N/A</c:v>
                </c:pt>
                <c:pt idx="17446" formatCode="0.00">
                  <c:v>#N/A</c:v>
                </c:pt>
                <c:pt idx="17447" formatCode="0.00">
                  <c:v>#N/A</c:v>
                </c:pt>
                <c:pt idx="17448" formatCode="0.00">
                  <c:v>#N/A</c:v>
                </c:pt>
                <c:pt idx="17449" formatCode="0.00">
                  <c:v>#N/A</c:v>
                </c:pt>
                <c:pt idx="17450" formatCode="0.00">
                  <c:v>#N/A</c:v>
                </c:pt>
                <c:pt idx="17451" formatCode="0.00">
                  <c:v>#N/A</c:v>
                </c:pt>
                <c:pt idx="17452" formatCode="0.00">
                  <c:v>#N/A</c:v>
                </c:pt>
                <c:pt idx="17453" formatCode="0.00">
                  <c:v>#N/A</c:v>
                </c:pt>
                <c:pt idx="17454" formatCode="0.00">
                  <c:v>#N/A</c:v>
                </c:pt>
                <c:pt idx="17455" formatCode="0.00">
                  <c:v>#N/A</c:v>
                </c:pt>
                <c:pt idx="17456" formatCode="0.00">
                  <c:v>#N/A</c:v>
                </c:pt>
                <c:pt idx="17457" formatCode="0.00">
                  <c:v>#N/A</c:v>
                </c:pt>
                <c:pt idx="17458" formatCode="0.00">
                  <c:v>#N/A</c:v>
                </c:pt>
                <c:pt idx="17459" formatCode="0.00">
                  <c:v>#N/A</c:v>
                </c:pt>
                <c:pt idx="17460" formatCode="0.00">
                  <c:v>#N/A</c:v>
                </c:pt>
                <c:pt idx="17461" formatCode="0.00">
                  <c:v>#N/A</c:v>
                </c:pt>
                <c:pt idx="17462" formatCode="0.00">
                  <c:v>#N/A</c:v>
                </c:pt>
                <c:pt idx="17463" formatCode="0.00">
                  <c:v>#N/A</c:v>
                </c:pt>
                <c:pt idx="17464" formatCode="0.00">
                  <c:v>#N/A</c:v>
                </c:pt>
                <c:pt idx="17465" formatCode="0.00">
                  <c:v>#N/A</c:v>
                </c:pt>
                <c:pt idx="17466" formatCode="0.00">
                  <c:v>#N/A</c:v>
                </c:pt>
                <c:pt idx="17467" formatCode="0.00">
                  <c:v>#N/A</c:v>
                </c:pt>
                <c:pt idx="17468" formatCode="0.00">
                  <c:v>#N/A</c:v>
                </c:pt>
                <c:pt idx="17469" formatCode="0.00">
                  <c:v>#N/A</c:v>
                </c:pt>
                <c:pt idx="17470" formatCode="0.00">
                  <c:v>#N/A</c:v>
                </c:pt>
                <c:pt idx="17471" formatCode="0.00">
                  <c:v>#N/A</c:v>
                </c:pt>
                <c:pt idx="17472" formatCode="0.00">
                  <c:v>#N/A</c:v>
                </c:pt>
                <c:pt idx="17473" formatCode="0.00">
                  <c:v>#N/A</c:v>
                </c:pt>
                <c:pt idx="17474" formatCode="0.00">
                  <c:v>#N/A</c:v>
                </c:pt>
                <c:pt idx="17475" formatCode="0.00">
                  <c:v>#N/A</c:v>
                </c:pt>
                <c:pt idx="17476" formatCode="0.00">
                  <c:v>#N/A</c:v>
                </c:pt>
                <c:pt idx="17477" formatCode="0.00">
                  <c:v>#N/A</c:v>
                </c:pt>
                <c:pt idx="17478" formatCode="0.00">
                  <c:v>#N/A</c:v>
                </c:pt>
                <c:pt idx="17479" formatCode="0.00">
                  <c:v>#N/A</c:v>
                </c:pt>
                <c:pt idx="17480" formatCode="0.00">
                  <c:v>#N/A</c:v>
                </c:pt>
                <c:pt idx="17481" formatCode="0.00">
                  <c:v>#N/A</c:v>
                </c:pt>
                <c:pt idx="17482" formatCode="0.00">
                  <c:v>#N/A</c:v>
                </c:pt>
                <c:pt idx="17483" formatCode="0.00">
                  <c:v>#N/A</c:v>
                </c:pt>
                <c:pt idx="17484" formatCode="0.00">
                  <c:v>#N/A</c:v>
                </c:pt>
                <c:pt idx="17485" formatCode="0.00">
                  <c:v>#N/A</c:v>
                </c:pt>
                <c:pt idx="17486" formatCode="0.00">
                  <c:v>#N/A</c:v>
                </c:pt>
                <c:pt idx="17487" formatCode="0.00">
                  <c:v>#N/A</c:v>
                </c:pt>
                <c:pt idx="17488" formatCode="0.00">
                  <c:v>#N/A</c:v>
                </c:pt>
                <c:pt idx="17489" formatCode="0.00">
                  <c:v>#N/A</c:v>
                </c:pt>
                <c:pt idx="17490" formatCode="0.00">
                  <c:v>#N/A</c:v>
                </c:pt>
                <c:pt idx="17491" formatCode="0.00">
                  <c:v>#N/A</c:v>
                </c:pt>
                <c:pt idx="17492" formatCode="0.00">
                  <c:v>#N/A</c:v>
                </c:pt>
                <c:pt idx="17493" formatCode="0.00">
                  <c:v>#N/A</c:v>
                </c:pt>
                <c:pt idx="17494" formatCode="0.00">
                  <c:v>#N/A</c:v>
                </c:pt>
                <c:pt idx="17495" formatCode="0.00">
                  <c:v>#N/A</c:v>
                </c:pt>
                <c:pt idx="17496" formatCode="0.00">
                  <c:v>#N/A</c:v>
                </c:pt>
                <c:pt idx="17497" formatCode="0.00">
                  <c:v>#N/A</c:v>
                </c:pt>
                <c:pt idx="17498" formatCode="0.00">
                  <c:v>#N/A</c:v>
                </c:pt>
                <c:pt idx="17499" formatCode="0.00">
                  <c:v>#N/A</c:v>
                </c:pt>
                <c:pt idx="17500" formatCode="0.00">
                  <c:v>#N/A</c:v>
                </c:pt>
                <c:pt idx="17501" formatCode="0.00">
                  <c:v>#N/A</c:v>
                </c:pt>
                <c:pt idx="17502" formatCode="0.00">
                  <c:v>#N/A</c:v>
                </c:pt>
                <c:pt idx="17503" formatCode="0.00">
                  <c:v>#N/A</c:v>
                </c:pt>
                <c:pt idx="17504" formatCode="0.00">
                  <c:v>#N/A</c:v>
                </c:pt>
                <c:pt idx="17505" formatCode="0.00">
                  <c:v>#N/A</c:v>
                </c:pt>
                <c:pt idx="17506" formatCode="0.00">
                  <c:v>#N/A</c:v>
                </c:pt>
                <c:pt idx="17507" formatCode="0.00">
                  <c:v>#N/A</c:v>
                </c:pt>
                <c:pt idx="17508" formatCode="0.00">
                  <c:v>#N/A</c:v>
                </c:pt>
                <c:pt idx="17509" formatCode="0.00">
                  <c:v>#N/A</c:v>
                </c:pt>
                <c:pt idx="17510" formatCode="0.00">
                  <c:v>#N/A</c:v>
                </c:pt>
                <c:pt idx="17511" formatCode="0.00">
                  <c:v>#N/A</c:v>
                </c:pt>
                <c:pt idx="17512" formatCode="0.00">
                  <c:v>#N/A</c:v>
                </c:pt>
                <c:pt idx="17513" formatCode="0.00">
                  <c:v>#N/A</c:v>
                </c:pt>
                <c:pt idx="17514" formatCode="0.00">
                  <c:v>#N/A</c:v>
                </c:pt>
                <c:pt idx="17515" formatCode="0.00">
                  <c:v>#N/A</c:v>
                </c:pt>
                <c:pt idx="17516" formatCode="0.00">
                  <c:v>#N/A</c:v>
                </c:pt>
                <c:pt idx="17517" formatCode="0.00">
                  <c:v>#N/A</c:v>
                </c:pt>
                <c:pt idx="17518" formatCode="0.00">
                  <c:v>#N/A</c:v>
                </c:pt>
                <c:pt idx="17519" formatCode="0.00">
                  <c:v>#N/A</c:v>
                </c:pt>
                <c:pt idx="17520" formatCode="0.00">
                  <c:v>#N/A</c:v>
                </c:pt>
                <c:pt idx="17521" formatCode="0.00">
                  <c:v>#N/A</c:v>
                </c:pt>
                <c:pt idx="17522" formatCode="0.00">
                  <c:v>#N/A</c:v>
                </c:pt>
                <c:pt idx="17523" formatCode="0.00">
                  <c:v>#N/A</c:v>
                </c:pt>
                <c:pt idx="17524" formatCode="0.00">
                  <c:v>#N/A</c:v>
                </c:pt>
                <c:pt idx="17525" formatCode="0.00">
                  <c:v>#N/A</c:v>
                </c:pt>
                <c:pt idx="17526" formatCode="0.00">
                  <c:v>#N/A</c:v>
                </c:pt>
                <c:pt idx="17527" formatCode="0.00">
                  <c:v>#N/A</c:v>
                </c:pt>
                <c:pt idx="17528" formatCode="0.00">
                  <c:v>#N/A</c:v>
                </c:pt>
                <c:pt idx="17529" formatCode="0.00">
                  <c:v>#N/A</c:v>
                </c:pt>
                <c:pt idx="17530" formatCode="0.00">
                  <c:v>#N/A</c:v>
                </c:pt>
                <c:pt idx="17531" formatCode="0.00">
                  <c:v>#N/A</c:v>
                </c:pt>
                <c:pt idx="17532" formatCode="0.00">
                  <c:v>#N/A</c:v>
                </c:pt>
                <c:pt idx="17533" formatCode="0.00">
                  <c:v>#N/A</c:v>
                </c:pt>
                <c:pt idx="17534" formatCode="0.00">
                  <c:v>#N/A</c:v>
                </c:pt>
                <c:pt idx="17535" formatCode="0.00">
                  <c:v>#N/A</c:v>
                </c:pt>
                <c:pt idx="17536" formatCode="0.00">
                  <c:v>#N/A</c:v>
                </c:pt>
                <c:pt idx="17537" formatCode="0.00">
                  <c:v>#N/A</c:v>
                </c:pt>
                <c:pt idx="17538" formatCode="0.00">
                  <c:v>#N/A</c:v>
                </c:pt>
                <c:pt idx="17539" formatCode="0.00">
                  <c:v>#N/A</c:v>
                </c:pt>
                <c:pt idx="17540" formatCode="0.00">
                  <c:v>#N/A</c:v>
                </c:pt>
                <c:pt idx="17541" formatCode="0.00">
                  <c:v>#N/A</c:v>
                </c:pt>
                <c:pt idx="17542" formatCode="0.00">
                  <c:v>#N/A</c:v>
                </c:pt>
                <c:pt idx="17543" formatCode="0.00">
                  <c:v>#N/A</c:v>
                </c:pt>
                <c:pt idx="17544" formatCode="0.00">
                  <c:v>#N/A</c:v>
                </c:pt>
                <c:pt idx="17545" formatCode="0.00">
                  <c:v>#N/A</c:v>
                </c:pt>
                <c:pt idx="17546" formatCode="0.00">
                  <c:v>#N/A</c:v>
                </c:pt>
                <c:pt idx="17547" formatCode="0.00">
                  <c:v>#N/A</c:v>
                </c:pt>
                <c:pt idx="17548" formatCode="0.00">
                  <c:v>#N/A</c:v>
                </c:pt>
                <c:pt idx="17549" formatCode="0.00">
                  <c:v>#N/A</c:v>
                </c:pt>
                <c:pt idx="17550" formatCode="0.00">
                  <c:v>#N/A</c:v>
                </c:pt>
                <c:pt idx="17551" formatCode="0.00">
                  <c:v>#N/A</c:v>
                </c:pt>
                <c:pt idx="17552" formatCode="0.00">
                  <c:v>#N/A</c:v>
                </c:pt>
                <c:pt idx="17553" formatCode="0.00">
                  <c:v>#N/A</c:v>
                </c:pt>
                <c:pt idx="17554" formatCode="0.00">
                  <c:v>#N/A</c:v>
                </c:pt>
                <c:pt idx="17555" formatCode="0.00">
                  <c:v>#N/A</c:v>
                </c:pt>
                <c:pt idx="17556" formatCode="0.00">
                  <c:v>#N/A</c:v>
                </c:pt>
                <c:pt idx="17557" formatCode="0.00">
                  <c:v>#N/A</c:v>
                </c:pt>
                <c:pt idx="17558" formatCode="0.00">
                  <c:v>#N/A</c:v>
                </c:pt>
                <c:pt idx="17559" formatCode="0.00">
                  <c:v>#N/A</c:v>
                </c:pt>
                <c:pt idx="17560" formatCode="0.00">
                  <c:v>#N/A</c:v>
                </c:pt>
                <c:pt idx="17561" formatCode="0.00">
                  <c:v>#N/A</c:v>
                </c:pt>
                <c:pt idx="17562" formatCode="0.00">
                  <c:v>#N/A</c:v>
                </c:pt>
                <c:pt idx="17563" formatCode="0.00">
                  <c:v>#N/A</c:v>
                </c:pt>
                <c:pt idx="17564" formatCode="0.00">
                  <c:v>#N/A</c:v>
                </c:pt>
                <c:pt idx="17565" formatCode="0.00">
                  <c:v>#N/A</c:v>
                </c:pt>
                <c:pt idx="17566" formatCode="0.00">
                  <c:v>#N/A</c:v>
                </c:pt>
                <c:pt idx="17567" formatCode="0.00">
                  <c:v>#N/A</c:v>
                </c:pt>
                <c:pt idx="17568" formatCode="0.00">
                  <c:v>#N/A</c:v>
                </c:pt>
                <c:pt idx="17569" formatCode="0.00">
                  <c:v>#N/A</c:v>
                </c:pt>
                <c:pt idx="17570" formatCode="0.00">
                  <c:v>#N/A</c:v>
                </c:pt>
                <c:pt idx="17571" formatCode="0.00">
                  <c:v>#N/A</c:v>
                </c:pt>
                <c:pt idx="17572" formatCode="0.00">
                  <c:v>#N/A</c:v>
                </c:pt>
                <c:pt idx="17573" formatCode="0.00">
                  <c:v>#N/A</c:v>
                </c:pt>
                <c:pt idx="17574" formatCode="0.00">
                  <c:v>#N/A</c:v>
                </c:pt>
                <c:pt idx="17575" formatCode="0.00">
                  <c:v>#N/A</c:v>
                </c:pt>
                <c:pt idx="17576" formatCode="0.00">
                  <c:v>#N/A</c:v>
                </c:pt>
                <c:pt idx="17577" formatCode="0.00">
                  <c:v>#N/A</c:v>
                </c:pt>
                <c:pt idx="17578" formatCode="0.00">
                  <c:v>#N/A</c:v>
                </c:pt>
                <c:pt idx="17579" formatCode="0.00">
                  <c:v>#N/A</c:v>
                </c:pt>
                <c:pt idx="17580" formatCode="0.00">
                  <c:v>#N/A</c:v>
                </c:pt>
                <c:pt idx="17581" formatCode="0.00">
                  <c:v>#N/A</c:v>
                </c:pt>
                <c:pt idx="17582" formatCode="0.00">
                  <c:v>#N/A</c:v>
                </c:pt>
                <c:pt idx="17583" formatCode="0.00">
                  <c:v>#N/A</c:v>
                </c:pt>
                <c:pt idx="17584" formatCode="0.00">
                  <c:v>#N/A</c:v>
                </c:pt>
                <c:pt idx="17585" formatCode="0.00">
                  <c:v>#N/A</c:v>
                </c:pt>
                <c:pt idx="17586" formatCode="0.00">
                  <c:v>#N/A</c:v>
                </c:pt>
                <c:pt idx="17587" formatCode="0.00">
                  <c:v>#N/A</c:v>
                </c:pt>
                <c:pt idx="17588" formatCode="0.00">
                  <c:v>#N/A</c:v>
                </c:pt>
                <c:pt idx="17589" formatCode="0.00">
                  <c:v>#N/A</c:v>
                </c:pt>
                <c:pt idx="17590" formatCode="0.00">
                  <c:v>#N/A</c:v>
                </c:pt>
                <c:pt idx="17591" formatCode="0.00">
                  <c:v>#N/A</c:v>
                </c:pt>
                <c:pt idx="17592" formatCode="0.00">
                  <c:v>#N/A</c:v>
                </c:pt>
                <c:pt idx="17593" formatCode="0.00">
                  <c:v>#N/A</c:v>
                </c:pt>
                <c:pt idx="17594" formatCode="0.00">
                  <c:v>#N/A</c:v>
                </c:pt>
                <c:pt idx="17595" formatCode="0.00">
                  <c:v>#N/A</c:v>
                </c:pt>
                <c:pt idx="17596" formatCode="0.00">
                  <c:v>#N/A</c:v>
                </c:pt>
                <c:pt idx="17597" formatCode="0.00">
                  <c:v>#N/A</c:v>
                </c:pt>
                <c:pt idx="17598" formatCode="0.00">
                  <c:v>#N/A</c:v>
                </c:pt>
                <c:pt idx="17599" formatCode="0.00">
                  <c:v>#N/A</c:v>
                </c:pt>
                <c:pt idx="17600" formatCode="0.00">
                  <c:v>#N/A</c:v>
                </c:pt>
                <c:pt idx="17601" formatCode="0.00">
                  <c:v>#N/A</c:v>
                </c:pt>
                <c:pt idx="17602" formatCode="0.00">
                  <c:v>#N/A</c:v>
                </c:pt>
                <c:pt idx="17603" formatCode="0.00">
                  <c:v>#N/A</c:v>
                </c:pt>
                <c:pt idx="17604" formatCode="0.00">
                  <c:v>#N/A</c:v>
                </c:pt>
                <c:pt idx="17605" formatCode="0.00">
                  <c:v>#N/A</c:v>
                </c:pt>
                <c:pt idx="17606" formatCode="0.00">
                  <c:v>#N/A</c:v>
                </c:pt>
                <c:pt idx="17607" formatCode="0.00">
                  <c:v>#N/A</c:v>
                </c:pt>
                <c:pt idx="17608" formatCode="0.00">
                  <c:v>#N/A</c:v>
                </c:pt>
                <c:pt idx="17609" formatCode="0.00">
                  <c:v>#N/A</c:v>
                </c:pt>
                <c:pt idx="17610" formatCode="0.00">
                  <c:v>#N/A</c:v>
                </c:pt>
                <c:pt idx="17611" formatCode="0.00">
                  <c:v>#N/A</c:v>
                </c:pt>
                <c:pt idx="17612" formatCode="0.00">
                  <c:v>#N/A</c:v>
                </c:pt>
                <c:pt idx="17613" formatCode="0.00">
                  <c:v>#N/A</c:v>
                </c:pt>
                <c:pt idx="17614" formatCode="0.00">
                  <c:v>#N/A</c:v>
                </c:pt>
                <c:pt idx="17615" formatCode="0.00">
                  <c:v>#N/A</c:v>
                </c:pt>
                <c:pt idx="17616" formatCode="0.00">
                  <c:v>#N/A</c:v>
                </c:pt>
                <c:pt idx="17617" formatCode="0.00">
                  <c:v>#N/A</c:v>
                </c:pt>
                <c:pt idx="17618" formatCode="0.00">
                  <c:v>#N/A</c:v>
                </c:pt>
                <c:pt idx="17619" formatCode="0.00">
                  <c:v>#N/A</c:v>
                </c:pt>
                <c:pt idx="17620" formatCode="0.00">
                  <c:v>#N/A</c:v>
                </c:pt>
                <c:pt idx="17621" formatCode="0.00">
                  <c:v>#N/A</c:v>
                </c:pt>
                <c:pt idx="17622" formatCode="0.00">
                  <c:v>#N/A</c:v>
                </c:pt>
                <c:pt idx="17623" formatCode="0.00">
                  <c:v>#N/A</c:v>
                </c:pt>
                <c:pt idx="17624" formatCode="0.00">
                  <c:v>#N/A</c:v>
                </c:pt>
                <c:pt idx="17625" formatCode="0.00">
                  <c:v>#N/A</c:v>
                </c:pt>
                <c:pt idx="17626" formatCode="0.00">
                  <c:v>#N/A</c:v>
                </c:pt>
                <c:pt idx="17627" formatCode="0.00">
                  <c:v>#N/A</c:v>
                </c:pt>
                <c:pt idx="17628" formatCode="0.00">
                  <c:v>#N/A</c:v>
                </c:pt>
                <c:pt idx="17629" formatCode="0.00">
                  <c:v>#N/A</c:v>
                </c:pt>
                <c:pt idx="17630" formatCode="0.00">
                  <c:v>#N/A</c:v>
                </c:pt>
                <c:pt idx="17631" formatCode="0.00">
                  <c:v>#N/A</c:v>
                </c:pt>
                <c:pt idx="17632" formatCode="0.00">
                  <c:v>#N/A</c:v>
                </c:pt>
                <c:pt idx="17633" formatCode="0.00">
                  <c:v>#N/A</c:v>
                </c:pt>
                <c:pt idx="17634" formatCode="0.00">
                  <c:v>#N/A</c:v>
                </c:pt>
                <c:pt idx="17635" formatCode="0.00">
                  <c:v>#N/A</c:v>
                </c:pt>
                <c:pt idx="17636" formatCode="0.00">
                  <c:v>#N/A</c:v>
                </c:pt>
                <c:pt idx="17637" formatCode="0.00">
                  <c:v>#N/A</c:v>
                </c:pt>
                <c:pt idx="17638" formatCode="0.00">
                  <c:v>#N/A</c:v>
                </c:pt>
                <c:pt idx="17639" formatCode="0.00">
                  <c:v>#N/A</c:v>
                </c:pt>
                <c:pt idx="17640" formatCode="0.00">
                  <c:v>#N/A</c:v>
                </c:pt>
                <c:pt idx="17641" formatCode="0.00">
                  <c:v>#N/A</c:v>
                </c:pt>
                <c:pt idx="17642" formatCode="0.00">
                  <c:v>#N/A</c:v>
                </c:pt>
                <c:pt idx="17643" formatCode="0.00">
                  <c:v>#N/A</c:v>
                </c:pt>
                <c:pt idx="17644" formatCode="0.00">
                  <c:v>#N/A</c:v>
                </c:pt>
                <c:pt idx="17645" formatCode="0.00">
                  <c:v>#N/A</c:v>
                </c:pt>
                <c:pt idx="17646" formatCode="0.00">
                  <c:v>#N/A</c:v>
                </c:pt>
                <c:pt idx="17647" formatCode="0.00">
                  <c:v>#N/A</c:v>
                </c:pt>
                <c:pt idx="17648" formatCode="0.00">
                  <c:v>#N/A</c:v>
                </c:pt>
                <c:pt idx="17649" formatCode="0.00">
                  <c:v>#N/A</c:v>
                </c:pt>
                <c:pt idx="17650" formatCode="0.00">
                  <c:v>#N/A</c:v>
                </c:pt>
                <c:pt idx="17651" formatCode="0.00">
                  <c:v>#N/A</c:v>
                </c:pt>
                <c:pt idx="17652" formatCode="0.00">
                  <c:v>#N/A</c:v>
                </c:pt>
                <c:pt idx="17653" formatCode="0.00">
                  <c:v>#N/A</c:v>
                </c:pt>
                <c:pt idx="17654" formatCode="0.00">
                  <c:v>#N/A</c:v>
                </c:pt>
                <c:pt idx="17655" formatCode="0.00">
                  <c:v>#N/A</c:v>
                </c:pt>
                <c:pt idx="17656" formatCode="0.00">
                  <c:v>#N/A</c:v>
                </c:pt>
                <c:pt idx="17657" formatCode="0.00">
                  <c:v>#N/A</c:v>
                </c:pt>
                <c:pt idx="17658" formatCode="0.00">
                  <c:v>#N/A</c:v>
                </c:pt>
                <c:pt idx="17659" formatCode="0.00">
                  <c:v>#N/A</c:v>
                </c:pt>
                <c:pt idx="17660" formatCode="0.00">
                  <c:v>#N/A</c:v>
                </c:pt>
                <c:pt idx="17661" formatCode="0.00">
                  <c:v>#N/A</c:v>
                </c:pt>
                <c:pt idx="17662" formatCode="0.00">
                  <c:v>#N/A</c:v>
                </c:pt>
                <c:pt idx="17663" formatCode="0.00">
                  <c:v>#N/A</c:v>
                </c:pt>
                <c:pt idx="17664" formatCode="0.00">
                  <c:v>#N/A</c:v>
                </c:pt>
                <c:pt idx="17665" formatCode="0.00">
                  <c:v>#N/A</c:v>
                </c:pt>
                <c:pt idx="17666" formatCode="0.00">
                  <c:v>#N/A</c:v>
                </c:pt>
                <c:pt idx="17667" formatCode="0.00">
                  <c:v>#N/A</c:v>
                </c:pt>
                <c:pt idx="17668" formatCode="0.00">
                  <c:v>#N/A</c:v>
                </c:pt>
                <c:pt idx="17669" formatCode="0.00">
                  <c:v>#N/A</c:v>
                </c:pt>
                <c:pt idx="17670" formatCode="0.00">
                  <c:v>#N/A</c:v>
                </c:pt>
                <c:pt idx="17671" formatCode="0.00">
                  <c:v>#N/A</c:v>
                </c:pt>
                <c:pt idx="17672" formatCode="0.00">
                  <c:v>#N/A</c:v>
                </c:pt>
                <c:pt idx="17673" formatCode="0.00">
                  <c:v>#N/A</c:v>
                </c:pt>
                <c:pt idx="17674" formatCode="0.00">
                  <c:v>#N/A</c:v>
                </c:pt>
                <c:pt idx="17675" formatCode="0.00">
                  <c:v>#N/A</c:v>
                </c:pt>
                <c:pt idx="17676" formatCode="0.00">
                  <c:v>#N/A</c:v>
                </c:pt>
                <c:pt idx="17677" formatCode="0.00">
                  <c:v>#N/A</c:v>
                </c:pt>
                <c:pt idx="17678" formatCode="0.00">
                  <c:v>#N/A</c:v>
                </c:pt>
                <c:pt idx="17679" formatCode="0.00">
                  <c:v>#N/A</c:v>
                </c:pt>
                <c:pt idx="17680" formatCode="0.00">
                  <c:v>#N/A</c:v>
                </c:pt>
                <c:pt idx="17681" formatCode="0.00">
                  <c:v>#N/A</c:v>
                </c:pt>
                <c:pt idx="17682" formatCode="0.00">
                  <c:v>#N/A</c:v>
                </c:pt>
                <c:pt idx="17683" formatCode="0.00">
                  <c:v>#N/A</c:v>
                </c:pt>
                <c:pt idx="17684" formatCode="0.00">
                  <c:v>#N/A</c:v>
                </c:pt>
                <c:pt idx="17685" formatCode="0.00">
                  <c:v>#N/A</c:v>
                </c:pt>
                <c:pt idx="17686" formatCode="0.00">
                  <c:v>#N/A</c:v>
                </c:pt>
                <c:pt idx="17687" formatCode="0.00">
                  <c:v>#N/A</c:v>
                </c:pt>
                <c:pt idx="17688" formatCode="0.00">
                  <c:v>#N/A</c:v>
                </c:pt>
                <c:pt idx="17689" formatCode="0.00">
                  <c:v>#N/A</c:v>
                </c:pt>
                <c:pt idx="17690" formatCode="0.00">
                  <c:v>#N/A</c:v>
                </c:pt>
                <c:pt idx="17691" formatCode="0.00">
                  <c:v>#N/A</c:v>
                </c:pt>
                <c:pt idx="17692" formatCode="0.00">
                  <c:v>#N/A</c:v>
                </c:pt>
                <c:pt idx="17693" formatCode="0.00">
                  <c:v>#N/A</c:v>
                </c:pt>
                <c:pt idx="17694" formatCode="0.00">
                  <c:v>#N/A</c:v>
                </c:pt>
                <c:pt idx="17695" formatCode="0.00">
                  <c:v>#N/A</c:v>
                </c:pt>
                <c:pt idx="17696" formatCode="0.00">
                  <c:v>#N/A</c:v>
                </c:pt>
                <c:pt idx="17697" formatCode="0.00">
                  <c:v>#N/A</c:v>
                </c:pt>
                <c:pt idx="17698" formatCode="0.00">
                  <c:v>#N/A</c:v>
                </c:pt>
                <c:pt idx="17699" formatCode="0.00">
                  <c:v>#N/A</c:v>
                </c:pt>
                <c:pt idx="17700" formatCode="0.00">
                  <c:v>#N/A</c:v>
                </c:pt>
                <c:pt idx="17701" formatCode="0.00">
                  <c:v>#N/A</c:v>
                </c:pt>
                <c:pt idx="17702" formatCode="0.00">
                  <c:v>#N/A</c:v>
                </c:pt>
                <c:pt idx="17703" formatCode="0.00">
                  <c:v>#N/A</c:v>
                </c:pt>
                <c:pt idx="17704" formatCode="0.00">
                  <c:v>#N/A</c:v>
                </c:pt>
                <c:pt idx="17705" formatCode="0.00">
                  <c:v>#N/A</c:v>
                </c:pt>
                <c:pt idx="17706" formatCode="0.00">
                  <c:v>#N/A</c:v>
                </c:pt>
                <c:pt idx="17707" formatCode="0.00">
                  <c:v>#N/A</c:v>
                </c:pt>
                <c:pt idx="17708" formatCode="0.00">
                  <c:v>#N/A</c:v>
                </c:pt>
                <c:pt idx="17709" formatCode="0.00">
                  <c:v>#N/A</c:v>
                </c:pt>
                <c:pt idx="17710" formatCode="0.00">
                  <c:v>#N/A</c:v>
                </c:pt>
                <c:pt idx="17711" formatCode="0.00">
                  <c:v>#N/A</c:v>
                </c:pt>
                <c:pt idx="17712" formatCode="0.00">
                  <c:v>#N/A</c:v>
                </c:pt>
                <c:pt idx="17713" formatCode="0.00">
                  <c:v>#N/A</c:v>
                </c:pt>
                <c:pt idx="17714" formatCode="0.00">
                  <c:v>#N/A</c:v>
                </c:pt>
                <c:pt idx="17715" formatCode="0.00">
                  <c:v>#N/A</c:v>
                </c:pt>
                <c:pt idx="17716" formatCode="0.00">
                  <c:v>#N/A</c:v>
                </c:pt>
                <c:pt idx="17717" formatCode="0.00">
                  <c:v>#N/A</c:v>
                </c:pt>
                <c:pt idx="17718" formatCode="0.00">
                  <c:v>#N/A</c:v>
                </c:pt>
                <c:pt idx="17719" formatCode="0.00">
                  <c:v>#N/A</c:v>
                </c:pt>
                <c:pt idx="17720" formatCode="0.00">
                  <c:v>#N/A</c:v>
                </c:pt>
                <c:pt idx="17721" formatCode="0.00">
                  <c:v>#N/A</c:v>
                </c:pt>
                <c:pt idx="17722" formatCode="0.00">
                  <c:v>#N/A</c:v>
                </c:pt>
                <c:pt idx="17723" formatCode="0.00">
                  <c:v>#N/A</c:v>
                </c:pt>
                <c:pt idx="17724" formatCode="0.00">
                  <c:v>#N/A</c:v>
                </c:pt>
                <c:pt idx="17725" formatCode="0.00">
                  <c:v>#N/A</c:v>
                </c:pt>
                <c:pt idx="17726" formatCode="0.00">
                  <c:v>#N/A</c:v>
                </c:pt>
                <c:pt idx="17727" formatCode="0.00">
                  <c:v>#N/A</c:v>
                </c:pt>
                <c:pt idx="17728" formatCode="0.00">
                  <c:v>#N/A</c:v>
                </c:pt>
                <c:pt idx="17729" formatCode="0.00">
                  <c:v>#N/A</c:v>
                </c:pt>
                <c:pt idx="17730" formatCode="0.00">
                  <c:v>#N/A</c:v>
                </c:pt>
                <c:pt idx="17731" formatCode="0.00">
                  <c:v>#N/A</c:v>
                </c:pt>
                <c:pt idx="17732" formatCode="0.00">
                  <c:v>#N/A</c:v>
                </c:pt>
                <c:pt idx="17733" formatCode="0.00">
                  <c:v>#N/A</c:v>
                </c:pt>
                <c:pt idx="17734" formatCode="0.00">
                  <c:v>#N/A</c:v>
                </c:pt>
                <c:pt idx="17735" formatCode="0.00">
                  <c:v>#N/A</c:v>
                </c:pt>
                <c:pt idx="17736" formatCode="0.00">
                  <c:v>#N/A</c:v>
                </c:pt>
                <c:pt idx="17737" formatCode="0.00">
                  <c:v>#N/A</c:v>
                </c:pt>
                <c:pt idx="17738" formatCode="0.00">
                  <c:v>#N/A</c:v>
                </c:pt>
                <c:pt idx="17739" formatCode="0.00">
                  <c:v>#N/A</c:v>
                </c:pt>
                <c:pt idx="17740" formatCode="0.00">
                  <c:v>#N/A</c:v>
                </c:pt>
                <c:pt idx="17741" formatCode="0.00">
                  <c:v>#N/A</c:v>
                </c:pt>
                <c:pt idx="17742" formatCode="0.00">
                  <c:v>#N/A</c:v>
                </c:pt>
                <c:pt idx="17743" formatCode="0.00">
                  <c:v>#N/A</c:v>
                </c:pt>
                <c:pt idx="17744" formatCode="0.00">
                  <c:v>#N/A</c:v>
                </c:pt>
                <c:pt idx="17745" formatCode="0.00">
                  <c:v>#N/A</c:v>
                </c:pt>
                <c:pt idx="17746" formatCode="0.00">
                  <c:v>#N/A</c:v>
                </c:pt>
                <c:pt idx="17747" formatCode="0.00">
                  <c:v>#N/A</c:v>
                </c:pt>
                <c:pt idx="17748" formatCode="0.00">
                  <c:v>#N/A</c:v>
                </c:pt>
                <c:pt idx="17749" formatCode="0.00">
                  <c:v>#N/A</c:v>
                </c:pt>
                <c:pt idx="17750" formatCode="0.00">
                  <c:v>#N/A</c:v>
                </c:pt>
                <c:pt idx="17751" formatCode="0.00">
                  <c:v>#N/A</c:v>
                </c:pt>
                <c:pt idx="17752" formatCode="0.00">
                  <c:v>#N/A</c:v>
                </c:pt>
                <c:pt idx="17753" formatCode="0.00">
                  <c:v>#N/A</c:v>
                </c:pt>
                <c:pt idx="17754" formatCode="0.00">
                  <c:v>#N/A</c:v>
                </c:pt>
                <c:pt idx="17755" formatCode="0.00">
                  <c:v>#N/A</c:v>
                </c:pt>
                <c:pt idx="17756" formatCode="0.00">
                  <c:v>#N/A</c:v>
                </c:pt>
                <c:pt idx="17757" formatCode="0.00">
                  <c:v>#N/A</c:v>
                </c:pt>
                <c:pt idx="17758" formatCode="0.00">
                  <c:v>#N/A</c:v>
                </c:pt>
                <c:pt idx="17759" formatCode="0.00">
                  <c:v>#N/A</c:v>
                </c:pt>
                <c:pt idx="17760" formatCode="0.00">
                  <c:v>#N/A</c:v>
                </c:pt>
                <c:pt idx="17761" formatCode="0.00">
                  <c:v>#N/A</c:v>
                </c:pt>
                <c:pt idx="17762" formatCode="0.00">
                  <c:v>#N/A</c:v>
                </c:pt>
                <c:pt idx="17763" formatCode="0.00">
                  <c:v>#N/A</c:v>
                </c:pt>
                <c:pt idx="17764" formatCode="0.00">
                  <c:v>#N/A</c:v>
                </c:pt>
                <c:pt idx="17765" formatCode="0.00">
                  <c:v>#N/A</c:v>
                </c:pt>
                <c:pt idx="17766" formatCode="0.00">
                  <c:v>#N/A</c:v>
                </c:pt>
                <c:pt idx="17767" formatCode="0.00">
                  <c:v>#N/A</c:v>
                </c:pt>
                <c:pt idx="17768" formatCode="0.00">
                  <c:v>#N/A</c:v>
                </c:pt>
                <c:pt idx="17769" formatCode="0.00">
                  <c:v>#N/A</c:v>
                </c:pt>
                <c:pt idx="17770" formatCode="0.00">
                  <c:v>#N/A</c:v>
                </c:pt>
                <c:pt idx="17771" formatCode="0.00">
                  <c:v>#N/A</c:v>
                </c:pt>
                <c:pt idx="17772" formatCode="0.00">
                  <c:v>#N/A</c:v>
                </c:pt>
                <c:pt idx="17773" formatCode="0.00">
                  <c:v>#N/A</c:v>
                </c:pt>
                <c:pt idx="17774" formatCode="0.00">
                  <c:v>#N/A</c:v>
                </c:pt>
                <c:pt idx="17775" formatCode="0.00">
                  <c:v>#N/A</c:v>
                </c:pt>
                <c:pt idx="17776" formatCode="0.00">
                  <c:v>#N/A</c:v>
                </c:pt>
                <c:pt idx="17777" formatCode="0.00">
                  <c:v>#N/A</c:v>
                </c:pt>
                <c:pt idx="17778" formatCode="0.00">
                  <c:v>#N/A</c:v>
                </c:pt>
                <c:pt idx="17779" formatCode="0.00">
                  <c:v>#N/A</c:v>
                </c:pt>
                <c:pt idx="17780" formatCode="0.00">
                  <c:v>#N/A</c:v>
                </c:pt>
                <c:pt idx="17781" formatCode="0.00">
                  <c:v>#N/A</c:v>
                </c:pt>
                <c:pt idx="17782" formatCode="0.00">
                  <c:v>#N/A</c:v>
                </c:pt>
                <c:pt idx="17783" formatCode="0.00">
                  <c:v>#N/A</c:v>
                </c:pt>
                <c:pt idx="17784" formatCode="0.00">
                  <c:v>#N/A</c:v>
                </c:pt>
                <c:pt idx="17785" formatCode="0.00">
                  <c:v>#N/A</c:v>
                </c:pt>
                <c:pt idx="17786" formatCode="0.00">
                  <c:v>#N/A</c:v>
                </c:pt>
                <c:pt idx="17787" formatCode="0.00">
                  <c:v>#N/A</c:v>
                </c:pt>
                <c:pt idx="17788" formatCode="0.00">
                  <c:v>#N/A</c:v>
                </c:pt>
                <c:pt idx="17789" formatCode="0.00">
                  <c:v>#N/A</c:v>
                </c:pt>
                <c:pt idx="17790" formatCode="0.00">
                  <c:v>#N/A</c:v>
                </c:pt>
                <c:pt idx="17791" formatCode="0.00">
                  <c:v>#N/A</c:v>
                </c:pt>
                <c:pt idx="17792" formatCode="0.00">
                  <c:v>#N/A</c:v>
                </c:pt>
                <c:pt idx="17793" formatCode="0.00">
                  <c:v>#N/A</c:v>
                </c:pt>
                <c:pt idx="17794" formatCode="0.00">
                  <c:v>#N/A</c:v>
                </c:pt>
                <c:pt idx="17795" formatCode="0.00">
                  <c:v>#N/A</c:v>
                </c:pt>
                <c:pt idx="17796" formatCode="0.00">
                  <c:v>#N/A</c:v>
                </c:pt>
                <c:pt idx="17797" formatCode="0.00">
                  <c:v>#N/A</c:v>
                </c:pt>
                <c:pt idx="17798" formatCode="0.00">
                  <c:v>#N/A</c:v>
                </c:pt>
                <c:pt idx="17799" formatCode="0.00">
                  <c:v>#N/A</c:v>
                </c:pt>
                <c:pt idx="17800" formatCode="0.00">
                  <c:v>#N/A</c:v>
                </c:pt>
                <c:pt idx="17801" formatCode="0.00">
                  <c:v>#N/A</c:v>
                </c:pt>
                <c:pt idx="17802" formatCode="0.00">
                  <c:v>#N/A</c:v>
                </c:pt>
                <c:pt idx="17803" formatCode="0.00">
                  <c:v>#N/A</c:v>
                </c:pt>
                <c:pt idx="17804" formatCode="0.00">
                  <c:v>#N/A</c:v>
                </c:pt>
                <c:pt idx="17805" formatCode="0.00">
                  <c:v>#N/A</c:v>
                </c:pt>
                <c:pt idx="17806" formatCode="0.00">
                  <c:v>#N/A</c:v>
                </c:pt>
                <c:pt idx="17807" formatCode="0.00">
                  <c:v>#N/A</c:v>
                </c:pt>
                <c:pt idx="17808" formatCode="0.00">
                  <c:v>#N/A</c:v>
                </c:pt>
                <c:pt idx="17809" formatCode="0.00">
                  <c:v>#N/A</c:v>
                </c:pt>
                <c:pt idx="17810" formatCode="0.00">
                  <c:v>#N/A</c:v>
                </c:pt>
                <c:pt idx="17811" formatCode="0.00">
                  <c:v>#N/A</c:v>
                </c:pt>
                <c:pt idx="17812" formatCode="0.00">
                  <c:v>#N/A</c:v>
                </c:pt>
                <c:pt idx="17813" formatCode="0.00">
                  <c:v>#N/A</c:v>
                </c:pt>
                <c:pt idx="17814" formatCode="0.00">
                  <c:v>#N/A</c:v>
                </c:pt>
                <c:pt idx="17815" formatCode="0.00">
                  <c:v>#N/A</c:v>
                </c:pt>
                <c:pt idx="17816" formatCode="0.00">
                  <c:v>#N/A</c:v>
                </c:pt>
                <c:pt idx="17817" formatCode="0.00">
                  <c:v>#N/A</c:v>
                </c:pt>
                <c:pt idx="17818" formatCode="0.00">
                  <c:v>#N/A</c:v>
                </c:pt>
                <c:pt idx="17819" formatCode="0.00">
                  <c:v>#N/A</c:v>
                </c:pt>
                <c:pt idx="17820" formatCode="0.00">
                  <c:v>#N/A</c:v>
                </c:pt>
                <c:pt idx="17821" formatCode="0.00">
                  <c:v>#N/A</c:v>
                </c:pt>
                <c:pt idx="17822" formatCode="0.00">
                  <c:v>#N/A</c:v>
                </c:pt>
                <c:pt idx="17823" formatCode="0.00">
                  <c:v>#N/A</c:v>
                </c:pt>
                <c:pt idx="17824" formatCode="0.00">
                  <c:v>#N/A</c:v>
                </c:pt>
                <c:pt idx="17825" formatCode="0.00">
                  <c:v>#N/A</c:v>
                </c:pt>
                <c:pt idx="17826" formatCode="0.00">
                  <c:v>#N/A</c:v>
                </c:pt>
                <c:pt idx="17827" formatCode="0.00">
                  <c:v>#N/A</c:v>
                </c:pt>
                <c:pt idx="17828" formatCode="0.00">
                  <c:v>#N/A</c:v>
                </c:pt>
                <c:pt idx="17829" formatCode="0.00">
                  <c:v>#N/A</c:v>
                </c:pt>
                <c:pt idx="17830" formatCode="0.00">
                  <c:v>#N/A</c:v>
                </c:pt>
                <c:pt idx="17831" formatCode="0.00">
                  <c:v>#N/A</c:v>
                </c:pt>
                <c:pt idx="17832" formatCode="0.00">
                  <c:v>#N/A</c:v>
                </c:pt>
                <c:pt idx="17833" formatCode="0.00">
                  <c:v>#N/A</c:v>
                </c:pt>
                <c:pt idx="17834" formatCode="0.00">
                  <c:v>#N/A</c:v>
                </c:pt>
                <c:pt idx="17835" formatCode="0.00">
                  <c:v>#N/A</c:v>
                </c:pt>
                <c:pt idx="17836" formatCode="0.00">
                  <c:v>#N/A</c:v>
                </c:pt>
                <c:pt idx="17837" formatCode="0.00">
                  <c:v>#N/A</c:v>
                </c:pt>
                <c:pt idx="17838" formatCode="0.00">
                  <c:v>#N/A</c:v>
                </c:pt>
                <c:pt idx="17839" formatCode="0.00">
                  <c:v>#N/A</c:v>
                </c:pt>
                <c:pt idx="17840" formatCode="0.00">
                  <c:v>#N/A</c:v>
                </c:pt>
                <c:pt idx="17841" formatCode="0.00">
                  <c:v>#N/A</c:v>
                </c:pt>
                <c:pt idx="17842" formatCode="0.00">
                  <c:v>#N/A</c:v>
                </c:pt>
                <c:pt idx="17843" formatCode="0.00">
                  <c:v>#N/A</c:v>
                </c:pt>
                <c:pt idx="17844" formatCode="0.00">
                  <c:v>#N/A</c:v>
                </c:pt>
                <c:pt idx="17845" formatCode="0.00">
                  <c:v>#N/A</c:v>
                </c:pt>
                <c:pt idx="17846" formatCode="0.00">
                  <c:v>#N/A</c:v>
                </c:pt>
                <c:pt idx="17847" formatCode="0.00">
                  <c:v>#N/A</c:v>
                </c:pt>
                <c:pt idx="17848" formatCode="0.00">
                  <c:v>#N/A</c:v>
                </c:pt>
                <c:pt idx="17849" formatCode="0.00">
                  <c:v>#N/A</c:v>
                </c:pt>
                <c:pt idx="17850" formatCode="0.00">
                  <c:v>#N/A</c:v>
                </c:pt>
                <c:pt idx="17851" formatCode="0.00">
                  <c:v>#N/A</c:v>
                </c:pt>
                <c:pt idx="17852" formatCode="0.00">
                  <c:v>#N/A</c:v>
                </c:pt>
                <c:pt idx="17853" formatCode="0.00">
                  <c:v>#N/A</c:v>
                </c:pt>
                <c:pt idx="17854" formatCode="0.00">
                  <c:v>#N/A</c:v>
                </c:pt>
                <c:pt idx="17855" formatCode="0.00">
                  <c:v>#N/A</c:v>
                </c:pt>
                <c:pt idx="17856" formatCode="0.00">
                  <c:v>#N/A</c:v>
                </c:pt>
                <c:pt idx="17857" formatCode="0.00">
                  <c:v>#N/A</c:v>
                </c:pt>
                <c:pt idx="17858" formatCode="0.00">
                  <c:v>#N/A</c:v>
                </c:pt>
                <c:pt idx="17859" formatCode="0.00">
                  <c:v>#N/A</c:v>
                </c:pt>
                <c:pt idx="17860" formatCode="0.00">
                  <c:v>#N/A</c:v>
                </c:pt>
                <c:pt idx="17861" formatCode="0.00">
                  <c:v>#N/A</c:v>
                </c:pt>
                <c:pt idx="17862" formatCode="0.00">
                  <c:v>#N/A</c:v>
                </c:pt>
                <c:pt idx="17863" formatCode="0.00">
                  <c:v>#N/A</c:v>
                </c:pt>
                <c:pt idx="17864" formatCode="0.00">
                  <c:v>#N/A</c:v>
                </c:pt>
                <c:pt idx="17865" formatCode="0.00">
                  <c:v>#N/A</c:v>
                </c:pt>
                <c:pt idx="17866" formatCode="0.00">
                  <c:v>#N/A</c:v>
                </c:pt>
                <c:pt idx="17867" formatCode="0.00">
                  <c:v>#N/A</c:v>
                </c:pt>
                <c:pt idx="17868" formatCode="0.00">
                  <c:v>#N/A</c:v>
                </c:pt>
                <c:pt idx="17869" formatCode="0.00">
                  <c:v>#N/A</c:v>
                </c:pt>
                <c:pt idx="17870" formatCode="0.00">
                  <c:v>#N/A</c:v>
                </c:pt>
                <c:pt idx="17871" formatCode="0.00">
                  <c:v>#N/A</c:v>
                </c:pt>
                <c:pt idx="17872" formatCode="0.00">
                  <c:v>#N/A</c:v>
                </c:pt>
                <c:pt idx="17873" formatCode="0.00">
                  <c:v>#N/A</c:v>
                </c:pt>
                <c:pt idx="17874" formatCode="0.00">
                  <c:v>#N/A</c:v>
                </c:pt>
                <c:pt idx="17875" formatCode="0.00">
                  <c:v>#N/A</c:v>
                </c:pt>
                <c:pt idx="17876" formatCode="0.00">
                  <c:v>#N/A</c:v>
                </c:pt>
                <c:pt idx="17877" formatCode="0.00">
                  <c:v>#N/A</c:v>
                </c:pt>
                <c:pt idx="17878" formatCode="0.00">
                  <c:v>#N/A</c:v>
                </c:pt>
                <c:pt idx="17879" formatCode="0.00">
                  <c:v>#N/A</c:v>
                </c:pt>
                <c:pt idx="17880" formatCode="0.00">
                  <c:v>#N/A</c:v>
                </c:pt>
                <c:pt idx="17881" formatCode="0.00">
                  <c:v>#N/A</c:v>
                </c:pt>
                <c:pt idx="17882" formatCode="0.00">
                  <c:v>#N/A</c:v>
                </c:pt>
                <c:pt idx="17883" formatCode="0.00">
                  <c:v>#N/A</c:v>
                </c:pt>
                <c:pt idx="17884" formatCode="0.00">
                  <c:v>#N/A</c:v>
                </c:pt>
                <c:pt idx="17885" formatCode="0.00">
                  <c:v>#N/A</c:v>
                </c:pt>
                <c:pt idx="17886" formatCode="0.00">
                  <c:v>#N/A</c:v>
                </c:pt>
                <c:pt idx="17887" formatCode="0.00">
                  <c:v>#N/A</c:v>
                </c:pt>
                <c:pt idx="17888" formatCode="0.00">
                  <c:v>#N/A</c:v>
                </c:pt>
                <c:pt idx="17889" formatCode="0.00">
                  <c:v>#N/A</c:v>
                </c:pt>
                <c:pt idx="17890" formatCode="0.00">
                  <c:v>#N/A</c:v>
                </c:pt>
                <c:pt idx="17891" formatCode="0.00">
                  <c:v>#N/A</c:v>
                </c:pt>
                <c:pt idx="17892" formatCode="0.00">
                  <c:v>#N/A</c:v>
                </c:pt>
                <c:pt idx="17893" formatCode="0.00">
                  <c:v>#N/A</c:v>
                </c:pt>
                <c:pt idx="17894" formatCode="0.00">
                  <c:v>#N/A</c:v>
                </c:pt>
                <c:pt idx="17895" formatCode="0.00">
                  <c:v>#N/A</c:v>
                </c:pt>
                <c:pt idx="17896" formatCode="0.00">
                  <c:v>#N/A</c:v>
                </c:pt>
                <c:pt idx="17897" formatCode="0.00">
                  <c:v>#N/A</c:v>
                </c:pt>
                <c:pt idx="17898" formatCode="0.00">
                  <c:v>#N/A</c:v>
                </c:pt>
                <c:pt idx="17899" formatCode="0.00">
                  <c:v>#N/A</c:v>
                </c:pt>
                <c:pt idx="17900" formatCode="0.00">
                  <c:v>#N/A</c:v>
                </c:pt>
                <c:pt idx="17901" formatCode="0.00">
                  <c:v>#N/A</c:v>
                </c:pt>
                <c:pt idx="17902" formatCode="0.00">
                  <c:v>#N/A</c:v>
                </c:pt>
                <c:pt idx="17903" formatCode="0.00">
                  <c:v>#N/A</c:v>
                </c:pt>
                <c:pt idx="17904" formatCode="0.00">
                  <c:v>#N/A</c:v>
                </c:pt>
                <c:pt idx="17905" formatCode="0.00">
                  <c:v>#N/A</c:v>
                </c:pt>
                <c:pt idx="17906" formatCode="0.00">
                  <c:v>#N/A</c:v>
                </c:pt>
                <c:pt idx="17907" formatCode="0.00">
                  <c:v>#N/A</c:v>
                </c:pt>
                <c:pt idx="17908" formatCode="0.00">
                  <c:v>#N/A</c:v>
                </c:pt>
                <c:pt idx="17909" formatCode="0.00">
                  <c:v>#N/A</c:v>
                </c:pt>
                <c:pt idx="17910" formatCode="0.00">
                  <c:v>#N/A</c:v>
                </c:pt>
                <c:pt idx="17911" formatCode="0.00">
                  <c:v>#N/A</c:v>
                </c:pt>
                <c:pt idx="17912" formatCode="0.00">
                  <c:v>#N/A</c:v>
                </c:pt>
                <c:pt idx="17913" formatCode="0.00">
                  <c:v>#N/A</c:v>
                </c:pt>
                <c:pt idx="17914" formatCode="0.00">
                  <c:v>#N/A</c:v>
                </c:pt>
                <c:pt idx="17915" formatCode="0.00">
                  <c:v>#N/A</c:v>
                </c:pt>
                <c:pt idx="17916" formatCode="0.00">
                  <c:v>#N/A</c:v>
                </c:pt>
                <c:pt idx="17917" formatCode="0.00">
                  <c:v>#N/A</c:v>
                </c:pt>
                <c:pt idx="17918" formatCode="0.00">
                  <c:v>#N/A</c:v>
                </c:pt>
                <c:pt idx="17919" formatCode="0.00">
                  <c:v>#N/A</c:v>
                </c:pt>
                <c:pt idx="17920" formatCode="0.00">
                  <c:v>#N/A</c:v>
                </c:pt>
                <c:pt idx="17921" formatCode="0.00">
                  <c:v>#N/A</c:v>
                </c:pt>
                <c:pt idx="17922" formatCode="0.00">
                  <c:v>#N/A</c:v>
                </c:pt>
                <c:pt idx="17923" formatCode="0.00">
                  <c:v>#N/A</c:v>
                </c:pt>
                <c:pt idx="17924" formatCode="0.00">
                  <c:v>#N/A</c:v>
                </c:pt>
                <c:pt idx="17925" formatCode="0.00">
                  <c:v>#N/A</c:v>
                </c:pt>
                <c:pt idx="17926" formatCode="0.00">
                  <c:v>#N/A</c:v>
                </c:pt>
                <c:pt idx="17927" formatCode="0.00">
                  <c:v>#N/A</c:v>
                </c:pt>
                <c:pt idx="17928" formatCode="0.00">
                  <c:v>#N/A</c:v>
                </c:pt>
                <c:pt idx="17929" formatCode="0.00">
                  <c:v>#N/A</c:v>
                </c:pt>
                <c:pt idx="17930" formatCode="0.00">
                  <c:v>#N/A</c:v>
                </c:pt>
                <c:pt idx="17931" formatCode="0.00">
                  <c:v>#N/A</c:v>
                </c:pt>
                <c:pt idx="17932" formatCode="0.00">
                  <c:v>#N/A</c:v>
                </c:pt>
                <c:pt idx="17933" formatCode="0.00">
                  <c:v>#N/A</c:v>
                </c:pt>
                <c:pt idx="17934" formatCode="0.00">
                  <c:v>#N/A</c:v>
                </c:pt>
                <c:pt idx="17935" formatCode="0.00">
                  <c:v>#N/A</c:v>
                </c:pt>
                <c:pt idx="17936" formatCode="0.00">
                  <c:v>#N/A</c:v>
                </c:pt>
                <c:pt idx="17937" formatCode="0.00">
                  <c:v>#N/A</c:v>
                </c:pt>
                <c:pt idx="17938" formatCode="0.00">
                  <c:v>#N/A</c:v>
                </c:pt>
                <c:pt idx="17939" formatCode="0.00">
                  <c:v>#N/A</c:v>
                </c:pt>
                <c:pt idx="17940" formatCode="0.00">
                  <c:v>#N/A</c:v>
                </c:pt>
                <c:pt idx="17941" formatCode="0.00">
                  <c:v>#N/A</c:v>
                </c:pt>
                <c:pt idx="17942" formatCode="0.00">
                  <c:v>#N/A</c:v>
                </c:pt>
                <c:pt idx="17943" formatCode="0.00">
                  <c:v>#N/A</c:v>
                </c:pt>
                <c:pt idx="17944" formatCode="0.00">
                  <c:v>#N/A</c:v>
                </c:pt>
                <c:pt idx="17945" formatCode="0.00">
                  <c:v>#N/A</c:v>
                </c:pt>
                <c:pt idx="17946" formatCode="0.00">
                  <c:v>#N/A</c:v>
                </c:pt>
                <c:pt idx="17947" formatCode="0.00">
                  <c:v>#N/A</c:v>
                </c:pt>
                <c:pt idx="17948" formatCode="0.00">
                  <c:v>#N/A</c:v>
                </c:pt>
                <c:pt idx="17949" formatCode="0.00">
                  <c:v>#N/A</c:v>
                </c:pt>
                <c:pt idx="17950" formatCode="0.00">
                  <c:v>#N/A</c:v>
                </c:pt>
                <c:pt idx="17951" formatCode="0.00">
                  <c:v>#N/A</c:v>
                </c:pt>
                <c:pt idx="17952" formatCode="0.00">
                  <c:v>#N/A</c:v>
                </c:pt>
                <c:pt idx="17953" formatCode="0.00">
                  <c:v>#N/A</c:v>
                </c:pt>
                <c:pt idx="17954" formatCode="0.00">
                  <c:v>#N/A</c:v>
                </c:pt>
                <c:pt idx="17955" formatCode="0.00">
                  <c:v>#N/A</c:v>
                </c:pt>
                <c:pt idx="17956" formatCode="0.00">
                  <c:v>#N/A</c:v>
                </c:pt>
                <c:pt idx="17957" formatCode="0.00">
                  <c:v>#N/A</c:v>
                </c:pt>
                <c:pt idx="17958" formatCode="0.00">
                  <c:v>#N/A</c:v>
                </c:pt>
                <c:pt idx="17959" formatCode="0.00">
                  <c:v>#N/A</c:v>
                </c:pt>
                <c:pt idx="17960" formatCode="0.00">
                  <c:v>#N/A</c:v>
                </c:pt>
                <c:pt idx="17961" formatCode="0.00">
                  <c:v>#N/A</c:v>
                </c:pt>
                <c:pt idx="17962" formatCode="0.00">
                  <c:v>#N/A</c:v>
                </c:pt>
                <c:pt idx="17963" formatCode="0.00">
                  <c:v>#N/A</c:v>
                </c:pt>
                <c:pt idx="17964" formatCode="0.00">
                  <c:v>#N/A</c:v>
                </c:pt>
                <c:pt idx="17965" formatCode="0.00">
                  <c:v>#N/A</c:v>
                </c:pt>
                <c:pt idx="17966" formatCode="0.00">
                  <c:v>#N/A</c:v>
                </c:pt>
                <c:pt idx="17967" formatCode="0.00">
                  <c:v>#N/A</c:v>
                </c:pt>
                <c:pt idx="17968" formatCode="0.00">
                  <c:v>#N/A</c:v>
                </c:pt>
                <c:pt idx="17969" formatCode="0.00">
                  <c:v>#N/A</c:v>
                </c:pt>
                <c:pt idx="17970" formatCode="0.00">
                  <c:v>#N/A</c:v>
                </c:pt>
                <c:pt idx="17971" formatCode="0.00">
                  <c:v>#N/A</c:v>
                </c:pt>
                <c:pt idx="17972" formatCode="0.00">
                  <c:v>#N/A</c:v>
                </c:pt>
                <c:pt idx="17973" formatCode="0.00">
                  <c:v>#N/A</c:v>
                </c:pt>
                <c:pt idx="17974" formatCode="0.00">
                  <c:v>#N/A</c:v>
                </c:pt>
                <c:pt idx="17975" formatCode="0.00">
                  <c:v>#N/A</c:v>
                </c:pt>
                <c:pt idx="17976" formatCode="0.00">
                  <c:v>#N/A</c:v>
                </c:pt>
                <c:pt idx="17977" formatCode="0.00">
                  <c:v>#N/A</c:v>
                </c:pt>
                <c:pt idx="17978" formatCode="0.00">
                  <c:v>#N/A</c:v>
                </c:pt>
                <c:pt idx="17979" formatCode="0.00">
                  <c:v>#N/A</c:v>
                </c:pt>
                <c:pt idx="17980" formatCode="0.00">
                  <c:v>#N/A</c:v>
                </c:pt>
                <c:pt idx="17981" formatCode="0.00">
                  <c:v>#N/A</c:v>
                </c:pt>
                <c:pt idx="17982" formatCode="0.00">
                  <c:v>#N/A</c:v>
                </c:pt>
                <c:pt idx="17983" formatCode="0.00">
                  <c:v>#N/A</c:v>
                </c:pt>
                <c:pt idx="17984" formatCode="0.00">
                  <c:v>#N/A</c:v>
                </c:pt>
                <c:pt idx="17985" formatCode="0.00">
                  <c:v>#N/A</c:v>
                </c:pt>
                <c:pt idx="17986" formatCode="0.00">
                  <c:v>#N/A</c:v>
                </c:pt>
                <c:pt idx="17987" formatCode="0.00">
                  <c:v>#N/A</c:v>
                </c:pt>
                <c:pt idx="17988" formatCode="0.00">
                  <c:v>#N/A</c:v>
                </c:pt>
                <c:pt idx="17989" formatCode="0.00">
                  <c:v>#N/A</c:v>
                </c:pt>
                <c:pt idx="17990" formatCode="0.00">
                  <c:v>#N/A</c:v>
                </c:pt>
                <c:pt idx="17991" formatCode="0.00">
                  <c:v>#N/A</c:v>
                </c:pt>
                <c:pt idx="17992" formatCode="0.00">
                  <c:v>#N/A</c:v>
                </c:pt>
                <c:pt idx="17993" formatCode="0.00">
                  <c:v>#N/A</c:v>
                </c:pt>
                <c:pt idx="17994" formatCode="0.00">
                  <c:v>#N/A</c:v>
                </c:pt>
                <c:pt idx="17995" formatCode="0.00">
                  <c:v>#N/A</c:v>
                </c:pt>
                <c:pt idx="17996" formatCode="0.00">
                  <c:v>#N/A</c:v>
                </c:pt>
                <c:pt idx="17997" formatCode="0.00">
                  <c:v>#N/A</c:v>
                </c:pt>
                <c:pt idx="17998" formatCode="0.00">
                  <c:v>#N/A</c:v>
                </c:pt>
                <c:pt idx="17999" formatCode="0.00">
                  <c:v>#N/A</c:v>
                </c:pt>
                <c:pt idx="18000" formatCode="0.00">
                  <c:v>#N/A</c:v>
                </c:pt>
                <c:pt idx="18001" formatCode="0.00">
                  <c:v>#N/A</c:v>
                </c:pt>
                <c:pt idx="18002" formatCode="0.00">
                  <c:v>#N/A</c:v>
                </c:pt>
                <c:pt idx="18003" formatCode="0.00">
                  <c:v>#N/A</c:v>
                </c:pt>
                <c:pt idx="18004" formatCode="0.00">
                  <c:v>#N/A</c:v>
                </c:pt>
                <c:pt idx="18005" formatCode="0.00">
                  <c:v>#N/A</c:v>
                </c:pt>
                <c:pt idx="18006" formatCode="0.00">
                  <c:v>#N/A</c:v>
                </c:pt>
                <c:pt idx="18007" formatCode="0.00">
                  <c:v>#N/A</c:v>
                </c:pt>
                <c:pt idx="18008" formatCode="0.00">
                  <c:v>#N/A</c:v>
                </c:pt>
                <c:pt idx="18009" formatCode="0.00">
                  <c:v>#N/A</c:v>
                </c:pt>
                <c:pt idx="18010" formatCode="0.00">
                  <c:v>#N/A</c:v>
                </c:pt>
                <c:pt idx="18011" formatCode="0.00">
                  <c:v>#N/A</c:v>
                </c:pt>
                <c:pt idx="18012" formatCode="0.00">
                  <c:v>#N/A</c:v>
                </c:pt>
                <c:pt idx="18013" formatCode="0.00">
                  <c:v>#N/A</c:v>
                </c:pt>
                <c:pt idx="18014" formatCode="0.00">
                  <c:v>#N/A</c:v>
                </c:pt>
                <c:pt idx="18015" formatCode="0.00">
                  <c:v>#N/A</c:v>
                </c:pt>
                <c:pt idx="18016" formatCode="0.00">
                  <c:v>#N/A</c:v>
                </c:pt>
                <c:pt idx="18017" formatCode="0.00">
                  <c:v>#N/A</c:v>
                </c:pt>
                <c:pt idx="18018" formatCode="0.00">
                  <c:v>#N/A</c:v>
                </c:pt>
                <c:pt idx="18019" formatCode="0.00">
                  <c:v>#N/A</c:v>
                </c:pt>
                <c:pt idx="18020" formatCode="0.00">
                  <c:v>#N/A</c:v>
                </c:pt>
                <c:pt idx="18021" formatCode="0.00">
                  <c:v>#N/A</c:v>
                </c:pt>
                <c:pt idx="18022" formatCode="0.00">
                  <c:v>#N/A</c:v>
                </c:pt>
                <c:pt idx="18023" formatCode="0.00">
                  <c:v>#N/A</c:v>
                </c:pt>
                <c:pt idx="18024" formatCode="0.00">
                  <c:v>#N/A</c:v>
                </c:pt>
                <c:pt idx="18025" formatCode="0.00">
                  <c:v>#N/A</c:v>
                </c:pt>
                <c:pt idx="18026" formatCode="0.00">
                  <c:v>#N/A</c:v>
                </c:pt>
                <c:pt idx="18027" formatCode="0.00">
                  <c:v>#N/A</c:v>
                </c:pt>
                <c:pt idx="18028" formatCode="0.00">
                  <c:v>#N/A</c:v>
                </c:pt>
                <c:pt idx="18029" formatCode="0.00">
                  <c:v>#N/A</c:v>
                </c:pt>
                <c:pt idx="18030" formatCode="0.00">
                  <c:v>#N/A</c:v>
                </c:pt>
                <c:pt idx="18031" formatCode="0.00">
                  <c:v>#N/A</c:v>
                </c:pt>
                <c:pt idx="18032" formatCode="0.00">
                  <c:v>#N/A</c:v>
                </c:pt>
                <c:pt idx="18033" formatCode="0.00">
                  <c:v>#N/A</c:v>
                </c:pt>
                <c:pt idx="18034" formatCode="0.00">
                  <c:v>#N/A</c:v>
                </c:pt>
                <c:pt idx="18035" formatCode="0.00">
                  <c:v>#N/A</c:v>
                </c:pt>
                <c:pt idx="18036" formatCode="0.00">
                  <c:v>#N/A</c:v>
                </c:pt>
                <c:pt idx="18037" formatCode="0.00">
                  <c:v>#N/A</c:v>
                </c:pt>
                <c:pt idx="18038" formatCode="0.00">
                  <c:v>#N/A</c:v>
                </c:pt>
                <c:pt idx="18039" formatCode="0.00">
                  <c:v>#N/A</c:v>
                </c:pt>
                <c:pt idx="18040" formatCode="0.00">
                  <c:v>#N/A</c:v>
                </c:pt>
                <c:pt idx="18041" formatCode="0.00">
                  <c:v>#N/A</c:v>
                </c:pt>
                <c:pt idx="18042" formatCode="0.00">
                  <c:v>#N/A</c:v>
                </c:pt>
                <c:pt idx="18043" formatCode="0.00">
                  <c:v>#N/A</c:v>
                </c:pt>
                <c:pt idx="18044" formatCode="0.00">
                  <c:v>#N/A</c:v>
                </c:pt>
                <c:pt idx="18045" formatCode="0.00">
                  <c:v>#N/A</c:v>
                </c:pt>
                <c:pt idx="18046" formatCode="0.00">
                  <c:v>#N/A</c:v>
                </c:pt>
                <c:pt idx="18047" formatCode="0.00">
                  <c:v>#N/A</c:v>
                </c:pt>
                <c:pt idx="18048" formatCode="0.00">
                  <c:v>#N/A</c:v>
                </c:pt>
                <c:pt idx="18049" formatCode="0.00">
                  <c:v>#N/A</c:v>
                </c:pt>
                <c:pt idx="18050" formatCode="0.00">
                  <c:v>#N/A</c:v>
                </c:pt>
                <c:pt idx="18051" formatCode="0.00">
                  <c:v>#N/A</c:v>
                </c:pt>
                <c:pt idx="18052" formatCode="0.00">
                  <c:v>#N/A</c:v>
                </c:pt>
                <c:pt idx="18053" formatCode="0.00">
                  <c:v>#N/A</c:v>
                </c:pt>
                <c:pt idx="18054" formatCode="0.00">
                  <c:v>#N/A</c:v>
                </c:pt>
                <c:pt idx="18055" formatCode="0.00">
                  <c:v>#N/A</c:v>
                </c:pt>
                <c:pt idx="18056" formatCode="0.00">
                  <c:v>#N/A</c:v>
                </c:pt>
                <c:pt idx="18057" formatCode="0.00">
                  <c:v>#N/A</c:v>
                </c:pt>
                <c:pt idx="18058" formatCode="0.00">
                  <c:v>#N/A</c:v>
                </c:pt>
                <c:pt idx="18059" formatCode="0.00">
                  <c:v>#N/A</c:v>
                </c:pt>
                <c:pt idx="18060" formatCode="0.00">
                  <c:v>#N/A</c:v>
                </c:pt>
                <c:pt idx="18061" formatCode="0.00">
                  <c:v>#N/A</c:v>
                </c:pt>
                <c:pt idx="18062" formatCode="0.00">
                  <c:v>#N/A</c:v>
                </c:pt>
                <c:pt idx="18063" formatCode="0.00">
                  <c:v>#N/A</c:v>
                </c:pt>
                <c:pt idx="18064" formatCode="0.00">
                  <c:v>#N/A</c:v>
                </c:pt>
                <c:pt idx="18065" formatCode="0.00">
                  <c:v>#N/A</c:v>
                </c:pt>
                <c:pt idx="18066" formatCode="0.00">
                  <c:v>#N/A</c:v>
                </c:pt>
                <c:pt idx="18067" formatCode="0.00">
                  <c:v>#N/A</c:v>
                </c:pt>
                <c:pt idx="18068" formatCode="0.00">
                  <c:v>#N/A</c:v>
                </c:pt>
                <c:pt idx="18069" formatCode="0.00">
                  <c:v>#N/A</c:v>
                </c:pt>
                <c:pt idx="18070" formatCode="0.00">
                  <c:v>#N/A</c:v>
                </c:pt>
                <c:pt idx="18071" formatCode="0.00">
                  <c:v>#N/A</c:v>
                </c:pt>
                <c:pt idx="18072" formatCode="0.00">
                  <c:v>#N/A</c:v>
                </c:pt>
                <c:pt idx="18073" formatCode="0.00">
                  <c:v>#N/A</c:v>
                </c:pt>
                <c:pt idx="18074" formatCode="0.00">
                  <c:v>#N/A</c:v>
                </c:pt>
                <c:pt idx="18075" formatCode="0.00">
                  <c:v>#N/A</c:v>
                </c:pt>
                <c:pt idx="18076" formatCode="0.00">
                  <c:v>#N/A</c:v>
                </c:pt>
                <c:pt idx="18077" formatCode="0.00">
                  <c:v>#N/A</c:v>
                </c:pt>
                <c:pt idx="18078" formatCode="0.00">
                  <c:v>#N/A</c:v>
                </c:pt>
                <c:pt idx="18079" formatCode="0.00">
                  <c:v>#N/A</c:v>
                </c:pt>
                <c:pt idx="18080" formatCode="0.00">
                  <c:v>#N/A</c:v>
                </c:pt>
                <c:pt idx="18081" formatCode="0.00">
                  <c:v>#N/A</c:v>
                </c:pt>
                <c:pt idx="18082" formatCode="0.00">
                  <c:v>#N/A</c:v>
                </c:pt>
                <c:pt idx="18083" formatCode="0.00">
                  <c:v>#N/A</c:v>
                </c:pt>
                <c:pt idx="18084" formatCode="0.00">
                  <c:v>#N/A</c:v>
                </c:pt>
                <c:pt idx="18085" formatCode="0.00">
                  <c:v>#N/A</c:v>
                </c:pt>
                <c:pt idx="18086" formatCode="0.00">
                  <c:v>#N/A</c:v>
                </c:pt>
                <c:pt idx="18087" formatCode="0.00">
                  <c:v>#N/A</c:v>
                </c:pt>
                <c:pt idx="18088" formatCode="0.00">
                  <c:v>#N/A</c:v>
                </c:pt>
                <c:pt idx="18089" formatCode="0.00">
                  <c:v>#N/A</c:v>
                </c:pt>
                <c:pt idx="18090" formatCode="0.00">
                  <c:v>#N/A</c:v>
                </c:pt>
                <c:pt idx="18091" formatCode="0.00">
                  <c:v>#N/A</c:v>
                </c:pt>
                <c:pt idx="18092" formatCode="0.00">
                  <c:v>#N/A</c:v>
                </c:pt>
                <c:pt idx="18093" formatCode="0.00">
                  <c:v>#N/A</c:v>
                </c:pt>
                <c:pt idx="18094" formatCode="0.00">
                  <c:v>#N/A</c:v>
                </c:pt>
                <c:pt idx="18095" formatCode="0.00">
                  <c:v>#N/A</c:v>
                </c:pt>
                <c:pt idx="18096" formatCode="0.00">
                  <c:v>#N/A</c:v>
                </c:pt>
                <c:pt idx="18097" formatCode="0.00">
                  <c:v>#N/A</c:v>
                </c:pt>
                <c:pt idx="18098" formatCode="0.00">
                  <c:v>#N/A</c:v>
                </c:pt>
                <c:pt idx="18099" formatCode="0.00">
                  <c:v>#N/A</c:v>
                </c:pt>
                <c:pt idx="18100" formatCode="0.00">
                  <c:v>#N/A</c:v>
                </c:pt>
                <c:pt idx="18101" formatCode="0.00">
                  <c:v>#N/A</c:v>
                </c:pt>
                <c:pt idx="18102" formatCode="0.00">
                  <c:v>#N/A</c:v>
                </c:pt>
                <c:pt idx="18103" formatCode="0.00">
                  <c:v>#N/A</c:v>
                </c:pt>
                <c:pt idx="18104" formatCode="0.00">
                  <c:v>#N/A</c:v>
                </c:pt>
                <c:pt idx="18105" formatCode="0.00">
                  <c:v>#N/A</c:v>
                </c:pt>
                <c:pt idx="18106" formatCode="0.00">
                  <c:v>#N/A</c:v>
                </c:pt>
                <c:pt idx="18107" formatCode="0.00">
                  <c:v>#N/A</c:v>
                </c:pt>
                <c:pt idx="18108" formatCode="0.00">
                  <c:v>#N/A</c:v>
                </c:pt>
                <c:pt idx="18109" formatCode="0.00">
                  <c:v>#N/A</c:v>
                </c:pt>
                <c:pt idx="18110" formatCode="0.00">
                  <c:v>#N/A</c:v>
                </c:pt>
                <c:pt idx="18111" formatCode="0.00">
                  <c:v>#N/A</c:v>
                </c:pt>
                <c:pt idx="18112" formatCode="0.00">
                  <c:v>#N/A</c:v>
                </c:pt>
                <c:pt idx="18113" formatCode="0.00">
                  <c:v>#N/A</c:v>
                </c:pt>
                <c:pt idx="18114" formatCode="0.00">
                  <c:v>#N/A</c:v>
                </c:pt>
                <c:pt idx="18115" formatCode="0.00">
                  <c:v>#N/A</c:v>
                </c:pt>
                <c:pt idx="18116" formatCode="0.00">
                  <c:v>#N/A</c:v>
                </c:pt>
                <c:pt idx="18117" formatCode="0.00">
                  <c:v>#N/A</c:v>
                </c:pt>
                <c:pt idx="18118" formatCode="0.00">
                  <c:v>#N/A</c:v>
                </c:pt>
                <c:pt idx="18119" formatCode="0.00">
                  <c:v>#N/A</c:v>
                </c:pt>
                <c:pt idx="18120" formatCode="0.00">
                  <c:v>#N/A</c:v>
                </c:pt>
                <c:pt idx="18121" formatCode="0.00">
                  <c:v>#N/A</c:v>
                </c:pt>
                <c:pt idx="18122" formatCode="0.00">
                  <c:v>#N/A</c:v>
                </c:pt>
                <c:pt idx="18123" formatCode="0.00">
                  <c:v>#N/A</c:v>
                </c:pt>
                <c:pt idx="18124" formatCode="0.00">
                  <c:v>#N/A</c:v>
                </c:pt>
                <c:pt idx="18125" formatCode="0.00">
                  <c:v>#N/A</c:v>
                </c:pt>
                <c:pt idx="18126" formatCode="0.00">
                  <c:v>#N/A</c:v>
                </c:pt>
                <c:pt idx="18127" formatCode="0.00">
                  <c:v>#N/A</c:v>
                </c:pt>
                <c:pt idx="18128" formatCode="0.00">
                  <c:v>#N/A</c:v>
                </c:pt>
                <c:pt idx="18129" formatCode="0.00">
                  <c:v>#N/A</c:v>
                </c:pt>
                <c:pt idx="18130" formatCode="0.00">
                  <c:v>#N/A</c:v>
                </c:pt>
                <c:pt idx="18131" formatCode="0.00">
                  <c:v>#N/A</c:v>
                </c:pt>
                <c:pt idx="18132" formatCode="0.00">
                  <c:v>#N/A</c:v>
                </c:pt>
                <c:pt idx="18133" formatCode="0.00">
                  <c:v>#N/A</c:v>
                </c:pt>
                <c:pt idx="18134" formatCode="0.00">
                  <c:v>#N/A</c:v>
                </c:pt>
                <c:pt idx="18135" formatCode="0.00">
                  <c:v>#N/A</c:v>
                </c:pt>
                <c:pt idx="18136" formatCode="0.00">
                  <c:v>#N/A</c:v>
                </c:pt>
                <c:pt idx="18137" formatCode="0.00">
                  <c:v>#N/A</c:v>
                </c:pt>
                <c:pt idx="18138" formatCode="0.00">
                  <c:v>#N/A</c:v>
                </c:pt>
                <c:pt idx="18139" formatCode="0.00">
                  <c:v>#N/A</c:v>
                </c:pt>
                <c:pt idx="18140" formatCode="0.00">
                  <c:v>#N/A</c:v>
                </c:pt>
                <c:pt idx="18141" formatCode="0.00">
                  <c:v>#N/A</c:v>
                </c:pt>
                <c:pt idx="18142" formatCode="0.00">
                  <c:v>#N/A</c:v>
                </c:pt>
                <c:pt idx="18143" formatCode="0.00">
                  <c:v>#N/A</c:v>
                </c:pt>
                <c:pt idx="18144" formatCode="0.00">
                  <c:v>#N/A</c:v>
                </c:pt>
                <c:pt idx="18145" formatCode="0.00">
                  <c:v>#N/A</c:v>
                </c:pt>
                <c:pt idx="18146" formatCode="0.00">
                  <c:v>#N/A</c:v>
                </c:pt>
                <c:pt idx="18147" formatCode="0.00">
                  <c:v>#N/A</c:v>
                </c:pt>
                <c:pt idx="18148" formatCode="0.00">
                  <c:v>#N/A</c:v>
                </c:pt>
                <c:pt idx="18149" formatCode="0.00">
                  <c:v>#N/A</c:v>
                </c:pt>
                <c:pt idx="18150" formatCode="0.00">
                  <c:v>#N/A</c:v>
                </c:pt>
                <c:pt idx="18151" formatCode="0.00">
                  <c:v>#N/A</c:v>
                </c:pt>
                <c:pt idx="18152" formatCode="0.00">
                  <c:v>#N/A</c:v>
                </c:pt>
                <c:pt idx="18153" formatCode="0.00">
                  <c:v>#N/A</c:v>
                </c:pt>
                <c:pt idx="18154" formatCode="0.00">
                  <c:v>#N/A</c:v>
                </c:pt>
                <c:pt idx="18155" formatCode="0.00">
                  <c:v>#N/A</c:v>
                </c:pt>
                <c:pt idx="18156" formatCode="0.00">
                  <c:v>#N/A</c:v>
                </c:pt>
                <c:pt idx="18157" formatCode="0.00">
                  <c:v>#N/A</c:v>
                </c:pt>
                <c:pt idx="18158" formatCode="0.00">
                  <c:v>#N/A</c:v>
                </c:pt>
                <c:pt idx="18159" formatCode="0.00">
                  <c:v>#N/A</c:v>
                </c:pt>
                <c:pt idx="18160" formatCode="0.00">
                  <c:v>#N/A</c:v>
                </c:pt>
                <c:pt idx="18161" formatCode="0.00">
                  <c:v>#N/A</c:v>
                </c:pt>
                <c:pt idx="18162" formatCode="0.00">
                  <c:v>#N/A</c:v>
                </c:pt>
                <c:pt idx="18163" formatCode="0.00">
                  <c:v>#N/A</c:v>
                </c:pt>
                <c:pt idx="18164" formatCode="0.00">
                  <c:v>#N/A</c:v>
                </c:pt>
                <c:pt idx="18165" formatCode="0.00">
                  <c:v>#N/A</c:v>
                </c:pt>
                <c:pt idx="18166" formatCode="0.00">
                  <c:v>#N/A</c:v>
                </c:pt>
                <c:pt idx="18167" formatCode="0.00">
                  <c:v>#N/A</c:v>
                </c:pt>
                <c:pt idx="18168" formatCode="0.00">
                  <c:v>#N/A</c:v>
                </c:pt>
                <c:pt idx="18169" formatCode="0.00">
                  <c:v>#N/A</c:v>
                </c:pt>
                <c:pt idx="18170" formatCode="0.00">
                  <c:v>#N/A</c:v>
                </c:pt>
                <c:pt idx="18171" formatCode="0.00">
                  <c:v>#N/A</c:v>
                </c:pt>
                <c:pt idx="18172" formatCode="0.00">
                  <c:v>#N/A</c:v>
                </c:pt>
                <c:pt idx="18173" formatCode="0.00">
                  <c:v>#N/A</c:v>
                </c:pt>
                <c:pt idx="18174" formatCode="0.00">
                  <c:v>#N/A</c:v>
                </c:pt>
                <c:pt idx="18175" formatCode="0.00">
                  <c:v>#N/A</c:v>
                </c:pt>
                <c:pt idx="18176" formatCode="0.00">
                  <c:v>#N/A</c:v>
                </c:pt>
                <c:pt idx="18177" formatCode="0.00">
                  <c:v>#N/A</c:v>
                </c:pt>
                <c:pt idx="18178" formatCode="0.00">
                  <c:v>#N/A</c:v>
                </c:pt>
                <c:pt idx="18179" formatCode="0.00">
                  <c:v>#N/A</c:v>
                </c:pt>
                <c:pt idx="18180" formatCode="0.00">
                  <c:v>#N/A</c:v>
                </c:pt>
                <c:pt idx="18181" formatCode="0.00">
                  <c:v>#N/A</c:v>
                </c:pt>
                <c:pt idx="18182" formatCode="0.00">
                  <c:v>#N/A</c:v>
                </c:pt>
                <c:pt idx="18183" formatCode="0.00">
                  <c:v>#N/A</c:v>
                </c:pt>
                <c:pt idx="18184" formatCode="0.00">
                  <c:v>#N/A</c:v>
                </c:pt>
                <c:pt idx="18185" formatCode="0.00">
                  <c:v>#N/A</c:v>
                </c:pt>
                <c:pt idx="18186" formatCode="0.00">
                  <c:v>#N/A</c:v>
                </c:pt>
                <c:pt idx="18187" formatCode="0.00">
                  <c:v>#N/A</c:v>
                </c:pt>
                <c:pt idx="18188" formatCode="0.00">
                  <c:v>#N/A</c:v>
                </c:pt>
                <c:pt idx="18189" formatCode="0.00">
                  <c:v>#N/A</c:v>
                </c:pt>
                <c:pt idx="18190" formatCode="0.00">
                  <c:v>#N/A</c:v>
                </c:pt>
                <c:pt idx="18191" formatCode="0.00">
                  <c:v>#N/A</c:v>
                </c:pt>
                <c:pt idx="18192" formatCode="0.00">
                  <c:v>#N/A</c:v>
                </c:pt>
                <c:pt idx="18193" formatCode="0.00">
                  <c:v>#N/A</c:v>
                </c:pt>
                <c:pt idx="18194" formatCode="0.00">
                  <c:v>#N/A</c:v>
                </c:pt>
                <c:pt idx="18195" formatCode="0.00">
                  <c:v>#N/A</c:v>
                </c:pt>
                <c:pt idx="18196" formatCode="0.00">
                  <c:v>#N/A</c:v>
                </c:pt>
                <c:pt idx="18197" formatCode="0.00">
                  <c:v>#N/A</c:v>
                </c:pt>
                <c:pt idx="18198" formatCode="0.00">
                  <c:v>#N/A</c:v>
                </c:pt>
                <c:pt idx="18199" formatCode="0.00">
                  <c:v>#N/A</c:v>
                </c:pt>
                <c:pt idx="18200" formatCode="0.00">
                  <c:v>#N/A</c:v>
                </c:pt>
                <c:pt idx="18201" formatCode="0.00">
                  <c:v>#N/A</c:v>
                </c:pt>
                <c:pt idx="18202" formatCode="0.00">
                  <c:v>#N/A</c:v>
                </c:pt>
                <c:pt idx="18203" formatCode="0.00">
                  <c:v>#N/A</c:v>
                </c:pt>
                <c:pt idx="18204" formatCode="0.00">
                  <c:v>#N/A</c:v>
                </c:pt>
                <c:pt idx="18205" formatCode="0.00">
                  <c:v>#N/A</c:v>
                </c:pt>
                <c:pt idx="18206" formatCode="0.00">
                  <c:v>#N/A</c:v>
                </c:pt>
                <c:pt idx="18207" formatCode="0.00">
                  <c:v>#N/A</c:v>
                </c:pt>
                <c:pt idx="18208" formatCode="0.00">
                  <c:v>#N/A</c:v>
                </c:pt>
                <c:pt idx="18209" formatCode="0.00">
                  <c:v>#N/A</c:v>
                </c:pt>
                <c:pt idx="18210" formatCode="0.00">
                  <c:v>#N/A</c:v>
                </c:pt>
                <c:pt idx="18211" formatCode="0.00">
                  <c:v>#N/A</c:v>
                </c:pt>
                <c:pt idx="18212" formatCode="0.00">
                  <c:v>#N/A</c:v>
                </c:pt>
                <c:pt idx="18213" formatCode="0.00">
                  <c:v>#N/A</c:v>
                </c:pt>
                <c:pt idx="18214" formatCode="0.00">
                  <c:v>#N/A</c:v>
                </c:pt>
                <c:pt idx="18215" formatCode="0.00">
                  <c:v>#N/A</c:v>
                </c:pt>
                <c:pt idx="18216" formatCode="0.00">
                  <c:v>#N/A</c:v>
                </c:pt>
                <c:pt idx="18217" formatCode="0.00">
                  <c:v>#N/A</c:v>
                </c:pt>
                <c:pt idx="18218" formatCode="0.00">
                  <c:v>#N/A</c:v>
                </c:pt>
                <c:pt idx="18219" formatCode="0.00">
                  <c:v>#N/A</c:v>
                </c:pt>
                <c:pt idx="18220" formatCode="0.00">
                  <c:v>#N/A</c:v>
                </c:pt>
                <c:pt idx="18221" formatCode="0.00">
                  <c:v>#N/A</c:v>
                </c:pt>
                <c:pt idx="18222" formatCode="0.00">
                  <c:v>#N/A</c:v>
                </c:pt>
                <c:pt idx="18223" formatCode="0.00">
                  <c:v>#N/A</c:v>
                </c:pt>
                <c:pt idx="18224" formatCode="0.00">
                  <c:v>#N/A</c:v>
                </c:pt>
                <c:pt idx="18225" formatCode="0.00">
                  <c:v>#N/A</c:v>
                </c:pt>
                <c:pt idx="18226" formatCode="0.00">
                  <c:v>#N/A</c:v>
                </c:pt>
                <c:pt idx="18227" formatCode="0.00">
                  <c:v>#N/A</c:v>
                </c:pt>
                <c:pt idx="18228" formatCode="0.00">
                  <c:v>#N/A</c:v>
                </c:pt>
                <c:pt idx="18229" formatCode="0.00">
                  <c:v>#N/A</c:v>
                </c:pt>
                <c:pt idx="18230" formatCode="0.00">
                  <c:v>#N/A</c:v>
                </c:pt>
                <c:pt idx="18231" formatCode="0.00">
                  <c:v>#N/A</c:v>
                </c:pt>
                <c:pt idx="18232" formatCode="0.00">
                  <c:v>#N/A</c:v>
                </c:pt>
                <c:pt idx="18233" formatCode="0.00">
                  <c:v>#N/A</c:v>
                </c:pt>
                <c:pt idx="18234" formatCode="0.00">
                  <c:v>#N/A</c:v>
                </c:pt>
                <c:pt idx="18235" formatCode="0.00">
                  <c:v>#N/A</c:v>
                </c:pt>
                <c:pt idx="18236" formatCode="0.00">
                  <c:v>#N/A</c:v>
                </c:pt>
                <c:pt idx="18237" formatCode="0.00">
                  <c:v>#N/A</c:v>
                </c:pt>
                <c:pt idx="18238" formatCode="0.00">
                  <c:v>#N/A</c:v>
                </c:pt>
                <c:pt idx="18239" formatCode="0.00">
                  <c:v>#N/A</c:v>
                </c:pt>
                <c:pt idx="18240" formatCode="0.00">
                  <c:v>#N/A</c:v>
                </c:pt>
                <c:pt idx="18241" formatCode="0.00">
                  <c:v>#N/A</c:v>
                </c:pt>
                <c:pt idx="18242" formatCode="0.00">
                  <c:v>#N/A</c:v>
                </c:pt>
                <c:pt idx="18243" formatCode="0.00">
                  <c:v>#N/A</c:v>
                </c:pt>
                <c:pt idx="18244" formatCode="0.00">
                  <c:v>#N/A</c:v>
                </c:pt>
                <c:pt idx="18245" formatCode="0.00">
                  <c:v>#N/A</c:v>
                </c:pt>
                <c:pt idx="18246" formatCode="0.00">
                  <c:v>#N/A</c:v>
                </c:pt>
                <c:pt idx="18247" formatCode="0.00">
                  <c:v>#N/A</c:v>
                </c:pt>
                <c:pt idx="18248" formatCode="0.00">
                  <c:v>#N/A</c:v>
                </c:pt>
                <c:pt idx="18249" formatCode="0.00">
                  <c:v>#N/A</c:v>
                </c:pt>
                <c:pt idx="18250" formatCode="0.00">
                  <c:v>#N/A</c:v>
                </c:pt>
                <c:pt idx="18251" formatCode="0.00">
                  <c:v>#N/A</c:v>
                </c:pt>
                <c:pt idx="18252" formatCode="0.00">
                  <c:v>#N/A</c:v>
                </c:pt>
                <c:pt idx="18253" formatCode="0.00">
                  <c:v>#N/A</c:v>
                </c:pt>
                <c:pt idx="18254" formatCode="0.00">
                  <c:v>#N/A</c:v>
                </c:pt>
                <c:pt idx="18255" formatCode="0.00">
                  <c:v>#N/A</c:v>
                </c:pt>
                <c:pt idx="18256" formatCode="0.00">
                  <c:v>#N/A</c:v>
                </c:pt>
                <c:pt idx="18257" formatCode="0.00">
                  <c:v>#N/A</c:v>
                </c:pt>
                <c:pt idx="18258" formatCode="0.00">
                  <c:v>#N/A</c:v>
                </c:pt>
                <c:pt idx="18259" formatCode="0.00">
                  <c:v>#N/A</c:v>
                </c:pt>
                <c:pt idx="18260" formatCode="0.00">
                  <c:v>#N/A</c:v>
                </c:pt>
                <c:pt idx="18261" formatCode="0.00">
                  <c:v>#N/A</c:v>
                </c:pt>
                <c:pt idx="18262" formatCode="0.00">
                  <c:v>#N/A</c:v>
                </c:pt>
                <c:pt idx="18263" formatCode="0.00">
                  <c:v>#N/A</c:v>
                </c:pt>
                <c:pt idx="18264" formatCode="0.00">
                  <c:v>#N/A</c:v>
                </c:pt>
                <c:pt idx="18265" formatCode="0.00">
                  <c:v>#N/A</c:v>
                </c:pt>
                <c:pt idx="18266" formatCode="0.00">
                  <c:v>#N/A</c:v>
                </c:pt>
                <c:pt idx="18267" formatCode="0.00">
                  <c:v>#N/A</c:v>
                </c:pt>
                <c:pt idx="18268" formatCode="0.00">
                  <c:v>#N/A</c:v>
                </c:pt>
                <c:pt idx="18269" formatCode="0.00">
                  <c:v>#N/A</c:v>
                </c:pt>
                <c:pt idx="18270" formatCode="0.00">
                  <c:v>#N/A</c:v>
                </c:pt>
                <c:pt idx="18271" formatCode="0.00">
                  <c:v>#N/A</c:v>
                </c:pt>
                <c:pt idx="18272" formatCode="0.00">
                  <c:v>#N/A</c:v>
                </c:pt>
                <c:pt idx="18273" formatCode="0.00">
                  <c:v>#N/A</c:v>
                </c:pt>
                <c:pt idx="18274" formatCode="0.00">
                  <c:v>#N/A</c:v>
                </c:pt>
                <c:pt idx="18275" formatCode="0.00">
                  <c:v>#N/A</c:v>
                </c:pt>
                <c:pt idx="18276" formatCode="0.00">
                  <c:v>#N/A</c:v>
                </c:pt>
                <c:pt idx="18277" formatCode="0.00">
                  <c:v>#N/A</c:v>
                </c:pt>
                <c:pt idx="18278" formatCode="0.00">
                  <c:v>#N/A</c:v>
                </c:pt>
                <c:pt idx="18279" formatCode="0.00">
                  <c:v>#N/A</c:v>
                </c:pt>
                <c:pt idx="18280" formatCode="0.00">
                  <c:v>#N/A</c:v>
                </c:pt>
                <c:pt idx="18281" formatCode="0.00">
                  <c:v>#N/A</c:v>
                </c:pt>
                <c:pt idx="18282" formatCode="0.00">
                  <c:v>#N/A</c:v>
                </c:pt>
                <c:pt idx="18283" formatCode="0.00">
                  <c:v>#N/A</c:v>
                </c:pt>
                <c:pt idx="18284" formatCode="0.00">
                  <c:v>#N/A</c:v>
                </c:pt>
                <c:pt idx="18285" formatCode="0.00">
                  <c:v>#N/A</c:v>
                </c:pt>
                <c:pt idx="18286" formatCode="0.00">
                  <c:v>#N/A</c:v>
                </c:pt>
                <c:pt idx="18287" formatCode="0.00">
                  <c:v>#N/A</c:v>
                </c:pt>
                <c:pt idx="18288" formatCode="0.00">
                  <c:v>#N/A</c:v>
                </c:pt>
                <c:pt idx="18289" formatCode="0.00">
                  <c:v>#N/A</c:v>
                </c:pt>
                <c:pt idx="18290" formatCode="0.00">
                  <c:v>#N/A</c:v>
                </c:pt>
                <c:pt idx="18291" formatCode="0.00">
                  <c:v>#N/A</c:v>
                </c:pt>
                <c:pt idx="18292" formatCode="0.00">
                  <c:v>#N/A</c:v>
                </c:pt>
                <c:pt idx="18293" formatCode="0.00">
                  <c:v>#N/A</c:v>
                </c:pt>
                <c:pt idx="18294" formatCode="0.00">
                  <c:v>#N/A</c:v>
                </c:pt>
                <c:pt idx="18295" formatCode="0.00">
                  <c:v>#N/A</c:v>
                </c:pt>
                <c:pt idx="18296" formatCode="0.00">
                  <c:v>#N/A</c:v>
                </c:pt>
                <c:pt idx="18297" formatCode="0.00">
                  <c:v>#N/A</c:v>
                </c:pt>
                <c:pt idx="18298" formatCode="0.00">
                  <c:v>#N/A</c:v>
                </c:pt>
                <c:pt idx="18299" formatCode="0.00">
                  <c:v>#N/A</c:v>
                </c:pt>
                <c:pt idx="18300" formatCode="0.00">
                  <c:v>#N/A</c:v>
                </c:pt>
                <c:pt idx="18301" formatCode="0.00">
                  <c:v>#N/A</c:v>
                </c:pt>
                <c:pt idx="18302" formatCode="0.00">
                  <c:v>#N/A</c:v>
                </c:pt>
                <c:pt idx="18303" formatCode="0.00">
                  <c:v>#N/A</c:v>
                </c:pt>
                <c:pt idx="18304" formatCode="0.00">
                  <c:v>#N/A</c:v>
                </c:pt>
                <c:pt idx="18305" formatCode="0.00">
                  <c:v>#N/A</c:v>
                </c:pt>
                <c:pt idx="18306" formatCode="0.00">
                  <c:v>#N/A</c:v>
                </c:pt>
                <c:pt idx="18307" formatCode="0.00">
                  <c:v>#N/A</c:v>
                </c:pt>
                <c:pt idx="18308" formatCode="0.00">
                  <c:v>#N/A</c:v>
                </c:pt>
                <c:pt idx="18309" formatCode="0.00">
                  <c:v>#N/A</c:v>
                </c:pt>
                <c:pt idx="18310" formatCode="0.00">
                  <c:v>#N/A</c:v>
                </c:pt>
                <c:pt idx="18311" formatCode="0.00">
                  <c:v>#N/A</c:v>
                </c:pt>
                <c:pt idx="18312" formatCode="0.00">
                  <c:v>#N/A</c:v>
                </c:pt>
                <c:pt idx="18313" formatCode="0.00">
                  <c:v>#N/A</c:v>
                </c:pt>
                <c:pt idx="18314" formatCode="0.00">
                  <c:v>#N/A</c:v>
                </c:pt>
                <c:pt idx="18315" formatCode="0.00">
                  <c:v>#N/A</c:v>
                </c:pt>
                <c:pt idx="18316" formatCode="0.00">
                  <c:v>#N/A</c:v>
                </c:pt>
                <c:pt idx="18317" formatCode="0.00">
                  <c:v>#N/A</c:v>
                </c:pt>
                <c:pt idx="18318" formatCode="0.00">
                  <c:v>#N/A</c:v>
                </c:pt>
                <c:pt idx="18319" formatCode="0.00">
                  <c:v>#N/A</c:v>
                </c:pt>
                <c:pt idx="18320" formatCode="0.00">
                  <c:v>#N/A</c:v>
                </c:pt>
                <c:pt idx="18321" formatCode="0.00">
                  <c:v>#N/A</c:v>
                </c:pt>
                <c:pt idx="18322" formatCode="0.00">
                  <c:v>#N/A</c:v>
                </c:pt>
                <c:pt idx="18323" formatCode="0.00">
                  <c:v>#N/A</c:v>
                </c:pt>
                <c:pt idx="18324" formatCode="0.00">
                  <c:v>#N/A</c:v>
                </c:pt>
                <c:pt idx="18325" formatCode="0.00">
                  <c:v>#N/A</c:v>
                </c:pt>
                <c:pt idx="18326" formatCode="0.00">
                  <c:v>#N/A</c:v>
                </c:pt>
                <c:pt idx="18327" formatCode="0.00">
                  <c:v>#N/A</c:v>
                </c:pt>
                <c:pt idx="18328" formatCode="0.00">
                  <c:v>#N/A</c:v>
                </c:pt>
                <c:pt idx="18329" formatCode="0.00">
                  <c:v>#N/A</c:v>
                </c:pt>
                <c:pt idx="18330" formatCode="0.00">
                  <c:v>#N/A</c:v>
                </c:pt>
                <c:pt idx="18331" formatCode="0.00">
                  <c:v>#N/A</c:v>
                </c:pt>
                <c:pt idx="18332" formatCode="0.00">
                  <c:v>#N/A</c:v>
                </c:pt>
                <c:pt idx="18333" formatCode="0.00">
                  <c:v>#N/A</c:v>
                </c:pt>
                <c:pt idx="18334" formatCode="0.00">
                  <c:v>#N/A</c:v>
                </c:pt>
                <c:pt idx="18335" formatCode="0.00">
                  <c:v>#N/A</c:v>
                </c:pt>
                <c:pt idx="18336" formatCode="0.00">
                  <c:v>#N/A</c:v>
                </c:pt>
                <c:pt idx="18337" formatCode="0.00">
                  <c:v>#N/A</c:v>
                </c:pt>
                <c:pt idx="18338" formatCode="0.00">
                  <c:v>#N/A</c:v>
                </c:pt>
                <c:pt idx="18339" formatCode="0.00">
                  <c:v>#N/A</c:v>
                </c:pt>
                <c:pt idx="18340" formatCode="0.00">
                  <c:v>#N/A</c:v>
                </c:pt>
                <c:pt idx="18341" formatCode="0.00">
                  <c:v>#N/A</c:v>
                </c:pt>
                <c:pt idx="18342" formatCode="0.00">
                  <c:v>#N/A</c:v>
                </c:pt>
                <c:pt idx="18343" formatCode="0.00">
                  <c:v>#N/A</c:v>
                </c:pt>
                <c:pt idx="18344" formatCode="0.00">
                  <c:v>#N/A</c:v>
                </c:pt>
                <c:pt idx="18345" formatCode="0.00">
                  <c:v>#N/A</c:v>
                </c:pt>
                <c:pt idx="18346" formatCode="0.00">
                  <c:v>#N/A</c:v>
                </c:pt>
                <c:pt idx="18347" formatCode="0.00">
                  <c:v>#N/A</c:v>
                </c:pt>
                <c:pt idx="18348" formatCode="0.00">
                  <c:v>#N/A</c:v>
                </c:pt>
                <c:pt idx="18349" formatCode="0.00">
                  <c:v>#N/A</c:v>
                </c:pt>
                <c:pt idx="18350" formatCode="0.00">
                  <c:v>#N/A</c:v>
                </c:pt>
                <c:pt idx="18351" formatCode="0.00">
                  <c:v>#N/A</c:v>
                </c:pt>
                <c:pt idx="18352" formatCode="0.00">
                  <c:v>#N/A</c:v>
                </c:pt>
                <c:pt idx="18353" formatCode="0.00">
                  <c:v>#N/A</c:v>
                </c:pt>
                <c:pt idx="18354" formatCode="0.00">
                  <c:v>#N/A</c:v>
                </c:pt>
                <c:pt idx="18355" formatCode="0.00">
                  <c:v>#N/A</c:v>
                </c:pt>
                <c:pt idx="18356" formatCode="0.00">
                  <c:v>#N/A</c:v>
                </c:pt>
                <c:pt idx="18357" formatCode="0.00">
                  <c:v>#N/A</c:v>
                </c:pt>
                <c:pt idx="18358" formatCode="0.00">
                  <c:v>#N/A</c:v>
                </c:pt>
                <c:pt idx="18359" formatCode="0.00">
                  <c:v>#N/A</c:v>
                </c:pt>
                <c:pt idx="18360" formatCode="0.00">
                  <c:v>#N/A</c:v>
                </c:pt>
                <c:pt idx="18361" formatCode="0.00">
                  <c:v>#N/A</c:v>
                </c:pt>
                <c:pt idx="18362" formatCode="0.00">
                  <c:v>#N/A</c:v>
                </c:pt>
                <c:pt idx="18363" formatCode="0.00">
                  <c:v>#N/A</c:v>
                </c:pt>
                <c:pt idx="18364" formatCode="0.00">
                  <c:v>#N/A</c:v>
                </c:pt>
                <c:pt idx="18365" formatCode="0.00">
                  <c:v>#N/A</c:v>
                </c:pt>
                <c:pt idx="18366" formatCode="0.00">
                  <c:v>#N/A</c:v>
                </c:pt>
                <c:pt idx="18367" formatCode="0.00">
                  <c:v>#N/A</c:v>
                </c:pt>
                <c:pt idx="18368" formatCode="0.00">
                  <c:v>#N/A</c:v>
                </c:pt>
                <c:pt idx="18369" formatCode="0.00">
                  <c:v>#N/A</c:v>
                </c:pt>
                <c:pt idx="18370" formatCode="0.00">
                  <c:v>#N/A</c:v>
                </c:pt>
                <c:pt idx="18371" formatCode="0.00">
                  <c:v>#N/A</c:v>
                </c:pt>
                <c:pt idx="18372" formatCode="0.00">
                  <c:v>#N/A</c:v>
                </c:pt>
                <c:pt idx="18373" formatCode="0.00">
                  <c:v>#N/A</c:v>
                </c:pt>
                <c:pt idx="18374" formatCode="0.00">
                  <c:v>#N/A</c:v>
                </c:pt>
                <c:pt idx="18375" formatCode="0.00">
                  <c:v>#N/A</c:v>
                </c:pt>
                <c:pt idx="18376" formatCode="0.00">
                  <c:v>#N/A</c:v>
                </c:pt>
                <c:pt idx="18377" formatCode="0.00">
                  <c:v>#N/A</c:v>
                </c:pt>
                <c:pt idx="18378" formatCode="0.00">
                  <c:v>#N/A</c:v>
                </c:pt>
                <c:pt idx="18379" formatCode="0.00">
                  <c:v>#N/A</c:v>
                </c:pt>
                <c:pt idx="18380" formatCode="0.00">
                  <c:v>#N/A</c:v>
                </c:pt>
                <c:pt idx="18381" formatCode="0.00">
                  <c:v>#N/A</c:v>
                </c:pt>
                <c:pt idx="18382" formatCode="0.00">
                  <c:v>#N/A</c:v>
                </c:pt>
                <c:pt idx="18383" formatCode="0.00">
                  <c:v>#N/A</c:v>
                </c:pt>
                <c:pt idx="18384" formatCode="0.00">
                  <c:v>#N/A</c:v>
                </c:pt>
                <c:pt idx="18385" formatCode="0.00">
                  <c:v>#N/A</c:v>
                </c:pt>
                <c:pt idx="18386" formatCode="0.00">
                  <c:v>#N/A</c:v>
                </c:pt>
                <c:pt idx="18387" formatCode="0.00">
                  <c:v>#N/A</c:v>
                </c:pt>
                <c:pt idx="18388" formatCode="0.00">
                  <c:v>#N/A</c:v>
                </c:pt>
                <c:pt idx="18389" formatCode="0.00">
                  <c:v>#N/A</c:v>
                </c:pt>
                <c:pt idx="18390" formatCode="0.00">
                  <c:v>#N/A</c:v>
                </c:pt>
                <c:pt idx="18391" formatCode="0.00">
                  <c:v>#N/A</c:v>
                </c:pt>
                <c:pt idx="18392" formatCode="0.00">
                  <c:v>#N/A</c:v>
                </c:pt>
                <c:pt idx="18393" formatCode="0.00">
                  <c:v>#N/A</c:v>
                </c:pt>
                <c:pt idx="18394" formatCode="0.00">
                  <c:v>#N/A</c:v>
                </c:pt>
                <c:pt idx="18395" formatCode="0.00">
                  <c:v>#N/A</c:v>
                </c:pt>
                <c:pt idx="18396" formatCode="0.00">
                  <c:v>#N/A</c:v>
                </c:pt>
                <c:pt idx="18397" formatCode="0.00">
                  <c:v>#N/A</c:v>
                </c:pt>
                <c:pt idx="18398" formatCode="0.00">
                  <c:v>#N/A</c:v>
                </c:pt>
                <c:pt idx="18399" formatCode="0.00">
                  <c:v>#N/A</c:v>
                </c:pt>
                <c:pt idx="18400" formatCode="0.00">
                  <c:v>#N/A</c:v>
                </c:pt>
                <c:pt idx="18401" formatCode="0.00">
                  <c:v>#N/A</c:v>
                </c:pt>
                <c:pt idx="18402" formatCode="0.00">
                  <c:v>#N/A</c:v>
                </c:pt>
                <c:pt idx="18403" formatCode="0.00">
                  <c:v>#N/A</c:v>
                </c:pt>
                <c:pt idx="18404" formatCode="0.00">
                  <c:v>#N/A</c:v>
                </c:pt>
                <c:pt idx="18405" formatCode="0.00">
                  <c:v>#N/A</c:v>
                </c:pt>
                <c:pt idx="18406" formatCode="0.00">
                  <c:v>#N/A</c:v>
                </c:pt>
                <c:pt idx="18407" formatCode="0.00">
                  <c:v>#N/A</c:v>
                </c:pt>
                <c:pt idx="18408" formatCode="0.00">
                  <c:v>#N/A</c:v>
                </c:pt>
                <c:pt idx="18409" formatCode="0.00">
                  <c:v>#N/A</c:v>
                </c:pt>
                <c:pt idx="18410" formatCode="0.00">
                  <c:v>#N/A</c:v>
                </c:pt>
                <c:pt idx="18411" formatCode="0.00">
                  <c:v>#N/A</c:v>
                </c:pt>
                <c:pt idx="18412" formatCode="0.00">
                  <c:v>#N/A</c:v>
                </c:pt>
                <c:pt idx="18413" formatCode="0.00">
                  <c:v>#N/A</c:v>
                </c:pt>
                <c:pt idx="18414" formatCode="0.00">
                  <c:v>#N/A</c:v>
                </c:pt>
                <c:pt idx="18415" formatCode="0.00">
                  <c:v>#N/A</c:v>
                </c:pt>
                <c:pt idx="18416" formatCode="0.00">
                  <c:v>#N/A</c:v>
                </c:pt>
                <c:pt idx="18417" formatCode="0.00">
                  <c:v>#N/A</c:v>
                </c:pt>
                <c:pt idx="18418" formatCode="0.00">
                  <c:v>#N/A</c:v>
                </c:pt>
                <c:pt idx="18419" formatCode="0.00">
                  <c:v>#N/A</c:v>
                </c:pt>
                <c:pt idx="18420" formatCode="0.00">
                  <c:v>#N/A</c:v>
                </c:pt>
                <c:pt idx="18421" formatCode="0.00">
                  <c:v>#N/A</c:v>
                </c:pt>
                <c:pt idx="18422" formatCode="0.00">
                  <c:v>#N/A</c:v>
                </c:pt>
                <c:pt idx="18423" formatCode="0.00">
                  <c:v>#N/A</c:v>
                </c:pt>
                <c:pt idx="18424" formatCode="0.00">
                  <c:v>#N/A</c:v>
                </c:pt>
                <c:pt idx="18425" formatCode="0.00">
                  <c:v>#N/A</c:v>
                </c:pt>
                <c:pt idx="18426" formatCode="0.00">
                  <c:v>#N/A</c:v>
                </c:pt>
                <c:pt idx="18427" formatCode="0.00">
                  <c:v>#N/A</c:v>
                </c:pt>
                <c:pt idx="18428" formatCode="0.00">
                  <c:v>#N/A</c:v>
                </c:pt>
                <c:pt idx="18429" formatCode="0.00">
                  <c:v>#N/A</c:v>
                </c:pt>
                <c:pt idx="18430" formatCode="0.00">
                  <c:v>#N/A</c:v>
                </c:pt>
                <c:pt idx="18431" formatCode="0.00">
                  <c:v>#N/A</c:v>
                </c:pt>
                <c:pt idx="18432" formatCode="0.00">
                  <c:v>#N/A</c:v>
                </c:pt>
                <c:pt idx="18433" formatCode="0.00">
                  <c:v>#N/A</c:v>
                </c:pt>
                <c:pt idx="18434" formatCode="0.00">
                  <c:v>#N/A</c:v>
                </c:pt>
                <c:pt idx="18435" formatCode="0.00">
                  <c:v>#N/A</c:v>
                </c:pt>
                <c:pt idx="18436" formatCode="0.00">
                  <c:v>#N/A</c:v>
                </c:pt>
                <c:pt idx="18437" formatCode="0.00">
                  <c:v>#N/A</c:v>
                </c:pt>
                <c:pt idx="18438" formatCode="0.00">
                  <c:v>#N/A</c:v>
                </c:pt>
                <c:pt idx="18439" formatCode="0.00">
                  <c:v>#N/A</c:v>
                </c:pt>
                <c:pt idx="18440" formatCode="0.00">
                  <c:v>#N/A</c:v>
                </c:pt>
                <c:pt idx="18441" formatCode="0.00">
                  <c:v>#N/A</c:v>
                </c:pt>
                <c:pt idx="18442" formatCode="0.00">
                  <c:v>#N/A</c:v>
                </c:pt>
                <c:pt idx="18443" formatCode="0.00">
                  <c:v>#N/A</c:v>
                </c:pt>
                <c:pt idx="18444" formatCode="0.00">
                  <c:v>#N/A</c:v>
                </c:pt>
                <c:pt idx="18445" formatCode="0.00">
                  <c:v>#N/A</c:v>
                </c:pt>
                <c:pt idx="18446" formatCode="0.00">
                  <c:v>#N/A</c:v>
                </c:pt>
                <c:pt idx="18447" formatCode="0.00">
                  <c:v>#N/A</c:v>
                </c:pt>
                <c:pt idx="18448" formatCode="0.00">
                  <c:v>#N/A</c:v>
                </c:pt>
                <c:pt idx="18449" formatCode="0.00">
                  <c:v>#N/A</c:v>
                </c:pt>
                <c:pt idx="18450" formatCode="0.00">
                  <c:v>#N/A</c:v>
                </c:pt>
                <c:pt idx="18451" formatCode="0.00">
                  <c:v>#N/A</c:v>
                </c:pt>
                <c:pt idx="18452" formatCode="0.00">
                  <c:v>#N/A</c:v>
                </c:pt>
                <c:pt idx="18453" formatCode="0.00">
                  <c:v>#N/A</c:v>
                </c:pt>
                <c:pt idx="18454" formatCode="0.00">
                  <c:v>#N/A</c:v>
                </c:pt>
                <c:pt idx="18455" formatCode="0.00">
                  <c:v>#N/A</c:v>
                </c:pt>
                <c:pt idx="18456" formatCode="0.00">
                  <c:v>#N/A</c:v>
                </c:pt>
                <c:pt idx="18457" formatCode="0.00">
                  <c:v>#N/A</c:v>
                </c:pt>
                <c:pt idx="18458" formatCode="0.00">
                  <c:v>#N/A</c:v>
                </c:pt>
                <c:pt idx="18459" formatCode="0.00">
                  <c:v>#N/A</c:v>
                </c:pt>
                <c:pt idx="18460" formatCode="0.00">
                  <c:v>#N/A</c:v>
                </c:pt>
                <c:pt idx="18461" formatCode="0.00">
                  <c:v>#N/A</c:v>
                </c:pt>
                <c:pt idx="18462" formatCode="0.00">
                  <c:v>#N/A</c:v>
                </c:pt>
                <c:pt idx="18463" formatCode="0.00">
                  <c:v>#N/A</c:v>
                </c:pt>
                <c:pt idx="18464" formatCode="0.00">
                  <c:v>#N/A</c:v>
                </c:pt>
                <c:pt idx="18465" formatCode="0.00">
                  <c:v>#N/A</c:v>
                </c:pt>
                <c:pt idx="18466" formatCode="0.00">
                  <c:v>#N/A</c:v>
                </c:pt>
                <c:pt idx="18467" formatCode="0.00">
                  <c:v>#N/A</c:v>
                </c:pt>
                <c:pt idx="18468" formatCode="0.00">
                  <c:v>#N/A</c:v>
                </c:pt>
                <c:pt idx="18469" formatCode="0.00">
                  <c:v>#N/A</c:v>
                </c:pt>
                <c:pt idx="18470" formatCode="0.00">
                  <c:v>#N/A</c:v>
                </c:pt>
                <c:pt idx="18471" formatCode="0.00">
                  <c:v>#N/A</c:v>
                </c:pt>
                <c:pt idx="18472" formatCode="0.00">
                  <c:v>#N/A</c:v>
                </c:pt>
                <c:pt idx="18473" formatCode="0.00">
                  <c:v>#N/A</c:v>
                </c:pt>
                <c:pt idx="18474" formatCode="0.00">
                  <c:v>#N/A</c:v>
                </c:pt>
                <c:pt idx="18475" formatCode="0.00">
                  <c:v>#N/A</c:v>
                </c:pt>
                <c:pt idx="18476" formatCode="0.00">
                  <c:v>#N/A</c:v>
                </c:pt>
                <c:pt idx="18477" formatCode="0.00">
                  <c:v>#N/A</c:v>
                </c:pt>
                <c:pt idx="18478" formatCode="0.00">
                  <c:v>#N/A</c:v>
                </c:pt>
                <c:pt idx="18479" formatCode="0.00">
                  <c:v>#N/A</c:v>
                </c:pt>
                <c:pt idx="18480" formatCode="0.00">
                  <c:v>#N/A</c:v>
                </c:pt>
                <c:pt idx="18481" formatCode="0.00">
                  <c:v>#N/A</c:v>
                </c:pt>
                <c:pt idx="18482" formatCode="0.00">
                  <c:v>#N/A</c:v>
                </c:pt>
                <c:pt idx="18483" formatCode="0.00">
                  <c:v>#N/A</c:v>
                </c:pt>
                <c:pt idx="18484" formatCode="0.00">
                  <c:v>#N/A</c:v>
                </c:pt>
                <c:pt idx="18485" formatCode="0.00">
                  <c:v>#N/A</c:v>
                </c:pt>
                <c:pt idx="18486" formatCode="0.00">
                  <c:v>#N/A</c:v>
                </c:pt>
                <c:pt idx="18487" formatCode="0.00">
                  <c:v>#N/A</c:v>
                </c:pt>
                <c:pt idx="18488" formatCode="0.00">
                  <c:v>#N/A</c:v>
                </c:pt>
                <c:pt idx="18489" formatCode="0.00">
                  <c:v>#N/A</c:v>
                </c:pt>
                <c:pt idx="18490" formatCode="0.00">
                  <c:v>#N/A</c:v>
                </c:pt>
                <c:pt idx="18491" formatCode="0.00">
                  <c:v>#N/A</c:v>
                </c:pt>
                <c:pt idx="18492" formatCode="0.00">
                  <c:v>#N/A</c:v>
                </c:pt>
                <c:pt idx="18493" formatCode="0.00">
                  <c:v>#N/A</c:v>
                </c:pt>
                <c:pt idx="18494" formatCode="0.00">
                  <c:v>#N/A</c:v>
                </c:pt>
                <c:pt idx="18495" formatCode="0.00">
                  <c:v>#N/A</c:v>
                </c:pt>
                <c:pt idx="18496" formatCode="0.00">
                  <c:v>#N/A</c:v>
                </c:pt>
                <c:pt idx="18497" formatCode="0.00">
                  <c:v>#N/A</c:v>
                </c:pt>
                <c:pt idx="18498" formatCode="0.00">
                  <c:v>#N/A</c:v>
                </c:pt>
                <c:pt idx="18499" formatCode="0.00">
                  <c:v>#N/A</c:v>
                </c:pt>
                <c:pt idx="18500" formatCode="0.00">
                  <c:v>#N/A</c:v>
                </c:pt>
                <c:pt idx="18501" formatCode="0.00">
                  <c:v>#N/A</c:v>
                </c:pt>
                <c:pt idx="18502" formatCode="0.00">
                  <c:v>#N/A</c:v>
                </c:pt>
                <c:pt idx="18503" formatCode="0.00">
                  <c:v>#N/A</c:v>
                </c:pt>
                <c:pt idx="18504" formatCode="0.00">
                  <c:v>#N/A</c:v>
                </c:pt>
                <c:pt idx="18505" formatCode="0.00">
                  <c:v>#N/A</c:v>
                </c:pt>
                <c:pt idx="18506" formatCode="0.00">
                  <c:v>#N/A</c:v>
                </c:pt>
                <c:pt idx="18507" formatCode="0.00">
                  <c:v>#N/A</c:v>
                </c:pt>
                <c:pt idx="18508" formatCode="0.00">
                  <c:v>#N/A</c:v>
                </c:pt>
                <c:pt idx="18509" formatCode="0.00">
                  <c:v>#N/A</c:v>
                </c:pt>
                <c:pt idx="18510" formatCode="0.00">
                  <c:v>#N/A</c:v>
                </c:pt>
                <c:pt idx="18511" formatCode="0.00">
                  <c:v>#N/A</c:v>
                </c:pt>
                <c:pt idx="18512" formatCode="0.00">
                  <c:v>#N/A</c:v>
                </c:pt>
                <c:pt idx="18513" formatCode="0.00">
                  <c:v>#N/A</c:v>
                </c:pt>
                <c:pt idx="18514" formatCode="0.00">
                  <c:v>#N/A</c:v>
                </c:pt>
                <c:pt idx="18515" formatCode="0.00">
                  <c:v>#N/A</c:v>
                </c:pt>
                <c:pt idx="18516" formatCode="0.00">
                  <c:v>#N/A</c:v>
                </c:pt>
                <c:pt idx="18517" formatCode="0.00">
                  <c:v>#N/A</c:v>
                </c:pt>
                <c:pt idx="18518" formatCode="0.00">
                  <c:v>#N/A</c:v>
                </c:pt>
                <c:pt idx="18519" formatCode="0.00">
                  <c:v>#N/A</c:v>
                </c:pt>
                <c:pt idx="18520" formatCode="0.00">
                  <c:v>#N/A</c:v>
                </c:pt>
                <c:pt idx="18521" formatCode="0.00">
                  <c:v>#N/A</c:v>
                </c:pt>
                <c:pt idx="18522" formatCode="0.00">
                  <c:v>#N/A</c:v>
                </c:pt>
                <c:pt idx="18523" formatCode="0.00">
                  <c:v>#N/A</c:v>
                </c:pt>
                <c:pt idx="18524" formatCode="0.00">
                  <c:v>#N/A</c:v>
                </c:pt>
                <c:pt idx="18525" formatCode="0.00">
                  <c:v>#N/A</c:v>
                </c:pt>
                <c:pt idx="18526" formatCode="0.00">
                  <c:v>#N/A</c:v>
                </c:pt>
                <c:pt idx="18527" formatCode="0.00">
                  <c:v>#N/A</c:v>
                </c:pt>
                <c:pt idx="18528" formatCode="0.00">
                  <c:v>#N/A</c:v>
                </c:pt>
                <c:pt idx="18529" formatCode="0.00">
                  <c:v>#N/A</c:v>
                </c:pt>
                <c:pt idx="18530" formatCode="0.00">
                  <c:v>#N/A</c:v>
                </c:pt>
                <c:pt idx="18531" formatCode="0.00">
                  <c:v>#N/A</c:v>
                </c:pt>
                <c:pt idx="18532" formatCode="0.00">
                  <c:v>#N/A</c:v>
                </c:pt>
                <c:pt idx="18533" formatCode="0.00">
                  <c:v>#N/A</c:v>
                </c:pt>
                <c:pt idx="18534" formatCode="0.00">
                  <c:v>#N/A</c:v>
                </c:pt>
                <c:pt idx="18535" formatCode="0.00">
                  <c:v>#N/A</c:v>
                </c:pt>
                <c:pt idx="18536" formatCode="0.00">
                  <c:v>#N/A</c:v>
                </c:pt>
                <c:pt idx="18537" formatCode="0.00">
                  <c:v>#N/A</c:v>
                </c:pt>
                <c:pt idx="18538" formatCode="0.00">
                  <c:v>#N/A</c:v>
                </c:pt>
                <c:pt idx="18539" formatCode="0.00">
                  <c:v>#N/A</c:v>
                </c:pt>
                <c:pt idx="18540" formatCode="0.00">
                  <c:v>#N/A</c:v>
                </c:pt>
                <c:pt idx="18541" formatCode="0.00">
                  <c:v>#N/A</c:v>
                </c:pt>
                <c:pt idx="18542" formatCode="0.00">
                  <c:v>#N/A</c:v>
                </c:pt>
                <c:pt idx="18543" formatCode="0.00">
                  <c:v>#N/A</c:v>
                </c:pt>
                <c:pt idx="18544" formatCode="0.00">
                  <c:v>#N/A</c:v>
                </c:pt>
                <c:pt idx="18545" formatCode="0.00">
                  <c:v>#N/A</c:v>
                </c:pt>
                <c:pt idx="18546" formatCode="0.00">
                  <c:v>#N/A</c:v>
                </c:pt>
                <c:pt idx="18547" formatCode="0.00">
                  <c:v>#N/A</c:v>
                </c:pt>
                <c:pt idx="18548" formatCode="0.00">
                  <c:v>#N/A</c:v>
                </c:pt>
                <c:pt idx="18549" formatCode="0.00">
                  <c:v>#N/A</c:v>
                </c:pt>
                <c:pt idx="18550" formatCode="0.00">
                  <c:v>#N/A</c:v>
                </c:pt>
                <c:pt idx="18551" formatCode="0.00">
                  <c:v>#N/A</c:v>
                </c:pt>
                <c:pt idx="18552" formatCode="0.00">
                  <c:v>#N/A</c:v>
                </c:pt>
                <c:pt idx="18553" formatCode="0.00">
                  <c:v>#N/A</c:v>
                </c:pt>
                <c:pt idx="18554" formatCode="0.00">
                  <c:v>#N/A</c:v>
                </c:pt>
                <c:pt idx="18555" formatCode="0.00">
                  <c:v>#N/A</c:v>
                </c:pt>
                <c:pt idx="18556" formatCode="0.00">
                  <c:v>#N/A</c:v>
                </c:pt>
                <c:pt idx="18557" formatCode="0.00">
                  <c:v>#N/A</c:v>
                </c:pt>
                <c:pt idx="18558" formatCode="0.00">
                  <c:v>#N/A</c:v>
                </c:pt>
                <c:pt idx="18559" formatCode="0.00">
                  <c:v>#N/A</c:v>
                </c:pt>
                <c:pt idx="18560" formatCode="0.00">
                  <c:v>#N/A</c:v>
                </c:pt>
                <c:pt idx="18561" formatCode="0.00">
                  <c:v>#N/A</c:v>
                </c:pt>
                <c:pt idx="18562" formatCode="0.00">
                  <c:v>#N/A</c:v>
                </c:pt>
                <c:pt idx="18563" formatCode="0.00">
                  <c:v>#N/A</c:v>
                </c:pt>
                <c:pt idx="18564" formatCode="0.00">
                  <c:v>#N/A</c:v>
                </c:pt>
                <c:pt idx="18565" formatCode="0.00">
                  <c:v>#N/A</c:v>
                </c:pt>
                <c:pt idx="18566" formatCode="0.00">
                  <c:v>#N/A</c:v>
                </c:pt>
                <c:pt idx="18567" formatCode="0.00">
                  <c:v>#N/A</c:v>
                </c:pt>
                <c:pt idx="18568" formatCode="0.00">
                  <c:v>#N/A</c:v>
                </c:pt>
                <c:pt idx="18569" formatCode="0.00">
                  <c:v>#N/A</c:v>
                </c:pt>
                <c:pt idx="18570" formatCode="0.00">
                  <c:v>#N/A</c:v>
                </c:pt>
                <c:pt idx="18571" formatCode="0.00">
                  <c:v>#N/A</c:v>
                </c:pt>
                <c:pt idx="18572" formatCode="0.00">
                  <c:v>#N/A</c:v>
                </c:pt>
                <c:pt idx="18573" formatCode="0.00">
                  <c:v>#N/A</c:v>
                </c:pt>
                <c:pt idx="18574" formatCode="0.00">
                  <c:v>#N/A</c:v>
                </c:pt>
                <c:pt idx="18575" formatCode="0.00">
                  <c:v>#N/A</c:v>
                </c:pt>
                <c:pt idx="18576" formatCode="0.00">
                  <c:v>#N/A</c:v>
                </c:pt>
                <c:pt idx="18577" formatCode="0.00">
                  <c:v>#N/A</c:v>
                </c:pt>
                <c:pt idx="18578" formatCode="0.00">
                  <c:v>#N/A</c:v>
                </c:pt>
                <c:pt idx="18579" formatCode="0.00">
                  <c:v>#N/A</c:v>
                </c:pt>
                <c:pt idx="18580" formatCode="0.00">
                  <c:v>#N/A</c:v>
                </c:pt>
                <c:pt idx="18581" formatCode="0.00">
                  <c:v>#N/A</c:v>
                </c:pt>
                <c:pt idx="18582" formatCode="0.00">
                  <c:v>#N/A</c:v>
                </c:pt>
                <c:pt idx="18583" formatCode="0.00">
                  <c:v>#N/A</c:v>
                </c:pt>
                <c:pt idx="18584" formatCode="0.00">
                  <c:v>#N/A</c:v>
                </c:pt>
                <c:pt idx="18585" formatCode="0.00">
                  <c:v>#N/A</c:v>
                </c:pt>
                <c:pt idx="18586" formatCode="0.00">
                  <c:v>#N/A</c:v>
                </c:pt>
                <c:pt idx="18587" formatCode="0.00">
                  <c:v>#N/A</c:v>
                </c:pt>
                <c:pt idx="18588" formatCode="0.00">
                  <c:v>#N/A</c:v>
                </c:pt>
                <c:pt idx="18589" formatCode="0.00">
                  <c:v>#N/A</c:v>
                </c:pt>
                <c:pt idx="18590" formatCode="0.00">
                  <c:v>#N/A</c:v>
                </c:pt>
                <c:pt idx="18591" formatCode="0.00">
                  <c:v>#N/A</c:v>
                </c:pt>
                <c:pt idx="18592" formatCode="0.00">
                  <c:v>#N/A</c:v>
                </c:pt>
                <c:pt idx="18593" formatCode="0.00">
                  <c:v>#N/A</c:v>
                </c:pt>
                <c:pt idx="18594" formatCode="0.00">
                  <c:v>#N/A</c:v>
                </c:pt>
                <c:pt idx="18595" formatCode="0.00">
                  <c:v>#N/A</c:v>
                </c:pt>
                <c:pt idx="18596" formatCode="0.00">
                  <c:v>#N/A</c:v>
                </c:pt>
                <c:pt idx="18597" formatCode="0.00">
                  <c:v>#N/A</c:v>
                </c:pt>
                <c:pt idx="18598" formatCode="0.00">
                  <c:v>#N/A</c:v>
                </c:pt>
                <c:pt idx="18599" formatCode="0.00">
                  <c:v>#N/A</c:v>
                </c:pt>
                <c:pt idx="18600" formatCode="0.00">
                  <c:v>#N/A</c:v>
                </c:pt>
                <c:pt idx="18601" formatCode="0.00">
                  <c:v>#N/A</c:v>
                </c:pt>
                <c:pt idx="18602" formatCode="0.00">
                  <c:v>#N/A</c:v>
                </c:pt>
                <c:pt idx="18603" formatCode="0.00">
                  <c:v>#N/A</c:v>
                </c:pt>
                <c:pt idx="18604" formatCode="0.00">
                  <c:v>#N/A</c:v>
                </c:pt>
                <c:pt idx="18605" formatCode="0.00">
                  <c:v>#N/A</c:v>
                </c:pt>
                <c:pt idx="18606" formatCode="0.00">
                  <c:v>#N/A</c:v>
                </c:pt>
                <c:pt idx="18607" formatCode="0.00">
                  <c:v>#N/A</c:v>
                </c:pt>
                <c:pt idx="18608" formatCode="0.00">
                  <c:v>#N/A</c:v>
                </c:pt>
                <c:pt idx="18609" formatCode="0.00">
                  <c:v>#N/A</c:v>
                </c:pt>
                <c:pt idx="18610" formatCode="0.00">
                  <c:v>#N/A</c:v>
                </c:pt>
                <c:pt idx="18611" formatCode="0.00">
                  <c:v>#N/A</c:v>
                </c:pt>
                <c:pt idx="18612" formatCode="0.00">
                  <c:v>#N/A</c:v>
                </c:pt>
                <c:pt idx="18613" formatCode="0.00">
                  <c:v>#N/A</c:v>
                </c:pt>
                <c:pt idx="18614" formatCode="0.00">
                  <c:v>#N/A</c:v>
                </c:pt>
                <c:pt idx="18615" formatCode="0.00">
                  <c:v>#N/A</c:v>
                </c:pt>
                <c:pt idx="18616" formatCode="0.00">
                  <c:v>#N/A</c:v>
                </c:pt>
                <c:pt idx="18617" formatCode="0.00">
                  <c:v>#N/A</c:v>
                </c:pt>
                <c:pt idx="18618" formatCode="0.00">
                  <c:v>#N/A</c:v>
                </c:pt>
                <c:pt idx="18619" formatCode="0.00">
                  <c:v>#N/A</c:v>
                </c:pt>
                <c:pt idx="18620" formatCode="0.00">
                  <c:v>#N/A</c:v>
                </c:pt>
                <c:pt idx="18621" formatCode="0.00">
                  <c:v>#N/A</c:v>
                </c:pt>
                <c:pt idx="18622" formatCode="0.00">
                  <c:v>#N/A</c:v>
                </c:pt>
                <c:pt idx="18623" formatCode="0.00">
                  <c:v>#N/A</c:v>
                </c:pt>
                <c:pt idx="18624" formatCode="0.00">
                  <c:v>#N/A</c:v>
                </c:pt>
                <c:pt idx="18625" formatCode="0.00">
                  <c:v>#N/A</c:v>
                </c:pt>
                <c:pt idx="18626" formatCode="0.00">
                  <c:v>#N/A</c:v>
                </c:pt>
                <c:pt idx="18627" formatCode="0.00">
                  <c:v>#N/A</c:v>
                </c:pt>
                <c:pt idx="18628" formatCode="0.00">
                  <c:v>#N/A</c:v>
                </c:pt>
                <c:pt idx="18629" formatCode="0.00">
                  <c:v>#N/A</c:v>
                </c:pt>
                <c:pt idx="18630" formatCode="0.00">
                  <c:v>#N/A</c:v>
                </c:pt>
                <c:pt idx="18631" formatCode="0.00">
                  <c:v>#N/A</c:v>
                </c:pt>
                <c:pt idx="18632" formatCode="0.00">
                  <c:v>#N/A</c:v>
                </c:pt>
                <c:pt idx="18633" formatCode="0.00">
                  <c:v>#N/A</c:v>
                </c:pt>
                <c:pt idx="18634" formatCode="0.00">
                  <c:v>#N/A</c:v>
                </c:pt>
                <c:pt idx="18635" formatCode="0.00">
                  <c:v>#N/A</c:v>
                </c:pt>
                <c:pt idx="18636" formatCode="0.00">
                  <c:v>#N/A</c:v>
                </c:pt>
                <c:pt idx="18637" formatCode="0.00">
                  <c:v>#N/A</c:v>
                </c:pt>
                <c:pt idx="18638" formatCode="0.00">
                  <c:v>#N/A</c:v>
                </c:pt>
                <c:pt idx="18639" formatCode="0.00">
                  <c:v>#N/A</c:v>
                </c:pt>
                <c:pt idx="18640" formatCode="0.00">
                  <c:v>#N/A</c:v>
                </c:pt>
                <c:pt idx="18641" formatCode="0.00">
                  <c:v>#N/A</c:v>
                </c:pt>
                <c:pt idx="18642" formatCode="0.00">
                  <c:v>#N/A</c:v>
                </c:pt>
                <c:pt idx="18643" formatCode="0.00">
                  <c:v>#N/A</c:v>
                </c:pt>
                <c:pt idx="18644" formatCode="0.00">
                  <c:v>#N/A</c:v>
                </c:pt>
                <c:pt idx="18645" formatCode="0.00">
                  <c:v>#N/A</c:v>
                </c:pt>
                <c:pt idx="18646" formatCode="0.00">
                  <c:v>#N/A</c:v>
                </c:pt>
                <c:pt idx="18647" formatCode="0.00">
                  <c:v>#N/A</c:v>
                </c:pt>
                <c:pt idx="18648" formatCode="0.00">
                  <c:v>#N/A</c:v>
                </c:pt>
                <c:pt idx="18649" formatCode="0.00">
                  <c:v>#N/A</c:v>
                </c:pt>
                <c:pt idx="18650" formatCode="0.00">
                  <c:v>#N/A</c:v>
                </c:pt>
                <c:pt idx="18651" formatCode="0.00">
                  <c:v>#N/A</c:v>
                </c:pt>
                <c:pt idx="18652" formatCode="0.00">
                  <c:v>#N/A</c:v>
                </c:pt>
                <c:pt idx="18653" formatCode="0.00">
                  <c:v>#N/A</c:v>
                </c:pt>
                <c:pt idx="18654" formatCode="0.00">
                  <c:v>#N/A</c:v>
                </c:pt>
                <c:pt idx="18655" formatCode="0.00">
                  <c:v>#N/A</c:v>
                </c:pt>
                <c:pt idx="18656" formatCode="0.00">
                  <c:v>#N/A</c:v>
                </c:pt>
                <c:pt idx="18657" formatCode="0.00">
                  <c:v>#N/A</c:v>
                </c:pt>
                <c:pt idx="18658" formatCode="0.00">
                  <c:v>#N/A</c:v>
                </c:pt>
                <c:pt idx="18659" formatCode="0.00">
                  <c:v>#N/A</c:v>
                </c:pt>
                <c:pt idx="18660" formatCode="0.00">
                  <c:v>#N/A</c:v>
                </c:pt>
                <c:pt idx="18661" formatCode="0.00">
                  <c:v>#N/A</c:v>
                </c:pt>
                <c:pt idx="18662" formatCode="0.00">
                  <c:v>#N/A</c:v>
                </c:pt>
                <c:pt idx="18663" formatCode="0.00">
                  <c:v>#N/A</c:v>
                </c:pt>
                <c:pt idx="18664" formatCode="0.00">
                  <c:v>#N/A</c:v>
                </c:pt>
                <c:pt idx="18665" formatCode="0.00">
                  <c:v>#N/A</c:v>
                </c:pt>
                <c:pt idx="18666" formatCode="0.00">
                  <c:v>#N/A</c:v>
                </c:pt>
                <c:pt idx="18667" formatCode="0.00">
                  <c:v>#N/A</c:v>
                </c:pt>
                <c:pt idx="18668" formatCode="0.00">
                  <c:v>#N/A</c:v>
                </c:pt>
                <c:pt idx="18669" formatCode="0.00">
                  <c:v>#N/A</c:v>
                </c:pt>
                <c:pt idx="18670" formatCode="0.00">
                  <c:v>#N/A</c:v>
                </c:pt>
                <c:pt idx="18671" formatCode="0.00">
                  <c:v>#N/A</c:v>
                </c:pt>
                <c:pt idx="18672" formatCode="0.00">
                  <c:v>#N/A</c:v>
                </c:pt>
                <c:pt idx="18673" formatCode="0.00">
                  <c:v>#N/A</c:v>
                </c:pt>
                <c:pt idx="18674" formatCode="0.00">
                  <c:v>#N/A</c:v>
                </c:pt>
                <c:pt idx="18675" formatCode="0.00">
                  <c:v>#N/A</c:v>
                </c:pt>
                <c:pt idx="18676" formatCode="0.00">
                  <c:v>#N/A</c:v>
                </c:pt>
                <c:pt idx="18677" formatCode="0.00">
                  <c:v>#N/A</c:v>
                </c:pt>
                <c:pt idx="18678" formatCode="0.00">
                  <c:v>#N/A</c:v>
                </c:pt>
                <c:pt idx="18679" formatCode="0.00">
                  <c:v>#N/A</c:v>
                </c:pt>
                <c:pt idx="18680" formatCode="0.00">
                  <c:v>#N/A</c:v>
                </c:pt>
                <c:pt idx="18681" formatCode="0.00">
                  <c:v>#N/A</c:v>
                </c:pt>
                <c:pt idx="18682" formatCode="0.00">
                  <c:v>#N/A</c:v>
                </c:pt>
                <c:pt idx="18683" formatCode="0.00">
                  <c:v>#N/A</c:v>
                </c:pt>
                <c:pt idx="18684" formatCode="0.00">
                  <c:v>#N/A</c:v>
                </c:pt>
                <c:pt idx="18685" formatCode="0.00">
                  <c:v>#N/A</c:v>
                </c:pt>
                <c:pt idx="18686" formatCode="0.00">
                  <c:v>#N/A</c:v>
                </c:pt>
                <c:pt idx="18687" formatCode="0.00">
                  <c:v>#N/A</c:v>
                </c:pt>
                <c:pt idx="18688" formatCode="0.00">
                  <c:v>#N/A</c:v>
                </c:pt>
                <c:pt idx="18689" formatCode="0.00">
                  <c:v>#N/A</c:v>
                </c:pt>
                <c:pt idx="18690" formatCode="0.00">
                  <c:v>#N/A</c:v>
                </c:pt>
                <c:pt idx="18691" formatCode="0.00">
                  <c:v>#N/A</c:v>
                </c:pt>
                <c:pt idx="18692" formatCode="0.00">
                  <c:v>#N/A</c:v>
                </c:pt>
                <c:pt idx="18693" formatCode="0.00">
                  <c:v>#N/A</c:v>
                </c:pt>
                <c:pt idx="18694" formatCode="0.00">
                  <c:v>#N/A</c:v>
                </c:pt>
                <c:pt idx="18695" formatCode="0.00">
                  <c:v>#N/A</c:v>
                </c:pt>
                <c:pt idx="18696" formatCode="0.00">
                  <c:v>#N/A</c:v>
                </c:pt>
                <c:pt idx="18697" formatCode="0.00">
                  <c:v>#N/A</c:v>
                </c:pt>
                <c:pt idx="18698" formatCode="0.00">
                  <c:v>#N/A</c:v>
                </c:pt>
                <c:pt idx="18699" formatCode="0.00">
                  <c:v>#N/A</c:v>
                </c:pt>
                <c:pt idx="18700" formatCode="0.00">
                  <c:v>#N/A</c:v>
                </c:pt>
                <c:pt idx="18701" formatCode="0.00">
                  <c:v>#N/A</c:v>
                </c:pt>
                <c:pt idx="18702" formatCode="0.00">
                  <c:v>#N/A</c:v>
                </c:pt>
                <c:pt idx="18703" formatCode="0.00">
                  <c:v>#N/A</c:v>
                </c:pt>
                <c:pt idx="18704" formatCode="0.00">
                  <c:v>#N/A</c:v>
                </c:pt>
                <c:pt idx="18705" formatCode="0.00">
                  <c:v>#N/A</c:v>
                </c:pt>
                <c:pt idx="18706" formatCode="0.00">
                  <c:v>#N/A</c:v>
                </c:pt>
                <c:pt idx="18707" formatCode="0.00">
                  <c:v>#N/A</c:v>
                </c:pt>
                <c:pt idx="18708" formatCode="0.00">
                  <c:v>#N/A</c:v>
                </c:pt>
                <c:pt idx="18709" formatCode="0.00">
                  <c:v>#N/A</c:v>
                </c:pt>
                <c:pt idx="18710" formatCode="0.00">
                  <c:v>#N/A</c:v>
                </c:pt>
                <c:pt idx="18711" formatCode="0.00">
                  <c:v>#N/A</c:v>
                </c:pt>
                <c:pt idx="18712" formatCode="0.00">
                  <c:v>#N/A</c:v>
                </c:pt>
                <c:pt idx="18713" formatCode="0.00">
                  <c:v>#N/A</c:v>
                </c:pt>
                <c:pt idx="18714" formatCode="0.00">
                  <c:v>#N/A</c:v>
                </c:pt>
                <c:pt idx="18715" formatCode="0.00">
                  <c:v>#N/A</c:v>
                </c:pt>
                <c:pt idx="18716" formatCode="0.00">
                  <c:v>#N/A</c:v>
                </c:pt>
                <c:pt idx="18717" formatCode="0.00">
                  <c:v>#N/A</c:v>
                </c:pt>
                <c:pt idx="18718" formatCode="0.00">
                  <c:v>#N/A</c:v>
                </c:pt>
                <c:pt idx="18719" formatCode="0.00">
                  <c:v>#N/A</c:v>
                </c:pt>
                <c:pt idx="18720" formatCode="0.00">
                  <c:v>#N/A</c:v>
                </c:pt>
                <c:pt idx="18721" formatCode="0.00">
                  <c:v>#N/A</c:v>
                </c:pt>
                <c:pt idx="18722" formatCode="0.00">
                  <c:v>#N/A</c:v>
                </c:pt>
                <c:pt idx="18723" formatCode="0.00">
                  <c:v>#N/A</c:v>
                </c:pt>
                <c:pt idx="18724" formatCode="0.00">
                  <c:v>#N/A</c:v>
                </c:pt>
                <c:pt idx="18725" formatCode="0.00">
                  <c:v>#N/A</c:v>
                </c:pt>
                <c:pt idx="18726" formatCode="0.00">
                  <c:v>#N/A</c:v>
                </c:pt>
                <c:pt idx="18727" formatCode="0.00">
                  <c:v>#N/A</c:v>
                </c:pt>
                <c:pt idx="18728" formatCode="0.00">
                  <c:v>#N/A</c:v>
                </c:pt>
                <c:pt idx="18729" formatCode="0.00">
                  <c:v>#N/A</c:v>
                </c:pt>
                <c:pt idx="18730" formatCode="0.00">
                  <c:v>#N/A</c:v>
                </c:pt>
                <c:pt idx="18731" formatCode="0.00">
                  <c:v>#N/A</c:v>
                </c:pt>
                <c:pt idx="18732" formatCode="0.00">
                  <c:v>#N/A</c:v>
                </c:pt>
                <c:pt idx="18733" formatCode="0.00">
                  <c:v>#N/A</c:v>
                </c:pt>
                <c:pt idx="18734" formatCode="0.00">
                  <c:v>#N/A</c:v>
                </c:pt>
                <c:pt idx="18735" formatCode="0.00">
                  <c:v>#N/A</c:v>
                </c:pt>
                <c:pt idx="18736" formatCode="0.00">
                  <c:v>#N/A</c:v>
                </c:pt>
                <c:pt idx="18737" formatCode="0.00">
                  <c:v>#N/A</c:v>
                </c:pt>
                <c:pt idx="18738" formatCode="0.00">
                  <c:v>#N/A</c:v>
                </c:pt>
                <c:pt idx="18739" formatCode="0.00">
                  <c:v>#N/A</c:v>
                </c:pt>
                <c:pt idx="18740" formatCode="0.00">
                  <c:v>#N/A</c:v>
                </c:pt>
                <c:pt idx="18741" formatCode="0.00">
                  <c:v>#N/A</c:v>
                </c:pt>
                <c:pt idx="18742" formatCode="0.00">
                  <c:v>#N/A</c:v>
                </c:pt>
                <c:pt idx="18743" formatCode="0.00">
                  <c:v>#N/A</c:v>
                </c:pt>
                <c:pt idx="18744" formatCode="0.00">
                  <c:v>#N/A</c:v>
                </c:pt>
                <c:pt idx="18745" formatCode="0.00">
                  <c:v>#N/A</c:v>
                </c:pt>
                <c:pt idx="18746" formatCode="0.00">
                  <c:v>#N/A</c:v>
                </c:pt>
                <c:pt idx="18747" formatCode="0.00">
                  <c:v>#N/A</c:v>
                </c:pt>
                <c:pt idx="18748" formatCode="0.00">
                  <c:v>#N/A</c:v>
                </c:pt>
                <c:pt idx="18749" formatCode="0.00">
                  <c:v>#N/A</c:v>
                </c:pt>
                <c:pt idx="18750" formatCode="0.00">
                  <c:v>#N/A</c:v>
                </c:pt>
                <c:pt idx="18751" formatCode="0.00">
                  <c:v>#N/A</c:v>
                </c:pt>
                <c:pt idx="18752" formatCode="0.00">
                  <c:v>#N/A</c:v>
                </c:pt>
                <c:pt idx="18753" formatCode="0.00">
                  <c:v>#N/A</c:v>
                </c:pt>
                <c:pt idx="18754" formatCode="0.00">
                  <c:v>#N/A</c:v>
                </c:pt>
                <c:pt idx="18755" formatCode="0.00">
                  <c:v>#N/A</c:v>
                </c:pt>
                <c:pt idx="18756" formatCode="0.00">
                  <c:v>#N/A</c:v>
                </c:pt>
                <c:pt idx="18757" formatCode="0.00">
                  <c:v>#N/A</c:v>
                </c:pt>
                <c:pt idx="18758" formatCode="0.00">
                  <c:v>#N/A</c:v>
                </c:pt>
                <c:pt idx="18759" formatCode="0.00">
                  <c:v>#N/A</c:v>
                </c:pt>
                <c:pt idx="18760" formatCode="0.00">
                  <c:v>#N/A</c:v>
                </c:pt>
                <c:pt idx="18761" formatCode="0.00">
                  <c:v>#N/A</c:v>
                </c:pt>
                <c:pt idx="18762" formatCode="0.00">
                  <c:v>#N/A</c:v>
                </c:pt>
                <c:pt idx="18763" formatCode="0.00">
                  <c:v>#N/A</c:v>
                </c:pt>
                <c:pt idx="18764" formatCode="0.00">
                  <c:v>#N/A</c:v>
                </c:pt>
                <c:pt idx="18765" formatCode="0.00">
                  <c:v>#N/A</c:v>
                </c:pt>
                <c:pt idx="18766" formatCode="0.00">
                  <c:v>#N/A</c:v>
                </c:pt>
                <c:pt idx="18767" formatCode="0.00">
                  <c:v>#N/A</c:v>
                </c:pt>
                <c:pt idx="18768" formatCode="0.00">
                  <c:v>#N/A</c:v>
                </c:pt>
                <c:pt idx="18769" formatCode="0.00">
                  <c:v>#N/A</c:v>
                </c:pt>
                <c:pt idx="18770" formatCode="0.00">
                  <c:v>#N/A</c:v>
                </c:pt>
                <c:pt idx="18771" formatCode="0.00">
                  <c:v>#N/A</c:v>
                </c:pt>
                <c:pt idx="18772" formatCode="0.00">
                  <c:v>#N/A</c:v>
                </c:pt>
                <c:pt idx="18773" formatCode="0.00">
                  <c:v>#N/A</c:v>
                </c:pt>
                <c:pt idx="18774" formatCode="0.00">
                  <c:v>#N/A</c:v>
                </c:pt>
                <c:pt idx="18775" formatCode="0.00">
                  <c:v>#N/A</c:v>
                </c:pt>
                <c:pt idx="18776" formatCode="0.00">
                  <c:v>#N/A</c:v>
                </c:pt>
                <c:pt idx="18777" formatCode="0.00">
                  <c:v>#N/A</c:v>
                </c:pt>
                <c:pt idx="18778" formatCode="0.00">
                  <c:v>#N/A</c:v>
                </c:pt>
                <c:pt idx="18779" formatCode="0.00">
                  <c:v>#N/A</c:v>
                </c:pt>
                <c:pt idx="18780" formatCode="0.00">
                  <c:v>#N/A</c:v>
                </c:pt>
                <c:pt idx="18781" formatCode="0.00">
                  <c:v>#N/A</c:v>
                </c:pt>
                <c:pt idx="18782" formatCode="0.00">
                  <c:v>#N/A</c:v>
                </c:pt>
                <c:pt idx="18783" formatCode="0.00">
                  <c:v>#N/A</c:v>
                </c:pt>
                <c:pt idx="18784" formatCode="0.00">
                  <c:v>#N/A</c:v>
                </c:pt>
                <c:pt idx="18785" formatCode="0.00">
                  <c:v>#N/A</c:v>
                </c:pt>
                <c:pt idx="18786" formatCode="0.00">
                  <c:v>#N/A</c:v>
                </c:pt>
                <c:pt idx="18787" formatCode="0.00">
                  <c:v>#N/A</c:v>
                </c:pt>
                <c:pt idx="18788" formatCode="0.00">
                  <c:v>#N/A</c:v>
                </c:pt>
                <c:pt idx="18789" formatCode="0.00">
                  <c:v>#N/A</c:v>
                </c:pt>
                <c:pt idx="18790" formatCode="0.00">
                  <c:v>#N/A</c:v>
                </c:pt>
                <c:pt idx="18791" formatCode="0.00">
                  <c:v>#N/A</c:v>
                </c:pt>
                <c:pt idx="18792" formatCode="0.00">
                  <c:v>#N/A</c:v>
                </c:pt>
                <c:pt idx="18793" formatCode="0.00">
                  <c:v>#N/A</c:v>
                </c:pt>
                <c:pt idx="18794" formatCode="0.00">
                  <c:v>#N/A</c:v>
                </c:pt>
                <c:pt idx="18795" formatCode="0.00">
                  <c:v>#N/A</c:v>
                </c:pt>
                <c:pt idx="18796" formatCode="0.00">
                  <c:v>#N/A</c:v>
                </c:pt>
                <c:pt idx="18797" formatCode="0.00">
                  <c:v>#N/A</c:v>
                </c:pt>
                <c:pt idx="18798" formatCode="0.00">
                  <c:v>#N/A</c:v>
                </c:pt>
                <c:pt idx="18799" formatCode="0.00">
                  <c:v>#N/A</c:v>
                </c:pt>
                <c:pt idx="18800" formatCode="0.00">
                  <c:v>#N/A</c:v>
                </c:pt>
                <c:pt idx="18801" formatCode="0.00">
                  <c:v>#N/A</c:v>
                </c:pt>
                <c:pt idx="18802" formatCode="0.00">
                  <c:v>#N/A</c:v>
                </c:pt>
                <c:pt idx="18803" formatCode="0.00">
                  <c:v>#N/A</c:v>
                </c:pt>
                <c:pt idx="18804" formatCode="0.00">
                  <c:v>#N/A</c:v>
                </c:pt>
                <c:pt idx="18805" formatCode="0.00">
                  <c:v>#N/A</c:v>
                </c:pt>
                <c:pt idx="18806" formatCode="0.00">
                  <c:v>#N/A</c:v>
                </c:pt>
                <c:pt idx="18807" formatCode="0.00">
                  <c:v>#N/A</c:v>
                </c:pt>
                <c:pt idx="18808" formatCode="0.00">
                  <c:v>#N/A</c:v>
                </c:pt>
                <c:pt idx="18809" formatCode="0.00">
                  <c:v>#N/A</c:v>
                </c:pt>
                <c:pt idx="18810" formatCode="0.00">
                  <c:v>#N/A</c:v>
                </c:pt>
                <c:pt idx="18811" formatCode="0.00">
                  <c:v>#N/A</c:v>
                </c:pt>
                <c:pt idx="18812" formatCode="0.00">
                  <c:v>#N/A</c:v>
                </c:pt>
                <c:pt idx="18813" formatCode="0.00">
                  <c:v>#N/A</c:v>
                </c:pt>
                <c:pt idx="18814" formatCode="0.00">
                  <c:v>#N/A</c:v>
                </c:pt>
                <c:pt idx="18815" formatCode="0.00">
                  <c:v>#N/A</c:v>
                </c:pt>
                <c:pt idx="18816" formatCode="0.00">
                  <c:v>#N/A</c:v>
                </c:pt>
                <c:pt idx="18817" formatCode="0.00">
                  <c:v>#N/A</c:v>
                </c:pt>
                <c:pt idx="18818" formatCode="0.00">
                  <c:v>#N/A</c:v>
                </c:pt>
                <c:pt idx="18819" formatCode="0.00">
                  <c:v>#N/A</c:v>
                </c:pt>
                <c:pt idx="18820" formatCode="0.00">
                  <c:v>#N/A</c:v>
                </c:pt>
                <c:pt idx="18821" formatCode="0.00">
                  <c:v>#N/A</c:v>
                </c:pt>
                <c:pt idx="18822" formatCode="0.00">
                  <c:v>#N/A</c:v>
                </c:pt>
                <c:pt idx="18823" formatCode="0.00">
                  <c:v>#N/A</c:v>
                </c:pt>
                <c:pt idx="18824" formatCode="0.00">
                  <c:v>#N/A</c:v>
                </c:pt>
                <c:pt idx="18825" formatCode="0.00">
                  <c:v>#N/A</c:v>
                </c:pt>
                <c:pt idx="18826" formatCode="0.00">
                  <c:v>#N/A</c:v>
                </c:pt>
                <c:pt idx="18827" formatCode="0.00">
                  <c:v>#N/A</c:v>
                </c:pt>
                <c:pt idx="18828" formatCode="0.00">
                  <c:v>#N/A</c:v>
                </c:pt>
                <c:pt idx="18829" formatCode="0.00">
                  <c:v>#N/A</c:v>
                </c:pt>
                <c:pt idx="18830" formatCode="0.00">
                  <c:v>#N/A</c:v>
                </c:pt>
                <c:pt idx="18831" formatCode="0.00">
                  <c:v>#N/A</c:v>
                </c:pt>
                <c:pt idx="18832" formatCode="0.00">
                  <c:v>#N/A</c:v>
                </c:pt>
                <c:pt idx="18833" formatCode="0.00">
                  <c:v>#N/A</c:v>
                </c:pt>
                <c:pt idx="18834" formatCode="0.00">
                  <c:v>#N/A</c:v>
                </c:pt>
                <c:pt idx="18835" formatCode="0.00">
                  <c:v>#N/A</c:v>
                </c:pt>
                <c:pt idx="18836" formatCode="0.00">
                  <c:v>#N/A</c:v>
                </c:pt>
                <c:pt idx="18837" formatCode="0.00">
                  <c:v>#N/A</c:v>
                </c:pt>
                <c:pt idx="18838" formatCode="0.00">
                  <c:v>#N/A</c:v>
                </c:pt>
                <c:pt idx="18839" formatCode="0.00">
                  <c:v>#N/A</c:v>
                </c:pt>
                <c:pt idx="18840" formatCode="0.00">
                  <c:v>#N/A</c:v>
                </c:pt>
                <c:pt idx="18841" formatCode="0.00">
                  <c:v>#N/A</c:v>
                </c:pt>
                <c:pt idx="18842" formatCode="0.00">
                  <c:v>#N/A</c:v>
                </c:pt>
                <c:pt idx="18843" formatCode="0.00">
                  <c:v>#N/A</c:v>
                </c:pt>
                <c:pt idx="18844" formatCode="0.00">
                  <c:v>#N/A</c:v>
                </c:pt>
                <c:pt idx="18845" formatCode="0.00">
                  <c:v>#N/A</c:v>
                </c:pt>
                <c:pt idx="18846" formatCode="0.00">
                  <c:v>#N/A</c:v>
                </c:pt>
                <c:pt idx="18847" formatCode="0.00">
                  <c:v>#N/A</c:v>
                </c:pt>
                <c:pt idx="18848" formatCode="0.00">
                  <c:v>#N/A</c:v>
                </c:pt>
                <c:pt idx="18849" formatCode="0.00">
                  <c:v>#N/A</c:v>
                </c:pt>
                <c:pt idx="18850" formatCode="0.00">
                  <c:v>#N/A</c:v>
                </c:pt>
                <c:pt idx="18851" formatCode="0.00">
                  <c:v>#N/A</c:v>
                </c:pt>
                <c:pt idx="18852" formatCode="0.00">
                  <c:v>#N/A</c:v>
                </c:pt>
                <c:pt idx="18853" formatCode="0.00">
                  <c:v>#N/A</c:v>
                </c:pt>
                <c:pt idx="18854" formatCode="0.00">
                  <c:v>#N/A</c:v>
                </c:pt>
                <c:pt idx="18855" formatCode="0.00">
                  <c:v>#N/A</c:v>
                </c:pt>
                <c:pt idx="18856" formatCode="0.00">
                  <c:v>#N/A</c:v>
                </c:pt>
                <c:pt idx="18857" formatCode="0.00">
                  <c:v>#N/A</c:v>
                </c:pt>
                <c:pt idx="18858" formatCode="0.00">
                  <c:v>#N/A</c:v>
                </c:pt>
                <c:pt idx="18859" formatCode="0.00">
                  <c:v>#N/A</c:v>
                </c:pt>
                <c:pt idx="18860" formatCode="0.00">
                  <c:v>#N/A</c:v>
                </c:pt>
                <c:pt idx="18861" formatCode="0.00">
                  <c:v>#N/A</c:v>
                </c:pt>
                <c:pt idx="18862" formatCode="0.00">
                  <c:v>#N/A</c:v>
                </c:pt>
                <c:pt idx="18863" formatCode="0.00">
                  <c:v>#N/A</c:v>
                </c:pt>
                <c:pt idx="18864" formatCode="0.00">
                  <c:v>#N/A</c:v>
                </c:pt>
                <c:pt idx="18865" formatCode="0.00">
                  <c:v>#N/A</c:v>
                </c:pt>
                <c:pt idx="18866" formatCode="0.00">
                  <c:v>#N/A</c:v>
                </c:pt>
                <c:pt idx="18867" formatCode="0.00">
                  <c:v>#N/A</c:v>
                </c:pt>
                <c:pt idx="18868" formatCode="0.00">
                  <c:v>#N/A</c:v>
                </c:pt>
                <c:pt idx="18869" formatCode="0.00">
                  <c:v>#N/A</c:v>
                </c:pt>
                <c:pt idx="18870" formatCode="0.00">
                  <c:v>#N/A</c:v>
                </c:pt>
                <c:pt idx="18871" formatCode="0.00">
                  <c:v>#N/A</c:v>
                </c:pt>
                <c:pt idx="18872" formatCode="0.00">
                  <c:v>#N/A</c:v>
                </c:pt>
                <c:pt idx="18873" formatCode="0.00">
                  <c:v>#N/A</c:v>
                </c:pt>
                <c:pt idx="18874" formatCode="0.00">
                  <c:v>#N/A</c:v>
                </c:pt>
                <c:pt idx="18875" formatCode="0.00">
                  <c:v>#N/A</c:v>
                </c:pt>
                <c:pt idx="18876" formatCode="0.00">
                  <c:v>#N/A</c:v>
                </c:pt>
                <c:pt idx="18877" formatCode="0.00">
                  <c:v>#N/A</c:v>
                </c:pt>
                <c:pt idx="18878" formatCode="0.00">
                  <c:v>#N/A</c:v>
                </c:pt>
                <c:pt idx="18879" formatCode="0.00">
                  <c:v>#N/A</c:v>
                </c:pt>
                <c:pt idx="18880" formatCode="0.00">
                  <c:v>#N/A</c:v>
                </c:pt>
                <c:pt idx="18881" formatCode="0.00">
                  <c:v>#N/A</c:v>
                </c:pt>
                <c:pt idx="18882" formatCode="0.00">
                  <c:v>#N/A</c:v>
                </c:pt>
                <c:pt idx="18883" formatCode="0.00">
                  <c:v>#N/A</c:v>
                </c:pt>
                <c:pt idx="18884" formatCode="0.00">
                  <c:v>#N/A</c:v>
                </c:pt>
                <c:pt idx="18885" formatCode="0.00">
                  <c:v>#N/A</c:v>
                </c:pt>
                <c:pt idx="18886" formatCode="0.00">
                  <c:v>#N/A</c:v>
                </c:pt>
                <c:pt idx="18887" formatCode="0.00">
                  <c:v>#N/A</c:v>
                </c:pt>
                <c:pt idx="18888" formatCode="0.00">
                  <c:v>#N/A</c:v>
                </c:pt>
                <c:pt idx="18889" formatCode="0.00">
                  <c:v>#N/A</c:v>
                </c:pt>
                <c:pt idx="18890" formatCode="0.00">
                  <c:v>#N/A</c:v>
                </c:pt>
                <c:pt idx="18891" formatCode="0.00">
                  <c:v>#N/A</c:v>
                </c:pt>
                <c:pt idx="18892" formatCode="0.00">
                  <c:v>#N/A</c:v>
                </c:pt>
                <c:pt idx="18893" formatCode="0.00">
                  <c:v>#N/A</c:v>
                </c:pt>
                <c:pt idx="18894" formatCode="0.00">
                  <c:v>#N/A</c:v>
                </c:pt>
                <c:pt idx="18895" formatCode="0.00">
                  <c:v>#N/A</c:v>
                </c:pt>
                <c:pt idx="18896" formatCode="0.00">
                  <c:v>#N/A</c:v>
                </c:pt>
                <c:pt idx="18897" formatCode="0.00">
                  <c:v>#N/A</c:v>
                </c:pt>
                <c:pt idx="18898" formatCode="0.00">
                  <c:v>#N/A</c:v>
                </c:pt>
                <c:pt idx="18899" formatCode="0.00">
                  <c:v>#N/A</c:v>
                </c:pt>
                <c:pt idx="18900" formatCode="0.00">
                  <c:v>#N/A</c:v>
                </c:pt>
                <c:pt idx="18901" formatCode="0.00">
                  <c:v>#N/A</c:v>
                </c:pt>
                <c:pt idx="18902" formatCode="0.00">
                  <c:v>#N/A</c:v>
                </c:pt>
                <c:pt idx="18903" formatCode="0.00">
                  <c:v>#N/A</c:v>
                </c:pt>
                <c:pt idx="18904" formatCode="0.00">
                  <c:v>#N/A</c:v>
                </c:pt>
                <c:pt idx="18905" formatCode="0.00">
                  <c:v>#N/A</c:v>
                </c:pt>
                <c:pt idx="18906" formatCode="0.00">
                  <c:v>#N/A</c:v>
                </c:pt>
                <c:pt idx="18907" formatCode="0.00">
                  <c:v>#N/A</c:v>
                </c:pt>
                <c:pt idx="18908" formatCode="0.00">
                  <c:v>#N/A</c:v>
                </c:pt>
                <c:pt idx="18909" formatCode="0.00">
                  <c:v>#N/A</c:v>
                </c:pt>
                <c:pt idx="18910" formatCode="0.00">
                  <c:v>#N/A</c:v>
                </c:pt>
                <c:pt idx="18911" formatCode="0.00">
                  <c:v>#N/A</c:v>
                </c:pt>
                <c:pt idx="18912" formatCode="0.00">
                  <c:v>#N/A</c:v>
                </c:pt>
                <c:pt idx="18913" formatCode="0.00">
                  <c:v>#N/A</c:v>
                </c:pt>
                <c:pt idx="18914" formatCode="0.00">
                  <c:v>#N/A</c:v>
                </c:pt>
                <c:pt idx="18915" formatCode="0.00">
                  <c:v>#N/A</c:v>
                </c:pt>
                <c:pt idx="18916" formatCode="0.00">
                  <c:v>#N/A</c:v>
                </c:pt>
                <c:pt idx="18917" formatCode="0.00">
                  <c:v>#N/A</c:v>
                </c:pt>
                <c:pt idx="18918" formatCode="0.00">
                  <c:v>#N/A</c:v>
                </c:pt>
                <c:pt idx="18919" formatCode="0.00">
                  <c:v>#N/A</c:v>
                </c:pt>
                <c:pt idx="18920" formatCode="0.00">
                  <c:v>#N/A</c:v>
                </c:pt>
                <c:pt idx="18921" formatCode="0.00">
                  <c:v>#N/A</c:v>
                </c:pt>
                <c:pt idx="18922" formatCode="0.00">
                  <c:v>#N/A</c:v>
                </c:pt>
                <c:pt idx="18923" formatCode="0.00">
                  <c:v>#N/A</c:v>
                </c:pt>
                <c:pt idx="18924" formatCode="0.00">
                  <c:v>#N/A</c:v>
                </c:pt>
                <c:pt idx="18925" formatCode="0.00">
                  <c:v>#N/A</c:v>
                </c:pt>
                <c:pt idx="18926" formatCode="0.00">
                  <c:v>#N/A</c:v>
                </c:pt>
                <c:pt idx="18927" formatCode="0.00">
                  <c:v>#N/A</c:v>
                </c:pt>
                <c:pt idx="18928" formatCode="0.00">
                  <c:v>#N/A</c:v>
                </c:pt>
                <c:pt idx="18929" formatCode="0.00">
                  <c:v>#N/A</c:v>
                </c:pt>
                <c:pt idx="18930" formatCode="0.00">
                  <c:v>#N/A</c:v>
                </c:pt>
                <c:pt idx="18931" formatCode="0.00">
                  <c:v>#N/A</c:v>
                </c:pt>
                <c:pt idx="18932" formatCode="0.00">
                  <c:v>#N/A</c:v>
                </c:pt>
                <c:pt idx="18933" formatCode="0.00">
                  <c:v>#N/A</c:v>
                </c:pt>
                <c:pt idx="18934" formatCode="0.00">
                  <c:v>#N/A</c:v>
                </c:pt>
                <c:pt idx="18935" formatCode="0.00">
                  <c:v>#N/A</c:v>
                </c:pt>
                <c:pt idx="18936" formatCode="0.00">
                  <c:v>#N/A</c:v>
                </c:pt>
                <c:pt idx="18937" formatCode="0.00">
                  <c:v>#N/A</c:v>
                </c:pt>
                <c:pt idx="18938" formatCode="0.00">
                  <c:v>#N/A</c:v>
                </c:pt>
                <c:pt idx="18939" formatCode="0.00">
                  <c:v>#N/A</c:v>
                </c:pt>
                <c:pt idx="18940" formatCode="0.00">
                  <c:v>#N/A</c:v>
                </c:pt>
                <c:pt idx="18941" formatCode="0.00">
                  <c:v>#N/A</c:v>
                </c:pt>
                <c:pt idx="18942" formatCode="0.00">
                  <c:v>#N/A</c:v>
                </c:pt>
                <c:pt idx="18943" formatCode="0.00">
                  <c:v>#N/A</c:v>
                </c:pt>
                <c:pt idx="18944" formatCode="0.00">
                  <c:v>#N/A</c:v>
                </c:pt>
                <c:pt idx="18945" formatCode="0.00">
                  <c:v>#N/A</c:v>
                </c:pt>
                <c:pt idx="18946" formatCode="0.00">
                  <c:v>#N/A</c:v>
                </c:pt>
                <c:pt idx="18947" formatCode="0.00">
                  <c:v>#N/A</c:v>
                </c:pt>
                <c:pt idx="18948" formatCode="0.00">
                  <c:v>#N/A</c:v>
                </c:pt>
                <c:pt idx="18949" formatCode="0.00">
                  <c:v>#N/A</c:v>
                </c:pt>
                <c:pt idx="18950" formatCode="0.00">
                  <c:v>#N/A</c:v>
                </c:pt>
                <c:pt idx="18951" formatCode="0.00">
                  <c:v>#N/A</c:v>
                </c:pt>
                <c:pt idx="18952" formatCode="0.00">
                  <c:v>#N/A</c:v>
                </c:pt>
                <c:pt idx="18953" formatCode="0.00">
                  <c:v>#N/A</c:v>
                </c:pt>
                <c:pt idx="18954" formatCode="0.00">
                  <c:v>#N/A</c:v>
                </c:pt>
                <c:pt idx="18955" formatCode="0.00">
                  <c:v>#N/A</c:v>
                </c:pt>
                <c:pt idx="18956" formatCode="0.00">
                  <c:v>#N/A</c:v>
                </c:pt>
                <c:pt idx="18957" formatCode="0.00">
                  <c:v>#N/A</c:v>
                </c:pt>
                <c:pt idx="18958" formatCode="0.00">
                  <c:v>#N/A</c:v>
                </c:pt>
                <c:pt idx="18959" formatCode="0.00">
                  <c:v>#N/A</c:v>
                </c:pt>
                <c:pt idx="18960" formatCode="0.00">
                  <c:v>#N/A</c:v>
                </c:pt>
                <c:pt idx="18961" formatCode="0.00">
                  <c:v>#N/A</c:v>
                </c:pt>
                <c:pt idx="18962" formatCode="0.00">
                  <c:v>#N/A</c:v>
                </c:pt>
                <c:pt idx="18963" formatCode="0.00">
                  <c:v>#N/A</c:v>
                </c:pt>
                <c:pt idx="18964" formatCode="0.00">
                  <c:v>#N/A</c:v>
                </c:pt>
                <c:pt idx="18965" formatCode="0.00">
                  <c:v>#N/A</c:v>
                </c:pt>
                <c:pt idx="18966" formatCode="0.00">
                  <c:v>#N/A</c:v>
                </c:pt>
                <c:pt idx="18967" formatCode="0.00">
                  <c:v>#N/A</c:v>
                </c:pt>
                <c:pt idx="18968" formatCode="0.00">
                  <c:v>#N/A</c:v>
                </c:pt>
                <c:pt idx="18969" formatCode="0.00">
                  <c:v>#N/A</c:v>
                </c:pt>
                <c:pt idx="18970" formatCode="0.00">
                  <c:v>#N/A</c:v>
                </c:pt>
                <c:pt idx="18971" formatCode="0.00">
                  <c:v>#N/A</c:v>
                </c:pt>
                <c:pt idx="18972" formatCode="0.00">
                  <c:v>#N/A</c:v>
                </c:pt>
                <c:pt idx="18973" formatCode="0.00">
                  <c:v>#N/A</c:v>
                </c:pt>
                <c:pt idx="18974" formatCode="0.00">
                  <c:v>#N/A</c:v>
                </c:pt>
                <c:pt idx="18975" formatCode="0.00">
                  <c:v>#N/A</c:v>
                </c:pt>
                <c:pt idx="18976" formatCode="0.00">
                  <c:v>#N/A</c:v>
                </c:pt>
                <c:pt idx="18977" formatCode="0.00">
                  <c:v>#N/A</c:v>
                </c:pt>
                <c:pt idx="18978" formatCode="0.00">
                  <c:v>#N/A</c:v>
                </c:pt>
                <c:pt idx="18979" formatCode="0.00">
                  <c:v>#N/A</c:v>
                </c:pt>
                <c:pt idx="18980" formatCode="0.00">
                  <c:v>#N/A</c:v>
                </c:pt>
                <c:pt idx="18981" formatCode="0.00">
                  <c:v>#N/A</c:v>
                </c:pt>
                <c:pt idx="18982" formatCode="0.00">
                  <c:v>#N/A</c:v>
                </c:pt>
                <c:pt idx="18983" formatCode="0.00">
                  <c:v>#N/A</c:v>
                </c:pt>
                <c:pt idx="18984" formatCode="0.00">
                  <c:v>#N/A</c:v>
                </c:pt>
                <c:pt idx="18985" formatCode="0.00">
                  <c:v>#N/A</c:v>
                </c:pt>
                <c:pt idx="18986" formatCode="0.00">
                  <c:v>#N/A</c:v>
                </c:pt>
                <c:pt idx="18987" formatCode="0.00">
                  <c:v>#N/A</c:v>
                </c:pt>
                <c:pt idx="18988" formatCode="0.00">
                  <c:v>#N/A</c:v>
                </c:pt>
                <c:pt idx="18989" formatCode="0.00">
                  <c:v>#N/A</c:v>
                </c:pt>
                <c:pt idx="18990" formatCode="0.00">
                  <c:v>#N/A</c:v>
                </c:pt>
                <c:pt idx="18991" formatCode="0.00">
                  <c:v>#N/A</c:v>
                </c:pt>
                <c:pt idx="18992" formatCode="0.00">
                  <c:v>#N/A</c:v>
                </c:pt>
                <c:pt idx="18993" formatCode="0.00">
                  <c:v>#N/A</c:v>
                </c:pt>
                <c:pt idx="18994" formatCode="0.00">
                  <c:v>#N/A</c:v>
                </c:pt>
                <c:pt idx="18995" formatCode="0.00">
                  <c:v>#N/A</c:v>
                </c:pt>
                <c:pt idx="18996" formatCode="0.00">
                  <c:v>#N/A</c:v>
                </c:pt>
                <c:pt idx="18997" formatCode="0.00">
                  <c:v>#N/A</c:v>
                </c:pt>
                <c:pt idx="18998" formatCode="0.00">
                  <c:v>#N/A</c:v>
                </c:pt>
                <c:pt idx="18999" formatCode="0.00">
                  <c:v>#N/A</c:v>
                </c:pt>
                <c:pt idx="19000" formatCode="0.00">
                  <c:v>#N/A</c:v>
                </c:pt>
                <c:pt idx="19001" formatCode="0.00">
                  <c:v>#N/A</c:v>
                </c:pt>
                <c:pt idx="19002" formatCode="0.00">
                  <c:v>#N/A</c:v>
                </c:pt>
                <c:pt idx="19003" formatCode="0.00">
                  <c:v>#N/A</c:v>
                </c:pt>
                <c:pt idx="19004" formatCode="0.00">
                  <c:v>#N/A</c:v>
                </c:pt>
                <c:pt idx="19005" formatCode="0.00">
                  <c:v>#N/A</c:v>
                </c:pt>
                <c:pt idx="19006" formatCode="0.00">
                  <c:v>#N/A</c:v>
                </c:pt>
                <c:pt idx="19007" formatCode="0.00">
                  <c:v>#N/A</c:v>
                </c:pt>
                <c:pt idx="19008" formatCode="0.00">
                  <c:v>#N/A</c:v>
                </c:pt>
                <c:pt idx="19009" formatCode="0.00">
                  <c:v>#N/A</c:v>
                </c:pt>
                <c:pt idx="19010" formatCode="0.00">
                  <c:v>#N/A</c:v>
                </c:pt>
                <c:pt idx="19011" formatCode="0.00">
                  <c:v>#N/A</c:v>
                </c:pt>
                <c:pt idx="19012" formatCode="0.00">
                  <c:v>#N/A</c:v>
                </c:pt>
                <c:pt idx="19013" formatCode="0.00">
                  <c:v>#N/A</c:v>
                </c:pt>
                <c:pt idx="19014" formatCode="0.00">
                  <c:v>#N/A</c:v>
                </c:pt>
                <c:pt idx="19015" formatCode="0.00">
                  <c:v>#N/A</c:v>
                </c:pt>
                <c:pt idx="19016" formatCode="0.00">
                  <c:v>#N/A</c:v>
                </c:pt>
                <c:pt idx="19017" formatCode="0.00">
                  <c:v>#N/A</c:v>
                </c:pt>
                <c:pt idx="19018" formatCode="0.00">
                  <c:v>#N/A</c:v>
                </c:pt>
                <c:pt idx="19019" formatCode="0.00">
                  <c:v>#N/A</c:v>
                </c:pt>
                <c:pt idx="19020" formatCode="0.00">
                  <c:v>#N/A</c:v>
                </c:pt>
                <c:pt idx="19021" formatCode="0.00">
                  <c:v>#N/A</c:v>
                </c:pt>
                <c:pt idx="19022" formatCode="0.00">
                  <c:v>#N/A</c:v>
                </c:pt>
                <c:pt idx="19023" formatCode="0.00">
                  <c:v>#N/A</c:v>
                </c:pt>
                <c:pt idx="19024" formatCode="0.00">
                  <c:v>#N/A</c:v>
                </c:pt>
                <c:pt idx="19025" formatCode="0.00">
                  <c:v>#N/A</c:v>
                </c:pt>
                <c:pt idx="19026" formatCode="0.00">
                  <c:v>#N/A</c:v>
                </c:pt>
                <c:pt idx="19027" formatCode="0.00">
                  <c:v>#N/A</c:v>
                </c:pt>
                <c:pt idx="19028" formatCode="0.00">
                  <c:v>#N/A</c:v>
                </c:pt>
                <c:pt idx="19029" formatCode="0.00">
                  <c:v>#N/A</c:v>
                </c:pt>
                <c:pt idx="19030" formatCode="0.00">
                  <c:v>#N/A</c:v>
                </c:pt>
                <c:pt idx="19031" formatCode="0.00">
                  <c:v>#N/A</c:v>
                </c:pt>
                <c:pt idx="19032" formatCode="0.00">
                  <c:v>#N/A</c:v>
                </c:pt>
                <c:pt idx="19033" formatCode="0.00">
                  <c:v>#N/A</c:v>
                </c:pt>
                <c:pt idx="19034" formatCode="0.00">
                  <c:v>#N/A</c:v>
                </c:pt>
                <c:pt idx="19035" formatCode="0.00">
                  <c:v>#N/A</c:v>
                </c:pt>
                <c:pt idx="19036" formatCode="0.00">
                  <c:v>#N/A</c:v>
                </c:pt>
                <c:pt idx="19037" formatCode="0.00">
                  <c:v>#N/A</c:v>
                </c:pt>
                <c:pt idx="19038" formatCode="0.00">
                  <c:v>#N/A</c:v>
                </c:pt>
                <c:pt idx="19039" formatCode="0.00">
                  <c:v>#N/A</c:v>
                </c:pt>
                <c:pt idx="19040" formatCode="0.00">
                  <c:v>#N/A</c:v>
                </c:pt>
                <c:pt idx="19041" formatCode="0.00">
                  <c:v>#N/A</c:v>
                </c:pt>
                <c:pt idx="19042" formatCode="0.00">
                  <c:v>#N/A</c:v>
                </c:pt>
                <c:pt idx="19043" formatCode="0.00">
                  <c:v>#N/A</c:v>
                </c:pt>
                <c:pt idx="19044" formatCode="0.00">
                  <c:v>#N/A</c:v>
                </c:pt>
                <c:pt idx="19045" formatCode="0.00">
                  <c:v>#N/A</c:v>
                </c:pt>
                <c:pt idx="19046" formatCode="0.00">
                  <c:v>#N/A</c:v>
                </c:pt>
                <c:pt idx="19047" formatCode="0.00">
                  <c:v>#N/A</c:v>
                </c:pt>
                <c:pt idx="19048" formatCode="0.00">
                  <c:v>#N/A</c:v>
                </c:pt>
                <c:pt idx="19049" formatCode="0.00">
                  <c:v>#N/A</c:v>
                </c:pt>
                <c:pt idx="19050" formatCode="0.00">
                  <c:v>#N/A</c:v>
                </c:pt>
                <c:pt idx="19051" formatCode="0.00">
                  <c:v>#N/A</c:v>
                </c:pt>
                <c:pt idx="19052" formatCode="0.00">
                  <c:v>#N/A</c:v>
                </c:pt>
                <c:pt idx="19053" formatCode="0.00">
                  <c:v>#N/A</c:v>
                </c:pt>
                <c:pt idx="19054" formatCode="0.00">
                  <c:v>#N/A</c:v>
                </c:pt>
                <c:pt idx="19055" formatCode="0.00">
                  <c:v>#N/A</c:v>
                </c:pt>
                <c:pt idx="19056" formatCode="0.00">
                  <c:v>#N/A</c:v>
                </c:pt>
                <c:pt idx="19057" formatCode="0.00">
                  <c:v>#N/A</c:v>
                </c:pt>
                <c:pt idx="19058" formatCode="0.00">
                  <c:v>#N/A</c:v>
                </c:pt>
                <c:pt idx="19059" formatCode="0.00">
                  <c:v>#N/A</c:v>
                </c:pt>
                <c:pt idx="19060" formatCode="0.00">
                  <c:v>#N/A</c:v>
                </c:pt>
                <c:pt idx="19061" formatCode="0.00">
                  <c:v>#N/A</c:v>
                </c:pt>
                <c:pt idx="19062" formatCode="0.00">
                  <c:v>#N/A</c:v>
                </c:pt>
                <c:pt idx="19063" formatCode="0.00">
                  <c:v>#N/A</c:v>
                </c:pt>
                <c:pt idx="19064" formatCode="0.00">
                  <c:v>#N/A</c:v>
                </c:pt>
                <c:pt idx="19065" formatCode="0.00">
                  <c:v>#N/A</c:v>
                </c:pt>
                <c:pt idx="19066" formatCode="0.00">
                  <c:v>#N/A</c:v>
                </c:pt>
                <c:pt idx="19067" formatCode="0.00">
                  <c:v>#N/A</c:v>
                </c:pt>
                <c:pt idx="19068" formatCode="0.00">
                  <c:v>#N/A</c:v>
                </c:pt>
                <c:pt idx="19069" formatCode="0.00">
                  <c:v>#N/A</c:v>
                </c:pt>
                <c:pt idx="19070" formatCode="0.00">
                  <c:v>#N/A</c:v>
                </c:pt>
                <c:pt idx="19071" formatCode="0.00">
                  <c:v>#N/A</c:v>
                </c:pt>
                <c:pt idx="19072" formatCode="0.00">
                  <c:v>#N/A</c:v>
                </c:pt>
                <c:pt idx="19073" formatCode="0.00">
                  <c:v>#N/A</c:v>
                </c:pt>
                <c:pt idx="19074" formatCode="0.00">
                  <c:v>#N/A</c:v>
                </c:pt>
                <c:pt idx="19075" formatCode="0.00">
                  <c:v>#N/A</c:v>
                </c:pt>
                <c:pt idx="19076" formatCode="0.00">
                  <c:v>#N/A</c:v>
                </c:pt>
                <c:pt idx="19077" formatCode="0.00">
                  <c:v>#N/A</c:v>
                </c:pt>
                <c:pt idx="19078" formatCode="0.00">
                  <c:v>#N/A</c:v>
                </c:pt>
                <c:pt idx="19079" formatCode="0.00">
                  <c:v>#N/A</c:v>
                </c:pt>
                <c:pt idx="19080" formatCode="0.00">
                  <c:v>#N/A</c:v>
                </c:pt>
                <c:pt idx="19081" formatCode="0.00">
                  <c:v>#N/A</c:v>
                </c:pt>
                <c:pt idx="19082" formatCode="0.00">
                  <c:v>#N/A</c:v>
                </c:pt>
                <c:pt idx="19083" formatCode="0.00">
                  <c:v>#N/A</c:v>
                </c:pt>
                <c:pt idx="19084" formatCode="0.00">
                  <c:v>#N/A</c:v>
                </c:pt>
                <c:pt idx="19085" formatCode="0.00">
                  <c:v>#N/A</c:v>
                </c:pt>
                <c:pt idx="19086" formatCode="0.00">
                  <c:v>#N/A</c:v>
                </c:pt>
                <c:pt idx="19087" formatCode="0.00">
                  <c:v>#N/A</c:v>
                </c:pt>
                <c:pt idx="19088" formatCode="0.00">
                  <c:v>#N/A</c:v>
                </c:pt>
                <c:pt idx="19089" formatCode="0.00">
                  <c:v>#N/A</c:v>
                </c:pt>
                <c:pt idx="19090" formatCode="0.00">
                  <c:v>#N/A</c:v>
                </c:pt>
                <c:pt idx="19091" formatCode="0.00">
                  <c:v>#N/A</c:v>
                </c:pt>
                <c:pt idx="19092" formatCode="0.00">
                  <c:v>#N/A</c:v>
                </c:pt>
                <c:pt idx="19093" formatCode="0.00">
                  <c:v>#N/A</c:v>
                </c:pt>
                <c:pt idx="19094" formatCode="0.00">
                  <c:v>#N/A</c:v>
                </c:pt>
                <c:pt idx="19095" formatCode="0.00">
                  <c:v>#N/A</c:v>
                </c:pt>
                <c:pt idx="19096" formatCode="0.00">
                  <c:v>#N/A</c:v>
                </c:pt>
                <c:pt idx="19097" formatCode="0.00">
                  <c:v>#N/A</c:v>
                </c:pt>
                <c:pt idx="19098" formatCode="0.00">
                  <c:v>#N/A</c:v>
                </c:pt>
                <c:pt idx="19099" formatCode="0.00">
                  <c:v>#N/A</c:v>
                </c:pt>
                <c:pt idx="19100" formatCode="0.00">
                  <c:v>#N/A</c:v>
                </c:pt>
                <c:pt idx="19101" formatCode="0.00">
                  <c:v>#N/A</c:v>
                </c:pt>
                <c:pt idx="19102" formatCode="0.00">
                  <c:v>#N/A</c:v>
                </c:pt>
                <c:pt idx="19103" formatCode="0.00">
                  <c:v>#N/A</c:v>
                </c:pt>
                <c:pt idx="19104" formatCode="0.00">
                  <c:v>#N/A</c:v>
                </c:pt>
                <c:pt idx="19105" formatCode="0.00">
                  <c:v>#N/A</c:v>
                </c:pt>
                <c:pt idx="19106" formatCode="0.00">
                  <c:v>#N/A</c:v>
                </c:pt>
                <c:pt idx="19107" formatCode="0.00">
                  <c:v>#N/A</c:v>
                </c:pt>
                <c:pt idx="19108" formatCode="0.00">
                  <c:v>#N/A</c:v>
                </c:pt>
                <c:pt idx="19109" formatCode="0.00">
                  <c:v>#N/A</c:v>
                </c:pt>
                <c:pt idx="19110" formatCode="0.00">
                  <c:v>#N/A</c:v>
                </c:pt>
                <c:pt idx="19111" formatCode="0.00">
                  <c:v>#N/A</c:v>
                </c:pt>
                <c:pt idx="19112" formatCode="0.00">
                  <c:v>#N/A</c:v>
                </c:pt>
                <c:pt idx="19113" formatCode="0.00">
                  <c:v>#N/A</c:v>
                </c:pt>
                <c:pt idx="19114" formatCode="0.00">
                  <c:v>#N/A</c:v>
                </c:pt>
                <c:pt idx="19115" formatCode="0.00">
                  <c:v>#N/A</c:v>
                </c:pt>
                <c:pt idx="19116" formatCode="0.00">
                  <c:v>#N/A</c:v>
                </c:pt>
                <c:pt idx="19117" formatCode="0.00">
                  <c:v>#N/A</c:v>
                </c:pt>
                <c:pt idx="19118" formatCode="0.00">
                  <c:v>#N/A</c:v>
                </c:pt>
                <c:pt idx="19119" formatCode="0.00">
                  <c:v>#N/A</c:v>
                </c:pt>
                <c:pt idx="19120" formatCode="0.00">
                  <c:v>#N/A</c:v>
                </c:pt>
                <c:pt idx="19121" formatCode="0.00">
                  <c:v>#N/A</c:v>
                </c:pt>
                <c:pt idx="19122" formatCode="0.00">
                  <c:v>#N/A</c:v>
                </c:pt>
                <c:pt idx="19123" formatCode="0.00">
                  <c:v>#N/A</c:v>
                </c:pt>
                <c:pt idx="19124" formatCode="0.00">
                  <c:v>#N/A</c:v>
                </c:pt>
                <c:pt idx="19125" formatCode="0.00">
                  <c:v>#N/A</c:v>
                </c:pt>
                <c:pt idx="19126" formatCode="0.00">
                  <c:v>#N/A</c:v>
                </c:pt>
                <c:pt idx="19127" formatCode="0.00">
                  <c:v>#N/A</c:v>
                </c:pt>
                <c:pt idx="19128" formatCode="0.00">
                  <c:v>#N/A</c:v>
                </c:pt>
                <c:pt idx="19129" formatCode="0.00">
                  <c:v>#N/A</c:v>
                </c:pt>
                <c:pt idx="19130" formatCode="0.00">
                  <c:v>#N/A</c:v>
                </c:pt>
                <c:pt idx="19131" formatCode="0.00">
                  <c:v>#N/A</c:v>
                </c:pt>
                <c:pt idx="19132" formatCode="0.00">
                  <c:v>#N/A</c:v>
                </c:pt>
                <c:pt idx="19133" formatCode="0.00">
                  <c:v>#N/A</c:v>
                </c:pt>
                <c:pt idx="19134" formatCode="0.00">
                  <c:v>#N/A</c:v>
                </c:pt>
                <c:pt idx="19135" formatCode="0.00">
                  <c:v>#N/A</c:v>
                </c:pt>
                <c:pt idx="19136" formatCode="0.00">
                  <c:v>#N/A</c:v>
                </c:pt>
                <c:pt idx="19137" formatCode="0.00">
                  <c:v>#N/A</c:v>
                </c:pt>
                <c:pt idx="19138" formatCode="0.00">
                  <c:v>#N/A</c:v>
                </c:pt>
                <c:pt idx="19139" formatCode="0.00">
                  <c:v>#N/A</c:v>
                </c:pt>
                <c:pt idx="19140" formatCode="0.00">
                  <c:v>#N/A</c:v>
                </c:pt>
                <c:pt idx="19141" formatCode="0.00">
                  <c:v>#N/A</c:v>
                </c:pt>
                <c:pt idx="19142" formatCode="0.00">
                  <c:v>#N/A</c:v>
                </c:pt>
                <c:pt idx="19143" formatCode="0.00">
                  <c:v>#N/A</c:v>
                </c:pt>
                <c:pt idx="19144" formatCode="0.00">
                  <c:v>#N/A</c:v>
                </c:pt>
                <c:pt idx="19145" formatCode="0.00">
                  <c:v>#N/A</c:v>
                </c:pt>
                <c:pt idx="19146" formatCode="0.00">
                  <c:v>#N/A</c:v>
                </c:pt>
                <c:pt idx="19147" formatCode="0.00">
                  <c:v>#N/A</c:v>
                </c:pt>
                <c:pt idx="19148" formatCode="0.00">
                  <c:v>#N/A</c:v>
                </c:pt>
                <c:pt idx="19149" formatCode="0.00">
                  <c:v>#N/A</c:v>
                </c:pt>
                <c:pt idx="19150" formatCode="0.00">
                  <c:v>#N/A</c:v>
                </c:pt>
                <c:pt idx="19151" formatCode="0.00">
                  <c:v>#N/A</c:v>
                </c:pt>
                <c:pt idx="19152" formatCode="0.00">
                  <c:v>#N/A</c:v>
                </c:pt>
                <c:pt idx="19153" formatCode="0.00">
                  <c:v>#N/A</c:v>
                </c:pt>
                <c:pt idx="19154" formatCode="0.00">
                  <c:v>#N/A</c:v>
                </c:pt>
                <c:pt idx="19155" formatCode="0.00">
                  <c:v>#N/A</c:v>
                </c:pt>
                <c:pt idx="19156" formatCode="0.00">
                  <c:v>#N/A</c:v>
                </c:pt>
                <c:pt idx="19157" formatCode="0.00">
                  <c:v>#N/A</c:v>
                </c:pt>
                <c:pt idx="19158" formatCode="0.00">
                  <c:v>#N/A</c:v>
                </c:pt>
                <c:pt idx="19159" formatCode="0.00">
                  <c:v>#N/A</c:v>
                </c:pt>
                <c:pt idx="19160" formatCode="0.00">
                  <c:v>#N/A</c:v>
                </c:pt>
                <c:pt idx="19161" formatCode="0.00">
                  <c:v>#N/A</c:v>
                </c:pt>
                <c:pt idx="19162" formatCode="0.00">
                  <c:v>#N/A</c:v>
                </c:pt>
                <c:pt idx="19163" formatCode="0.00">
                  <c:v>#N/A</c:v>
                </c:pt>
                <c:pt idx="19164" formatCode="0.00">
                  <c:v>#N/A</c:v>
                </c:pt>
                <c:pt idx="19165" formatCode="0.00">
                  <c:v>#N/A</c:v>
                </c:pt>
                <c:pt idx="19166" formatCode="0.00">
                  <c:v>#N/A</c:v>
                </c:pt>
                <c:pt idx="19167" formatCode="0.00">
                  <c:v>#N/A</c:v>
                </c:pt>
                <c:pt idx="19168" formatCode="0.00">
                  <c:v>#N/A</c:v>
                </c:pt>
                <c:pt idx="19169" formatCode="0.00">
                  <c:v>#N/A</c:v>
                </c:pt>
                <c:pt idx="19170" formatCode="0.00">
                  <c:v>#N/A</c:v>
                </c:pt>
                <c:pt idx="19171" formatCode="0.00">
                  <c:v>#N/A</c:v>
                </c:pt>
                <c:pt idx="19172" formatCode="0.00">
                  <c:v>#N/A</c:v>
                </c:pt>
                <c:pt idx="19173" formatCode="0.00">
                  <c:v>#N/A</c:v>
                </c:pt>
                <c:pt idx="19174" formatCode="0.00">
                  <c:v>#N/A</c:v>
                </c:pt>
                <c:pt idx="19175" formatCode="0.00">
                  <c:v>#N/A</c:v>
                </c:pt>
                <c:pt idx="19176" formatCode="0.00">
                  <c:v>#N/A</c:v>
                </c:pt>
                <c:pt idx="19177" formatCode="0.00">
                  <c:v>#N/A</c:v>
                </c:pt>
                <c:pt idx="19178" formatCode="0.00">
                  <c:v>#N/A</c:v>
                </c:pt>
                <c:pt idx="19179" formatCode="0.00">
                  <c:v>#N/A</c:v>
                </c:pt>
                <c:pt idx="19180" formatCode="0.00">
                  <c:v>#N/A</c:v>
                </c:pt>
                <c:pt idx="19181" formatCode="0.00">
                  <c:v>#N/A</c:v>
                </c:pt>
                <c:pt idx="19182" formatCode="0.00">
                  <c:v>#N/A</c:v>
                </c:pt>
                <c:pt idx="19183" formatCode="0.00">
                  <c:v>#N/A</c:v>
                </c:pt>
                <c:pt idx="19184" formatCode="0.00">
                  <c:v>#N/A</c:v>
                </c:pt>
                <c:pt idx="19185" formatCode="0.00">
                  <c:v>#N/A</c:v>
                </c:pt>
                <c:pt idx="19186" formatCode="0.00">
                  <c:v>#N/A</c:v>
                </c:pt>
                <c:pt idx="19187" formatCode="0.00">
                  <c:v>#N/A</c:v>
                </c:pt>
                <c:pt idx="19188" formatCode="0.00">
                  <c:v>#N/A</c:v>
                </c:pt>
                <c:pt idx="19189" formatCode="0.00">
                  <c:v>#N/A</c:v>
                </c:pt>
                <c:pt idx="19190" formatCode="0.00">
                  <c:v>#N/A</c:v>
                </c:pt>
                <c:pt idx="19191" formatCode="0.00">
                  <c:v>#N/A</c:v>
                </c:pt>
                <c:pt idx="19192" formatCode="0.00">
                  <c:v>#N/A</c:v>
                </c:pt>
                <c:pt idx="19193" formatCode="0.00">
                  <c:v>#N/A</c:v>
                </c:pt>
                <c:pt idx="19194" formatCode="0.00">
                  <c:v>#N/A</c:v>
                </c:pt>
                <c:pt idx="19195" formatCode="0.00">
                  <c:v>#N/A</c:v>
                </c:pt>
                <c:pt idx="19196" formatCode="0.00">
                  <c:v>#N/A</c:v>
                </c:pt>
                <c:pt idx="19197" formatCode="0.00">
                  <c:v>#N/A</c:v>
                </c:pt>
                <c:pt idx="19198" formatCode="0.00">
                  <c:v>#N/A</c:v>
                </c:pt>
                <c:pt idx="19199" formatCode="0.00">
                  <c:v>#N/A</c:v>
                </c:pt>
                <c:pt idx="19200" formatCode="0.00">
                  <c:v>#N/A</c:v>
                </c:pt>
                <c:pt idx="19201" formatCode="0.00">
                  <c:v>#N/A</c:v>
                </c:pt>
                <c:pt idx="19202" formatCode="0.00">
                  <c:v>#N/A</c:v>
                </c:pt>
                <c:pt idx="19203" formatCode="0.00">
                  <c:v>#N/A</c:v>
                </c:pt>
                <c:pt idx="19204" formatCode="0.00">
                  <c:v>#N/A</c:v>
                </c:pt>
                <c:pt idx="19205" formatCode="0.00">
                  <c:v>#N/A</c:v>
                </c:pt>
                <c:pt idx="19206" formatCode="0.00">
                  <c:v>#N/A</c:v>
                </c:pt>
                <c:pt idx="19207" formatCode="0.00">
                  <c:v>#N/A</c:v>
                </c:pt>
                <c:pt idx="19208" formatCode="0.00">
                  <c:v>#N/A</c:v>
                </c:pt>
                <c:pt idx="19209" formatCode="0.00">
                  <c:v>#N/A</c:v>
                </c:pt>
                <c:pt idx="19210" formatCode="0.00">
                  <c:v>#N/A</c:v>
                </c:pt>
                <c:pt idx="19211" formatCode="0.00">
                  <c:v>#N/A</c:v>
                </c:pt>
                <c:pt idx="19212" formatCode="0.00">
                  <c:v>#N/A</c:v>
                </c:pt>
                <c:pt idx="19213" formatCode="0.00">
                  <c:v>#N/A</c:v>
                </c:pt>
                <c:pt idx="19214" formatCode="0.00">
                  <c:v>#N/A</c:v>
                </c:pt>
                <c:pt idx="19215" formatCode="0.00">
                  <c:v>#N/A</c:v>
                </c:pt>
                <c:pt idx="19216" formatCode="0.00">
                  <c:v>#N/A</c:v>
                </c:pt>
                <c:pt idx="19217" formatCode="0.00">
                  <c:v>#N/A</c:v>
                </c:pt>
                <c:pt idx="19218" formatCode="0.00">
                  <c:v>#N/A</c:v>
                </c:pt>
                <c:pt idx="19219" formatCode="0.00">
                  <c:v>#N/A</c:v>
                </c:pt>
                <c:pt idx="19220" formatCode="0.00">
                  <c:v>#N/A</c:v>
                </c:pt>
                <c:pt idx="19221" formatCode="0.00">
                  <c:v>#N/A</c:v>
                </c:pt>
                <c:pt idx="19222" formatCode="0.00">
                  <c:v>#N/A</c:v>
                </c:pt>
                <c:pt idx="19223" formatCode="0.00">
                  <c:v>#N/A</c:v>
                </c:pt>
                <c:pt idx="19224" formatCode="0.00">
                  <c:v>#N/A</c:v>
                </c:pt>
                <c:pt idx="19225" formatCode="0.00">
                  <c:v>#N/A</c:v>
                </c:pt>
                <c:pt idx="19226" formatCode="0.00">
                  <c:v>#N/A</c:v>
                </c:pt>
                <c:pt idx="19227" formatCode="0.00">
                  <c:v>#N/A</c:v>
                </c:pt>
                <c:pt idx="19228" formatCode="0.00">
                  <c:v>#N/A</c:v>
                </c:pt>
                <c:pt idx="19229" formatCode="0.00">
                  <c:v>#N/A</c:v>
                </c:pt>
                <c:pt idx="19230" formatCode="0.00">
                  <c:v>#N/A</c:v>
                </c:pt>
                <c:pt idx="19231" formatCode="0.00">
                  <c:v>#N/A</c:v>
                </c:pt>
                <c:pt idx="19232" formatCode="0.00">
                  <c:v>#N/A</c:v>
                </c:pt>
                <c:pt idx="19233" formatCode="0.00">
                  <c:v>#N/A</c:v>
                </c:pt>
                <c:pt idx="19234" formatCode="0.00">
                  <c:v>#N/A</c:v>
                </c:pt>
                <c:pt idx="19235" formatCode="0.00">
                  <c:v>#N/A</c:v>
                </c:pt>
                <c:pt idx="19236" formatCode="0.00">
                  <c:v>#N/A</c:v>
                </c:pt>
                <c:pt idx="19237" formatCode="0.00">
                  <c:v>#N/A</c:v>
                </c:pt>
                <c:pt idx="19238" formatCode="0.00">
                  <c:v>#N/A</c:v>
                </c:pt>
                <c:pt idx="19239" formatCode="0.00">
                  <c:v>#N/A</c:v>
                </c:pt>
                <c:pt idx="19240" formatCode="0.00">
                  <c:v>#N/A</c:v>
                </c:pt>
                <c:pt idx="19241" formatCode="0.00">
                  <c:v>#N/A</c:v>
                </c:pt>
                <c:pt idx="19242" formatCode="0.00">
                  <c:v>#N/A</c:v>
                </c:pt>
                <c:pt idx="19243" formatCode="0.00">
                  <c:v>#N/A</c:v>
                </c:pt>
                <c:pt idx="19244" formatCode="0.00">
                  <c:v>#N/A</c:v>
                </c:pt>
                <c:pt idx="19245" formatCode="0.00">
                  <c:v>#N/A</c:v>
                </c:pt>
                <c:pt idx="19246" formatCode="0.00">
                  <c:v>#N/A</c:v>
                </c:pt>
                <c:pt idx="19247" formatCode="0.00">
                  <c:v>#N/A</c:v>
                </c:pt>
                <c:pt idx="19248" formatCode="0.00">
                  <c:v>#N/A</c:v>
                </c:pt>
                <c:pt idx="19249" formatCode="0.00">
                  <c:v>#N/A</c:v>
                </c:pt>
                <c:pt idx="19250" formatCode="0.00">
                  <c:v>#N/A</c:v>
                </c:pt>
                <c:pt idx="19251" formatCode="0.00">
                  <c:v>#N/A</c:v>
                </c:pt>
                <c:pt idx="19252" formatCode="0.00">
                  <c:v>#N/A</c:v>
                </c:pt>
                <c:pt idx="19253" formatCode="0.00">
                  <c:v>#N/A</c:v>
                </c:pt>
                <c:pt idx="19254" formatCode="0.00">
                  <c:v>#N/A</c:v>
                </c:pt>
                <c:pt idx="19255" formatCode="0.00">
                  <c:v>#N/A</c:v>
                </c:pt>
                <c:pt idx="19256" formatCode="0.00">
                  <c:v>#N/A</c:v>
                </c:pt>
                <c:pt idx="19257" formatCode="0.00">
                  <c:v>#N/A</c:v>
                </c:pt>
                <c:pt idx="19258" formatCode="0.00">
                  <c:v>#N/A</c:v>
                </c:pt>
                <c:pt idx="19259" formatCode="0.00">
                  <c:v>#N/A</c:v>
                </c:pt>
                <c:pt idx="19260" formatCode="0.00">
                  <c:v>#N/A</c:v>
                </c:pt>
                <c:pt idx="19261" formatCode="0.00">
                  <c:v>#N/A</c:v>
                </c:pt>
                <c:pt idx="19262" formatCode="0.00">
                  <c:v>#N/A</c:v>
                </c:pt>
                <c:pt idx="19263" formatCode="0.00">
                  <c:v>#N/A</c:v>
                </c:pt>
                <c:pt idx="19264" formatCode="0.00">
                  <c:v>#N/A</c:v>
                </c:pt>
                <c:pt idx="19265" formatCode="0.00">
                  <c:v>#N/A</c:v>
                </c:pt>
                <c:pt idx="19266" formatCode="0.00">
                  <c:v>#N/A</c:v>
                </c:pt>
                <c:pt idx="19267" formatCode="0.00">
                  <c:v>#N/A</c:v>
                </c:pt>
                <c:pt idx="19268" formatCode="0.00">
                  <c:v>#N/A</c:v>
                </c:pt>
                <c:pt idx="19269" formatCode="0.00">
                  <c:v>#N/A</c:v>
                </c:pt>
                <c:pt idx="19270" formatCode="0.00">
                  <c:v>#N/A</c:v>
                </c:pt>
                <c:pt idx="19271" formatCode="0.00">
                  <c:v>#N/A</c:v>
                </c:pt>
                <c:pt idx="19272" formatCode="0.00">
                  <c:v>#N/A</c:v>
                </c:pt>
                <c:pt idx="19273" formatCode="0.00">
                  <c:v>#N/A</c:v>
                </c:pt>
                <c:pt idx="19274" formatCode="0.00">
                  <c:v>#N/A</c:v>
                </c:pt>
                <c:pt idx="19275" formatCode="0.00">
                  <c:v>#N/A</c:v>
                </c:pt>
                <c:pt idx="19276" formatCode="0.00">
                  <c:v>#N/A</c:v>
                </c:pt>
                <c:pt idx="19277" formatCode="0.00">
                  <c:v>#N/A</c:v>
                </c:pt>
                <c:pt idx="19278" formatCode="0.00">
                  <c:v>#N/A</c:v>
                </c:pt>
                <c:pt idx="19279" formatCode="0.00">
                  <c:v>#N/A</c:v>
                </c:pt>
                <c:pt idx="19280" formatCode="0.00">
                  <c:v>#N/A</c:v>
                </c:pt>
                <c:pt idx="19281" formatCode="0.00">
                  <c:v>#N/A</c:v>
                </c:pt>
                <c:pt idx="19282" formatCode="0.00">
                  <c:v>#N/A</c:v>
                </c:pt>
                <c:pt idx="19283" formatCode="0.00">
                  <c:v>#N/A</c:v>
                </c:pt>
                <c:pt idx="19284" formatCode="0.00">
                  <c:v>#N/A</c:v>
                </c:pt>
                <c:pt idx="19285" formatCode="0.00">
                  <c:v>#N/A</c:v>
                </c:pt>
                <c:pt idx="19286" formatCode="0.00">
                  <c:v>#N/A</c:v>
                </c:pt>
                <c:pt idx="19287" formatCode="0.00">
                  <c:v>#N/A</c:v>
                </c:pt>
                <c:pt idx="19288" formatCode="0.00">
                  <c:v>#N/A</c:v>
                </c:pt>
                <c:pt idx="19289" formatCode="0.00">
                  <c:v>#N/A</c:v>
                </c:pt>
                <c:pt idx="19290" formatCode="0.00">
                  <c:v>#N/A</c:v>
                </c:pt>
                <c:pt idx="19291" formatCode="0.00">
                  <c:v>#N/A</c:v>
                </c:pt>
                <c:pt idx="19292" formatCode="0.00">
                  <c:v>#N/A</c:v>
                </c:pt>
                <c:pt idx="19293" formatCode="0.00">
                  <c:v>#N/A</c:v>
                </c:pt>
                <c:pt idx="19294" formatCode="0.00">
                  <c:v>#N/A</c:v>
                </c:pt>
                <c:pt idx="19295" formatCode="0.00">
                  <c:v>#N/A</c:v>
                </c:pt>
                <c:pt idx="19296" formatCode="0.00">
                  <c:v>#N/A</c:v>
                </c:pt>
                <c:pt idx="19297" formatCode="0.00">
                  <c:v>#N/A</c:v>
                </c:pt>
                <c:pt idx="19298" formatCode="0.00">
                  <c:v>#N/A</c:v>
                </c:pt>
                <c:pt idx="19299" formatCode="0.00">
                  <c:v>#N/A</c:v>
                </c:pt>
                <c:pt idx="19300" formatCode="0.00">
                  <c:v>#N/A</c:v>
                </c:pt>
                <c:pt idx="19301" formatCode="0.00">
                  <c:v>#N/A</c:v>
                </c:pt>
                <c:pt idx="19302" formatCode="0.00">
                  <c:v>#N/A</c:v>
                </c:pt>
                <c:pt idx="19303" formatCode="0.00">
                  <c:v>#N/A</c:v>
                </c:pt>
                <c:pt idx="19304" formatCode="0.00">
                  <c:v>#N/A</c:v>
                </c:pt>
                <c:pt idx="19305" formatCode="0.00">
                  <c:v>#N/A</c:v>
                </c:pt>
                <c:pt idx="19306" formatCode="0.00">
                  <c:v>#N/A</c:v>
                </c:pt>
                <c:pt idx="19307" formatCode="0.00">
                  <c:v>#N/A</c:v>
                </c:pt>
                <c:pt idx="19308" formatCode="0.00">
                  <c:v>#N/A</c:v>
                </c:pt>
                <c:pt idx="19309" formatCode="0.00">
                  <c:v>#N/A</c:v>
                </c:pt>
                <c:pt idx="19310" formatCode="0.00">
                  <c:v>#N/A</c:v>
                </c:pt>
                <c:pt idx="19311" formatCode="0.00">
                  <c:v>#N/A</c:v>
                </c:pt>
                <c:pt idx="19312" formatCode="0.00">
                  <c:v>#N/A</c:v>
                </c:pt>
                <c:pt idx="19313" formatCode="0.00">
                  <c:v>#N/A</c:v>
                </c:pt>
                <c:pt idx="19314" formatCode="0.00">
                  <c:v>#N/A</c:v>
                </c:pt>
                <c:pt idx="19315" formatCode="0.00">
                  <c:v>#N/A</c:v>
                </c:pt>
                <c:pt idx="19316" formatCode="0.00">
                  <c:v>#N/A</c:v>
                </c:pt>
                <c:pt idx="19317" formatCode="0.00">
                  <c:v>#N/A</c:v>
                </c:pt>
                <c:pt idx="19318" formatCode="0.00">
                  <c:v>#N/A</c:v>
                </c:pt>
                <c:pt idx="19319" formatCode="0.00">
                  <c:v>#N/A</c:v>
                </c:pt>
                <c:pt idx="19320" formatCode="0.00">
                  <c:v>#N/A</c:v>
                </c:pt>
                <c:pt idx="19321" formatCode="0.00">
                  <c:v>#N/A</c:v>
                </c:pt>
                <c:pt idx="19322" formatCode="0.00">
                  <c:v>#N/A</c:v>
                </c:pt>
                <c:pt idx="19323" formatCode="0.00">
                  <c:v>#N/A</c:v>
                </c:pt>
                <c:pt idx="19324" formatCode="0.00">
                  <c:v>#N/A</c:v>
                </c:pt>
                <c:pt idx="19325" formatCode="0.00">
                  <c:v>#N/A</c:v>
                </c:pt>
                <c:pt idx="19326" formatCode="0.00">
                  <c:v>#N/A</c:v>
                </c:pt>
                <c:pt idx="19327" formatCode="0.00">
                  <c:v>#N/A</c:v>
                </c:pt>
                <c:pt idx="19328" formatCode="0.00">
                  <c:v>#N/A</c:v>
                </c:pt>
                <c:pt idx="19329" formatCode="0.00">
                  <c:v>#N/A</c:v>
                </c:pt>
                <c:pt idx="19330" formatCode="0.00">
                  <c:v>#N/A</c:v>
                </c:pt>
                <c:pt idx="19331" formatCode="0.00">
                  <c:v>#N/A</c:v>
                </c:pt>
                <c:pt idx="19332" formatCode="0.00">
                  <c:v>#N/A</c:v>
                </c:pt>
                <c:pt idx="19333" formatCode="0.00">
                  <c:v>#N/A</c:v>
                </c:pt>
                <c:pt idx="19334" formatCode="0.00">
                  <c:v>#N/A</c:v>
                </c:pt>
                <c:pt idx="19335" formatCode="0.00">
                  <c:v>#N/A</c:v>
                </c:pt>
                <c:pt idx="19336" formatCode="0.00">
                  <c:v>#N/A</c:v>
                </c:pt>
                <c:pt idx="19337" formatCode="0.00">
                  <c:v>#N/A</c:v>
                </c:pt>
                <c:pt idx="19338" formatCode="0.00">
                  <c:v>#N/A</c:v>
                </c:pt>
                <c:pt idx="19339" formatCode="0.00">
                  <c:v>#N/A</c:v>
                </c:pt>
                <c:pt idx="19340" formatCode="0.00">
                  <c:v>#N/A</c:v>
                </c:pt>
                <c:pt idx="19341" formatCode="0.00">
                  <c:v>#N/A</c:v>
                </c:pt>
                <c:pt idx="19342" formatCode="0.00">
                  <c:v>#N/A</c:v>
                </c:pt>
                <c:pt idx="19343" formatCode="0.00">
                  <c:v>#N/A</c:v>
                </c:pt>
                <c:pt idx="19344" formatCode="0.00">
                  <c:v>#N/A</c:v>
                </c:pt>
                <c:pt idx="19345" formatCode="0.00">
                  <c:v>#N/A</c:v>
                </c:pt>
                <c:pt idx="19346" formatCode="0.00">
                  <c:v>#N/A</c:v>
                </c:pt>
                <c:pt idx="19347" formatCode="0.00">
                  <c:v>#N/A</c:v>
                </c:pt>
                <c:pt idx="19348" formatCode="0.00">
                  <c:v>#N/A</c:v>
                </c:pt>
                <c:pt idx="19349" formatCode="0.00">
                  <c:v>#N/A</c:v>
                </c:pt>
                <c:pt idx="19350" formatCode="0.00">
                  <c:v>#N/A</c:v>
                </c:pt>
                <c:pt idx="19351" formatCode="0.00">
                  <c:v>#N/A</c:v>
                </c:pt>
                <c:pt idx="19352" formatCode="0.00">
                  <c:v>#N/A</c:v>
                </c:pt>
                <c:pt idx="19353" formatCode="0.00">
                  <c:v>#N/A</c:v>
                </c:pt>
                <c:pt idx="19354" formatCode="0.00">
                  <c:v>#N/A</c:v>
                </c:pt>
                <c:pt idx="19355" formatCode="0.00">
                  <c:v>#N/A</c:v>
                </c:pt>
                <c:pt idx="19356" formatCode="0.00">
                  <c:v>#N/A</c:v>
                </c:pt>
                <c:pt idx="19357" formatCode="0.00">
                  <c:v>#N/A</c:v>
                </c:pt>
                <c:pt idx="19358" formatCode="0.00">
                  <c:v>#N/A</c:v>
                </c:pt>
                <c:pt idx="19359" formatCode="0.00">
                  <c:v>#N/A</c:v>
                </c:pt>
                <c:pt idx="19360" formatCode="0.00">
                  <c:v>#N/A</c:v>
                </c:pt>
                <c:pt idx="19361" formatCode="0.00">
                  <c:v>#N/A</c:v>
                </c:pt>
                <c:pt idx="19362" formatCode="0.00">
                  <c:v>#N/A</c:v>
                </c:pt>
                <c:pt idx="19363" formatCode="0.00">
                  <c:v>#N/A</c:v>
                </c:pt>
                <c:pt idx="19364" formatCode="0.00">
                  <c:v>#N/A</c:v>
                </c:pt>
                <c:pt idx="19365" formatCode="0.00">
                  <c:v>#N/A</c:v>
                </c:pt>
                <c:pt idx="19366" formatCode="0.00">
                  <c:v>#N/A</c:v>
                </c:pt>
                <c:pt idx="19367" formatCode="0.00">
                  <c:v>#N/A</c:v>
                </c:pt>
                <c:pt idx="19368" formatCode="0.00">
                  <c:v>#N/A</c:v>
                </c:pt>
                <c:pt idx="19369" formatCode="0.00">
                  <c:v>#N/A</c:v>
                </c:pt>
                <c:pt idx="19370" formatCode="0.00">
                  <c:v>#N/A</c:v>
                </c:pt>
                <c:pt idx="19371" formatCode="0.00">
                  <c:v>#N/A</c:v>
                </c:pt>
                <c:pt idx="19372" formatCode="0.00">
                  <c:v>#N/A</c:v>
                </c:pt>
                <c:pt idx="19373" formatCode="0.00">
                  <c:v>#N/A</c:v>
                </c:pt>
                <c:pt idx="19374" formatCode="0.00">
                  <c:v>#N/A</c:v>
                </c:pt>
                <c:pt idx="19375" formatCode="0.00">
                  <c:v>#N/A</c:v>
                </c:pt>
                <c:pt idx="19376" formatCode="0.00">
                  <c:v>#N/A</c:v>
                </c:pt>
                <c:pt idx="19377" formatCode="0.00">
                  <c:v>#N/A</c:v>
                </c:pt>
                <c:pt idx="19378" formatCode="0.00">
                  <c:v>#N/A</c:v>
                </c:pt>
                <c:pt idx="19379" formatCode="0.00">
                  <c:v>#N/A</c:v>
                </c:pt>
                <c:pt idx="19380" formatCode="0.00">
                  <c:v>#N/A</c:v>
                </c:pt>
                <c:pt idx="19381" formatCode="0.00">
                  <c:v>#N/A</c:v>
                </c:pt>
                <c:pt idx="19382" formatCode="0.00">
                  <c:v>#N/A</c:v>
                </c:pt>
                <c:pt idx="19383" formatCode="0.00">
                  <c:v>#N/A</c:v>
                </c:pt>
                <c:pt idx="19384" formatCode="0.00">
                  <c:v>#N/A</c:v>
                </c:pt>
                <c:pt idx="19385" formatCode="0.00">
                  <c:v>#N/A</c:v>
                </c:pt>
                <c:pt idx="19386" formatCode="0.00">
                  <c:v>#N/A</c:v>
                </c:pt>
                <c:pt idx="19387" formatCode="0.00">
                  <c:v>#N/A</c:v>
                </c:pt>
                <c:pt idx="19388" formatCode="0.00">
                  <c:v>#N/A</c:v>
                </c:pt>
                <c:pt idx="19389" formatCode="0.00">
                  <c:v>#N/A</c:v>
                </c:pt>
                <c:pt idx="19390" formatCode="0.00">
                  <c:v>#N/A</c:v>
                </c:pt>
                <c:pt idx="19391" formatCode="0.00">
                  <c:v>#N/A</c:v>
                </c:pt>
                <c:pt idx="19392" formatCode="0.00">
                  <c:v>#N/A</c:v>
                </c:pt>
                <c:pt idx="19393" formatCode="0.00">
                  <c:v>#N/A</c:v>
                </c:pt>
                <c:pt idx="19394" formatCode="0.00">
                  <c:v>#N/A</c:v>
                </c:pt>
                <c:pt idx="19395" formatCode="0.00">
                  <c:v>#N/A</c:v>
                </c:pt>
                <c:pt idx="19396" formatCode="0.00">
                  <c:v>#N/A</c:v>
                </c:pt>
                <c:pt idx="19397" formatCode="0.00">
                  <c:v>#N/A</c:v>
                </c:pt>
                <c:pt idx="19398" formatCode="0.00">
                  <c:v>#N/A</c:v>
                </c:pt>
                <c:pt idx="19399" formatCode="0.00">
                  <c:v>#N/A</c:v>
                </c:pt>
                <c:pt idx="19400" formatCode="0.00">
                  <c:v>#N/A</c:v>
                </c:pt>
                <c:pt idx="19401" formatCode="0.00">
                  <c:v>#N/A</c:v>
                </c:pt>
                <c:pt idx="19402" formatCode="0.00">
                  <c:v>#N/A</c:v>
                </c:pt>
                <c:pt idx="19403" formatCode="0.00">
                  <c:v>#N/A</c:v>
                </c:pt>
                <c:pt idx="19404" formatCode="0.00">
                  <c:v>#N/A</c:v>
                </c:pt>
                <c:pt idx="19405" formatCode="0.00">
                  <c:v>#N/A</c:v>
                </c:pt>
                <c:pt idx="19406" formatCode="0.00">
                  <c:v>#N/A</c:v>
                </c:pt>
                <c:pt idx="19407" formatCode="0.00">
                  <c:v>#N/A</c:v>
                </c:pt>
                <c:pt idx="19408" formatCode="0.00">
                  <c:v>#N/A</c:v>
                </c:pt>
                <c:pt idx="19409" formatCode="0.00">
                  <c:v>#N/A</c:v>
                </c:pt>
                <c:pt idx="19410" formatCode="0.00">
                  <c:v>#N/A</c:v>
                </c:pt>
                <c:pt idx="19411" formatCode="0.00">
                  <c:v>#N/A</c:v>
                </c:pt>
                <c:pt idx="19412" formatCode="0.00">
                  <c:v>#N/A</c:v>
                </c:pt>
                <c:pt idx="19413" formatCode="0.00">
                  <c:v>#N/A</c:v>
                </c:pt>
                <c:pt idx="19414" formatCode="0.00">
                  <c:v>#N/A</c:v>
                </c:pt>
                <c:pt idx="19415" formatCode="0.00">
                  <c:v>#N/A</c:v>
                </c:pt>
                <c:pt idx="19416" formatCode="0.00">
                  <c:v>#N/A</c:v>
                </c:pt>
                <c:pt idx="19417" formatCode="0.00">
                  <c:v>#N/A</c:v>
                </c:pt>
                <c:pt idx="19418" formatCode="0.00">
                  <c:v>#N/A</c:v>
                </c:pt>
                <c:pt idx="19419" formatCode="0.00">
                  <c:v>#N/A</c:v>
                </c:pt>
                <c:pt idx="19420" formatCode="0.00">
                  <c:v>#N/A</c:v>
                </c:pt>
                <c:pt idx="19421" formatCode="0.00">
                  <c:v>#N/A</c:v>
                </c:pt>
                <c:pt idx="19422" formatCode="0.00">
                  <c:v>#N/A</c:v>
                </c:pt>
                <c:pt idx="19423" formatCode="0.00">
                  <c:v>#N/A</c:v>
                </c:pt>
                <c:pt idx="19424" formatCode="0.00">
                  <c:v>#N/A</c:v>
                </c:pt>
                <c:pt idx="19425" formatCode="0.00">
                  <c:v>#N/A</c:v>
                </c:pt>
                <c:pt idx="19426" formatCode="0.00">
                  <c:v>#N/A</c:v>
                </c:pt>
                <c:pt idx="19427" formatCode="0.00">
                  <c:v>#N/A</c:v>
                </c:pt>
                <c:pt idx="19428" formatCode="0.00">
                  <c:v>#N/A</c:v>
                </c:pt>
                <c:pt idx="19429" formatCode="0.00">
                  <c:v>#N/A</c:v>
                </c:pt>
                <c:pt idx="19430" formatCode="0.00">
                  <c:v>#N/A</c:v>
                </c:pt>
                <c:pt idx="19431" formatCode="0.00">
                  <c:v>#N/A</c:v>
                </c:pt>
                <c:pt idx="19432" formatCode="0.00">
                  <c:v>#N/A</c:v>
                </c:pt>
                <c:pt idx="19433" formatCode="0.00">
                  <c:v>#N/A</c:v>
                </c:pt>
                <c:pt idx="19434" formatCode="0.00">
                  <c:v>#N/A</c:v>
                </c:pt>
                <c:pt idx="19435" formatCode="0.00">
                  <c:v>#N/A</c:v>
                </c:pt>
                <c:pt idx="19436" formatCode="0.00">
                  <c:v>#N/A</c:v>
                </c:pt>
                <c:pt idx="19437" formatCode="0.00">
                  <c:v>#N/A</c:v>
                </c:pt>
                <c:pt idx="19438" formatCode="0.00">
                  <c:v>#N/A</c:v>
                </c:pt>
                <c:pt idx="19439" formatCode="0.00">
                  <c:v>#N/A</c:v>
                </c:pt>
                <c:pt idx="19440" formatCode="0.00">
                  <c:v>#N/A</c:v>
                </c:pt>
                <c:pt idx="19441" formatCode="0.00">
                  <c:v>#N/A</c:v>
                </c:pt>
                <c:pt idx="19442" formatCode="0.00">
                  <c:v>#N/A</c:v>
                </c:pt>
                <c:pt idx="19443" formatCode="0.00">
                  <c:v>#N/A</c:v>
                </c:pt>
                <c:pt idx="19444" formatCode="0.00">
                  <c:v>#N/A</c:v>
                </c:pt>
                <c:pt idx="19445" formatCode="0.00">
                  <c:v>#N/A</c:v>
                </c:pt>
                <c:pt idx="19446" formatCode="0.00">
                  <c:v>#N/A</c:v>
                </c:pt>
                <c:pt idx="19447" formatCode="0.00">
                  <c:v>#N/A</c:v>
                </c:pt>
                <c:pt idx="19448" formatCode="0.00">
                  <c:v>#N/A</c:v>
                </c:pt>
                <c:pt idx="19449" formatCode="0.00">
                  <c:v>#N/A</c:v>
                </c:pt>
                <c:pt idx="19450" formatCode="0.00">
                  <c:v>#N/A</c:v>
                </c:pt>
                <c:pt idx="19451" formatCode="0.00">
                  <c:v>#N/A</c:v>
                </c:pt>
                <c:pt idx="19452" formatCode="0.00">
                  <c:v>#N/A</c:v>
                </c:pt>
                <c:pt idx="19453" formatCode="0.00">
                  <c:v>#N/A</c:v>
                </c:pt>
                <c:pt idx="19454" formatCode="0.00">
                  <c:v>#N/A</c:v>
                </c:pt>
                <c:pt idx="19455" formatCode="0.00">
                  <c:v>#N/A</c:v>
                </c:pt>
                <c:pt idx="19456" formatCode="0.00">
                  <c:v>#N/A</c:v>
                </c:pt>
                <c:pt idx="19457" formatCode="0.00">
                  <c:v>#N/A</c:v>
                </c:pt>
                <c:pt idx="19458" formatCode="0.00">
                  <c:v>#N/A</c:v>
                </c:pt>
                <c:pt idx="19459" formatCode="0.00">
                  <c:v>#N/A</c:v>
                </c:pt>
                <c:pt idx="19460" formatCode="0.00">
                  <c:v>#N/A</c:v>
                </c:pt>
                <c:pt idx="19461" formatCode="0.00">
                  <c:v>#N/A</c:v>
                </c:pt>
                <c:pt idx="19462" formatCode="0.00">
                  <c:v>#N/A</c:v>
                </c:pt>
                <c:pt idx="19463" formatCode="0.00">
                  <c:v>#N/A</c:v>
                </c:pt>
                <c:pt idx="19464" formatCode="0.00">
                  <c:v>#N/A</c:v>
                </c:pt>
                <c:pt idx="19465" formatCode="0.00">
                  <c:v>#N/A</c:v>
                </c:pt>
                <c:pt idx="19466" formatCode="0.00">
                  <c:v>#N/A</c:v>
                </c:pt>
                <c:pt idx="19467" formatCode="0.00">
                  <c:v>#N/A</c:v>
                </c:pt>
                <c:pt idx="19468" formatCode="0.00">
                  <c:v>#N/A</c:v>
                </c:pt>
                <c:pt idx="19469" formatCode="0.00">
                  <c:v>#N/A</c:v>
                </c:pt>
                <c:pt idx="19470" formatCode="0.00">
                  <c:v>#N/A</c:v>
                </c:pt>
                <c:pt idx="19471" formatCode="0.00">
                  <c:v>#N/A</c:v>
                </c:pt>
                <c:pt idx="19472" formatCode="0.00">
                  <c:v>#N/A</c:v>
                </c:pt>
                <c:pt idx="19473" formatCode="0.00">
                  <c:v>#N/A</c:v>
                </c:pt>
                <c:pt idx="19474" formatCode="0.00">
                  <c:v>#N/A</c:v>
                </c:pt>
                <c:pt idx="19475" formatCode="0.00">
                  <c:v>#N/A</c:v>
                </c:pt>
                <c:pt idx="19476" formatCode="0.00">
                  <c:v>#N/A</c:v>
                </c:pt>
                <c:pt idx="19477" formatCode="0.00">
                  <c:v>#N/A</c:v>
                </c:pt>
                <c:pt idx="19478" formatCode="0.00">
                  <c:v>#N/A</c:v>
                </c:pt>
                <c:pt idx="19479" formatCode="0.00">
                  <c:v>#N/A</c:v>
                </c:pt>
                <c:pt idx="19480" formatCode="0.00">
                  <c:v>#N/A</c:v>
                </c:pt>
                <c:pt idx="19481" formatCode="0.00">
                  <c:v>#N/A</c:v>
                </c:pt>
                <c:pt idx="19482" formatCode="0.00">
                  <c:v>#N/A</c:v>
                </c:pt>
                <c:pt idx="19483" formatCode="0.00">
                  <c:v>#N/A</c:v>
                </c:pt>
                <c:pt idx="19484" formatCode="0.00">
                  <c:v>#N/A</c:v>
                </c:pt>
                <c:pt idx="19485" formatCode="0.00">
                  <c:v>#N/A</c:v>
                </c:pt>
                <c:pt idx="19486" formatCode="0.00">
                  <c:v>#N/A</c:v>
                </c:pt>
                <c:pt idx="19487" formatCode="0.00">
                  <c:v>#N/A</c:v>
                </c:pt>
                <c:pt idx="19488" formatCode="0.00">
                  <c:v>#N/A</c:v>
                </c:pt>
                <c:pt idx="19489" formatCode="0.00">
                  <c:v>#N/A</c:v>
                </c:pt>
                <c:pt idx="19490" formatCode="0.00">
                  <c:v>#N/A</c:v>
                </c:pt>
                <c:pt idx="19491" formatCode="0.00">
                  <c:v>#N/A</c:v>
                </c:pt>
                <c:pt idx="19492" formatCode="0.00">
                  <c:v>#N/A</c:v>
                </c:pt>
                <c:pt idx="19493" formatCode="0.00">
                  <c:v>#N/A</c:v>
                </c:pt>
                <c:pt idx="19494" formatCode="0.00">
                  <c:v>#N/A</c:v>
                </c:pt>
                <c:pt idx="19495" formatCode="0.00">
                  <c:v>#N/A</c:v>
                </c:pt>
                <c:pt idx="19496" formatCode="0.00">
                  <c:v>#N/A</c:v>
                </c:pt>
                <c:pt idx="19497" formatCode="0.00">
                  <c:v>#N/A</c:v>
                </c:pt>
                <c:pt idx="19498" formatCode="0.00">
                  <c:v>#N/A</c:v>
                </c:pt>
                <c:pt idx="19499" formatCode="0.00">
                  <c:v>#N/A</c:v>
                </c:pt>
                <c:pt idx="19500" formatCode="0.00">
                  <c:v>#N/A</c:v>
                </c:pt>
                <c:pt idx="19501" formatCode="0.00">
                  <c:v>#N/A</c:v>
                </c:pt>
                <c:pt idx="19502" formatCode="0.00">
                  <c:v>#N/A</c:v>
                </c:pt>
                <c:pt idx="19503" formatCode="0.00">
                  <c:v>#N/A</c:v>
                </c:pt>
                <c:pt idx="19504" formatCode="0.00">
                  <c:v>#N/A</c:v>
                </c:pt>
                <c:pt idx="19505" formatCode="0.00">
                  <c:v>#N/A</c:v>
                </c:pt>
                <c:pt idx="19506" formatCode="0.00">
                  <c:v>#N/A</c:v>
                </c:pt>
                <c:pt idx="19507" formatCode="0.00">
                  <c:v>#N/A</c:v>
                </c:pt>
                <c:pt idx="19508" formatCode="0.00">
                  <c:v>#N/A</c:v>
                </c:pt>
                <c:pt idx="19509" formatCode="0.00">
                  <c:v>#N/A</c:v>
                </c:pt>
                <c:pt idx="19510" formatCode="0.00">
                  <c:v>#N/A</c:v>
                </c:pt>
                <c:pt idx="19511" formatCode="0.00">
                  <c:v>#N/A</c:v>
                </c:pt>
                <c:pt idx="19512" formatCode="0.00">
                  <c:v>#N/A</c:v>
                </c:pt>
                <c:pt idx="19513" formatCode="0.00">
                  <c:v>#N/A</c:v>
                </c:pt>
                <c:pt idx="19514" formatCode="0.00">
                  <c:v>#N/A</c:v>
                </c:pt>
                <c:pt idx="19515" formatCode="0.00">
                  <c:v>#N/A</c:v>
                </c:pt>
                <c:pt idx="19516" formatCode="0.00">
                  <c:v>#N/A</c:v>
                </c:pt>
                <c:pt idx="19517" formatCode="0.00">
                  <c:v>#N/A</c:v>
                </c:pt>
                <c:pt idx="19518" formatCode="0.00">
                  <c:v>#N/A</c:v>
                </c:pt>
                <c:pt idx="19519" formatCode="0.00">
                  <c:v>#N/A</c:v>
                </c:pt>
                <c:pt idx="19520" formatCode="0.00">
                  <c:v>#N/A</c:v>
                </c:pt>
                <c:pt idx="19521" formatCode="0.00">
                  <c:v>#N/A</c:v>
                </c:pt>
                <c:pt idx="19522" formatCode="0.00">
                  <c:v>#N/A</c:v>
                </c:pt>
                <c:pt idx="19523" formatCode="0.00">
                  <c:v>#N/A</c:v>
                </c:pt>
                <c:pt idx="19524" formatCode="0.00">
                  <c:v>#N/A</c:v>
                </c:pt>
                <c:pt idx="19525" formatCode="0.00">
                  <c:v>#N/A</c:v>
                </c:pt>
                <c:pt idx="19526" formatCode="0.00">
                  <c:v>#N/A</c:v>
                </c:pt>
                <c:pt idx="19527" formatCode="0.00">
                  <c:v>#N/A</c:v>
                </c:pt>
                <c:pt idx="19528" formatCode="0.00">
                  <c:v>#N/A</c:v>
                </c:pt>
                <c:pt idx="19529" formatCode="0.00">
                  <c:v>#N/A</c:v>
                </c:pt>
                <c:pt idx="19530" formatCode="0.00">
                  <c:v>#N/A</c:v>
                </c:pt>
                <c:pt idx="19531" formatCode="0.00">
                  <c:v>#N/A</c:v>
                </c:pt>
                <c:pt idx="19532" formatCode="0.00">
                  <c:v>#N/A</c:v>
                </c:pt>
                <c:pt idx="19533" formatCode="0.00">
                  <c:v>#N/A</c:v>
                </c:pt>
                <c:pt idx="19534" formatCode="0.00">
                  <c:v>#N/A</c:v>
                </c:pt>
                <c:pt idx="19535" formatCode="0.00">
                  <c:v>#N/A</c:v>
                </c:pt>
                <c:pt idx="19536" formatCode="0.00">
                  <c:v>#N/A</c:v>
                </c:pt>
                <c:pt idx="19537" formatCode="0.00">
                  <c:v>#N/A</c:v>
                </c:pt>
                <c:pt idx="19538" formatCode="0.00">
                  <c:v>#N/A</c:v>
                </c:pt>
                <c:pt idx="19539" formatCode="0.00">
                  <c:v>#N/A</c:v>
                </c:pt>
                <c:pt idx="19540" formatCode="0.00">
                  <c:v>#N/A</c:v>
                </c:pt>
                <c:pt idx="19541" formatCode="0.00">
                  <c:v>#N/A</c:v>
                </c:pt>
                <c:pt idx="19542" formatCode="0.00">
                  <c:v>#N/A</c:v>
                </c:pt>
                <c:pt idx="19543" formatCode="0.00">
                  <c:v>#N/A</c:v>
                </c:pt>
                <c:pt idx="19544" formatCode="0.00">
                  <c:v>#N/A</c:v>
                </c:pt>
                <c:pt idx="19545" formatCode="0.00">
                  <c:v>#N/A</c:v>
                </c:pt>
                <c:pt idx="19546" formatCode="0.00">
                  <c:v>#N/A</c:v>
                </c:pt>
                <c:pt idx="19547" formatCode="0.00">
                  <c:v>#N/A</c:v>
                </c:pt>
                <c:pt idx="19548" formatCode="0.00">
                  <c:v>#N/A</c:v>
                </c:pt>
                <c:pt idx="19549" formatCode="0.00">
                  <c:v>#N/A</c:v>
                </c:pt>
                <c:pt idx="19550" formatCode="0.00">
                  <c:v>#N/A</c:v>
                </c:pt>
                <c:pt idx="19551" formatCode="0.00">
                  <c:v>#N/A</c:v>
                </c:pt>
                <c:pt idx="19552" formatCode="0.00">
                  <c:v>#N/A</c:v>
                </c:pt>
                <c:pt idx="19553" formatCode="0.00">
                  <c:v>#N/A</c:v>
                </c:pt>
                <c:pt idx="19554" formatCode="0.00">
                  <c:v>#N/A</c:v>
                </c:pt>
                <c:pt idx="19555" formatCode="0.00">
                  <c:v>#N/A</c:v>
                </c:pt>
                <c:pt idx="19556" formatCode="0.00">
                  <c:v>#N/A</c:v>
                </c:pt>
                <c:pt idx="19557" formatCode="0.00">
                  <c:v>#N/A</c:v>
                </c:pt>
                <c:pt idx="19558" formatCode="0.00">
                  <c:v>#N/A</c:v>
                </c:pt>
                <c:pt idx="19559" formatCode="0.00">
                  <c:v>#N/A</c:v>
                </c:pt>
                <c:pt idx="19560" formatCode="0.00">
                  <c:v>#N/A</c:v>
                </c:pt>
                <c:pt idx="19561" formatCode="0.00">
                  <c:v>#N/A</c:v>
                </c:pt>
                <c:pt idx="19562" formatCode="0.00">
                  <c:v>#N/A</c:v>
                </c:pt>
                <c:pt idx="19563" formatCode="0.00">
                  <c:v>#N/A</c:v>
                </c:pt>
                <c:pt idx="19564" formatCode="0.00">
                  <c:v>#N/A</c:v>
                </c:pt>
                <c:pt idx="19565" formatCode="0.00">
                  <c:v>#N/A</c:v>
                </c:pt>
                <c:pt idx="19566" formatCode="0.00">
                  <c:v>#N/A</c:v>
                </c:pt>
                <c:pt idx="19567" formatCode="0.00">
                  <c:v>#N/A</c:v>
                </c:pt>
                <c:pt idx="19568" formatCode="0.00">
                  <c:v>#N/A</c:v>
                </c:pt>
                <c:pt idx="19569" formatCode="0.00">
                  <c:v>#N/A</c:v>
                </c:pt>
                <c:pt idx="19570" formatCode="0.00">
                  <c:v>#N/A</c:v>
                </c:pt>
                <c:pt idx="19571" formatCode="0.00">
                  <c:v>#N/A</c:v>
                </c:pt>
                <c:pt idx="19572" formatCode="0.00">
                  <c:v>#N/A</c:v>
                </c:pt>
                <c:pt idx="19573" formatCode="0.00">
                  <c:v>#N/A</c:v>
                </c:pt>
                <c:pt idx="19574" formatCode="0.00">
                  <c:v>#N/A</c:v>
                </c:pt>
                <c:pt idx="19575" formatCode="0.00">
                  <c:v>#N/A</c:v>
                </c:pt>
                <c:pt idx="19576" formatCode="0.00">
                  <c:v>#N/A</c:v>
                </c:pt>
                <c:pt idx="19577" formatCode="0.00">
                  <c:v>#N/A</c:v>
                </c:pt>
                <c:pt idx="19578" formatCode="0.00">
                  <c:v>#N/A</c:v>
                </c:pt>
                <c:pt idx="19579" formatCode="0.00">
                  <c:v>#N/A</c:v>
                </c:pt>
                <c:pt idx="19580" formatCode="0.00">
                  <c:v>#N/A</c:v>
                </c:pt>
                <c:pt idx="19581" formatCode="0.00">
                  <c:v>#N/A</c:v>
                </c:pt>
                <c:pt idx="19582" formatCode="0.00">
                  <c:v>#N/A</c:v>
                </c:pt>
                <c:pt idx="19583" formatCode="0.00">
                  <c:v>#N/A</c:v>
                </c:pt>
                <c:pt idx="19584" formatCode="0.00">
                  <c:v>#N/A</c:v>
                </c:pt>
                <c:pt idx="19585" formatCode="0.00">
                  <c:v>#N/A</c:v>
                </c:pt>
                <c:pt idx="19586" formatCode="0.00">
                  <c:v>#N/A</c:v>
                </c:pt>
                <c:pt idx="19587" formatCode="0.00">
                  <c:v>#N/A</c:v>
                </c:pt>
                <c:pt idx="19588" formatCode="0.00">
                  <c:v>#N/A</c:v>
                </c:pt>
                <c:pt idx="19589" formatCode="0.00">
                  <c:v>#N/A</c:v>
                </c:pt>
                <c:pt idx="19590" formatCode="0.00">
                  <c:v>#N/A</c:v>
                </c:pt>
                <c:pt idx="19591" formatCode="0.00">
                  <c:v>#N/A</c:v>
                </c:pt>
                <c:pt idx="19592" formatCode="0.00">
                  <c:v>#N/A</c:v>
                </c:pt>
                <c:pt idx="19593" formatCode="0.00">
                  <c:v>#N/A</c:v>
                </c:pt>
                <c:pt idx="19594" formatCode="0.00">
                  <c:v>#N/A</c:v>
                </c:pt>
                <c:pt idx="19595" formatCode="0.00">
                  <c:v>#N/A</c:v>
                </c:pt>
                <c:pt idx="19596" formatCode="0.00">
                  <c:v>#N/A</c:v>
                </c:pt>
                <c:pt idx="19597" formatCode="0.00">
                  <c:v>#N/A</c:v>
                </c:pt>
                <c:pt idx="19598" formatCode="0.00">
                  <c:v>#N/A</c:v>
                </c:pt>
                <c:pt idx="19599" formatCode="0.00">
                  <c:v>#N/A</c:v>
                </c:pt>
                <c:pt idx="19600" formatCode="0.00">
                  <c:v>#N/A</c:v>
                </c:pt>
                <c:pt idx="19601" formatCode="0.00">
                  <c:v>#N/A</c:v>
                </c:pt>
                <c:pt idx="19602" formatCode="0.00">
                  <c:v>#N/A</c:v>
                </c:pt>
                <c:pt idx="19603" formatCode="0.00">
                  <c:v>#N/A</c:v>
                </c:pt>
                <c:pt idx="19604" formatCode="0.00">
                  <c:v>#N/A</c:v>
                </c:pt>
                <c:pt idx="19605" formatCode="0.00">
                  <c:v>#N/A</c:v>
                </c:pt>
                <c:pt idx="19606" formatCode="0.00">
                  <c:v>#N/A</c:v>
                </c:pt>
                <c:pt idx="19607" formatCode="0.00">
                  <c:v>#N/A</c:v>
                </c:pt>
                <c:pt idx="19608" formatCode="0.00">
                  <c:v>#N/A</c:v>
                </c:pt>
                <c:pt idx="19609" formatCode="0.00">
                  <c:v>#N/A</c:v>
                </c:pt>
                <c:pt idx="19610" formatCode="0.00">
                  <c:v>#N/A</c:v>
                </c:pt>
                <c:pt idx="19611" formatCode="0.00">
                  <c:v>#N/A</c:v>
                </c:pt>
                <c:pt idx="19612" formatCode="0.00">
                  <c:v>#N/A</c:v>
                </c:pt>
                <c:pt idx="19613" formatCode="0.00">
                  <c:v>#N/A</c:v>
                </c:pt>
                <c:pt idx="19614" formatCode="0.00">
                  <c:v>#N/A</c:v>
                </c:pt>
                <c:pt idx="19615" formatCode="0.00">
                  <c:v>#N/A</c:v>
                </c:pt>
                <c:pt idx="19616" formatCode="0.00">
                  <c:v>#N/A</c:v>
                </c:pt>
                <c:pt idx="19617" formatCode="0.00">
                  <c:v>#N/A</c:v>
                </c:pt>
                <c:pt idx="19618" formatCode="0.00">
                  <c:v>#N/A</c:v>
                </c:pt>
                <c:pt idx="19619" formatCode="0.00">
                  <c:v>#N/A</c:v>
                </c:pt>
                <c:pt idx="19620" formatCode="0.00">
                  <c:v>#N/A</c:v>
                </c:pt>
                <c:pt idx="19621" formatCode="0.00">
                  <c:v>#N/A</c:v>
                </c:pt>
                <c:pt idx="19622" formatCode="0.00">
                  <c:v>#N/A</c:v>
                </c:pt>
                <c:pt idx="19623" formatCode="0.00">
                  <c:v>#N/A</c:v>
                </c:pt>
                <c:pt idx="19624" formatCode="0.00">
                  <c:v>#N/A</c:v>
                </c:pt>
                <c:pt idx="19625" formatCode="0.00">
                  <c:v>#N/A</c:v>
                </c:pt>
                <c:pt idx="19626" formatCode="0.00">
                  <c:v>#N/A</c:v>
                </c:pt>
                <c:pt idx="19627" formatCode="0.00">
                  <c:v>#N/A</c:v>
                </c:pt>
                <c:pt idx="19628" formatCode="0.00">
                  <c:v>#N/A</c:v>
                </c:pt>
                <c:pt idx="19629" formatCode="0.00">
                  <c:v>#N/A</c:v>
                </c:pt>
                <c:pt idx="19630" formatCode="0.00">
                  <c:v>#N/A</c:v>
                </c:pt>
                <c:pt idx="19631" formatCode="0.00">
                  <c:v>#N/A</c:v>
                </c:pt>
                <c:pt idx="19632" formatCode="0.00">
                  <c:v>#N/A</c:v>
                </c:pt>
                <c:pt idx="19633" formatCode="0.00">
                  <c:v>#N/A</c:v>
                </c:pt>
                <c:pt idx="19634" formatCode="0.00">
                  <c:v>#N/A</c:v>
                </c:pt>
                <c:pt idx="19635" formatCode="0.00">
                  <c:v>#N/A</c:v>
                </c:pt>
                <c:pt idx="19636" formatCode="0.00">
                  <c:v>#N/A</c:v>
                </c:pt>
                <c:pt idx="19637" formatCode="0.00">
                  <c:v>#N/A</c:v>
                </c:pt>
                <c:pt idx="19638" formatCode="0.00">
                  <c:v>#N/A</c:v>
                </c:pt>
                <c:pt idx="19639" formatCode="0.00">
                  <c:v>#N/A</c:v>
                </c:pt>
                <c:pt idx="19640" formatCode="0.00">
                  <c:v>#N/A</c:v>
                </c:pt>
                <c:pt idx="19641" formatCode="0.00">
                  <c:v>#N/A</c:v>
                </c:pt>
                <c:pt idx="19642" formatCode="0.00">
                  <c:v>#N/A</c:v>
                </c:pt>
                <c:pt idx="19643" formatCode="0.00">
                  <c:v>#N/A</c:v>
                </c:pt>
                <c:pt idx="19644" formatCode="0.00">
                  <c:v>#N/A</c:v>
                </c:pt>
                <c:pt idx="19645" formatCode="0.00">
                  <c:v>#N/A</c:v>
                </c:pt>
                <c:pt idx="19646" formatCode="0.00">
                  <c:v>#N/A</c:v>
                </c:pt>
                <c:pt idx="19647" formatCode="0.00">
                  <c:v>#N/A</c:v>
                </c:pt>
                <c:pt idx="19648" formatCode="0.00">
                  <c:v>#N/A</c:v>
                </c:pt>
                <c:pt idx="19649" formatCode="0.00">
                  <c:v>#N/A</c:v>
                </c:pt>
                <c:pt idx="19650" formatCode="0.00">
                  <c:v>#N/A</c:v>
                </c:pt>
                <c:pt idx="19651" formatCode="0.00">
                  <c:v>#N/A</c:v>
                </c:pt>
                <c:pt idx="19652" formatCode="0.00">
                  <c:v>#N/A</c:v>
                </c:pt>
                <c:pt idx="19653" formatCode="0.00">
                  <c:v>#N/A</c:v>
                </c:pt>
                <c:pt idx="19654" formatCode="0.00">
                  <c:v>#N/A</c:v>
                </c:pt>
                <c:pt idx="19655" formatCode="0.00">
                  <c:v>#N/A</c:v>
                </c:pt>
                <c:pt idx="19656" formatCode="0.00">
                  <c:v>#N/A</c:v>
                </c:pt>
                <c:pt idx="19657" formatCode="0.00">
                  <c:v>#N/A</c:v>
                </c:pt>
                <c:pt idx="19658" formatCode="0.00">
                  <c:v>#N/A</c:v>
                </c:pt>
                <c:pt idx="19659" formatCode="0.00">
                  <c:v>#N/A</c:v>
                </c:pt>
                <c:pt idx="19660" formatCode="0.00">
                  <c:v>#N/A</c:v>
                </c:pt>
                <c:pt idx="19661" formatCode="0.00">
                  <c:v>#N/A</c:v>
                </c:pt>
                <c:pt idx="19662" formatCode="0.00">
                  <c:v>#N/A</c:v>
                </c:pt>
                <c:pt idx="19663" formatCode="0.00">
                  <c:v>#N/A</c:v>
                </c:pt>
                <c:pt idx="19664" formatCode="0.00">
                  <c:v>#N/A</c:v>
                </c:pt>
                <c:pt idx="19665" formatCode="0.00">
                  <c:v>#N/A</c:v>
                </c:pt>
                <c:pt idx="19666" formatCode="0.00">
                  <c:v>#N/A</c:v>
                </c:pt>
                <c:pt idx="19667" formatCode="0.00">
                  <c:v>#N/A</c:v>
                </c:pt>
                <c:pt idx="19668" formatCode="0.00">
                  <c:v>#N/A</c:v>
                </c:pt>
                <c:pt idx="19669" formatCode="0.00">
                  <c:v>#N/A</c:v>
                </c:pt>
                <c:pt idx="19670" formatCode="0.00">
                  <c:v>#N/A</c:v>
                </c:pt>
                <c:pt idx="19671" formatCode="0.00">
                  <c:v>#N/A</c:v>
                </c:pt>
                <c:pt idx="19672" formatCode="0.00">
                  <c:v>#N/A</c:v>
                </c:pt>
                <c:pt idx="19673" formatCode="0.00">
                  <c:v>#N/A</c:v>
                </c:pt>
                <c:pt idx="19674" formatCode="0.00">
                  <c:v>#N/A</c:v>
                </c:pt>
                <c:pt idx="19675" formatCode="0.00">
                  <c:v>#N/A</c:v>
                </c:pt>
                <c:pt idx="19676" formatCode="0.00">
                  <c:v>#N/A</c:v>
                </c:pt>
                <c:pt idx="19677" formatCode="0.00">
                  <c:v>#N/A</c:v>
                </c:pt>
                <c:pt idx="19678" formatCode="0.00">
                  <c:v>#N/A</c:v>
                </c:pt>
                <c:pt idx="19679" formatCode="0.00">
                  <c:v>#N/A</c:v>
                </c:pt>
                <c:pt idx="19680" formatCode="0.00">
                  <c:v>#N/A</c:v>
                </c:pt>
                <c:pt idx="19681" formatCode="0.00">
                  <c:v>#N/A</c:v>
                </c:pt>
                <c:pt idx="19682" formatCode="0.00">
                  <c:v>#N/A</c:v>
                </c:pt>
                <c:pt idx="19683" formatCode="0.00">
                  <c:v>#N/A</c:v>
                </c:pt>
                <c:pt idx="19684" formatCode="0.00">
                  <c:v>#N/A</c:v>
                </c:pt>
                <c:pt idx="19685" formatCode="0.00">
                  <c:v>#N/A</c:v>
                </c:pt>
                <c:pt idx="19686" formatCode="0.00">
                  <c:v>#N/A</c:v>
                </c:pt>
                <c:pt idx="19687" formatCode="0.00">
                  <c:v>#N/A</c:v>
                </c:pt>
                <c:pt idx="19688" formatCode="0.00">
                  <c:v>#N/A</c:v>
                </c:pt>
                <c:pt idx="19689" formatCode="0.00">
                  <c:v>#N/A</c:v>
                </c:pt>
                <c:pt idx="19690" formatCode="0.00">
                  <c:v>#N/A</c:v>
                </c:pt>
                <c:pt idx="19691" formatCode="0.00">
                  <c:v>#N/A</c:v>
                </c:pt>
                <c:pt idx="19692" formatCode="0.00">
                  <c:v>#N/A</c:v>
                </c:pt>
                <c:pt idx="19693" formatCode="0.00">
                  <c:v>#N/A</c:v>
                </c:pt>
                <c:pt idx="19694" formatCode="0.00">
                  <c:v>#N/A</c:v>
                </c:pt>
                <c:pt idx="19695" formatCode="0.00">
                  <c:v>#N/A</c:v>
                </c:pt>
                <c:pt idx="19696" formatCode="0.00">
                  <c:v>#N/A</c:v>
                </c:pt>
                <c:pt idx="19697" formatCode="0.00">
                  <c:v>#N/A</c:v>
                </c:pt>
                <c:pt idx="19698" formatCode="0.00">
                  <c:v>#N/A</c:v>
                </c:pt>
                <c:pt idx="19699" formatCode="0.00">
                  <c:v>#N/A</c:v>
                </c:pt>
                <c:pt idx="19700" formatCode="0.00">
                  <c:v>#N/A</c:v>
                </c:pt>
                <c:pt idx="19701" formatCode="0.00">
                  <c:v>#N/A</c:v>
                </c:pt>
                <c:pt idx="19702" formatCode="0.00">
                  <c:v>#N/A</c:v>
                </c:pt>
                <c:pt idx="19703" formatCode="0.00">
                  <c:v>#N/A</c:v>
                </c:pt>
                <c:pt idx="19704" formatCode="0.00">
                  <c:v>#N/A</c:v>
                </c:pt>
                <c:pt idx="19705" formatCode="0.00">
                  <c:v>#N/A</c:v>
                </c:pt>
                <c:pt idx="19706" formatCode="0.00">
                  <c:v>#N/A</c:v>
                </c:pt>
                <c:pt idx="19707" formatCode="0.00">
                  <c:v>#N/A</c:v>
                </c:pt>
                <c:pt idx="19708" formatCode="0.00">
                  <c:v>#N/A</c:v>
                </c:pt>
                <c:pt idx="19709" formatCode="0.00">
                  <c:v>#N/A</c:v>
                </c:pt>
                <c:pt idx="19710" formatCode="0.00">
                  <c:v>#N/A</c:v>
                </c:pt>
                <c:pt idx="19711" formatCode="0.00">
                  <c:v>#N/A</c:v>
                </c:pt>
                <c:pt idx="19712" formatCode="0.00">
                  <c:v>#N/A</c:v>
                </c:pt>
                <c:pt idx="19713" formatCode="0.00">
                  <c:v>#N/A</c:v>
                </c:pt>
                <c:pt idx="19714" formatCode="0.00">
                  <c:v>#N/A</c:v>
                </c:pt>
                <c:pt idx="19715" formatCode="0.00">
                  <c:v>#N/A</c:v>
                </c:pt>
                <c:pt idx="19716" formatCode="0.00">
                  <c:v>#N/A</c:v>
                </c:pt>
                <c:pt idx="19717" formatCode="0.00">
                  <c:v>#N/A</c:v>
                </c:pt>
                <c:pt idx="19718" formatCode="0.00">
                  <c:v>#N/A</c:v>
                </c:pt>
                <c:pt idx="19719" formatCode="0.00">
                  <c:v>#N/A</c:v>
                </c:pt>
                <c:pt idx="19720" formatCode="0.00">
                  <c:v>#N/A</c:v>
                </c:pt>
                <c:pt idx="19721" formatCode="0.00">
                  <c:v>#N/A</c:v>
                </c:pt>
                <c:pt idx="19722" formatCode="0.00">
                  <c:v>#N/A</c:v>
                </c:pt>
                <c:pt idx="19723" formatCode="0.00">
                  <c:v>#N/A</c:v>
                </c:pt>
                <c:pt idx="19724" formatCode="0.00">
                  <c:v>#N/A</c:v>
                </c:pt>
                <c:pt idx="19725" formatCode="0.00">
                  <c:v>#N/A</c:v>
                </c:pt>
                <c:pt idx="19726" formatCode="0.00">
                  <c:v>#N/A</c:v>
                </c:pt>
                <c:pt idx="19727" formatCode="0.00">
                  <c:v>#N/A</c:v>
                </c:pt>
                <c:pt idx="19728" formatCode="0.00">
                  <c:v>#N/A</c:v>
                </c:pt>
                <c:pt idx="19729" formatCode="0.00">
                  <c:v>#N/A</c:v>
                </c:pt>
                <c:pt idx="19730" formatCode="0.00">
                  <c:v>#N/A</c:v>
                </c:pt>
                <c:pt idx="19731" formatCode="0.00">
                  <c:v>#N/A</c:v>
                </c:pt>
                <c:pt idx="19732" formatCode="0.00">
                  <c:v>#N/A</c:v>
                </c:pt>
                <c:pt idx="19733" formatCode="0.00">
                  <c:v>#N/A</c:v>
                </c:pt>
                <c:pt idx="19734" formatCode="0.00">
                  <c:v>#N/A</c:v>
                </c:pt>
                <c:pt idx="19735" formatCode="0.00">
                  <c:v>#N/A</c:v>
                </c:pt>
                <c:pt idx="19736" formatCode="0.00">
                  <c:v>#N/A</c:v>
                </c:pt>
                <c:pt idx="19737" formatCode="0.00">
                  <c:v>#N/A</c:v>
                </c:pt>
                <c:pt idx="19738" formatCode="0.00">
                  <c:v>#N/A</c:v>
                </c:pt>
                <c:pt idx="19739" formatCode="0.00">
                  <c:v>#N/A</c:v>
                </c:pt>
                <c:pt idx="19740" formatCode="0.00">
                  <c:v>#N/A</c:v>
                </c:pt>
                <c:pt idx="19741" formatCode="0.00">
                  <c:v>#N/A</c:v>
                </c:pt>
                <c:pt idx="19742" formatCode="0.00">
                  <c:v>#N/A</c:v>
                </c:pt>
                <c:pt idx="19743" formatCode="0.00">
                  <c:v>#N/A</c:v>
                </c:pt>
                <c:pt idx="19744" formatCode="0.00">
                  <c:v>#N/A</c:v>
                </c:pt>
                <c:pt idx="19745" formatCode="0.00">
                  <c:v>#N/A</c:v>
                </c:pt>
                <c:pt idx="19746" formatCode="0.00">
                  <c:v>#N/A</c:v>
                </c:pt>
                <c:pt idx="19747" formatCode="0.00">
                  <c:v>#N/A</c:v>
                </c:pt>
                <c:pt idx="19748" formatCode="0.00">
                  <c:v>#N/A</c:v>
                </c:pt>
                <c:pt idx="19749" formatCode="0.00">
                  <c:v>#N/A</c:v>
                </c:pt>
                <c:pt idx="19750" formatCode="0.00">
                  <c:v>#N/A</c:v>
                </c:pt>
                <c:pt idx="19751" formatCode="0.00">
                  <c:v>#N/A</c:v>
                </c:pt>
                <c:pt idx="19752" formatCode="0.00">
                  <c:v>#N/A</c:v>
                </c:pt>
                <c:pt idx="19753" formatCode="0.00">
                  <c:v>#N/A</c:v>
                </c:pt>
                <c:pt idx="19754" formatCode="0.00">
                  <c:v>#N/A</c:v>
                </c:pt>
                <c:pt idx="19755" formatCode="0.00">
                  <c:v>#N/A</c:v>
                </c:pt>
                <c:pt idx="19756" formatCode="0.00">
                  <c:v>#N/A</c:v>
                </c:pt>
                <c:pt idx="19757" formatCode="0.00">
                  <c:v>#N/A</c:v>
                </c:pt>
                <c:pt idx="19758" formatCode="0.00">
                  <c:v>#N/A</c:v>
                </c:pt>
                <c:pt idx="19759" formatCode="0.00">
                  <c:v>#N/A</c:v>
                </c:pt>
                <c:pt idx="19760" formatCode="0.00">
                  <c:v>#N/A</c:v>
                </c:pt>
                <c:pt idx="19761" formatCode="0.00">
                  <c:v>#N/A</c:v>
                </c:pt>
                <c:pt idx="19762" formatCode="0.00">
                  <c:v>#N/A</c:v>
                </c:pt>
                <c:pt idx="19763" formatCode="0.00">
                  <c:v>#N/A</c:v>
                </c:pt>
                <c:pt idx="19764" formatCode="0.00">
                  <c:v>#N/A</c:v>
                </c:pt>
                <c:pt idx="19765" formatCode="0.00">
                  <c:v>#N/A</c:v>
                </c:pt>
                <c:pt idx="19766" formatCode="0.00">
                  <c:v>#N/A</c:v>
                </c:pt>
                <c:pt idx="19767" formatCode="0.00">
                  <c:v>#N/A</c:v>
                </c:pt>
                <c:pt idx="19768" formatCode="0.00">
                  <c:v>#N/A</c:v>
                </c:pt>
                <c:pt idx="19769" formatCode="0.00">
                  <c:v>#N/A</c:v>
                </c:pt>
                <c:pt idx="19770" formatCode="0.00">
                  <c:v>#N/A</c:v>
                </c:pt>
                <c:pt idx="19771" formatCode="0.00">
                  <c:v>#N/A</c:v>
                </c:pt>
                <c:pt idx="19772" formatCode="0.00">
                  <c:v>#N/A</c:v>
                </c:pt>
                <c:pt idx="19773" formatCode="0.00">
                  <c:v>#N/A</c:v>
                </c:pt>
                <c:pt idx="19774" formatCode="0.00">
                  <c:v>#N/A</c:v>
                </c:pt>
                <c:pt idx="19775" formatCode="0.00">
                  <c:v>#N/A</c:v>
                </c:pt>
                <c:pt idx="19776" formatCode="0.00">
                  <c:v>#N/A</c:v>
                </c:pt>
                <c:pt idx="19777" formatCode="0.00">
                  <c:v>#N/A</c:v>
                </c:pt>
                <c:pt idx="19778" formatCode="0.00">
                  <c:v>#N/A</c:v>
                </c:pt>
                <c:pt idx="19779" formatCode="0.00">
                  <c:v>#N/A</c:v>
                </c:pt>
                <c:pt idx="19780" formatCode="0.00">
                  <c:v>#N/A</c:v>
                </c:pt>
                <c:pt idx="19781" formatCode="0.00">
                  <c:v>#N/A</c:v>
                </c:pt>
                <c:pt idx="19782" formatCode="0.00">
                  <c:v>#N/A</c:v>
                </c:pt>
                <c:pt idx="19783" formatCode="0.00">
                  <c:v>#N/A</c:v>
                </c:pt>
                <c:pt idx="19784" formatCode="0.00">
                  <c:v>#N/A</c:v>
                </c:pt>
                <c:pt idx="19785" formatCode="0.00">
                  <c:v>#N/A</c:v>
                </c:pt>
                <c:pt idx="19786" formatCode="0.00">
                  <c:v>#N/A</c:v>
                </c:pt>
                <c:pt idx="19787" formatCode="0.00">
                  <c:v>#N/A</c:v>
                </c:pt>
                <c:pt idx="19788" formatCode="0.00">
                  <c:v>#N/A</c:v>
                </c:pt>
                <c:pt idx="19789" formatCode="0.00">
                  <c:v>#N/A</c:v>
                </c:pt>
                <c:pt idx="19790" formatCode="0.00">
                  <c:v>#N/A</c:v>
                </c:pt>
                <c:pt idx="19791" formatCode="0.00">
                  <c:v>#N/A</c:v>
                </c:pt>
                <c:pt idx="19792" formatCode="0.00">
                  <c:v>#N/A</c:v>
                </c:pt>
                <c:pt idx="19793" formatCode="0.00">
                  <c:v>#N/A</c:v>
                </c:pt>
                <c:pt idx="19794" formatCode="0.00">
                  <c:v>#N/A</c:v>
                </c:pt>
                <c:pt idx="19795" formatCode="0.00">
                  <c:v>#N/A</c:v>
                </c:pt>
                <c:pt idx="19796" formatCode="0.00">
                  <c:v>#N/A</c:v>
                </c:pt>
                <c:pt idx="19797" formatCode="0.00">
                  <c:v>#N/A</c:v>
                </c:pt>
                <c:pt idx="19798" formatCode="0.00">
                  <c:v>#N/A</c:v>
                </c:pt>
                <c:pt idx="19799" formatCode="0.00">
                  <c:v>#N/A</c:v>
                </c:pt>
                <c:pt idx="19800" formatCode="0.00">
                  <c:v>#N/A</c:v>
                </c:pt>
                <c:pt idx="19801" formatCode="0.00">
                  <c:v>#N/A</c:v>
                </c:pt>
                <c:pt idx="19802" formatCode="0.00">
                  <c:v>#N/A</c:v>
                </c:pt>
                <c:pt idx="19803" formatCode="0.00">
                  <c:v>#N/A</c:v>
                </c:pt>
                <c:pt idx="19804" formatCode="0.00">
                  <c:v>#N/A</c:v>
                </c:pt>
                <c:pt idx="19805" formatCode="0.00">
                  <c:v>#N/A</c:v>
                </c:pt>
                <c:pt idx="19806" formatCode="0.00">
                  <c:v>#N/A</c:v>
                </c:pt>
                <c:pt idx="19807" formatCode="0.00">
                  <c:v>#N/A</c:v>
                </c:pt>
                <c:pt idx="19808" formatCode="0.00">
                  <c:v>#N/A</c:v>
                </c:pt>
                <c:pt idx="19809" formatCode="0.00">
                  <c:v>#N/A</c:v>
                </c:pt>
                <c:pt idx="19810" formatCode="0.00">
                  <c:v>#N/A</c:v>
                </c:pt>
                <c:pt idx="19811" formatCode="0.00">
                  <c:v>#N/A</c:v>
                </c:pt>
                <c:pt idx="19812" formatCode="0.00">
                  <c:v>#N/A</c:v>
                </c:pt>
                <c:pt idx="19813" formatCode="0.00">
                  <c:v>#N/A</c:v>
                </c:pt>
                <c:pt idx="19814" formatCode="0.00">
                  <c:v>#N/A</c:v>
                </c:pt>
                <c:pt idx="19815" formatCode="0.00">
                  <c:v>#N/A</c:v>
                </c:pt>
                <c:pt idx="19816" formatCode="0.00">
                  <c:v>#N/A</c:v>
                </c:pt>
                <c:pt idx="19817" formatCode="0.00">
                  <c:v>#N/A</c:v>
                </c:pt>
                <c:pt idx="19818" formatCode="0.00">
                  <c:v>#N/A</c:v>
                </c:pt>
                <c:pt idx="19819" formatCode="0.00">
                  <c:v>#N/A</c:v>
                </c:pt>
                <c:pt idx="19820" formatCode="0.00">
                  <c:v>#N/A</c:v>
                </c:pt>
                <c:pt idx="19821" formatCode="0.00">
                  <c:v>#N/A</c:v>
                </c:pt>
                <c:pt idx="19822" formatCode="0.00">
                  <c:v>#N/A</c:v>
                </c:pt>
                <c:pt idx="19823" formatCode="0.00">
                  <c:v>#N/A</c:v>
                </c:pt>
                <c:pt idx="19824" formatCode="0.00">
                  <c:v>#N/A</c:v>
                </c:pt>
                <c:pt idx="19825" formatCode="0.00">
                  <c:v>#N/A</c:v>
                </c:pt>
                <c:pt idx="19826" formatCode="0.00">
                  <c:v>#N/A</c:v>
                </c:pt>
                <c:pt idx="19827" formatCode="0.00">
                  <c:v>#N/A</c:v>
                </c:pt>
                <c:pt idx="19828" formatCode="0.00">
                  <c:v>#N/A</c:v>
                </c:pt>
                <c:pt idx="19829" formatCode="0.00">
                  <c:v>#N/A</c:v>
                </c:pt>
                <c:pt idx="19830" formatCode="0.00">
                  <c:v>#N/A</c:v>
                </c:pt>
                <c:pt idx="19831" formatCode="0.00">
                  <c:v>#N/A</c:v>
                </c:pt>
                <c:pt idx="19832" formatCode="0.00">
                  <c:v>#N/A</c:v>
                </c:pt>
                <c:pt idx="19833" formatCode="0.00">
                  <c:v>#N/A</c:v>
                </c:pt>
                <c:pt idx="19834" formatCode="0.00">
                  <c:v>#N/A</c:v>
                </c:pt>
                <c:pt idx="19835" formatCode="0.00">
                  <c:v>#N/A</c:v>
                </c:pt>
                <c:pt idx="19836" formatCode="0.00">
                  <c:v>#N/A</c:v>
                </c:pt>
                <c:pt idx="19837" formatCode="0.00">
                  <c:v>#N/A</c:v>
                </c:pt>
                <c:pt idx="19838" formatCode="0.00">
                  <c:v>#N/A</c:v>
                </c:pt>
                <c:pt idx="19839" formatCode="0.00">
                  <c:v>#N/A</c:v>
                </c:pt>
                <c:pt idx="19840" formatCode="0.00">
                  <c:v>#N/A</c:v>
                </c:pt>
                <c:pt idx="19841" formatCode="0.00">
                  <c:v>#N/A</c:v>
                </c:pt>
                <c:pt idx="19842" formatCode="0.00">
                  <c:v>#N/A</c:v>
                </c:pt>
                <c:pt idx="19843" formatCode="0.00">
                  <c:v>#N/A</c:v>
                </c:pt>
                <c:pt idx="19844" formatCode="0.00">
                  <c:v>#N/A</c:v>
                </c:pt>
                <c:pt idx="19845" formatCode="0.00">
                  <c:v>#N/A</c:v>
                </c:pt>
                <c:pt idx="19846" formatCode="0.00">
                  <c:v>#N/A</c:v>
                </c:pt>
                <c:pt idx="19847" formatCode="0.00">
                  <c:v>#N/A</c:v>
                </c:pt>
                <c:pt idx="19848" formatCode="0.00">
                  <c:v>#N/A</c:v>
                </c:pt>
                <c:pt idx="19849" formatCode="0.00">
                  <c:v>#N/A</c:v>
                </c:pt>
                <c:pt idx="19850" formatCode="0.00">
                  <c:v>#N/A</c:v>
                </c:pt>
                <c:pt idx="19851" formatCode="0.00">
                  <c:v>#N/A</c:v>
                </c:pt>
                <c:pt idx="19852" formatCode="0.00">
                  <c:v>#N/A</c:v>
                </c:pt>
                <c:pt idx="19853" formatCode="0.00">
                  <c:v>#N/A</c:v>
                </c:pt>
                <c:pt idx="19854" formatCode="0.00">
                  <c:v>#N/A</c:v>
                </c:pt>
                <c:pt idx="19855" formatCode="0.00">
                  <c:v>#N/A</c:v>
                </c:pt>
                <c:pt idx="19856" formatCode="0.00">
                  <c:v>#N/A</c:v>
                </c:pt>
                <c:pt idx="19857" formatCode="0.00">
                  <c:v>#N/A</c:v>
                </c:pt>
                <c:pt idx="19858" formatCode="0.00">
                  <c:v>#N/A</c:v>
                </c:pt>
                <c:pt idx="19859" formatCode="0.00">
                  <c:v>#N/A</c:v>
                </c:pt>
                <c:pt idx="19860" formatCode="0.00">
                  <c:v>#N/A</c:v>
                </c:pt>
                <c:pt idx="19861" formatCode="0.00">
                  <c:v>#N/A</c:v>
                </c:pt>
                <c:pt idx="19862" formatCode="0.00">
                  <c:v>#N/A</c:v>
                </c:pt>
                <c:pt idx="19863" formatCode="0.00">
                  <c:v>#N/A</c:v>
                </c:pt>
                <c:pt idx="19864" formatCode="0.00">
                  <c:v>#N/A</c:v>
                </c:pt>
                <c:pt idx="19865" formatCode="0.00">
                  <c:v>#N/A</c:v>
                </c:pt>
                <c:pt idx="19866" formatCode="0.00">
                  <c:v>#N/A</c:v>
                </c:pt>
                <c:pt idx="19867" formatCode="0.00">
                  <c:v>#N/A</c:v>
                </c:pt>
                <c:pt idx="19868" formatCode="0.00">
                  <c:v>#N/A</c:v>
                </c:pt>
                <c:pt idx="19869" formatCode="0.00">
                  <c:v>#N/A</c:v>
                </c:pt>
                <c:pt idx="19870" formatCode="0.00">
                  <c:v>#N/A</c:v>
                </c:pt>
                <c:pt idx="19871" formatCode="0.00">
                  <c:v>#N/A</c:v>
                </c:pt>
                <c:pt idx="19872" formatCode="0.00">
                  <c:v>#N/A</c:v>
                </c:pt>
                <c:pt idx="19873" formatCode="0.00">
                  <c:v>#N/A</c:v>
                </c:pt>
                <c:pt idx="19874" formatCode="0.00">
                  <c:v>#N/A</c:v>
                </c:pt>
                <c:pt idx="19875" formatCode="0.00">
                  <c:v>#N/A</c:v>
                </c:pt>
                <c:pt idx="19876" formatCode="0.00">
                  <c:v>#N/A</c:v>
                </c:pt>
                <c:pt idx="19877" formatCode="0.00">
                  <c:v>#N/A</c:v>
                </c:pt>
                <c:pt idx="19878" formatCode="0.00">
                  <c:v>#N/A</c:v>
                </c:pt>
                <c:pt idx="19879" formatCode="0.00">
                  <c:v>#N/A</c:v>
                </c:pt>
                <c:pt idx="19880" formatCode="0.00">
                  <c:v>#N/A</c:v>
                </c:pt>
                <c:pt idx="19881" formatCode="0.00">
                  <c:v>#N/A</c:v>
                </c:pt>
                <c:pt idx="19882" formatCode="0.00">
                  <c:v>#N/A</c:v>
                </c:pt>
                <c:pt idx="19883" formatCode="0.00">
                  <c:v>#N/A</c:v>
                </c:pt>
                <c:pt idx="19884" formatCode="0.00">
                  <c:v>#N/A</c:v>
                </c:pt>
                <c:pt idx="19885" formatCode="0.00">
                  <c:v>#N/A</c:v>
                </c:pt>
                <c:pt idx="19886" formatCode="0.00">
                  <c:v>#N/A</c:v>
                </c:pt>
                <c:pt idx="19887" formatCode="0.00">
                  <c:v>#N/A</c:v>
                </c:pt>
                <c:pt idx="19888" formatCode="0.00">
                  <c:v>#N/A</c:v>
                </c:pt>
                <c:pt idx="19889" formatCode="0.00">
                  <c:v>#N/A</c:v>
                </c:pt>
                <c:pt idx="19890" formatCode="0.00">
                  <c:v>#N/A</c:v>
                </c:pt>
                <c:pt idx="19891" formatCode="0.00">
                  <c:v>#N/A</c:v>
                </c:pt>
                <c:pt idx="19892" formatCode="0.00">
                  <c:v>#N/A</c:v>
                </c:pt>
                <c:pt idx="19893" formatCode="0.00">
                  <c:v>#N/A</c:v>
                </c:pt>
                <c:pt idx="19894" formatCode="0.00">
                  <c:v>#N/A</c:v>
                </c:pt>
                <c:pt idx="19895" formatCode="0.00">
                  <c:v>#N/A</c:v>
                </c:pt>
                <c:pt idx="19896" formatCode="0.00">
                  <c:v>#N/A</c:v>
                </c:pt>
                <c:pt idx="19897" formatCode="0.00">
                  <c:v>#N/A</c:v>
                </c:pt>
                <c:pt idx="19898" formatCode="0.00">
                  <c:v>#N/A</c:v>
                </c:pt>
                <c:pt idx="19899" formatCode="0.00">
                  <c:v>#N/A</c:v>
                </c:pt>
                <c:pt idx="19900" formatCode="0.00">
                  <c:v>#N/A</c:v>
                </c:pt>
                <c:pt idx="19901" formatCode="0.00">
                  <c:v>#N/A</c:v>
                </c:pt>
                <c:pt idx="19902" formatCode="0.00">
                  <c:v>#N/A</c:v>
                </c:pt>
                <c:pt idx="19903" formatCode="0.00">
                  <c:v>#N/A</c:v>
                </c:pt>
                <c:pt idx="19904" formatCode="0.00">
                  <c:v>#N/A</c:v>
                </c:pt>
                <c:pt idx="19905" formatCode="0.00">
                  <c:v>#N/A</c:v>
                </c:pt>
                <c:pt idx="19906" formatCode="0.00">
                  <c:v>#N/A</c:v>
                </c:pt>
                <c:pt idx="19907" formatCode="0.00">
                  <c:v>#N/A</c:v>
                </c:pt>
                <c:pt idx="19908" formatCode="0.00">
                  <c:v>#N/A</c:v>
                </c:pt>
                <c:pt idx="19909" formatCode="0.00">
                  <c:v>#N/A</c:v>
                </c:pt>
                <c:pt idx="19910" formatCode="0.00">
                  <c:v>#N/A</c:v>
                </c:pt>
                <c:pt idx="19911" formatCode="0.00">
                  <c:v>#N/A</c:v>
                </c:pt>
                <c:pt idx="19912" formatCode="0.00">
                  <c:v>#N/A</c:v>
                </c:pt>
                <c:pt idx="19913" formatCode="0.00">
                  <c:v>#N/A</c:v>
                </c:pt>
                <c:pt idx="19914" formatCode="0.00">
                  <c:v>#N/A</c:v>
                </c:pt>
                <c:pt idx="19915" formatCode="0.00">
                  <c:v>#N/A</c:v>
                </c:pt>
                <c:pt idx="19916" formatCode="0.00">
                  <c:v>#N/A</c:v>
                </c:pt>
                <c:pt idx="19917" formatCode="0.00">
                  <c:v>#N/A</c:v>
                </c:pt>
                <c:pt idx="19918" formatCode="0.00">
                  <c:v>#N/A</c:v>
                </c:pt>
                <c:pt idx="19919" formatCode="0.00">
                  <c:v>#N/A</c:v>
                </c:pt>
                <c:pt idx="19920" formatCode="0.00">
                  <c:v>#N/A</c:v>
                </c:pt>
                <c:pt idx="19921" formatCode="0.00">
                  <c:v>#N/A</c:v>
                </c:pt>
                <c:pt idx="19922" formatCode="0.00">
                  <c:v>#N/A</c:v>
                </c:pt>
                <c:pt idx="19923" formatCode="0.00">
                  <c:v>#N/A</c:v>
                </c:pt>
                <c:pt idx="19924" formatCode="0.00">
                  <c:v>#N/A</c:v>
                </c:pt>
                <c:pt idx="19925" formatCode="0.00">
                  <c:v>#N/A</c:v>
                </c:pt>
                <c:pt idx="19926" formatCode="0.00">
                  <c:v>#N/A</c:v>
                </c:pt>
                <c:pt idx="19927" formatCode="0.00">
                  <c:v>#N/A</c:v>
                </c:pt>
                <c:pt idx="19928" formatCode="0.00">
                  <c:v>#N/A</c:v>
                </c:pt>
                <c:pt idx="19929" formatCode="0.00">
                  <c:v>#N/A</c:v>
                </c:pt>
                <c:pt idx="19930" formatCode="0.00">
                  <c:v>#N/A</c:v>
                </c:pt>
                <c:pt idx="19931" formatCode="0.00">
                  <c:v>#N/A</c:v>
                </c:pt>
                <c:pt idx="19932" formatCode="0.00">
                  <c:v>#N/A</c:v>
                </c:pt>
                <c:pt idx="19933" formatCode="0.00">
                  <c:v>#N/A</c:v>
                </c:pt>
                <c:pt idx="19934" formatCode="0.00">
                  <c:v>#N/A</c:v>
                </c:pt>
                <c:pt idx="19935" formatCode="0.00">
                  <c:v>#N/A</c:v>
                </c:pt>
                <c:pt idx="19936" formatCode="0.00">
                  <c:v>#N/A</c:v>
                </c:pt>
                <c:pt idx="19937" formatCode="0.00">
                  <c:v>#N/A</c:v>
                </c:pt>
                <c:pt idx="19938" formatCode="0.00">
                  <c:v>#N/A</c:v>
                </c:pt>
                <c:pt idx="19939" formatCode="0.00">
                  <c:v>#N/A</c:v>
                </c:pt>
                <c:pt idx="19940" formatCode="0.00">
                  <c:v>#N/A</c:v>
                </c:pt>
                <c:pt idx="19941" formatCode="0.00">
                  <c:v>#N/A</c:v>
                </c:pt>
                <c:pt idx="19942" formatCode="0.00">
                  <c:v>#N/A</c:v>
                </c:pt>
                <c:pt idx="19943" formatCode="0.00">
                  <c:v>#N/A</c:v>
                </c:pt>
                <c:pt idx="19944" formatCode="0.00">
                  <c:v>#N/A</c:v>
                </c:pt>
                <c:pt idx="19945" formatCode="0.00">
                  <c:v>#N/A</c:v>
                </c:pt>
                <c:pt idx="19946" formatCode="0.00">
                  <c:v>#N/A</c:v>
                </c:pt>
                <c:pt idx="19947" formatCode="0.00">
                  <c:v>#N/A</c:v>
                </c:pt>
                <c:pt idx="19948" formatCode="0.00">
                  <c:v>#N/A</c:v>
                </c:pt>
                <c:pt idx="19949" formatCode="0.00">
                  <c:v>#N/A</c:v>
                </c:pt>
                <c:pt idx="19950" formatCode="0.00">
                  <c:v>#N/A</c:v>
                </c:pt>
                <c:pt idx="19951" formatCode="0.00">
                  <c:v>#N/A</c:v>
                </c:pt>
                <c:pt idx="19952" formatCode="0.00">
                  <c:v>#N/A</c:v>
                </c:pt>
                <c:pt idx="19953" formatCode="0.00">
                  <c:v>#N/A</c:v>
                </c:pt>
                <c:pt idx="19954" formatCode="0.00">
                  <c:v>#N/A</c:v>
                </c:pt>
                <c:pt idx="19955" formatCode="0.00">
                  <c:v>#N/A</c:v>
                </c:pt>
                <c:pt idx="19956" formatCode="0.00">
                  <c:v>#N/A</c:v>
                </c:pt>
                <c:pt idx="19957" formatCode="0.00">
                  <c:v>#N/A</c:v>
                </c:pt>
                <c:pt idx="19958" formatCode="0.00">
                  <c:v>#N/A</c:v>
                </c:pt>
                <c:pt idx="19959" formatCode="0.00">
                  <c:v>#N/A</c:v>
                </c:pt>
                <c:pt idx="19960" formatCode="0.00">
                  <c:v>#N/A</c:v>
                </c:pt>
                <c:pt idx="19961" formatCode="0.00">
                  <c:v>#N/A</c:v>
                </c:pt>
                <c:pt idx="19962" formatCode="0.00">
                  <c:v>#N/A</c:v>
                </c:pt>
                <c:pt idx="19963" formatCode="0.00">
                  <c:v>#N/A</c:v>
                </c:pt>
                <c:pt idx="19964" formatCode="0.00">
                  <c:v>#N/A</c:v>
                </c:pt>
                <c:pt idx="19965" formatCode="0.00">
                  <c:v>#N/A</c:v>
                </c:pt>
                <c:pt idx="19966" formatCode="0.00">
                  <c:v>#N/A</c:v>
                </c:pt>
                <c:pt idx="19967" formatCode="0.00">
                  <c:v>#N/A</c:v>
                </c:pt>
                <c:pt idx="19968" formatCode="0.00">
                  <c:v>#N/A</c:v>
                </c:pt>
                <c:pt idx="19969" formatCode="0.00">
                  <c:v>#N/A</c:v>
                </c:pt>
                <c:pt idx="19970" formatCode="0.00">
                  <c:v>#N/A</c:v>
                </c:pt>
                <c:pt idx="19971" formatCode="0.00">
                  <c:v>#N/A</c:v>
                </c:pt>
                <c:pt idx="19972" formatCode="0.00">
                  <c:v>#N/A</c:v>
                </c:pt>
                <c:pt idx="19973" formatCode="0.00">
                  <c:v>#N/A</c:v>
                </c:pt>
                <c:pt idx="19974" formatCode="0.00">
                  <c:v>#N/A</c:v>
                </c:pt>
                <c:pt idx="19975" formatCode="0.00">
                  <c:v>#N/A</c:v>
                </c:pt>
                <c:pt idx="19976" formatCode="0.00">
                  <c:v>#N/A</c:v>
                </c:pt>
                <c:pt idx="19977" formatCode="0.00">
                  <c:v>#N/A</c:v>
                </c:pt>
                <c:pt idx="19978" formatCode="0.00">
                  <c:v>#N/A</c:v>
                </c:pt>
                <c:pt idx="19979" formatCode="0.00">
                  <c:v>#N/A</c:v>
                </c:pt>
                <c:pt idx="19980" formatCode="0.00">
                  <c:v>#N/A</c:v>
                </c:pt>
                <c:pt idx="19981" formatCode="0.00">
                  <c:v>#N/A</c:v>
                </c:pt>
                <c:pt idx="19982" formatCode="0.00">
                  <c:v>#N/A</c:v>
                </c:pt>
                <c:pt idx="19983" formatCode="0.00">
                  <c:v>#N/A</c:v>
                </c:pt>
                <c:pt idx="19984" formatCode="0.00">
                  <c:v>#N/A</c:v>
                </c:pt>
                <c:pt idx="19985" formatCode="0.00">
                  <c:v>#N/A</c:v>
                </c:pt>
                <c:pt idx="19986" formatCode="0.00">
                  <c:v>#N/A</c:v>
                </c:pt>
                <c:pt idx="19987" formatCode="0.00">
                  <c:v>#N/A</c:v>
                </c:pt>
                <c:pt idx="19988" formatCode="0.00">
                  <c:v>#N/A</c:v>
                </c:pt>
                <c:pt idx="19989" formatCode="0.00">
                  <c:v>#N/A</c:v>
                </c:pt>
              </c:numCache>
            </c:numRef>
          </c:yVal>
          <c:smooth val="0"/>
          <c:extLst>
            <c:ext xmlns:c16="http://schemas.microsoft.com/office/drawing/2014/chart" uri="{C3380CC4-5D6E-409C-BE32-E72D297353CC}">
              <c16:uniqueId val="{00000000-1F6C-4655-91C5-649FC2E94DD1}"/>
            </c:ext>
          </c:extLst>
        </c:ser>
        <c:ser>
          <c:idx val="3"/>
          <c:order val="1"/>
          <c:tx>
            <c:v>Transducer Level</c:v>
          </c:tx>
          <c:spPr>
            <a:ln w="28575">
              <a:solidFill>
                <a:srgbClr val="FF0000"/>
              </a:solidFill>
            </a:ln>
          </c:spPr>
          <c:marker>
            <c:symbol val="none"/>
          </c:marker>
          <c:xVal>
            <c:numRef>
              <c:f>'Well Data'!$AA$657:$AA$658</c:f>
              <c:numCache>
                <c:formatCode>m/d/yyyy</c:formatCode>
                <c:ptCount val="2"/>
                <c:pt idx="0">
                  <c:v>40544</c:v>
                </c:pt>
                <c:pt idx="1">
                  <c:v>43465</c:v>
                </c:pt>
              </c:numCache>
            </c:numRef>
          </c:xVal>
          <c:yVal>
            <c:numRef>
              <c:f>'Well Data'!$AB$657:$AB$658</c:f>
              <c:numCache>
                <c:formatCode>General</c:formatCode>
                <c:ptCount val="2"/>
                <c:pt idx="0">
                  <c:v>4386</c:v>
                </c:pt>
                <c:pt idx="1">
                  <c:v>4386</c:v>
                </c:pt>
              </c:numCache>
            </c:numRef>
          </c:yVal>
          <c:smooth val="0"/>
          <c:extLst>
            <c:ext xmlns:c16="http://schemas.microsoft.com/office/drawing/2014/chart" uri="{C3380CC4-5D6E-409C-BE32-E72D297353CC}">
              <c16:uniqueId val="{00000001-1F6C-4655-91C5-649FC2E94DD1}"/>
            </c:ext>
          </c:extLst>
        </c:ser>
        <c:dLbls>
          <c:showLegendKey val="0"/>
          <c:showVal val="0"/>
          <c:showCatName val="0"/>
          <c:showSerName val="0"/>
          <c:showPercent val="0"/>
          <c:showBubbleSize val="0"/>
        </c:dLbls>
        <c:axId val="459252560"/>
        <c:axId val="605569288"/>
      </c:scatterChart>
      <c:valAx>
        <c:axId val="459252560"/>
        <c:scaling>
          <c:orientation val="minMax"/>
          <c:max val="43450"/>
          <c:min val="40546"/>
        </c:scaling>
        <c:delete val="0"/>
        <c:axPos val="b"/>
        <c:numFmt formatCode="mmm\-yy" sourceLinked="0"/>
        <c:majorTickMark val="out"/>
        <c:minorTickMark val="none"/>
        <c:tickLblPos val="nextTo"/>
        <c:spPr>
          <a:ln>
            <a:solidFill>
              <a:sysClr val="windowText" lastClr="000000"/>
            </a:solidFill>
          </a:ln>
        </c:spPr>
        <c:txPr>
          <a:bodyPr rot="-2700000"/>
          <a:lstStyle/>
          <a:p>
            <a:pPr>
              <a:defRPr/>
            </a:pPr>
            <a:endParaRPr lang="en-US"/>
          </a:p>
        </c:txPr>
        <c:crossAx val="605569288"/>
        <c:crosses val="autoZero"/>
        <c:crossBetween val="midCat"/>
        <c:majorUnit val="182.64"/>
      </c:valAx>
      <c:valAx>
        <c:axId val="605569288"/>
        <c:scaling>
          <c:orientation val="minMax"/>
          <c:min val="4385"/>
        </c:scaling>
        <c:delete val="0"/>
        <c:axPos val="l"/>
        <c:majorGridlines/>
        <c:numFmt formatCode="0" sourceLinked="0"/>
        <c:majorTickMark val="out"/>
        <c:minorTickMark val="none"/>
        <c:tickLblPos val="nextTo"/>
        <c:spPr>
          <a:ln>
            <a:solidFill>
              <a:sysClr val="windowText" lastClr="000000"/>
            </a:solidFill>
          </a:ln>
        </c:spPr>
        <c:crossAx val="459252560"/>
        <c:crosses val="autoZero"/>
        <c:crossBetween val="midCat"/>
        <c:majorUnit val="5"/>
        <c:minorUnit val="1"/>
      </c:valAx>
      <c:spPr>
        <a:noFill/>
        <a:ln>
          <a:solidFill>
            <a:schemeClr val="tx1"/>
          </a:solidFill>
        </a:ln>
      </c:spPr>
    </c:plotArea>
    <c:plotVisOnly val="1"/>
    <c:dispBlanksAs val="gap"/>
    <c:showDLblsOverMax val="0"/>
  </c:chart>
  <c:spPr>
    <a:solidFill>
      <a:srgbClr val="FFFFFF"/>
    </a:solidFill>
  </c:sp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5303890674648621E-2"/>
          <c:y val="1.6352335365695646E-2"/>
          <c:w val="0.92758885580626393"/>
          <c:h val="0.91009480655538655"/>
        </c:manualLayout>
      </c:layout>
      <c:scatterChart>
        <c:scatterStyle val="lineMarker"/>
        <c:varyColors val="0"/>
        <c:ser>
          <c:idx val="0"/>
          <c:order val="0"/>
          <c:tx>
            <c:v>Transducer Elevation Data</c:v>
          </c:tx>
          <c:spPr>
            <a:ln>
              <a:noFill/>
            </a:ln>
          </c:spPr>
          <c:marker>
            <c:symbol val="diamond"/>
            <c:size val="3"/>
            <c:spPr>
              <a:solidFill>
                <a:sysClr val="windowText" lastClr="000000"/>
              </a:solidFill>
              <a:ln>
                <a:solidFill>
                  <a:sysClr val="windowText" lastClr="000000"/>
                </a:solidFill>
              </a:ln>
            </c:spPr>
          </c:marker>
          <c:xVal>
            <c:numRef>
              <c:f>'Well Data'!$A$11:$A$10010</c:f>
              <c:numCache>
                <c:formatCode>General</c:formatCode>
                <c:ptCount val="10000"/>
                <c:pt idx="3" formatCode="mm/dd/yyyy\ \ \ hh:mm">
                  <c:v>35038</c:v>
                </c:pt>
                <c:pt idx="4" formatCode="mm/dd/yyyy\ \ \ hh:mm">
                  <c:v>35061</c:v>
                </c:pt>
                <c:pt idx="5" formatCode="mm/dd/yyyy\ \ \ hh:mm">
                  <c:v>35073</c:v>
                </c:pt>
                <c:pt idx="6" formatCode="mm/dd/yyyy\ \ \ hh:mm">
                  <c:v>35087</c:v>
                </c:pt>
                <c:pt idx="7" formatCode="mm/dd/yyyy\ \ \ hh:mm">
                  <c:v>35101</c:v>
                </c:pt>
                <c:pt idx="8" formatCode="mm/dd/yyyy\ \ \ hh:mm">
                  <c:v>35114</c:v>
                </c:pt>
                <c:pt idx="9" formatCode="mm/dd/yyyy\ \ \ hh:mm">
                  <c:v>35131</c:v>
                </c:pt>
                <c:pt idx="10" formatCode="mm/dd/yyyy\ \ \ hh:mm">
                  <c:v>35142</c:v>
                </c:pt>
                <c:pt idx="11" formatCode="mm/dd/yyyy\ \ \ hh:mm">
                  <c:v>35156</c:v>
                </c:pt>
                <c:pt idx="12" formatCode="mm/dd/yyyy\ \ \ hh:mm">
                  <c:v>35170</c:v>
                </c:pt>
                <c:pt idx="13" formatCode="mm/dd/yyyy\ \ \ hh:mm">
                  <c:v>35184</c:v>
                </c:pt>
                <c:pt idx="14" formatCode="mm/dd/yyyy\ \ \ hh:mm">
                  <c:v>35198</c:v>
                </c:pt>
                <c:pt idx="15" formatCode="mm/dd/yyyy\ \ \ hh:mm">
                  <c:v>35212</c:v>
                </c:pt>
                <c:pt idx="16" formatCode="mm/dd/yyyy\ \ \ hh:mm">
                  <c:v>35223</c:v>
                </c:pt>
                <c:pt idx="17" formatCode="mm/dd/yyyy\ \ \ hh:mm">
                  <c:v>35233</c:v>
                </c:pt>
                <c:pt idx="18" formatCode="mm/dd/yyyy\ \ \ hh:mm">
                  <c:v>35240</c:v>
                </c:pt>
                <c:pt idx="19" formatCode="mm/dd/yyyy\ \ \ hh:mm">
                  <c:v>35254</c:v>
                </c:pt>
                <c:pt idx="20" formatCode="mm/dd/yyyy\ \ \ hh:mm">
                  <c:v>35268</c:v>
                </c:pt>
                <c:pt idx="21" formatCode="mm/dd/yyyy\ \ \ hh:mm">
                  <c:v>35282</c:v>
                </c:pt>
                <c:pt idx="22" formatCode="mm/dd/yyyy\ \ \ hh:mm">
                  <c:v>35293</c:v>
                </c:pt>
                <c:pt idx="23" formatCode="mm/dd/yyyy\ \ \ hh:mm">
                  <c:v>35310</c:v>
                </c:pt>
                <c:pt idx="24" formatCode="mm/dd/yyyy\ \ \ hh:mm">
                  <c:v>35321</c:v>
                </c:pt>
                <c:pt idx="25" formatCode="mm/dd/yyyy\ \ \ hh:mm">
                  <c:v>35342</c:v>
                </c:pt>
                <c:pt idx="26" formatCode="mm/dd/yyyy\ \ \ hh:mm">
                  <c:v>35360</c:v>
                </c:pt>
                <c:pt idx="27" formatCode="mm/dd/yyyy\ \ \ hh:mm">
                  <c:v>35373</c:v>
                </c:pt>
                <c:pt idx="28" formatCode="mm/dd/yyyy\ \ \ hh:mm">
                  <c:v>35390</c:v>
                </c:pt>
                <c:pt idx="29" formatCode="mm/dd/yyyy\ \ \ hh:mm">
                  <c:v>35419</c:v>
                </c:pt>
                <c:pt idx="30" formatCode="mm/dd/yyyy\ \ \ hh:mm">
                  <c:v>35450</c:v>
                </c:pt>
                <c:pt idx="31" formatCode="mm/dd/yyyy\ \ \ hh:mm">
                  <c:v>35481</c:v>
                </c:pt>
                <c:pt idx="32" formatCode="mm/dd/yyyy\ \ \ hh:mm">
                  <c:v>35510</c:v>
                </c:pt>
                <c:pt idx="33" formatCode="mm/dd/yyyy\ \ \ hh:mm">
                  <c:v>35540</c:v>
                </c:pt>
                <c:pt idx="34" formatCode="mm/dd/yyyy\ \ \ hh:mm">
                  <c:v>35554</c:v>
                </c:pt>
                <c:pt idx="35" formatCode="mm/dd/yyyy\ \ \ hh:mm">
                  <c:v>35570</c:v>
                </c:pt>
                <c:pt idx="36" formatCode="mm/dd/yyyy\ \ \ hh:mm">
                  <c:v>35585</c:v>
                </c:pt>
                <c:pt idx="37" formatCode="mm/dd/yyyy\ \ \ hh:mm">
                  <c:v>35606</c:v>
                </c:pt>
                <c:pt idx="38" formatCode="mm/dd/yyyy\ \ \ hh:mm">
                  <c:v>35621</c:v>
                </c:pt>
                <c:pt idx="39" formatCode="mm/dd/yyyy\ \ \ hh:mm">
                  <c:v>35635</c:v>
                </c:pt>
                <c:pt idx="40" formatCode="mm/dd/yyyy\ \ \ hh:mm">
                  <c:v>35650</c:v>
                </c:pt>
                <c:pt idx="41" formatCode="mm/dd/yyyy\ \ \ hh:mm">
                  <c:v>35669</c:v>
                </c:pt>
                <c:pt idx="42" formatCode="mm/dd/yyyy\ \ \ hh:mm">
                  <c:v>35684</c:v>
                </c:pt>
                <c:pt idx="43" formatCode="mm/dd/yyyy\ \ \ hh:mm">
                  <c:v>35700</c:v>
                </c:pt>
                <c:pt idx="44" formatCode="mm/dd/yyyy\ \ \ hh:mm">
                  <c:v>35714</c:v>
                </c:pt>
                <c:pt idx="45" formatCode="mm/dd/yyyy\ \ \ hh:mm">
                  <c:v>35730</c:v>
                </c:pt>
                <c:pt idx="46" formatCode="mm/dd/yyyy\ \ \ hh:mm">
                  <c:v>35759</c:v>
                </c:pt>
                <c:pt idx="47" formatCode="mm/dd/yyyy\ \ \ hh:mm">
                  <c:v>40616</c:v>
                </c:pt>
                <c:pt idx="48" formatCode="mm/dd/yyyy\ \ \ hh:mm">
                  <c:v>40630</c:v>
                </c:pt>
                <c:pt idx="49" formatCode="mm/dd/yyyy\ \ \ hh:mm">
                  <c:v>40644.770833333336</c:v>
                </c:pt>
                <c:pt idx="50" formatCode="mm/dd/yyyy\ \ \ hh:mm">
                  <c:v>40666.64980324074</c:v>
                </c:pt>
                <c:pt idx="51" formatCode="mm/dd/yyyy\ \ \ hh:mm">
                  <c:v>40667.64980324074</c:v>
                </c:pt>
                <c:pt idx="52" formatCode="mm/dd/yyyy\ \ \ hh:mm">
                  <c:v>40668.64980324074</c:v>
                </c:pt>
                <c:pt idx="53" formatCode="mm/dd/yyyy\ \ \ hh:mm">
                  <c:v>40669.64980324074</c:v>
                </c:pt>
                <c:pt idx="54" formatCode="mm/dd/yyyy\ \ \ hh:mm">
                  <c:v>40670.64980324074</c:v>
                </c:pt>
                <c:pt idx="55" formatCode="mm/dd/yyyy\ \ \ hh:mm">
                  <c:v>40671.64980324074</c:v>
                </c:pt>
                <c:pt idx="56" formatCode="mm/dd/yyyy\ \ \ hh:mm">
                  <c:v>40672.64980324074</c:v>
                </c:pt>
                <c:pt idx="57" formatCode="mm/dd/yyyy\ \ \ hh:mm">
                  <c:v>40673.64980324074</c:v>
                </c:pt>
                <c:pt idx="58" formatCode="mm/dd/yyyy\ \ \ hh:mm">
                  <c:v>40674.64980324074</c:v>
                </c:pt>
                <c:pt idx="59" formatCode="mm/dd/yyyy\ \ \ hh:mm">
                  <c:v>40675.64980324074</c:v>
                </c:pt>
                <c:pt idx="60" formatCode="mm/dd/yyyy\ \ \ hh:mm">
                  <c:v>40676.64980324074</c:v>
                </c:pt>
                <c:pt idx="61" formatCode="mm/dd/yyyy\ \ \ hh:mm">
                  <c:v>40677.64980324074</c:v>
                </c:pt>
                <c:pt idx="62" formatCode="mm/dd/yyyy\ \ \ hh:mm">
                  <c:v>40678.64980324074</c:v>
                </c:pt>
                <c:pt idx="63" formatCode="mm/dd/yyyy\ \ \ hh:mm">
                  <c:v>40679.64980324074</c:v>
                </c:pt>
                <c:pt idx="64" formatCode="mm/dd/yyyy\ \ \ hh:mm">
                  <c:v>40680.64980324074</c:v>
                </c:pt>
                <c:pt idx="65" formatCode="mm/dd/yyyy\ \ \ hh:mm">
                  <c:v>40681.64980324074</c:v>
                </c:pt>
                <c:pt idx="66" formatCode="mm/dd/yyyy\ \ \ hh:mm">
                  <c:v>40682.64980324074</c:v>
                </c:pt>
                <c:pt idx="67" formatCode="mm/dd/yyyy\ \ \ hh:mm">
                  <c:v>40683.64980324074</c:v>
                </c:pt>
                <c:pt idx="68" formatCode="mm/dd/yyyy\ \ \ hh:mm">
                  <c:v>40684.64980324074</c:v>
                </c:pt>
                <c:pt idx="69" formatCode="mm/dd/yyyy\ \ \ hh:mm">
                  <c:v>40685.64980324074</c:v>
                </c:pt>
                <c:pt idx="70" formatCode="mm/dd/yyyy\ \ \ hh:mm">
                  <c:v>40686.64980324074</c:v>
                </c:pt>
                <c:pt idx="71" formatCode="mm/dd/yyyy\ \ \ hh:mm">
                  <c:v>40687.64980324074</c:v>
                </c:pt>
                <c:pt idx="72" formatCode="mm/dd/yyyy\ \ \ hh:mm">
                  <c:v>40688.64980324074</c:v>
                </c:pt>
                <c:pt idx="73" formatCode="mm/dd/yyyy\ \ \ hh:mm">
                  <c:v>40689.64980324074</c:v>
                </c:pt>
                <c:pt idx="74" formatCode="mm/dd/yyyy\ \ \ hh:mm">
                  <c:v>40690.64980324074</c:v>
                </c:pt>
                <c:pt idx="75" formatCode="mm/dd/yyyy\ \ \ hh:mm">
                  <c:v>40691.64980324074</c:v>
                </c:pt>
                <c:pt idx="76" formatCode="mm/dd/yyyy\ \ \ hh:mm">
                  <c:v>40692.64980324074</c:v>
                </c:pt>
                <c:pt idx="77" formatCode="mm/dd/yyyy\ \ \ hh:mm">
                  <c:v>40693.64980324074</c:v>
                </c:pt>
                <c:pt idx="78" formatCode="mm/dd/yyyy\ \ \ hh:mm">
                  <c:v>40694.64980324074</c:v>
                </c:pt>
                <c:pt idx="79" formatCode="mm/dd/yyyy\ \ \ hh:mm">
                  <c:v>40695.64980324074</c:v>
                </c:pt>
                <c:pt idx="80" formatCode="mm/dd/yyyy\ \ \ hh:mm">
                  <c:v>40696.64980324074</c:v>
                </c:pt>
                <c:pt idx="81" formatCode="mm/dd/yyyy\ \ \ hh:mm">
                  <c:v>40697.64980324074</c:v>
                </c:pt>
                <c:pt idx="82" formatCode="mm/dd/yyyy\ \ \ hh:mm">
                  <c:v>40698.64980324074</c:v>
                </c:pt>
                <c:pt idx="83" formatCode="mm/dd/yyyy\ \ \ hh:mm">
                  <c:v>40699.64980324074</c:v>
                </c:pt>
                <c:pt idx="84" formatCode="mm/dd/yyyy\ \ \ hh:mm">
                  <c:v>40700.64980324074</c:v>
                </c:pt>
                <c:pt idx="85" formatCode="mm/dd/yyyy\ \ \ hh:mm">
                  <c:v>40701.64980324074</c:v>
                </c:pt>
                <c:pt idx="86" formatCode="mm/dd/yyyy\ \ \ hh:mm">
                  <c:v>40702.64980324074</c:v>
                </c:pt>
                <c:pt idx="87" formatCode="mm/dd/yyyy\ \ \ hh:mm">
                  <c:v>40703.64980324074</c:v>
                </c:pt>
                <c:pt idx="88" formatCode="mm/dd/yyyy\ \ \ hh:mm">
                  <c:v>40704.64980324074</c:v>
                </c:pt>
                <c:pt idx="89" formatCode="mm/dd/yyyy\ \ \ hh:mm">
                  <c:v>40705.64980324074</c:v>
                </c:pt>
                <c:pt idx="90" formatCode="mm/dd/yyyy\ \ \ hh:mm">
                  <c:v>40706.64980324074</c:v>
                </c:pt>
                <c:pt idx="91" formatCode="mm/dd/yyyy\ \ \ hh:mm">
                  <c:v>40707.64980324074</c:v>
                </c:pt>
                <c:pt idx="92" formatCode="mm/dd/yyyy\ \ \ hh:mm">
                  <c:v>40708.64980324074</c:v>
                </c:pt>
                <c:pt idx="93" formatCode="mm/dd/yyyy\ \ \ hh:mm">
                  <c:v>40709.416666666664</c:v>
                </c:pt>
                <c:pt idx="94" formatCode="mm/dd/yyyy\ \ \ hh:mm">
                  <c:v>40710</c:v>
                </c:pt>
                <c:pt idx="95" formatCode="mm/dd/yyyy\ \ \ hh:mm">
                  <c:v>40711</c:v>
                </c:pt>
                <c:pt idx="96" formatCode="mm/dd/yyyy\ \ \ hh:mm">
                  <c:v>40712</c:v>
                </c:pt>
                <c:pt idx="97" formatCode="mm/dd/yyyy\ \ \ hh:mm">
                  <c:v>40713</c:v>
                </c:pt>
                <c:pt idx="98" formatCode="mm/dd/yyyy\ \ \ hh:mm">
                  <c:v>40714</c:v>
                </c:pt>
                <c:pt idx="99" formatCode="mm/dd/yyyy\ \ \ hh:mm">
                  <c:v>40715</c:v>
                </c:pt>
                <c:pt idx="100" formatCode="mm/dd/yyyy\ \ \ hh:mm">
                  <c:v>40716</c:v>
                </c:pt>
                <c:pt idx="101" formatCode="mm/dd/yyyy\ \ \ hh:mm">
                  <c:v>40717</c:v>
                </c:pt>
                <c:pt idx="102" formatCode="mm/dd/yyyy\ \ \ hh:mm">
                  <c:v>40718</c:v>
                </c:pt>
                <c:pt idx="103" formatCode="mm/dd/yyyy\ \ \ hh:mm">
                  <c:v>40719</c:v>
                </c:pt>
                <c:pt idx="104" formatCode="mm/dd/yyyy\ \ \ hh:mm">
                  <c:v>40720</c:v>
                </c:pt>
                <c:pt idx="105" formatCode="mm/dd/yyyy\ \ \ hh:mm">
                  <c:v>40721</c:v>
                </c:pt>
                <c:pt idx="106" formatCode="mm/dd/yyyy\ \ \ hh:mm">
                  <c:v>40722</c:v>
                </c:pt>
                <c:pt idx="107" formatCode="mm/dd/yyyy\ \ \ hh:mm">
                  <c:v>40723</c:v>
                </c:pt>
                <c:pt idx="108" formatCode="mm/dd/yyyy\ \ \ hh:mm">
                  <c:v>40724</c:v>
                </c:pt>
                <c:pt idx="109" formatCode="mm/dd/yyyy\ \ \ hh:mm">
                  <c:v>40725</c:v>
                </c:pt>
                <c:pt idx="110" formatCode="mm/dd/yyyy\ \ \ hh:mm">
                  <c:v>40726</c:v>
                </c:pt>
                <c:pt idx="111" formatCode="mm/dd/yyyy\ \ \ hh:mm">
                  <c:v>40727</c:v>
                </c:pt>
                <c:pt idx="112" formatCode="mm/dd/yyyy\ \ \ hh:mm">
                  <c:v>40728</c:v>
                </c:pt>
                <c:pt idx="113" formatCode="mm/dd/yyyy\ \ \ hh:mm">
                  <c:v>40729</c:v>
                </c:pt>
                <c:pt idx="114" formatCode="mm/dd/yyyy\ \ \ hh:mm">
                  <c:v>40730</c:v>
                </c:pt>
                <c:pt idx="115" formatCode="mm/dd/yyyy\ \ \ hh:mm">
                  <c:v>40731</c:v>
                </c:pt>
                <c:pt idx="116" formatCode="mm/dd/yyyy\ \ \ hh:mm">
                  <c:v>40732</c:v>
                </c:pt>
                <c:pt idx="117" formatCode="mm/dd/yyyy\ \ \ hh:mm">
                  <c:v>40733</c:v>
                </c:pt>
                <c:pt idx="118" formatCode="mm/dd/yyyy\ \ \ hh:mm">
                  <c:v>40734</c:v>
                </c:pt>
                <c:pt idx="119" formatCode="mm/dd/yyyy\ \ \ hh:mm">
                  <c:v>40735</c:v>
                </c:pt>
                <c:pt idx="120" formatCode="mm/dd/yyyy\ \ \ hh:mm">
                  <c:v>40736</c:v>
                </c:pt>
                <c:pt idx="121" formatCode="mm/dd/yyyy\ \ \ hh:mm">
                  <c:v>40737</c:v>
                </c:pt>
                <c:pt idx="122" formatCode="mm/dd/yyyy\ \ \ hh:mm">
                  <c:v>40738</c:v>
                </c:pt>
                <c:pt idx="123" formatCode="mm/dd/yyyy\ \ \ hh:mm">
                  <c:v>40739</c:v>
                </c:pt>
                <c:pt idx="124" formatCode="mm/dd/yyyy\ \ \ hh:mm">
                  <c:v>40740</c:v>
                </c:pt>
                <c:pt idx="125" formatCode="mm/dd/yyyy\ \ \ hh:mm">
                  <c:v>40741</c:v>
                </c:pt>
                <c:pt idx="126" formatCode="mm/dd/yyyy\ \ \ hh:mm">
                  <c:v>40742</c:v>
                </c:pt>
                <c:pt idx="127" formatCode="mm/dd/yyyy\ \ \ hh:mm">
                  <c:v>40743</c:v>
                </c:pt>
                <c:pt idx="128" formatCode="mm/dd/yyyy\ \ \ hh:mm">
                  <c:v>40744</c:v>
                </c:pt>
                <c:pt idx="129" formatCode="mm/dd/yyyy\ \ \ hh:mm">
                  <c:v>40745</c:v>
                </c:pt>
                <c:pt idx="130" formatCode="mm/dd/yyyy\ \ \ hh:mm">
                  <c:v>40746</c:v>
                </c:pt>
                <c:pt idx="131" formatCode="mm/dd/yyyy\ \ \ hh:mm">
                  <c:v>40747</c:v>
                </c:pt>
                <c:pt idx="132" formatCode="mm/dd/yyyy\ \ \ hh:mm">
                  <c:v>40748</c:v>
                </c:pt>
                <c:pt idx="133" formatCode="mm/dd/yyyy\ \ \ hh:mm">
                  <c:v>40749</c:v>
                </c:pt>
                <c:pt idx="134" formatCode="mm/dd/yyyy\ \ \ hh:mm">
                  <c:v>40750</c:v>
                </c:pt>
                <c:pt idx="135" formatCode="mm/dd/yyyy\ \ \ hh:mm">
                  <c:v>40751</c:v>
                </c:pt>
                <c:pt idx="136" formatCode="mm/dd/yyyy\ \ \ hh:mm">
                  <c:v>40752</c:v>
                </c:pt>
                <c:pt idx="137" formatCode="mm/dd/yyyy\ \ \ hh:mm">
                  <c:v>40753</c:v>
                </c:pt>
                <c:pt idx="138" formatCode="mm/dd/yyyy\ \ \ hh:mm">
                  <c:v>40754</c:v>
                </c:pt>
                <c:pt idx="139" formatCode="mm/dd/yyyy\ \ \ hh:mm">
                  <c:v>40755</c:v>
                </c:pt>
                <c:pt idx="140" formatCode="mm/dd/yyyy\ \ \ hh:mm">
                  <c:v>40756</c:v>
                </c:pt>
                <c:pt idx="141" formatCode="mm/dd/yyyy\ \ \ hh:mm">
                  <c:v>40757</c:v>
                </c:pt>
                <c:pt idx="142" formatCode="mm/dd/yyyy\ \ \ hh:mm">
                  <c:v>40758</c:v>
                </c:pt>
                <c:pt idx="143" formatCode="mm/dd/yyyy\ \ \ hh:mm">
                  <c:v>40759</c:v>
                </c:pt>
                <c:pt idx="144" formatCode="mm/dd/yyyy\ \ \ hh:mm">
                  <c:v>40759.666666666664</c:v>
                </c:pt>
                <c:pt idx="145" formatCode="mm/dd/yyyy\ \ \ hh:mm">
                  <c:v>40760</c:v>
                </c:pt>
                <c:pt idx="146" formatCode="mm/dd/yyyy\ \ \ hh:mm">
                  <c:v>40761</c:v>
                </c:pt>
                <c:pt idx="147" formatCode="mm/dd/yyyy\ \ \ hh:mm">
                  <c:v>40762</c:v>
                </c:pt>
                <c:pt idx="148" formatCode="mm/dd/yyyy\ \ \ hh:mm">
                  <c:v>40763</c:v>
                </c:pt>
                <c:pt idx="149" formatCode="mm/dd/yyyy\ \ \ hh:mm">
                  <c:v>40764</c:v>
                </c:pt>
                <c:pt idx="150" formatCode="mm/dd/yyyy\ \ \ hh:mm">
                  <c:v>40765</c:v>
                </c:pt>
                <c:pt idx="151" formatCode="mm/dd/yyyy\ \ \ hh:mm">
                  <c:v>40766</c:v>
                </c:pt>
                <c:pt idx="152" formatCode="mm/dd/yyyy\ \ \ hh:mm">
                  <c:v>40767</c:v>
                </c:pt>
                <c:pt idx="153" formatCode="mm/dd/yyyy\ \ \ hh:mm">
                  <c:v>40768</c:v>
                </c:pt>
                <c:pt idx="154" formatCode="mm/dd/yyyy\ \ \ hh:mm">
                  <c:v>40769</c:v>
                </c:pt>
                <c:pt idx="155" formatCode="mm/dd/yyyy\ \ \ hh:mm">
                  <c:v>40770</c:v>
                </c:pt>
                <c:pt idx="156" formatCode="mm/dd/yyyy\ \ \ hh:mm">
                  <c:v>40771</c:v>
                </c:pt>
                <c:pt idx="157" formatCode="mm/dd/yyyy\ \ \ hh:mm">
                  <c:v>40772</c:v>
                </c:pt>
                <c:pt idx="158" formatCode="mm/dd/yyyy\ \ \ hh:mm">
                  <c:v>40773</c:v>
                </c:pt>
                <c:pt idx="159" formatCode="mm/dd/yyyy\ \ \ hh:mm">
                  <c:v>40774</c:v>
                </c:pt>
                <c:pt idx="160" formatCode="mm/dd/yyyy\ \ \ hh:mm">
                  <c:v>40775</c:v>
                </c:pt>
                <c:pt idx="161" formatCode="mm/dd/yyyy\ \ \ hh:mm">
                  <c:v>40776</c:v>
                </c:pt>
                <c:pt idx="162" formatCode="mm/dd/yyyy\ \ \ hh:mm">
                  <c:v>40777</c:v>
                </c:pt>
                <c:pt idx="163" formatCode="mm/dd/yyyy\ \ \ hh:mm">
                  <c:v>40778</c:v>
                </c:pt>
                <c:pt idx="164" formatCode="mm/dd/yyyy\ \ \ hh:mm">
                  <c:v>40779</c:v>
                </c:pt>
                <c:pt idx="165" formatCode="mm/dd/yyyy\ \ \ hh:mm">
                  <c:v>40780</c:v>
                </c:pt>
                <c:pt idx="166" formatCode="mm/dd/yyyy\ \ \ hh:mm">
                  <c:v>40781</c:v>
                </c:pt>
                <c:pt idx="167" formatCode="mm/dd/yyyy\ \ \ hh:mm">
                  <c:v>40782</c:v>
                </c:pt>
                <c:pt idx="168" formatCode="mm/dd/yyyy\ \ \ hh:mm">
                  <c:v>40783</c:v>
                </c:pt>
                <c:pt idx="169" formatCode="mm/dd/yyyy\ \ \ hh:mm">
                  <c:v>40784</c:v>
                </c:pt>
                <c:pt idx="170" formatCode="mm/dd/yyyy\ \ \ hh:mm">
                  <c:v>40785</c:v>
                </c:pt>
                <c:pt idx="171" formatCode="mm/dd/yyyy\ \ \ hh:mm">
                  <c:v>40786</c:v>
                </c:pt>
                <c:pt idx="172" formatCode="mm/dd/yyyy\ \ \ hh:mm">
                  <c:v>40787</c:v>
                </c:pt>
                <c:pt idx="173" formatCode="mm/dd/yyyy\ \ \ hh:mm">
                  <c:v>40788</c:v>
                </c:pt>
                <c:pt idx="174" formatCode="mm/dd/yyyy\ \ \ hh:mm">
                  <c:v>40789</c:v>
                </c:pt>
                <c:pt idx="175" formatCode="mm/dd/yyyy\ \ \ hh:mm">
                  <c:v>40790</c:v>
                </c:pt>
                <c:pt idx="176" formatCode="mm/dd/yyyy\ \ \ hh:mm">
                  <c:v>40791</c:v>
                </c:pt>
                <c:pt idx="177" formatCode="mm/dd/yyyy\ \ \ hh:mm">
                  <c:v>40792</c:v>
                </c:pt>
                <c:pt idx="178" formatCode="mm/dd/yyyy\ \ \ hh:mm">
                  <c:v>40793</c:v>
                </c:pt>
                <c:pt idx="179" formatCode="mm/dd/yyyy\ \ \ hh:mm">
                  <c:v>40794</c:v>
                </c:pt>
                <c:pt idx="180" formatCode="mm/dd/yyyy\ \ \ hh:mm">
                  <c:v>40795</c:v>
                </c:pt>
                <c:pt idx="181" formatCode="mm/dd/yyyy\ \ \ hh:mm">
                  <c:v>40796</c:v>
                </c:pt>
                <c:pt idx="182" formatCode="mm/dd/yyyy\ \ \ hh:mm">
                  <c:v>40797</c:v>
                </c:pt>
                <c:pt idx="183" formatCode="mm/dd/yyyy\ \ \ hh:mm">
                  <c:v>40798</c:v>
                </c:pt>
                <c:pt idx="184" formatCode="mm/dd/yyyy\ \ \ hh:mm">
                  <c:v>40799</c:v>
                </c:pt>
                <c:pt idx="185" formatCode="mm/dd/yyyy\ \ \ hh:mm">
                  <c:v>40800</c:v>
                </c:pt>
                <c:pt idx="186" formatCode="mm/dd/yyyy\ \ \ hh:mm">
                  <c:v>40801</c:v>
                </c:pt>
                <c:pt idx="187" formatCode="mm/dd/yyyy\ \ \ hh:mm">
                  <c:v>40802</c:v>
                </c:pt>
                <c:pt idx="188" formatCode="mm/dd/yyyy\ \ \ hh:mm">
                  <c:v>40803</c:v>
                </c:pt>
                <c:pt idx="189" formatCode="mm/dd/yyyy\ \ \ hh:mm">
                  <c:v>40804</c:v>
                </c:pt>
                <c:pt idx="190" formatCode="mm/dd/yyyy\ \ \ hh:mm">
                  <c:v>40805</c:v>
                </c:pt>
                <c:pt idx="191" formatCode="mm/dd/yyyy\ \ \ hh:mm">
                  <c:v>40806</c:v>
                </c:pt>
                <c:pt idx="192" formatCode="mm/dd/yyyy\ \ \ hh:mm">
                  <c:v>40807</c:v>
                </c:pt>
                <c:pt idx="193" formatCode="mm/dd/yyyy\ \ \ hh:mm">
                  <c:v>40808</c:v>
                </c:pt>
                <c:pt idx="194" formatCode="mm/dd/yyyy\ \ \ hh:mm">
                  <c:v>40809</c:v>
                </c:pt>
                <c:pt idx="195" formatCode="mm/dd/yyyy\ \ \ hh:mm">
                  <c:v>40810</c:v>
                </c:pt>
                <c:pt idx="196" formatCode="mm/dd/yyyy\ \ \ hh:mm">
                  <c:v>40811</c:v>
                </c:pt>
                <c:pt idx="197" formatCode="mm/dd/yyyy\ \ \ hh:mm">
                  <c:v>40812</c:v>
                </c:pt>
                <c:pt idx="198" formatCode="mm/dd/yyyy\ \ \ hh:mm">
                  <c:v>40813</c:v>
                </c:pt>
                <c:pt idx="199" formatCode="mm/dd/yyyy\ \ \ hh:mm">
                  <c:v>40814</c:v>
                </c:pt>
                <c:pt idx="200" formatCode="mm/dd/yyyy\ \ \ hh:mm">
                  <c:v>40815</c:v>
                </c:pt>
                <c:pt idx="201" formatCode="mm/dd/yyyy\ \ \ hh:mm">
                  <c:v>40816</c:v>
                </c:pt>
                <c:pt idx="202" formatCode="mm/dd/yyyy\ \ \ hh:mm">
                  <c:v>40817</c:v>
                </c:pt>
                <c:pt idx="203" formatCode="mm/dd/yyyy\ \ \ hh:mm">
                  <c:v>40818</c:v>
                </c:pt>
                <c:pt idx="204" formatCode="mm/dd/yyyy\ \ \ hh:mm">
                  <c:v>40819</c:v>
                </c:pt>
                <c:pt idx="205" formatCode="mm/dd/yyyy\ \ \ hh:mm">
                  <c:v>40820</c:v>
                </c:pt>
                <c:pt idx="206" formatCode="mm/dd/yyyy\ \ \ hh:mm">
                  <c:v>40821</c:v>
                </c:pt>
                <c:pt idx="207" formatCode="mm/dd/yyyy\ \ \ hh:mm">
                  <c:v>40821.5</c:v>
                </c:pt>
                <c:pt idx="208" formatCode="mm/dd/yyyy\ \ \ hh:mm">
                  <c:v>40822</c:v>
                </c:pt>
                <c:pt idx="209" formatCode="mm/dd/yyyy\ \ \ hh:mm">
                  <c:v>40822.5</c:v>
                </c:pt>
                <c:pt idx="210" formatCode="mm/dd/yyyy\ \ \ hh:mm">
                  <c:v>40823</c:v>
                </c:pt>
                <c:pt idx="211" formatCode="mm/dd/yyyy\ \ \ hh:mm">
                  <c:v>40823.5</c:v>
                </c:pt>
                <c:pt idx="212" formatCode="mm/dd/yyyy\ \ \ hh:mm">
                  <c:v>40824</c:v>
                </c:pt>
                <c:pt idx="213" formatCode="mm/dd/yyyy\ \ \ hh:mm">
                  <c:v>40824.5</c:v>
                </c:pt>
                <c:pt idx="214" formatCode="mm/dd/yyyy\ \ \ hh:mm">
                  <c:v>40825</c:v>
                </c:pt>
                <c:pt idx="215" formatCode="mm/dd/yyyy\ \ \ hh:mm">
                  <c:v>40825.5</c:v>
                </c:pt>
                <c:pt idx="216" formatCode="mm/dd/yyyy\ \ \ hh:mm">
                  <c:v>40826</c:v>
                </c:pt>
                <c:pt idx="217" formatCode="mm/dd/yyyy\ \ \ hh:mm">
                  <c:v>40826.5</c:v>
                </c:pt>
                <c:pt idx="218" formatCode="mm/dd/yyyy\ \ \ hh:mm">
                  <c:v>40827</c:v>
                </c:pt>
                <c:pt idx="219" formatCode="mm/dd/yyyy\ \ \ hh:mm">
                  <c:v>40827.5</c:v>
                </c:pt>
                <c:pt idx="220" formatCode="mm/dd/yyyy\ \ \ hh:mm">
                  <c:v>40828</c:v>
                </c:pt>
                <c:pt idx="221" formatCode="mm/dd/yyyy\ \ \ hh:mm">
                  <c:v>40828.5</c:v>
                </c:pt>
                <c:pt idx="222" formatCode="mm/dd/yyyy\ \ \ hh:mm">
                  <c:v>40829</c:v>
                </c:pt>
                <c:pt idx="223" formatCode="mm/dd/yyyy\ \ \ hh:mm">
                  <c:v>40829.5</c:v>
                </c:pt>
                <c:pt idx="224" formatCode="mm/dd/yyyy\ \ \ hh:mm">
                  <c:v>40830</c:v>
                </c:pt>
                <c:pt idx="225" formatCode="mm/dd/yyyy\ \ \ hh:mm">
                  <c:v>40830.5</c:v>
                </c:pt>
                <c:pt idx="226" formatCode="mm/dd/yyyy\ \ \ hh:mm">
                  <c:v>40831</c:v>
                </c:pt>
                <c:pt idx="227" formatCode="mm/dd/yyyy\ \ \ hh:mm">
                  <c:v>40831.5</c:v>
                </c:pt>
                <c:pt idx="228" formatCode="mm/dd/yyyy\ \ \ hh:mm">
                  <c:v>40832</c:v>
                </c:pt>
                <c:pt idx="229" formatCode="mm/dd/yyyy\ \ \ hh:mm">
                  <c:v>40832.5</c:v>
                </c:pt>
                <c:pt idx="230" formatCode="mm/dd/yyyy\ \ \ hh:mm">
                  <c:v>40833</c:v>
                </c:pt>
                <c:pt idx="231" formatCode="mm/dd/yyyy\ \ \ hh:mm">
                  <c:v>40833.5</c:v>
                </c:pt>
                <c:pt idx="232" formatCode="mm/dd/yyyy\ \ \ hh:mm">
                  <c:v>40834</c:v>
                </c:pt>
                <c:pt idx="233" formatCode="mm/dd/yyyy\ \ \ hh:mm">
                  <c:v>40834.5</c:v>
                </c:pt>
                <c:pt idx="234" formatCode="mm/dd/yyyy\ \ \ hh:mm">
                  <c:v>40835</c:v>
                </c:pt>
                <c:pt idx="235" formatCode="mm/dd/yyyy\ \ \ hh:mm">
                  <c:v>40835.5</c:v>
                </c:pt>
                <c:pt idx="236" formatCode="mm/dd/yyyy\ \ \ hh:mm">
                  <c:v>40836</c:v>
                </c:pt>
                <c:pt idx="237" formatCode="mm/dd/yyyy\ \ \ hh:mm">
                  <c:v>40836.5</c:v>
                </c:pt>
                <c:pt idx="238" formatCode="mm/dd/yyyy\ \ \ hh:mm">
                  <c:v>40837</c:v>
                </c:pt>
                <c:pt idx="239" formatCode="mm/dd/yyyy\ \ \ hh:mm">
                  <c:v>40837.5</c:v>
                </c:pt>
                <c:pt idx="240" formatCode="mm/dd/yyyy\ \ \ hh:mm">
                  <c:v>40838</c:v>
                </c:pt>
                <c:pt idx="241" formatCode="mm/dd/yyyy\ \ \ hh:mm">
                  <c:v>40838.5</c:v>
                </c:pt>
                <c:pt idx="242" formatCode="mm/dd/yyyy\ \ \ hh:mm">
                  <c:v>40839</c:v>
                </c:pt>
                <c:pt idx="243" formatCode="mm/dd/yyyy\ \ \ hh:mm">
                  <c:v>40839.5</c:v>
                </c:pt>
                <c:pt idx="244" formatCode="mm/dd/yyyy\ \ \ hh:mm">
                  <c:v>40840</c:v>
                </c:pt>
                <c:pt idx="245" formatCode="mm/dd/yyyy\ \ \ hh:mm">
                  <c:v>40840.5</c:v>
                </c:pt>
                <c:pt idx="246" formatCode="mm/dd/yyyy\ \ \ hh:mm">
                  <c:v>40841</c:v>
                </c:pt>
                <c:pt idx="247" formatCode="mm/dd/yyyy\ \ \ hh:mm">
                  <c:v>40841.5</c:v>
                </c:pt>
                <c:pt idx="248" formatCode="mm/dd/yyyy\ \ \ hh:mm">
                  <c:v>40842</c:v>
                </c:pt>
                <c:pt idx="249" formatCode="mm/dd/yyyy\ \ \ hh:mm">
                  <c:v>40842.5</c:v>
                </c:pt>
                <c:pt idx="250" formatCode="mm/dd/yyyy\ \ \ hh:mm">
                  <c:v>40843</c:v>
                </c:pt>
                <c:pt idx="251" formatCode="mm/dd/yyyy\ \ \ hh:mm">
                  <c:v>40843.5</c:v>
                </c:pt>
                <c:pt idx="252" formatCode="mm/dd/yyyy\ \ \ hh:mm">
                  <c:v>40844</c:v>
                </c:pt>
                <c:pt idx="253" formatCode="mm/dd/yyyy\ \ \ hh:mm">
                  <c:v>40844.5</c:v>
                </c:pt>
                <c:pt idx="254" formatCode="mm/dd/yyyy\ \ \ hh:mm">
                  <c:v>40845</c:v>
                </c:pt>
                <c:pt idx="255" formatCode="mm/dd/yyyy\ \ \ hh:mm">
                  <c:v>40845.5</c:v>
                </c:pt>
                <c:pt idx="256" formatCode="mm/dd/yyyy\ \ \ hh:mm">
                  <c:v>40846</c:v>
                </c:pt>
                <c:pt idx="257" formatCode="mm/dd/yyyy\ \ \ hh:mm">
                  <c:v>40846.5</c:v>
                </c:pt>
                <c:pt idx="258" formatCode="mm/dd/yyyy\ \ \ hh:mm">
                  <c:v>40847</c:v>
                </c:pt>
                <c:pt idx="259" formatCode="mm/dd/yyyy\ \ \ hh:mm">
                  <c:v>40847.5</c:v>
                </c:pt>
                <c:pt idx="260" formatCode="mm/dd/yyyy\ \ \ hh:mm">
                  <c:v>40848</c:v>
                </c:pt>
                <c:pt idx="261" formatCode="mm/dd/yyyy\ \ \ hh:mm">
                  <c:v>40848.5</c:v>
                </c:pt>
                <c:pt idx="262" formatCode="mm/dd/yyyy\ \ \ hh:mm">
                  <c:v>40849</c:v>
                </c:pt>
                <c:pt idx="263" formatCode="mm/dd/yyyy\ \ \ hh:mm">
                  <c:v>40849.5</c:v>
                </c:pt>
                <c:pt idx="264" formatCode="mm/dd/yyyy\ \ \ hh:mm">
                  <c:v>40850</c:v>
                </c:pt>
                <c:pt idx="265" formatCode="mm/dd/yyyy\ \ \ hh:mm">
                  <c:v>40850.5</c:v>
                </c:pt>
                <c:pt idx="266" formatCode="mm/dd/yyyy\ \ \ hh:mm">
                  <c:v>40851</c:v>
                </c:pt>
                <c:pt idx="267" formatCode="mm/dd/yyyy\ \ \ hh:mm">
                  <c:v>40851.5</c:v>
                </c:pt>
                <c:pt idx="268" formatCode="mm/dd/yyyy\ \ \ hh:mm">
                  <c:v>40852</c:v>
                </c:pt>
                <c:pt idx="269" formatCode="mm/dd/yyyy\ \ \ hh:mm">
                  <c:v>40852.5</c:v>
                </c:pt>
                <c:pt idx="270" formatCode="mm/dd/yyyy\ \ \ hh:mm">
                  <c:v>40853</c:v>
                </c:pt>
                <c:pt idx="271" formatCode="mm/dd/yyyy\ \ \ hh:mm">
                  <c:v>40853.458333333336</c:v>
                </c:pt>
                <c:pt idx="272" formatCode="mm/dd/yyyy\ \ \ hh:mm">
                  <c:v>40853.958333333336</c:v>
                </c:pt>
                <c:pt idx="273" formatCode="mm/dd/yyyy\ \ \ hh:mm">
                  <c:v>40854.458333333336</c:v>
                </c:pt>
                <c:pt idx="274" formatCode="mm/dd/yyyy\ \ \ hh:mm">
                  <c:v>40854.958333333336</c:v>
                </c:pt>
                <c:pt idx="275" formatCode="mm/dd/yyyy\ \ \ hh:mm">
                  <c:v>40855.458333333336</c:v>
                </c:pt>
                <c:pt idx="276" formatCode="mm/dd/yyyy\ \ \ hh:mm">
                  <c:v>40855.958333333336</c:v>
                </c:pt>
                <c:pt idx="277" formatCode="mm/dd/yyyy\ \ \ hh:mm">
                  <c:v>40856.458333333336</c:v>
                </c:pt>
                <c:pt idx="278" formatCode="mm/dd/yyyy\ \ \ hh:mm">
                  <c:v>40856.958333333336</c:v>
                </c:pt>
                <c:pt idx="279" formatCode="mm/dd/yyyy\ \ \ hh:mm">
                  <c:v>40857.458333333336</c:v>
                </c:pt>
                <c:pt idx="280" formatCode="mm/dd/yyyy\ \ \ hh:mm">
                  <c:v>40857.958333333336</c:v>
                </c:pt>
                <c:pt idx="281" formatCode="mm/dd/yyyy\ \ \ hh:mm">
                  <c:v>40858.458333333336</c:v>
                </c:pt>
                <c:pt idx="282" formatCode="mm/dd/yyyy\ \ \ hh:mm">
                  <c:v>40858.958333333336</c:v>
                </c:pt>
                <c:pt idx="283" formatCode="mm/dd/yyyy\ \ \ hh:mm">
                  <c:v>40859.458333333336</c:v>
                </c:pt>
                <c:pt idx="284" formatCode="mm/dd/yyyy\ \ \ hh:mm">
                  <c:v>40859.958333333336</c:v>
                </c:pt>
                <c:pt idx="285" formatCode="mm/dd/yyyy\ \ \ hh:mm">
                  <c:v>40860.458333333336</c:v>
                </c:pt>
                <c:pt idx="286" formatCode="mm/dd/yyyy\ \ \ hh:mm">
                  <c:v>40860.958333333336</c:v>
                </c:pt>
                <c:pt idx="287" formatCode="mm/dd/yyyy\ \ \ hh:mm">
                  <c:v>40861.458333333336</c:v>
                </c:pt>
                <c:pt idx="288" formatCode="mm/dd/yyyy\ \ \ hh:mm">
                  <c:v>40861.958333333336</c:v>
                </c:pt>
                <c:pt idx="289" formatCode="mm/dd/yyyy\ \ \ hh:mm">
                  <c:v>40862.458333333336</c:v>
                </c:pt>
                <c:pt idx="290" formatCode="mm/dd/yyyy\ \ \ hh:mm">
                  <c:v>40862.958333333336</c:v>
                </c:pt>
                <c:pt idx="291" formatCode="mm/dd/yyyy\ \ \ hh:mm">
                  <c:v>40863.458333333336</c:v>
                </c:pt>
                <c:pt idx="292" formatCode="mm/dd/yyyy\ \ \ hh:mm">
                  <c:v>40863.958333333336</c:v>
                </c:pt>
                <c:pt idx="293" formatCode="mm/dd/yyyy\ \ \ hh:mm">
                  <c:v>40864.458333333336</c:v>
                </c:pt>
                <c:pt idx="294" formatCode="mm/dd/yyyy\ \ \ hh:mm">
                  <c:v>40864.958333333336</c:v>
                </c:pt>
                <c:pt idx="295" formatCode="mm/dd/yyyy\ \ \ hh:mm">
                  <c:v>40865.458333333336</c:v>
                </c:pt>
                <c:pt idx="296" formatCode="mm/dd/yyyy\ \ \ hh:mm">
                  <c:v>40865.958333333336</c:v>
                </c:pt>
                <c:pt idx="297" formatCode="mm/dd/yyyy\ \ \ hh:mm">
                  <c:v>40866.458333333336</c:v>
                </c:pt>
                <c:pt idx="298" formatCode="mm/dd/yyyy\ \ \ hh:mm">
                  <c:v>40866.958333333336</c:v>
                </c:pt>
                <c:pt idx="299" formatCode="mm/dd/yyyy\ \ \ hh:mm">
                  <c:v>40867.458333333336</c:v>
                </c:pt>
                <c:pt idx="300" formatCode="mm/dd/yyyy\ \ \ hh:mm">
                  <c:v>40867.958333333336</c:v>
                </c:pt>
                <c:pt idx="301" formatCode="mm/dd/yyyy\ \ \ hh:mm">
                  <c:v>40868.458333333336</c:v>
                </c:pt>
                <c:pt idx="302" formatCode="mm/dd/yyyy\ \ \ hh:mm">
                  <c:v>40868.958333333336</c:v>
                </c:pt>
                <c:pt idx="303" formatCode="mm/dd/yyyy\ \ \ hh:mm">
                  <c:v>40869.458333333336</c:v>
                </c:pt>
                <c:pt idx="304" formatCode="mm/dd/yyyy\ \ \ hh:mm">
                  <c:v>40869.958333333336</c:v>
                </c:pt>
                <c:pt idx="305" formatCode="mm/dd/yyyy\ \ \ hh:mm">
                  <c:v>40870.458333333336</c:v>
                </c:pt>
                <c:pt idx="306" formatCode="mm/dd/yyyy\ \ \ hh:mm">
                  <c:v>40870.958333333336</c:v>
                </c:pt>
                <c:pt idx="307" formatCode="mm/dd/yyyy\ \ \ hh:mm">
                  <c:v>40871.458333333336</c:v>
                </c:pt>
                <c:pt idx="308" formatCode="mm/dd/yyyy\ \ \ hh:mm">
                  <c:v>40871.958333333336</c:v>
                </c:pt>
                <c:pt idx="309" formatCode="mm/dd/yyyy\ \ \ hh:mm">
                  <c:v>40872.458333333336</c:v>
                </c:pt>
                <c:pt idx="310" formatCode="mm/dd/yyyy\ \ \ hh:mm">
                  <c:v>40872.958333333336</c:v>
                </c:pt>
                <c:pt idx="311" formatCode="mm/dd/yyyy\ \ \ hh:mm">
                  <c:v>40873.458333333336</c:v>
                </c:pt>
                <c:pt idx="312" formatCode="mm/dd/yyyy\ \ \ hh:mm">
                  <c:v>40873.958333333336</c:v>
                </c:pt>
                <c:pt idx="313" formatCode="mm/dd/yyyy\ \ \ hh:mm">
                  <c:v>40874.458333333336</c:v>
                </c:pt>
                <c:pt idx="314" formatCode="mm/dd/yyyy\ \ \ hh:mm">
                  <c:v>40874.958333333336</c:v>
                </c:pt>
                <c:pt idx="315" formatCode="mm/dd/yyyy\ \ \ hh:mm">
                  <c:v>40875.458333333336</c:v>
                </c:pt>
                <c:pt idx="316" formatCode="mm/dd/yyyy\ \ \ hh:mm">
                  <c:v>40875.958333333336</c:v>
                </c:pt>
                <c:pt idx="317" formatCode="mm/dd/yyyy\ \ \ hh:mm">
                  <c:v>40876.458333333336</c:v>
                </c:pt>
                <c:pt idx="318" formatCode="mm/dd/yyyy\ \ \ hh:mm">
                  <c:v>40876.958333333336</c:v>
                </c:pt>
                <c:pt idx="319" formatCode="mm/dd/yyyy\ \ \ hh:mm">
                  <c:v>40877.458333333336</c:v>
                </c:pt>
                <c:pt idx="320" formatCode="mm/dd/yyyy\ \ \ hh:mm">
                  <c:v>40877.958333333336</c:v>
                </c:pt>
                <c:pt idx="321" formatCode="mm/dd/yyyy\ \ \ hh:mm">
                  <c:v>40878.458333333336</c:v>
                </c:pt>
                <c:pt idx="322" formatCode="mm/dd/yyyy\ \ \ hh:mm">
                  <c:v>40878.958333333336</c:v>
                </c:pt>
                <c:pt idx="323" formatCode="mm/dd/yyyy\ \ \ hh:mm">
                  <c:v>40879.458333333336</c:v>
                </c:pt>
                <c:pt idx="324" formatCode="mm/dd/yyyy\ \ \ hh:mm">
                  <c:v>40879.958333333336</c:v>
                </c:pt>
                <c:pt idx="325" formatCode="mm/dd/yyyy\ \ \ hh:mm">
                  <c:v>40880.458333333336</c:v>
                </c:pt>
                <c:pt idx="326" formatCode="mm/dd/yyyy\ \ \ hh:mm">
                  <c:v>40880.958333333336</c:v>
                </c:pt>
                <c:pt idx="327" formatCode="mm/dd/yyyy\ \ \ hh:mm">
                  <c:v>40881.458333333336</c:v>
                </c:pt>
                <c:pt idx="328" formatCode="mm/dd/yyyy\ \ \ hh:mm">
                  <c:v>40881.958333333336</c:v>
                </c:pt>
                <c:pt idx="329" formatCode="mm/dd/yyyy\ \ \ hh:mm">
                  <c:v>40882.458333333336</c:v>
                </c:pt>
                <c:pt idx="330" formatCode="mm/dd/yyyy\ \ \ hh:mm">
                  <c:v>40882.958333333336</c:v>
                </c:pt>
                <c:pt idx="331" formatCode="mm/dd/yyyy\ \ \ hh:mm">
                  <c:v>40883.458333333336</c:v>
                </c:pt>
                <c:pt idx="332" formatCode="mm/dd/yyyy\ \ \ hh:mm">
                  <c:v>40883.958333333336</c:v>
                </c:pt>
                <c:pt idx="333" formatCode="mm/dd/yyyy\ \ \ hh:mm">
                  <c:v>40884.458333333336</c:v>
                </c:pt>
                <c:pt idx="334" formatCode="mm/dd/yyyy\ \ \ hh:mm">
                  <c:v>40884.958333333336</c:v>
                </c:pt>
                <c:pt idx="335" formatCode="mm/dd/yyyy\ \ \ hh:mm">
                  <c:v>40885.458333333336</c:v>
                </c:pt>
                <c:pt idx="336" formatCode="mm/dd/yyyy\ \ \ hh:mm">
                  <c:v>40885.604166666664</c:v>
                </c:pt>
                <c:pt idx="337" formatCode="mm/dd/yyyy\ \ \ hh:mm">
                  <c:v>40886</c:v>
                </c:pt>
                <c:pt idx="338" formatCode="mm/dd/yyyy\ \ \ hh:mm">
                  <c:v>40887</c:v>
                </c:pt>
                <c:pt idx="339" formatCode="mm/dd/yyyy\ \ \ hh:mm">
                  <c:v>40888</c:v>
                </c:pt>
                <c:pt idx="340" formatCode="mm/dd/yyyy\ \ \ hh:mm">
                  <c:v>40889</c:v>
                </c:pt>
                <c:pt idx="341" formatCode="mm/dd/yyyy\ \ \ hh:mm">
                  <c:v>40890</c:v>
                </c:pt>
                <c:pt idx="342" formatCode="mm/dd/yyyy\ \ \ hh:mm">
                  <c:v>40891</c:v>
                </c:pt>
                <c:pt idx="343" formatCode="mm/dd/yyyy\ \ \ hh:mm">
                  <c:v>40892</c:v>
                </c:pt>
                <c:pt idx="344" formatCode="mm/dd/yyyy\ \ \ hh:mm">
                  <c:v>40893</c:v>
                </c:pt>
                <c:pt idx="345" formatCode="mm/dd/yyyy\ \ \ hh:mm">
                  <c:v>40894</c:v>
                </c:pt>
                <c:pt idx="346" formatCode="mm/dd/yyyy\ \ \ hh:mm">
                  <c:v>40895</c:v>
                </c:pt>
                <c:pt idx="347" formatCode="mm/dd/yyyy\ \ \ hh:mm">
                  <c:v>40896</c:v>
                </c:pt>
                <c:pt idx="348" formatCode="mm/dd/yyyy\ \ \ hh:mm">
                  <c:v>40897</c:v>
                </c:pt>
                <c:pt idx="349" formatCode="mm/dd/yyyy\ \ \ hh:mm">
                  <c:v>40898</c:v>
                </c:pt>
                <c:pt idx="350" formatCode="mm/dd/yyyy\ \ \ hh:mm">
                  <c:v>40899</c:v>
                </c:pt>
                <c:pt idx="351" formatCode="mm/dd/yyyy\ \ \ hh:mm">
                  <c:v>40900</c:v>
                </c:pt>
                <c:pt idx="352" formatCode="mm/dd/yyyy\ \ \ hh:mm">
                  <c:v>40901</c:v>
                </c:pt>
                <c:pt idx="353" formatCode="mm/dd/yyyy\ \ \ hh:mm">
                  <c:v>40902</c:v>
                </c:pt>
                <c:pt idx="354" formatCode="m/d/yyyy\ h:mm">
                  <c:v>40903</c:v>
                </c:pt>
                <c:pt idx="355" formatCode="m/d/yyyy\ h:mm">
                  <c:v>40904</c:v>
                </c:pt>
                <c:pt idx="356" formatCode="m/d/yyyy\ h:mm">
                  <c:v>40905</c:v>
                </c:pt>
                <c:pt idx="357" formatCode="m/d/yyyy\ h:mm">
                  <c:v>40906</c:v>
                </c:pt>
                <c:pt idx="358" formatCode="m/d/yyyy\ h:mm">
                  <c:v>40907</c:v>
                </c:pt>
                <c:pt idx="359" formatCode="m/d/yyyy\ h:mm">
                  <c:v>40908</c:v>
                </c:pt>
                <c:pt idx="360" formatCode="m/d/yyyy\ h:mm">
                  <c:v>40909</c:v>
                </c:pt>
                <c:pt idx="361" formatCode="m/d/yyyy\ h:mm">
                  <c:v>40910</c:v>
                </c:pt>
                <c:pt idx="362" formatCode="m/d/yyyy\ h:mm">
                  <c:v>40911</c:v>
                </c:pt>
                <c:pt idx="363" formatCode="m/d/yyyy\ h:mm">
                  <c:v>40912</c:v>
                </c:pt>
                <c:pt idx="364" formatCode="m/d/yyyy\ h:mm">
                  <c:v>40913</c:v>
                </c:pt>
                <c:pt idx="365" formatCode="m/d/yyyy\ h:mm">
                  <c:v>40914</c:v>
                </c:pt>
                <c:pt idx="366" formatCode="m/d/yyyy\ h:mm">
                  <c:v>40915</c:v>
                </c:pt>
                <c:pt idx="367" formatCode="m/d/yyyy\ h:mm">
                  <c:v>40916</c:v>
                </c:pt>
                <c:pt idx="368" formatCode="m/d/yyyy\ h:mm">
                  <c:v>40917</c:v>
                </c:pt>
                <c:pt idx="369" formatCode="m/d/yyyy\ h:mm">
                  <c:v>40918</c:v>
                </c:pt>
                <c:pt idx="370" formatCode="m/d/yyyy\ h:mm">
                  <c:v>40919</c:v>
                </c:pt>
                <c:pt idx="371" formatCode="m/d/yyyy\ h:mm">
                  <c:v>40920</c:v>
                </c:pt>
                <c:pt idx="372" formatCode="m/d/yyyy\ h:mm">
                  <c:v>40921</c:v>
                </c:pt>
                <c:pt idx="373" formatCode="m/d/yyyy\ h:mm">
                  <c:v>40922</c:v>
                </c:pt>
                <c:pt idx="374" formatCode="m/d/yyyy\ h:mm">
                  <c:v>40923</c:v>
                </c:pt>
                <c:pt idx="375" formatCode="m/d/yyyy\ h:mm">
                  <c:v>40924</c:v>
                </c:pt>
                <c:pt idx="376" formatCode="m/d/yyyy\ h:mm">
                  <c:v>40925</c:v>
                </c:pt>
                <c:pt idx="377" formatCode="m/d/yyyy\ h:mm">
                  <c:v>40926</c:v>
                </c:pt>
                <c:pt idx="378" formatCode="m/d/yyyy\ h:mm">
                  <c:v>40927</c:v>
                </c:pt>
                <c:pt idx="379" formatCode="m/d/yyyy\ h:mm">
                  <c:v>40928</c:v>
                </c:pt>
                <c:pt idx="380" formatCode="m/d/yyyy\ h:mm">
                  <c:v>40929</c:v>
                </c:pt>
                <c:pt idx="381" formatCode="m/d/yyyy\ h:mm">
                  <c:v>40930</c:v>
                </c:pt>
                <c:pt idx="382" formatCode="m/d/yyyy\ h:mm">
                  <c:v>40931</c:v>
                </c:pt>
                <c:pt idx="383" formatCode="m/d/yyyy\ h:mm">
                  <c:v>40932</c:v>
                </c:pt>
                <c:pt idx="384" formatCode="m/d/yyyy\ h:mm">
                  <c:v>40933</c:v>
                </c:pt>
                <c:pt idx="385" formatCode="m/d/yyyy\ h:mm">
                  <c:v>40934</c:v>
                </c:pt>
                <c:pt idx="386" formatCode="m/d/yyyy\ h:mm">
                  <c:v>40935</c:v>
                </c:pt>
                <c:pt idx="387" formatCode="m/d/yyyy\ h:mm">
                  <c:v>40936</c:v>
                </c:pt>
                <c:pt idx="388" formatCode="m/d/yyyy\ h:mm">
                  <c:v>40937</c:v>
                </c:pt>
                <c:pt idx="389" formatCode="m/d/yyyy\ h:mm">
                  <c:v>40938</c:v>
                </c:pt>
                <c:pt idx="390" formatCode="m/d/yyyy\ h:mm">
                  <c:v>40939</c:v>
                </c:pt>
                <c:pt idx="391" formatCode="m/d/yyyy\ h:mm">
                  <c:v>40940</c:v>
                </c:pt>
                <c:pt idx="392" formatCode="m/d/yyyy\ h:mm">
                  <c:v>40941</c:v>
                </c:pt>
                <c:pt idx="393" formatCode="m/d/yyyy\ h:mm">
                  <c:v>40942</c:v>
                </c:pt>
                <c:pt idx="394" formatCode="m/d/yyyy\ h:mm">
                  <c:v>40943</c:v>
                </c:pt>
                <c:pt idx="395" formatCode="m/d/yyyy\ h:mm">
                  <c:v>40944</c:v>
                </c:pt>
                <c:pt idx="396" formatCode="m/d/yyyy\ h:mm">
                  <c:v>40945</c:v>
                </c:pt>
                <c:pt idx="397" formatCode="m/d/yyyy\ h:mm">
                  <c:v>40946</c:v>
                </c:pt>
                <c:pt idx="398" formatCode="m/d/yyyy\ h:mm">
                  <c:v>40947</c:v>
                </c:pt>
                <c:pt idx="399" formatCode="m/d/yyyy\ h:mm">
                  <c:v>40948</c:v>
                </c:pt>
                <c:pt idx="400" formatCode="m/d/yyyy\ h:mm">
                  <c:v>40949</c:v>
                </c:pt>
                <c:pt idx="401" formatCode="m/d/yyyy\ h:mm">
                  <c:v>40950</c:v>
                </c:pt>
                <c:pt idx="402" formatCode="m/d/yyyy\ h:mm">
                  <c:v>40951</c:v>
                </c:pt>
                <c:pt idx="403" formatCode="m/d/yyyy\ h:mm">
                  <c:v>40952</c:v>
                </c:pt>
                <c:pt idx="404" formatCode="m/d/yyyy\ h:mm">
                  <c:v>40953</c:v>
                </c:pt>
                <c:pt idx="405" formatCode="m/d/yyyy\ h:mm">
                  <c:v>40953.520833333336</c:v>
                </c:pt>
                <c:pt idx="406" formatCode="m/d/yyyy\ h:mm">
                  <c:v>40954</c:v>
                </c:pt>
                <c:pt idx="407" formatCode="mm/dd/yyyy\ \ \ hh:mm">
                  <c:v>40955</c:v>
                </c:pt>
                <c:pt idx="408" formatCode="mm/dd/yyyy\ \ \ hh:mm">
                  <c:v>40956</c:v>
                </c:pt>
                <c:pt idx="409" formatCode="mm/dd/yyyy\ \ \ hh:mm">
                  <c:v>40957</c:v>
                </c:pt>
                <c:pt idx="410" formatCode="mm/dd/yyyy\ \ \ hh:mm">
                  <c:v>40958</c:v>
                </c:pt>
                <c:pt idx="411" formatCode="mm/dd/yyyy\ \ \ hh:mm">
                  <c:v>40959</c:v>
                </c:pt>
                <c:pt idx="412" formatCode="mm/dd/yyyy\ \ \ hh:mm">
                  <c:v>40960</c:v>
                </c:pt>
                <c:pt idx="413" formatCode="mm/dd/yyyy\ \ \ hh:mm">
                  <c:v>40961</c:v>
                </c:pt>
                <c:pt idx="414" formatCode="mm/dd/yyyy\ \ \ hh:mm">
                  <c:v>40962</c:v>
                </c:pt>
                <c:pt idx="415" formatCode="mm/dd/yyyy\ \ \ hh:mm">
                  <c:v>40963</c:v>
                </c:pt>
                <c:pt idx="416" formatCode="mm/dd/yyyy\ \ \ hh:mm">
                  <c:v>40964</c:v>
                </c:pt>
                <c:pt idx="417" formatCode="mm/dd/yyyy\ \ \ hh:mm">
                  <c:v>40965</c:v>
                </c:pt>
                <c:pt idx="418" formatCode="mm/dd/yyyy\ \ \ hh:mm">
                  <c:v>40966</c:v>
                </c:pt>
                <c:pt idx="419" formatCode="mm/dd/yyyy\ \ \ hh:mm">
                  <c:v>40967</c:v>
                </c:pt>
                <c:pt idx="420" formatCode="mm/dd/yyyy\ \ \ hh:mm">
                  <c:v>40968</c:v>
                </c:pt>
                <c:pt idx="421" formatCode="mm/dd/yyyy\ \ \ hh:mm">
                  <c:v>40969</c:v>
                </c:pt>
                <c:pt idx="422" formatCode="mm/dd/yyyy\ \ \ hh:mm">
                  <c:v>40970</c:v>
                </c:pt>
                <c:pt idx="423" formatCode="mm/dd/yyyy\ \ \ hh:mm">
                  <c:v>40971</c:v>
                </c:pt>
                <c:pt idx="424" formatCode="mm/dd/yyyy\ \ \ hh:mm">
                  <c:v>40972</c:v>
                </c:pt>
                <c:pt idx="425" formatCode="mm/dd/yyyy\ \ \ hh:mm">
                  <c:v>40973</c:v>
                </c:pt>
                <c:pt idx="426" formatCode="mm/dd/yyyy\ \ \ hh:mm">
                  <c:v>40974</c:v>
                </c:pt>
                <c:pt idx="427" formatCode="mm/dd/yyyy\ \ \ hh:mm">
                  <c:v>40975</c:v>
                </c:pt>
                <c:pt idx="428" formatCode="mm/dd/yyyy\ \ \ hh:mm">
                  <c:v>40976</c:v>
                </c:pt>
                <c:pt idx="429" formatCode="mm/dd/yyyy\ \ \ hh:mm">
                  <c:v>40977</c:v>
                </c:pt>
                <c:pt idx="430" formatCode="mm/dd/yyyy\ \ \ hh:mm">
                  <c:v>40978</c:v>
                </c:pt>
                <c:pt idx="431" formatCode="mm/dd/yyyy\ \ \ hh:mm">
                  <c:v>40979</c:v>
                </c:pt>
                <c:pt idx="432" formatCode="mm/dd/yyyy\ \ \ hh:mm">
                  <c:v>40980.041666666664</c:v>
                </c:pt>
                <c:pt idx="433" formatCode="mm/dd/yyyy\ \ \ hh:mm">
                  <c:v>40981.041666666664</c:v>
                </c:pt>
                <c:pt idx="434" formatCode="mm/dd/yyyy\ \ \ hh:mm">
                  <c:v>40982.041666666664</c:v>
                </c:pt>
                <c:pt idx="435" formatCode="mm/dd/yyyy\ \ \ hh:mm">
                  <c:v>40983.041666666664</c:v>
                </c:pt>
                <c:pt idx="436" formatCode="mm/dd/yyyy\ \ \ hh:mm">
                  <c:v>40984.041666666664</c:v>
                </c:pt>
                <c:pt idx="437" formatCode="mm/dd/yyyy\ \ \ hh:mm">
                  <c:v>40985.041666666664</c:v>
                </c:pt>
                <c:pt idx="438" formatCode="mm/dd/yyyy\ \ \ hh:mm">
                  <c:v>40986.041666666664</c:v>
                </c:pt>
                <c:pt idx="439" formatCode="mm/dd/yyyy\ \ \ hh:mm">
                  <c:v>40987.041666666664</c:v>
                </c:pt>
                <c:pt idx="440" formatCode="mm/dd/yyyy\ \ \ hh:mm">
                  <c:v>40988.041666666664</c:v>
                </c:pt>
                <c:pt idx="441" formatCode="mm/dd/yyyy\ \ \ hh:mm">
                  <c:v>40989.041666666664</c:v>
                </c:pt>
                <c:pt idx="442" formatCode="mm/dd/yyyy\ \ \ hh:mm">
                  <c:v>40990.041666666664</c:v>
                </c:pt>
                <c:pt idx="443" formatCode="mm/dd/yyyy\ \ \ hh:mm">
                  <c:v>40991.041666666664</c:v>
                </c:pt>
                <c:pt idx="444" formatCode="mm/dd/yyyy\ \ \ hh:mm">
                  <c:v>40992.041666666664</c:v>
                </c:pt>
                <c:pt idx="445" formatCode="mm/dd/yyyy\ \ \ hh:mm">
                  <c:v>40993.041666666664</c:v>
                </c:pt>
                <c:pt idx="446" formatCode="mm/dd/yyyy\ \ \ hh:mm">
                  <c:v>40994.041666666664</c:v>
                </c:pt>
                <c:pt idx="447" formatCode="mm/dd/yyyy\ \ \ hh:mm">
                  <c:v>40995.041666666664</c:v>
                </c:pt>
                <c:pt idx="448" formatCode="mm/dd/yyyy\ \ \ hh:mm">
                  <c:v>40996.041666666664</c:v>
                </c:pt>
                <c:pt idx="449" formatCode="mm/dd/yyyy\ \ \ hh:mm">
                  <c:v>40997.041666666664</c:v>
                </c:pt>
                <c:pt idx="450" formatCode="mm/dd/yyyy\ \ \ hh:mm">
                  <c:v>40998.041666666664</c:v>
                </c:pt>
                <c:pt idx="451" formatCode="mm/dd/yyyy\ \ \ hh:mm">
                  <c:v>40999.041666666664</c:v>
                </c:pt>
                <c:pt idx="452" formatCode="mm/dd/yyyy\ \ \ hh:mm">
                  <c:v>41000.041666666664</c:v>
                </c:pt>
                <c:pt idx="453" formatCode="mm/dd/yyyy\ \ \ hh:mm">
                  <c:v>41001.041666666664</c:v>
                </c:pt>
                <c:pt idx="454" formatCode="mm/dd/yyyy\ \ \ hh:mm">
                  <c:v>41002.041666666664</c:v>
                </c:pt>
                <c:pt idx="455" formatCode="mm/dd/yyyy\ \ \ hh:mm">
                  <c:v>41003.041666666664</c:v>
                </c:pt>
                <c:pt idx="456" formatCode="mm/dd/yyyy\ \ \ hh:mm">
                  <c:v>41004.041666666664</c:v>
                </c:pt>
                <c:pt idx="457" formatCode="mm/dd/yyyy\ \ \ hh:mm">
                  <c:v>41005.041666666664</c:v>
                </c:pt>
                <c:pt idx="458" formatCode="mm/dd/yyyy\ \ \ hh:mm">
                  <c:v>41006.041666666664</c:v>
                </c:pt>
                <c:pt idx="459" formatCode="mm/dd/yyyy\ \ \ hh:mm">
                  <c:v>41007.041666666664</c:v>
                </c:pt>
                <c:pt idx="460" formatCode="mm/dd/yyyy\ \ \ hh:mm">
                  <c:v>41008.041666666664</c:v>
                </c:pt>
                <c:pt idx="461" formatCode="mm/dd/yyyy\ \ \ hh:mm">
                  <c:v>41009.041666666664</c:v>
                </c:pt>
                <c:pt idx="462" formatCode="mm/dd/yyyy\ \ \ hh:mm">
                  <c:v>41010.041666666664</c:v>
                </c:pt>
                <c:pt idx="463" formatCode="mm/dd/yyyy\ \ \ hh:mm">
                  <c:v>41011.041666666664</c:v>
                </c:pt>
                <c:pt idx="464" formatCode="mm/dd/yyyy\ \ \ hh:mm">
                  <c:v>41012.041666666664</c:v>
                </c:pt>
                <c:pt idx="465" formatCode="mm/dd/yyyy\ \ \ hh:mm">
                  <c:v>41013.041666666664</c:v>
                </c:pt>
                <c:pt idx="466" formatCode="mm/dd/yyyy\ \ \ hh:mm">
                  <c:v>41014.041666666664</c:v>
                </c:pt>
                <c:pt idx="467" formatCode="mm/dd/yyyy\ \ \ hh:mm">
                  <c:v>41015.041666666664</c:v>
                </c:pt>
                <c:pt idx="468" formatCode="mm/dd/yyyy\ \ \ hh:mm">
                  <c:v>41015.586805555555</c:v>
                </c:pt>
                <c:pt idx="469" formatCode="mm/dd/yyyy\ \ \ hh:mm">
                  <c:v>41016</c:v>
                </c:pt>
                <c:pt idx="470" formatCode="mm/dd/yyyy\ \ \ hh:mm">
                  <c:v>41016.5</c:v>
                </c:pt>
                <c:pt idx="471" formatCode="mm/dd/yyyy\ \ \ hh:mm">
                  <c:v>41017</c:v>
                </c:pt>
                <c:pt idx="472" formatCode="mm/dd/yyyy\ \ \ hh:mm">
                  <c:v>41017.5</c:v>
                </c:pt>
                <c:pt idx="473" formatCode="mm/dd/yyyy\ \ \ hh:mm">
                  <c:v>41018</c:v>
                </c:pt>
                <c:pt idx="474" formatCode="mm/dd/yyyy\ \ \ hh:mm">
                  <c:v>41018.5</c:v>
                </c:pt>
                <c:pt idx="475" formatCode="mm/dd/yyyy\ \ \ hh:mm">
                  <c:v>41019</c:v>
                </c:pt>
                <c:pt idx="476" formatCode="mm/dd/yyyy\ \ \ hh:mm">
                  <c:v>41019.5</c:v>
                </c:pt>
                <c:pt idx="477" formatCode="mm/dd/yyyy\ \ \ hh:mm">
                  <c:v>41020</c:v>
                </c:pt>
                <c:pt idx="478" formatCode="mm/dd/yyyy\ \ \ hh:mm">
                  <c:v>41020.5</c:v>
                </c:pt>
                <c:pt idx="479" formatCode="mm/dd/yyyy\ \ \ hh:mm">
                  <c:v>41021</c:v>
                </c:pt>
                <c:pt idx="480" formatCode="mm/dd/yyyy\ \ \ hh:mm">
                  <c:v>41021.5</c:v>
                </c:pt>
                <c:pt idx="481" formatCode="mm/dd/yyyy\ \ \ hh:mm">
                  <c:v>41022</c:v>
                </c:pt>
                <c:pt idx="482" formatCode="mm/dd/yyyy\ \ \ hh:mm">
                  <c:v>41022.5</c:v>
                </c:pt>
                <c:pt idx="483" formatCode="mm/dd/yyyy\ \ \ hh:mm">
                  <c:v>41023</c:v>
                </c:pt>
                <c:pt idx="484" formatCode="mm/dd/yyyy\ \ \ hh:mm">
                  <c:v>41023.5</c:v>
                </c:pt>
                <c:pt idx="485" formatCode="mm/dd/yyyy\ \ \ hh:mm">
                  <c:v>41024</c:v>
                </c:pt>
                <c:pt idx="486" formatCode="mm/dd/yyyy\ \ \ hh:mm">
                  <c:v>41024.5</c:v>
                </c:pt>
                <c:pt idx="487" formatCode="mm/dd/yyyy\ \ \ hh:mm">
                  <c:v>41025</c:v>
                </c:pt>
                <c:pt idx="488" formatCode="mm/dd/yyyy\ \ \ hh:mm">
                  <c:v>41025.5</c:v>
                </c:pt>
                <c:pt idx="489" formatCode="mm/dd/yyyy\ \ \ hh:mm">
                  <c:v>41026</c:v>
                </c:pt>
                <c:pt idx="490" formatCode="mm/dd/yyyy\ \ \ hh:mm">
                  <c:v>41026.5</c:v>
                </c:pt>
                <c:pt idx="491" formatCode="mm/dd/yyyy\ \ \ hh:mm">
                  <c:v>41027</c:v>
                </c:pt>
                <c:pt idx="492" formatCode="mm/dd/yyyy\ \ \ hh:mm">
                  <c:v>41027.5</c:v>
                </c:pt>
                <c:pt idx="493" formatCode="mm/dd/yyyy\ \ \ hh:mm">
                  <c:v>41028</c:v>
                </c:pt>
                <c:pt idx="494" formatCode="mm/dd/yyyy\ \ \ hh:mm">
                  <c:v>41028.5</c:v>
                </c:pt>
                <c:pt idx="495" formatCode="mm/dd/yyyy\ \ \ hh:mm">
                  <c:v>41029</c:v>
                </c:pt>
                <c:pt idx="496" formatCode="mm/dd/yyyy\ \ \ hh:mm">
                  <c:v>41029.5</c:v>
                </c:pt>
                <c:pt idx="497" formatCode="mm/dd/yyyy\ \ \ hh:mm">
                  <c:v>41030</c:v>
                </c:pt>
                <c:pt idx="498" formatCode="mm/dd/yyyy\ \ \ hh:mm">
                  <c:v>41030.5</c:v>
                </c:pt>
                <c:pt idx="499" formatCode="mm/dd/yyyy\ \ \ hh:mm">
                  <c:v>41031</c:v>
                </c:pt>
                <c:pt idx="500" formatCode="mm/dd/yyyy\ \ \ hh:mm">
                  <c:v>41031.5</c:v>
                </c:pt>
                <c:pt idx="501" formatCode="mm/dd/yyyy\ \ \ hh:mm">
                  <c:v>41032</c:v>
                </c:pt>
                <c:pt idx="502" formatCode="mm/dd/yyyy\ \ \ hh:mm">
                  <c:v>41032.5</c:v>
                </c:pt>
                <c:pt idx="503" formatCode="mm/dd/yyyy\ \ \ hh:mm">
                  <c:v>41033</c:v>
                </c:pt>
                <c:pt idx="504" formatCode="mm/dd/yyyy\ \ \ hh:mm">
                  <c:v>41033.5</c:v>
                </c:pt>
                <c:pt idx="505" formatCode="mm/dd/yyyy\ \ \ hh:mm">
                  <c:v>41034</c:v>
                </c:pt>
                <c:pt idx="506" formatCode="mm/dd/yyyy\ \ \ hh:mm">
                  <c:v>41034.5</c:v>
                </c:pt>
                <c:pt idx="507" formatCode="mm/dd/yyyy\ \ \ hh:mm">
                  <c:v>41035</c:v>
                </c:pt>
                <c:pt idx="508" formatCode="mm/dd/yyyy\ \ \ hh:mm">
                  <c:v>41035.5</c:v>
                </c:pt>
                <c:pt idx="509" formatCode="mm/dd/yyyy\ \ \ hh:mm">
                  <c:v>41036</c:v>
                </c:pt>
                <c:pt idx="510" formatCode="mm/dd/yyyy\ \ \ hh:mm">
                  <c:v>41036.5</c:v>
                </c:pt>
                <c:pt idx="511" formatCode="mm/dd/yyyy\ \ \ hh:mm">
                  <c:v>41037</c:v>
                </c:pt>
                <c:pt idx="512" formatCode="mm/dd/yyyy\ \ \ hh:mm">
                  <c:v>41037.5</c:v>
                </c:pt>
                <c:pt idx="513" formatCode="mm/dd/yyyy\ \ \ hh:mm">
                  <c:v>41038</c:v>
                </c:pt>
                <c:pt idx="514" formatCode="mm/dd/yyyy\ \ \ hh:mm">
                  <c:v>41038.5</c:v>
                </c:pt>
                <c:pt idx="515" formatCode="mm/dd/yyyy\ \ \ hh:mm">
                  <c:v>41039</c:v>
                </c:pt>
                <c:pt idx="516" formatCode="mm/dd/yyyy\ \ \ hh:mm">
                  <c:v>41039.5</c:v>
                </c:pt>
                <c:pt idx="517" formatCode="mm/dd/yyyy\ \ \ hh:mm">
                  <c:v>41040</c:v>
                </c:pt>
                <c:pt idx="518" formatCode="mm/dd/yyyy\ \ \ hh:mm">
                  <c:v>41040.5</c:v>
                </c:pt>
                <c:pt idx="519" formatCode="mm/dd/yyyy\ \ \ hh:mm">
                  <c:v>41041</c:v>
                </c:pt>
                <c:pt idx="520" formatCode="mm/dd/yyyy\ \ \ hh:mm">
                  <c:v>41041.5</c:v>
                </c:pt>
                <c:pt idx="521" formatCode="mm/dd/yyyy\ \ \ hh:mm">
                  <c:v>41042</c:v>
                </c:pt>
                <c:pt idx="522" formatCode="mm/dd/yyyy\ \ \ hh:mm">
                  <c:v>41042.5</c:v>
                </c:pt>
                <c:pt idx="523" formatCode="mm/dd/yyyy\ \ \ hh:mm">
                  <c:v>41043</c:v>
                </c:pt>
                <c:pt idx="524" formatCode="mm/dd/yyyy\ \ \ hh:mm">
                  <c:v>41043.5</c:v>
                </c:pt>
                <c:pt idx="525" formatCode="mm/dd/yyyy\ \ \ hh:mm">
                  <c:v>41044</c:v>
                </c:pt>
                <c:pt idx="526" formatCode="mm/dd/yyyy\ \ \ hh:mm">
                  <c:v>41044.5</c:v>
                </c:pt>
                <c:pt idx="527" formatCode="mm/dd/yyyy\ \ \ hh:mm">
                  <c:v>41045</c:v>
                </c:pt>
                <c:pt idx="528" formatCode="mm/dd/yyyy\ \ \ hh:mm">
                  <c:v>41045.5</c:v>
                </c:pt>
                <c:pt idx="529" formatCode="mm/dd/yyyy\ \ \ hh:mm">
                  <c:v>41046</c:v>
                </c:pt>
                <c:pt idx="530" formatCode="mm/dd/yyyy\ \ \ hh:mm">
                  <c:v>41046.5</c:v>
                </c:pt>
                <c:pt idx="531" formatCode="mm/dd/yyyy\ \ \ hh:mm">
                  <c:v>41047</c:v>
                </c:pt>
                <c:pt idx="532" formatCode="mm/dd/yyyy\ \ \ hh:mm">
                  <c:v>41047.5</c:v>
                </c:pt>
                <c:pt idx="533" formatCode="mm/dd/yyyy\ \ \ hh:mm">
                  <c:v>41048</c:v>
                </c:pt>
                <c:pt idx="534" formatCode="mm/dd/yyyy\ \ \ hh:mm">
                  <c:v>41048.5</c:v>
                </c:pt>
                <c:pt idx="535" formatCode="mm/dd/yyyy\ \ \ hh:mm">
                  <c:v>41049</c:v>
                </c:pt>
                <c:pt idx="536" formatCode="mm/dd/yyyy\ \ \ hh:mm">
                  <c:v>41049.5</c:v>
                </c:pt>
                <c:pt idx="537" formatCode="mm/dd/yyyy\ \ \ hh:mm">
                  <c:v>41050</c:v>
                </c:pt>
                <c:pt idx="538" formatCode="mm/dd/yyyy\ \ \ hh:mm">
                  <c:v>41050.5</c:v>
                </c:pt>
                <c:pt idx="539" formatCode="mm/dd/yyyy\ \ \ hh:mm">
                  <c:v>41051</c:v>
                </c:pt>
                <c:pt idx="540" formatCode="mm/dd/yyyy\ \ \ hh:mm">
                  <c:v>41051.5</c:v>
                </c:pt>
                <c:pt idx="541" formatCode="mm/dd/yyyy\ \ \ hh:mm">
                  <c:v>41052</c:v>
                </c:pt>
                <c:pt idx="542" formatCode="mm/dd/yyyy\ \ \ hh:mm">
                  <c:v>41052.5</c:v>
                </c:pt>
                <c:pt idx="543" formatCode="mm/dd/yyyy\ \ \ hh:mm">
                  <c:v>41053</c:v>
                </c:pt>
                <c:pt idx="544" formatCode="mm/dd/yyyy\ \ \ hh:mm">
                  <c:v>41053.5</c:v>
                </c:pt>
                <c:pt idx="545" formatCode="mm/dd/yyyy\ \ \ hh:mm">
                  <c:v>41054</c:v>
                </c:pt>
                <c:pt idx="546" formatCode="mm/dd/yyyy\ \ \ hh:mm">
                  <c:v>41054.5</c:v>
                </c:pt>
                <c:pt idx="547" formatCode="mm/dd/yyyy\ \ \ hh:mm">
                  <c:v>41055</c:v>
                </c:pt>
                <c:pt idx="548" formatCode="mm/dd/yyyy\ \ \ hh:mm">
                  <c:v>41055.5</c:v>
                </c:pt>
                <c:pt idx="549" formatCode="mm/dd/yyyy\ \ \ hh:mm">
                  <c:v>41056</c:v>
                </c:pt>
                <c:pt idx="550" formatCode="mm/dd/yyyy\ \ \ hh:mm">
                  <c:v>41056.5</c:v>
                </c:pt>
                <c:pt idx="551" formatCode="mm/dd/yyyy\ \ \ hh:mm">
                  <c:v>41057</c:v>
                </c:pt>
                <c:pt idx="552" formatCode="mm/dd/yyyy\ \ \ hh:mm">
                  <c:v>41057.5</c:v>
                </c:pt>
                <c:pt idx="553" formatCode="mm/dd/yyyy\ \ \ hh:mm">
                  <c:v>41058</c:v>
                </c:pt>
                <c:pt idx="554" formatCode="mm/dd/yyyy\ \ \ hh:mm">
                  <c:v>41058.5</c:v>
                </c:pt>
                <c:pt idx="555" formatCode="mm/dd/yyyy\ \ \ hh:mm">
                  <c:v>41059</c:v>
                </c:pt>
                <c:pt idx="556" formatCode="mm/dd/yyyy\ \ \ hh:mm">
                  <c:v>41059.5</c:v>
                </c:pt>
                <c:pt idx="557" formatCode="mm/dd/yyyy\ \ \ hh:mm">
                  <c:v>41060</c:v>
                </c:pt>
                <c:pt idx="558" formatCode="mm/dd/yyyy\ \ \ hh:mm">
                  <c:v>41060.5</c:v>
                </c:pt>
                <c:pt idx="559" formatCode="mm/dd/yyyy\ \ \ hh:mm">
                  <c:v>41061</c:v>
                </c:pt>
                <c:pt idx="560" formatCode="mm/dd/yyyy\ \ \ hh:mm">
                  <c:v>41061.5</c:v>
                </c:pt>
                <c:pt idx="561" formatCode="mm/dd/yyyy\ \ \ hh:mm">
                  <c:v>41062</c:v>
                </c:pt>
                <c:pt idx="562" formatCode="mm/dd/yyyy\ \ \ hh:mm">
                  <c:v>41062.5</c:v>
                </c:pt>
                <c:pt idx="563" formatCode="mm/dd/yyyy\ \ \ hh:mm">
                  <c:v>41063</c:v>
                </c:pt>
                <c:pt idx="564" formatCode="mm/dd/yyyy\ \ \ hh:mm">
                  <c:v>41063.5</c:v>
                </c:pt>
                <c:pt idx="565" formatCode="mm/dd/yyyy\ \ \ hh:mm">
                  <c:v>41064</c:v>
                </c:pt>
                <c:pt idx="566" formatCode="mm/dd/yyyy\ \ \ hh:mm">
                  <c:v>41064.5</c:v>
                </c:pt>
                <c:pt idx="567" formatCode="mm/dd/yyyy\ \ \ hh:mm">
                  <c:v>41065</c:v>
                </c:pt>
                <c:pt idx="568" formatCode="mm/dd/yyyy\ \ \ hh:mm">
                  <c:v>41065.5</c:v>
                </c:pt>
                <c:pt idx="569" formatCode="mm/dd/yyyy\ \ \ hh:mm">
                  <c:v>41066</c:v>
                </c:pt>
                <c:pt idx="570" formatCode="mm/dd/yyyy\ \ \ hh:mm">
                  <c:v>41066.5</c:v>
                </c:pt>
                <c:pt idx="571" formatCode="mm/dd/yyyy\ \ \ hh:mm">
                  <c:v>41067</c:v>
                </c:pt>
                <c:pt idx="572" formatCode="mm/dd/yyyy\ \ \ hh:mm">
                  <c:v>41067.5</c:v>
                </c:pt>
                <c:pt idx="573" formatCode="mm/dd/yyyy\ \ \ hh:mm">
                  <c:v>41068</c:v>
                </c:pt>
                <c:pt idx="574" formatCode="mm/dd/yyyy\ \ \ hh:mm">
                  <c:v>41068.5</c:v>
                </c:pt>
                <c:pt idx="575" formatCode="mm/dd/yyyy\ \ \ hh:mm">
                  <c:v>41069</c:v>
                </c:pt>
                <c:pt idx="576" formatCode="mm/dd/yyyy\ \ \ hh:mm">
                  <c:v>41069.5</c:v>
                </c:pt>
                <c:pt idx="577" formatCode="mm/dd/yyyy\ \ \ hh:mm">
                  <c:v>41070</c:v>
                </c:pt>
                <c:pt idx="578" formatCode="mm/dd/yyyy\ \ \ hh:mm">
                  <c:v>41070.5</c:v>
                </c:pt>
                <c:pt idx="579" formatCode="mm/dd/yyyy\ \ \ hh:mm">
                  <c:v>41071</c:v>
                </c:pt>
                <c:pt idx="580" formatCode="mm/dd/yyyy\ \ \ hh:mm">
                  <c:v>41071.5</c:v>
                </c:pt>
                <c:pt idx="581" formatCode="mm/dd/yyyy\ \ \ hh:mm">
                  <c:v>41072</c:v>
                </c:pt>
                <c:pt idx="582" formatCode="mm/dd/yyyy\ \ \ hh:mm">
                  <c:v>41072.5</c:v>
                </c:pt>
                <c:pt idx="583" formatCode="mm/dd/yyyy\ \ \ hh:mm">
                  <c:v>41073</c:v>
                </c:pt>
                <c:pt idx="584" formatCode="mm/dd/yyyy\ \ \ hh:mm">
                  <c:v>41073.5</c:v>
                </c:pt>
                <c:pt idx="585" formatCode="mm/dd/yyyy\ \ \ hh:mm">
                  <c:v>41074</c:v>
                </c:pt>
                <c:pt idx="586" formatCode="mm/dd/yyyy\ \ \ hh:mm">
                  <c:v>41074.5</c:v>
                </c:pt>
                <c:pt idx="587" formatCode="mm/dd/yyyy\ \ \ hh:mm">
                  <c:v>41075</c:v>
                </c:pt>
                <c:pt idx="588" formatCode="mm/dd/yyyy\ \ \ hh:mm">
                  <c:v>41075.5</c:v>
                </c:pt>
                <c:pt idx="589" formatCode="mm/dd/yyyy\ \ \ hh:mm">
                  <c:v>41076</c:v>
                </c:pt>
                <c:pt idx="590" formatCode="mm/dd/yyyy\ \ \ hh:mm">
                  <c:v>41076.5</c:v>
                </c:pt>
                <c:pt idx="591" formatCode="mm/dd/yyyy\ \ \ hh:mm">
                  <c:v>41077</c:v>
                </c:pt>
                <c:pt idx="592" formatCode="mm/dd/yyyy\ \ \ hh:mm">
                  <c:v>41077.5</c:v>
                </c:pt>
                <c:pt idx="593" formatCode="mm/dd/yyyy\ \ \ hh:mm">
                  <c:v>41078</c:v>
                </c:pt>
                <c:pt idx="594" formatCode="mm/dd/yyyy\ \ \ hh:mm">
                  <c:v>41078.5</c:v>
                </c:pt>
                <c:pt idx="595" formatCode="mm/dd/yyyy\ \ \ hh:mm">
                  <c:v>41079</c:v>
                </c:pt>
                <c:pt idx="596" formatCode="mm/dd/yyyy\ \ \ hh:mm">
                  <c:v>41079.5</c:v>
                </c:pt>
                <c:pt idx="597" formatCode="mm/dd/yyyy\ \ \ hh:mm">
                  <c:v>41080</c:v>
                </c:pt>
                <c:pt idx="598" formatCode="mm/dd/yyyy\ \ \ hh:mm">
                  <c:v>41080.5</c:v>
                </c:pt>
                <c:pt idx="599" formatCode="mm/dd/yyyy\ \ \ hh:mm">
                  <c:v>41081</c:v>
                </c:pt>
                <c:pt idx="600" formatCode="mm/dd/yyyy\ \ \ hh:mm">
                  <c:v>41081.5</c:v>
                </c:pt>
                <c:pt idx="601" formatCode="mm/dd/yyyy\ \ \ hh:mm">
                  <c:v>41082</c:v>
                </c:pt>
                <c:pt idx="602" formatCode="mm/dd/yyyy\ \ \ hh:mm">
                  <c:v>41082.5</c:v>
                </c:pt>
                <c:pt idx="603" formatCode="mm/dd/yyyy\ \ \ hh:mm">
                  <c:v>41083</c:v>
                </c:pt>
                <c:pt idx="604" formatCode="mm/dd/yyyy\ \ \ hh:mm">
                  <c:v>41083.5</c:v>
                </c:pt>
                <c:pt idx="605" formatCode="mm/dd/yyyy\ \ \ hh:mm">
                  <c:v>41084</c:v>
                </c:pt>
                <c:pt idx="606" formatCode="mm/dd/yyyy\ \ \ hh:mm">
                  <c:v>41084.5</c:v>
                </c:pt>
                <c:pt idx="607" formatCode="mm/dd/yyyy\ \ \ hh:mm">
                  <c:v>41085</c:v>
                </c:pt>
                <c:pt idx="608" formatCode="mm/dd/yyyy\ \ \ hh:mm">
                  <c:v>41085.5</c:v>
                </c:pt>
                <c:pt idx="609" formatCode="mm/dd/yyyy\ \ \ hh:mm">
                  <c:v>41086</c:v>
                </c:pt>
                <c:pt idx="610" formatCode="mm/dd/yyyy\ \ \ hh:mm">
                  <c:v>41086.5</c:v>
                </c:pt>
                <c:pt idx="611" formatCode="mm/dd/yyyy\ \ \ hh:mm">
                  <c:v>41087</c:v>
                </c:pt>
                <c:pt idx="612" formatCode="mm/dd/yyyy\ \ \ hh:mm">
                  <c:v>41087.5</c:v>
                </c:pt>
                <c:pt idx="613" formatCode="mm/dd/yyyy\ \ \ hh:mm">
                  <c:v>41088</c:v>
                </c:pt>
                <c:pt idx="614" formatCode="mm/dd/yyyy\ \ \ hh:mm">
                  <c:v>41088.5</c:v>
                </c:pt>
                <c:pt idx="615" formatCode="mm/dd/yyyy\ \ \ hh:mm">
                  <c:v>41089</c:v>
                </c:pt>
                <c:pt idx="616" formatCode="mm/dd/yyyy\ \ \ hh:mm">
                  <c:v>41089.5</c:v>
                </c:pt>
                <c:pt idx="617" formatCode="mm/dd/yyyy\ \ \ hh:mm">
                  <c:v>41090</c:v>
                </c:pt>
                <c:pt idx="618" formatCode="mm/dd/yyyy\ \ \ hh:mm">
                  <c:v>41090.5</c:v>
                </c:pt>
                <c:pt idx="619" formatCode="mm/dd/yyyy\ \ \ hh:mm">
                  <c:v>41091</c:v>
                </c:pt>
                <c:pt idx="620" formatCode="mm/dd/yyyy\ \ \ hh:mm">
                  <c:v>41091.5</c:v>
                </c:pt>
                <c:pt idx="621" formatCode="mm/dd/yyyy\ \ \ hh:mm">
                  <c:v>41092</c:v>
                </c:pt>
                <c:pt idx="622" formatCode="mm/dd/yyyy\ \ \ hh:mm">
                  <c:v>41092.5</c:v>
                </c:pt>
                <c:pt idx="623" formatCode="mm/dd/yyyy\ \ \ hh:mm">
                  <c:v>41093</c:v>
                </c:pt>
                <c:pt idx="624" formatCode="mm/dd/yyyy\ \ \ hh:mm">
                  <c:v>41093.5</c:v>
                </c:pt>
                <c:pt idx="625" formatCode="mm/dd/yyyy\ \ \ hh:mm">
                  <c:v>41094</c:v>
                </c:pt>
                <c:pt idx="626" formatCode="mm/dd/yyyy\ \ \ hh:mm">
                  <c:v>41094.5</c:v>
                </c:pt>
                <c:pt idx="627" formatCode="mm/dd/yyyy\ \ \ hh:mm">
                  <c:v>41095</c:v>
                </c:pt>
                <c:pt idx="628" formatCode="mm/dd/yyyy\ \ \ hh:mm">
                  <c:v>41095.5</c:v>
                </c:pt>
                <c:pt idx="629" formatCode="mm/dd/yyyy\ \ \ hh:mm">
                  <c:v>41096</c:v>
                </c:pt>
                <c:pt idx="630" formatCode="mm/dd/yyyy\ \ \ hh:mm">
                  <c:v>41096.5</c:v>
                </c:pt>
                <c:pt idx="631" formatCode="mm/dd/yyyy\ \ \ hh:mm">
                  <c:v>41097</c:v>
                </c:pt>
                <c:pt idx="632" formatCode="mm/dd/yyyy\ \ \ hh:mm">
                  <c:v>41097.5</c:v>
                </c:pt>
                <c:pt idx="633" formatCode="mm/dd/yyyy\ \ \ hh:mm">
                  <c:v>41098</c:v>
                </c:pt>
                <c:pt idx="634" formatCode="mm/dd/yyyy\ \ \ hh:mm">
                  <c:v>41098.5</c:v>
                </c:pt>
                <c:pt idx="635" formatCode="mm/dd/yyyy\ \ \ hh:mm">
                  <c:v>41099</c:v>
                </c:pt>
                <c:pt idx="636" formatCode="mm/dd/yyyy\ \ \ hh:mm">
                  <c:v>41099.5</c:v>
                </c:pt>
                <c:pt idx="637" formatCode="mm/dd/yyyy\ \ \ hh:mm">
                  <c:v>41100</c:v>
                </c:pt>
                <c:pt idx="638" formatCode="mm/dd/yyyy\ \ \ hh:mm">
                  <c:v>41100.5</c:v>
                </c:pt>
                <c:pt idx="639" formatCode="mm/dd/yyyy\ \ \ hh:mm">
                  <c:v>41101</c:v>
                </c:pt>
                <c:pt idx="640" formatCode="mm/dd/yyyy\ \ \ hh:mm">
                  <c:v>41101.5</c:v>
                </c:pt>
                <c:pt idx="641" formatCode="mm/dd/yyyy\ \ \ hh:mm">
                  <c:v>41102</c:v>
                </c:pt>
                <c:pt idx="642" formatCode="mm/dd/yyyy\ \ \ hh:mm">
                  <c:v>41102.5</c:v>
                </c:pt>
                <c:pt idx="643" formatCode="mm/dd/yyyy\ \ \ hh:mm">
                  <c:v>41103</c:v>
                </c:pt>
                <c:pt idx="644" formatCode="mm/dd/yyyy\ \ \ hh:mm">
                  <c:v>41103.5</c:v>
                </c:pt>
                <c:pt idx="645" formatCode="mm/dd/yyyy\ \ \ hh:mm">
                  <c:v>41104</c:v>
                </c:pt>
                <c:pt idx="646" formatCode="mm/dd/yyyy\ \ \ hh:mm">
                  <c:v>41104.5</c:v>
                </c:pt>
                <c:pt idx="647" formatCode="mm/dd/yyyy\ \ \ hh:mm">
                  <c:v>41105</c:v>
                </c:pt>
                <c:pt idx="648" formatCode="mm/dd/yyyy\ \ \ hh:mm">
                  <c:v>41105.5</c:v>
                </c:pt>
                <c:pt idx="649" formatCode="mm/dd/yyyy\ \ \ hh:mm">
                  <c:v>41106</c:v>
                </c:pt>
                <c:pt idx="650" formatCode="mm/dd/yyyy\ \ \ hh:mm">
                  <c:v>41106.5</c:v>
                </c:pt>
                <c:pt idx="651" formatCode="mm/dd/yyyy\ \ \ hh:mm">
                  <c:v>41107</c:v>
                </c:pt>
                <c:pt idx="652" formatCode="mm/dd/yyyy\ \ \ hh:mm">
                  <c:v>41107.5</c:v>
                </c:pt>
                <c:pt idx="653" formatCode="mm/dd/yyyy\ \ \ hh:mm">
                  <c:v>41108</c:v>
                </c:pt>
                <c:pt idx="654" formatCode="mm/dd/yyyy\ \ \ hh:mm">
                  <c:v>41108.5</c:v>
                </c:pt>
                <c:pt idx="655" formatCode="mm/dd/yyyy\ \ \ hh:mm">
                  <c:v>41109</c:v>
                </c:pt>
                <c:pt idx="656" formatCode="mm/dd/yyyy\ \ \ hh:mm">
                  <c:v>41109.5</c:v>
                </c:pt>
                <c:pt idx="657" formatCode="mm/dd/yyyy\ \ \ hh:mm">
                  <c:v>41110</c:v>
                </c:pt>
                <c:pt idx="658" formatCode="mm/dd/yyyy\ \ \ hh:mm">
                  <c:v>41110.5</c:v>
                </c:pt>
                <c:pt idx="659" formatCode="mm/dd/yyyy\ \ \ hh:mm">
                  <c:v>41111</c:v>
                </c:pt>
                <c:pt idx="660" formatCode="mm/dd/yyyy\ \ \ hh:mm">
                  <c:v>41111.5</c:v>
                </c:pt>
                <c:pt idx="661" formatCode="mm/dd/yyyy\ \ \ hh:mm">
                  <c:v>41112</c:v>
                </c:pt>
                <c:pt idx="662" formatCode="mm/dd/yyyy\ \ \ hh:mm">
                  <c:v>41112.5</c:v>
                </c:pt>
                <c:pt idx="663" formatCode="mm/dd/yyyy\ \ \ hh:mm">
                  <c:v>41113</c:v>
                </c:pt>
                <c:pt idx="664" formatCode="mm/dd/yyyy\ \ \ hh:mm">
                  <c:v>41113.5</c:v>
                </c:pt>
                <c:pt idx="665" formatCode="mm/dd/yyyy\ \ \ hh:mm">
                  <c:v>41114</c:v>
                </c:pt>
                <c:pt idx="666" formatCode="mm/dd/yyyy\ \ \ hh:mm">
                  <c:v>41114.5</c:v>
                </c:pt>
                <c:pt idx="667" formatCode="mm/dd/yyyy\ \ \ hh:mm">
                  <c:v>41115</c:v>
                </c:pt>
                <c:pt idx="668" formatCode="mm/dd/yyyy\ \ \ hh:mm">
                  <c:v>41115.5</c:v>
                </c:pt>
                <c:pt idx="669" formatCode="mm/dd/yyyy\ \ \ hh:mm">
                  <c:v>41116</c:v>
                </c:pt>
                <c:pt idx="670" formatCode="mm/dd/yyyy\ \ \ hh:mm">
                  <c:v>41116.5</c:v>
                </c:pt>
                <c:pt idx="671" formatCode="mm/dd/yyyy\ \ \ hh:mm">
                  <c:v>41117</c:v>
                </c:pt>
                <c:pt idx="672" formatCode="mm/dd/yyyy\ \ \ hh:mm">
                  <c:v>41117.5</c:v>
                </c:pt>
                <c:pt idx="673" formatCode="mm/dd/yyyy\ \ \ hh:mm">
                  <c:v>41118</c:v>
                </c:pt>
                <c:pt idx="674" formatCode="mm/dd/yyyy\ \ \ hh:mm">
                  <c:v>41118.5</c:v>
                </c:pt>
                <c:pt idx="675" formatCode="mm/dd/yyyy\ \ \ hh:mm">
                  <c:v>41119</c:v>
                </c:pt>
                <c:pt idx="676" formatCode="mm/dd/yyyy\ \ \ hh:mm">
                  <c:v>41119.5</c:v>
                </c:pt>
                <c:pt idx="677" formatCode="mm/dd/yyyy\ \ \ hh:mm">
                  <c:v>41120</c:v>
                </c:pt>
                <c:pt idx="678" formatCode="mm/dd/yyyy\ \ \ hh:mm">
                  <c:v>41120.5</c:v>
                </c:pt>
                <c:pt idx="679" formatCode="mm/dd/yyyy\ \ \ hh:mm">
                  <c:v>41121</c:v>
                </c:pt>
                <c:pt idx="680" formatCode="mm/dd/yyyy\ \ \ hh:mm">
                  <c:v>41121.5</c:v>
                </c:pt>
                <c:pt idx="681" formatCode="mm/dd/yyyy\ \ \ hh:mm">
                  <c:v>41122</c:v>
                </c:pt>
                <c:pt idx="682" formatCode="mm/dd/yyyy\ \ \ hh:mm">
                  <c:v>41122.5</c:v>
                </c:pt>
                <c:pt idx="683" formatCode="mm/dd/yyyy\ \ \ hh:mm">
                  <c:v>41122.760416666664</c:v>
                </c:pt>
                <c:pt idx="684" formatCode="mm/dd/yyyy\ \ \ hh:mm">
                  <c:v>41122.762291666666</c:v>
                </c:pt>
                <c:pt idx="685" formatCode="mm/dd/yyyy\ \ \ hh:mm">
                  <c:v>41122.92895833333</c:v>
                </c:pt>
                <c:pt idx="686" formatCode="mm/dd/yyyy\ \ \ hh:mm">
                  <c:v>41123.095625000002</c:v>
                </c:pt>
                <c:pt idx="687" formatCode="mm/dd/yyyy\ \ \ hh:mm">
                  <c:v>41123.262291666666</c:v>
                </c:pt>
                <c:pt idx="688" formatCode="mm/dd/yyyy\ \ \ hh:mm">
                  <c:v>41123.42895833333</c:v>
                </c:pt>
                <c:pt idx="689" formatCode="mm/dd/yyyy\ \ \ hh:mm">
                  <c:v>41123.595625000002</c:v>
                </c:pt>
                <c:pt idx="690" formatCode="mm/dd/yyyy\ \ \ hh:mm">
                  <c:v>41123.762291666666</c:v>
                </c:pt>
                <c:pt idx="691" formatCode="mm/dd/yyyy\ \ \ hh:mm">
                  <c:v>41123.92895833333</c:v>
                </c:pt>
                <c:pt idx="692" formatCode="mm/dd/yyyy\ \ \ hh:mm">
                  <c:v>41124.095625000002</c:v>
                </c:pt>
                <c:pt idx="693" formatCode="mm/dd/yyyy\ \ \ hh:mm">
                  <c:v>41124.262291666666</c:v>
                </c:pt>
                <c:pt idx="694" formatCode="mm/dd/yyyy\ \ \ hh:mm">
                  <c:v>41124.42895833333</c:v>
                </c:pt>
                <c:pt idx="695" formatCode="mm/dd/yyyy\ \ \ hh:mm">
                  <c:v>41124.595625000002</c:v>
                </c:pt>
                <c:pt idx="696" formatCode="mm/dd/yyyy\ \ \ hh:mm">
                  <c:v>41124.762291666666</c:v>
                </c:pt>
                <c:pt idx="697" formatCode="mm/dd/yyyy\ \ \ hh:mm">
                  <c:v>41124.92895833333</c:v>
                </c:pt>
                <c:pt idx="698" formatCode="mm/dd/yyyy\ \ \ hh:mm">
                  <c:v>41125.095625000002</c:v>
                </c:pt>
                <c:pt idx="699" formatCode="mm/dd/yyyy\ \ \ hh:mm">
                  <c:v>41125.262291666666</c:v>
                </c:pt>
                <c:pt idx="700" formatCode="mm/dd/yyyy\ \ \ hh:mm">
                  <c:v>41125.42895833333</c:v>
                </c:pt>
                <c:pt idx="701" formatCode="mm/dd/yyyy\ \ \ hh:mm">
                  <c:v>41125.595625000002</c:v>
                </c:pt>
                <c:pt idx="702" formatCode="mm/dd/yyyy\ \ \ hh:mm">
                  <c:v>41125.762291666666</c:v>
                </c:pt>
                <c:pt idx="703" formatCode="mm/dd/yyyy\ \ \ hh:mm">
                  <c:v>41125.92895833333</c:v>
                </c:pt>
                <c:pt idx="704" formatCode="mm/dd/yyyy\ \ \ hh:mm">
                  <c:v>41126.095625000002</c:v>
                </c:pt>
                <c:pt idx="705" formatCode="mm/dd/yyyy\ \ \ hh:mm">
                  <c:v>41126.262291666666</c:v>
                </c:pt>
                <c:pt idx="706" formatCode="mm/dd/yyyy\ \ \ hh:mm">
                  <c:v>41126.42895833333</c:v>
                </c:pt>
                <c:pt idx="707" formatCode="mm/dd/yyyy\ \ \ hh:mm">
                  <c:v>41126.595625000002</c:v>
                </c:pt>
                <c:pt idx="708" formatCode="mm/dd/yyyy\ \ \ hh:mm">
                  <c:v>41126.762291666666</c:v>
                </c:pt>
                <c:pt idx="709" formatCode="mm/dd/yyyy\ \ \ hh:mm">
                  <c:v>41126.92895833333</c:v>
                </c:pt>
                <c:pt idx="710" formatCode="mm/dd/yyyy\ \ \ hh:mm">
                  <c:v>41127.095625000002</c:v>
                </c:pt>
                <c:pt idx="711" formatCode="mm/dd/yyyy\ \ \ hh:mm">
                  <c:v>41127.262291666666</c:v>
                </c:pt>
                <c:pt idx="712" formatCode="mm/dd/yyyy\ \ \ hh:mm">
                  <c:v>41127.42895833333</c:v>
                </c:pt>
                <c:pt idx="713" formatCode="mm/dd/yyyy\ \ \ hh:mm">
                  <c:v>41127.595625000002</c:v>
                </c:pt>
                <c:pt idx="714" formatCode="mm/dd/yyyy\ \ \ hh:mm">
                  <c:v>41127.762291666666</c:v>
                </c:pt>
                <c:pt idx="715" formatCode="mm/dd/yyyy\ \ \ hh:mm">
                  <c:v>41127.92895833333</c:v>
                </c:pt>
                <c:pt idx="716" formatCode="mm/dd/yyyy\ \ \ hh:mm">
                  <c:v>41128.095625000002</c:v>
                </c:pt>
                <c:pt idx="717" formatCode="mm/dd/yyyy\ \ \ hh:mm">
                  <c:v>41128.262291666666</c:v>
                </c:pt>
                <c:pt idx="718" formatCode="mm/dd/yyyy\ \ \ hh:mm">
                  <c:v>41128.42895833333</c:v>
                </c:pt>
                <c:pt idx="719" formatCode="mm/dd/yyyy\ \ \ hh:mm">
                  <c:v>41128.595625000002</c:v>
                </c:pt>
                <c:pt idx="720" formatCode="mm/dd/yyyy\ \ \ hh:mm">
                  <c:v>41128.762291666666</c:v>
                </c:pt>
                <c:pt idx="721" formatCode="mm/dd/yyyy\ \ \ hh:mm">
                  <c:v>41128.92895833333</c:v>
                </c:pt>
                <c:pt idx="722" formatCode="mm/dd/yyyy\ \ \ hh:mm">
                  <c:v>41129.095625000002</c:v>
                </c:pt>
                <c:pt idx="723" formatCode="mm/dd/yyyy\ \ \ hh:mm">
                  <c:v>41129.262291666666</c:v>
                </c:pt>
                <c:pt idx="724" formatCode="mm/dd/yyyy\ \ \ hh:mm">
                  <c:v>41129.42895833333</c:v>
                </c:pt>
                <c:pt idx="725" formatCode="mm/dd/yyyy\ \ \ hh:mm">
                  <c:v>41129.595625000002</c:v>
                </c:pt>
                <c:pt idx="726" formatCode="mm/dd/yyyy\ \ \ hh:mm">
                  <c:v>41129.762291666666</c:v>
                </c:pt>
                <c:pt idx="727" formatCode="mm/dd/yyyy\ \ \ hh:mm">
                  <c:v>41129.92895833333</c:v>
                </c:pt>
                <c:pt idx="728" formatCode="mm/dd/yyyy\ \ \ hh:mm">
                  <c:v>41130.095625000002</c:v>
                </c:pt>
                <c:pt idx="729" formatCode="mm/dd/yyyy\ \ \ hh:mm">
                  <c:v>41130.262291666666</c:v>
                </c:pt>
                <c:pt idx="730" formatCode="mm/dd/yyyy\ \ \ hh:mm">
                  <c:v>41130.42895833333</c:v>
                </c:pt>
                <c:pt idx="731" formatCode="mm/dd/yyyy\ \ \ hh:mm">
                  <c:v>41130.595625000002</c:v>
                </c:pt>
                <c:pt idx="732" formatCode="mm/dd/yyyy\ \ \ hh:mm">
                  <c:v>41130.762291666666</c:v>
                </c:pt>
                <c:pt idx="733" formatCode="mm/dd/yyyy\ \ \ hh:mm">
                  <c:v>41130.92895833333</c:v>
                </c:pt>
                <c:pt idx="734" formatCode="mm/dd/yyyy\ \ \ hh:mm">
                  <c:v>41131.095625000002</c:v>
                </c:pt>
                <c:pt idx="735" formatCode="mm/dd/yyyy\ \ \ hh:mm">
                  <c:v>41131.262291666666</c:v>
                </c:pt>
                <c:pt idx="736" formatCode="mm/dd/yyyy\ \ \ hh:mm">
                  <c:v>41131.42895833333</c:v>
                </c:pt>
                <c:pt idx="737" formatCode="mm/dd/yyyy\ \ \ hh:mm">
                  <c:v>41131.595625000002</c:v>
                </c:pt>
                <c:pt idx="738" formatCode="mm/dd/yyyy\ \ \ hh:mm">
                  <c:v>41131.762291666666</c:v>
                </c:pt>
                <c:pt idx="739" formatCode="mm/dd/yyyy\ \ \ hh:mm">
                  <c:v>41131.92895833333</c:v>
                </c:pt>
                <c:pt idx="740" formatCode="mm/dd/yyyy\ \ \ hh:mm">
                  <c:v>41132.095625000002</c:v>
                </c:pt>
                <c:pt idx="741" formatCode="mm/dd/yyyy\ \ \ hh:mm">
                  <c:v>41132.262291666666</c:v>
                </c:pt>
                <c:pt idx="742" formatCode="mm/dd/yyyy\ \ \ hh:mm">
                  <c:v>41132.42895833333</c:v>
                </c:pt>
                <c:pt idx="743" formatCode="mm/dd/yyyy\ \ \ hh:mm">
                  <c:v>41132.595625000002</c:v>
                </c:pt>
                <c:pt idx="744" formatCode="mm/dd/yyyy\ \ \ hh:mm">
                  <c:v>41132.762291666666</c:v>
                </c:pt>
                <c:pt idx="745" formatCode="mm/dd/yyyy\ \ \ hh:mm">
                  <c:v>41132.92895833333</c:v>
                </c:pt>
                <c:pt idx="746" formatCode="mm/dd/yyyy\ \ \ hh:mm">
                  <c:v>41133.095625000002</c:v>
                </c:pt>
                <c:pt idx="747" formatCode="mm/dd/yyyy\ \ \ hh:mm">
                  <c:v>41133.262291666666</c:v>
                </c:pt>
                <c:pt idx="748" formatCode="mm/dd/yyyy\ \ \ hh:mm">
                  <c:v>41133.42895833333</c:v>
                </c:pt>
                <c:pt idx="749" formatCode="mm/dd/yyyy\ \ \ hh:mm">
                  <c:v>41133.595625000002</c:v>
                </c:pt>
                <c:pt idx="750" formatCode="mm/dd/yyyy\ \ \ hh:mm">
                  <c:v>41133.762291666666</c:v>
                </c:pt>
                <c:pt idx="751" formatCode="mm/dd/yyyy\ \ \ hh:mm">
                  <c:v>41133.92895833333</c:v>
                </c:pt>
                <c:pt idx="752" formatCode="mm/dd/yyyy\ \ \ hh:mm">
                  <c:v>41134.095625000002</c:v>
                </c:pt>
                <c:pt idx="753" formatCode="mm/dd/yyyy\ \ \ hh:mm">
                  <c:v>41134.262291666666</c:v>
                </c:pt>
                <c:pt idx="754" formatCode="mm/dd/yyyy\ \ \ hh:mm">
                  <c:v>41134.42895833333</c:v>
                </c:pt>
                <c:pt idx="755" formatCode="mm/dd/yyyy\ \ \ hh:mm">
                  <c:v>41134.595625000002</c:v>
                </c:pt>
                <c:pt idx="756" formatCode="mm/dd/yyyy\ \ \ hh:mm">
                  <c:v>41134.762291666666</c:v>
                </c:pt>
                <c:pt idx="757" formatCode="mm/dd/yyyy\ \ \ hh:mm">
                  <c:v>41134.92895833333</c:v>
                </c:pt>
                <c:pt idx="758" formatCode="mm/dd/yyyy\ \ \ hh:mm">
                  <c:v>41135.095625000002</c:v>
                </c:pt>
                <c:pt idx="759" formatCode="mm/dd/yyyy\ \ \ hh:mm">
                  <c:v>41135.262291666666</c:v>
                </c:pt>
                <c:pt idx="760" formatCode="mm/dd/yyyy\ \ \ hh:mm">
                  <c:v>41135.42895833333</c:v>
                </c:pt>
                <c:pt idx="761" formatCode="mm/dd/yyyy\ \ \ hh:mm">
                  <c:v>41135.595625000002</c:v>
                </c:pt>
                <c:pt idx="762" formatCode="mm/dd/yyyy\ \ \ hh:mm">
                  <c:v>41135.762291666666</c:v>
                </c:pt>
                <c:pt idx="763" formatCode="mm/dd/yyyy\ \ \ hh:mm">
                  <c:v>41135.92895833333</c:v>
                </c:pt>
                <c:pt idx="764" formatCode="mm/dd/yyyy\ \ \ hh:mm">
                  <c:v>41136.095625000002</c:v>
                </c:pt>
                <c:pt idx="765" formatCode="mm/dd/yyyy\ \ \ hh:mm">
                  <c:v>41136.262291666666</c:v>
                </c:pt>
                <c:pt idx="766" formatCode="mm/dd/yyyy\ \ \ hh:mm">
                  <c:v>41136.42895833333</c:v>
                </c:pt>
                <c:pt idx="767" formatCode="mm/dd/yyyy\ \ \ hh:mm">
                  <c:v>41136.595625000002</c:v>
                </c:pt>
                <c:pt idx="768" formatCode="mm/dd/yyyy\ \ \ hh:mm">
                  <c:v>41136.762291666666</c:v>
                </c:pt>
                <c:pt idx="769" formatCode="mm/dd/yyyy\ \ \ hh:mm">
                  <c:v>41136.92895833333</c:v>
                </c:pt>
                <c:pt idx="770" formatCode="mm/dd/yyyy\ \ \ hh:mm">
                  <c:v>41137.095625000002</c:v>
                </c:pt>
                <c:pt idx="771" formatCode="mm/dd/yyyy\ \ \ hh:mm">
                  <c:v>41137.262291666666</c:v>
                </c:pt>
                <c:pt idx="772" formatCode="mm/dd/yyyy\ \ \ hh:mm">
                  <c:v>41137.42895833333</c:v>
                </c:pt>
                <c:pt idx="773" formatCode="mm/dd/yyyy\ \ \ hh:mm">
                  <c:v>41137.595625000002</c:v>
                </c:pt>
                <c:pt idx="774" formatCode="mm/dd/yyyy\ \ \ hh:mm">
                  <c:v>41137.762291666666</c:v>
                </c:pt>
                <c:pt idx="775" formatCode="mm/dd/yyyy\ \ \ hh:mm">
                  <c:v>41137.92895833333</c:v>
                </c:pt>
                <c:pt idx="776" formatCode="mm/dd/yyyy\ \ \ hh:mm">
                  <c:v>41138.095625000002</c:v>
                </c:pt>
                <c:pt idx="777" formatCode="mm/dd/yyyy\ \ \ hh:mm">
                  <c:v>41138.262291666666</c:v>
                </c:pt>
                <c:pt idx="778" formatCode="mm/dd/yyyy\ \ \ hh:mm">
                  <c:v>41138.42895833333</c:v>
                </c:pt>
                <c:pt idx="779" formatCode="mm/dd/yyyy\ \ \ hh:mm">
                  <c:v>41138.595625000002</c:v>
                </c:pt>
                <c:pt idx="780" formatCode="mm/dd/yyyy\ \ \ hh:mm">
                  <c:v>41138.762291666666</c:v>
                </c:pt>
                <c:pt idx="781" formatCode="mm/dd/yyyy\ \ \ hh:mm">
                  <c:v>41138.92895833333</c:v>
                </c:pt>
                <c:pt idx="782" formatCode="mm/dd/yyyy\ \ \ hh:mm">
                  <c:v>41139.095625000002</c:v>
                </c:pt>
                <c:pt idx="783" formatCode="mm/dd/yyyy\ \ \ hh:mm">
                  <c:v>41139.262291666666</c:v>
                </c:pt>
                <c:pt idx="784" formatCode="mm/dd/yyyy\ \ \ hh:mm">
                  <c:v>41139.42895833333</c:v>
                </c:pt>
                <c:pt idx="785" formatCode="mm/dd/yyyy\ \ \ hh:mm">
                  <c:v>41139.595625000002</c:v>
                </c:pt>
                <c:pt idx="786" formatCode="mm/dd/yyyy\ \ \ hh:mm">
                  <c:v>41139.762291666666</c:v>
                </c:pt>
                <c:pt idx="787" formatCode="mm/dd/yyyy\ \ \ hh:mm">
                  <c:v>41139.92895833333</c:v>
                </c:pt>
                <c:pt idx="788" formatCode="mm/dd/yyyy\ \ \ hh:mm">
                  <c:v>41140.095625000002</c:v>
                </c:pt>
                <c:pt idx="789" formatCode="mm/dd/yyyy\ \ \ hh:mm">
                  <c:v>41140.262291666666</c:v>
                </c:pt>
                <c:pt idx="790" formatCode="mm/dd/yyyy\ \ \ hh:mm">
                  <c:v>41140.42895833333</c:v>
                </c:pt>
                <c:pt idx="791" formatCode="mm/dd/yyyy\ \ \ hh:mm">
                  <c:v>41140.595625000002</c:v>
                </c:pt>
                <c:pt idx="792" formatCode="mm/dd/yyyy\ \ \ hh:mm">
                  <c:v>41140.762291666666</c:v>
                </c:pt>
                <c:pt idx="793" formatCode="mm/dd/yyyy\ \ \ hh:mm">
                  <c:v>41140.92895833333</c:v>
                </c:pt>
                <c:pt idx="794" formatCode="mm/dd/yyyy\ \ \ hh:mm">
                  <c:v>41141.095625000002</c:v>
                </c:pt>
                <c:pt idx="795" formatCode="mm/dd/yyyy\ \ \ hh:mm">
                  <c:v>41141.262291666666</c:v>
                </c:pt>
                <c:pt idx="796" formatCode="mm/dd/yyyy\ \ \ hh:mm">
                  <c:v>41141.42895833333</c:v>
                </c:pt>
                <c:pt idx="797" formatCode="mm/dd/yyyy\ \ \ hh:mm">
                  <c:v>41141.595625000002</c:v>
                </c:pt>
                <c:pt idx="798" formatCode="mm/dd/yyyy\ \ \ hh:mm">
                  <c:v>41141.762291666666</c:v>
                </c:pt>
                <c:pt idx="799" formatCode="mm/dd/yyyy\ \ \ hh:mm">
                  <c:v>41141.92895833333</c:v>
                </c:pt>
                <c:pt idx="800" formatCode="mm/dd/yyyy\ \ \ hh:mm">
                  <c:v>41142.095625000002</c:v>
                </c:pt>
                <c:pt idx="801" formatCode="mm/dd/yyyy\ \ \ hh:mm">
                  <c:v>41142.262291666666</c:v>
                </c:pt>
                <c:pt idx="802" formatCode="mm/dd/yyyy\ \ \ hh:mm">
                  <c:v>41142.42895833333</c:v>
                </c:pt>
                <c:pt idx="803" formatCode="mm/dd/yyyy\ \ \ hh:mm">
                  <c:v>41142.595625000002</c:v>
                </c:pt>
                <c:pt idx="804" formatCode="mm/dd/yyyy\ \ \ hh:mm">
                  <c:v>41142.762291666666</c:v>
                </c:pt>
                <c:pt idx="805" formatCode="mm/dd/yyyy\ \ \ hh:mm">
                  <c:v>41142.92895833333</c:v>
                </c:pt>
                <c:pt idx="806" formatCode="mm/dd/yyyy\ \ \ hh:mm">
                  <c:v>41143.095625000002</c:v>
                </c:pt>
                <c:pt idx="807" formatCode="mm/dd/yyyy\ \ \ hh:mm">
                  <c:v>41143.262291666666</c:v>
                </c:pt>
                <c:pt idx="808" formatCode="mm/dd/yyyy\ \ \ hh:mm">
                  <c:v>41143.42895833333</c:v>
                </c:pt>
                <c:pt idx="809" formatCode="mm/dd/yyyy\ \ \ hh:mm">
                  <c:v>41143.595625000002</c:v>
                </c:pt>
                <c:pt idx="810" formatCode="mm/dd/yyyy\ \ \ hh:mm">
                  <c:v>41143.762291666666</c:v>
                </c:pt>
                <c:pt idx="811" formatCode="mm/dd/yyyy\ \ \ hh:mm">
                  <c:v>41143.92895833333</c:v>
                </c:pt>
                <c:pt idx="812" formatCode="mm/dd/yyyy\ \ \ hh:mm">
                  <c:v>41144.095625000002</c:v>
                </c:pt>
                <c:pt idx="813" formatCode="mm/dd/yyyy\ \ \ hh:mm">
                  <c:v>41144.262291666666</c:v>
                </c:pt>
                <c:pt idx="814" formatCode="mm/dd/yyyy\ \ \ hh:mm">
                  <c:v>41144.42895833333</c:v>
                </c:pt>
                <c:pt idx="815" formatCode="mm/dd/yyyy\ \ \ hh:mm">
                  <c:v>41144.595625000002</c:v>
                </c:pt>
                <c:pt idx="816" formatCode="mm/dd/yyyy\ \ \ hh:mm">
                  <c:v>41144.762291666666</c:v>
                </c:pt>
                <c:pt idx="817" formatCode="mm/dd/yyyy\ \ \ hh:mm">
                  <c:v>41144.92895833333</c:v>
                </c:pt>
                <c:pt idx="818" formatCode="mm/dd/yyyy\ \ \ hh:mm">
                  <c:v>41145.095625000002</c:v>
                </c:pt>
                <c:pt idx="819" formatCode="mm/dd/yyyy\ \ \ hh:mm">
                  <c:v>41145.262291666666</c:v>
                </c:pt>
                <c:pt idx="820" formatCode="mm/dd/yyyy\ \ \ hh:mm">
                  <c:v>41145.42895833333</c:v>
                </c:pt>
                <c:pt idx="821" formatCode="mm/dd/yyyy\ \ \ hh:mm">
                  <c:v>41145.595625000002</c:v>
                </c:pt>
                <c:pt idx="822" formatCode="mm/dd/yyyy\ \ \ hh:mm">
                  <c:v>41145.762291666666</c:v>
                </c:pt>
                <c:pt idx="823" formatCode="mm/dd/yyyy\ \ \ hh:mm">
                  <c:v>41145.92895833333</c:v>
                </c:pt>
                <c:pt idx="824" formatCode="mm/dd/yyyy\ \ \ hh:mm">
                  <c:v>41146.095625000002</c:v>
                </c:pt>
                <c:pt idx="825" formatCode="mm/dd/yyyy\ \ \ hh:mm">
                  <c:v>41146.262291666666</c:v>
                </c:pt>
                <c:pt idx="826" formatCode="mm/dd/yyyy\ \ \ hh:mm">
                  <c:v>41146.42895833333</c:v>
                </c:pt>
                <c:pt idx="827" formatCode="mm/dd/yyyy\ \ \ hh:mm">
                  <c:v>41146.595625000002</c:v>
                </c:pt>
                <c:pt idx="828" formatCode="mm/dd/yyyy\ \ \ hh:mm">
                  <c:v>41146.762291666666</c:v>
                </c:pt>
                <c:pt idx="829" formatCode="mm/dd/yyyy\ \ \ hh:mm">
                  <c:v>41146.92895833333</c:v>
                </c:pt>
                <c:pt idx="830" formatCode="mm/dd/yyyy\ \ \ hh:mm">
                  <c:v>41147.095625000002</c:v>
                </c:pt>
                <c:pt idx="831" formatCode="mm/dd/yyyy\ \ \ hh:mm">
                  <c:v>41147.262291666666</c:v>
                </c:pt>
                <c:pt idx="832" formatCode="mm/dd/yyyy\ \ \ hh:mm">
                  <c:v>41147.42895833333</c:v>
                </c:pt>
                <c:pt idx="833" formatCode="mm/dd/yyyy\ \ \ hh:mm">
                  <c:v>41147.595625000002</c:v>
                </c:pt>
                <c:pt idx="834" formatCode="mm/dd/yyyy\ \ \ hh:mm">
                  <c:v>41147.762291666666</c:v>
                </c:pt>
                <c:pt idx="835" formatCode="mm/dd/yyyy\ \ \ hh:mm">
                  <c:v>41147.92895833333</c:v>
                </c:pt>
                <c:pt idx="836" formatCode="mm/dd/yyyy\ \ \ hh:mm">
                  <c:v>41148.095625000002</c:v>
                </c:pt>
                <c:pt idx="837" formatCode="mm/dd/yyyy\ \ \ hh:mm">
                  <c:v>41148.262291666666</c:v>
                </c:pt>
                <c:pt idx="838" formatCode="mm/dd/yyyy\ \ \ hh:mm">
                  <c:v>41148.42895833333</c:v>
                </c:pt>
                <c:pt idx="839" formatCode="mm/dd/yyyy\ \ \ hh:mm">
                  <c:v>41148.595625000002</c:v>
                </c:pt>
                <c:pt idx="840" formatCode="mm/dd/yyyy\ \ \ hh:mm">
                  <c:v>41148.762291666666</c:v>
                </c:pt>
                <c:pt idx="841" formatCode="mm/dd/yyyy\ \ \ hh:mm">
                  <c:v>41148.92895833333</c:v>
                </c:pt>
                <c:pt idx="842" formatCode="mm/dd/yyyy\ \ \ hh:mm">
                  <c:v>41149.095625000002</c:v>
                </c:pt>
                <c:pt idx="843" formatCode="mm/dd/yyyy\ \ \ hh:mm">
                  <c:v>41149.262291666666</c:v>
                </c:pt>
                <c:pt idx="844" formatCode="mm/dd/yyyy\ \ \ hh:mm">
                  <c:v>41149.42895833333</c:v>
                </c:pt>
                <c:pt idx="845" formatCode="mm/dd/yyyy\ \ \ hh:mm">
                  <c:v>41149.595625000002</c:v>
                </c:pt>
                <c:pt idx="846" formatCode="mm/dd/yyyy\ \ \ hh:mm">
                  <c:v>41149.762291666666</c:v>
                </c:pt>
                <c:pt idx="847" formatCode="mm/dd/yyyy\ \ \ hh:mm">
                  <c:v>41149.92895833333</c:v>
                </c:pt>
                <c:pt idx="848" formatCode="mm/dd/yyyy\ \ \ hh:mm">
                  <c:v>41150.095625000002</c:v>
                </c:pt>
                <c:pt idx="849" formatCode="mm/dd/yyyy\ \ \ hh:mm">
                  <c:v>41150.262291666666</c:v>
                </c:pt>
                <c:pt idx="850" formatCode="mm/dd/yyyy\ \ \ hh:mm">
                  <c:v>41150.42895833333</c:v>
                </c:pt>
                <c:pt idx="851" formatCode="mm/dd/yyyy\ \ \ hh:mm">
                  <c:v>41150.595625000002</c:v>
                </c:pt>
                <c:pt idx="852" formatCode="mm/dd/yyyy\ \ \ hh:mm">
                  <c:v>41150.762291666666</c:v>
                </c:pt>
                <c:pt idx="853" formatCode="mm/dd/yyyy\ \ \ hh:mm">
                  <c:v>41150.92895833333</c:v>
                </c:pt>
                <c:pt idx="854" formatCode="mm/dd/yyyy\ \ \ hh:mm">
                  <c:v>41151.095625000002</c:v>
                </c:pt>
                <c:pt idx="855" formatCode="mm/dd/yyyy\ \ \ hh:mm">
                  <c:v>41151.262291666666</c:v>
                </c:pt>
                <c:pt idx="856" formatCode="mm/dd/yyyy\ \ \ hh:mm">
                  <c:v>41151.42895833333</c:v>
                </c:pt>
                <c:pt idx="857" formatCode="mm/dd/yyyy\ \ \ hh:mm">
                  <c:v>41151.595625000002</c:v>
                </c:pt>
                <c:pt idx="858" formatCode="mm/dd/yyyy\ \ \ hh:mm">
                  <c:v>41151.762291666666</c:v>
                </c:pt>
                <c:pt idx="859" formatCode="mm/dd/yyyy\ \ \ hh:mm">
                  <c:v>41151.92895833333</c:v>
                </c:pt>
                <c:pt idx="860" formatCode="mm/dd/yyyy\ \ \ hh:mm">
                  <c:v>41152.095625000002</c:v>
                </c:pt>
                <c:pt idx="861" formatCode="mm/dd/yyyy\ \ \ hh:mm">
                  <c:v>41152.262291666666</c:v>
                </c:pt>
                <c:pt idx="862" formatCode="mm/dd/yyyy\ \ \ hh:mm">
                  <c:v>41152.42895833333</c:v>
                </c:pt>
                <c:pt idx="863" formatCode="mm/dd/yyyy\ \ \ hh:mm">
                  <c:v>41152.595625000002</c:v>
                </c:pt>
                <c:pt idx="864" formatCode="mm/dd/yyyy\ \ \ hh:mm">
                  <c:v>41152.762291666666</c:v>
                </c:pt>
                <c:pt idx="865" formatCode="mm/dd/yyyy\ \ \ hh:mm">
                  <c:v>41152.92895833333</c:v>
                </c:pt>
                <c:pt idx="866" formatCode="mm/dd/yyyy\ \ \ hh:mm">
                  <c:v>41153.095625000002</c:v>
                </c:pt>
                <c:pt idx="867" formatCode="mm/dd/yyyy\ \ \ hh:mm">
                  <c:v>41153.262291666666</c:v>
                </c:pt>
                <c:pt idx="868" formatCode="mm/dd/yyyy\ \ \ hh:mm">
                  <c:v>41153.42895833333</c:v>
                </c:pt>
                <c:pt idx="869" formatCode="mm/dd/yyyy\ \ \ hh:mm">
                  <c:v>41153.595625000002</c:v>
                </c:pt>
                <c:pt idx="870" formatCode="mm/dd/yyyy\ \ \ hh:mm">
                  <c:v>41153.762291666666</c:v>
                </c:pt>
                <c:pt idx="871" formatCode="mm/dd/yyyy\ \ \ hh:mm">
                  <c:v>41153.92895833333</c:v>
                </c:pt>
                <c:pt idx="872" formatCode="mm/dd/yyyy\ \ \ hh:mm">
                  <c:v>41154.095625000002</c:v>
                </c:pt>
                <c:pt idx="873" formatCode="mm/dd/yyyy\ \ \ hh:mm">
                  <c:v>41154.262291666666</c:v>
                </c:pt>
                <c:pt idx="874" formatCode="mm/dd/yyyy\ \ \ hh:mm">
                  <c:v>41154.42895833333</c:v>
                </c:pt>
                <c:pt idx="875" formatCode="mm/dd/yyyy\ \ \ hh:mm">
                  <c:v>41154.595625000002</c:v>
                </c:pt>
                <c:pt idx="876" formatCode="mm/dd/yyyy\ \ \ hh:mm">
                  <c:v>41154.762291666666</c:v>
                </c:pt>
                <c:pt idx="877" formatCode="mm/dd/yyyy\ \ \ hh:mm">
                  <c:v>41154.92895833333</c:v>
                </c:pt>
                <c:pt idx="878" formatCode="mm/dd/yyyy\ \ \ hh:mm">
                  <c:v>41155.095625000002</c:v>
                </c:pt>
                <c:pt idx="879" formatCode="mm/dd/yyyy\ \ \ hh:mm">
                  <c:v>41155.262291666666</c:v>
                </c:pt>
                <c:pt idx="880" formatCode="mm/dd/yyyy\ \ \ hh:mm">
                  <c:v>41155.42895833333</c:v>
                </c:pt>
                <c:pt idx="881" formatCode="mm/dd/yyyy\ \ \ hh:mm">
                  <c:v>41155.595625000002</c:v>
                </c:pt>
                <c:pt idx="882" formatCode="mm/dd/yyyy\ \ \ hh:mm">
                  <c:v>41155.762291666666</c:v>
                </c:pt>
                <c:pt idx="883" formatCode="mm/dd/yyyy\ \ \ hh:mm">
                  <c:v>41155.92895833333</c:v>
                </c:pt>
                <c:pt idx="884" formatCode="mm/dd/yyyy\ \ \ hh:mm">
                  <c:v>41156.095625000002</c:v>
                </c:pt>
                <c:pt idx="885" formatCode="mm/dd/yyyy\ \ \ hh:mm">
                  <c:v>41156.262291666666</c:v>
                </c:pt>
                <c:pt idx="886" formatCode="mm/dd/yyyy\ \ \ hh:mm">
                  <c:v>41156.42895833333</c:v>
                </c:pt>
                <c:pt idx="887" formatCode="mm/dd/yyyy\ \ \ hh:mm">
                  <c:v>41156.595625000002</c:v>
                </c:pt>
                <c:pt idx="888" formatCode="mm/dd/yyyy\ \ \ hh:mm">
                  <c:v>41156.762291666666</c:v>
                </c:pt>
                <c:pt idx="889" formatCode="mm/dd/yyyy\ \ \ hh:mm">
                  <c:v>41156.92895833333</c:v>
                </c:pt>
                <c:pt idx="890" formatCode="mm/dd/yyyy\ \ \ hh:mm">
                  <c:v>41157.095625000002</c:v>
                </c:pt>
                <c:pt idx="891" formatCode="mm/dd/yyyy\ \ \ hh:mm">
                  <c:v>41157.262291666666</c:v>
                </c:pt>
                <c:pt idx="892" formatCode="mm/dd/yyyy\ \ \ hh:mm">
                  <c:v>41157.42895833333</c:v>
                </c:pt>
                <c:pt idx="893" formatCode="mm/dd/yyyy\ \ \ hh:mm">
                  <c:v>41157.595625000002</c:v>
                </c:pt>
                <c:pt idx="894" formatCode="mm/dd/yyyy\ \ \ hh:mm">
                  <c:v>41157.762291666666</c:v>
                </c:pt>
                <c:pt idx="895" formatCode="mm/dd/yyyy\ \ \ hh:mm">
                  <c:v>41157.92895833333</c:v>
                </c:pt>
                <c:pt idx="896" formatCode="mm/dd/yyyy\ \ \ hh:mm">
                  <c:v>41158.095625000002</c:v>
                </c:pt>
                <c:pt idx="897" formatCode="mm/dd/yyyy\ \ \ hh:mm">
                  <c:v>41158.262291666666</c:v>
                </c:pt>
                <c:pt idx="898" formatCode="mm/dd/yyyy\ \ \ hh:mm">
                  <c:v>41158.42895833333</c:v>
                </c:pt>
                <c:pt idx="899" formatCode="mm/dd/yyyy\ \ \ hh:mm">
                  <c:v>41158.595625000002</c:v>
                </c:pt>
                <c:pt idx="900" formatCode="mm/dd/yyyy\ \ \ hh:mm">
                  <c:v>41158.762291666666</c:v>
                </c:pt>
                <c:pt idx="901" formatCode="mm/dd/yyyy\ \ \ hh:mm">
                  <c:v>41158.92895833333</c:v>
                </c:pt>
                <c:pt idx="902" formatCode="mm/dd/yyyy\ \ \ hh:mm">
                  <c:v>41159.095625000002</c:v>
                </c:pt>
                <c:pt idx="903" formatCode="mm/dd/yyyy\ \ \ hh:mm">
                  <c:v>41159.262291666666</c:v>
                </c:pt>
                <c:pt idx="904" formatCode="mm/dd/yyyy\ \ \ hh:mm">
                  <c:v>41159.42895833333</c:v>
                </c:pt>
                <c:pt idx="905" formatCode="mm/dd/yyyy\ \ \ hh:mm">
                  <c:v>41159.595625000002</c:v>
                </c:pt>
                <c:pt idx="906" formatCode="mm/dd/yyyy\ \ \ hh:mm">
                  <c:v>41159.762291666666</c:v>
                </c:pt>
                <c:pt idx="907" formatCode="mm/dd/yyyy\ \ \ hh:mm">
                  <c:v>41159.92895833333</c:v>
                </c:pt>
                <c:pt idx="908" formatCode="mm/dd/yyyy\ \ \ hh:mm">
                  <c:v>41160.095625000002</c:v>
                </c:pt>
                <c:pt idx="909" formatCode="mm/dd/yyyy\ \ \ hh:mm">
                  <c:v>41160.262291666666</c:v>
                </c:pt>
                <c:pt idx="910" formatCode="mm/dd/yyyy\ \ \ hh:mm">
                  <c:v>41160.42895833333</c:v>
                </c:pt>
                <c:pt idx="911" formatCode="mm/dd/yyyy\ \ \ hh:mm">
                  <c:v>41160.595625000002</c:v>
                </c:pt>
                <c:pt idx="912" formatCode="mm/dd/yyyy\ \ \ hh:mm">
                  <c:v>41160.762291666666</c:v>
                </c:pt>
                <c:pt idx="913" formatCode="mm/dd/yyyy\ \ \ hh:mm">
                  <c:v>41160.92895833333</c:v>
                </c:pt>
                <c:pt idx="914" formatCode="mm/dd/yyyy\ \ \ hh:mm">
                  <c:v>41161.095625000002</c:v>
                </c:pt>
                <c:pt idx="915" formatCode="mm/dd/yyyy\ \ \ hh:mm">
                  <c:v>41161.262291666666</c:v>
                </c:pt>
                <c:pt idx="916" formatCode="mm/dd/yyyy\ \ \ hh:mm">
                  <c:v>41161.42895833333</c:v>
                </c:pt>
                <c:pt idx="917" formatCode="mm/dd/yyyy\ \ \ hh:mm">
                  <c:v>41161.595625000002</c:v>
                </c:pt>
                <c:pt idx="918" formatCode="mm/dd/yyyy\ \ \ hh:mm">
                  <c:v>41161.762291666666</c:v>
                </c:pt>
                <c:pt idx="919" formatCode="mm/dd/yyyy\ \ \ hh:mm">
                  <c:v>41161.92895833333</c:v>
                </c:pt>
                <c:pt idx="920" formatCode="mm/dd/yyyy\ \ \ hh:mm">
                  <c:v>41162.095625000002</c:v>
                </c:pt>
                <c:pt idx="921" formatCode="mm/dd/yyyy\ \ \ hh:mm">
                  <c:v>41162.262291666666</c:v>
                </c:pt>
                <c:pt idx="922" formatCode="mm/dd/yyyy\ \ \ hh:mm">
                  <c:v>41162.42895833333</c:v>
                </c:pt>
                <c:pt idx="923" formatCode="mm/dd/yyyy\ \ \ hh:mm">
                  <c:v>41162.595625000002</c:v>
                </c:pt>
                <c:pt idx="924" formatCode="mm/dd/yyyy\ \ \ hh:mm">
                  <c:v>41162.762291666666</c:v>
                </c:pt>
                <c:pt idx="925" formatCode="mm/dd/yyyy\ \ \ hh:mm">
                  <c:v>41162.92895833333</c:v>
                </c:pt>
                <c:pt idx="926" formatCode="mm/dd/yyyy\ \ \ hh:mm">
                  <c:v>41163.095625000002</c:v>
                </c:pt>
                <c:pt idx="927" formatCode="mm/dd/yyyy\ \ \ hh:mm">
                  <c:v>41163.262291666666</c:v>
                </c:pt>
                <c:pt idx="928" formatCode="mm/dd/yyyy\ \ \ hh:mm">
                  <c:v>41163.42895833333</c:v>
                </c:pt>
                <c:pt idx="929" formatCode="mm/dd/yyyy\ \ \ hh:mm">
                  <c:v>41163.595625000002</c:v>
                </c:pt>
                <c:pt idx="930" formatCode="mm/dd/yyyy\ \ \ hh:mm">
                  <c:v>41163.762291666666</c:v>
                </c:pt>
                <c:pt idx="931" formatCode="mm/dd/yyyy\ \ \ hh:mm">
                  <c:v>41163.92895833333</c:v>
                </c:pt>
                <c:pt idx="932" formatCode="mm/dd/yyyy\ \ \ hh:mm">
                  <c:v>41164.095625000002</c:v>
                </c:pt>
                <c:pt idx="933" formatCode="mm/dd/yyyy\ \ \ hh:mm">
                  <c:v>41164.262291666666</c:v>
                </c:pt>
                <c:pt idx="934" formatCode="mm/dd/yyyy\ \ \ hh:mm">
                  <c:v>41164.42895833333</c:v>
                </c:pt>
                <c:pt idx="935" formatCode="mm/dd/yyyy\ \ \ hh:mm">
                  <c:v>41164.595625000002</c:v>
                </c:pt>
                <c:pt idx="936" formatCode="mm/dd/yyyy\ \ \ hh:mm">
                  <c:v>41164.762291666666</c:v>
                </c:pt>
                <c:pt idx="937" formatCode="mm/dd/yyyy\ \ \ hh:mm">
                  <c:v>41164.92895833333</c:v>
                </c:pt>
                <c:pt idx="938" formatCode="mm/dd/yyyy\ \ \ hh:mm">
                  <c:v>41165.095625000002</c:v>
                </c:pt>
                <c:pt idx="939" formatCode="mm/dd/yyyy\ \ \ hh:mm">
                  <c:v>41165.262291666666</c:v>
                </c:pt>
                <c:pt idx="940" formatCode="mm/dd/yyyy\ \ \ hh:mm">
                  <c:v>41165.42895833333</c:v>
                </c:pt>
                <c:pt idx="941" formatCode="mm/dd/yyyy\ \ \ hh:mm">
                  <c:v>41165.595625000002</c:v>
                </c:pt>
                <c:pt idx="942" formatCode="mm/dd/yyyy\ \ \ hh:mm">
                  <c:v>41165.762291666666</c:v>
                </c:pt>
                <c:pt idx="943" formatCode="mm/dd/yyyy\ \ \ hh:mm">
                  <c:v>41165.92895833333</c:v>
                </c:pt>
                <c:pt idx="944" formatCode="mm/dd/yyyy\ \ \ hh:mm">
                  <c:v>41166.095625000002</c:v>
                </c:pt>
                <c:pt idx="945" formatCode="mm/dd/yyyy\ \ \ hh:mm">
                  <c:v>41166.262291666666</c:v>
                </c:pt>
                <c:pt idx="946" formatCode="mm/dd/yyyy\ \ \ hh:mm">
                  <c:v>41166.42895833333</c:v>
                </c:pt>
                <c:pt idx="947" formatCode="mm/dd/yyyy\ \ \ hh:mm">
                  <c:v>41166.595625000002</c:v>
                </c:pt>
                <c:pt idx="948" formatCode="mm/dd/yyyy\ \ \ hh:mm">
                  <c:v>41166.762291666666</c:v>
                </c:pt>
                <c:pt idx="949" formatCode="mm/dd/yyyy\ \ \ hh:mm">
                  <c:v>41166.92895833333</c:v>
                </c:pt>
                <c:pt idx="950" formatCode="mm/dd/yyyy\ \ \ hh:mm">
                  <c:v>41167.095625000002</c:v>
                </c:pt>
                <c:pt idx="951" formatCode="mm/dd/yyyy\ \ \ hh:mm">
                  <c:v>41167.262291666666</c:v>
                </c:pt>
                <c:pt idx="952" formatCode="mm/dd/yyyy\ \ \ hh:mm">
                  <c:v>41167.42895833333</c:v>
                </c:pt>
                <c:pt idx="953" formatCode="mm/dd/yyyy\ \ \ hh:mm">
                  <c:v>41167.595625000002</c:v>
                </c:pt>
                <c:pt idx="954" formatCode="mm/dd/yyyy\ \ \ hh:mm">
                  <c:v>41167.762291666666</c:v>
                </c:pt>
                <c:pt idx="955" formatCode="mm/dd/yyyy\ \ \ hh:mm">
                  <c:v>41167.92895833333</c:v>
                </c:pt>
                <c:pt idx="956" formatCode="mm/dd/yyyy\ \ \ hh:mm">
                  <c:v>41168.095625000002</c:v>
                </c:pt>
                <c:pt idx="957" formatCode="mm/dd/yyyy\ \ \ hh:mm">
                  <c:v>41168.262291666666</c:v>
                </c:pt>
                <c:pt idx="958" formatCode="mm/dd/yyyy\ \ \ hh:mm">
                  <c:v>41168.42895833333</c:v>
                </c:pt>
                <c:pt idx="959" formatCode="mm/dd/yyyy\ \ \ hh:mm">
                  <c:v>41168.595625000002</c:v>
                </c:pt>
                <c:pt idx="960" formatCode="mm/dd/yyyy\ \ \ hh:mm">
                  <c:v>41168.762291666666</c:v>
                </c:pt>
                <c:pt idx="961" formatCode="mm/dd/yyyy\ \ \ hh:mm">
                  <c:v>41168.92895833333</c:v>
                </c:pt>
                <c:pt idx="962" formatCode="mm/dd/yyyy\ \ \ hh:mm">
                  <c:v>41169.095625000002</c:v>
                </c:pt>
                <c:pt idx="963" formatCode="mm/dd/yyyy\ \ \ hh:mm">
                  <c:v>41169.262291666666</c:v>
                </c:pt>
                <c:pt idx="964" formatCode="mm/dd/yyyy\ \ \ hh:mm">
                  <c:v>41169.42895833333</c:v>
                </c:pt>
                <c:pt idx="965" formatCode="mm/dd/yyyy\ \ \ hh:mm">
                  <c:v>41169.595625000002</c:v>
                </c:pt>
                <c:pt idx="966" formatCode="mm/dd/yyyy\ \ \ hh:mm">
                  <c:v>41169.762291666666</c:v>
                </c:pt>
                <c:pt idx="967" formatCode="mm/dd/yyyy\ \ \ hh:mm">
                  <c:v>41169.92895833333</c:v>
                </c:pt>
                <c:pt idx="968" formatCode="mm/dd/yyyy\ \ \ hh:mm">
                  <c:v>41170.095625000002</c:v>
                </c:pt>
                <c:pt idx="969" formatCode="mm/dd/yyyy\ \ \ hh:mm">
                  <c:v>41170.262291666666</c:v>
                </c:pt>
                <c:pt idx="970" formatCode="mm/dd/yyyy\ \ \ hh:mm">
                  <c:v>41170.42895833333</c:v>
                </c:pt>
                <c:pt idx="971" formatCode="mm/dd/yyyy\ \ \ hh:mm">
                  <c:v>41170.595625000002</c:v>
                </c:pt>
                <c:pt idx="972" formatCode="mm/dd/yyyy\ \ \ hh:mm">
                  <c:v>41170.762291666666</c:v>
                </c:pt>
                <c:pt idx="973" formatCode="mm/dd/yyyy\ \ \ hh:mm">
                  <c:v>41170.92895833333</c:v>
                </c:pt>
                <c:pt idx="974" formatCode="mm/dd/yyyy\ \ \ hh:mm">
                  <c:v>41171.095625000002</c:v>
                </c:pt>
                <c:pt idx="975" formatCode="mm/dd/yyyy\ \ \ hh:mm">
                  <c:v>41171.262291666666</c:v>
                </c:pt>
                <c:pt idx="976" formatCode="mm/dd/yyyy\ \ \ hh:mm">
                  <c:v>41171.42895833333</c:v>
                </c:pt>
                <c:pt idx="977" formatCode="mm/dd/yyyy\ \ \ hh:mm">
                  <c:v>41171.595625000002</c:v>
                </c:pt>
                <c:pt idx="978" formatCode="mm/dd/yyyy\ \ \ hh:mm">
                  <c:v>41171.762291666666</c:v>
                </c:pt>
                <c:pt idx="979" formatCode="mm/dd/yyyy\ \ \ hh:mm">
                  <c:v>41171.92895833333</c:v>
                </c:pt>
                <c:pt idx="980" formatCode="mm/dd/yyyy\ \ \ hh:mm">
                  <c:v>41172.095625000002</c:v>
                </c:pt>
                <c:pt idx="981" formatCode="mm/dd/yyyy\ \ \ hh:mm">
                  <c:v>41172.262291666666</c:v>
                </c:pt>
                <c:pt idx="982" formatCode="mm/dd/yyyy\ \ \ hh:mm">
                  <c:v>41172.42895833333</c:v>
                </c:pt>
                <c:pt idx="983" formatCode="mm/dd/yyyy\ \ \ hh:mm">
                  <c:v>41172.595625000002</c:v>
                </c:pt>
                <c:pt idx="984" formatCode="mm/dd/yyyy\ \ \ hh:mm">
                  <c:v>41172.762291666666</c:v>
                </c:pt>
                <c:pt idx="985" formatCode="mm/dd/yyyy\ \ \ hh:mm">
                  <c:v>41172.92895833333</c:v>
                </c:pt>
                <c:pt idx="986" formatCode="mm/dd/yyyy\ \ \ hh:mm">
                  <c:v>41173.095625000002</c:v>
                </c:pt>
                <c:pt idx="987" formatCode="mm/dd/yyyy\ \ \ hh:mm">
                  <c:v>41173.262291666666</c:v>
                </c:pt>
                <c:pt idx="988" formatCode="mm/dd/yyyy\ \ \ hh:mm">
                  <c:v>41173.42895833333</c:v>
                </c:pt>
                <c:pt idx="989" formatCode="mm/dd/yyyy\ \ \ hh:mm">
                  <c:v>41173.595625000002</c:v>
                </c:pt>
                <c:pt idx="990" formatCode="mm/dd/yyyy\ \ \ hh:mm">
                  <c:v>41173.762291666666</c:v>
                </c:pt>
                <c:pt idx="991" formatCode="mm/dd/yyyy\ \ \ hh:mm">
                  <c:v>41173.92895833333</c:v>
                </c:pt>
                <c:pt idx="992" formatCode="mm/dd/yyyy\ \ \ hh:mm">
                  <c:v>41174.095625000002</c:v>
                </c:pt>
                <c:pt idx="993" formatCode="mm/dd/yyyy\ \ \ hh:mm">
                  <c:v>41174.262291666666</c:v>
                </c:pt>
                <c:pt idx="994" formatCode="mm/dd/yyyy\ \ \ hh:mm">
                  <c:v>41174.42895833333</c:v>
                </c:pt>
                <c:pt idx="995" formatCode="mm/dd/yyyy\ \ \ hh:mm">
                  <c:v>41174.595625000002</c:v>
                </c:pt>
                <c:pt idx="996" formatCode="mm/dd/yyyy\ \ \ hh:mm">
                  <c:v>41174.762291666666</c:v>
                </c:pt>
                <c:pt idx="997" formatCode="mm/dd/yyyy\ \ \ hh:mm">
                  <c:v>41174.92895833333</c:v>
                </c:pt>
                <c:pt idx="998" formatCode="mm/dd/yyyy\ \ \ hh:mm">
                  <c:v>41175.095625000002</c:v>
                </c:pt>
                <c:pt idx="999" formatCode="mm/dd/yyyy\ \ \ hh:mm">
                  <c:v>41175.262291666666</c:v>
                </c:pt>
                <c:pt idx="1000" formatCode="mm/dd/yyyy\ \ \ hh:mm">
                  <c:v>41175.42895833333</c:v>
                </c:pt>
                <c:pt idx="1001" formatCode="mm/dd/yyyy\ \ \ hh:mm">
                  <c:v>41175.595625000002</c:v>
                </c:pt>
                <c:pt idx="1002" formatCode="mm/dd/yyyy\ \ \ hh:mm">
                  <c:v>41175.762291666666</c:v>
                </c:pt>
                <c:pt idx="1003" formatCode="mm/dd/yyyy\ \ \ hh:mm">
                  <c:v>41175.92895833333</c:v>
                </c:pt>
                <c:pt idx="1004" formatCode="mm/dd/yyyy\ \ \ hh:mm">
                  <c:v>41176.095625000002</c:v>
                </c:pt>
                <c:pt idx="1005" formatCode="mm/dd/yyyy\ \ \ hh:mm">
                  <c:v>41176.262291666666</c:v>
                </c:pt>
                <c:pt idx="1006" formatCode="mm/dd/yyyy\ \ \ hh:mm">
                  <c:v>41176.42895833333</c:v>
                </c:pt>
                <c:pt idx="1007" formatCode="mm/dd/yyyy\ \ \ hh:mm">
                  <c:v>41176.595625000002</c:v>
                </c:pt>
                <c:pt idx="1008" formatCode="mm/dd/yyyy\ \ \ hh:mm">
                  <c:v>41176.762291666666</c:v>
                </c:pt>
                <c:pt idx="1009" formatCode="mm/dd/yyyy\ \ \ hh:mm">
                  <c:v>41176.92895833333</c:v>
                </c:pt>
                <c:pt idx="1010" formatCode="mm/dd/yyyy\ \ \ hh:mm">
                  <c:v>41177.095625000002</c:v>
                </c:pt>
                <c:pt idx="1011" formatCode="mm/dd/yyyy\ \ \ hh:mm">
                  <c:v>41177.262291666666</c:v>
                </c:pt>
                <c:pt idx="1012" formatCode="mm/dd/yyyy\ \ \ hh:mm">
                  <c:v>41177.42895833333</c:v>
                </c:pt>
                <c:pt idx="1013" formatCode="mm/dd/yyyy\ \ \ hh:mm">
                  <c:v>41177.595625000002</c:v>
                </c:pt>
                <c:pt idx="1014" formatCode="mm/dd/yyyy\ \ \ hh:mm">
                  <c:v>41177.762291666666</c:v>
                </c:pt>
                <c:pt idx="1015" formatCode="mm/dd/yyyy\ \ \ hh:mm">
                  <c:v>41177.92895833333</c:v>
                </c:pt>
                <c:pt idx="1016" formatCode="mm/dd/yyyy\ \ \ hh:mm">
                  <c:v>41178.095625000002</c:v>
                </c:pt>
                <c:pt idx="1017" formatCode="mm/dd/yyyy\ \ \ hh:mm">
                  <c:v>41178.262291666666</c:v>
                </c:pt>
                <c:pt idx="1018" formatCode="mm/dd/yyyy\ \ \ hh:mm">
                  <c:v>41178.42895833333</c:v>
                </c:pt>
                <c:pt idx="1019" formatCode="mm/dd/yyyy\ \ \ hh:mm">
                  <c:v>41178.595625000002</c:v>
                </c:pt>
                <c:pt idx="1020" formatCode="mm/dd/yyyy\ \ \ hh:mm">
                  <c:v>41178.762291666666</c:v>
                </c:pt>
                <c:pt idx="1021" formatCode="mm/dd/yyyy\ \ \ hh:mm">
                  <c:v>41178.92895833333</c:v>
                </c:pt>
                <c:pt idx="1022" formatCode="mm/dd/yyyy\ \ \ hh:mm">
                  <c:v>41179.095625000002</c:v>
                </c:pt>
                <c:pt idx="1023" formatCode="mm/dd/yyyy\ \ \ hh:mm">
                  <c:v>41179.262291666666</c:v>
                </c:pt>
                <c:pt idx="1024" formatCode="mm/dd/yyyy\ \ \ hh:mm">
                  <c:v>41179.42895833333</c:v>
                </c:pt>
                <c:pt idx="1025" formatCode="mm/dd/yyyy\ \ \ hh:mm">
                  <c:v>41179.595625000002</c:v>
                </c:pt>
                <c:pt idx="1026" formatCode="mm/dd/yyyy\ \ \ hh:mm">
                  <c:v>41179.762291666666</c:v>
                </c:pt>
                <c:pt idx="1027" formatCode="mm/dd/yyyy\ \ \ hh:mm">
                  <c:v>41179.92895833333</c:v>
                </c:pt>
                <c:pt idx="1028" formatCode="mm/dd/yyyy\ \ \ hh:mm">
                  <c:v>41180.095625000002</c:v>
                </c:pt>
                <c:pt idx="1029" formatCode="mm/dd/yyyy\ \ \ hh:mm">
                  <c:v>41180.262291666666</c:v>
                </c:pt>
                <c:pt idx="1030" formatCode="mm/dd/yyyy\ \ \ hh:mm">
                  <c:v>41180.42895833333</c:v>
                </c:pt>
                <c:pt idx="1031" formatCode="mm/dd/yyyy\ \ \ hh:mm">
                  <c:v>41180.595625000002</c:v>
                </c:pt>
                <c:pt idx="1032" formatCode="mm/dd/yyyy\ \ \ hh:mm">
                  <c:v>41180.762291666666</c:v>
                </c:pt>
                <c:pt idx="1033" formatCode="mm/dd/yyyy\ \ \ hh:mm">
                  <c:v>41180.92895833333</c:v>
                </c:pt>
                <c:pt idx="1034" formatCode="mm/dd/yyyy\ \ \ hh:mm">
                  <c:v>41181.095625000002</c:v>
                </c:pt>
                <c:pt idx="1035" formatCode="mm/dd/yyyy\ \ \ hh:mm">
                  <c:v>41181.262291666666</c:v>
                </c:pt>
                <c:pt idx="1036" formatCode="mm/dd/yyyy\ \ \ hh:mm">
                  <c:v>41181.42895833333</c:v>
                </c:pt>
                <c:pt idx="1037" formatCode="mm/dd/yyyy\ \ \ hh:mm">
                  <c:v>41181.595625000002</c:v>
                </c:pt>
                <c:pt idx="1038" formatCode="mm/dd/yyyy\ \ \ hh:mm">
                  <c:v>41181.762291666666</c:v>
                </c:pt>
                <c:pt idx="1039" formatCode="mm/dd/yyyy\ \ \ hh:mm">
                  <c:v>41181.92895833333</c:v>
                </c:pt>
                <c:pt idx="1040" formatCode="mm/dd/yyyy\ \ \ hh:mm">
                  <c:v>41182.095625000002</c:v>
                </c:pt>
                <c:pt idx="1041" formatCode="mm/dd/yyyy\ \ \ hh:mm">
                  <c:v>41182.262291666666</c:v>
                </c:pt>
                <c:pt idx="1042" formatCode="mm/dd/yyyy\ \ \ hh:mm">
                  <c:v>41182.42895833333</c:v>
                </c:pt>
                <c:pt idx="1043" formatCode="mm/dd/yyyy\ \ \ hh:mm">
                  <c:v>41182.595625000002</c:v>
                </c:pt>
                <c:pt idx="1044" formatCode="mm/dd/yyyy\ \ \ hh:mm">
                  <c:v>41182.762291666666</c:v>
                </c:pt>
                <c:pt idx="1045" formatCode="mm/dd/yyyy\ \ \ hh:mm">
                  <c:v>41182.92895833333</c:v>
                </c:pt>
                <c:pt idx="1046" formatCode="mm/dd/yyyy\ \ \ hh:mm">
                  <c:v>41183.095625000002</c:v>
                </c:pt>
                <c:pt idx="1047" formatCode="mm/dd/yyyy\ \ \ hh:mm">
                  <c:v>41183.262291666666</c:v>
                </c:pt>
                <c:pt idx="1048" formatCode="mm/dd/yyyy\ \ \ hh:mm">
                  <c:v>41183.42895833333</c:v>
                </c:pt>
                <c:pt idx="1049" formatCode="mm/dd/yyyy\ \ \ hh:mm">
                  <c:v>41183.595625000002</c:v>
                </c:pt>
                <c:pt idx="1050" formatCode="mm/dd/yyyy\ \ \ hh:mm">
                  <c:v>41183.762291666666</c:v>
                </c:pt>
                <c:pt idx="1051" formatCode="mm/dd/yyyy\ \ \ hh:mm">
                  <c:v>41183.92895833333</c:v>
                </c:pt>
                <c:pt idx="1052" formatCode="mm/dd/yyyy\ \ \ hh:mm">
                  <c:v>41184.095625000002</c:v>
                </c:pt>
                <c:pt idx="1053" formatCode="mm/dd/yyyy\ \ \ hh:mm">
                  <c:v>41184.262291666666</c:v>
                </c:pt>
                <c:pt idx="1054" formatCode="mm/dd/yyyy\ \ \ hh:mm">
                  <c:v>41184.42895833333</c:v>
                </c:pt>
                <c:pt idx="1055" formatCode="mm/dd/yyyy\ \ \ hh:mm">
                  <c:v>41184.595625000002</c:v>
                </c:pt>
                <c:pt idx="1056" formatCode="mm/dd/yyyy\ \ \ hh:mm">
                  <c:v>41184.71875</c:v>
                </c:pt>
                <c:pt idx="1057" formatCode="mm/dd/yyyy\ \ \ hh:mm">
                  <c:v>41184.75</c:v>
                </c:pt>
                <c:pt idx="1058" formatCode="mm/dd/yyyy\ \ \ hh:mm">
                  <c:v>41184.916666666664</c:v>
                </c:pt>
                <c:pt idx="1059" formatCode="mm/dd/yyyy\ \ \ hh:mm">
                  <c:v>41185.083333333336</c:v>
                </c:pt>
                <c:pt idx="1060" formatCode="mm/dd/yyyy\ \ \ hh:mm">
                  <c:v>41185.25</c:v>
                </c:pt>
                <c:pt idx="1061" formatCode="mm/dd/yyyy\ \ \ hh:mm">
                  <c:v>41185.416666666664</c:v>
                </c:pt>
                <c:pt idx="1062" formatCode="mm/dd/yyyy\ \ \ hh:mm">
                  <c:v>41185.583333333336</c:v>
                </c:pt>
                <c:pt idx="1063" formatCode="mm/dd/yyyy\ \ \ hh:mm">
                  <c:v>41185.75</c:v>
                </c:pt>
                <c:pt idx="1064" formatCode="mm/dd/yyyy\ \ \ hh:mm">
                  <c:v>41185.916666666664</c:v>
                </c:pt>
                <c:pt idx="1065" formatCode="mm/dd/yyyy\ \ \ hh:mm">
                  <c:v>41186.083333333336</c:v>
                </c:pt>
                <c:pt idx="1066" formatCode="mm/dd/yyyy\ \ \ hh:mm">
                  <c:v>41186.25</c:v>
                </c:pt>
                <c:pt idx="1067" formatCode="mm/dd/yyyy\ \ \ hh:mm">
                  <c:v>41186.416666666664</c:v>
                </c:pt>
                <c:pt idx="1068" formatCode="mm/dd/yyyy\ \ \ hh:mm">
                  <c:v>41186.583333333336</c:v>
                </c:pt>
                <c:pt idx="1069" formatCode="mm/dd/yyyy\ \ \ hh:mm">
                  <c:v>41186.75</c:v>
                </c:pt>
                <c:pt idx="1070" formatCode="mm/dd/yyyy\ \ \ hh:mm">
                  <c:v>41186.916666666664</c:v>
                </c:pt>
                <c:pt idx="1071" formatCode="mm/dd/yyyy\ \ \ hh:mm">
                  <c:v>41187.083333333336</c:v>
                </c:pt>
                <c:pt idx="1072" formatCode="mm/dd/yyyy\ \ \ hh:mm">
                  <c:v>41187.25</c:v>
                </c:pt>
                <c:pt idx="1073" formatCode="mm/dd/yyyy\ \ \ hh:mm">
                  <c:v>41187.416666666664</c:v>
                </c:pt>
                <c:pt idx="1074" formatCode="mm/dd/yyyy\ \ \ hh:mm">
                  <c:v>41187.583333333336</c:v>
                </c:pt>
                <c:pt idx="1075" formatCode="mm/dd/yyyy\ \ \ hh:mm">
                  <c:v>41187.75</c:v>
                </c:pt>
                <c:pt idx="1076" formatCode="mm/dd/yyyy\ \ \ hh:mm">
                  <c:v>41187.916666666664</c:v>
                </c:pt>
                <c:pt idx="1077" formatCode="mm/dd/yyyy\ \ \ hh:mm">
                  <c:v>41188.083333333336</c:v>
                </c:pt>
                <c:pt idx="1078" formatCode="mm/dd/yyyy\ \ \ hh:mm">
                  <c:v>41188.25</c:v>
                </c:pt>
                <c:pt idx="1079" formatCode="mm/dd/yyyy\ \ \ hh:mm">
                  <c:v>41188.416666666664</c:v>
                </c:pt>
                <c:pt idx="1080" formatCode="mm/dd/yyyy\ \ \ hh:mm">
                  <c:v>41188.583333333336</c:v>
                </c:pt>
                <c:pt idx="1081" formatCode="mm/dd/yyyy\ \ \ hh:mm">
                  <c:v>41188.75</c:v>
                </c:pt>
                <c:pt idx="1082" formatCode="mm/dd/yyyy\ \ \ hh:mm">
                  <c:v>41188.916666666664</c:v>
                </c:pt>
                <c:pt idx="1083" formatCode="mm/dd/yyyy\ \ \ hh:mm">
                  <c:v>41189.083333333336</c:v>
                </c:pt>
                <c:pt idx="1084" formatCode="mm/dd/yyyy\ \ \ hh:mm">
                  <c:v>41189.25</c:v>
                </c:pt>
                <c:pt idx="1085" formatCode="mm/dd/yyyy\ \ \ hh:mm">
                  <c:v>41189.416666666664</c:v>
                </c:pt>
                <c:pt idx="1086" formatCode="mm/dd/yyyy\ \ \ hh:mm">
                  <c:v>41189.583333333336</c:v>
                </c:pt>
                <c:pt idx="1087" formatCode="mm/dd/yyyy\ \ \ hh:mm">
                  <c:v>41189.75</c:v>
                </c:pt>
                <c:pt idx="1088" formatCode="mm/dd/yyyy\ \ \ hh:mm">
                  <c:v>41189.916666666664</c:v>
                </c:pt>
                <c:pt idx="1089" formatCode="mm/dd/yyyy\ \ \ hh:mm">
                  <c:v>41190.083333333336</c:v>
                </c:pt>
                <c:pt idx="1090" formatCode="mm/dd/yyyy\ \ \ hh:mm">
                  <c:v>41190.25</c:v>
                </c:pt>
                <c:pt idx="1091" formatCode="mm/dd/yyyy\ \ \ hh:mm">
                  <c:v>41190.416666666664</c:v>
                </c:pt>
                <c:pt idx="1092" formatCode="mm/dd/yyyy\ \ \ hh:mm">
                  <c:v>41190.583333333336</c:v>
                </c:pt>
                <c:pt idx="1093" formatCode="mm/dd/yyyy\ \ \ hh:mm">
                  <c:v>41190.75</c:v>
                </c:pt>
                <c:pt idx="1094" formatCode="mm/dd/yyyy\ \ \ hh:mm">
                  <c:v>41190.916666666664</c:v>
                </c:pt>
                <c:pt idx="1095" formatCode="mm/dd/yyyy\ \ \ hh:mm">
                  <c:v>41191.083333333336</c:v>
                </c:pt>
                <c:pt idx="1096" formatCode="mm/dd/yyyy\ \ \ hh:mm">
                  <c:v>41191.25</c:v>
                </c:pt>
                <c:pt idx="1097" formatCode="mm/dd/yyyy\ \ \ hh:mm">
                  <c:v>41191.416666666664</c:v>
                </c:pt>
                <c:pt idx="1098" formatCode="mm/dd/yyyy\ \ \ hh:mm">
                  <c:v>41191.583333333336</c:v>
                </c:pt>
                <c:pt idx="1099" formatCode="mm/dd/yyyy\ \ \ hh:mm">
                  <c:v>41191.75</c:v>
                </c:pt>
                <c:pt idx="1100" formatCode="mm/dd/yyyy\ \ \ hh:mm">
                  <c:v>41191.916666666664</c:v>
                </c:pt>
                <c:pt idx="1101" formatCode="mm/dd/yyyy\ \ \ hh:mm">
                  <c:v>41192.083333333336</c:v>
                </c:pt>
                <c:pt idx="1102" formatCode="mm/dd/yyyy\ \ \ hh:mm">
                  <c:v>41192.25</c:v>
                </c:pt>
                <c:pt idx="1103" formatCode="mm/dd/yyyy\ \ \ hh:mm">
                  <c:v>41192.416666666664</c:v>
                </c:pt>
                <c:pt idx="1104" formatCode="mm/dd/yyyy\ \ \ hh:mm">
                  <c:v>41192.583333333336</c:v>
                </c:pt>
                <c:pt idx="1105" formatCode="mm/dd/yyyy\ \ \ hh:mm">
                  <c:v>41192.75</c:v>
                </c:pt>
                <c:pt idx="1106" formatCode="mm/dd/yyyy\ \ \ hh:mm">
                  <c:v>41192.916666666664</c:v>
                </c:pt>
                <c:pt idx="1107" formatCode="mm/dd/yyyy\ \ \ hh:mm">
                  <c:v>41193.083333333336</c:v>
                </c:pt>
                <c:pt idx="1108" formatCode="mm/dd/yyyy\ \ \ hh:mm">
                  <c:v>41193.25</c:v>
                </c:pt>
                <c:pt idx="1109" formatCode="mm/dd/yyyy\ \ \ hh:mm">
                  <c:v>41193.416666666664</c:v>
                </c:pt>
                <c:pt idx="1110" formatCode="mm/dd/yyyy\ \ \ hh:mm">
                  <c:v>41193.583333333336</c:v>
                </c:pt>
                <c:pt idx="1111" formatCode="mm/dd/yyyy\ \ \ hh:mm">
                  <c:v>41193.75</c:v>
                </c:pt>
                <c:pt idx="1112" formatCode="mm/dd/yyyy\ \ \ hh:mm">
                  <c:v>41193.916666666664</c:v>
                </c:pt>
                <c:pt idx="1113" formatCode="mm/dd/yyyy\ \ \ hh:mm">
                  <c:v>41194.083333333336</c:v>
                </c:pt>
                <c:pt idx="1114" formatCode="mm/dd/yyyy\ \ \ hh:mm">
                  <c:v>41194.25</c:v>
                </c:pt>
                <c:pt idx="1115" formatCode="mm/dd/yyyy\ \ \ hh:mm">
                  <c:v>41194.416666666664</c:v>
                </c:pt>
                <c:pt idx="1116" formatCode="mm/dd/yyyy\ \ \ hh:mm">
                  <c:v>41194.583333333336</c:v>
                </c:pt>
                <c:pt idx="1117" formatCode="mm/dd/yyyy\ \ \ hh:mm">
                  <c:v>41194.75</c:v>
                </c:pt>
                <c:pt idx="1118" formatCode="mm/dd/yyyy\ \ \ hh:mm">
                  <c:v>41194.916666666664</c:v>
                </c:pt>
                <c:pt idx="1119" formatCode="mm/dd/yyyy\ \ \ hh:mm">
                  <c:v>41195.083333333336</c:v>
                </c:pt>
                <c:pt idx="1120" formatCode="mm/dd/yyyy\ \ \ hh:mm">
                  <c:v>41195.25</c:v>
                </c:pt>
                <c:pt idx="1121" formatCode="mm/dd/yyyy\ \ \ hh:mm">
                  <c:v>41195.416666666664</c:v>
                </c:pt>
                <c:pt idx="1122" formatCode="mm/dd/yyyy\ \ \ hh:mm">
                  <c:v>41195.583333333336</c:v>
                </c:pt>
                <c:pt idx="1123" formatCode="mm/dd/yyyy\ \ \ hh:mm">
                  <c:v>41195.75</c:v>
                </c:pt>
                <c:pt idx="1124" formatCode="mm/dd/yyyy\ \ \ hh:mm">
                  <c:v>41195.916666666664</c:v>
                </c:pt>
                <c:pt idx="1125" formatCode="mm/dd/yyyy\ \ \ hh:mm">
                  <c:v>41196.083333333336</c:v>
                </c:pt>
                <c:pt idx="1126" formatCode="mm/dd/yyyy\ \ \ hh:mm">
                  <c:v>41196.25</c:v>
                </c:pt>
                <c:pt idx="1127" formatCode="mm/dd/yyyy\ \ \ hh:mm">
                  <c:v>41196.416666666664</c:v>
                </c:pt>
                <c:pt idx="1128" formatCode="mm/dd/yyyy\ \ \ hh:mm">
                  <c:v>41196.583333333336</c:v>
                </c:pt>
                <c:pt idx="1129" formatCode="mm/dd/yyyy\ \ \ hh:mm">
                  <c:v>41196.75</c:v>
                </c:pt>
                <c:pt idx="1130" formatCode="mm/dd/yyyy\ \ \ hh:mm">
                  <c:v>41196.916666666664</c:v>
                </c:pt>
                <c:pt idx="1131" formatCode="mm/dd/yyyy\ \ \ hh:mm">
                  <c:v>41197.083333333336</c:v>
                </c:pt>
                <c:pt idx="1132" formatCode="mm/dd/yyyy\ \ \ hh:mm">
                  <c:v>41197.25</c:v>
                </c:pt>
                <c:pt idx="1133" formatCode="mm/dd/yyyy\ \ \ hh:mm">
                  <c:v>41197.416666666664</c:v>
                </c:pt>
                <c:pt idx="1134" formatCode="mm/dd/yyyy\ \ \ hh:mm">
                  <c:v>41197.583333333336</c:v>
                </c:pt>
                <c:pt idx="1135" formatCode="mm/dd/yyyy\ \ \ hh:mm">
                  <c:v>41197.75</c:v>
                </c:pt>
                <c:pt idx="1136" formatCode="mm/dd/yyyy\ \ \ hh:mm">
                  <c:v>41197.916666666664</c:v>
                </c:pt>
                <c:pt idx="1137" formatCode="mm/dd/yyyy\ \ \ hh:mm">
                  <c:v>41198.083333333336</c:v>
                </c:pt>
                <c:pt idx="1138" formatCode="mm/dd/yyyy\ \ \ hh:mm">
                  <c:v>41198.25</c:v>
                </c:pt>
                <c:pt idx="1139" formatCode="mm/dd/yyyy\ \ \ hh:mm">
                  <c:v>41198.416666666664</c:v>
                </c:pt>
                <c:pt idx="1140" formatCode="mm/dd/yyyy\ \ \ hh:mm">
                  <c:v>41198.583333333336</c:v>
                </c:pt>
                <c:pt idx="1141" formatCode="mm/dd/yyyy\ \ \ hh:mm">
                  <c:v>41198.75</c:v>
                </c:pt>
                <c:pt idx="1142" formatCode="mm/dd/yyyy\ \ \ hh:mm">
                  <c:v>41198.916666666664</c:v>
                </c:pt>
                <c:pt idx="1143" formatCode="mm/dd/yyyy\ \ \ hh:mm">
                  <c:v>41199.083333333336</c:v>
                </c:pt>
                <c:pt idx="1144" formatCode="mm/dd/yyyy\ \ \ hh:mm">
                  <c:v>41199.25</c:v>
                </c:pt>
                <c:pt idx="1145" formatCode="mm/dd/yyyy\ \ \ hh:mm">
                  <c:v>41199.416666666664</c:v>
                </c:pt>
                <c:pt idx="1146" formatCode="mm/dd/yyyy\ \ \ hh:mm">
                  <c:v>41199.583333333336</c:v>
                </c:pt>
                <c:pt idx="1147" formatCode="mm/dd/yyyy\ \ \ hh:mm">
                  <c:v>41199.75</c:v>
                </c:pt>
                <c:pt idx="1148" formatCode="mm/dd/yyyy\ \ \ hh:mm">
                  <c:v>41199.916666666664</c:v>
                </c:pt>
                <c:pt idx="1149" formatCode="mm/dd/yyyy\ \ \ hh:mm">
                  <c:v>41200.083333333336</c:v>
                </c:pt>
                <c:pt idx="1150" formatCode="mm/dd/yyyy\ \ \ hh:mm">
                  <c:v>41200.25</c:v>
                </c:pt>
                <c:pt idx="1151" formatCode="mm/dd/yyyy\ \ \ hh:mm">
                  <c:v>41200.416666666664</c:v>
                </c:pt>
                <c:pt idx="1152" formatCode="mm/dd/yyyy\ \ \ hh:mm">
                  <c:v>41200.583333333336</c:v>
                </c:pt>
                <c:pt idx="1153" formatCode="mm/dd/yyyy\ \ \ hh:mm">
                  <c:v>41200.75</c:v>
                </c:pt>
                <c:pt idx="1154" formatCode="mm/dd/yyyy\ \ \ hh:mm">
                  <c:v>41200.916666666664</c:v>
                </c:pt>
                <c:pt idx="1155" formatCode="mm/dd/yyyy\ \ \ hh:mm">
                  <c:v>41201.083333333336</c:v>
                </c:pt>
                <c:pt idx="1156" formatCode="mm/dd/yyyy\ \ \ hh:mm">
                  <c:v>41201.25</c:v>
                </c:pt>
                <c:pt idx="1157" formatCode="mm/dd/yyyy\ \ \ hh:mm">
                  <c:v>41201.416666666664</c:v>
                </c:pt>
                <c:pt idx="1158" formatCode="mm/dd/yyyy\ \ \ hh:mm">
                  <c:v>41201.583333333336</c:v>
                </c:pt>
                <c:pt idx="1159" formatCode="mm/dd/yyyy\ \ \ hh:mm">
                  <c:v>41201.75</c:v>
                </c:pt>
                <c:pt idx="1160" formatCode="mm/dd/yyyy\ \ \ hh:mm">
                  <c:v>41201.916666666664</c:v>
                </c:pt>
                <c:pt idx="1161" formatCode="mm/dd/yyyy\ \ \ hh:mm">
                  <c:v>41202.083333333336</c:v>
                </c:pt>
                <c:pt idx="1162" formatCode="mm/dd/yyyy\ \ \ hh:mm">
                  <c:v>41202.25</c:v>
                </c:pt>
                <c:pt idx="1163" formatCode="mm/dd/yyyy\ \ \ hh:mm">
                  <c:v>41202.416666666664</c:v>
                </c:pt>
                <c:pt idx="1164" formatCode="mm/dd/yyyy\ \ \ hh:mm">
                  <c:v>41202.583333333336</c:v>
                </c:pt>
                <c:pt idx="1165" formatCode="mm/dd/yyyy\ \ \ hh:mm">
                  <c:v>41202.75</c:v>
                </c:pt>
                <c:pt idx="1166" formatCode="mm/dd/yyyy\ \ \ hh:mm">
                  <c:v>41202.916666666664</c:v>
                </c:pt>
                <c:pt idx="1167" formatCode="mm/dd/yyyy\ \ \ hh:mm">
                  <c:v>41203.083333333336</c:v>
                </c:pt>
                <c:pt idx="1168" formatCode="mm/dd/yyyy\ \ \ hh:mm">
                  <c:v>41203.25</c:v>
                </c:pt>
                <c:pt idx="1169" formatCode="mm/dd/yyyy\ \ \ hh:mm">
                  <c:v>41203.416666666664</c:v>
                </c:pt>
                <c:pt idx="1170" formatCode="mm/dd/yyyy\ \ \ hh:mm">
                  <c:v>41203.583333333336</c:v>
                </c:pt>
                <c:pt idx="1171" formatCode="mm/dd/yyyy\ \ \ hh:mm">
                  <c:v>41203.75</c:v>
                </c:pt>
                <c:pt idx="1172" formatCode="mm/dd/yyyy\ \ \ hh:mm">
                  <c:v>41203.916666666664</c:v>
                </c:pt>
                <c:pt idx="1173" formatCode="mm/dd/yyyy\ \ \ hh:mm">
                  <c:v>41204.083333333336</c:v>
                </c:pt>
                <c:pt idx="1174" formatCode="mm/dd/yyyy\ \ \ hh:mm">
                  <c:v>41204.25</c:v>
                </c:pt>
                <c:pt idx="1175" formatCode="mm/dd/yyyy\ \ \ hh:mm">
                  <c:v>41204.416666666664</c:v>
                </c:pt>
                <c:pt idx="1176" formatCode="mm/dd/yyyy\ \ \ hh:mm">
                  <c:v>41204.583333333336</c:v>
                </c:pt>
                <c:pt idx="1177" formatCode="mm/dd/yyyy\ \ \ hh:mm">
                  <c:v>41204.75</c:v>
                </c:pt>
                <c:pt idx="1178" formatCode="mm/dd/yyyy\ \ \ hh:mm">
                  <c:v>41204.916666666664</c:v>
                </c:pt>
                <c:pt idx="1179" formatCode="mm/dd/yyyy\ \ \ hh:mm">
                  <c:v>41205.083333333336</c:v>
                </c:pt>
                <c:pt idx="1180" formatCode="mm/dd/yyyy\ \ \ hh:mm">
                  <c:v>41205.25</c:v>
                </c:pt>
                <c:pt idx="1181" formatCode="mm/dd/yyyy\ \ \ hh:mm">
                  <c:v>41205.416666666664</c:v>
                </c:pt>
                <c:pt idx="1182" formatCode="mm/dd/yyyy\ \ \ hh:mm">
                  <c:v>41205.583333333336</c:v>
                </c:pt>
                <c:pt idx="1183" formatCode="mm/dd/yyyy\ \ \ hh:mm">
                  <c:v>41205.75</c:v>
                </c:pt>
                <c:pt idx="1184" formatCode="mm/dd/yyyy\ \ \ hh:mm">
                  <c:v>41205.916666666664</c:v>
                </c:pt>
                <c:pt idx="1185" formatCode="mm/dd/yyyy\ \ \ hh:mm">
                  <c:v>41206.083333333336</c:v>
                </c:pt>
                <c:pt idx="1186" formatCode="mm/dd/yyyy\ \ \ hh:mm">
                  <c:v>41206.25</c:v>
                </c:pt>
                <c:pt idx="1187" formatCode="mm/dd/yyyy\ \ \ hh:mm">
                  <c:v>41206.416666666664</c:v>
                </c:pt>
                <c:pt idx="1188" formatCode="mm/dd/yyyy\ \ \ hh:mm">
                  <c:v>41206.583333333336</c:v>
                </c:pt>
                <c:pt idx="1189" formatCode="mm/dd/yyyy\ \ \ hh:mm">
                  <c:v>41206.75</c:v>
                </c:pt>
                <c:pt idx="1190" formatCode="mm/dd/yyyy\ \ \ hh:mm">
                  <c:v>41206.916666666664</c:v>
                </c:pt>
                <c:pt idx="1191" formatCode="mm/dd/yyyy\ \ \ hh:mm">
                  <c:v>41207.083333333336</c:v>
                </c:pt>
                <c:pt idx="1192" formatCode="mm/dd/yyyy\ \ \ hh:mm">
                  <c:v>41207.25</c:v>
                </c:pt>
                <c:pt idx="1193" formatCode="mm/dd/yyyy\ \ \ hh:mm">
                  <c:v>41207.416666666664</c:v>
                </c:pt>
                <c:pt idx="1194" formatCode="mm/dd/yyyy\ \ \ hh:mm">
                  <c:v>41207.583333333336</c:v>
                </c:pt>
                <c:pt idx="1195" formatCode="mm/dd/yyyy\ \ \ hh:mm">
                  <c:v>41207.75</c:v>
                </c:pt>
                <c:pt idx="1196" formatCode="mm/dd/yyyy\ \ \ hh:mm">
                  <c:v>41207.916666666664</c:v>
                </c:pt>
                <c:pt idx="1197" formatCode="mm/dd/yyyy\ \ \ hh:mm">
                  <c:v>41208.083333333336</c:v>
                </c:pt>
                <c:pt idx="1198" formatCode="mm/dd/yyyy\ \ \ hh:mm">
                  <c:v>41208.25</c:v>
                </c:pt>
                <c:pt idx="1199" formatCode="mm/dd/yyyy\ \ \ hh:mm">
                  <c:v>41208.416666666664</c:v>
                </c:pt>
                <c:pt idx="1200" formatCode="mm/dd/yyyy\ \ \ hh:mm">
                  <c:v>41208.583333333336</c:v>
                </c:pt>
                <c:pt idx="1201" formatCode="mm/dd/yyyy\ \ \ hh:mm">
                  <c:v>41208.75</c:v>
                </c:pt>
                <c:pt idx="1202" formatCode="mm/dd/yyyy\ \ \ hh:mm">
                  <c:v>41208.916666666664</c:v>
                </c:pt>
                <c:pt idx="1203" formatCode="mm/dd/yyyy\ \ \ hh:mm">
                  <c:v>41209.083333333336</c:v>
                </c:pt>
                <c:pt idx="1204" formatCode="mm/dd/yyyy\ \ \ hh:mm">
                  <c:v>41209.25</c:v>
                </c:pt>
                <c:pt idx="1205" formatCode="mm/dd/yyyy\ \ \ hh:mm">
                  <c:v>41209.416666666664</c:v>
                </c:pt>
                <c:pt idx="1206" formatCode="mm/dd/yyyy\ \ \ hh:mm">
                  <c:v>41209.583333333336</c:v>
                </c:pt>
                <c:pt idx="1207" formatCode="mm/dd/yyyy\ \ \ hh:mm">
                  <c:v>41209.75</c:v>
                </c:pt>
                <c:pt idx="1208" formatCode="mm/dd/yyyy\ \ \ hh:mm">
                  <c:v>41209.916666666664</c:v>
                </c:pt>
                <c:pt idx="1209" formatCode="mm/dd/yyyy\ \ \ hh:mm">
                  <c:v>41210.083333333336</c:v>
                </c:pt>
                <c:pt idx="1210" formatCode="mm/dd/yyyy\ \ \ hh:mm">
                  <c:v>41210.25</c:v>
                </c:pt>
                <c:pt idx="1211" formatCode="mm/dd/yyyy\ \ \ hh:mm">
                  <c:v>41210.416666666664</c:v>
                </c:pt>
                <c:pt idx="1212" formatCode="mm/dd/yyyy\ \ \ hh:mm">
                  <c:v>41210.583333333336</c:v>
                </c:pt>
                <c:pt idx="1213" formatCode="mm/dd/yyyy\ \ \ hh:mm">
                  <c:v>41210.75</c:v>
                </c:pt>
                <c:pt idx="1214" formatCode="mm/dd/yyyy\ \ \ hh:mm">
                  <c:v>41210.916666666664</c:v>
                </c:pt>
                <c:pt idx="1215" formatCode="mm/dd/yyyy\ \ \ hh:mm">
                  <c:v>41211.083333333336</c:v>
                </c:pt>
                <c:pt idx="1216" formatCode="mm/dd/yyyy\ \ \ hh:mm">
                  <c:v>41211.25</c:v>
                </c:pt>
                <c:pt idx="1217" formatCode="mm/dd/yyyy\ \ \ hh:mm">
                  <c:v>41211.416666666664</c:v>
                </c:pt>
                <c:pt idx="1218" formatCode="mm/dd/yyyy\ \ \ hh:mm">
                  <c:v>41211.583333333336</c:v>
                </c:pt>
                <c:pt idx="1219" formatCode="mm/dd/yyyy\ \ \ hh:mm">
                  <c:v>41211.75</c:v>
                </c:pt>
                <c:pt idx="1220" formatCode="mm/dd/yyyy\ \ \ hh:mm">
                  <c:v>41211.916666666664</c:v>
                </c:pt>
                <c:pt idx="1221" formatCode="mm/dd/yyyy\ \ \ hh:mm">
                  <c:v>41212.083333333336</c:v>
                </c:pt>
                <c:pt idx="1222" formatCode="mm/dd/yyyy\ \ \ hh:mm">
                  <c:v>41212.25</c:v>
                </c:pt>
                <c:pt idx="1223" formatCode="mm/dd/yyyy\ \ \ hh:mm">
                  <c:v>41212.416666666664</c:v>
                </c:pt>
                <c:pt idx="1224" formatCode="mm/dd/yyyy\ \ \ hh:mm">
                  <c:v>41212.583333333336</c:v>
                </c:pt>
                <c:pt idx="1225" formatCode="mm/dd/yyyy\ \ \ hh:mm">
                  <c:v>41212.75</c:v>
                </c:pt>
                <c:pt idx="1226" formatCode="mm/dd/yyyy\ \ \ hh:mm">
                  <c:v>41212.916666666664</c:v>
                </c:pt>
                <c:pt idx="1227" formatCode="mm/dd/yyyy\ \ \ hh:mm">
                  <c:v>41213.083333333336</c:v>
                </c:pt>
                <c:pt idx="1228" formatCode="mm/dd/yyyy\ \ \ hh:mm">
                  <c:v>41213.25</c:v>
                </c:pt>
                <c:pt idx="1229" formatCode="mm/dd/yyyy\ \ \ hh:mm">
                  <c:v>41213.416666666664</c:v>
                </c:pt>
                <c:pt idx="1230" formatCode="mm/dd/yyyy\ \ \ hh:mm">
                  <c:v>41213.583333333336</c:v>
                </c:pt>
                <c:pt idx="1231" formatCode="mm/dd/yyyy\ \ \ hh:mm">
                  <c:v>41213.75</c:v>
                </c:pt>
                <c:pt idx="1232" formatCode="mm/dd/yyyy\ \ \ hh:mm">
                  <c:v>41213.916666666664</c:v>
                </c:pt>
                <c:pt idx="1233" formatCode="mm/dd/yyyy\ \ \ hh:mm">
                  <c:v>41214.083333333336</c:v>
                </c:pt>
                <c:pt idx="1234" formatCode="mm/dd/yyyy\ \ \ hh:mm">
                  <c:v>41214.25</c:v>
                </c:pt>
                <c:pt idx="1235" formatCode="mm/dd/yyyy\ \ \ hh:mm">
                  <c:v>41214.416666666664</c:v>
                </c:pt>
                <c:pt idx="1236" formatCode="mm/dd/yyyy\ \ \ hh:mm">
                  <c:v>41214.583333333336</c:v>
                </c:pt>
                <c:pt idx="1237" formatCode="mm/dd/yyyy\ \ \ hh:mm">
                  <c:v>41214.75</c:v>
                </c:pt>
                <c:pt idx="1238" formatCode="mm/dd/yyyy\ \ \ hh:mm">
                  <c:v>41214.916666666664</c:v>
                </c:pt>
                <c:pt idx="1239" formatCode="mm/dd/yyyy\ \ \ hh:mm">
                  <c:v>41215.083333333336</c:v>
                </c:pt>
                <c:pt idx="1240" formatCode="mm/dd/yyyy\ \ \ hh:mm">
                  <c:v>41215.25</c:v>
                </c:pt>
                <c:pt idx="1241" formatCode="mm/dd/yyyy\ \ \ hh:mm">
                  <c:v>41215.416666666664</c:v>
                </c:pt>
                <c:pt idx="1242" formatCode="mm/dd/yyyy\ \ \ hh:mm">
                  <c:v>41215.583333333336</c:v>
                </c:pt>
                <c:pt idx="1243" formatCode="mm/dd/yyyy\ \ \ hh:mm">
                  <c:v>41215.75</c:v>
                </c:pt>
                <c:pt idx="1244" formatCode="mm/dd/yyyy\ \ \ hh:mm">
                  <c:v>41215.916666666664</c:v>
                </c:pt>
                <c:pt idx="1245" formatCode="mm/dd/yyyy\ \ \ hh:mm">
                  <c:v>41216.083333333336</c:v>
                </c:pt>
                <c:pt idx="1246" formatCode="mm/dd/yyyy\ \ \ hh:mm">
                  <c:v>41216.25</c:v>
                </c:pt>
                <c:pt idx="1247" formatCode="mm/dd/yyyy\ \ \ hh:mm">
                  <c:v>41216.416666666664</c:v>
                </c:pt>
                <c:pt idx="1248" formatCode="mm/dd/yyyy\ \ \ hh:mm">
                  <c:v>41216.583333333336</c:v>
                </c:pt>
                <c:pt idx="1249" formatCode="mm/dd/yyyy\ \ \ hh:mm">
                  <c:v>41216.75</c:v>
                </c:pt>
                <c:pt idx="1250" formatCode="mm/dd/yyyy\ \ \ hh:mm">
                  <c:v>41216.916666666664</c:v>
                </c:pt>
                <c:pt idx="1251" formatCode="mm/dd/yyyy\ \ \ hh:mm">
                  <c:v>41217.083333333336</c:v>
                </c:pt>
                <c:pt idx="1252" formatCode="mm/dd/yyyy\ \ \ hh:mm">
                  <c:v>41217.208333333336</c:v>
                </c:pt>
                <c:pt idx="1253" formatCode="mm/dd/yyyy\ \ \ hh:mm">
                  <c:v>41217.375</c:v>
                </c:pt>
                <c:pt idx="1254" formatCode="mm/dd/yyyy\ \ \ hh:mm">
                  <c:v>41217.541666666664</c:v>
                </c:pt>
                <c:pt idx="1255" formatCode="mm/dd/yyyy\ \ \ hh:mm">
                  <c:v>41217.708333333336</c:v>
                </c:pt>
                <c:pt idx="1256" formatCode="mm/dd/yyyy\ \ \ hh:mm">
                  <c:v>41217.875</c:v>
                </c:pt>
                <c:pt idx="1257" formatCode="mm/dd/yyyy\ \ \ hh:mm">
                  <c:v>41218.041666666664</c:v>
                </c:pt>
                <c:pt idx="1258" formatCode="mm/dd/yyyy\ \ \ hh:mm">
                  <c:v>41218.208333333336</c:v>
                </c:pt>
                <c:pt idx="1259" formatCode="mm/dd/yyyy\ \ \ hh:mm">
                  <c:v>41218.375</c:v>
                </c:pt>
                <c:pt idx="1260" formatCode="mm/dd/yyyy\ \ \ hh:mm">
                  <c:v>41218.541666666664</c:v>
                </c:pt>
                <c:pt idx="1261" formatCode="mm/dd/yyyy\ \ \ hh:mm">
                  <c:v>41218.708333333336</c:v>
                </c:pt>
                <c:pt idx="1262" formatCode="mm/dd/yyyy\ \ \ hh:mm">
                  <c:v>41218.875</c:v>
                </c:pt>
                <c:pt idx="1263" formatCode="mm/dd/yyyy\ \ \ hh:mm">
                  <c:v>41219.041666666664</c:v>
                </c:pt>
                <c:pt idx="1264" formatCode="mm/dd/yyyy\ \ \ hh:mm">
                  <c:v>41219.208333333336</c:v>
                </c:pt>
                <c:pt idx="1265" formatCode="mm/dd/yyyy\ \ \ hh:mm">
                  <c:v>41219.375</c:v>
                </c:pt>
                <c:pt idx="1266" formatCode="mm/dd/yyyy\ \ \ hh:mm">
                  <c:v>41219.541666666664</c:v>
                </c:pt>
                <c:pt idx="1267" formatCode="mm/dd/yyyy\ \ \ hh:mm">
                  <c:v>41219.708333333336</c:v>
                </c:pt>
                <c:pt idx="1268" formatCode="mm/dd/yyyy\ \ \ hh:mm">
                  <c:v>41219.875</c:v>
                </c:pt>
                <c:pt idx="1269" formatCode="mm/dd/yyyy\ \ \ hh:mm">
                  <c:v>41220.041666666664</c:v>
                </c:pt>
                <c:pt idx="1270" formatCode="mm/dd/yyyy\ \ \ hh:mm">
                  <c:v>41220.208333333336</c:v>
                </c:pt>
                <c:pt idx="1271" formatCode="mm/dd/yyyy\ \ \ hh:mm">
                  <c:v>41220.375</c:v>
                </c:pt>
                <c:pt idx="1272" formatCode="mm/dd/yyyy\ \ \ hh:mm">
                  <c:v>41220.541666666664</c:v>
                </c:pt>
                <c:pt idx="1273" formatCode="mm/dd/yyyy\ \ \ hh:mm">
                  <c:v>41220.708333333336</c:v>
                </c:pt>
                <c:pt idx="1274" formatCode="mm/dd/yyyy\ \ \ hh:mm">
                  <c:v>41220.875</c:v>
                </c:pt>
                <c:pt idx="1275" formatCode="mm/dd/yyyy\ \ \ hh:mm">
                  <c:v>41221.041666666664</c:v>
                </c:pt>
                <c:pt idx="1276" formatCode="mm/dd/yyyy\ \ \ hh:mm">
                  <c:v>41221.208333333336</c:v>
                </c:pt>
                <c:pt idx="1277" formatCode="mm/dd/yyyy\ \ \ hh:mm">
                  <c:v>41221.375</c:v>
                </c:pt>
                <c:pt idx="1278" formatCode="mm/dd/yyyy\ \ \ hh:mm">
                  <c:v>41221.541666666664</c:v>
                </c:pt>
                <c:pt idx="1279" formatCode="mm/dd/yyyy\ \ \ hh:mm">
                  <c:v>41221.708333333336</c:v>
                </c:pt>
                <c:pt idx="1280" formatCode="mm/dd/yyyy\ \ \ hh:mm">
                  <c:v>41221.875</c:v>
                </c:pt>
                <c:pt idx="1281" formatCode="mm/dd/yyyy\ \ \ hh:mm">
                  <c:v>41222.041666666664</c:v>
                </c:pt>
                <c:pt idx="1282" formatCode="mm/dd/yyyy\ \ \ hh:mm">
                  <c:v>41222.208333333336</c:v>
                </c:pt>
                <c:pt idx="1283" formatCode="mm/dd/yyyy\ \ \ hh:mm">
                  <c:v>41222.375</c:v>
                </c:pt>
                <c:pt idx="1284" formatCode="mm/dd/yyyy\ \ \ hh:mm">
                  <c:v>41222.541666666664</c:v>
                </c:pt>
                <c:pt idx="1285" formatCode="mm/dd/yyyy\ \ \ hh:mm">
                  <c:v>41222.708333333336</c:v>
                </c:pt>
                <c:pt idx="1286" formatCode="mm/dd/yyyy\ \ \ hh:mm">
                  <c:v>41222.875</c:v>
                </c:pt>
                <c:pt idx="1287" formatCode="mm/dd/yyyy\ \ \ hh:mm">
                  <c:v>41223.041666666664</c:v>
                </c:pt>
                <c:pt idx="1288" formatCode="mm/dd/yyyy\ \ \ hh:mm">
                  <c:v>41223.208333333336</c:v>
                </c:pt>
                <c:pt idx="1289" formatCode="mm/dd/yyyy\ \ \ hh:mm">
                  <c:v>41223.375</c:v>
                </c:pt>
                <c:pt idx="1290" formatCode="mm/dd/yyyy\ \ \ hh:mm">
                  <c:v>41223.541666666664</c:v>
                </c:pt>
                <c:pt idx="1291" formatCode="mm/dd/yyyy\ \ \ hh:mm">
                  <c:v>41223.708333333336</c:v>
                </c:pt>
                <c:pt idx="1292" formatCode="mm/dd/yyyy\ \ \ hh:mm">
                  <c:v>41223.875</c:v>
                </c:pt>
                <c:pt idx="1293" formatCode="mm/dd/yyyy\ \ \ hh:mm">
                  <c:v>41224.041666666664</c:v>
                </c:pt>
                <c:pt idx="1294" formatCode="mm/dd/yyyy\ \ \ hh:mm">
                  <c:v>41224.208333333336</c:v>
                </c:pt>
                <c:pt idx="1295" formatCode="mm/dd/yyyy\ \ \ hh:mm">
                  <c:v>41224.375</c:v>
                </c:pt>
                <c:pt idx="1296" formatCode="mm/dd/yyyy\ \ \ hh:mm">
                  <c:v>41224.541666666664</c:v>
                </c:pt>
                <c:pt idx="1297" formatCode="mm/dd/yyyy\ \ \ hh:mm">
                  <c:v>41224.708333333336</c:v>
                </c:pt>
                <c:pt idx="1298" formatCode="mm/dd/yyyy\ \ \ hh:mm">
                  <c:v>41224.875</c:v>
                </c:pt>
                <c:pt idx="1299" formatCode="mm/dd/yyyy\ \ \ hh:mm">
                  <c:v>41225.041666666664</c:v>
                </c:pt>
                <c:pt idx="1300" formatCode="mm/dd/yyyy\ \ \ hh:mm">
                  <c:v>41225.208333333336</c:v>
                </c:pt>
                <c:pt idx="1301" formatCode="mm/dd/yyyy\ \ \ hh:mm">
                  <c:v>41225.375</c:v>
                </c:pt>
                <c:pt idx="1302" formatCode="mm/dd/yyyy\ \ \ hh:mm">
                  <c:v>41225.541666666664</c:v>
                </c:pt>
                <c:pt idx="1303" formatCode="mm/dd/yyyy\ \ \ hh:mm">
                  <c:v>41225.708333333336</c:v>
                </c:pt>
                <c:pt idx="1304" formatCode="mm/dd/yyyy\ \ \ hh:mm">
                  <c:v>41225.875</c:v>
                </c:pt>
                <c:pt idx="1305" formatCode="mm/dd/yyyy\ \ \ hh:mm">
                  <c:v>41226.041666666664</c:v>
                </c:pt>
                <c:pt idx="1306" formatCode="mm/dd/yyyy\ \ \ hh:mm">
                  <c:v>41226.208333333336</c:v>
                </c:pt>
                <c:pt idx="1307" formatCode="mm/dd/yyyy\ \ \ hh:mm">
                  <c:v>41226.375</c:v>
                </c:pt>
                <c:pt idx="1308" formatCode="mm/dd/yyyy\ \ \ hh:mm">
                  <c:v>41226.541666666664</c:v>
                </c:pt>
                <c:pt idx="1309" formatCode="mm/dd/yyyy\ \ \ hh:mm">
                  <c:v>41226.708333333336</c:v>
                </c:pt>
                <c:pt idx="1310" formatCode="mm/dd/yyyy\ \ \ hh:mm">
                  <c:v>41226.875</c:v>
                </c:pt>
                <c:pt idx="1311" formatCode="mm/dd/yyyy\ \ \ hh:mm">
                  <c:v>41227.041666666664</c:v>
                </c:pt>
                <c:pt idx="1312" formatCode="mm/dd/yyyy\ \ \ hh:mm">
                  <c:v>41227.208333333336</c:v>
                </c:pt>
                <c:pt idx="1313" formatCode="mm/dd/yyyy\ \ \ hh:mm">
                  <c:v>41227.375</c:v>
                </c:pt>
                <c:pt idx="1314" formatCode="mm/dd/yyyy\ \ \ hh:mm">
                  <c:v>41227.541666666664</c:v>
                </c:pt>
                <c:pt idx="1315" formatCode="mm/dd/yyyy\ \ \ hh:mm">
                  <c:v>41227.708333333336</c:v>
                </c:pt>
                <c:pt idx="1316" formatCode="mm/dd/yyyy\ \ \ hh:mm">
                  <c:v>41227.875</c:v>
                </c:pt>
                <c:pt idx="1317" formatCode="mm/dd/yyyy\ \ \ hh:mm">
                  <c:v>41228.041666666664</c:v>
                </c:pt>
                <c:pt idx="1318" formatCode="mm/dd/yyyy\ \ \ hh:mm">
                  <c:v>41228.208333333336</c:v>
                </c:pt>
                <c:pt idx="1319" formatCode="mm/dd/yyyy\ \ \ hh:mm">
                  <c:v>41228.375</c:v>
                </c:pt>
                <c:pt idx="1320" formatCode="mm/dd/yyyy\ \ \ hh:mm">
                  <c:v>41228.541666666664</c:v>
                </c:pt>
                <c:pt idx="1321" formatCode="mm/dd/yyyy\ \ \ hh:mm">
                  <c:v>41228.708333333336</c:v>
                </c:pt>
                <c:pt idx="1322" formatCode="mm/dd/yyyy\ \ \ hh:mm">
                  <c:v>41228.875</c:v>
                </c:pt>
                <c:pt idx="1323" formatCode="mm/dd/yyyy\ \ \ hh:mm">
                  <c:v>41229.041666666664</c:v>
                </c:pt>
                <c:pt idx="1324" formatCode="mm/dd/yyyy\ \ \ hh:mm">
                  <c:v>41229.208333333336</c:v>
                </c:pt>
                <c:pt idx="1325" formatCode="mm/dd/yyyy\ \ \ hh:mm">
                  <c:v>41229.375</c:v>
                </c:pt>
                <c:pt idx="1326" formatCode="mm/dd/yyyy\ \ \ hh:mm">
                  <c:v>41229.541666666664</c:v>
                </c:pt>
                <c:pt idx="1327" formatCode="mm/dd/yyyy\ \ \ hh:mm">
                  <c:v>41229.708333333336</c:v>
                </c:pt>
                <c:pt idx="1328" formatCode="mm/dd/yyyy\ \ \ hh:mm">
                  <c:v>41229.875</c:v>
                </c:pt>
                <c:pt idx="1329" formatCode="mm/dd/yyyy\ \ \ hh:mm">
                  <c:v>41230.041666666664</c:v>
                </c:pt>
                <c:pt idx="1330" formatCode="mm/dd/yyyy\ \ \ hh:mm">
                  <c:v>41230.208333333336</c:v>
                </c:pt>
                <c:pt idx="1331" formatCode="mm/dd/yyyy\ \ \ hh:mm">
                  <c:v>41230.375</c:v>
                </c:pt>
                <c:pt idx="1332" formatCode="mm/dd/yyyy\ \ \ hh:mm">
                  <c:v>41230.541666666664</c:v>
                </c:pt>
                <c:pt idx="1333" formatCode="mm/dd/yyyy\ \ \ hh:mm">
                  <c:v>41230.708333333336</c:v>
                </c:pt>
                <c:pt idx="1334" formatCode="mm/dd/yyyy\ \ \ hh:mm">
                  <c:v>41230.875</c:v>
                </c:pt>
                <c:pt idx="1335" formatCode="mm/dd/yyyy\ \ \ hh:mm">
                  <c:v>41231.041666666664</c:v>
                </c:pt>
                <c:pt idx="1336" formatCode="mm/dd/yyyy\ \ \ hh:mm">
                  <c:v>41231.208333333336</c:v>
                </c:pt>
                <c:pt idx="1337" formatCode="mm/dd/yyyy\ \ \ hh:mm">
                  <c:v>41231.375</c:v>
                </c:pt>
                <c:pt idx="1338" formatCode="mm/dd/yyyy\ \ \ hh:mm">
                  <c:v>41231.541666666664</c:v>
                </c:pt>
                <c:pt idx="1339" formatCode="mm/dd/yyyy\ \ \ hh:mm">
                  <c:v>41231.708333333336</c:v>
                </c:pt>
                <c:pt idx="1340" formatCode="mm/dd/yyyy\ \ \ hh:mm">
                  <c:v>41231.875</c:v>
                </c:pt>
                <c:pt idx="1341" formatCode="mm/dd/yyyy\ \ \ hh:mm">
                  <c:v>41232.041666666664</c:v>
                </c:pt>
                <c:pt idx="1342" formatCode="mm/dd/yyyy\ \ \ hh:mm">
                  <c:v>41232.208333333336</c:v>
                </c:pt>
                <c:pt idx="1343" formatCode="mm/dd/yyyy\ \ \ hh:mm">
                  <c:v>41232.375</c:v>
                </c:pt>
                <c:pt idx="1344" formatCode="mm/dd/yyyy\ \ \ hh:mm">
                  <c:v>41232.541666666664</c:v>
                </c:pt>
                <c:pt idx="1345" formatCode="mm/dd/yyyy\ \ \ hh:mm">
                  <c:v>41232.708333333336</c:v>
                </c:pt>
                <c:pt idx="1346" formatCode="mm/dd/yyyy\ \ \ hh:mm">
                  <c:v>41232.875</c:v>
                </c:pt>
                <c:pt idx="1347" formatCode="mm/dd/yyyy\ \ \ hh:mm">
                  <c:v>41233.041666666664</c:v>
                </c:pt>
                <c:pt idx="1348" formatCode="mm/dd/yyyy\ \ \ hh:mm">
                  <c:v>41233.208333333336</c:v>
                </c:pt>
                <c:pt idx="1349" formatCode="mm/dd/yyyy\ \ \ hh:mm">
                  <c:v>41233.375</c:v>
                </c:pt>
                <c:pt idx="1350" formatCode="mm/dd/yyyy\ \ \ hh:mm">
                  <c:v>41233.541666666664</c:v>
                </c:pt>
                <c:pt idx="1351" formatCode="mm/dd/yyyy\ \ \ hh:mm">
                  <c:v>41233.708333333336</c:v>
                </c:pt>
                <c:pt idx="1352" formatCode="mm/dd/yyyy\ \ \ hh:mm">
                  <c:v>41233.875</c:v>
                </c:pt>
                <c:pt idx="1353" formatCode="mm/dd/yyyy\ \ \ hh:mm">
                  <c:v>41234.041666666664</c:v>
                </c:pt>
                <c:pt idx="1354" formatCode="mm/dd/yyyy\ \ \ hh:mm">
                  <c:v>41234.208333333336</c:v>
                </c:pt>
                <c:pt idx="1355" formatCode="mm/dd/yyyy\ \ \ hh:mm">
                  <c:v>41234.375</c:v>
                </c:pt>
                <c:pt idx="1356" formatCode="mm/dd/yyyy\ \ \ hh:mm">
                  <c:v>41234.541666666664</c:v>
                </c:pt>
                <c:pt idx="1357" formatCode="mm/dd/yyyy\ \ \ hh:mm">
                  <c:v>41234.708333333336</c:v>
                </c:pt>
                <c:pt idx="1358" formatCode="mm/dd/yyyy\ \ \ hh:mm">
                  <c:v>41234.875</c:v>
                </c:pt>
                <c:pt idx="1359" formatCode="mm/dd/yyyy\ \ \ hh:mm">
                  <c:v>41235.041666666664</c:v>
                </c:pt>
                <c:pt idx="1360" formatCode="mm/dd/yyyy\ \ \ hh:mm">
                  <c:v>41235.208333333336</c:v>
                </c:pt>
                <c:pt idx="1361" formatCode="mm/dd/yyyy\ \ \ hh:mm">
                  <c:v>41235.375</c:v>
                </c:pt>
                <c:pt idx="1362" formatCode="mm/dd/yyyy\ \ \ hh:mm">
                  <c:v>41235.541666666664</c:v>
                </c:pt>
                <c:pt idx="1363" formatCode="mm/dd/yyyy\ \ \ hh:mm">
                  <c:v>41235.708333333336</c:v>
                </c:pt>
                <c:pt idx="1364" formatCode="mm/dd/yyyy\ \ \ hh:mm">
                  <c:v>41235.875</c:v>
                </c:pt>
                <c:pt idx="1365" formatCode="mm/dd/yyyy\ \ \ hh:mm">
                  <c:v>41236.041666666664</c:v>
                </c:pt>
                <c:pt idx="1366" formatCode="mm/dd/yyyy\ \ \ hh:mm">
                  <c:v>41236.208333333336</c:v>
                </c:pt>
                <c:pt idx="1367" formatCode="mm/dd/yyyy\ \ \ hh:mm">
                  <c:v>41236.375</c:v>
                </c:pt>
                <c:pt idx="1368" formatCode="mm/dd/yyyy\ \ \ hh:mm">
                  <c:v>41236.541666666664</c:v>
                </c:pt>
                <c:pt idx="1369" formatCode="mm/dd/yyyy\ \ \ hh:mm">
                  <c:v>41236.708333333336</c:v>
                </c:pt>
                <c:pt idx="1370" formatCode="mm/dd/yyyy\ \ \ hh:mm">
                  <c:v>41236.875</c:v>
                </c:pt>
                <c:pt idx="1371" formatCode="mm/dd/yyyy\ \ \ hh:mm">
                  <c:v>41237.041666666664</c:v>
                </c:pt>
                <c:pt idx="1372" formatCode="mm/dd/yyyy\ \ \ hh:mm">
                  <c:v>41237.208333333336</c:v>
                </c:pt>
                <c:pt idx="1373" formatCode="mm/dd/yyyy\ \ \ hh:mm">
                  <c:v>41237.375</c:v>
                </c:pt>
                <c:pt idx="1374" formatCode="mm/dd/yyyy\ \ \ hh:mm">
                  <c:v>41237.541666666664</c:v>
                </c:pt>
                <c:pt idx="1375" formatCode="mm/dd/yyyy\ \ \ hh:mm">
                  <c:v>41237.708333333336</c:v>
                </c:pt>
                <c:pt idx="1376" formatCode="mm/dd/yyyy\ \ \ hh:mm">
                  <c:v>41237.875</c:v>
                </c:pt>
                <c:pt idx="1377" formatCode="mm/dd/yyyy\ \ \ hh:mm">
                  <c:v>41238.041666666664</c:v>
                </c:pt>
                <c:pt idx="1378" formatCode="mm/dd/yyyy\ \ \ hh:mm">
                  <c:v>41238.208333333336</c:v>
                </c:pt>
                <c:pt idx="1379" formatCode="mm/dd/yyyy\ \ \ hh:mm">
                  <c:v>41238.375</c:v>
                </c:pt>
                <c:pt idx="1380" formatCode="mm/dd/yyyy\ \ \ hh:mm">
                  <c:v>41238.541666666664</c:v>
                </c:pt>
                <c:pt idx="1381" formatCode="mm/dd/yyyy\ \ \ hh:mm">
                  <c:v>41238.708333333336</c:v>
                </c:pt>
                <c:pt idx="1382" formatCode="mm/dd/yyyy\ \ \ hh:mm">
                  <c:v>41238.875</c:v>
                </c:pt>
                <c:pt idx="1383" formatCode="mm/dd/yyyy\ \ \ hh:mm">
                  <c:v>41239.041666666664</c:v>
                </c:pt>
                <c:pt idx="1384" formatCode="mm/dd/yyyy\ \ \ hh:mm">
                  <c:v>41239.208333333336</c:v>
                </c:pt>
                <c:pt idx="1385" formatCode="mm/dd/yyyy\ \ \ hh:mm">
                  <c:v>41239.375</c:v>
                </c:pt>
                <c:pt idx="1386" formatCode="mm/dd/yyyy\ \ \ hh:mm">
                  <c:v>41239.541666666664</c:v>
                </c:pt>
                <c:pt idx="1387" formatCode="mm/dd/yyyy\ \ \ hh:mm">
                  <c:v>41239.708333333336</c:v>
                </c:pt>
                <c:pt idx="1388" formatCode="mm/dd/yyyy\ \ \ hh:mm">
                  <c:v>41239.875</c:v>
                </c:pt>
                <c:pt idx="1389" formatCode="mm/dd/yyyy\ \ \ hh:mm">
                  <c:v>41240.041666666664</c:v>
                </c:pt>
                <c:pt idx="1390" formatCode="mm/dd/yyyy\ \ \ hh:mm">
                  <c:v>41240.208333333336</c:v>
                </c:pt>
                <c:pt idx="1391" formatCode="mm/dd/yyyy\ \ \ hh:mm">
                  <c:v>41240.375</c:v>
                </c:pt>
                <c:pt idx="1392" formatCode="mm/dd/yyyy\ \ \ hh:mm">
                  <c:v>41240.541666666664</c:v>
                </c:pt>
                <c:pt idx="1393" formatCode="mm/dd/yyyy\ \ \ hh:mm">
                  <c:v>41240.708333333336</c:v>
                </c:pt>
                <c:pt idx="1394" formatCode="mm/dd/yyyy\ \ \ hh:mm">
                  <c:v>41240.875</c:v>
                </c:pt>
                <c:pt idx="1395" formatCode="mm/dd/yyyy\ \ \ hh:mm">
                  <c:v>41241.041666666664</c:v>
                </c:pt>
                <c:pt idx="1396" formatCode="mm/dd/yyyy\ \ \ hh:mm">
                  <c:v>41241.208333333336</c:v>
                </c:pt>
                <c:pt idx="1397" formatCode="mm/dd/yyyy\ \ \ hh:mm">
                  <c:v>41241.375</c:v>
                </c:pt>
                <c:pt idx="1398" formatCode="mm/dd/yyyy\ \ \ hh:mm">
                  <c:v>41241.541666666664</c:v>
                </c:pt>
                <c:pt idx="1399" formatCode="mm/dd/yyyy\ \ \ hh:mm">
                  <c:v>41241.708333333336</c:v>
                </c:pt>
                <c:pt idx="1400" formatCode="mm/dd/yyyy\ \ \ hh:mm">
                  <c:v>41241.875</c:v>
                </c:pt>
                <c:pt idx="1401" formatCode="mm/dd/yyyy\ \ \ hh:mm">
                  <c:v>41242.041666666664</c:v>
                </c:pt>
                <c:pt idx="1402" formatCode="mm/dd/yyyy\ \ \ hh:mm">
                  <c:v>41242.208333333336</c:v>
                </c:pt>
                <c:pt idx="1403" formatCode="mm/dd/yyyy\ \ \ hh:mm">
                  <c:v>41242.375</c:v>
                </c:pt>
                <c:pt idx="1404" formatCode="mm/dd/yyyy\ \ \ hh:mm">
                  <c:v>41242.541666666664</c:v>
                </c:pt>
                <c:pt idx="1405" formatCode="mm/dd/yyyy\ \ \ hh:mm">
                  <c:v>41242.708333333336</c:v>
                </c:pt>
                <c:pt idx="1406" formatCode="mm/dd/yyyy\ \ \ hh:mm">
                  <c:v>41242.875</c:v>
                </c:pt>
                <c:pt idx="1407" formatCode="mm/dd/yyyy\ \ \ hh:mm">
                  <c:v>41243.041666666664</c:v>
                </c:pt>
                <c:pt idx="1408" formatCode="mm/dd/yyyy\ \ \ hh:mm">
                  <c:v>41243.208333333336</c:v>
                </c:pt>
                <c:pt idx="1409" formatCode="mm/dd/yyyy\ \ \ hh:mm">
                  <c:v>41243.375</c:v>
                </c:pt>
                <c:pt idx="1410" formatCode="mm/dd/yyyy\ \ \ hh:mm">
                  <c:v>41243.541666666664</c:v>
                </c:pt>
                <c:pt idx="1411" formatCode="mm/dd/yyyy\ \ \ hh:mm">
                  <c:v>41243.708333333336</c:v>
                </c:pt>
                <c:pt idx="1412" formatCode="mm/dd/yyyy\ \ \ hh:mm">
                  <c:v>41243.875</c:v>
                </c:pt>
                <c:pt idx="1413" formatCode="mm/dd/yyyy\ \ \ hh:mm">
                  <c:v>41244.041666666664</c:v>
                </c:pt>
                <c:pt idx="1414" formatCode="mm/dd/yyyy\ \ \ hh:mm">
                  <c:v>41244.208333333336</c:v>
                </c:pt>
                <c:pt idx="1415" formatCode="mm/dd/yyyy\ \ \ hh:mm">
                  <c:v>41244.375</c:v>
                </c:pt>
                <c:pt idx="1416" formatCode="mm/dd/yyyy\ \ \ hh:mm">
                  <c:v>41244.541666666664</c:v>
                </c:pt>
                <c:pt idx="1417" formatCode="mm/dd/yyyy\ \ \ hh:mm">
                  <c:v>41244.708333333336</c:v>
                </c:pt>
                <c:pt idx="1418" formatCode="mm/dd/yyyy\ \ \ hh:mm">
                  <c:v>41244.875</c:v>
                </c:pt>
                <c:pt idx="1419" formatCode="mm/dd/yyyy\ \ \ hh:mm">
                  <c:v>41245.041666666664</c:v>
                </c:pt>
                <c:pt idx="1420" formatCode="mm/dd/yyyy\ \ \ hh:mm">
                  <c:v>41245.208333333336</c:v>
                </c:pt>
                <c:pt idx="1421" formatCode="mm/dd/yyyy\ \ \ hh:mm">
                  <c:v>41245.375</c:v>
                </c:pt>
                <c:pt idx="1422" formatCode="mm/dd/yyyy\ \ \ hh:mm">
                  <c:v>41245.541666666664</c:v>
                </c:pt>
                <c:pt idx="1423" formatCode="mm/dd/yyyy\ \ \ hh:mm">
                  <c:v>41245.708333333336</c:v>
                </c:pt>
                <c:pt idx="1424" formatCode="mm/dd/yyyy\ \ \ hh:mm">
                  <c:v>41245.875</c:v>
                </c:pt>
                <c:pt idx="1425" formatCode="mm/dd/yyyy\ \ \ hh:mm">
                  <c:v>41246.041666666664</c:v>
                </c:pt>
                <c:pt idx="1426" formatCode="mm/dd/yyyy\ \ \ hh:mm">
                  <c:v>41246.208333333336</c:v>
                </c:pt>
                <c:pt idx="1427" formatCode="mm/dd/yyyy\ \ \ hh:mm">
                  <c:v>41246.375</c:v>
                </c:pt>
                <c:pt idx="1428" formatCode="mm/dd/yyyy\ \ \ hh:mm">
                  <c:v>41246.541666666664</c:v>
                </c:pt>
                <c:pt idx="1429" formatCode="mm/dd/yyyy\ \ \ hh:mm">
                  <c:v>41246.708333333336</c:v>
                </c:pt>
                <c:pt idx="1430" formatCode="mm/dd/yyyy\ \ \ hh:mm">
                  <c:v>41246.875</c:v>
                </c:pt>
                <c:pt idx="1431" formatCode="mm/dd/yyyy\ \ \ hh:mm">
                  <c:v>41247.041666666664</c:v>
                </c:pt>
                <c:pt idx="1432" formatCode="mm/dd/yyyy\ \ \ hh:mm">
                  <c:v>41247.208333333336</c:v>
                </c:pt>
                <c:pt idx="1433" formatCode="mm/dd/yyyy\ \ \ hh:mm">
                  <c:v>41247.375</c:v>
                </c:pt>
                <c:pt idx="1434" formatCode="mm/dd/yyyy\ \ \ hh:mm">
                  <c:v>41247.375</c:v>
                </c:pt>
                <c:pt idx="1435" formatCode="mm/dd/yyyy\ \ \ hh:mm">
                  <c:v>41247.5</c:v>
                </c:pt>
                <c:pt idx="1436" formatCode="mm/dd/yyyy\ \ \ hh:mm">
                  <c:v>41247.833333333336</c:v>
                </c:pt>
                <c:pt idx="1437" formatCode="mm/dd/yyyy\ \ \ hh:mm">
                  <c:v>41248.166666666664</c:v>
                </c:pt>
                <c:pt idx="1438" formatCode="mm/dd/yyyy\ \ \ hh:mm">
                  <c:v>41248.5</c:v>
                </c:pt>
                <c:pt idx="1439" formatCode="mm/dd/yyyy\ \ \ hh:mm">
                  <c:v>41248.833333333336</c:v>
                </c:pt>
                <c:pt idx="1440" formatCode="mm/dd/yyyy\ \ \ hh:mm">
                  <c:v>41249.166666666664</c:v>
                </c:pt>
                <c:pt idx="1441" formatCode="mm/dd/yyyy\ \ \ hh:mm">
                  <c:v>41249.5</c:v>
                </c:pt>
                <c:pt idx="1442" formatCode="mm/dd/yyyy\ \ \ hh:mm">
                  <c:v>41249.833333333336</c:v>
                </c:pt>
                <c:pt idx="1443" formatCode="mm/dd/yyyy\ \ \ hh:mm">
                  <c:v>41250.166666666664</c:v>
                </c:pt>
                <c:pt idx="1444" formatCode="mm/dd/yyyy\ \ \ hh:mm">
                  <c:v>41250.5</c:v>
                </c:pt>
                <c:pt idx="1445" formatCode="mm/dd/yyyy\ \ \ hh:mm">
                  <c:v>41250.833333333336</c:v>
                </c:pt>
                <c:pt idx="1446" formatCode="mm/dd/yyyy\ \ \ hh:mm">
                  <c:v>41251.166666666664</c:v>
                </c:pt>
                <c:pt idx="1447" formatCode="mm/dd/yyyy\ \ \ hh:mm">
                  <c:v>41251.5</c:v>
                </c:pt>
                <c:pt idx="1448" formatCode="mm/dd/yyyy\ \ \ hh:mm">
                  <c:v>41251.833333333336</c:v>
                </c:pt>
                <c:pt idx="1449" formatCode="mm/dd/yyyy\ \ \ hh:mm">
                  <c:v>41252.166666666664</c:v>
                </c:pt>
                <c:pt idx="1450" formatCode="mm/dd/yyyy\ \ \ hh:mm">
                  <c:v>41252.5</c:v>
                </c:pt>
                <c:pt idx="1451" formatCode="mm/dd/yyyy\ \ \ hh:mm">
                  <c:v>41252.833333333336</c:v>
                </c:pt>
                <c:pt idx="1452" formatCode="mm/dd/yyyy\ \ \ hh:mm">
                  <c:v>41253.166666666664</c:v>
                </c:pt>
                <c:pt idx="1453" formatCode="mm/dd/yyyy\ \ \ hh:mm">
                  <c:v>41253.5</c:v>
                </c:pt>
                <c:pt idx="1454" formatCode="mm/dd/yyyy\ \ \ hh:mm">
                  <c:v>41253.833333333336</c:v>
                </c:pt>
                <c:pt idx="1455" formatCode="mm/dd/yyyy\ \ \ hh:mm">
                  <c:v>41254.166666666664</c:v>
                </c:pt>
                <c:pt idx="1456" formatCode="mm/dd/yyyy\ \ \ hh:mm">
                  <c:v>41254.5</c:v>
                </c:pt>
                <c:pt idx="1457" formatCode="mm/dd/yyyy\ \ \ hh:mm">
                  <c:v>41254.833333333336</c:v>
                </c:pt>
                <c:pt idx="1458" formatCode="mm/dd/yyyy\ \ \ hh:mm">
                  <c:v>41255.166666666664</c:v>
                </c:pt>
                <c:pt idx="1459" formatCode="mm/dd/yyyy\ \ \ hh:mm">
                  <c:v>41255.5</c:v>
                </c:pt>
                <c:pt idx="1460" formatCode="mm/dd/yyyy\ \ \ hh:mm">
                  <c:v>41255.833333333336</c:v>
                </c:pt>
                <c:pt idx="1461" formatCode="mm/dd/yyyy\ \ \ hh:mm">
                  <c:v>41256.166666666664</c:v>
                </c:pt>
                <c:pt idx="1462" formatCode="mm/dd/yyyy\ \ \ hh:mm">
                  <c:v>41256.5</c:v>
                </c:pt>
                <c:pt idx="1463" formatCode="mm/dd/yyyy\ \ \ hh:mm">
                  <c:v>41256.833333333336</c:v>
                </c:pt>
                <c:pt idx="1464" formatCode="mm/dd/yyyy\ \ \ hh:mm">
                  <c:v>41257.166666666664</c:v>
                </c:pt>
                <c:pt idx="1465" formatCode="mm/dd/yyyy\ \ \ hh:mm">
                  <c:v>41257.5</c:v>
                </c:pt>
                <c:pt idx="1466" formatCode="mm/dd/yyyy\ \ \ hh:mm">
                  <c:v>41257.833333333336</c:v>
                </c:pt>
                <c:pt idx="1467" formatCode="mm/dd/yyyy\ \ \ hh:mm">
                  <c:v>41258.166666666664</c:v>
                </c:pt>
                <c:pt idx="1468" formatCode="mm/dd/yyyy\ \ \ hh:mm">
                  <c:v>41258.5</c:v>
                </c:pt>
                <c:pt idx="1469" formatCode="mm/dd/yyyy\ \ \ hh:mm">
                  <c:v>41258.833333333336</c:v>
                </c:pt>
                <c:pt idx="1470" formatCode="mm/dd/yyyy\ \ \ hh:mm">
                  <c:v>41259.166666666664</c:v>
                </c:pt>
                <c:pt idx="1471" formatCode="mm/dd/yyyy\ \ \ hh:mm">
                  <c:v>41259.5</c:v>
                </c:pt>
                <c:pt idx="1472" formatCode="mm/dd/yyyy\ \ \ hh:mm">
                  <c:v>41259.833333333336</c:v>
                </c:pt>
                <c:pt idx="1473" formatCode="mm/dd/yyyy\ \ \ hh:mm">
                  <c:v>41260.166666666664</c:v>
                </c:pt>
                <c:pt idx="1474" formatCode="mm/dd/yyyy\ \ \ hh:mm">
                  <c:v>41260.5</c:v>
                </c:pt>
                <c:pt idx="1475" formatCode="mm/dd/yyyy\ \ \ hh:mm">
                  <c:v>41260.833333333336</c:v>
                </c:pt>
                <c:pt idx="1476" formatCode="mm/dd/yyyy\ \ \ hh:mm">
                  <c:v>41261.166666666664</c:v>
                </c:pt>
                <c:pt idx="1477" formatCode="mm/dd/yyyy\ \ \ hh:mm">
                  <c:v>41261.5</c:v>
                </c:pt>
                <c:pt idx="1478" formatCode="mm/dd/yyyy\ \ \ hh:mm">
                  <c:v>41261.833333333336</c:v>
                </c:pt>
                <c:pt idx="1479" formatCode="mm/dd/yyyy\ \ \ hh:mm">
                  <c:v>41262.166666666664</c:v>
                </c:pt>
                <c:pt idx="1480" formatCode="mm/dd/yyyy\ \ \ hh:mm">
                  <c:v>41262.5</c:v>
                </c:pt>
                <c:pt idx="1481" formatCode="mm/dd/yyyy\ \ \ hh:mm">
                  <c:v>41262.833333333336</c:v>
                </c:pt>
                <c:pt idx="1482" formatCode="mm/dd/yyyy\ \ \ hh:mm">
                  <c:v>41263.166666666664</c:v>
                </c:pt>
                <c:pt idx="1483" formatCode="mm/dd/yyyy\ \ \ hh:mm">
                  <c:v>41263.5</c:v>
                </c:pt>
                <c:pt idx="1484" formatCode="mm/dd/yyyy\ \ \ hh:mm">
                  <c:v>41263.833333333336</c:v>
                </c:pt>
                <c:pt idx="1485" formatCode="mm/dd/yyyy\ \ \ hh:mm">
                  <c:v>41264.166666666664</c:v>
                </c:pt>
                <c:pt idx="1486" formatCode="mm/dd/yyyy\ \ \ hh:mm">
                  <c:v>41264.5</c:v>
                </c:pt>
                <c:pt idx="1487" formatCode="mm/dd/yyyy\ \ \ hh:mm">
                  <c:v>41264.833333333336</c:v>
                </c:pt>
                <c:pt idx="1488" formatCode="mm/dd/yyyy\ \ \ hh:mm">
                  <c:v>41265.166666666664</c:v>
                </c:pt>
                <c:pt idx="1489" formatCode="mm/dd/yyyy\ \ \ hh:mm">
                  <c:v>41265.5</c:v>
                </c:pt>
                <c:pt idx="1490" formatCode="mm/dd/yyyy\ \ \ hh:mm">
                  <c:v>41265.833333333336</c:v>
                </c:pt>
                <c:pt idx="1491" formatCode="mm/dd/yyyy\ \ \ hh:mm">
                  <c:v>41266.166666666664</c:v>
                </c:pt>
                <c:pt idx="1492" formatCode="mm/dd/yyyy\ \ \ hh:mm">
                  <c:v>41266.5</c:v>
                </c:pt>
                <c:pt idx="1493" formatCode="mm/dd/yyyy\ \ \ hh:mm">
                  <c:v>41266.833333333336</c:v>
                </c:pt>
                <c:pt idx="1494" formatCode="mm/dd/yyyy\ \ \ hh:mm">
                  <c:v>41267.166666666664</c:v>
                </c:pt>
                <c:pt idx="1495" formatCode="mm/dd/yyyy\ \ \ hh:mm">
                  <c:v>41267.5</c:v>
                </c:pt>
                <c:pt idx="1496" formatCode="mm/dd/yyyy\ \ \ hh:mm">
                  <c:v>41267.833333333336</c:v>
                </c:pt>
                <c:pt idx="1497" formatCode="mm/dd/yyyy\ \ \ hh:mm">
                  <c:v>41268.166666666664</c:v>
                </c:pt>
                <c:pt idx="1498" formatCode="mm/dd/yyyy\ \ \ hh:mm">
                  <c:v>41268.5</c:v>
                </c:pt>
                <c:pt idx="1499" formatCode="mm/dd/yyyy\ \ \ hh:mm">
                  <c:v>41268.833333333336</c:v>
                </c:pt>
                <c:pt idx="1500" formatCode="mm/dd/yyyy\ \ \ hh:mm">
                  <c:v>41269.166666666664</c:v>
                </c:pt>
                <c:pt idx="1501" formatCode="mm/dd/yyyy\ \ \ hh:mm">
                  <c:v>41269.5</c:v>
                </c:pt>
                <c:pt idx="1502" formatCode="mm/dd/yyyy\ \ \ hh:mm">
                  <c:v>41269.833333333336</c:v>
                </c:pt>
                <c:pt idx="1503" formatCode="mm/dd/yyyy\ \ \ hh:mm">
                  <c:v>41270.166666666664</c:v>
                </c:pt>
                <c:pt idx="1504" formatCode="mm/dd/yyyy\ \ \ hh:mm">
                  <c:v>41270.5</c:v>
                </c:pt>
                <c:pt idx="1505" formatCode="mm/dd/yyyy\ \ \ hh:mm">
                  <c:v>41270.833333333336</c:v>
                </c:pt>
                <c:pt idx="1506" formatCode="mm/dd/yyyy\ \ \ hh:mm">
                  <c:v>41271.166666666664</c:v>
                </c:pt>
                <c:pt idx="1507" formatCode="mm/dd/yyyy\ \ \ hh:mm">
                  <c:v>41271.5</c:v>
                </c:pt>
                <c:pt idx="1508" formatCode="mm/dd/yyyy\ \ \ hh:mm">
                  <c:v>41271.833333333336</c:v>
                </c:pt>
                <c:pt idx="1509" formatCode="mm/dd/yyyy\ \ \ hh:mm">
                  <c:v>41272.166666666664</c:v>
                </c:pt>
                <c:pt idx="1510" formatCode="mm/dd/yyyy\ \ \ hh:mm">
                  <c:v>41272.5</c:v>
                </c:pt>
                <c:pt idx="1511" formatCode="mm/dd/yyyy\ \ \ hh:mm">
                  <c:v>41272.833333333336</c:v>
                </c:pt>
                <c:pt idx="1512" formatCode="mm/dd/yyyy\ \ \ hh:mm">
                  <c:v>41273.166666666664</c:v>
                </c:pt>
                <c:pt idx="1513" formatCode="mm/dd/yyyy\ \ \ hh:mm">
                  <c:v>41273.5</c:v>
                </c:pt>
                <c:pt idx="1514" formatCode="mm/dd/yyyy\ \ \ hh:mm">
                  <c:v>41273.833333333336</c:v>
                </c:pt>
                <c:pt idx="1515" formatCode="mm/dd/yyyy\ \ \ hh:mm">
                  <c:v>41274.166666666664</c:v>
                </c:pt>
                <c:pt idx="1516" formatCode="mm/dd/yyyy\ \ \ hh:mm">
                  <c:v>41274.5</c:v>
                </c:pt>
                <c:pt idx="1517" formatCode="mm/dd/yyyy\ \ \ hh:mm">
                  <c:v>41274.833333333336</c:v>
                </c:pt>
                <c:pt idx="1518" formatCode="mm/dd/yyyy\ \ \ hh:mm">
                  <c:v>41275.166666666664</c:v>
                </c:pt>
                <c:pt idx="1519" formatCode="mm/dd/yyyy\ \ \ hh:mm">
                  <c:v>41275.5</c:v>
                </c:pt>
                <c:pt idx="1520" formatCode="mm/dd/yyyy\ \ \ hh:mm">
                  <c:v>41275.833333333336</c:v>
                </c:pt>
                <c:pt idx="1521" formatCode="mm/dd/yyyy\ \ \ hh:mm">
                  <c:v>41276.166666666664</c:v>
                </c:pt>
                <c:pt idx="1522" formatCode="mm/dd/yyyy\ \ \ hh:mm">
                  <c:v>41276.5</c:v>
                </c:pt>
                <c:pt idx="1523" formatCode="mm/dd/yyyy\ \ \ hh:mm">
                  <c:v>41276.833333333336</c:v>
                </c:pt>
                <c:pt idx="1524" formatCode="mm/dd/yyyy\ \ \ hh:mm">
                  <c:v>41277.166666666664</c:v>
                </c:pt>
                <c:pt idx="1525" formatCode="mm/dd/yyyy\ \ \ hh:mm">
                  <c:v>41277.5</c:v>
                </c:pt>
                <c:pt idx="1526" formatCode="mm/dd/yyyy\ \ \ hh:mm">
                  <c:v>41277.833333333336</c:v>
                </c:pt>
                <c:pt idx="1527" formatCode="mm/dd/yyyy\ \ \ hh:mm">
                  <c:v>41278.166666666664</c:v>
                </c:pt>
                <c:pt idx="1528" formatCode="mm/dd/yyyy\ \ \ hh:mm">
                  <c:v>41278.5</c:v>
                </c:pt>
                <c:pt idx="1529" formatCode="mm/dd/yyyy\ \ \ hh:mm">
                  <c:v>41278.833333333336</c:v>
                </c:pt>
                <c:pt idx="1530" formatCode="mm/dd/yyyy\ \ \ hh:mm">
                  <c:v>41279.166666666664</c:v>
                </c:pt>
                <c:pt idx="1531" formatCode="mm/dd/yyyy\ \ \ hh:mm">
                  <c:v>41279.5</c:v>
                </c:pt>
                <c:pt idx="1532" formatCode="mm/dd/yyyy\ \ \ hh:mm">
                  <c:v>41279.833333333336</c:v>
                </c:pt>
                <c:pt idx="1533" formatCode="mm/dd/yyyy\ \ \ hh:mm">
                  <c:v>41280.166666666664</c:v>
                </c:pt>
                <c:pt idx="1534" formatCode="mm/dd/yyyy\ \ \ hh:mm">
                  <c:v>41280.5</c:v>
                </c:pt>
                <c:pt idx="1535" formatCode="mm/dd/yyyy\ \ \ hh:mm">
                  <c:v>41280.833333333336</c:v>
                </c:pt>
                <c:pt idx="1536" formatCode="mm/dd/yyyy\ \ \ hh:mm">
                  <c:v>41281.166666666664</c:v>
                </c:pt>
                <c:pt idx="1537" formatCode="mm/dd/yyyy\ \ \ hh:mm">
                  <c:v>41281.5</c:v>
                </c:pt>
                <c:pt idx="1538" formatCode="mm/dd/yyyy\ \ \ hh:mm">
                  <c:v>41281.833333333336</c:v>
                </c:pt>
                <c:pt idx="1539" formatCode="mm/dd/yyyy\ \ \ hh:mm">
                  <c:v>41282.166666666664</c:v>
                </c:pt>
                <c:pt idx="1540" formatCode="mm/dd/yyyy\ \ \ hh:mm">
                  <c:v>41282.5</c:v>
                </c:pt>
                <c:pt idx="1541" formatCode="mm/dd/yyyy\ \ \ hh:mm">
                  <c:v>41282.833333333336</c:v>
                </c:pt>
                <c:pt idx="1542" formatCode="mm/dd/yyyy\ \ \ hh:mm">
                  <c:v>41283.166666666664</c:v>
                </c:pt>
                <c:pt idx="1543" formatCode="mm/dd/yyyy\ \ \ hh:mm">
                  <c:v>41283.5</c:v>
                </c:pt>
                <c:pt idx="1544" formatCode="mm/dd/yyyy\ \ \ hh:mm">
                  <c:v>41283.833333333336</c:v>
                </c:pt>
                <c:pt idx="1545" formatCode="mm/dd/yyyy\ \ \ hh:mm">
                  <c:v>41284.166666666664</c:v>
                </c:pt>
                <c:pt idx="1546" formatCode="mm/dd/yyyy\ \ \ hh:mm">
                  <c:v>41284.5</c:v>
                </c:pt>
                <c:pt idx="1547" formatCode="mm/dd/yyyy\ \ \ hh:mm">
                  <c:v>41284.833333333336</c:v>
                </c:pt>
                <c:pt idx="1548" formatCode="mm/dd/yyyy\ \ \ hh:mm">
                  <c:v>41285.166666666664</c:v>
                </c:pt>
                <c:pt idx="1549" formatCode="mm/dd/yyyy\ \ \ hh:mm">
                  <c:v>41285.5</c:v>
                </c:pt>
                <c:pt idx="1550" formatCode="mm/dd/yyyy\ \ \ hh:mm">
                  <c:v>41285.833333333336</c:v>
                </c:pt>
                <c:pt idx="1551" formatCode="mm/dd/yyyy\ \ \ hh:mm">
                  <c:v>41286.166666666664</c:v>
                </c:pt>
                <c:pt idx="1552" formatCode="mm/dd/yyyy\ \ \ hh:mm">
                  <c:v>41286.5</c:v>
                </c:pt>
                <c:pt idx="1553" formatCode="mm/dd/yyyy\ \ \ hh:mm">
                  <c:v>41286.833333333336</c:v>
                </c:pt>
                <c:pt idx="1554" formatCode="mm/dd/yyyy\ \ \ hh:mm">
                  <c:v>41287.166666666664</c:v>
                </c:pt>
                <c:pt idx="1555" formatCode="mm/dd/yyyy\ \ \ hh:mm">
                  <c:v>41287.5</c:v>
                </c:pt>
                <c:pt idx="1556" formatCode="mm/dd/yyyy\ \ \ hh:mm">
                  <c:v>41287.833333333336</c:v>
                </c:pt>
                <c:pt idx="1557" formatCode="mm/dd/yyyy\ \ \ hh:mm">
                  <c:v>41288.166666666664</c:v>
                </c:pt>
                <c:pt idx="1558" formatCode="mm/dd/yyyy\ \ \ hh:mm">
                  <c:v>41288.5</c:v>
                </c:pt>
                <c:pt idx="1559" formatCode="mm/dd/yyyy\ \ \ hh:mm">
                  <c:v>41288.833333333336</c:v>
                </c:pt>
                <c:pt idx="1560" formatCode="mm/dd/yyyy\ \ \ hh:mm">
                  <c:v>41289.166666666664</c:v>
                </c:pt>
                <c:pt idx="1561" formatCode="mm/dd/yyyy\ \ \ hh:mm">
                  <c:v>41289.5</c:v>
                </c:pt>
                <c:pt idx="1562" formatCode="mm/dd/yyyy\ \ \ hh:mm">
                  <c:v>41289.833333333336</c:v>
                </c:pt>
                <c:pt idx="1563" formatCode="mm/dd/yyyy\ \ \ hh:mm">
                  <c:v>41290.166666666664</c:v>
                </c:pt>
                <c:pt idx="1564" formatCode="mm/dd/yyyy\ \ \ hh:mm">
                  <c:v>41290.5</c:v>
                </c:pt>
                <c:pt idx="1565" formatCode="mm/dd/yyyy\ \ \ hh:mm">
                  <c:v>41290.833333333336</c:v>
                </c:pt>
                <c:pt idx="1566" formatCode="mm/dd/yyyy\ \ \ hh:mm">
                  <c:v>41291.166666666664</c:v>
                </c:pt>
                <c:pt idx="1567" formatCode="mm/dd/yyyy\ \ \ hh:mm">
                  <c:v>41291.5</c:v>
                </c:pt>
                <c:pt idx="1568" formatCode="mm/dd/yyyy\ \ \ hh:mm">
                  <c:v>41291.833333333336</c:v>
                </c:pt>
                <c:pt idx="1569" formatCode="mm/dd/yyyy\ \ \ hh:mm">
                  <c:v>41292.166666666664</c:v>
                </c:pt>
                <c:pt idx="1570" formatCode="mm/dd/yyyy\ \ \ hh:mm">
                  <c:v>41292.5</c:v>
                </c:pt>
                <c:pt idx="1571" formatCode="mm/dd/yyyy\ \ \ hh:mm">
                  <c:v>41292.833333333336</c:v>
                </c:pt>
                <c:pt idx="1572" formatCode="mm/dd/yyyy\ \ \ hh:mm">
                  <c:v>41293.166666666664</c:v>
                </c:pt>
                <c:pt idx="1573" formatCode="mm/dd/yyyy\ \ \ hh:mm">
                  <c:v>41293.5</c:v>
                </c:pt>
                <c:pt idx="1574" formatCode="mm/dd/yyyy\ \ \ hh:mm">
                  <c:v>41293.833333333336</c:v>
                </c:pt>
                <c:pt idx="1575" formatCode="mm/dd/yyyy\ \ \ hh:mm">
                  <c:v>41294.166666666664</c:v>
                </c:pt>
                <c:pt idx="1576" formatCode="mm/dd/yyyy\ \ \ hh:mm">
                  <c:v>41294.5</c:v>
                </c:pt>
                <c:pt idx="1577" formatCode="mm/dd/yyyy\ \ \ hh:mm">
                  <c:v>41294.833333333336</c:v>
                </c:pt>
                <c:pt idx="1578" formatCode="mm/dd/yyyy\ \ \ hh:mm">
                  <c:v>41295.166666666664</c:v>
                </c:pt>
                <c:pt idx="1579" formatCode="mm/dd/yyyy\ \ \ hh:mm">
                  <c:v>41295.5</c:v>
                </c:pt>
                <c:pt idx="1580" formatCode="mm/dd/yyyy\ \ \ hh:mm">
                  <c:v>41295.833333333336</c:v>
                </c:pt>
                <c:pt idx="1581" formatCode="mm/dd/yyyy\ \ \ hh:mm">
                  <c:v>41296.166666666664</c:v>
                </c:pt>
                <c:pt idx="1582" formatCode="mm/dd/yyyy\ \ \ hh:mm">
                  <c:v>41296.5</c:v>
                </c:pt>
                <c:pt idx="1583" formatCode="mm/dd/yyyy\ \ \ hh:mm">
                  <c:v>41296.833333333336</c:v>
                </c:pt>
                <c:pt idx="1584" formatCode="mm/dd/yyyy\ \ \ hh:mm">
                  <c:v>41297.166666666664</c:v>
                </c:pt>
                <c:pt idx="1585" formatCode="mm/dd/yyyy\ \ \ hh:mm">
                  <c:v>41297.5</c:v>
                </c:pt>
                <c:pt idx="1586" formatCode="mm/dd/yyyy\ \ \ hh:mm">
                  <c:v>41297.833333333336</c:v>
                </c:pt>
                <c:pt idx="1587" formatCode="mm/dd/yyyy\ \ \ hh:mm">
                  <c:v>41298.166666666664</c:v>
                </c:pt>
                <c:pt idx="1588" formatCode="mm/dd/yyyy\ \ \ hh:mm">
                  <c:v>41298.5</c:v>
                </c:pt>
                <c:pt idx="1589" formatCode="mm/dd/yyyy\ \ \ hh:mm">
                  <c:v>41298.833333333336</c:v>
                </c:pt>
                <c:pt idx="1590" formatCode="mm/dd/yyyy\ \ \ hh:mm">
                  <c:v>41299.166666666664</c:v>
                </c:pt>
                <c:pt idx="1591" formatCode="mm/dd/yyyy\ \ \ hh:mm">
                  <c:v>41299.5</c:v>
                </c:pt>
                <c:pt idx="1592" formatCode="mm/dd/yyyy\ \ \ hh:mm">
                  <c:v>41299.833333333336</c:v>
                </c:pt>
                <c:pt idx="1593" formatCode="mm/dd/yyyy\ \ \ hh:mm">
                  <c:v>41300.166666666664</c:v>
                </c:pt>
                <c:pt idx="1594" formatCode="mm/dd/yyyy\ \ \ hh:mm">
                  <c:v>41300.5</c:v>
                </c:pt>
                <c:pt idx="1595" formatCode="mm/dd/yyyy\ \ \ hh:mm">
                  <c:v>41300.833333333336</c:v>
                </c:pt>
                <c:pt idx="1596" formatCode="mm/dd/yyyy\ \ \ hh:mm">
                  <c:v>41301.166666666664</c:v>
                </c:pt>
                <c:pt idx="1597" formatCode="mm/dd/yyyy\ \ \ hh:mm">
                  <c:v>41301.5</c:v>
                </c:pt>
                <c:pt idx="1598" formatCode="mm/dd/yyyy\ \ \ hh:mm">
                  <c:v>41301.833333333336</c:v>
                </c:pt>
                <c:pt idx="1599" formatCode="mm/dd/yyyy\ \ \ hh:mm">
                  <c:v>41302.166666666664</c:v>
                </c:pt>
                <c:pt idx="1600" formatCode="mm/dd/yyyy\ \ \ hh:mm">
                  <c:v>41302.5</c:v>
                </c:pt>
                <c:pt idx="1601" formatCode="mm/dd/yyyy\ \ \ hh:mm">
                  <c:v>41302.833333333336</c:v>
                </c:pt>
                <c:pt idx="1602" formatCode="mm/dd/yyyy\ \ \ hh:mm">
                  <c:v>41303.166666666664</c:v>
                </c:pt>
                <c:pt idx="1603" formatCode="mm/dd/yyyy\ \ \ hh:mm">
                  <c:v>41303.5</c:v>
                </c:pt>
                <c:pt idx="1604" formatCode="mm/dd/yyyy\ \ \ hh:mm">
                  <c:v>41303.833333333336</c:v>
                </c:pt>
                <c:pt idx="1605" formatCode="mm/dd/yyyy\ \ \ hh:mm">
                  <c:v>41304.166666666664</c:v>
                </c:pt>
                <c:pt idx="1606" formatCode="mm/dd/yyyy\ \ \ hh:mm">
                  <c:v>41304.5</c:v>
                </c:pt>
                <c:pt idx="1607" formatCode="mm/dd/yyyy\ \ \ hh:mm">
                  <c:v>41304.833333333336</c:v>
                </c:pt>
                <c:pt idx="1608" formatCode="mm/dd/yyyy\ \ \ hh:mm">
                  <c:v>41305.166666666664</c:v>
                </c:pt>
                <c:pt idx="1609" formatCode="mm/dd/yyyy\ \ \ hh:mm">
                  <c:v>41305.5</c:v>
                </c:pt>
                <c:pt idx="1610" formatCode="mm/dd/yyyy\ \ \ hh:mm">
                  <c:v>41305.833333333336</c:v>
                </c:pt>
                <c:pt idx="1611" formatCode="mm/dd/yyyy\ \ \ hh:mm">
                  <c:v>41306.166666666664</c:v>
                </c:pt>
                <c:pt idx="1612" formatCode="mm/dd/yyyy\ \ \ hh:mm">
                  <c:v>41306.5</c:v>
                </c:pt>
                <c:pt idx="1613" formatCode="mm/dd/yyyy\ \ \ hh:mm">
                  <c:v>41306.833333333336</c:v>
                </c:pt>
                <c:pt idx="1614" formatCode="mm/dd/yyyy\ \ \ hh:mm">
                  <c:v>41307.166666666664</c:v>
                </c:pt>
                <c:pt idx="1615" formatCode="mm/dd/yyyy\ \ \ hh:mm">
                  <c:v>41307.5</c:v>
                </c:pt>
                <c:pt idx="1616" formatCode="mm/dd/yyyy\ \ \ hh:mm">
                  <c:v>41307.833333333336</c:v>
                </c:pt>
                <c:pt idx="1617" formatCode="mm/dd/yyyy\ \ \ hh:mm">
                  <c:v>41308.166666666664</c:v>
                </c:pt>
                <c:pt idx="1618" formatCode="mm/dd/yyyy\ \ \ hh:mm">
                  <c:v>41308.5</c:v>
                </c:pt>
                <c:pt idx="1619" formatCode="mm/dd/yyyy\ \ \ hh:mm">
                  <c:v>41308.833333333336</c:v>
                </c:pt>
                <c:pt idx="1620" formatCode="mm/dd/yyyy\ \ \ hh:mm">
                  <c:v>41309.166666666664</c:v>
                </c:pt>
                <c:pt idx="1621" formatCode="mm/dd/yyyy\ \ \ hh:mm">
                  <c:v>41309.5</c:v>
                </c:pt>
                <c:pt idx="1622" formatCode="mm/dd/yyyy\ \ \ hh:mm">
                  <c:v>41309.833333333336</c:v>
                </c:pt>
                <c:pt idx="1623" formatCode="mm/dd/yyyy\ \ \ hh:mm">
                  <c:v>41310.166666666664</c:v>
                </c:pt>
                <c:pt idx="1624" formatCode="mm/dd/yyyy\ \ \ hh:mm">
                  <c:v>41310.5</c:v>
                </c:pt>
                <c:pt idx="1625" formatCode="mm/dd/yyyy\ \ \ hh:mm">
                  <c:v>41310.833333333336</c:v>
                </c:pt>
                <c:pt idx="1626" formatCode="mm/dd/yyyy\ \ \ hh:mm">
                  <c:v>41311.166666666664</c:v>
                </c:pt>
                <c:pt idx="1627" formatCode="mm/dd/yyyy\ \ \ hh:mm">
                  <c:v>41311.5</c:v>
                </c:pt>
                <c:pt idx="1628" formatCode="mm/dd/yyyy\ \ \ hh:mm">
                  <c:v>41311.833333333336</c:v>
                </c:pt>
                <c:pt idx="1629" formatCode="mm/dd/yyyy\ \ \ hh:mm">
                  <c:v>41312.166666666664</c:v>
                </c:pt>
                <c:pt idx="1630" formatCode="mm/dd/yyyy\ \ \ hh:mm">
                  <c:v>41312.5</c:v>
                </c:pt>
                <c:pt idx="1631" formatCode="mm/dd/yyyy\ \ \ hh:mm">
                  <c:v>41312.833333333336</c:v>
                </c:pt>
                <c:pt idx="1632" formatCode="mm/dd/yyyy\ \ \ hh:mm">
                  <c:v>41313.166666666664</c:v>
                </c:pt>
                <c:pt idx="1633" formatCode="mm/dd/yyyy\ \ \ hh:mm">
                  <c:v>41313.5</c:v>
                </c:pt>
                <c:pt idx="1634" formatCode="mm/dd/yyyy\ \ \ hh:mm">
                  <c:v>41313.833333333336</c:v>
                </c:pt>
                <c:pt idx="1635" formatCode="mm/dd/yyyy\ \ \ hh:mm">
                  <c:v>41314.166666666664</c:v>
                </c:pt>
                <c:pt idx="1636" formatCode="mm/dd/yyyy\ \ \ hh:mm">
                  <c:v>41314.5</c:v>
                </c:pt>
                <c:pt idx="1637" formatCode="mm/dd/yyyy\ \ \ hh:mm">
                  <c:v>41314.833333333336</c:v>
                </c:pt>
                <c:pt idx="1638" formatCode="mm/dd/yyyy\ \ \ hh:mm">
                  <c:v>41315.166666666664</c:v>
                </c:pt>
                <c:pt idx="1639" formatCode="mm/dd/yyyy\ \ \ hh:mm">
                  <c:v>41315.5</c:v>
                </c:pt>
                <c:pt idx="1640" formatCode="mm/dd/yyyy\ \ \ hh:mm">
                  <c:v>41315.833333333336</c:v>
                </c:pt>
                <c:pt idx="1641" formatCode="mm/dd/yyyy\ \ \ hh:mm">
                  <c:v>41316.166666666664</c:v>
                </c:pt>
                <c:pt idx="1642" formatCode="mm/dd/yyyy\ \ \ hh:mm">
                  <c:v>41316.5</c:v>
                </c:pt>
                <c:pt idx="1643" formatCode="mm/dd/yyyy\ \ \ hh:mm">
                  <c:v>41316.833333333336</c:v>
                </c:pt>
                <c:pt idx="1644" formatCode="mm/dd/yyyy\ \ \ hh:mm">
                  <c:v>41317.166666666664</c:v>
                </c:pt>
                <c:pt idx="1645" formatCode="mm/dd/yyyy\ \ \ hh:mm">
                  <c:v>41317.5</c:v>
                </c:pt>
                <c:pt idx="1646" formatCode="mm/dd/yyyy\ \ \ hh:mm">
                  <c:v>41317.833333333336</c:v>
                </c:pt>
                <c:pt idx="1647" formatCode="mm/dd/yyyy\ \ \ hh:mm">
                  <c:v>41318.166666666664</c:v>
                </c:pt>
                <c:pt idx="1648" formatCode="mm/dd/yyyy\ \ \ hh:mm">
                  <c:v>41318.5</c:v>
                </c:pt>
                <c:pt idx="1649" formatCode="mm/dd/yyyy\ \ \ hh:mm">
                  <c:v>41318.833333333336</c:v>
                </c:pt>
                <c:pt idx="1650" formatCode="mm/dd/yyyy\ \ \ hh:mm">
                  <c:v>41319.166666666664</c:v>
                </c:pt>
                <c:pt idx="1651" formatCode="mm/dd/yyyy\ \ \ hh:mm">
                  <c:v>41319.5</c:v>
                </c:pt>
                <c:pt idx="1652" formatCode="mm/dd/yyyy\ \ \ hh:mm">
                  <c:v>41319.833333333336</c:v>
                </c:pt>
                <c:pt idx="1653" formatCode="mm/dd/yyyy\ \ \ hh:mm">
                  <c:v>41320.166666666664</c:v>
                </c:pt>
                <c:pt idx="1654" formatCode="mm/dd/yyyy\ \ \ hh:mm">
                  <c:v>41320.5</c:v>
                </c:pt>
                <c:pt idx="1655" formatCode="mm/dd/yyyy\ \ \ hh:mm">
                  <c:v>41320.833333333336</c:v>
                </c:pt>
                <c:pt idx="1656" formatCode="mm/dd/yyyy\ \ \ hh:mm">
                  <c:v>41321.166666666664</c:v>
                </c:pt>
                <c:pt idx="1657" formatCode="mm/dd/yyyy\ \ \ hh:mm">
                  <c:v>41321.5</c:v>
                </c:pt>
                <c:pt idx="1658" formatCode="mm/dd/yyyy\ \ \ hh:mm">
                  <c:v>41321.833333333336</c:v>
                </c:pt>
                <c:pt idx="1659" formatCode="mm/dd/yyyy\ \ \ hh:mm">
                  <c:v>41322.166666666664</c:v>
                </c:pt>
                <c:pt idx="1660" formatCode="mm/dd/yyyy\ \ \ hh:mm">
                  <c:v>41322.5</c:v>
                </c:pt>
                <c:pt idx="1661" formatCode="mm/dd/yyyy\ \ \ hh:mm">
                  <c:v>41322.833333333336</c:v>
                </c:pt>
                <c:pt idx="1662" formatCode="mm/dd/yyyy\ \ \ hh:mm">
                  <c:v>41323.166666666664</c:v>
                </c:pt>
                <c:pt idx="1663" formatCode="mm/dd/yyyy\ \ \ hh:mm">
                  <c:v>41323.5</c:v>
                </c:pt>
                <c:pt idx="1664" formatCode="mm/dd/yyyy\ \ \ hh:mm">
                  <c:v>41323.833333333336</c:v>
                </c:pt>
                <c:pt idx="1665" formatCode="mm/dd/yyyy\ \ \ hh:mm">
                  <c:v>41324.166666666664</c:v>
                </c:pt>
                <c:pt idx="1666" formatCode="mm/dd/yyyy\ \ \ hh:mm">
                  <c:v>41324.5</c:v>
                </c:pt>
                <c:pt idx="1667" formatCode="mm/dd/yyyy\ \ \ hh:mm">
                  <c:v>41324.833333333336</c:v>
                </c:pt>
                <c:pt idx="1668" formatCode="mm/dd/yyyy\ \ \ hh:mm">
                  <c:v>41325.166666666664</c:v>
                </c:pt>
                <c:pt idx="1669" formatCode="mm/dd/yyyy\ \ \ hh:mm">
                  <c:v>41325.5</c:v>
                </c:pt>
                <c:pt idx="1670" formatCode="mm/dd/yyyy\ \ \ hh:mm">
                  <c:v>41325.833333333336</c:v>
                </c:pt>
                <c:pt idx="1671" formatCode="mm/dd/yyyy\ \ \ hh:mm">
                  <c:v>41326.166666666664</c:v>
                </c:pt>
                <c:pt idx="1672" formatCode="mm/dd/yyyy\ \ \ hh:mm">
                  <c:v>41326.5</c:v>
                </c:pt>
                <c:pt idx="1673" formatCode="mm/dd/yyyy\ \ \ hh:mm">
                  <c:v>41326.833333333336</c:v>
                </c:pt>
                <c:pt idx="1674" formatCode="mm/dd/yyyy\ \ \ hh:mm">
                  <c:v>41327.166666666664</c:v>
                </c:pt>
                <c:pt idx="1675" formatCode="mm/dd/yyyy\ \ \ hh:mm">
                  <c:v>41327.5</c:v>
                </c:pt>
                <c:pt idx="1676" formatCode="mm/dd/yyyy\ \ \ hh:mm">
                  <c:v>41327.833333333336</c:v>
                </c:pt>
                <c:pt idx="1677" formatCode="mm/dd/yyyy\ \ \ hh:mm">
                  <c:v>41328.166666666664</c:v>
                </c:pt>
                <c:pt idx="1678" formatCode="mm/dd/yyyy\ \ \ hh:mm">
                  <c:v>41328.5</c:v>
                </c:pt>
                <c:pt idx="1679" formatCode="mm/dd/yyyy\ \ \ hh:mm">
                  <c:v>41328.833333333336</c:v>
                </c:pt>
                <c:pt idx="1680" formatCode="mm/dd/yyyy\ \ \ hh:mm">
                  <c:v>41329.166666666664</c:v>
                </c:pt>
                <c:pt idx="1681" formatCode="mm/dd/yyyy\ \ \ hh:mm">
                  <c:v>41329.5</c:v>
                </c:pt>
                <c:pt idx="1682" formatCode="mm/dd/yyyy\ \ \ hh:mm">
                  <c:v>41329.833333333336</c:v>
                </c:pt>
                <c:pt idx="1683" formatCode="mm/dd/yyyy\ \ \ hh:mm">
                  <c:v>41330.166666666664</c:v>
                </c:pt>
                <c:pt idx="1684" formatCode="mm/dd/yyyy\ \ \ hh:mm">
                  <c:v>41330.5</c:v>
                </c:pt>
                <c:pt idx="1685" formatCode="mm/dd/yyyy\ \ \ hh:mm">
                  <c:v>41330.833333333336</c:v>
                </c:pt>
                <c:pt idx="1686" formatCode="mm/dd/yyyy\ \ \ hh:mm">
                  <c:v>41331.166666666664</c:v>
                </c:pt>
                <c:pt idx="1687" formatCode="mm/dd/yyyy\ \ \ hh:mm">
                  <c:v>41331.5</c:v>
                </c:pt>
                <c:pt idx="1688" formatCode="mm/dd/yyyy\ \ \ hh:mm">
                  <c:v>41331.833333333336</c:v>
                </c:pt>
                <c:pt idx="1689" formatCode="mm/dd/yyyy\ \ \ hh:mm">
                  <c:v>41332.166666666664</c:v>
                </c:pt>
                <c:pt idx="1690" formatCode="mm/dd/yyyy\ \ \ hh:mm">
                  <c:v>41332.5</c:v>
                </c:pt>
                <c:pt idx="1691" formatCode="mm/dd/yyyy\ \ \ hh:mm">
                  <c:v>41332.833333333336</c:v>
                </c:pt>
                <c:pt idx="1692" formatCode="mm/dd/yyyy\ \ \ hh:mm">
                  <c:v>41333.166666666664</c:v>
                </c:pt>
                <c:pt idx="1693" formatCode="mm/dd/yyyy\ \ \ hh:mm">
                  <c:v>41333.5</c:v>
                </c:pt>
                <c:pt idx="1694" formatCode="mm/dd/yyyy\ \ \ hh:mm">
                  <c:v>41333.833333333336</c:v>
                </c:pt>
                <c:pt idx="1695" formatCode="mm/dd/yyyy\ \ \ hh:mm">
                  <c:v>41334.166666666664</c:v>
                </c:pt>
                <c:pt idx="1696" formatCode="mm/dd/yyyy\ \ \ hh:mm">
                  <c:v>41334.5</c:v>
                </c:pt>
                <c:pt idx="1697" formatCode="mm/dd/yyyy\ \ \ hh:mm">
                  <c:v>41334.833333333336</c:v>
                </c:pt>
                <c:pt idx="1698" formatCode="mm/dd/yyyy\ \ \ hh:mm">
                  <c:v>41335.166666666664</c:v>
                </c:pt>
                <c:pt idx="1699" formatCode="mm/dd/yyyy\ \ \ hh:mm">
                  <c:v>41335.5</c:v>
                </c:pt>
                <c:pt idx="1700" formatCode="mm/dd/yyyy\ \ \ hh:mm">
                  <c:v>41335.833333333336</c:v>
                </c:pt>
                <c:pt idx="1701" formatCode="mm/dd/yyyy\ \ \ hh:mm">
                  <c:v>41336.166666666664</c:v>
                </c:pt>
                <c:pt idx="1702" formatCode="mm/dd/yyyy\ \ \ hh:mm">
                  <c:v>41336.5</c:v>
                </c:pt>
                <c:pt idx="1703" formatCode="mm/dd/yyyy\ \ \ hh:mm">
                  <c:v>41336.833333333336</c:v>
                </c:pt>
                <c:pt idx="1704" formatCode="mm/dd/yyyy\ \ \ hh:mm">
                  <c:v>41337.166666666664</c:v>
                </c:pt>
                <c:pt idx="1705" formatCode="mm/dd/yyyy\ \ \ hh:mm">
                  <c:v>41337.5</c:v>
                </c:pt>
                <c:pt idx="1706" formatCode="mm/dd/yyyy\ \ \ hh:mm">
                  <c:v>41337.833333333336</c:v>
                </c:pt>
                <c:pt idx="1707" formatCode="mm/dd/yyyy\ \ \ hh:mm">
                  <c:v>41338.166666666664</c:v>
                </c:pt>
                <c:pt idx="1708" formatCode="mm/dd/yyyy\ \ \ hh:mm">
                  <c:v>41338.5</c:v>
                </c:pt>
                <c:pt idx="1709" formatCode="mm/dd/yyyy\ \ \ hh:mm">
                  <c:v>41338.833333333336</c:v>
                </c:pt>
                <c:pt idx="1710" formatCode="mm/dd/yyyy\ \ \ hh:mm">
                  <c:v>41339.166666666664</c:v>
                </c:pt>
                <c:pt idx="1711" formatCode="mm/dd/yyyy\ \ \ hh:mm">
                  <c:v>41339.5</c:v>
                </c:pt>
                <c:pt idx="1712" formatCode="mm/dd/yyyy\ \ \ hh:mm">
                  <c:v>41339.833333333336</c:v>
                </c:pt>
                <c:pt idx="1713" formatCode="mm/dd/yyyy\ \ \ hh:mm">
                  <c:v>41340.166666666664</c:v>
                </c:pt>
                <c:pt idx="1714" formatCode="mm/dd/yyyy\ \ \ hh:mm">
                  <c:v>41340.5</c:v>
                </c:pt>
                <c:pt idx="1715" formatCode="mm/dd/yyyy\ \ \ hh:mm">
                  <c:v>41340.833333333336</c:v>
                </c:pt>
                <c:pt idx="1716" formatCode="mm/dd/yyyy\ \ \ hh:mm">
                  <c:v>41341.166666666664</c:v>
                </c:pt>
                <c:pt idx="1717" formatCode="mm/dd/yyyy\ \ \ hh:mm">
                  <c:v>41341.5</c:v>
                </c:pt>
                <c:pt idx="1718" formatCode="mm/dd/yyyy\ \ \ hh:mm">
                  <c:v>41341.833333333336</c:v>
                </c:pt>
                <c:pt idx="1719" formatCode="mm/dd/yyyy\ \ \ hh:mm">
                  <c:v>41342.166666666664</c:v>
                </c:pt>
                <c:pt idx="1720" formatCode="mm/dd/yyyy\ \ \ hh:mm">
                  <c:v>41342.5</c:v>
                </c:pt>
                <c:pt idx="1721" formatCode="mm/dd/yyyy\ \ \ hh:mm">
                  <c:v>41342.833333333336</c:v>
                </c:pt>
                <c:pt idx="1722" formatCode="mm/dd/yyyy\ \ \ hh:mm">
                  <c:v>41343.208333333336</c:v>
                </c:pt>
                <c:pt idx="1723" formatCode="mm/dd/yyyy\ \ \ hh:mm">
                  <c:v>41343.541666666664</c:v>
                </c:pt>
                <c:pt idx="1724" formatCode="mm/dd/yyyy\ \ \ hh:mm">
                  <c:v>41343.875</c:v>
                </c:pt>
                <c:pt idx="1725" formatCode="mm/dd/yyyy\ \ \ hh:mm">
                  <c:v>41344.208333333336</c:v>
                </c:pt>
                <c:pt idx="1726" formatCode="mm/dd/yyyy\ \ \ hh:mm">
                  <c:v>41344.541666666664</c:v>
                </c:pt>
                <c:pt idx="1727" formatCode="mm/dd/yyyy\ \ \ hh:mm">
                  <c:v>41344.875</c:v>
                </c:pt>
                <c:pt idx="1728" formatCode="mm/dd/yyyy\ \ \ hh:mm">
                  <c:v>41345.208333333336</c:v>
                </c:pt>
                <c:pt idx="1729" formatCode="mm/dd/yyyy\ \ \ hh:mm">
                  <c:v>41345.541666666664</c:v>
                </c:pt>
                <c:pt idx="1730" formatCode="mm/dd/yyyy\ \ \ hh:mm">
                  <c:v>41345.875</c:v>
                </c:pt>
                <c:pt idx="1731" formatCode="mm/dd/yyyy\ \ \ hh:mm">
                  <c:v>41346.208333333336</c:v>
                </c:pt>
                <c:pt idx="1732" formatCode="mm/dd/yyyy\ \ \ hh:mm">
                  <c:v>41346.541666666664</c:v>
                </c:pt>
                <c:pt idx="1733" formatCode="mm/dd/yyyy\ \ \ hh:mm">
                  <c:v>41346.875</c:v>
                </c:pt>
                <c:pt idx="1734" formatCode="mm/dd/yyyy\ \ \ hh:mm">
                  <c:v>41347.208333333336</c:v>
                </c:pt>
                <c:pt idx="1735" formatCode="mm/dd/yyyy\ \ \ hh:mm">
                  <c:v>41347.541666666664</c:v>
                </c:pt>
                <c:pt idx="1736" formatCode="mm/dd/yyyy\ \ \ hh:mm">
                  <c:v>41347.875</c:v>
                </c:pt>
                <c:pt idx="1737" formatCode="mm/dd/yyyy\ \ \ hh:mm">
                  <c:v>41348.208333333336</c:v>
                </c:pt>
                <c:pt idx="1738" formatCode="mm/dd/yyyy\ \ \ hh:mm">
                  <c:v>41348.541666666664</c:v>
                </c:pt>
                <c:pt idx="1739" formatCode="mm/dd/yyyy\ \ \ hh:mm">
                  <c:v>41348.875</c:v>
                </c:pt>
                <c:pt idx="1740" formatCode="mm/dd/yyyy\ \ \ hh:mm">
                  <c:v>41349.208333333336</c:v>
                </c:pt>
                <c:pt idx="1741" formatCode="mm/dd/yyyy\ \ \ hh:mm">
                  <c:v>41349.541666666664</c:v>
                </c:pt>
                <c:pt idx="1742" formatCode="mm/dd/yyyy\ \ \ hh:mm">
                  <c:v>41349.875</c:v>
                </c:pt>
                <c:pt idx="1743" formatCode="mm/dd/yyyy\ \ \ hh:mm">
                  <c:v>41350.208333333336</c:v>
                </c:pt>
                <c:pt idx="1744" formatCode="mm/dd/yyyy\ \ \ hh:mm">
                  <c:v>41350.541666666664</c:v>
                </c:pt>
                <c:pt idx="1745" formatCode="mm/dd/yyyy\ \ \ hh:mm">
                  <c:v>41350.875</c:v>
                </c:pt>
                <c:pt idx="1746" formatCode="mm/dd/yyyy\ \ \ hh:mm">
                  <c:v>41351.208333333336</c:v>
                </c:pt>
                <c:pt idx="1747" formatCode="mm/dd/yyyy\ \ \ hh:mm">
                  <c:v>41351.541666666664</c:v>
                </c:pt>
                <c:pt idx="1748" formatCode="mm/dd/yyyy\ \ \ hh:mm">
                  <c:v>41351.875</c:v>
                </c:pt>
                <c:pt idx="1749" formatCode="mm/dd/yyyy\ \ \ hh:mm">
                  <c:v>41352.208333333336</c:v>
                </c:pt>
                <c:pt idx="1750" formatCode="mm/dd/yyyy\ \ \ hh:mm">
                  <c:v>41352.541666666664</c:v>
                </c:pt>
                <c:pt idx="1751" formatCode="mm/dd/yyyy\ \ \ hh:mm">
                  <c:v>41352.875</c:v>
                </c:pt>
                <c:pt idx="1752" formatCode="mm/dd/yyyy\ \ \ hh:mm">
                  <c:v>41353.208333333336</c:v>
                </c:pt>
                <c:pt idx="1753" formatCode="mm/dd/yyyy\ \ \ hh:mm">
                  <c:v>41353.541666666664</c:v>
                </c:pt>
                <c:pt idx="1754" formatCode="mm/dd/yyyy\ \ \ hh:mm">
                  <c:v>41353.875</c:v>
                </c:pt>
                <c:pt idx="1755" formatCode="mm/dd/yyyy\ \ \ hh:mm">
                  <c:v>41354.208333333336</c:v>
                </c:pt>
                <c:pt idx="1756" formatCode="mm/dd/yyyy\ \ \ hh:mm">
                  <c:v>41354.541666666664</c:v>
                </c:pt>
                <c:pt idx="1757" formatCode="mm/dd/yyyy\ \ \ hh:mm">
                  <c:v>41354.875</c:v>
                </c:pt>
                <c:pt idx="1758" formatCode="mm/dd/yyyy\ \ \ hh:mm">
                  <c:v>41355.208333333336</c:v>
                </c:pt>
                <c:pt idx="1759" formatCode="mm/dd/yyyy\ \ \ hh:mm">
                  <c:v>41355.541666666664</c:v>
                </c:pt>
                <c:pt idx="1760" formatCode="mm/dd/yyyy\ \ \ hh:mm">
                  <c:v>41355.875</c:v>
                </c:pt>
                <c:pt idx="1761" formatCode="mm/dd/yyyy\ \ \ hh:mm">
                  <c:v>41356.208333333336</c:v>
                </c:pt>
                <c:pt idx="1762" formatCode="mm/dd/yyyy\ \ \ hh:mm">
                  <c:v>41356.541666666664</c:v>
                </c:pt>
                <c:pt idx="1763" formatCode="mm/dd/yyyy\ \ \ hh:mm">
                  <c:v>41356.875</c:v>
                </c:pt>
                <c:pt idx="1764" formatCode="mm/dd/yyyy\ \ \ hh:mm">
                  <c:v>41357.208333333336</c:v>
                </c:pt>
                <c:pt idx="1765" formatCode="mm/dd/yyyy\ \ \ hh:mm">
                  <c:v>41357.541666666664</c:v>
                </c:pt>
                <c:pt idx="1766" formatCode="mm/dd/yyyy\ \ \ hh:mm">
                  <c:v>41357.875</c:v>
                </c:pt>
                <c:pt idx="1767" formatCode="mm/dd/yyyy\ \ \ hh:mm">
                  <c:v>41358.208333333336</c:v>
                </c:pt>
                <c:pt idx="1768" formatCode="mm/dd/yyyy\ \ \ hh:mm">
                  <c:v>41358.541666666664</c:v>
                </c:pt>
                <c:pt idx="1769" formatCode="mm/dd/yyyy\ \ \ hh:mm">
                  <c:v>41358.875</c:v>
                </c:pt>
                <c:pt idx="1770" formatCode="mm/dd/yyyy\ \ \ hh:mm">
                  <c:v>41359.208333333336</c:v>
                </c:pt>
                <c:pt idx="1771" formatCode="mm/dd/yyyy\ \ \ hh:mm">
                  <c:v>41359.541666666664</c:v>
                </c:pt>
                <c:pt idx="1772" formatCode="mm/dd/yyyy\ \ \ hh:mm">
                  <c:v>41359.875</c:v>
                </c:pt>
                <c:pt idx="1773" formatCode="mm/dd/yyyy\ \ \ hh:mm">
                  <c:v>41360.208333333336</c:v>
                </c:pt>
                <c:pt idx="1774" formatCode="mm/dd/yyyy\ \ \ hh:mm">
                  <c:v>41360.541666666664</c:v>
                </c:pt>
                <c:pt idx="1775" formatCode="mm/dd/yyyy\ \ \ hh:mm">
                  <c:v>41360.875</c:v>
                </c:pt>
                <c:pt idx="1776" formatCode="mm/dd/yyyy\ \ \ hh:mm">
                  <c:v>41361.208333333336</c:v>
                </c:pt>
                <c:pt idx="1777" formatCode="mm/dd/yyyy\ \ \ hh:mm">
                  <c:v>41361.541666666664</c:v>
                </c:pt>
                <c:pt idx="1778" formatCode="mm/dd/yyyy\ \ \ hh:mm">
                  <c:v>41361.875</c:v>
                </c:pt>
                <c:pt idx="1779" formatCode="mm/dd/yyyy\ \ \ hh:mm">
                  <c:v>41362.208333333336</c:v>
                </c:pt>
                <c:pt idx="1780" formatCode="mm/dd/yyyy\ \ \ hh:mm">
                  <c:v>41362.541666666664</c:v>
                </c:pt>
                <c:pt idx="1781" formatCode="mm/dd/yyyy\ \ \ hh:mm">
                  <c:v>41362.875</c:v>
                </c:pt>
                <c:pt idx="1782" formatCode="mm/dd/yyyy\ \ \ hh:mm">
                  <c:v>41363.208333333336</c:v>
                </c:pt>
                <c:pt idx="1783" formatCode="mm/dd/yyyy\ \ \ hh:mm">
                  <c:v>41363.541666666664</c:v>
                </c:pt>
                <c:pt idx="1784" formatCode="mm/dd/yyyy\ \ \ hh:mm">
                  <c:v>41363.875</c:v>
                </c:pt>
                <c:pt idx="1785" formatCode="mm/dd/yyyy\ \ \ hh:mm">
                  <c:v>41364.208333333336</c:v>
                </c:pt>
                <c:pt idx="1786" formatCode="mm/dd/yyyy\ \ \ hh:mm">
                  <c:v>41364.541666666664</c:v>
                </c:pt>
                <c:pt idx="1787" formatCode="mm/dd/yyyy\ \ \ hh:mm">
                  <c:v>41364.875</c:v>
                </c:pt>
                <c:pt idx="1788" formatCode="mm/dd/yyyy\ \ \ hh:mm">
                  <c:v>41365.208333333336</c:v>
                </c:pt>
                <c:pt idx="1789" formatCode="mm/dd/yyyy\ \ \ hh:mm">
                  <c:v>41365.541666666664</c:v>
                </c:pt>
                <c:pt idx="1790" formatCode="mm/dd/yyyy\ \ \ hh:mm">
                  <c:v>41365.875</c:v>
                </c:pt>
                <c:pt idx="1791" formatCode="mm/dd/yyyy\ \ \ hh:mm">
                  <c:v>41366.208333333336</c:v>
                </c:pt>
                <c:pt idx="1792" formatCode="mm/dd/yyyy\ \ \ hh:mm">
                  <c:v>41366.541666666664</c:v>
                </c:pt>
                <c:pt idx="1793" formatCode="mm/dd/yyyy\ \ \ hh:mm">
                  <c:v>41366.875</c:v>
                </c:pt>
                <c:pt idx="1794" formatCode="mm/dd/yyyy\ \ \ hh:mm">
                  <c:v>41367.208333333336</c:v>
                </c:pt>
                <c:pt idx="1795" formatCode="mm/dd/yyyy\ \ \ hh:mm">
                  <c:v>41367.541666666664</c:v>
                </c:pt>
                <c:pt idx="1796" formatCode="mm/dd/yyyy\ \ \ hh:mm">
                  <c:v>41367.875</c:v>
                </c:pt>
                <c:pt idx="1797" formatCode="mm/dd/yyyy\ \ \ hh:mm">
                  <c:v>41368.208333333336</c:v>
                </c:pt>
                <c:pt idx="1798" formatCode="mm/dd/yyyy\ \ \ hh:mm">
                  <c:v>41368.434027777781</c:v>
                </c:pt>
                <c:pt idx="1799" formatCode="mm/dd/yyyy\ \ \ hh:mm">
                  <c:v>41368.458333333336</c:v>
                </c:pt>
                <c:pt idx="1800" formatCode="mm/dd/yyyy\ \ \ hh:mm">
                  <c:v>41368.708333333336</c:v>
                </c:pt>
                <c:pt idx="1801" formatCode="mm/dd/yyyy\ \ \ hh:mm">
                  <c:v>41368.958333333336</c:v>
                </c:pt>
                <c:pt idx="1802" formatCode="mm/dd/yyyy\ \ \ hh:mm">
                  <c:v>41369.208333333336</c:v>
                </c:pt>
                <c:pt idx="1803" formatCode="mm/dd/yyyy\ \ \ hh:mm">
                  <c:v>41369.458333333336</c:v>
                </c:pt>
                <c:pt idx="1804" formatCode="mm/dd/yyyy\ \ \ hh:mm">
                  <c:v>41369.708333333336</c:v>
                </c:pt>
                <c:pt idx="1805" formatCode="mm/dd/yyyy\ \ \ hh:mm">
                  <c:v>41369.958333333336</c:v>
                </c:pt>
                <c:pt idx="1806" formatCode="mm/dd/yyyy\ \ \ hh:mm">
                  <c:v>41370.208333333336</c:v>
                </c:pt>
                <c:pt idx="1807" formatCode="mm/dd/yyyy\ \ \ hh:mm">
                  <c:v>41370.458333333336</c:v>
                </c:pt>
                <c:pt idx="1808" formatCode="mm/dd/yyyy\ \ \ hh:mm">
                  <c:v>41370.708333333336</c:v>
                </c:pt>
                <c:pt idx="1809" formatCode="mm/dd/yyyy\ \ \ hh:mm">
                  <c:v>41370.958333333336</c:v>
                </c:pt>
                <c:pt idx="1810" formatCode="mm/dd/yyyy\ \ \ hh:mm">
                  <c:v>41371.208333333336</c:v>
                </c:pt>
                <c:pt idx="1811" formatCode="mm/dd/yyyy\ \ \ hh:mm">
                  <c:v>41371.458333333336</c:v>
                </c:pt>
                <c:pt idx="1812" formatCode="mm/dd/yyyy\ \ \ hh:mm">
                  <c:v>41371.708333333336</c:v>
                </c:pt>
                <c:pt idx="1813" formatCode="mm/dd/yyyy\ \ \ hh:mm">
                  <c:v>41371.958333333336</c:v>
                </c:pt>
                <c:pt idx="1814" formatCode="mm/dd/yyyy\ \ \ hh:mm">
                  <c:v>41372.208333333336</c:v>
                </c:pt>
                <c:pt idx="1815" formatCode="mm/dd/yyyy\ \ \ hh:mm">
                  <c:v>41372.458333333336</c:v>
                </c:pt>
                <c:pt idx="1816" formatCode="mm/dd/yyyy\ \ \ hh:mm">
                  <c:v>41372.708333333336</c:v>
                </c:pt>
                <c:pt idx="1817" formatCode="mm/dd/yyyy\ \ \ hh:mm">
                  <c:v>41372.958333333336</c:v>
                </c:pt>
                <c:pt idx="1818" formatCode="mm/dd/yyyy\ \ \ hh:mm">
                  <c:v>41373.208333333336</c:v>
                </c:pt>
                <c:pt idx="1819" formatCode="mm/dd/yyyy\ \ \ hh:mm">
                  <c:v>41373.458333333336</c:v>
                </c:pt>
                <c:pt idx="1820" formatCode="mm/dd/yyyy\ \ \ hh:mm">
                  <c:v>41373.708333333336</c:v>
                </c:pt>
                <c:pt idx="1821" formatCode="mm/dd/yyyy\ \ \ hh:mm">
                  <c:v>41373.958333333336</c:v>
                </c:pt>
                <c:pt idx="1822" formatCode="mm/dd/yyyy\ \ \ hh:mm">
                  <c:v>41374.208333333336</c:v>
                </c:pt>
                <c:pt idx="1823" formatCode="mm/dd/yyyy\ \ \ hh:mm">
                  <c:v>41374.458333333336</c:v>
                </c:pt>
                <c:pt idx="1824" formatCode="mm/dd/yyyy\ \ \ hh:mm">
                  <c:v>41374.708333333336</c:v>
                </c:pt>
                <c:pt idx="1825" formatCode="mm/dd/yyyy\ \ \ hh:mm">
                  <c:v>41374.958333333336</c:v>
                </c:pt>
                <c:pt idx="1826" formatCode="mm/dd/yyyy\ \ \ hh:mm">
                  <c:v>41375.208333333336</c:v>
                </c:pt>
                <c:pt idx="1827" formatCode="mm/dd/yyyy\ \ \ hh:mm">
                  <c:v>41375.458333333336</c:v>
                </c:pt>
                <c:pt idx="1828" formatCode="mm/dd/yyyy\ \ \ hh:mm">
                  <c:v>41375.708333333336</c:v>
                </c:pt>
                <c:pt idx="1829" formatCode="mm/dd/yyyy\ \ \ hh:mm">
                  <c:v>41375.958333333336</c:v>
                </c:pt>
                <c:pt idx="1830" formatCode="mm/dd/yyyy\ \ \ hh:mm">
                  <c:v>41376.208333333336</c:v>
                </c:pt>
                <c:pt idx="1831" formatCode="mm/dd/yyyy\ \ \ hh:mm">
                  <c:v>41376.458333333336</c:v>
                </c:pt>
                <c:pt idx="1832" formatCode="mm/dd/yyyy\ \ \ hh:mm">
                  <c:v>41376.708333333336</c:v>
                </c:pt>
                <c:pt idx="1833" formatCode="mm/dd/yyyy\ \ \ hh:mm">
                  <c:v>41376.958333333336</c:v>
                </c:pt>
                <c:pt idx="1834" formatCode="mm/dd/yyyy\ \ \ hh:mm">
                  <c:v>41377.208333333336</c:v>
                </c:pt>
                <c:pt idx="1835" formatCode="mm/dd/yyyy\ \ \ hh:mm">
                  <c:v>41377.458333333336</c:v>
                </c:pt>
                <c:pt idx="1836" formatCode="mm/dd/yyyy\ \ \ hh:mm">
                  <c:v>41377.708333333336</c:v>
                </c:pt>
                <c:pt idx="1837" formatCode="mm/dd/yyyy\ \ \ hh:mm">
                  <c:v>41377.958333333336</c:v>
                </c:pt>
                <c:pt idx="1838" formatCode="mm/dd/yyyy\ \ \ hh:mm">
                  <c:v>41378.208333333336</c:v>
                </c:pt>
                <c:pt idx="1839" formatCode="mm/dd/yyyy\ \ \ hh:mm">
                  <c:v>41378.458333333336</c:v>
                </c:pt>
                <c:pt idx="1840" formatCode="mm/dd/yyyy\ \ \ hh:mm">
                  <c:v>41378.708333333336</c:v>
                </c:pt>
                <c:pt idx="1841" formatCode="mm/dd/yyyy\ \ \ hh:mm">
                  <c:v>41378.958333333336</c:v>
                </c:pt>
                <c:pt idx="1842" formatCode="mm/dd/yyyy\ \ \ hh:mm">
                  <c:v>41379.208333333336</c:v>
                </c:pt>
                <c:pt idx="1843" formatCode="mm/dd/yyyy\ \ \ hh:mm">
                  <c:v>41379.458333333336</c:v>
                </c:pt>
                <c:pt idx="1844" formatCode="mm/dd/yyyy\ \ \ hh:mm">
                  <c:v>41379.708333333336</c:v>
                </c:pt>
                <c:pt idx="1845" formatCode="mm/dd/yyyy\ \ \ hh:mm">
                  <c:v>41379.958333333336</c:v>
                </c:pt>
                <c:pt idx="1846" formatCode="mm/dd/yyyy\ \ \ hh:mm">
                  <c:v>41380.208333333336</c:v>
                </c:pt>
                <c:pt idx="1847" formatCode="mm/dd/yyyy\ \ \ hh:mm">
                  <c:v>41380.458333333336</c:v>
                </c:pt>
                <c:pt idx="1848" formatCode="mm/dd/yyyy\ \ \ hh:mm">
                  <c:v>41380.708333333336</c:v>
                </c:pt>
                <c:pt idx="1849" formatCode="mm/dd/yyyy\ \ \ hh:mm">
                  <c:v>41380.958333333336</c:v>
                </c:pt>
                <c:pt idx="1850" formatCode="mm/dd/yyyy\ \ \ hh:mm">
                  <c:v>41381.208333333336</c:v>
                </c:pt>
                <c:pt idx="1851" formatCode="mm/dd/yyyy\ \ \ hh:mm">
                  <c:v>41381.458333333336</c:v>
                </c:pt>
                <c:pt idx="1852" formatCode="mm/dd/yyyy\ \ \ hh:mm">
                  <c:v>41381.708333333336</c:v>
                </c:pt>
                <c:pt idx="1853" formatCode="mm/dd/yyyy\ \ \ hh:mm">
                  <c:v>41381.958333333336</c:v>
                </c:pt>
                <c:pt idx="1854" formatCode="mm/dd/yyyy\ \ \ hh:mm">
                  <c:v>41382.208333333336</c:v>
                </c:pt>
                <c:pt idx="1855" formatCode="mm/dd/yyyy\ \ \ hh:mm">
                  <c:v>41382.458333333336</c:v>
                </c:pt>
                <c:pt idx="1856" formatCode="mm/dd/yyyy\ \ \ hh:mm">
                  <c:v>41382.708333333336</c:v>
                </c:pt>
                <c:pt idx="1857" formatCode="mm/dd/yyyy\ \ \ hh:mm">
                  <c:v>41382.958333333336</c:v>
                </c:pt>
                <c:pt idx="1858" formatCode="mm/dd/yyyy\ \ \ hh:mm">
                  <c:v>41383.208333333336</c:v>
                </c:pt>
                <c:pt idx="1859" formatCode="mm/dd/yyyy\ \ \ hh:mm">
                  <c:v>41383.458333333336</c:v>
                </c:pt>
                <c:pt idx="1860" formatCode="mm/dd/yyyy\ \ \ hh:mm">
                  <c:v>41383.708333333336</c:v>
                </c:pt>
                <c:pt idx="1861" formatCode="mm/dd/yyyy\ \ \ hh:mm">
                  <c:v>41383.958333333336</c:v>
                </c:pt>
                <c:pt idx="1862" formatCode="mm/dd/yyyy\ \ \ hh:mm">
                  <c:v>41384.208333333336</c:v>
                </c:pt>
                <c:pt idx="1863" formatCode="mm/dd/yyyy\ \ \ hh:mm">
                  <c:v>41384.458333333336</c:v>
                </c:pt>
                <c:pt idx="1864" formatCode="mm/dd/yyyy\ \ \ hh:mm">
                  <c:v>41384.708333333336</c:v>
                </c:pt>
                <c:pt idx="1865" formatCode="mm/dd/yyyy\ \ \ hh:mm">
                  <c:v>41384.958333333336</c:v>
                </c:pt>
                <c:pt idx="1866" formatCode="mm/dd/yyyy\ \ \ hh:mm">
                  <c:v>41385.208333333336</c:v>
                </c:pt>
                <c:pt idx="1867" formatCode="mm/dd/yyyy\ \ \ hh:mm">
                  <c:v>41385.458333333336</c:v>
                </c:pt>
                <c:pt idx="1868" formatCode="mm/dd/yyyy\ \ \ hh:mm">
                  <c:v>41385.708333333336</c:v>
                </c:pt>
                <c:pt idx="1869" formatCode="mm/dd/yyyy\ \ \ hh:mm">
                  <c:v>41385.958333333336</c:v>
                </c:pt>
                <c:pt idx="1870" formatCode="mm/dd/yyyy\ \ \ hh:mm">
                  <c:v>41386.208333333336</c:v>
                </c:pt>
                <c:pt idx="1871" formatCode="mm/dd/yyyy\ \ \ hh:mm">
                  <c:v>41386.458333333336</c:v>
                </c:pt>
                <c:pt idx="1872" formatCode="mm/dd/yyyy\ \ \ hh:mm">
                  <c:v>41386.708333333336</c:v>
                </c:pt>
                <c:pt idx="1873" formatCode="mm/dd/yyyy\ \ \ hh:mm">
                  <c:v>41386.958333333336</c:v>
                </c:pt>
                <c:pt idx="1874" formatCode="mm/dd/yyyy\ \ \ hh:mm">
                  <c:v>41387.208333333336</c:v>
                </c:pt>
                <c:pt idx="1875" formatCode="mm/dd/yyyy\ \ \ hh:mm">
                  <c:v>41387.458333333336</c:v>
                </c:pt>
                <c:pt idx="1876" formatCode="mm/dd/yyyy\ \ \ hh:mm">
                  <c:v>41387.708333333336</c:v>
                </c:pt>
                <c:pt idx="1877" formatCode="mm/dd/yyyy\ \ \ hh:mm">
                  <c:v>41387.958333333336</c:v>
                </c:pt>
                <c:pt idx="1878" formatCode="mm/dd/yyyy\ \ \ hh:mm">
                  <c:v>41388.208333333336</c:v>
                </c:pt>
                <c:pt idx="1879" formatCode="mm/dd/yyyy\ \ \ hh:mm">
                  <c:v>41388.458333333336</c:v>
                </c:pt>
                <c:pt idx="1880" formatCode="mm/dd/yyyy\ \ \ hh:mm">
                  <c:v>41388.708333333336</c:v>
                </c:pt>
                <c:pt idx="1881" formatCode="mm/dd/yyyy\ \ \ hh:mm">
                  <c:v>41388.958333333336</c:v>
                </c:pt>
                <c:pt idx="1882" formatCode="mm/dd/yyyy\ \ \ hh:mm">
                  <c:v>41389.208333333336</c:v>
                </c:pt>
                <c:pt idx="1883" formatCode="mm/dd/yyyy\ \ \ hh:mm">
                  <c:v>41389.458333333336</c:v>
                </c:pt>
                <c:pt idx="1884" formatCode="mm/dd/yyyy\ \ \ hh:mm">
                  <c:v>41389.708333333336</c:v>
                </c:pt>
                <c:pt idx="1885" formatCode="mm/dd/yyyy\ \ \ hh:mm">
                  <c:v>41389.958333333336</c:v>
                </c:pt>
                <c:pt idx="1886" formatCode="mm/dd/yyyy\ \ \ hh:mm">
                  <c:v>41390.208333333336</c:v>
                </c:pt>
                <c:pt idx="1887" formatCode="mm/dd/yyyy\ \ \ hh:mm">
                  <c:v>41390.458333333336</c:v>
                </c:pt>
                <c:pt idx="1888" formatCode="mm/dd/yyyy\ \ \ hh:mm">
                  <c:v>41390.708333333336</c:v>
                </c:pt>
                <c:pt idx="1889" formatCode="mm/dd/yyyy\ \ \ hh:mm">
                  <c:v>41390.958333333336</c:v>
                </c:pt>
                <c:pt idx="1890" formatCode="mm/dd/yyyy\ \ \ hh:mm">
                  <c:v>41391.208333333336</c:v>
                </c:pt>
                <c:pt idx="1891" formatCode="mm/dd/yyyy\ \ \ hh:mm">
                  <c:v>41391.458333333336</c:v>
                </c:pt>
                <c:pt idx="1892" formatCode="mm/dd/yyyy\ \ \ hh:mm">
                  <c:v>41391.708333333336</c:v>
                </c:pt>
                <c:pt idx="1893" formatCode="mm/dd/yyyy\ \ \ hh:mm">
                  <c:v>41391.958333333336</c:v>
                </c:pt>
                <c:pt idx="1894" formatCode="mm/dd/yyyy\ \ \ hh:mm">
                  <c:v>41392.208333333336</c:v>
                </c:pt>
                <c:pt idx="1895" formatCode="mm/dd/yyyy\ \ \ hh:mm">
                  <c:v>41392.458333333336</c:v>
                </c:pt>
                <c:pt idx="1896" formatCode="mm/dd/yyyy\ \ \ hh:mm">
                  <c:v>41392.708333333336</c:v>
                </c:pt>
                <c:pt idx="1897" formatCode="mm/dd/yyyy\ \ \ hh:mm">
                  <c:v>41392.958333333336</c:v>
                </c:pt>
                <c:pt idx="1898" formatCode="mm/dd/yyyy\ \ \ hh:mm">
                  <c:v>41393.208333333336</c:v>
                </c:pt>
                <c:pt idx="1899" formatCode="mm/dd/yyyy\ \ \ hh:mm">
                  <c:v>41393.458333333336</c:v>
                </c:pt>
                <c:pt idx="1900" formatCode="mm/dd/yyyy\ \ \ hh:mm">
                  <c:v>41393.708333333336</c:v>
                </c:pt>
                <c:pt idx="1901" formatCode="mm/dd/yyyy\ \ \ hh:mm">
                  <c:v>41393.958333333336</c:v>
                </c:pt>
                <c:pt idx="1902" formatCode="mm/dd/yyyy\ \ \ hh:mm">
                  <c:v>41394.208333333336</c:v>
                </c:pt>
                <c:pt idx="1903" formatCode="mm/dd/yyyy\ \ \ hh:mm">
                  <c:v>41394.458333333336</c:v>
                </c:pt>
                <c:pt idx="1904" formatCode="mm/dd/yyyy\ \ \ hh:mm">
                  <c:v>41394.708333333336</c:v>
                </c:pt>
                <c:pt idx="1905" formatCode="mm/dd/yyyy\ \ \ hh:mm">
                  <c:v>41394.958333333336</c:v>
                </c:pt>
                <c:pt idx="1906" formatCode="mm/dd/yyyy\ \ \ hh:mm">
                  <c:v>41395.208333333336</c:v>
                </c:pt>
                <c:pt idx="1907" formatCode="mm/dd/yyyy\ \ \ hh:mm">
                  <c:v>41395.458333333336</c:v>
                </c:pt>
                <c:pt idx="1908" formatCode="mm/dd/yyyy\ \ \ hh:mm">
                  <c:v>41395.708333333336</c:v>
                </c:pt>
                <c:pt idx="1909" formatCode="mm/dd/yyyy\ \ \ hh:mm">
                  <c:v>41395.958333333336</c:v>
                </c:pt>
                <c:pt idx="1910" formatCode="mm/dd/yyyy\ \ \ hh:mm">
                  <c:v>41396.208333333336</c:v>
                </c:pt>
                <c:pt idx="1911" formatCode="mm/dd/yyyy\ \ \ hh:mm">
                  <c:v>41396.458333333336</c:v>
                </c:pt>
                <c:pt idx="1912" formatCode="mm/dd/yyyy\ \ \ hh:mm">
                  <c:v>41396.708333333336</c:v>
                </c:pt>
                <c:pt idx="1913" formatCode="mm/dd/yyyy\ \ \ hh:mm">
                  <c:v>41396.958333333336</c:v>
                </c:pt>
                <c:pt idx="1914" formatCode="mm/dd/yyyy\ \ \ hh:mm">
                  <c:v>41397.208333333336</c:v>
                </c:pt>
                <c:pt idx="1915" formatCode="mm/dd/yyyy\ \ \ hh:mm">
                  <c:v>41397.458333333336</c:v>
                </c:pt>
                <c:pt idx="1916" formatCode="mm/dd/yyyy\ \ \ hh:mm">
                  <c:v>41397.708333333336</c:v>
                </c:pt>
                <c:pt idx="1917" formatCode="mm/dd/yyyy\ \ \ hh:mm">
                  <c:v>41397.958333333336</c:v>
                </c:pt>
                <c:pt idx="1918" formatCode="mm/dd/yyyy\ \ \ hh:mm">
                  <c:v>41398.208333333336</c:v>
                </c:pt>
                <c:pt idx="1919" formatCode="mm/dd/yyyy\ \ \ hh:mm">
                  <c:v>41398.458333333336</c:v>
                </c:pt>
                <c:pt idx="1920" formatCode="mm/dd/yyyy\ \ \ hh:mm">
                  <c:v>41398.708333333336</c:v>
                </c:pt>
                <c:pt idx="1921" formatCode="mm/dd/yyyy\ \ \ hh:mm">
                  <c:v>41398.958333333336</c:v>
                </c:pt>
                <c:pt idx="1922" formatCode="mm/dd/yyyy\ \ \ hh:mm">
                  <c:v>41399.208333333336</c:v>
                </c:pt>
                <c:pt idx="1923" formatCode="mm/dd/yyyy\ \ \ hh:mm">
                  <c:v>41399.458333333336</c:v>
                </c:pt>
                <c:pt idx="1924" formatCode="mm/dd/yyyy\ \ \ hh:mm">
                  <c:v>41399.708333333336</c:v>
                </c:pt>
                <c:pt idx="1925" formatCode="mm/dd/yyyy\ \ \ hh:mm">
                  <c:v>41399.958333333336</c:v>
                </c:pt>
                <c:pt idx="1926" formatCode="mm/dd/yyyy\ \ \ hh:mm">
                  <c:v>41400.208333333336</c:v>
                </c:pt>
                <c:pt idx="1927" formatCode="mm/dd/yyyy\ \ \ hh:mm">
                  <c:v>41400.458333333336</c:v>
                </c:pt>
                <c:pt idx="1928" formatCode="mm/dd/yyyy\ \ \ hh:mm">
                  <c:v>41400.708333333336</c:v>
                </c:pt>
                <c:pt idx="1929" formatCode="mm/dd/yyyy\ \ \ hh:mm">
                  <c:v>41400.958333333336</c:v>
                </c:pt>
                <c:pt idx="1930" formatCode="mm/dd/yyyy\ \ \ hh:mm">
                  <c:v>41401.208333333336</c:v>
                </c:pt>
                <c:pt idx="1931" formatCode="mm/dd/yyyy\ \ \ hh:mm">
                  <c:v>41401.458333333336</c:v>
                </c:pt>
                <c:pt idx="1932" formatCode="mm/dd/yyyy\ \ \ hh:mm">
                  <c:v>41401.708333333336</c:v>
                </c:pt>
                <c:pt idx="1933" formatCode="mm/dd/yyyy\ \ \ hh:mm">
                  <c:v>41401.958333333336</c:v>
                </c:pt>
                <c:pt idx="1934" formatCode="mm/dd/yyyy\ \ \ hh:mm">
                  <c:v>41402.208333333336</c:v>
                </c:pt>
                <c:pt idx="1935" formatCode="mm/dd/yyyy\ \ \ hh:mm">
                  <c:v>41402.458333333336</c:v>
                </c:pt>
                <c:pt idx="1936" formatCode="mm/dd/yyyy\ \ \ hh:mm">
                  <c:v>41402.708333333336</c:v>
                </c:pt>
                <c:pt idx="1937" formatCode="mm/dd/yyyy\ \ \ hh:mm">
                  <c:v>41402.958333333336</c:v>
                </c:pt>
                <c:pt idx="1938" formatCode="mm/dd/yyyy\ \ \ hh:mm">
                  <c:v>41403.208333333336</c:v>
                </c:pt>
                <c:pt idx="1939" formatCode="mm/dd/yyyy\ \ \ hh:mm">
                  <c:v>41403.458333333336</c:v>
                </c:pt>
                <c:pt idx="1940" formatCode="mm/dd/yyyy\ \ \ hh:mm">
                  <c:v>41403.708333333336</c:v>
                </c:pt>
                <c:pt idx="1941" formatCode="mm/dd/yyyy\ \ \ hh:mm">
                  <c:v>41403.958333333336</c:v>
                </c:pt>
                <c:pt idx="1942" formatCode="mm/dd/yyyy\ \ \ hh:mm">
                  <c:v>41404.208333333336</c:v>
                </c:pt>
                <c:pt idx="1943" formatCode="mm/dd/yyyy\ \ \ hh:mm">
                  <c:v>41404.458333333336</c:v>
                </c:pt>
                <c:pt idx="1944" formatCode="mm/dd/yyyy\ \ \ hh:mm">
                  <c:v>41404.708333333336</c:v>
                </c:pt>
                <c:pt idx="1945" formatCode="mm/dd/yyyy\ \ \ hh:mm">
                  <c:v>41404.958333333336</c:v>
                </c:pt>
                <c:pt idx="1946" formatCode="mm/dd/yyyy\ \ \ hh:mm">
                  <c:v>41405.208333333336</c:v>
                </c:pt>
                <c:pt idx="1947" formatCode="mm/dd/yyyy\ \ \ hh:mm">
                  <c:v>41405.458333333336</c:v>
                </c:pt>
                <c:pt idx="1948" formatCode="mm/dd/yyyy\ \ \ hh:mm">
                  <c:v>41405.708333333336</c:v>
                </c:pt>
                <c:pt idx="1949" formatCode="mm/dd/yyyy\ \ \ hh:mm">
                  <c:v>41405.958333333336</c:v>
                </c:pt>
                <c:pt idx="1950" formatCode="mm/dd/yyyy\ \ \ hh:mm">
                  <c:v>41406.208333333336</c:v>
                </c:pt>
                <c:pt idx="1951" formatCode="mm/dd/yyyy\ \ \ hh:mm">
                  <c:v>41406.458333333336</c:v>
                </c:pt>
                <c:pt idx="1952" formatCode="mm/dd/yyyy\ \ \ hh:mm">
                  <c:v>41406.708333333336</c:v>
                </c:pt>
                <c:pt idx="1953" formatCode="mm/dd/yyyy\ \ \ hh:mm">
                  <c:v>41406.958333333336</c:v>
                </c:pt>
                <c:pt idx="1954" formatCode="mm/dd/yyyy\ \ \ hh:mm">
                  <c:v>41407.208333333336</c:v>
                </c:pt>
                <c:pt idx="1955" formatCode="mm/dd/yyyy\ \ \ hh:mm">
                  <c:v>41407.458333333336</c:v>
                </c:pt>
                <c:pt idx="1956" formatCode="mm/dd/yyyy\ \ \ hh:mm">
                  <c:v>41407.708333333336</c:v>
                </c:pt>
                <c:pt idx="1957" formatCode="mm/dd/yyyy\ \ \ hh:mm">
                  <c:v>41407.958333333336</c:v>
                </c:pt>
                <c:pt idx="1958" formatCode="mm/dd/yyyy\ \ \ hh:mm">
                  <c:v>41408.208333333336</c:v>
                </c:pt>
                <c:pt idx="1959" formatCode="mm/dd/yyyy\ \ \ hh:mm">
                  <c:v>41408.458333333336</c:v>
                </c:pt>
                <c:pt idx="1960" formatCode="mm/dd/yyyy\ \ \ hh:mm">
                  <c:v>41408.708333333336</c:v>
                </c:pt>
                <c:pt idx="1961" formatCode="mm/dd/yyyy\ \ \ hh:mm">
                  <c:v>41408.958333333336</c:v>
                </c:pt>
                <c:pt idx="1962" formatCode="mm/dd/yyyy\ \ \ hh:mm">
                  <c:v>41409.208333333336</c:v>
                </c:pt>
                <c:pt idx="1963" formatCode="mm/dd/yyyy\ \ \ hh:mm">
                  <c:v>41409.458333333336</c:v>
                </c:pt>
                <c:pt idx="1964" formatCode="mm/dd/yyyy\ \ \ hh:mm">
                  <c:v>41409.708333333336</c:v>
                </c:pt>
                <c:pt idx="1965" formatCode="mm/dd/yyyy\ \ \ hh:mm">
                  <c:v>41409.958333333336</c:v>
                </c:pt>
                <c:pt idx="1966" formatCode="mm/dd/yyyy\ \ \ hh:mm">
                  <c:v>41410.208333333336</c:v>
                </c:pt>
                <c:pt idx="1967" formatCode="mm/dd/yyyy\ \ \ hh:mm">
                  <c:v>41410.458333333336</c:v>
                </c:pt>
                <c:pt idx="1968" formatCode="mm/dd/yyyy\ \ \ hh:mm">
                  <c:v>41410.708333333336</c:v>
                </c:pt>
                <c:pt idx="1969" formatCode="mm/dd/yyyy\ \ \ hh:mm">
                  <c:v>41410.958333333336</c:v>
                </c:pt>
                <c:pt idx="1970" formatCode="mm/dd/yyyy\ \ \ hh:mm">
                  <c:v>41411.208333333336</c:v>
                </c:pt>
                <c:pt idx="1971" formatCode="mm/dd/yyyy\ \ \ hh:mm">
                  <c:v>41411.458333333336</c:v>
                </c:pt>
                <c:pt idx="1972" formatCode="mm/dd/yyyy\ \ \ hh:mm">
                  <c:v>41411.708333333336</c:v>
                </c:pt>
                <c:pt idx="1973" formatCode="mm/dd/yyyy\ \ \ hh:mm">
                  <c:v>41411.958333333336</c:v>
                </c:pt>
                <c:pt idx="1974" formatCode="mm/dd/yyyy\ \ \ hh:mm">
                  <c:v>41412.208333333336</c:v>
                </c:pt>
                <c:pt idx="1975" formatCode="mm/dd/yyyy\ \ \ hh:mm">
                  <c:v>41412.458333333336</c:v>
                </c:pt>
                <c:pt idx="1976" formatCode="mm/dd/yyyy\ \ \ hh:mm">
                  <c:v>41412.708333333336</c:v>
                </c:pt>
                <c:pt idx="1977" formatCode="mm/dd/yyyy\ \ \ hh:mm">
                  <c:v>41412.958333333336</c:v>
                </c:pt>
                <c:pt idx="1978" formatCode="mm/dd/yyyy\ \ \ hh:mm">
                  <c:v>41413.208333333336</c:v>
                </c:pt>
                <c:pt idx="1979" formatCode="mm/dd/yyyy\ \ \ hh:mm">
                  <c:v>41413.458333333336</c:v>
                </c:pt>
                <c:pt idx="1980" formatCode="mm/dd/yyyy\ \ \ hh:mm">
                  <c:v>41413.708333333336</c:v>
                </c:pt>
                <c:pt idx="1981" formatCode="mm/dd/yyyy\ \ \ hh:mm">
                  <c:v>41413.958333333336</c:v>
                </c:pt>
                <c:pt idx="1982" formatCode="mm/dd/yyyy\ \ \ hh:mm">
                  <c:v>41414.208333333336</c:v>
                </c:pt>
                <c:pt idx="1983" formatCode="mm/dd/yyyy\ \ \ hh:mm">
                  <c:v>41414.458333333336</c:v>
                </c:pt>
                <c:pt idx="1984" formatCode="mm/dd/yyyy\ \ \ hh:mm">
                  <c:v>41414.708333333336</c:v>
                </c:pt>
                <c:pt idx="1985" formatCode="mm/dd/yyyy\ \ \ hh:mm">
                  <c:v>41414.958333333336</c:v>
                </c:pt>
                <c:pt idx="1986" formatCode="mm/dd/yyyy\ \ \ hh:mm">
                  <c:v>41415.208333333336</c:v>
                </c:pt>
                <c:pt idx="1987" formatCode="mm/dd/yyyy\ \ \ hh:mm">
                  <c:v>41415.458333333336</c:v>
                </c:pt>
                <c:pt idx="1988" formatCode="mm/dd/yyyy\ \ \ hh:mm">
                  <c:v>41415.708333333336</c:v>
                </c:pt>
                <c:pt idx="1989" formatCode="mm/dd/yyyy\ \ \ hh:mm">
                  <c:v>41415.958333333336</c:v>
                </c:pt>
                <c:pt idx="1990" formatCode="mm/dd/yyyy\ \ \ hh:mm">
                  <c:v>41416.208333333336</c:v>
                </c:pt>
                <c:pt idx="1991" formatCode="mm/dd/yyyy\ \ \ hh:mm">
                  <c:v>41416.458333333336</c:v>
                </c:pt>
                <c:pt idx="1992" formatCode="mm/dd/yyyy\ \ \ hh:mm">
                  <c:v>41416.708333333336</c:v>
                </c:pt>
                <c:pt idx="1993" formatCode="mm/dd/yyyy\ \ \ hh:mm">
                  <c:v>41416.958333333336</c:v>
                </c:pt>
                <c:pt idx="1994" formatCode="mm/dd/yyyy\ \ \ hh:mm">
                  <c:v>41417.208333333336</c:v>
                </c:pt>
                <c:pt idx="1995" formatCode="mm/dd/yyyy\ \ \ hh:mm">
                  <c:v>41417.458333333336</c:v>
                </c:pt>
                <c:pt idx="1996" formatCode="mm/dd/yyyy\ \ \ hh:mm">
                  <c:v>41417.708333333336</c:v>
                </c:pt>
                <c:pt idx="1997" formatCode="mm/dd/yyyy\ \ \ hh:mm">
                  <c:v>41417.958333333336</c:v>
                </c:pt>
                <c:pt idx="1998" formatCode="mm/dd/yyyy\ \ \ hh:mm">
                  <c:v>41418.208333333336</c:v>
                </c:pt>
                <c:pt idx="1999" formatCode="mm/dd/yyyy\ \ \ hh:mm">
                  <c:v>41418.458333333336</c:v>
                </c:pt>
                <c:pt idx="2000" formatCode="mm/dd/yyyy\ \ \ hh:mm">
                  <c:v>41418.708333333336</c:v>
                </c:pt>
                <c:pt idx="2001" formatCode="mm/dd/yyyy\ \ \ hh:mm">
                  <c:v>41418.958333333336</c:v>
                </c:pt>
                <c:pt idx="2002" formatCode="mm/dd/yyyy\ \ \ hh:mm">
                  <c:v>41419.208333333336</c:v>
                </c:pt>
                <c:pt idx="2003" formatCode="mm/dd/yyyy\ \ \ hh:mm">
                  <c:v>41419.458333333336</c:v>
                </c:pt>
                <c:pt idx="2004" formatCode="mm/dd/yyyy\ \ \ hh:mm">
                  <c:v>41419.708333333336</c:v>
                </c:pt>
                <c:pt idx="2005" formatCode="mm/dd/yyyy\ \ \ hh:mm">
                  <c:v>41419.958333333336</c:v>
                </c:pt>
                <c:pt idx="2006" formatCode="mm/dd/yyyy\ \ \ hh:mm">
                  <c:v>41420.208333333336</c:v>
                </c:pt>
                <c:pt idx="2007" formatCode="mm/dd/yyyy\ \ \ hh:mm">
                  <c:v>41420.458333333336</c:v>
                </c:pt>
                <c:pt idx="2008" formatCode="mm/dd/yyyy\ \ \ hh:mm">
                  <c:v>41420.708333333336</c:v>
                </c:pt>
                <c:pt idx="2009" formatCode="mm/dd/yyyy\ \ \ hh:mm">
                  <c:v>41420.958333333336</c:v>
                </c:pt>
                <c:pt idx="2010" formatCode="mm/dd/yyyy\ \ \ hh:mm">
                  <c:v>41421.208333333336</c:v>
                </c:pt>
                <c:pt idx="2011" formatCode="mm/dd/yyyy\ \ \ hh:mm">
                  <c:v>41421.458333333336</c:v>
                </c:pt>
                <c:pt idx="2012" formatCode="mm/dd/yyyy\ \ \ hh:mm">
                  <c:v>41421.708333333336</c:v>
                </c:pt>
                <c:pt idx="2013" formatCode="mm/dd/yyyy\ \ \ hh:mm">
                  <c:v>41421.958333333336</c:v>
                </c:pt>
                <c:pt idx="2014" formatCode="mm/dd/yyyy\ \ \ hh:mm">
                  <c:v>41422.208333333336</c:v>
                </c:pt>
                <c:pt idx="2015" formatCode="mm/dd/yyyy\ \ \ hh:mm">
                  <c:v>41422.458333333336</c:v>
                </c:pt>
                <c:pt idx="2016" formatCode="mm/dd/yyyy\ \ \ hh:mm">
                  <c:v>41422.708333333336</c:v>
                </c:pt>
                <c:pt idx="2017" formatCode="mm/dd/yyyy\ \ \ hh:mm">
                  <c:v>41422.958333333336</c:v>
                </c:pt>
                <c:pt idx="2018" formatCode="mm/dd/yyyy\ \ \ hh:mm">
                  <c:v>41423.208333333336</c:v>
                </c:pt>
                <c:pt idx="2019" formatCode="mm/dd/yyyy\ \ \ hh:mm">
                  <c:v>41423.458333333336</c:v>
                </c:pt>
                <c:pt idx="2020" formatCode="mm/dd/yyyy\ \ \ hh:mm">
                  <c:v>41423.708333333336</c:v>
                </c:pt>
                <c:pt idx="2021" formatCode="mm/dd/yyyy\ \ \ hh:mm">
                  <c:v>41423.958333333336</c:v>
                </c:pt>
                <c:pt idx="2022" formatCode="mm/dd/yyyy\ \ \ hh:mm">
                  <c:v>41424.208333333336</c:v>
                </c:pt>
                <c:pt idx="2023" formatCode="mm/dd/yyyy\ \ \ hh:mm">
                  <c:v>41424.458333333336</c:v>
                </c:pt>
                <c:pt idx="2024" formatCode="mm/dd/yyyy\ \ \ hh:mm">
                  <c:v>41424.708333333336</c:v>
                </c:pt>
                <c:pt idx="2025" formatCode="mm/dd/yyyy\ \ \ hh:mm">
                  <c:v>41424.958333333336</c:v>
                </c:pt>
                <c:pt idx="2026" formatCode="mm/dd/yyyy\ \ \ hh:mm">
                  <c:v>41425.208333333336</c:v>
                </c:pt>
                <c:pt idx="2027" formatCode="mm/dd/yyyy\ \ \ hh:mm">
                  <c:v>41425.458333333336</c:v>
                </c:pt>
                <c:pt idx="2028" formatCode="mm/dd/yyyy\ \ \ hh:mm">
                  <c:v>41425.708333333336</c:v>
                </c:pt>
                <c:pt idx="2029" formatCode="mm/dd/yyyy\ \ \ hh:mm">
                  <c:v>41425.958333333336</c:v>
                </c:pt>
                <c:pt idx="2030" formatCode="mm/dd/yyyy\ \ \ hh:mm">
                  <c:v>41426.208333333336</c:v>
                </c:pt>
                <c:pt idx="2031" formatCode="mm/dd/yyyy\ \ \ hh:mm">
                  <c:v>41426.458333333336</c:v>
                </c:pt>
                <c:pt idx="2032" formatCode="mm/dd/yyyy\ \ \ hh:mm">
                  <c:v>41426.708333333336</c:v>
                </c:pt>
                <c:pt idx="2033" formatCode="mm/dd/yyyy\ \ \ hh:mm">
                  <c:v>41426.958333333336</c:v>
                </c:pt>
                <c:pt idx="2034" formatCode="mm/dd/yyyy\ \ \ hh:mm">
                  <c:v>41427.208333333336</c:v>
                </c:pt>
                <c:pt idx="2035" formatCode="mm/dd/yyyy\ \ \ hh:mm">
                  <c:v>41427.458333333336</c:v>
                </c:pt>
                <c:pt idx="2036" formatCode="mm/dd/yyyy\ \ \ hh:mm">
                  <c:v>41427.708333333336</c:v>
                </c:pt>
                <c:pt idx="2037" formatCode="mm/dd/yyyy\ \ \ hh:mm">
                  <c:v>41427.958333333336</c:v>
                </c:pt>
                <c:pt idx="2038" formatCode="mm/dd/yyyy\ \ \ hh:mm">
                  <c:v>41428.208333333336</c:v>
                </c:pt>
                <c:pt idx="2039" formatCode="mm/dd/yyyy\ \ \ hh:mm">
                  <c:v>41428.458333333336</c:v>
                </c:pt>
                <c:pt idx="2040" formatCode="mm/dd/yyyy\ \ \ hh:mm">
                  <c:v>41428.708333333336</c:v>
                </c:pt>
                <c:pt idx="2041" formatCode="mm/dd/yyyy\ \ \ hh:mm">
                  <c:v>41428.958333333336</c:v>
                </c:pt>
                <c:pt idx="2042" formatCode="mm/dd/yyyy\ \ \ hh:mm">
                  <c:v>41429.208333333336</c:v>
                </c:pt>
                <c:pt idx="2043" formatCode="mm/dd/yyyy\ \ \ hh:mm">
                  <c:v>41429.458333333336</c:v>
                </c:pt>
                <c:pt idx="2044" formatCode="mm/dd/yyyy\ \ \ hh:mm">
                  <c:v>41429.708333333336</c:v>
                </c:pt>
                <c:pt idx="2045" formatCode="mm/dd/yyyy\ \ \ hh:mm">
                  <c:v>41429.958333333336</c:v>
                </c:pt>
                <c:pt idx="2046" formatCode="mm/dd/yyyy\ \ \ hh:mm">
                  <c:v>41430.208333333336</c:v>
                </c:pt>
                <c:pt idx="2047" formatCode="mm/dd/yyyy\ \ \ hh:mm">
                  <c:v>41430.458333333336</c:v>
                </c:pt>
                <c:pt idx="2048" formatCode="mm/dd/yyyy\ \ \ hh:mm">
                  <c:v>41430.708333333336</c:v>
                </c:pt>
                <c:pt idx="2049" formatCode="mm/dd/yyyy\ \ \ hh:mm">
                  <c:v>41430.958333333336</c:v>
                </c:pt>
                <c:pt idx="2050" formatCode="mm/dd/yyyy\ \ \ hh:mm">
                  <c:v>41431.208333333336</c:v>
                </c:pt>
                <c:pt idx="2051" formatCode="mm/dd/yyyy\ \ \ hh:mm">
                  <c:v>41431.458333333336</c:v>
                </c:pt>
                <c:pt idx="2052" formatCode="mm/dd/yyyy\ \ \ hh:mm">
                  <c:v>41431.708333333336</c:v>
                </c:pt>
                <c:pt idx="2053" formatCode="mm/dd/yyyy\ \ \ hh:mm">
                  <c:v>41431.958333333336</c:v>
                </c:pt>
                <c:pt idx="2054" formatCode="mm/dd/yyyy\ \ \ hh:mm">
                  <c:v>41432.208333333336</c:v>
                </c:pt>
                <c:pt idx="2055" formatCode="mm/dd/yyyy\ \ \ hh:mm">
                  <c:v>41432.458333333336</c:v>
                </c:pt>
                <c:pt idx="2056" formatCode="mm/dd/yyyy\ \ \ hh:mm">
                  <c:v>41432.708333333336</c:v>
                </c:pt>
                <c:pt idx="2057" formatCode="mm/dd/yyyy\ \ \ hh:mm">
                  <c:v>41432.958333333336</c:v>
                </c:pt>
                <c:pt idx="2058" formatCode="mm/dd/yyyy\ \ \ hh:mm">
                  <c:v>41433.208333333336</c:v>
                </c:pt>
                <c:pt idx="2059" formatCode="mm/dd/yyyy\ \ \ hh:mm">
                  <c:v>41433.458333333336</c:v>
                </c:pt>
                <c:pt idx="2060" formatCode="mm/dd/yyyy\ \ \ hh:mm">
                  <c:v>41433.708333333336</c:v>
                </c:pt>
                <c:pt idx="2061" formatCode="mm/dd/yyyy\ \ \ hh:mm">
                  <c:v>41433.958333333336</c:v>
                </c:pt>
                <c:pt idx="2062" formatCode="mm/dd/yyyy\ \ \ hh:mm">
                  <c:v>41434.208333333336</c:v>
                </c:pt>
                <c:pt idx="2063" formatCode="mm/dd/yyyy\ \ \ hh:mm">
                  <c:v>41434.458333333336</c:v>
                </c:pt>
                <c:pt idx="2064" formatCode="mm/dd/yyyy\ \ \ hh:mm">
                  <c:v>41434.708333333336</c:v>
                </c:pt>
                <c:pt idx="2065" formatCode="mm/dd/yyyy\ \ \ hh:mm">
                  <c:v>41434.958333333336</c:v>
                </c:pt>
                <c:pt idx="2066" formatCode="mm/dd/yyyy\ \ \ hh:mm">
                  <c:v>41435.208333333336</c:v>
                </c:pt>
                <c:pt idx="2067" formatCode="mm/dd/yyyy\ \ \ hh:mm">
                  <c:v>41435.458333333336</c:v>
                </c:pt>
                <c:pt idx="2068" formatCode="mm/dd/yyyy\ \ \ hh:mm">
                  <c:v>41435.708333333336</c:v>
                </c:pt>
                <c:pt idx="2069" formatCode="mm/dd/yyyy\ \ \ hh:mm">
                  <c:v>41435.958333333336</c:v>
                </c:pt>
                <c:pt idx="2070" formatCode="mm/dd/yyyy\ \ \ hh:mm">
                  <c:v>41436.208333333336</c:v>
                </c:pt>
                <c:pt idx="2071" formatCode="mm/dd/yyyy\ \ \ hh:mm">
                  <c:v>41436.458333333336</c:v>
                </c:pt>
                <c:pt idx="2072" formatCode="mm/dd/yyyy\ \ \ hh:mm">
                  <c:v>41436.708333333336</c:v>
                </c:pt>
                <c:pt idx="2073" formatCode="mm/dd/yyyy\ \ \ hh:mm">
                  <c:v>41436.958333333336</c:v>
                </c:pt>
                <c:pt idx="2074" formatCode="mm/dd/yyyy\ \ \ hh:mm">
                  <c:v>41437.208333333336</c:v>
                </c:pt>
                <c:pt idx="2075" formatCode="mm/dd/yyyy\ \ \ hh:mm">
                  <c:v>41437.458333333336</c:v>
                </c:pt>
                <c:pt idx="2076" formatCode="mm/dd/yyyy\ \ \ hh:mm">
                  <c:v>41437.708333333336</c:v>
                </c:pt>
                <c:pt idx="2077" formatCode="mm/dd/yyyy\ \ \ hh:mm">
                  <c:v>41437.958333333336</c:v>
                </c:pt>
                <c:pt idx="2078" formatCode="mm/dd/yyyy\ \ \ hh:mm">
                  <c:v>41438.208333333336</c:v>
                </c:pt>
                <c:pt idx="2079" formatCode="mm/dd/yyyy\ \ \ hh:mm">
                  <c:v>41438.458333333336</c:v>
                </c:pt>
                <c:pt idx="2080" formatCode="mm/dd/yyyy\ \ \ hh:mm">
                  <c:v>41438.708333333336</c:v>
                </c:pt>
                <c:pt idx="2081" formatCode="mm/dd/yyyy\ \ \ hh:mm">
                  <c:v>41438.958333333336</c:v>
                </c:pt>
                <c:pt idx="2082" formatCode="mm/dd/yyyy\ \ \ hh:mm">
                  <c:v>41439.208333333336</c:v>
                </c:pt>
                <c:pt idx="2083" formatCode="mm/dd/yyyy\ \ \ hh:mm">
                  <c:v>41439.458333333336</c:v>
                </c:pt>
                <c:pt idx="2084" formatCode="mm/dd/yyyy\ \ \ hh:mm">
                  <c:v>41439.708333333336</c:v>
                </c:pt>
                <c:pt idx="2085" formatCode="mm/dd/yyyy\ \ \ hh:mm">
                  <c:v>41439.958333333336</c:v>
                </c:pt>
                <c:pt idx="2086" formatCode="mm/dd/yyyy\ \ \ hh:mm">
                  <c:v>41440.208333333336</c:v>
                </c:pt>
                <c:pt idx="2087" formatCode="mm/dd/yyyy\ \ \ hh:mm">
                  <c:v>41440.458333333336</c:v>
                </c:pt>
                <c:pt idx="2088" formatCode="mm/dd/yyyy\ \ \ hh:mm">
                  <c:v>41440.708333333336</c:v>
                </c:pt>
                <c:pt idx="2089" formatCode="mm/dd/yyyy\ \ \ hh:mm">
                  <c:v>41440.958333333336</c:v>
                </c:pt>
                <c:pt idx="2090" formatCode="mm/dd/yyyy\ \ \ hh:mm">
                  <c:v>41441.208333333336</c:v>
                </c:pt>
                <c:pt idx="2091" formatCode="mm/dd/yyyy\ \ \ hh:mm">
                  <c:v>41441.458333333336</c:v>
                </c:pt>
                <c:pt idx="2092" formatCode="mm/dd/yyyy\ \ \ hh:mm">
                  <c:v>41441.708333333336</c:v>
                </c:pt>
                <c:pt idx="2093" formatCode="mm/dd/yyyy\ \ \ hh:mm">
                  <c:v>41441.958333333336</c:v>
                </c:pt>
                <c:pt idx="2094" formatCode="mm/dd/yyyy\ \ \ hh:mm">
                  <c:v>41442.208333333336</c:v>
                </c:pt>
                <c:pt idx="2095" formatCode="mm/dd/yyyy\ \ \ hh:mm">
                  <c:v>41442.458333333336</c:v>
                </c:pt>
                <c:pt idx="2096" formatCode="mm/dd/yyyy\ \ \ hh:mm">
                  <c:v>41442.708333333336</c:v>
                </c:pt>
                <c:pt idx="2097" formatCode="mm/dd/yyyy\ \ \ hh:mm">
                  <c:v>41442.958333333336</c:v>
                </c:pt>
                <c:pt idx="2098" formatCode="mm/dd/yyyy\ \ \ hh:mm">
                  <c:v>41443.208333333336</c:v>
                </c:pt>
                <c:pt idx="2099" formatCode="mm/dd/yyyy\ \ \ hh:mm">
                  <c:v>41443.458333333336</c:v>
                </c:pt>
                <c:pt idx="2100" formatCode="mm/dd/yyyy\ \ \ hh:mm">
                  <c:v>41443.708333333336</c:v>
                </c:pt>
                <c:pt idx="2101" formatCode="mm/dd/yyyy\ \ \ hh:mm">
                  <c:v>41443.958333333336</c:v>
                </c:pt>
                <c:pt idx="2102" formatCode="mm/dd/yyyy\ \ \ hh:mm">
                  <c:v>41444.208333333336</c:v>
                </c:pt>
                <c:pt idx="2103" formatCode="mm/dd/yyyy\ \ \ hh:mm">
                  <c:v>41444.458333333336</c:v>
                </c:pt>
                <c:pt idx="2104" formatCode="mm/dd/yyyy\ \ \ hh:mm">
                  <c:v>41444.708333333336</c:v>
                </c:pt>
                <c:pt idx="2105" formatCode="mm/dd/yyyy\ \ \ hh:mm">
                  <c:v>41444.767361111109</c:v>
                </c:pt>
                <c:pt idx="2106" formatCode="mm/dd/yyyy\ \ \ hh:mm">
                  <c:v>41444.791666666664</c:v>
                </c:pt>
                <c:pt idx="2107" formatCode="mm/dd/yyyy\ \ \ hh:mm">
                  <c:v>41445.041666666664</c:v>
                </c:pt>
                <c:pt idx="2108" formatCode="mm/dd/yyyy\ \ \ hh:mm">
                  <c:v>41445.291666666664</c:v>
                </c:pt>
                <c:pt idx="2109" formatCode="mm/dd/yyyy\ \ \ hh:mm">
                  <c:v>41445.541666666664</c:v>
                </c:pt>
                <c:pt idx="2110" formatCode="mm/dd/yyyy\ \ \ hh:mm">
                  <c:v>41445.791666666664</c:v>
                </c:pt>
                <c:pt idx="2111" formatCode="mm/dd/yyyy\ \ \ hh:mm">
                  <c:v>41446.041666666664</c:v>
                </c:pt>
                <c:pt idx="2112" formatCode="mm/dd/yyyy\ \ \ hh:mm">
                  <c:v>41446.291666666664</c:v>
                </c:pt>
                <c:pt idx="2113" formatCode="mm/dd/yyyy\ \ \ hh:mm">
                  <c:v>41446.541666666664</c:v>
                </c:pt>
                <c:pt idx="2114" formatCode="mm/dd/yyyy\ \ \ hh:mm">
                  <c:v>41446.791666666664</c:v>
                </c:pt>
                <c:pt idx="2115" formatCode="mm/dd/yyyy\ \ \ hh:mm">
                  <c:v>41447.041666666664</c:v>
                </c:pt>
                <c:pt idx="2116" formatCode="mm/dd/yyyy\ \ \ hh:mm">
                  <c:v>41447.291666666664</c:v>
                </c:pt>
                <c:pt idx="2117" formatCode="mm/dd/yyyy\ \ \ hh:mm">
                  <c:v>41447.541666666664</c:v>
                </c:pt>
                <c:pt idx="2118" formatCode="mm/dd/yyyy\ \ \ hh:mm">
                  <c:v>41447.791666666664</c:v>
                </c:pt>
                <c:pt idx="2119" formatCode="mm/dd/yyyy\ \ \ hh:mm">
                  <c:v>41448.041666666664</c:v>
                </c:pt>
                <c:pt idx="2120" formatCode="mm/dd/yyyy\ \ \ hh:mm">
                  <c:v>41448.291666666664</c:v>
                </c:pt>
                <c:pt idx="2121" formatCode="mm/dd/yyyy\ \ \ hh:mm">
                  <c:v>41448.541666666664</c:v>
                </c:pt>
                <c:pt idx="2122" formatCode="mm/dd/yyyy\ \ \ hh:mm">
                  <c:v>41448.791666666664</c:v>
                </c:pt>
                <c:pt idx="2123" formatCode="mm/dd/yyyy\ \ \ hh:mm">
                  <c:v>41449.041666666664</c:v>
                </c:pt>
                <c:pt idx="2124" formatCode="mm/dd/yyyy\ \ \ hh:mm">
                  <c:v>41449.291666666664</c:v>
                </c:pt>
                <c:pt idx="2125" formatCode="mm/dd/yyyy\ \ \ hh:mm">
                  <c:v>41449.541666666664</c:v>
                </c:pt>
                <c:pt idx="2126" formatCode="mm/dd/yyyy\ \ \ hh:mm">
                  <c:v>41449.791666666664</c:v>
                </c:pt>
                <c:pt idx="2127" formatCode="mm/dd/yyyy\ \ \ hh:mm">
                  <c:v>41450.041666666664</c:v>
                </c:pt>
                <c:pt idx="2128" formatCode="mm/dd/yyyy\ \ \ hh:mm">
                  <c:v>41450.291666666664</c:v>
                </c:pt>
                <c:pt idx="2129" formatCode="mm/dd/yyyy\ \ \ hh:mm">
                  <c:v>41450.541666666664</c:v>
                </c:pt>
                <c:pt idx="2130" formatCode="mm/dd/yyyy\ \ \ hh:mm">
                  <c:v>41450.791666666664</c:v>
                </c:pt>
                <c:pt idx="2131" formatCode="mm/dd/yyyy\ \ \ hh:mm">
                  <c:v>41451.041666666664</c:v>
                </c:pt>
                <c:pt idx="2132" formatCode="mm/dd/yyyy\ \ \ hh:mm">
                  <c:v>41451.291666666664</c:v>
                </c:pt>
                <c:pt idx="2133" formatCode="mm/dd/yyyy\ \ \ hh:mm">
                  <c:v>41451.541666666664</c:v>
                </c:pt>
                <c:pt idx="2134" formatCode="mm/dd/yyyy\ \ \ hh:mm">
                  <c:v>41451.791666666664</c:v>
                </c:pt>
                <c:pt idx="2135" formatCode="mm/dd/yyyy\ \ \ hh:mm">
                  <c:v>41452.041666666664</c:v>
                </c:pt>
                <c:pt idx="2136" formatCode="mm/dd/yyyy\ \ \ hh:mm">
                  <c:v>41452.291666666664</c:v>
                </c:pt>
                <c:pt idx="2137" formatCode="mm/dd/yyyy\ \ \ hh:mm">
                  <c:v>41452.541666666664</c:v>
                </c:pt>
                <c:pt idx="2138" formatCode="mm/dd/yyyy\ \ \ hh:mm">
                  <c:v>41452.791666666664</c:v>
                </c:pt>
                <c:pt idx="2139" formatCode="mm/dd/yyyy\ \ \ hh:mm">
                  <c:v>41453.041666666664</c:v>
                </c:pt>
                <c:pt idx="2140" formatCode="mm/dd/yyyy\ \ \ hh:mm">
                  <c:v>41453.291666666664</c:v>
                </c:pt>
                <c:pt idx="2141" formatCode="mm/dd/yyyy\ \ \ hh:mm">
                  <c:v>41453.541666666664</c:v>
                </c:pt>
                <c:pt idx="2142" formatCode="mm/dd/yyyy\ \ \ hh:mm">
                  <c:v>41453.791666666664</c:v>
                </c:pt>
                <c:pt idx="2143" formatCode="mm/dd/yyyy\ \ \ hh:mm">
                  <c:v>41454.041666666664</c:v>
                </c:pt>
                <c:pt idx="2144" formatCode="mm/dd/yyyy\ \ \ hh:mm">
                  <c:v>41454.291666666664</c:v>
                </c:pt>
                <c:pt idx="2145" formatCode="mm/dd/yyyy\ \ \ hh:mm">
                  <c:v>41454.541666666664</c:v>
                </c:pt>
                <c:pt idx="2146" formatCode="mm/dd/yyyy\ \ \ hh:mm">
                  <c:v>41454.791666666664</c:v>
                </c:pt>
                <c:pt idx="2147" formatCode="mm/dd/yyyy\ \ \ hh:mm">
                  <c:v>41455.041666666664</c:v>
                </c:pt>
                <c:pt idx="2148" formatCode="mm/dd/yyyy\ \ \ hh:mm">
                  <c:v>41455.291666666664</c:v>
                </c:pt>
                <c:pt idx="2149" formatCode="mm/dd/yyyy\ \ \ hh:mm">
                  <c:v>41455.541666666664</c:v>
                </c:pt>
                <c:pt idx="2150" formatCode="mm/dd/yyyy\ \ \ hh:mm">
                  <c:v>41455.791666666664</c:v>
                </c:pt>
                <c:pt idx="2151" formatCode="mm/dd/yyyy\ \ \ hh:mm">
                  <c:v>41456.041666666664</c:v>
                </c:pt>
                <c:pt idx="2152" formatCode="mm/dd/yyyy\ \ \ hh:mm">
                  <c:v>41456.291666666664</c:v>
                </c:pt>
                <c:pt idx="2153" formatCode="mm/dd/yyyy\ \ \ hh:mm">
                  <c:v>41456.541666666664</c:v>
                </c:pt>
                <c:pt idx="2154" formatCode="mm/dd/yyyy\ \ \ hh:mm">
                  <c:v>41456.791666666664</c:v>
                </c:pt>
                <c:pt idx="2155" formatCode="mm/dd/yyyy\ \ \ hh:mm">
                  <c:v>41457.041666666664</c:v>
                </c:pt>
                <c:pt idx="2156" formatCode="mm/dd/yyyy\ \ \ hh:mm">
                  <c:v>41457.291666666664</c:v>
                </c:pt>
                <c:pt idx="2157" formatCode="mm/dd/yyyy\ \ \ hh:mm">
                  <c:v>41457.541666666664</c:v>
                </c:pt>
                <c:pt idx="2158" formatCode="mm/dd/yyyy\ \ \ hh:mm">
                  <c:v>41457.791666666664</c:v>
                </c:pt>
                <c:pt idx="2159" formatCode="mm/dd/yyyy\ \ \ hh:mm">
                  <c:v>41458.041666666664</c:v>
                </c:pt>
                <c:pt idx="2160" formatCode="mm/dd/yyyy\ \ \ hh:mm">
                  <c:v>41458.291666666664</c:v>
                </c:pt>
                <c:pt idx="2161" formatCode="mm/dd/yyyy\ \ \ hh:mm">
                  <c:v>41458.541666666664</c:v>
                </c:pt>
                <c:pt idx="2162" formatCode="mm/dd/yyyy\ \ \ hh:mm">
                  <c:v>41458.791666666664</c:v>
                </c:pt>
                <c:pt idx="2163" formatCode="mm/dd/yyyy\ \ \ hh:mm">
                  <c:v>41459.041666666664</c:v>
                </c:pt>
                <c:pt idx="2164" formatCode="mm/dd/yyyy\ \ \ hh:mm">
                  <c:v>41459.291666666664</c:v>
                </c:pt>
                <c:pt idx="2165" formatCode="mm/dd/yyyy\ \ \ hh:mm">
                  <c:v>41459.541666666664</c:v>
                </c:pt>
                <c:pt idx="2166" formatCode="mm/dd/yyyy\ \ \ hh:mm">
                  <c:v>41459.791666666664</c:v>
                </c:pt>
                <c:pt idx="2167" formatCode="mm/dd/yyyy\ \ \ hh:mm">
                  <c:v>41460.041666666664</c:v>
                </c:pt>
                <c:pt idx="2168" formatCode="mm/dd/yyyy\ \ \ hh:mm">
                  <c:v>41460.291666666664</c:v>
                </c:pt>
                <c:pt idx="2169" formatCode="mm/dd/yyyy\ \ \ hh:mm">
                  <c:v>41460.541666666664</c:v>
                </c:pt>
                <c:pt idx="2170" formatCode="mm/dd/yyyy\ \ \ hh:mm">
                  <c:v>41460.791666666664</c:v>
                </c:pt>
                <c:pt idx="2171" formatCode="mm/dd/yyyy\ \ \ hh:mm">
                  <c:v>41461.041666666664</c:v>
                </c:pt>
                <c:pt idx="2172" formatCode="mm/dd/yyyy\ \ \ hh:mm">
                  <c:v>41461.291666666664</c:v>
                </c:pt>
                <c:pt idx="2173" formatCode="mm/dd/yyyy\ \ \ hh:mm">
                  <c:v>41461.541666666664</c:v>
                </c:pt>
                <c:pt idx="2174" formatCode="mm/dd/yyyy\ \ \ hh:mm">
                  <c:v>41461.791666666664</c:v>
                </c:pt>
                <c:pt idx="2175" formatCode="mm/dd/yyyy\ \ \ hh:mm">
                  <c:v>41462.041666666664</c:v>
                </c:pt>
                <c:pt idx="2176" formatCode="mm/dd/yyyy\ \ \ hh:mm">
                  <c:v>41462.291666666664</c:v>
                </c:pt>
                <c:pt idx="2177" formatCode="mm/dd/yyyy\ \ \ hh:mm">
                  <c:v>41462.541666666664</c:v>
                </c:pt>
                <c:pt idx="2178" formatCode="mm/dd/yyyy\ \ \ hh:mm">
                  <c:v>41462.791666666664</c:v>
                </c:pt>
                <c:pt idx="2179" formatCode="mm/dd/yyyy\ \ \ hh:mm">
                  <c:v>41463.041666666664</c:v>
                </c:pt>
                <c:pt idx="2180" formatCode="mm/dd/yyyy\ \ \ hh:mm">
                  <c:v>41463.291666666664</c:v>
                </c:pt>
                <c:pt idx="2181" formatCode="mm/dd/yyyy\ \ \ hh:mm">
                  <c:v>41463.541666666664</c:v>
                </c:pt>
                <c:pt idx="2182" formatCode="mm/dd/yyyy\ \ \ hh:mm">
                  <c:v>41463.791666666664</c:v>
                </c:pt>
                <c:pt idx="2183" formatCode="mm/dd/yyyy\ \ \ hh:mm">
                  <c:v>41464.041666666664</c:v>
                </c:pt>
                <c:pt idx="2184" formatCode="mm/dd/yyyy\ \ \ hh:mm">
                  <c:v>41464.291666666664</c:v>
                </c:pt>
                <c:pt idx="2185" formatCode="mm/dd/yyyy\ \ \ hh:mm">
                  <c:v>41464.541666666664</c:v>
                </c:pt>
                <c:pt idx="2186" formatCode="mm/dd/yyyy\ \ \ hh:mm">
                  <c:v>41464.791666666664</c:v>
                </c:pt>
                <c:pt idx="2187" formatCode="mm/dd/yyyy\ \ \ hh:mm">
                  <c:v>41465.041666666664</c:v>
                </c:pt>
                <c:pt idx="2188" formatCode="mm/dd/yyyy\ \ \ hh:mm">
                  <c:v>41465.291666666664</c:v>
                </c:pt>
                <c:pt idx="2189" formatCode="mm/dd/yyyy\ \ \ hh:mm">
                  <c:v>41465.541666666664</c:v>
                </c:pt>
                <c:pt idx="2190" formatCode="mm/dd/yyyy\ \ \ hh:mm">
                  <c:v>41465.791666666664</c:v>
                </c:pt>
                <c:pt idx="2191" formatCode="mm/dd/yyyy\ \ \ hh:mm">
                  <c:v>41466.041666666664</c:v>
                </c:pt>
                <c:pt idx="2192" formatCode="mm/dd/yyyy\ \ \ hh:mm">
                  <c:v>41466.291666666664</c:v>
                </c:pt>
                <c:pt idx="2193" formatCode="mm/dd/yyyy\ \ \ hh:mm">
                  <c:v>41466.541666666664</c:v>
                </c:pt>
                <c:pt idx="2194" formatCode="mm/dd/yyyy\ \ \ hh:mm">
                  <c:v>41466.791666666664</c:v>
                </c:pt>
                <c:pt idx="2195" formatCode="mm/dd/yyyy\ \ \ hh:mm">
                  <c:v>41467.041666666664</c:v>
                </c:pt>
                <c:pt idx="2196" formatCode="mm/dd/yyyy\ \ \ hh:mm">
                  <c:v>41467.291666666664</c:v>
                </c:pt>
                <c:pt idx="2197" formatCode="mm/dd/yyyy\ \ \ hh:mm">
                  <c:v>41467.541666666664</c:v>
                </c:pt>
                <c:pt idx="2198" formatCode="mm/dd/yyyy\ \ \ hh:mm">
                  <c:v>41467.791666666664</c:v>
                </c:pt>
                <c:pt idx="2199" formatCode="mm/dd/yyyy\ \ \ hh:mm">
                  <c:v>41468.041666666664</c:v>
                </c:pt>
                <c:pt idx="2200" formatCode="mm/dd/yyyy\ \ \ hh:mm">
                  <c:v>41468.291666666664</c:v>
                </c:pt>
                <c:pt idx="2201" formatCode="mm/dd/yyyy\ \ \ hh:mm">
                  <c:v>41468.541666666664</c:v>
                </c:pt>
                <c:pt idx="2202" formatCode="mm/dd/yyyy\ \ \ hh:mm">
                  <c:v>41468.791666666664</c:v>
                </c:pt>
                <c:pt idx="2203" formatCode="mm/dd/yyyy\ \ \ hh:mm">
                  <c:v>41469.041666666664</c:v>
                </c:pt>
                <c:pt idx="2204" formatCode="mm/dd/yyyy\ \ \ hh:mm">
                  <c:v>41469.291666666664</c:v>
                </c:pt>
                <c:pt idx="2205" formatCode="mm/dd/yyyy\ \ \ hh:mm">
                  <c:v>41469.541666666664</c:v>
                </c:pt>
                <c:pt idx="2206" formatCode="mm/dd/yyyy\ \ \ hh:mm">
                  <c:v>41469.791666666664</c:v>
                </c:pt>
                <c:pt idx="2207" formatCode="mm/dd/yyyy\ \ \ hh:mm">
                  <c:v>41470.041666666664</c:v>
                </c:pt>
                <c:pt idx="2208" formatCode="mm/dd/yyyy\ \ \ hh:mm">
                  <c:v>41470.291666666664</c:v>
                </c:pt>
                <c:pt idx="2209" formatCode="mm/dd/yyyy\ \ \ hh:mm">
                  <c:v>41470.541666666664</c:v>
                </c:pt>
                <c:pt idx="2210" formatCode="mm/dd/yyyy\ \ \ hh:mm">
                  <c:v>41470.791666666664</c:v>
                </c:pt>
                <c:pt idx="2211" formatCode="mm/dd/yyyy\ \ \ hh:mm">
                  <c:v>41471.041666666664</c:v>
                </c:pt>
                <c:pt idx="2212" formatCode="mm/dd/yyyy\ \ \ hh:mm">
                  <c:v>41471.291666666664</c:v>
                </c:pt>
                <c:pt idx="2213" formatCode="mm/dd/yyyy\ \ \ hh:mm">
                  <c:v>41471.541666666664</c:v>
                </c:pt>
                <c:pt idx="2214" formatCode="mm/dd/yyyy\ \ \ hh:mm">
                  <c:v>41471.791666666664</c:v>
                </c:pt>
                <c:pt idx="2215" formatCode="mm/dd/yyyy\ \ \ hh:mm">
                  <c:v>41472.041666666664</c:v>
                </c:pt>
                <c:pt idx="2216" formatCode="mm/dd/yyyy\ \ \ hh:mm">
                  <c:v>41472.291666666664</c:v>
                </c:pt>
                <c:pt idx="2217" formatCode="mm/dd/yyyy\ \ \ hh:mm">
                  <c:v>41472.541666666664</c:v>
                </c:pt>
                <c:pt idx="2218" formatCode="mm/dd/yyyy\ \ \ hh:mm">
                  <c:v>41472.791666666664</c:v>
                </c:pt>
                <c:pt idx="2219" formatCode="mm/dd/yyyy\ \ \ hh:mm">
                  <c:v>41473.041666666664</c:v>
                </c:pt>
                <c:pt idx="2220" formatCode="mm/dd/yyyy\ \ \ hh:mm">
                  <c:v>41473.291666666664</c:v>
                </c:pt>
                <c:pt idx="2221" formatCode="mm/dd/yyyy\ \ \ hh:mm">
                  <c:v>41473.541666666664</c:v>
                </c:pt>
                <c:pt idx="2222" formatCode="mm/dd/yyyy\ \ \ hh:mm">
                  <c:v>41473.791666666664</c:v>
                </c:pt>
                <c:pt idx="2223" formatCode="mm/dd/yyyy\ \ \ hh:mm">
                  <c:v>41474.041666666664</c:v>
                </c:pt>
                <c:pt idx="2224" formatCode="mm/dd/yyyy\ \ \ hh:mm">
                  <c:v>41474.291666666664</c:v>
                </c:pt>
                <c:pt idx="2225" formatCode="mm/dd/yyyy\ \ \ hh:mm">
                  <c:v>41474.541666666664</c:v>
                </c:pt>
                <c:pt idx="2226" formatCode="mm/dd/yyyy\ \ \ hh:mm">
                  <c:v>41474.791666666664</c:v>
                </c:pt>
                <c:pt idx="2227" formatCode="mm/dd/yyyy\ \ \ hh:mm">
                  <c:v>41475.041666666664</c:v>
                </c:pt>
                <c:pt idx="2228" formatCode="mm/dd/yyyy\ \ \ hh:mm">
                  <c:v>41475.291666666664</c:v>
                </c:pt>
                <c:pt idx="2229" formatCode="mm/dd/yyyy\ \ \ hh:mm">
                  <c:v>41475.541666666664</c:v>
                </c:pt>
                <c:pt idx="2230" formatCode="mm/dd/yyyy\ \ \ hh:mm">
                  <c:v>41475.791666666664</c:v>
                </c:pt>
                <c:pt idx="2231" formatCode="mm/dd/yyyy\ \ \ hh:mm">
                  <c:v>41476.041666666664</c:v>
                </c:pt>
                <c:pt idx="2232" formatCode="mm/dd/yyyy\ \ \ hh:mm">
                  <c:v>41476.291666666664</c:v>
                </c:pt>
                <c:pt idx="2233" formatCode="mm/dd/yyyy\ \ \ hh:mm">
                  <c:v>41476.541666666664</c:v>
                </c:pt>
                <c:pt idx="2234" formatCode="mm/dd/yyyy\ \ \ hh:mm">
                  <c:v>41476.791666666664</c:v>
                </c:pt>
                <c:pt idx="2235" formatCode="mm/dd/yyyy\ \ \ hh:mm">
                  <c:v>41477.041666666664</c:v>
                </c:pt>
                <c:pt idx="2236" formatCode="mm/dd/yyyy\ \ \ hh:mm">
                  <c:v>41477.291666666664</c:v>
                </c:pt>
                <c:pt idx="2237" formatCode="mm/dd/yyyy\ \ \ hh:mm">
                  <c:v>41477.541666666664</c:v>
                </c:pt>
                <c:pt idx="2238" formatCode="mm/dd/yyyy\ \ \ hh:mm">
                  <c:v>41477.791666666664</c:v>
                </c:pt>
                <c:pt idx="2239" formatCode="mm/dd/yyyy\ \ \ hh:mm">
                  <c:v>41478.041666666664</c:v>
                </c:pt>
                <c:pt idx="2240" formatCode="mm/dd/yyyy\ \ \ hh:mm">
                  <c:v>41478.291666666664</c:v>
                </c:pt>
                <c:pt idx="2241" formatCode="mm/dd/yyyy\ \ \ hh:mm">
                  <c:v>41478.541666666664</c:v>
                </c:pt>
                <c:pt idx="2242" formatCode="mm/dd/yyyy\ \ \ hh:mm">
                  <c:v>41478.791666666664</c:v>
                </c:pt>
                <c:pt idx="2243" formatCode="mm/dd/yyyy\ \ \ hh:mm">
                  <c:v>41479.041666666664</c:v>
                </c:pt>
                <c:pt idx="2244" formatCode="mm/dd/yyyy\ \ \ hh:mm">
                  <c:v>41479.291666666664</c:v>
                </c:pt>
                <c:pt idx="2245" formatCode="mm/dd/yyyy\ \ \ hh:mm">
                  <c:v>41479.541666666664</c:v>
                </c:pt>
                <c:pt idx="2246" formatCode="mm/dd/yyyy\ \ \ hh:mm">
                  <c:v>41479.791666666664</c:v>
                </c:pt>
                <c:pt idx="2247" formatCode="mm/dd/yyyy\ \ \ hh:mm">
                  <c:v>41480.041666666664</c:v>
                </c:pt>
                <c:pt idx="2248" formatCode="mm/dd/yyyy\ \ \ hh:mm">
                  <c:v>41480.291666666664</c:v>
                </c:pt>
                <c:pt idx="2249" formatCode="mm/dd/yyyy\ \ \ hh:mm">
                  <c:v>41480.541666666664</c:v>
                </c:pt>
                <c:pt idx="2250" formatCode="mm/dd/yyyy\ \ \ hh:mm">
                  <c:v>41480.791666666664</c:v>
                </c:pt>
                <c:pt idx="2251" formatCode="mm/dd/yyyy\ \ \ hh:mm">
                  <c:v>41481.041666666664</c:v>
                </c:pt>
                <c:pt idx="2252" formatCode="mm/dd/yyyy\ \ \ hh:mm">
                  <c:v>41481.291666666664</c:v>
                </c:pt>
                <c:pt idx="2253" formatCode="mm/dd/yyyy\ \ \ hh:mm">
                  <c:v>41481.541666666664</c:v>
                </c:pt>
                <c:pt idx="2254" formatCode="mm/dd/yyyy\ \ \ hh:mm">
                  <c:v>41481.791666666664</c:v>
                </c:pt>
                <c:pt idx="2255" formatCode="mm/dd/yyyy\ \ \ hh:mm">
                  <c:v>41482.041666666664</c:v>
                </c:pt>
                <c:pt idx="2256" formatCode="mm/dd/yyyy\ \ \ hh:mm">
                  <c:v>41482.291666666664</c:v>
                </c:pt>
                <c:pt idx="2257" formatCode="mm/dd/yyyy\ \ \ hh:mm">
                  <c:v>41482.541666666664</c:v>
                </c:pt>
                <c:pt idx="2258" formatCode="mm/dd/yyyy\ \ \ hh:mm">
                  <c:v>41482.791666666664</c:v>
                </c:pt>
                <c:pt idx="2259" formatCode="mm/dd/yyyy\ \ \ hh:mm">
                  <c:v>41483.041666666664</c:v>
                </c:pt>
                <c:pt idx="2260" formatCode="mm/dd/yyyy\ \ \ hh:mm">
                  <c:v>41483.291666666664</c:v>
                </c:pt>
                <c:pt idx="2261" formatCode="mm/dd/yyyy\ \ \ hh:mm">
                  <c:v>41483.541666666664</c:v>
                </c:pt>
                <c:pt idx="2262" formatCode="mm/dd/yyyy\ \ \ hh:mm">
                  <c:v>41483.791666666664</c:v>
                </c:pt>
                <c:pt idx="2263" formatCode="mm/dd/yyyy\ \ \ hh:mm">
                  <c:v>41484.041666666664</c:v>
                </c:pt>
                <c:pt idx="2264" formatCode="mm/dd/yyyy\ \ \ hh:mm">
                  <c:v>41484.291666666664</c:v>
                </c:pt>
                <c:pt idx="2265" formatCode="mm/dd/yyyy\ \ \ hh:mm">
                  <c:v>41484.541666666664</c:v>
                </c:pt>
                <c:pt idx="2266" formatCode="mm/dd/yyyy\ \ \ hh:mm">
                  <c:v>41484.791666666664</c:v>
                </c:pt>
                <c:pt idx="2267" formatCode="mm/dd/yyyy\ \ \ hh:mm">
                  <c:v>41485.041666666664</c:v>
                </c:pt>
                <c:pt idx="2268" formatCode="mm/dd/yyyy\ \ \ hh:mm">
                  <c:v>41485.291666666664</c:v>
                </c:pt>
                <c:pt idx="2269" formatCode="mm/dd/yyyy\ \ \ hh:mm">
                  <c:v>41485.541666666664</c:v>
                </c:pt>
                <c:pt idx="2270" formatCode="mm/dd/yyyy\ \ \ hh:mm">
                  <c:v>41485.791666666664</c:v>
                </c:pt>
                <c:pt idx="2271" formatCode="mm/dd/yyyy\ \ \ hh:mm">
                  <c:v>41486.041666666664</c:v>
                </c:pt>
                <c:pt idx="2272" formatCode="mm/dd/yyyy\ \ \ hh:mm">
                  <c:v>41486.291666666664</c:v>
                </c:pt>
                <c:pt idx="2273" formatCode="mm/dd/yyyy\ \ \ hh:mm">
                  <c:v>41486.541666666664</c:v>
                </c:pt>
                <c:pt idx="2274" formatCode="mm/dd/yyyy\ \ \ hh:mm">
                  <c:v>41486.791666666664</c:v>
                </c:pt>
                <c:pt idx="2275" formatCode="mm/dd/yyyy\ \ \ hh:mm">
                  <c:v>41487.041666666664</c:v>
                </c:pt>
                <c:pt idx="2276" formatCode="mm/dd/yyyy\ \ \ hh:mm">
                  <c:v>41487.291666666664</c:v>
                </c:pt>
                <c:pt idx="2277" formatCode="mm/dd/yyyy\ \ \ hh:mm">
                  <c:v>41487.541666666664</c:v>
                </c:pt>
                <c:pt idx="2278" formatCode="mm/dd/yyyy\ \ \ hh:mm">
                  <c:v>41487.791666666664</c:v>
                </c:pt>
                <c:pt idx="2279" formatCode="mm/dd/yyyy\ \ \ hh:mm">
                  <c:v>41488.041666666664</c:v>
                </c:pt>
                <c:pt idx="2280" formatCode="mm/dd/yyyy\ \ \ hh:mm">
                  <c:v>41488.291666666664</c:v>
                </c:pt>
                <c:pt idx="2281" formatCode="mm/dd/yyyy\ \ \ hh:mm">
                  <c:v>41488.541666666664</c:v>
                </c:pt>
                <c:pt idx="2282" formatCode="mm/dd/yyyy\ \ \ hh:mm">
                  <c:v>41488.791666666664</c:v>
                </c:pt>
                <c:pt idx="2283" formatCode="mm/dd/yyyy\ \ \ hh:mm">
                  <c:v>41489.041666666664</c:v>
                </c:pt>
                <c:pt idx="2284" formatCode="mm/dd/yyyy\ \ \ hh:mm">
                  <c:v>41489.291666666664</c:v>
                </c:pt>
                <c:pt idx="2285" formatCode="mm/dd/yyyy\ \ \ hh:mm">
                  <c:v>41489.541666666664</c:v>
                </c:pt>
                <c:pt idx="2286" formatCode="mm/dd/yyyy\ \ \ hh:mm">
                  <c:v>41489.791666666664</c:v>
                </c:pt>
                <c:pt idx="2287" formatCode="mm/dd/yyyy\ \ \ hh:mm">
                  <c:v>41490.041666666664</c:v>
                </c:pt>
                <c:pt idx="2288" formatCode="mm/dd/yyyy\ \ \ hh:mm">
                  <c:v>41490.291666666664</c:v>
                </c:pt>
                <c:pt idx="2289" formatCode="mm/dd/yyyy\ \ \ hh:mm">
                  <c:v>41490.541666666664</c:v>
                </c:pt>
                <c:pt idx="2290" formatCode="mm/dd/yyyy\ \ \ hh:mm">
                  <c:v>41490.791666666664</c:v>
                </c:pt>
                <c:pt idx="2291" formatCode="mm/dd/yyyy\ \ \ hh:mm">
                  <c:v>41491.041666666664</c:v>
                </c:pt>
                <c:pt idx="2292" formatCode="mm/dd/yyyy\ \ \ hh:mm">
                  <c:v>41491.291666666664</c:v>
                </c:pt>
                <c:pt idx="2293" formatCode="mm/dd/yyyy\ \ \ hh:mm">
                  <c:v>41491.541666666664</c:v>
                </c:pt>
                <c:pt idx="2294" formatCode="mm/dd/yyyy\ \ \ hh:mm">
                  <c:v>41491.791666666664</c:v>
                </c:pt>
                <c:pt idx="2295" formatCode="mm/dd/yyyy\ \ \ hh:mm">
                  <c:v>41492.041666666664</c:v>
                </c:pt>
                <c:pt idx="2296" formatCode="mm/dd/yyyy\ \ \ hh:mm">
                  <c:v>41492.291666666664</c:v>
                </c:pt>
                <c:pt idx="2297" formatCode="mm/dd/yyyy\ \ \ hh:mm">
                  <c:v>41492.541666666664</c:v>
                </c:pt>
                <c:pt idx="2298" formatCode="mm/dd/yyyy\ \ \ hh:mm">
                  <c:v>41492.791666666664</c:v>
                </c:pt>
                <c:pt idx="2299" formatCode="mm/dd/yyyy\ \ \ hh:mm">
                  <c:v>41493.041666666664</c:v>
                </c:pt>
                <c:pt idx="2300" formatCode="mm/dd/yyyy\ \ \ hh:mm">
                  <c:v>41493.291666666664</c:v>
                </c:pt>
                <c:pt idx="2301" formatCode="mm/dd/yyyy\ \ \ hh:mm">
                  <c:v>41493.541666666664</c:v>
                </c:pt>
                <c:pt idx="2302" formatCode="mm/dd/yyyy\ \ \ hh:mm">
                  <c:v>41493.791666666664</c:v>
                </c:pt>
                <c:pt idx="2303" formatCode="mm/dd/yyyy\ \ \ hh:mm">
                  <c:v>41494.041666666664</c:v>
                </c:pt>
                <c:pt idx="2304" formatCode="mm/dd/yyyy\ \ \ hh:mm">
                  <c:v>41494.291666666664</c:v>
                </c:pt>
                <c:pt idx="2305" formatCode="mm/dd/yyyy\ \ \ hh:mm">
                  <c:v>41494.541666666664</c:v>
                </c:pt>
                <c:pt idx="2306" formatCode="mm/dd/yyyy\ \ \ hh:mm">
                  <c:v>41494.791666666664</c:v>
                </c:pt>
                <c:pt idx="2307" formatCode="mm/dd/yyyy\ \ \ hh:mm">
                  <c:v>41495.041666666664</c:v>
                </c:pt>
                <c:pt idx="2308" formatCode="mm/dd/yyyy\ \ \ hh:mm">
                  <c:v>41495.291666666664</c:v>
                </c:pt>
                <c:pt idx="2309" formatCode="mm/dd/yyyy\ \ \ hh:mm">
                  <c:v>41495.541666666664</c:v>
                </c:pt>
                <c:pt idx="2310" formatCode="mm/dd/yyyy\ \ \ hh:mm">
                  <c:v>41495.791666666664</c:v>
                </c:pt>
                <c:pt idx="2311" formatCode="mm/dd/yyyy\ \ \ hh:mm">
                  <c:v>41496.041666666664</c:v>
                </c:pt>
                <c:pt idx="2312" formatCode="mm/dd/yyyy\ \ \ hh:mm">
                  <c:v>41496.291666666664</c:v>
                </c:pt>
                <c:pt idx="2313" formatCode="mm/dd/yyyy\ \ \ hh:mm">
                  <c:v>41496.541666666664</c:v>
                </c:pt>
                <c:pt idx="2314" formatCode="mm/dd/yyyy\ \ \ hh:mm">
                  <c:v>41496.791666666664</c:v>
                </c:pt>
                <c:pt idx="2315" formatCode="mm/dd/yyyy\ \ \ hh:mm">
                  <c:v>41497.041666666664</c:v>
                </c:pt>
                <c:pt idx="2316" formatCode="mm/dd/yyyy\ \ \ hh:mm">
                  <c:v>41497.291666666664</c:v>
                </c:pt>
                <c:pt idx="2317" formatCode="mm/dd/yyyy\ \ \ hh:mm">
                  <c:v>41497.541666666664</c:v>
                </c:pt>
                <c:pt idx="2318" formatCode="mm/dd/yyyy\ \ \ hh:mm">
                  <c:v>41497.791666666664</c:v>
                </c:pt>
                <c:pt idx="2319" formatCode="mm/dd/yyyy\ \ \ hh:mm">
                  <c:v>41498.041666666664</c:v>
                </c:pt>
                <c:pt idx="2320" formatCode="mm/dd/yyyy\ \ \ hh:mm">
                  <c:v>41498.291666666664</c:v>
                </c:pt>
                <c:pt idx="2321" formatCode="mm/dd/yyyy\ \ \ hh:mm">
                  <c:v>41498.541666666664</c:v>
                </c:pt>
                <c:pt idx="2322" formatCode="mm/dd/yyyy\ \ \ hh:mm">
                  <c:v>41498.791666666664</c:v>
                </c:pt>
                <c:pt idx="2323" formatCode="mm/dd/yyyy\ \ \ hh:mm">
                  <c:v>41499.041666666664</c:v>
                </c:pt>
                <c:pt idx="2324" formatCode="mm/dd/yyyy\ \ \ hh:mm">
                  <c:v>41499.291666666664</c:v>
                </c:pt>
                <c:pt idx="2325" formatCode="mm/dd/yyyy\ \ \ hh:mm">
                  <c:v>41499.541666666664</c:v>
                </c:pt>
                <c:pt idx="2326" formatCode="mm/dd/yyyy\ \ \ hh:mm">
                  <c:v>41499.791666666664</c:v>
                </c:pt>
                <c:pt idx="2327" formatCode="mm/dd/yyyy\ \ \ hh:mm">
                  <c:v>41500.041666666664</c:v>
                </c:pt>
                <c:pt idx="2328" formatCode="mm/dd/yyyy\ \ \ hh:mm">
                  <c:v>41500.291666666664</c:v>
                </c:pt>
                <c:pt idx="2329" formatCode="mm/dd/yyyy\ \ \ hh:mm">
                  <c:v>41500.541666666664</c:v>
                </c:pt>
                <c:pt idx="2330" formatCode="mm/dd/yyyy\ \ \ hh:mm">
                  <c:v>41500.791666666664</c:v>
                </c:pt>
                <c:pt idx="2331" formatCode="mm/dd/yyyy\ \ \ hh:mm">
                  <c:v>41501.041666666664</c:v>
                </c:pt>
                <c:pt idx="2332" formatCode="mm/dd/yyyy\ \ \ hh:mm">
                  <c:v>41501.291666666664</c:v>
                </c:pt>
                <c:pt idx="2333" formatCode="mm/dd/yyyy\ \ \ hh:mm">
                  <c:v>41501.463888888888</c:v>
                </c:pt>
                <c:pt idx="2334" formatCode="mm/dd/yyyy\ \ \ hh:mm">
                  <c:v>41501.5</c:v>
                </c:pt>
                <c:pt idx="2335" formatCode="mm/dd/yyyy\ \ \ hh:mm">
                  <c:v>41501.75</c:v>
                </c:pt>
                <c:pt idx="2336" formatCode="mm/dd/yyyy\ \ \ hh:mm">
                  <c:v>41502</c:v>
                </c:pt>
                <c:pt idx="2337" formatCode="mm/dd/yyyy\ \ \ hh:mm">
                  <c:v>41502.25</c:v>
                </c:pt>
                <c:pt idx="2338" formatCode="mm/dd/yyyy\ \ \ hh:mm">
                  <c:v>41502.5</c:v>
                </c:pt>
                <c:pt idx="2339" formatCode="mm/dd/yyyy\ \ \ hh:mm">
                  <c:v>41502.75</c:v>
                </c:pt>
                <c:pt idx="2340" formatCode="mm/dd/yyyy\ \ \ hh:mm">
                  <c:v>41503</c:v>
                </c:pt>
                <c:pt idx="2341" formatCode="mm/dd/yyyy\ \ \ hh:mm">
                  <c:v>41503.25</c:v>
                </c:pt>
                <c:pt idx="2342" formatCode="mm/dd/yyyy\ \ \ hh:mm">
                  <c:v>41503.5</c:v>
                </c:pt>
                <c:pt idx="2343" formatCode="mm/dd/yyyy\ \ \ hh:mm">
                  <c:v>41503.75</c:v>
                </c:pt>
                <c:pt idx="2344" formatCode="mm/dd/yyyy\ \ \ hh:mm">
                  <c:v>41504</c:v>
                </c:pt>
                <c:pt idx="2345" formatCode="mm/dd/yyyy\ \ \ hh:mm">
                  <c:v>41504.25</c:v>
                </c:pt>
                <c:pt idx="2346" formatCode="mm/dd/yyyy\ \ \ hh:mm">
                  <c:v>41504.5</c:v>
                </c:pt>
                <c:pt idx="2347" formatCode="mm/dd/yyyy\ \ \ hh:mm">
                  <c:v>41504.75</c:v>
                </c:pt>
                <c:pt idx="2348" formatCode="mm/dd/yyyy\ \ \ hh:mm">
                  <c:v>41505</c:v>
                </c:pt>
                <c:pt idx="2349" formatCode="mm/dd/yyyy\ \ \ hh:mm">
                  <c:v>41505.25</c:v>
                </c:pt>
                <c:pt idx="2350" formatCode="mm/dd/yyyy\ \ \ hh:mm">
                  <c:v>41505.5</c:v>
                </c:pt>
                <c:pt idx="2351" formatCode="mm/dd/yyyy\ \ \ hh:mm">
                  <c:v>41505.75</c:v>
                </c:pt>
                <c:pt idx="2352" formatCode="mm/dd/yyyy\ \ \ hh:mm">
                  <c:v>41506</c:v>
                </c:pt>
                <c:pt idx="2353" formatCode="mm/dd/yyyy\ \ \ hh:mm">
                  <c:v>41506.25</c:v>
                </c:pt>
                <c:pt idx="2354" formatCode="mm/dd/yyyy\ \ \ hh:mm">
                  <c:v>41506.5</c:v>
                </c:pt>
                <c:pt idx="2355" formatCode="mm/dd/yyyy\ \ \ hh:mm">
                  <c:v>41506.75</c:v>
                </c:pt>
                <c:pt idx="2356" formatCode="mm/dd/yyyy\ \ \ hh:mm">
                  <c:v>41507</c:v>
                </c:pt>
                <c:pt idx="2357" formatCode="mm/dd/yyyy\ \ \ hh:mm">
                  <c:v>41507.25</c:v>
                </c:pt>
                <c:pt idx="2358" formatCode="mm/dd/yyyy\ \ \ hh:mm">
                  <c:v>41507.5</c:v>
                </c:pt>
                <c:pt idx="2359" formatCode="mm/dd/yyyy\ \ \ hh:mm">
                  <c:v>41507.75</c:v>
                </c:pt>
                <c:pt idx="2360" formatCode="mm/dd/yyyy\ \ \ hh:mm">
                  <c:v>41508</c:v>
                </c:pt>
                <c:pt idx="2361" formatCode="mm/dd/yyyy\ \ \ hh:mm">
                  <c:v>41508.25</c:v>
                </c:pt>
                <c:pt idx="2362" formatCode="mm/dd/yyyy\ \ \ hh:mm">
                  <c:v>41508.5</c:v>
                </c:pt>
                <c:pt idx="2363" formatCode="mm/dd/yyyy\ \ \ hh:mm">
                  <c:v>41508.75</c:v>
                </c:pt>
                <c:pt idx="2364" formatCode="mm/dd/yyyy\ \ \ hh:mm">
                  <c:v>41509</c:v>
                </c:pt>
                <c:pt idx="2365" formatCode="mm/dd/yyyy\ \ \ hh:mm">
                  <c:v>41509.25</c:v>
                </c:pt>
                <c:pt idx="2366" formatCode="mm/dd/yyyy\ \ \ hh:mm">
                  <c:v>41509.5</c:v>
                </c:pt>
                <c:pt idx="2367" formatCode="mm/dd/yyyy\ \ \ hh:mm">
                  <c:v>41509.75</c:v>
                </c:pt>
                <c:pt idx="2368" formatCode="mm/dd/yyyy\ \ \ hh:mm">
                  <c:v>41510</c:v>
                </c:pt>
                <c:pt idx="2369" formatCode="mm/dd/yyyy\ \ \ hh:mm">
                  <c:v>41510.25</c:v>
                </c:pt>
                <c:pt idx="2370" formatCode="mm/dd/yyyy\ \ \ hh:mm">
                  <c:v>41510.5</c:v>
                </c:pt>
                <c:pt idx="2371" formatCode="mm/dd/yyyy\ \ \ hh:mm">
                  <c:v>41510.75</c:v>
                </c:pt>
                <c:pt idx="2372" formatCode="mm/dd/yyyy\ \ \ hh:mm">
                  <c:v>41511</c:v>
                </c:pt>
                <c:pt idx="2373" formatCode="mm/dd/yyyy\ \ \ hh:mm">
                  <c:v>41511.25</c:v>
                </c:pt>
                <c:pt idx="2374" formatCode="mm/dd/yyyy\ \ \ hh:mm">
                  <c:v>41511.5</c:v>
                </c:pt>
                <c:pt idx="2375" formatCode="mm/dd/yyyy\ \ \ hh:mm">
                  <c:v>41511.75</c:v>
                </c:pt>
                <c:pt idx="2376" formatCode="mm/dd/yyyy\ \ \ hh:mm">
                  <c:v>41512</c:v>
                </c:pt>
                <c:pt idx="2377" formatCode="mm/dd/yyyy\ \ \ hh:mm">
                  <c:v>41512.25</c:v>
                </c:pt>
                <c:pt idx="2378" formatCode="mm/dd/yyyy\ \ \ hh:mm">
                  <c:v>41512.5</c:v>
                </c:pt>
                <c:pt idx="2379" formatCode="mm/dd/yyyy\ \ \ hh:mm">
                  <c:v>41512.75</c:v>
                </c:pt>
                <c:pt idx="2380" formatCode="mm/dd/yyyy\ \ \ hh:mm">
                  <c:v>41513</c:v>
                </c:pt>
                <c:pt idx="2381" formatCode="mm/dd/yyyy\ \ \ hh:mm">
                  <c:v>41513.25</c:v>
                </c:pt>
                <c:pt idx="2382" formatCode="mm/dd/yyyy\ \ \ hh:mm">
                  <c:v>41513.5</c:v>
                </c:pt>
                <c:pt idx="2383" formatCode="mm/dd/yyyy\ \ \ hh:mm">
                  <c:v>41513.75</c:v>
                </c:pt>
                <c:pt idx="2384" formatCode="mm/dd/yyyy\ \ \ hh:mm">
                  <c:v>41514</c:v>
                </c:pt>
                <c:pt idx="2385" formatCode="mm/dd/yyyy\ \ \ hh:mm">
                  <c:v>41514.25</c:v>
                </c:pt>
                <c:pt idx="2386" formatCode="mm/dd/yyyy\ \ \ hh:mm">
                  <c:v>41514.5</c:v>
                </c:pt>
                <c:pt idx="2387" formatCode="mm/dd/yyyy\ \ \ hh:mm">
                  <c:v>41514.75</c:v>
                </c:pt>
                <c:pt idx="2388" formatCode="mm/dd/yyyy\ \ \ hh:mm">
                  <c:v>41515</c:v>
                </c:pt>
                <c:pt idx="2389" formatCode="mm/dd/yyyy\ \ \ hh:mm">
                  <c:v>41515.25</c:v>
                </c:pt>
                <c:pt idx="2390" formatCode="mm/dd/yyyy\ \ \ hh:mm">
                  <c:v>41515.5</c:v>
                </c:pt>
                <c:pt idx="2391" formatCode="mm/dd/yyyy\ \ \ hh:mm">
                  <c:v>41515.75</c:v>
                </c:pt>
                <c:pt idx="2392" formatCode="mm/dd/yyyy\ \ \ hh:mm">
                  <c:v>41516</c:v>
                </c:pt>
                <c:pt idx="2393" formatCode="mm/dd/yyyy\ \ \ hh:mm">
                  <c:v>41516.25</c:v>
                </c:pt>
                <c:pt idx="2394" formatCode="mm/dd/yyyy\ \ \ hh:mm">
                  <c:v>41516.5</c:v>
                </c:pt>
                <c:pt idx="2395" formatCode="mm/dd/yyyy\ \ \ hh:mm">
                  <c:v>41516.75</c:v>
                </c:pt>
                <c:pt idx="2396" formatCode="mm/dd/yyyy\ \ \ hh:mm">
                  <c:v>41517</c:v>
                </c:pt>
                <c:pt idx="2397" formatCode="mm/dd/yyyy\ \ \ hh:mm">
                  <c:v>41517.25</c:v>
                </c:pt>
                <c:pt idx="2398" formatCode="mm/dd/yyyy\ \ \ hh:mm">
                  <c:v>41517.5</c:v>
                </c:pt>
                <c:pt idx="2399" formatCode="mm/dd/yyyy\ \ \ hh:mm">
                  <c:v>41517.75</c:v>
                </c:pt>
                <c:pt idx="2400" formatCode="mm/dd/yyyy\ \ \ hh:mm">
                  <c:v>41518</c:v>
                </c:pt>
                <c:pt idx="2401" formatCode="mm/dd/yyyy\ \ \ hh:mm">
                  <c:v>41518.25</c:v>
                </c:pt>
                <c:pt idx="2402" formatCode="mm/dd/yyyy\ \ \ hh:mm">
                  <c:v>41518.5</c:v>
                </c:pt>
                <c:pt idx="2403" formatCode="mm/dd/yyyy\ \ \ hh:mm">
                  <c:v>41518.75</c:v>
                </c:pt>
                <c:pt idx="2404" formatCode="mm/dd/yyyy\ \ \ hh:mm">
                  <c:v>41519</c:v>
                </c:pt>
                <c:pt idx="2405" formatCode="mm/dd/yyyy\ \ \ hh:mm">
                  <c:v>41519.25</c:v>
                </c:pt>
                <c:pt idx="2406" formatCode="mm/dd/yyyy\ \ \ hh:mm">
                  <c:v>41519.5</c:v>
                </c:pt>
                <c:pt idx="2407" formatCode="mm/dd/yyyy\ \ \ hh:mm">
                  <c:v>41519.75</c:v>
                </c:pt>
                <c:pt idx="2408" formatCode="mm/dd/yyyy\ \ \ hh:mm">
                  <c:v>41520</c:v>
                </c:pt>
                <c:pt idx="2409" formatCode="mm/dd/yyyy\ \ \ hh:mm">
                  <c:v>41520.25</c:v>
                </c:pt>
                <c:pt idx="2410" formatCode="mm/dd/yyyy\ \ \ hh:mm">
                  <c:v>41520.5</c:v>
                </c:pt>
                <c:pt idx="2411" formatCode="mm/dd/yyyy\ \ \ hh:mm">
                  <c:v>41520.75</c:v>
                </c:pt>
                <c:pt idx="2412" formatCode="mm/dd/yyyy\ \ \ hh:mm">
                  <c:v>41521</c:v>
                </c:pt>
                <c:pt idx="2413" formatCode="mm/dd/yyyy\ \ \ hh:mm">
                  <c:v>41521.25</c:v>
                </c:pt>
                <c:pt idx="2414" formatCode="mm/dd/yyyy\ \ \ hh:mm">
                  <c:v>41521.5</c:v>
                </c:pt>
                <c:pt idx="2415" formatCode="mm/dd/yyyy\ \ \ hh:mm">
                  <c:v>41521.75</c:v>
                </c:pt>
                <c:pt idx="2416" formatCode="mm/dd/yyyy\ \ \ hh:mm">
                  <c:v>41522</c:v>
                </c:pt>
                <c:pt idx="2417" formatCode="mm/dd/yyyy\ \ \ hh:mm">
                  <c:v>41522.25</c:v>
                </c:pt>
                <c:pt idx="2418" formatCode="mm/dd/yyyy\ \ \ hh:mm">
                  <c:v>41522.5</c:v>
                </c:pt>
                <c:pt idx="2419" formatCode="mm/dd/yyyy\ \ \ hh:mm">
                  <c:v>41522.75</c:v>
                </c:pt>
                <c:pt idx="2420" formatCode="mm/dd/yyyy\ \ \ hh:mm">
                  <c:v>41523</c:v>
                </c:pt>
                <c:pt idx="2421" formatCode="mm/dd/yyyy\ \ \ hh:mm">
                  <c:v>41523.25</c:v>
                </c:pt>
                <c:pt idx="2422" formatCode="mm/dd/yyyy\ \ \ hh:mm">
                  <c:v>41523.5</c:v>
                </c:pt>
                <c:pt idx="2423" formatCode="mm/dd/yyyy\ \ \ hh:mm">
                  <c:v>41523.75</c:v>
                </c:pt>
                <c:pt idx="2424" formatCode="mm/dd/yyyy\ \ \ hh:mm">
                  <c:v>41524</c:v>
                </c:pt>
                <c:pt idx="2425" formatCode="mm/dd/yyyy\ \ \ hh:mm">
                  <c:v>41524.25</c:v>
                </c:pt>
                <c:pt idx="2426" formatCode="mm/dd/yyyy\ \ \ hh:mm">
                  <c:v>41524.5</c:v>
                </c:pt>
                <c:pt idx="2427" formatCode="mm/dd/yyyy\ \ \ hh:mm">
                  <c:v>41524.75</c:v>
                </c:pt>
                <c:pt idx="2428" formatCode="mm/dd/yyyy\ \ \ hh:mm">
                  <c:v>41525</c:v>
                </c:pt>
                <c:pt idx="2429" formatCode="mm/dd/yyyy\ \ \ hh:mm">
                  <c:v>41525.25</c:v>
                </c:pt>
                <c:pt idx="2430" formatCode="mm/dd/yyyy\ \ \ hh:mm">
                  <c:v>41525.5</c:v>
                </c:pt>
                <c:pt idx="2431" formatCode="mm/dd/yyyy\ \ \ hh:mm">
                  <c:v>41525.75</c:v>
                </c:pt>
                <c:pt idx="2432" formatCode="mm/dd/yyyy\ \ \ hh:mm">
                  <c:v>41526</c:v>
                </c:pt>
                <c:pt idx="2433" formatCode="mm/dd/yyyy\ \ \ hh:mm">
                  <c:v>41526.25</c:v>
                </c:pt>
                <c:pt idx="2434" formatCode="mm/dd/yyyy\ \ \ hh:mm">
                  <c:v>41526.5</c:v>
                </c:pt>
                <c:pt idx="2435" formatCode="mm/dd/yyyy\ \ \ hh:mm">
                  <c:v>41526.75</c:v>
                </c:pt>
                <c:pt idx="2436" formatCode="mm/dd/yyyy\ \ \ hh:mm">
                  <c:v>41527</c:v>
                </c:pt>
                <c:pt idx="2437" formatCode="mm/dd/yyyy\ \ \ hh:mm">
                  <c:v>41527.25</c:v>
                </c:pt>
                <c:pt idx="2438" formatCode="mm/dd/yyyy\ \ \ hh:mm">
                  <c:v>41527.5</c:v>
                </c:pt>
                <c:pt idx="2439" formatCode="mm/dd/yyyy\ \ \ hh:mm">
                  <c:v>41527.75</c:v>
                </c:pt>
                <c:pt idx="2440" formatCode="mm/dd/yyyy\ \ \ hh:mm">
                  <c:v>41528</c:v>
                </c:pt>
                <c:pt idx="2441" formatCode="mm/dd/yyyy\ \ \ hh:mm">
                  <c:v>41528.25</c:v>
                </c:pt>
                <c:pt idx="2442" formatCode="mm/dd/yyyy\ \ \ hh:mm">
                  <c:v>41528.5</c:v>
                </c:pt>
                <c:pt idx="2443" formatCode="mm/dd/yyyy\ \ \ hh:mm">
                  <c:v>41528.75</c:v>
                </c:pt>
                <c:pt idx="2444" formatCode="mm/dd/yyyy\ \ \ hh:mm">
                  <c:v>41529</c:v>
                </c:pt>
                <c:pt idx="2445" formatCode="mm/dd/yyyy\ \ \ hh:mm">
                  <c:v>41529.25</c:v>
                </c:pt>
                <c:pt idx="2446" formatCode="mm/dd/yyyy\ \ \ hh:mm">
                  <c:v>41529.5</c:v>
                </c:pt>
                <c:pt idx="2447" formatCode="mm/dd/yyyy\ \ \ hh:mm">
                  <c:v>41529.75</c:v>
                </c:pt>
                <c:pt idx="2448" formatCode="mm/dd/yyyy\ \ \ hh:mm">
                  <c:v>41530</c:v>
                </c:pt>
                <c:pt idx="2449" formatCode="mm/dd/yyyy\ \ \ hh:mm">
                  <c:v>41530.25</c:v>
                </c:pt>
                <c:pt idx="2450" formatCode="mm/dd/yyyy\ \ \ hh:mm">
                  <c:v>41530.5</c:v>
                </c:pt>
                <c:pt idx="2451" formatCode="mm/dd/yyyy\ \ \ hh:mm">
                  <c:v>41530.75</c:v>
                </c:pt>
                <c:pt idx="2452" formatCode="mm/dd/yyyy\ \ \ hh:mm">
                  <c:v>41531</c:v>
                </c:pt>
                <c:pt idx="2453" formatCode="mm/dd/yyyy\ \ \ hh:mm">
                  <c:v>41531.25</c:v>
                </c:pt>
                <c:pt idx="2454" formatCode="mm/dd/yyyy\ \ \ hh:mm">
                  <c:v>41531.5</c:v>
                </c:pt>
                <c:pt idx="2455" formatCode="mm/dd/yyyy\ \ \ hh:mm">
                  <c:v>41531.75</c:v>
                </c:pt>
                <c:pt idx="2456" formatCode="mm/dd/yyyy\ \ \ hh:mm">
                  <c:v>41532</c:v>
                </c:pt>
                <c:pt idx="2457" formatCode="mm/dd/yyyy\ \ \ hh:mm">
                  <c:v>41532.25</c:v>
                </c:pt>
                <c:pt idx="2458" formatCode="mm/dd/yyyy\ \ \ hh:mm">
                  <c:v>41532.5</c:v>
                </c:pt>
                <c:pt idx="2459" formatCode="mm/dd/yyyy\ \ \ hh:mm">
                  <c:v>41532.75</c:v>
                </c:pt>
                <c:pt idx="2460" formatCode="mm/dd/yyyy\ \ \ hh:mm">
                  <c:v>41533</c:v>
                </c:pt>
                <c:pt idx="2461" formatCode="mm/dd/yyyy\ \ \ hh:mm">
                  <c:v>41533.25</c:v>
                </c:pt>
                <c:pt idx="2462" formatCode="mm/dd/yyyy\ \ \ hh:mm">
                  <c:v>41533.5</c:v>
                </c:pt>
                <c:pt idx="2463" formatCode="mm/dd/yyyy\ \ \ hh:mm">
                  <c:v>41533.75</c:v>
                </c:pt>
                <c:pt idx="2464" formatCode="mm/dd/yyyy\ \ \ hh:mm">
                  <c:v>41534</c:v>
                </c:pt>
                <c:pt idx="2465" formatCode="mm/dd/yyyy\ \ \ hh:mm">
                  <c:v>41534.25</c:v>
                </c:pt>
                <c:pt idx="2466" formatCode="mm/dd/yyyy\ \ \ hh:mm">
                  <c:v>41534.5</c:v>
                </c:pt>
                <c:pt idx="2467" formatCode="mm/dd/yyyy\ \ \ hh:mm">
                  <c:v>41534.75</c:v>
                </c:pt>
                <c:pt idx="2468" formatCode="mm/dd/yyyy\ \ \ hh:mm">
                  <c:v>41535</c:v>
                </c:pt>
                <c:pt idx="2469" formatCode="mm/dd/yyyy\ \ \ hh:mm">
                  <c:v>41535.25</c:v>
                </c:pt>
                <c:pt idx="2470" formatCode="mm/dd/yyyy\ \ \ hh:mm">
                  <c:v>41535.5</c:v>
                </c:pt>
                <c:pt idx="2471" formatCode="mm/dd/yyyy\ \ \ hh:mm">
                  <c:v>41535.75</c:v>
                </c:pt>
                <c:pt idx="2472" formatCode="mm/dd/yyyy\ \ \ hh:mm">
                  <c:v>41536</c:v>
                </c:pt>
                <c:pt idx="2473" formatCode="mm/dd/yyyy\ \ \ hh:mm">
                  <c:v>41536.25</c:v>
                </c:pt>
                <c:pt idx="2474" formatCode="mm/dd/yyyy\ \ \ hh:mm">
                  <c:v>41536.5</c:v>
                </c:pt>
                <c:pt idx="2475" formatCode="mm/dd/yyyy\ \ \ hh:mm">
                  <c:v>41536.75</c:v>
                </c:pt>
                <c:pt idx="2476" formatCode="mm/dd/yyyy\ \ \ hh:mm">
                  <c:v>41537</c:v>
                </c:pt>
                <c:pt idx="2477" formatCode="mm/dd/yyyy\ \ \ hh:mm">
                  <c:v>41537.25</c:v>
                </c:pt>
                <c:pt idx="2478" formatCode="mm/dd/yyyy\ \ \ hh:mm">
                  <c:v>41537.5</c:v>
                </c:pt>
                <c:pt idx="2479" formatCode="mm/dd/yyyy\ \ \ hh:mm">
                  <c:v>41537.75</c:v>
                </c:pt>
                <c:pt idx="2480" formatCode="mm/dd/yyyy\ \ \ hh:mm">
                  <c:v>41538</c:v>
                </c:pt>
                <c:pt idx="2481" formatCode="mm/dd/yyyy\ \ \ hh:mm">
                  <c:v>41538.25</c:v>
                </c:pt>
                <c:pt idx="2482" formatCode="mm/dd/yyyy\ \ \ hh:mm">
                  <c:v>41538.5</c:v>
                </c:pt>
                <c:pt idx="2483" formatCode="mm/dd/yyyy\ \ \ hh:mm">
                  <c:v>41538.75</c:v>
                </c:pt>
                <c:pt idx="2484" formatCode="mm/dd/yyyy\ \ \ hh:mm">
                  <c:v>41539</c:v>
                </c:pt>
                <c:pt idx="2485" formatCode="mm/dd/yyyy\ \ \ hh:mm">
                  <c:v>41539.25</c:v>
                </c:pt>
                <c:pt idx="2486" formatCode="mm/dd/yyyy\ \ \ hh:mm">
                  <c:v>41539.5</c:v>
                </c:pt>
                <c:pt idx="2487" formatCode="mm/dd/yyyy\ \ \ hh:mm">
                  <c:v>41539.75</c:v>
                </c:pt>
                <c:pt idx="2488" formatCode="mm/dd/yyyy\ \ \ hh:mm">
                  <c:v>41540</c:v>
                </c:pt>
                <c:pt idx="2489" formatCode="mm/dd/yyyy\ \ \ hh:mm">
                  <c:v>41540.25</c:v>
                </c:pt>
                <c:pt idx="2490" formatCode="mm/dd/yyyy\ \ \ hh:mm">
                  <c:v>41540.5</c:v>
                </c:pt>
                <c:pt idx="2491" formatCode="mm/dd/yyyy\ \ \ hh:mm">
                  <c:v>41540.75</c:v>
                </c:pt>
                <c:pt idx="2492" formatCode="mm/dd/yyyy\ \ \ hh:mm">
                  <c:v>41541</c:v>
                </c:pt>
                <c:pt idx="2493" formatCode="mm/dd/yyyy\ \ \ hh:mm">
                  <c:v>41541.25</c:v>
                </c:pt>
                <c:pt idx="2494" formatCode="mm/dd/yyyy\ \ \ hh:mm">
                  <c:v>41541.5</c:v>
                </c:pt>
                <c:pt idx="2495" formatCode="mm/dd/yyyy\ \ \ hh:mm">
                  <c:v>41541.75</c:v>
                </c:pt>
                <c:pt idx="2496" formatCode="mm/dd/yyyy\ \ \ hh:mm">
                  <c:v>41542</c:v>
                </c:pt>
                <c:pt idx="2497" formatCode="mm/dd/yyyy\ \ \ hh:mm">
                  <c:v>41542.25</c:v>
                </c:pt>
                <c:pt idx="2498" formatCode="mm/dd/yyyy\ \ \ hh:mm">
                  <c:v>41542.5</c:v>
                </c:pt>
                <c:pt idx="2499" formatCode="mm/dd/yyyy\ \ \ hh:mm">
                  <c:v>41542.75</c:v>
                </c:pt>
                <c:pt idx="2500" formatCode="mm/dd/yyyy\ \ \ hh:mm">
                  <c:v>41543</c:v>
                </c:pt>
                <c:pt idx="2501" formatCode="mm/dd/yyyy\ \ \ hh:mm">
                  <c:v>41543.25</c:v>
                </c:pt>
                <c:pt idx="2502" formatCode="mm/dd/yyyy\ \ \ hh:mm">
                  <c:v>41543.5</c:v>
                </c:pt>
                <c:pt idx="2503" formatCode="mm/dd/yyyy\ \ \ hh:mm">
                  <c:v>41543.75</c:v>
                </c:pt>
                <c:pt idx="2504" formatCode="mm/dd/yyyy\ \ \ hh:mm">
                  <c:v>41544</c:v>
                </c:pt>
                <c:pt idx="2505" formatCode="mm/dd/yyyy\ \ \ hh:mm">
                  <c:v>41544.25</c:v>
                </c:pt>
                <c:pt idx="2506" formatCode="mm/dd/yyyy\ \ \ hh:mm">
                  <c:v>41544.5</c:v>
                </c:pt>
                <c:pt idx="2507" formatCode="mm/dd/yyyy\ \ \ hh:mm">
                  <c:v>41544.75</c:v>
                </c:pt>
                <c:pt idx="2508" formatCode="mm/dd/yyyy\ \ \ hh:mm">
                  <c:v>41545</c:v>
                </c:pt>
                <c:pt idx="2509" formatCode="mm/dd/yyyy\ \ \ hh:mm">
                  <c:v>41545.25</c:v>
                </c:pt>
                <c:pt idx="2510" formatCode="mm/dd/yyyy\ \ \ hh:mm">
                  <c:v>41545.5</c:v>
                </c:pt>
                <c:pt idx="2511" formatCode="mm/dd/yyyy\ \ \ hh:mm">
                  <c:v>41545.75</c:v>
                </c:pt>
                <c:pt idx="2512" formatCode="mm/dd/yyyy\ \ \ hh:mm">
                  <c:v>41546</c:v>
                </c:pt>
                <c:pt idx="2513" formatCode="mm/dd/yyyy\ \ \ hh:mm">
                  <c:v>41546.25</c:v>
                </c:pt>
                <c:pt idx="2514" formatCode="mm/dd/yyyy\ \ \ hh:mm">
                  <c:v>41546.5</c:v>
                </c:pt>
                <c:pt idx="2515" formatCode="mm/dd/yyyy\ \ \ hh:mm">
                  <c:v>41546.75</c:v>
                </c:pt>
                <c:pt idx="2516" formatCode="mm/dd/yyyy\ \ \ hh:mm">
                  <c:v>41547</c:v>
                </c:pt>
                <c:pt idx="2517" formatCode="mm/dd/yyyy\ \ \ hh:mm">
                  <c:v>41547.25</c:v>
                </c:pt>
                <c:pt idx="2518" formatCode="mm/dd/yyyy\ \ \ hh:mm">
                  <c:v>41547.5</c:v>
                </c:pt>
                <c:pt idx="2519" formatCode="mm/dd/yyyy\ \ \ hh:mm">
                  <c:v>41547.75</c:v>
                </c:pt>
                <c:pt idx="2520" formatCode="mm/dd/yyyy\ \ \ hh:mm">
                  <c:v>41548</c:v>
                </c:pt>
                <c:pt idx="2521" formatCode="mm/dd/yyyy\ \ \ hh:mm">
                  <c:v>41548.25</c:v>
                </c:pt>
                <c:pt idx="2522" formatCode="mm/dd/yyyy\ \ \ hh:mm">
                  <c:v>41548.5</c:v>
                </c:pt>
                <c:pt idx="2523" formatCode="mm/dd/yyyy\ \ \ hh:mm">
                  <c:v>41548.75</c:v>
                </c:pt>
                <c:pt idx="2524" formatCode="mm/dd/yyyy\ \ \ hh:mm">
                  <c:v>41548.796527777777</c:v>
                </c:pt>
                <c:pt idx="2525" formatCode="mm/dd/yyyy\ \ \ hh:mm">
                  <c:v>41548.833333333336</c:v>
                </c:pt>
                <c:pt idx="2526" formatCode="mm/dd/yyyy\ \ \ hh:mm">
                  <c:v>41549.083333333336</c:v>
                </c:pt>
                <c:pt idx="2527" formatCode="mm/dd/yyyy\ \ \ hh:mm">
                  <c:v>41549.333333333336</c:v>
                </c:pt>
                <c:pt idx="2528" formatCode="mm/dd/yyyy\ \ \ hh:mm">
                  <c:v>41549.583333333336</c:v>
                </c:pt>
                <c:pt idx="2529" formatCode="mm/dd/yyyy\ \ \ hh:mm">
                  <c:v>41549.833333333336</c:v>
                </c:pt>
                <c:pt idx="2530" formatCode="mm/dd/yyyy\ \ \ hh:mm">
                  <c:v>41550.083333333336</c:v>
                </c:pt>
                <c:pt idx="2531" formatCode="mm/dd/yyyy\ \ \ hh:mm">
                  <c:v>41550.333333333336</c:v>
                </c:pt>
                <c:pt idx="2532" formatCode="mm/dd/yyyy\ \ \ hh:mm">
                  <c:v>41550.583333333336</c:v>
                </c:pt>
                <c:pt idx="2533" formatCode="mm/dd/yyyy\ \ \ hh:mm">
                  <c:v>41550.833333333336</c:v>
                </c:pt>
                <c:pt idx="2534" formatCode="mm/dd/yyyy\ \ \ hh:mm">
                  <c:v>41551.083333333336</c:v>
                </c:pt>
                <c:pt idx="2535" formatCode="mm/dd/yyyy\ \ \ hh:mm">
                  <c:v>41551.333333333336</c:v>
                </c:pt>
                <c:pt idx="2536" formatCode="mm/dd/yyyy\ \ \ hh:mm">
                  <c:v>41551.583333333336</c:v>
                </c:pt>
                <c:pt idx="2537" formatCode="mm/dd/yyyy\ \ \ hh:mm">
                  <c:v>41551.833333333336</c:v>
                </c:pt>
                <c:pt idx="2538" formatCode="mm/dd/yyyy\ \ \ hh:mm">
                  <c:v>41552.083333333336</c:v>
                </c:pt>
                <c:pt idx="2539" formatCode="mm/dd/yyyy\ \ \ hh:mm">
                  <c:v>41552.333333333336</c:v>
                </c:pt>
                <c:pt idx="2540" formatCode="mm/dd/yyyy\ \ \ hh:mm">
                  <c:v>41552.583333333336</c:v>
                </c:pt>
                <c:pt idx="2541" formatCode="mm/dd/yyyy\ \ \ hh:mm">
                  <c:v>41552.833333333336</c:v>
                </c:pt>
                <c:pt idx="2542" formatCode="mm/dd/yyyy\ \ \ hh:mm">
                  <c:v>41553.083333333336</c:v>
                </c:pt>
                <c:pt idx="2543" formatCode="mm/dd/yyyy\ \ \ hh:mm">
                  <c:v>41553.333333333336</c:v>
                </c:pt>
                <c:pt idx="2544" formatCode="mm/dd/yyyy\ \ \ hh:mm">
                  <c:v>41553.583333333336</c:v>
                </c:pt>
                <c:pt idx="2545" formatCode="mm/dd/yyyy\ \ \ hh:mm">
                  <c:v>41553.833333333336</c:v>
                </c:pt>
                <c:pt idx="2546" formatCode="mm/dd/yyyy\ \ \ hh:mm">
                  <c:v>41554.083333333336</c:v>
                </c:pt>
                <c:pt idx="2547" formatCode="mm/dd/yyyy\ \ \ hh:mm">
                  <c:v>41554.333333333336</c:v>
                </c:pt>
                <c:pt idx="2548" formatCode="mm/dd/yyyy\ \ \ hh:mm">
                  <c:v>41554.583333333336</c:v>
                </c:pt>
                <c:pt idx="2549" formatCode="mm/dd/yyyy\ \ \ hh:mm">
                  <c:v>41554.833333333336</c:v>
                </c:pt>
                <c:pt idx="2550" formatCode="mm/dd/yyyy\ \ \ hh:mm">
                  <c:v>41555.083333333336</c:v>
                </c:pt>
                <c:pt idx="2551" formatCode="mm/dd/yyyy\ \ \ hh:mm">
                  <c:v>41555.333333333336</c:v>
                </c:pt>
                <c:pt idx="2552" formatCode="mm/dd/yyyy\ \ \ hh:mm">
                  <c:v>41555.583333333336</c:v>
                </c:pt>
                <c:pt idx="2553" formatCode="mm/dd/yyyy\ \ \ hh:mm">
                  <c:v>41555.833333333336</c:v>
                </c:pt>
                <c:pt idx="2554" formatCode="mm/dd/yyyy\ \ \ hh:mm">
                  <c:v>41556.083333333336</c:v>
                </c:pt>
                <c:pt idx="2555" formatCode="mm/dd/yyyy\ \ \ hh:mm">
                  <c:v>41556.333333333336</c:v>
                </c:pt>
                <c:pt idx="2556" formatCode="mm/dd/yyyy\ \ \ hh:mm">
                  <c:v>41556.583333333336</c:v>
                </c:pt>
                <c:pt idx="2557" formatCode="mm/dd/yyyy\ \ \ hh:mm">
                  <c:v>41556.833333333336</c:v>
                </c:pt>
                <c:pt idx="2558" formatCode="mm/dd/yyyy\ \ \ hh:mm">
                  <c:v>41557.083333333336</c:v>
                </c:pt>
                <c:pt idx="2559" formatCode="mm/dd/yyyy\ \ \ hh:mm">
                  <c:v>41557.333333333336</c:v>
                </c:pt>
                <c:pt idx="2560" formatCode="mm/dd/yyyy\ \ \ hh:mm">
                  <c:v>41557.583333333336</c:v>
                </c:pt>
                <c:pt idx="2561" formatCode="mm/dd/yyyy\ \ \ hh:mm">
                  <c:v>41557.833333333336</c:v>
                </c:pt>
                <c:pt idx="2562" formatCode="mm/dd/yyyy\ \ \ hh:mm">
                  <c:v>41558.083333333336</c:v>
                </c:pt>
                <c:pt idx="2563" formatCode="mm/dd/yyyy\ \ \ hh:mm">
                  <c:v>41558.333333333336</c:v>
                </c:pt>
                <c:pt idx="2564" formatCode="mm/dd/yyyy\ \ \ hh:mm">
                  <c:v>41558.583333333336</c:v>
                </c:pt>
                <c:pt idx="2565" formatCode="mm/dd/yyyy\ \ \ hh:mm">
                  <c:v>41558.833333333336</c:v>
                </c:pt>
                <c:pt idx="2566" formatCode="mm/dd/yyyy\ \ \ hh:mm">
                  <c:v>41559.083333333336</c:v>
                </c:pt>
                <c:pt idx="2567" formatCode="mm/dd/yyyy\ \ \ hh:mm">
                  <c:v>41559.333333333336</c:v>
                </c:pt>
                <c:pt idx="2568" formatCode="mm/dd/yyyy\ \ \ hh:mm">
                  <c:v>41559.583333333336</c:v>
                </c:pt>
                <c:pt idx="2569" formatCode="mm/dd/yyyy\ \ \ hh:mm">
                  <c:v>41559.833333333336</c:v>
                </c:pt>
                <c:pt idx="2570" formatCode="mm/dd/yyyy\ \ \ hh:mm">
                  <c:v>41560.083333333336</c:v>
                </c:pt>
                <c:pt idx="2571" formatCode="mm/dd/yyyy\ \ \ hh:mm">
                  <c:v>41560.333333333336</c:v>
                </c:pt>
                <c:pt idx="2572" formatCode="mm/dd/yyyy\ \ \ hh:mm">
                  <c:v>41560.583333333336</c:v>
                </c:pt>
                <c:pt idx="2573" formatCode="mm/dd/yyyy\ \ \ hh:mm">
                  <c:v>41560.833333333336</c:v>
                </c:pt>
                <c:pt idx="2574" formatCode="mm/dd/yyyy\ \ \ hh:mm">
                  <c:v>41561.083333333336</c:v>
                </c:pt>
                <c:pt idx="2575" formatCode="mm/dd/yyyy\ \ \ hh:mm">
                  <c:v>41561.333333333336</c:v>
                </c:pt>
                <c:pt idx="2576" formatCode="mm/dd/yyyy\ \ \ hh:mm">
                  <c:v>41561.583333333336</c:v>
                </c:pt>
                <c:pt idx="2577" formatCode="mm/dd/yyyy\ \ \ hh:mm">
                  <c:v>41561.833333333336</c:v>
                </c:pt>
                <c:pt idx="2578" formatCode="mm/dd/yyyy\ \ \ hh:mm">
                  <c:v>41562.083333333336</c:v>
                </c:pt>
                <c:pt idx="2579" formatCode="mm/dd/yyyy\ \ \ hh:mm">
                  <c:v>41562.333333333336</c:v>
                </c:pt>
                <c:pt idx="2580" formatCode="mm/dd/yyyy\ \ \ hh:mm">
                  <c:v>41562.583333333336</c:v>
                </c:pt>
                <c:pt idx="2581" formatCode="mm/dd/yyyy\ \ \ hh:mm">
                  <c:v>41562.833333333336</c:v>
                </c:pt>
                <c:pt idx="2582" formatCode="mm/dd/yyyy\ \ \ hh:mm">
                  <c:v>41563.083333333336</c:v>
                </c:pt>
                <c:pt idx="2583" formatCode="mm/dd/yyyy\ \ \ hh:mm">
                  <c:v>41563.333333333336</c:v>
                </c:pt>
                <c:pt idx="2584" formatCode="mm/dd/yyyy\ \ \ hh:mm">
                  <c:v>41563.583333333336</c:v>
                </c:pt>
                <c:pt idx="2585" formatCode="mm/dd/yyyy\ \ \ hh:mm">
                  <c:v>41563.833333333336</c:v>
                </c:pt>
                <c:pt idx="2586" formatCode="mm/dd/yyyy\ \ \ hh:mm">
                  <c:v>41564.083333333336</c:v>
                </c:pt>
                <c:pt idx="2587" formatCode="mm/dd/yyyy\ \ \ hh:mm">
                  <c:v>41564.333333333336</c:v>
                </c:pt>
                <c:pt idx="2588" formatCode="mm/dd/yyyy\ \ \ hh:mm">
                  <c:v>41564.583333333336</c:v>
                </c:pt>
                <c:pt idx="2589" formatCode="mm/dd/yyyy\ \ \ hh:mm">
                  <c:v>41564.833333333336</c:v>
                </c:pt>
                <c:pt idx="2590" formatCode="mm/dd/yyyy\ \ \ hh:mm">
                  <c:v>41565.083333333336</c:v>
                </c:pt>
                <c:pt idx="2591" formatCode="mm/dd/yyyy\ \ \ hh:mm">
                  <c:v>41565.333333333336</c:v>
                </c:pt>
                <c:pt idx="2592" formatCode="mm/dd/yyyy\ \ \ hh:mm">
                  <c:v>41565.583333333336</c:v>
                </c:pt>
                <c:pt idx="2593" formatCode="mm/dd/yyyy\ \ \ hh:mm">
                  <c:v>41565.833333333336</c:v>
                </c:pt>
                <c:pt idx="2594" formatCode="mm/dd/yyyy\ \ \ hh:mm">
                  <c:v>41566.083333333336</c:v>
                </c:pt>
                <c:pt idx="2595" formatCode="mm/dd/yyyy\ \ \ hh:mm">
                  <c:v>41566.333333333336</c:v>
                </c:pt>
                <c:pt idx="2596" formatCode="mm/dd/yyyy\ \ \ hh:mm">
                  <c:v>41566.583333333336</c:v>
                </c:pt>
                <c:pt idx="2597" formatCode="mm/dd/yyyy\ \ \ hh:mm">
                  <c:v>41566.833333333336</c:v>
                </c:pt>
                <c:pt idx="2598" formatCode="mm/dd/yyyy\ \ \ hh:mm">
                  <c:v>41567.083333333336</c:v>
                </c:pt>
                <c:pt idx="2599" formatCode="mm/dd/yyyy\ \ \ hh:mm">
                  <c:v>41567.333333333336</c:v>
                </c:pt>
                <c:pt idx="2600" formatCode="mm/dd/yyyy\ \ \ hh:mm">
                  <c:v>41567.583333333336</c:v>
                </c:pt>
                <c:pt idx="2601" formatCode="mm/dd/yyyy\ \ \ hh:mm">
                  <c:v>41567.833333333336</c:v>
                </c:pt>
                <c:pt idx="2602" formatCode="mm/dd/yyyy\ \ \ hh:mm">
                  <c:v>41568.083333333336</c:v>
                </c:pt>
                <c:pt idx="2603" formatCode="mm/dd/yyyy\ \ \ hh:mm">
                  <c:v>41568.333333333336</c:v>
                </c:pt>
                <c:pt idx="2604" formatCode="mm/dd/yyyy\ \ \ hh:mm">
                  <c:v>41568.583333333336</c:v>
                </c:pt>
                <c:pt idx="2605" formatCode="mm/dd/yyyy\ \ \ hh:mm">
                  <c:v>41568.833333333336</c:v>
                </c:pt>
                <c:pt idx="2606" formatCode="mm/dd/yyyy\ \ \ hh:mm">
                  <c:v>41569.083333333336</c:v>
                </c:pt>
                <c:pt idx="2607" formatCode="mm/dd/yyyy\ \ \ hh:mm">
                  <c:v>41569.333333333336</c:v>
                </c:pt>
                <c:pt idx="2608" formatCode="mm/dd/yyyy\ \ \ hh:mm">
                  <c:v>41569.583333333336</c:v>
                </c:pt>
                <c:pt idx="2609" formatCode="mm/dd/yyyy\ \ \ hh:mm">
                  <c:v>41569.833333333336</c:v>
                </c:pt>
                <c:pt idx="2610" formatCode="mm/dd/yyyy\ \ \ hh:mm">
                  <c:v>41570.083333333336</c:v>
                </c:pt>
                <c:pt idx="2611" formatCode="mm/dd/yyyy\ \ \ hh:mm">
                  <c:v>41570.333333333336</c:v>
                </c:pt>
                <c:pt idx="2612" formatCode="mm/dd/yyyy\ \ \ hh:mm">
                  <c:v>41570.583333333336</c:v>
                </c:pt>
                <c:pt idx="2613" formatCode="mm/dd/yyyy\ \ \ hh:mm">
                  <c:v>41570.833333333336</c:v>
                </c:pt>
                <c:pt idx="2614" formatCode="mm/dd/yyyy\ \ \ hh:mm">
                  <c:v>41571.083333333336</c:v>
                </c:pt>
                <c:pt idx="2615" formatCode="mm/dd/yyyy\ \ \ hh:mm">
                  <c:v>41571.333333333336</c:v>
                </c:pt>
                <c:pt idx="2616" formatCode="mm/dd/yyyy\ \ \ hh:mm">
                  <c:v>41571.583333333336</c:v>
                </c:pt>
                <c:pt idx="2617" formatCode="mm/dd/yyyy\ \ \ hh:mm">
                  <c:v>41571.833333333336</c:v>
                </c:pt>
                <c:pt idx="2618" formatCode="mm/dd/yyyy\ \ \ hh:mm">
                  <c:v>41572.083333333336</c:v>
                </c:pt>
                <c:pt idx="2619" formatCode="mm/dd/yyyy\ \ \ hh:mm">
                  <c:v>41572.333333333336</c:v>
                </c:pt>
                <c:pt idx="2620" formatCode="mm/dd/yyyy\ \ \ hh:mm">
                  <c:v>41572.583333333336</c:v>
                </c:pt>
                <c:pt idx="2621" formatCode="mm/dd/yyyy\ \ \ hh:mm">
                  <c:v>41572.833333333336</c:v>
                </c:pt>
                <c:pt idx="2622" formatCode="mm/dd/yyyy\ \ \ hh:mm">
                  <c:v>41573.083333333336</c:v>
                </c:pt>
                <c:pt idx="2623" formatCode="mm/dd/yyyy\ \ \ hh:mm">
                  <c:v>41573.333333333336</c:v>
                </c:pt>
                <c:pt idx="2624" formatCode="mm/dd/yyyy\ \ \ hh:mm">
                  <c:v>41573.583333333336</c:v>
                </c:pt>
                <c:pt idx="2625" formatCode="mm/dd/yyyy\ \ \ hh:mm">
                  <c:v>41573.833333333336</c:v>
                </c:pt>
                <c:pt idx="2626" formatCode="mm/dd/yyyy\ \ \ hh:mm">
                  <c:v>41574.083333333336</c:v>
                </c:pt>
                <c:pt idx="2627" formatCode="mm/dd/yyyy\ \ \ hh:mm">
                  <c:v>41574.333333333336</c:v>
                </c:pt>
                <c:pt idx="2628" formatCode="mm/dd/yyyy\ \ \ hh:mm">
                  <c:v>41574.583333333336</c:v>
                </c:pt>
                <c:pt idx="2629" formatCode="mm/dd/yyyy\ \ \ hh:mm">
                  <c:v>41574.833333333336</c:v>
                </c:pt>
                <c:pt idx="2630" formatCode="mm/dd/yyyy\ \ \ hh:mm">
                  <c:v>41575.083333333336</c:v>
                </c:pt>
                <c:pt idx="2631" formatCode="mm/dd/yyyy\ \ \ hh:mm">
                  <c:v>41575.333333333336</c:v>
                </c:pt>
                <c:pt idx="2632" formatCode="mm/dd/yyyy\ \ \ hh:mm">
                  <c:v>41575.583333333336</c:v>
                </c:pt>
                <c:pt idx="2633" formatCode="mm/dd/yyyy\ \ \ hh:mm">
                  <c:v>41575.833333333336</c:v>
                </c:pt>
                <c:pt idx="2634" formatCode="mm/dd/yyyy\ \ \ hh:mm">
                  <c:v>41576.083333333336</c:v>
                </c:pt>
                <c:pt idx="2635" formatCode="mm/dd/yyyy\ \ \ hh:mm">
                  <c:v>41576.333333333336</c:v>
                </c:pt>
                <c:pt idx="2636" formatCode="mm/dd/yyyy\ \ \ hh:mm">
                  <c:v>41576.583333333336</c:v>
                </c:pt>
                <c:pt idx="2637" formatCode="mm/dd/yyyy\ \ \ hh:mm">
                  <c:v>41576.833333333336</c:v>
                </c:pt>
                <c:pt idx="2638" formatCode="mm/dd/yyyy\ \ \ hh:mm">
                  <c:v>41577.083333333336</c:v>
                </c:pt>
                <c:pt idx="2639" formatCode="mm/dd/yyyy\ \ \ hh:mm">
                  <c:v>41577.333333333336</c:v>
                </c:pt>
                <c:pt idx="2640" formatCode="mm/dd/yyyy\ \ \ hh:mm">
                  <c:v>41577.583333333336</c:v>
                </c:pt>
                <c:pt idx="2641" formatCode="mm/dd/yyyy\ \ \ hh:mm">
                  <c:v>41577.833333333336</c:v>
                </c:pt>
                <c:pt idx="2642" formatCode="mm/dd/yyyy\ \ \ hh:mm">
                  <c:v>41578.083333333336</c:v>
                </c:pt>
                <c:pt idx="2643" formatCode="mm/dd/yyyy\ \ \ hh:mm">
                  <c:v>41578.333333333336</c:v>
                </c:pt>
                <c:pt idx="2644" formatCode="mm/dd/yyyy\ \ \ hh:mm">
                  <c:v>41578.583333333336</c:v>
                </c:pt>
                <c:pt idx="2645" formatCode="mm/dd/yyyy\ \ \ hh:mm">
                  <c:v>41578.833333333336</c:v>
                </c:pt>
                <c:pt idx="2646" formatCode="mm/dd/yyyy\ \ \ hh:mm">
                  <c:v>41579.083333333336</c:v>
                </c:pt>
                <c:pt idx="2647" formatCode="mm/dd/yyyy\ \ \ hh:mm">
                  <c:v>41579.333333333336</c:v>
                </c:pt>
                <c:pt idx="2648" formatCode="mm/dd/yyyy\ \ \ hh:mm">
                  <c:v>41579.583333333336</c:v>
                </c:pt>
                <c:pt idx="2649" formatCode="mm/dd/yyyy\ \ \ hh:mm">
                  <c:v>41579.833333333336</c:v>
                </c:pt>
                <c:pt idx="2650" formatCode="mm/dd/yyyy\ \ \ hh:mm">
                  <c:v>41580.083333333336</c:v>
                </c:pt>
                <c:pt idx="2651" formatCode="mm/dd/yyyy\ \ \ hh:mm">
                  <c:v>41580.333333333336</c:v>
                </c:pt>
                <c:pt idx="2652" formatCode="mm/dd/yyyy\ \ \ hh:mm">
                  <c:v>41580.583333333336</c:v>
                </c:pt>
                <c:pt idx="2653" formatCode="mm/dd/yyyy\ \ \ hh:mm">
                  <c:v>41580.833333333336</c:v>
                </c:pt>
                <c:pt idx="2654" formatCode="mm/dd/yyyy\ \ \ hh:mm">
                  <c:v>41581.083333333336</c:v>
                </c:pt>
                <c:pt idx="2655" formatCode="mm/dd/yyyy\ \ \ hh:mm">
                  <c:v>41581.291666666664</c:v>
                </c:pt>
                <c:pt idx="2656" formatCode="mm/dd/yyyy\ \ \ hh:mm">
                  <c:v>41581.541666666664</c:v>
                </c:pt>
                <c:pt idx="2657" formatCode="mm/dd/yyyy\ \ \ hh:mm">
                  <c:v>41581.791666666664</c:v>
                </c:pt>
                <c:pt idx="2658" formatCode="mm/dd/yyyy\ \ \ hh:mm">
                  <c:v>41582.041666666664</c:v>
                </c:pt>
                <c:pt idx="2659" formatCode="mm/dd/yyyy\ \ \ hh:mm">
                  <c:v>41582.291666666664</c:v>
                </c:pt>
                <c:pt idx="2660" formatCode="mm/dd/yyyy\ \ \ hh:mm">
                  <c:v>41582.541666666664</c:v>
                </c:pt>
                <c:pt idx="2661" formatCode="mm/dd/yyyy\ \ \ hh:mm">
                  <c:v>41582.791666666664</c:v>
                </c:pt>
                <c:pt idx="2662" formatCode="mm/dd/yyyy\ \ \ hh:mm">
                  <c:v>41583.041666666664</c:v>
                </c:pt>
                <c:pt idx="2663" formatCode="mm/dd/yyyy\ \ \ hh:mm">
                  <c:v>41583.291666666664</c:v>
                </c:pt>
                <c:pt idx="2664" formatCode="mm/dd/yyyy\ \ \ hh:mm">
                  <c:v>41583.541666666664</c:v>
                </c:pt>
                <c:pt idx="2665" formatCode="mm/dd/yyyy\ \ \ hh:mm">
                  <c:v>41583.791666666664</c:v>
                </c:pt>
                <c:pt idx="2666" formatCode="mm/dd/yyyy\ \ \ hh:mm">
                  <c:v>41584.041666666664</c:v>
                </c:pt>
                <c:pt idx="2667" formatCode="mm/dd/yyyy\ \ \ hh:mm">
                  <c:v>41584.291666666664</c:v>
                </c:pt>
                <c:pt idx="2668" formatCode="mm/dd/yyyy\ \ \ hh:mm">
                  <c:v>41584.541666666664</c:v>
                </c:pt>
                <c:pt idx="2669" formatCode="mm/dd/yyyy\ \ \ hh:mm">
                  <c:v>41584.791666666664</c:v>
                </c:pt>
                <c:pt idx="2670" formatCode="mm/dd/yyyy\ \ \ hh:mm">
                  <c:v>41585.041666666664</c:v>
                </c:pt>
                <c:pt idx="2671" formatCode="mm/dd/yyyy\ \ \ hh:mm">
                  <c:v>41585.291666666664</c:v>
                </c:pt>
                <c:pt idx="2672" formatCode="mm/dd/yyyy\ \ \ hh:mm">
                  <c:v>41585.541666666664</c:v>
                </c:pt>
                <c:pt idx="2673" formatCode="mm/dd/yyyy\ \ \ hh:mm">
                  <c:v>41585.791666666664</c:v>
                </c:pt>
                <c:pt idx="2674" formatCode="mm/dd/yyyy\ \ \ hh:mm">
                  <c:v>41586.041666666664</c:v>
                </c:pt>
                <c:pt idx="2675" formatCode="mm/dd/yyyy\ \ \ hh:mm">
                  <c:v>41586.291666666664</c:v>
                </c:pt>
                <c:pt idx="2676" formatCode="mm/dd/yyyy\ \ \ hh:mm">
                  <c:v>41586.541666666664</c:v>
                </c:pt>
                <c:pt idx="2677" formatCode="mm/dd/yyyy\ \ \ hh:mm">
                  <c:v>41586.791666666664</c:v>
                </c:pt>
                <c:pt idx="2678" formatCode="mm/dd/yyyy\ \ \ hh:mm">
                  <c:v>41587.041666666664</c:v>
                </c:pt>
                <c:pt idx="2679" formatCode="mm/dd/yyyy\ \ \ hh:mm">
                  <c:v>41587.291666666664</c:v>
                </c:pt>
                <c:pt idx="2680" formatCode="mm/dd/yyyy\ \ \ hh:mm">
                  <c:v>41587.541666666664</c:v>
                </c:pt>
                <c:pt idx="2681" formatCode="mm/dd/yyyy\ \ \ hh:mm">
                  <c:v>41587.791666666664</c:v>
                </c:pt>
                <c:pt idx="2682" formatCode="mm/dd/yyyy\ \ \ hh:mm">
                  <c:v>41588.041666666664</c:v>
                </c:pt>
                <c:pt idx="2683" formatCode="mm/dd/yyyy\ \ \ hh:mm">
                  <c:v>41588.291666666664</c:v>
                </c:pt>
                <c:pt idx="2684" formatCode="mm/dd/yyyy\ \ \ hh:mm">
                  <c:v>41588.541666666664</c:v>
                </c:pt>
                <c:pt idx="2685" formatCode="mm/dd/yyyy\ \ \ hh:mm">
                  <c:v>41588.791666666664</c:v>
                </c:pt>
                <c:pt idx="2686" formatCode="mm/dd/yyyy\ \ \ hh:mm">
                  <c:v>41589.041666666664</c:v>
                </c:pt>
                <c:pt idx="2687" formatCode="mm/dd/yyyy\ \ \ hh:mm">
                  <c:v>41589.291666666664</c:v>
                </c:pt>
                <c:pt idx="2688" formatCode="mm/dd/yyyy\ \ \ hh:mm">
                  <c:v>41589.541666666664</c:v>
                </c:pt>
                <c:pt idx="2689" formatCode="mm/dd/yyyy\ \ \ hh:mm">
                  <c:v>41589.791666666664</c:v>
                </c:pt>
                <c:pt idx="2690" formatCode="mm/dd/yyyy\ \ \ hh:mm">
                  <c:v>41590.041666666664</c:v>
                </c:pt>
                <c:pt idx="2691" formatCode="mm/dd/yyyy\ \ \ hh:mm">
                  <c:v>41590.291666666664</c:v>
                </c:pt>
                <c:pt idx="2692" formatCode="mm/dd/yyyy\ \ \ hh:mm">
                  <c:v>41590.541666666664</c:v>
                </c:pt>
                <c:pt idx="2693" formatCode="mm/dd/yyyy\ \ \ hh:mm">
                  <c:v>41590.791666666664</c:v>
                </c:pt>
                <c:pt idx="2694" formatCode="mm/dd/yyyy\ \ \ hh:mm">
                  <c:v>41591.041666666664</c:v>
                </c:pt>
                <c:pt idx="2695" formatCode="mm/dd/yyyy\ \ \ hh:mm">
                  <c:v>41591.291666666664</c:v>
                </c:pt>
                <c:pt idx="2696" formatCode="mm/dd/yyyy\ \ \ hh:mm">
                  <c:v>41591.541666666664</c:v>
                </c:pt>
                <c:pt idx="2697" formatCode="mm/dd/yyyy\ \ \ hh:mm">
                  <c:v>41591.791666666664</c:v>
                </c:pt>
                <c:pt idx="2698" formatCode="mm/dd/yyyy\ \ \ hh:mm">
                  <c:v>41592.041666666664</c:v>
                </c:pt>
                <c:pt idx="2699" formatCode="mm/dd/yyyy\ \ \ hh:mm">
                  <c:v>41592.291666666664</c:v>
                </c:pt>
                <c:pt idx="2700" formatCode="mm/dd/yyyy\ \ \ hh:mm">
                  <c:v>41592.541666666664</c:v>
                </c:pt>
                <c:pt idx="2701" formatCode="mm/dd/yyyy\ \ \ hh:mm">
                  <c:v>41592.791666666664</c:v>
                </c:pt>
                <c:pt idx="2702" formatCode="mm/dd/yyyy\ \ \ hh:mm">
                  <c:v>41593.041666666664</c:v>
                </c:pt>
                <c:pt idx="2703" formatCode="mm/dd/yyyy\ \ \ hh:mm">
                  <c:v>41593.291666666664</c:v>
                </c:pt>
                <c:pt idx="2704" formatCode="mm/dd/yyyy\ \ \ hh:mm">
                  <c:v>41593.541666666664</c:v>
                </c:pt>
                <c:pt idx="2705" formatCode="mm/dd/yyyy\ \ \ hh:mm">
                  <c:v>41593.791666666664</c:v>
                </c:pt>
                <c:pt idx="2706" formatCode="mm/dd/yyyy\ \ \ hh:mm">
                  <c:v>41594.041666666664</c:v>
                </c:pt>
                <c:pt idx="2707" formatCode="mm/dd/yyyy\ \ \ hh:mm">
                  <c:v>41594.291666666664</c:v>
                </c:pt>
                <c:pt idx="2708" formatCode="mm/dd/yyyy\ \ \ hh:mm">
                  <c:v>41594.541666666664</c:v>
                </c:pt>
                <c:pt idx="2709" formatCode="mm/dd/yyyy\ \ \ hh:mm">
                  <c:v>41594.791666666664</c:v>
                </c:pt>
                <c:pt idx="2710" formatCode="mm/dd/yyyy\ \ \ hh:mm">
                  <c:v>41595.041666666664</c:v>
                </c:pt>
                <c:pt idx="2711" formatCode="mm/dd/yyyy\ \ \ hh:mm">
                  <c:v>41595.291666666664</c:v>
                </c:pt>
                <c:pt idx="2712" formatCode="mm/dd/yyyy\ \ \ hh:mm">
                  <c:v>41595.541666666664</c:v>
                </c:pt>
                <c:pt idx="2713" formatCode="mm/dd/yyyy\ \ \ hh:mm">
                  <c:v>41595.791666666664</c:v>
                </c:pt>
                <c:pt idx="2714" formatCode="mm/dd/yyyy\ \ \ hh:mm">
                  <c:v>41596.041666666664</c:v>
                </c:pt>
                <c:pt idx="2715" formatCode="mm/dd/yyyy\ \ \ hh:mm">
                  <c:v>41596.291666666664</c:v>
                </c:pt>
                <c:pt idx="2716" formatCode="mm/dd/yyyy\ \ \ hh:mm">
                  <c:v>41596.541666666664</c:v>
                </c:pt>
                <c:pt idx="2717" formatCode="mm/dd/yyyy\ \ \ hh:mm">
                  <c:v>41596.791666666664</c:v>
                </c:pt>
                <c:pt idx="2718" formatCode="mm/dd/yyyy\ \ \ hh:mm">
                  <c:v>41597.041666666664</c:v>
                </c:pt>
                <c:pt idx="2719" formatCode="mm/dd/yyyy\ \ \ hh:mm">
                  <c:v>41597.291666666664</c:v>
                </c:pt>
                <c:pt idx="2720" formatCode="mm/dd/yyyy\ \ \ hh:mm">
                  <c:v>41597.541666666664</c:v>
                </c:pt>
                <c:pt idx="2721" formatCode="mm/dd/yyyy\ \ \ hh:mm">
                  <c:v>41597.791666666664</c:v>
                </c:pt>
                <c:pt idx="2722" formatCode="mm/dd/yyyy\ \ \ hh:mm">
                  <c:v>41598.041666666664</c:v>
                </c:pt>
                <c:pt idx="2723" formatCode="mm/dd/yyyy\ \ \ hh:mm">
                  <c:v>41598.291666666664</c:v>
                </c:pt>
                <c:pt idx="2724" formatCode="mm/dd/yyyy\ \ \ hh:mm">
                  <c:v>41598.541666666664</c:v>
                </c:pt>
                <c:pt idx="2725" formatCode="mm/dd/yyyy\ \ \ hh:mm">
                  <c:v>41598.791666666664</c:v>
                </c:pt>
                <c:pt idx="2726" formatCode="mm/dd/yyyy\ \ \ hh:mm">
                  <c:v>41599.041666666664</c:v>
                </c:pt>
                <c:pt idx="2727" formatCode="mm/dd/yyyy\ \ \ hh:mm">
                  <c:v>41599.291666666664</c:v>
                </c:pt>
                <c:pt idx="2728" formatCode="mm/dd/yyyy\ \ \ hh:mm">
                  <c:v>41599.541666666664</c:v>
                </c:pt>
                <c:pt idx="2729" formatCode="mm/dd/yyyy\ \ \ hh:mm">
                  <c:v>41599.791666666664</c:v>
                </c:pt>
                <c:pt idx="2730" formatCode="mm/dd/yyyy\ \ \ hh:mm">
                  <c:v>41600.041666666664</c:v>
                </c:pt>
                <c:pt idx="2731" formatCode="mm/dd/yyyy\ \ \ hh:mm">
                  <c:v>41600.291666666664</c:v>
                </c:pt>
                <c:pt idx="2732" formatCode="mm/dd/yyyy\ \ \ hh:mm">
                  <c:v>41600.541666666664</c:v>
                </c:pt>
                <c:pt idx="2733" formatCode="mm/dd/yyyy\ \ \ hh:mm">
                  <c:v>41600.791666666664</c:v>
                </c:pt>
                <c:pt idx="2734" formatCode="mm/dd/yyyy\ \ \ hh:mm">
                  <c:v>41601.041666666664</c:v>
                </c:pt>
                <c:pt idx="2735" formatCode="mm/dd/yyyy\ \ \ hh:mm">
                  <c:v>41601.291666666664</c:v>
                </c:pt>
                <c:pt idx="2736" formatCode="mm/dd/yyyy\ \ \ hh:mm">
                  <c:v>41601.541666666664</c:v>
                </c:pt>
                <c:pt idx="2737" formatCode="mm/dd/yyyy\ \ \ hh:mm">
                  <c:v>41601.791666666664</c:v>
                </c:pt>
                <c:pt idx="2738" formatCode="mm/dd/yyyy\ \ \ hh:mm">
                  <c:v>41602.041666666664</c:v>
                </c:pt>
                <c:pt idx="2739" formatCode="mm/dd/yyyy\ \ \ hh:mm">
                  <c:v>41602.291666666664</c:v>
                </c:pt>
                <c:pt idx="2740" formatCode="mm/dd/yyyy\ \ \ hh:mm">
                  <c:v>41602.541666666664</c:v>
                </c:pt>
                <c:pt idx="2741" formatCode="mm/dd/yyyy\ \ \ hh:mm">
                  <c:v>41602.791666666664</c:v>
                </c:pt>
                <c:pt idx="2742" formatCode="mm/dd/yyyy\ \ \ hh:mm">
                  <c:v>41603.041666666664</c:v>
                </c:pt>
                <c:pt idx="2743" formatCode="mm/dd/yyyy\ \ \ hh:mm">
                  <c:v>41603.291666666664</c:v>
                </c:pt>
                <c:pt idx="2744" formatCode="mm/dd/yyyy\ \ \ hh:mm">
                  <c:v>41603.541666666664</c:v>
                </c:pt>
                <c:pt idx="2745" formatCode="mm/dd/yyyy\ \ \ hh:mm">
                  <c:v>41603.791666666664</c:v>
                </c:pt>
                <c:pt idx="2746" formatCode="mm/dd/yyyy\ \ \ hh:mm">
                  <c:v>41604.041666666664</c:v>
                </c:pt>
                <c:pt idx="2747" formatCode="mm/dd/yyyy\ \ \ hh:mm">
                  <c:v>41604.291666666664</c:v>
                </c:pt>
                <c:pt idx="2748" formatCode="mm/dd/yyyy\ \ \ hh:mm">
                  <c:v>41604.541666666664</c:v>
                </c:pt>
                <c:pt idx="2749" formatCode="mm/dd/yyyy\ \ \ hh:mm">
                  <c:v>41604.791666666664</c:v>
                </c:pt>
                <c:pt idx="2750" formatCode="mm/dd/yyyy\ \ \ hh:mm">
                  <c:v>41605.041666666664</c:v>
                </c:pt>
                <c:pt idx="2751" formatCode="mm/dd/yyyy\ \ \ hh:mm">
                  <c:v>41605.291666666664</c:v>
                </c:pt>
                <c:pt idx="2752" formatCode="mm/dd/yyyy\ \ \ hh:mm">
                  <c:v>41605.541666666664</c:v>
                </c:pt>
                <c:pt idx="2753" formatCode="mm/dd/yyyy\ \ \ hh:mm">
                  <c:v>41605.791666666664</c:v>
                </c:pt>
                <c:pt idx="2754" formatCode="mm/dd/yyyy\ \ \ hh:mm">
                  <c:v>41606.041666666664</c:v>
                </c:pt>
                <c:pt idx="2755" formatCode="mm/dd/yyyy\ \ \ hh:mm">
                  <c:v>41606.291666666664</c:v>
                </c:pt>
                <c:pt idx="2756" formatCode="mm/dd/yyyy\ \ \ hh:mm">
                  <c:v>41606.541666666664</c:v>
                </c:pt>
                <c:pt idx="2757" formatCode="mm/dd/yyyy\ \ \ hh:mm">
                  <c:v>41606.791666666664</c:v>
                </c:pt>
                <c:pt idx="2758" formatCode="mm/dd/yyyy\ \ \ hh:mm">
                  <c:v>41607.041666666664</c:v>
                </c:pt>
                <c:pt idx="2759" formatCode="mm/dd/yyyy\ \ \ hh:mm">
                  <c:v>41607.291666666664</c:v>
                </c:pt>
                <c:pt idx="2760" formatCode="mm/dd/yyyy\ \ \ hh:mm">
                  <c:v>41607.541666666664</c:v>
                </c:pt>
                <c:pt idx="2761" formatCode="mm/dd/yyyy\ \ \ hh:mm">
                  <c:v>41607.791666666664</c:v>
                </c:pt>
                <c:pt idx="2762" formatCode="mm/dd/yyyy\ \ \ hh:mm">
                  <c:v>41608.041666666664</c:v>
                </c:pt>
                <c:pt idx="2763" formatCode="mm/dd/yyyy\ \ \ hh:mm">
                  <c:v>41608.291666666664</c:v>
                </c:pt>
                <c:pt idx="2764" formatCode="mm/dd/yyyy\ \ \ hh:mm">
                  <c:v>41608.541666666664</c:v>
                </c:pt>
                <c:pt idx="2765" formatCode="mm/dd/yyyy\ \ \ hh:mm">
                  <c:v>41608.791666666664</c:v>
                </c:pt>
                <c:pt idx="2766" formatCode="mm/dd/yyyy\ \ \ hh:mm">
                  <c:v>41609.041666666664</c:v>
                </c:pt>
                <c:pt idx="2767" formatCode="mm/dd/yyyy\ \ \ hh:mm">
                  <c:v>41609.291666666664</c:v>
                </c:pt>
                <c:pt idx="2768" formatCode="mm/dd/yyyy\ \ \ hh:mm">
                  <c:v>41609.541666666664</c:v>
                </c:pt>
                <c:pt idx="2769" formatCode="mm/dd/yyyy\ \ \ hh:mm">
                  <c:v>41609.791666666664</c:v>
                </c:pt>
                <c:pt idx="2770" formatCode="mm/dd/yyyy\ \ \ hh:mm">
                  <c:v>41610.041666666664</c:v>
                </c:pt>
                <c:pt idx="2771" formatCode="mm/dd/yyyy\ \ \ hh:mm">
                  <c:v>41610.291666666664</c:v>
                </c:pt>
                <c:pt idx="2772" formatCode="mm/dd/yyyy\ \ \ hh:mm">
                  <c:v>41610.541666666664</c:v>
                </c:pt>
                <c:pt idx="2773" formatCode="mm/dd/yyyy\ \ \ hh:mm">
                  <c:v>41610.791666666664</c:v>
                </c:pt>
                <c:pt idx="2774" formatCode="mm/dd/yyyy\ \ \ hh:mm">
                  <c:v>41611.041666666664</c:v>
                </c:pt>
                <c:pt idx="2775" formatCode="mm/dd/yyyy\ \ \ hh:mm">
                  <c:v>41611.291666666664</c:v>
                </c:pt>
                <c:pt idx="2776" formatCode="mm/dd/yyyy\ \ \ hh:mm">
                  <c:v>41611.541666666664</c:v>
                </c:pt>
                <c:pt idx="2777" formatCode="mm/dd/yyyy\ \ \ hh:mm">
                  <c:v>41611.791666666664</c:v>
                </c:pt>
                <c:pt idx="2778" formatCode="mm/dd/yyyy\ \ \ hh:mm">
                  <c:v>41612.041666666664</c:v>
                </c:pt>
                <c:pt idx="2779" formatCode="mm/dd/yyyy\ \ \ hh:mm">
                  <c:v>41612.291666666664</c:v>
                </c:pt>
                <c:pt idx="2780" formatCode="mm/dd/yyyy\ \ \ hh:mm">
                  <c:v>41612.541666666664</c:v>
                </c:pt>
                <c:pt idx="2781" formatCode="mm/dd/yyyy\ \ \ hh:mm">
                  <c:v>41612.791666666664</c:v>
                </c:pt>
                <c:pt idx="2782" formatCode="mm/dd/yyyy\ \ \ hh:mm">
                  <c:v>41613.041666666664</c:v>
                </c:pt>
                <c:pt idx="2783" formatCode="mm/dd/yyyy\ \ \ hh:mm">
                  <c:v>41613.291666666664</c:v>
                </c:pt>
                <c:pt idx="2784" formatCode="mm/dd/yyyy\ \ \ hh:mm">
                  <c:v>41613.541666666664</c:v>
                </c:pt>
                <c:pt idx="2785" formatCode="mm/dd/yyyy\ \ \ hh:mm">
                  <c:v>41613.791666666664</c:v>
                </c:pt>
                <c:pt idx="2786" formatCode="mm/dd/yyyy\ \ \ hh:mm">
                  <c:v>41614.041666666664</c:v>
                </c:pt>
                <c:pt idx="2787" formatCode="mm/dd/yyyy\ \ \ hh:mm">
                  <c:v>41614.291666666664</c:v>
                </c:pt>
                <c:pt idx="2788" formatCode="mm/dd/yyyy\ \ \ hh:mm">
                  <c:v>41614.541666666664</c:v>
                </c:pt>
                <c:pt idx="2789" formatCode="mm/dd/yyyy\ \ \ hh:mm">
                  <c:v>41614.791666666664</c:v>
                </c:pt>
                <c:pt idx="2790" formatCode="mm/dd/yyyy\ \ \ hh:mm">
                  <c:v>41615.041666666664</c:v>
                </c:pt>
                <c:pt idx="2791" formatCode="mm/dd/yyyy\ \ \ hh:mm">
                  <c:v>41615.291666666664</c:v>
                </c:pt>
                <c:pt idx="2792" formatCode="mm/dd/yyyy\ \ \ hh:mm">
                  <c:v>41615.541666666664</c:v>
                </c:pt>
                <c:pt idx="2793" formatCode="mm/dd/yyyy\ \ \ hh:mm">
                  <c:v>41615.791666666664</c:v>
                </c:pt>
                <c:pt idx="2794" formatCode="mm/dd/yyyy\ \ \ hh:mm">
                  <c:v>41616.041666666664</c:v>
                </c:pt>
                <c:pt idx="2795" formatCode="mm/dd/yyyy\ \ \ hh:mm">
                  <c:v>41616.291666666664</c:v>
                </c:pt>
                <c:pt idx="2796" formatCode="mm/dd/yyyy\ \ \ hh:mm">
                  <c:v>41616.541666666664</c:v>
                </c:pt>
                <c:pt idx="2797" formatCode="mm/dd/yyyy\ \ \ hh:mm">
                  <c:v>41616.791666666664</c:v>
                </c:pt>
                <c:pt idx="2798" formatCode="mm/dd/yyyy\ \ \ hh:mm">
                  <c:v>41617.041666666664</c:v>
                </c:pt>
                <c:pt idx="2799" formatCode="mm/dd/yyyy\ \ \ hh:mm">
                  <c:v>41617.291666666664</c:v>
                </c:pt>
                <c:pt idx="2800" formatCode="mm/dd/yyyy\ \ \ hh:mm">
                  <c:v>41617.541666666664</c:v>
                </c:pt>
                <c:pt idx="2801" formatCode="mm/dd/yyyy\ \ \ hh:mm">
                  <c:v>41617.791666666664</c:v>
                </c:pt>
                <c:pt idx="2802" formatCode="mm/dd/yyyy\ \ \ hh:mm">
                  <c:v>41618.041666666664</c:v>
                </c:pt>
                <c:pt idx="2803" formatCode="mm/dd/yyyy\ \ \ hh:mm">
                  <c:v>41618.291666666664</c:v>
                </c:pt>
                <c:pt idx="2804" formatCode="mm/dd/yyyy\ \ \ hh:mm">
                  <c:v>41618.541666666664</c:v>
                </c:pt>
                <c:pt idx="2805" formatCode="mm/dd/yyyy\ \ \ hh:mm">
                  <c:v>41618.791666666664</c:v>
                </c:pt>
                <c:pt idx="2806" formatCode="mm/dd/yyyy\ \ \ hh:mm">
                  <c:v>41619.041666666664</c:v>
                </c:pt>
                <c:pt idx="2807" formatCode="mm/dd/yyyy\ \ \ hh:mm">
                  <c:v>41619.291666666664</c:v>
                </c:pt>
                <c:pt idx="2808" formatCode="mm/dd/yyyy\ \ \ hh:mm">
                  <c:v>41619.541666666664</c:v>
                </c:pt>
                <c:pt idx="2809" formatCode="mm/dd/yyyy\ \ \ hh:mm">
                  <c:v>41619.791666666664</c:v>
                </c:pt>
                <c:pt idx="2810" formatCode="mm/dd/yyyy\ \ \ hh:mm">
                  <c:v>41620.041666666664</c:v>
                </c:pt>
                <c:pt idx="2811" formatCode="mm/dd/yyyy\ \ \ hh:mm">
                  <c:v>41620.291666666664</c:v>
                </c:pt>
                <c:pt idx="2812" formatCode="mm/dd/yyyy\ \ \ hh:mm">
                  <c:v>41620.541666666664</c:v>
                </c:pt>
                <c:pt idx="2813" formatCode="mm/dd/yyyy\ \ \ hh:mm">
                  <c:v>41620.791666666664</c:v>
                </c:pt>
                <c:pt idx="2814" formatCode="mm/dd/yyyy\ \ \ hh:mm">
                  <c:v>41621.041666666664</c:v>
                </c:pt>
                <c:pt idx="2815" formatCode="mm/dd/yyyy\ \ \ hh:mm">
                  <c:v>41621.291666666664</c:v>
                </c:pt>
                <c:pt idx="2816" formatCode="mm/dd/yyyy\ \ \ hh:mm">
                  <c:v>41621.541666666664</c:v>
                </c:pt>
                <c:pt idx="2817" formatCode="mm/dd/yyyy\ \ \ hh:mm">
                  <c:v>41621.791666666664</c:v>
                </c:pt>
                <c:pt idx="2818" formatCode="mm/dd/yyyy\ \ \ hh:mm">
                  <c:v>41622.041666666664</c:v>
                </c:pt>
                <c:pt idx="2819" formatCode="mm/dd/yyyy\ \ \ hh:mm">
                  <c:v>41622.291666666664</c:v>
                </c:pt>
                <c:pt idx="2820" formatCode="mm/dd/yyyy\ \ \ hh:mm">
                  <c:v>41622.541666666664</c:v>
                </c:pt>
                <c:pt idx="2821" formatCode="mm/dd/yyyy\ \ \ hh:mm">
                  <c:v>41622.791666666664</c:v>
                </c:pt>
                <c:pt idx="2822" formatCode="mm/dd/yyyy\ \ \ hh:mm">
                  <c:v>41623.041666666664</c:v>
                </c:pt>
                <c:pt idx="2823" formatCode="mm/dd/yyyy\ \ \ hh:mm">
                  <c:v>41623.291666666664</c:v>
                </c:pt>
                <c:pt idx="2824" formatCode="mm/dd/yyyy\ \ \ hh:mm">
                  <c:v>41623.541666666664</c:v>
                </c:pt>
                <c:pt idx="2825" formatCode="mm/dd/yyyy\ \ \ hh:mm">
                  <c:v>41623.791666666664</c:v>
                </c:pt>
                <c:pt idx="2826" formatCode="mm/dd/yyyy\ \ \ hh:mm">
                  <c:v>41624.041666666664</c:v>
                </c:pt>
                <c:pt idx="2827" formatCode="mm/dd/yyyy\ \ \ hh:mm">
                  <c:v>41624.291666666664</c:v>
                </c:pt>
                <c:pt idx="2828" formatCode="mm/dd/yyyy\ \ \ hh:mm">
                  <c:v>41624.541666666664</c:v>
                </c:pt>
                <c:pt idx="2829" formatCode="mm/dd/yyyy\ \ \ hh:mm">
                  <c:v>41624.791666666664</c:v>
                </c:pt>
                <c:pt idx="2830" formatCode="mm/dd/yyyy\ \ \ hh:mm">
                  <c:v>41625.041666666664</c:v>
                </c:pt>
                <c:pt idx="2831" formatCode="mm/dd/yyyy\ \ \ hh:mm">
                  <c:v>41625.291666666664</c:v>
                </c:pt>
                <c:pt idx="2832" formatCode="mm/dd/yyyy\ \ \ hh:mm">
                  <c:v>41625.541666666664</c:v>
                </c:pt>
                <c:pt idx="2833" formatCode="mm/dd/yyyy\ \ \ hh:mm">
                  <c:v>41625.791666666664</c:v>
                </c:pt>
                <c:pt idx="2834" formatCode="mm/dd/yyyy\ \ \ hh:mm">
                  <c:v>41626.041666666664</c:v>
                </c:pt>
                <c:pt idx="2835" formatCode="mm/dd/yyyy\ \ \ hh:mm">
                  <c:v>41626.291666666664</c:v>
                </c:pt>
                <c:pt idx="2836" formatCode="mm/dd/yyyy\ \ \ hh:mm">
                  <c:v>41626.541666666664</c:v>
                </c:pt>
                <c:pt idx="2837" formatCode="mm/dd/yyyy\ \ \ hh:mm">
                  <c:v>41626.791666666664</c:v>
                </c:pt>
                <c:pt idx="2838" formatCode="mm/dd/yyyy\ \ \ hh:mm">
                  <c:v>41627.041666666664</c:v>
                </c:pt>
                <c:pt idx="2839" formatCode="mm/dd/yyyy\ \ \ hh:mm">
                  <c:v>41627.291666666664</c:v>
                </c:pt>
                <c:pt idx="2840" formatCode="mm/dd/yyyy\ \ \ hh:mm">
                  <c:v>41627.541666666664</c:v>
                </c:pt>
                <c:pt idx="2841" formatCode="mm/dd/yyyy\ \ \ hh:mm">
                  <c:v>41627.791666666664</c:v>
                </c:pt>
                <c:pt idx="2842" formatCode="mm/dd/yyyy\ \ \ hh:mm">
                  <c:v>41628.041666666664</c:v>
                </c:pt>
                <c:pt idx="2843" formatCode="mm/dd/yyyy\ \ \ hh:mm">
                  <c:v>41628.291666666664</c:v>
                </c:pt>
                <c:pt idx="2844" formatCode="mm/dd/yyyy\ \ \ hh:mm">
                  <c:v>41628.541666666664</c:v>
                </c:pt>
                <c:pt idx="2845" formatCode="mm/dd/yyyy\ \ \ hh:mm">
                  <c:v>41628.791666666664</c:v>
                </c:pt>
                <c:pt idx="2846" formatCode="mm/dd/yyyy\ \ \ hh:mm">
                  <c:v>41629.041666666664</c:v>
                </c:pt>
                <c:pt idx="2847" formatCode="mm/dd/yyyy\ \ \ hh:mm">
                  <c:v>41629.291666666664</c:v>
                </c:pt>
                <c:pt idx="2848" formatCode="mm/dd/yyyy\ \ \ hh:mm">
                  <c:v>41629.541666666664</c:v>
                </c:pt>
                <c:pt idx="2849" formatCode="mm/dd/yyyy\ \ \ hh:mm">
                  <c:v>41629.791666666664</c:v>
                </c:pt>
                <c:pt idx="2850" formatCode="mm/dd/yyyy\ \ \ hh:mm">
                  <c:v>41630.041666666664</c:v>
                </c:pt>
                <c:pt idx="2851" formatCode="mm/dd/yyyy\ \ \ hh:mm">
                  <c:v>41630.291666666664</c:v>
                </c:pt>
                <c:pt idx="2852" formatCode="mm/dd/yyyy\ \ \ hh:mm">
                  <c:v>41630.541666666664</c:v>
                </c:pt>
                <c:pt idx="2853" formatCode="mm/dd/yyyy\ \ \ hh:mm">
                  <c:v>41630.791666666664</c:v>
                </c:pt>
                <c:pt idx="2854" formatCode="mm/dd/yyyy\ \ \ hh:mm">
                  <c:v>41631.041666666664</c:v>
                </c:pt>
                <c:pt idx="2855" formatCode="mm/dd/yyyy\ \ \ hh:mm">
                  <c:v>41631.291666666664</c:v>
                </c:pt>
                <c:pt idx="2856" formatCode="mm/dd/yyyy\ \ \ hh:mm">
                  <c:v>41631.541666666664</c:v>
                </c:pt>
                <c:pt idx="2857" formatCode="mm/dd/yyyy\ \ \ hh:mm">
                  <c:v>41631.791666666664</c:v>
                </c:pt>
                <c:pt idx="2858" formatCode="mm/dd/yyyy\ \ \ hh:mm">
                  <c:v>41632.041666666664</c:v>
                </c:pt>
                <c:pt idx="2859" formatCode="mm/dd/yyyy\ \ \ hh:mm">
                  <c:v>41632.291666666664</c:v>
                </c:pt>
                <c:pt idx="2860" formatCode="mm/dd/yyyy\ \ \ hh:mm">
                  <c:v>41632.541666666664</c:v>
                </c:pt>
                <c:pt idx="2861" formatCode="mm/dd/yyyy\ \ \ hh:mm">
                  <c:v>41632.791666666664</c:v>
                </c:pt>
                <c:pt idx="2862" formatCode="mm/dd/yyyy\ \ \ hh:mm">
                  <c:v>41633.041666666664</c:v>
                </c:pt>
                <c:pt idx="2863" formatCode="mm/dd/yyyy\ \ \ hh:mm">
                  <c:v>41633.291666666664</c:v>
                </c:pt>
                <c:pt idx="2864" formatCode="mm/dd/yyyy\ \ \ hh:mm">
                  <c:v>41633.541666666664</c:v>
                </c:pt>
                <c:pt idx="2865" formatCode="mm/dd/yyyy\ \ \ hh:mm">
                  <c:v>41633.791666666664</c:v>
                </c:pt>
                <c:pt idx="2866" formatCode="mm/dd/yyyy\ \ \ hh:mm">
                  <c:v>41634.041666666664</c:v>
                </c:pt>
                <c:pt idx="2867" formatCode="mm/dd/yyyy\ \ \ hh:mm">
                  <c:v>41634.291666666664</c:v>
                </c:pt>
                <c:pt idx="2868" formatCode="mm/dd/yyyy\ \ \ hh:mm">
                  <c:v>41634.541666666664</c:v>
                </c:pt>
                <c:pt idx="2869" formatCode="mm/dd/yyyy\ \ \ hh:mm">
                  <c:v>41634.791666666664</c:v>
                </c:pt>
                <c:pt idx="2870" formatCode="mm/dd/yyyy\ \ \ hh:mm">
                  <c:v>41635.041666666664</c:v>
                </c:pt>
                <c:pt idx="2871" formatCode="mm/dd/yyyy\ \ \ hh:mm">
                  <c:v>41635.291666666664</c:v>
                </c:pt>
                <c:pt idx="2872" formatCode="mm/dd/yyyy\ \ \ hh:mm">
                  <c:v>41635.541666666664</c:v>
                </c:pt>
                <c:pt idx="2873" formatCode="mm/dd/yyyy\ \ \ hh:mm">
                  <c:v>41635.791666666664</c:v>
                </c:pt>
                <c:pt idx="2874" formatCode="mm/dd/yyyy\ \ \ hh:mm">
                  <c:v>41636.041666666664</c:v>
                </c:pt>
                <c:pt idx="2875" formatCode="mm/dd/yyyy\ \ \ hh:mm">
                  <c:v>41636.291666666664</c:v>
                </c:pt>
                <c:pt idx="2876" formatCode="mm/dd/yyyy\ \ \ hh:mm">
                  <c:v>41636.541666666664</c:v>
                </c:pt>
                <c:pt idx="2877" formatCode="mm/dd/yyyy\ \ \ hh:mm">
                  <c:v>41636.791666666664</c:v>
                </c:pt>
                <c:pt idx="2878" formatCode="mm/dd/yyyy\ \ \ hh:mm">
                  <c:v>41637.041666666664</c:v>
                </c:pt>
                <c:pt idx="2879" formatCode="mm/dd/yyyy\ \ \ hh:mm">
                  <c:v>41637.291666666664</c:v>
                </c:pt>
                <c:pt idx="2880" formatCode="mm/dd/yyyy\ \ \ hh:mm">
                  <c:v>41637.541666666664</c:v>
                </c:pt>
                <c:pt idx="2881" formatCode="mm/dd/yyyy\ \ \ hh:mm">
                  <c:v>41637.791666666664</c:v>
                </c:pt>
                <c:pt idx="2882" formatCode="mm/dd/yyyy\ \ \ hh:mm">
                  <c:v>41638.041666666664</c:v>
                </c:pt>
                <c:pt idx="2883" formatCode="mm/dd/yyyy\ \ \ hh:mm">
                  <c:v>41638.291666666664</c:v>
                </c:pt>
                <c:pt idx="2884" formatCode="mm/dd/yyyy\ \ \ hh:mm">
                  <c:v>41638.541666666664</c:v>
                </c:pt>
                <c:pt idx="2885" formatCode="mm/dd/yyyy\ \ \ hh:mm">
                  <c:v>41638.791666666664</c:v>
                </c:pt>
                <c:pt idx="2886" formatCode="mm/dd/yyyy\ \ \ hh:mm">
                  <c:v>41639.041666666664</c:v>
                </c:pt>
                <c:pt idx="2887" formatCode="mm/dd/yyyy\ \ \ hh:mm">
                  <c:v>41639.291666666664</c:v>
                </c:pt>
                <c:pt idx="2888" formatCode="mm/dd/yyyy\ \ \ hh:mm">
                  <c:v>41639.541666666664</c:v>
                </c:pt>
                <c:pt idx="2889" formatCode="mm/dd/yyyy\ \ \ hh:mm">
                  <c:v>41639.791666666664</c:v>
                </c:pt>
                <c:pt idx="2890" formatCode="mm/dd/yyyy\ \ \ hh:mm">
                  <c:v>41640.041666666664</c:v>
                </c:pt>
                <c:pt idx="2891" formatCode="mm/dd/yyyy\ \ \ hh:mm">
                  <c:v>41640.291666666664</c:v>
                </c:pt>
                <c:pt idx="2892" formatCode="mm/dd/yyyy\ \ \ hh:mm">
                  <c:v>41640.541666666664</c:v>
                </c:pt>
                <c:pt idx="2893" formatCode="mm/dd/yyyy\ \ \ hh:mm">
                  <c:v>41640.791666666664</c:v>
                </c:pt>
                <c:pt idx="2894" formatCode="mm/dd/yyyy\ \ \ hh:mm">
                  <c:v>41641.041666666664</c:v>
                </c:pt>
                <c:pt idx="2895" formatCode="mm/dd/yyyy\ \ \ hh:mm">
                  <c:v>41641.291666666664</c:v>
                </c:pt>
                <c:pt idx="2896" formatCode="mm/dd/yyyy\ \ \ hh:mm">
                  <c:v>41641.541666666664</c:v>
                </c:pt>
                <c:pt idx="2897" formatCode="mm/dd/yyyy\ \ \ hh:mm">
                  <c:v>41641.791666666664</c:v>
                </c:pt>
                <c:pt idx="2898" formatCode="mm/dd/yyyy\ \ \ hh:mm">
                  <c:v>41642.041666666664</c:v>
                </c:pt>
                <c:pt idx="2899" formatCode="mm/dd/yyyy\ \ \ hh:mm">
                  <c:v>41642.291666666664</c:v>
                </c:pt>
                <c:pt idx="2900" formatCode="mm/dd/yyyy\ \ \ hh:mm">
                  <c:v>41642.541666666664</c:v>
                </c:pt>
                <c:pt idx="2901" formatCode="mm/dd/yyyy\ \ \ hh:mm">
                  <c:v>41642.791666666664</c:v>
                </c:pt>
                <c:pt idx="2902" formatCode="mm/dd/yyyy\ \ \ hh:mm">
                  <c:v>41643.041666666664</c:v>
                </c:pt>
                <c:pt idx="2903" formatCode="mm/dd/yyyy\ \ \ hh:mm">
                  <c:v>41643.291666666664</c:v>
                </c:pt>
                <c:pt idx="2904" formatCode="mm/dd/yyyy\ \ \ hh:mm">
                  <c:v>41643.541666666664</c:v>
                </c:pt>
                <c:pt idx="2905" formatCode="mm/dd/yyyy\ \ \ hh:mm">
                  <c:v>41643.791666666664</c:v>
                </c:pt>
                <c:pt idx="2906" formatCode="mm/dd/yyyy\ \ \ hh:mm">
                  <c:v>41644.041666666664</c:v>
                </c:pt>
                <c:pt idx="2907" formatCode="mm/dd/yyyy\ \ \ hh:mm">
                  <c:v>41644.291666666664</c:v>
                </c:pt>
                <c:pt idx="2908" formatCode="mm/dd/yyyy\ \ \ hh:mm">
                  <c:v>41644.541666666664</c:v>
                </c:pt>
                <c:pt idx="2909" formatCode="mm/dd/yyyy\ \ \ hh:mm">
                  <c:v>41644.791666666664</c:v>
                </c:pt>
                <c:pt idx="2910" formatCode="mm/dd/yyyy\ \ \ hh:mm">
                  <c:v>41645.041666666664</c:v>
                </c:pt>
                <c:pt idx="2911" formatCode="mm/dd/yyyy\ \ \ hh:mm">
                  <c:v>41645.291666666664</c:v>
                </c:pt>
                <c:pt idx="2912" formatCode="mm/dd/yyyy\ \ \ hh:mm">
                  <c:v>41645.541666666664</c:v>
                </c:pt>
                <c:pt idx="2913" formatCode="mm/dd/yyyy\ \ \ hh:mm">
                  <c:v>41645.791666666664</c:v>
                </c:pt>
                <c:pt idx="2914" formatCode="mm/dd/yyyy\ \ \ hh:mm">
                  <c:v>41646.041666666664</c:v>
                </c:pt>
                <c:pt idx="2915" formatCode="mm/dd/yyyy\ \ \ hh:mm">
                  <c:v>41646.291666666664</c:v>
                </c:pt>
                <c:pt idx="2916" formatCode="mm/dd/yyyy\ \ \ hh:mm">
                  <c:v>41646.541666666664</c:v>
                </c:pt>
                <c:pt idx="2917" formatCode="mm/dd/yyyy\ \ \ hh:mm">
                  <c:v>41646.791666666664</c:v>
                </c:pt>
                <c:pt idx="2918" formatCode="mm/dd/yyyy\ \ \ hh:mm">
                  <c:v>41647.041666666664</c:v>
                </c:pt>
                <c:pt idx="2919" formatCode="mm/dd/yyyy\ \ \ hh:mm">
                  <c:v>41647.291666666664</c:v>
                </c:pt>
                <c:pt idx="2920" formatCode="mm/dd/yyyy\ \ \ hh:mm">
                  <c:v>41647.541666666664</c:v>
                </c:pt>
                <c:pt idx="2921" formatCode="mm/dd/yyyy\ \ \ hh:mm">
                  <c:v>41647.791666666664</c:v>
                </c:pt>
                <c:pt idx="2922" formatCode="mm/dd/yyyy\ \ \ hh:mm">
                  <c:v>41648.041666666664</c:v>
                </c:pt>
                <c:pt idx="2923" formatCode="mm/dd/yyyy\ \ \ hh:mm">
                  <c:v>41648.291666666664</c:v>
                </c:pt>
                <c:pt idx="2924" formatCode="mm/dd/yyyy\ \ \ hh:mm">
                  <c:v>41648.541666666664</c:v>
                </c:pt>
                <c:pt idx="2925" formatCode="mm/dd/yyyy\ \ \ hh:mm">
                  <c:v>41648.791666666664</c:v>
                </c:pt>
                <c:pt idx="2926" formatCode="mm/dd/yyyy\ \ \ hh:mm">
                  <c:v>41649.041666666664</c:v>
                </c:pt>
                <c:pt idx="2927" formatCode="mm/dd/yyyy\ \ \ hh:mm">
                  <c:v>41649.291666666664</c:v>
                </c:pt>
                <c:pt idx="2928" formatCode="mm/dd/yyyy\ \ \ hh:mm">
                  <c:v>41649.541666666664</c:v>
                </c:pt>
                <c:pt idx="2929" formatCode="mm/dd/yyyy\ \ \ hh:mm">
                  <c:v>41649.791666666664</c:v>
                </c:pt>
                <c:pt idx="2930" formatCode="mm/dd/yyyy\ \ \ hh:mm">
                  <c:v>41650.041666666664</c:v>
                </c:pt>
                <c:pt idx="2931" formatCode="mm/dd/yyyy\ \ \ hh:mm">
                  <c:v>41650.291666666664</c:v>
                </c:pt>
                <c:pt idx="2932" formatCode="mm/dd/yyyy\ \ \ hh:mm">
                  <c:v>41650.541666666664</c:v>
                </c:pt>
                <c:pt idx="2933" formatCode="mm/dd/yyyy\ \ \ hh:mm">
                  <c:v>41650.791666666664</c:v>
                </c:pt>
                <c:pt idx="2934" formatCode="mm/dd/yyyy\ \ \ hh:mm">
                  <c:v>41651.041666666664</c:v>
                </c:pt>
                <c:pt idx="2935" formatCode="mm/dd/yyyy\ \ \ hh:mm">
                  <c:v>41651.291666666664</c:v>
                </c:pt>
                <c:pt idx="2936" formatCode="mm/dd/yyyy\ \ \ hh:mm">
                  <c:v>41651.541666666664</c:v>
                </c:pt>
                <c:pt idx="2937" formatCode="mm/dd/yyyy\ \ \ hh:mm">
                  <c:v>41651.791666666664</c:v>
                </c:pt>
                <c:pt idx="2938" formatCode="mm/dd/yyyy\ \ \ hh:mm">
                  <c:v>41652.041666666664</c:v>
                </c:pt>
                <c:pt idx="2939" formatCode="mm/dd/yyyy\ \ \ hh:mm">
                  <c:v>41652.291666666664</c:v>
                </c:pt>
                <c:pt idx="2940" formatCode="mm/dd/yyyy\ \ \ hh:mm">
                  <c:v>41652.541666666664</c:v>
                </c:pt>
                <c:pt idx="2941" formatCode="mm/dd/yyyy\ \ \ hh:mm">
                  <c:v>41652.791666666664</c:v>
                </c:pt>
                <c:pt idx="2942" formatCode="mm/dd/yyyy\ \ \ hh:mm">
                  <c:v>41653.041666666664</c:v>
                </c:pt>
                <c:pt idx="2943" formatCode="mm/dd/yyyy\ \ \ hh:mm">
                  <c:v>41653.291666666664</c:v>
                </c:pt>
                <c:pt idx="2944" formatCode="mm/dd/yyyy\ \ \ hh:mm">
                  <c:v>41653.541666666664</c:v>
                </c:pt>
                <c:pt idx="2945" formatCode="mm/dd/yyyy\ \ \ hh:mm">
                  <c:v>41653.791666666664</c:v>
                </c:pt>
                <c:pt idx="2946" formatCode="mm/dd/yyyy\ \ \ hh:mm">
                  <c:v>41654.041666666664</c:v>
                </c:pt>
                <c:pt idx="2947" formatCode="mm/dd/yyyy\ \ \ hh:mm">
                  <c:v>41654.291666666664</c:v>
                </c:pt>
                <c:pt idx="2948" formatCode="mm/dd/yyyy\ \ \ hh:mm">
                  <c:v>41654.541666666664</c:v>
                </c:pt>
                <c:pt idx="2949" formatCode="mm/dd/yyyy\ \ \ hh:mm">
                  <c:v>41654.791666666664</c:v>
                </c:pt>
                <c:pt idx="2950" formatCode="mm/dd/yyyy\ \ \ hh:mm">
                  <c:v>41655.041666666664</c:v>
                </c:pt>
                <c:pt idx="2951" formatCode="mm/dd/yyyy\ \ \ hh:mm">
                  <c:v>41655.291666666664</c:v>
                </c:pt>
                <c:pt idx="2952" formatCode="mm/dd/yyyy\ \ \ hh:mm">
                  <c:v>41655.541666666664</c:v>
                </c:pt>
                <c:pt idx="2953" formatCode="mm/dd/yyyy\ \ \ hh:mm">
                  <c:v>41655.791666666664</c:v>
                </c:pt>
                <c:pt idx="2954" formatCode="mm/dd/yyyy\ \ \ hh:mm">
                  <c:v>41656.041666666664</c:v>
                </c:pt>
                <c:pt idx="2955" formatCode="mm/dd/yyyy\ \ \ hh:mm">
                  <c:v>41656.291666666664</c:v>
                </c:pt>
                <c:pt idx="2956" formatCode="mm/dd/yyyy\ \ \ hh:mm">
                  <c:v>41656.541666666664</c:v>
                </c:pt>
                <c:pt idx="2957" formatCode="mm/dd/yyyy\ \ \ hh:mm">
                  <c:v>41656.791666666664</c:v>
                </c:pt>
                <c:pt idx="2958" formatCode="mm/dd/yyyy\ \ \ hh:mm">
                  <c:v>41657.041666666664</c:v>
                </c:pt>
                <c:pt idx="2959" formatCode="mm/dd/yyyy\ \ \ hh:mm">
                  <c:v>41657.291666666664</c:v>
                </c:pt>
                <c:pt idx="2960" formatCode="mm/dd/yyyy\ \ \ hh:mm">
                  <c:v>41657.541666666664</c:v>
                </c:pt>
                <c:pt idx="2961" formatCode="mm/dd/yyyy\ \ \ hh:mm">
                  <c:v>41657.791666666664</c:v>
                </c:pt>
                <c:pt idx="2962" formatCode="mm/dd/yyyy\ \ \ hh:mm">
                  <c:v>41658.041666666664</c:v>
                </c:pt>
                <c:pt idx="2963" formatCode="mm/dd/yyyy\ \ \ hh:mm">
                  <c:v>41658.291666666664</c:v>
                </c:pt>
                <c:pt idx="2964" formatCode="mm/dd/yyyy\ \ \ hh:mm">
                  <c:v>41658.541666666664</c:v>
                </c:pt>
                <c:pt idx="2965" formatCode="mm/dd/yyyy\ \ \ hh:mm">
                  <c:v>41658.791666666664</c:v>
                </c:pt>
                <c:pt idx="2966" formatCode="mm/dd/yyyy\ \ \ hh:mm">
                  <c:v>41659.041666666664</c:v>
                </c:pt>
                <c:pt idx="2967" formatCode="mm/dd/yyyy\ \ \ hh:mm">
                  <c:v>41659.291666666664</c:v>
                </c:pt>
                <c:pt idx="2968" formatCode="mm/dd/yyyy\ \ \ hh:mm">
                  <c:v>41659.541666666664</c:v>
                </c:pt>
                <c:pt idx="2969" formatCode="mm/dd/yyyy\ \ \ hh:mm">
                  <c:v>41659.791666666664</c:v>
                </c:pt>
                <c:pt idx="2970" formatCode="mm/dd/yyyy\ \ \ hh:mm">
                  <c:v>41660.041666666664</c:v>
                </c:pt>
                <c:pt idx="2971" formatCode="mm/dd/yyyy\ \ \ hh:mm">
                  <c:v>41660.291666666664</c:v>
                </c:pt>
                <c:pt idx="2972" formatCode="mm/dd/yyyy\ \ \ hh:mm">
                  <c:v>41660.541666666664</c:v>
                </c:pt>
                <c:pt idx="2973" formatCode="mm/dd/yyyy\ \ \ hh:mm">
                  <c:v>41660.791666666664</c:v>
                </c:pt>
                <c:pt idx="2974" formatCode="mm/dd/yyyy\ \ \ hh:mm">
                  <c:v>41661.041666666664</c:v>
                </c:pt>
                <c:pt idx="2975" formatCode="mm/dd/yyyy\ \ \ hh:mm">
                  <c:v>41661.291666666664</c:v>
                </c:pt>
                <c:pt idx="2976" formatCode="mm/dd/yyyy\ \ \ hh:mm">
                  <c:v>41661.541666666664</c:v>
                </c:pt>
                <c:pt idx="2977" formatCode="mm/dd/yyyy\ \ \ hh:mm">
                  <c:v>41661.791666666664</c:v>
                </c:pt>
                <c:pt idx="2978" formatCode="mm/dd/yyyy\ \ \ hh:mm">
                  <c:v>41662.041666666664</c:v>
                </c:pt>
                <c:pt idx="2979" formatCode="mm/dd/yyyy\ \ \ hh:mm">
                  <c:v>41662.291666666664</c:v>
                </c:pt>
                <c:pt idx="2980" formatCode="mm/dd/yyyy\ \ \ hh:mm">
                  <c:v>41662.541666666664</c:v>
                </c:pt>
                <c:pt idx="2981" formatCode="mm/dd/yyyy\ \ \ hh:mm">
                  <c:v>41662.791666666664</c:v>
                </c:pt>
                <c:pt idx="2982" formatCode="mm/dd/yyyy\ \ \ hh:mm">
                  <c:v>41663.041666666664</c:v>
                </c:pt>
                <c:pt idx="2983" formatCode="mm/dd/yyyy\ \ \ hh:mm">
                  <c:v>41663.291666666664</c:v>
                </c:pt>
                <c:pt idx="2984" formatCode="mm/dd/yyyy\ \ \ hh:mm">
                  <c:v>41663.541666666664</c:v>
                </c:pt>
                <c:pt idx="2985" formatCode="mm/dd/yyyy\ \ \ hh:mm">
                  <c:v>41663.791666666664</c:v>
                </c:pt>
                <c:pt idx="2986" formatCode="mm/dd/yyyy\ \ \ hh:mm">
                  <c:v>41664.041666666664</c:v>
                </c:pt>
                <c:pt idx="2987" formatCode="mm/dd/yyyy\ \ \ hh:mm">
                  <c:v>41664.291666666664</c:v>
                </c:pt>
                <c:pt idx="2988" formatCode="mm/dd/yyyy\ \ \ hh:mm">
                  <c:v>41664.541666666664</c:v>
                </c:pt>
                <c:pt idx="2989" formatCode="mm/dd/yyyy\ \ \ hh:mm">
                  <c:v>41664.791666666664</c:v>
                </c:pt>
                <c:pt idx="2990" formatCode="mm/dd/yyyy\ \ \ hh:mm">
                  <c:v>41665.041666666664</c:v>
                </c:pt>
                <c:pt idx="2991" formatCode="mm/dd/yyyy\ \ \ hh:mm">
                  <c:v>41665.291666666664</c:v>
                </c:pt>
                <c:pt idx="2992" formatCode="mm/dd/yyyy\ \ \ hh:mm">
                  <c:v>41665.541666666664</c:v>
                </c:pt>
                <c:pt idx="2993" formatCode="mm/dd/yyyy\ \ \ hh:mm">
                  <c:v>41665.791666666664</c:v>
                </c:pt>
                <c:pt idx="2994" formatCode="mm/dd/yyyy\ \ \ hh:mm">
                  <c:v>41666.041666666664</c:v>
                </c:pt>
                <c:pt idx="2995" formatCode="mm/dd/yyyy\ \ \ hh:mm">
                  <c:v>41666.291666666664</c:v>
                </c:pt>
                <c:pt idx="2996" formatCode="mm/dd/yyyy\ \ \ hh:mm">
                  <c:v>41666.541666666664</c:v>
                </c:pt>
                <c:pt idx="2997" formatCode="mm/dd/yyyy\ \ \ hh:mm">
                  <c:v>41666.791666666664</c:v>
                </c:pt>
                <c:pt idx="2998" formatCode="mm/dd/yyyy\ \ \ hh:mm">
                  <c:v>41667.041666666664</c:v>
                </c:pt>
                <c:pt idx="2999" formatCode="mm/dd/yyyy\ \ \ hh:mm">
                  <c:v>41667.291666666664</c:v>
                </c:pt>
                <c:pt idx="3000" formatCode="mm/dd/yyyy\ \ \ hh:mm">
                  <c:v>41667.541666666664</c:v>
                </c:pt>
                <c:pt idx="3001" formatCode="mm/dd/yyyy\ \ \ hh:mm">
                  <c:v>41667.791666666664</c:v>
                </c:pt>
                <c:pt idx="3002" formatCode="mm/dd/yyyy\ \ \ hh:mm">
                  <c:v>41668.041666666664</c:v>
                </c:pt>
                <c:pt idx="3003" formatCode="mm/dd/yyyy\ \ \ hh:mm">
                  <c:v>41668.291666666664</c:v>
                </c:pt>
                <c:pt idx="3004" formatCode="mm/dd/yyyy\ \ \ hh:mm">
                  <c:v>41668.541666666664</c:v>
                </c:pt>
                <c:pt idx="3005" formatCode="mm/dd/yyyy\ \ \ hh:mm">
                  <c:v>41668.791666666664</c:v>
                </c:pt>
                <c:pt idx="3006" formatCode="mm/dd/yyyy\ \ \ hh:mm">
                  <c:v>41669.041666666664</c:v>
                </c:pt>
                <c:pt idx="3007" formatCode="mm/dd/yyyy\ \ \ hh:mm">
                  <c:v>41669.291666666664</c:v>
                </c:pt>
                <c:pt idx="3008" formatCode="mm/dd/yyyy\ \ \ hh:mm">
                  <c:v>41669.541666666664</c:v>
                </c:pt>
                <c:pt idx="3009" formatCode="mm/dd/yyyy\ \ \ hh:mm">
                  <c:v>41669.791666666664</c:v>
                </c:pt>
                <c:pt idx="3010" formatCode="mm/dd/yyyy\ \ \ hh:mm">
                  <c:v>41670.041666666664</c:v>
                </c:pt>
                <c:pt idx="3011" formatCode="mm/dd/yyyy\ \ \ hh:mm">
                  <c:v>41670.291666666664</c:v>
                </c:pt>
                <c:pt idx="3012" formatCode="mm/dd/yyyy\ \ \ hh:mm">
                  <c:v>41670.541666666664</c:v>
                </c:pt>
                <c:pt idx="3013" formatCode="mm/dd/yyyy\ \ \ hh:mm">
                  <c:v>41670.791666666664</c:v>
                </c:pt>
                <c:pt idx="3014" formatCode="mm/dd/yyyy\ \ \ hh:mm">
                  <c:v>41671.041666666664</c:v>
                </c:pt>
                <c:pt idx="3015" formatCode="mm/dd/yyyy\ \ \ hh:mm">
                  <c:v>41671.291666666664</c:v>
                </c:pt>
                <c:pt idx="3016" formatCode="mm/dd/yyyy\ \ \ hh:mm">
                  <c:v>41671.541666666664</c:v>
                </c:pt>
                <c:pt idx="3017" formatCode="mm/dd/yyyy\ \ \ hh:mm">
                  <c:v>41671.791666666664</c:v>
                </c:pt>
                <c:pt idx="3018" formatCode="mm/dd/yyyy\ \ \ hh:mm">
                  <c:v>41672.041666666664</c:v>
                </c:pt>
                <c:pt idx="3019" formatCode="mm/dd/yyyy\ \ \ hh:mm">
                  <c:v>41672.291666666664</c:v>
                </c:pt>
                <c:pt idx="3020" formatCode="mm/dd/yyyy\ \ \ hh:mm">
                  <c:v>41672.541666666664</c:v>
                </c:pt>
                <c:pt idx="3021" formatCode="mm/dd/yyyy\ \ \ hh:mm">
                  <c:v>41672.791666666664</c:v>
                </c:pt>
                <c:pt idx="3022" formatCode="mm/dd/yyyy\ \ \ hh:mm">
                  <c:v>41673.041666666664</c:v>
                </c:pt>
                <c:pt idx="3023" formatCode="mm/dd/yyyy\ \ \ hh:mm">
                  <c:v>41673.291666666664</c:v>
                </c:pt>
                <c:pt idx="3024" formatCode="mm/dd/yyyy\ \ \ hh:mm">
                  <c:v>41673.541666666664</c:v>
                </c:pt>
                <c:pt idx="3025" formatCode="mm/dd/yyyy\ \ \ hh:mm">
                  <c:v>41673.791666666664</c:v>
                </c:pt>
                <c:pt idx="3026" formatCode="mm/dd/yyyy\ \ \ hh:mm">
                  <c:v>41674.041666666664</c:v>
                </c:pt>
                <c:pt idx="3027" formatCode="mm/dd/yyyy\ \ \ hh:mm">
                  <c:v>41674.291666666664</c:v>
                </c:pt>
                <c:pt idx="3028" formatCode="mm/dd/yyyy\ \ \ hh:mm">
                  <c:v>41674.541666666664</c:v>
                </c:pt>
                <c:pt idx="3029" formatCode="mm/dd/yyyy\ \ \ hh:mm">
                  <c:v>41674.791666666664</c:v>
                </c:pt>
                <c:pt idx="3030" formatCode="mm/dd/yyyy\ \ \ hh:mm">
                  <c:v>41675.041666666664</c:v>
                </c:pt>
                <c:pt idx="3031" formatCode="mm/dd/yyyy\ \ \ hh:mm">
                  <c:v>41675.291666666664</c:v>
                </c:pt>
                <c:pt idx="3032" formatCode="mm/dd/yyyy\ \ \ hh:mm">
                  <c:v>41675.541666666664</c:v>
                </c:pt>
                <c:pt idx="3033" formatCode="mm/dd/yyyy\ \ \ hh:mm">
                  <c:v>41675.791666666664</c:v>
                </c:pt>
                <c:pt idx="3034" formatCode="mm/dd/yyyy\ \ \ hh:mm">
                  <c:v>41676.041666666664</c:v>
                </c:pt>
                <c:pt idx="3035" formatCode="mm/dd/yyyy\ \ \ hh:mm">
                  <c:v>41676.291666666664</c:v>
                </c:pt>
                <c:pt idx="3036" formatCode="mm/dd/yyyy\ \ \ hh:mm">
                  <c:v>41676.541666666664</c:v>
                </c:pt>
                <c:pt idx="3037" formatCode="mm/dd/yyyy\ \ \ hh:mm">
                  <c:v>41676.791666666664</c:v>
                </c:pt>
                <c:pt idx="3038" formatCode="mm/dd/yyyy\ \ \ hh:mm">
                  <c:v>41677.041666666664</c:v>
                </c:pt>
                <c:pt idx="3039" formatCode="mm/dd/yyyy\ \ \ hh:mm">
                  <c:v>41677.291666666664</c:v>
                </c:pt>
                <c:pt idx="3040" formatCode="mm/dd/yyyy\ \ \ hh:mm">
                  <c:v>41677.541666666664</c:v>
                </c:pt>
                <c:pt idx="3041" formatCode="mm/dd/yyyy\ \ \ hh:mm">
                  <c:v>41677.791666666664</c:v>
                </c:pt>
                <c:pt idx="3042" formatCode="mm/dd/yyyy\ \ \ hh:mm">
                  <c:v>41678.041666666664</c:v>
                </c:pt>
                <c:pt idx="3043" formatCode="mm/dd/yyyy\ \ \ hh:mm">
                  <c:v>41678.291666666664</c:v>
                </c:pt>
                <c:pt idx="3044" formatCode="mm/dd/yyyy\ \ \ hh:mm">
                  <c:v>41678.541666666664</c:v>
                </c:pt>
                <c:pt idx="3045" formatCode="mm/dd/yyyy\ \ \ hh:mm">
                  <c:v>41678.791666666664</c:v>
                </c:pt>
                <c:pt idx="3046" formatCode="mm/dd/yyyy\ \ \ hh:mm">
                  <c:v>41679.041666666664</c:v>
                </c:pt>
                <c:pt idx="3047" formatCode="mm/dd/yyyy\ \ \ hh:mm">
                  <c:v>41679.291666666664</c:v>
                </c:pt>
                <c:pt idx="3048" formatCode="mm/dd/yyyy\ \ \ hh:mm">
                  <c:v>41679.541666666664</c:v>
                </c:pt>
                <c:pt idx="3049" formatCode="mm/dd/yyyy\ \ \ hh:mm">
                  <c:v>41679.791666666664</c:v>
                </c:pt>
                <c:pt idx="3050" formatCode="mm/dd/yyyy\ \ \ hh:mm">
                  <c:v>41680.041666666664</c:v>
                </c:pt>
                <c:pt idx="3051" formatCode="mm/dd/yyyy\ \ \ hh:mm">
                  <c:v>41680.291666666664</c:v>
                </c:pt>
                <c:pt idx="3052" formatCode="mm/dd/yyyy\ \ \ hh:mm">
                  <c:v>41680.541666666664</c:v>
                </c:pt>
                <c:pt idx="3053" formatCode="mm/dd/yyyy\ \ \ hh:mm">
                  <c:v>41680.791666666664</c:v>
                </c:pt>
                <c:pt idx="3054" formatCode="mm/dd/yyyy\ \ \ hh:mm">
                  <c:v>41681.041666666664</c:v>
                </c:pt>
                <c:pt idx="3055" formatCode="mm/dd/yyyy\ \ \ hh:mm">
                  <c:v>41681.291666666664</c:v>
                </c:pt>
                <c:pt idx="3056" formatCode="mm/dd/yyyy\ \ \ hh:mm">
                  <c:v>41681.541666666664</c:v>
                </c:pt>
                <c:pt idx="3057" formatCode="mm/dd/yyyy\ \ \ hh:mm">
                  <c:v>41681.791666666664</c:v>
                </c:pt>
                <c:pt idx="3058" formatCode="mm/dd/yyyy\ \ \ hh:mm">
                  <c:v>41682.041666666664</c:v>
                </c:pt>
                <c:pt idx="3059" formatCode="mm/dd/yyyy\ \ \ hh:mm">
                  <c:v>41682.291666666664</c:v>
                </c:pt>
                <c:pt idx="3060" formatCode="mm/dd/yyyy\ \ \ hh:mm">
                  <c:v>41682.541666666664</c:v>
                </c:pt>
                <c:pt idx="3061" formatCode="mm/dd/yyyy\ \ \ hh:mm">
                  <c:v>41682.791666666664</c:v>
                </c:pt>
                <c:pt idx="3062" formatCode="mm/dd/yyyy\ \ \ hh:mm">
                  <c:v>41683.041666666664</c:v>
                </c:pt>
                <c:pt idx="3063" formatCode="mm/dd/yyyy\ \ \ hh:mm">
                  <c:v>41683.291666666664</c:v>
                </c:pt>
                <c:pt idx="3064" formatCode="mm/dd/yyyy\ \ \ hh:mm">
                  <c:v>41683.541666666664</c:v>
                </c:pt>
                <c:pt idx="3065" formatCode="mm/dd/yyyy\ \ \ hh:mm">
                  <c:v>41683.791666666664</c:v>
                </c:pt>
                <c:pt idx="3066" formatCode="mm/dd/yyyy\ \ \ hh:mm">
                  <c:v>41684.041666666664</c:v>
                </c:pt>
                <c:pt idx="3067" formatCode="mm/dd/yyyy\ \ \ hh:mm">
                  <c:v>41684.291666666664</c:v>
                </c:pt>
                <c:pt idx="3068" formatCode="mm/dd/yyyy\ \ \ hh:mm">
                  <c:v>41684.541666666664</c:v>
                </c:pt>
                <c:pt idx="3069" formatCode="mm/dd/yyyy\ \ \ hh:mm">
                  <c:v>41684.791666666664</c:v>
                </c:pt>
                <c:pt idx="3070" formatCode="mm/dd/yyyy\ \ \ hh:mm">
                  <c:v>41685.041666666664</c:v>
                </c:pt>
                <c:pt idx="3071" formatCode="mm/dd/yyyy\ \ \ hh:mm">
                  <c:v>41685.291666666664</c:v>
                </c:pt>
                <c:pt idx="3072" formatCode="mm/dd/yyyy\ \ \ hh:mm">
                  <c:v>41685.541666666664</c:v>
                </c:pt>
                <c:pt idx="3073" formatCode="mm/dd/yyyy\ \ \ hh:mm">
                  <c:v>41685.791666666664</c:v>
                </c:pt>
                <c:pt idx="3074" formatCode="mm/dd/yyyy\ \ \ hh:mm">
                  <c:v>41686.041666666664</c:v>
                </c:pt>
                <c:pt idx="3075" formatCode="mm/dd/yyyy\ \ \ hh:mm">
                  <c:v>41686.291666666664</c:v>
                </c:pt>
                <c:pt idx="3076" formatCode="mm/dd/yyyy\ \ \ hh:mm">
                  <c:v>41686.541666666664</c:v>
                </c:pt>
                <c:pt idx="3077" formatCode="mm/dd/yyyy\ \ \ hh:mm">
                  <c:v>41686.791666666664</c:v>
                </c:pt>
                <c:pt idx="3078" formatCode="mm/dd/yyyy\ \ \ hh:mm">
                  <c:v>41687.041666666664</c:v>
                </c:pt>
                <c:pt idx="3079" formatCode="mm/dd/yyyy\ \ \ hh:mm">
                  <c:v>41687.291666666664</c:v>
                </c:pt>
                <c:pt idx="3080" formatCode="mm/dd/yyyy\ \ \ hh:mm">
                  <c:v>41687.541666666664</c:v>
                </c:pt>
                <c:pt idx="3081" formatCode="mm/dd/yyyy\ \ \ hh:mm">
                  <c:v>41687.791666666664</c:v>
                </c:pt>
                <c:pt idx="3082" formatCode="mm/dd/yyyy\ \ \ hh:mm">
                  <c:v>41688.041666666664</c:v>
                </c:pt>
                <c:pt idx="3083" formatCode="mm/dd/yyyy\ \ \ hh:mm">
                  <c:v>41688.291666666664</c:v>
                </c:pt>
                <c:pt idx="3084" formatCode="mm/dd/yyyy\ \ \ hh:mm">
                  <c:v>41688.541666666664</c:v>
                </c:pt>
                <c:pt idx="3085" formatCode="mm/dd/yyyy\ \ \ hh:mm">
                  <c:v>41688.791666666664</c:v>
                </c:pt>
                <c:pt idx="3086" formatCode="mm/dd/yyyy\ \ \ hh:mm">
                  <c:v>41689.041666666664</c:v>
                </c:pt>
                <c:pt idx="3087" formatCode="mm/dd/yyyy\ \ \ hh:mm">
                  <c:v>41689.291666666664</c:v>
                </c:pt>
                <c:pt idx="3088" formatCode="mm/dd/yyyy\ \ \ hh:mm">
                  <c:v>41689.541666666664</c:v>
                </c:pt>
                <c:pt idx="3089" formatCode="mm/dd/yyyy\ \ \ hh:mm">
                  <c:v>41689.791666666664</c:v>
                </c:pt>
                <c:pt idx="3090" formatCode="mm/dd/yyyy\ \ \ hh:mm">
                  <c:v>41690.041666666664</c:v>
                </c:pt>
                <c:pt idx="3091" formatCode="mm/dd/yyyy\ \ \ hh:mm">
                  <c:v>41690.291666666664</c:v>
                </c:pt>
                <c:pt idx="3092" formatCode="mm/dd/yyyy\ \ \ hh:mm">
                  <c:v>41690.541666666664</c:v>
                </c:pt>
                <c:pt idx="3093" formatCode="mm/dd/yyyy\ \ \ hh:mm">
                  <c:v>41690.791666666664</c:v>
                </c:pt>
                <c:pt idx="3094" formatCode="mm/dd/yyyy\ \ \ hh:mm">
                  <c:v>41691.041666666664</c:v>
                </c:pt>
                <c:pt idx="3095" formatCode="mm/dd/yyyy\ \ \ hh:mm">
                  <c:v>41691.291666666664</c:v>
                </c:pt>
                <c:pt idx="3096" formatCode="mm/dd/yyyy\ \ \ hh:mm">
                  <c:v>41691.541666666664</c:v>
                </c:pt>
                <c:pt idx="3097" formatCode="mm/dd/yyyy\ \ \ hh:mm">
                  <c:v>41691.791666666664</c:v>
                </c:pt>
                <c:pt idx="3098" formatCode="mm/dd/yyyy\ \ \ hh:mm">
                  <c:v>41692.041666666664</c:v>
                </c:pt>
                <c:pt idx="3099" formatCode="mm/dd/yyyy\ \ \ hh:mm">
                  <c:v>41692.291666666664</c:v>
                </c:pt>
                <c:pt idx="3100" formatCode="mm/dd/yyyy\ \ \ hh:mm">
                  <c:v>41692.541666666664</c:v>
                </c:pt>
                <c:pt idx="3101" formatCode="mm/dd/yyyy\ \ \ hh:mm">
                  <c:v>41692.791666666664</c:v>
                </c:pt>
                <c:pt idx="3102" formatCode="mm/dd/yyyy\ \ \ hh:mm">
                  <c:v>41693.041666666664</c:v>
                </c:pt>
                <c:pt idx="3103" formatCode="mm/dd/yyyy\ \ \ hh:mm">
                  <c:v>41693.291666666664</c:v>
                </c:pt>
                <c:pt idx="3104" formatCode="mm/dd/yyyy\ \ \ hh:mm">
                  <c:v>41693.541666666664</c:v>
                </c:pt>
                <c:pt idx="3105" formatCode="mm/dd/yyyy\ \ \ hh:mm">
                  <c:v>41693.791666666664</c:v>
                </c:pt>
                <c:pt idx="3106" formatCode="mm/dd/yyyy\ \ \ hh:mm">
                  <c:v>41694.041666666664</c:v>
                </c:pt>
                <c:pt idx="3107" formatCode="mm/dd/yyyy\ \ \ hh:mm">
                  <c:v>41694.291666666664</c:v>
                </c:pt>
                <c:pt idx="3108" formatCode="mm/dd/yyyy\ \ \ hh:mm">
                  <c:v>41694.541666666664</c:v>
                </c:pt>
                <c:pt idx="3109" formatCode="mm/dd/yyyy\ \ \ hh:mm">
                  <c:v>41694.791666666664</c:v>
                </c:pt>
                <c:pt idx="3110" formatCode="mm/dd/yyyy\ \ \ hh:mm">
                  <c:v>41695.041666666664</c:v>
                </c:pt>
                <c:pt idx="3111" formatCode="mm/dd/yyyy\ \ \ hh:mm">
                  <c:v>41695.291666666664</c:v>
                </c:pt>
                <c:pt idx="3112" formatCode="mm/dd/yyyy\ \ \ hh:mm">
                  <c:v>41695.541666666664</c:v>
                </c:pt>
                <c:pt idx="3113" formatCode="mm/dd/yyyy\ \ \ hh:mm">
                  <c:v>41695.791666666664</c:v>
                </c:pt>
                <c:pt idx="3114" formatCode="mm/dd/yyyy\ \ \ hh:mm">
                  <c:v>41696.041666666664</c:v>
                </c:pt>
                <c:pt idx="3115" formatCode="mm/dd/yyyy\ \ \ hh:mm">
                  <c:v>41696.291666666664</c:v>
                </c:pt>
                <c:pt idx="3116" formatCode="mm/dd/yyyy\ \ \ hh:mm">
                  <c:v>41696.541666666664</c:v>
                </c:pt>
                <c:pt idx="3117" formatCode="mm/dd/yyyy\ \ \ hh:mm">
                  <c:v>41696.791666666664</c:v>
                </c:pt>
                <c:pt idx="3118" formatCode="mm/dd/yyyy\ \ \ hh:mm">
                  <c:v>41697.041666666664</c:v>
                </c:pt>
                <c:pt idx="3119" formatCode="mm/dd/yyyy\ \ \ hh:mm">
                  <c:v>41697.291666666664</c:v>
                </c:pt>
                <c:pt idx="3120" formatCode="mm/dd/yyyy\ \ \ hh:mm">
                  <c:v>41697.541666666664</c:v>
                </c:pt>
                <c:pt idx="3121" formatCode="mm/dd/yyyy\ \ \ hh:mm">
                  <c:v>41697.791666666664</c:v>
                </c:pt>
                <c:pt idx="3122" formatCode="mm/dd/yyyy\ \ \ hh:mm">
                  <c:v>41698.041666666664</c:v>
                </c:pt>
                <c:pt idx="3123" formatCode="mm/dd/yyyy\ \ \ hh:mm">
                  <c:v>41698.291666666664</c:v>
                </c:pt>
                <c:pt idx="3124" formatCode="mm/dd/yyyy\ \ \ hh:mm">
                  <c:v>41698.541666666664</c:v>
                </c:pt>
                <c:pt idx="3125" formatCode="mm/dd/yyyy\ \ \ hh:mm">
                  <c:v>41698.791666666664</c:v>
                </c:pt>
                <c:pt idx="3126" formatCode="mm/dd/yyyy\ \ \ hh:mm">
                  <c:v>41699.041666666664</c:v>
                </c:pt>
                <c:pt idx="3127" formatCode="mm/dd/yyyy\ \ \ hh:mm">
                  <c:v>41699.291666666664</c:v>
                </c:pt>
                <c:pt idx="3128" formatCode="mm/dd/yyyy\ \ \ hh:mm">
                  <c:v>41699.541666666664</c:v>
                </c:pt>
                <c:pt idx="3129" formatCode="mm/dd/yyyy\ \ \ hh:mm">
                  <c:v>41699.791666666664</c:v>
                </c:pt>
                <c:pt idx="3130" formatCode="mm/dd/yyyy\ \ \ hh:mm">
                  <c:v>41700.041666666664</c:v>
                </c:pt>
                <c:pt idx="3131" formatCode="mm/dd/yyyy\ \ \ hh:mm">
                  <c:v>41700.291666666664</c:v>
                </c:pt>
                <c:pt idx="3132" formatCode="mm/dd/yyyy\ \ \ hh:mm">
                  <c:v>41700.541666666664</c:v>
                </c:pt>
                <c:pt idx="3133" formatCode="mm/dd/yyyy\ \ \ hh:mm">
                  <c:v>41700.791666666664</c:v>
                </c:pt>
                <c:pt idx="3134" formatCode="mm/dd/yyyy\ \ \ hh:mm">
                  <c:v>41701.041666666664</c:v>
                </c:pt>
                <c:pt idx="3135" formatCode="mm/dd/yyyy\ \ \ hh:mm">
                  <c:v>41701.291666666664</c:v>
                </c:pt>
                <c:pt idx="3136" formatCode="mm/dd/yyyy\ \ \ hh:mm">
                  <c:v>41701.541666666664</c:v>
                </c:pt>
                <c:pt idx="3137" formatCode="mm/dd/yyyy\ \ \ hh:mm">
                  <c:v>41701.791666666664</c:v>
                </c:pt>
                <c:pt idx="3138" formatCode="mm/dd/yyyy\ \ \ hh:mm">
                  <c:v>41702.041666666664</c:v>
                </c:pt>
                <c:pt idx="3139" formatCode="mm/dd/yyyy\ \ \ hh:mm">
                  <c:v>41702.291666666664</c:v>
                </c:pt>
                <c:pt idx="3140" formatCode="mm/dd/yyyy\ \ \ hh:mm">
                  <c:v>41702.541666666664</c:v>
                </c:pt>
                <c:pt idx="3141" formatCode="mm/dd/yyyy\ \ \ hh:mm">
                  <c:v>41702.791666666664</c:v>
                </c:pt>
                <c:pt idx="3142" formatCode="mm/dd/yyyy\ \ \ hh:mm">
                  <c:v>41703.041666666664</c:v>
                </c:pt>
                <c:pt idx="3143" formatCode="mm/dd/yyyy\ \ \ hh:mm">
                  <c:v>41703.291666666664</c:v>
                </c:pt>
                <c:pt idx="3144" formatCode="mm/dd/yyyy\ \ \ hh:mm">
                  <c:v>41703.541666666664</c:v>
                </c:pt>
                <c:pt idx="3145" formatCode="mm/dd/yyyy\ \ \ hh:mm">
                  <c:v>41703.791666666664</c:v>
                </c:pt>
                <c:pt idx="3146" formatCode="mm/dd/yyyy\ \ \ hh:mm">
                  <c:v>41704.041666666664</c:v>
                </c:pt>
                <c:pt idx="3147" formatCode="mm/dd/yyyy\ \ \ hh:mm">
                  <c:v>41704.291666666664</c:v>
                </c:pt>
                <c:pt idx="3148" formatCode="mm/dd/yyyy\ \ \ hh:mm">
                  <c:v>41704.541666666664</c:v>
                </c:pt>
                <c:pt idx="3149" formatCode="mm/dd/yyyy\ \ \ hh:mm">
                  <c:v>41704.791666666664</c:v>
                </c:pt>
                <c:pt idx="3150" formatCode="mm/dd/yyyy\ \ \ hh:mm">
                  <c:v>41705.041666666664</c:v>
                </c:pt>
                <c:pt idx="3151" formatCode="mm/dd/yyyy\ \ \ hh:mm">
                  <c:v>41705.291666666664</c:v>
                </c:pt>
                <c:pt idx="3152" formatCode="mm/dd/yyyy\ \ \ hh:mm">
                  <c:v>41705.541666666664</c:v>
                </c:pt>
                <c:pt idx="3153" formatCode="mm/dd/yyyy\ \ \ hh:mm">
                  <c:v>41705.791666666664</c:v>
                </c:pt>
                <c:pt idx="3154" formatCode="mm/dd/yyyy\ \ \ hh:mm">
                  <c:v>41706.041666666664</c:v>
                </c:pt>
                <c:pt idx="3155" formatCode="mm/dd/yyyy\ \ \ hh:mm">
                  <c:v>41706.291666666664</c:v>
                </c:pt>
                <c:pt idx="3156" formatCode="mm/dd/yyyy\ \ \ hh:mm">
                  <c:v>41706.541666666664</c:v>
                </c:pt>
                <c:pt idx="3157" formatCode="mm/dd/yyyy\ \ \ hh:mm">
                  <c:v>41706.791666666664</c:v>
                </c:pt>
                <c:pt idx="3158" formatCode="mm/dd/yyyy\ \ \ hh:mm">
                  <c:v>41707.041666666664</c:v>
                </c:pt>
                <c:pt idx="3159" formatCode="mm/dd/yyyy\ \ \ hh:mm">
                  <c:v>41707.333333333336</c:v>
                </c:pt>
                <c:pt idx="3160" formatCode="mm/dd/yyyy\ \ \ hh:mm">
                  <c:v>41707.583333333336</c:v>
                </c:pt>
                <c:pt idx="3161" formatCode="mm/dd/yyyy\ \ \ hh:mm">
                  <c:v>41707.833333333336</c:v>
                </c:pt>
                <c:pt idx="3162" formatCode="mm/dd/yyyy\ \ \ hh:mm">
                  <c:v>41708.083333333336</c:v>
                </c:pt>
                <c:pt idx="3163" formatCode="mm/dd/yyyy\ \ \ hh:mm">
                  <c:v>41708.333333333336</c:v>
                </c:pt>
                <c:pt idx="3164" formatCode="mm/dd/yyyy\ \ \ hh:mm">
                  <c:v>41708.583333333336</c:v>
                </c:pt>
                <c:pt idx="3165" formatCode="mm/dd/yyyy\ \ \ hh:mm">
                  <c:v>41708.833333333336</c:v>
                </c:pt>
                <c:pt idx="3166" formatCode="mm/dd/yyyy\ \ \ hh:mm">
                  <c:v>41709.083333333336</c:v>
                </c:pt>
                <c:pt idx="3167" formatCode="mm/dd/yyyy\ \ \ hh:mm">
                  <c:v>41709.333333333336</c:v>
                </c:pt>
                <c:pt idx="3168" formatCode="mm/dd/yyyy\ \ \ hh:mm">
                  <c:v>41709.583333333336</c:v>
                </c:pt>
                <c:pt idx="3169" formatCode="mm/dd/yyyy\ \ \ hh:mm">
                  <c:v>41709.833333333336</c:v>
                </c:pt>
                <c:pt idx="3170" formatCode="mm/dd/yyyy\ \ \ hh:mm">
                  <c:v>41710.083333333336</c:v>
                </c:pt>
                <c:pt idx="3171" formatCode="mm/dd/yyyy\ \ \ hh:mm">
                  <c:v>41710.333333333336</c:v>
                </c:pt>
                <c:pt idx="3172" formatCode="mm/dd/yyyy\ \ \ hh:mm">
                  <c:v>41710.583333333336</c:v>
                </c:pt>
                <c:pt idx="3173" formatCode="mm/dd/yyyy\ \ \ hh:mm">
                  <c:v>41710.833333333336</c:v>
                </c:pt>
                <c:pt idx="3174" formatCode="mm/dd/yyyy\ \ \ hh:mm">
                  <c:v>41711.083333333336</c:v>
                </c:pt>
                <c:pt idx="3175" formatCode="mm/dd/yyyy\ \ \ hh:mm">
                  <c:v>41711.333333333336</c:v>
                </c:pt>
                <c:pt idx="3176" formatCode="mm/dd/yyyy\ \ \ hh:mm">
                  <c:v>41711.583333333336</c:v>
                </c:pt>
                <c:pt idx="3177" formatCode="mm/dd/yyyy\ \ \ hh:mm">
                  <c:v>41711.833333333336</c:v>
                </c:pt>
                <c:pt idx="3178" formatCode="mm/dd/yyyy\ \ \ hh:mm">
                  <c:v>41712.083333333336</c:v>
                </c:pt>
                <c:pt idx="3179" formatCode="mm/dd/yyyy\ \ \ hh:mm">
                  <c:v>41712.333333333336</c:v>
                </c:pt>
                <c:pt idx="3180" formatCode="mm/dd/yyyy\ \ \ hh:mm">
                  <c:v>41712.583333333336</c:v>
                </c:pt>
                <c:pt idx="3181" formatCode="mm/dd/yyyy\ \ \ hh:mm">
                  <c:v>41712.833333333336</c:v>
                </c:pt>
                <c:pt idx="3182" formatCode="mm/dd/yyyy\ \ \ hh:mm">
                  <c:v>41713.083333333336</c:v>
                </c:pt>
                <c:pt idx="3183" formatCode="mm/dd/yyyy\ \ \ hh:mm">
                  <c:v>41713.333333333336</c:v>
                </c:pt>
                <c:pt idx="3184" formatCode="mm/dd/yyyy\ \ \ hh:mm">
                  <c:v>41713.583333333336</c:v>
                </c:pt>
                <c:pt idx="3185" formatCode="mm/dd/yyyy\ \ \ hh:mm">
                  <c:v>41713.833333333336</c:v>
                </c:pt>
                <c:pt idx="3186" formatCode="mm/dd/yyyy\ \ \ hh:mm">
                  <c:v>41714.083333333336</c:v>
                </c:pt>
                <c:pt idx="3187" formatCode="mm/dd/yyyy\ \ \ hh:mm">
                  <c:v>41714.333333333336</c:v>
                </c:pt>
                <c:pt idx="3188" formatCode="mm/dd/yyyy\ \ \ hh:mm">
                  <c:v>41714.583333333336</c:v>
                </c:pt>
                <c:pt idx="3189" formatCode="mm/dd/yyyy\ \ \ hh:mm">
                  <c:v>41714.833333333336</c:v>
                </c:pt>
                <c:pt idx="3190" formatCode="mm/dd/yyyy\ \ \ hh:mm">
                  <c:v>41715.083333333336</c:v>
                </c:pt>
                <c:pt idx="3191" formatCode="mm/dd/yyyy\ \ \ hh:mm">
                  <c:v>41715.333333333336</c:v>
                </c:pt>
                <c:pt idx="3192" formatCode="mm/dd/yyyy\ \ \ hh:mm">
                  <c:v>41715.583333333336</c:v>
                </c:pt>
                <c:pt idx="3193" formatCode="mm/dd/yyyy\ \ \ hh:mm">
                  <c:v>41715.833333333336</c:v>
                </c:pt>
                <c:pt idx="3194" formatCode="mm/dd/yyyy\ \ \ hh:mm">
                  <c:v>41716.083333333336</c:v>
                </c:pt>
                <c:pt idx="3195" formatCode="mm/dd/yyyy\ \ \ hh:mm">
                  <c:v>41716.333333333336</c:v>
                </c:pt>
                <c:pt idx="3196" formatCode="mm/dd/yyyy\ \ \ hh:mm">
                  <c:v>41716.583333333336</c:v>
                </c:pt>
                <c:pt idx="3197" formatCode="mm/dd/yyyy\ \ \ hh:mm">
                  <c:v>41716.833333333336</c:v>
                </c:pt>
                <c:pt idx="3198" formatCode="mm/dd/yyyy\ \ \ hh:mm">
                  <c:v>41717.083333333336</c:v>
                </c:pt>
                <c:pt idx="3199" formatCode="mm/dd/yyyy\ \ \ hh:mm">
                  <c:v>41717.333333333336</c:v>
                </c:pt>
                <c:pt idx="3200" formatCode="mm/dd/yyyy\ \ \ hh:mm">
                  <c:v>41717.583333333336</c:v>
                </c:pt>
                <c:pt idx="3201" formatCode="mm/dd/yyyy\ \ \ hh:mm">
                  <c:v>41717.833333333336</c:v>
                </c:pt>
                <c:pt idx="3202" formatCode="mm/dd/yyyy\ \ \ hh:mm">
                  <c:v>41718.083333333336</c:v>
                </c:pt>
                <c:pt idx="3203" formatCode="mm/dd/yyyy\ \ \ hh:mm">
                  <c:v>41718.333333333336</c:v>
                </c:pt>
                <c:pt idx="3204" formatCode="mm/dd/yyyy\ \ \ hh:mm">
                  <c:v>41718.583333333336</c:v>
                </c:pt>
                <c:pt idx="3205" formatCode="mm/dd/yyyy\ \ \ hh:mm">
                  <c:v>41718.833333333336</c:v>
                </c:pt>
                <c:pt idx="3206" formatCode="mm/dd/yyyy\ \ \ hh:mm">
                  <c:v>41719.083333333336</c:v>
                </c:pt>
                <c:pt idx="3207" formatCode="mm/dd/yyyy\ \ \ hh:mm">
                  <c:v>41719.333333333336</c:v>
                </c:pt>
                <c:pt idx="3208" formatCode="mm/dd/yyyy\ \ \ hh:mm">
                  <c:v>41719.583333333336</c:v>
                </c:pt>
                <c:pt idx="3209" formatCode="mm/dd/yyyy\ \ \ hh:mm">
                  <c:v>41719.833333333336</c:v>
                </c:pt>
                <c:pt idx="3210" formatCode="mm/dd/yyyy\ \ \ hh:mm">
                  <c:v>41720.083333333336</c:v>
                </c:pt>
                <c:pt idx="3211" formatCode="mm/dd/yyyy\ \ \ hh:mm">
                  <c:v>41720.333333333336</c:v>
                </c:pt>
                <c:pt idx="3212" formatCode="mm/dd/yyyy\ \ \ hh:mm">
                  <c:v>41720.583333333336</c:v>
                </c:pt>
                <c:pt idx="3213" formatCode="mm/dd/yyyy\ \ \ hh:mm">
                  <c:v>41720.833333333336</c:v>
                </c:pt>
                <c:pt idx="3214" formatCode="mm/dd/yyyy\ \ \ hh:mm">
                  <c:v>41721.083333333336</c:v>
                </c:pt>
                <c:pt idx="3215" formatCode="mm/dd/yyyy\ \ \ hh:mm">
                  <c:v>41721.333333333336</c:v>
                </c:pt>
                <c:pt idx="3216" formatCode="mm/dd/yyyy\ \ \ hh:mm">
                  <c:v>41721.583333333336</c:v>
                </c:pt>
                <c:pt idx="3217" formatCode="mm/dd/yyyy\ \ \ hh:mm">
                  <c:v>41721.833333333336</c:v>
                </c:pt>
                <c:pt idx="3218" formatCode="mm/dd/yyyy\ \ \ hh:mm">
                  <c:v>41722.083333333336</c:v>
                </c:pt>
                <c:pt idx="3219" formatCode="mm/dd/yyyy\ \ \ hh:mm">
                  <c:v>41722.333333333336</c:v>
                </c:pt>
                <c:pt idx="3220" formatCode="mm/dd/yyyy\ \ \ hh:mm">
                  <c:v>41722.484722222223</c:v>
                </c:pt>
                <c:pt idx="3221" formatCode="mm/dd/yyyy\ \ \ hh:mm">
                  <c:v>41722.5</c:v>
                </c:pt>
                <c:pt idx="3222" formatCode="mm/dd/yyyy\ \ \ hh:mm">
                  <c:v>41722.75</c:v>
                </c:pt>
                <c:pt idx="3223" formatCode="mm/dd/yyyy\ \ \ hh:mm">
                  <c:v>41723</c:v>
                </c:pt>
                <c:pt idx="3224" formatCode="mm/dd/yyyy\ \ \ hh:mm">
                  <c:v>41723.25</c:v>
                </c:pt>
                <c:pt idx="3225" formatCode="mm/dd/yyyy\ \ \ hh:mm">
                  <c:v>41723.5</c:v>
                </c:pt>
                <c:pt idx="3226" formatCode="mm/dd/yyyy\ \ \ hh:mm">
                  <c:v>41723.75</c:v>
                </c:pt>
                <c:pt idx="3227" formatCode="mm/dd/yyyy\ \ \ hh:mm">
                  <c:v>41724</c:v>
                </c:pt>
                <c:pt idx="3228" formatCode="mm/dd/yyyy\ \ \ hh:mm">
                  <c:v>41724.25</c:v>
                </c:pt>
                <c:pt idx="3229" formatCode="mm/dd/yyyy\ \ \ hh:mm">
                  <c:v>41724.5</c:v>
                </c:pt>
                <c:pt idx="3230" formatCode="mm/dd/yyyy\ \ \ hh:mm">
                  <c:v>41724.75</c:v>
                </c:pt>
                <c:pt idx="3231" formatCode="mm/dd/yyyy\ \ \ hh:mm">
                  <c:v>41725</c:v>
                </c:pt>
                <c:pt idx="3232" formatCode="mm/dd/yyyy\ \ \ hh:mm">
                  <c:v>41725.25</c:v>
                </c:pt>
                <c:pt idx="3233" formatCode="mm/dd/yyyy\ \ \ hh:mm">
                  <c:v>41725.5</c:v>
                </c:pt>
                <c:pt idx="3234" formatCode="mm/dd/yyyy\ \ \ hh:mm">
                  <c:v>41725.75</c:v>
                </c:pt>
                <c:pt idx="3235" formatCode="mm/dd/yyyy\ \ \ hh:mm">
                  <c:v>41726</c:v>
                </c:pt>
                <c:pt idx="3236" formatCode="mm/dd/yyyy\ \ \ hh:mm">
                  <c:v>41726.25</c:v>
                </c:pt>
                <c:pt idx="3237" formatCode="mm/dd/yyyy\ \ \ hh:mm">
                  <c:v>41726.5</c:v>
                </c:pt>
                <c:pt idx="3238" formatCode="mm/dd/yyyy\ \ \ hh:mm">
                  <c:v>41726.75</c:v>
                </c:pt>
                <c:pt idx="3239" formatCode="mm/dd/yyyy\ \ \ hh:mm">
                  <c:v>41727</c:v>
                </c:pt>
                <c:pt idx="3240" formatCode="mm/dd/yyyy\ \ \ hh:mm">
                  <c:v>41727.25</c:v>
                </c:pt>
                <c:pt idx="3241" formatCode="mm/dd/yyyy\ \ \ hh:mm">
                  <c:v>41727.5</c:v>
                </c:pt>
                <c:pt idx="3242" formatCode="mm/dd/yyyy\ \ \ hh:mm">
                  <c:v>41727.75</c:v>
                </c:pt>
                <c:pt idx="3243" formatCode="mm/dd/yyyy\ \ \ hh:mm">
                  <c:v>41728</c:v>
                </c:pt>
                <c:pt idx="3244" formatCode="mm/dd/yyyy\ \ \ hh:mm">
                  <c:v>41728.25</c:v>
                </c:pt>
                <c:pt idx="3245" formatCode="mm/dd/yyyy\ \ \ hh:mm">
                  <c:v>41728.5</c:v>
                </c:pt>
                <c:pt idx="3246" formatCode="mm/dd/yyyy\ \ \ hh:mm">
                  <c:v>41728.75</c:v>
                </c:pt>
                <c:pt idx="3247" formatCode="mm/dd/yyyy\ \ \ hh:mm">
                  <c:v>41729</c:v>
                </c:pt>
                <c:pt idx="3248" formatCode="mm/dd/yyyy\ \ \ hh:mm">
                  <c:v>41729.25</c:v>
                </c:pt>
                <c:pt idx="3249" formatCode="mm/dd/yyyy\ \ \ hh:mm">
                  <c:v>41729.5</c:v>
                </c:pt>
                <c:pt idx="3250" formatCode="mm/dd/yyyy\ \ \ hh:mm">
                  <c:v>41729.75</c:v>
                </c:pt>
                <c:pt idx="3251" formatCode="mm/dd/yyyy\ \ \ hh:mm">
                  <c:v>41730</c:v>
                </c:pt>
                <c:pt idx="3252" formatCode="mm/dd/yyyy\ \ \ hh:mm">
                  <c:v>41730.25</c:v>
                </c:pt>
                <c:pt idx="3253" formatCode="mm/dd/yyyy\ \ \ hh:mm">
                  <c:v>41730.5</c:v>
                </c:pt>
                <c:pt idx="3254" formatCode="mm/dd/yyyy\ \ \ hh:mm">
                  <c:v>41730.75</c:v>
                </c:pt>
                <c:pt idx="3255" formatCode="mm/dd/yyyy\ \ \ hh:mm">
                  <c:v>41731</c:v>
                </c:pt>
                <c:pt idx="3256" formatCode="mm/dd/yyyy\ \ \ hh:mm">
                  <c:v>41731.25</c:v>
                </c:pt>
                <c:pt idx="3257" formatCode="mm/dd/yyyy\ \ \ hh:mm">
                  <c:v>41731.5</c:v>
                </c:pt>
                <c:pt idx="3258" formatCode="mm/dd/yyyy\ \ \ hh:mm">
                  <c:v>41731.75</c:v>
                </c:pt>
                <c:pt idx="3259" formatCode="mm/dd/yyyy\ \ \ hh:mm">
                  <c:v>41732</c:v>
                </c:pt>
                <c:pt idx="3260" formatCode="mm/dd/yyyy\ \ \ hh:mm">
                  <c:v>41732.25</c:v>
                </c:pt>
                <c:pt idx="3261" formatCode="mm/dd/yyyy\ \ \ hh:mm">
                  <c:v>41732.5</c:v>
                </c:pt>
                <c:pt idx="3262" formatCode="mm/dd/yyyy\ \ \ hh:mm">
                  <c:v>41732.75</c:v>
                </c:pt>
                <c:pt idx="3263" formatCode="mm/dd/yyyy\ \ \ hh:mm">
                  <c:v>41733</c:v>
                </c:pt>
                <c:pt idx="3264" formatCode="mm/dd/yyyy\ \ \ hh:mm">
                  <c:v>41733.25</c:v>
                </c:pt>
                <c:pt idx="3265" formatCode="mm/dd/yyyy\ \ \ hh:mm">
                  <c:v>41733.5</c:v>
                </c:pt>
                <c:pt idx="3266" formatCode="mm/dd/yyyy\ \ \ hh:mm">
                  <c:v>41733.75</c:v>
                </c:pt>
                <c:pt idx="3267" formatCode="mm/dd/yyyy\ \ \ hh:mm">
                  <c:v>41734</c:v>
                </c:pt>
                <c:pt idx="3268" formatCode="mm/dd/yyyy\ \ \ hh:mm">
                  <c:v>41734.25</c:v>
                </c:pt>
                <c:pt idx="3269" formatCode="mm/dd/yyyy\ \ \ hh:mm">
                  <c:v>41734.5</c:v>
                </c:pt>
                <c:pt idx="3270" formatCode="mm/dd/yyyy\ \ \ hh:mm">
                  <c:v>41734.75</c:v>
                </c:pt>
                <c:pt idx="3271" formatCode="mm/dd/yyyy\ \ \ hh:mm">
                  <c:v>41735</c:v>
                </c:pt>
                <c:pt idx="3272" formatCode="mm/dd/yyyy\ \ \ hh:mm">
                  <c:v>41735.25</c:v>
                </c:pt>
                <c:pt idx="3273" formatCode="mm/dd/yyyy\ \ \ hh:mm">
                  <c:v>41735.5</c:v>
                </c:pt>
                <c:pt idx="3274" formatCode="mm/dd/yyyy\ \ \ hh:mm">
                  <c:v>41735.75</c:v>
                </c:pt>
                <c:pt idx="3275" formatCode="mm/dd/yyyy\ \ \ hh:mm">
                  <c:v>41736</c:v>
                </c:pt>
                <c:pt idx="3276" formatCode="mm/dd/yyyy\ \ \ hh:mm">
                  <c:v>41736.25</c:v>
                </c:pt>
                <c:pt idx="3277" formatCode="mm/dd/yyyy\ \ \ hh:mm">
                  <c:v>41736.5</c:v>
                </c:pt>
                <c:pt idx="3278" formatCode="mm/dd/yyyy\ \ \ hh:mm">
                  <c:v>41736.75</c:v>
                </c:pt>
                <c:pt idx="3279" formatCode="mm/dd/yyyy\ \ \ hh:mm">
                  <c:v>41737</c:v>
                </c:pt>
                <c:pt idx="3280" formatCode="mm/dd/yyyy\ \ \ hh:mm">
                  <c:v>41737.25</c:v>
                </c:pt>
                <c:pt idx="3281" formatCode="mm/dd/yyyy\ \ \ hh:mm">
                  <c:v>41737.5</c:v>
                </c:pt>
                <c:pt idx="3282" formatCode="mm/dd/yyyy\ \ \ hh:mm">
                  <c:v>41737.75</c:v>
                </c:pt>
                <c:pt idx="3283" formatCode="mm/dd/yyyy\ \ \ hh:mm">
                  <c:v>41738</c:v>
                </c:pt>
                <c:pt idx="3284" formatCode="mm/dd/yyyy\ \ \ hh:mm">
                  <c:v>41738.25</c:v>
                </c:pt>
                <c:pt idx="3285" formatCode="mm/dd/yyyy\ \ \ hh:mm">
                  <c:v>41738.5</c:v>
                </c:pt>
                <c:pt idx="3286" formatCode="mm/dd/yyyy\ \ \ hh:mm">
                  <c:v>41738.75</c:v>
                </c:pt>
                <c:pt idx="3287" formatCode="mm/dd/yyyy\ \ \ hh:mm">
                  <c:v>41739</c:v>
                </c:pt>
                <c:pt idx="3288" formatCode="mm/dd/yyyy\ \ \ hh:mm">
                  <c:v>41739.25</c:v>
                </c:pt>
                <c:pt idx="3289" formatCode="mm/dd/yyyy\ \ \ hh:mm">
                  <c:v>41739.5</c:v>
                </c:pt>
                <c:pt idx="3290" formatCode="mm/dd/yyyy\ \ \ hh:mm">
                  <c:v>41739.75</c:v>
                </c:pt>
                <c:pt idx="3291" formatCode="mm/dd/yyyy\ \ \ hh:mm">
                  <c:v>41740</c:v>
                </c:pt>
                <c:pt idx="3292" formatCode="mm/dd/yyyy\ \ \ hh:mm">
                  <c:v>41740.25</c:v>
                </c:pt>
                <c:pt idx="3293" formatCode="mm/dd/yyyy\ \ \ hh:mm">
                  <c:v>41740.5</c:v>
                </c:pt>
                <c:pt idx="3294" formatCode="mm/dd/yyyy\ \ \ hh:mm">
                  <c:v>41740.75</c:v>
                </c:pt>
                <c:pt idx="3295" formatCode="mm/dd/yyyy\ \ \ hh:mm">
                  <c:v>41741</c:v>
                </c:pt>
                <c:pt idx="3296" formatCode="mm/dd/yyyy\ \ \ hh:mm">
                  <c:v>41741.25</c:v>
                </c:pt>
                <c:pt idx="3297" formatCode="mm/dd/yyyy\ \ \ hh:mm">
                  <c:v>41741.5</c:v>
                </c:pt>
                <c:pt idx="3298" formatCode="mm/dd/yyyy\ \ \ hh:mm">
                  <c:v>41741.75</c:v>
                </c:pt>
                <c:pt idx="3299" formatCode="mm/dd/yyyy\ \ \ hh:mm">
                  <c:v>41742</c:v>
                </c:pt>
                <c:pt idx="3300" formatCode="mm/dd/yyyy\ \ \ hh:mm">
                  <c:v>41742.25</c:v>
                </c:pt>
                <c:pt idx="3301" formatCode="mm/dd/yyyy\ \ \ hh:mm">
                  <c:v>41742.5</c:v>
                </c:pt>
                <c:pt idx="3302" formatCode="mm/dd/yyyy\ \ \ hh:mm">
                  <c:v>41742.75</c:v>
                </c:pt>
                <c:pt idx="3303" formatCode="mm/dd/yyyy\ \ \ hh:mm">
                  <c:v>41743</c:v>
                </c:pt>
                <c:pt idx="3304" formatCode="mm/dd/yyyy\ \ \ hh:mm">
                  <c:v>41743.25</c:v>
                </c:pt>
                <c:pt idx="3305" formatCode="mm/dd/yyyy\ \ \ hh:mm">
                  <c:v>41743.5</c:v>
                </c:pt>
                <c:pt idx="3306" formatCode="mm/dd/yyyy\ \ \ hh:mm">
                  <c:v>41743.75</c:v>
                </c:pt>
                <c:pt idx="3307" formatCode="mm/dd/yyyy\ \ \ hh:mm">
                  <c:v>41744</c:v>
                </c:pt>
                <c:pt idx="3308" formatCode="mm/dd/yyyy\ \ \ hh:mm">
                  <c:v>41744.25</c:v>
                </c:pt>
                <c:pt idx="3309" formatCode="mm/dd/yyyy\ \ \ hh:mm">
                  <c:v>41744.5</c:v>
                </c:pt>
                <c:pt idx="3310" formatCode="mm/dd/yyyy\ \ \ hh:mm">
                  <c:v>41744.75</c:v>
                </c:pt>
                <c:pt idx="3311" formatCode="mm/dd/yyyy\ \ \ hh:mm">
                  <c:v>41745</c:v>
                </c:pt>
                <c:pt idx="3312" formatCode="mm/dd/yyyy\ \ \ hh:mm">
                  <c:v>41745.25</c:v>
                </c:pt>
                <c:pt idx="3313" formatCode="mm/dd/yyyy\ \ \ hh:mm">
                  <c:v>41745.5</c:v>
                </c:pt>
                <c:pt idx="3314" formatCode="mm/dd/yyyy\ \ \ hh:mm">
                  <c:v>41745.75</c:v>
                </c:pt>
                <c:pt idx="3315" formatCode="mm/dd/yyyy\ \ \ hh:mm">
                  <c:v>41746</c:v>
                </c:pt>
                <c:pt idx="3316" formatCode="mm/dd/yyyy\ \ \ hh:mm">
                  <c:v>41746.25</c:v>
                </c:pt>
                <c:pt idx="3317" formatCode="mm/dd/yyyy\ \ \ hh:mm">
                  <c:v>41746.5</c:v>
                </c:pt>
                <c:pt idx="3318" formatCode="mm/dd/yyyy\ \ \ hh:mm">
                  <c:v>41746.75</c:v>
                </c:pt>
                <c:pt idx="3319" formatCode="mm/dd/yyyy\ \ \ hh:mm">
                  <c:v>41747</c:v>
                </c:pt>
                <c:pt idx="3320" formatCode="mm/dd/yyyy\ \ \ hh:mm">
                  <c:v>41747.25</c:v>
                </c:pt>
                <c:pt idx="3321" formatCode="mm/dd/yyyy\ \ \ hh:mm">
                  <c:v>41747.5</c:v>
                </c:pt>
                <c:pt idx="3322" formatCode="mm/dd/yyyy\ \ \ hh:mm">
                  <c:v>41747.75</c:v>
                </c:pt>
                <c:pt idx="3323" formatCode="mm/dd/yyyy\ \ \ hh:mm">
                  <c:v>41748</c:v>
                </c:pt>
                <c:pt idx="3324" formatCode="mm/dd/yyyy\ \ \ hh:mm">
                  <c:v>41748.25</c:v>
                </c:pt>
                <c:pt idx="3325" formatCode="mm/dd/yyyy\ \ \ hh:mm">
                  <c:v>41748.5</c:v>
                </c:pt>
                <c:pt idx="3326" formatCode="mm/dd/yyyy\ \ \ hh:mm">
                  <c:v>41748.75</c:v>
                </c:pt>
                <c:pt idx="3327" formatCode="mm/dd/yyyy\ \ \ hh:mm">
                  <c:v>41749</c:v>
                </c:pt>
                <c:pt idx="3328" formatCode="mm/dd/yyyy\ \ \ hh:mm">
                  <c:v>41749.25</c:v>
                </c:pt>
                <c:pt idx="3329" formatCode="mm/dd/yyyy\ \ \ hh:mm">
                  <c:v>41749.5</c:v>
                </c:pt>
                <c:pt idx="3330" formatCode="mm/dd/yyyy\ \ \ hh:mm">
                  <c:v>41749.75</c:v>
                </c:pt>
                <c:pt idx="3331" formatCode="mm/dd/yyyy\ \ \ hh:mm">
                  <c:v>41750</c:v>
                </c:pt>
                <c:pt idx="3332" formatCode="mm/dd/yyyy\ \ \ hh:mm">
                  <c:v>41750.25</c:v>
                </c:pt>
                <c:pt idx="3333" formatCode="mm/dd/yyyy\ \ \ hh:mm">
                  <c:v>41750.5</c:v>
                </c:pt>
                <c:pt idx="3334" formatCode="mm/dd/yyyy\ \ \ hh:mm">
                  <c:v>41750.75</c:v>
                </c:pt>
                <c:pt idx="3335" formatCode="mm/dd/yyyy\ \ \ hh:mm">
                  <c:v>41751</c:v>
                </c:pt>
                <c:pt idx="3336" formatCode="mm/dd/yyyy\ \ \ hh:mm">
                  <c:v>41751.25</c:v>
                </c:pt>
                <c:pt idx="3337" formatCode="mm/dd/yyyy\ \ \ hh:mm">
                  <c:v>41751.5</c:v>
                </c:pt>
                <c:pt idx="3338" formatCode="mm/dd/yyyy\ \ \ hh:mm">
                  <c:v>41751.75</c:v>
                </c:pt>
                <c:pt idx="3339" formatCode="mm/dd/yyyy\ \ \ hh:mm">
                  <c:v>41752</c:v>
                </c:pt>
                <c:pt idx="3340" formatCode="mm/dd/yyyy\ \ \ hh:mm">
                  <c:v>41752.25</c:v>
                </c:pt>
                <c:pt idx="3341" formatCode="mm/dd/yyyy\ \ \ hh:mm">
                  <c:v>41752.5</c:v>
                </c:pt>
                <c:pt idx="3342" formatCode="mm/dd/yyyy\ \ \ hh:mm">
                  <c:v>41752.75</c:v>
                </c:pt>
                <c:pt idx="3343" formatCode="mm/dd/yyyy\ \ \ hh:mm">
                  <c:v>41753</c:v>
                </c:pt>
                <c:pt idx="3344" formatCode="mm/dd/yyyy\ \ \ hh:mm">
                  <c:v>41753.25</c:v>
                </c:pt>
                <c:pt idx="3345" formatCode="mm/dd/yyyy\ \ \ hh:mm">
                  <c:v>41753.5</c:v>
                </c:pt>
                <c:pt idx="3346" formatCode="mm/dd/yyyy\ \ \ hh:mm">
                  <c:v>41753.75</c:v>
                </c:pt>
                <c:pt idx="3347" formatCode="mm/dd/yyyy\ \ \ hh:mm">
                  <c:v>41754</c:v>
                </c:pt>
                <c:pt idx="3348" formatCode="mm/dd/yyyy\ \ \ hh:mm">
                  <c:v>41754.25</c:v>
                </c:pt>
                <c:pt idx="3349" formatCode="mm/dd/yyyy\ \ \ hh:mm">
                  <c:v>41754.5</c:v>
                </c:pt>
                <c:pt idx="3350" formatCode="mm/dd/yyyy\ \ \ hh:mm">
                  <c:v>41754.75</c:v>
                </c:pt>
                <c:pt idx="3351" formatCode="mm/dd/yyyy\ \ \ hh:mm">
                  <c:v>41755</c:v>
                </c:pt>
                <c:pt idx="3352" formatCode="mm/dd/yyyy\ \ \ hh:mm">
                  <c:v>41755.25</c:v>
                </c:pt>
                <c:pt idx="3353" formatCode="mm/dd/yyyy\ \ \ hh:mm">
                  <c:v>41755.5</c:v>
                </c:pt>
                <c:pt idx="3354" formatCode="mm/dd/yyyy\ \ \ hh:mm">
                  <c:v>41755.75</c:v>
                </c:pt>
                <c:pt idx="3355" formatCode="mm/dd/yyyy\ \ \ hh:mm">
                  <c:v>41756</c:v>
                </c:pt>
                <c:pt idx="3356" formatCode="mm/dd/yyyy\ \ \ hh:mm">
                  <c:v>41756.25</c:v>
                </c:pt>
                <c:pt idx="3357" formatCode="mm/dd/yyyy\ \ \ hh:mm">
                  <c:v>41756.5</c:v>
                </c:pt>
                <c:pt idx="3358" formatCode="mm/dd/yyyy\ \ \ hh:mm">
                  <c:v>41756.75</c:v>
                </c:pt>
                <c:pt idx="3359" formatCode="mm/dd/yyyy\ \ \ hh:mm">
                  <c:v>41757</c:v>
                </c:pt>
                <c:pt idx="3360" formatCode="mm/dd/yyyy\ \ \ hh:mm">
                  <c:v>41757.25</c:v>
                </c:pt>
                <c:pt idx="3361" formatCode="mm/dd/yyyy\ \ \ hh:mm">
                  <c:v>41757.5</c:v>
                </c:pt>
                <c:pt idx="3362" formatCode="mm/dd/yyyy\ \ \ hh:mm">
                  <c:v>41757.75</c:v>
                </c:pt>
                <c:pt idx="3363" formatCode="mm/dd/yyyy\ \ \ hh:mm">
                  <c:v>41758</c:v>
                </c:pt>
                <c:pt idx="3364" formatCode="mm/dd/yyyy\ \ \ hh:mm">
                  <c:v>41758.25</c:v>
                </c:pt>
                <c:pt idx="3365" formatCode="mm/dd/yyyy\ \ \ hh:mm">
                  <c:v>41758.5</c:v>
                </c:pt>
                <c:pt idx="3366" formatCode="mm/dd/yyyy\ \ \ hh:mm">
                  <c:v>41758.75</c:v>
                </c:pt>
                <c:pt idx="3367" formatCode="mm/dd/yyyy\ \ \ hh:mm">
                  <c:v>41759</c:v>
                </c:pt>
                <c:pt idx="3368" formatCode="mm/dd/yyyy\ \ \ hh:mm">
                  <c:v>41759.25</c:v>
                </c:pt>
                <c:pt idx="3369" formatCode="mm/dd/yyyy\ \ \ hh:mm">
                  <c:v>41759.5</c:v>
                </c:pt>
                <c:pt idx="3370" formatCode="mm/dd/yyyy\ \ \ hh:mm">
                  <c:v>41759.75</c:v>
                </c:pt>
                <c:pt idx="3371" formatCode="mm/dd/yyyy\ \ \ hh:mm">
                  <c:v>41760</c:v>
                </c:pt>
                <c:pt idx="3372" formatCode="mm/dd/yyyy\ \ \ hh:mm">
                  <c:v>41760.25</c:v>
                </c:pt>
                <c:pt idx="3373" formatCode="mm/dd/yyyy\ \ \ hh:mm">
                  <c:v>41760.5</c:v>
                </c:pt>
                <c:pt idx="3374" formatCode="mm/dd/yyyy\ \ \ hh:mm">
                  <c:v>41760.75</c:v>
                </c:pt>
                <c:pt idx="3375" formatCode="mm/dd/yyyy\ \ \ hh:mm">
                  <c:v>41761</c:v>
                </c:pt>
                <c:pt idx="3376" formatCode="mm/dd/yyyy\ \ \ hh:mm">
                  <c:v>41761.25</c:v>
                </c:pt>
                <c:pt idx="3377" formatCode="mm/dd/yyyy\ \ \ hh:mm">
                  <c:v>41761.5</c:v>
                </c:pt>
                <c:pt idx="3378" formatCode="mm/dd/yyyy\ \ \ hh:mm">
                  <c:v>41761.75</c:v>
                </c:pt>
                <c:pt idx="3379" formatCode="mm/dd/yyyy\ \ \ hh:mm">
                  <c:v>41762</c:v>
                </c:pt>
                <c:pt idx="3380" formatCode="mm/dd/yyyy\ \ \ hh:mm">
                  <c:v>41762.25</c:v>
                </c:pt>
                <c:pt idx="3381" formatCode="mm/dd/yyyy\ \ \ hh:mm">
                  <c:v>41762.5</c:v>
                </c:pt>
                <c:pt idx="3382" formatCode="mm/dd/yyyy\ \ \ hh:mm">
                  <c:v>41762.75</c:v>
                </c:pt>
                <c:pt idx="3383" formatCode="mm/dd/yyyy\ \ \ hh:mm">
                  <c:v>41763</c:v>
                </c:pt>
                <c:pt idx="3384" formatCode="mm/dd/yyyy\ \ \ hh:mm">
                  <c:v>41763.25</c:v>
                </c:pt>
                <c:pt idx="3385" formatCode="mm/dd/yyyy\ \ \ hh:mm">
                  <c:v>41763.5</c:v>
                </c:pt>
                <c:pt idx="3386" formatCode="mm/dd/yyyy\ \ \ hh:mm">
                  <c:v>41763.75</c:v>
                </c:pt>
                <c:pt idx="3387" formatCode="mm/dd/yyyy\ \ \ hh:mm">
                  <c:v>41764</c:v>
                </c:pt>
                <c:pt idx="3388" formatCode="mm/dd/yyyy\ \ \ hh:mm">
                  <c:v>41764.25</c:v>
                </c:pt>
                <c:pt idx="3389" formatCode="mm/dd/yyyy\ \ \ hh:mm">
                  <c:v>41764.5</c:v>
                </c:pt>
                <c:pt idx="3390" formatCode="mm/dd/yyyy\ \ \ hh:mm">
                  <c:v>41764.75</c:v>
                </c:pt>
                <c:pt idx="3391" formatCode="mm/dd/yyyy\ \ \ hh:mm">
                  <c:v>41765</c:v>
                </c:pt>
                <c:pt idx="3392" formatCode="mm/dd/yyyy\ \ \ hh:mm">
                  <c:v>41765.25</c:v>
                </c:pt>
                <c:pt idx="3393" formatCode="mm/dd/yyyy\ \ \ hh:mm">
                  <c:v>41765.5</c:v>
                </c:pt>
                <c:pt idx="3394" formatCode="mm/dd/yyyy\ \ \ hh:mm">
                  <c:v>41765.75</c:v>
                </c:pt>
                <c:pt idx="3395" formatCode="mm/dd/yyyy\ \ \ hh:mm">
                  <c:v>41766</c:v>
                </c:pt>
                <c:pt idx="3396" formatCode="mm/dd/yyyy\ \ \ hh:mm">
                  <c:v>41766.25</c:v>
                </c:pt>
                <c:pt idx="3397" formatCode="mm/dd/yyyy\ \ \ hh:mm">
                  <c:v>41766.5</c:v>
                </c:pt>
                <c:pt idx="3398" formatCode="mm/dd/yyyy\ \ \ hh:mm">
                  <c:v>41766.75</c:v>
                </c:pt>
                <c:pt idx="3399" formatCode="mm/dd/yyyy\ \ \ hh:mm">
                  <c:v>41767</c:v>
                </c:pt>
                <c:pt idx="3400" formatCode="mm/dd/yyyy\ \ \ hh:mm">
                  <c:v>41767.25</c:v>
                </c:pt>
                <c:pt idx="3401" formatCode="mm/dd/yyyy\ \ \ hh:mm">
                  <c:v>41767.5</c:v>
                </c:pt>
                <c:pt idx="3402" formatCode="mm/dd/yyyy\ \ \ hh:mm">
                  <c:v>41767.75</c:v>
                </c:pt>
                <c:pt idx="3403" formatCode="mm/dd/yyyy\ \ \ hh:mm">
                  <c:v>41768</c:v>
                </c:pt>
                <c:pt idx="3404" formatCode="mm/dd/yyyy\ \ \ hh:mm">
                  <c:v>41768.25</c:v>
                </c:pt>
                <c:pt idx="3405" formatCode="mm/dd/yyyy\ \ \ hh:mm">
                  <c:v>41768.5</c:v>
                </c:pt>
                <c:pt idx="3406" formatCode="mm/dd/yyyy\ \ \ hh:mm">
                  <c:v>41768.75</c:v>
                </c:pt>
                <c:pt idx="3407" formatCode="mm/dd/yyyy\ \ \ hh:mm">
                  <c:v>41769</c:v>
                </c:pt>
                <c:pt idx="3408" formatCode="mm/dd/yyyy\ \ \ hh:mm">
                  <c:v>41769.25</c:v>
                </c:pt>
                <c:pt idx="3409" formatCode="mm/dd/yyyy\ \ \ hh:mm">
                  <c:v>41769.5</c:v>
                </c:pt>
                <c:pt idx="3410" formatCode="mm/dd/yyyy\ \ \ hh:mm">
                  <c:v>41769.75</c:v>
                </c:pt>
                <c:pt idx="3411" formatCode="mm/dd/yyyy\ \ \ hh:mm">
                  <c:v>41770</c:v>
                </c:pt>
                <c:pt idx="3412" formatCode="mm/dd/yyyy\ \ \ hh:mm">
                  <c:v>41770.25</c:v>
                </c:pt>
                <c:pt idx="3413" formatCode="mm/dd/yyyy\ \ \ hh:mm">
                  <c:v>41770.5</c:v>
                </c:pt>
                <c:pt idx="3414" formatCode="mm/dd/yyyy\ \ \ hh:mm">
                  <c:v>41770.75</c:v>
                </c:pt>
                <c:pt idx="3415" formatCode="mm/dd/yyyy\ \ \ hh:mm">
                  <c:v>41771</c:v>
                </c:pt>
                <c:pt idx="3416" formatCode="mm/dd/yyyy\ \ \ hh:mm">
                  <c:v>41771.25</c:v>
                </c:pt>
                <c:pt idx="3417" formatCode="mm/dd/yyyy\ \ \ hh:mm">
                  <c:v>41771.5</c:v>
                </c:pt>
                <c:pt idx="3418" formatCode="mm/dd/yyyy\ \ \ hh:mm">
                  <c:v>41771.75</c:v>
                </c:pt>
                <c:pt idx="3419" formatCode="mm/dd/yyyy\ \ \ hh:mm">
                  <c:v>41772</c:v>
                </c:pt>
                <c:pt idx="3420" formatCode="mm/dd/yyyy\ \ \ hh:mm">
                  <c:v>41772.25</c:v>
                </c:pt>
                <c:pt idx="3421" formatCode="mm/dd/yyyy\ \ \ hh:mm">
                  <c:v>41772.5</c:v>
                </c:pt>
                <c:pt idx="3422" formatCode="mm/dd/yyyy\ \ \ hh:mm">
                  <c:v>41772.75</c:v>
                </c:pt>
                <c:pt idx="3423" formatCode="mm/dd/yyyy\ \ \ hh:mm">
                  <c:v>41773</c:v>
                </c:pt>
                <c:pt idx="3424" formatCode="mm/dd/yyyy\ \ \ hh:mm">
                  <c:v>41773.25</c:v>
                </c:pt>
                <c:pt idx="3425" formatCode="mm/dd/yyyy\ \ \ hh:mm">
                  <c:v>41773.5</c:v>
                </c:pt>
                <c:pt idx="3426" formatCode="mm/dd/yyyy\ \ \ hh:mm">
                  <c:v>41773.75</c:v>
                </c:pt>
                <c:pt idx="3427" formatCode="mm/dd/yyyy\ \ \ hh:mm">
                  <c:v>41774</c:v>
                </c:pt>
                <c:pt idx="3428" formatCode="mm/dd/yyyy\ \ \ hh:mm">
                  <c:v>41774.25</c:v>
                </c:pt>
                <c:pt idx="3429" formatCode="mm/dd/yyyy\ \ \ hh:mm">
                  <c:v>41774.5</c:v>
                </c:pt>
                <c:pt idx="3430" formatCode="mm/dd/yyyy\ \ \ hh:mm">
                  <c:v>41774.75</c:v>
                </c:pt>
                <c:pt idx="3431" formatCode="mm/dd/yyyy\ \ \ hh:mm">
                  <c:v>41775</c:v>
                </c:pt>
                <c:pt idx="3432" formatCode="mm/dd/yyyy\ \ \ hh:mm">
                  <c:v>41775.25</c:v>
                </c:pt>
                <c:pt idx="3433" formatCode="mm/dd/yyyy\ \ \ hh:mm">
                  <c:v>41775.5</c:v>
                </c:pt>
                <c:pt idx="3434" formatCode="mm/dd/yyyy\ \ \ hh:mm">
                  <c:v>41775.75</c:v>
                </c:pt>
                <c:pt idx="3435" formatCode="mm/dd/yyyy\ \ \ hh:mm">
                  <c:v>41776</c:v>
                </c:pt>
                <c:pt idx="3436" formatCode="mm/dd/yyyy\ \ \ hh:mm">
                  <c:v>41776.25</c:v>
                </c:pt>
                <c:pt idx="3437" formatCode="mm/dd/yyyy\ \ \ hh:mm">
                  <c:v>41776.5</c:v>
                </c:pt>
                <c:pt idx="3438" formatCode="mm/dd/yyyy\ \ \ hh:mm">
                  <c:v>41776.75</c:v>
                </c:pt>
                <c:pt idx="3439" formatCode="mm/dd/yyyy\ \ \ hh:mm">
                  <c:v>41777</c:v>
                </c:pt>
                <c:pt idx="3440" formatCode="mm/dd/yyyy\ \ \ hh:mm">
                  <c:v>41777.25</c:v>
                </c:pt>
                <c:pt idx="3441" formatCode="mm/dd/yyyy\ \ \ hh:mm">
                  <c:v>41777.5</c:v>
                </c:pt>
                <c:pt idx="3442" formatCode="mm/dd/yyyy\ \ \ hh:mm">
                  <c:v>41777.75</c:v>
                </c:pt>
                <c:pt idx="3443" formatCode="mm/dd/yyyy\ \ \ hh:mm">
                  <c:v>41778</c:v>
                </c:pt>
                <c:pt idx="3444" formatCode="mm/dd/yyyy\ \ \ hh:mm">
                  <c:v>41778.25</c:v>
                </c:pt>
                <c:pt idx="3445" formatCode="mm/dd/yyyy\ \ \ hh:mm">
                  <c:v>41778.5</c:v>
                </c:pt>
                <c:pt idx="3446" formatCode="mm/dd/yyyy\ \ \ hh:mm">
                  <c:v>41778.75</c:v>
                </c:pt>
                <c:pt idx="3447" formatCode="mm/dd/yyyy\ \ \ hh:mm">
                  <c:v>41779</c:v>
                </c:pt>
                <c:pt idx="3448" formatCode="mm/dd/yyyy\ \ \ hh:mm">
                  <c:v>41779.25</c:v>
                </c:pt>
                <c:pt idx="3449" formatCode="mm/dd/yyyy\ \ \ hh:mm">
                  <c:v>41779.5</c:v>
                </c:pt>
                <c:pt idx="3450" formatCode="mm/dd/yyyy\ \ \ hh:mm">
                  <c:v>41779.75</c:v>
                </c:pt>
                <c:pt idx="3451" formatCode="mm/dd/yyyy\ \ \ hh:mm">
                  <c:v>41780</c:v>
                </c:pt>
                <c:pt idx="3452" formatCode="mm/dd/yyyy\ \ \ hh:mm">
                  <c:v>41780.25</c:v>
                </c:pt>
                <c:pt idx="3453" formatCode="mm/dd/yyyy\ \ \ hh:mm">
                  <c:v>41780.5</c:v>
                </c:pt>
                <c:pt idx="3454" formatCode="mm/dd/yyyy\ \ \ hh:mm">
                  <c:v>41780.75</c:v>
                </c:pt>
                <c:pt idx="3455" formatCode="mm/dd/yyyy\ \ \ hh:mm">
                  <c:v>41781</c:v>
                </c:pt>
                <c:pt idx="3456" formatCode="mm/dd/yyyy\ \ \ hh:mm">
                  <c:v>41781.25</c:v>
                </c:pt>
                <c:pt idx="3457" formatCode="mm/dd/yyyy\ \ \ hh:mm">
                  <c:v>41781.5</c:v>
                </c:pt>
                <c:pt idx="3458" formatCode="mm/dd/yyyy\ \ \ hh:mm">
                  <c:v>41781.75</c:v>
                </c:pt>
                <c:pt idx="3459" formatCode="mm/dd/yyyy\ \ \ hh:mm">
                  <c:v>41782</c:v>
                </c:pt>
                <c:pt idx="3460" formatCode="mm/dd/yyyy\ \ \ hh:mm">
                  <c:v>41782.25</c:v>
                </c:pt>
                <c:pt idx="3461" formatCode="mm/dd/yyyy\ \ \ hh:mm">
                  <c:v>41782.5</c:v>
                </c:pt>
                <c:pt idx="3462" formatCode="mm/dd/yyyy\ \ \ hh:mm">
                  <c:v>41782.75</c:v>
                </c:pt>
                <c:pt idx="3463" formatCode="mm/dd/yyyy\ \ \ hh:mm">
                  <c:v>41783</c:v>
                </c:pt>
                <c:pt idx="3464" formatCode="mm/dd/yyyy\ \ \ hh:mm">
                  <c:v>41783.25</c:v>
                </c:pt>
                <c:pt idx="3465" formatCode="mm/dd/yyyy\ \ \ hh:mm">
                  <c:v>41783.5</c:v>
                </c:pt>
                <c:pt idx="3466" formatCode="mm/dd/yyyy\ \ \ hh:mm">
                  <c:v>41783.75</c:v>
                </c:pt>
                <c:pt idx="3467" formatCode="mm/dd/yyyy\ \ \ hh:mm">
                  <c:v>41784</c:v>
                </c:pt>
                <c:pt idx="3468" formatCode="mm/dd/yyyy\ \ \ hh:mm">
                  <c:v>41784.25</c:v>
                </c:pt>
                <c:pt idx="3469" formatCode="mm/dd/yyyy\ \ \ hh:mm">
                  <c:v>41784.5</c:v>
                </c:pt>
                <c:pt idx="3470" formatCode="mm/dd/yyyy\ \ \ hh:mm">
                  <c:v>41784.75</c:v>
                </c:pt>
                <c:pt idx="3471" formatCode="mm/dd/yyyy\ \ \ hh:mm">
                  <c:v>41785</c:v>
                </c:pt>
                <c:pt idx="3472" formatCode="mm/dd/yyyy\ \ \ hh:mm">
                  <c:v>41785.25</c:v>
                </c:pt>
                <c:pt idx="3473" formatCode="mm/dd/yyyy\ \ \ hh:mm">
                  <c:v>41785.5</c:v>
                </c:pt>
                <c:pt idx="3474" formatCode="mm/dd/yyyy\ \ \ hh:mm">
                  <c:v>41785.75</c:v>
                </c:pt>
                <c:pt idx="3475" formatCode="mm/dd/yyyy\ \ \ hh:mm">
                  <c:v>41786</c:v>
                </c:pt>
                <c:pt idx="3476" formatCode="mm/dd/yyyy\ \ \ hh:mm">
                  <c:v>41786.25</c:v>
                </c:pt>
                <c:pt idx="3477" formatCode="mm/dd/yyyy\ \ \ hh:mm">
                  <c:v>41786.5</c:v>
                </c:pt>
                <c:pt idx="3478" formatCode="mm/dd/yyyy\ \ \ hh:mm">
                  <c:v>41786.75</c:v>
                </c:pt>
                <c:pt idx="3479" formatCode="mm/dd/yyyy\ \ \ hh:mm">
                  <c:v>41787</c:v>
                </c:pt>
                <c:pt idx="3480" formatCode="mm/dd/yyyy\ \ \ hh:mm">
                  <c:v>41787.25</c:v>
                </c:pt>
                <c:pt idx="3481" formatCode="mm/dd/yyyy\ \ \ hh:mm">
                  <c:v>41787.5</c:v>
                </c:pt>
                <c:pt idx="3482" formatCode="mm/dd/yyyy\ \ \ hh:mm">
                  <c:v>41787.75</c:v>
                </c:pt>
                <c:pt idx="3483" formatCode="mm/dd/yyyy\ \ \ hh:mm">
                  <c:v>41788</c:v>
                </c:pt>
                <c:pt idx="3484" formatCode="mm/dd/yyyy\ \ \ hh:mm">
                  <c:v>41788.25</c:v>
                </c:pt>
                <c:pt idx="3485" formatCode="mm/dd/yyyy\ \ \ hh:mm">
                  <c:v>41788.5</c:v>
                </c:pt>
                <c:pt idx="3486" formatCode="mm/dd/yyyy\ \ \ hh:mm">
                  <c:v>41788.75</c:v>
                </c:pt>
                <c:pt idx="3487" formatCode="mm/dd/yyyy\ \ \ hh:mm">
                  <c:v>41789</c:v>
                </c:pt>
                <c:pt idx="3488" formatCode="mm/dd/yyyy\ \ \ hh:mm">
                  <c:v>41789.25</c:v>
                </c:pt>
                <c:pt idx="3489" formatCode="mm/dd/yyyy\ \ \ hh:mm">
                  <c:v>41789.5</c:v>
                </c:pt>
                <c:pt idx="3490" formatCode="mm/dd/yyyy\ \ \ hh:mm">
                  <c:v>41789.75</c:v>
                </c:pt>
                <c:pt idx="3491" formatCode="mm/dd/yyyy\ \ \ hh:mm">
                  <c:v>41790</c:v>
                </c:pt>
                <c:pt idx="3492" formatCode="mm/dd/yyyy\ \ \ hh:mm">
                  <c:v>41790.25</c:v>
                </c:pt>
                <c:pt idx="3493" formatCode="mm/dd/yyyy\ \ \ hh:mm">
                  <c:v>41790.5</c:v>
                </c:pt>
                <c:pt idx="3494" formatCode="mm/dd/yyyy\ \ \ hh:mm">
                  <c:v>41790.75</c:v>
                </c:pt>
                <c:pt idx="3495" formatCode="mm/dd/yyyy\ \ \ hh:mm">
                  <c:v>41791</c:v>
                </c:pt>
                <c:pt idx="3496" formatCode="mm/dd/yyyy\ \ \ hh:mm">
                  <c:v>41791.25</c:v>
                </c:pt>
                <c:pt idx="3497" formatCode="mm/dd/yyyy\ \ \ hh:mm">
                  <c:v>41791.5</c:v>
                </c:pt>
                <c:pt idx="3498" formatCode="mm/dd/yyyy\ \ \ hh:mm">
                  <c:v>41791.75</c:v>
                </c:pt>
                <c:pt idx="3499" formatCode="mm/dd/yyyy\ \ \ hh:mm">
                  <c:v>41792</c:v>
                </c:pt>
                <c:pt idx="3500" formatCode="mm/dd/yyyy\ \ \ hh:mm">
                  <c:v>41792.25</c:v>
                </c:pt>
                <c:pt idx="3501" formatCode="mm/dd/yyyy\ \ \ hh:mm">
                  <c:v>41792.5</c:v>
                </c:pt>
                <c:pt idx="3502" formatCode="mm/dd/yyyy\ \ \ hh:mm">
                  <c:v>41792.75</c:v>
                </c:pt>
                <c:pt idx="3503" formatCode="mm/dd/yyyy\ \ \ hh:mm">
                  <c:v>41793</c:v>
                </c:pt>
                <c:pt idx="3504" formatCode="mm/dd/yyyy\ \ \ hh:mm">
                  <c:v>41793.25</c:v>
                </c:pt>
                <c:pt idx="3505" formatCode="mm/dd/yyyy\ \ \ hh:mm">
                  <c:v>41793.5</c:v>
                </c:pt>
                <c:pt idx="3506" formatCode="mm/dd/yyyy\ \ \ hh:mm">
                  <c:v>41793.75</c:v>
                </c:pt>
                <c:pt idx="3507" formatCode="mm/dd/yyyy\ \ \ hh:mm">
                  <c:v>41794</c:v>
                </c:pt>
                <c:pt idx="3508" formatCode="mm/dd/yyyy\ \ \ hh:mm">
                  <c:v>41794.25</c:v>
                </c:pt>
                <c:pt idx="3509" formatCode="mm/dd/yyyy\ \ \ hh:mm">
                  <c:v>41794.5</c:v>
                </c:pt>
                <c:pt idx="3510" formatCode="mm/dd/yyyy\ \ \ hh:mm">
                  <c:v>41794.75</c:v>
                </c:pt>
                <c:pt idx="3511" formatCode="mm/dd/yyyy\ \ \ hh:mm">
                  <c:v>41795</c:v>
                </c:pt>
                <c:pt idx="3512" formatCode="mm/dd/yyyy\ \ \ hh:mm">
                  <c:v>41795.25</c:v>
                </c:pt>
                <c:pt idx="3513" formatCode="mm/dd/yyyy\ \ \ hh:mm">
                  <c:v>41795.5</c:v>
                </c:pt>
                <c:pt idx="3514" formatCode="mm/dd/yyyy\ \ \ hh:mm">
                  <c:v>41795.75</c:v>
                </c:pt>
                <c:pt idx="3515" formatCode="mm/dd/yyyy\ \ \ hh:mm">
                  <c:v>41796</c:v>
                </c:pt>
                <c:pt idx="3516" formatCode="mm/dd/yyyy\ \ \ hh:mm">
                  <c:v>41796.25</c:v>
                </c:pt>
                <c:pt idx="3517" formatCode="mm/dd/yyyy\ \ \ hh:mm">
                  <c:v>41796.5</c:v>
                </c:pt>
                <c:pt idx="3518" formatCode="mm/dd/yyyy\ \ \ hh:mm">
                  <c:v>41796.75</c:v>
                </c:pt>
                <c:pt idx="3519" formatCode="mm/dd/yyyy\ \ \ hh:mm">
                  <c:v>41797</c:v>
                </c:pt>
                <c:pt idx="3520" formatCode="mm/dd/yyyy\ \ \ hh:mm">
                  <c:v>41797.25</c:v>
                </c:pt>
                <c:pt idx="3521" formatCode="mm/dd/yyyy\ \ \ hh:mm">
                  <c:v>41797.5</c:v>
                </c:pt>
                <c:pt idx="3522" formatCode="mm/dd/yyyy\ \ \ hh:mm">
                  <c:v>41797.75</c:v>
                </c:pt>
                <c:pt idx="3523" formatCode="mm/dd/yyyy\ \ \ hh:mm">
                  <c:v>41798</c:v>
                </c:pt>
                <c:pt idx="3524" formatCode="mm/dd/yyyy\ \ \ hh:mm">
                  <c:v>41798.25</c:v>
                </c:pt>
                <c:pt idx="3525" formatCode="mm/dd/yyyy\ \ \ hh:mm">
                  <c:v>41798.5</c:v>
                </c:pt>
                <c:pt idx="3526" formatCode="mm/dd/yyyy\ \ \ hh:mm">
                  <c:v>41798.75</c:v>
                </c:pt>
                <c:pt idx="3527" formatCode="mm/dd/yyyy\ \ \ hh:mm">
                  <c:v>41799</c:v>
                </c:pt>
                <c:pt idx="3528" formatCode="mm/dd/yyyy\ \ \ hh:mm">
                  <c:v>41799.25</c:v>
                </c:pt>
                <c:pt idx="3529" formatCode="mm/dd/yyyy\ \ \ hh:mm">
                  <c:v>41799.5</c:v>
                </c:pt>
                <c:pt idx="3530" formatCode="mm/dd/yyyy\ \ \ hh:mm">
                  <c:v>41799.75</c:v>
                </c:pt>
                <c:pt idx="3531" formatCode="mm/dd/yyyy\ \ \ hh:mm">
                  <c:v>41800</c:v>
                </c:pt>
                <c:pt idx="3532" formatCode="mm/dd/yyyy\ \ \ hh:mm">
                  <c:v>41800.25</c:v>
                </c:pt>
                <c:pt idx="3533" formatCode="mm/dd/yyyy\ \ \ hh:mm">
                  <c:v>41800.5</c:v>
                </c:pt>
                <c:pt idx="3534" formatCode="mm/dd/yyyy\ \ \ hh:mm">
                  <c:v>41800.75</c:v>
                </c:pt>
                <c:pt idx="3535" formatCode="mm/dd/yyyy\ \ \ hh:mm">
                  <c:v>41801</c:v>
                </c:pt>
                <c:pt idx="3536" formatCode="mm/dd/yyyy\ \ \ hh:mm">
                  <c:v>41801.25</c:v>
                </c:pt>
                <c:pt idx="3537" formatCode="mm/dd/yyyy\ \ \ hh:mm">
                  <c:v>41801.5</c:v>
                </c:pt>
                <c:pt idx="3538" formatCode="mm/dd/yyyy\ \ \ hh:mm">
                  <c:v>41801.75</c:v>
                </c:pt>
                <c:pt idx="3539" formatCode="mm/dd/yyyy\ \ \ hh:mm">
                  <c:v>41802</c:v>
                </c:pt>
                <c:pt idx="3540" formatCode="mm/dd/yyyy\ \ \ hh:mm">
                  <c:v>41802.25</c:v>
                </c:pt>
                <c:pt idx="3541" formatCode="mm/dd/yyyy\ \ \ hh:mm">
                  <c:v>41802.5</c:v>
                </c:pt>
                <c:pt idx="3542" formatCode="mm/dd/yyyy\ \ \ hh:mm">
                  <c:v>41802.75</c:v>
                </c:pt>
                <c:pt idx="3543" formatCode="mm/dd/yyyy\ \ \ hh:mm">
                  <c:v>41803</c:v>
                </c:pt>
                <c:pt idx="3544" formatCode="mm/dd/yyyy\ \ \ hh:mm">
                  <c:v>41803.25</c:v>
                </c:pt>
                <c:pt idx="3545" formatCode="mm/dd/yyyy\ \ \ hh:mm">
                  <c:v>41803.5</c:v>
                </c:pt>
                <c:pt idx="3546" formatCode="mm/dd/yyyy\ \ \ hh:mm">
                  <c:v>41803.75</c:v>
                </c:pt>
                <c:pt idx="3547" formatCode="mm/dd/yyyy\ \ \ hh:mm">
                  <c:v>41804</c:v>
                </c:pt>
                <c:pt idx="3548" formatCode="mm/dd/yyyy\ \ \ hh:mm">
                  <c:v>41804.25</c:v>
                </c:pt>
                <c:pt idx="3549" formatCode="mm/dd/yyyy\ \ \ hh:mm">
                  <c:v>41804.5</c:v>
                </c:pt>
                <c:pt idx="3550" formatCode="mm/dd/yyyy\ \ \ hh:mm">
                  <c:v>41804.75</c:v>
                </c:pt>
                <c:pt idx="3551" formatCode="mm/dd/yyyy\ \ \ hh:mm">
                  <c:v>41805</c:v>
                </c:pt>
                <c:pt idx="3552" formatCode="mm/dd/yyyy\ \ \ hh:mm">
                  <c:v>41805.25</c:v>
                </c:pt>
                <c:pt idx="3553" formatCode="mm/dd/yyyy\ \ \ hh:mm">
                  <c:v>41805.5</c:v>
                </c:pt>
                <c:pt idx="3554" formatCode="mm/dd/yyyy\ \ \ hh:mm">
                  <c:v>41805.75</c:v>
                </c:pt>
                <c:pt idx="3555" formatCode="mm/dd/yyyy\ \ \ hh:mm">
                  <c:v>41806</c:v>
                </c:pt>
                <c:pt idx="3556" formatCode="mm/dd/yyyy\ \ \ hh:mm">
                  <c:v>41806.25</c:v>
                </c:pt>
                <c:pt idx="3557" formatCode="mm/dd/yyyy\ \ \ hh:mm">
                  <c:v>41806.5</c:v>
                </c:pt>
                <c:pt idx="3558" formatCode="mm/dd/yyyy\ \ \ hh:mm">
                  <c:v>41806.75</c:v>
                </c:pt>
                <c:pt idx="3559" formatCode="mm/dd/yyyy\ \ \ hh:mm">
                  <c:v>41807</c:v>
                </c:pt>
                <c:pt idx="3560" formatCode="mm/dd/yyyy\ \ \ hh:mm">
                  <c:v>41807.25</c:v>
                </c:pt>
                <c:pt idx="3561" formatCode="mm/dd/yyyy\ \ \ hh:mm">
                  <c:v>41807.5</c:v>
                </c:pt>
                <c:pt idx="3562" formatCode="mm/dd/yyyy\ \ \ hh:mm">
                  <c:v>41807.75</c:v>
                </c:pt>
                <c:pt idx="3563" formatCode="mm/dd/yyyy\ \ \ hh:mm">
                  <c:v>41808</c:v>
                </c:pt>
                <c:pt idx="3564" formatCode="mm/dd/yyyy\ \ \ hh:mm">
                  <c:v>41808.25</c:v>
                </c:pt>
                <c:pt idx="3565" formatCode="mm/dd/yyyy\ \ \ hh:mm">
                  <c:v>41808.5</c:v>
                </c:pt>
                <c:pt idx="3566" formatCode="mm/dd/yyyy\ \ \ hh:mm">
                  <c:v>41808.75</c:v>
                </c:pt>
                <c:pt idx="3567" formatCode="mm/dd/yyyy\ \ \ hh:mm">
                  <c:v>41809</c:v>
                </c:pt>
                <c:pt idx="3568" formatCode="mm/dd/yyyy\ \ \ hh:mm">
                  <c:v>41809.25</c:v>
                </c:pt>
                <c:pt idx="3569" formatCode="mm/dd/yyyy\ \ \ hh:mm">
                  <c:v>41809.5</c:v>
                </c:pt>
                <c:pt idx="3570" formatCode="mm/dd/yyyy\ \ \ hh:mm">
                  <c:v>41809.75</c:v>
                </c:pt>
                <c:pt idx="3571" formatCode="mm/dd/yyyy\ \ \ hh:mm">
                  <c:v>41810</c:v>
                </c:pt>
                <c:pt idx="3572" formatCode="mm/dd/yyyy\ \ \ hh:mm">
                  <c:v>41810.25</c:v>
                </c:pt>
                <c:pt idx="3573" formatCode="mm/dd/yyyy\ \ \ hh:mm">
                  <c:v>41810.5</c:v>
                </c:pt>
                <c:pt idx="3574" formatCode="mm/dd/yyyy\ \ \ hh:mm">
                  <c:v>41810.75</c:v>
                </c:pt>
                <c:pt idx="3575" formatCode="mm/dd/yyyy\ \ \ hh:mm">
                  <c:v>41811</c:v>
                </c:pt>
                <c:pt idx="3576" formatCode="mm/dd/yyyy\ \ \ hh:mm">
                  <c:v>41811.25</c:v>
                </c:pt>
                <c:pt idx="3577" formatCode="mm/dd/yyyy\ \ \ hh:mm">
                  <c:v>41811.5</c:v>
                </c:pt>
                <c:pt idx="3578" formatCode="mm/dd/yyyy\ \ \ hh:mm">
                  <c:v>41811.75</c:v>
                </c:pt>
                <c:pt idx="3579" formatCode="mm/dd/yyyy\ \ \ hh:mm">
                  <c:v>41812</c:v>
                </c:pt>
                <c:pt idx="3580" formatCode="mm/dd/yyyy\ \ \ hh:mm">
                  <c:v>41812.25</c:v>
                </c:pt>
                <c:pt idx="3581" formatCode="mm/dd/yyyy\ \ \ hh:mm">
                  <c:v>41812.5</c:v>
                </c:pt>
                <c:pt idx="3582" formatCode="mm/dd/yyyy\ \ \ hh:mm">
                  <c:v>41812.75</c:v>
                </c:pt>
                <c:pt idx="3583" formatCode="mm/dd/yyyy\ \ \ hh:mm">
                  <c:v>41813</c:v>
                </c:pt>
                <c:pt idx="3584" formatCode="mm/dd/yyyy\ \ \ hh:mm">
                  <c:v>41813.25</c:v>
                </c:pt>
                <c:pt idx="3585" formatCode="mm/dd/yyyy\ \ \ hh:mm">
                  <c:v>41813.5</c:v>
                </c:pt>
                <c:pt idx="3586" formatCode="mm/dd/yyyy\ \ \ hh:mm">
                  <c:v>41813.75</c:v>
                </c:pt>
                <c:pt idx="3587" formatCode="mm/dd/yyyy\ \ \ hh:mm">
                  <c:v>41814</c:v>
                </c:pt>
                <c:pt idx="3588" formatCode="mm/dd/yyyy\ \ \ hh:mm">
                  <c:v>41814.25</c:v>
                </c:pt>
                <c:pt idx="3589" formatCode="mm/dd/yyyy\ \ \ hh:mm">
                  <c:v>41814.5</c:v>
                </c:pt>
                <c:pt idx="3590" formatCode="mm/dd/yyyy\ \ \ hh:mm">
                  <c:v>41814.75</c:v>
                </c:pt>
                <c:pt idx="3591" formatCode="mm/dd/yyyy\ \ \ hh:mm">
                  <c:v>41815</c:v>
                </c:pt>
                <c:pt idx="3592" formatCode="mm/dd/yyyy\ \ \ hh:mm">
                  <c:v>41815.25</c:v>
                </c:pt>
                <c:pt idx="3593" formatCode="mm/dd/yyyy\ \ \ hh:mm">
                  <c:v>41815.5</c:v>
                </c:pt>
                <c:pt idx="3594" formatCode="mm/dd/yyyy\ \ \ hh:mm">
                  <c:v>41815.75</c:v>
                </c:pt>
                <c:pt idx="3595" formatCode="mm/dd/yyyy\ \ \ hh:mm">
                  <c:v>41816</c:v>
                </c:pt>
                <c:pt idx="3596" formatCode="mm/dd/yyyy\ \ \ hh:mm">
                  <c:v>41816.25</c:v>
                </c:pt>
                <c:pt idx="3597" formatCode="mm/dd/yyyy\ \ \ hh:mm">
                  <c:v>41816.5</c:v>
                </c:pt>
                <c:pt idx="3598" formatCode="mm/dd/yyyy\ \ \ hh:mm">
                  <c:v>41816.75</c:v>
                </c:pt>
                <c:pt idx="3599" formatCode="mm/dd/yyyy\ \ \ hh:mm">
                  <c:v>41817</c:v>
                </c:pt>
                <c:pt idx="3600" formatCode="mm/dd/yyyy\ \ \ hh:mm">
                  <c:v>41817.25</c:v>
                </c:pt>
                <c:pt idx="3601" formatCode="mm/dd/yyyy\ \ \ hh:mm">
                  <c:v>41817.5</c:v>
                </c:pt>
                <c:pt idx="3602" formatCode="mm/dd/yyyy\ \ \ hh:mm">
                  <c:v>41817.75</c:v>
                </c:pt>
                <c:pt idx="3603" formatCode="mm/dd/yyyy\ \ \ hh:mm">
                  <c:v>41818</c:v>
                </c:pt>
                <c:pt idx="3604" formatCode="mm/dd/yyyy\ \ \ hh:mm">
                  <c:v>41818.25</c:v>
                </c:pt>
                <c:pt idx="3605" formatCode="mm/dd/yyyy\ \ \ hh:mm">
                  <c:v>41818.5</c:v>
                </c:pt>
                <c:pt idx="3606" formatCode="mm/dd/yyyy\ \ \ hh:mm">
                  <c:v>41818.75</c:v>
                </c:pt>
                <c:pt idx="3607" formatCode="mm/dd/yyyy\ \ \ hh:mm">
                  <c:v>41819</c:v>
                </c:pt>
                <c:pt idx="3608" formatCode="mm/dd/yyyy\ \ \ hh:mm">
                  <c:v>41819.25</c:v>
                </c:pt>
                <c:pt idx="3609" formatCode="mm/dd/yyyy\ \ \ hh:mm">
                  <c:v>41819.5</c:v>
                </c:pt>
                <c:pt idx="3610" formatCode="mm/dd/yyyy\ \ \ hh:mm">
                  <c:v>41819.75</c:v>
                </c:pt>
                <c:pt idx="3611" formatCode="mm/dd/yyyy\ \ \ hh:mm">
                  <c:v>41820</c:v>
                </c:pt>
                <c:pt idx="3612" formatCode="mm/dd/yyyy\ \ \ hh:mm">
                  <c:v>41820.25</c:v>
                </c:pt>
                <c:pt idx="3613" formatCode="mm/dd/yyyy\ \ \ hh:mm">
                  <c:v>41820.5</c:v>
                </c:pt>
                <c:pt idx="3614" formatCode="mm/dd/yyyy\ \ \ hh:mm">
                  <c:v>41820.75</c:v>
                </c:pt>
                <c:pt idx="3615" formatCode="mm/dd/yyyy\ \ \ hh:mm">
                  <c:v>41821</c:v>
                </c:pt>
                <c:pt idx="3616" formatCode="mm/dd/yyyy\ \ \ hh:mm">
                  <c:v>41821.25</c:v>
                </c:pt>
                <c:pt idx="3617" formatCode="mm/dd/yyyy\ \ \ hh:mm">
                  <c:v>41821.5</c:v>
                </c:pt>
                <c:pt idx="3618" formatCode="mm/dd/yyyy\ \ \ hh:mm">
                  <c:v>41821.75</c:v>
                </c:pt>
                <c:pt idx="3619" formatCode="mm/dd/yyyy\ \ \ hh:mm">
                  <c:v>41822</c:v>
                </c:pt>
                <c:pt idx="3620" formatCode="mm/dd/yyyy\ \ \ hh:mm">
                  <c:v>41822.25</c:v>
                </c:pt>
                <c:pt idx="3621" formatCode="mm/dd/yyyy\ \ \ hh:mm">
                  <c:v>41822.5</c:v>
                </c:pt>
                <c:pt idx="3622" formatCode="mm/dd/yyyy\ \ \ hh:mm">
                  <c:v>41822.75</c:v>
                </c:pt>
                <c:pt idx="3623" formatCode="mm/dd/yyyy\ \ \ hh:mm">
                  <c:v>41823</c:v>
                </c:pt>
                <c:pt idx="3624" formatCode="mm/dd/yyyy\ \ \ hh:mm">
                  <c:v>41823.25</c:v>
                </c:pt>
                <c:pt idx="3625" formatCode="mm/dd/yyyy\ \ \ hh:mm">
                  <c:v>41823.5</c:v>
                </c:pt>
                <c:pt idx="3626" formatCode="mm/dd/yyyy\ \ \ hh:mm">
                  <c:v>41823.75</c:v>
                </c:pt>
                <c:pt idx="3627" formatCode="mm/dd/yyyy\ \ \ hh:mm">
                  <c:v>41824</c:v>
                </c:pt>
                <c:pt idx="3628" formatCode="mm/dd/yyyy\ \ \ hh:mm">
                  <c:v>41824.25</c:v>
                </c:pt>
                <c:pt idx="3629" formatCode="mm/dd/yyyy\ \ \ hh:mm">
                  <c:v>41824.5</c:v>
                </c:pt>
                <c:pt idx="3630" formatCode="mm/dd/yyyy\ \ \ hh:mm">
                  <c:v>41824.75</c:v>
                </c:pt>
                <c:pt idx="3631" formatCode="mm/dd/yyyy\ \ \ hh:mm">
                  <c:v>41825</c:v>
                </c:pt>
                <c:pt idx="3632" formatCode="mm/dd/yyyy\ \ \ hh:mm">
                  <c:v>41825.25</c:v>
                </c:pt>
                <c:pt idx="3633" formatCode="mm/dd/yyyy\ \ \ hh:mm">
                  <c:v>41825.5</c:v>
                </c:pt>
                <c:pt idx="3634" formatCode="mm/dd/yyyy\ \ \ hh:mm">
                  <c:v>41825.75</c:v>
                </c:pt>
                <c:pt idx="3635" formatCode="mm/dd/yyyy\ \ \ hh:mm">
                  <c:v>41826</c:v>
                </c:pt>
                <c:pt idx="3636" formatCode="mm/dd/yyyy\ \ \ hh:mm">
                  <c:v>41826.25</c:v>
                </c:pt>
                <c:pt idx="3637" formatCode="mm/dd/yyyy\ \ \ hh:mm">
                  <c:v>41826.5</c:v>
                </c:pt>
                <c:pt idx="3638" formatCode="mm/dd/yyyy\ \ \ hh:mm">
                  <c:v>41826.75</c:v>
                </c:pt>
                <c:pt idx="3639" formatCode="mm/dd/yyyy\ \ \ hh:mm">
                  <c:v>41827</c:v>
                </c:pt>
                <c:pt idx="3640" formatCode="mm/dd/yyyy\ \ \ hh:mm">
                  <c:v>41827.25</c:v>
                </c:pt>
                <c:pt idx="3641" formatCode="mm/dd/yyyy\ \ \ hh:mm">
                  <c:v>41827.5</c:v>
                </c:pt>
                <c:pt idx="3642" formatCode="mm/dd/yyyy\ \ \ hh:mm">
                  <c:v>41827.75</c:v>
                </c:pt>
                <c:pt idx="3643" formatCode="mm/dd/yyyy\ \ \ hh:mm">
                  <c:v>41828</c:v>
                </c:pt>
                <c:pt idx="3644" formatCode="mm/dd/yyyy\ \ \ hh:mm">
                  <c:v>41828.25</c:v>
                </c:pt>
                <c:pt idx="3645" formatCode="mm/dd/yyyy\ \ \ hh:mm">
                  <c:v>41828.5</c:v>
                </c:pt>
                <c:pt idx="3646" formatCode="mm/dd/yyyy\ \ \ hh:mm">
                  <c:v>41828.75</c:v>
                </c:pt>
                <c:pt idx="3647" formatCode="mm/dd/yyyy\ \ \ hh:mm">
                  <c:v>41829</c:v>
                </c:pt>
                <c:pt idx="3648" formatCode="mm/dd/yyyy\ \ \ hh:mm">
                  <c:v>41829.25</c:v>
                </c:pt>
                <c:pt idx="3649" formatCode="mm/dd/yyyy\ \ \ hh:mm">
                  <c:v>41829.5</c:v>
                </c:pt>
                <c:pt idx="3650" formatCode="mm/dd/yyyy\ \ \ hh:mm">
                  <c:v>41829.75</c:v>
                </c:pt>
                <c:pt idx="3651" formatCode="mm/dd/yyyy\ \ \ hh:mm">
                  <c:v>41830</c:v>
                </c:pt>
                <c:pt idx="3652" formatCode="mm/dd/yyyy\ \ \ hh:mm">
                  <c:v>41830.25</c:v>
                </c:pt>
                <c:pt idx="3653" formatCode="mm/dd/yyyy\ \ \ hh:mm">
                  <c:v>41830.5</c:v>
                </c:pt>
                <c:pt idx="3654" formatCode="mm/dd/yyyy\ \ \ hh:mm">
                  <c:v>41830.75</c:v>
                </c:pt>
                <c:pt idx="3655" formatCode="mm/dd/yyyy\ \ \ hh:mm">
                  <c:v>41831</c:v>
                </c:pt>
                <c:pt idx="3656" formatCode="mm/dd/yyyy\ \ \ hh:mm">
                  <c:v>41831.25</c:v>
                </c:pt>
                <c:pt idx="3657" formatCode="mm/dd/yyyy\ \ \ hh:mm">
                  <c:v>41831.5</c:v>
                </c:pt>
                <c:pt idx="3658" formatCode="mm/dd/yyyy\ \ \ hh:mm">
                  <c:v>41831.75</c:v>
                </c:pt>
                <c:pt idx="3659" formatCode="mm/dd/yyyy\ \ \ hh:mm">
                  <c:v>41832</c:v>
                </c:pt>
                <c:pt idx="3660" formatCode="mm/dd/yyyy\ \ \ hh:mm">
                  <c:v>41832.25</c:v>
                </c:pt>
                <c:pt idx="3661" formatCode="mm/dd/yyyy\ \ \ hh:mm">
                  <c:v>41832.5</c:v>
                </c:pt>
                <c:pt idx="3662" formatCode="mm/dd/yyyy\ \ \ hh:mm">
                  <c:v>41832.75</c:v>
                </c:pt>
                <c:pt idx="3663" formatCode="mm/dd/yyyy\ \ \ hh:mm">
                  <c:v>41833</c:v>
                </c:pt>
                <c:pt idx="3664" formatCode="mm/dd/yyyy\ \ \ hh:mm">
                  <c:v>41833.25</c:v>
                </c:pt>
                <c:pt idx="3665" formatCode="mm/dd/yyyy\ \ \ hh:mm">
                  <c:v>41833.5</c:v>
                </c:pt>
                <c:pt idx="3666" formatCode="mm/dd/yyyy\ \ \ hh:mm">
                  <c:v>41833.75</c:v>
                </c:pt>
                <c:pt idx="3667" formatCode="mm/dd/yyyy\ \ \ hh:mm">
                  <c:v>41834</c:v>
                </c:pt>
                <c:pt idx="3668" formatCode="mm/dd/yyyy\ \ \ hh:mm">
                  <c:v>41834.25</c:v>
                </c:pt>
                <c:pt idx="3669" formatCode="mm/dd/yyyy\ \ \ hh:mm">
                  <c:v>41834.5</c:v>
                </c:pt>
                <c:pt idx="3670" formatCode="mm/dd/yyyy\ \ \ hh:mm">
                  <c:v>41834.75</c:v>
                </c:pt>
                <c:pt idx="3671" formatCode="mm/dd/yyyy\ \ \ hh:mm">
                  <c:v>41835</c:v>
                </c:pt>
                <c:pt idx="3672" formatCode="mm/dd/yyyy\ \ \ hh:mm">
                  <c:v>41835.25</c:v>
                </c:pt>
                <c:pt idx="3673" formatCode="mm/dd/yyyy\ \ \ hh:mm">
                  <c:v>41835.5</c:v>
                </c:pt>
                <c:pt idx="3674" formatCode="mm/dd/yyyy\ \ \ hh:mm">
                  <c:v>41835.75</c:v>
                </c:pt>
                <c:pt idx="3675" formatCode="mm/dd/yyyy\ \ \ hh:mm">
                  <c:v>41836</c:v>
                </c:pt>
                <c:pt idx="3676" formatCode="mm/dd/yyyy\ \ \ hh:mm">
                  <c:v>41836.25</c:v>
                </c:pt>
                <c:pt idx="3677" formatCode="mm/dd/yyyy\ \ \ hh:mm">
                  <c:v>41836.5</c:v>
                </c:pt>
                <c:pt idx="3678" formatCode="mm/dd/yyyy\ \ \ hh:mm">
                  <c:v>41836.75</c:v>
                </c:pt>
                <c:pt idx="3679" formatCode="mm/dd/yyyy\ \ \ hh:mm">
                  <c:v>41837</c:v>
                </c:pt>
                <c:pt idx="3680" formatCode="mm/dd/yyyy\ \ \ hh:mm">
                  <c:v>41837.25</c:v>
                </c:pt>
                <c:pt idx="3681" formatCode="mm/dd/yyyy\ \ \ hh:mm">
                  <c:v>41837.5</c:v>
                </c:pt>
                <c:pt idx="3682" formatCode="mm/dd/yyyy\ \ \ hh:mm">
                  <c:v>41837.75</c:v>
                </c:pt>
                <c:pt idx="3683" formatCode="mm/dd/yyyy\ \ \ hh:mm">
                  <c:v>41838</c:v>
                </c:pt>
                <c:pt idx="3684" formatCode="mm/dd/yyyy\ \ \ hh:mm">
                  <c:v>41838.25</c:v>
                </c:pt>
                <c:pt idx="3685" formatCode="mm/dd/yyyy\ \ \ hh:mm">
                  <c:v>41838.5</c:v>
                </c:pt>
                <c:pt idx="3686" formatCode="mm/dd/yyyy\ \ \ hh:mm">
                  <c:v>41838.75</c:v>
                </c:pt>
                <c:pt idx="3687" formatCode="mm/dd/yyyy\ \ \ hh:mm">
                  <c:v>41839</c:v>
                </c:pt>
                <c:pt idx="3688" formatCode="mm/dd/yyyy\ \ \ hh:mm">
                  <c:v>41839.25</c:v>
                </c:pt>
                <c:pt idx="3689" formatCode="mm/dd/yyyy\ \ \ hh:mm">
                  <c:v>41839.5</c:v>
                </c:pt>
                <c:pt idx="3690" formatCode="mm/dd/yyyy\ \ \ hh:mm">
                  <c:v>41839.75</c:v>
                </c:pt>
                <c:pt idx="3691" formatCode="mm/dd/yyyy\ \ \ hh:mm">
                  <c:v>41840</c:v>
                </c:pt>
                <c:pt idx="3692" formatCode="mm/dd/yyyy\ \ \ hh:mm">
                  <c:v>41840.25</c:v>
                </c:pt>
                <c:pt idx="3693" formatCode="mm/dd/yyyy\ \ \ hh:mm">
                  <c:v>41840.5</c:v>
                </c:pt>
                <c:pt idx="3694" formatCode="mm/dd/yyyy\ \ \ hh:mm">
                  <c:v>41840.75</c:v>
                </c:pt>
                <c:pt idx="3695" formatCode="mm/dd/yyyy\ \ \ hh:mm">
                  <c:v>41841</c:v>
                </c:pt>
                <c:pt idx="3696" formatCode="mm/dd/yyyy\ \ \ hh:mm">
                  <c:v>41841.25</c:v>
                </c:pt>
                <c:pt idx="3697" formatCode="mm/dd/yyyy\ \ \ hh:mm">
                  <c:v>41841.5</c:v>
                </c:pt>
                <c:pt idx="3698" formatCode="mm/dd/yyyy\ \ \ hh:mm">
                  <c:v>41841.75</c:v>
                </c:pt>
                <c:pt idx="3699" formatCode="mm/dd/yyyy\ \ \ hh:mm">
                  <c:v>41842</c:v>
                </c:pt>
                <c:pt idx="3700" formatCode="mm/dd/yyyy\ \ \ hh:mm">
                  <c:v>41842.25</c:v>
                </c:pt>
                <c:pt idx="3701" formatCode="mm/dd/yyyy\ \ \ hh:mm">
                  <c:v>41842.5</c:v>
                </c:pt>
                <c:pt idx="3702" formatCode="mm/dd/yyyy\ \ \ hh:mm">
                  <c:v>41842.75</c:v>
                </c:pt>
                <c:pt idx="3703" formatCode="mm/dd/yyyy\ \ \ hh:mm">
                  <c:v>41843</c:v>
                </c:pt>
                <c:pt idx="3704" formatCode="mm/dd/yyyy\ \ \ hh:mm">
                  <c:v>41843.25</c:v>
                </c:pt>
                <c:pt idx="3705" formatCode="mm/dd/yyyy\ \ \ hh:mm">
                  <c:v>41843.5</c:v>
                </c:pt>
                <c:pt idx="3706" formatCode="mm/dd/yyyy\ \ \ hh:mm">
                  <c:v>41843.75</c:v>
                </c:pt>
                <c:pt idx="3707" formatCode="mm/dd/yyyy\ \ \ hh:mm">
                  <c:v>41844</c:v>
                </c:pt>
                <c:pt idx="3708" formatCode="mm/dd/yyyy\ \ \ hh:mm">
                  <c:v>41844.25</c:v>
                </c:pt>
                <c:pt idx="3709" formatCode="mm/dd/yyyy\ \ \ hh:mm">
                  <c:v>41844.5</c:v>
                </c:pt>
                <c:pt idx="3710" formatCode="mm/dd/yyyy\ \ \ hh:mm">
                  <c:v>41844.75</c:v>
                </c:pt>
                <c:pt idx="3711" formatCode="mm/dd/yyyy\ \ \ hh:mm">
                  <c:v>41845</c:v>
                </c:pt>
                <c:pt idx="3712" formatCode="mm/dd/yyyy\ \ \ hh:mm">
                  <c:v>41845.25</c:v>
                </c:pt>
                <c:pt idx="3713" formatCode="mm/dd/yyyy\ \ \ hh:mm">
                  <c:v>41845.5</c:v>
                </c:pt>
                <c:pt idx="3714" formatCode="mm/dd/yyyy\ \ \ hh:mm">
                  <c:v>41845.75</c:v>
                </c:pt>
                <c:pt idx="3715" formatCode="mm/dd/yyyy\ \ \ hh:mm">
                  <c:v>41846</c:v>
                </c:pt>
                <c:pt idx="3716" formatCode="mm/dd/yyyy\ \ \ hh:mm">
                  <c:v>41846.25</c:v>
                </c:pt>
                <c:pt idx="3717" formatCode="mm/dd/yyyy\ \ \ hh:mm">
                  <c:v>41846.5</c:v>
                </c:pt>
                <c:pt idx="3718" formatCode="mm/dd/yyyy\ \ \ hh:mm">
                  <c:v>41846.75</c:v>
                </c:pt>
                <c:pt idx="3719" formatCode="mm/dd/yyyy\ \ \ hh:mm">
                  <c:v>41847</c:v>
                </c:pt>
                <c:pt idx="3720" formatCode="mm/dd/yyyy\ \ \ hh:mm">
                  <c:v>41847.25</c:v>
                </c:pt>
                <c:pt idx="3721" formatCode="mm/dd/yyyy\ \ \ hh:mm">
                  <c:v>41847.5</c:v>
                </c:pt>
                <c:pt idx="3722" formatCode="mm/dd/yyyy\ \ \ hh:mm">
                  <c:v>41847.75</c:v>
                </c:pt>
                <c:pt idx="3723" formatCode="mm/dd/yyyy\ \ \ hh:mm">
                  <c:v>41848</c:v>
                </c:pt>
                <c:pt idx="3724" formatCode="mm/dd/yyyy\ \ \ hh:mm">
                  <c:v>41848.25</c:v>
                </c:pt>
                <c:pt idx="3725" formatCode="mm/dd/yyyy\ \ \ hh:mm">
                  <c:v>41848.5</c:v>
                </c:pt>
                <c:pt idx="3726" formatCode="mm/dd/yyyy\ \ \ hh:mm">
                  <c:v>41848.75</c:v>
                </c:pt>
                <c:pt idx="3727" formatCode="mm/dd/yyyy\ \ \ hh:mm">
                  <c:v>41849</c:v>
                </c:pt>
                <c:pt idx="3728" formatCode="mm/dd/yyyy\ \ \ hh:mm">
                  <c:v>41849.25</c:v>
                </c:pt>
                <c:pt idx="3729" formatCode="mm/dd/yyyy\ \ \ hh:mm">
                  <c:v>41849.5</c:v>
                </c:pt>
                <c:pt idx="3730" formatCode="mm/dd/yyyy\ \ \ hh:mm">
                  <c:v>41849.75</c:v>
                </c:pt>
                <c:pt idx="3731" formatCode="mm/dd/yyyy\ \ \ hh:mm">
                  <c:v>41850</c:v>
                </c:pt>
                <c:pt idx="3732" formatCode="mm/dd/yyyy\ \ \ hh:mm">
                  <c:v>41850.25</c:v>
                </c:pt>
                <c:pt idx="3733" formatCode="mm/dd/yyyy\ \ \ hh:mm">
                  <c:v>41850.5</c:v>
                </c:pt>
                <c:pt idx="3734" formatCode="mm/dd/yyyy\ \ \ hh:mm">
                  <c:v>41850.75</c:v>
                </c:pt>
                <c:pt idx="3735" formatCode="mm/dd/yyyy\ \ \ hh:mm">
                  <c:v>41851</c:v>
                </c:pt>
                <c:pt idx="3736" formatCode="mm/dd/yyyy\ \ \ hh:mm">
                  <c:v>41851.25</c:v>
                </c:pt>
                <c:pt idx="3737" formatCode="mm/dd/yyyy\ \ \ hh:mm">
                  <c:v>41851.5</c:v>
                </c:pt>
                <c:pt idx="3738" formatCode="mm/dd/yyyy\ \ \ hh:mm">
                  <c:v>41851.75</c:v>
                </c:pt>
                <c:pt idx="3739" formatCode="mm/dd/yyyy\ \ \ hh:mm">
                  <c:v>41852</c:v>
                </c:pt>
                <c:pt idx="3740" formatCode="mm/dd/yyyy\ \ \ hh:mm">
                  <c:v>41852.25</c:v>
                </c:pt>
                <c:pt idx="3741" formatCode="mm/dd/yyyy\ \ \ hh:mm">
                  <c:v>41852.5</c:v>
                </c:pt>
                <c:pt idx="3742" formatCode="mm/dd/yyyy\ \ \ hh:mm">
                  <c:v>41852.75</c:v>
                </c:pt>
                <c:pt idx="3743" formatCode="mm/dd/yyyy\ \ \ hh:mm">
                  <c:v>41853</c:v>
                </c:pt>
                <c:pt idx="3744" formatCode="mm/dd/yyyy\ \ \ hh:mm">
                  <c:v>41853.25</c:v>
                </c:pt>
                <c:pt idx="3745" formatCode="mm/dd/yyyy\ \ \ hh:mm">
                  <c:v>41853.5</c:v>
                </c:pt>
                <c:pt idx="3746" formatCode="mm/dd/yyyy\ \ \ hh:mm">
                  <c:v>41853.75</c:v>
                </c:pt>
                <c:pt idx="3747" formatCode="mm/dd/yyyy\ \ \ hh:mm">
                  <c:v>41854</c:v>
                </c:pt>
                <c:pt idx="3748" formatCode="mm/dd/yyyy\ \ \ hh:mm">
                  <c:v>41854.25</c:v>
                </c:pt>
                <c:pt idx="3749" formatCode="mm/dd/yyyy\ \ \ hh:mm">
                  <c:v>41854.5</c:v>
                </c:pt>
                <c:pt idx="3750" formatCode="mm/dd/yyyy\ \ \ hh:mm">
                  <c:v>41854.75</c:v>
                </c:pt>
                <c:pt idx="3751" formatCode="mm/dd/yyyy\ \ \ hh:mm">
                  <c:v>41855</c:v>
                </c:pt>
                <c:pt idx="3752" formatCode="mm/dd/yyyy\ \ \ hh:mm">
                  <c:v>41855.25</c:v>
                </c:pt>
                <c:pt idx="3753" formatCode="mm/dd/yyyy\ \ \ hh:mm">
                  <c:v>41855.5</c:v>
                </c:pt>
                <c:pt idx="3754" formatCode="mm/dd/yyyy\ \ \ hh:mm">
                  <c:v>41855.75</c:v>
                </c:pt>
                <c:pt idx="3755" formatCode="mm/dd/yyyy\ \ \ hh:mm">
                  <c:v>41856</c:v>
                </c:pt>
                <c:pt idx="3756" formatCode="mm/dd/yyyy\ \ \ hh:mm">
                  <c:v>41856.25</c:v>
                </c:pt>
                <c:pt idx="3757" formatCode="mm/dd/yyyy\ \ \ hh:mm">
                  <c:v>41856.5</c:v>
                </c:pt>
                <c:pt idx="3758" formatCode="mm/dd/yyyy\ \ \ hh:mm">
                  <c:v>41856.75</c:v>
                </c:pt>
                <c:pt idx="3759" formatCode="mm/dd/yyyy\ \ \ hh:mm">
                  <c:v>41857</c:v>
                </c:pt>
                <c:pt idx="3760" formatCode="mm/dd/yyyy\ \ \ hh:mm">
                  <c:v>41857.25</c:v>
                </c:pt>
                <c:pt idx="3761" formatCode="mm/dd/yyyy\ \ \ hh:mm">
                  <c:v>41857.5</c:v>
                </c:pt>
                <c:pt idx="3762" formatCode="mm/dd/yyyy\ \ \ hh:mm">
                  <c:v>41857.75</c:v>
                </c:pt>
                <c:pt idx="3763" formatCode="mm/dd/yyyy\ \ \ hh:mm">
                  <c:v>41858</c:v>
                </c:pt>
                <c:pt idx="3764" formatCode="mm/dd/yyyy\ \ \ hh:mm">
                  <c:v>41858.25</c:v>
                </c:pt>
                <c:pt idx="3765" formatCode="mm/dd/yyyy\ \ \ hh:mm">
                  <c:v>41858.5</c:v>
                </c:pt>
                <c:pt idx="3766" formatCode="mm/dd/yyyy\ \ \ hh:mm">
                  <c:v>41858.75</c:v>
                </c:pt>
                <c:pt idx="3767" formatCode="mm/dd/yyyy\ \ \ hh:mm">
                  <c:v>41859</c:v>
                </c:pt>
                <c:pt idx="3768" formatCode="mm/dd/yyyy\ \ \ hh:mm">
                  <c:v>41859.25</c:v>
                </c:pt>
                <c:pt idx="3769" formatCode="mm/dd/yyyy\ \ \ hh:mm">
                  <c:v>41859.5</c:v>
                </c:pt>
                <c:pt idx="3770" formatCode="mm/dd/yyyy\ \ \ hh:mm">
                  <c:v>41859.75</c:v>
                </c:pt>
                <c:pt idx="3771" formatCode="mm/dd/yyyy\ \ \ hh:mm">
                  <c:v>41860</c:v>
                </c:pt>
                <c:pt idx="3772" formatCode="mm/dd/yyyy\ \ \ hh:mm">
                  <c:v>41860.25</c:v>
                </c:pt>
                <c:pt idx="3773" formatCode="mm/dd/yyyy\ \ \ hh:mm">
                  <c:v>41860.5</c:v>
                </c:pt>
                <c:pt idx="3774" formatCode="mm/dd/yyyy\ \ \ hh:mm">
                  <c:v>41860.75</c:v>
                </c:pt>
                <c:pt idx="3775" formatCode="mm/dd/yyyy\ \ \ hh:mm">
                  <c:v>41861</c:v>
                </c:pt>
                <c:pt idx="3776" formatCode="mm/dd/yyyy\ \ \ hh:mm">
                  <c:v>41861.25</c:v>
                </c:pt>
                <c:pt idx="3777" formatCode="mm/dd/yyyy\ \ \ hh:mm">
                  <c:v>41861.5</c:v>
                </c:pt>
                <c:pt idx="3778" formatCode="mm/dd/yyyy\ \ \ hh:mm">
                  <c:v>41861.75</c:v>
                </c:pt>
                <c:pt idx="3779" formatCode="mm/dd/yyyy\ \ \ hh:mm">
                  <c:v>41862</c:v>
                </c:pt>
                <c:pt idx="3780" formatCode="mm/dd/yyyy\ \ \ hh:mm">
                  <c:v>41862.25</c:v>
                </c:pt>
                <c:pt idx="3781" formatCode="mm/dd/yyyy\ \ \ hh:mm">
                  <c:v>41862.5</c:v>
                </c:pt>
                <c:pt idx="3782" formatCode="mm/dd/yyyy\ \ \ hh:mm">
                  <c:v>41862.75</c:v>
                </c:pt>
                <c:pt idx="3783" formatCode="mm/dd/yyyy\ \ \ hh:mm">
                  <c:v>41863</c:v>
                </c:pt>
                <c:pt idx="3784" formatCode="mm/dd/yyyy\ \ \ hh:mm">
                  <c:v>41863.25</c:v>
                </c:pt>
                <c:pt idx="3785" formatCode="mm/dd/yyyy\ \ \ hh:mm">
                  <c:v>41863.5</c:v>
                </c:pt>
                <c:pt idx="3786" formatCode="mm/dd/yyyy\ \ \ hh:mm">
                  <c:v>41863.75</c:v>
                </c:pt>
                <c:pt idx="3787" formatCode="mm/dd/yyyy\ \ \ hh:mm">
                  <c:v>41864</c:v>
                </c:pt>
                <c:pt idx="3788" formatCode="mm/dd/yyyy\ \ \ hh:mm">
                  <c:v>41864.25</c:v>
                </c:pt>
                <c:pt idx="3789" formatCode="mm/dd/yyyy\ \ \ hh:mm">
                  <c:v>41864.5</c:v>
                </c:pt>
                <c:pt idx="3790" formatCode="mm/dd/yyyy\ \ \ hh:mm">
                  <c:v>41864.75</c:v>
                </c:pt>
                <c:pt idx="3791" formatCode="mm/dd/yyyy\ \ \ hh:mm">
                  <c:v>41865</c:v>
                </c:pt>
                <c:pt idx="3792" formatCode="mm/dd/yyyy\ \ \ hh:mm">
                  <c:v>41865.25</c:v>
                </c:pt>
                <c:pt idx="3793" formatCode="mm/dd/yyyy\ \ \ hh:mm">
                  <c:v>41865.5</c:v>
                </c:pt>
                <c:pt idx="3794" formatCode="mm/dd/yyyy\ \ \ hh:mm">
                  <c:v>41865.75</c:v>
                </c:pt>
                <c:pt idx="3795" formatCode="mm/dd/yyyy\ \ \ hh:mm">
                  <c:v>41866</c:v>
                </c:pt>
                <c:pt idx="3796" formatCode="mm/dd/yyyy\ \ \ hh:mm">
                  <c:v>41866.25</c:v>
                </c:pt>
                <c:pt idx="3797" formatCode="mm/dd/yyyy\ \ \ hh:mm">
                  <c:v>41866.5</c:v>
                </c:pt>
                <c:pt idx="3798" formatCode="mm/dd/yyyy\ \ \ hh:mm">
                  <c:v>41866.75</c:v>
                </c:pt>
                <c:pt idx="3799" formatCode="mm/dd/yyyy\ \ \ hh:mm">
                  <c:v>41867</c:v>
                </c:pt>
                <c:pt idx="3800" formatCode="mm/dd/yyyy\ \ \ hh:mm">
                  <c:v>41867.25</c:v>
                </c:pt>
                <c:pt idx="3801" formatCode="mm/dd/yyyy\ \ \ hh:mm">
                  <c:v>41867.5</c:v>
                </c:pt>
                <c:pt idx="3802" formatCode="mm/dd/yyyy\ \ \ hh:mm">
                  <c:v>41867.75</c:v>
                </c:pt>
                <c:pt idx="3803" formatCode="mm/dd/yyyy\ \ \ hh:mm">
                  <c:v>41868</c:v>
                </c:pt>
                <c:pt idx="3804" formatCode="mm/dd/yyyy\ \ \ hh:mm">
                  <c:v>41868.25</c:v>
                </c:pt>
                <c:pt idx="3805" formatCode="mm/dd/yyyy\ \ \ hh:mm">
                  <c:v>41868.5</c:v>
                </c:pt>
                <c:pt idx="3806" formatCode="mm/dd/yyyy\ \ \ hh:mm">
                  <c:v>41868.75</c:v>
                </c:pt>
                <c:pt idx="3807" formatCode="mm/dd/yyyy\ \ \ hh:mm">
                  <c:v>41869</c:v>
                </c:pt>
                <c:pt idx="3808" formatCode="mm/dd/yyyy\ \ \ hh:mm">
                  <c:v>41869.25</c:v>
                </c:pt>
                <c:pt idx="3809" formatCode="mm/dd/yyyy\ \ \ hh:mm">
                  <c:v>41869.5</c:v>
                </c:pt>
                <c:pt idx="3810" formatCode="mm/dd/yyyy\ \ \ hh:mm">
                  <c:v>41869.75</c:v>
                </c:pt>
                <c:pt idx="3811" formatCode="mm/dd/yyyy\ \ \ hh:mm">
                  <c:v>41870</c:v>
                </c:pt>
                <c:pt idx="3812" formatCode="mm/dd/yyyy\ \ \ hh:mm">
                  <c:v>41870.25</c:v>
                </c:pt>
                <c:pt idx="3813" formatCode="mm/dd/yyyy\ \ \ hh:mm">
                  <c:v>41870.5</c:v>
                </c:pt>
                <c:pt idx="3814" formatCode="mm/dd/yyyy\ \ \ hh:mm">
                  <c:v>41870.75</c:v>
                </c:pt>
                <c:pt idx="3815" formatCode="mm/dd/yyyy\ \ \ hh:mm">
                  <c:v>41871</c:v>
                </c:pt>
                <c:pt idx="3816" formatCode="mm/dd/yyyy\ \ \ hh:mm">
                  <c:v>41871.25</c:v>
                </c:pt>
                <c:pt idx="3817" formatCode="mm/dd/yyyy\ \ \ hh:mm">
                  <c:v>41871.5</c:v>
                </c:pt>
                <c:pt idx="3818" formatCode="mm/dd/yyyy\ \ \ hh:mm">
                  <c:v>41871.75</c:v>
                </c:pt>
                <c:pt idx="3819" formatCode="mm/dd/yyyy\ \ \ hh:mm">
                  <c:v>41872</c:v>
                </c:pt>
                <c:pt idx="3820" formatCode="mm/dd/yyyy\ \ \ hh:mm">
                  <c:v>41872.25</c:v>
                </c:pt>
                <c:pt idx="3821" formatCode="mm/dd/yyyy\ \ \ hh:mm">
                  <c:v>41872.5</c:v>
                </c:pt>
                <c:pt idx="3822" formatCode="mm/dd/yyyy\ \ \ hh:mm">
                  <c:v>41872.75</c:v>
                </c:pt>
                <c:pt idx="3823" formatCode="mm/dd/yyyy\ \ \ hh:mm">
                  <c:v>41873</c:v>
                </c:pt>
                <c:pt idx="3824" formatCode="mm/dd/yyyy\ \ \ hh:mm">
                  <c:v>41873.25</c:v>
                </c:pt>
                <c:pt idx="3825" formatCode="mm/dd/yyyy\ \ \ hh:mm">
                  <c:v>41873.5</c:v>
                </c:pt>
                <c:pt idx="3826" formatCode="mm/dd/yyyy\ \ \ hh:mm">
                  <c:v>41873.75</c:v>
                </c:pt>
                <c:pt idx="3827" formatCode="mm/dd/yyyy\ \ \ hh:mm">
                  <c:v>41874</c:v>
                </c:pt>
                <c:pt idx="3828" formatCode="mm/dd/yyyy\ \ \ hh:mm">
                  <c:v>41874.25</c:v>
                </c:pt>
                <c:pt idx="3829" formatCode="mm/dd/yyyy\ \ \ hh:mm">
                  <c:v>41874.5</c:v>
                </c:pt>
                <c:pt idx="3830" formatCode="mm/dd/yyyy\ \ \ hh:mm">
                  <c:v>41874.75</c:v>
                </c:pt>
                <c:pt idx="3831" formatCode="mm/dd/yyyy\ \ \ hh:mm">
                  <c:v>41875</c:v>
                </c:pt>
                <c:pt idx="3832" formatCode="mm/dd/yyyy\ \ \ hh:mm">
                  <c:v>41875.25</c:v>
                </c:pt>
                <c:pt idx="3833" formatCode="mm/dd/yyyy\ \ \ hh:mm">
                  <c:v>41875.5</c:v>
                </c:pt>
                <c:pt idx="3834" formatCode="mm/dd/yyyy\ \ \ hh:mm">
                  <c:v>41875.75</c:v>
                </c:pt>
                <c:pt idx="3835" formatCode="mm/dd/yyyy\ \ \ hh:mm">
                  <c:v>41876</c:v>
                </c:pt>
                <c:pt idx="3836" formatCode="mm/dd/yyyy\ \ \ hh:mm">
                  <c:v>41876.25</c:v>
                </c:pt>
                <c:pt idx="3837" formatCode="mm/dd/yyyy\ \ \ hh:mm">
                  <c:v>41876.5</c:v>
                </c:pt>
                <c:pt idx="3838" formatCode="mm/dd/yyyy\ \ \ hh:mm">
                  <c:v>41876.75</c:v>
                </c:pt>
                <c:pt idx="3839" formatCode="mm/dd/yyyy\ \ \ hh:mm">
                  <c:v>41877</c:v>
                </c:pt>
                <c:pt idx="3840" formatCode="mm/dd/yyyy\ \ \ hh:mm">
                  <c:v>41877.25</c:v>
                </c:pt>
                <c:pt idx="3841" formatCode="mm/dd/yyyy\ \ \ hh:mm">
                  <c:v>41877.5</c:v>
                </c:pt>
                <c:pt idx="3842" formatCode="mm/dd/yyyy\ \ \ hh:mm">
                  <c:v>41877.75</c:v>
                </c:pt>
                <c:pt idx="3843" formatCode="mm/dd/yyyy\ \ \ hh:mm">
                  <c:v>41878</c:v>
                </c:pt>
                <c:pt idx="3844" formatCode="mm/dd/yyyy\ \ \ hh:mm">
                  <c:v>41878.25</c:v>
                </c:pt>
                <c:pt idx="3845" formatCode="mm/dd/yyyy\ \ \ hh:mm">
                  <c:v>41878.5</c:v>
                </c:pt>
                <c:pt idx="3846" formatCode="mm/dd/yyyy\ \ \ hh:mm">
                  <c:v>41878.75</c:v>
                </c:pt>
                <c:pt idx="3847" formatCode="mm/dd/yyyy\ \ \ hh:mm">
                  <c:v>41879</c:v>
                </c:pt>
                <c:pt idx="3848" formatCode="mm/dd/yyyy\ \ \ hh:mm">
                  <c:v>41879.25</c:v>
                </c:pt>
                <c:pt idx="3849" formatCode="mm/dd/yyyy\ \ \ hh:mm">
                  <c:v>41879.5</c:v>
                </c:pt>
                <c:pt idx="3850" formatCode="mm/dd/yyyy\ \ \ hh:mm">
                  <c:v>41879.75</c:v>
                </c:pt>
                <c:pt idx="3851" formatCode="mm/dd/yyyy\ \ \ hh:mm">
                  <c:v>41880</c:v>
                </c:pt>
                <c:pt idx="3852" formatCode="mm/dd/yyyy\ \ \ hh:mm">
                  <c:v>41880.25</c:v>
                </c:pt>
                <c:pt idx="3853" formatCode="mm/dd/yyyy\ \ \ hh:mm">
                  <c:v>41880.5</c:v>
                </c:pt>
                <c:pt idx="3854" formatCode="mm/dd/yyyy\ \ \ hh:mm">
                  <c:v>41880.75</c:v>
                </c:pt>
                <c:pt idx="3855" formatCode="mm/dd/yyyy\ \ \ hh:mm">
                  <c:v>41881</c:v>
                </c:pt>
                <c:pt idx="3856" formatCode="mm/dd/yyyy\ \ \ hh:mm">
                  <c:v>41881.25</c:v>
                </c:pt>
                <c:pt idx="3857" formatCode="mm/dd/yyyy\ \ \ hh:mm">
                  <c:v>41881.5</c:v>
                </c:pt>
                <c:pt idx="3858" formatCode="mm/dd/yyyy\ \ \ hh:mm">
                  <c:v>41881.75</c:v>
                </c:pt>
                <c:pt idx="3859" formatCode="mm/dd/yyyy\ \ \ hh:mm">
                  <c:v>41882</c:v>
                </c:pt>
                <c:pt idx="3860" formatCode="mm/dd/yyyy\ \ \ hh:mm">
                  <c:v>41882.25</c:v>
                </c:pt>
                <c:pt idx="3861" formatCode="mm/dd/yyyy\ \ \ hh:mm">
                  <c:v>41882.5</c:v>
                </c:pt>
                <c:pt idx="3862" formatCode="mm/dd/yyyy\ \ \ hh:mm">
                  <c:v>41882.75</c:v>
                </c:pt>
                <c:pt idx="3863" formatCode="mm/dd/yyyy\ \ \ hh:mm">
                  <c:v>41883</c:v>
                </c:pt>
                <c:pt idx="3864" formatCode="mm/dd/yyyy\ \ \ hh:mm">
                  <c:v>41883.25</c:v>
                </c:pt>
                <c:pt idx="3865" formatCode="mm/dd/yyyy\ \ \ hh:mm">
                  <c:v>41883.5</c:v>
                </c:pt>
                <c:pt idx="3866" formatCode="mm/dd/yyyy\ \ \ hh:mm">
                  <c:v>41883.75</c:v>
                </c:pt>
                <c:pt idx="3867" formatCode="mm/dd/yyyy\ \ \ hh:mm">
                  <c:v>41884</c:v>
                </c:pt>
                <c:pt idx="3868" formatCode="mm/dd/yyyy\ \ \ hh:mm">
                  <c:v>41884.25</c:v>
                </c:pt>
                <c:pt idx="3869" formatCode="mm/dd/yyyy\ \ \ hh:mm">
                  <c:v>41884.5</c:v>
                </c:pt>
                <c:pt idx="3870" formatCode="mm/dd/yyyy\ \ \ hh:mm">
                  <c:v>41884.75</c:v>
                </c:pt>
                <c:pt idx="3871" formatCode="mm/dd/yyyy\ \ \ hh:mm">
                  <c:v>41885</c:v>
                </c:pt>
                <c:pt idx="3872" formatCode="mm/dd/yyyy\ \ \ hh:mm">
                  <c:v>41885.25</c:v>
                </c:pt>
                <c:pt idx="3873" formatCode="mm/dd/yyyy\ \ \ hh:mm">
                  <c:v>41885.5</c:v>
                </c:pt>
                <c:pt idx="3874" formatCode="mm/dd/yyyy\ \ \ hh:mm">
                  <c:v>41885.75</c:v>
                </c:pt>
                <c:pt idx="3875" formatCode="mm/dd/yyyy\ \ \ hh:mm">
                  <c:v>41886</c:v>
                </c:pt>
                <c:pt idx="3876" formatCode="mm/dd/yyyy\ \ \ hh:mm">
                  <c:v>41886.25</c:v>
                </c:pt>
                <c:pt idx="3877" formatCode="mm/dd/yyyy\ \ \ hh:mm">
                  <c:v>41886.5</c:v>
                </c:pt>
                <c:pt idx="3878" formatCode="mm/dd/yyyy\ \ \ hh:mm">
                  <c:v>41886.75</c:v>
                </c:pt>
                <c:pt idx="3879" formatCode="mm/dd/yyyy\ \ \ hh:mm">
                  <c:v>41887</c:v>
                </c:pt>
                <c:pt idx="3880" formatCode="mm/dd/yyyy\ \ \ hh:mm">
                  <c:v>41887.25</c:v>
                </c:pt>
                <c:pt idx="3881" formatCode="mm/dd/yyyy\ \ \ hh:mm">
                  <c:v>41887.5</c:v>
                </c:pt>
                <c:pt idx="3882" formatCode="mm/dd/yyyy\ \ \ hh:mm">
                  <c:v>41887.75</c:v>
                </c:pt>
                <c:pt idx="3883" formatCode="mm/dd/yyyy\ \ \ hh:mm">
                  <c:v>41888</c:v>
                </c:pt>
                <c:pt idx="3884" formatCode="mm/dd/yyyy\ \ \ hh:mm">
                  <c:v>41888.25</c:v>
                </c:pt>
                <c:pt idx="3885" formatCode="mm/dd/yyyy\ \ \ hh:mm">
                  <c:v>41888.5</c:v>
                </c:pt>
                <c:pt idx="3886" formatCode="mm/dd/yyyy\ \ \ hh:mm">
                  <c:v>41888.75</c:v>
                </c:pt>
                <c:pt idx="3887" formatCode="mm/dd/yyyy\ \ \ hh:mm">
                  <c:v>41889</c:v>
                </c:pt>
                <c:pt idx="3888" formatCode="mm/dd/yyyy\ \ \ hh:mm">
                  <c:v>41889.25</c:v>
                </c:pt>
                <c:pt idx="3889" formatCode="mm/dd/yyyy\ \ \ hh:mm">
                  <c:v>41889.5</c:v>
                </c:pt>
                <c:pt idx="3890" formatCode="mm/dd/yyyy\ \ \ hh:mm">
                  <c:v>41889.75</c:v>
                </c:pt>
                <c:pt idx="3891" formatCode="mm/dd/yyyy\ \ \ hh:mm">
                  <c:v>41890</c:v>
                </c:pt>
                <c:pt idx="3892" formatCode="mm/dd/yyyy\ \ \ hh:mm">
                  <c:v>41890.25</c:v>
                </c:pt>
                <c:pt idx="3893" formatCode="mm/dd/yyyy\ \ \ hh:mm">
                  <c:v>41890.5</c:v>
                </c:pt>
                <c:pt idx="3894" formatCode="mm/dd/yyyy\ \ \ hh:mm">
                  <c:v>41890.75</c:v>
                </c:pt>
                <c:pt idx="3895" formatCode="mm/dd/yyyy\ \ \ hh:mm">
                  <c:v>41891</c:v>
                </c:pt>
                <c:pt idx="3896" formatCode="mm/dd/yyyy\ \ \ hh:mm">
                  <c:v>41891.25</c:v>
                </c:pt>
                <c:pt idx="3897" formatCode="mm/dd/yyyy\ \ \ hh:mm">
                  <c:v>41891.5</c:v>
                </c:pt>
                <c:pt idx="3898" formatCode="mm/dd/yyyy\ \ \ hh:mm">
                  <c:v>41891.75</c:v>
                </c:pt>
                <c:pt idx="3899" formatCode="mm/dd/yyyy\ \ \ hh:mm">
                  <c:v>41892</c:v>
                </c:pt>
                <c:pt idx="3900" formatCode="mm/dd/yyyy\ \ \ hh:mm">
                  <c:v>41892.25</c:v>
                </c:pt>
                <c:pt idx="3901" formatCode="mm/dd/yyyy\ \ \ hh:mm">
                  <c:v>41892.5</c:v>
                </c:pt>
                <c:pt idx="3902" formatCode="mm/dd/yyyy\ \ \ hh:mm">
                  <c:v>41892.75</c:v>
                </c:pt>
                <c:pt idx="3903" formatCode="mm/dd/yyyy\ \ \ hh:mm">
                  <c:v>41893</c:v>
                </c:pt>
                <c:pt idx="3904" formatCode="mm/dd/yyyy\ \ \ hh:mm">
                  <c:v>41893.25</c:v>
                </c:pt>
                <c:pt idx="3905" formatCode="mm/dd/yyyy\ \ \ hh:mm">
                  <c:v>41893.5</c:v>
                </c:pt>
                <c:pt idx="3906" formatCode="mm/dd/yyyy\ \ \ hh:mm">
                  <c:v>41893.75</c:v>
                </c:pt>
                <c:pt idx="3907" formatCode="mm/dd/yyyy\ \ \ hh:mm">
                  <c:v>41894</c:v>
                </c:pt>
                <c:pt idx="3908" formatCode="mm/dd/yyyy\ \ \ hh:mm">
                  <c:v>41894.25</c:v>
                </c:pt>
                <c:pt idx="3909" formatCode="mm/dd/yyyy\ \ \ hh:mm">
                  <c:v>41894.5</c:v>
                </c:pt>
                <c:pt idx="3910" formatCode="mm/dd/yyyy\ \ \ hh:mm">
                  <c:v>41894.75</c:v>
                </c:pt>
                <c:pt idx="3911" formatCode="mm/dd/yyyy\ \ \ hh:mm">
                  <c:v>41895</c:v>
                </c:pt>
                <c:pt idx="3912" formatCode="mm/dd/yyyy\ \ \ hh:mm">
                  <c:v>41895.25</c:v>
                </c:pt>
                <c:pt idx="3913" formatCode="mm/dd/yyyy\ \ \ hh:mm">
                  <c:v>41895.5</c:v>
                </c:pt>
                <c:pt idx="3914" formatCode="mm/dd/yyyy\ \ \ hh:mm">
                  <c:v>41895.75</c:v>
                </c:pt>
                <c:pt idx="3915" formatCode="mm/dd/yyyy\ \ \ hh:mm">
                  <c:v>41896</c:v>
                </c:pt>
                <c:pt idx="3916" formatCode="mm/dd/yyyy\ \ \ hh:mm">
                  <c:v>41896.25</c:v>
                </c:pt>
                <c:pt idx="3917" formatCode="mm/dd/yyyy\ \ \ hh:mm">
                  <c:v>41896.5</c:v>
                </c:pt>
                <c:pt idx="3918" formatCode="mm/dd/yyyy\ \ \ hh:mm">
                  <c:v>41896.75</c:v>
                </c:pt>
                <c:pt idx="3919" formatCode="mm/dd/yyyy\ \ \ hh:mm">
                  <c:v>41897</c:v>
                </c:pt>
                <c:pt idx="3920" formatCode="mm/dd/yyyy\ \ \ hh:mm">
                  <c:v>41897.25</c:v>
                </c:pt>
                <c:pt idx="3921" formatCode="mm/dd/yyyy\ \ \ hh:mm">
                  <c:v>41897.5</c:v>
                </c:pt>
                <c:pt idx="3922" formatCode="mm/dd/yyyy\ \ \ hh:mm">
                  <c:v>41897.75</c:v>
                </c:pt>
                <c:pt idx="3923" formatCode="mm/dd/yyyy\ \ \ hh:mm">
                  <c:v>41898</c:v>
                </c:pt>
                <c:pt idx="3924" formatCode="mm/dd/yyyy\ \ \ hh:mm">
                  <c:v>41898.25</c:v>
                </c:pt>
                <c:pt idx="3925" formatCode="mm/dd/yyyy\ \ \ hh:mm">
                  <c:v>41898.5</c:v>
                </c:pt>
                <c:pt idx="3926" formatCode="mm/dd/yyyy\ \ \ hh:mm">
                  <c:v>41898.75</c:v>
                </c:pt>
                <c:pt idx="3927" formatCode="mm/dd/yyyy\ \ \ hh:mm">
                  <c:v>41899</c:v>
                </c:pt>
                <c:pt idx="3928" formatCode="mm/dd/yyyy\ \ \ hh:mm">
                  <c:v>41899.25</c:v>
                </c:pt>
                <c:pt idx="3929" formatCode="mm/dd/yyyy\ \ \ hh:mm">
                  <c:v>41899.5</c:v>
                </c:pt>
                <c:pt idx="3930" formatCode="mm/dd/yyyy\ \ \ hh:mm">
                  <c:v>41899.75</c:v>
                </c:pt>
                <c:pt idx="3931" formatCode="mm/dd/yyyy\ \ \ hh:mm">
                  <c:v>41900</c:v>
                </c:pt>
                <c:pt idx="3932" formatCode="mm/dd/yyyy\ \ \ hh:mm">
                  <c:v>41900.25</c:v>
                </c:pt>
                <c:pt idx="3933" formatCode="mm/dd/yyyy\ \ \ hh:mm">
                  <c:v>41900.5</c:v>
                </c:pt>
                <c:pt idx="3934" formatCode="mm/dd/yyyy\ \ \ hh:mm">
                  <c:v>41900.75</c:v>
                </c:pt>
                <c:pt idx="3935" formatCode="mm/dd/yyyy\ \ \ hh:mm">
                  <c:v>41901</c:v>
                </c:pt>
                <c:pt idx="3936" formatCode="mm/dd/yyyy\ \ \ hh:mm">
                  <c:v>41901.25</c:v>
                </c:pt>
                <c:pt idx="3937" formatCode="mm/dd/yyyy\ \ \ hh:mm">
                  <c:v>41901.5</c:v>
                </c:pt>
                <c:pt idx="3938" formatCode="mm/dd/yyyy\ \ \ hh:mm">
                  <c:v>41901.75</c:v>
                </c:pt>
                <c:pt idx="3939" formatCode="mm/dd/yyyy\ \ \ hh:mm">
                  <c:v>41902</c:v>
                </c:pt>
                <c:pt idx="3940" formatCode="mm/dd/yyyy\ \ \ hh:mm">
                  <c:v>41902.25</c:v>
                </c:pt>
                <c:pt idx="3941" formatCode="mm/dd/yyyy\ \ \ hh:mm">
                  <c:v>41902.5</c:v>
                </c:pt>
                <c:pt idx="3942" formatCode="mm/dd/yyyy\ \ \ hh:mm">
                  <c:v>41902.75</c:v>
                </c:pt>
                <c:pt idx="3943" formatCode="mm/dd/yyyy\ \ \ hh:mm">
                  <c:v>41903</c:v>
                </c:pt>
                <c:pt idx="3944" formatCode="mm/dd/yyyy\ \ \ hh:mm">
                  <c:v>41903.25</c:v>
                </c:pt>
                <c:pt idx="3945" formatCode="mm/dd/yyyy\ \ \ hh:mm">
                  <c:v>41903.5</c:v>
                </c:pt>
                <c:pt idx="3946" formatCode="mm/dd/yyyy\ \ \ hh:mm">
                  <c:v>41903.75</c:v>
                </c:pt>
                <c:pt idx="3947" formatCode="mm/dd/yyyy\ \ \ hh:mm">
                  <c:v>41904</c:v>
                </c:pt>
                <c:pt idx="3948" formatCode="mm/dd/yyyy\ \ \ hh:mm">
                  <c:v>41904.25</c:v>
                </c:pt>
                <c:pt idx="3949" formatCode="mm/dd/yyyy\ \ \ hh:mm">
                  <c:v>41904.5</c:v>
                </c:pt>
                <c:pt idx="3950" formatCode="mm/dd/yyyy\ \ \ hh:mm">
                  <c:v>41904.75</c:v>
                </c:pt>
                <c:pt idx="3951" formatCode="mm/dd/yyyy\ \ \ hh:mm">
                  <c:v>41905</c:v>
                </c:pt>
                <c:pt idx="3952" formatCode="mm/dd/yyyy\ \ \ hh:mm">
                  <c:v>41905.25</c:v>
                </c:pt>
                <c:pt idx="3953" formatCode="mm/dd/yyyy\ \ \ hh:mm">
                  <c:v>41905.5</c:v>
                </c:pt>
                <c:pt idx="3954" formatCode="mm/dd/yyyy\ \ \ hh:mm">
                  <c:v>41905.75</c:v>
                </c:pt>
                <c:pt idx="3955" formatCode="mm/dd/yyyy\ \ \ hh:mm">
                  <c:v>41906</c:v>
                </c:pt>
                <c:pt idx="3956" formatCode="mm/dd/yyyy\ \ \ hh:mm">
                  <c:v>41906.25</c:v>
                </c:pt>
                <c:pt idx="3957" formatCode="mm/dd/yyyy\ \ \ hh:mm">
                  <c:v>41906.5</c:v>
                </c:pt>
                <c:pt idx="3958" formatCode="mm/dd/yyyy\ \ \ hh:mm">
                  <c:v>41906.75</c:v>
                </c:pt>
                <c:pt idx="3959" formatCode="mm/dd/yyyy\ \ \ hh:mm">
                  <c:v>41907</c:v>
                </c:pt>
                <c:pt idx="3960" formatCode="mm/dd/yyyy\ \ \ hh:mm">
                  <c:v>41907.25</c:v>
                </c:pt>
                <c:pt idx="3961" formatCode="mm/dd/yyyy\ \ \ hh:mm">
                  <c:v>41907.5</c:v>
                </c:pt>
                <c:pt idx="3962" formatCode="mm/dd/yyyy\ \ \ hh:mm">
                  <c:v>41907.75</c:v>
                </c:pt>
                <c:pt idx="3963" formatCode="mm/dd/yyyy\ \ \ hh:mm">
                  <c:v>41908</c:v>
                </c:pt>
                <c:pt idx="3964" formatCode="mm/dd/yyyy\ \ \ hh:mm">
                  <c:v>41908.25</c:v>
                </c:pt>
                <c:pt idx="3965" formatCode="mm/dd/yyyy\ \ \ hh:mm">
                  <c:v>41908.5</c:v>
                </c:pt>
                <c:pt idx="3966" formatCode="mm/dd/yyyy\ \ \ hh:mm">
                  <c:v>41908.75</c:v>
                </c:pt>
                <c:pt idx="3967" formatCode="mm/dd/yyyy\ \ \ hh:mm">
                  <c:v>41909</c:v>
                </c:pt>
                <c:pt idx="3968" formatCode="mm/dd/yyyy\ \ \ hh:mm">
                  <c:v>41909.25</c:v>
                </c:pt>
                <c:pt idx="3969" formatCode="mm/dd/yyyy\ \ \ hh:mm">
                  <c:v>41909.5</c:v>
                </c:pt>
                <c:pt idx="3970" formatCode="mm/dd/yyyy\ \ \ hh:mm">
                  <c:v>41909.75</c:v>
                </c:pt>
                <c:pt idx="3971" formatCode="mm/dd/yyyy\ \ \ hh:mm">
                  <c:v>41910</c:v>
                </c:pt>
                <c:pt idx="3972" formatCode="mm/dd/yyyy\ \ \ hh:mm">
                  <c:v>41910.25</c:v>
                </c:pt>
                <c:pt idx="3973" formatCode="mm/dd/yyyy\ \ \ hh:mm">
                  <c:v>41910.5</c:v>
                </c:pt>
                <c:pt idx="3974" formatCode="mm/dd/yyyy\ \ \ hh:mm">
                  <c:v>41910.75</c:v>
                </c:pt>
                <c:pt idx="3975" formatCode="mm/dd/yyyy\ \ \ hh:mm">
                  <c:v>41911</c:v>
                </c:pt>
                <c:pt idx="3976" formatCode="mm/dd/yyyy\ \ \ hh:mm">
                  <c:v>41911.25</c:v>
                </c:pt>
                <c:pt idx="3977" formatCode="mm/dd/yyyy\ \ \ hh:mm">
                  <c:v>41911.5</c:v>
                </c:pt>
                <c:pt idx="3978" formatCode="mm/dd/yyyy\ \ \ hh:mm">
                  <c:v>41911.75</c:v>
                </c:pt>
                <c:pt idx="3979" formatCode="mm/dd/yyyy\ \ \ hh:mm">
                  <c:v>41912</c:v>
                </c:pt>
                <c:pt idx="3980" formatCode="mm/dd/yyyy\ \ \ hh:mm">
                  <c:v>41912.25</c:v>
                </c:pt>
                <c:pt idx="3981" formatCode="mm/dd/yyyy\ \ \ hh:mm">
                  <c:v>41912.5</c:v>
                </c:pt>
                <c:pt idx="3982" formatCode="mm/dd/yyyy\ \ \ hh:mm">
                  <c:v>41912.75</c:v>
                </c:pt>
                <c:pt idx="3983" formatCode="mm/dd/yyyy\ \ \ hh:mm">
                  <c:v>41913</c:v>
                </c:pt>
                <c:pt idx="3984" formatCode="mm/dd/yyyy\ \ \ hh:mm">
                  <c:v>41913.25</c:v>
                </c:pt>
                <c:pt idx="3985" formatCode="mm/dd/yyyy\ \ \ hh:mm">
                  <c:v>41913.5</c:v>
                </c:pt>
                <c:pt idx="3986" formatCode="mm/dd/yyyy\ \ \ hh:mm">
                  <c:v>41913.75</c:v>
                </c:pt>
                <c:pt idx="3987" formatCode="mm/dd/yyyy\ \ \ hh:mm">
                  <c:v>41914</c:v>
                </c:pt>
                <c:pt idx="3988" formatCode="mm/dd/yyyy\ \ \ hh:mm">
                  <c:v>41914.25</c:v>
                </c:pt>
                <c:pt idx="3989" formatCode="mm/dd/yyyy\ \ \ hh:mm">
                  <c:v>41914.5</c:v>
                </c:pt>
                <c:pt idx="3990" formatCode="mm/dd/yyyy\ \ \ hh:mm">
                  <c:v>41914.75</c:v>
                </c:pt>
                <c:pt idx="3991" formatCode="mm/dd/yyyy\ \ \ hh:mm">
                  <c:v>41915</c:v>
                </c:pt>
                <c:pt idx="3992" formatCode="mm/dd/yyyy\ \ \ hh:mm">
                  <c:v>41915.25</c:v>
                </c:pt>
                <c:pt idx="3993" formatCode="mm/dd/yyyy\ \ \ hh:mm">
                  <c:v>41915.5</c:v>
                </c:pt>
                <c:pt idx="3994" formatCode="mm/dd/yyyy\ \ \ hh:mm">
                  <c:v>41915.75</c:v>
                </c:pt>
                <c:pt idx="3995" formatCode="mm/dd/yyyy\ \ \ hh:mm">
                  <c:v>41916</c:v>
                </c:pt>
                <c:pt idx="3996" formatCode="mm/dd/yyyy\ \ \ hh:mm">
                  <c:v>41916.25</c:v>
                </c:pt>
                <c:pt idx="3997" formatCode="mm/dd/yyyy\ \ \ hh:mm">
                  <c:v>41916.5</c:v>
                </c:pt>
                <c:pt idx="3998" formatCode="mm/dd/yyyy\ \ \ hh:mm">
                  <c:v>41916.75</c:v>
                </c:pt>
                <c:pt idx="3999" formatCode="mm/dd/yyyy\ \ \ hh:mm">
                  <c:v>41917</c:v>
                </c:pt>
                <c:pt idx="4000" formatCode="mm/dd/yyyy\ \ \ hh:mm">
                  <c:v>41917.25</c:v>
                </c:pt>
                <c:pt idx="4001" formatCode="mm/dd/yyyy\ \ \ hh:mm">
                  <c:v>41917.5</c:v>
                </c:pt>
                <c:pt idx="4002" formatCode="mm/dd/yyyy\ \ \ hh:mm">
                  <c:v>41917.75</c:v>
                </c:pt>
                <c:pt idx="4003" formatCode="mm/dd/yyyy\ \ \ hh:mm">
                  <c:v>41918</c:v>
                </c:pt>
                <c:pt idx="4004" formatCode="mm/dd/yyyy\ \ \ hh:mm">
                  <c:v>41918.25</c:v>
                </c:pt>
                <c:pt idx="4005" formatCode="mm/dd/yyyy\ \ \ hh:mm">
                  <c:v>41918.5</c:v>
                </c:pt>
                <c:pt idx="4006" formatCode="mm/dd/yyyy\ \ \ hh:mm">
                  <c:v>41918.75</c:v>
                </c:pt>
                <c:pt idx="4007" formatCode="mm/dd/yyyy\ \ \ hh:mm">
                  <c:v>41919</c:v>
                </c:pt>
                <c:pt idx="4008" formatCode="mm/dd/yyyy\ \ \ hh:mm">
                  <c:v>41919.25</c:v>
                </c:pt>
                <c:pt idx="4009" formatCode="mm/dd/yyyy\ \ \ hh:mm">
                  <c:v>41919.5</c:v>
                </c:pt>
                <c:pt idx="4010" formatCode="mm/dd/yyyy\ \ \ hh:mm">
                  <c:v>41919.75</c:v>
                </c:pt>
                <c:pt idx="4011" formatCode="mm/dd/yyyy\ \ \ hh:mm">
                  <c:v>41920</c:v>
                </c:pt>
                <c:pt idx="4012" formatCode="mm/dd/yyyy\ \ \ hh:mm">
                  <c:v>41920.25</c:v>
                </c:pt>
                <c:pt idx="4013" formatCode="mm/dd/yyyy\ \ \ hh:mm">
                  <c:v>41920.5</c:v>
                </c:pt>
                <c:pt idx="4014" formatCode="mm/dd/yyyy\ \ \ hh:mm">
                  <c:v>41920.75</c:v>
                </c:pt>
                <c:pt idx="4015" formatCode="mm/dd/yyyy\ \ \ hh:mm">
                  <c:v>41921</c:v>
                </c:pt>
                <c:pt idx="4016" formatCode="mm/dd/yyyy\ \ \ hh:mm">
                  <c:v>41921.25</c:v>
                </c:pt>
                <c:pt idx="4017" formatCode="mm/dd/yyyy\ \ \ hh:mm">
                  <c:v>41921.5</c:v>
                </c:pt>
                <c:pt idx="4018" formatCode="mm/dd/yyyy\ \ \ hh:mm">
                  <c:v>41921.75</c:v>
                </c:pt>
                <c:pt idx="4019" formatCode="mm/dd/yyyy\ \ \ hh:mm">
                  <c:v>41922</c:v>
                </c:pt>
                <c:pt idx="4020" formatCode="mm/dd/yyyy\ \ \ hh:mm">
                  <c:v>41922.25</c:v>
                </c:pt>
                <c:pt idx="4021" formatCode="mm/dd/yyyy\ \ \ hh:mm">
                  <c:v>41922.5</c:v>
                </c:pt>
                <c:pt idx="4022" formatCode="mm/dd/yyyy\ \ \ hh:mm">
                  <c:v>41922.75</c:v>
                </c:pt>
                <c:pt idx="4023" formatCode="mm/dd/yyyy\ \ \ hh:mm">
                  <c:v>41923</c:v>
                </c:pt>
                <c:pt idx="4024" formatCode="mm/dd/yyyy\ \ \ hh:mm">
                  <c:v>41923.25</c:v>
                </c:pt>
                <c:pt idx="4025" formatCode="mm/dd/yyyy\ \ \ hh:mm">
                  <c:v>41923.5</c:v>
                </c:pt>
                <c:pt idx="4026" formatCode="mm/dd/yyyy\ \ \ hh:mm">
                  <c:v>41923.75</c:v>
                </c:pt>
                <c:pt idx="4027" formatCode="mm/dd/yyyy\ \ \ hh:mm">
                  <c:v>41924</c:v>
                </c:pt>
                <c:pt idx="4028" formatCode="mm/dd/yyyy\ \ \ hh:mm">
                  <c:v>41924.25</c:v>
                </c:pt>
                <c:pt idx="4029" formatCode="mm/dd/yyyy\ \ \ hh:mm">
                  <c:v>41924.5</c:v>
                </c:pt>
                <c:pt idx="4030" formatCode="mm/dd/yyyy\ \ \ hh:mm">
                  <c:v>41924.75</c:v>
                </c:pt>
                <c:pt idx="4031" formatCode="mm/dd/yyyy\ \ \ hh:mm">
                  <c:v>41925</c:v>
                </c:pt>
                <c:pt idx="4032" formatCode="mm/dd/yyyy\ \ \ hh:mm">
                  <c:v>41925.25</c:v>
                </c:pt>
                <c:pt idx="4033" formatCode="mm/dd/yyyy\ \ \ hh:mm">
                  <c:v>41925.5</c:v>
                </c:pt>
                <c:pt idx="4034" formatCode="mm/dd/yyyy\ \ \ hh:mm">
                  <c:v>41925.75</c:v>
                </c:pt>
                <c:pt idx="4035" formatCode="mm/dd/yyyy\ \ \ hh:mm">
                  <c:v>41926</c:v>
                </c:pt>
                <c:pt idx="4036" formatCode="mm/dd/yyyy\ \ \ hh:mm">
                  <c:v>41926.25</c:v>
                </c:pt>
                <c:pt idx="4037" formatCode="mm/dd/yyyy\ \ \ hh:mm">
                  <c:v>41926.5</c:v>
                </c:pt>
                <c:pt idx="4038" formatCode="mm/dd/yyyy\ \ \ hh:mm">
                  <c:v>41926.75</c:v>
                </c:pt>
                <c:pt idx="4039" formatCode="mm/dd/yyyy\ \ \ hh:mm">
                  <c:v>41927</c:v>
                </c:pt>
                <c:pt idx="4040" formatCode="mm/dd/yyyy\ \ \ hh:mm">
                  <c:v>41927.25</c:v>
                </c:pt>
                <c:pt idx="4041" formatCode="mm/dd/yyyy\ \ \ hh:mm">
                  <c:v>41927.5</c:v>
                </c:pt>
                <c:pt idx="4042" formatCode="mm/dd/yyyy\ \ \ hh:mm">
                  <c:v>41927.75</c:v>
                </c:pt>
                <c:pt idx="4043" formatCode="mm/dd/yyyy\ \ \ hh:mm">
                  <c:v>41928</c:v>
                </c:pt>
                <c:pt idx="4044" formatCode="mm/dd/yyyy\ \ \ hh:mm">
                  <c:v>41928.25</c:v>
                </c:pt>
                <c:pt idx="4045" formatCode="mm/dd/yyyy\ \ \ hh:mm">
                  <c:v>41928.5</c:v>
                </c:pt>
                <c:pt idx="4046" formatCode="mm/dd/yyyy\ \ \ hh:mm">
                  <c:v>41928.75</c:v>
                </c:pt>
                <c:pt idx="4047" formatCode="mm/dd/yyyy\ \ \ hh:mm">
                  <c:v>41929</c:v>
                </c:pt>
                <c:pt idx="4048" formatCode="mm/dd/yyyy\ \ \ hh:mm">
                  <c:v>41929.25</c:v>
                </c:pt>
                <c:pt idx="4049" formatCode="mm/dd/yyyy\ \ \ hh:mm">
                  <c:v>41929.5</c:v>
                </c:pt>
                <c:pt idx="4050" formatCode="mm/dd/yyyy\ \ \ hh:mm">
                  <c:v>41929.75</c:v>
                </c:pt>
                <c:pt idx="4051" formatCode="mm/dd/yyyy\ \ \ hh:mm">
                  <c:v>41930</c:v>
                </c:pt>
                <c:pt idx="4052" formatCode="mm/dd/yyyy\ \ \ hh:mm">
                  <c:v>41930.25</c:v>
                </c:pt>
                <c:pt idx="4053" formatCode="mm/dd/yyyy\ \ \ hh:mm">
                  <c:v>41930.5</c:v>
                </c:pt>
                <c:pt idx="4054" formatCode="mm/dd/yyyy\ \ \ hh:mm">
                  <c:v>41930.75</c:v>
                </c:pt>
                <c:pt idx="4055" formatCode="mm/dd/yyyy\ \ \ hh:mm">
                  <c:v>41931</c:v>
                </c:pt>
                <c:pt idx="4056" formatCode="mm/dd/yyyy\ \ \ hh:mm">
                  <c:v>41931.25</c:v>
                </c:pt>
                <c:pt idx="4057" formatCode="mm/dd/yyyy\ \ \ hh:mm">
                  <c:v>41931.5</c:v>
                </c:pt>
                <c:pt idx="4058" formatCode="mm/dd/yyyy\ \ \ hh:mm">
                  <c:v>41931.75</c:v>
                </c:pt>
                <c:pt idx="4059" formatCode="mm/dd/yyyy\ \ \ hh:mm">
                  <c:v>41932</c:v>
                </c:pt>
                <c:pt idx="4060" formatCode="mm/dd/yyyy\ \ \ hh:mm">
                  <c:v>41932.25</c:v>
                </c:pt>
                <c:pt idx="4061" formatCode="mm/dd/yyyy\ \ \ hh:mm">
                  <c:v>41932.5</c:v>
                </c:pt>
                <c:pt idx="4062" formatCode="mm/dd/yyyy\ \ \ hh:mm">
                  <c:v>41932.75</c:v>
                </c:pt>
                <c:pt idx="4063" formatCode="mm/dd/yyyy\ \ \ hh:mm">
                  <c:v>41933</c:v>
                </c:pt>
                <c:pt idx="4064" formatCode="mm/dd/yyyy\ \ \ hh:mm">
                  <c:v>41933.25</c:v>
                </c:pt>
                <c:pt idx="4065" formatCode="mm/dd/yyyy\ \ \ hh:mm">
                  <c:v>41933.5</c:v>
                </c:pt>
                <c:pt idx="4066" formatCode="mm/dd/yyyy\ \ \ hh:mm">
                  <c:v>41933.75</c:v>
                </c:pt>
                <c:pt idx="4067" formatCode="mm/dd/yyyy\ \ \ hh:mm">
                  <c:v>41934</c:v>
                </c:pt>
                <c:pt idx="4068" formatCode="mm/dd/yyyy\ \ \ hh:mm">
                  <c:v>41934.25</c:v>
                </c:pt>
                <c:pt idx="4069" formatCode="mm/dd/yyyy\ \ \ hh:mm">
                  <c:v>41934.5</c:v>
                </c:pt>
                <c:pt idx="4070" formatCode="mm/dd/yyyy\ \ \ hh:mm">
                  <c:v>41934.75</c:v>
                </c:pt>
                <c:pt idx="4071" formatCode="mm/dd/yyyy\ \ \ hh:mm">
                  <c:v>41935</c:v>
                </c:pt>
                <c:pt idx="4072" formatCode="mm/dd/yyyy\ \ \ hh:mm">
                  <c:v>41935.25</c:v>
                </c:pt>
                <c:pt idx="4073" formatCode="mm/dd/yyyy\ \ \ hh:mm">
                  <c:v>41935.5</c:v>
                </c:pt>
                <c:pt idx="4074" formatCode="mm/dd/yyyy\ \ \ hh:mm">
                  <c:v>41935.75</c:v>
                </c:pt>
                <c:pt idx="4075" formatCode="mm/dd/yyyy\ \ \ hh:mm">
                  <c:v>41936</c:v>
                </c:pt>
                <c:pt idx="4076" formatCode="mm/dd/yyyy\ \ \ hh:mm">
                  <c:v>41936.25</c:v>
                </c:pt>
                <c:pt idx="4077" formatCode="mm/dd/yyyy\ \ \ hh:mm">
                  <c:v>41936.5</c:v>
                </c:pt>
                <c:pt idx="4078" formatCode="mm/dd/yyyy\ \ \ hh:mm">
                  <c:v>41936.75</c:v>
                </c:pt>
                <c:pt idx="4079" formatCode="mm/dd/yyyy\ \ \ hh:mm">
                  <c:v>41937</c:v>
                </c:pt>
                <c:pt idx="4080" formatCode="mm/dd/yyyy\ \ \ hh:mm">
                  <c:v>41937.25</c:v>
                </c:pt>
                <c:pt idx="4081" formatCode="mm/dd/yyyy\ \ \ hh:mm">
                  <c:v>41937.5</c:v>
                </c:pt>
                <c:pt idx="4082" formatCode="mm/dd/yyyy\ \ \ hh:mm">
                  <c:v>41937.75</c:v>
                </c:pt>
                <c:pt idx="4083" formatCode="mm/dd/yyyy\ \ \ hh:mm">
                  <c:v>41938</c:v>
                </c:pt>
                <c:pt idx="4084" formatCode="mm/dd/yyyy\ \ \ hh:mm">
                  <c:v>41938.25</c:v>
                </c:pt>
                <c:pt idx="4085" formatCode="mm/dd/yyyy\ \ \ hh:mm">
                  <c:v>41938.5</c:v>
                </c:pt>
                <c:pt idx="4086" formatCode="mm/dd/yyyy\ \ \ hh:mm">
                  <c:v>41938.75</c:v>
                </c:pt>
                <c:pt idx="4087" formatCode="mm/dd/yyyy\ \ \ hh:mm">
                  <c:v>41939</c:v>
                </c:pt>
                <c:pt idx="4088" formatCode="mm/dd/yyyy\ \ \ hh:mm">
                  <c:v>41939.25</c:v>
                </c:pt>
                <c:pt idx="4089" formatCode="mm/dd/yyyy\ \ \ hh:mm">
                  <c:v>41939.5</c:v>
                </c:pt>
                <c:pt idx="4090" formatCode="mm/dd/yyyy\ \ \ hh:mm">
                  <c:v>41939.75</c:v>
                </c:pt>
                <c:pt idx="4091" formatCode="mm/dd/yyyy\ \ \ hh:mm">
                  <c:v>41940</c:v>
                </c:pt>
                <c:pt idx="4092" formatCode="mm/dd/yyyy\ \ \ hh:mm">
                  <c:v>41940.25</c:v>
                </c:pt>
                <c:pt idx="4093" formatCode="mm/dd/yyyy\ \ \ hh:mm">
                  <c:v>41940.5</c:v>
                </c:pt>
                <c:pt idx="4094" formatCode="mm/dd/yyyy\ \ \ hh:mm">
                  <c:v>41940.75</c:v>
                </c:pt>
                <c:pt idx="4095" formatCode="mm/dd/yyyy\ \ \ hh:mm">
                  <c:v>41941</c:v>
                </c:pt>
                <c:pt idx="4096" formatCode="mm/dd/yyyy\ \ \ hh:mm">
                  <c:v>41941.25</c:v>
                </c:pt>
                <c:pt idx="4097" formatCode="mm/dd/yyyy\ \ \ hh:mm">
                  <c:v>41941.5</c:v>
                </c:pt>
                <c:pt idx="4098" formatCode="mm/dd/yyyy\ \ \ hh:mm">
                  <c:v>41941.75</c:v>
                </c:pt>
                <c:pt idx="4099" formatCode="mm/dd/yyyy\ \ \ hh:mm">
                  <c:v>41942</c:v>
                </c:pt>
                <c:pt idx="4100" formatCode="mm/dd/yyyy\ \ \ hh:mm">
                  <c:v>41942.25</c:v>
                </c:pt>
                <c:pt idx="4101" formatCode="mm/dd/yyyy\ \ \ hh:mm">
                  <c:v>41942.5</c:v>
                </c:pt>
                <c:pt idx="4102" formatCode="mm/dd/yyyy\ \ \ hh:mm">
                  <c:v>41942.75</c:v>
                </c:pt>
                <c:pt idx="4103" formatCode="mm/dd/yyyy\ \ \ hh:mm">
                  <c:v>41943</c:v>
                </c:pt>
                <c:pt idx="4104" formatCode="mm/dd/yyyy\ \ \ hh:mm">
                  <c:v>41943.25</c:v>
                </c:pt>
                <c:pt idx="4105" formatCode="mm/dd/yyyy\ \ \ hh:mm">
                  <c:v>41943.5</c:v>
                </c:pt>
                <c:pt idx="4106" formatCode="mm/dd/yyyy\ \ \ hh:mm">
                  <c:v>41943.75</c:v>
                </c:pt>
                <c:pt idx="4107" formatCode="mm/dd/yyyy\ \ \ hh:mm">
                  <c:v>41944</c:v>
                </c:pt>
                <c:pt idx="4108" formatCode="mm/dd/yyyy\ \ \ hh:mm">
                  <c:v>41944.25</c:v>
                </c:pt>
                <c:pt idx="4109" formatCode="mm/dd/yyyy\ \ \ hh:mm">
                  <c:v>41944.5</c:v>
                </c:pt>
                <c:pt idx="4110" formatCode="mm/dd/yyyy\ \ \ hh:mm">
                  <c:v>41944.75</c:v>
                </c:pt>
                <c:pt idx="4111" formatCode="mm/dd/yyyy\ \ \ hh:mm">
                  <c:v>41945</c:v>
                </c:pt>
                <c:pt idx="4112" formatCode="mm/dd/yyyy\ \ \ hh:mm">
                  <c:v>41945.208333333336</c:v>
                </c:pt>
                <c:pt idx="4113" formatCode="mm/dd/yyyy\ \ \ hh:mm">
                  <c:v>41945.458333333336</c:v>
                </c:pt>
                <c:pt idx="4114" formatCode="mm/dd/yyyy\ \ \ hh:mm">
                  <c:v>41945.708333333336</c:v>
                </c:pt>
                <c:pt idx="4115" formatCode="mm/dd/yyyy\ \ \ hh:mm">
                  <c:v>41945.958333333336</c:v>
                </c:pt>
                <c:pt idx="4116" formatCode="mm/dd/yyyy\ \ \ hh:mm">
                  <c:v>41946.208333333336</c:v>
                </c:pt>
                <c:pt idx="4117" formatCode="mm/dd/yyyy\ \ \ hh:mm">
                  <c:v>41946.458333333336</c:v>
                </c:pt>
                <c:pt idx="4118" formatCode="mm/dd/yyyy\ \ \ hh:mm">
                  <c:v>41946.708333333336</c:v>
                </c:pt>
                <c:pt idx="4119" formatCode="mm/dd/yyyy\ \ \ hh:mm">
                  <c:v>41946.958333333336</c:v>
                </c:pt>
                <c:pt idx="4120" formatCode="mm/dd/yyyy\ \ \ hh:mm">
                  <c:v>41947.208333333336</c:v>
                </c:pt>
                <c:pt idx="4121" formatCode="mm/dd/yyyy\ \ \ hh:mm">
                  <c:v>41947.458333333336</c:v>
                </c:pt>
                <c:pt idx="4122" formatCode="mm/dd/yyyy\ \ \ hh:mm">
                  <c:v>41947.708333333336</c:v>
                </c:pt>
                <c:pt idx="4123" formatCode="mm/dd/yyyy\ \ \ hh:mm">
                  <c:v>41947.958333333336</c:v>
                </c:pt>
                <c:pt idx="4124" formatCode="mm/dd/yyyy\ \ \ hh:mm">
                  <c:v>41948.208333333336</c:v>
                </c:pt>
                <c:pt idx="4125" formatCode="mm/dd/yyyy\ \ \ hh:mm">
                  <c:v>41948.458333333336</c:v>
                </c:pt>
                <c:pt idx="4126" formatCode="mm/dd/yyyy\ \ \ hh:mm">
                  <c:v>41948.708333333336</c:v>
                </c:pt>
                <c:pt idx="4127" formatCode="mm/dd/yyyy\ \ \ hh:mm">
                  <c:v>41948.958333333336</c:v>
                </c:pt>
                <c:pt idx="4128" formatCode="mm/dd/yyyy\ \ \ hh:mm">
                  <c:v>41949.208333333336</c:v>
                </c:pt>
                <c:pt idx="4129" formatCode="mm/dd/yyyy\ \ \ hh:mm">
                  <c:v>41949.458333333336</c:v>
                </c:pt>
                <c:pt idx="4130" formatCode="mm/dd/yyyy\ \ \ hh:mm">
                  <c:v>41949.708333333336</c:v>
                </c:pt>
                <c:pt idx="4131" formatCode="mm/dd/yyyy\ \ \ hh:mm">
                  <c:v>41949.958333333336</c:v>
                </c:pt>
                <c:pt idx="4132" formatCode="mm/dd/yyyy\ \ \ hh:mm">
                  <c:v>41950.208333333336</c:v>
                </c:pt>
                <c:pt idx="4133" formatCode="mm/dd/yyyy\ \ \ hh:mm">
                  <c:v>41950.458333333336</c:v>
                </c:pt>
                <c:pt idx="4134" formatCode="mm/dd/yyyy\ \ \ hh:mm">
                  <c:v>41950.708333333336</c:v>
                </c:pt>
                <c:pt idx="4135" formatCode="mm/dd/yyyy\ \ \ hh:mm">
                  <c:v>41950.958333333336</c:v>
                </c:pt>
                <c:pt idx="4136" formatCode="mm/dd/yyyy\ \ \ hh:mm">
                  <c:v>41951.208333333336</c:v>
                </c:pt>
                <c:pt idx="4137" formatCode="mm/dd/yyyy\ \ \ hh:mm">
                  <c:v>41951.458333333336</c:v>
                </c:pt>
                <c:pt idx="4138" formatCode="mm/dd/yyyy\ \ \ hh:mm">
                  <c:v>41951.708333333336</c:v>
                </c:pt>
                <c:pt idx="4139" formatCode="mm/dd/yyyy\ \ \ hh:mm">
                  <c:v>41951.958333333336</c:v>
                </c:pt>
                <c:pt idx="4140" formatCode="mm/dd/yyyy\ \ \ hh:mm">
                  <c:v>41952.208333333336</c:v>
                </c:pt>
                <c:pt idx="4141" formatCode="mm/dd/yyyy\ \ \ hh:mm">
                  <c:v>41952.458333333336</c:v>
                </c:pt>
                <c:pt idx="4142" formatCode="mm/dd/yyyy\ \ \ hh:mm">
                  <c:v>41952.708333333336</c:v>
                </c:pt>
                <c:pt idx="4143" formatCode="mm/dd/yyyy\ \ \ hh:mm">
                  <c:v>41952.958333333336</c:v>
                </c:pt>
                <c:pt idx="4144" formatCode="mm/dd/yyyy\ \ \ hh:mm">
                  <c:v>41953.208333333336</c:v>
                </c:pt>
                <c:pt idx="4145" formatCode="mm/dd/yyyy\ \ \ hh:mm">
                  <c:v>41953.458333333336</c:v>
                </c:pt>
                <c:pt idx="4146" formatCode="mm/dd/yyyy\ \ \ hh:mm">
                  <c:v>41953.708333333336</c:v>
                </c:pt>
                <c:pt idx="4147" formatCode="mm/dd/yyyy\ \ \ hh:mm">
                  <c:v>41953.958333333336</c:v>
                </c:pt>
                <c:pt idx="4148" formatCode="mm/dd/yyyy\ \ \ hh:mm">
                  <c:v>41954.208333333336</c:v>
                </c:pt>
                <c:pt idx="4149" formatCode="mm/dd/yyyy\ \ \ hh:mm">
                  <c:v>41954.458333333336</c:v>
                </c:pt>
                <c:pt idx="4150" formatCode="mm/dd/yyyy\ \ \ hh:mm">
                  <c:v>41954.708333333336</c:v>
                </c:pt>
                <c:pt idx="4151" formatCode="mm/dd/yyyy\ \ \ hh:mm">
                  <c:v>41954.958333333336</c:v>
                </c:pt>
                <c:pt idx="4152" formatCode="mm/dd/yyyy\ \ \ hh:mm">
                  <c:v>41955.208333333336</c:v>
                </c:pt>
                <c:pt idx="4153" formatCode="mm/dd/yyyy\ \ \ hh:mm">
                  <c:v>41955.458333333336</c:v>
                </c:pt>
                <c:pt idx="4154" formatCode="mm/dd/yyyy\ \ \ hh:mm">
                  <c:v>41955.708333333336</c:v>
                </c:pt>
                <c:pt idx="4155" formatCode="mm/dd/yyyy\ \ \ hh:mm">
                  <c:v>41955.958333333336</c:v>
                </c:pt>
                <c:pt idx="4156" formatCode="mm/dd/yyyy\ \ \ hh:mm">
                  <c:v>41956.208333333336</c:v>
                </c:pt>
                <c:pt idx="4157" formatCode="mm/dd/yyyy\ \ \ hh:mm">
                  <c:v>41956.458333333336</c:v>
                </c:pt>
                <c:pt idx="4158" formatCode="mm/dd/yyyy\ \ \ hh:mm">
                  <c:v>41956.708333333336</c:v>
                </c:pt>
                <c:pt idx="4159" formatCode="mm/dd/yyyy\ \ \ hh:mm">
                  <c:v>41956.958333333336</c:v>
                </c:pt>
                <c:pt idx="4160" formatCode="mm/dd/yyyy\ \ \ hh:mm">
                  <c:v>41957.208333333336</c:v>
                </c:pt>
                <c:pt idx="4161" formatCode="mm/dd/yyyy\ \ \ hh:mm">
                  <c:v>41957.458333333336</c:v>
                </c:pt>
                <c:pt idx="4162" formatCode="mm/dd/yyyy\ \ \ hh:mm">
                  <c:v>41957.708333333336</c:v>
                </c:pt>
                <c:pt idx="4163" formatCode="mm/dd/yyyy\ \ \ hh:mm">
                  <c:v>41957.958333333336</c:v>
                </c:pt>
                <c:pt idx="4164" formatCode="mm/dd/yyyy\ \ \ hh:mm">
                  <c:v>41958.208333333336</c:v>
                </c:pt>
                <c:pt idx="4165" formatCode="mm/dd/yyyy\ \ \ hh:mm">
                  <c:v>41958.458333333336</c:v>
                </c:pt>
                <c:pt idx="4166" formatCode="mm/dd/yyyy\ \ \ hh:mm">
                  <c:v>41958.708333333336</c:v>
                </c:pt>
                <c:pt idx="4167" formatCode="mm/dd/yyyy\ \ \ hh:mm">
                  <c:v>41958.958333333336</c:v>
                </c:pt>
                <c:pt idx="4168" formatCode="mm/dd/yyyy\ \ \ hh:mm">
                  <c:v>41959.208333333336</c:v>
                </c:pt>
                <c:pt idx="4169" formatCode="mm/dd/yyyy\ \ \ hh:mm">
                  <c:v>41959.458333333336</c:v>
                </c:pt>
                <c:pt idx="4170" formatCode="mm/dd/yyyy\ \ \ hh:mm">
                  <c:v>41959.708333333336</c:v>
                </c:pt>
                <c:pt idx="4171" formatCode="mm/dd/yyyy\ \ \ hh:mm">
                  <c:v>41959.958333333336</c:v>
                </c:pt>
                <c:pt idx="4172" formatCode="mm/dd/yyyy\ \ \ hh:mm">
                  <c:v>41960.208333333336</c:v>
                </c:pt>
                <c:pt idx="4173" formatCode="mm/dd/yyyy\ \ \ hh:mm">
                  <c:v>41960.458333333336</c:v>
                </c:pt>
                <c:pt idx="4174" formatCode="mm/dd/yyyy\ \ \ hh:mm">
                  <c:v>41960.708333333336</c:v>
                </c:pt>
                <c:pt idx="4175" formatCode="mm/dd/yyyy\ \ \ hh:mm">
                  <c:v>41960.958333333336</c:v>
                </c:pt>
                <c:pt idx="4176" formatCode="mm/dd/yyyy\ \ \ hh:mm">
                  <c:v>41961.208333333336</c:v>
                </c:pt>
                <c:pt idx="4177" formatCode="mm/dd/yyyy\ \ \ hh:mm">
                  <c:v>41961.458333333336</c:v>
                </c:pt>
                <c:pt idx="4178" formatCode="mm/dd/yyyy\ \ \ hh:mm">
                  <c:v>41961.708333333336</c:v>
                </c:pt>
                <c:pt idx="4179" formatCode="mm/dd/yyyy\ \ \ hh:mm">
                  <c:v>41961.958333333336</c:v>
                </c:pt>
                <c:pt idx="4180" formatCode="mm/dd/yyyy\ \ \ hh:mm">
                  <c:v>41962.208333333336</c:v>
                </c:pt>
                <c:pt idx="4181" formatCode="mm/dd/yyyy\ \ \ hh:mm">
                  <c:v>41962.458333333336</c:v>
                </c:pt>
                <c:pt idx="4182" formatCode="mm/dd/yyyy\ \ \ hh:mm">
                  <c:v>41962.708333333336</c:v>
                </c:pt>
                <c:pt idx="4183" formatCode="mm/dd/yyyy\ \ \ hh:mm">
                  <c:v>41962.958333333336</c:v>
                </c:pt>
                <c:pt idx="4184" formatCode="mm/dd/yyyy\ \ \ hh:mm">
                  <c:v>41963.208333333336</c:v>
                </c:pt>
                <c:pt idx="4185" formatCode="mm/dd/yyyy\ \ \ hh:mm">
                  <c:v>41963.458333333336</c:v>
                </c:pt>
                <c:pt idx="4186" formatCode="mm/dd/yyyy\ \ \ hh:mm">
                  <c:v>41963.708333333336</c:v>
                </c:pt>
                <c:pt idx="4187" formatCode="mm/dd/yyyy\ \ \ hh:mm">
                  <c:v>41963.958333333336</c:v>
                </c:pt>
                <c:pt idx="4188" formatCode="mm/dd/yyyy\ \ \ hh:mm">
                  <c:v>41964.208333333336</c:v>
                </c:pt>
                <c:pt idx="4189" formatCode="mm/dd/yyyy\ \ \ hh:mm">
                  <c:v>41964.458333333336</c:v>
                </c:pt>
                <c:pt idx="4190" formatCode="mm/dd/yyyy\ \ \ hh:mm">
                  <c:v>41964.708333333336</c:v>
                </c:pt>
                <c:pt idx="4191" formatCode="mm/dd/yyyy\ \ \ hh:mm">
                  <c:v>41964.958333333336</c:v>
                </c:pt>
                <c:pt idx="4192" formatCode="mm/dd/yyyy\ \ \ hh:mm">
                  <c:v>41965.208333333336</c:v>
                </c:pt>
                <c:pt idx="4193" formatCode="mm/dd/yyyy\ \ \ hh:mm">
                  <c:v>41965.458333333336</c:v>
                </c:pt>
                <c:pt idx="4194" formatCode="mm/dd/yyyy\ \ \ hh:mm">
                  <c:v>41965.708333333336</c:v>
                </c:pt>
                <c:pt idx="4195" formatCode="mm/dd/yyyy\ \ \ hh:mm">
                  <c:v>41965.958333333336</c:v>
                </c:pt>
                <c:pt idx="4196" formatCode="mm/dd/yyyy\ \ \ hh:mm">
                  <c:v>41966.208333333336</c:v>
                </c:pt>
                <c:pt idx="4197" formatCode="mm/dd/yyyy\ \ \ hh:mm">
                  <c:v>41966.458333333336</c:v>
                </c:pt>
                <c:pt idx="4198" formatCode="mm/dd/yyyy\ \ \ hh:mm">
                  <c:v>41966.708333333336</c:v>
                </c:pt>
                <c:pt idx="4199" formatCode="mm/dd/yyyy\ \ \ hh:mm">
                  <c:v>41966.958333333336</c:v>
                </c:pt>
                <c:pt idx="4200" formatCode="mm/dd/yyyy\ \ \ hh:mm">
                  <c:v>41967.208333333336</c:v>
                </c:pt>
                <c:pt idx="4201" formatCode="mm/dd/yyyy\ \ \ hh:mm">
                  <c:v>41967.458333333336</c:v>
                </c:pt>
                <c:pt idx="4202" formatCode="mm/dd/yyyy\ \ \ hh:mm">
                  <c:v>41967.708333333336</c:v>
                </c:pt>
                <c:pt idx="4203" formatCode="mm/dd/yyyy\ \ \ hh:mm">
                  <c:v>41967.958333333336</c:v>
                </c:pt>
                <c:pt idx="4204" formatCode="mm/dd/yyyy\ \ \ hh:mm">
                  <c:v>41968.208333333336</c:v>
                </c:pt>
                <c:pt idx="4205" formatCode="mm/dd/yyyy\ \ \ hh:mm">
                  <c:v>41968.458333333336</c:v>
                </c:pt>
                <c:pt idx="4206" formatCode="mm/dd/yyyy\ \ \ hh:mm">
                  <c:v>41968.708333333336</c:v>
                </c:pt>
                <c:pt idx="4207" formatCode="mm/dd/yyyy\ \ \ hh:mm">
                  <c:v>41968.958333333336</c:v>
                </c:pt>
                <c:pt idx="4208" formatCode="mm/dd/yyyy\ \ \ hh:mm">
                  <c:v>41969.208333333336</c:v>
                </c:pt>
                <c:pt idx="4209" formatCode="mm/dd/yyyy\ \ \ hh:mm">
                  <c:v>41969.458333333336</c:v>
                </c:pt>
                <c:pt idx="4210" formatCode="mm/dd/yyyy\ \ \ hh:mm">
                  <c:v>41969.708333333336</c:v>
                </c:pt>
                <c:pt idx="4211" formatCode="mm/dd/yyyy\ \ \ hh:mm">
                  <c:v>41969.958333333336</c:v>
                </c:pt>
                <c:pt idx="4212" formatCode="mm/dd/yyyy\ \ \ hh:mm">
                  <c:v>41970.208333333336</c:v>
                </c:pt>
                <c:pt idx="4213" formatCode="mm/dd/yyyy\ \ \ hh:mm">
                  <c:v>41970.458333333336</c:v>
                </c:pt>
                <c:pt idx="4214" formatCode="mm/dd/yyyy\ \ \ hh:mm">
                  <c:v>41970.708333333336</c:v>
                </c:pt>
                <c:pt idx="4215" formatCode="mm/dd/yyyy\ \ \ hh:mm">
                  <c:v>41970.958333333336</c:v>
                </c:pt>
                <c:pt idx="4216" formatCode="mm/dd/yyyy\ \ \ hh:mm">
                  <c:v>41971.208333333336</c:v>
                </c:pt>
                <c:pt idx="4217" formatCode="mm/dd/yyyy\ \ \ hh:mm">
                  <c:v>41971.458333333336</c:v>
                </c:pt>
                <c:pt idx="4218" formatCode="mm/dd/yyyy\ \ \ hh:mm">
                  <c:v>41971.708333333336</c:v>
                </c:pt>
                <c:pt idx="4219" formatCode="mm/dd/yyyy\ \ \ hh:mm">
                  <c:v>41971.958333333336</c:v>
                </c:pt>
                <c:pt idx="4220" formatCode="mm/dd/yyyy\ \ \ hh:mm">
                  <c:v>41972.208333333336</c:v>
                </c:pt>
                <c:pt idx="4221" formatCode="mm/dd/yyyy\ \ \ hh:mm">
                  <c:v>41972.458333333336</c:v>
                </c:pt>
                <c:pt idx="4222" formatCode="mm/dd/yyyy\ \ \ hh:mm">
                  <c:v>41972.708333333336</c:v>
                </c:pt>
                <c:pt idx="4223" formatCode="mm/dd/yyyy\ \ \ hh:mm">
                  <c:v>41972.958333333336</c:v>
                </c:pt>
                <c:pt idx="4224" formatCode="mm/dd/yyyy\ \ \ hh:mm">
                  <c:v>41973.208333333336</c:v>
                </c:pt>
                <c:pt idx="4225" formatCode="mm/dd/yyyy\ \ \ hh:mm">
                  <c:v>41973.458333333336</c:v>
                </c:pt>
                <c:pt idx="4226" formatCode="mm/dd/yyyy\ \ \ hh:mm">
                  <c:v>41973.708333333336</c:v>
                </c:pt>
                <c:pt idx="4227" formatCode="mm/dd/yyyy\ \ \ hh:mm">
                  <c:v>41973.958333333336</c:v>
                </c:pt>
                <c:pt idx="4228" formatCode="mm/dd/yyyy\ \ \ hh:mm">
                  <c:v>41974.208333333336</c:v>
                </c:pt>
                <c:pt idx="4229" formatCode="mm/dd/yyyy\ \ \ hh:mm">
                  <c:v>41974.458333333336</c:v>
                </c:pt>
                <c:pt idx="4230" formatCode="mm/dd/yyyy\ \ \ hh:mm">
                  <c:v>41974.708333333336</c:v>
                </c:pt>
                <c:pt idx="4231" formatCode="mm/dd/yyyy\ \ \ hh:mm">
                  <c:v>41974.958333333336</c:v>
                </c:pt>
                <c:pt idx="4232" formatCode="mm/dd/yyyy\ \ \ hh:mm">
                  <c:v>41975.208333333336</c:v>
                </c:pt>
                <c:pt idx="4233" formatCode="mm/dd/yyyy\ \ \ hh:mm">
                  <c:v>41975.458333333336</c:v>
                </c:pt>
                <c:pt idx="4234" formatCode="mm/dd/yyyy\ \ \ hh:mm">
                  <c:v>41975.708333333336</c:v>
                </c:pt>
                <c:pt idx="4235" formatCode="mm/dd/yyyy\ \ \ hh:mm">
                  <c:v>41975.958333333336</c:v>
                </c:pt>
                <c:pt idx="4236" formatCode="mm/dd/yyyy\ \ \ hh:mm">
                  <c:v>41976.208333333336</c:v>
                </c:pt>
                <c:pt idx="4237" formatCode="mm/dd/yyyy\ \ \ hh:mm">
                  <c:v>41976.458333333336</c:v>
                </c:pt>
                <c:pt idx="4238" formatCode="mm/dd/yyyy\ \ \ hh:mm">
                  <c:v>41976.708333333336</c:v>
                </c:pt>
                <c:pt idx="4239" formatCode="mm/dd/yyyy\ \ \ hh:mm">
                  <c:v>41976.958333333336</c:v>
                </c:pt>
                <c:pt idx="4240" formatCode="mm/dd/yyyy\ \ \ hh:mm">
                  <c:v>41977.208333333336</c:v>
                </c:pt>
                <c:pt idx="4241" formatCode="mm/dd/yyyy\ \ \ hh:mm">
                  <c:v>41977.458333333336</c:v>
                </c:pt>
                <c:pt idx="4242" formatCode="mm/dd/yyyy\ \ \ hh:mm">
                  <c:v>41977.708333333336</c:v>
                </c:pt>
                <c:pt idx="4243" formatCode="mm/dd/yyyy\ \ \ hh:mm">
                  <c:v>41977.958333333336</c:v>
                </c:pt>
                <c:pt idx="4244" formatCode="mm/dd/yyyy\ \ \ hh:mm">
                  <c:v>41978.208333333336</c:v>
                </c:pt>
                <c:pt idx="4245" formatCode="mm/dd/yyyy\ \ \ hh:mm">
                  <c:v>41978.458333333336</c:v>
                </c:pt>
                <c:pt idx="4246" formatCode="mm/dd/yyyy\ \ \ hh:mm">
                  <c:v>41978.708333333336</c:v>
                </c:pt>
                <c:pt idx="4247" formatCode="mm/dd/yyyy\ \ \ hh:mm">
                  <c:v>41978.958333333336</c:v>
                </c:pt>
                <c:pt idx="4248" formatCode="mm/dd/yyyy\ \ \ hh:mm">
                  <c:v>41979.208333333336</c:v>
                </c:pt>
                <c:pt idx="4249" formatCode="mm/dd/yyyy\ \ \ hh:mm">
                  <c:v>41979.458333333336</c:v>
                </c:pt>
                <c:pt idx="4250" formatCode="mm/dd/yyyy\ \ \ hh:mm">
                  <c:v>41979.708333333336</c:v>
                </c:pt>
                <c:pt idx="4251" formatCode="mm/dd/yyyy\ \ \ hh:mm">
                  <c:v>41979.958333333336</c:v>
                </c:pt>
                <c:pt idx="4252" formatCode="mm/dd/yyyy\ \ \ hh:mm">
                  <c:v>41980.208333333336</c:v>
                </c:pt>
                <c:pt idx="4253" formatCode="mm/dd/yyyy\ \ \ hh:mm">
                  <c:v>41980.458333333336</c:v>
                </c:pt>
                <c:pt idx="4254" formatCode="mm/dd/yyyy\ \ \ hh:mm">
                  <c:v>41980.708333333336</c:v>
                </c:pt>
                <c:pt idx="4255" formatCode="mm/dd/yyyy\ \ \ hh:mm">
                  <c:v>41980.958333333336</c:v>
                </c:pt>
                <c:pt idx="4256" formatCode="mm/dd/yyyy\ \ \ hh:mm">
                  <c:v>41981.208333333336</c:v>
                </c:pt>
                <c:pt idx="4257" formatCode="mm/dd/yyyy\ \ \ hh:mm">
                  <c:v>41981.458333333336</c:v>
                </c:pt>
                <c:pt idx="4258" formatCode="mm/dd/yyyy\ \ \ hh:mm">
                  <c:v>41981.708333333336</c:v>
                </c:pt>
                <c:pt idx="4259" formatCode="mm/dd/yyyy\ \ \ hh:mm">
                  <c:v>41981.958333333336</c:v>
                </c:pt>
                <c:pt idx="4260" formatCode="mm/dd/yyyy\ \ \ hh:mm">
                  <c:v>41982.208333333336</c:v>
                </c:pt>
                <c:pt idx="4261" formatCode="mm/dd/yyyy\ \ \ hh:mm">
                  <c:v>41982.458333333336</c:v>
                </c:pt>
                <c:pt idx="4262" formatCode="mm/dd/yyyy\ \ \ hh:mm">
                  <c:v>41982.708333333336</c:v>
                </c:pt>
                <c:pt idx="4263" formatCode="mm/dd/yyyy\ \ \ hh:mm">
                  <c:v>41982.958333333336</c:v>
                </c:pt>
                <c:pt idx="4264" formatCode="mm/dd/yyyy\ \ \ hh:mm">
                  <c:v>41983.208333333336</c:v>
                </c:pt>
                <c:pt idx="4265" formatCode="mm/dd/yyyy\ \ \ hh:mm">
                  <c:v>41983.458333333336</c:v>
                </c:pt>
                <c:pt idx="4266" formatCode="mm/dd/yyyy\ \ \ hh:mm">
                  <c:v>41983.708333333336</c:v>
                </c:pt>
                <c:pt idx="4267" formatCode="mm/dd/yyyy\ \ \ hh:mm">
                  <c:v>41983.958333333336</c:v>
                </c:pt>
                <c:pt idx="4268" formatCode="mm/dd/yyyy\ \ \ hh:mm">
                  <c:v>41984.208333333336</c:v>
                </c:pt>
                <c:pt idx="4269" formatCode="mm/dd/yyyy\ \ \ hh:mm">
                  <c:v>41984.458333333336</c:v>
                </c:pt>
                <c:pt idx="4270" formatCode="mm/dd/yyyy\ \ \ hh:mm">
                  <c:v>41984.708333333336</c:v>
                </c:pt>
                <c:pt idx="4271" formatCode="mm/dd/yyyy\ \ \ hh:mm">
                  <c:v>41984.958333333336</c:v>
                </c:pt>
                <c:pt idx="4272" formatCode="mm/dd/yyyy\ \ \ hh:mm">
                  <c:v>41985.208333333336</c:v>
                </c:pt>
                <c:pt idx="4273" formatCode="mm/dd/yyyy\ \ \ hh:mm">
                  <c:v>41985.458333333336</c:v>
                </c:pt>
                <c:pt idx="4274" formatCode="mm/dd/yyyy\ \ \ hh:mm">
                  <c:v>41985.708333333336</c:v>
                </c:pt>
                <c:pt idx="4275" formatCode="mm/dd/yyyy\ \ \ hh:mm">
                  <c:v>41985.958333333336</c:v>
                </c:pt>
                <c:pt idx="4276" formatCode="mm/dd/yyyy\ \ \ hh:mm">
                  <c:v>41986.208333333336</c:v>
                </c:pt>
                <c:pt idx="4277" formatCode="mm/dd/yyyy\ \ \ hh:mm">
                  <c:v>41986.458333333336</c:v>
                </c:pt>
                <c:pt idx="4278" formatCode="mm/dd/yyyy\ \ \ hh:mm">
                  <c:v>41986.708333333336</c:v>
                </c:pt>
                <c:pt idx="4279" formatCode="mm/dd/yyyy\ \ \ hh:mm">
                  <c:v>41986.958333333336</c:v>
                </c:pt>
                <c:pt idx="4280" formatCode="mm/dd/yyyy\ \ \ hh:mm">
                  <c:v>41987.208333333336</c:v>
                </c:pt>
                <c:pt idx="4281" formatCode="mm/dd/yyyy\ \ \ hh:mm">
                  <c:v>41987.458333333336</c:v>
                </c:pt>
                <c:pt idx="4282" formatCode="mm/dd/yyyy\ \ \ hh:mm">
                  <c:v>41987.708333333336</c:v>
                </c:pt>
                <c:pt idx="4283" formatCode="mm/dd/yyyy\ \ \ hh:mm">
                  <c:v>41987.958333333336</c:v>
                </c:pt>
                <c:pt idx="4284" formatCode="mm/dd/yyyy\ \ \ hh:mm">
                  <c:v>41988.208333333336</c:v>
                </c:pt>
                <c:pt idx="4285" formatCode="mm/dd/yyyy\ \ \ hh:mm">
                  <c:v>41988.458333333336</c:v>
                </c:pt>
                <c:pt idx="4286" formatCode="mm/dd/yyyy\ \ \ hh:mm">
                  <c:v>41988.708333333336</c:v>
                </c:pt>
                <c:pt idx="4287" formatCode="mm/dd/yyyy\ \ \ hh:mm">
                  <c:v>41988.958333333336</c:v>
                </c:pt>
                <c:pt idx="4288" formatCode="mm/dd/yyyy\ \ \ hh:mm">
                  <c:v>41989.208333333336</c:v>
                </c:pt>
                <c:pt idx="4289" formatCode="mm/dd/yyyy\ \ \ hh:mm">
                  <c:v>41989.458333333336</c:v>
                </c:pt>
                <c:pt idx="4290" formatCode="mm/dd/yyyy\ \ \ hh:mm">
                  <c:v>41989.708333333336</c:v>
                </c:pt>
                <c:pt idx="4291" formatCode="mm/dd/yyyy\ \ \ hh:mm">
                  <c:v>41989.958333333336</c:v>
                </c:pt>
                <c:pt idx="4292" formatCode="mm/dd/yyyy\ \ \ hh:mm">
                  <c:v>41990.208333333336</c:v>
                </c:pt>
                <c:pt idx="4293" formatCode="mm/dd/yyyy\ \ \ hh:mm">
                  <c:v>41990.458333333336</c:v>
                </c:pt>
                <c:pt idx="4294" formatCode="mm/dd/yyyy\ \ \ hh:mm">
                  <c:v>41990.708333333336</c:v>
                </c:pt>
                <c:pt idx="4295" formatCode="mm/dd/yyyy\ \ \ hh:mm">
                  <c:v>41990.958333333336</c:v>
                </c:pt>
                <c:pt idx="4296" formatCode="mm/dd/yyyy\ \ \ hh:mm">
                  <c:v>41991.208333333336</c:v>
                </c:pt>
                <c:pt idx="4297" formatCode="mm/dd/yyyy\ \ \ hh:mm">
                  <c:v>41991.458333333336</c:v>
                </c:pt>
                <c:pt idx="4298" formatCode="mm/dd/yyyy\ \ \ hh:mm">
                  <c:v>41991.708333333336</c:v>
                </c:pt>
                <c:pt idx="4299" formatCode="mm/dd/yyyy\ \ \ hh:mm">
                  <c:v>41991.958333333336</c:v>
                </c:pt>
                <c:pt idx="4300" formatCode="mm/dd/yyyy\ \ \ hh:mm">
                  <c:v>41992.208333333336</c:v>
                </c:pt>
                <c:pt idx="4301" formatCode="mm/dd/yyyy\ \ \ hh:mm">
                  <c:v>41992.458333333336</c:v>
                </c:pt>
                <c:pt idx="4302" formatCode="mm/dd/yyyy\ \ \ hh:mm">
                  <c:v>41992.708333333336</c:v>
                </c:pt>
                <c:pt idx="4303" formatCode="mm/dd/yyyy\ \ \ hh:mm">
                  <c:v>41992.958333333336</c:v>
                </c:pt>
                <c:pt idx="4304" formatCode="mm/dd/yyyy\ \ \ hh:mm">
                  <c:v>41993.208333333336</c:v>
                </c:pt>
                <c:pt idx="4305" formatCode="mm/dd/yyyy\ \ \ hh:mm">
                  <c:v>41993.458333333336</c:v>
                </c:pt>
                <c:pt idx="4306" formatCode="mm/dd/yyyy\ \ \ hh:mm">
                  <c:v>41993.708333333336</c:v>
                </c:pt>
                <c:pt idx="4307" formatCode="mm/dd/yyyy\ \ \ hh:mm">
                  <c:v>41993.958333333336</c:v>
                </c:pt>
                <c:pt idx="4308" formatCode="mm/dd/yyyy\ \ \ hh:mm">
                  <c:v>41994.208333333336</c:v>
                </c:pt>
                <c:pt idx="4309" formatCode="mm/dd/yyyy\ \ \ hh:mm">
                  <c:v>41994.458333333336</c:v>
                </c:pt>
                <c:pt idx="4310" formatCode="mm/dd/yyyy\ \ \ hh:mm">
                  <c:v>41994.708333333336</c:v>
                </c:pt>
                <c:pt idx="4311" formatCode="mm/dd/yyyy\ \ \ hh:mm">
                  <c:v>41994.958333333336</c:v>
                </c:pt>
                <c:pt idx="4312" formatCode="mm/dd/yyyy\ \ \ hh:mm">
                  <c:v>41995.208333333336</c:v>
                </c:pt>
                <c:pt idx="4313" formatCode="mm/dd/yyyy\ \ \ hh:mm">
                  <c:v>41995.458333333336</c:v>
                </c:pt>
                <c:pt idx="4314" formatCode="mm/dd/yyyy\ \ \ hh:mm">
                  <c:v>41995.708333333336</c:v>
                </c:pt>
                <c:pt idx="4315" formatCode="mm/dd/yyyy\ \ \ hh:mm">
                  <c:v>41995.958333333336</c:v>
                </c:pt>
                <c:pt idx="4316" formatCode="mm/dd/yyyy\ \ \ hh:mm">
                  <c:v>41996.208333333336</c:v>
                </c:pt>
                <c:pt idx="4317" formatCode="mm/dd/yyyy\ \ \ hh:mm">
                  <c:v>41996.458333333336</c:v>
                </c:pt>
                <c:pt idx="4318" formatCode="mm/dd/yyyy\ \ \ hh:mm">
                  <c:v>41996.708333333336</c:v>
                </c:pt>
                <c:pt idx="4319" formatCode="mm/dd/yyyy\ \ \ hh:mm">
                  <c:v>41996.958333333336</c:v>
                </c:pt>
                <c:pt idx="4320" formatCode="mm/dd/yyyy\ \ \ hh:mm">
                  <c:v>41997.208333333336</c:v>
                </c:pt>
                <c:pt idx="4321" formatCode="mm/dd/yyyy\ \ \ hh:mm">
                  <c:v>41997.458333333336</c:v>
                </c:pt>
                <c:pt idx="4322" formatCode="mm/dd/yyyy\ \ \ hh:mm">
                  <c:v>41997.708333333336</c:v>
                </c:pt>
                <c:pt idx="4323" formatCode="mm/dd/yyyy\ \ \ hh:mm">
                  <c:v>41997.958333333336</c:v>
                </c:pt>
                <c:pt idx="4324" formatCode="mm/dd/yyyy\ \ \ hh:mm">
                  <c:v>41998.208333333336</c:v>
                </c:pt>
                <c:pt idx="4325" formatCode="mm/dd/yyyy\ \ \ hh:mm">
                  <c:v>41998.458333333336</c:v>
                </c:pt>
                <c:pt idx="4326" formatCode="mm/dd/yyyy\ \ \ hh:mm">
                  <c:v>41998.708333333336</c:v>
                </c:pt>
                <c:pt idx="4327" formatCode="mm/dd/yyyy\ \ \ hh:mm">
                  <c:v>41998.958333333336</c:v>
                </c:pt>
                <c:pt idx="4328" formatCode="mm/dd/yyyy\ \ \ hh:mm">
                  <c:v>41999.208333333336</c:v>
                </c:pt>
                <c:pt idx="4329" formatCode="mm/dd/yyyy\ \ \ hh:mm">
                  <c:v>41999.458333333336</c:v>
                </c:pt>
                <c:pt idx="4330" formatCode="mm/dd/yyyy\ \ \ hh:mm">
                  <c:v>41999.708333333336</c:v>
                </c:pt>
                <c:pt idx="4331" formatCode="mm/dd/yyyy\ \ \ hh:mm">
                  <c:v>41999.958333333336</c:v>
                </c:pt>
                <c:pt idx="4332" formatCode="mm/dd/yyyy\ \ \ hh:mm">
                  <c:v>42000.208333333336</c:v>
                </c:pt>
                <c:pt idx="4333" formatCode="mm/dd/yyyy\ \ \ hh:mm">
                  <c:v>42000.458333333336</c:v>
                </c:pt>
                <c:pt idx="4334" formatCode="mm/dd/yyyy\ \ \ hh:mm">
                  <c:v>42000.708333333336</c:v>
                </c:pt>
                <c:pt idx="4335" formatCode="mm/dd/yyyy\ \ \ hh:mm">
                  <c:v>42000.958333333336</c:v>
                </c:pt>
                <c:pt idx="4336" formatCode="mm/dd/yyyy\ \ \ hh:mm">
                  <c:v>42001.208333333336</c:v>
                </c:pt>
                <c:pt idx="4337" formatCode="mm/dd/yyyy\ \ \ hh:mm">
                  <c:v>42001.458333333336</c:v>
                </c:pt>
                <c:pt idx="4338" formatCode="mm/dd/yyyy\ \ \ hh:mm">
                  <c:v>42001.708333333336</c:v>
                </c:pt>
                <c:pt idx="4339" formatCode="mm/dd/yyyy\ \ \ hh:mm">
                  <c:v>42001.958333333336</c:v>
                </c:pt>
                <c:pt idx="4340" formatCode="mm/dd/yyyy\ \ \ hh:mm">
                  <c:v>42002.208333333336</c:v>
                </c:pt>
                <c:pt idx="4341" formatCode="mm/dd/yyyy\ \ \ hh:mm">
                  <c:v>42002.458333333336</c:v>
                </c:pt>
                <c:pt idx="4342" formatCode="mm/dd/yyyy\ \ \ hh:mm">
                  <c:v>42002.708333333336</c:v>
                </c:pt>
                <c:pt idx="4343" formatCode="mm/dd/yyyy\ \ \ hh:mm">
                  <c:v>42002.958333333336</c:v>
                </c:pt>
                <c:pt idx="4344" formatCode="mm/dd/yyyy\ \ \ hh:mm">
                  <c:v>42003.208333333336</c:v>
                </c:pt>
                <c:pt idx="4345" formatCode="mm/dd/yyyy\ \ \ hh:mm">
                  <c:v>42003.458333333336</c:v>
                </c:pt>
                <c:pt idx="4346" formatCode="mm/dd/yyyy\ \ \ hh:mm">
                  <c:v>42003.708333333336</c:v>
                </c:pt>
                <c:pt idx="4347" formatCode="mm/dd/yyyy\ \ \ hh:mm">
                  <c:v>42003.958333333336</c:v>
                </c:pt>
                <c:pt idx="4348" formatCode="mm/dd/yyyy\ \ \ hh:mm">
                  <c:v>42004.208333333336</c:v>
                </c:pt>
                <c:pt idx="4349" formatCode="mm/dd/yyyy\ \ \ hh:mm">
                  <c:v>42004.458333333336</c:v>
                </c:pt>
                <c:pt idx="4350" formatCode="mm/dd/yyyy\ \ \ hh:mm">
                  <c:v>42004.708333333336</c:v>
                </c:pt>
                <c:pt idx="4351" formatCode="mm/dd/yyyy\ \ \ hh:mm">
                  <c:v>42004.958333333336</c:v>
                </c:pt>
                <c:pt idx="4352" formatCode="mm/dd/yyyy\ \ \ hh:mm">
                  <c:v>42005.208333333336</c:v>
                </c:pt>
                <c:pt idx="4353" formatCode="mm/dd/yyyy\ \ \ hh:mm">
                  <c:v>42005.458333333336</c:v>
                </c:pt>
                <c:pt idx="4354" formatCode="mm/dd/yyyy\ \ \ hh:mm">
                  <c:v>42005.708333333336</c:v>
                </c:pt>
                <c:pt idx="4355" formatCode="mm/dd/yyyy\ \ \ hh:mm">
                  <c:v>42005.958333333336</c:v>
                </c:pt>
                <c:pt idx="4356" formatCode="mm/dd/yyyy\ \ \ hh:mm">
                  <c:v>42006.208333333336</c:v>
                </c:pt>
                <c:pt idx="4357" formatCode="mm/dd/yyyy\ \ \ hh:mm">
                  <c:v>42006.458333333336</c:v>
                </c:pt>
                <c:pt idx="4358" formatCode="mm/dd/yyyy\ \ \ hh:mm">
                  <c:v>42006.708333333336</c:v>
                </c:pt>
                <c:pt idx="4359" formatCode="mm/dd/yyyy\ \ \ hh:mm">
                  <c:v>42006.958333333336</c:v>
                </c:pt>
                <c:pt idx="4360" formatCode="mm/dd/yyyy\ \ \ hh:mm">
                  <c:v>42007.208333333336</c:v>
                </c:pt>
                <c:pt idx="4361" formatCode="mm/dd/yyyy\ \ \ hh:mm">
                  <c:v>42007.458333333336</c:v>
                </c:pt>
                <c:pt idx="4362" formatCode="mm/dd/yyyy\ \ \ hh:mm">
                  <c:v>42007.708333333336</c:v>
                </c:pt>
                <c:pt idx="4363" formatCode="mm/dd/yyyy\ \ \ hh:mm">
                  <c:v>42007.958333333336</c:v>
                </c:pt>
                <c:pt idx="4364" formatCode="mm/dd/yyyy\ \ \ hh:mm">
                  <c:v>42008.208333333336</c:v>
                </c:pt>
                <c:pt idx="4365" formatCode="mm/dd/yyyy\ \ \ hh:mm">
                  <c:v>42008.458333333336</c:v>
                </c:pt>
                <c:pt idx="4366" formatCode="mm/dd/yyyy\ \ \ hh:mm">
                  <c:v>42008.708333333336</c:v>
                </c:pt>
                <c:pt idx="4367" formatCode="mm/dd/yyyy\ \ \ hh:mm">
                  <c:v>42008.958333333336</c:v>
                </c:pt>
                <c:pt idx="4368" formatCode="mm/dd/yyyy\ \ \ hh:mm">
                  <c:v>42009.208333333336</c:v>
                </c:pt>
                <c:pt idx="4369" formatCode="mm/dd/yyyy\ \ \ hh:mm">
                  <c:v>42009.458333333336</c:v>
                </c:pt>
                <c:pt idx="4370" formatCode="mm/dd/yyyy\ \ \ hh:mm">
                  <c:v>42009.708333333336</c:v>
                </c:pt>
                <c:pt idx="4371" formatCode="mm/dd/yyyy\ \ \ hh:mm">
                  <c:v>42009.958333333336</c:v>
                </c:pt>
                <c:pt idx="4372" formatCode="mm/dd/yyyy\ \ \ hh:mm">
                  <c:v>42010.208333333336</c:v>
                </c:pt>
                <c:pt idx="4373" formatCode="mm/dd/yyyy\ \ \ hh:mm">
                  <c:v>42010.458333333336</c:v>
                </c:pt>
                <c:pt idx="4374" formatCode="mm/dd/yyyy\ \ \ hh:mm">
                  <c:v>42010.708333333336</c:v>
                </c:pt>
                <c:pt idx="4375" formatCode="mm/dd/yyyy\ \ \ hh:mm">
                  <c:v>42010.958333333336</c:v>
                </c:pt>
                <c:pt idx="4376" formatCode="mm/dd/yyyy\ \ \ hh:mm">
                  <c:v>42011.208333333336</c:v>
                </c:pt>
                <c:pt idx="4377" formatCode="mm/dd/yyyy\ \ \ hh:mm">
                  <c:v>42011.458333333336</c:v>
                </c:pt>
                <c:pt idx="4378" formatCode="mm/dd/yyyy\ \ \ hh:mm">
                  <c:v>42011.708333333336</c:v>
                </c:pt>
                <c:pt idx="4379" formatCode="mm/dd/yyyy\ \ \ hh:mm">
                  <c:v>42011.958333333336</c:v>
                </c:pt>
                <c:pt idx="4380" formatCode="mm/dd/yyyy\ \ \ hh:mm">
                  <c:v>42012.208333333336</c:v>
                </c:pt>
                <c:pt idx="4381" formatCode="mm/dd/yyyy\ \ \ hh:mm">
                  <c:v>42012.458333333336</c:v>
                </c:pt>
                <c:pt idx="4382" formatCode="mm/dd/yyyy\ \ \ hh:mm">
                  <c:v>42012.708333333336</c:v>
                </c:pt>
                <c:pt idx="4383" formatCode="mm/dd/yyyy\ \ \ hh:mm">
                  <c:v>42012.958333333336</c:v>
                </c:pt>
                <c:pt idx="4384" formatCode="mm/dd/yyyy\ \ \ hh:mm">
                  <c:v>42013.208333333336</c:v>
                </c:pt>
                <c:pt idx="4385" formatCode="mm/dd/yyyy\ \ \ hh:mm">
                  <c:v>42013.458333333336</c:v>
                </c:pt>
                <c:pt idx="4386" formatCode="mm/dd/yyyy\ \ \ hh:mm">
                  <c:v>42013.708333333336</c:v>
                </c:pt>
                <c:pt idx="4387" formatCode="mm/dd/yyyy\ \ \ hh:mm">
                  <c:v>42013.958333333336</c:v>
                </c:pt>
                <c:pt idx="4388" formatCode="mm/dd/yyyy\ \ \ hh:mm">
                  <c:v>42014.208333333336</c:v>
                </c:pt>
                <c:pt idx="4389" formatCode="mm/dd/yyyy\ \ \ hh:mm">
                  <c:v>42014.458333333336</c:v>
                </c:pt>
                <c:pt idx="4390" formatCode="mm/dd/yyyy\ \ \ hh:mm">
                  <c:v>42014.708333333336</c:v>
                </c:pt>
                <c:pt idx="4391" formatCode="mm/dd/yyyy\ \ \ hh:mm">
                  <c:v>42014.958333333336</c:v>
                </c:pt>
                <c:pt idx="4392" formatCode="mm/dd/yyyy\ \ \ hh:mm">
                  <c:v>42015.208333333336</c:v>
                </c:pt>
                <c:pt idx="4393" formatCode="mm/dd/yyyy\ \ \ hh:mm">
                  <c:v>42015.458333333336</c:v>
                </c:pt>
                <c:pt idx="4394" formatCode="mm/dd/yyyy\ \ \ hh:mm">
                  <c:v>42015.708333333336</c:v>
                </c:pt>
                <c:pt idx="4395" formatCode="mm/dd/yyyy\ \ \ hh:mm">
                  <c:v>42015.958333333336</c:v>
                </c:pt>
                <c:pt idx="4396" formatCode="mm/dd/yyyy\ \ \ hh:mm">
                  <c:v>42016.208333333336</c:v>
                </c:pt>
                <c:pt idx="4397" formatCode="mm/dd/yyyy\ \ \ hh:mm">
                  <c:v>42016.458333333336</c:v>
                </c:pt>
                <c:pt idx="4398" formatCode="mm/dd/yyyy\ \ \ hh:mm">
                  <c:v>42016.708333333336</c:v>
                </c:pt>
                <c:pt idx="4399" formatCode="mm/dd/yyyy\ \ \ hh:mm">
                  <c:v>42016.958333333336</c:v>
                </c:pt>
                <c:pt idx="4400" formatCode="mm/dd/yyyy\ \ \ hh:mm">
                  <c:v>42017.208333333336</c:v>
                </c:pt>
                <c:pt idx="4401" formatCode="mm/dd/yyyy\ \ \ hh:mm">
                  <c:v>42017.458333333336</c:v>
                </c:pt>
                <c:pt idx="4402" formatCode="mm/dd/yyyy\ \ \ hh:mm">
                  <c:v>42017.708333333336</c:v>
                </c:pt>
                <c:pt idx="4403" formatCode="mm/dd/yyyy\ \ \ hh:mm">
                  <c:v>42017.958333333336</c:v>
                </c:pt>
                <c:pt idx="4404" formatCode="mm/dd/yyyy\ \ \ hh:mm">
                  <c:v>42018.208333333336</c:v>
                </c:pt>
                <c:pt idx="4405" formatCode="mm/dd/yyyy\ \ \ hh:mm">
                  <c:v>42018.458333333336</c:v>
                </c:pt>
                <c:pt idx="4406" formatCode="mm/dd/yyyy\ \ \ hh:mm">
                  <c:v>42018.708333333336</c:v>
                </c:pt>
                <c:pt idx="4407" formatCode="mm/dd/yyyy\ \ \ hh:mm">
                  <c:v>42018.958333333336</c:v>
                </c:pt>
                <c:pt idx="4408" formatCode="mm/dd/yyyy\ \ \ hh:mm">
                  <c:v>42019.208333333336</c:v>
                </c:pt>
                <c:pt idx="4409" formatCode="mm/dd/yyyy\ \ \ hh:mm">
                  <c:v>42019.458333333336</c:v>
                </c:pt>
                <c:pt idx="4410" formatCode="mm/dd/yyyy\ \ \ hh:mm">
                  <c:v>42019.708333333336</c:v>
                </c:pt>
                <c:pt idx="4411" formatCode="mm/dd/yyyy\ \ \ hh:mm">
                  <c:v>42019.958333333336</c:v>
                </c:pt>
                <c:pt idx="4412" formatCode="mm/dd/yyyy\ \ \ hh:mm">
                  <c:v>42020.208333333336</c:v>
                </c:pt>
                <c:pt idx="4413" formatCode="mm/dd/yyyy\ \ \ hh:mm">
                  <c:v>42020.458333333336</c:v>
                </c:pt>
                <c:pt idx="4414" formatCode="mm/dd/yyyy\ \ \ hh:mm">
                  <c:v>42020.708333333336</c:v>
                </c:pt>
                <c:pt idx="4415" formatCode="mm/dd/yyyy\ \ \ hh:mm">
                  <c:v>42020.958333333336</c:v>
                </c:pt>
                <c:pt idx="4416" formatCode="mm/dd/yyyy\ \ \ hh:mm">
                  <c:v>42021.208333333336</c:v>
                </c:pt>
                <c:pt idx="4417" formatCode="mm/dd/yyyy\ \ \ hh:mm">
                  <c:v>42021.458333333336</c:v>
                </c:pt>
                <c:pt idx="4418" formatCode="mm/dd/yyyy\ \ \ hh:mm">
                  <c:v>42021.708333333336</c:v>
                </c:pt>
                <c:pt idx="4419" formatCode="mm/dd/yyyy\ \ \ hh:mm">
                  <c:v>42021.958333333336</c:v>
                </c:pt>
                <c:pt idx="4420" formatCode="mm/dd/yyyy\ \ \ hh:mm">
                  <c:v>42022.208333333336</c:v>
                </c:pt>
                <c:pt idx="4421" formatCode="mm/dd/yyyy\ \ \ hh:mm">
                  <c:v>42022.458333333336</c:v>
                </c:pt>
                <c:pt idx="4422" formatCode="mm/dd/yyyy\ \ \ hh:mm">
                  <c:v>42022.708333333336</c:v>
                </c:pt>
                <c:pt idx="4423" formatCode="mm/dd/yyyy\ \ \ hh:mm">
                  <c:v>42022.958333333336</c:v>
                </c:pt>
                <c:pt idx="4424" formatCode="mm/dd/yyyy\ \ \ hh:mm">
                  <c:v>42023.208333333336</c:v>
                </c:pt>
                <c:pt idx="4425" formatCode="mm/dd/yyyy\ \ \ hh:mm">
                  <c:v>42023.458333333336</c:v>
                </c:pt>
                <c:pt idx="4426" formatCode="mm/dd/yyyy\ \ \ hh:mm">
                  <c:v>42023.708333333336</c:v>
                </c:pt>
                <c:pt idx="4427" formatCode="mm/dd/yyyy\ \ \ hh:mm">
                  <c:v>42023.958333333336</c:v>
                </c:pt>
                <c:pt idx="4428" formatCode="mm/dd/yyyy\ \ \ hh:mm">
                  <c:v>42024.208333333336</c:v>
                </c:pt>
                <c:pt idx="4429" formatCode="mm/dd/yyyy\ \ \ hh:mm">
                  <c:v>42024.458333333336</c:v>
                </c:pt>
                <c:pt idx="4430" formatCode="mm/dd/yyyy\ \ \ hh:mm">
                  <c:v>42024.708333333336</c:v>
                </c:pt>
                <c:pt idx="4431" formatCode="mm/dd/yyyy\ \ \ hh:mm">
                  <c:v>42024.958333333336</c:v>
                </c:pt>
                <c:pt idx="4432" formatCode="mm/dd/yyyy\ \ \ hh:mm">
                  <c:v>42025.208333333336</c:v>
                </c:pt>
                <c:pt idx="4433" formatCode="mm/dd/yyyy\ \ \ hh:mm">
                  <c:v>42025.458333333336</c:v>
                </c:pt>
                <c:pt idx="4434" formatCode="mm/dd/yyyy\ \ \ hh:mm">
                  <c:v>42025.708333333336</c:v>
                </c:pt>
                <c:pt idx="4435" formatCode="mm/dd/yyyy\ \ \ hh:mm">
                  <c:v>42025.958333333336</c:v>
                </c:pt>
                <c:pt idx="4436" formatCode="mm/dd/yyyy\ \ \ hh:mm">
                  <c:v>42026.208333333336</c:v>
                </c:pt>
                <c:pt idx="4437" formatCode="mm/dd/yyyy\ \ \ hh:mm">
                  <c:v>42026.458333333336</c:v>
                </c:pt>
                <c:pt idx="4438" formatCode="mm/dd/yyyy\ \ \ hh:mm">
                  <c:v>42026.708333333336</c:v>
                </c:pt>
                <c:pt idx="4439" formatCode="mm/dd/yyyy\ \ \ hh:mm">
                  <c:v>42026.958333333336</c:v>
                </c:pt>
                <c:pt idx="4440" formatCode="mm/dd/yyyy\ \ \ hh:mm">
                  <c:v>42027.208333333336</c:v>
                </c:pt>
                <c:pt idx="4441" formatCode="mm/dd/yyyy\ \ \ hh:mm">
                  <c:v>42027.458333333336</c:v>
                </c:pt>
                <c:pt idx="4442" formatCode="mm/dd/yyyy\ \ \ hh:mm">
                  <c:v>42027.708333333336</c:v>
                </c:pt>
                <c:pt idx="4443" formatCode="mm/dd/yyyy\ \ \ hh:mm">
                  <c:v>42027.958333333336</c:v>
                </c:pt>
                <c:pt idx="4444" formatCode="mm/dd/yyyy\ \ \ hh:mm">
                  <c:v>42028.208333333336</c:v>
                </c:pt>
                <c:pt idx="4445" formatCode="mm/dd/yyyy\ \ \ hh:mm">
                  <c:v>42028.458333333336</c:v>
                </c:pt>
                <c:pt idx="4446" formatCode="mm/dd/yyyy\ \ \ hh:mm">
                  <c:v>42028.708333333336</c:v>
                </c:pt>
                <c:pt idx="4447" formatCode="mm/dd/yyyy\ \ \ hh:mm">
                  <c:v>42028.958333333336</c:v>
                </c:pt>
                <c:pt idx="4448" formatCode="mm/dd/yyyy\ \ \ hh:mm">
                  <c:v>42029.208333333336</c:v>
                </c:pt>
                <c:pt idx="4449" formatCode="mm/dd/yyyy\ \ \ hh:mm">
                  <c:v>42029.458333333336</c:v>
                </c:pt>
                <c:pt idx="4450" formatCode="mm/dd/yyyy\ \ \ hh:mm">
                  <c:v>42029.708333333336</c:v>
                </c:pt>
                <c:pt idx="4451" formatCode="mm/dd/yyyy\ \ \ hh:mm">
                  <c:v>42029.958333333336</c:v>
                </c:pt>
                <c:pt idx="4452" formatCode="mm/dd/yyyy\ \ \ hh:mm">
                  <c:v>42030.208333333336</c:v>
                </c:pt>
                <c:pt idx="4453" formatCode="mm/dd/yyyy\ \ \ hh:mm">
                  <c:v>42030.458333333336</c:v>
                </c:pt>
                <c:pt idx="4454" formatCode="mm/dd/yyyy\ \ \ hh:mm">
                  <c:v>42030.708333333336</c:v>
                </c:pt>
                <c:pt idx="4455" formatCode="mm/dd/yyyy\ \ \ hh:mm">
                  <c:v>42030.958333333336</c:v>
                </c:pt>
                <c:pt idx="4456" formatCode="mm/dd/yyyy\ \ \ hh:mm">
                  <c:v>42031.208333333336</c:v>
                </c:pt>
                <c:pt idx="4457" formatCode="mm/dd/yyyy\ \ \ hh:mm">
                  <c:v>42031.458333333336</c:v>
                </c:pt>
                <c:pt idx="4458" formatCode="mm/dd/yyyy\ \ \ hh:mm">
                  <c:v>42031.708333333336</c:v>
                </c:pt>
                <c:pt idx="4459" formatCode="mm/dd/yyyy\ \ \ hh:mm">
                  <c:v>42031.958333333336</c:v>
                </c:pt>
                <c:pt idx="4460" formatCode="mm/dd/yyyy\ \ \ hh:mm">
                  <c:v>42032.208333333336</c:v>
                </c:pt>
                <c:pt idx="4461" formatCode="mm/dd/yyyy\ \ \ hh:mm">
                  <c:v>42032.458333333336</c:v>
                </c:pt>
                <c:pt idx="4462" formatCode="mm/dd/yyyy\ \ \ hh:mm">
                  <c:v>42032.708333333336</c:v>
                </c:pt>
                <c:pt idx="4463" formatCode="mm/dd/yyyy\ \ \ hh:mm">
                  <c:v>42032.958333333336</c:v>
                </c:pt>
                <c:pt idx="4464" formatCode="mm/dd/yyyy\ \ \ hh:mm">
                  <c:v>42033.208333333336</c:v>
                </c:pt>
                <c:pt idx="4465" formatCode="mm/dd/yyyy\ \ \ hh:mm">
                  <c:v>42033.458333333336</c:v>
                </c:pt>
                <c:pt idx="4466" formatCode="mm/dd/yyyy\ \ \ hh:mm">
                  <c:v>42033.708333333336</c:v>
                </c:pt>
                <c:pt idx="4467" formatCode="mm/dd/yyyy\ \ \ hh:mm">
                  <c:v>42033.958333333336</c:v>
                </c:pt>
                <c:pt idx="4468" formatCode="mm/dd/yyyy\ \ \ hh:mm">
                  <c:v>42034.208333333336</c:v>
                </c:pt>
                <c:pt idx="4469" formatCode="mm/dd/yyyy\ \ \ hh:mm">
                  <c:v>42034.458333333336</c:v>
                </c:pt>
                <c:pt idx="4470" formatCode="mm/dd/yyyy\ \ \ hh:mm">
                  <c:v>42034.708333333336</c:v>
                </c:pt>
                <c:pt idx="4471" formatCode="mm/dd/yyyy\ \ \ hh:mm">
                  <c:v>42034.958333333336</c:v>
                </c:pt>
                <c:pt idx="4472" formatCode="mm/dd/yyyy\ \ \ hh:mm">
                  <c:v>42035.208333333336</c:v>
                </c:pt>
                <c:pt idx="4473" formatCode="mm/dd/yyyy\ \ \ hh:mm">
                  <c:v>42035.458333333336</c:v>
                </c:pt>
                <c:pt idx="4474" formatCode="mm/dd/yyyy\ \ \ hh:mm">
                  <c:v>42035.708333333336</c:v>
                </c:pt>
                <c:pt idx="4475" formatCode="mm/dd/yyyy\ \ \ hh:mm">
                  <c:v>42035.958333333336</c:v>
                </c:pt>
                <c:pt idx="4476" formatCode="mm/dd/yyyy\ \ \ hh:mm">
                  <c:v>42036.208333333336</c:v>
                </c:pt>
                <c:pt idx="4477" formatCode="mm/dd/yyyy\ \ \ hh:mm">
                  <c:v>42036.458333333336</c:v>
                </c:pt>
                <c:pt idx="4478" formatCode="mm/dd/yyyy\ \ \ hh:mm">
                  <c:v>42036.708333333336</c:v>
                </c:pt>
                <c:pt idx="4479" formatCode="mm/dd/yyyy\ \ \ hh:mm">
                  <c:v>42036.958333333336</c:v>
                </c:pt>
                <c:pt idx="4480" formatCode="mm/dd/yyyy\ \ \ hh:mm">
                  <c:v>42037.208333333336</c:v>
                </c:pt>
                <c:pt idx="4481" formatCode="mm/dd/yyyy\ \ \ hh:mm">
                  <c:v>42037.458333333336</c:v>
                </c:pt>
                <c:pt idx="4482" formatCode="mm/dd/yyyy\ \ \ hh:mm">
                  <c:v>42037.708333333336</c:v>
                </c:pt>
                <c:pt idx="4483" formatCode="mm/dd/yyyy\ \ \ hh:mm">
                  <c:v>42037.958333333336</c:v>
                </c:pt>
                <c:pt idx="4484" formatCode="mm/dd/yyyy\ \ \ hh:mm">
                  <c:v>42038.208333333336</c:v>
                </c:pt>
                <c:pt idx="4485" formatCode="mm/dd/yyyy\ \ \ hh:mm">
                  <c:v>42038.458333333336</c:v>
                </c:pt>
                <c:pt idx="4486" formatCode="mm/dd/yyyy\ \ \ hh:mm">
                  <c:v>42038.708333333336</c:v>
                </c:pt>
                <c:pt idx="4487" formatCode="mm/dd/yyyy\ \ \ hh:mm">
                  <c:v>42038.958333333336</c:v>
                </c:pt>
                <c:pt idx="4488" formatCode="mm/dd/yyyy\ \ \ hh:mm">
                  <c:v>42039.208333333336</c:v>
                </c:pt>
                <c:pt idx="4489" formatCode="mm/dd/yyyy\ \ \ hh:mm">
                  <c:v>42039.458333333336</c:v>
                </c:pt>
                <c:pt idx="4490" formatCode="mm/dd/yyyy\ \ \ hh:mm">
                  <c:v>42039.708333333336</c:v>
                </c:pt>
                <c:pt idx="4491" formatCode="mm/dd/yyyy\ \ \ hh:mm">
                  <c:v>42039.958333333336</c:v>
                </c:pt>
                <c:pt idx="4492" formatCode="mm/dd/yyyy\ \ \ hh:mm">
                  <c:v>42040.208333333336</c:v>
                </c:pt>
                <c:pt idx="4493" formatCode="mm/dd/yyyy\ \ \ hh:mm">
                  <c:v>42040.458333333336</c:v>
                </c:pt>
                <c:pt idx="4494" formatCode="mm/dd/yyyy\ \ \ hh:mm">
                  <c:v>42040.708333333336</c:v>
                </c:pt>
                <c:pt idx="4495" formatCode="mm/dd/yyyy\ \ \ hh:mm">
                  <c:v>42040.958333333336</c:v>
                </c:pt>
                <c:pt idx="4496" formatCode="mm/dd/yyyy\ \ \ hh:mm">
                  <c:v>42041.208333333336</c:v>
                </c:pt>
                <c:pt idx="4497" formatCode="mm/dd/yyyy\ \ \ hh:mm">
                  <c:v>42041.458333333336</c:v>
                </c:pt>
                <c:pt idx="4498" formatCode="mm/dd/yyyy\ \ \ hh:mm">
                  <c:v>42041.708333333336</c:v>
                </c:pt>
                <c:pt idx="4499" formatCode="mm/dd/yyyy\ \ \ hh:mm">
                  <c:v>42041.958333333336</c:v>
                </c:pt>
                <c:pt idx="4500" formatCode="mm/dd/yyyy\ \ \ hh:mm">
                  <c:v>42042.208333333336</c:v>
                </c:pt>
                <c:pt idx="4501" formatCode="mm/dd/yyyy\ \ \ hh:mm">
                  <c:v>42042.458333333336</c:v>
                </c:pt>
                <c:pt idx="4502" formatCode="mm/dd/yyyy\ \ \ hh:mm">
                  <c:v>42042.708333333336</c:v>
                </c:pt>
                <c:pt idx="4503" formatCode="mm/dd/yyyy\ \ \ hh:mm">
                  <c:v>42042.958333333336</c:v>
                </c:pt>
                <c:pt idx="4504" formatCode="mm/dd/yyyy\ \ \ hh:mm">
                  <c:v>42043.208333333336</c:v>
                </c:pt>
                <c:pt idx="4505" formatCode="mm/dd/yyyy\ \ \ hh:mm">
                  <c:v>42043.458333333336</c:v>
                </c:pt>
                <c:pt idx="4506" formatCode="mm/dd/yyyy\ \ \ hh:mm">
                  <c:v>42043.708333333336</c:v>
                </c:pt>
                <c:pt idx="4507" formatCode="mm/dd/yyyy\ \ \ hh:mm">
                  <c:v>42043.958333333336</c:v>
                </c:pt>
                <c:pt idx="4508" formatCode="mm/dd/yyyy\ \ \ hh:mm">
                  <c:v>42044.208333333336</c:v>
                </c:pt>
                <c:pt idx="4509" formatCode="mm/dd/yyyy\ \ \ hh:mm">
                  <c:v>42044.458333333336</c:v>
                </c:pt>
                <c:pt idx="4510" formatCode="mm/dd/yyyy\ \ \ hh:mm">
                  <c:v>42044.708333333336</c:v>
                </c:pt>
                <c:pt idx="4511" formatCode="mm/dd/yyyy\ \ \ hh:mm">
                  <c:v>42044.958333333336</c:v>
                </c:pt>
                <c:pt idx="4512" formatCode="mm/dd/yyyy\ \ \ hh:mm">
                  <c:v>42045.208333333336</c:v>
                </c:pt>
                <c:pt idx="4513" formatCode="mm/dd/yyyy\ \ \ hh:mm">
                  <c:v>42045.458333333336</c:v>
                </c:pt>
                <c:pt idx="4514" formatCode="mm/dd/yyyy\ \ \ hh:mm">
                  <c:v>42045.708333333336</c:v>
                </c:pt>
                <c:pt idx="4515" formatCode="mm/dd/yyyy\ \ \ hh:mm">
                  <c:v>42045.958333333336</c:v>
                </c:pt>
                <c:pt idx="4516" formatCode="mm/dd/yyyy\ \ \ hh:mm">
                  <c:v>42046.208333333336</c:v>
                </c:pt>
                <c:pt idx="4517" formatCode="mm/dd/yyyy\ \ \ hh:mm">
                  <c:v>42046.458333333336</c:v>
                </c:pt>
                <c:pt idx="4518" formatCode="mm/dd/yyyy\ \ \ hh:mm">
                  <c:v>42046.708333333336</c:v>
                </c:pt>
                <c:pt idx="4519" formatCode="mm/dd/yyyy\ \ \ hh:mm">
                  <c:v>42046.958333333336</c:v>
                </c:pt>
                <c:pt idx="4520" formatCode="mm/dd/yyyy\ \ \ hh:mm">
                  <c:v>42047.208333333336</c:v>
                </c:pt>
                <c:pt idx="4521" formatCode="mm/dd/yyyy\ \ \ hh:mm">
                  <c:v>42047.458333333336</c:v>
                </c:pt>
                <c:pt idx="4522" formatCode="mm/dd/yyyy\ \ \ hh:mm">
                  <c:v>42047.708333333336</c:v>
                </c:pt>
                <c:pt idx="4523" formatCode="mm/dd/yyyy\ \ \ hh:mm">
                  <c:v>42047.958333333336</c:v>
                </c:pt>
                <c:pt idx="4524" formatCode="mm/dd/yyyy\ \ \ hh:mm">
                  <c:v>42048.208333333336</c:v>
                </c:pt>
                <c:pt idx="4525" formatCode="mm/dd/yyyy\ \ \ hh:mm">
                  <c:v>42048.458333333336</c:v>
                </c:pt>
                <c:pt idx="4526" formatCode="mm/dd/yyyy\ \ \ hh:mm">
                  <c:v>42048.708333333336</c:v>
                </c:pt>
                <c:pt idx="4527" formatCode="mm/dd/yyyy\ \ \ hh:mm">
                  <c:v>42048.958333333336</c:v>
                </c:pt>
                <c:pt idx="4528" formatCode="mm/dd/yyyy\ \ \ hh:mm">
                  <c:v>42049.208333333336</c:v>
                </c:pt>
                <c:pt idx="4529" formatCode="mm/dd/yyyy\ \ \ hh:mm">
                  <c:v>42049.458333333336</c:v>
                </c:pt>
                <c:pt idx="4530" formatCode="mm/dd/yyyy\ \ \ hh:mm">
                  <c:v>42049.708333333336</c:v>
                </c:pt>
                <c:pt idx="4531" formatCode="mm/dd/yyyy\ \ \ hh:mm">
                  <c:v>42049.958333333336</c:v>
                </c:pt>
                <c:pt idx="4532" formatCode="mm/dd/yyyy\ \ \ hh:mm">
                  <c:v>42050.208333333336</c:v>
                </c:pt>
                <c:pt idx="4533" formatCode="mm/dd/yyyy\ \ \ hh:mm">
                  <c:v>42050.458333333336</c:v>
                </c:pt>
                <c:pt idx="4534" formatCode="mm/dd/yyyy\ \ \ hh:mm">
                  <c:v>42050.708333333336</c:v>
                </c:pt>
                <c:pt idx="4535" formatCode="mm/dd/yyyy\ \ \ hh:mm">
                  <c:v>42050.958333333336</c:v>
                </c:pt>
                <c:pt idx="4536" formatCode="mm/dd/yyyy\ \ \ hh:mm">
                  <c:v>42051.208333333336</c:v>
                </c:pt>
                <c:pt idx="4537" formatCode="mm/dd/yyyy\ \ \ hh:mm">
                  <c:v>42051.458333333336</c:v>
                </c:pt>
                <c:pt idx="4538" formatCode="mm/dd/yyyy\ \ \ hh:mm">
                  <c:v>42051.708333333336</c:v>
                </c:pt>
                <c:pt idx="4539" formatCode="mm/dd/yyyy\ \ \ hh:mm">
                  <c:v>42051.958333333336</c:v>
                </c:pt>
                <c:pt idx="4540" formatCode="mm/dd/yyyy\ \ \ hh:mm">
                  <c:v>42052.208333333336</c:v>
                </c:pt>
                <c:pt idx="4541" formatCode="mm/dd/yyyy\ \ \ hh:mm">
                  <c:v>42052.458333333336</c:v>
                </c:pt>
                <c:pt idx="4542" formatCode="mm/dd/yyyy\ \ \ hh:mm">
                  <c:v>42052.708333333336</c:v>
                </c:pt>
                <c:pt idx="4543" formatCode="mm/dd/yyyy\ \ \ hh:mm">
                  <c:v>42052.958333333336</c:v>
                </c:pt>
                <c:pt idx="4544" formatCode="mm/dd/yyyy\ \ \ hh:mm">
                  <c:v>42053.208333333336</c:v>
                </c:pt>
                <c:pt idx="4545" formatCode="mm/dd/yyyy\ \ \ hh:mm">
                  <c:v>42053.458333333336</c:v>
                </c:pt>
                <c:pt idx="4546" formatCode="mm/dd/yyyy\ \ \ hh:mm">
                  <c:v>42053.708333333336</c:v>
                </c:pt>
                <c:pt idx="4547" formatCode="mm/dd/yyyy\ \ \ hh:mm">
                  <c:v>42053.958333333336</c:v>
                </c:pt>
                <c:pt idx="4548" formatCode="mm/dd/yyyy\ \ \ hh:mm">
                  <c:v>42054.208333333336</c:v>
                </c:pt>
                <c:pt idx="4549" formatCode="mm/dd/yyyy\ \ \ hh:mm">
                  <c:v>42054.458333333336</c:v>
                </c:pt>
                <c:pt idx="4550" formatCode="mm/dd/yyyy\ \ \ hh:mm">
                  <c:v>42054.708333333336</c:v>
                </c:pt>
                <c:pt idx="4551" formatCode="mm/dd/yyyy\ \ \ hh:mm">
                  <c:v>42054.958333333336</c:v>
                </c:pt>
                <c:pt idx="4552" formatCode="mm/dd/yyyy\ \ \ hh:mm">
                  <c:v>42055.208333333336</c:v>
                </c:pt>
                <c:pt idx="4553" formatCode="mm/dd/yyyy\ \ \ hh:mm">
                  <c:v>42055.458333333336</c:v>
                </c:pt>
                <c:pt idx="4554" formatCode="mm/dd/yyyy\ \ \ hh:mm">
                  <c:v>42055.708333333336</c:v>
                </c:pt>
                <c:pt idx="4555" formatCode="mm/dd/yyyy\ \ \ hh:mm">
                  <c:v>42055.958333333336</c:v>
                </c:pt>
                <c:pt idx="4556" formatCode="mm/dd/yyyy\ \ \ hh:mm">
                  <c:v>42056.208333333336</c:v>
                </c:pt>
                <c:pt idx="4557" formatCode="mm/dd/yyyy\ \ \ hh:mm">
                  <c:v>42056.458333333336</c:v>
                </c:pt>
                <c:pt idx="4558" formatCode="mm/dd/yyyy\ \ \ hh:mm">
                  <c:v>42056.708333333336</c:v>
                </c:pt>
                <c:pt idx="4559" formatCode="mm/dd/yyyy\ \ \ hh:mm">
                  <c:v>42056.958333333336</c:v>
                </c:pt>
                <c:pt idx="4560" formatCode="mm/dd/yyyy\ \ \ hh:mm">
                  <c:v>42057.208333333336</c:v>
                </c:pt>
                <c:pt idx="4561" formatCode="mm/dd/yyyy\ \ \ hh:mm">
                  <c:v>42057.458333333336</c:v>
                </c:pt>
                <c:pt idx="4562" formatCode="mm/dd/yyyy\ \ \ hh:mm">
                  <c:v>42057.708333333336</c:v>
                </c:pt>
                <c:pt idx="4563" formatCode="mm/dd/yyyy\ \ \ hh:mm">
                  <c:v>42057.958333333336</c:v>
                </c:pt>
                <c:pt idx="4564" formatCode="mm/dd/yyyy\ \ \ hh:mm">
                  <c:v>42058.208333333336</c:v>
                </c:pt>
                <c:pt idx="4565" formatCode="mm/dd/yyyy\ \ \ hh:mm">
                  <c:v>42058.458333333336</c:v>
                </c:pt>
                <c:pt idx="4566" formatCode="mm/dd/yyyy\ \ \ hh:mm">
                  <c:v>42058.708333333336</c:v>
                </c:pt>
                <c:pt idx="4567" formatCode="mm/dd/yyyy\ \ \ hh:mm">
                  <c:v>42058.958333333336</c:v>
                </c:pt>
                <c:pt idx="4568" formatCode="mm/dd/yyyy\ \ \ hh:mm">
                  <c:v>42059.208333333336</c:v>
                </c:pt>
                <c:pt idx="4569" formatCode="mm/dd/yyyy\ \ \ hh:mm">
                  <c:v>42059.458333333336</c:v>
                </c:pt>
                <c:pt idx="4570" formatCode="mm/dd/yyyy\ \ \ hh:mm">
                  <c:v>42059.708333333336</c:v>
                </c:pt>
                <c:pt idx="4571" formatCode="mm/dd/yyyy\ \ \ hh:mm">
                  <c:v>42059.958333333336</c:v>
                </c:pt>
                <c:pt idx="4572" formatCode="mm/dd/yyyy\ \ \ hh:mm">
                  <c:v>42060.208333333336</c:v>
                </c:pt>
                <c:pt idx="4573" formatCode="mm/dd/yyyy\ \ \ hh:mm">
                  <c:v>42060.458333333336</c:v>
                </c:pt>
                <c:pt idx="4574" formatCode="mm/dd/yyyy\ \ \ hh:mm">
                  <c:v>42060.708333333336</c:v>
                </c:pt>
                <c:pt idx="4575" formatCode="mm/dd/yyyy\ \ \ hh:mm">
                  <c:v>42060.958333333336</c:v>
                </c:pt>
                <c:pt idx="4576" formatCode="mm/dd/yyyy\ \ \ hh:mm">
                  <c:v>42061.208333333336</c:v>
                </c:pt>
                <c:pt idx="4577" formatCode="mm/dd/yyyy\ \ \ hh:mm">
                  <c:v>42061.458333333336</c:v>
                </c:pt>
                <c:pt idx="4578" formatCode="mm/dd/yyyy\ \ \ hh:mm">
                  <c:v>42061.708333333336</c:v>
                </c:pt>
                <c:pt idx="4579" formatCode="mm/dd/yyyy\ \ \ hh:mm">
                  <c:v>42061.958333333336</c:v>
                </c:pt>
                <c:pt idx="4580" formatCode="mm/dd/yyyy\ \ \ hh:mm">
                  <c:v>42062.208333333336</c:v>
                </c:pt>
                <c:pt idx="4581" formatCode="mm/dd/yyyy\ \ \ hh:mm">
                  <c:v>42062.458333333336</c:v>
                </c:pt>
                <c:pt idx="4582" formatCode="mm/dd/yyyy\ \ \ hh:mm">
                  <c:v>42062.708333333336</c:v>
                </c:pt>
                <c:pt idx="4583" formatCode="mm/dd/yyyy\ \ \ hh:mm">
                  <c:v>42062.958333333336</c:v>
                </c:pt>
                <c:pt idx="4584" formatCode="mm/dd/yyyy\ \ \ hh:mm">
                  <c:v>42063.208333333336</c:v>
                </c:pt>
                <c:pt idx="4585" formatCode="mm/dd/yyyy\ \ \ hh:mm">
                  <c:v>42063.458333333336</c:v>
                </c:pt>
                <c:pt idx="4586" formatCode="mm/dd/yyyy\ \ \ hh:mm">
                  <c:v>42063.708333333336</c:v>
                </c:pt>
                <c:pt idx="4587" formatCode="mm/dd/yyyy\ \ \ hh:mm">
                  <c:v>42063.958333333336</c:v>
                </c:pt>
                <c:pt idx="4588" formatCode="mm/dd/yyyy\ \ \ hh:mm">
                  <c:v>42064.208333333336</c:v>
                </c:pt>
                <c:pt idx="4589" formatCode="mm/dd/yyyy\ \ \ hh:mm">
                  <c:v>42064.458333333336</c:v>
                </c:pt>
                <c:pt idx="4590" formatCode="mm/dd/yyyy\ \ \ hh:mm">
                  <c:v>42064.708333333336</c:v>
                </c:pt>
                <c:pt idx="4591" formatCode="mm/dd/yyyy\ \ \ hh:mm">
                  <c:v>42064.958333333336</c:v>
                </c:pt>
                <c:pt idx="4592" formatCode="mm/dd/yyyy\ \ \ hh:mm">
                  <c:v>42065.208333333336</c:v>
                </c:pt>
                <c:pt idx="4593" formatCode="mm/dd/yyyy\ \ \ hh:mm">
                  <c:v>42065.458333333336</c:v>
                </c:pt>
                <c:pt idx="4594" formatCode="mm/dd/yyyy\ \ \ hh:mm">
                  <c:v>42065.708333333336</c:v>
                </c:pt>
                <c:pt idx="4595" formatCode="mm/dd/yyyy\ \ \ hh:mm">
                  <c:v>42065.958333333336</c:v>
                </c:pt>
                <c:pt idx="4596" formatCode="mm/dd/yyyy\ \ \ hh:mm">
                  <c:v>42066.208333333336</c:v>
                </c:pt>
                <c:pt idx="4597" formatCode="mm/dd/yyyy\ \ \ hh:mm">
                  <c:v>42066.458333333336</c:v>
                </c:pt>
                <c:pt idx="4598" formatCode="mm/dd/yyyy\ \ \ hh:mm">
                  <c:v>42066.708333333336</c:v>
                </c:pt>
                <c:pt idx="4599" formatCode="mm/dd/yyyy\ \ \ hh:mm">
                  <c:v>42066.958333333336</c:v>
                </c:pt>
                <c:pt idx="4600" formatCode="mm/dd/yyyy\ \ \ hh:mm">
                  <c:v>42067.208333333336</c:v>
                </c:pt>
                <c:pt idx="4601" formatCode="mm/dd/yyyy\ \ \ hh:mm">
                  <c:v>42067.458333333336</c:v>
                </c:pt>
                <c:pt idx="4602" formatCode="mm/dd/yyyy\ \ \ hh:mm">
                  <c:v>42067.708333333336</c:v>
                </c:pt>
                <c:pt idx="4603" formatCode="mm/dd/yyyy\ \ \ hh:mm">
                  <c:v>42067.958333333336</c:v>
                </c:pt>
                <c:pt idx="4604" formatCode="mm/dd/yyyy\ \ \ hh:mm">
                  <c:v>42068.208333333336</c:v>
                </c:pt>
                <c:pt idx="4605" formatCode="mm/dd/yyyy\ \ \ hh:mm">
                  <c:v>42068.458333333336</c:v>
                </c:pt>
                <c:pt idx="4606" formatCode="mm/dd/yyyy\ \ \ hh:mm">
                  <c:v>42068.708333333336</c:v>
                </c:pt>
                <c:pt idx="4607" formatCode="mm/dd/yyyy\ \ \ hh:mm">
                  <c:v>42068.958333333336</c:v>
                </c:pt>
                <c:pt idx="4608" formatCode="mm/dd/yyyy\ \ \ hh:mm">
                  <c:v>42069.208333333336</c:v>
                </c:pt>
                <c:pt idx="4609" formatCode="mm/dd/yyyy\ \ \ hh:mm">
                  <c:v>42069.458333333336</c:v>
                </c:pt>
                <c:pt idx="4610" formatCode="mm/dd/yyyy\ \ \ hh:mm">
                  <c:v>42069.708333333336</c:v>
                </c:pt>
                <c:pt idx="4611" formatCode="mm/dd/yyyy\ \ \ hh:mm">
                  <c:v>42069.958333333336</c:v>
                </c:pt>
                <c:pt idx="4612" formatCode="mm/dd/yyyy\ \ \ hh:mm">
                  <c:v>42070.208333333336</c:v>
                </c:pt>
                <c:pt idx="4613" formatCode="mm/dd/yyyy\ \ \ hh:mm">
                  <c:v>42070.458333333336</c:v>
                </c:pt>
                <c:pt idx="4614" formatCode="mm/dd/yyyy\ \ \ hh:mm">
                  <c:v>42070.708333333336</c:v>
                </c:pt>
                <c:pt idx="4615" formatCode="mm/dd/yyyy\ \ \ hh:mm">
                  <c:v>42070.958333333336</c:v>
                </c:pt>
                <c:pt idx="4616" formatCode="mm/dd/yyyy\ \ \ hh:mm">
                  <c:v>42071.25</c:v>
                </c:pt>
                <c:pt idx="4617" formatCode="mm/dd/yyyy\ \ \ hh:mm">
                  <c:v>42071.5</c:v>
                </c:pt>
                <c:pt idx="4618" formatCode="mm/dd/yyyy\ \ \ hh:mm">
                  <c:v>42071.75</c:v>
                </c:pt>
                <c:pt idx="4619" formatCode="mm/dd/yyyy\ \ \ hh:mm">
                  <c:v>42072</c:v>
                </c:pt>
                <c:pt idx="4620" formatCode="mm/dd/yyyy\ \ \ hh:mm">
                  <c:v>42072.25</c:v>
                </c:pt>
                <c:pt idx="4621" formatCode="mm/dd/yyyy\ \ \ hh:mm">
                  <c:v>42072.5</c:v>
                </c:pt>
                <c:pt idx="4622" formatCode="mm/dd/yyyy\ \ \ hh:mm">
                  <c:v>42072.75</c:v>
                </c:pt>
                <c:pt idx="4623" formatCode="mm/dd/yyyy\ \ \ hh:mm">
                  <c:v>42073</c:v>
                </c:pt>
                <c:pt idx="4624" formatCode="mm/dd/yyyy\ \ \ hh:mm">
                  <c:v>42073.25</c:v>
                </c:pt>
                <c:pt idx="4625" formatCode="mm/dd/yyyy\ \ \ hh:mm">
                  <c:v>42073.5</c:v>
                </c:pt>
                <c:pt idx="4626" formatCode="mm/dd/yyyy\ \ \ hh:mm">
                  <c:v>42073.75</c:v>
                </c:pt>
                <c:pt idx="4627" formatCode="mm/dd/yyyy\ \ \ hh:mm">
                  <c:v>42074</c:v>
                </c:pt>
                <c:pt idx="4628" formatCode="mm/dd/yyyy\ \ \ hh:mm">
                  <c:v>42074.25</c:v>
                </c:pt>
                <c:pt idx="4629" formatCode="mm/dd/yyyy\ \ \ hh:mm">
                  <c:v>42074.5</c:v>
                </c:pt>
                <c:pt idx="4630" formatCode="mm/dd/yyyy\ \ \ hh:mm">
                  <c:v>42074.75</c:v>
                </c:pt>
                <c:pt idx="4631" formatCode="mm/dd/yyyy\ \ \ hh:mm">
                  <c:v>42075</c:v>
                </c:pt>
                <c:pt idx="4632" formatCode="mm/dd/yyyy\ \ \ hh:mm">
                  <c:v>42075.25</c:v>
                </c:pt>
                <c:pt idx="4633" formatCode="mm/dd/yyyy\ \ \ hh:mm">
                  <c:v>42075.489583333336</c:v>
                </c:pt>
                <c:pt idx="4634" formatCode="mm/dd/yyyy\ \ \ hh:mm">
                  <c:v>42075.5</c:v>
                </c:pt>
                <c:pt idx="4635" formatCode="mm/dd/yyyy\ \ \ hh:mm">
                  <c:v>42075.75</c:v>
                </c:pt>
                <c:pt idx="4636" formatCode="mm/dd/yyyy\ \ \ hh:mm">
                  <c:v>42076</c:v>
                </c:pt>
                <c:pt idx="4637" formatCode="mm/dd/yyyy\ \ \ hh:mm">
                  <c:v>42076.25</c:v>
                </c:pt>
                <c:pt idx="4638" formatCode="mm/dd/yyyy\ \ \ hh:mm">
                  <c:v>42076.5</c:v>
                </c:pt>
                <c:pt idx="4639" formatCode="mm/dd/yyyy\ \ \ hh:mm">
                  <c:v>42076.75</c:v>
                </c:pt>
                <c:pt idx="4640" formatCode="mm/dd/yyyy\ \ \ hh:mm">
                  <c:v>42077</c:v>
                </c:pt>
                <c:pt idx="4641" formatCode="mm/dd/yyyy\ \ \ hh:mm">
                  <c:v>42077.25</c:v>
                </c:pt>
                <c:pt idx="4642" formatCode="mm/dd/yyyy\ \ \ hh:mm">
                  <c:v>42077.5</c:v>
                </c:pt>
                <c:pt idx="4643" formatCode="mm/dd/yyyy\ \ \ hh:mm">
                  <c:v>42077.75</c:v>
                </c:pt>
                <c:pt idx="4644" formatCode="mm/dd/yyyy\ \ \ hh:mm">
                  <c:v>42078</c:v>
                </c:pt>
                <c:pt idx="4645" formatCode="mm/dd/yyyy\ \ \ hh:mm">
                  <c:v>42078.25</c:v>
                </c:pt>
                <c:pt idx="4646" formatCode="mm/dd/yyyy\ \ \ hh:mm">
                  <c:v>42078.5</c:v>
                </c:pt>
                <c:pt idx="4647" formatCode="mm/dd/yyyy\ \ \ hh:mm">
                  <c:v>42078.75</c:v>
                </c:pt>
                <c:pt idx="4648" formatCode="mm/dd/yyyy\ \ \ hh:mm">
                  <c:v>42079</c:v>
                </c:pt>
                <c:pt idx="4649" formatCode="mm/dd/yyyy\ \ \ hh:mm">
                  <c:v>42079.25</c:v>
                </c:pt>
                <c:pt idx="4650" formatCode="mm/dd/yyyy\ \ \ hh:mm">
                  <c:v>42079.5</c:v>
                </c:pt>
                <c:pt idx="4651" formatCode="mm/dd/yyyy\ \ \ hh:mm">
                  <c:v>42079.75</c:v>
                </c:pt>
                <c:pt idx="4652" formatCode="mm/dd/yyyy\ \ \ hh:mm">
                  <c:v>42080</c:v>
                </c:pt>
                <c:pt idx="4653" formatCode="mm/dd/yyyy\ \ \ hh:mm">
                  <c:v>42080.25</c:v>
                </c:pt>
                <c:pt idx="4654" formatCode="mm/dd/yyyy\ \ \ hh:mm">
                  <c:v>42080.5</c:v>
                </c:pt>
                <c:pt idx="4655" formatCode="mm/dd/yyyy\ \ \ hh:mm">
                  <c:v>42080.75</c:v>
                </c:pt>
                <c:pt idx="4656" formatCode="mm/dd/yyyy\ \ \ hh:mm">
                  <c:v>42081</c:v>
                </c:pt>
                <c:pt idx="4657" formatCode="mm/dd/yyyy\ \ \ hh:mm">
                  <c:v>42081.25</c:v>
                </c:pt>
                <c:pt idx="4658" formatCode="mm/dd/yyyy\ \ \ hh:mm">
                  <c:v>42081.5</c:v>
                </c:pt>
                <c:pt idx="4659" formatCode="mm/dd/yyyy\ \ \ hh:mm">
                  <c:v>42081.75</c:v>
                </c:pt>
                <c:pt idx="4660" formatCode="mm/dd/yyyy\ \ \ hh:mm">
                  <c:v>42082</c:v>
                </c:pt>
                <c:pt idx="4661" formatCode="mm/dd/yyyy\ \ \ hh:mm">
                  <c:v>42082.25</c:v>
                </c:pt>
                <c:pt idx="4662" formatCode="mm/dd/yyyy\ \ \ hh:mm">
                  <c:v>42082.5</c:v>
                </c:pt>
                <c:pt idx="4663" formatCode="mm/dd/yyyy\ \ \ hh:mm">
                  <c:v>42082.75</c:v>
                </c:pt>
                <c:pt idx="4664" formatCode="mm/dd/yyyy\ \ \ hh:mm">
                  <c:v>42083</c:v>
                </c:pt>
                <c:pt idx="4665" formatCode="mm/dd/yyyy\ \ \ hh:mm">
                  <c:v>42083.25</c:v>
                </c:pt>
                <c:pt idx="4666" formatCode="mm/dd/yyyy\ \ \ hh:mm">
                  <c:v>42083.5</c:v>
                </c:pt>
                <c:pt idx="4667" formatCode="mm/dd/yyyy\ \ \ hh:mm">
                  <c:v>42083.75</c:v>
                </c:pt>
                <c:pt idx="4668" formatCode="mm/dd/yyyy\ \ \ hh:mm">
                  <c:v>42084</c:v>
                </c:pt>
                <c:pt idx="4669" formatCode="mm/dd/yyyy\ \ \ hh:mm">
                  <c:v>42084.25</c:v>
                </c:pt>
                <c:pt idx="4670" formatCode="mm/dd/yyyy\ \ \ hh:mm">
                  <c:v>42084.5</c:v>
                </c:pt>
                <c:pt idx="4671" formatCode="mm/dd/yyyy\ \ \ hh:mm">
                  <c:v>42084.75</c:v>
                </c:pt>
                <c:pt idx="4672" formatCode="mm/dd/yyyy\ \ \ hh:mm">
                  <c:v>42085</c:v>
                </c:pt>
                <c:pt idx="4673" formatCode="mm/dd/yyyy\ \ \ hh:mm">
                  <c:v>42085.25</c:v>
                </c:pt>
                <c:pt idx="4674" formatCode="mm/dd/yyyy\ \ \ hh:mm">
                  <c:v>42085.5</c:v>
                </c:pt>
                <c:pt idx="4675" formatCode="mm/dd/yyyy\ \ \ hh:mm">
                  <c:v>42085.75</c:v>
                </c:pt>
                <c:pt idx="4676" formatCode="mm/dd/yyyy\ \ \ hh:mm">
                  <c:v>42086</c:v>
                </c:pt>
                <c:pt idx="4677" formatCode="mm/dd/yyyy\ \ \ hh:mm">
                  <c:v>42086.25</c:v>
                </c:pt>
                <c:pt idx="4678" formatCode="mm/dd/yyyy\ \ \ hh:mm">
                  <c:v>42086.5</c:v>
                </c:pt>
                <c:pt idx="4679" formatCode="mm/dd/yyyy\ \ \ hh:mm">
                  <c:v>42086.75</c:v>
                </c:pt>
                <c:pt idx="4680" formatCode="mm/dd/yyyy\ \ \ hh:mm">
                  <c:v>42087</c:v>
                </c:pt>
                <c:pt idx="4681" formatCode="mm/dd/yyyy\ \ \ hh:mm">
                  <c:v>42087.25</c:v>
                </c:pt>
                <c:pt idx="4682" formatCode="mm/dd/yyyy\ \ \ hh:mm">
                  <c:v>42087.5</c:v>
                </c:pt>
                <c:pt idx="4683" formatCode="mm/dd/yyyy\ \ \ hh:mm">
                  <c:v>42087.75</c:v>
                </c:pt>
                <c:pt idx="4684" formatCode="mm/dd/yyyy\ \ \ hh:mm">
                  <c:v>42088</c:v>
                </c:pt>
                <c:pt idx="4685" formatCode="mm/dd/yyyy\ \ \ hh:mm">
                  <c:v>42088.25</c:v>
                </c:pt>
                <c:pt idx="4686" formatCode="mm/dd/yyyy\ \ \ hh:mm">
                  <c:v>42088.5</c:v>
                </c:pt>
                <c:pt idx="4687" formatCode="mm/dd/yyyy\ \ \ hh:mm">
                  <c:v>42088.75</c:v>
                </c:pt>
                <c:pt idx="4688" formatCode="mm/dd/yyyy\ \ \ hh:mm">
                  <c:v>42089</c:v>
                </c:pt>
                <c:pt idx="4689" formatCode="mm/dd/yyyy\ \ \ hh:mm">
                  <c:v>42089.25</c:v>
                </c:pt>
                <c:pt idx="4690" formatCode="mm/dd/yyyy\ \ \ hh:mm">
                  <c:v>42089.5</c:v>
                </c:pt>
                <c:pt idx="4691" formatCode="mm/dd/yyyy\ \ \ hh:mm">
                  <c:v>42089.75</c:v>
                </c:pt>
                <c:pt idx="4692" formatCode="mm/dd/yyyy\ \ \ hh:mm">
                  <c:v>42090</c:v>
                </c:pt>
                <c:pt idx="4693" formatCode="mm/dd/yyyy\ \ \ hh:mm">
                  <c:v>42090.25</c:v>
                </c:pt>
                <c:pt idx="4694" formatCode="mm/dd/yyyy\ \ \ hh:mm">
                  <c:v>42090.5</c:v>
                </c:pt>
                <c:pt idx="4695" formatCode="mm/dd/yyyy\ \ \ hh:mm">
                  <c:v>42090.75</c:v>
                </c:pt>
                <c:pt idx="4696" formatCode="mm/dd/yyyy\ \ \ hh:mm">
                  <c:v>42091</c:v>
                </c:pt>
                <c:pt idx="4697" formatCode="mm/dd/yyyy\ \ \ hh:mm">
                  <c:v>42091.25</c:v>
                </c:pt>
                <c:pt idx="4698" formatCode="mm/dd/yyyy\ \ \ hh:mm">
                  <c:v>42091.5</c:v>
                </c:pt>
                <c:pt idx="4699" formatCode="mm/dd/yyyy\ \ \ hh:mm">
                  <c:v>42091.75</c:v>
                </c:pt>
                <c:pt idx="4700" formatCode="mm/dd/yyyy\ \ \ hh:mm">
                  <c:v>42092</c:v>
                </c:pt>
                <c:pt idx="4701" formatCode="mm/dd/yyyy\ \ \ hh:mm">
                  <c:v>42092.25</c:v>
                </c:pt>
                <c:pt idx="4702" formatCode="mm/dd/yyyy\ \ \ hh:mm">
                  <c:v>42092.5</c:v>
                </c:pt>
                <c:pt idx="4703" formatCode="mm/dd/yyyy\ \ \ hh:mm">
                  <c:v>42092.75</c:v>
                </c:pt>
                <c:pt idx="4704" formatCode="mm/dd/yyyy\ \ \ hh:mm">
                  <c:v>42093</c:v>
                </c:pt>
                <c:pt idx="4705" formatCode="mm/dd/yyyy\ \ \ hh:mm">
                  <c:v>42093.25</c:v>
                </c:pt>
                <c:pt idx="4706" formatCode="mm/dd/yyyy\ \ \ hh:mm">
                  <c:v>42093.5</c:v>
                </c:pt>
                <c:pt idx="4707" formatCode="mm/dd/yyyy\ \ \ hh:mm">
                  <c:v>42093.75</c:v>
                </c:pt>
                <c:pt idx="4708" formatCode="mm/dd/yyyy\ \ \ hh:mm">
                  <c:v>42094</c:v>
                </c:pt>
                <c:pt idx="4709" formatCode="mm/dd/yyyy\ \ \ hh:mm">
                  <c:v>42094.25</c:v>
                </c:pt>
                <c:pt idx="4710" formatCode="mm/dd/yyyy\ \ \ hh:mm">
                  <c:v>42094.5</c:v>
                </c:pt>
                <c:pt idx="4711" formatCode="mm/dd/yyyy\ \ \ hh:mm">
                  <c:v>42094.75</c:v>
                </c:pt>
                <c:pt idx="4712" formatCode="mm/dd/yyyy\ \ \ hh:mm">
                  <c:v>42095</c:v>
                </c:pt>
                <c:pt idx="4713" formatCode="mm/dd/yyyy\ \ \ hh:mm">
                  <c:v>42095.25</c:v>
                </c:pt>
                <c:pt idx="4714" formatCode="mm/dd/yyyy\ \ \ hh:mm">
                  <c:v>42095.5</c:v>
                </c:pt>
                <c:pt idx="4715" formatCode="mm/dd/yyyy\ \ \ hh:mm">
                  <c:v>42095.75</c:v>
                </c:pt>
                <c:pt idx="4716" formatCode="mm/dd/yyyy\ \ \ hh:mm">
                  <c:v>42096</c:v>
                </c:pt>
                <c:pt idx="4717" formatCode="mm/dd/yyyy\ \ \ hh:mm">
                  <c:v>42096.25</c:v>
                </c:pt>
                <c:pt idx="4718" formatCode="mm/dd/yyyy\ \ \ hh:mm">
                  <c:v>42096.5</c:v>
                </c:pt>
                <c:pt idx="4719" formatCode="mm/dd/yyyy\ \ \ hh:mm">
                  <c:v>42096.75</c:v>
                </c:pt>
                <c:pt idx="4720" formatCode="mm/dd/yyyy\ \ \ hh:mm">
                  <c:v>42097</c:v>
                </c:pt>
                <c:pt idx="4721" formatCode="mm/dd/yyyy\ \ \ hh:mm">
                  <c:v>42097.25</c:v>
                </c:pt>
                <c:pt idx="4722" formatCode="mm/dd/yyyy\ \ \ hh:mm">
                  <c:v>42097.5</c:v>
                </c:pt>
                <c:pt idx="4723" formatCode="mm/dd/yyyy\ \ \ hh:mm">
                  <c:v>42097.75</c:v>
                </c:pt>
                <c:pt idx="4724" formatCode="mm/dd/yyyy\ \ \ hh:mm">
                  <c:v>42098</c:v>
                </c:pt>
                <c:pt idx="4725" formatCode="mm/dd/yyyy\ \ \ hh:mm">
                  <c:v>42098.25</c:v>
                </c:pt>
                <c:pt idx="4726" formatCode="mm/dd/yyyy\ \ \ hh:mm">
                  <c:v>42098.5</c:v>
                </c:pt>
                <c:pt idx="4727" formatCode="mm/dd/yyyy\ \ \ hh:mm">
                  <c:v>42098.75</c:v>
                </c:pt>
                <c:pt idx="4728" formatCode="mm/dd/yyyy\ \ \ hh:mm">
                  <c:v>42099</c:v>
                </c:pt>
                <c:pt idx="4729" formatCode="mm/dd/yyyy\ \ \ hh:mm">
                  <c:v>42099.25</c:v>
                </c:pt>
                <c:pt idx="4730" formatCode="mm/dd/yyyy\ \ \ hh:mm">
                  <c:v>42099.5</c:v>
                </c:pt>
                <c:pt idx="4731" formatCode="mm/dd/yyyy\ \ \ hh:mm">
                  <c:v>42099.75</c:v>
                </c:pt>
                <c:pt idx="4732" formatCode="mm/dd/yyyy\ \ \ hh:mm">
                  <c:v>42100</c:v>
                </c:pt>
                <c:pt idx="4733" formatCode="mm/dd/yyyy\ \ \ hh:mm">
                  <c:v>42100.25</c:v>
                </c:pt>
                <c:pt idx="4734" formatCode="mm/dd/yyyy\ \ \ hh:mm">
                  <c:v>42100.5</c:v>
                </c:pt>
                <c:pt idx="4735" formatCode="mm/dd/yyyy\ \ \ hh:mm">
                  <c:v>42100.75</c:v>
                </c:pt>
                <c:pt idx="4736" formatCode="mm/dd/yyyy\ \ \ hh:mm">
                  <c:v>42101</c:v>
                </c:pt>
                <c:pt idx="4737" formatCode="mm/dd/yyyy\ \ \ hh:mm">
                  <c:v>42101.25</c:v>
                </c:pt>
                <c:pt idx="4738" formatCode="mm/dd/yyyy\ \ \ hh:mm">
                  <c:v>42101.5</c:v>
                </c:pt>
                <c:pt idx="4739" formatCode="mm/dd/yyyy\ \ \ hh:mm">
                  <c:v>42101.75</c:v>
                </c:pt>
                <c:pt idx="4740" formatCode="mm/dd/yyyy\ \ \ hh:mm">
                  <c:v>42102</c:v>
                </c:pt>
                <c:pt idx="4741" formatCode="mm/dd/yyyy\ \ \ hh:mm">
                  <c:v>42102.25</c:v>
                </c:pt>
                <c:pt idx="4742" formatCode="mm/dd/yyyy\ \ \ hh:mm">
                  <c:v>42102.5</c:v>
                </c:pt>
                <c:pt idx="4743" formatCode="mm/dd/yyyy\ \ \ hh:mm">
                  <c:v>42102.75</c:v>
                </c:pt>
                <c:pt idx="4744" formatCode="mm/dd/yyyy\ \ \ hh:mm">
                  <c:v>42103</c:v>
                </c:pt>
                <c:pt idx="4745" formatCode="mm/dd/yyyy\ \ \ hh:mm">
                  <c:v>42103.25</c:v>
                </c:pt>
                <c:pt idx="4746" formatCode="mm/dd/yyyy\ \ \ hh:mm">
                  <c:v>42103.5</c:v>
                </c:pt>
                <c:pt idx="4747" formatCode="mm/dd/yyyy\ \ \ hh:mm">
                  <c:v>42103.75</c:v>
                </c:pt>
                <c:pt idx="4748" formatCode="mm/dd/yyyy\ \ \ hh:mm">
                  <c:v>42104</c:v>
                </c:pt>
                <c:pt idx="4749" formatCode="mm/dd/yyyy\ \ \ hh:mm">
                  <c:v>42104.25</c:v>
                </c:pt>
                <c:pt idx="4750" formatCode="mm/dd/yyyy\ \ \ hh:mm">
                  <c:v>42104.5</c:v>
                </c:pt>
                <c:pt idx="4751" formatCode="mm/dd/yyyy\ \ \ hh:mm">
                  <c:v>42104.75</c:v>
                </c:pt>
                <c:pt idx="4752" formatCode="mm/dd/yyyy\ \ \ hh:mm">
                  <c:v>42105</c:v>
                </c:pt>
                <c:pt idx="4753" formatCode="mm/dd/yyyy\ \ \ hh:mm">
                  <c:v>42105.25</c:v>
                </c:pt>
                <c:pt idx="4754" formatCode="mm/dd/yyyy\ \ \ hh:mm">
                  <c:v>42105.5</c:v>
                </c:pt>
                <c:pt idx="4755" formatCode="mm/dd/yyyy\ \ \ hh:mm">
                  <c:v>42105.75</c:v>
                </c:pt>
                <c:pt idx="4756" formatCode="mm/dd/yyyy\ \ \ hh:mm">
                  <c:v>42106</c:v>
                </c:pt>
                <c:pt idx="4757" formatCode="mm/dd/yyyy\ \ \ hh:mm">
                  <c:v>42106.25</c:v>
                </c:pt>
                <c:pt idx="4758" formatCode="mm/dd/yyyy\ \ \ hh:mm">
                  <c:v>42106.5</c:v>
                </c:pt>
                <c:pt idx="4759" formatCode="mm/dd/yyyy\ \ \ hh:mm">
                  <c:v>42106.75</c:v>
                </c:pt>
                <c:pt idx="4760" formatCode="mm/dd/yyyy\ \ \ hh:mm">
                  <c:v>42107</c:v>
                </c:pt>
                <c:pt idx="4761" formatCode="mm/dd/yyyy\ \ \ hh:mm">
                  <c:v>42107.25</c:v>
                </c:pt>
                <c:pt idx="4762" formatCode="mm/dd/yyyy\ \ \ hh:mm">
                  <c:v>42107.5</c:v>
                </c:pt>
                <c:pt idx="4763" formatCode="mm/dd/yyyy\ \ \ hh:mm">
                  <c:v>42107.75</c:v>
                </c:pt>
                <c:pt idx="4764" formatCode="mm/dd/yyyy\ \ \ hh:mm">
                  <c:v>42108</c:v>
                </c:pt>
                <c:pt idx="4765" formatCode="mm/dd/yyyy\ \ \ hh:mm">
                  <c:v>42108.25</c:v>
                </c:pt>
                <c:pt idx="4766" formatCode="mm/dd/yyyy\ \ \ hh:mm">
                  <c:v>42108.5</c:v>
                </c:pt>
                <c:pt idx="4767" formatCode="mm/dd/yyyy\ \ \ hh:mm">
                  <c:v>42108.75</c:v>
                </c:pt>
                <c:pt idx="4768" formatCode="mm/dd/yyyy\ \ \ hh:mm">
                  <c:v>42109</c:v>
                </c:pt>
                <c:pt idx="4769" formatCode="mm/dd/yyyy\ \ \ hh:mm">
                  <c:v>42109.25</c:v>
                </c:pt>
                <c:pt idx="4770" formatCode="mm/dd/yyyy\ \ \ hh:mm">
                  <c:v>42109.5</c:v>
                </c:pt>
                <c:pt idx="4771" formatCode="mm/dd/yyyy\ \ \ hh:mm">
                  <c:v>42109.75</c:v>
                </c:pt>
                <c:pt idx="4772" formatCode="mm/dd/yyyy\ \ \ hh:mm">
                  <c:v>42110</c:v>
                </c:pt>
                <c:pt idx="4773" formatCode="mm/dd/yyyy\ \ \ hh:mm">
                  <c:v>42110.25</c:v>
                </c:pt>
                <c:pt idx="4774" formatCode="mm/dd/yyyy\ \ \ hh:mm">
                  <c:v>42110.5</c:v>
                </c:pt>
                <c:pt idx="4775" formatCode="mm/dd/yyyy\ \ \ hh:mm">
                  <c:v>42110.75</c:v>
                </c:pt>
                <c:pt idx="4776" formatCode="mm/dd/yyyy\ \ \ hh:mm">
                  <c:v>42111</c:v>
                </c:pt>
                <c:pt idx="4777" formatCode="mm/dd/yyyy\ \ \ hh:mm">
                  <c:v>42111.25</c:v>
                </c:pt>
                <c:pt idx="4778" formatCode="mm/dd/yyyy\ \ \ hh:mm">
                  <c:v>42111.5</c:v>
                </c:pt>
                <c:pt idx="4779" formatCode="mm/dd/yyyy\ \ \ hh:mm">
                  <c:v>42111.75</c:v>
                </c:pt>
                <c:pt idx="4780" formatCode="mm/dd/yyyy\ \ \ hh:mm">
                  <c:v>42112</c:v>
                </c:pt>
                <c:pt idx="4781" formatCode="mm/dd/yyyy\ \ \ hh:mm">
                  <c:v>42112.25</c:v>
                </c:pt>
                <c:pt idx="4782" formatCode="mm/dd/yyyy\ \ \ hh:mm">
                  <c:v>42112.5</c:v>
                </c:pt>
                <c:pt idx="4783" formatCode="mm/dd/yyyy\ \ \ hh:mm">
                  <c:v>42112.75</c:v>
                </c:pt>
                <c:pt idx="4784" formatCode="mm/dd/yyyy\ \ \ hh:mm">
                  <c:v>42113</c:v>
                </c:pt>
                <c:pt idx="4785" formatCode="mm/dd/yyyy\ \ \ hh:mm">
                  <c:v>42113.25</c:v>
                </c:pt>
                <c:pt idx="4786" formatCode="mm/dd/yyyy\ \ \ hh:mm">
                  <c:v>42113.5</c:v>
                </c:pt>
                <c:pt idx="4787" formatCode="mm/dd/yyyy\ \ \ hh:mm">
                  <c:v>42113.75</c:v>
                </c:pt>
                <c:pt idx="4788" formatCode="mm/dd/yyyy\ \ \ hh:mm">
                  <c:v>42114</c:v>
                </c:pt>
                <c:pt idx="4789" formatCode="mm/dd/yyyy\ \ \ hh:mm">
                  <c:v>42114.25</c:v>
                </c:pt>
                <c:pt idx="4790" formatCode="mm/dd/yyyy\ \ \ hh:mm">
                  <c:v>42114.5</c:v>
                </c:pt>
                <c:pt idx="4791" formatCode="mm/dd/yyyy\ \ \ hh:mm">
                  <c:v>42114.75</c:v>
                </c:pt>
                <c:pt idx="4792" formatCode="mm/dd/yyyy\ \ \ hh:mm">
                  <c:v>42115</c:v>
                </c:pt>
                <c:pt idx="4793" formatCode="mm/dd/yyyy\ \ \ hh:mm">
                  <c:v>42115.25</c:v>
                </c:pt>
                <c:pt idx="4794" formatCode="mm/dd/yyyy\ \ \ hh:mm">
                  <c:v>42115.5</c:v>
                </c:pt>
                <c:pt idx="4795" formatCode="mm/dd/yyyy\ \ \ hh:mm">
                  <c:v>42115.75</c:v>
                </c:pt>
                <c:pt idx="4796" formatCode="mm/dd/yyyy\ \ \ hh:mm">
                  <c:v>42116</c:v>
                </c:pt>
                <c:pt idx="4797" formatCode="mm/dd/yyyy\ \ \ hh:mm">
                  <c:v>42116.25</c:v>
                </c:pt>
                <c:pt idx="4798" formatCode="mm/dd/yyyy\ \ \ hh:mm">
                  <c:v>42116.5</c:v>
                </c:pt>
                <c:pt idx="4799" formatCode="mm/dd/yyyy\ \ \ hh:mm">
                  <c:v>42116.75</c:v>
                </c:pt>
                <c:pt idx="4800" formatCode="mm/dd/yyyy\ \ \ hh:mm">
                  <c:v>42117</c:v>
                </c:pt>
                <c:pt idx="4801" formatCode="mm/dd/yyyy\ \ \ hh:mm">
                  <c:v>42117.25</c:v>
                </c:pt>
                <c:pt idx="4802" formatCode="mm/dd/yyyy\ \ \ hh:mm">
                  <c:v>42117.5</c:v>
                </c:pt>
                <c:pt idx="4803" formatCode="mm/dd/yyyy\ \ \ hh:mm">
                  <c:v>42117.75</c:v>
                </c:pt>
                <c:pt idx="4804" formatCode="mm/dd/yyyy\ \ \ hh:mm">
                  <c:v>42118</c:v>
                </c:pt>
                <c:pt idx="4805" formatCode="mm/dd/yyyy\ \ \ hh:mm">
                  <c:v>42118.25</c:v>
                </c:pt>
                <c:pt idx="4806" formatCode="mm/dd/yyyy\ \ \ hh:mm">
                  <c:v>42118.5</c:v>
                </c:pt>
                <c:pt idx="4807" formatCode="mm/dd/yyyy\ \ \ hh:mm">
                  <c:v>42118.75</c:v>
                </c:pt>
                <c:pt idx="4808" formatCode="mm/dd/yyyy\ \ \ hh:mm">
                  <c:v>42119</c:v>
                </c:pt>
                <c:pt idx="4809" formatCode="mm/dd/yyyy\ \ \ hh:mm">
                  <c:v>42119.25</c:v>
                </c:pt>
                <c:pt idx="4810" formatCode="mm/dd/yyyy\ \ \ hh:mm">
                  <c:v>42119.5</c:v>
                </c:pt>
                <c:pt idx="4811" formatCode="mm/dd/yyyy\ \ \ hh:mm">
                  <c:v>42119.75</c:v>
                </c:pt>
                <c:pt idx="4812" formatCode="mm/dd/yyyy\ \ \ hh:mm">
                  <c:v>42120</c:v>
                </c:pt>
                <c:pt idx="4813" formatCode="mm/dd/yyyy\ \ \ hh:mm">
                  <c:v>42120.25</c:v>
                </c:pt>
                <c:pt idx="4814" formatCode="mm/dd/yyyy\ \ \ hh:mm">
                  <c:v>42120.5</c:v>
                </c:pt>
                <c:pt idx="4815" formatCode="mm/dd/yyyy\ \ \ hh:mm">
                  <c:v>42120.75</c:v>
                </c:pt>
                <c:pt idx="4816" formatCode="mm/dd/yyyy\ \ \ hh:mm">
                  <c:v>42121</c:v>
                </c:pt>
                <c:pt idx="4817" formatCode="mm/dd/yyyy\ \ \ hh:mm">
                  <c:v>42121.25</c:v>
                </c:pt>
                <c:pt idx="4818" formatCode="mm/dd/yyyy\ \ \ hh:mm">
                  <c:v>42121.5</c:v>
                </c:pt>
                <c:pt idx="4819" formatCode="mm/dd/yyyy\ \ \ hh:mm">
                  <c:v>42121.75</c:v>
                </c:pt>
                <c:pt idx="4820" formatCode="mm/dd/yyyy\ \ \ hh:mm">
                  <c:v>42122</c:v>
                </c:pt>
                <c:pt idx="4821" formatCode="mm/dd/yyyy\ \ \ hh:mm">
                  <c:v>42122.25</c:v>
                </c:pt>
                <c:pt idx="4822" formatCode="mm/dd/yyyy\ \ \ hh:mm">
                  <c:v>42122.5</c:v>
                </c:pt>
                <c:pt idx="4823" formatCode="mm/dd/yyyy\ \ \ hh:mm">
                  <c:v>42122.75</c:v>
                </c:pt>
                <c:pt idx="4824" formatCode="mm/dd/yyyy\ \ \ hh:mm">
                  <c:v>42123</c:v>
                </c:pt>
                <c:pt idx="4825" formatCode="mm/dd/yyyy\ \ \ hh:mm">
                  <c:v>42123.25</c:v>
                </c:pt>
                <c:pt idx="4826" formatCode="mm/dd/yyyy\ \ \ hh:mm">
                  <c:v>42123.5</c:v>
                </c:pt>
                <c:pt idx="4827" formatCode="mm/dd/yyyy\ \ \ hh:mm">
                  <c:v>42123.75</c:v>
                </c:pt>
                <c:pt idx="4828" formatCode="mm/dd/yyyy\ \ \ hh:mm">
                  <c:v>42124</c:v>
                </c:pt>
                <c:pt idx="4829" formatCode="mm/dd/yyyy\ \ \ hh:mm">
                  <c:v>42124.25</c:v>
                </c:pt>
                <c:pt idx="4830" formatCode="mm/dd/yyyy\ \ \ hh:mm">
                  <c:v>42124.5</c:v>
                </c:pt>
                <c:pt idx="4831" formatCode="mm/dd/yyyy\ \ \ hh:mm">
                  <c:v>42124.75</c:v>
                </c:pt>
                <c:pt idx="4832" formatCode="mm/dd/yyyy\ \ \ hh:mm">
                  <c:v>42125</c:v>
                </c:pt>
                <c:pt idx="4833" formatCode="mm/dd/yyyy\ \ \ hh:mm">
                  <c:v>42125.25</c:v>
                </c:pt>
                <c:pt idx="4834" formatCode="mm/dd/yyyy\ \ \ hh:mm">
                  <c:v>42125.5</c:v>
                </c:pt>
                <c:pt idx="4835" formatCode="mm/dd/yyyy\ \ \ hh:mm">
                  <c:v>42125.75</c:v>
                </c:pt>
                <c:pt idx="4836" formatCode="mm/dd/yyyy\ \ \ hh:mm">
                  <c:v>42126</c:v>
                </c:pt>
                <c:pt idx="4837" formatCode="mm/dd/yyyy\ \ \ hh:mm">
                  <c:v>42126.25</c:v>
                </c:pt>
                <c:pt idx="4838" formatCode="mm/dd/yyyy\ \ \ hh:mm">
                  <c:v>42126.5</c:v>
                </c:pt>
                <c:pt idx="4839" formatCode="mm/dd/yyyy\ \ \ hh:mm">
                  <c:v>42126.75</c:v>
                </c:pt>
                <c:pt idx="4840" formatCode="mm/dd/yyyy\ \ \ hh:mm">
                  <c:v>42127</c:v>
                </c:pt>
                <c:pt idx="4841" formatCode="mm/dd/yyyy\ \ \ hh:mm">
                  <c:v>42127.25</c:v>
                </c:pt>
                <c:pt idx="4842" formatCode="mm/dd/yyyy\ \ \ hh:mm">
                  <c:v>42127.5</c:v>
                </c:pt>
                <c:pt idx="4843" formatCode="mm/dd/yyyy\ \ \ hh:mm">
                  <c:v>42127.75</c:v>
                </c:pt>
                <c:pt idx="4844" formatCode="mm/dd/yyyy\ \ \ hh:mm">
                  <c:v>42128</c:v>
                </c:pt>
                <c:pt idx="4845" formatCode="mm/dd/yyyy\ \ \ hh:mm">
                  <c:v>42128.25</c:v>
                </c:pt>
                <c:pt idx="4846" formatCode="mm/dd/yyyy\ \ \ hh:mm">
                  <c:v>42128.5</c:v>
                </c:pt>
                <c:pt idx="4847" formatCode="mm/dd/yyyy\ \ \ hh:mm">
                  <c:v>42128.75</c:v>
                </c:pt>
                <c:pt idx="4848" formatCode="mm/dd/yyyy\ \ \ hh:mm">
                  <c:v>42129</c:v>
                </c:pt>
                <c:pt idx="4849" formatCode="mm/dd/yyyy\ \ \ hh:mm">
                  <c:v>42129.25</c:v>
                </c:pt>
                <c:pt idx="4850" formatCode="mm/dd/yyyy\ \ \ hh:mm">
                  <c:v>42129.5</c:v>
                </c:pt>
                <c:pt idx="4851" formatCode="mm/dd/yyyy\ \ \ hh:mm">
                  <c:v>42129.75</c:v>
                </c:pt>
                <c:pt idx="4852" formatCode="mm/dd/yyyy\ \ \ hh:mm">
                  <c:v>42130</c:v>
                </c:pt>
                <c:pt idx="4853" formatCode="mm/dd/yyyy\ \ \ hh:mm">
                  <c:v>42130.25</c:v>
                </c:pt>
                <c:pt idx="4854" formatCode="mm/dd/yyyy\ \ \ hh:mm">
                  <c:v>42130.5</c:v>
                </c:pt>
                <c:pt idx="4855" formatCode="mm/dd/yyyy\ \ \ hh:mm">
                  <c:v>42130.75</c:v>
                </c:pt>
                <c:pt idx="4856" formatCode="mm/dd/yyyy\ \ \ hh:mm">
                  <c:v>42131</c:v>
                </c:pt>
                <c:pt idx="4857" formatCode="mm/dd/yyyy\ \ \ hh:mm">
                  <c:v>42131.25</c:v>
                </c:pt>
                <c:pt idx="4858" formatCode="mm/dd/yyyy\ \ \ hh:mm">
                  <c:v>42131.5</c:v>
                </c:pt>
                <c:pt idx="4859" formatCode="mm/dd/yyyy\ \ \ hh:mm">
                  <c:v>42131.75</c:v>
                </c:pt>
                <c:pt idx="4860" formatCode="mm/dd/yyyy\ \ \ hh:mm">
                  <c:v>42132</c:v>
                </c:pt>
                <c:pt idx="4861" formatCode="mm/dd/yyyy\ \ \ hh:mm">
                  <c:v>42132.25</c:v>
                </c:pt>
                <c:pt idx="4862" formatCode="mm/dd/yyyy\ \ \ hh:mm">
                  <c:v>42132.5</c:v>
                </c:pt>
                <c:pt idx="4863" formatCode="mm/dd/yyyy\ \ \ hh:mm">
                  <c:v>42132.75</c:v>
                </c:pt>
                <c:pt idx="4864" formatCode="mm/dd/yyyy\ \ \ hh:mm">
                  <c:v>42133</c:v>
                </c:pt>
                <c:pt idx="4865" formatCode="mm/dd/yyyy\ \ \ hh:mm">
                  <c:v>42133.25</c:v>
                </c:pt>
                <c:pt idx="4866" formatCode="mm/dd/yyyy\ \ \ hh:mm">
                  <c:v>42133.5</c:v>
                </c:pt>
                <c:pt idx="4867" formatCode="mm/dd/yyyy\ \ \ hh:mm">
                  <c:v>42133.75</c:v>
                </c:pt>
                <c:pt idx="4868" formatCode="mm/dd/yyyy\ \ \ hh:mm">
                  <c:v>42134</c:v>
                </c:pt>
                <c:pt idx="4869" formatCode="mm/dd/yyyy\ \ \ hh:mm">
                  <c:v>42134.25</c:v>
                </c:pt>
                <c:pt idx="4870" formatCode="mm/dd/yyyy\ \ \ hh:mm">
                  <c:v>42134.5</c:v>
                </c:pt>
                <c:pt idx="4871" formatCode="mm/dd/yyyy\ \ \ hh:mm">
                  <c:v>42134.75</c:v>
                </c:pt>
                <c:pt idx="4872" formatCode="mm/dd/yyyy\ \ \ hh:mm">
                  <c:v>42135</c:v>
                </c:pt>
                <c:pt idx="4873" formatCode="mm/dd/yyyy\ \ \ hh:mm">
                  <c:v>42135.25</c:v>
                </c:pt>
                <c:pt idx="4874" formatCode="mm/dd/yyyy\ \ \ hh:mm">
                  <c:v>42135.5</c:v>
                </c:pt>
                <c:pt idx="4875" formatCode="mm/dd/yyyy\ \ \ hh:mm">
                  <c:v>42135.75</c:v>
                </c:pt>
                <c:pt idx="4876" formatCode="mm/dd/yyyy\ \ \ hh:mm">
                  <c:v>42136</c:v>
                </c:pt>
                <c:pt idx="4877" formatCode="mm/dd/yyyy\ \ \ hh:mm">
                  <c:v>42136.25</c:v>
                </c:pt>
                <c:pt idx="4878" formatCode="mm/dd/yyyy\ \ \ hh:mm">
                  <c:v>42136.5</c:v>
                </c:pt>
                <c:pt idx="4879" formatCode="mm/dd/yyyy\ \ \ hh:mm">
                  <c:v>42136.75</c:v>
                </c:pt>
                <c:pt idx="4880" formatCode="mm/dd/yyyy\ \ \ hh:mm">
                  <c:v>42137</c:v>
                </c:pt>
                <c:pt idx="4881" formatCode="mm/dd/yyyy\ \ \ hh:mm">
                  <c:v>42137.25</c:v>
                </c:pt>
                <c:pt idx="4882" formatCode="mm/dd/yyyy\ \ \ hh:mm">
                  <c:v>42137.5</c:v>
                </c:pt>
                <c:pt idx="4883" formatCode="mm/dd/yyyy\ \ \ hh:mm">
                  <c:v>42137.75</c:v>
                </c:pt>
                <c:pt idx="4884" formatCode="mm/dd/yyyy\ \ \ hh:mm">
                  <c:v>42138</c:v>
                </c:pt>
                <c:pt idx="4885" formatCode="mm/dd/yyyy\ \ \ hh:mm">
                  <c:v>42138.25</c:v>
                </c:pt>
                <c:pt idx="4886" formatCode="mm/dd/yyyy\ \ \ hh:mm">
                  <c:v>42138.5</c:v>
                </c:pt>
                <c:pt idx="4887" formatCode="mm/dd/yyyy\ \ \ hh:mm">
                  <c:v>42138.75</c:v>
                </c:pt>
                <c:pt idx="4888" formatCode="mm/dd/yyyy\ \ \ hh:mm">
                  <c:v>42139</c:v>
                </c:pt>
                <c:pt idx="4889" formatCode="mm/dd/yyyy\ \ \ hh:mm">
                  <c:v>42139.25</c:v>
                </c:pt>
                <c:pt idx="4890" formatCode="mm/dd/yyyy\ \ \ hh:mm">
                  <c:v>42139.5</c:v>
                </c:pt>
                <c:pt idx="4891" formatCode="mm/dd/yyyy\ \ \ hh:mm">
                  <c:v>42139.75</c:v>
                </c:pt>
                <c:pt idx="4892" formatCode="mm/dd/yyyy\ \ \ hh:mm">
                  <c:v>42140</c:v>
                </c:pt>
                <c:pt idx="4893" formatCode="mm/dd/yyyy\ \ \ hh:mm">
                  <c:v>42140.25</c:v>
                </c:pt>
                <c:pt idx="4894" formatCode="mm/dd/yyyy\ \ \ hh:mm">
                  <c:v>42140.5</c:v>
                </c:pt>
                <c:pt idx="4895" formatCode="mm/dd/yyyy\ \ \ hh:mm">
                  <c:v>42140.75</c:v>
                </c:pt>
                <c:pt idx="4896" formatCode="mm/dd/yyyy\ \ \ hh:mm">
                  <c:v>42141</c:v>
                </c:pt>
                <c:pt idx="4897" formatCode="mm/dd/yyyy\ \ \ hh:mm">
                  <c:v>42141.25</c:v>
                </c:pt>
                <c:pt idx="4898" formatCode="mm/dd/yyyy\ \ \ hh:mm">
                  <c:v>42141.5</c:v>
                </c:pt>
                <c:pt idx="4899" formatCode="mm/dd/yyyy\ \ \ hh:mm">
                  <c:v>42141.75</c:v>
                </c:pt>
                <c:pt idx="4900" formatCode="mm/dd/yyyy\ \ \ hh:mm">
                  <c:v>42142</c:v>
                </c:pt>
                <c:pt idx="4901" formatCode="mm/dd/yyyy\ \ \ hh:mm">
                  <c:v>42142.25</c:v>
                </c:pt>
                <c:pt idx="4902" formatCode="mm/dd/yyyy\ \ \ hh:mm">
                  <c:v>42142.5</c:v>
                </c:pt>
                <c:pt idx="4903" formatCode="mm/dd/yyyy\ \ \ hh:mm">
                  <c:v>42142.75</c:v>
                </c:pt>
                <c:pt idx="4904" formatCode="mm/dd/yyyy\ \ \ hh:mm">
                  <c:v>42143</c:v>
                </c:pt>
                <c:pt idx="4905" formatCode="mm/dd/yyyy\ \ \ hh:mm">
                  <c:v>42143.25</c:v>
                </c:pt>
                <c:pt idx="4906" formatCode="mm/dd/yyyy\ \ \ hh:mm">
                  <c:v>42143.5</c:v>
                </c:pt>
                <c:pt idx="4907" formatCode="mm/dd/yyyy\ \ \ hh:mm">
                  <c:v>42143.75</c:v>
                </c:pt>
                <c:pt idx="4908" formatCode="mm/dd/yyyy\ \ \ hh:mm">
                  <c:v>42144</c:v>
                </c:pt>
                <c:pt idx="4909" formatCode="mm/dd/yyyy\ \ \ hh:mm">
                  <c:v>42144.25</c:v>
                </c:pt>
                <c:pt idx="4910" formatCode="mm/dd/yyyy\ \ \ hh:mm">
                  <c:v>42144.5</c:v>
                </c:pt>
                <c:pt idx="4911" formatCode="mm/dd/yyyy\ \ \ hh:mm">
                  <c:v>42144.75</c:v>
                </c:pt>
                <c:pt idx="4912" formatCode="mm/dd/yyyy\ \ \ hh:mm">
                  <c:v>42145</c:v>
                </c:pt>
                <c:pt idx="4913" formatCode="mm/dd/yyyy\ \ \ hh:mm">
                  <c:v>42145.25</c:v>
                </c:pt>
                <c:pt idx="4914" formatCode="mm/dd/yyyy\ \ \ hh:mm">
                  <c:v>42145.5</c:v>
                </c:pt>
                <c:pt idx="4915" formatCode="mm/dd/yyyy\ \ \ hh:mm">
                  <c:v>42145.75</c:v>
                </c:pt>
                <c:pt idx="4916" formatCode="mm/dd/yyyy\ \ \ hh:mm">
                  <c:v>42146</c:v>
                </c:pt>
                <c:pt idx="4917" formatCode="mm/dd/yyyy\ \ \ hh:mm">
                  <c:v>42146.25</c:v>
                </c:pt>
                <c:pt idx="4918" formatCode="mm/dd/yyyy\ \ \ hh:mm">
                  <c:v>42146.5</c:v>
                </c:pt>
                <c:pt idx="4919" formatCode="mm/dd/yyyy\ \ \ hh:mm">
                  <c:v>42146.75</c:v>
                </c:pt>
                <c:pt idx="4920" formatCode="mm/dd/yyyy\ \ \ hh:mm">
                  <c:v>42147</c:v>
                </c:pt>
                <c:pt idx="4921" formatCode="mm/dd/yyyy\ \ \ hh:mm">
                  <c:v>42147.25</c:v>
                </c:pt>
                <c:pt idx="4922" formatCode="mm/dd/yyyy\ \ \ hh:mm">
                  <c:v>42147.5</c:v>
                </c:pt>
                <c:pt idx="4923" formatCode="mm/dd/yyyy\ \ \ hh:mm">
                  <c:v>42147.75</c:v>
                </c:pt>
                <c:pt idx="4924" formatCode="mm/dd/yyyy\ \ \ hh:mm">
                  <c:v>42148</c:v>
                </c:pt>
                <c:pt idx="4925" formatCode="mm/dd/yyyy\ \ \ hh:mm">
                  <c:v>42148.25</c:v>
                </c:pt>
                <c:pt idx="4926" formatCode="mm/dd/yyyy\ \ \ hh:mm">
                  <c:v>42148.5</c:v>
                </c:pt>
                <c:pt idx="4927" formatCode="mm/dd/yyyy\ \ \ hh:mm">
                  <c:v>42148.75</c:v>
                </c:pt>
                <c:pt idx="4928" formatCode="mm/dd/yyyy\ \ \ hh:mm">
                  <c:v>42149</c:v>
                </c:pt>
                <c:pt idx="4929" formatCode="mm/dd/yyyy\ \ \ hh:mm">
                  <c:v>42149.25</c:v>
                </c:pt>
                <c:pt idx="4930" formatCode="mm/dd/yyyy\ \ \ hh:mm">
                  <c:v>42149.5</c:v>
                </c:pt>
                <c:pt idx="4931" formatCode="mm/dd/yyyy\ \ \ hh:mm">
                  <c:v>42149.75</c:v>
                </c:pt>
                <c:pt idx="4932" formatCode="mm/dd/yyyy\ \ \ hh:mm">
                  <c:v>42150</c:v>
                </c:pt>
                <c:pt idx="4933" formatCode="mm/dd/yyyy\ \ \ hh:mm">
                  <c:v>42150.25</c:v>
                </c:pt>
                <c:pt idx="4934" formatCode="mm/dd/yyyy\ \ \ hh:mm">
                  <c:v>42150.5</c:v>
                </c:pt>
                <c:pt idx="4935" formatCode="mm/dd/yyyy\ \ \ hh:mm">
                  <c:v>42150.75</c:v>
                </c:pt>
                <c:pt idx="4936" formatCode="mm/dd/yyyy\ \ \ hh:mm">
                  <c:v>42151</c:v>
                </c:pt>
                <c:pt idx="4937" formatCode="mm/dd/yyyy\ \ \ hh:mm">
                  <c:v>42151.25</c:v>
                </c:pt>
                <c:pt idx="4938" formatCode="mm/dd/yyyy\ \ \ hh:mm">
                  <c:v>42151.5</c:v>
                </c:pt>
                <c:pt idx="4939" formatCode="mm/dd/yyyy\ \ \ hh:mm">
                  <c:v>42151.75</c:v>
                </c:pt>
                <c:pt idx="4940" formatCode="mm/dd/yyyy\ \ \ hh:mm">
                  <c:v>42152</c:v>
                </c:pt>
                <c:pt idx="4941" formatCode="mm/dd/yyyy\ \ \ hh:mm">
                  <c:v>42152.25</c:v>
                </c:pt>
                <c:pt idx="4942" formatCode="mm/dd/yyyy\ \ \ hh:mm">
                  <c:v>42152.5</c:v>
                </c:pt>
                <c:pt idx="4943" formatCode="mm/dd/yyyy\ \ \ hh:mm">
                  <c:v>42152.75</c:v>
                </c:pt>
                <c:pt idx="4944" formatCode="mm/dd/yyyy\ \ \ hh:mm">
                  <c:v>42153</c:v>
                </c:pt>
                <c:pt idx="4945" formatCode="mm/dd/yyyy\ \ \ hh:mm">
                  <c:v>42153.25</c:v>
                </c:pt>
                <c:pt idx="4946" formatCode="mm/dd/yyyy\ \ \ hh:mm">
                  <c:v>42153.5</c:v>
                </c:pt>
                <c:pt idx="4947" formatCode="mm/dd/yyyy\ \ \ hh:mm">
                  <c:v>42153.75</c:v>
                </c:pt>
                <c:pt idx="4948" formatCode="mm/dd/yyyy\ \ \ hh:mm">
                  <c:v>42154</c:v>
                </c:pt>
                <c:pt idx="4949" formatCode="mm/dd/yyyy\ \ \ hh:mm">
                  <c:v>42154.25</c:v>
                </c:pt>
                <c:pt idx="4950" formatCode="mm/dd/yyyy\ \ \ hh:mm">
                  <c:v>42154.5</c:v>
                </c:pt>
                <c:pt idx="4951" formatCode="mm/dd/yyyy\ \ \ hh:mm">
                  <c:v>42154.75</c:v>
                </c:pt>
                <c:pt idx="4952" formatCode="mm/dd/yyyy\ \ \ hh:mm">
                  <c:v>42155</c:v>
                </c:pt>
                <c:pt idx="4953" formatCode="mm/dd/yyyy\ \ \ hh:mm">
                  <c:v>42155.25</c:v>
                </c:pt>
                <c:pt idx="4954" formatCode="mm/dd/yyyy\ \ \ hh:mm">
                  <c:v>42155.5</c:v>
                </c:pt>
                <c:pt idx="4955" formatCode="mm/dd/yyyy\ \ \ hh:mm">
                  <c:v>42155.75</c:v>
                </c:pt>
                <c:pt idx="4956" formatCode="mm/dd/yyyy\ \ \ hh:mm">
                  <c:v>42156</c:v>
                </c:pt>
                <c:pt idx="4957" formatCode="mm/dd/yyyy\ \ \ hh:mm">
                  <c:v>42156.25</c:v>
                </c:pt>
                <c:pt idx="4958" formatCode="mm/dd/yyyy\ \ \ hh:mm">
                  <c:v>42156.5</c:v>
                </c:pt>
                <c:pt idx="4959" formatCode="mm/dd/yyyy\ \ \ hh:mm">
                  <c:v>42156.75</c:v>
                </c:pt>
                <c:pt idx="4960" formatCode="mm/dd/yyyy\ \ \ hh:mm">
                  <c:v>42157</c:v>
                </c:pt>
                <c:pt idx="4961" formatCode="mm/dd/yyyy\ \ \ hh:mm">
                  <c:v>42157.25</c:v>
                </c:pt>
                <c:pt idx="4962" formatCode="mm/dd/yyyy\ \ \ hh:mm">
                  <c:v>42157.5</c:v>
                </c:pt>
                <c:pt idx="4963" formatCode="mm/dd/yyyy\ \ \ hh:mm">
                  <c:v>42157.75</c:v>
                </c:pt>
                <c:pt idx="4964" formatCode="mm/dd/yyyy\ \ \ hh:mm">
                  <c:v>42158</c:v>
                </c:pt>
                <c:pt idx="4965" formatCode="mm/dd/yyyy\ \ \ hh:mm">
                  <c:v>42158.25</c:v>
                </c:pt>
                <c:pt idx="4966" formatCode="mm/dd/yyyy\ \ \ hh:mm">
                  <c:v>42158.5</c:v>
                </c:pt>
                <c:pt idx="4967" formatCode="mm/dd/yyyy\ \ \ hh:mm">
                  <c:v>42158.75</c:v>
                </c:pt>
                <c:pt idx="4968" formatCode="mm/dd/yyyy\ \ \ hh:mm">
                  <c:v>42159</c:v>
                </c:pt>
                <c:pt idx="4969" formatCode="mm/dd/yyyy\ \ \ hh:mm">
                  <c:v>42159.25</c:v>
                </c:pt>
                <c:pt idx="4970" formatCode="mm/dd/yyyy\ \ \ hh:mm">
                  <c:v>42159.5</c:v>
                </c:pt>
                <c:pt idx="4971" formatCode="mm/dd/yyyy\ \ \ hh:mm">
                  <c:v>42159.75</c:v>
                </c:pt>
                <c:pt idx="4972" formatCode="mm/dd/yyyy\ \ \ hh:mm">
                  <c:v>42160</c:v>
                </c:pt>
                <c:pt idx="4973" formatCode="mm/dd/yyyy\ \ \ hh:mm">
                  <c:v>42160.25</c:v>
                </c:pt>
                <c:pt idx="4974" formatCode="mm/dd/yyyy\ \ \ hh:mm">
                  <c:v>42160.5</c:v>
                </c:pt>
                <c:pt idx="4975" formatCode="mm/dd/yyyy\ \ \ hh:mm">
                  <c:v>42160.75</c:v>
                </c:pt>
                <c:pt idx="4976" formatCode="mm/dd/yyyy\ \ \ hh:mm">
                  <c:v>42161</c:v>
                </c:pt>
                <c:pt idx="4977" formatCode="mm/dd/yyyy\ \ \ hh:mm">
                  <c:v>42161.25</c:v>
                </c:pt>
                <c:pt idx="4978" formatCode="mm/dd/yyyy\ \ \ hh:mm">
                  <c:v>42161.5</c:v>
                </c:pt>
                <c:pt idx="4979" formatCode="mm/dd/yyyy\ \ \ hh:mm">
                  <c:v>42161.75</c:v>
                </c:pt>
                <c:pt idx="4980" formatCode="mm/dd/yyyy\ \ \ hh:mm">
                  <c:v>42162</c:v>
                </c:pt>
                <c:pt idx="4981" formatCode="mm/dd/yyyy\ \ \ hh:mm">
                  <c:v>42162.25</c:v>
                </c:pt>
                <c:pt idx="4982" formatCode="mm/dd/yyyy\ \ \ hh:mm">
                  <c:v>42162.5</c:v>
                </c:pt>
                <c:pt idx="4983" formatCode="mm/dd/yyyy\ \ \ hh:mm">
                  <c:v>42162.75</c:v>
                </c:pt>
                <c:pt idx="4984" formatCode="mm/dd/yyyy\ \ \ hh:mm">
                  <c:v>42163</c:v>
                </c:pt>
                <c:pt idx="4985" formatCode="mm/dd/yyyy\ \ \ hh:mm">
                  <c:v>42163.25</c:v>
                </c:pt>
                <c:pt idx="4986" formatCode="mm/dd/yyyy\ \ \ hh:mm">
                  <c:v>42163.5</c:v>
                </c:pt>
                <c:pt idx="4987" formatCode="mm/dd/yyyy\ \ \ hh:mm">
                  <c:v>42163.75</c:v>
                </c:pt>
                <c:pt idx="4988" formatCode="mm/dd/yyyy\ \ \ hh:mm">
                  <c:v>42164</c:v>
                </c:pt>
                <c:pt idx="4989" formatCode="mm/dd/yyyy\ \ \ hh:mm">
                  <c:v>42164.25</c:v>
                </c:pt>
                <c:pt idx="4990" formatCode="mm/dd/yyyy\ \ \ hh:mm">
                  <c:v>42164.5</c:v>
                </c:pt>
                <c:pt idx="4991" formatCode="mm/dd/yyyy\ \ \ hh:mm">
                  <c:v>42164.75</c:v>
                </c:pt>
                <c:pt idx="4992" formatCode="mm/dd/yyyy\ \ \ hh:mm">
                  <c:v>42165</c:v>
                </c:pt>
                <c:pt idx="4993" formatCode="mm/dd/yyyy\ \ \ hh:mm">
                  <c:v>42165.25</c:v>
                </c:pt>
                <c:pt idx="4994" formatCode="mm/dd/yyyy\ \ \ hh:mm">
                  <c:v>42165.5</c:v>
                </c:pt>
                <c:pt idx="4995" formatCode="mm/dd/yyyy\ \ \ hh:mm">
                  <c:v>42165.75</c:v>
                </c:pt>
                <c:pt idx="4996" formatCode="mm/dd/yyyy\ \ \ hh:mm">
                  <c:v>42166</c:v>
                </c:pt>
                <c:pt idx="4997" formatCode="mm/dd/yyyy\ \ \ hh:mm">
                  <c:v>42166.25</c:v>
                </c:pt>
                <c:pt idx="4998" formatCode="mm/dd/yyyy\ \ \ hh:mm">
                  <c:v>42166.5</c:v>
                </c:pt>
                <c:pt idx="4999" formatCode="mm/dd/yyyy\ \ \ hh:mm">
                  <c:v>42166.75</c:v>
                </c:pt>
                <c:pt idx="5000" formatCode="mm/dd/yyyy\ \ \ hh:mm">
                  <c:v>42167</c:v>
                </c:pt>
                <c:pt idx="5001" formatCode="mm/dd/yyyy\ \ \ hh:mm">
                  <c:v>42167.25</c:v>
                </c:pt>
                <c:pt idx="5002" formatCode="mm/dd/yyyy\ \ \ hh:mm">
                  <c:v>42167.5</c:v>
                </c:pt>
                <c:pt idx="5003" formatCode="mm/dd/yyyy\ \ \ hh:mm">
                  <c:v>42167.75</c:v>
                </c:pt>
                <c:pt idx="5004" formatCode="mm/dd/yyyy\ \ \ hh:mm">
                  <c:v>42168</c:v>
                </c:pt>
                <c:pt idx="5005" formatCode="mm/dd/yyyy\ \ \ hh:mm">
                  <c:v>42168.25</c:v>
                </c:pt>
                <c:pt idx="5006" formatCode="mm/dd/yyyy\ \ \ hh:mm">
                  <c:v>42168.5</c:v>
                </c:pt>
                <c:pt idx="5007" formatCode="mm/dd/yyyy\ \ \ hh:mm">
                  <c:v>42168.75</c:v>
                </c:pt>
                <c:pt idx="5008" formatCode="mm/dd/yyyy\ \ \ hh:mm">
                  <c:v>42169</c:v>
                </c:pt>
                <c:pt idx="5009" formatCode="mm/dd/yyyy\ \ \ hh:mm">
                  <c:v>42169.25</c:v>
                </c:pt>
                <c:pt idx="5010" formatCode="mm/dd/yyyy\ \ \ hh:mm">
                  <c:v>42169.5</c:v>
                </c:pt>
                <c:pt idx="5011" formatCode="mm/dd/yyyy\ \ \ hh:mm">
                  <c:v>42169.75</c:v>
                </c:pt>
                <c:pt idx="5012" formatCode="mm/dd/yyyy\ \ \ hh:mm">
                  <c:v>42170</c:v>
                </c:pt>
                <c:pt idx="5013" formatCode="mm/dd/yyyy\ \ \ hh:mm">
                  <c:v>42170.25</c:v>
                </c:pt>
                <c:pt idx="5014" formatCode="mm/dd/yyyy\ \ \ hh:mm">
                  <c:v>42170.5</c:v>
                </c:pt>
                <c:pt idx="5015" formatCode="mm/dd/yyyy\ \ \ hh:mm">
                  <c:v>42170.75</c:v>
                </c:pt>
                <c:pt idx="5016" formatCode="mm/dd/yyyy\ \ \ hh:mm">
                  <c:v>42171</c:v>
                </c:pt>
                <c:pt idx="5017" formatCode="mm/dd/yyyy\ \ \ hh:mm">
                  <c:v>42171.25</c:v>
                </c:pt>
                <c:pt idx="5018" formatCode="mm/dd/yyyy\ \ \ hh:mm">
                  <c:v>42171.5</c:v>
                </c:pt>
                <c:pt idx="5019" formatCode="mm/dd/yyyy\ \ \ hh:mm">
                  <c:v>42171.75</c:v>
                </c:pt>
                <c:pt idx="5020" formatCode="mm/dd/yyyy\ \ \ hh:mm">
                  <c:v>42172</c:v>
                </c:pt>
                <c:pt idx="5021" formatCode="mm/dd/yyyy\ \ \ hh:mm">
                  <c:v>42172.25</c:v>
                </c:pt>
                <c:pt idx="5022" formatCode="mm/dd/yyyy\ \ \ hh:mm">
                  <c:v>42172.5</c:v>
                </c:pt>
                <c:pt idx="5023" formatCode="mm/dd/yyyy\ \ \ hh:mm">
                  <c:v>42172.75</c:v>
                </c:pt>
                <c:pt idx="5024" formatCode="mm/dd/yyyy\ \ \ hh:mm">
                  <c:v>42173</c:v>
                </c:pt>
                <c:pt idx="5025" formatCode="mm/dd/yyyy\ \ \ hh:mm">
                  <c:v>42173.25</c:v>
                </c:pt>
                <c:pt idx="5026" formatCode="mm/dd/yyyy\ \ \ hh:mm">
                  <c:v>42173.5</c:v>
                </c:pt>
                <c:pt idx="5027" formatCode="mm/dd/yyyy\ \ \ hh:mm">
                  <c:v>42173.75</c:v>
                </c:pt>
                <c:pt idx="5028" formatCode="mm/dd/yyyy\ \ \ hh:mm">
                  <c:v>42174</c:v>
                </c:pt>
                <c:pt idx="5029" formatCode="mm/dd/yyyy\ \ \ hh:mm">
                  <c:v>42174.25</c:v>
                </c:pt>
                <c:pt idx="5030" formatCode="mm/dd/yyyy\ \ \ hh:mm">
                  <c:v>42174.5</c:v>
                </c:pt>
                <c:pt idx="5031" formatCode="mm/dd/yyyy\ \ \ hh:mm">
                  <c:v>42174.75</c:v>
                </c:pt>
                <c:pt idx="5032" formatCode="mm/dd/yyyy\ \ \ hh:mm">
                  <c:v>42175</c:v>
                </c:pt>
                <c:pt idx="5033" formatCode="mm/dd/yyyy\ \ \ hh:mm">
                  <c:v>42175.25</c:v>
                </c:pt>
                <c:pt idx="5034" formatCode="mm/dd/yyyy\ \ \ hh:mm">
                  <c:v>42175.5</c:v>
                </c:pt>
                <c:pt idx="5035" formatCode="mm/dd/yyyy\ \ \ hh:mm">
                  <c:v>42175.75</c:v>
                </c:pt>
                <c:pt idx="5036" formatCode="mm/dd/yyyy\ \ \ hh:mm">
                  <c:v>42176</c:v>
                </c:pt>
                <c:pt idx="5037" formatCode="mm/dd/yyyy\ \ \ hh:mm">
                  <c:v>42176.25</c:v>
                </c:pt>
                <c:pt idx="5038" formatCode="mm/dd/yyyy\ \ \ hh:mm">
                  <c:v>42176.5</c:v>
                </c:pt>
                <c:pt idx="5039" formatCode="mm/dd/yyyy\ \ \ hh:mm">
                  <c:v>42176.75</c:v>
                </c:pt>
                <c:pt idx="5040" formatCode="mm/dd/yyyy\ \ \ hh:mm">
                  <c:v>42177</c:v>
                </c:pt>
                <c:pt idx="5041" formatCode="mm/dd/yyyy\ \ \ hh:mm">
                  <c:v>42177.25</c:v>
                </c:pt>
                <c:pt idx="5042" formatCode="mm/dd/yyyy\ \ \ hh:mm">
                  <c:v>42177.5</c:v>
                </c:pt>
                <c:pt idx="5043" formatCode="mm/dd/yyyy\ \ \ hh:mm">
                  <c:v>42177.75</c:v>
                </c:pt>
                <c:pt idx="5044" formatCode="mm/dd/yyyy\ \ \ hh:mm">
                  <c:v>42178</c:v>
                </c:pt>
                <c:pt idx="5045" formatCode="mm/dd/yyyy\ \ \ hh:mm">
                  <c:v>42178.25</c:v>
                </c:pt>
                <c:pt idx="5046" formatCode="mm/dd/yyyy\ \ \ hh:mm">
                  <c:v>42178.5</c:v>
                </c:pt>
                <c:pt idx="5047" formatCode="mm/dd/yyyy\ \ \ hh:mm">
                  <c:v>42178.75</c:v>
                </c:pt>
                <c:pt idx="5048" formatCode="mm/dd/yyyy\ \ \ hh:mm">
                  <c:v>42179</c:v>
                </c:pt>
                <c:pt idx="5049" formatCode="mm/dd/yyyy\ \ \ hh:mm">
                  <c:v>42179.25</c:v>
                </c:pt>
                <c:pt idx="5050" formatCode="mm/dd/yyyy\ \ \ hh:mm">
                  <c:v>42179.5</c:v>
                </c:pt>
                <c:pt idx="5051" formatCode="mm/dd/yyyy\ \ \ hh:mm">
                  <c:v>42179.75</c:v>
                </c:pt>
                <c:pt idx="5052" formatCode="mm/dd/yyyy\ \ \ hh:mm">
                  <c:v>42180</c:v>
                </c:pt>
                <c:pt idx="5053" formatCode="mm/dd/yyyy\ \ \ hh:mm">
                  <c:v>42180.25</c:v>
                </c:pt>
                <c:pt idx="5054" formatCode="mm/dd/yyyy\ \ \ hh:mm">
                  <c:v>42180.5</c:v>
                </c:pt>
                <c:pt idx="5055" formatCode="mm/dd/yyyy\ \ \ hh:mm">
                  <c:v>42180.75</c:v>
                </c:pt>
                <c:pt idx="5056" formatCode="mm/dd/yyyy\ \ \ hh:mm">
                  <c:v>42181</c:v>
                </c:pt>
                <c:pt idx="5057" formatCode="mm/dd/yyyy\ \ \ hh:mm">
                  <c:v>42181.25</c:v>
                </c:pt>
                <c:pt idx="5058" formatCode="mm/dd/yyyy\ \ \ hh:mm">
                  <c:v>42181.5</c:v>
                </c:pt>
                <c:pt idx="5059" formatCode="mm/dd/yyyy\ \ \ hh:mm">
                  <c:v>42181.75</c:v>
                </c:pt>
                <c:pt idx="5060" formatCode="mm/dd/yyyy\ \ \ hh:mm">
                  <c:v>42182</c:v>
                </c:pt>
                <c:pt idx="5061" formatCode="mm/dd/yyyy\ \ \ hh:mm">
                  <c:v>42182.25</c:v>
                </c:pt>
                <c:pt idx="5062" formatCode="mm/dd/yyyy\ \ \ hh:mm">
                  <c:v>42182.5</c:v>
                </c:pt>
                <c:pt idx="5063" formatCode="mm/dd/yyyy\ \ \ hh:mm">
                  <c:v>42182.75</c:v>
                </c:pt>
                <c:pt idx="5064" formatCode="mm/dd/yyyy\ \ \ hh:mm">
                  <c:v>42183</c:v>
                </c:pt>
                <c:pt idx="5065" formatCode="mm/dd/yyyy\ \ \ hh:mm">
                  <c:v>42183.25</c:v>
                </c:pt>
                <c:pt idx="5066" formatCode="mm/dd/yyyy\ \ \ hh:mm">
                  <c:v>42183.5</c:v>
                </c:pt>
                <c:pt idx="5067" formatCode="mm/dd/yyyy\ \ \ hh:mm">
                  <c:v>42183.75</c:v>
                </c:pt>
                <c:pt idx="5068" formatCode="mm/dd/yyyy\ \ \ hh:mm">
                  <c:v>42184</c:v>
                </c:pt>
                <c:pt idx="5069" formatCode="mm/dd/yyyy\ \ \ hh:mm">
                  <c:v>42184.25</c:v>
                </c:pt>
                <c:pt idx="5070" formatCode="mm/dd/yyyy\ \ \ hh:mm">
                  <c:v>42184.5</c:v>
                </c:pt>
                <c:pt idx="5071" formatCode="mm/dd/yyyy\ \ \ hh:mm">
                  <c:v>42184.75</c:v>
                </c:pt>
                <c:pt idx="5072" formatCode="mm/dd/yyyy\ \ \ hh:mm">
                  <c:v>42185</c:v>
                </c:pt>
                <c:pt idx="5073" formatCode="mm/dd/yyyy\ \ \ hh:mm">
                  <c:v>42185.25</c:v>
                </c:pt>
                <c:pt idx="5074" formatCode="mm/dd/yyyy\ \ \ hh:mm">
                  <c:v>42185.5</c:v>
                </c:pt>
                <c:pt idx="5075" formatCode="mm/dd/yyyy\ \ \ hh:mm">
                  <c:v>42185.75</c:v>
                </c:pt>
                <c:pt idx="5076" formatCode="mm/dd/yyyy\ \ \ hh:mm">
                  <c:v>42186</c:v>
                </c:pt>
                <c:pt idx="5077" formatCode="mm/dd/yyyy\ \ \ hh:mm">
                  <c:v>42186.25</c:v>
                </c:pt>
                <c:pt idx="5078" formatCode="mm/dd/yyyy\ \ \ hh:mm">
                  <c:v>42186.5</c:v>
                </c:pt>
                <c:pt idx="5079" formatCode="mm/dd/yyyy\ \ \ hh:mm">
                  <c:v>42186.75</c:v>
                </c:pt>
                <c:pt idx="5080" formatCode="mm/dd/yyyy\ \ \ hh:mm">
                  <c:v>42187</c:v>
                </c:pt>
                <c:pt idx="5081" formatCode="mm/dd/yyyy\ \ \ hh:mm">
                  <c:v>42187.25</c:v>
                </c:pt>
                <c:pt idx="5082" formatCode="mm/dd/yyyy\ \ \ hh:mm">
                  <c:v>42187.5</c:v>
                </c:pt>
                <c:pt idx="5083" formatCode="mm/dd/yyyy\ \ \ hh:mm">
                  <c:v>42187.75</c:v>
                </c:pt>
                <c:pt idx="5084" formatCode="mm/dd/yyyy\ \ \ hh:mm">
                  <c:v>42188</c:v>
                </c:pt>
                <c:pt idx="5085" formatCode="mm/dd/yyyy\ \ \ hh:mm">
                  <c:v>42188.25</c:v>
                </c:pt>
                <c:pt idx="5086" formatCode="mm/dd/yyyy\ \ \ hh:mm">
                  <c:v>42188.5</c:v>
                </c:pt>
                <c:pt idx="5087" formatCode="mm/dd/yyyy\ \ \ hh:mm">
                  <c:v>42188.75</c:v>
                </c:pt>
                <c:pt idx="5088" formatCode="mm/dd/yyyy\ \ \ hh:mm">
                  <c:v>42189</c:v>
                </c:pt>
                <c:pt idx="5089" formatCode="mm/dd/yyyy\ \ \ hh:mm">
                  <c:v>42189.25</c:v>
                </c:pt>
                <c:pt idx="5090" formatCode="mm/dd/yyyy\ \ \ hh:mm">
                  <c:v>42189.5</c:v>
                </c:pt>
                <c:pt idx="5091" formatCode="mm/dd/yyyy\ \ \ hh:mm">
                  <c:v>42189.75</c:v>
                </c:pt>
                <c:pt idx="5092" formatCode="mm/dd/yyyy\ \ \ hh:mm">
                  <c:v>42190</c:v>
                </c:pt>
                <c:pt idx="5093" formatCode="mm/dd/yyyy\ \ \ hh:mm">
                  <c:v>42190.25</c:v>
                </c:pt>
                <c:pt idx="5094" formatCode="mm/dd/yyyy\ \ \ hh:mm">
                  <c:v>42190.5</c:v>
                </c:pt>
                <c:pt idx="5095" formatCode="mm/dd/yyyy\ \ \ hh:mm">
                  <c:v>42190.75</c:v>
                </c:pt>
                <c:pt idx="5096" formatCode="mm/dd/yyyy\ \ \ hh:mm">
                  <c:v>42191</c:v>
                </c:pt>
                <c:pt idx="5097" formatCode="mm/dd/yyyy\ \ \ hh:mm">
                  <c:v>42191.25</c:v>
                </c:pt>
                <c:pt idx="5098" formatCode="mm/dd/yyyy\ \ \ hh:mm">
                  <c:v>42191.5</c:v>
                </c:pt>
                <c:pt idx="5099" formatCode="mm/dd/yyyy\ \ \ hh:mm">
                  <c:v>42191.75</c:v>
                </c:pt>
                <c:pt idx="5100" formatCode="mm/dd/yyyy\ \ \ hh:mm">
                  <c:v>42192</c:v>
                </c:pt>
                <c:pt idx="5101" formatCode="mm/dd/yyyy\ \ \ hh:mm">
                  <c:v>42192.25</c:v>
                </c:pt>
                <c:pt idx="5102" formatCode="mm/dd/yyyy\ \ \ hh:mm">
                  <c:v>42192.5</c:v>
                </c:pt>
                <c:pt idx="5103" formatCode="mm/dd/yyyy\ \ \ hh:mm">
                  <c:v>42192.75</c:v>
                </c:pt>
                <c:pt idx="5104" formatCode="mm/dd/yyyy\ \ \ hh:mm">
                  <c:v>42193</c:v>
                </c:pt>
                <c:pt idx="5105" formatCode="mm/dd/yyyy\ \ \ hh:mm">
                  <c:v>42193.25</c:v>
                </c:pt>
                <c:pt idx="5106" formatCode="mm/dd/yyyy\ \ \ hh:mm">
                  <c:v>42193.5</c:v>
                </c:pt>
                <c:pt idx="5107" formatCode="mm/dd/yyyy\ \ \ hh:mm">
                  <c:v>42193.75</c:v>
                </c:pt>
                <c:pt idx="5108" formatCode="mm/dd/yyyy\ \ \ hh:mm">
                  <c:v>42194</c:v>
                </c:pt>
                <c:pt idx="5109" formatCode="mm/dd/yyyy\ \ \ hh:mm">
                  <c:v>42194.25</c:v>
                </c:pt>
                <c:pt idx="5110" formatCode="mm/dd/yyyy\ \ \ hh:mm">
                  <c:v>42194.5</c:v>
                </c:pt>
                <c:pt idx="5111" formatCode="mm/dd/yyyy\ \ \ hh:mm">
                  <c:v>42194.75</c:v>
                </c:pt>
                <c:pt idx="5112" formatCode="mm/dd/yyyy\ \ \ hh:mm">
                  <c:v>42195</c:v>
                </c:pt>
                <c:pt idx="5113" formatCode="mm/dd/yyyy\ \ \ hh:mm">
                  <c:v>42195.25</c:v>
                </c:pt>
                <c:pt idx="5114" formatCode="mm/dd/yyyy\ \ \ hh:mm">
                  <c:v>42195.5</c:v>
                </c:pt>
                <c:pt idx="5115" formatCode="mm/dd/yyyy\ \ \ hh:mm">
                  <c:v>42195.75</c:v>
                </c:pt>
                <c:pt idx="5116" formatCode="mm/dd/yyyy\ \ \ hh:mm">
                  <c:v>42196</c:v>
                </c:pt>
                <c:pt idx="5117" formatCode="mm/dd/yyyy\ \ \ hh:mm">
                  <c:v>42196.25</c:v>
                </c:pt>
                <c:pt idx="5118" formatCode="mm/dd/yyyy\ \ \ hh:mm">
                  <c:v>42196.5</c:v>
                </c:pt>
                <c:pt idx="5119" formatCode="mm/dd/yyyy\ \ \ hh:mm">
                  <c:v>42196.75</c:v>
                </c:pt>
                <c:pt idx="5120" formatCode="mm/dd/yyyy\ \ \ hh:mm">
                  <c:v>42197</c:v>
                </c:pt>
                <c:pt idx="5121" formatCode="mm/dd/yyyy\ \ \ hh:mm">
                  <c:v>42197.25</c:v>
                </c:pt>
                <c:pt idx="5122" formatCode="mm/dd/yyyy\ \ \ hh:mm">
                  <c:v>42197.5</c:v>
                </c:pt>
                <c:pt idx="5123" formatCode="mm/dd/yyyy\ \ \ hh:mm">
                  <c:v>42197.75</c:v>
                </c:pt>
                <c:pt idx="5124" formatCode="mm/dd/yyyy\ \ \ hh:mm">
                  <c:v>42198</c:v>
                </c:pt>
                <c:pt idx="5125" formatCode="mm/dd/yyyy\ \ \ hh:mm">
                  <c:v>42198.25</c:v>
                </c:pt>
                <c:pt idx="5126" formatCode="mm/dd/yyyy\ \ \ hh:mm">
                  <c:v>42198.5</c:v>
                </c:pt>
                <c:pt idx="5127" formatCode="mm/dd/yyyy\ \ \ hh:mm">
                  <c:v>42198.75</c:v>
                </c:pt>
                <c:pt idx="5128" formatCode="mm/dd/yyyy\ \ \ hh:mm">
                  <c:v>42199</c:v>
                </c:pt>
                <c:pt idx="5129" formatCode="mm/dd/yyyy\ \ \ hh:mm">
                  <c:v>42199.25</c:v>
                </c:pt>
                <c:pt idx="5130" formatCode="mm/dd/yyyy\ \ \ hh:mm">
                  <c:v>42199.5</c:v>
                </c:pt>
                <c:pt idx="5131" formatCode="mm/dd/yyyy\ \ \ hh:mm">
                  <c:v>42199.75</c:v>
                </c:pt>
                <c:pt idx="5132" formatCode="mm/dd/yyyy\ \ \ hh:mm">
                  <c:v>42200</c:v>
                </c:pt>
                <c:pt idx="5133" formatCode="mm/dd/yyyy\ \ \ hh:mm">
                  <c:v>42200.25</c:v>
                </c:pt>
                <c:pt idx="5134" formatCode="mm/dd/yyyy\ \ \ hh:mm">
                  <c:v>42200.5</c:v>
                </c:pt>
                <c:pt idx="5135" formatCode="mm/dd/yyyy\ \ \ hh:mm">
                  <c:v>42200.75</c:v>
                </c:pt>
                <c:pt idx="5136" formatCode="mm/dd/yyyy\ \ \ hh:mm">
                  <c:v>42201</c:v>
                </c:pt>
                <c:pt idx="5137" formatCode="mm/dd/yyyy\ \ \ hh:mm">
                  <c:v>42201.25</c:v>
                </c:pt>
                <c:pt idx="5138" formatCode="mm/dd/yyyy\ \ \ hh:mm">
                  <c:v>42201.5</c:v>
                </c:pt>
                <c:pt idx="5139" formatCode="mm/dd/yyyy\ \ \ hh:mm">
                  <c:v>42201.75</c:v>
                </c:pt>
                <c:pt idx="5140" formatCode="mm/dd/yyyy\ \ \ hh:mm">
                  <c:v>42202</c:v>
                </c:pt>
                <c:pt idx="5141" formatCode="mm/dd/yyyy\ \ \ hh:mm">
                  <c:v>42202.25</c:v>
                </c:pt>
                <c:pt idx="5142" formatCode="mm/dd/yyyy\ \ \ hh:mm">
                  <c:v>42202.5</c:v>
                </c:pt>
                <c:pt idx="5143" formatCode="mm/dd/yyyy\ \ \ hh:mm">
                  <c:v>42202.75</c:v>
                </c:pt>
                <c:pt idx="5144" formatCode="mm/dd/yyyy\ \ \ hh:mm">
                  <c:v>42203</c:v>
                </c:pt>
                <c:pt idx="5145" formatCode="mm/dd/yyyy\ \ \ hh:mm">
                  <c:v>42203.25</c:v>
                </c:pt>
                <c:pt idx="5146" formatCode="mm/dd/yyyy\ \ \ hh:mm">
                  <c:v>42203.5</c:v>
                </c:pt>
                <c:pt idx="5147" formatCode="mm/dd/yyyy\ \ \ hh:mm">
                  <c:v>42203.75</c:v>
                </c:pt>
                <c:pt idx="5148" formatCode="mm/dd/yyyy\ \ \ hh:mm">
                  <c:v>42204</c:v>
                </c:pt>
                <c:pt idx="5149" formatCode="mm/dd/yyyy\ \ \ hh:mm">
                  <c:v>42204.25</c:v>
                </c:pt>
                <c:pt idx="5150" formatCode="mm/dd/yyyy\ \ \ hh:mm">
                  <c:v>42204.5</c:v>
                </c:pt>
                <c:pt idx="5151" formatCode="mm/dd/yyyy\ \ \ hh:mm">
                  <c:v>42204.75</c:v>
                </c:pt>
                <c:pt idx="5152" formatCode="mm/dd/yyyy\ \ \ hh:mm">
                  <c:v>42205</c:v>
                </c:pt>
                <c:pt idx="5153" formatCode="mm/dd/yyyy\ \ \ hh:mm">
                  <c:v>42205.25</c:v>
                </c:pt>
                <c:pt idx="5154" formatCode="mm/dd/yyyy\ \ \ hh:mm">
                  <c:v>42205.5</c:v>
                </c:pt>
                <c:pt idx="5155" formatCode="mm/dd/yyyy\ \ \ hh:mm">
                  <c:v>42205.75</c:v>
                </c:pt>
                <c:pt idx="5156" formatCode="mm/dd/yyyy\ \ \ hh:mm">
                  <c:v>42206</c:v>
                </c:pt>
                <c:pt idx="5157" formatCode="mm/dd/yyyy\ \ \ hh:mm">
                  <c:v>42206.25</c:v>
                </c:pt>
                <c:pt idx="5158" formatCode="mm/dd/yyyy\ \ \ hh:mm">
                  <c:v>42206.5</c:v>
                </c:pt>
                <c:pt idx="5159" formatCode="mm/dd/yyyy\ \ \ hh:mm">
                  <c:v>42206.75</c:v>
                </c:pt>
                <c:pt idx="5160" formatCode="mm/dd/yyyy\ \ \ hh:mm">
                  <c:v>42207</c:v>
                </c:pt>
                <c:pt idx="5161" formatCode="mm/dd/yyyy\ \ \ hh:mm">
                  <c:v>42207.25</c:v>
                </c:pt>
                <c:pt idx="5162" formatCode="mm/dd/yyyy\ \ \ hh:mm">
                  <c:v>42207.5</c:v>
                </c:pt>
                <c:pt idx="5163" formatCode="mm/dd/yyyy\ \ \ hh:mm">
                  <c:v>42207.75</c:v>
                </c:pt>
                <c:pt idx="5164" formatCode="mm/dd/yyyy\ \ \ hh:mm">
                  <c:v>42208</c:v>
                </c:pt>
                <c:pt idx="5165" formatCode="mm/dd/yyyy\ \ \ hh:mm">
                  <c:v>42208.25</c:v>
                </c:pt>
                <c:pt idx="5166" formatCode="mm/dd/yyyy\ \ \ hh:mm">
                  <c:v>42208.5</c:v>
                </c:pt>
                <c:pt idx="5167" formatCode="mm/dd/yyyy\ \ \ hh:mm">
                  <c:v>42208.75</c:v>
                </c:pt>
                <c:pt idx="5168" formatCode="mm/dd/yyyy\ \ \ hh:mm">
                  <c:v>42209</c:v>
                </c:pt>
                <c:pt idx="5169" formatCode="mm/dd/yyyy\ \ \ hh:mm">
                  <c:v>42209.25</c:v>
                </c:pt>
                <c:pt idx="5170" formatCode="mm/dd/yyyy\ \ \ hh:mm">
                  <c:v>42209.5</c:v>
                </c:pt>
                <c:pt idx="5171" formatCode="mm/dd/yyyy\ \ \ hh:mm">
                  <c:v>42209.75</c:v>
                </c:pt>
                <c:pt idx="5172" formatCode="mm/dd/yyyy\ \ \ hh:mm">
                  <c:v>42210</c:v>
                </c:pt>
                <c:pt idx="5173" formatCode="mm/dd/yyyy\ \ \ hh:mm">
                  <c:v>42210.25</c:v>
                </c:pt>
                <c:pt idx="5174" formatCode="mm/dd/yyyy\ \ \ hh:mm">
                  <c:v>42210.5</c:v>
                </c:pt>
                <c:pt idx="5175" formatCode="mm/dd/yyyy\ \ \ hh:mm">
                  <c:v>42210.75</c:v>
                </c:pt>
                <c:pt idx="5176" formatCode="mm/dd/yyyy\ \ \ hh:mm">
                  <c:v>42211</c:v>
                </c:pt>
                <c:pt idx="5177" formatCode="mm/dd/yyyy\ \ \ hh:mm">
                  <c:v>42211.25</c:v>
                </c:pt>
                <c:pt idx="5178" formatCode="mm/dd/yyyy\ \ \ hh:mm">
                  <c:v>42211.5</c:v>
                </c:pt>
                <c:pt idx="5179" formatCode="mm/dd/yyyy\ \ \ hh:mm">
                  <c:v>42211.75</c:v>
                </c:pt>
                <c:pt idx="5180" formatCode="mm/dd/yyyy\ \ \ hh:mm">
                  <c:v>42212</c:v>
                </c:pt>
                <c:pt idx="5181" formatCode="mm/dd/yyyy\ \ \ hh:mm">
                  <c:v>42212.25</c:v>
                </c:pt>
                <c:pt idx="5182" formatCode="mm/dd/yyyy\ \ \ hh:mm">
                  <c:v>42212.5</c:v>
                </c:pt>
                <c:pt idx="5183" formatCode="mm/dd/yyyy\ \ \ hh:mm">
                  <c:v>42212.75</c:v>
                </c:pt>
                <c:pt idx="5184" formatCode="mm/dd/yyyy\ \ \ hh:mm">
                  <c:v>42213</c:v>
                </c:pt>
                <c:pt idx="5185" formatCode="mm/dd/yyyy\ \ \ hh:mm">
                  <c:v>42213.25</c:v>
                </c:pt>
                <c:pt idx="5186" formatCode="mm/dd/yyyy\ \ \ hh:mm">
                  <c:v>42213.5</c:v>
                </c:pt>
                <c:pt idx="5187" formatCode="mm/dd/yyyy\ \ \ hh:mm">
                  <c:v>42213.75</c:v>
                </c:pt>
                <c:pt idx="5188" formatCode="mm/dd/yyyy\ \ \ hh:mm">
                  <c:v>42214</c:v>
                </c:pt>
                <c:pt idx="5189" formatCode="mm/dd/yyyy\ \ \ hh:mm">
                  <c:v>42214.25</c:v>
                </c:pt>
                <c:pt idx="5190" formatCode="mm/dd/yyyy\ \ \ hh:mm">
                  <c:v>42214.5</c:v>
                </c:pt>
                <c:pt idx="5191" formatCode="mm/dd/yyyy\ \ \ hh:mm">
                  <c:v>42214.75</c:v>
                </c:pt>
                <c:pt idx="5192" formatCode="mm/dd/yyyy\ \ \ hh:mm">
                  <c:v>42215</c:v>
                </c:pt>
                <c:pt idx="5193" formatCode="mm/dd/yyyy\ \ \ hh:mm">
                  <c:v>42215.25</c:v>
                </c:pt>
                <c:pt idx="5194" formatCode="mm/dd/yyyy\ \ \ hh:mm">
                  <c:v>42215.5</c:v>
                </c:pt>
                <c:pt idx="5195" formatCode="mm/dd/yyyy\ \ \ hh:mm">
                  <c:v>42215.75</c:v>
                </c:pt>
                <c:pt idx="5196" formatCode="mm/dd/yyyy\ \ \ hh:mm">
                  <c:v>42216</c:v>
                </c:pt>
                <c:pt idx="5197" formatCode="mm/dd/yyyy\ \ \ hh:mm">
                  <c:v>42216.25</c:v>
                </c:pt>
                <c:pt idx="5198" formatCode="mm/dd/yyyy\ \ \ hh:mm">
                  <c:v>42216.5</c:v>
                </c:pt>
                <c:pt idx="5199" formatCode="mm/dd/yyyy\ \ \ hh:mm">
                  <c:v>42216.75</c:v>
                </c:pt>
                <c:pt idx="5200" formatCode="mm/dd/yyyy\ \ \ hh:mm">
                  <c:v>42217</c:v>
                </c:pt>
                <c:pt idx="5201" formatCode="mm/dd/yyyy\ \ \ hh:mm">
                  <c:v>42217.25</c:v>
                </c:pt>
                <c:pt idx="5202" formatCode="mm/dd/yyyy\ \ \ hh:mm">
                  <c:v>42217.5</c:v>
                </c:pt>
                <c:pt idx="5203" formatCode="mm/dd/yyyy\ \ \ hh:mm">
                  <c:v>42217.75</c:v>
                </c:pt>
                <c:pt idx="5204" formatCode="mm/dd/yyyy\ \ \ hh:mm">
                  <c:v>42218</c:v>
                </c:pt>
                <c:pt idx="5205" formatCode="mm/dd/yyyy\ \ \ hh:mm">
                  <c:v>42218.25</c:v>
                </c:pt>
                <c:pt idx="5206" formatCode="mm/dd/yyyy\ \ \ hh:mm">
                  <c:v>42218.5</c:v>
                </c:pt>
                <c:pt idx="5207" formatCode="mm/dd/yyyy\ \ \ hh:mm">
                  <c:v>42218.75</c:v>
                </c:pt>
                <c:pt idx="5208" formatCode="mm/dd/yyyy\ \ \ hh:mm">
                  <c:v>42219</c:v>
                </c:pt>
                <c:pt idx="5209" formatCode="mm/dd/yyyy\ \ \ hh:mm">
                  <c:v>42219.25</c:v>
                </c:pt>
                <c:pt idx="5210" formatCode="mm/dd/yyyy\ \ \ hh:mm">
                  <c:v>42219.5</c:v>
                </c:pt>
                <c:pt idx="5211" formatCode="mm/dd/yyyy\ \ \ hh:mm">
                  <c:v>42219.75</c:v>
                </c:pt>
                <c:pt idx="5212" formatCode="mm/dd/yyyy\ \ \ hh:mm">
                  <c:v>42220</c:v>
                </c:pt>
                <c:pt idx="5213" formatCode="mm/dd/yyyy\ \ \ hh:mm">
                  <c:v>42220.25</c:v>
                </c:pt>
                <c:pt idx="5214" formatCode="mm/dd/yyyy\ \ \ hh:mm">
                  <c:v>42220.5</c:v>
                </c:pt>
                <c:pt idx="5215" formatCode="mm/dd/yyyy\ \ \ hh:mm">
                  <c:v>42220.75</c:v>
                </c:pt>
                <c:pt idx="5216" formatCode="mm/dd/yyyy\ \ \ hh:mm">
                  <c:v>42221</c:v>
                </c:pt>
                <c:pt idx="5217" formatCode="mm/dd/yyyy\ \ \ hh:mm">
                  <c:v>42221.25</c:v>
                </c:pt>
                <c:pt idx="5218" formatCode="mm/dd/yyyy\ \ \ hh:mm">
                  <c:v>42221.5</c:v>
                </c:pt>
                <c:pt idx="5219" formatCode="mm/dd/yyyy\ \ \ hh:mm">
                  <c:v>42221.583333333336</c:v>
                </c:pt>
                <c:pt idx="5220" formatCode="mm/dd/yyyy\ \ \ hh:mm">
                  <c:v>42221.75</c:v>
                </c:pt>
                <c:pt idx="5221" formatCode="mm/dd/yyyy\ \ \ hh:mm">
                  <c:v>42222</c:v>
                </c:pt>
                <c:pt idx="5222" formatCode="mm/dd/yyyy\ \ \ hh:mm">
                  <c:v>42222.25</c:v>
                </c:pt>
                <c:pt idx="5223" formatCode="mm/dd/yyyy\ \ \ hh:mm">
                  <c:v>42222.5</c:v>
                </c:pt>
                <c:pt idx="5224" formatCode="mm/dd/yyyy\ \ \ hh:mm">
                  <c:v>42222.75</c:v>
                </c:pt>
                <c:pt idx="5225" formatCode="mm/dd/yyyy\ \ \ hh:mm">
                  <c:v>42223</c:v>
                </c:pt>
                <c:pt idx="5226" formatCode="mm/dd/yyyy\ \ \ hh:mm">
                  <c:v>42223.25</c:v>
                </c:pt>
                <c:pt idx="5227" formatCode="mm/dd/yyyy\ \ \ hh:mm">
                  <c:v>42223.5</c:v>
                </c:pt>
                <c:pt idx="5228" formatCode="mm/dd/yyyy\ \ \ hh:mm">
                  <c:v>42223.75</c:v>
                </c:pt>
                <c:pt idx="5229" formatCode="mm/dd/yyyy\ \ \ hh:mm">
                  <c:v>42224</c:v>
                </c:pt>
                <c:pt idx="5230" formatCode="mm/dd/yyyy\ \ \ hh:mm">
                  <c:v>42224.25</c:v>
                </c:pt>
                <c:pt idx="5231" formatCode="mm/dd/yyyy\ \ \ hh:mm">
                  <c:v>42224.5</c:v>
                </c:pt>
                <c:pt idx="5232" formatCode="mm/dd/yyyy\ \ \ hh:mm">
                  <c:v>42224.75</c:v>
                </c:pt>
                <c:pt idx="5233" formatCode="mm/dd/yyyy\ \ \ hh:mm">
                  <c:v>42225</c:v>
                </c:pt>
                <c:pt idx="5234" formatCode="mm/dd/yyyy\ \ \ hh:mm">
                  <c:v>42225.25</c:v>
                </c:pt>
                <c:pt idx="5235" formatCode="mm/dd/yyyy\ \ \ hh:mm">
                  <c:v>42225.5</c:v>
                </c:pt>
                <c:pt idx="5236" formatCode="mm/dd/yyyy\ \ \ hh:mm">
                  <c:v>42225.75</c:v>
                </c:pt>
                <c:pt idx="5237" formatCode="mm/dd/yyyy\ \ \ hh:mm">
                  <c:v>42226</c:v>
                </c:pt>
                <c:pt idx="5238" formatCode="mm/dd/yyyy\ \ \ hh:mm">
                  <c:v>42226.25</c:v>
                </c:pt>
                <c:pt idx="5239" formatCode="mm/dd/yyyy\ \ \ hh:mm">
                  <c:v>42226.5</c:v>
                </c:pt>
                <c:pt idx="5240" formatCode="mm/dd/yyyy\ \ \ hh:mm">
                  <c:v>42226.75</c:v>
                </c:pt>
                <c:pt idx="5241" formatCode="mm/dd/yyyy\ \ \ hh:mm">
                  <c:v>42227</c:v>
                </c:pt>
                <c:pt idx="5242" formatCode="mm/dd/yyyy\ \ \ hh:mm">
                  <c:v>42227.25</c:v>
                </c:pt>
                <c:pt idx="5243" formatCode="mm/dd/yyyy\ \ \ hh:mm">
                  <c:v>42227.5</c:v>
                </c:pt>
                <c:pt idx="5244" formatCode="mm/dd/yyyy\ \ \ hh:mm">
                  <c:v>42227.75</c:v>
                </c:pt>
                <c:pt idx="5245" formatCode="mm/dd/yyyy\ \ \ hh:mm">
                  <c:v>42228</c:v>
                </c:pt>
                <c:pt idx="5246" formatCode="mm/dd/yyyy\ \ \ hh:mm">
                  <c:v>42228.25</c:v>
                </c:pt>
                <c:pt idx="5247" formatCode="mm/dd/yyyy\ \ \ hh:mm">
                  <c:v>42228.5</c:v>
                </c:pt>
                <c:pt idx="5248" formatCode="mm/dd/yyyy\ \ \ hh:mm">
                  <c:v>42228.75</c:v>
                </c:pt>
                <c:pt idx="5249" formatCode="mm/dd/yyyy\ \ \ hh:mm">
                  <c:v>42229</c:v>
                </c:pt>
                <c:pt idx="5250" formatCode="mm/dd/yyyy\ \ \ hh:mm">
                  <c:v>42229.25</c:v>
                </c:pt>
                <c:pt idx="5251" formatCode="mm/dd/yyyy\ \ \ hh:mm">
                  <c:v>42229.5</c:v>
                </c:pt>
                <c:pt idx="5252" formatCode="mm/dd/yyyy\ \ \ hh:mm">
                  <c:v>42229.75</c:v>
                </c:pt>
                <c:pt idx="5253" formatCode="mm/dd/yyyy\ \ \ hh:mm">
                  <c:v>42230</c:v>
                </c:pt>
                <c:pt idx="5254" formatCode="mm/dd/yyyy\ \ \ hh:mm">
                  <c:v>42230.25</c:v>
                </c:pt>
                <c:pt idx="5255" formatCode="mm/dd/yyyy\ \ \ hh:mm">
                  <c:v>42230.5</c:v>
                </c:pt>
                <c:pt idx="5256" formatCode="mm/dd/yyyy\ \ \ hh:mm">
                  <c:v>42230.75</c:v>
                </c:pt>
                <c:pt idx="5257" formatCode="mm/dd/yyyy\ \ \ hh:mm">
                  <c:v>42231</c:v>
                </c:pt>
                <c:pt idx="5258" formatCode="mm/dd/yyyy\ \ \ hh:mm">
                  <c:v>42231.25</c:v>
                </c:pt>
                <c:pt idx="5259" formatCode="mm/dd/yyyy\ \ \ hh:mm">
                  <c:v>42231.5</c:v>
                </c:pt>
                <c:pt idx="5260" formatCode="mm/dd/yyyy\ \ \ hh:mm">
                  <c:v>42231.75</c:v>
                </c:pt>
                <c:pt idx="5261" formatCode="mm/dd/yyyy\ \ \ hh:mm">
                  <c:v>42232</c:v>
                </c:pt>
                <c:pt idx="5262" formatCode="mm/dd/yyyy\ \ \ hh:mm">
                  <c:v>42232.25</c:v>
                </c:pt>
                <c:pt idx="5263" formatCode="mm/dd/yyyy\ \ \ hh:mm">
                  <c:v>42232.5</c:v>
                </c:pt>
                <c:pt idx="5264" formatCode="mm/dd/yyyy\ \ \ hh:mm">
                  <c:v>42232.75</c:v>
                </c:pt>
                <c:pt idx="5265" formatCode="mm/dd/yyyy\ \ \ hh:mm">
                  <c:v>42233</c:v>
                </c:pt>
                <c:pt idx="5266" formatCode="mm/dd/yyyy\ \ \ hh:mm">
                  <c:v>42233.25</c:v>
                </c:pt>
                <c:pt idx="5267" formatCode="mm/dd/yyyy\ \ \ hh:mm">
                  <c:v>42233.5</c:v>
                </c:pt>
                <c:pt idx="5268" formatCode="mm/dd/yyyy\ \ \ hh:mm">
                  <c:v>42233.75</c:v>
                </c:pt>
                <c:pt idx="5269" formatCode="mm/dd/yyyy\ \ \ hh:mm">
                  <c:v>42234</c:v>
                </c:pt>
                <c:pt idx="5270" formatCode="mm/dd/yyyy\ \ \ hh:mm">
                  <c:v>42234.25</c:v>
                </c:pt>
                <c:pt idx="5271" formatCode="mm/dd/yyyy\ \ \ hh:mm">
                  <c:v>42234.5</c:v>
                </c:pt>
                <c:pt idx="5272" formatCode="mm/dd/yyyy\ \ \ hh:mm">
                  <c:v>42234.75</c:v>
                </c:pt>
                <c:pt idx="5273" formatCode="mm/dd/yyyy\ \ \ hh:mm">
                  <c:v>42235</c:v>
                </c:pt>
                <c:pt idx="5274" formatCode="mm/dd/yyyy\ \ \ hh:mm">
                  <c:v>42235.25</c:v>
                </c:pt>
                <c:pt idx="5275" formatCode="mm/dd/yyyy\ \ \ hh:mm">
                  <c:v>42235.5</c:v>
                </c:pt>
                <c:pt idx="5276" formatCode="mm/dd/yyyy\ \ \ hh:mm">
                  <c:v>42235.75</c:v>
                </c:pt>
                <c:pt idx="5277" formatCode="mm/dd/yyyy\ \ \ hh:mm">
                  <c:v>42236</c:v>
                </c:pt>
                <c:pt idx="5278" formatCode="mm/dd/yyyy\ \ \ hh:mm">
                  <c:v>42236.25</c:v>
                </c:pt>
                <c:pt idx="5279" formatCode="mm/dd/yyyy\ \ \ hh:mm">
                  <c:v>42236.5</c:v>
                </c:pt>
                <c:pt idx="5280" formatCode="mm/dd/yyyy\ \ \ hh:mm">
                  <c:v>42236.75</c:v>
                </c:pt>
                <c:pt idx="5281" formatCode="mm/dd/yyyy\ \ \ hh:mm">
                  <c:v>42237</c:v>
                </c:pt>
                <c:pt idx="5282" formatCode="mm/dd/yyyy\ \ \ hh:mm">
                  <c:v>42237.25</c:v>
                </c:pt>
                <c:pt idx="5283" formatCode="mm/dd/yyyy\ \ \ hh:mm">
                  <c:v>42237.5</c:v>
                </c:pt>
                <c:pt idx="5284" formatCode="mm/dd/yyyy\ \ \ hh:mm">
                  <c:v>42237.75</c:v>
                </c:pt>
                <c:pt idx="5285" formatCode="mm/dd/yyyy\ \ \ hh:mm">
                  <c:v>42238</c:v>
                </c:pt>
                <c:pt idx="5286" formatCode="mm/dd/yyyy\ \ \ hh:mm">
                  <c:v>42238.25</c:v>
                </c:pt>
                <c:pt idx="5287" formatCode="mm/dd/yyyy\ \ \ hh:mm">
                  <c:v>42238.5</c:v>
                </c:pt>
                <c:pt idx="5288" formatCode="mm/dd/yyyy\ \ \ hh:mm">
                  <c:v>42238.75</c:v>
                </c:pt>
                <c:pt idx="5289" formatCode="mm/dd/yyyy\ \ \ hh:mm">
                  <c:v>42239</c:v>
                </c:pt>
                <c:pt idx="5290" formatCode="mm/dd/yyyy\ \ \ hh:mm">
                  <c:v>42239.25</c:v>
                </c:pt>
                <c:pt idx="5291" formatCode="mm/dd/yyyy\ \ \ hh:mm">
                  <c:v>42239.5</c:v>
                </c:pt>
                <c:pt idx="5292" formatCode="mm/dd/yyyy\ \ \ hh:mm">
                  <c:v>42239.75</c:v>
                </c:pt>
                <c:pt idx="5293" formatCode="mm/dd/yyyy\ \ \ hh:mm">
                  <c:v>42240</c:v>
                </c:pt>
                <c:pt idx="5294" formatCode="mm/dd/yyyy\ \ \ hh:mm">
                  <c:v>42240.25</c:v>
                </c:pt>
                <c:pt idx="5295" formatCode="mm/dd/yyyy\ \ \ hh:mm">
                  <c:v>42240.5</c:v>
                </c:pt>
                <c:pt idx="5296" formatCode="mm/dd/yyyy\ \ \ hh:mm">
                  <c:v>42240.75</c:v>
                </c:pt>
                <c:pt idx="5297" formatCode="mm/dd/yyyy\ \ \ hh:mm">
                  <c:v>42241</c:v>
                </c:pt>
                <c:pt idx="5298" formatCode="mm/dd/yyyy\ \ \ hh:mm">
                  <c:v>42241.25</c:v>
                </c:pt>
                <c:pt idx="5299" formatCode="mm/dd/yyyy\ \ \ hh:mm">
                  <c:v>42241.5</c:v>
                </c:pt>
                <c:pt idx="5300" formatCode="mm/dd/yyyy\ \ \ hh:mm">
                  <c:v>42241.75</c:v>
                </c:pt>
                <c:pt idx="5301" formatCode="mm/dd/yyyy\ \ \ hh:mm">
                  <c:v>42242</c:v>
                </c:pt>
                <c:pt idx="5302" formatCode="mm/dd/yyyy\ \ \ hh:mm">
                  <c:v>42242.25</c:v>
                </c:pt>
                <c:pt idx="5303" formatCode="mm/dd/yyyy\ \ \ hh:mm">
                  <c:v>42242.5</c:v>
                </c:pt>
                <c:pt idx="5304" formatCode="mm/dd/yyyy\ \ \ hh:mm">
                  <c:v>42242.75</c:v>
                </c:pt>
                <c:pt idx="5305" formatCode="mm/dd/yyyy\ \ \ hh:mm">
                  <c:v>42243</c:v>
                </c:pt>
                <c:pt idx="5306" formatCode="mm/dd/yyyy\ \ \ hh:mm">
                  <c:v>42243.25</c:v>
                </c:pt>
                <c:pt idx="5307" formatCode="mm/dd/yyyy\ \ \ hh:mm">
                  <c:v>42243.5</c:v>
                </c:pt>
                <c:pt idx="5308" formatCode="mm/dd/yyyy\ \ \ hh:mm">
                  <c:v>42243.75</c:v>
                </c:pt>
                <c:pt idx="5309" formatCode="mm/dd/yyyy\ \ \ hh:mm">
                  <c:v>42244</c:v>
                </c:pt>
                <c:pt idx="5310" formatCode="mm/dd/yyyy\ \ \ hh:mm">
                  <c:v>42244.25</c:v>
                </c:pt>
                <c:pt idx="5311" formatCode="mm/dd/yyyy\ \ \ hh:mm">
                  <c:v>42244.5</c:v>
                </c:pt>
                <c:pt idx="5312" formatCode="mm/dd/yyyy\ \ \ hh:mm">
                  <c:v>42244.75</c:v>
                </c:pt>
                <c:pt idx="5313" formatCode="mm/dd/yyyy\ \ \ hh:mm">
                  <c:v>42245</c:v>
                </c:pt>
                <c:pt idx="5314" formatCode="mm/dd/yyyy\ \ \ hh:mm">
                  <c:v>42245.25</c:v>
                </c:pt>
                <c:pt idx="5315" formatCode="mm/dd/yyyy\ \ \ hh:mm">
                  <c:v>42245.5</c:v>
                </c:pt>
                <c:pt idx="5316" formatCode="mm/dd/yyyy\ \ \ hh:mm">
                  <c:v>42245.75</c:v>
                </c:pt>
                <c:pt idx="5317" formatCode="mm/dd/yyyy\ \ \ hh:mm">
                  <c:v>42246</c:v>
                </c:pt>
                <c:pt idx="5318" formatCode="mm/dd/yyyy\ \ \ hh:mm">
                  <c:v>42246.25</c:v>
                </c:pt>
                <c:pt idx="5319" formatCode="mm/dd/yyyy\ \ \ hh:mm">
                  <c:v>42246.5</c:v>
                </c:pt>
                <c:pt idx="5320" formatCode="mm/dd/yyyy\ \ \ hh:mm">
                  <c:v>42246.75</c:v>
                </c:pt>
                <c:pt idx="5321" formatCode="mm/dd/yyyy\ \ \ hh:mm">
                  <c:v>42247</c:v>
                </c:pt>
                <c:pt idx="5322" formatCode="mm/dd/yyyy\ \ \ hh:mm">
                  <c:v>42247.25</c:v>
                </c:pt>
                <c:pt idx="5323" formatCode="mm/dd/yyyy\ \ \ hh:mm">
                  <c:v>42247.5</c:v>
                </c:pt>
                <c:pt idx="5324" formatCode="mm/dd/yyyy\ \ \ hh:mm">
                  <c:v>42247.75</c:v>
                </c:pt>
                <c:pt idx="5325" formatCode="mm/dd/yyyy\ \ \ hh:mm">
                  <c:v>42248</c:v>
                </c:pt>
                <c:pt idx="5326" formatCode="mm/dd/yyyy\ \ \ hh:mm">
                  <c:v>42248.25</c:v>
                </c:pt>
                <c:pt idx="5327" formatCode="mm/dd/yyyy\ \ \ hh:mm">
                  <c:v>42248.5</c:v>
                </c:pt>
                <c:pt idx="5328" formatCode="mm/dd/yyyy\ \ \ hh:mm">
                  <c:v>42248.75</c:v>
                </c:pt>
                <c:pt idx="5329" formatCode="mm/dd/yyyy\ \ \ hh:mm">
                  <c:v>42249</c:v>
                </c:pt>
                <c:pt idx="5330" formatCode="mm/dd/yyyy\ \ \ hh:mm">
                  <c:v>42249.25</c:v>
                </c:pt>
                <c:pt idx="5331" formatCode="mm/dd/yyyy\ \ \ hh:mm">
                  <c:v>42249.5</c:v>
                </c:pt>
                <c:pt idx="5332" formatCode="mm/dd/yyyy\ \ \ hh:mm">
                  <c:v>42249.75</c:v>
                </c:pt>
                <c:pt idx="5333" formatCode="mm/dd/yyyy\ \ \ hh:mm">
                  <c:v>42250</c:v>
                </c:pt>
                <c:pt idx="5334" formatCode="mm/dd/yyyy\ \ \ hh:mm">
                  <c:v>42250.25</c:v>
                </c:pt>
                <c:pt idx="5335" formatCode="mm/dd/yyyy\ \ \ hh:mm">
                  <c:v>42250.5</c:v>
                </c:pt>
                <c:pt idx="5336" formatCode="mm/dd/yyyy\ \ \ hh:mm">
                  <c:v>42250.75</c:v>
                </c:pt>
                <c:pt idx="5337" formatCode="mm/dd/yyyy\ \ \ hh:mm">
                  <c:v>42251</c:v>
                </c:pt>
                <c:pt idx="5338" formatCode="mm/dd/yyyy\ \ \ hh:mm">
                  <c:v>42251.25</c:v>
                </c:pt>
                <c:pt idx="5339" formatCode="mm/dd/yyyy\ \ \ hh:mm">
                  <c:v>42251.5</c:v>
                </c:pt>
                <c:pt idx="5340" formatCode="mm/dd/yyyy\ \ \ hh:mm">
                  <c:v>42251.75</c:v>
                </c:pt>
                <c:pt idx="5341" formatCode="mm/dd/yyyy\ \ \ hh:mm">
                  <c:v>42252</c:v>
                </c:pt>
                <c:pt idx="5342" formatCode="mm/dd/yyyy\ \ \ hh:mm">
                  <c:v>42252.25</c:v>
                </c:pt>
                <c:pt idx="5343" formatCode="mm/dd/yyyy\ \ \ hh:mm">
                  <c:v>42252.5</c:v>
                </c:pt>
                <c:pt idx="5344" formatCode="mm/dd/yyyy\ \ \ hh:mm">
                  <c:v>42252.75</c:v>
                </c:pt>
                <c:pt idx="5345" formatCode="mm/dd/yyyy\ \ \ hh:mm">
                  <c:v>42253</c:v>
                </c:pt>
                <c:pt idx="5346" formatCode="mm/dd/yyyy\ \ \ hh:mm">
                  <c:v>42253.25</c:v>
                </c:pt>
                <c:pt idx="5347" formatCode="mm/dd/yyyy\ \ \ hh:mm">
                  <c:v>42253.5</c:v>
                </c:pt>
                <c:pt idx="5348" formatCode="mm/dd/yyyy\ \ \ hh:mm">
                  <c:v>42253.75</c:v>
                </c:pt>
                <c:pt idx="5349" formatCode="mm/dd/yyyy\ \ \ hh:mm">
                  <c:v>42254</c:v>
                </c:pt>
                <c:pt idx="5350" formatCode="mm/dd/yyyy\ \ \ hh:mm">
                  <c:v>42254.25</c:v>
                </c:pt>
                <c:pt idx="5351" formatCode="mm/dd/yyyy\ \ \ hh:mm">
                  <c:v>42254.5</c:v>
                </c:pt>
                <c:pt idx="5352" formatCode="mm/dd/yyyy\ \ \ hh:mm">
                  <c:v>42254.75</c:v>
                </c:pt>
                <c:pt idx="5353" formatCode="mm/dd/yyyy\ \ \ hh:mm">
                  <c:v>42255</c:v>
                </c:pt>
                <c:pt idx="5354" formatCode="mm/dd/yyyy\ \ \ hh:mm">
                  <c:v>42255.25</c:v>
                </c:pt>
                <c:pt idx="5355" formatCode="mm/dd/yyyy\ \ \ hh:mm">
                  <c:v>42255.5</c:v>
                </c:pt>
                <c:pt idx="5356" formatCode="mm/dd/yyyy\ \ \ hh:mm">
                  <c:v>42255.75</c:v>
                </c:pt>
                <c:pt idx="5357" formatCode="mm/dd/yyyy\ \ \ hh:mm">
                  <c:v>42256</c:v>
                </c:pt>
                <c:pt idx="5358" formatCode="mm/dd/yyyy\ \ \ hh:mm">
                  <c:v>42256.25</c:v>
                </c:pt>
                <c:pt idx="5359" formatCode="mm/dd/yyyy\ \ \ hh:mm">
                  <c:v>42256.5</c:v>
                </c:pt>
                <c:pt idx="5360" formatCode="mm/dd/yyyy\ \ \ hh:mm">
                  <c:v>42256.75</c:v>
                </c:pt>
                <c:pt idx="5361" formatCode="mm/dd/yyyy\ \ \ hh:mm">
                  <c:v>42257</c:v>
                </c:pt>
                <c:pt idx="5362" formatCode="mm/dd/yyyy\ \ \ hh:mm">
                  <c:v>42257.25</c:v>
                </c:pt>
                <c:pt idx="5363" formatCode="mm/dd/yyyy\ \ \ hh:mm">
                  <c:v>42257.5</c:v>
                </c:pt>
                <c:pt idx="5364" formatCode="mm/dd/yyyy\ \ \ hh:mm">
                  <c:v>42257.75</c:v>
                </c:pt>
                <c:pt idx="5365" formatCode="mm/dd/yyyy\ \ \ hh:mm">
                  <c:v>42258</c:v>
                </c:pt>
                <c:pt idx="5366" formatCode="mm/dd/yyyy\ \ \ hh:mm">
                  <c:v>42258.25</c:v>
                </c:pt>
                <c:pt idx="5367" formatCode="mm/dd/yyyy\ \ \ hh:mm">
                  <c:v>42258.5</c:v>
                </c:pt>
                <c:pt idx="5368" formatCode="mm/dd/yyyy\ \ \ hh:mm">
                  <c:v>42258.75</c:v>
                </c:pt>
                <c:pt idx="5369" formatCode="mm/dd/yyyy\ \ \ hh:mm">
                  <c:v>42259</c:v>
                </c:pt>
                <c:pt idx="5370" formatCode="mm/dd/yyyy\ \ \ hh:mm">
                  <c:v>42259.25</c:v>
                </c:pt>
                <c:pt idx="5371" formatCode="mm/dd/yyyy\ \ \ hh:mm">
                  <c:v>42259.5</c:v>
                </c:pt>
                <c:pt idx="5372" formatCode="mm/dd/yyyy\ \ \ hh:mm">
                  <c:v>42259.75</c:v>
                </c:pt>
                <c:pt idx="5373" formatCode="mm/dd/yyyy\ \ \ hh:mm">
                  <c:v>42260</c:v>
                </c:pt>
                <c:pt idx="5374" formatCode="mm/dd/yyyy\ \ \ hh:mm">
                  <c:v>42260.25</c:v>
                </c:pt>
                <c:pt idx="5375" formatCode="mm/dd/yyyy\ \ \ hh:mm">
                  <c:v>42260.5</c:v>
                </c:pt>
                <c:pt idx="5376" formatCode="mm/dd/yyyy\ \ \ hh:mm">
                  <c:v>42260.75</c:v>
                </c:pt>
                <c:pt idx="5377" formatCode="mm/dd/yyyy\ \ \ hh:mm">
                  <c:v>42261</c:v>
                </c:pt>
                <c:pt idx="5378" formatCode="mm/dd/yyyy\ \ \ hh:mm">
                  <c:v>42261.25</c:v>
                </c:pt>
                <c:pt idx="5379" formatCode="mm/dd/yyyy\ \ \ hh:mm">
                  <c:v>42261.5</c:v>
                </c:pt>
                <c:pt idx="5380" formatCode="mm/dd/yyyy\ \ \ hh:mm">
                  <c:v>42261.75</c:v>
                </c:pt>
                <c:pt idx="5381" formatCode="mm/dd/yyyy\ \ \ hh:mm">
                  <c:v>42262</c:v>
                </c:pt>
                <c:pt idx="5382" formatCode="mm/dd/yyyy\ \ \ hh:mm">
                  <c:v>42262.25</c:v>
                </c:pt>
                <c:pt idx="5383" formatCode="mm/dd/yyyy\ \ \ hh:mm">
                  <c:v>42262.5</c:v>
                </c:pt>
                <c:pt idx="5384" formatCode="mm/dd/yyyy\ \ \ hh:mm">
                  <c:v>42262.75</c:v>
                </c:pt>
                <c:pt idx="5385" formatCode="mm/dd/yyyy\ \ \ hh:mm">
                  <c:v>42263</c:v>
                </c:pt>
                <c:pt idx="5386" formatCode="mm/dd/yyyy\ \ \ hh:mm">
                  <c:v>42263.25</c:v>
                </c:pt>
                <c:pt idx="5387" formatCode="mm/dd/yyyy\ \ \ hh:mm">
                  <c:v>42263.5</c:v>
                </c:pt>
                <c:pt idx="5388" formatCode="mm/dd/yyyy\ \ \ hh:mm">
                  <c:v>42263.75</c:v>
                </c:pt>
                <c:pt idx="5389" formatCode="mm/dd/yyyy\ \ \ hh:mm">
                  <c:v>42264</c:v>
                </c:pt>
                <c:pt idx="5390" formatCode="mm/dd/yyyy\ \ \ hh:mm">
                  <c:v>42264.25</c:v>
                </c:pt>
                <c:pt idx="5391" formatCode="mm/dd/yyyy\ \ \ hh:mm">
                  <c:v>42264.5</c:v>
                </c:pt>
                <c:pt idx="5392" formatCode="mm/dd/yyyy\ \ \ hh:mm">
                  <c:v>42264.75</c:v>
                </c:pt>
                <c:pt idx="5393" formatCode="mm/dd/yyyy\ \ \ hh:mm">
                  <c:v>42265</c:v>
                </c:pt>
                <c:pt idx="5394" formatCode="mm/dd/yyyy\ \ \ hh:mm">
                  <c:v>42265.25</c:v>
                </c:pt>
                <c:pt idx="5395" formatCode="mm/dd/yyyy\ \ \ hh:mm">
                  <c:v>42265.5</c:v>
                </c:pt>
                <c:pt idx="5396" formatCode="mm/dd/yyyy\ \ \ hh:mm">
                  <c:v>42265.75</c:v>
                </c:pt>
                <c:pt idx="5397" formatCode="mm/dd/yyyy\ \ \ hh:mm">
                  <c:v>42266</c:v>
                </c:pt>
                <c:pt idx="5398" formatCode="mm/dd/yyyy\ \ \ hh:mm">
                  <c:v>42266.25</c:v>
                </c:pt>
                <c:pt idx="5399" formatCode="mm/dd/yyyy\ \ \ hh:mm">
                  <c:v>42266.5</c:v>
                </c:pt>
                <c:pt idx="5400" formatCode="mm/dd/yyyy\ \ \ hh:mm">
                  <c:v>42266.75</c:v>
                </c:pt>
                <c:pt idx="5401" formatCode="mm/dd/yyyy\ \ \ hh:mm">
                  <c:v>42267</c:v>
                </c:pt>
                <c:pt idx="5402" formatCode="mm/dd/yyyy\ \ \ hh:mm">
                  <c:v>42267.25</c:v>
                </c:pt>
                <c:pt idx="5403" formatCode="mm/dd/yyyy\ \ \ hh:mm">
                  <c:v>42267.5</c:v>
                </c:pt>
                <c:pt idx="5404" formatCode="mm/dd/yyyy\ \ \ hh:mm">
                  <c:v>42267.75</c:v>
                </c:pt>
                <c:pt idx="5405" formatCode="mm/dd/yyyy\ \ \ hh:mm">
                  <c:v>42268</c:v>
                </c:pt>
                <c:pt idx="5406" formatCode="mm/dd/yyyy\ \ \ hh:mm">
                  <c:v>42268.25</c:v>
                </c:pt>
                <c:pt idx="5407" formatCode="mm/dd/yyyy\ \ \ hh:mm">
                  <c:v>42268.5</c:v>
                </c:pt>
                <c:pt idx="5408" formatCode="mm/dd/yyyy\ \ \ hh:mm">
                  <c:v>42268.75</c:v>
                </c:pt>
                <c:pt idx="5409" formatCode="mm/dd/yyyy\ \ \ hh:mm">
                  <c:v>42269</c:v>
                </c:pt>
                <c:pt idx="5410" formatCode="mm/dd/yyyy\ \ \ hh:mm">
                  <c:v>42269.25</c:v>
                </c:pt>
                <c:pt idx="5411" formatCode="mm/dd/yyyy\ \ \ hh:mm">
                  <c:v>42269.5</c:v>
                </c:pt>
                <c:pt idx="5412" formatCode="mm/dd/yyyy\ \ \ hh:mm">
                  <c:v>42269.75</c:v>
                </c:pt>
                <c:pt idx="5413" formatCode="mm/dd/yyyy\ \ \ hh:mm">
                  <c:v>42270</c:v>
                </c:pt>
                <c:pt idx="5414" formatCode="mm/dd/yyyy\ \ \ hh:mm">
                  <c:v>42270.25</c:v>
                </c:pt>
                <c:pt idx="5415" formatCode="mm/dd/yyyy\ \ \ hh:mm">
                  <c:v>42270.5</c:v>
                </c:pt>
                <c:pt idx="5416" formatCode="mm/dd/yyyy\ \ \ hh:mm">
                  <c:v>42270.75</c:v>
                </c:pt>
                <c:pt idx="5417" formatCode="mm/dd/yyyy\ \ \ hh:mm">
                  <c:v>42271</c:v>
                </c:pt>
                <c:pt idx="5418" formatCode="mm/dd/yyyy\ \ \ hh:mm">
                  <c:v>42271.25</c:v>
                </c:pt>
                <c:pt idx="5419" formatCode="mm/dd/yyyy\ \ \ hh:mm">
                  <c:v>42271.5</c:v>
                </c:pt>
                <c:pt idx="5420" formatCode="mm/dd/yyyy\ \ \ hh:mm">
                  <c:v>42271.75</c:v>
                </c:pt>
                <c:pt idx="5421" formatCode="mm/dd/yyyy\ \ \ hh:mm">
                  <c:v>42272</c:v>
                </c:pt>
                <c:pt idx="5422" formatCode="mm/dd/yyyy\ \ \ hh:mm">
                  <c:v>42272.25</c:v>
                </c:pt>
                <c:pt idx="5423" formatCode="mm/dd/yyyy\ \ \ hh:mm">
                  <c:v>42272.5</c:v>
                </c:pt>
                <c:pt idx="5424" formatCode="mm/dd/yyyy\ \ \ hh:mm">
                  <c:v>42272.75</c:v>
                </c:pt>
                <c:pt idx="5425" formatCode="mm/dd/yyyy\ \ \ hh:mm">
                  <c:v>42273</c:v>
                </c:pt>
                <c:pt idx="5426" formatCode="mm/dd/yyyy\ \ \ hh:mm">
                  <c:v>42273.25</c:v>
                </c:pt>
                <c:pt idx="5427" formatCode="mm/dd/yyyy\ \ \ hh:mm">
                  <c:v>42273.5</c:v>
                </c:pt>
                <c:pt idx="5428" formatCode="mm/dd/yyyy\ \ \ hh:mm">
                  <c:v>42273.75</c:v>
                </c:pt>
                <c:pt idx="5429" formatCode="mm/dd/yyyy\ \ \ hh:mm">
                  <c:v>42274</c:v>
                </c:pt>
                <c:pt idx="5430" formatCode="mm/dd/yyyy\ \ \ hh:mm">
                  <c:v>42274.25</c:v>
                </c:pt>
                <c:pt idx="5431" formatCode="mm/dd/yyyy\ \ \ hh:mm">
                  <c:v>42274.5</c:v>
                </c:pt>
                <c:pt idx="5432" formatCode="mm/dd/yyyy\ \ \ hh:mm">
                  <c:v>42274.75</c:v>
                </c:pt>
                <c:pt idx="5433" formatCode="mm/dd/yyyy\ \ \ hh:mm">
                  <c:v>42275</c:v>
                </c:pt>
                <c:pt idx="5434" formatCode="mm/dd/yyyy\ \ \ hh:mm">
                  <c:v>42275.25</c:v>
                </c:pt>
                <c:pt idx="5435" formatCode="mm/dd/yyyy\ \ \ hh:mm">
                  <c:v>42275.5</c:v>
                </c:pt>
                <c:pt idx="5436" formatCode="mm/dd/yyyy\ \ \ hh:mm">
                  <c:v>42275.75</c:v>
                </c:pt>
                <c:pt idx="5437" formatCode="mm/dd/yyyy\ \ \ hh:mm">
                  <c:v>42276</c:v>
                </c:pt>
                <c:pt idx="5438" formatCode="mm/dd/yyyy\ \ \ hh:mm">
                  <c:v>42276.25</c:v>
                </c:pt>
                <c:pt idx="5439" formatCode="mm/dd/yyyy\ \ \ hh:mm">
                  <c:v>42276.5</c:v>
                </c:pt>
                <c:pt idx="5440" formatCode="mm/dd/yyyy\ \ \ hh:mm">
                  <c:v>42276.75</c:v>
                </c:pt>
                <c:pt idx="5441" formatCode="mm/dd/yyyy\ \ \ hh:mm">
                  <c:v>42277</c:v>
                </c:pt>
                <c:pt idx="5442" formatCode="mm/dd/yyyy\ \ \ hh:mm">
                  <c:v>42277.25</c:v>
                </c:pt>
                <c:pt idx="5443" formatCode="mm/dd/yyyy\ \ \ hh:mm">
                  <c:v>42277.5</c:v>
                </c:pt>
                <c:pt idx="5444" formatCode="mm/dd/yyyy\ \ \ hh:mm">
                  <c:v>42277.75</c:v>
                </c:pt>
                <c:pt idx="5445" formatCode="mm/dd/yyyy\ \ \ hh:mm">
                  <c:v>42278</c:v>
                </c:pt>
                <c:pt idx="5446" formatCode="mm/dd/yyyy\ \ \ hh:mm">
                  <c:v>42278.25</c:v>
                </c:pt>
                <c:pt idx="5447" formatCode="mm/dd/yyyy\ \ \ hh:mm">
                  <c:v>42278.5</c:v>
                </c:pt>
                <c:pt idx="5448" formatCode="mm/dd/yyyy\ \ \ hh:mm">
                  <c:v>42278.75</c:v>
                </c:pt>
                <c:pt idx="5449" formatCode="mm/dd/yyyy\ \ \ hh:mm">
                  <c:v>42279</c:v>
                </c:pt>
                <c:pt idx="5450" formatCode="mm/dd/yyyy\ \ \ hh:mm">
                  <c:v>42279.25</c:v>
                </c:pt>
                <c:pt idx="5451" formatCode="mm/dd/yyyy\ \ \ hh:mm">
                  <c:v>42279.5</c:v>
                </c:pt>
                <c:pt idx="5452" formatCode="mm/dd/yyyy\ \ \ hh:mm">
                  <c:v>42279.75</c:v>
                </c:pt>
                <c:pt idx="5453" formatCode="mm/dd/yyyy\ \ \ hh:mm">
                  <c:v>42280</c:v>
                </c:pt>
                <c:pt idx="5454" formatCode="mm/dd/yyyy\ \ \ hh:mm">
                  <c:v>42280.25</c:v>
                </c:pt>
                <c:pt idx="5455" formatCode="mm/dd/yyyy\ \ \ hh:mm">
                  <c:v>42280.5</c:v>
                </c:pt>
                <c:pt idx="5456" formatCode="mm/dd/yyyy\ \ \ hh:mm">
                  <c:v>42280.75</c:v>
                </c:pt>
                <c:pt idx="5457" formatCode="mm/dd/yyyy\ \ \ hh:mm">
                  <c:v>42281</c:v>
                </c:pt>
                <c:pt idx="5458" formatCode="mm/dd/yyyy\ \ \ hh:mm">
                  <c:v>42281.25</c:v>
                </c:pt>
                <c:pt idx="5459" formatCode="mm/dd/yyyy\ \ \ hh:mm">
                  <c:v>42281.5</c:v>
                </c:pt>
                <c:pt idx="5460" formatCode="mm/dd/yyyy\ \ \ hh:mm">
                  <c:v>42281.75</c:v>
                </c:pt>
                <c:pt idx="5461" formatCode="mm/dd/yyyy\ \ \ hh:mm">
                  <c:v>42282</c:v>
                </c:pt>
                <c:pt idx="5462" formatCode="mm/dd/yyyy\ \ \ hh:mm">
                  <c:v>42282.25</c:v>
                </c:pt>
                <c:pt idx="5463" formatCode="mm/dd/yyyy\ \ \ hh:mm">
                  <c:v>42282.5</c:v>
                </c:pt>
                <c:pt idx="5464" formatCode="mm/dd/yyyy\ \ \ hh:mm">
                  <c:v>42282.75</c:v>
                </c:pt>
                <c:pt idx="5465" formatCode="mm/dd/yyyy\ \ \ hh:mm">
                  <c:v>42283</c:v>
                </c:pt>
                <c:pt idx="5466" formatCode="mm/dd/yyyy\ \ \ hh:mm">
                  <c:v>42283.25</c:v>
                </c:pt>
                <c:pt idx="5467" formatCode="mm/dd/yyyy\ \ \ hh:mm">
                  <c:v>42283.5</c:v>
                </c:pt>
                <c:pt idx="5468" formatCode="mm/dd/yyyy\ \ \ hh:mm">
                  <c:v>42283.75</c:v>
                </c:pt>
                <c:pt idx="5469" formatCode="mm/dd/yyyy\ \ \ hh:mm">
                  <c:v>42284</c:v>
                </c:pt>
                <c:pt idx="5470" formatCode="mm/dd/yyyy\ \ \ hh:mm">
                  <c:v>42284.25</c:v>
                </c:pt>
                <c:pt idx="5471" formatCode="mm/dd/yyyy\ \ \ hh:mm">
                  <c:v>42284.5</c:v>
                </c:pt>
                <c:pt idx="5472" formatCode="mm/dd/yyyy\ \ \ hh:mm">
                  <c:v>42284.75</c:v>
                </c:pt>
                <c:pt idx="5473" formatCode="mm/dd/yyyy\ \ \ hh:mm">
                  <c:v>42285</c:v>
                </c:pt>
                <c:pt idx="5474" formatCode="mm/dd/yyyy\ \ \ hh:mm">
                  <c:v>42285.25</c:v>
                </c:pt>
                <c:pt idx="5475" formatCode="mm/dd/yyyy\ \ \ hh:mm">
                  <c:v>42285.5</c:v>
                </c:pt>
                <c:pt idx="5476" formatCode="mm/dd/yyyy\ \ \ hh:mm">
                  <c:v>42285.75</c:v>
                </c:pt>
                <c:pt idx="5477" formatCode="mm/dd/yyyy\ \ \ hh:mm">
                  <c:v>42286</c:v>
                </c:pt>
                <c:pt idx="5478" formatCode="mm/dd/yyyy\ \ \ hh:mm">
                  <c:v>42286.25</c:v>
                </c:pt>
                <c:pt idx="5479" formatCode="mm/dd/yyyy\ \ \ hh:mm">
                  <c:v>42286.5</c:v>
                </c:pt>
                <c:pt idx="5480" formatCode="mm/dd/yyyy\ \ \ hh:mm">
                  <c:v>42286.75</c:v>
                </c:pt>
                <c:pt idx="5481" formatCode="mm/dd/yyyy\ \ \ hh:mm">
                  <c:v>42287</c:v>
                </c:pt>
                <c:pt idx="5482" formatCode="mm/dd/yyyy\ \ \ hh:mm">
                  <c:v>42287.25</c:v>
                </c:pt>
                <c:pt idx="5483" formatCode="mm/dd/yyyy\ \ \ hh:mm">
                  <c:v>42287.5</c:v>
                </c:pt>
                <c:pt idx="5484" formatCode="mm/dd/yyyy\ \ \ hh:mm">
                  <c:v>42287.75</c:v>
                </c:pt>
                <c:pt idx="5485" formatCode="mm/dd/yyyy\ \ \ hh:mm">
                  <c:v>42288</c:v>
                </c:pt>
                <c:pt idx="5486" formatCode="mm/dd/yyyy\ \ \ hh:mm">
                  <c:v>42288.25</c:v>
                </c:pt>
                <c:pt idx="5487" formatCode="mm/dd/yyyy\ \ \ hh:mm">
                  <c:v>42288.5</c:v>
                </c:pt>
                <c:pt idx="5488" formatCode="mm/dd/yyyy\ \ \ hh:mm">
                  <c:v>42288.75</c:v>
                </c:pt>
                <c:pt idx="5489" formatCode="mm/dd/yyyy\ \ \ hh:mm">
                  <c:v>42289</c:v>
                </c:pt>
                <c:pt idx="5490" formatCode="mm/dd/yyyy\ \ \ hh:mm">
                  <c:v>42289.25</c:v>
                </c:pt>
                <c:pt idx="5491" formatCode="mm/dd/yyyy\ \ \ hh:mm">
                  <c:v>42289.5</c:v>
                </c:pt>
                <c:pt idx="5492" formatCode="mm/dd/yyyy\ \ \ hh:mm">
                  <c:v>42289.75</c:v>
                </c:pt>
                <c:pt idx="5493" formatCode="mm/dd/yyyy\ \ \ hh:mm">
                  <c:v>42290</c:v>
                </c:pt>
                <c:pt idx="5494" formatCode="mm/dd/yyyy\ \ \ hh:mm">
                  <c:v>42290.25</c:v>
                </c:pt>
                <c:pt idx="5495" formatCode="mm/dd/yyyy\ \ \ hh:mm">
                  <c:v>42290.5</c:v>
                </c:pt>
                <c:pt idx="5496" formatCode="mm/dd/yyyy\ \ \ hh:mm">
                  <c:v>42290.75</c:v>
                </c:pt>
                <c:pt idx="5497" formatCode="mm/dd/yyyy\ \ \ hh:mm">
                  <c:v>42291</c:v>
                </c:pt>
                <c:pt idx="5498" formatCode="mm/dd/yyyy\ \ \ hh:mm">
                  <c:v>42291.25</c:v>
                </c:pt>
                <c:pt idx="5499" formatCode="mm/dd/yyyy\ \ \ hh:mm">
                  <c:v>42291.5</c:v>
                </c:pt>
                <c:pt idx="5500" formatCode="mm/dd/yyyy\ \ \ hh:mm">
                  <c:v>42291.75</c:v>
                </c:pt>
                <c:pt idx="5501" formatCode="mm/dd/yyyy\ \ \ hh:mm">
                  <c:v>42292</c:v>
                </c:pt>
                <c:pt idx="5502" formatCode="mm/dd/yyyy\ \ \ hh:mm">
                  <c:v>42292.25</c:v>
                </c:pt>
                <c:pt idx="5503" formatCode="mm/dd/yyyy\ \ \ hh:mm">
                  <c:v>42292.5</c:v>
                </c:pt>
                <c:pt idx="5504" formatCode="mm/dd/yyyy\ \ \ hh:mm">
                  <c:v>42292.75</c:v>
                </c:pt>
                <c:pt idx="5505" formatCode="mm/dd/yyyy\ \ \ hh:mm">
                  <c:v>42293</c:v>
                </c:pt>
                <c:pt idx="5506" formatCode="mm/dd/yyyy\ \ \ hh:mm">
                  <c:v>42293.25</c:v>
                </c:pt>
                <c:pt idx="5507" formatCode="mm/dd/yyyy\ \ \ hh:mm">
                  <c:v>42293.5</c:v>
                </c:pt>
                <c:pt idx="5508" formatCode="mm/dd/yyyy\ \ \ hh:mm">
                  <c:v>42293.75</c:v>
                </c:pt>
                <c:pt idx="5509" formatCode="mm/dd/yyyy\ \ \ hh:mm">
                  <c:v>42294</c:v>
                </c:pt>
                <c:pt idx="5510" formatCode="mm/dd/yyyy\ \ \ hh:mm">
                  <c:v>42294.25</c:v>
                </c:pt>
                <c:pt idx="5511" formatCode="mm/dd/yyyy\ \ \ hh:mm">
                  <c:v>42294.5</c:v>
                </c:pt>
                <c:pt idx="5512" formatCode="mm/dd/yyyy\ \ \ hh:mm">
                  <c:v>42294.75</c:v>
                </c:pt>
                <c:pt idx="5513" formatCode="mm/dd/yyyy\ \ \ hh:mm">
                  <c:v>42295</c:v>
                </c:pt>
                <c:pt idx="5514" formatCode="mm/dd/yyyy\ \ \ hh:mm">
                  <c:v>42295.25</c:v>
                </c:pt>
                <c:pt idx="5515" formatCode="mm/dd/yyyy\ \ \ hh:mm">
                  <c:v>42295.5</c:v>
                </c:pt>
                <c:pt idx="5516" formatCode="mm/dd/yyyy\ \ \ hh:mm">
                  <c:v>42295.75</c:v>
                </c:pt>
                <c:pt idx="5517" formatCode="mm/dd/yyyy\ \ \ hh:mm">
                  <c:v>42296</c:v>
                </c:pt>
                <c:pt idx="5518" formatCode="mm/dd/yyyy\ \ \ hh:mm">
                  <c:v>42296.25</c:v>
                </c:pt>
                <c:pt idx="5519" formatCode="mm/dd/yyyy\ \ \ hh:mm">
                  <c:v>42296.5</c:v>
                </c:pt>
                <c:pt idx="5520" formatCode="mm/dd/yyyy\ \ \ hh:mm">
                  <c:v>42296.75</c:v>
                </c:pt>
                <c:pt idx="5521" formatCode="mm/dd/yyyy\ \ \ hh:mm">
                  <c:v>42297</c:v>
                </c:pt>
                <c:pt idx="5522" formatCode="mm/dd/yyyy\ \ \ hh:mm">
                  <c:v>42297.25</c:v>
                </c:pt>
                <c:pt idx="5523" formatCode="mm/dd/yyyy\ \ \ hh:mm">
                  <c:v>42297.5</c:v>
                </c:pt>
                <c:pt idx="5524" formatCode="mm/dd/yyyy\ \ \ hh:mm">
                  <c:v>42297.75</c:v>
                </c:pt>
                <c:pt idx="5525" formatCode="mm/dd/yyyy\ \ \ hh:mm">
                  <c:v>42298</c:v>
                </c:pt>
                <c:pt idx="5526" formatCode="mm/dd/yyyy\ \ \ hh:mm">
                  <c:v>42298.25</c:v>
                </c:pt>
                <c:pt idx="5527" formatCode="mm/dd/yyyy\ \ \ hh:mm">
                  <c:v>42298.5</c:v>
                </c:pt>
                <c:pt idx="5528" formatCode="mm/dd/yyyy\ \ \ hh:mm">
                  <c:v>42298.75</c:v>
                </c:pt>
                <c:pt idx="5529" formatCode="mm/dd/yyyy\ \ \ hh:mm">
                  <c:v>42299</c:v>
                </c:pt>
                <c:pt idx="5530" formatCode="mm/dd/yyyy\ \ \ hh:mm">
                  <c:v>42299.25</c:v>
                </c:pt>
                <c:pt idx="5531" formatCode="mm/dd/yyyy\ \ \ hh:mm">
                  <c:v>42299.5</c:v>
                </c:pt>
                <c:pt idx="5532" formatCode="mm/dd/yyyy\ \ \ hh:mm">
                  <c:v>42299.75</c:v>
                </c:pt>
                <c:pt idx="5533" formatCode="mm/dd/yyyy\ \ \ hh:mm">
                  <c:v>42300</c:v>
                </c:pt>
                <c:pt idx="5534" formatCode="mm/dd/yyyy\ \ \ hh:mm">
                  <c:v>42300.25</c:v>
                </c:pt>
                <c:pt idx="5535" formatCode="mm/dd/yyyy\ \ \ hh:mm">
                  <c:v>42300.5</c:v>
                </c:pt>
                <c:pt idx="5536" formatCode="mm/dd/yyyy\ \ \ hh:mm">
                  <c:v>42300.75</c:v>
                </c:pt>
                <c:pt idx="5537" formatCode="mm/dd/yyyy\ \ \ hh:mm">
                  <c:v>42301</c:v>
                </c:pt>
                <c:pt idx="5538" formatCode="mm/dd/yyyy\ \ \ hh:mm">
                  <c:v>42301.25</c:v>
                </c:pt>
                <c:pt idx="5539" formatCode="mm/dd/yyyy\ \ \ hh:mm">
                  <c:v>42301.5</c:v>
                </c:pt>
                <c:pt idx="5540" formatCode="mm/dd/yyyy\ \ \ hh:mm">
                  <c:v>42301.75</c:v>
                </c:pt>
                <c:pt idx="5541" formatCode="mm/dd/yyyy\ \ \ hh:mm">
                  <c:v>42302</c:v>
                </c:pt>
                <c:pt idx="5542" formatCode="mm/dd/yyyy\ \ \ hh:mm">
                  <c:v>42302.25</c:v>
                </c:pt>
                <c:pt idx="5543" formatCode="mm/dd/yyyy\ \ \ hh:mm">
                  <c:v>42302.5</c:v>
                </c:pt>
                <c:pt idx="5544" formatCode="mm/dd/yyyy\ \ \ hh:mm">
                  <c:v>42302.75</c:v>
                </c:pt>
                <c:pt idx="5545" formatCode="mm/dd/yyyy\ \ \ hh:mm">
                  <c:v>42303</c:v>
                </c:pt>
                <c:pt idx="5546" formatCode="mm/dd/yyyy\ \ \ hh:mm">
                  <c:v>42303.25</c:v>
                </c:pt>
                <c:pt idx="5547" formatCode="mm/dd/yyyy\ \ \ hh:mm">
                  <c:v>42303.5</c:v>
                </c:pt>
                <c:pt idx="5548" formatCode="mm/dd/yyyy\ \ \ hh:mm">
                  <c:v>42303.75</c:v>
                </c:pt>
                <c:pt idx="5549" formatCode="mm/dd/yyyy\ \ \ hh:mm">
                  <c:v>42304</c:v>
                </c:pt>
                <c:pt idx="5550" formatCode="mm/dd/yyyy\ \ \ hh:mm">
                  <c:v>42304.25</c:v>
                </c:pt>
                <c:pt idx="5551" formatCode="mm/dd/yyyy\ \ \ hh:mm">
                  <c:v>42304.5</c:v>
                </c:pt>
                <c:pt idx="5552" formatCode="mm/dd/yyyy\ \ \ hh:mm">
                  <c:v>42304.75</c:v>
                </c:pt>
                <c:pt idx="5553" formatCode="mm/dd/yyyy\ \ \ hh:mm">
                  <c:v>42305</c:v>
                </c:pt>
                <c:pt idx="5554" formatCode="mm/dd/yyyy\ \ \ hh:mm">
                  <c:v>42305.25</c:v>
                </c:pt>
                <c:pt idx="5555" formatCode="mm/dd/yyyy\ \ \ hh:mm">
                  <c:v>42305.5</c:v>
                </c:pt>
                <c:pt idx="5556" formatCode="mm/dd/yyyy\ \ \ hh:mm">
                  <c:v>42305.75</c:v>
                </c:pt>
                <c:pt idx="5557" formatCode="mm/dd/yyyy\ \ \ hh:mm">
                  <c:v>42306</c:v>
                </c:pt>
                <c:pt idx="5558" formatCode="mm/dd/yyyy\ \ \ hh:mm">
                  <c:v>42306.25</c:v>
                </c:pt>
                <c:pt idx="5559" formatCode="mm/dd/yyyy\ \ \ hh:mm">
                  <c:v>42306.5</c:v>
                </c:pt>
                <c:pt idx="5560" formatCode="mm/dd/yyyy\ \ \ hh:mm">
                  <c:v>42306.75</c:v>
                </c:pt>
                <c:pt idx="5561" formatCode="mm/dd/yyyy\ \ \ hh:mm">
                  <c:v>42307</c:v>
                </c:pt>
                <c:pt idx="5562" formatCode="mm/dd/yyyy\ \ \ hh:mm">
                  <c:v>42307.25</c:v>
                </c:pt>
                <c:pt idx="5563" formatCode="mm/dd/yyyy\ \ \ hh:mm">
                  <c:v>42307.5</c:v>
                </c:pt>
                <c:pt idx="5564" formatCode="mm/dd/yyyy\ \ \ hh:mm">
                  <c:v>42307.75</c:v>
                </c:pt>
                <c:pt idx="5565" formatCode="mm/dd/yyyy\ \ \ hh:mm">
                  <c:v>42308</c:v>
                </c:pt>
                <c:pt idx="5566" formatCode="mm/dd/yyyy\ \ \ hh:mm">
                  <c:v>42308.25</c:v>
                </c:pt>
                <c:pt idx="5567" formatCode="mm/dd/yyyy\ \ \ hh:mm">
                  <c:v>42308.5</c:v>
                </c:pt>
                <c:pt idx="5568" formatCode="mm/dd/yyyy\ \ \ hh:mm">
                  <c:v>42308.75</c:v>
                </c:pt>
                <c:pt idx="5569" formatCode="mm/dd/yyyy\ \ \ hh:mm">
                  <c:v>42309</c:v>
                </c:pt>
                <c:pt idx="5570" formatCode="mm/dd/yyyy\ \ \ hh:mm">
                  <c:v>42309.208333333336</c:v>
                </c:pt>
                <c:pt idx="5571" formatCode="mm/dd/yyyy\ \ \ hh:mm">
                  <c:v>42309.458333333336</c:v>
                </c:pt>
                <c:pt idx="5572" formatCode="mm/dd/yyyy\ \ \ hh:mm">
                  <c:v>42309.708333333336</c:v>
                </c:pt>
                <c:pt idx="5573" formatCode="mm/dd/yyyy\ \ \ hh:mm">
                  <c:v>42309.958333333336</c:v>
                </c:pt>
                <c:pt idx="5574" formatCode="mm/dd/yyyy\ \ \ hh:mm">
                  <c:v>42310.208333333336</c:v>
                </c:pt>
                <c:pt idx="5575" formatCode="mm/dd/yyyy\ \ \ hh:mm">
                  <c:v>42310.458333333336</c:v>
                </c:pt>
                <c:pt idx="5576" formatCode="mm/dd/yyyy\ \ \ hh:mm">
                  <c:v>42310.708333333336</c:v>
                </c:pt>
                <c:pt idx="5577" formatCode="mm/dd/yyyy\ \ \ hh:mm">
                  <c:v>42310.958333333336</c:v>
                </c:pt>
                <c:pt idx="5578" formatCode="mm/dd/yyyy\ \ \ hh:mm">
                  <c:v>42311.208333333336</c:v>
                </c:pt>
                <c:pt idx="5579" formatCode="mm/dd/yyyy\ \ \ hh:mm">
                  <c:v>42311.458333333336</c:v>
                </c:pt>
                <c:pt idx="5580" formatCode="mm/dd/yyyy\ \ \ hh:mm">
                  <c:v>42311.708333333336</c:v>
                </c:pt>
                <c:pt idx="5581" formatCode="mm/dd/yyyy\ \ \ hh:mm">
                  <c:v>42311.958333333336</c:v>
                </c:pt>
                <c:pt idx="5582" formatCode="mm/dd/yyyy\ \ \ hh:mm">
                  <c:v>42312.208333333336</c:v>
                </c:pt>
                <c:pt idx="5583" formatCode="mm/dd/yyyy\ \ \ hh:mm">
                  <c:v>42312.458333333336</c:v>
                </c:pt>
                <c:pt idx="5584" formatCode="mm/dd/yyyy\ \ \ hh:mm">
                  <c:v>42312.708333333336</c:v>
                </c:pt>
                <c:pt idx="5585" formatCode="mm/dd/yyyy\ \ \ hh:mm">
                  <c:v>42312.958333333336</c:v>
                </c:pt>
                <c:pt idx="5586" formatCode="mm/dd/yyyy\ \ \ hh:mm">
                  <c:v>42313.208333333336</c:v>
                </c:pt>
                <c:pt idx="5587" formatCode="mm/dd/yyyy\ \ \ hh:mm">
                  <c:v>42313.458333333336</c:v>
                </c:pt>
                <c:pt idx="5588" formatCode="mm/dd/yyyy\ \ \ hh:mm">
                  <c:v>42313.708333333336</c:v>
                </c:pt>
                <c:pt idx="5589" formatCode="mm/dd/yyyy\ \ \ hh:mm">
                  <c:v>42313.958333333336</c:v>
                </c:pt>
                <c:pt idx="5590" formatCode="mm/dd/yyyy\ \ \ hh:mm">
                  <c:v>42314.208333333336</c:v>
                </c:pt>
                <c:pt idx="5591" formatCode="mm/dd/yyyy\ \ \ hh:mm">
                  <c:v>42314.458333333336</c:v>
                </c:pt>
                <c:pt idx="5592" formatCode="mm/dd/yyyy\ \ \ hh:mm">
                  <c:v>42314.708333333336</c:v>
                </c:pt>
                <c:pt idx="5593" formatCode="mm/dd/yyyy\ \ \ hh:mm">
                  <c:v>42314.958333333336</c:v>
                </c:pt>
                <c:pt idx="5594" formatCode="mm/dd/yyyy\ \ \ hh:mm">
                  <c:v>42315.208333333336</c:v>
                </c:pt>
                <c:pt idx="5595" formatCode="mm/dd/yyyy\ \ \ hh:mm">
                  <c:v>42315.458333333336</c:v>
                </c:pt>
                <c:pt idx="5596" formatCode="mm/dd/yyyy\ \ \ hh:mm">
                  <c:v>42315.708333333336</c:v>
                </c:pt>
                <c:pt idx="5597" formatCode="mm/dd/yyyy\ \ \ hh:mm">
                  <c:v>42315.958333333336</c:v>
                </c:pt>
                <c:pt idx="5598" formatCode="mm/dd/yyyy\ \ \ hh:mm">
                  <c:v>42316.208333333336</c:v>
                </c:pt>
                <c:pt idx="5599" formatCode="mm/dd/yyyy\ \ \ hh:mm">
                  <c:v>42316.458333333336</c:v>
                </c:pt>
                <c:pt idx="5600" formatCode="mm/dd/yyyy\ \ \ hh:mm">
                  <c:v>42316.708333333336</c:v>
                </c:pt>
                <c:pt idx="5601" formatCode="mm/dd/yyyy\ \ \ hh:mm">
                  <c:v>42316.958333333336</c:v>
                </c:pt>
                <c:pt idx="5602" formatCode="mm/dd/yyyy\ \ \ hh:mm">
                  <c:v>42317.208333333336</c:v>
                </c:pt>
                <c:pt idx="5603" formatCode="mm/dd/yyyy\ \ \ hh:mm">
                  <c:v>42317.458333333336</c:v>
                </c:pt>
                <c:pt idx="5604" formatCode="mm/dd/yyyy\ \ \ hh:mm">
                  <c:v>42317.708333333336</c:v>
                </c:pt>
                <c:pt idx="5605" formatCode="mm/dd/yyyy\ \ \ hh:mm">
                  <c:v>42317.958333333336</c:v>
                </c:pt>
                <c:pt idx="5606" formatCode="mm/dd/yyyy\ \ \ hh:mm">
                  <c:v>42318.208333333336</c:v>
                </c:pt>
                <c:pt idx="5607" formatCode="mm/dd/yyyy\ \ \ hh:mm">
                  <c:v>42318.458333333336</c:v>
                </c:pt>
                <c:pt idx="5608" formatCode="mm/dd/yyyy\ \ \ hh:mm">
                  <c:v>42318.708333333336</c:v>
                </c:pt>
                <c:pt idx="5609" formatCode="mm/dd/yyyy\ \ \ hh:mm">
                  <c:v>42318.958333333336</c:v>
                </c:pt>
                <c:pt idx="5610" formatCode="mm/dd/yyyy\ \ \ hh:mm">
                  <c:v>42319.208333333336</c:v>
                </c:pt>
                <c:pt idx="5611" formatCode="mm/dd/yyyy\ \ \ hh:mm">
                  <c:v>42319.458333333336</c:v>
                </c:pt>
                <c:pt idx="5612" formatCode="mm/dd/yyyy\ \ \ hh:mm">
                  <c:v>42319.708333333336</c:v>
                </c:pt>
                <c:pt idx="5613" formatCode="mm/dd/yyyy\ \ \ hh:mm">
                  <c:v>42319.958333333336</c:v>
                </c:pt>
                <c:pt idx="5614" formatCode="mm/dd/yyyy\ \ \ hh:mm">
                  <c:v>42320.208333333336</c:v>
                </c:pt>
                <c:pt idx="5615" formatCode="mm/dd/yyyy\ \ \ hh:mm">
                  <c:v>42320.458333333336</c:v>
                </c:pt>
                <c:pt idx="5616" formatCode="mm/dd/yyyy\ \ \ hh:mm">
                  <c:v>42320.708333333336</c:v>
                </c:pt>
                <c:pt idx="5617" formatCode="mm/dd/yyyy\ \ \ hh:mm">
                  <c:v>42320.958333333336</c:v>
                </c:pt>
                <c:pt idx="5618" formatCode="mm/dd/yyyy\ \ \ hh:mm">
                  <c:v>42321.208333333336</c:v>
                </c:pt>
                <c:pt idx="5619" formatCode="mm/dd/yyyy\ \ \ hh:mm">
                  <c:v>42321.458333333336</c:v>
                </c:pt>
                <c:pt idx="5620" formatCode="mm/dd/yyyy\ \ \ hh:mm">
                  <c:v>42321.708333333336</c:v>
                </c:pt>
                <c:pt idx="5621" formatCode="mm/dd/yyyy\ \ \ hh:mm">
                  <c:v>42321.958333333336</c:v>
                </c:pt>
                <c:pt idx="5622" formatCode="mm/dd/yyyy\ \ \ hh:mm">
                  <c:v>42322.208333333336</c:v>
                </c:pt>
                <c:pt idx="5623" formatCode="mm/dd/yyyy\ \ \ hh:mm">
                  <c:v>42322.458333333336</c:v>
                </c:pt>
                <c:pt idx="5624" formatCode="mm/dd/yyyy\ \ \ hh:mm">
                  <c:v>42322.708333333336</c:v>
                </c:pt>
                <c:pt idx="5625" formatCode="mm/dd/yyyy\ \ \ hh:mm">
                  <c:v>42322.958333333336</c:v>
                </c:pt>
                <c:pt idx="5626" formatCode="mm/dd/yyyy\ \ \ hh:mm">
                  <c:v>42323.208333333336</c:v>
                </c:pt>
                <c:pt idx="5627" formatCode="mm/dd/yyyy\ \ \ hh:mm">
                  <c:v>42323.458333333336</c:v>
                </c:pt>
                <c:pt idx="5628" formatCode="mm/dd/yyyy\ \ \ hh:mm">
                  <c:v>42323.708333333336</c:v>
                </c:pt>
                <c:pt idx="5629" formatCode="mm/dd/yyyy\ \ \ hh:mm">
                  <c:v>42323.958333333336</c:v>
                </c:pt>
                <c:pt idx="5630" formatCode="mm/dd/yyyy\ \ \ hh:mm">
                  <c:v>42324.208333333336</c:v>
                </c:pt>
                <c:pt idx="5631" formatCode="mm/dd/yyyy\ \ \ hh:mm">
                  <c:v>42324.458333333336</c:v>
                </c:pt>
                <c:pt idx="5632" formatCode="mm/dd/yyyy\ \ \ hh:mm">
                  <c:v>42324.708333333336</c:v>
                </c:pt>
                <c:pt idx="5633" formatCode="mm/dd/yyyy\ \ \ hh:mm">
                  <c:v>42324.958333333336</c:v>
                </c:pt>
                <c:pt idx="5634" formatCode="mm/dd/yyyy\ \ \ hh:mm">
                  <c:v>42325.208333333336</c:v>
                </c:pt>
                <c:pt idx="5635" formatCode="mm/dd/yyyy\ \ \ hh:mm">
                  <c:v>42325.458333333336</c:v>
                </c:pt>
                <c:pt idx="5636" formatCode="mm/dd/yyyy\ \ \ hh:mm">
                  <c:v>42325.708333333336</c:v>
                </c:pt>
                <c:pt idx="5637" formatCode="mm/dd/yyyy\ \ \ hh:mm">
                  <c:v>42325.958333333336</c:v>
                </c:pt>
                <c:pt idx="5638" formatCode="mm/dd/yyyy\ \ \ hh:mm">
                  <c:v>42326.208333333336</c:v>
                </c:pt>
                <c:pt idx="5639" formatCode="mm/dd/yyyy\ \ \ hh:mm">
                  <c:v>42326.458333333336</c:v>
                </c:pt>
                <c:pt idx="5640" formatCode="mm/dd/yyyy\ \ \ hh:mm">
                  <c:v>42326.708333333336</c:v>
                </c:pt>
                <c:pt idx="5641" formatCode="mm/dd/yyyy\ \ \ hh:mm">
                  <c:v>42326.958333333336</c:v>
                </c:pt>
                <c:pt idx="5642" formatCode="mm/dd/yyyy\ \ \ hh:mm">
                  <c:v>42327.208333333336</c:v>
                </c:pt>
                <c:pt idx="5643" formatCode="mm/dd/yyyy\ \ \ hh:mm">
                  <c:v>42327.458333333336</c:v>
                </c:pt>
                <c:pt idx="5644" formatCode="mm/dd/yyyy\ \ \ hh:mm">
                  <c:v>42327.708333333336</c:v>
                </c:pt>
                <c:pt idx="5645" formatCode="mm/dd/yyyy\ \ \ hh:mm">
                  <c:v>42327.958333333336</c:v>
                </c:pt>
                <c:pt idx="5646" formatCode="mm/dd/yyyy\ \ \ hh:mm">
                  <c:v>42328.208333333336</c:v>
                </c:pt>
                <c:pt idx="5647" formatCode="mm/dd/yyyy\ \ \ hh:mm">
                  <c:v>42328.458333333336</c:v>
                </c:pt>
                <c:pt idx="5648" formatCode="mm/dd/yyyy\ \ \ hh:mm">
                  <c:v>42328.708333333336</c:v>
                </c:pt>
                <c:pt idx="5649" formatCode="mm/dd/yyyy\ \ \ hh:mm">
                  <c:v>42328.958333333336</c:v>
                </c:pt>
                <c:pt idx="5650" formatCode="mm/dd/yyyy\ \ \ hh:mm">
                  <c:v>42329.208333333336</c:v>
                </c:pt>
                <c:pt idx="5651" formatCode="mm/dd/yyyy\ \ \ hh:mm">
                  <c:v>42329.458333333336</c:v>
                </c:pt>
                <c:pt idx="5652" formatCode="mm/dd/yyyy\ \ \ hh:mm">
                  <c:v>42329.708333333336</c:v>
                </c:pt>
                <c:pt idx="5653" formatCode="mm/dd/yyyy\ \ \ hh:mm">
                  <c:v>42329.958333333336</c:v>
                </c:pt>
                <c:pt idx="5654" formatCode="mm/dd/yyyy\ \ \ hh:mm">
                  <c:v>42330.208333333336</c:v>
                </c:pt>
                <c:pt idx="5655" formatCode="mm/dd/yyyy\ \ \ hh:mm">
                  <c:v>42330.458333333336</c:v>
                </c:pt>
                <c:pt idx="5656" formatCode="mm/dd/yyyy\ \ \ hh:mm">
                  <c:v>42330.708333333336</c:v>
                </c:pt>
                <c:pt idx="5657" formatCode="mm/dd/yyyy\ \ \ hh:mm">
                  <c:v>42330.958333333336</c:v>
                </c:pt>
                <c:pt idx="5658" formatCode="mm/dd/yyyy\ \ \ hh:mm">
                  <c:v>42331.208333333336</c:v>
                </c:pt>
                <c:pt idx="5659" formatCode="mm/dd/yyyy\ \ \ hh:mm">
                  <c:v>42331.458333333336</c:v>
                </c:pt>
                <c:pt idx="5660" formatCode="mm/dd/yyyy\ \ \ hh:mm">
                  <c:v>42331.708333333336</c:v>
                </c:pt>
                <c:pt idx="5661" formatCode="mm/dd/yyyy\ \ \ hh:mm">
                  <c:v>42331.958333333336</c:v>
                </c:pt>
                <c:pt idx="5662" formatCode="mm/dd/yyyy\ \ \ hh:mm">
                  <c:v>42332.208333333336</c:v>
                </c:pt>
                <c:pt idx="5663" formatCode="mm/dd/yyyy\ \ \ hh:mm">
                  <c:v>42332.458333333336</c:v>
                </c:pt>
                <c:pt idx="5664" formatCode="mm/dd/yyyy\ \ \ hh:mm">
                  <c:v>42332.708333333336</c:v>
                </c:pt>
                <c:pt idx="5665" formatCode="mm/dd/yyyy\ \ \ hh:mm">
                  <c:v>42332.958333333336</c:v>
                </c:pt>
                <c:pt idx="5666" formatCode="mm/dd/yyyy\ \ \ hh:mm">
                  <c:v>42333.208333333336</c:v>
                </c:pt>
                <c:pt idx="5667" formatCode="mm/dd/yyyy\ \ \ hh:mm">
                  <c:v>42333.458333333336</c:v>
                </c:pt>
                <c:pt idx="5668" formatCode="mm/dd/yyyy\ \ \ hh:mm">
                  <c:v>42333.708333333336</c:v>
                </c:pt>
                <c:pt idx="5669" formatCode="mm/dd/yyyy\ \ \ hh:mm">
                  <c:v>42333.958333333336</c:v>
                </c:pt>
                <c:pt idx="5670" formatCode="mm/dd/yyyy\ \ \ hh:mm">
                  <c:v>42334.208333333336</c:v>
                </c:pt>
                <c:pt idx="5671" formatCode="mm/dd/yyyy\ \ \ hh:mm">
                  <c:v>42334.458333333336</c:v>
                </c:pt>
                <c:pt idx="5672" formatCode="mm/dd/yyyy\ \ \ hh:mm">
                  <c:v>42334.708333333336</c:v>
                </c:pt>
                <c:pt idx="5673" formatCode="mm/dd/yyyy\ \ \ hh:mm">
                  <c:v>42334.958333333336</c:v>
                </c:pt>
                <c:pt idx="5674" formatCode="mm/dd/yyyy\ \ \ hh:mm">
                  <c:v>42335.208333333336</c:v>
                </c:pt>
                <c:pt idx="5675" formatCode="mm/dd/yyyy\ \ \ hh:mm">
                  <c:v>42335.458333333336</c:v>
                </c:pt>
                <c:pt idx="5676" formatCode="mm/dd/yyyy\ \ \ hh:mm">
                  <c:v>42335.708333333336</c:v>
                </c:pt>
                <c:pt idx="5677" formatCode="mm/dd/yyyy\ \ \ hh:mm">
                  <c:v>42335.958333333336</c:v>
                </c:pt>
                <c:pt idx="5678" formatCode="mm/dd/yyyy\ \ \ hh:mm">
                  <c:v>42336.208333333336</c:v>
                </c:pt>
                <c:pt idx="5679" formatCode="mm/dd/yyyy\ \ \ hh:mm">
                  <c:v>42336.458333333336</c:v>
                </c:pt>
                <c:pt idx="5680" formatCode="mm/dd/yyyy\ \ \ hh:mm">
                  <c:v>42336.708333333336</c:v>
                </c:pt>
                <c:pt idx="5681" formatCode="mm/dd/yyyy\ \ \ hh:mm">
                  <c:v>42336.958333333336</c:v>
                </c:pt>
                <c:pt idx="5682" formatCode="mm/dd/yyyy\ \ \ hh:mm">
                  <c:v>42337.208333333336</c:v>
                </c:pt>
                <c:pt idx="5683" formatCode="mm/dd/yyyy\ \ \ hh:mm">
                  <c:v>42337.458333333336</c:v>
                </c:pt>
                <c:pt idx="5684" formatCode="mm/dd/yyyy\ \ \ hh:mm">
                  <c:v>42337.708333333336</c:v>
                </c:pt>
                <c:pt idx="5685" formatCode="mm/dd/yyyy\ \ \ hh:mm">
                  <c:v>42337.958333333336</c:v>
                </c:pt>
                <c:pt idx="5686" formatCode="mm/dd/yyyy\ \ \ hh:mm">
                  <c:v>42338.208333333336</c:v>
                </c:pt>
                <c:pt idx="5687" formatCode="mm/dd/yyyy\ \ \ hh:mm">
                  <c:v>42338.458333333336</c:v>
                </c:pt>
                <c:pt idx="5688" formatCode="mm/dd/yyyy\ \ \ hh:mm">
                  <c:v>42338.708333333336</c:v>
                </c:pt>
                <c:pt idx="5689" formatCode="mm/dd/yyyy\ \ \ hh:mm">
                  <c:v>42338.958333333336</c:v>
                </c:pt>
                <c:pt idx="5690" formatCode="mm/dd/yyyy\ \ \ hh:mm">
                  <c:v>42339.208333333336</c:v>
                </c:pt>
                <c:pt idx="5691" formatCode="mm/dd/yyyy\ \ \ hh:mm">
                  <c:v>42339.458333333336</c:v>
                </c:pt>
                <c:pt idx="5692" formatCode="mm/dd/yyyy\ \ \ hh:mm">
                  <c:v>42339.708333333336</c:v>
                </c:pt>
                <c:pt idx="5693" formatCode="mm/dd/yyyy\ \ \ hh:mm">
                  <c:v>42339.958333333336</c:v>
                </c:pt>
                <c:pt idx="5694" formatCode="mm/dd/yyyy\ \ \ hh:mm">
                  <c:v>42340.208333333336</c:v>
                </c:pt>
                <c:pt idx="5695" formatCode="mm/dd/yyyy\ \ \ hh:mm">
                  <c:v>42340.458333333336</c:v>
                </c:pt>
                <c:pt idx="5696" formatCode="mm/dd/yyyy\ \ \ hh:mm">
                  <c:v>42340.708333333336</c:v>
                </c:pt>
                <c:pt idx="5697" formatCode="mm/dd/yyyy\ \ \ hh:mm">
                  <c:v>42340.958333333336</c:v>
                </c:pt>
                <c:pt idx="5698" formatCode="mm/dd/yyyy\ \ \ hh:mm">
                  <c:v>42341.208333333336</c:v>
                </c:pt>
                <c:pt idx="5699" formatCode="mm/dd/yyyy\ \ \ hh:mm">
                  <c:v>42341.458333333336</c:v>
                </c:pt>
                <c:pt idx="5700" formatCode="mm/dd/yyyy\ \ \ hh:mm">
                  <c:v>42341.708333333336</c:v>
                </c:pt>
                <c:pt idx="5701" formatCode="mm/dd/yyyy\ \ \ hh:mm">
                  <c:v>42341.958333333336</c:v>
                </c:pt>
                <c:pt idx="5702" formatCode="mm/dd/yyyy\ \ \ hh:mm">
                  <c:v>42342.208333333336</c:v>
                </c:pt>
                <c:pt idx="5703" formatCode="mm/dd/yyyy\ \ \ hh:mm">
                  <c:v>42342.458333333336</c:v>
                </c:pt>
                <c:pt idx="5704" formatCode="mm/dd/yyyy\ \ \ hh:mm">
                  <c:v>42342.477777777778</c:v>
                </c:pt>
                <c:pt idx="5705" formatCode="mm/dd/yyyy\ \ \ hh:mm">
                  <c:v>42342.708333333336</c:v>
                </c:pt>
                <c:pt idx="5706" formatCode="mm/dd/yyyy\ \ \ hh:mm">
                  <c:v>42342.958333333336</c:v>
                </c:pt>
                <c:pt idx="5707" formatCode="mm/dd/yyyy\ \ \ hh:mm">
                  <c:v>42343.208333333336</c:v>
                </c:pt>
                <c:pt idx="5708" formatCode="mm/dd/yyyy\ \ \ hh:mm">
                  <c:v>42343.458333333336</c:v>
                </c:pt>
                <c:pt idx="5709" formatCode="mm/dd/yyyy\ \ \ hh:mm">
                  <c:v>42343.708333333336</c:v>
                </c:pt>
                <c:pt idx="5710" formatCode="mm/dd/yyyy\ \ \ hh:mm">
                  <c:v>42343.958333333336</c:v>
                </c:pt>
                <c:pt idx="5711" formatCode="mm/dd/yyyy\ \ \ hh:mm">
                  <c:v>42344.208333333336</c:v>
                </c:pt>
                <c:pt idx="5712" formatCode="mm/dd/yyyy\ \ \ hh:mm">
                  <c:v>42344.458333333336</c:v>
                </c:pt>
                <c:pt idx="5713" formatCode="mm/dd/yyyy\ \ \ hh:mm">
                  <c:v>42344.708333333336</c:v>
                </c:pt>
                <c:pt idx="5714" formatCode="mm/dd/yyyy\ \ \ hh:mm">
                  <c:v>42344.958333333336</c:v>
                </c:pt>
                <c:pt idx="5715" formatCode="mm/dd/yyyy\ \ \ hh:mm">
                  <c:v>42345.208333333336</c:v>
                </c:pt>
                <c:pt idx="5716" formatCode="mm/dd/yyyy\ \ \ hh:mm">
                  <c:v>42345.458333333336</c:v>
                </c:pt>
                <c:pt idx="5717" formatCode="mm/dd/yyyy\ \ \ hh:mm">
                  <c:v>42345.708333333336</c:v>
                </c:pt>
                <c:pt idx="5718" formatCode="mm/dd/yyyy\ \ \ hh:mm">
                  <c:v>42345.958333333336</c:v>
                </c:pt>
                <c:pt idx="5719" formatCode="mm/dd/yyyy\ \ \ hh:mm">
                  <c:v>42346.208333333336</c:v>
                </c:pt>
                <c:pt idx="5720" formatCode="mm/dd/yyyy\ \ \ hh:mm">
                  <c:v>42346.458333333336</c:v>
                </c:pt>
                <c:pt idx="5721" formatCode="mm/dd/yyyy\ \ \ hh:mm">
                  <c:v>42346.708333333336</c:v>
                </c:pt>
                <c:pt idx="5722" formatCode="mm/dd/yyyy\ \ \ hh:mm">
                  <c:v>42346.958333333336</c:v>
                </c:pt>
                <c:pt idx="5723" formatCode="mm/dd/yyyy\ \ \ hh:mm">
                  <c:v>42347.208333333336</c:v>
                </c:pt>
                <c:pt idx="5724" formatCode="mm/dd/yyyy\ \ \ hh:mm">
                  <c:v>42347.458333333336</c:v>
                </c:pt>
                <c:pt idx="5725" formatCode="mm/dd/yyyy\ \ \ hh:mm">
                  <c:v>42347.708333333336</c:v>
                </c:pt>
                <c:pt idx="5726" formatCode="mm/dd/yyyy\ \ \ hh:mm">
                  <c:v>42347.958333333336</c:v>
                </c:pt>
                <c:pt idx="5727" formatCode="mm/dd/yyyy\ \ \ hh:mm">
                  <c:v>42348.208333333336</c:v>
                </c:pt>
                <c:pt idx="5728" formatCode="mm/dd/yyyy\ \ \ hh:mm">
                  <c:v>42348.458333333336</c:v>
                </c:pt>
                <c:pt idx="5729" formatCode="mm/dd/yyyy\ \ \ hh:mm">
                  <c:v>42348.708333333336</c:v>
                </c:pt>
                <c:pt idx="5730" formatCode="mm/dd/yyyy\ \ \ hh:mm">
                  <c:v>42348.958333333336</c:v>
                </c:pt>
                <c:pt idx="5731" formatCode="mm/dd/yyyy\ \ \ hh:mm">
                  <c:v>42349.208333333336</c:v>
                </c:pt>
                <c:pt idx="5732" formatCode="mm/dd/yyyy\ \ \ hh:mm">
                  <c:v>42349.458333333336</c:v>
                </c:pt>
                <c:pt idx="5733" formatCode="mm/dd/yyyy\ \ \ hh:mm">
                  <c:v>42349.708333333336</c:v>
                </c:pt>
                <c:pt idx="5734" formatCode="mm/dd/yyyy\ \ \ hh:mm">
                  <c:v>42349.958333333336</c:v>
                </c:pt>
                <c:pt idx="5735" formatCode="mm/dd/yyyy\ \ \ hh:mm">
                  <c:v>42350.208333333336</c:v>
                </c:pt>
                <c:pt idx="5736" formatCode="mm/dd/yyyy\ \ \ hh:mm">
                  <c:v>42350.458333333336</c:v>
                </c:pt>
                <c:pt idx="5737" formatCode="mm/dd/yyyy\ \ \ hh:mm">
                  <c:v>42350.708333333336</c:v>
                </c:pt>
                <c:pt idx="5738" formatCode="mm/dd/yyyy\ \ \ hh:mm">
                  <c:v>42350.958333333336</c:v>
                </c:pt>
                <c:pt idx="5739" formatCode="mm/dd/yyyy\ \ \ hh:mm">
                  <c:v>42351.208333333336</c:v>
                </c:pt>
                <c:pt idx="5740" formatCode="mm/dd/yyyy\ \ \ hh:mm">
                  <c:v>42351.458333333336</c:v>
                </c:pt>
                <c:pt idx="5741" formatCode="mm/dd/yyyy\ \ \ hh:mm">
                  <c:v>42351.708333333336</c:v>
                </c:pt>
                <c:pt idx="5742" formatCode="mm/dd/yyyy\ \ \ hh:mm">
                  <c:v>42351.958333333336</c:v>
                </c:pt>
                <c:pt idx="5743" formatCode="mm/dd/yyyy\ \ \ hh:mm">
                  <c:v>42352.208333333336</c:v>
                </c:pt>
                <c:pt idx="5744" formatCode="mm/dd/yyyy\ \ \ hh:mm">
                  <c:v>42352.458333333336</c:v>
                </c:pt>
                <c:pt idx="5745" formatCode="mm/dd/yyyy\ \ \ hh:mm">
                  <c:v>42352.708333333336</c:v>
                </c:pt>
                <c:pt idx="5746" formatCode="mm/dd/yyyy\ \ \ hh:mm">
                  <c:v>42352.958333333336</c:v>
                </c:pt>
                <c:pt idx="5747" formatCode="mm/dd/yyyy\ \ \ hh:mm">
                  <c:v>42353.208333333336</c:v>
                </c:pt>
                <c:pt idx="5748" formatCode="mm/dd/yyyy\ \ \ hh:mm">
                  <c:v>42353.458333333336</c:v>
                </c:pt>
                <c:pt idx="5749" formatCode="mm/dd/yyyy\ \ \ hh:mm">
                  <c:v>42353.708333333336</c:v>
                </c:pt>
                <c:pt idx="5750" formatCode="mm/dd/yyyy\ \ \ hh:mm">
                  <c:v>42353.958333333336</c:v>
                </c:pt>
                <c:pt idx="5751" formatCode="mm/dd/yyyy\ \ \ hh:mm">
                  <c:v>42354.208333333336</c:v>
                </c:pt>
                <c:pt idx="5752" formatCode="mm/dd/yyyy\ \ \ hh:mm">
                  <c:v>42354.458333333336</c:v>
                </c:pt>
                <c:pt idx="5753" formatCode="mm/dd/yyyy\ \ \ hh:mm">
                  <c:v>42354.708333333336</c:v>
                </c:pt>
                <c:pt idx="5754" formatCode="mm/dd/yyyy\ \ \ hh:mm">
                  <c:v>42354.958333333336</c:v>
                </c:pt>
                <c:pt idx="5755" formatCode="mm/dd/yyyy\ \ \ hh:mm">
                  <c:v>42355.208333333336</c:v>
                </c:pt>
                <c:pt idx="5756" formatCode="mm/dd/yyyy\ \ \ hh:mm">
                  <c:v>42355.458333333336</c:v>
                </c:pt>
                <c:pt idx="5757" formatCode="mm/dd/yyyy\ \ \ hh:mm">
                  <c:v>42355.708333333336</c:v>
                </c:pt>
                <c:pt idx="5758" formatCode="mm/dd/yyyy\ \ \ hh:mm">
                  <c:v>42355.958333333336</c:v>
                </c:pt>
                <c:pt idx="5759" formatCode="mm/dd/yyyy\ \ \ hh:mm">
                  <c:v>42356.208333333336</c:v>
                </c:pt>
                <c:pt idx="5760" formatCode="mm/dd/yyyy\ \ \ hh:mm">
                  <c:v>42356.458333333336</c:v>
                </c:pt>
                <c:pt idx="5761" formatCode="mm/dd/yyyy\ \ \ hh:mm">
                  <c:v>42356.708333333336</c:v>
                </c:pt>
                <c:pt idx="5762" formatCode="mm/dd/yyyy\ \ \ hh:mm">
                  <c:v>42356.958333333336</c:v>
                </c:pt>
                <c:pt idx="5763" formatCode="mm/dd/yyyy\ \ \ hh:mm">
                  <c:v>42357.208333333336</c:v>
                </c:pt>
                <c:pt idx="5764" formatCode="mm/dd/yyyy\ \ \ hh:mm">
                  <c:v>42357.458333333336</c:v>
                </c:pt>
                <c:pt idx="5765" formatCode="mm/dd/yyyy\ \ \ hh:mm">
                  <c:v>42357.708333333336</c:v>
                </c:pt>
                <c:pt idx="5766" formatCode="mm/dd/yyyy\ \ \ hh:mm">
                  <c:v>42357.958333333336</c:v>
                </c:pt>
                <c:pt idx="5767" formatCode="mm/dd/yyyy\ \ \ hh:mm">
                  <c:v>42358.208333333336</c:v>
                </c:pt>
                <c:pt idx="5768" formatCode="mm/dd/yyyy\ \ \ hh:mm">
                  <c:v>42358.458333333336</c:v>
                </c:pt>
                <c:pt idx="5769" formatCode="mm/dd/yyyy\ \ \ hh:mm">
                  <c:v>42358.708333333336</c:v>
                </c:pt>
                <c:pt idx="5770" formatCode="mm/dd/yyyy\ \ \ hh:mm">
                  <c:v>42358.958333333336</c:v>
                </c:pt>
                <c:pt idx="5771" formatCode="mm/dd/yyyy\ \ \ hh:mm">
                  <c:v>42359.208333333336</c:v>
                </c:pt>
                <c:pt idx="5772" formatCode="mm/dd/yyyy\ \ \ hh:mm">
                  <c:v>42359.458333333336</c:v>
                </c:pt>
                <c:pt idx="5773" formatCode="mm/dd/yyyy\ \ \ hh:mm">
                  <c:v>42359.708333333336</c:v>
                </c:pt>
                <c:pt idx="5774" formatCode="mm/dd/yyyy\ \ \ hh:mm">
                  <c:v>42359.958333333336</c:v>
                </c:pt>
                <c:pt idx="5775" formatCode="mm/dd/yyyy\ \ \ hh:mm">
                  <c:v>42360.208333333336</c:v>
                </c:pt>
                <c:pt idx="5776" formatCode="mm/dd/yyyy\ \ \ hh:mm">
                  <c:v>42360.458333333336</c:v>
                </c:pt>
                <c:pt idx="5777" formatCode="mm/dd/yyyy\ \ \ hh:mm">
                  <c:v>42360.708333333336</c:v>
                </c:pt>
                <c:pt idx="5778" formatCode="mm/dd/yyyy\ \ \ hh:mm">
                  <c:v>42360.958333333336</c:v>
                </c:pt>
                <c:pt idx="5779" formatCode="mm/dd/yyyy\ \ \ hh:mm">
                  <c:v>42361.208333333336</c:v>
                </c:pt>
                <c:pt idx="5780" formatCode="mm/dd/yyyy\ \ \ hh:mm">
                  <c:v>42361.458333333336</c:v>
                </c:pt>
                <c:pt idx="5781" formatCode="mm/dd/yyyy\ \ \ hh:mm">
                  <c:v>42361.708333333336</c:v>
                </c:pt>
                <c:pt idx="5782" formatCode="mm/dd/yyyy\ \ \ hh:mm">
                  <c:v>42361.958333333336</c:v>
                </c:pt>
                <c:pt idx="5783" formatCode="mm/dd/yyyy\ \ \ hh:mm">
                  <c:v>42362.208333333336</c:v>
                </c:pt>
                <c:pt idx="5784" formatCode="mm/dd/yyyy\ \ \ hh:mm">
                  <c:v>42362.458333333336</c:v>
                </c:pt>
                <c:pt idx="5785" formatCode="mm/dd/yyyy\ \ \ hh:mm">
                  <c:v>42362.708333333336</c:v>
                </c:pt>
                <c:pt idx="5786" formatCode="mm/dd/yyyy\ \ \ hh:mm">
                  <c:v>42362.958333333336</c:v>
                </c:pt>
                <c:pt idx="5787" formatCode="mm/dd/yyyy\ \ \ hh:mm">
                  <c:v>42363.208333333336</c:v>
                </c:pt>
                <c:pt idx="5788" formatCode="mm/dd/yyyy\ \ \ hh:mm">
                  <c:v>42363.458333333336</c:v>
                </c:pt>
                <c:pt idx="5789" formatCode="mm/dd/yyyy\ \ \ hh:mm">
                  <c:v>42363.708333333336</c:v>
                </c:pt>
                <c:pt idx="5790" formatCode="mm/dd/yyyy\ \ \ hh:mm">
                  <c:v>42363.958333333336</c:v>
                </c:pt>
                <c:pt idx="5791" formatCode="mm/dd/yyyy\ \ \ hh:mm">
                  <c:v>42364.208333333336</c:v>
                </c:pt>
                <c:pt idx="5792" formatCode="mm/dd/yyyy\ \ \ hh:mm">
                  <c:v>42364.458333333336</c:v>
                </c:pt>
                <c:pt idx="5793" formatCode="mm/dd/yyyy\ \ \ hh:mm">
                  <c:v>42364.708333333336</c:v>
                </c:pt>
                <c:pt idx="5794" formatCode="mm/dd/yyyy\ \ \ hh:mm">
                  <c:v>42364.958333333336</c:v>
                </c:pt>
                <c:pt idx="5795" formatCode="mm/dd/yyyy\ \ \ hh:mm">
                  <c:v>42365.208333333336</c:v>
                </c:pt>
                <c:pt idx="5796" formatCode="mm/dd/yyyy\ \ \ hh:mm">
                  <c:v>42365.458333333336</c:v>
                </c:pt>
                <c:pt idx="5797" formatCode="mm/dd/yyyy\ \ \ hh:mm">
                  <c:v>42365.708333333336</c:v>
                </c:pt>
                <c:pt idx="5798" formatCode="mm/dd/yyyy\ \ \ hh:mm">
                  <c:v>42365.958333333336</c:v>
                </c:pt>
                <c:pt idx="5799" formatCode="mm/dd/yyyy\ \ \ hh:mm">
                  <c:v>42366.208333333336</c:v>
                </c:pt>
                <c:pt idx="5800" formatCode="mm/dd/yyyy\ \ \ hh:mm">
                  <c:v>42366.458333333336</c:v>
                </c:pt>
                <c:pt idx="5801" formatCode="mm/dd/yyyy\ \ \ hh:mm">
                  <c:v>42366.708333333336</c:v>
                </c:pt>
                <c:pt idx="5802" formatCode="mm/dd/yyyy\ \ \ hh:mm">
                  <c:v>42366.958333333336</c:v>
                </c:pt>
                <c:pt idx="5803" formatCode="mm/dd/yyyy\ \ \ hh:mm">
                  <c:v>42367.208333333336</c:v>
                </c:pt>
                <c:pt idx="5804" formatCode="mm/dd/yyyy\ \ \ hh:mm">
                  <c:v>42367.458333333336</c:v>
                </c:pt>
                <c:pt idx="5805" formatCode="mm/dd/yyyy\ \ \ hh:mm">
                  <c:v>42367.708333333336</c:v>
                </c:pt>
                <c:pt idx="5806" formatCode="mm/dd/yyyy\ \ \ hh:mm">
                  <c:v>42367.958333333336</c:v>
                </c:pt>
                <c:pt idx="5807" formatCode="mm/dd/yyyy\ \ \ hh:mm">
                  <c:v>42368.208333333336</c:v>
                </c:pt>
                <c:pt idx="5808" formatCode="mm/dd/yyyy\ \ \ hh:mm">
                  <c:v>42368.458333333336</c:v>
                </c:pt>
                <c:pt idx="5809" formatCode="mm/dd/yyyy\ \ \ hh:mm">
                  <c:v>42368.708333333336</c:v>
                </c:pt>
                <c:pt idx="5810" formatCode="mm/dd/yyyy\ \ \ hh:mm">
                  <c:v>42368.958333333336</c:v>
                </c:pt>
                <c:pt idx="5811" formatCode="mm/dd/yyyy\ \ \ hh:mm">
                  <c:v>42369.208333333336</c:v>
                </c:pt>
                <c:pt idx="5812" formatCode="mm/dd/yyyy\ \ \ hh:mm">
                  <c:v>42369.458333333336</c:v>
                </c:pt>
                <c:pt idx="5813" formatCode="mm/dd/yyyy\ \ \ hh:mm">
                  <c:v>42369.708333333336</c:v>
                </c:pt>
                <c:pt idx="5814" formatCode="mm/dd/yyyy\ \ \ hh:mm">
                  <c:v>42369.958333333336</c:v>
                </c:pt>
                <c:pt idx="5815" formatCode="mm/dd/yyyy\ \ \ hh:mm">
                  <c:v>42370.208333333336</c:v>
                </c:pt>
                <c:pt idx="5816" formatCode="mm/dd/yyyy\ \ \ hh:mm">
                  <c:v>42370.458333333336</c:v>
                </c:pt>
                <c:pt idx="5817" formatCode="mm/dd/yyyy\ \ \ hh:mm">
                  <c:v>42370.708333333336</c:v>
                </c:pt>
                <c:pt idx="5818" formatCode="mm/dd/yyyy\ \ \ hh:mm">
                  <c:v>42370.958333333336</c:v>
                </c:pt>
                <c:pt idx="5819" formatCode="mm/dd/yyyy\ \ \ hh:mm">
                  <c:v>42371.208333333336</c:v>
                </c:pt>
                <c:pt idx="5820" formatCode="mm/dd/yyyy\ \ \ hh:mm">
                  <c:v>42371.458333333336</c:v>
                </c:pt>
                <c:pt idx="5821" formatCode="mm/dd/yyyy\ \ \ hh:mm">
                  <c:v>42371.708333333336</c:v>
                </c:pt>
                <c:pt idx="5822" formatCode="mm/dd/yyyy\ \ \ hh:mm">
                  <c:v>42371.958333333336</c:v>
                </c:pt>
                <c:pt idx="5823" formatCode="mm/dd/yyyy\ \ \ hh:mm">
                  <c:v>42372.208333333336</c:v>
                </c:pt>
                <c:pt idx="5824" formatCode="mm/dd/yyyy\ \ \ hh:mm">
                  <c:v>42372.458333333336</c:v>
                </c:pt>
                <c:pt idx="5825" formatCode="mm/dd/yyyy\ \ \ hh:mm">
                  <c:v>42372.708333333336</c:v>
                </c:pt>
                <c:pt idx="5826" formatCode="mm/dd/yyyy\ \ \ hh:mm">
                  <c:v>42372.958333333336</c:v>
                </c:pt>
                <c:pt idx="5827" formatCode="mm/dd/yyyy\ \ \ hh:mm">
                  <c:v>42373.208333333336</c:v>
                </c:pt>
                <c:pt idx="5828" formatCode="mm/dd/yyyy\ \ \ hh:mm">
                  <c:v>42373.458333333336</c:v>
                </c:pt>
                <c:pt idx="5829" formatCode="mm/dd/yyyy\ \ \ hh:mm">
                  <c:v>42373.708333333336</c:v>
                </c:pt>
                <c:pt idx="5830" formatCode="mm/dd/yyyy\ \ \ hh:mm">
                  <c:v>42373.958333333336</c:v>
                </c:pt>
                <c:pt idx="5831" formatCode="mm/dd/yyyy\ \ \ hh:mm">
                  <c:v>42374.208333333336</c:v>
                </c:pt>
                <c:pt idx="5832" formatCode="mm/dd/yyyy\ \ \ hh:mm">
                  <c:v>42374.458333333336</c:v>
                </c:pt>
                <c:pt idx="5833" formatCode="mm/dd/yyyy\ \ \ hh:mm">
                  <c:v>42374.708333333336</c:v>
                </c:pt>
                <c:pt idx="5834" formatCode="mm/dd/yyyy\ \ \ hh:mm">
                  <c:v>42374.958333333336</c:v>
                </c:pt>
                <c:pt idx="5835" formatCode="mm/dd/yyyy\ \ \ hh:mm">
                  <c:v>42375.208333333336</c:v>
                </c:pt>
                <c:pt idx="5836" formatCode="mm/dd/yyyy\ \ \ hh:mm">
                  <c:v>42375.458333333336</c:v>
                </c:pt>
                <c:pt idx="5837" formatCode="mm/dd/yyyy\ \ \ hh:mm">
                  <c:v>42375.708333333336</c:v>
                </c:pt>
                <c:pt idx="5838" formatCode="mm/dd/yyyy\ \ \ hh:mm">
                  <c:v>42375.958333333336</c:v>
                </c:pt>
                <c:pt idx="5839" formatCode="mm/dd/yyyy\ \ \ hh:mm">
                  <c:v>42376.208333333336</c:v>
                </c:pt>
                <c:pt idx="5840" formatCode="mm/dd/yyyy\ \ \ hh:mm">
                  <c:v>42376.458333333336</c:v>
                </c:pt>
                <c:pt idx="5841" formatCode="mm/dd/yyyy\ \ \ hh:mm">
                  <c:v>42376.708333333336</c:v>
                </c:pt>
                <c:pt idx="5842" formatCode="mm/dd/yyyy\ \ \ hh:mm">
                  <c:v>42376.958333333336</c:v>
                </c:pt>
                <c:pt idx="5843" formatCode="mm/dd/yyyy\ \ \ hh:mm">
                  <c:v>42377.208333333336</c:v>
                </c:pt>
                <c:pt idx="5844" formatCode="mm/dd/yyyy\ \ \ hh:mm">
                  <c:v>42377.458333333336</c:v>
                </c:pt>
                <c:pt idx="5845" formatCode="mm/dd/yyyy\ \ \ hh:mm">
                  <c:v>42377.708333333336</c:v>
                </c:pt>
                <c:pt idx="5846" formatCode="mm/dd/yyyy\ \ \ hh:mm">
                  <c:v>42377.958333333336</c:v>
                </c:pt>
                <c:pt idx="5847" formatCode="mm/dd/yyyy\ \ \ hh:mm">
                  <c:v>42378.208333333336</c:v>
                </c:pt>
                <c:pt idx="5848" formatCode="mm/dd/yyyy\ \ \ hh:mm">
                  <c:v>42378.458333333336</c:v>
                </c:pt>
                <c:pt idx="5849" formatCode="mm/dd/yyyy\ \ \ hh:mm">
                  <c:v>42378.708333333336</c:v>
                </c:pt>
                <c:pt idx="5850" formatCode="mm/dd/yyyy\ \ \ hh:mm">
                  <c:v>42378.958333333336</c:v>
                </c:pt>
                <c:pt idx="5851" formatCode="mm/dd/yyyy\ \ \ hh:mm">
                  <c:v>42379.208333333336</c:v>
                </c:pt>
                <c:pt idx="5852" formatCode="mm/dd/yyyy\ \ \ hh:mm">
                  <c:v>42379.458333333336</c:v>
                </c:pt>
                <c:pt idx="5853" formatCode="mm/dd/yyyy\ \ \ hh:mm">
                  <c:v>42379.708333333336</c:v>
                </c:pt>
                <c:pt idx="5854" formatCode="mm/dd/yyyy\ \ \ hh:mm">
                  <c:v>42379.958333333336</c:v>
                </c:pt>
                <c:pt idx="5855" formatCode="mm/dd/yyyy\ \ \ hh:mm">
                  <c:v>42380.208333333336</c:v>
                </c:pt>
                <c:pt idx="5856" formatCode="mm/dd/yyyy\ \ \ hh:mm">
                  <c:v>42380.458333333336</c:v>
                </c:pt>
                <c:pt idx="5857" formatCode="mm/dd/yyyy\ \ \ hh:mm">
                  <c:v>42380.708333333336</c:v>
                </c:pt>
                <c:pt idx="5858" formatCode="mm/dd/yyyy\ \ \ hh:mm">
                  <c:v>42380.958333333336</c:v>
                </c:pt>
                <c:pt idx="5859" formatCode="mm/dd/yyyy\ \ \ hh:mm">
                  <c:v>42381.208333333336</c:v>
                </c:pt>
                <c:pt idx="5860" formatCode="mm/dd/yyyy\ \ \ hh:mm">
                  <c:v>42381.458333333336</c:v>
                </c:pt>
                <c:pt idx="5861" formatCode="mm/dd/yyyy\ \ \ hh:mm">
                  <c:v>42381.708333333336</c:v>
                </c:pt>
                <c:pt idx="5862" formatCode="mm/dd/yyyy\ \ \ hh:mm">
                  <c:v>42381.958333333336</c:v>
                </c:pt>
                <c:pt idx="5863" formatCode="mm/dd/yyyy\ \ \ hh:mm">
                  <c:v>42382.208333333336</c:v>
                </c:pt>
                <c:pt idx="5864" formatCode="mm/dd/yyyy\ \ \ hh:mm">
                  <c:v>42382.458333333336</c:v>
                </c:pt>
                <c:pt idx="5865" formatCode="mm/dd/yyyy\ \ \ hh:mm">
                  <c:v>42382.708333333336</c:v>
                </c:pt>
                <c:pt idx="5866" formatCode="mm/dd/yyyy\ \ \ hh:mm">
                  <c:v>42382.958333333336</c:v>
                </c:pt>
                <c:pt idx="5867" formatCode="mm/dd/yyyy\ \ \ hh:mm">
                  <c:v>42383.208333333336</c:v>
                </c:pt>
                <c:pt idx="5868" formatCode="mm/dd/yyyy\ \ \ hh:mm">
                  <c:v>42383.458333333336</c:v>
                </c:pt>
                <c:pt idx="5869" formatCode="mm/dd/yyyy\ \ \ hh:mm">
                  <c:v>42383.708333333336</c:v>
                </c:pt>
                <c:pt idx="5870" formatCode="mm/dd/yyyy\ \ \ hh:mm">
                  <c:v>42383.958333333336</c:v>
                </c:pt>
                <c:pt idx="5871" formatCode="mm/dd/yyyy\ \ \ hh:mm">
                  <c:v>42384.208333333336</c:v>
                </c:pt>
                <c:pt idx="5872" formatCode="mm/dd/yyyy\ \ \ hh:mm">
                  <c:v>42384.458333333336</c:v>
                </c:pt>
                <c:pt idx="5873" formatCode="mm/dd/yyyy\ \ \ hh:mm">
                  <c:v>42384.708333333336</c:v>
                </c:pt>
                <c:pt idx="5874" formatCode="mm/dd/yyyy\ \ \ hh:mm">
                  <c:v>42384.958333333336</c:v>
                </c:pt>
                <c:pt idx="5875" formatCode="mm/dd/yyyy\ \ \ hh:mm">
                  <c:v>42385.208333333336</c:v>
                </c:pt>
                <c:pt idx="5876" formatCode="mm/dd/yyyy\ \ \ hh:mm">
                  <c:v>42385.458333333336</c:v>
                </c:pt>
                <c:pt idx="5877" formatCode="mm/dd/yyyy\ \ \ hh:mm">
                  <c:v>42385.708333333336</c:v>
                </c:pt>
                <c:pt idx="5878" formatCode="mm/dd/yyyy\ \ \ hh:mm">
                  <c:v>42385.958333333336</c:v>
                </c:pt>
                <c:pt idx="5879" formatCode="mm/dd/yyyy\ \ \ hh:mm">
                  <c:v>42386.208333333336</c:v>
                </c:pt>
                <c:pt idx="5880" formatCode="mm/dd/yyyy\ \ \ hh:mm">
                  <c:v>42386.458333333336</c:v>
                </c:pt>
                <c:pt idx="5881" formatCode="mm/dd/yyyy\ \ \ hh:mm">
                  <c:v>42386.708333333336</c:v>
                </c:pt>
                <c:pt idx="5882" formatCode="mm/dd/yyyy\ \ \ hh:mm">
                  <c:v>42386.958333333336</c:v>
                </c:pt>
                <c:pt idx="5883" formatCode="mm/dd/yyyy\ \ \ hh:mm">
                  <c:v>42387.208333333336</c:v>
                </c:pt>
                <c:pt idx="5884" formatCode="mm/dd/yyyy\ \ \ hh:mm">
                  <c:v>42387.458333333336</c:v>
                </c:pt>
                <c:pt idx="5885" formatCode="mm/dd/yyyy\ \ \ hh:mm">
                  <c:v>42387.708333333336</c:v>
                </c:pt>
                <c:pt idx="5886" formatCode="mm/dd/yyyy\ \ \ hh:mm">
                  <c:v>42387.958333333336</c:v>
                </c:pt>
                <c:pt idx="5887" formatCode="mm/dd/yyyy\ \ \ hh:mm">
                  <c:v>42388.208333333336</c:v>
                </c:pt>
                <c:pt idx="5888" formatCode="mm/dd/yyyy\ \ \ hh:mm">
                  <c:v>42388.458333333336</c:v>
                </c:pt>
                <c:pt idx="5889" formatCode="mm/dd/yyyy\ \ \ hh:mm">
                  <c:v>42388.708333333336</c:v>
                </c:pt>
                <c:pt idx="5890" formatCode="mm/dd/yyyy\ \ \ hh:mm">
                  <c:v>42388.958333333336</c:v>
                </c:pt>
                <c:pt idx="5891" formatCode="mm/dd/yyyy\ \ \ hh:mm">
                  <c:v>42389.208333333336</c:v>
                </c:pt>
                <c:pt idx="5892" formatCode="mm/dd/yyyy\ \ \ hh:mm">
                  <c:v>42389.458333333336</c:v>
                </c:pt>
                <c:pt idx="5893" formatCode="mm/dd/yyyy\ \ \ hh:mm">
                  <c:v>42389.708333333336</c:v>
                </c:pt>
                <c:pt idx="5894" formatCode="mm/dd/yyyy\ \ \ hh:mm">
                  <c:v>42389.958333333336</c:v>
                </c:pt>
                <c:pt idx="5895" formatCode="mm/dd/yyyy\ \ \ hh:mm">
                  <c:v>42390.208333333336</c:v>
                </c:pt>
                <c:pt idx="5896" formatCode="mm/dd/yyyy\ \ \ hh:mm">
                  <c:v>42390.458333333336</c:v>
                </c:pt>
                <c:pt idx="5897" formatCode="mm/dd/yyyy\ \ \ hh:mm">
                  <c:v>42390.708333333336</c:v>
                </c:pt>
                <c:pt idx="5898" formatCode="mm/dd/yyyy\ \ \ hh:mm">
                  <c:v>42390.958333333336</c:v>
                </c:pt>
                <c:pt idx="5899" formatCode="mm/dd/yyyy\ \ \ hh:mm">
                  <c:v>42391.208333333336</c:v>
                </c:pt>
                <c:pt idx="5900" formatCode="mm/dd/yyyy\ \ \ hh:mm">
                  <c:v>42391.458333333336</c:v>
                </c:pt>
                <c:pt idx="5901" formatCode="mm/dd/yyyy\ \ \ hh:mm">
                  <c:v>42391.708333333336</c:v>
                </c:pt>
                <c:pt idx="5902" formatCode="mm/dd/yyyy\ \ \ hh:mm">
                  <c:v>42391.958333333336</c:v>
                </c:pt>
                <c:pt idx="5903" formatCode="mm/dd/yyyy\ \ \ hh:mm">
                  <c:v>42392.208333333336</c:v>
                </c:pt>
                <c:pt idx="5904" formatCode="mm/dd/yyyy\ \ \ hh:mm">
                  <c:v>42392.458333333336</c:v>
                </c:pt>
                <c:pt idx="5905" formatCode="mm/dd/yyyy\ \ \ hh:mm">
                  <c:v>42392.708333333336</c:v>
                </c:pt>
                <c:pt idx="5906" formatCode="mm/dd/yyyy\ \ \ hh:mm">
                  <c:v>42392.958333333336</c:v>
                </c:pt>
                <c:pt idx="5907" formatCode="mm/dd/yyyy\ \ \ hh:mm">
                  <c:v>42393.208333333336</c:v>
                </c:pt>
                <c:pt idx="5908" formatCode="mm/dd/yyyy\ \ \ hh:mm">
                  <c:v>42393.458333333336</c:v>
                </c:pt>
                <c:pt idx="5909" formatCode="mm/dd/yyyy\ \ \ hh:mm">
                  <c:v>42393.708333333336</c:v>
                </c:pt>
                <c:pt idx="5910" formatCode="mm/dd/yyyy\ \ \ hh:mm">
                  <c:v>42393.958333333336</c:v>
                </c:pt>
                <c:pt idx="5911" formatCode="mm/dd/yyyy\ \ \ hh:mm">
                  <c:v>42394.208333333336</c:v>
                </c:pt>
                <c:pt idx="5912" formatCode="mm/dd/yyyy\ \ \ hh:mm">
                  <c:v>42394.458333333336</c:v>
                </c:pt>
                <c:pt idx="5913" formatCode="mm/dd/yyyy\ \ \ hh:mm">
                  <c:v>42394.708333333336</c:v>
                </c:pt>
                <c:pt idx="5914" formatCode="mm/dd/yyyy\ \ \ hh:mm">
                  <c:v>42394.958333333336</c:v>
                </c:pt>
                <c:pt idx="5915" formatCode="mm/dd/yyyy\ \ \ hh:mm">
                  <c:v>42395.208333333336</c:v>
                </c:pt>
                <c:pt idx="5916" formatCode="mm/dd/yyyy\ \ \ hh:mm">
                  <c:v>42395.458333333336</c:v>
                </c:pt>
                <c:pt idx="5917" formatCode="mm/dd/yyyy\ \ \ hh:mm">
                  <c:v>42395.708333333336</c:v>
                </c:pt>
                <c:pt idx="5918" formatCode="mm/dd/yyyy\ \ \ hh:mm">
                  <c:v>42395.958333333336</c:v>
                </c:pt>
                <c:pt idx="5919" formatCode="mm/dd/yyyy\ \ \ hh:mm">
                  <c:v>42396.208333333336</c:v>
                </c:pt>
                <c:pt idx="5920" formatCode="mm/dd/yyyy\ \ \ hh:mm">
                  <c:v>42396.458333333336</c:v>
                </c:pt>
                <c:pt idx="5921" formatCode="mm/dd/yyyy\ \ \ hh:mm">
                  <c:v>42396.708333333336</c:v>
                </c:pt>
                <c:pt idx="5922" formatCode="mm/dd/yyyy\ \ \ hh:mm">
                  <c:v>42396.958333333336</c:v>
                </c:pt>
                <c:pt idx="5923" formatCode="mm/dd/yyyy\ \ \ hh:mm">
                  <c:v>42397.208333333336</c:v>
                </c:pt>
                <c:pt idx="5924" formatCode="mm/dd/yyyy\ \ \ hh:mm">
                  <c:v>42397.458333333336</c:v>
                </c:pt>
                <c:pt idx="5925" formatCode="mm/dd/yyyy\ \ \ hh:mm">
                  <c:v>42397.708333333336</c:v>
                </c:pt>
                <c:pt idx="5926" formatCode="mm/dd/yyyy\ \ \ hh:mm">
                  <c:v>42397.958333333336</c:v>
                </c:pt>
                <c:pt idx="5927" formatCode="mm/dd/yyyy\ \ \ hh:mm">
                  <c:v>42398.208333333336</c:v>
                </c:pt>
                <c:pt idx="5928" formatCode="mm/dd/yyyy\ \ \ hh:mm">
                  <c:v>42398.458333333336</c:v>
                </c:pt>
                <c:pt idx="5929" formatCode="mm/dd/yyyy\ \ \ hh:mm">
                  <c:v>42398.708333333336</c:v>
                </c:pt>
                <c:pt idx="5930" formatCode="mm/dd/yyyy\ \ \ hh:mm">
                  <c:v>42398.958333333336</c:v>
                </c:pt>
                <c:pt idx="5931" formatCode="mm/dd/yyyy\ \ \ hh:mm">
                  <c:v>42399.208333333336</c:v>
                </c:pt>
                <c:pt idx="5932" formatCode="mm/dd/yyyy\ \ \ hh:mm">
                  <c:v>42399.458333333336</c:v>
                </c:pt>
                <c:pt idx="5933" formatCode="mm/dd/yyyy\ \ \ hh:mm">
                  <c:v>42399.708333333336</c:v>
                </c:pt>
                <c:pt idx="5934" formatCode="mm/dd/yyyy\ \ \ hh:mm">
                  <c:v>42399.958333333336</c:v>
                </c:pt>
                <c:pt idx="5935" formatCode="mm/dd/yyyy\ \ \ hh:mm">
                  <c:v>42400.208333333336</c:v>
                </c:pt>
                <c:pt idx="5936" formatCode="mm/dd/yyyy\ \ \ hh:mm">
                  <c:v>42400.458333333336</c:v>
                </c:pt>
                <c:pt idx="5937" formatCode="mm/dd/yyyy\ \ \ hh:mm">
                  <c:v>42400.708333333336</c:v>
                </c:pt>
                <c:pt idx="5938" formatCode="mm/dd/yyyy\ \ \ hh:mm">
                  <c:v>42400.958333333336</c:v>
                </c:pt>
                <c:pt idx="5939" formatCode="mm/dd/yyyy\ \ \ hh:mm">
                  <c:v>42401.208333333336</c:v>
                </c:pt>
                <c:pt idx="5940" formatCode="mm/dd/yyyy\ \ \ hh:mm">
                  <c:v>42401.458333333336</c:v>
                </c:pt>
                <c:pt idx="5941" formatCode="mm/dd/yyyy\ \ \ hh:mm">
                  <c:v>42401.708333333336</c:v>
                </c:pt>
                <c:pt idx="5942" formatCode="mm/dd/yyyy\ \ \ hh:mm">
                  <c:v>42401.958333333336</c:v>
                </c:pt>
                <c:pt idx="5943" formatCode="mm/dd/yyyy\ \ \ hh:mm">
                  <c:v>42402.208333333336</c:v>
                </c:pt>
                <c:pt idx="5944" formatCode="mm/dd/yyyy\ \ \ hh:mm">
                  <c:v>42402.458333333336</c:v>
                </c:pt>
                <c:pt idx="5945" formatCode="mm/dd/yyyy\ \ \ hh:mm">
                  <c:v>42402.708333333336</c:v>
                </c:pt>
                <c:pt idx="5946" formatCode="mm/dd/yyyy\ \ \ hh:mm">
                  <c:v>42402.958333333336</c:v>
                </c:pt>
                <c:pt idx="5947" formatCode="mm/dd/yyyy\ \ \ hh:mm">
                  <c:v>42403.208333333336</c:v>
                </c:pt>
                <c:pt idx="5948" formatCode="mm/dd/yyyy\ \ \ hh:mm">
                  <c:v>42403.458333333336</c:v>
                </c:pt>
                <c:pt idx="5949" formatCode="mm/dd/yyyy\ \ \ hh:mm">
                  <c:v>42403.708333333336</c:v>
                </c:pt>
                <c:pt idx="5950" formatCode="mm/dd/yyyy\ \ \ hh:mm">
                  <c:v>42403.958333333336</c:v>
                </c:pt>
                <c:pt idx="5951" formatCode="mm/dd/yyyy\ \ \ hh:mm">
                  <c:v>42404.208333333336</c:v>
                </c:pt>
                <c:pt idx="5952" formatCode="mm/dd/yyyy\ \ \ hh:mm">
                  <c:v>42404.458333333336</c:v>
                </c:pt>
                <c:pt idx="5953" formatCode="mm/dd/yyyy\ \ \ hh:mm">
                  <c:v>42404.708333333336</c:v>
                </c:pt>
                <c:pt idx="5954" formatCode="mm/dd/yyyy\ \ \ hh:mm">
                  <c:v>42404.958333333336</c:v>
                </c:pt>
                <c:pt idx="5955" formatCode="mm/dd/yyyy\ \ \ hh:mm">
                  <c:v>42405.208333333336</c:v>
                </c:pt>
                <c:pt idx="5956" formatCode="mm/dd/yyyy\ \ \ hh:mm">
                  <c:v>42405.458333333336</c:v>
                </c:pt>
                <c:pt idx="5957" formatCode="mm/dd/yyyy\ \ \ hh:mm">
                  <c:v>42405.708333333336</c:v>
                </c:pt>
                <c:pt idx="5958" formatCode="mm/dd/yyyy\ \ \ hh:mm">
                  <c:v>42405.958333333336</c:v>
                </c:pt>
                <c:pt idx="5959" formatCode="mm/dd/yyyy\ \ \ hh:mm">
                  <c:v>42406.208333333336</c:v>
                </c:pt>
                <c:pt idx="5960" formatCode="mm/dd/yyyy\ \ \ hh:mm">
                  <c:v>42406.458333333336</c:v>
                </c:pt>
                <c:pt idx="5961" formatCode="mm/dd/yyyy\ \ \ hh:mm">
                  <c:v>42406.708333333336</c:v>
                </c:pt>
                <c:pt idx="5962" formatCode="mm/dd/yyyy\ \ \ hh:mm">
                  <c:v>42406.958333333336</c:v>
                </c:pt>
                <c:pt idx="5963" formatCode="mm/dd/yyyy\ \ \ hh:mm">
                  <c:v>42407.208333333336</c:v>
                </c:pt>
                <c:pt idx="5964" formatCode="mm/dd/yyyy\ \ \ hh:mm">
                  <c:v>42407.458333333336</c:v>
                </c:pt>
                <c:pt idx="5965" formatCode="mm/dd/yyyy\ \ \ hh:mm">
                  <c:v>42407.708333333336</c:v>
                </c:pt>
                <c:pt idx="5966" formatCode="mm/dd/yyyy\ \ \ hh:mm">
                  <c:v>42407.958333333336</c:v>
                </c:pt>
                <c:pt idx="5967" formatCode="mm/dd/yyyy\ \ \ hh:mm">
                  <c:v>42408.208333333336</c:v>
                </c:pt>
                <c:pt idx="5968" formatCode="mm/dd/yyyy\ \ \ hh:mm">
                  <c:v>42408.458333333336</c:v>
                </c:pt>
                <c:pt idx="5969" formatCode="mm/dd/yyyy\ \ \ hh:mm">
                  <c:v>42408.708333333336</c:v>
                </c:pt>
                <c:pt idx="5970" formatCode="mm/dd/yyyy\ \ \ hh:mm">
                  <c:v>42408.958333333336</c:v>
                </c:pt>
                <c:pt idx="5971" formatCode="mm/dd/yyyy\ \ \ hh:mm">
                  <c:v>42409.208333333336</c:v>
                </c:pt>
                <c:pt idx="5972" formatCode="mm/dd/yyyy\ \ \ hh:mm">
                  <c:v>42409.458333333336</c:v>
                </c:pt>
                <c:pt idx="5973" formatCode="mm/dd/yyyy\ \ \ hh:mm">
                  <c:v>42409.708333333336</c:v>
                </c:pt>
                <c:pt idx="5974" formatCode="mm/dd/yyyy\ \ \ hh:mm">
                  <c:v>42409.958333333336</c:v>
                </c:pt>
                <c:pt idx="5975" formatCode="mm/dd/yyyy\ \ \ hh:mm">
                  <c:v>42410.208333333336</c:v>
                </c:pt>
                <c:pt idx="5976" formatCode="mm/dd/yyyy\ \ \ hh:mm">
                  <c:v>42410.458333333336</c:v>
                </c:pt>
                <c:pt idx="5977" formatCode="mm/dd/yyyy\ \ \ hh:mm">
                  <c:v>42410.708333333336</c:v>
                </c:pt>
                <c:pt idx="5978" formatCode="mm/dd/yyyy\ \ \ hh:mm">
                  <c:v>42410.958333333336</c:v>
                </c:pt>
                <c:pt idx="5979" formatCode="mm/dd/yyyy\ \ \ hh:mm">
                  <c:v>42411.208333333336</c:v>
                </c:pt>
                <c:pt idx="5980" formatCode="mm/dd/yyyy\ \ \ hh:mm">
                  <c:v>42411.458333333336</c:v>
                </c:pt>
                <c:pt idx="5981" formatCode="mm/dd/yyyy\ \ \ hh:mm">
                  <c:v>42411.708333333336</c:v>
                </c:pt>
                <c:pt idx="5982" formatCode="mm/dd/yyyy\ \ \ hh:mm">
                  <c:v>42411.958333333336</c:v>
                </c:pt>
                <c:pt idx="5983" formatCode="mm/dd/yyyy\ \ \ hh:mm">
                  <c:v>42412.208333333336</c:v>
                </c:pt>
                <c:pt idx="5984" formatCode="mm/dd/yyyy\ \ \ hh:mm">
                  <c:v>42412.458333333336</c:v>
                </c:pt>
                <c:pt idx="5985" formatCode="mm/dd/yyyy\ \ \ hh:mm">
                  <c:v>42412.708333333336</c:v>
                </c:pt>
                <c:pt idx="5986" formatCode="mm/dd/yyyy\ \ \ hh:mm">
                  <c:v>42412.958333333336</c:v>
                </c:pt>
                <c:pt idx="5987" formatCode="mm/dd/yyyy\ \ \ hh:mm">
                  <c:v>42413.208333333336</c:v>
                </c:pt>
                <c:pt idx="5988" formatCode="mm/dd/yyyy\ \ \ hh:mm">
                  <c:v>42413.458333333336</c:v>
                </c:pt>
                <c:pt idx="5989" formatCode="mm/dd/yyyy\ \ \ hh:mm">
                  <c:v>42413.708333333336</c:v>
                </c:pt>
                <c:pt idx="5990" formatCode="mm/dd/yyyy\ \ \ hh:mm">
                  <c:v>42413.958333333336</c:v>
                </c:pt>
                <c:pt idx="5991" formatCode="mm/dd/yyyy\ \ \ hh:mm">
                  <c:v>42414.208333333336</c:v>
                </c:pt>
                <c:pt idx="5992" formatCode="mm/dd/yyyy\ \ \ hh:mm">
                  <c:v>42414.458333333336</c:v>
                </c:pt>
                <c:pt idx="5993" formatCode="mm/dd/yyyy\ \ \ hh:mm">
                  <c:v>42414.708333333336</c:v>
                </c:pt>
                <c:pt idx="5994" formatCode="mm/dd/yyyy\ \ \ hh:mm">
                  <c:v>42414.958333333336</c:v>
                </c:pt>
                <c:pt idx="5995" formatCode="mm/dd/yyyy\ \ \ hh:mm">
                  <c:v>42415.208333333336</c:v>
                </c:pt>
                <c:pt idx="5996" formatCode="mm/dd/yyyy\ \ \ hh:mm">
                  <c:v>42415.458333333336</c:v>
                </c:pt>
                <c:pt idx="5997" formatCode="mm/dd/yyyy\ \ \ hh:mm">
                  <c:v>42415.708333333336</c:v>
                </c:pt>
                <c:pt idx="5998" formatCode="mm/dd/yyyy\ \ \ hh:mm">
                  <c:v>42415.958333333336</c:v>
                </c:pt>
                <c:pt idx="5999" formatCode="mm/dd/yyyy\ \ \ hh:mm">
                  <c:v>42416.208333333336</c:v>
                </c:pt>
                <c:pt idx="6000" formatCode="mm/dd/yyyy\ \ \ hh:mm">
                  <c:v>42416.458333333336</c:v>
                </c:pt>
                <c:pt idx="6001" formatCode="mm/dd/yyyy\ \ \ hh:mm">
                  <c:v>42416.708333333336</c:v>
                </c:pt>
                <c:pt idx="6002" formatCode="mm/dd/yyyy\ \ \ hh:mm">
                  <c:v>42416.958333333336</c:v>
                </c:pt>
                <c:pt idx="6003" formatCode="mm/dd/yyyy\ \ \ hh:mm">
                  <c:v>42417.208333333336</c:v>
                </c:pt>
                <c:pt idx="6004" formatCode="mm/dd/yyyy\ \ \ hh:mm">
                  <c:v>42417.458333333336</c:v>
                </c:pt>
                <c:pt idx="6005" formatCode="mm/dd/yyyy\ \ \ hh:mm">
                  <c:v>42417.708333333336</c:v>
                </c:pt>
                <c:pt idx="6006" formatCode="mm/dd/yyyy\ \ \ hh:mm">
                  <c:v>42417.958333333336</c:v>
                </c:pt>
                <c:pt idx="6007" formatCode="mm/dd/yyyy\ \ \ hh:mm">
                  <c:v>42418.208333333336</c:v>
                </c:pt>
                <c:pt idx="6008" formatCode="mm/dd/yyyy\ \ \ hh:mm">
                  <c:v>42418.458333333336</c:v>
                </c:pt>
                <c:pt idx="6009" formatCode="mm/dd/yyyy\ \ \ hh:mm">
                  <c:v>42418.708333333336</c:v>
                </c:pt>
                <c:pt idx="6010" formatCode="mm/dd/yyyy\ \ \ hh:mm">
                  <c:v>42418.958333333336</c:v>
                </c:pt>
                <c:pt idx="6011" formatCode="mm/dd/yyyy\ \ \ hh:mm">
                  <c:v>42419.208333333336</c:v>
                </c:pt>
                <c:pt idx="6012" formatCode="mm/dd/yyyy\ \ \ hh:mm">
                  <c:v>42419.458333333336</c:v>
                </c:pt>
                <c:pt idx="6013" formatCode="mm/dd/yyyy\ \ \ hh:mm">
                  <c:v>42419.708333333336</c:v>
                </c:pt>
                <c:pt idx="6014" formatCode="mm/dd/yyyy\ \ \ hh:mm">
                  <c:v>42419.958333333336</c:v>
                </c:pt>
                <c:pt idx="6015" formatCode="mm/dd/yyyy\ \ \ hh:mm">
                  <c:v>42420.208333333336</c:v>
                </c:pt>
                <c:pt idx="6016" formatCode="mm/dd/yyyy\ \ \ hh:mm">
                  <c:v>42420.458333333336</c:v>
                </c:pt>
                <c:pt idx="6017" formatCode="mm/dd/yyyy\ \ \ hh:mm">
                  <c:v>42420.708333333336</c:v>
                </c:pt>
                <c:pt idx="6018" formatCode="mm/dd/yyyy\ \ \ hh:mm">
                  <c:v>42420.958333333336</c:v>
                </c:pt>
                <c:pt idx="6019" formatCode="mm/dd/yyyy\ \ \ hh:mm">
                  <c:v>42421.208333333336</c:v>
                </c:pt>
                <c:pt idx="6020" formatCode="mm/dd/yyyy\ \ \ hh:mm">
                  <c:v>42421.458333333336</c:v>
                </c:pt>
                <c:pt idx="6021" formatCode="mm/dd/yyyy\ \ \ hh:mm">
                  <c:v>42421.708333333336</c:v>
                </c:pt>
                <c:pt idx="6022" formatCode="mm/dd/yyyy\ \ \ hh:mm">
                  <c:v>42421.958333333336</c:v>
                </c:pt>
                <c:pt idx="6023" formatCode="mm/dd/yyyy\ \ \ hh:mm">
                  <c:v>42422.208333333336</c:v>
                </c:pt>
                <c:pt idx="6024" formatCode="mm/dd/yyyy\ \ \ hh:mm">
                  <c:v>42422.458333333336</c:v>
                </c:pt>
                <c:pt idx="6025" formatCode="mm/dd/yyyy\ \ \ hh:mm">
                  <c:v>42422.708333333336</c:v>
                </c:pt>
                <c:pt idx="6026" formatCode="mm/dd/yyyy\ \ \ hh:mm">
                  <c:v>42422.958333333336</c:v>
                </c:pt>
                <c:pt idx="6027" formatCode="mm/dd/yyyy\ \ \ hh:mm">
                  <c:v>42423.208333333336</c:v>
                </c:pt>
                <c:pt idx="6028" formatCode="mm/dd/yyyy\ \ \ hh:mm">
                  <c:v>42423.458333333336</c:v>
                </c:pt>
                <c:pt idx="6029" formatCode="mm/dd/yyyy\ \ \ hh:mm">
                  <c:v>42423.708333333336</c:v>
                </c:pt>
                <c:pt idx="6030" formatCode="mm/dd/yyyy\ \ \ hh:mm">
                  <c:v>42423.958333333336</c:v>
                </c:pt>
                <c:pt idx="6031" formatCode="mm/dd/yyyy\ \ \ hh:mm">
                  <c:v>42424.208333333336</c:v>
                </c:pt>
                <c:pt idx="6032" formatCode="mm/dd/yyyy\ \ \ hh:mm">
                  <c:v>42424.458333333336</c:v>
                </c:pt>
                <c:pt idx="6033" formatCode="mm/dd/yyyy\ \ \ hh:mm">
                  <c:v>42424.708333333336</c:v>
                </c:pt>
                <c:pt idx="6034" formatCode="mm/dd/yyyy\ \ \ hh:mm">
                  <c:v>42424.958333333336</c:v>
                </c:pt>
                <c:pt idx="6035" formatCode="mm/dd/yyyy\ \ \ hh:mm">
                  <c:v>42425.208333333336</c:v>
                </c:pt>
                <c:pt idx="6036" formatCode="mm/dd/yyyy\ \ \ hh:mm">
                  <c:v>42425.458333333336</c:v>
                </c:pt>
                <c:pt idx="6037" formatCode="mm/dd/yyyy\ \ \ hh:mm">
                  <c:v>42425.708333333336</c:v>
                </c:pt>
                <c:pt idx="6038" formatCode="mm/dd/yyyy\ \ \ hh:mm">
                  <c:v>42425.958333333336</c:v>
                </c:pt>
                <c:pt idx="6039" formatCode="mm/dd/yyyy\ \ \ hh:mm">
                  <c:v>42426.208333333336</c:v>
                </c:pt>
                <c:pt idx="6040" formatCode="mm/dd/yyyy\ \ \ hh:mm">
                  <c:v>42426.458333333336</c:v>
                </c:pt>
                <c:pt idx="6041" formatCode="mm/dd/yyyy\ \ \ hh:mm">
                  <c:v>42426.708333333336</c:v>
                </c:pt>
                <c:pt idx="6042" formatCode="mm/dd/yyyy\ \ \ hh:mm">
                  <c:v>42426.958333333336</c:v>
                </c:pt>
                <c:pt idx="6043" formatCode="mm/dd/yyyy\ \ \ hh:mm">
                  <c:v>42427.208333333336</c:v>
                </c:pt>
                <c:pt idx="6044" formatCode="mm/dd/yyyy\ \ \ hh:mm">
                  <c:v>42427.458333333336</c:v>
                </c:pt>
                <c:pt idx="6045" formatCode="mm/dd/yyyy\ \ \ hh:mm">
                  <c:v>42427.708333333336</c:v>
                </c:pt>
                <c:pt idx="6046" formatCode="mm/dd/yyyy\ \ \ hh:mm">
                  <c:v>42427.958333333336</c:v>
                </c:pt>
                <c:pt idx="6047" formatCode="mm/dd/yyyy\ \ \ hh:mm">
                  <c:v>42428.208333333336</c:v>
                </c:pt>
                <c:pt idx="6048" formatCode="mm/dd/yyyy\ \ \ hh:mm">
                  <c:v>42428.458333333336</c:v>
                </c:pt>
                <c:pt idx="6049" formatCode="mm/dd/yyyy\ \ \ hh:mm">
                  <c:v>42428.708333333336</c:v>
                </c:pt>
                <c:pt idx="6050" formatCode="mm/dd/yyyy\ \ \ hh:mm">
                  <c:v>42428.958333333336</c:v>
                </c:pt>
                <c:pt idx="6051" formatCode="mm/dd/yyyy\ \ \ hh:mm">
                  <c:v>42429.208333333336</c:v>
                </c:pt>
                <c:pt idx="6052" formatCode="mm/dd/yyyy\ \ \ hh:mm">
                  <c:v>42429.458333333336</c:v>
                </c:pt>
                <c:pt idx="6053" formatCode="mm/dd/yyyy\ \ \ hh:mm">
                  <c:v>42429.708333333336</c:v>
                </c:pt>
                <c:pt idx="6054" formatCode="mm/dd/yyyy\ \ \ hh:mm">
                  <c:v>42429.958333333336</c:v>
                </c:pt>
                <c:pt idx="6055" formatCode="mm/dd/yyyy\ \ \ hh:mm">
                  <c:v>42430.208333333336</c:v>
                </c:pt>
                <c:pt idx="6056" formatCode="mm/dd/yyyy\ \ \ hh:mm">
                  <c:v>42430.458333333336</c:v>
                </c:pt>
                <c:pt idx="6057" formatCode="mm/dd/yyyy\ \ \ hh:mm">
                  <c:v>42430.708333333336</c:v>
                </c:pt>
                <c:pt idx="6058" formatCode="mm/dd/yyyy\ \ \ hh:mm">
                  <c:v>42430.958333333336</c:v>
                </c:pt>
                <c:pt idx="6059" formatCode="mm/dd/yyyy\ \ \ hh:mm">
                  <c:v>42431.208333333336</c:v>
                </c:pt>
                <c:pt idx="6060" formatCode="mm/dd/yyyy\ \ \ hh:mm">
                  <c:v>42431.458333333336</c:v>
                </c:pt>
                <c:pt idx="6061" formatCode="mm/dd/yyyy\ \ \ hh:mm">
                  <c:v>42431.708333333336</c:v>
                </c:pt>
                <c:pt idx="6062" formatCode="mm/dd/yyyy\ \ \ hh:mm">
                  <c:v>42431.710416666669</c:v>
                </c:pt>
                <c:pt idx="6063" formatCode="mm/dd/yyyy\ \ \ hh:mm">
                  <c:v>42431.958333333336</c:v>
                </c:pt>
                <c:pt idx="6064" formatCode="mm/dd/yyyy\ \ \ hh:mm">
                  <c:v>42432.208333333336</c:v>
                </c:pt>
                <c:pt idx="6065" formatCode="mm/dd/yyyy\ \ \ hh:mm">
                  <c:v>42432.458333333336</c:v>
                </c:pt>
                <c:pt idx="6066" formatCode="mm/dd/yyyy\ \ \ hh:mm">
                  <c:v>42432.708333333336</c:v>
                </c:pt>
                <c:pt idx="6067" formatCode="mm/dd/yyyy\ \ \ hh:mm">
                  <c:v>42432.958333333336</c:v>
                </c:pt>
                <c:pt idx="6068" formatCode="mm/dd/yyyy\ \ \ hh:mm">
                  <c:v>42433.208333333336</c:v>
                </c:pt>
                <c:pt idx="6069" formatCode="mm/dd/yyyy\ \ \ hh:mm">
                  <c:v>42433.458333333336</c:v>
                </c:pt>
                <c:pt idx="6070" formatCode="mm/dd/yyyy\ \ \ hh:mm">
                  <c:v>42433.708333333336</c:v>
                </c:pt>
                <c:pt idx="6071" formatCode="mm/dd/yyyy\ \ \ hh:mm">
                  <c:v>42433.958333333336</c:v>
                </c:pt>
                <c:pt idx="6072" formatCode="mm/dd/yyyy\ \ \ hh:mm">
                  <c:v>42434.208333333336</c:v>
                </c:pt>
                <c:pt idx="6073" formatCode="mm/dd/yyyy\ \ \ hh:mm">
                  <c:v>42434.458333333336</c:v>
                </c:pt>
                <c:pt idx="6074" formatCode="mm/dd/yyyy\ \ \ hh:mm">
                  <c:v>42434.708333333336</c:v>
                </c:pt>
                <c:pt idx="6075" formatCode="mm/dd/yyyy\ \ \ hh:mm">
                  <c:v>42434.958333333336</c:v>
                </c:pt>
                <c:pt idx="6076" formatCode="mm/dd/yyyy\ \ \ hh:mm">
                  <c:v>42435.208333333336</c:v>
                </c:pt>
                <c:pt idx="6077" formatCode="mm/dd/yyyy\ \ \ hh:mm">
                  <c:v>42435.458333333336</c:v>
                </c:pt>
                <c:pt idx="6078" formatCode="mm/dd/yyyy\ \ \ hh:mm">
                  <c:v>42435.708333333336</c:v>
                </c:pt>
                <c:pt idx="6079" formatCode="mm/dd/yyyy\ \ \ hh:mm">
                  <c:v>42435.958333333336</c:v>
                </c:pt>
                <c:pt idx="6080" formatCode="mm/dd/yyyy\ \ \ hh:mm">
                  <c:v>42436.208333333336</c:v>
                </c:pt>
                <c:pt idx="6081" formatCode="mm/dd/yyyy\ \ \ hh:mm">
                  <c:v>42436.458333333336</c:v>
                </c:pt>
                <c:pt idx="6082" formatCode="mm/dd/yyyy\ \ \ hh:mm">
                  <c:v>42436.708333333336</c:v>
                </c:pt>
                <c:pt idx="6083" formatCode="mm/dd/yyyy\ \ \ hh:mm">
                  <c:v>42436.958333333336</c:v>
                </c:pt>
                <c:pt idx="6084" formatCode="mm/dd/yyyy\ \ \ hh:mm">
                  <c:v>42437.208333333336</c:v>
                </c:pt>
                <c:pt idx="6085" formatCode="mm/dd/yyyy\ \ \ hh:mm">
                  <c:v>42437.458333333336</c:v>
                </c:pt>
                <c:pt idx="6086" formatCode="mm/dd/yyyy\ \ \ hh:mm">
                  <c:v>42437.708333333336</c:v>
                </c:pt>
                <c:pt idx="6087" formatCode="mm/dd/yyyy\ \ \ hh:mm">
                  <c:v>42437.958333333336</c:v>
                </c:pt>
                <c:pt idx="6088" formatCode="mm/dd/yyyy\ \ \ hh:mm">
                  <c:v>42438.208333333336</c:v>
                </c:pt>
                <c:pt idx="6089" formatCode="mm/dd/yyyy\ \ \ hh:mm">
                  <c:v>42438.458333333336</c:v>
                </c:pt>
                <c:pt idx="6090" formatCode="mm/dd/yyyy\ \ \ hh:mm">
                  <c:v>42438.708333333336</c:v>
                </c:pt>
                <c:pt idx="6091" formatCode="mm/dd/yyyy\ \ \ hh:mm">
                  <c:v>42438.958333333336</c:v>
                </c:pt>
                <c:pt idx="6092" formatCode="mm/dd/yyyy\ \ \ hh:mm">
                  <c:v>42439.208333333336</c:v>
                </c:pt>
                <c:pt idx="6093" formatCode="mm/dd/yyyy\ \ \ hh:mm">
                  <c:v>42439.458333333336</c:v>
                </c:pt>
                <c:pt idx="6094" formatCode="mm/dd/yyyy\ \ \ hh:mm">
                  <c:v>42439.708333333336</c:v>
                </c:pt>
                <c:pt idx="6095" formatCode="mm/dd/yyyy\ \ \ hh:mm">
                  <c:v>42439.958333333336</c:v>
                </c:pt>
                <c:pt idx="6096" formatCode="mm/dd/yyyy\ \ \ hh:mm">
                  <c:v>42440.208333333336</c:v>
                </c:pt>
                <c:pt idx="6097" formatCode="mm/dd/yyyy\ \ \ hh:mm">
                  <c:v>42440.458333333336</c:v>
                </c:pt>
                <c:pt idx="6098" formatCode="mm/dd/yyyy\ \ \ hh:mm">
                  <c:v>42440.708333333336</c:v>
                </c:pt>
                <c:pt idx="6099" formatCode="mm/dd/yyyy\ \ \ hh:mm">
                  <c:v>42440.958333333336</c:v>
                </c:pt>
                <c:pt idx="6100" formatCode="mm/dd/yyyy\ \ \ hh:mm">
                  <c:v>42441.208333333336</c:v>
                </c:pt>
                <c:pt idx="6101" formatCode="mm/dd/yyyy\ \ \ hh:mm">
                  <c:v>42441.458333333336</c:v>
                </c:pt>
                <c:pt idx="6102" formatCode="mm/dd/yyyy\ \ \ hh:mm">
                  <c:v>42441.708333333336</c:v>
                </c:pt>
                <c:pt idx="6103" formatCode="mm/dd/yyyy\ \ \ hh:mm">
                  <c:v>42441.958333333336</c:v>
                </c:pt>
                <c:pt idx="6104" formatCode="mm/dd/yyyy\ \ \ hh:mm">
                  <c:v>42442.25</c:v>
                </c:pt>
                <c:pt idx="6105" formatCode="mm/dd/yyyy\ \ \ hh:mm">
                  <c:v>42442.5</c:v>
                </c:pt>
                <c:pt idx="6106" formatCode="mm/dd/yyyy\ \ \ hh:mm">
                  <c:v>42442.75</c:v>
                </c:pt>
                <c:pt idx="6107" formatCode="mm/dd/yyyy\ \ \ hh:mm">
                  <c:v>42443</c:v>
                </c:pt>
                <c:pt idx="6108" formatCode="mm/dd/yyyy\ \ \ hh:mm">
                  <c:v>42443.25</c:v>
                </c:pt>
                <c:pt idx="6109" formatCode="mm/dd/yyyy\ \ \ hh:mm">
                  <c:v>42443.5</c:v>
                </c:pt>
                <c:pt idx="6110" formatCode="mm/dd/yyyy\ \ \ hh:mm">
                  <c:v>42443.75</c:v>
                </c:pt>
                <c:pt idx="6111" formatCode="mm/dd/yyyy\ \ \ hh:mm">
                  <c:v>42444</c:v>
                </c:pt>
                <c:pt idx="6112" formatCode="mm/dd/yyyy\ \ \ hh:mm">
                  <c:v>42444.25</c:v>
                </c:pt>
                <c:pt idx="6113" formatCode="mm/dd/yyyy\ \ \ hh:mm">
                  <c:v>42444.5</c:v>
                </c:pt>
                <c:pt idx="6114" formatCode="mm/dd/yyyy\ \ \ hh:mm">
                  <c:v>42444.75</c:v>
                </c:pt>
                <c:pt idx="6115" formatCode="mm/dd/yyyy\ \ \ hh:mm">
                  <c:v>42445</c:v>
                </c:pt>
                <c:pt idx="6116" formatCode="mm/dd/yyyy\ \ \ hh:mm">
                  <c:v>42445.25</c:v>
                </c:pt>
                <c:pt idx="6117" formatCode="mm/dd/yyyy\ \ \ hh:mm">
                  <c:v>42445.5</c:v>
                </c:pt>
                <c:pt idx="6118" formatCode="mm/dd/yyyy\ \ \ hh:mm">
                  <c:v>42445.75</c:v>
                </c:pt>
                <c:pt idx="6119" formatCode="mm/dd/yyyy\ \ \ hh:mm">
                  <c:v>42446</c:v>
                </c:pt>
                <c:pt idx="6120" formatCode="mm/dd/yyyy\ \ \ hh:mm">
                  <c:v>42446.25</c:v>
                </c:pt>
                <c:pt idx="6121" formatCode="mm/dd/yyyy\ \ \ hh:mm">
                  <c:v>42446.5</c:v>
                </c:pt>
                <c:pt idx="6122" formatCode="mm/dd/yyyy\ \ \ hh:mm">
                  <c:v>42446.75</c:v>
                </c:pt>
                <c:pt idx="6123" formatCode="mm/dd/yyyy\ \ \ hh:mm">
                  <c:v>42447</c:v>
                </c:pt>
                <c:pt idx="6124" formatCode="mm/dd/yyyy\ \ \ hh:mm">
                  <c:v>42447.25</c:v>
                </c:pt>
                <c:pt idx="6125" formatCode="mm/dd/yyyy\ \ \ hh:mm">
                  <c:v>42447.5</c:v>
                </c:pt>
                <c:pt idx="6126" formatCode="mm/dd/yyyy\ \ \ hh:mm">
                  <c:v>42447.75</c:v>
                </c:pt>
                <c:pt idx="6127" formatCode="mm/dd/yyyy\ \ \ hh:mm">
                  <c:v>42448</c:v>
                </c:pt>
                <c:pt idx="6128" formatCode="mm/dd/yyyy\ \ \ hh:mm">
                  <c:v>42448.25</c:v>
                </c:pt>
                <c:pt idx="6129" formatCode="mm/dd/yyyy\ \ \ hh:mm">
                  <c:v>42448.5</c:v>
                </c:pt>
                <c:pt idx="6130" formatCode="mm/dd/yyyy\ \ \ hh:mm">
                  <c:v>42448.75</c:v>
                </c:pt>
                <c:pt idx="6131" formatCode="mm/dd/yyyy\ \ \ hh:mm">
                  <c:v>42449</c:v>
                </c:pt>
                <c:pt idx="6132" formatCode="mm/dd/yyyy\ \ \ hh:mm">
                  <c:v>42449.25</c:v>
                </c:pt>
                <c:pt idx="6133" formatCode="mm/dd/yyyy\ \ \ hh:mm">
                  <c:v>42449.5</c:v>
                </c:pt>
                <c:pt idx="6134" formatCode="mm/dd/yyyy\ \ \ hh:mm">
                  <c:v>42449.75</c:v>
                </c:pt>
                <c:pt idx="6135" formatCode="mm/dd/yyyy\ \ \ hh:mm">
                  <c:v>42450</c:v>
                </c:pt>
                <c:pt idx="6136" formatCode="mm/dd/yyyy\ \ \ hh:mm">
                  <c:v>42450.25</c:v>
                </c:pt>
                <c:pt idx="6137" formatCode="mm/dd/yyyy\ \ \ hh:mm">
                  <c:v>42450.5</c:v>
                </c:pt>
                <c:pt idx="6138" formatCode="mm/dd/yyyy\ \ \ hh:mm">
                  <c:v>42450.75</c:v>
                </c:pt>
                <c:pt idx="6139" formatCode="mm/dd/yyyy\ \ \ hh:mm">
                  <c:v>42451</c:v>
                </c:pt>
                <c:pt idx="6140" formatCode="mm/dd/yyyy\ \ \ hh:mm">
                  <c:v>42451.25</c:v>
                </c:pt>
                <c:pt idx="6141" formatCode="mm/dd/yyyy\ \ \ hh:mm">
                  <c:v>42451.5</c:v>
                </c:pt>
                <c:pt idx="6142" formatCode="mm/dd/yyyy\ \ \ hh:mm">
                  <c:v>42451.75</c:v>
                </c:pt>
                <c:pt idx="6143" formatCode="mm/dd/yyyy\ \ \ hh:mm">
                  <c:v>42452</c:v>
                </c:pt>
                <c:pt idx="6144" formatCode="mm/dd/yyyy\ \ \ hh:mm">
                  <c:v>42452.25</c:v>
                </c:pt>
                <c:pt idx="6145" formatCode="mm/dd/yyyy\ \ \ hh:mm">
                  <c:v>42452.5</c:v>
                </c:pt>
                <c:pt idx="6146" formatCode="mm/dd/yyyy\ \ \ hh:mm">
                  <c:v>42452.75</c:v>
                </c:pt>
                <c:pt idx="6147" formatCode="mm/dd/yyyy\ \ \ hh:mm">
                  <c:v>42453</c:v>
                </c:pt>
                <c:pt idx="6148" formatCode="mm/dd/yyyy\ \ \ hh:mm">
                  <c:v>42453.25</c:v>
                </c:pt>
                <c:pt idx="6149" formatCode="mm/dd/yyyy\ \ \ hh:mm">
                  <c:v>42453.5</c:v>
                </c:pt>
                <c:pt idx="6150" formatCode="mm/dd/yyyy\ \ \ hh:mm">
                  <c:v>42453.75</c:v>
                </c:pt>
                <c:pt idx="6151" formatCode="mm/dd/yyyy\ \ \ hh:mm">
                  <c:v>42454</c:v>
                </c:pt>
                <c:pt idx="6152" formatCode="mm/dd/yyyy\ \ \ hh:mm">
                  <c:v>42454.25</c:v>
                </c:pt>
                <c:pt idx="6153" formatCode="mm/dd/yyyy\ \ \ hh:mm">
                  <c:v>42454.5</c:v>
                </c:pt>
                <c:pt idx="6154" formatCode="mm/dd/yyyy\ \ \ hh:mm">
                  <c:v>42454.75</c:v>
                </c:pt>
                <c:pt idx="6155" formatCode="mm/dd/yyyy\ \ \ hh:mm">
                  <c:v>42455</c:v>
                </c:pt>
                <c:pt idx="6156" formatCode="mm/dd/yyyy\ \ \ hh:mm">
                  <c:v>42455.25</c:v>
                </c:pt>
                <c:pt idx="6157" formatCode="mm/dd/yyyy\ \ \ hh:mm">
                  <c:v>42455.5</c:v>
                </c:pt>
                <c:pt idx="6158" formatCode="mm/dd/yyyy\ \ \ hh:mm">
                  <c:v>42455.75</c:v>
                </c:pt>
                <c:pt idx="6159" formatCode="mm/dd/yyyy\ \ \ hh:mm">
                  <c:v>42456</c:v>
                </c:pt>
                <c:pt idx="6160" formatCode="mm/dd/yyyy\ \ \ hh:mm">
                  <c:v>42456.25</c:v>
                </c:pt>
                <c:pt idx="6161" formatCode="mm/dd/yyyy\ \ \ hh:mm">
                  <c:v>42456.5</c:v>
                </c:pt>
                <c:pt idx="6162" formatCode="mm/dd/yyyy\ \ \ hh:mm">
                  <c:v>42456.75</c:v>
                </c:pt>
                <c:pt idx="6163" formatCode="mm/dd/yyyy\ \ \ hh:mm">
                  <c:v>42457</c:v>
                </c:pt>
                <c:pt idx="6164" formatCode="mm/dd/yyyy\ \ \ hh:mm">
                  <c:v>42457.25</c:v>
                </c:pt>
                <c:pt idx="6165" formatCode="mm/dd/yyyy\ \ \ hh:mm">
                  <c:v>42457.5</c:v>
                </c:pt>
                <c:pt idx="6166" formatCode="mm/dd/yyyy\ \ \ hh:mm">
                  <c:v>42457.75</c:v>
                </c:pt>
                <c:pt idx="6167" formatCode="mm/dd/yyyy\ \ \ hh:mm">
                  <c:v>42458</c:v>
                </c:pt>
                <c:pt idx="6168" formatCode="mm/dd/yyyy\ \ \ hh:mm">
                  <c:v>42458.25</c:v>
                </c:pt>
                <c:pt idx="6169" formatCode="mm/dd/yyyy\ \ \ hh:mm">
                  <c:v>42458.5</c:v>
                </c:pt>
                <c:pt idx="6170" formatCode="mm/dd/yyyy\ \ \ hh:mm">
                  <c:v>42458.75</c:v>
                </c:pt>
                <c:pt idx="6171" formatCode="mm/dd/yyyy\ \ \ hh:mm">
                  <c:v>42459</c:v>
                </c:pt>
                <c:pt idx="6172" formatCode="mm/dd/yyyy\ \ \ hh:mm">
                  <c:v>42459.25</c:v>
                </c:pt>
                <c:pt idx="6173" formatCode="mm/dd/yyyy\ \ \ hh:mm">
                  <c:v>42459.5</c:v>
                </c:pt>
                <c:pt idx="6174" formatCode="mm/dd/yyyy\ \ \ hh:mm">
                  <c:v>42459.75</c:v>
                </c:pt>
                <c:pt idx="6175" formatCode="mm/dd/yyyy\ \ \ hh:mm">
                  <c:v>42460</c:v>
                </c:pt>
                <c:pt idx="6176" formatCode="mm/dd/yyyy\ \ \ hh:mm">
                  <c:v>42460.25</c:v>
                </c:pt>
                <c:pt idx="6177" formatCode="mm/dd/yyyy\ \ \ hh:mm">
                  <c:v>42460.5</c:v>
                </c:pt>
                <c:pt idx="6178" formatCode="mm/dd/yyyy\ \ \ hh:mm">
                  <c:v>42460.75</c:v>
                </c:pt>
                <c:pt idx="6179" formatCode="mm/dd/yyyy\ \ \ hh:mm">
                  <c:v>42461</c:v>
                </c:pt>
                <c:pt idx="6180" formatCode="mm/dd/yyyy\ \ \ hh:mm">
                  <c:v>42461.25</c:v>
                </c:pt>
                <c:pt idx="6181" formatCode="mm/dd/yyyy\ \ \ hh:mm">
                  <c:v>42461.5</c:v>
                </c:pt>
                <c:pt idx="6182" formatCode="mm/dd/yyyy\ \ \ hh:mm">
                  <c:v>42461.75</c:v>
                </c:pt>
                <c:pt idx="6183" formatCode="mm/dd/yyyy\ \ \ hh:mm">
                  <c:v>42462</c:v>
                </c:pt>
                <c:pt idx="6184" formatCode="mm/dd/yyyy\ \ \ hh:mm">
                  <c:v>42462.25</c:v>
                </c:pt>
                <c:pt idx="6185" formatCode="mm/dd/yyyy\ \ \ hh:mm">
                  <c:v>42462.5</c:v>
                </c:pt>
                <c:pt idx="6186" formatCode="mm/dd/yyyy\ \ \ hh:mm">
                  <c:v>42462.75</c:v>
                </c:pt>
                <c:pt idx="6187" formatCode="mm/dd/yyyy\ \ \ hh:mm">
                  <c:v>42463</c:v>
                </c:pt>
                <c:pt idx="6188" formatCode="mm/dd/yyyy\ \ \ hh:mm">
                  <c:v>42463.25</c:v>
                </c:pt>
                <c:pt idx="6189" formatCode="mm/dd/yyyy\ \ \ hh:mm">
                  <c:v>42463.5</c:v>
                </c:pt>
                <c:pt idx="6190" formatCode="mm/dd/yyyy\ \ \ hh:mm">
                  <c:v>42463.75</c:v>
                </c:pt>
                <c:pt idx="6191" formatCode="mm/dd/yyyy\ \ \ hh:mm">
                  <c:v>42464</c:v>
                </c:pt>
                <c:pt idx="6192" formatCode="mm/dd/yyyy\ \ \ hh:mm">
                  <c:v>42464.25</c:v>
                </c:pt>
                <c:pt idx="6193" formatCode="mm/dd/yyyy\ \ \ hh:mm">
                  <c:v>42464.5</c:v>
                </c:pt>
                <c:pt idx="6194" formatCode="mm/dd/yyyy\ \ \ hh:mm">
                  <c:v>42464.75</c:v>
                </c:pt>
                <c:pt idx="6195" formatCode="mm/dd/yyyy\ \ \ hh:mm">
                  <c:v>42465</c:v>
                </c:pt>
                <c:pt idx="6196" formatCode="mm/dd/yyyy\ \ \ hh:mm">
                  <c:v>42465.25</c:v>
                </c:pt>
                <c:pt idx="6197" formatCode="mm/dd/yyyy\ \ \ hh:mm">
                  <c:v>42465.5</c:v>
                </c:pt>
                <c:pt idx="6198" formatCode="mm/dd/yyyy\ \ \ hh:mm">
                  <c:v>42465.75</c:v>
                </c:pt>
                <c:pt idx="6199" formatCode="mm/dd/yyyy\ \ \ hh:mm">
                  <c:v>42466</c:v>
                </c:pt>
                <c:pt idx="6200" formatCode="mm/dd/yyyy\ \ \ hh:mm">
                  <c:v>42466.25</c:v>
                </c:pt>
                <c:pt idx="6201" formatCode="mm/dd/yyyy\ \ \ hh:mm">
                  <c:v>42466.5</c:v>
                </c:pt>
                <c:pt idx="6202" formatCode="mm/dd/yyyy\ \ \ hh:mm">
                  <c:v>42466.75</c:v>
                </c:pt>
                <c:pt idx="6203" formatCode="mm/dd/yyyy\ \ \ hh:mm">
                  <c:v>42467</c:v>
                </c:pt>
                <c:pt idx="6204" formatCode="mm/dd/yyyy\ \ \ hh:mm">
                  <c:v>42467.25</c:v>
                </c:pt>
                <c:pt idx="6205" formatCode="mm/dd/yyyy\ \ \ hh:mm">
                  <c:v>42467.5</c:v>
                </c:pt>
                <c:pt idx="6206" formatCode="mm/dd/yyyy\ \ \ hh:mm">
                  <c:v>42467.75</c:v>
                </c:pt>
                <c:pt idx="6207" formatCode="mm/dd/yyyy\ \ \ hh:mm">
                  <c:v>42468</c:v>
                </c:pt>
                <c:pt idx="6208" formatCode="mm/dd/yyyy\ \ \ hh:mm">
                  <c:v>42468.25</c:v>
                </c:pt>
                <c:pt idx="6209" formatCode="mm/dd/yyyy\ \ \ hh:mm">
                  <c:v>42468.5</c:v>
                </c:pt>
                <c:pt idx="6210" formatCode="mm/dd/yyyy\ \ \ hh:mm">
                  <c:v>42468.75</c:v>
                </c:pt>
                <c:pt idx="6211" formatCode="mm/dd/yyyy\ \ \ hh:mm">
                  <c:v>42469</c:v>
                </c:pt>
                <c:pt idx="6212" formatCode="mm/dd/yyyy\ \ \ hh:mm">
                  <c:v>42469.25</c:v>
                </c:pt>
                <c:pt idx="6213" formatCode="mm/dd/yyyy\ \ \ hh:mm">
                  <c:v>42469.5</c:v>
                </c:pt>
                <c:pt idx="6214" formatCode="mm/dd/yyyy\ \ \ hh:mm">
                  <c:v>42469.75</c:v>
                </c:pt>
                <c:pt idx="6215" formatCode="mm/dd/yyyy\ \ \ hh:mm">
                  <c:v>42470</c:v>
                </c:pt>
                <c:pt idx="6216" formatCode="mm/dd/yyyy\ \ \ hh:mm">
                  <c:v>42470.25</c:v>
                </c:pt>
                <c:pt idx="6217" formatCode="mm/dd/yyyy\ \ \ hh:mm">
                  <c:v>42470.5</c:v>
                </c:pt>
                <c:pt idx="6218" formatCode="mm/dd/yyyy\ \ \ hh:mm">
                  <c:v>42470.75</c:v>
                </c:pt>
                <c:pt idx="6219" formatCode="mm/dd/yyyy\ \ \ hh:mm">
                  <c:v>42471</c:v>
                </c:pt>
                <c:pt idx="6220" formatCode="mm/dd/yyyy\ \ \ hh:mm">
                  <c:v>42471.25</c:v>
                </c:pt>
                <c:pt idx="6221" formatCode="mm/dd/yyyy\ \ \ hh:mm">
                  <c:v>42471.5</c:v>
                </c:pt>
                <c:pt idx="6222" formatCode="mm/dd/yyyy\ \ \ hh:mm">
                  <c:v>42471.75</c:v>
                </c:pt>
                <c:pt idx="6223" formatCode="mm/dd/yyyy\ \ \ hh:mm">
                  <c:v>42472</c:v>
                </c:pt>
                <c:pt idx="6224" formatCode="mm/dd/yyyy\ \ \ hh:mm">
                  <c:v>42472.25</c:v>
                </c:pt>
                <c:pt idx="6225" formatCode="mm/dd/yyyy\ \ \ hh:mm">
                  <c:v>42472.5</c:v>
                </c:pt>
                <c:pt idx="6226" formatCode="mm/dd/yyyy\ \ \ hh:mm">
                  <c:v>42472.75</c:v>
                </c:pt>
                <c:pt idx="6227" formatCode="mm/dd/yyyy\ \ \ hh:mm">
                  <c:v>42473</c:v>
                </c:pt>
                <c:pt idx="6228" formatCode="mm/dd/yyyy\ \ \ hh:mm">
                  <c:v>42473.25</c:v>
                </c:pt>
                <c:pt idx="6229" formatCode="mm/dd/yyyy\ \ \ hh:mm">
                  <c:v>42473.5</c:v>
                </c:pt>
                <c:pt idx="6230" formatCode="mm/dd/yyyy\ \ \ hh:mm">
                  <c:v>42473.75</c:v>
                </c:pt>
                <c:pt idx="6231" formatCode="mm/dd/yyyy\ \ \ hh:mm">
                  <c:v>42474</c:v>
                </c:pt>
                <c:pt idx="6232" formatCode="mm/dd/yyyy\ \ \ hh:mm">
                  <c:v>42474.25</c:v>
                </c:pt>
                <c:pt idx="6233" formatCode="mm/dd/yyyy\ \ \ hh:mm">
                  <c:v>42474.5</c:v>
                </c:pt>
                <c:pt idx="6234" formatCode="mm/dd/yyyy\ \ \ hh:mm">
                  <c:v>42474.75</c:v>
                </c:pt>
                <c:pt idx="6235" formatCode="mm/dd/yyyy\ \ \ hh:mm">
                  <c:v>42475</c:v>
                </c:pt>
                <c:pt idx="6236" formatCode="mm/dd/yyyy\ \ \ hh:mm">
                  <c:v>42475.25</c:v>
                </c:pt>
                <c:pt idx="6237" formatCode="mm/dd/yyyy\ \ \ hh:mm">
                  <c:v>42475.5</c:v>
                </c:pt>
                <c:pt idx="6238" formatCode="mm/dd/yyyy\ \ \ hh:mm">
                  <c:v>42475.75</c:v>
                </c:pt>
                <c:pt idx="6239" formatCode="mm/dd/yyyy\ \ \ hh:mm">
                  <c:v>42476</c:v>
                </c:pt>
                <c:pt idx="6240" formatCode="mm/dd/yyyy\ \ \ hh:mm">
                  <c:v>42476.25</c:v>
                </c:pt>
                <c:pt idx="6241" formatCode="mm/dd/yyyy\ \ \ hh:mm">
                  <c:v>42476.5</c:v>
                </c:pt>
                <c:pt idx="6242" formatCode="mm/dd/yyyy\ \ \ hh:mm">
                  <c:v>42476.75</c:v>
                </c:pt>
                <c:pt idx="6243" formatCode="mm/dd/yyyy\ \ \ hh:mm">
                  <c:v>42477</c:v>
                </c:pt>
                <c:pt idx="6244" formatCode="mm/dd/yyyy\ \ \ hh:mm">
                  <c:v>42477.25</c:v>
                </c:pt>
                <c:pt idx="6245" formatCode="mm/dd/yyyy\ \ \ hh:mm">
                  <c:v>42477.5</c:v>
                </c:pt>
                <c:pt idx="6246" formatCode="mm/dd/yyyy\ \ \ hh:mm">
                  <c:v>42477.75</c:v>
                </c:pt>
                <c:pt idx="6247" formatCode="mm/dd/yyyy\ \ \ hh:mm">
                  <c:v>42478</c:v>
                </c:pt>
                <c:pt idx="6248" formatCode="mm/dd/yyyy\ \ \ hh:mm">
                  <c:v>42478.25</c:v>
                </c:pt>
                <c:pt idx="6249" formatCode="mm/dd/yyyy\ \ \ hh:mm">
                  <c:v>42478.5</c:v>
                </c:pt>
                <c:pt idx="6250" formatCode="mm/dd/yyyy\ \ \ hh:mm">
                  <c:v>42478.75</c:v>
                </c:pt>
                <c:pt idx="6251" formatCode="mm/dd/yyyy\ \ \ hh:mm">
                  <c:v>42479</c:v>
                </c:pt>
                <c:pt idx="6252" formatCode="mm/dd/yyyy\ \ \ hh:mm">
                  <c:v>42479.25</c:v>
                </c:pt>
                <c:pt idx="6253" formatCode="mm/dd/yyyy\ \ \ hh:mm">
                  <c:v>42479.5</c:v>
                </c:pt>
                <c:pt idx="6254" formatCode="mm/dd/yyyy\ \ \ hh:mm">
                  <c:v>42479.75</c:v>
                </c:pt>
                <c:pt idx="6255" formatCode="mm/dd/yyyy\ \ \ hh:mm">
                  <c:v>42480</c:v>
                </c:pt>
                <c:pt idx="6256" formatCode="mm/dd/yyyy\ \ \ hh:mm">
                  <c:v>42480.25</c:v>
                </c:pt>
                <c:pt idx="6257" formatCode="mm/dd/yyyy\ \ \ hh:mm">
                  <c:v>42480.5</c:v>
                </c:pt>
                <c:pt idx="6258" formatCode="mm/dd/yyyy\ \ \ hh:mm">
                  <c:v>42480.75</c:v>
                </c:pt>
                <c:pt idx="6259" formatCode="mm/dd/yyyy\ \ \ hh:mm">
                  <c:v>42481</c:v>
                </c:pt>
                <c:pt idx="6260" formatCode="mm/dd/yyyy\ \ \ hh:mm">
                  <c:v>42481.25</c:v>
                </c:pt>
                <c:pt idx="6261" formatCode="mm/dd/yyyy\ \ \ hh:mm">
                  <c:v>42481.5</c:v>
                </c:pt>
                <c:pt idx="6262" formatCode="mm/dd/yyyy\ \ \ hh:mm">
                  <c:v>42481.75</c:v>
                </c:pt>
                <c:pt idx="6263" formatCode="mm/dd/yyyy\ \ \ hh:mm">
                  <c:v>42482</c:v>
                </c:pt>
                <c:pt idx="6264" formatCode="mm/dd/yyyy\ \ \ hh:mm">
                  <c:v>42482.25</c:v>
                </c:pt>
                <c:pt idx="6265" formatCode="mm/dd/yyyy\ \ \ hh:mm">
                  <c:v>42482.5</c:v>
                </c:pt>
                <c:pt idx="6266" formatCode="mm/dd/yyyy\ \ \ hh:mm">
                  <c:v>42482.75</c:v>
                </c:pt>
                <c:pt idx="6267" formatCode="mm/dd/yyyy\ \ \ hh:mm">
                  <c:v>42483</c:v>
                </c:pt>
                <c:pt idx="6268" formatCode="mm/dd/yyyy\ \ \ hh:mm">
                  <c:v>42483.25</c:v>
                </c:pt>
                <c:pt idx="6269" formatCode="mm/dd/yyyy\ \ \ hh:mm">
                  <c:v>42483.5</c:v>
                </c:pt>
                <c:pt idx="6270" formatCode="mm/dd/yyyy\ \ \ hh:mm">
                  <c:v>42483.75</c:v>
                </c:pt>
                <c:pt idx="6271" formatCode="mm/dd/yyyy\ \ \ hh:mm">
                  <c:v>42484</c:v>
                </c:pt>
                <c:pt idx="6272" formatCode="mm/dd/yyyy\ \ \ hh:mm">
                  <c:v>42484.25</c:v>
                </c:pt>
                <c:pt idx="6273" formatCode="mm/dd/yyyy\ \ \ hh:mm">
                  <c:v>42484.5</c:v>
                </c:pt>
                <c:pt idx="6274" formatCode="mm/dd/yyyy\ \ \ hh:mm">
                  <c:v>42484.75</c:v>
                </c:pt>
                <c:pt idx="6275" formatCode="mm/dd/yyyy\ \ \ hh:mm">
                  <c:v>42485</c:v>
                </c:pt>
                <c:pt idx="6276" formatCode="mm/dd/yyyy\ \ \ hh:mm">
                  <c:v>42485.25</c:v>
                </c:pt>
                <c:pt idx="6277" formatCode="mm/dd/yyyy\ \ \ hh:mm">
                  <c:v>42485.5</c:v>
                </c:pt>
                <c:pt idx="6278" formatCode="mm/dd/yyyy\ \ \ hh:mm">
                  <c:v>42485.75</c:v>
                </c:pt>
                <c:pt idx="6279" formatCode="mm/dd/yyyy\ \ \ hh:mm">
                  <c:v>42486</c:v>
                </c:pt>
                <c:pt idx="6280" formatCode="mm/dd/yyyy\ \ \ hh:mm">
                  <c:v>42486.25</c:v>
                </c:pt>
                <c:pt idx="6281" formatCode="mm/dd/yyyy\ \ \ hh:mm">
                  <c:v>42486.5</c:v>
                </c:pt>
                <c:pt idx="6282" formatCode="mm/dd/yyyy\ \ \ hh:mm">
                  <c:v>42486.75</c:v>
                </c:pt>
                <c:pt idx="6283" formatCode="mm/dd/yyyy\ \ \ hh:mm">
                  <c:v>42487</c:v>
                </c:pt>
                <c:pt idx="6284" formatCode="mm/dd/yyyy\ \ \ hh:mm">
                  <c:v>42487.25</c:v>
                </c:pt>
                <c:pt idx="6285" formatCode="mm/dd/yyyy\ \ \ hh:mm">
                  <c:v>42487.5</c:v>
                </c:pt>
                <c:pt idx="6286" formatCode="mm/dd/yyyy\ \ \ hh:mm">
                  <c:v>42487.75</c:v>
                </c:pt>
                <c:pt idx="6287" formatCode="mm/dd/yyyy\ \ \ hh:mm">
                  <c:v>42488</c:v>
                </c:pt>
                <c:pt idx="6288" formatCode="mm/dd/yyyy\ \ \ hh:mm">
                  <c:v>42488.25</c:v>
                </c:pt>
                <c:pt idx="6289" formatCode="mm/dd/yyyy\ \ \ hh:mm">
                  <c:v>42488.5</c:v>
                </c:pt>
                <c:pt idx="6290" formatCode="mm/dd/yyyy\ \ \ hh:mm">
                  <c:v>42488.75</c:v>
                </c:pt>
                <c:pt idx="6291" formatCode="mm/dd/yyyy\ \ \ hh:mm">
                  <c:v>42489</c:v>
                </c:pt>
                <c:pt idx="6292" formatCode="mm/dd/yyyy\ \ \ hh:mm">
                  <c:v>42489.25</c:v>
                </c:pt>
                <c:pt idx="6293" formatCode="mm/dd/yyyy\ \ \ hh:mm">
                  <c:v>42489.5</c:v>
                </c:pt>
                <c:pt idx="6294" formatCode="mm/dd/yyyy\ \ \ hh:mm">
                  <c:v>42489.75</c:v>
                </c:pt>
                <c:pt idx="6295" formatCode="mm/dd/yyyy\ \ \ hh:mm">
                  <c:v>42490</c:v>
                </c:pt>
                <c:pt idx="6296" formatCode="mm/dd/yyyy\ \ \ hh:mm">
                  <c:v>42490.25</c:v>
                </c:pt>
                <c:pt idx="6297" formatCode="mm/dd/yyyy\ \ \ hh:mm">
                  <c:v>42490.5</c:v>
                </c:pt>
                <c:pt idx="6298" formatCode="mm/dd/yyyy\ \ \ hh:mm">
                  <c:v>42490.75</c:v>
                </c:pt>
                <c:pt idx="6299" formatCode="mm/dd/yyyy\ \ \ hh:mm">
                  <c:v>42491</c:v>
                </c:pt>
                <c:pt idx="6300" formatCode="mm/dd/yyyy\ \ \ hh:mm">
                  <c:v>42491.25</c:v>
                </c:pt>
                <c:pt idx="6301" formatCode="mm/dd/yyyy\ \ \ hh:mm">
                  <c:v>42491.5</c:v>
                </c:pt>
                <c:pt idx="6302" formatCode="mm/dd/yyyy\ \ \ hh:mm">
                  <c:v>42491.75</c:v>
                </c:pt>
                <c:pt idx="6303" formatCode="mm/dd/yyyy\ \ \ hh:mm">
                  <c:v>42492</c:v>
                </c:pt>
                <c:pt idx="6304" formatCode="mm/dd/yyyy\ \ \ hh:mm">
                  <c:v>42492.25</c:v>
                </c:pt>
                <c:pt idx="6305" formatCode="mm/dd/yyyy\ \ \ hh:mm">
                  <c:v>42492.5</c:v>
                </c:pt>
                <c:pt idx="6306" formatCode="mm/dd/yyyy\ \ \ hh:mm">
                  <c:v>42492.75</c:v>
                </c:pt>
                <c:pt idx="6307" formatCode="mm/dd/yyyy\ \ \ hh:mm">
                  <c:v>42493</c:v>
                </c:pt>
                <c:pt idx="6308" formatCode="mm/dd/yyyy\ \ \ hh:mm">
                  <c:v>42493.25</c:v>
                </c:pt>
                <c:pt idx="6309" formatCode="mm/dd/yyyy\ \ \ hh:mm">
                  <c:v>42493.5</c:v>
                </c:pt>
                <c:pt idx="6310" formatCode="mm/dd/yyyy\ \ \ hh:mm">
                  <c:v>42493.75</c:v>
                </c:pt>
                <c:pt idx="6311" formatCode="mm/dd/yyyy\ \ \ hh:mm">
                  <c:v>42494</c:v>
                </c:pt>
                <c:pt idx="6312" formatCode="mm/dd/yyyy\ \ \ hh:mm">
                  <c:v>42494.25</c:v>
                </c:pt>
                <c:pt idx="6313" formatCode="mm/dd/yyyy\ \ \ hh:mm">
                  <c:v>42494.5</c:v>
                </c:pt>
                <c:pt idx="6314" formatCode="mm/dd/yyyy\ \ \ hh:mm">
                  <c:v>42494.75</c:v>
                </c:pt>
                <c:pt idx="6315" formatCode="mm/dd/yyyy\ \ \ hh:mm">
                  <c:v>42495</c:v>
                </c:pt>
                <c:pt idx="6316" formatCode="mm/dd/yyyy\ \ \ hh:mm">
                  <c:v>42495.25</c:v>
                </c:pt>
                <c:pt idx="6317" formatCode="mm/dd/yyyy\ \ \ hh:mm">
                  <c:v>42495.5</c:v>
                </c:pt>
                <c:pt idx="6318" formatCode="mm/dd/yyyy\ \ \ hh:mm">
                  <c:v>42495.75</c:v>
                </c:pt>
                <c:pt idx="6319" formatCode="mm/dd/yyyy\ \ \ hh:mm">
                  <c:v>42496</c:v>
                </c:pt>
                <c:pt idx="6320" formatCode="mm/dd/yyyy\ \ \ hh:mm">
                  <c:v>42496.25</c:v>
                </c:pt>
                <c:pt idx="6321" formatCode="mm/dd/yyyy\ \ \ hh:mm">
                  <c:v>42496.5</c:v>
                </c:pt>
                <c:pt idx="6322" formatCode="mm/dd/yyyy\ \ \ hh:mm">
                  <c:v>42496.75</c:v>
                </c:pt>
                <c:pt idx="6323" formatCode="mm/dd/yyyy\ \ \ hh:mm">
                  <c:v>42497</c:v>
                </c:pt>
                <c:pt idx="6324" formatCode="mm/dd/yyyy\ \ \ hh:mm">
                  <c:v>42497.25</c:v>
                </c:pt>
                <c:pt idx="6325" formatCode="mm/dd/yyyy\ \ \ hh:mm">
                  <c:v>42497.5</c:v>
                </c:pt>
                <c:pt idx="6326" formatCode="mm/dd/yyyy\ \ \ hh:mm">
                  <c:v>42497.75</c:v>
                </c:pt>
                <c:pt idx="6327" formatCode="mm/dd/yyyy\ \ \ hh:mm">
                  <c:v>42498</c:v>
                </c:pt>
                <c:pt idx="6328" formatCode="mm/dd/yyyy\ \ \ hh:mm">
                  <c:v>42498.25</c:v>
                </c:pt>
                <c:pt idx="6329" formatCode="mm/dd/yyyy\ \ \ hh:mm">
                  <c:v>42498.5</c:v>
                </c:pt>
                <c:pt idx="6330" formatCode="mm/dd/yyyy\ \ \ hh:mm">
                  <c:v>42498.75</c:v>
                </c:pt>
                <c:pt idx="6331" formatCode="mm/dd/yyyy\ \ \ hh:mm">
                  <c:v>42499</c:v>
                </c:pt>
                <c:pt idx="6332" formatCode="mm/dd/yyyy\ \ \ hh:mm">
                  <c:v>42499.25</c:v>
                </c:pt>
                <c:pt idx="6333" formatCode="mm/dd/yyyy\ \ \ hh:mm">
                  <c:v>42499.5</c:v>
                </c:pt>
                <c:pt idx="6334" formatCode="mm/dd/yyyy\ \ \ hh:mm">
                  <c:v>42499.75</c:v>
                </c:pt>
                <c:pt idx="6335" formatCode="mm/dd/yyyy\ \ \ hh:mm">
                  <c:v>42500</c:v>
                </c:pt>
                <c:pt idx="6336" formatCode="mm/dd/yyyy\ \ \ hh:mm">
                  <c:v>42500.25</c:v>
                </c:pt>
                <c:pt idx="6337" formatCode="mm/dd/yyyy\ \ \ hh:mm">
                  <c:v>42500.5</c:v>
                </c:pt>
                <c:pt idx="6338" formatCode="mm/dd/yyyy\ \ \ hh:mm">
                  <c:v>42500.75</c:v>
                </c:pt>
                <c:pt idx="6339" formatCode="mm/dd/yyyy\ \ \ hh:mm">
                  <c:v>42501</c:v>
                </c:pt>
                <c:pt idx="6340" formatCode="mm/dd/yyyy\ \ \ hh:mm">
                  <c:v>42501.25</c:v>
                </c:pt>
                <c:pt idx="6341" formatCode="mm/dd/yyyy\ \ \ hh:mm">
                  <c:v>42501.5</c:v>
                </c:pt>
                <c:pt idx="6342" formatCode="mm/dd/yyyy\ \ \ hh:mm">
                  <c:v>42501.75</c:v>
                </c:pt>
                <c:pt idx="6343" formatCode="mm/dd/yyyy\ \ \ hh:mm">
                  <c:v>42502</c:v>
                </c:pt>
                <c:pt idx="6344" formatCode="mm/dd/yyyy\ \ \ hh:mm">
                  <c:v>42502.25</c:v>
                </c:pt>
                <c:pt idx="6345" formatCode="mm/dd/yyyy\ \ \ hh:mm">
                  <c:v>42502.5</c:v>
                </c:pt>
                <c:pt idx="6346" formatCode="mm/dd/yyyy\ \ \ hh:mm">
                  <c:v>42502.75</c:v>
                </c:pt>
                <c:pt idx="6347" formatCode="mm/dd/yyyy\ \ \ hh:mm">
                  <c:v>42503</c:v>
                </c:pt>
                <c:pt idx="6348" formatCode="mm/dd/yyyy\ \ \ hh:mm">
                  <c:v>42503.25</c:v>
                </c:pt>
                <c:pt idx="6349" formatCode="mm/dd/yyyy\ \ \ hh:mm">
                  <c:v>42503.5</c:v>
                </c:pt>
                <c:pt idx="6350" formatCode="mm/dd/yyyy\ \ \ hh:mm">
                  <c:v>42503.75</c:v>
                </c:pt>
                <c:pt idx="6351" formatCode="mm/dd/yyyy\ \ \ hh:mm">
                  <c:v>42504</c:v>
                </c:pt>
                <c:pt idx="6352" formatCode="mm/dd/yyyy\ \ \ hh:mm">
                  <c:v>42504.25</c:v>
                </c:pt>
                <c:pt idx="6353" formatCode="mm/dd/yyyy\ \ \ hh:mm">
                  <c:v>42504.5</c:v>
                </c:pt>
                <c:pt idx="6354" formatCode="mm/dd/yyyy\ \ \ hh:mm">
                  <c:v>42504.75</c:v>
                </c:pt>
                <c:pt idx="6355" formatCode="mm/dd/yyyy\ \ \ hh:mm">
                  <c:v>42505</c:v>
                </c:pt>
                <c:pt idx="6356" formatCode="mm/dd/yyyy\ \ \ hh:mm">
                  <c:v>42505.25</c:v>
                </c:pt>
                <c:pt idx="6357" formatCode="mm/dd/yyyy\ \ \ hh:mm">
                  <c:v>42505.5</c:v>
                </c:pt>
                <c:pt idx="6358" formatCode="mm/dd/yyyy\ \ \ hh:mm">
                  <c:v>42505.75</c:v>
                </c:pt>
                <c:pt idx="6359" formatCode="mm/dd/yyyy\ \ \ hh:mm">
                  <c:v>42506</c:v>
                </c:pt>
                <c:pt idx="6360" formatCode="mm/dd/yyyy\ \ \ hh:mm">
                  <c:v>42506.25</c:v>
                </c:pt>
                <c:pt idx="6361" formatCode="mm/dd/yyyy\ \ \ hh:mm">
                  <c:v>42506.5</c:v>
                </c:pt>
                <c:pt idx="6362" formatCode="mm/dd/yyyy\ \ \ hh:mm">
                  <c:v>42506.75</c:v>
                </c:pt>
                <c:pt idx="6363" formatCode="mm/dd/yyyy\ \ \ hh:mm">
                  <c:v>42507</c:v>
                </c:pt>
                <c:pt idx="6364" formatCode="mm/dd/yyyy\ \ \ hh:mm">
                  <c:v>42507.25</c:v>
                </c:pt>
                <c:pt idx="6365" formatCode="mm/dd/yyyy\ \ \ hh:mm">
                  <c:v>42507.5</c:v>
                </c:pt>
                <c:pt idx="6366" formatCode="mm/dd/yyyy\ \ \ hh:mm">
                  <c:v>42507.75</c:v>
                </c:pt>
                <c:pt idx="6367" formatCode="mm/dd/yyyy\ \ \ hh:mm">
                  <c:v>42508</c:v>
                </c:pt>
                <c:pt idx="6368" formatCode="mm/dd/yyyy\ \ \ hh:mm">
                  <c:v>42508.25</c:v>
                </c:pt>
                <c:pt idx="6369" formatCode="mm/dd/yyyy\ \ \ hh:mm">
                  <c:v>42508.5</c:v>
                </c:pt>
                <c:pt idx="6370" formatCode="mm/dd/yyyy\ \ \ hh:mm">
                  <c:v>42508.75</c:v>
                </c:pt>
                <c:pt idx="6371" formatCode="mm/dd/yyyy\ \ \ hh:mm">
                  <c:v>42509</c:v>
                </c:pt>
                <c:pt idx="6372" formatCode="mm/dd/yyyy\ \ \ hh:mm">
                  <c:v>42509.25</c:v>
                </c:pt>
                <c:pt idx="6373" formatCode="mm/dd/yyyy\ \ \ hh:mm">
                  <c:v>42509.5</c:v>
                </c:pt>
                <c:pt idx="6374" formatCode="mm/dd/yyyy\ \ \ hh:mm">
                  <c:v>42509.75</c:v>
                </c:pt>
                <c:pt idx="6375" formatCode="mm/dd/yyyy\ \ \ hh:mm">
                  <c:v>42510</c:v>
                </c:pt>
                <c:pt idx="6376" formatCode="mm/dd/yyyy\ \ \ hh:mm">
                  <c:v>42510.25</c:v>
                </c:pt>
                <c:pt idx="6377" formatCode="mm/dd/yyyy\ \ \ hh:mm">
                  <c:v>42510.5</c:v>
                </c:pt>
                <c:pt idx="6378" formatCode="mm/dd/yyyy\ \ \ hh:mm">
                  <c:v>42510.75</c:v>
                </c:pt>
                <c:pt idx="6379" formatCode="mm/dd/yyyy\ \ \ hh:mm">
                  <c:v>42511</c:v>
                </c:pt>
                <c:pt idx="6380" formatCode="mm/dd/yyyy\ \ \ hh:mm">
                  <c:v>42511.25</c:v>
                </c:pt>
                <c:pt idx="6381" formatCode="mm/dd/yyyy\ \ \ hh:mm">
                  <c:v>42511.5</c:v>
                </c:pt>
                <c:pt idx="6382" formatCode="mm/dd/yyyy\ \ \ hh:mm">
                  <c:v>42511.75</c:v>
                </c:pt>
                <c:pt idx="6383" formatCode="mm/dd/yyyy\ \ \ hh:mm">
                  <c:v>42512</c:v>
                </c:pt>
                <c:pt idx="6384" formatCode="mm/dd/yyyy\ \ \ hh:mm">
                  <c:v>42512.25</c:v>
                </c:pt>
                <c:pt idx="6385" formatCode="mm/dd/yyyy\ \ \ hh:mm">
                  <c:v>42512.5</c:v>
                </c:pt>
                <c:pt idx="6386" formatCode="mm/dd/yyyy\ \ \ hh:mm">
                  <c:v>42512.75</c:v>
                </c:pt>
                <c:pt idx="6387" formatCode="mm/dd/yyyy\ \ \ hh:mm">
                  <c:v>42513</c:v>
                </c:pt>
                <c:pt idx="6388" formatCode="mm/dd/yyyy\ \ \ hh:mm">
                  <c:v>42513.25</c:v>
                </c:pt>
                <c:pt idx="6389" formatCode="mm/dd/yyyy\ \ \ hh:mm">
                  <c:v>42513.5</c:v>
                </c:pt>
                <c:pt idx="6390" formatCode="mm/dd/yyyy\ \ \ hh:mm">
                  <c:v>42513.75</c:v>
                </c:pt>
                <c:pt idx="6391" formatCode="mm/dd/yyyy\ \ \ hh:mm">
                  <c:v>42514</c:v>
                </c:pt>
                <c:pt idx="6392" formatCode="mm/dd/yyyy\ \ \ hh:mm">
                  <c:v>42514.25</c:v>
                </c:pt>
                <c:pt idx="6393" formatCode="mm/dd/yyyy\ \ \ hh:mm">
                  <c:v>42514.5</c:v>
                </c:pt>
                <c:pt idx="6394" formatCode="mm/dd/yyyy\ \ \ hh:mm">
                  <c:v>42514.75</c:v>
                </c:pt>
                <c:pt idx="6395" formatCode="mm/dd/yyyy\ \ \ hh:mm">
                  <c:v>42515</c:v>
                </c:pt>
                <c:pt idx="6396" formatCode="mm/dd/yyyy\ \ \ hh:mm">
                  <c:v>42515.25</c:v>
                </c:pt>
                <c:pt idx="6397" formatCode="mm/dd/yyyy\ \ \ hh:mm">
                  <c:v>42515.5</c:v>
                </c:pt>
                <c:pt idx="6398" formatCode="mm/dd/yyyy\ \ \ hh:mm">
                  <c:v>42515.75</c:v>
                </c:pt>
                <c:pt idx="6399" formatCode="mm/dd/yyyy\ \ \ hh:mm">
                  <c:v>42516</c:v>
                </c:pt>
                <c:pt idx="6400" formatCode="mm/dd/yyyy\ \ \ hh:mm">
                  <c:v>42516.25</c:v>
                </c:pt>
                <c:pt idx="6401" formatCode="mm/dd/yyyy\ \ \ hh:mm">
                  <c:v>42516.5</c:v>
                </c:pt>
                <c:pt idx="6402" formatCode="mm/dd/yyyy\ \ \ hh:mm">
                  <c:v>42516.75</c:v>
                </c:pt>
                <c:pt idx="6403" formatCode="mm/dd/yyyy\ \ \ hh:mm">
                  <c:v>42517</c:v>
                </c:pt>
                <c:pt idx="6404" formatCode="mm/dd/yyyy\ \ \ hh:mm">
                  <c:v>42517.25</c:v>
                </c:pt>
                <c:pt idx="6405" formatCode="mm/dd/yyyy\ \ \ hh:mm">
                  <c:v>42517.5</c:v>
                </c:pt>
                <c:pt idx="6406" formatCode="mm/dd/yyyy\ \ \ hh:mm">
                  <c:v>42517.75</c:v>
                </c:pt>
                <c:pt idx="6407" formatCode="mm/dd/yyyy\ \ \ hh:mm">
                  <c:v>42518</c:v>
                </c:pt>
                <c:pt idx="6408" formatCode="mm/dd/yyyy\ \ \ hh:mm">
                  <c:v>42518.25</c:v>
                </c:pt>
                <c:pt idx="6409" formatCode="mm/dd/yyyy\ \ \ hh:mm">
                  <c:v>42518.5</c:v>
                </c:pt>
                <c:pt idx="6410" formatCode="mm/dd/yyyy\ \ \ hh:mm">
                  <c:v>42518.75</c:v>
                </c:pt>
                <c:pt idx="6411" formatCode="mm/dd/yyyy\ \ \ hh:mm">
                  <c:v>42519</c:v>
                </c:pt>
                <c:pt idx="6412" formatCode="mm/dd/yyyy\ \ \ hh:mm">
                  <c:v>42519.25</c:v>
                </c:pt>
                <c:pt idx="6413" formatCode="mm/dd/yyyy\ \ \ hh:mm">
                  <c:v>42519.5</c:v>
                </c:pt>
                <c:pt idx="6414" formatCode="mm/dd/yyyy\ \ \ hh:mm">
                  <c:v>42519.75</c:v>
                </c:pt>
                <c:pt idx="6415" formatCode="mm/dd/yyyy\ \ \ hh:mm">
                  <c:v>42520</c:v>
                </c:pt>
                <c:pt idx="6416" formatCode="mm/dd/yyyy\ \ \ hh:mm">
                  <c:v>42520.25</c:v>
                </c:pt>
                <c:pt idx="6417" formatCode="mm/dd/yyyy\ \ \ hh:mm">
                  <c:v>42520.5</c:v>
                </c:pt>
                <c:pt idx="6418" formatCode="mm/dd/yyyy\ \ \ hh:mm">
                  <c:v>42520.75</c:v>
                </c:pt>
                <c:pt idx="6419" formatCode="mm/dd/yyyy\ \ \ hh:mm">
                  <c:v>42521</c:v>
                </c:pt>
                <c:pt idx="6420" formatCode="mm/dd/yyyy\ \ \ hh:mm">
                  <c:v>42521.25</c:v>
                </c:pt>
                <c:pt idx="6421" formatCode="mm/dd/yyyy\ \ \ hh:mm">
                  <c:v>42521.5</c:v>
                </c:pt>
                <c:pt idx="6422" formatCode="mm/dd/yyyy\ \ \ hh:mm">
                  <c:v>42521.75</c:v>
                </c:pt>
                <c:pt idx="6423" formatCode="mm/dd/yyyy\ \ \ hh:mm">
                  <c:v>42522</c:v>
                </c:pt>
                <c:pt idx="6424" formatCode="mm/dd/yyyy\ \ \ hh:mm">
                  <c:v>42522.25</c:v>
                </c:pt>
                <c:pt idx="6425" formatCode="mm/dd/yyyy\ \ \ hh:mm">
                  <c:v>42522.5</c:v>
                </c:pt>
                <c:pt idx="6426" formatCode="mm/dd/yyyy\ \ \ hh:mm">
                  <c:v>42522.75</c:v>
                </c:pt>
                <c:pt idx="6427" formatCode="mm/dd/yyyy\ \ \ hh:mm">
                  <c:v>42523</c:v>
                </c:pt>
                <c:pt idx="6428" formatCode="mm/dd/yyyy\ \ \ hh:mm">
                  <c:v>42523.25</c:v>
                </c:pt>
                <c:pt idx="6429" formatCode="mm/dd/yyyy\ \ \ hh:mm">
                  <c:v>42523.5</c:v>
                </c:pt>
                <c:pt idx="6430" formatCode="mm/dd/yyyy\ \ \ hh:mm">
                  <c:v>42523.734722222223</c:v>
                </c:pt>
                <c:pt idx="6431" formatCode="mm/dd/yyyy\ \ \ hh:mm">
                  <c:v>42523.75</c:v>
                </c:pt>
                <c:pt idx="6432" formatCode="mm/dd/yyyy\ \ \ hh:mm">
                  <c:v>42524</c:v>
                </c:pt>
                <c:pt idx="6433" formatCode="mm/dd/yyyy\ \ \ hh:mm">
                  <c:v>42524.25</c:v>
                </c:pt>
                <c:pt idx="6434" formatCode="mm/dd/yyyy\ \ \ hh:mm">
                  <c:v>42524.5</c:v>
                </c:pt>
                <c:pt idx="6435" formatCode="mm/dd/yyyy\ \ \ hh:mm">
                  <c:v>42524.75</c:v>
                </c:pt>
                <c:pt idx="6436" formatCode="mm/dd/yyyy\ \ \ hh:mm">
                  <c:v>42525</c:v>
                </c:pt>
                <c:pt idx="6437" formatCode="mm/dd/yyyy\ \ \ hh:mm">
                  <c:v>42525.25</c:v>
                </c:pt>
                <c:pt idx="6438" formatCode="mm/dd/yyyy\ \ \ hh:mm">
                  <c:v>42525.5</c:v>
                </c:pt>
                <c:pt idx="6439" formatCode="mm/dd/yyyy\ \ \ hh:mm">
                  <c:v>42525.75</c:v>
                </c:pt>
                <c:pt idx="6440" formatCode="mm/dd/yyyy\ \ \ hh:mm">
                  <c:v>42526</c:v>
                </c:pt>
                <c:pt idx="6441" formatCode="mm/dd/yyyy\ \ \ hh:mm">
                  <c:v>42526.25</c:v>
                </c:pt>
                <c:pt idx="6442" formatCode="mm/dd/yyyy\ \ \ hh:mm">
                  <c:v>42526.5</c:v>
                </c:pt>
                <c:pt idx="6443" formatCode="mm/dd/yyyy\ \ \ hh:mm">
                  <c:v>42526.75</c:v>
                </c:pt>
                <c:pt idx="6444" formatCode="mm/dd/yyyy\ \ \ hh:mm">
                  <c:v>42527</c:v>
                </c:pt>
                <c:pt idx="6445" formatCode="mm/dd/yyyy\ \ \ hh:mm">
                  <c:v>42527.25</c:v>
                </c:pt>
                <c:pt idx="6446" formatCode="mm/dd/yyyy\ \ \ hh:mm">
                  <c:v>42527.5</c:v>
                </c:pt>
                <c:pt idx="6447" formatCode="mm/dd/yyyy\ \ \ hh:mm">
                  <c:v>42527.75</c:v>
                </c:pt>
                <c:pt idx="6448" formatCode="mm/dd/yyyy\ \ \ hh:mm">
                  <c:v>42528</c:v>
                </c:pt>
                <c:pt idx="6449" formatCode="mm/dd/yyyy\ \ \ hh:mm">
                  <c:v>42528.25</c:v>
                </c:pt>
                <c:pt idx="6450" formatCode="mm/dd/yyyy\ \ \ hh:mm">
                  <c:v>42528.5</c:v>
                </c:pt>
                <c:pt idx="6451" formatCode="mm/dd/yyyy\ \ \ hh:mm">
                  <c:v>42528.75</c:v>
                </c:pt>
                <c:pt idx="6452" formatCode="mm/dd/yyyy\ \ \ hh:mm">
                  <c:v>42529</c:v>
                </c:pt>
                <c:pt idx="6453" formatCode="mm/dd/yyyy\ \ \ hh:mm">
                  <c:v>42529.25</c:v>
                </c:pt>
                <c:pt idx="6454" formatCode="mm/dd/yyyy\ \ \ hh:mm">
                  <c:v>42529.5</c:v>
                </c:pt>
                <c:pt idx="6455" formatCode="mm/dd/yyyy\ \ \ hh:mm">
                  <c:v>42529.75</c:v>
                </c:pt>
                <c:pt idx="6456" formatCode="mm/dd/yyyy\ \ \ hh:mm">
                  <c:v>42530</c:v>
                </c:pt>
                <c:pt idx="6457" formatCode="mm/dd/yyyy\ \ \ hh:mm">
                  <c:v>42530.25</c:v>
                </c:pt>
                <c:pt idx="6458" formatCode="mm/dd/yyyy\ \ \ hh:mm">
                  <c:v>42530.5</c:v>
                </c:pt>
                <c:pt idx="6459" formatCode="mm/dd/yyyy\ \ \ hh:mm">
                  <c:v>42530.75</c:v>
                </c:pt>
                <c:pt idx="6460" formatCode="mm/dd/yyyy\ \ \ hh:mm">
                  <c:v>42531</c:v>
                </c:pt>
                <c:pt idx="6461" formatCode="mm/dd/yyyy\ \ \ hh:mm">
                  <c:v>42531.25</c:v>
                </c:pt>
                <c:pt idx="6462" formatCode="mm/dd/yyyy\ \ \ hh:mm">
                  <c:v>42531.5</c:v>
                </c:pt>
                <c:pt idx="6463" formatCode="mm/dd/yyyy\ \ \ hh:mm">
                  <c:v>42531.75</c:v>
                </c:pt>
                <c:pt idx="6464" formatCode="mm/dd/yyyy\ \ \ hh:mm">
                  <c:v>42532</c:v>
                </c:pt>
                <c:pt idx="6465" formatCode="mm/dd/yyyy\ \ \ hh:mm">
                  <c:v>42532.25</c:v>
                </c:pt>
                <c:pt idx="6466" formatCode="mm/dd/yyyy\ \ \ hh:mm">
                  <c:v>42532.5</c:v>
                </c:pt>
                <c:pt idx="6467" formatCode="mm/dd/yyyy\ \ \ hh:mm">
                  <c:v>42532.75</c:v>
                </c:pt>
                <c:pt idx="6468" formatCode="mm/dd/yyyy\ \ \ hh:mm">
                  <c:v>42533</c:v>
                </c:pt>
                <c:pt idx="6469" formatCode="mm/dd/yyyy\ \ \ hh:mm">
                  <c:v>42533.25</c:v>
                </c:pt>
                <c:pt idx="6470" formatCode="mm/dd/yyyy\ \ \ hh:mm">
                  <c:v>42533.5</c:v>
                </c:pt>
                <c:pt idx="6471" formatCode="mm/dd/yyyy\ \ \ hh:mm">
                  <c:v>42533.75</c:v>
                </c:pt>
                <c:pt idx="6472" formatCode="mm/dd/yyyy\ \ \ hh:mm">
                  <c:v>42534</c:v>
                </c:pt>
                <c:pt idx="6473" formatCode="mm/dd/yyyy\ \ \ hh:mm">
                  <c:v>42534.25</c:v>
                </c:pt>
                <c:pt idx="6474" formatCode="mm/dd/yyyy\ \ \ hh:mm">
                  <c:v>42534.5</c:v>
                </c:pt>
                <c:pt idx="6475" formatCode="mm/dd/yyyy\ \ \ hh:mm">
                  <c:v>42534.75</c:v>
                </c:pt>
                <c:pt idx="6476" formatCode="mm/dd/yyyy\ \ \ hh:mm">
                  <c:v>42535</c:v>
                </c:pt>
                <c:pt idx="6477" formatCode="mm/dd/yyyy\ \ \ hh:mm">
                  <c:v>42535.25</c:v>
                </c:pt>
                <c:pt idx="6478" formatCode="mm/dd/yyyy\ \ \ hh:mm">
                  <c:v>42535.5</c:v>
                </c:pt>
                <c:pt idx="6479" formatCode="mm/dd/yyyy\ \ \ hh:mm">
                  <c:v>42535.75</c:v>
                </c:pt>
                <c:pt idx="6480" formatCode="mm/dd/yyyy\ \ \ hh:mm">
                  <c:v>42536</c:v>
                </c:pt>
                <c:pt idx="6481" formatCode="mm/dd/yyyy\ \ \ hh:mm">
                  <c:v>42536.25</c:v>
                </c:pt>
                <c:pt idx="6482" formatCode="mm/dd/yyyy\ \ \ hh:mm">
                  <c:v>42536.5</c:v>
                </c:pt>
                <c:pt idx="6483" formatCode="mm/dd/yyyy\ \ \ hh:mm">
                  <c:v>42536.75</c:v>
                </c:pt>
                <c:pt idx="6484" formatCode="mm/dd/yyyy\ \ \ hh:mm">
                  <c:v>42537</c:v>
                </c:pt>
                <c:pt idx="6485" formatCode="mm/dd/yyyy\ \ \ hh:mm">
                  <c:v>42537.25</c:v>
                </c:pt>
                <c:pt idx="6486" formatCode="mm/dd/yyyy\ \ \ hh:mm">
                  <c:v>42537.5</c:v>
                </c:pt>
                <c:pt idx="6487" formatCode="mm/dd/yyyy\ \ \ hh:mm">
                  <c:v>42537.75</c:v>
                </c:pt>
                <c:pt idx="6488" formatCode="mm/dd/yyyy\ \ \ hh:mm">
                  <c:v>42538</c:v>
                </c:pt>
                <c:pt idx="6489" formatCode="mm/dd/yyyy\ \ \ hh:mm">
                  <c:v>42538.25</c:v>
                </c:pt>
                <c:pt idx="6490" formatCode="mm/dd/yyyy\ \ \ hh:mm">
                  <c:v>42538.5</c:v>
                </c:pt>
                <c:pt idx="6491" formatCode="mm/dd/yyyy\ \ \ hh:mm">
                  <c:v>42538.75</c:v>
                </c:pt>
                <c:pt idx="6492" formatCode="mm/dd/yyyy\ \ \ hh:mm">
                  <c:v>42539</c:v>
                </c:pt>
                <c:pt idx="6493" formatCode="mm/dd/yyyy\ \ \ hh:mm">
                  <c:v>42539.25</c:v>
                </c:pt>
                <c:pt idx="6494" formatCode="mm/dd/yyyy\ \ \ hh:mm">
                  <c:v>42539.5</c:v>
                </c:pt>
                <c:pt idx="6495" formatCode="mm/dd/yyyy\ \ \ hh:mm">
                  <c:v>42539.75</c:v>
                </c:pt>
                <c:pt idx="6496" formatCode="mm/dd/yyyy\ \ \ hh:mm">
                  <c:v>42540</c:v>
                </c:pt>
                <c:pt idx="6497" formatCode="mm/dd/yyyy\ \ \ hh:mm">
                  <c:v>42540.25</c:v>
                </c:pt>
                <c:pt idx="6498" formatCode="mm/dd/yyyy\ \ \ hh:mm">
                  <c:v>42540.5</c:v>
                </c:pt>
                <c:pt idx="6499" formatCode="mm/dd/yyyy\ \ \ hh:mm">
                  <c:v>42540.75</c:v>
                </c:pt>
                <c:pt idx="6500" formatCode="mm/dd/yyyy\ \ \ hh:mm">
                  <c:v>42541</c:v>
                </c:pt>
                <c:pt idx="6501" formatCode="mm/dd/yyyy\ \ \ hh:mm">
                  <c:v>42541.25</c:v>
                </c:pt>
                <c:pt idx="6502" formatCode="mm/dd/yyyy\ \ \ hh:mm">
                  <c:v>42541.5</c:v>
                </c:pt>
                <c:pt idx="6503" formatCode="mm/dd/yyyy\ \ \ hh:mm">
                  <c:v>42541.75</c:v>
                </c:pt>
                <c:pt idx="6504" formatCode="mm/dd/yyyy\ \ \ hh:mm">
                  <c:v>42542</c:v>
                </c:pt>
                <c:pt idx="6505" formatCode="mm/dd/yyyy\ \ \ hh:mm">
                  <c:v>42542.25</c:v>
                </c:pt>
                <c:pt idx="6506" formatCode="mm/dd/yyyy\ \ \ hh:mm">
                  <c:v>42542.5</c:v>
                </c:pt>
                <c:pt idx="6507" formatCode="mm/dd/yyyy\ \ \ hh:mm">
                  <c:v>42542.75</c:v>
                </c:pt>
                <c:pt idx="6508" formatCode="mm/dd/yyyy\ \ \ hh:mm">
                  <c:v>42543</c:v>
                </c:pt>
                <c:pt idx="6509" formatCode="mm/dd/yyyy\ \ \ hh:mm">
                  <c:v>42543.25</c:v>
                </c:pt>
                <c:pt idx="6510" formatCode="mm/dd/yyyy\ \ \ hh:mm">
                  <c:v>42543.5</c:v>
                </c:pt>
                <c:pt idx="6511" formatCode="mm/dd/yyyy\ \ \ hh:mm">
                  <c:v>42543.75</c:v>
                </c:pt>
                <c:pt idx="6512" formatCode="mm/dd/yyyy\ \ \ hh:mm">
                  <c:v>42544</c:v>
                </c:pt>
                <c:pt idx="6513" formatCode="mm/dd/yyyy\ \ \ hh:mm">
                  <c:v>42544.25</c:v>
                </c:pt>
                <c:pt idx="6514" formatCode="mm/dd/yyyy\ \ \ hh:mm">
                  <c:v>42544.5</c:v>
                </c:pt>
                <c:pt idx="6515" formatCode="mm/dd/yyyy\ \ \ hh:mm">
                  <c:v>42544.75</c:v>
                </c:pt>
                <c:pt idx="6516" formatCode="mm/dd/yyyy\ \ \ hh:mm">
                  <c:v>42545</c:v>
                </c:pt>
                <c:pt idx="6517" formatCode="mm/dd/yyyy\ \ \ hh:mm">
                  <c:v>42545.25</c:v>
                </c:pt>
                <c:pt idx="6518" formatCode="mm/dd/yyyy\ \ \ hh:mm">
                  <c:v>42545.5</c:v>
                </c:pt>
                <c:pt idx="6519" formatCode="mm/dd/yyyy\ \ \ hh:mm">
                  <c:v>42545.75</c:v>
                </c:pt>
                <c:pt idx="6520" formatCode="mm/dd/yyyy\ \ \ hh:mm">
                  <c:v>42546</c:v>
                </c:pt>
                <c:pt idx="6521" formatCode="mm/dd/yyyy\ \ \ hh:mm">
                  <c:v>42546.25</c:v>
                </c:pt>
                <c:pt idx="6522" formatCode="mm/dd/yyyy\ \ \ hh:mm">
                  <c:v>42546.5</c:v>
                </c:pt>
                <c:pt idx="6523" formatCode="mm/dd/yyyy\ \ \ hh:mm">
                  <c:v>42546.75</c:v>
                </c:pt>
                <c:pt idx="6524" formatCode="mm/dd/yyyy\ \ \ hh:mm">
                  <c:v>42547</c:v>
                </c:pt>
                <c:pt idx="6525" formatCode="mm/dd/yyyy\ \ \ hh:mm">
                  <c:v>42547.25</c:v>
                </c:pt>
                <c:pt idx="6526" formatCode="mm/dd/yyyy\ \ \ hh:mm">
                  <c:v>42547.5</c:v>
                </c:pt>
                <c:pt idx="6527" formatCode="mm/dd/yyyy\ \ \ hh:mm">
                  <c:v>42547.75</c:v>
                </c:pt>
                <c:pt idx="6528" formatCode="mm/dd/yyyy\ \ \ hh:mm">
                  <c:v>42548</c:v>
                </c:pt>
                <c:pt idx="6529" formatCode="mm/dd/yyyy\ \ \ hh:mm">
                  <c:v>42548.25</c:v>
                </c:pt>
                <c:pt idx="6530" formatCode="mm/dd/yyyy\ \ \ hh:mm">
                  <c:v>42548.5</c:v>
                </c:pt>
                <c:pt idx="6531" formatCode="mm/dd/yyyy\ \ \ hh:mm">
                  <c:v>42548.75</c:v>
                </c:pt>
                <c:pt idx="6532" formatCode="mm/dd/yyyy\ \ \ hh:mm">
                  <c:v>42549</c:v>
                </c:pt>
                <c:pt idx="6533" formatCode="mm/dd/yyyy\ \ \ hh:mm">
                  <c:v>42549.25</c:v>
                </c:pt>
                <c:pt idx="6534" formatCode="mm/dd/yyyy\ \ \ hh:mm">
                  <c:v>42549.5</c:v>
                </c:pt>
                <c:pt idx="6535" formatCode="mm/dd/yyyy\ \ \ hh:mm">
                  <c:v>42549.75</c:v>
                </c:pt>
                <c:pt idx="6536" formatCode="mm/dd/yyyy\ \ \ hh:mm">
                  <c:v>42550</c:v>
                </c:pt>
                <c:pt idx="6537" formatCode="mm/dd/yyyy\ \ \ hh:mm">
                  <c:v>42550.25</c:v>
                </c:pt>
                <c:pt idx="6538" formatCode="mm/dd/yyyy\ \ \ hh:mm">
                  <c:v>42550.5</c:v>
                </c:pt>
                <c:pt idx="6539" formatCode="mm/dd/yyyy\ \ \ hh:mm">
                  <c:v>42550.75</c:v>
                </c:pt>
                <c:pt idx="6540" formatCode="mm/dd/yyyy\ \ \ hh:mm">
                  <c:v>42551</c:v>
                </c:pt>
                <c:pt idx="6541" formatCode="mm/dd/yyyy\ \ \ hh:mm">
                  <c:v>42551.25</c:v>
                </c:pt>
                <c:pt idx="6542" formatCode="mm/dd/yyyy\ \ \ hh:mm">
                  <c:v>42551.5</c:v>
                </c:pt>
                <c:pt idx="6543" formatCode="mm/dd/yyyy\ \ \ hh:mm">
                  <c:v>42551.75</c:v>
                </c:pt>
                <c:pt idx="6544" formatCode="mm/dd/yyyy\ \ \ hh:mm">
                  <c:v>42552</c:v>
                </c:pt>
                <c:pt idx="6545" formatCode="mm/dd/yyyy\ \ \ hh:mm">
                  <c:v>42552.25</c:v>
                </c:pt>
                <c:pt idx="6546" formatCode="mm/dd/yyyy\ \ \ hh:mm">
                  <c:v>42552.5</c:v>
                </c:pt>
                <c:pt idx="6547" formatCode="mm/dd/yyyy\ \ \ hh:mm">
                  <c:v>42552.75</c:v>
                </c:pt>
                <c:pt idx="6548" formatCode="mm/dd/yyyy\ \ \ hh:mm">
                  <c:v>42553</c:v>
                </c:pt>
                <c:pt idx="6549" formatCode="mm/dd/yyyy\ \ \ hh:mm">
                  <c:v>42553.25</c:v>
                </c:pt>
                <c:pt idx="6550" formatCode="mm/dd/yyyy\ \ \ hh:mm">
                  <c:v>42553.5</c:v>
                </c:pt>
                <c:pt idx="6551" formatCode="mm/dd/yyyy\ \ \ hh:mm">
                  <c:v>42553.75</c:v>
                </c:pt>
                <c:pt idx="6552" formatCode="mm/dd/yyyy\ \ \ hh:mm">
                  <c:v>42554</c:v>
                </c:pt>
                <c:pt idx="6553" formatCode="mm/dd/yyyy\ \ \ hh:mm">
                  <c:v>42554.25</c:v>
                </c:pt>
                <c:pt idx="6554" formatCode="mm/dd/yyyy\ \ \ hh:mm">
                  <c:v>42554.5</c:v>
                </c:pt>
                <c:pt idx="6555" formatCode="mm/dd/yyyy\ \ \ hh:mm">
                  <c:v>42554.75</c:v>
                </c:pt>
                <c:pt idx="6556" formatCode="mm/dd/yyyy\ \ \ hh:mm">
                  <c:v>42555</c:v>
                </c:pt>
                <c:pt idx="6557" formatCode="mm/dd/yyyy\ \ \ hh:mm">
                  <c:v>42555.25</c:v>
                </c:pt>
                <c:pt idx="6558" formatCode="mm/dd/yyyy\ \ \ hh:mm">
                  <c:v>42555.5</c:v>
                </c:pt>
                <c:pt idx="6559" formatCode="mm/dd/yyyy\ \ \ hh:mm">
                  <c:v>42555.75</c:v>
                </c:pt>
                <c:pt idx="6560" formatCode="mm/dd/yyyy\ \ \ hh:mm">
                  <c:v>42556</c:v>
                </c:pt>
                <c:pt idx="6561" formatCode="mm/dd/yyyy\ \ \ hh:mm">
                  <c:v>42556.25</c:v>
                </c:pt>
                <c:pt idx="6562" formatCode="mm/dd/yyyy\ \ \ hh:mm">
                  <c:v>42556.5</c:v>
                </c:pt>
                <c:pt idx="6563" formatCode="mm/dd/yyyy\ \ \ hh:mm">
                  <c:v>42556.75</c:v>
                </c:pt>
                <c:pt idx="6564" formatCode="mm/dd/yyyy\ \ \ hh:mm">
                  <c:v>42557</c:v>
                </c:pt>
                <c:pt idx="6565" formatCode="mm/dd/yyyy\ \ \ hh:mm">
                  <c:v>42557.25</c:v>
                </c:pt>
                <c:pt idx="6566" formatCode="mm/dd/yyyy\ \ \ hh:mm">
                  <c:v>42557.5</c:v>
                </c:pt>
                <c:pt idx="6567" formatCode="mm/dd/yyyy\ \ \ hh:mm">
                  <c:v>42557.75</c:v>
                </c:pt>
                <c:pt idx="6568" formatCode="mm/dd/yyyy\ \ \ hh:mm">
                  <c:v>42558</c:v>
                </c:pt>
                <c:pt idx="6569" formatCode="mm/dd/yyyy\ \ \ hh:mm">
                  <c:v>42558.25</c:v>
                </c:pt>
                <c:pt idx="6570" formatCode="mm/dd/yyyy\ \ \ hh:mm">
                  <c:v>42558.5</c:v>
                </c:pt>
                <c:pt idx="6571" formatCode="mm/dd/yyyy\ \ \ hh:mm">
                  <c:v>42558.75</c:v>
                </c:pt>
                <c:pt idx="6572" formatCode="mm/dd/yyyy\ \ \ hh:mm">
                  <c:v>42559</c:v>
                </c:pt>
                <c:pt idx="6573" formatCode="mm/dd/yyyy\ \ \ hh:mm">
                  <c:v>42559.25</c:v>
                </c:pt>
                <c:pt idx="6574" formatCode="mm/dd/yyyy\ \ \ hh:mm">
                  <c:v>42559.5</c:v>
                </c:pt>
                <c:pt idx="6575" formatCode="mm/dd/yyyy\ \ \ hh:mm">
                  <c:v>42559.75</c:v>
                </c:pt>
                <c:pt idx="6576" formatCode="mm/dd/yyyy\ \ \ hh:mm">
                  <c:v>42560</c:v>
                </c:pt>
                <c:pt idx="6577" formatCode="mm/dd/yyyy\ \ \ hh:mm">
                  <c:v>42560.25</c:v>
                </c:pt>
                <c:pt idx="6578" formatCode="mm/dd/yyyy\ \ \ hh:mm">
                  <c:v>42560.5</c:v>
                </c:pt>
                <c:pt idx="6579" formatCode="mm/dd/yyyy\ \ \ hh:mm">
                  <c:v>42560.75</c:v>
                </c:pt>
                <c:pt idx="6580" formatCode="mm/dd/yyyy\ \ \ hh:mm">
                  <c:v>42561</c:v>
                </c:pt>
                <c:pt idx="6581" formatCode="mm/dd/yyyy\ \ \ hh:mm">
                  <c:v>42561.25</c:v>
                </c:pt>
                <c:pt idx="6582" formatCode="mm/dd/yyyy\ \ \ hh:mm">
                  <c:v>42561.5</c:v>
                </c:pt>
                <c:pt idx="6583" formatCode="mm/dd/yyyy\ \ \ hh:mm">
                  <c:v>42561.75</c:v>
                </c:pt>
                <c:pt idx="6584" formatCode="mm/dd/yyyy\ \ \ hh:mm">
                  <c:v>42562</c:v>
                </c:pt>
                <c:pt idx="6585" formatCode="mm/dd/yyyy\ \ \ hh:mm">
                  <c:v>42562.25</c:v>
                </c:pt>
                <c:pt idx="6586" formatCode="mm/dd/yyyy\ \ \ hh:mm">
                  <c:v>42562.5</c:v>
                </c:pt>
                <c:pt idx="6587" formatCode="mm/dd/yyyy\ \ \ hh:mm">
                  <c:v>42562.75</c:v>
                </c:pt>
                <c:pt idx="6588" formatCode="mm/dd/yyyy\ \ \ hh:mm">
                  <c:v>42563</c:v>
                </c:pt>
                <c:pt idx="6589" formatCode="mm/dd/yyyy\ \ \ hh:mm">
                  <c:v>42563.25</c:v>
                </c:pt>
                <c:pt idx="6590" formatCode="mm/dd/yyyy\ \ \ hh:mm">
                  <c:v>42563.5</c:v>
                </c:pt>
                <c:pt idx="6591" formatCode="mm/dd/yyyy\ \ \ hh:mm">
                  <c:v>42563.75</c:v>
                </c:pt>
                <c:pt idx="6592" formatCode="mm/dd/yyyy\ \ \ hh:mm">
                  <c:v>42564</c:v>
                </c:pt>
                <c:pt idx="6593" formatCode="mm/dd/yyyy\ \ \ hh:mm">
                  <c:v>42564.25</c:v>
                </c:pt>
                <c:pt idx="6594" formatCode="mm/dd/yyyy\ \ \ hh:mm">
                  <c:v>42564.5</c:v>
                </c:pt>
                <c:pt idx="6595" formatCode="mm/dd/yyyy\ \ \ hh:mm">
                  <c:v>42564.75</c:v>
                </c:pt>
                <c:pt idx="6596" formatCode="mm/dd/yyyy\ \ \ hh:mm">
                  <c:v>42565</c:v>
                </c:pt>
                <c:pt idx="6597" formatCode="mm/dd/yyyy\ \ \ hh:mm">
                  <c:v>42565.25</c:v>
                </c:pt>
                <c:pt idx="6598" formatCode="mm/dd/yyyy\ \ \ hh:mm">
                  <c:v>42565.5</c:v>
                </c:pt>
                <c:pt idx="6599" formatCode="mm/dd/yyyy\ \ \ hh:mm">
                  <c:v>42565.75</c:v>
                </c:pt>
                <c:pt idx="6600" formatCode="mm/dd/yyyy\ \ \ hh:mm">
                  <c:v>42566</c:v>
                </c:pt>
                <c:pt idx="6601" formatCode="mm/dd/yyyy\ \ \ hh:mm">
                  <c:v>42566.25</c:v>
                </c:pt>
                <c:pt idx="6602" formatCode="mm/dd/yyyy\ \ \ hh:mm">
                  <c:v>42566.5</c:v>
                </c:pt>
                <c:pt idx="6603" formatCode="mm/dd/yyyy\ \ \ hh:mm">
                  <c:v>42566.75</c:v>
                </c:pt>
                <c:pt idx="6604" formatCode="mm/dd/yyyy\ \ \ hh:mm">
                  <c:v>42567</c:v>
                </c:pt>
                <c:pt idx="6605" formatCode="mm/dd/yyyy\ \ \ hh:mm">
                  <c:v>42567.25</c:v>
                </c:pt>
                <c:pt idx="6606" formatCode="mm/dd/yyyy\ \ \ hh:mm">
                  <c:v>42567.5</c:v>
                </c:pt>
                <c:pt idx="6607" formatCode="mm/dd/yyyy\ \ \ hh:mm">
                  <c:v>42567.75</c:v>
                </c:pt>
                <c:pt idx="6608" formatCode="mm/dd/yyyy\ \ \ hh:mm">
                  <c:v>42568</c:v>
                </c:pt>
                <c:pt idx="6609" formatCode="mm/dd/yyyy\ \ \ hh:mm">
                  <c:v>42568.25</c:v>
                </c:pt>
                <c:pt idx="6610" formatCode="mm/dd/yyyy\ \ \ hh:mm">
                  <c:v>42568.5</c:v>
                </c:pt>
                <c:pt idx="6611" formatCode="mm/dd/yyyy\ \ \ hh:mm">
                  <c:v>42568.75</c:v>
                </c:pt>
                <c:pt idx="6612" formatCode="mm/dd/yyyy\ \ \ hh:mm">
                  <c:v>42569</c:v>
                </c:pt>
                <c:pt idx="6613" formatCode="mm/dd/yyyy\ \ \ hh:mm">
                  <c:v>42569.25</c:v>
                </c:pt>
                <c:pt idx="6614" formatCode="mm/dd/yyyy\ \ \ hh:mm">
                  <c:v>42569.5</c:v>
                </c:pt>
                <c:pt idx="6615" formatCode="mm/dd/yyyy\ \ \ hh:mm">
                  <c:v>42569.75</c:v>
                </c:pt>
                <c:pt idx="6616" formatCode="mm/dd/yyyy\ \ \ hh:mm">
                  <c:v>42570</c:v>
                </c:pt>
                <c:pt idx="6617" formatCode="mm/dd/yyyy\ \ \ hh:mm">
                  <c:v>42570.25</c:v>
                </c:pt>
                <c:pt idx="6618" formatCode="mm/dd/yyyy\ \ \ hh:mm">
                  <c:v>42570.5</c:v>
                </c:pt>
                <c:pt idx="6619" formatCode="mm/dd/yyyy\ \ \ hh:mm">
                  <c:v>42570.75</c:v>
                </c:pt>
                <c:pt idx="6620" formatCode="mm/dd/yyyy\ \ \ hh:mm">
                  <c:v>42571</c:v>
                </c:pt>
                <c:pt idx="6621" formatCode="mm/dd/yyyy\ \ \ hh:mm">
                  <c:v>42571.25</c:v>
                </c:pt>
                <c:pt idx="6622" formatCode="mm/dd/yyyy\ \ \ hh:mm">
                  <c:v>42571.5</c:v>
                </c:pt>
                <c:pt idx="6623" formatCode="mm/dd/yyyy\ \ \ hh:mm">
                  <c:v>42571.75</c:v>
                </c:pt>
                <c:pt idx="6624" formatCode="mm/dd/yyyy\ \ \ hh:mm">
                  <c:v>42572</c:v>
                </c:pt>
                <c:pt idx="6625" formatCode="mm/dd/yyyy\ \ \ hh:mm">
                  <c:v>42572.25</c:v>
                </c:pt>
                <c:pt idx="6626" formatCode="mm/dd/yyyy\ \ \ hh:mm">
                  <c:v>42572.5</c:v>
                </c:pt>
                <c:pt idx="6627" formatCode="mm/dd/yyyy\ \ \ hh:mm">
                  <c:v>42572.75</c:v>
                </c:pt>
                <c:pt idx="6628" formatCode="mm/dd/yyyy\ \ \ hh:mm">
                  <c:v>42573</c:v>
                </c:pt>
                <c:pt idx="6629" formatCode="mm/dd/yyyy\ \ \ hh:mm">
                  <c:v>42573.25</c:v>
                </c:pt>
                <c:pt idx="6630" formatCode="mm/dd/yyyy\ \ \ hh:mm">
                  <c:v>42573.5</c:v>
                </c:pt>
                <c:pt idx="6631" formatCode="mm/dd/yyyy\ \ \ hh:mm">
                  <c:v>42573.75</c:v>
                </c:pt>
                <c:pt idx="6632" formatCode="mm/dd/yyyy\ \ \ hh:mm">
                  <c:v>42574</c:v>
                </c:pt>
                <c:pt idx="6633" formatCode="mm/dd/yyyy\ \ \ hh:mm">
                  <c:v>42574.25</c:v>
                </c:pt>
                <c:pt idx="6634" formatCode="mm/dd/yyyy\ \ \ hh:mm">
                  <c:v>42574.5</c:v>
                </c:pt>
                <c:pt idx="6635" formatCode="mm/dd/yyyy\ \ \ hh:mm">
                  <c:v>42574.75</c:v>
                </c:pt>
                <c:pt idx="6636" formatCode="mm/dd/yyyy\ \ \ hh:mm">
                  <c:v>42575</c:v>
                </c:pt>
                <c:pt idx="6637" formatCode="mm/dd/yyyy\ \ \ hh:mm">
                  <c:v>42575.25</c:v>
                </c:pt>
                <c:pt idx="6638" formatCode="mm/dd/yyyy\ \ \ hh:mm">
                  <c:v>42575.5</c:v>
                </c:pt>
                <c:pt idx="6639" formatCode="mm/dd/yyyy\ \ \ hh:mm">
                  <c:v>42575.75</c:v>
                </c:pt>
                <c:pt idx="6640" formatCode="mm/dd/yyyy\ \ \ hh:mm">
                  <c:v>42576</c:v>
                </c:pt>
                <c:pt idx="6641" formatCode="mm/dd/yyyy\ \ \ hh:mm">
                  <c:v>42576.25</c:v>
                </c:pt>
                <c:pt idx="6642" formatCode="mm/dd/yyyy\ \ \ hh:mm">
                  <c:v>42576.5</c:v>
                </c:pt>
                <c:pt idx="6643" formatCode="mm/dd/yyyy\ \ \ hh:mm">
                  <c:v>42576.75</c:v>
                </c:pt>
                <c:pt idx="6644" formatCode="mm/dd/yyyy\ \ \ hh:mm">
                  <c:v>42577</c:v>
                </c:pt>
                <c:pt idx="6645" formatCode="mm/dd/yyyy\ \ \ hh:mm">
                  <c:v>42577.25</c:v>
                </c:pt>
                <c:pt idx="6646" formatCode="mm/dd/yyyy\ \ \ hh:mm">
                  <c:v>42577.5</c:v>
                </c:pt>
                <c:pt idx="6647" formatCode="mm/dd/yyyy\ \ \ hh:mm">
                  <c:v>42577.75</c:v>
                </c:pt>
                <c:pt idx="6648" formatCode="mm/dd/yyyy\ \ \ hh:mm">
                  <c:v>42578</c:v>
                </c:pt>
                <c:pt idx="6649" formatCode="mm/dd/yyyy\ \ \ hh:mm">
                  <c:v>42578.25</c:v>
                </c:pt>
                <c:pt idx="6650" formatCode="mm/dd/yyyy\ \ \ hh:mm">
                  <c:v>42578.5</c:v>
                </c:pt>
                <c:pt idx="6651" formatCode="mm/dd/yyyy\ \ \ hh:mm">
                  <c:v>42578.75</c:v>
                </c:pt>
                <c:pt idx="6652" formatCode="mm/dd/yyyy\ \ \ hh:mm">
                  <c:v>42579</c:v>
                </c:pt>
                <c:pt idx="6653" formatCode="mm/dd/yyyy\ \ \ hh:mm">
                  <c:v>42579.25</c:v>
                </c:pt>
                <c:pt idx="6654" formatCode="mm/dd/yyyy\ \ \ hh:mm">
                  <c:v>42579.5</c:v>
                </c:pt>
                <c:pt idx="6655" formatCode="mm/dd/yyyy\ \ \ hh:mm">
                  <c:v>42579.75</c:v>
                </c:pt>
                <c:pt idx="6656" formatCode="mm/dd/yyyy\ \ \ hh:mm">
                  <c:v>42580</c:v>
                </c:pt>
                <c:pt idx="6657" formatCode="mm/dd/yyyy\ \ \ hh:mm">
                  <c:v>42580.25</c:v>
                </c:pt>
                <c:pt idx="6658" formatCode="mm/dd/yyyy\ \ \ hh:mm">
                  <c:v>42580.5</c:v>
                </c:pt>
                <c:pt idx="6659" formatCode="mm/dd/yyyy\ \ \ hh:mm">
                  <c:v>42580.75</c:v>
                </c:pt>
                <c:pt idx="6660" formatCode="mm/dd/yyyy\ \ \ hh:mm">
                  <c:v>42581</c:v>
                </c:pt>
                <c:pt idx="6661" formatCode="mm/dd/yyyy\ \ \ hh:mm">
                  <c:v>42581.25</c:v>
                </c:pt>
                <c:pt idx="6662" formatCode="mm/dd/yyyy\ \ \ hh:mm">
                  <c:v>42581.5</c:v>
                </c:pt>
                <c:pt idx="6663" formatCode="mm/dd/yyyy\ \ \ hh:mm">
                  <c:v>42581.75</c:v>
                </c:pt>
                <c:pt idx="6664" formatCode="mm/dd/yyyy\ \ \ hh:mm">
                  <c:v>42582</c:v>
                </c:pt>
                <c:pt idx="6665" formatCode="mm/dd/yyyy\ \ \ hh:mm">
                  <c:v>42582.25</c:v>
                </c:pt>
                <c:pt idx="6666" formatCode="mm/dd/yyyy\ \ \ hh:mm">
                  <c:v>42582.5</c:v>
                </c:pt>
                <c:pt idx="6667" formatCode="mm/dd/yyyy\ \ \ hh:mm">
                  <c:v>42582.75</c:v>
                </c:pt>
                <c:pt idx="6668" formatCode="mm/dd/yyyy\ \ \ hh:mm">
                  <c:v>42583</c:v>
                </c:pt>
                <c:pt idx="6669" formatCode="mm/dd/yyyy\ \ \ hh:mm">
                  <c:v>42583.25</c:v>
                </c:pt>
                <c:pt idx="6670" formatCode="mm/dd/yyyy\ \ \ hh:mm">
                  <c:v>42583.5</c:v>
                </c:pt>
                <c:pt idx="6671" formatCode="mm/dd/yyyy\ \ \ hh:mm">
                  <c:v>42583.75</c:v>
                </c:pt>
                <c:pt idx="6672" formatCode="mm/dd/yyyy\ \ \ hh:mm">
                  <c:v>42584</c:v>
                </c:pt>
                <c:pt idx="6673" formatCode="mm/dd/yyyy\ \ \ hh:mm">
                  <c:v>42584.25</c:v>
                </c:pt>
                <c:pt idx="6674" formatCode="mm/dd/yyyy\ \ \ hh:mm">
                  <c:v>42584.5</c:v>
                </c:pt>
                <c:pt idx="6675" formatCode="mm/dd/yyyy\ \ \ hh:mm">
                  <c:v>42584.75</c:v>
                </c:pt>
                <c:pt idx="6676" formatCode="mm/dd/yyyy\ \ \ hh:mm">
                  <c:v>42585</c:v>
                </c:pt>
                <c:pt idx="6677" formatCode="mm/dd/yyyy\ \ \ hh:mm">
                  <c:v>42585.25</c:v>
                </c:pt>
                <c:pt idx="6678" formatCode="mm/dd/yyyy\ \ \ hh:mm">
                  <c:v>42585.5</c:v>
                </c:pt>
                <c:pt idx="6679" formatCode="mm/dd/yyyy\ \ \ hh:mm">
                  <c:v>42585.75</c:v>
                </c:pt>
                <c:pt idx="6680" formatCode="mm/dd/yyyy\ \ \ hh:mm">
                  <c:v>42586</c:v>
                </c:pt>
                <c:pt idx="6681" formatCode="mm/dd/yyyy\ \ \ hh:mm">
                  <c:v>42586.25</c:v>
                </c:pt>
                <c:pt idx="6682" formatCode="mm/dd/yyyy\ \ \ hh:mm">
                  <c:v>42586.5</c:v>
                </c:pt>
                <c:pt idx="6683" formatCode="mm/dd/yyyy\ \ \ hh:mm">
                  <c:v>42586.75</c:v>
                </c:pt>
                <c:pt idx="6684" formatCode="mm/dd/yyyy\ \ \ hh:mm">
                  <c:v>42587</c:v>
                </c:pt>
                <c:pt idx="6685" formatCode="mm/dd/yyyy\ \ \ hh:mm">
                  <c:v>42587.25</c:v>
                </c:pt>
                <c:pt idx="6686" formatCode="mm/dd/yyyy\ \ \ hh:mm">
                  <c:v>42587.5</c:v>
                </c:pt>
                <c:pt idx="6687" formatCode="mm/dd/yyyy\ \ \ hh:mm">
                  <c:v>42587.75</c:v>
                </c:pt>
                <c:pt idx="6688" formatCode="mm/dd/yyyy\ \ \ hh:mm">
                  <c:v>42588</c:v>
                </c:pt>
                <c:pt idx="6689" formatCode="mm/dd/yyyy\ \ \ hh:mm">
                  <c:v>42588.25</c:v>
                </c:pt>
                <c:pt idx="6690" formatCode="mm/dd/yyyy\ \ \ hh:mm">
                  <c:v>42588.5</c:v>
                </c:pt>
                <c:pt idx="6691" formatCode="mm/dd/yyyy\ \ \ hh:mm">
                  <c:v>42588.75</c:v>
                </c:pt>
                <c:pt idx="6692" formatCode="mm/dd/yyyy\ \ \ hh:mm">
                  <c:v>42589</c:v>
                </c:pt>
                <c:pt idx="6693" formatCode="mm/dd/yyyy\ \ \ hh:mm">
                  <c:v>42589.25</c:v>
                </c:pt>
                <c:pt idx="6694" formatCode="mm/dd/yyyy\ \ \ hh:mm">
                  <c:v>42589.5</c:v>
                </c:pt>
                <c:pt idx="6695" formatCode="mm/dd/yyyy\ \ \ hh:mm">
                  <c:v>42589.75</c:v>
                </c:pt>
                <c:pt idx="6696" formatCode="mm/dd/yyyy\ \ \ hh:mm">
                  <c:v>42590</c:v>
                </c:pt>
                <c:pt idx="6697" formatCode="mm/dd/yyyy\ \ \ hh:mm">
                  <c:v>42590.25</c:v>
                </c:pt>
                <c:pt idx="6698" formatCode="mm/dd/yyyy\ \ \ hh:mm">
                  <c:v>42590.5</c:v>
                </c:pt>
                <c:pt idx="6699" formatCode="mm/dd/yyyy\ \ \ hh:mm">
                  <c:v>42590.75</c:v>
                </c:pt>
                <c:pt idx="6700" formatCode="mm/dd/yyyy\ \ \ hh:mm">
                  <c:v>42591</c:v>
                </c:pt>
                <c:pt idx="6701" formatCode="mm/dd/yyyy\ \ \ hh:mm">
                  <c:v>42591.25</c:v>
                </c:pt>
                <c:pt idx="6702" formatCode="mm/dd/yyyy\ \ \ hh:mm">
                  <c:v>42591.5</c:v>
                </c:pt>
                <c:pt idx="6703" formatCode="mm/dd/yyyy\ \ \ hh:mm">
                  <c:v>42591.75</c:v>
                </c:pt>
                <c:pt idx="6704" formatCode="mm/dd/yyyy\ \ \ hh:mm">
                  <c:v>42592</c:v>
                </c:pt>
                <c:pt idx="6705" formatCode="mm/dd/yyyy\ \ \ hh:mm">
                  <c:v>42592.25</c:v>
                </c:pt>
                <c:pt idx="6706" formatCode="mm/dd/yyyy\ \ \ hh:mm">
                  <c:v>42592.5</c:v>
                </c:pt>
                <c:pt idx="6707" formatCode="mm/dd/yyyy\ \ \ hh:mm">
                  <c:v>42592.75</c:v>
                </c:pt>
                <c:pt idx="6708" formatCode="mm/dd/yyyy\ \ \ hh:mm">
                  <c:v>42593</c:v>
                </c:pt>
                <c:pt idx="6709" formatCode="mm/dd/yyyy\ \ \ hh:mm">
                  <c:v>42593.25</c:v>
                </c:pt>
                <c:pt idx="6710" formatCode="mm/dd/yyyy\ \ \ hh:mm">
                  <c:v>42593.5</c:v>
                </c:pt>
                <c:pt idx="6711" formatCode="mm/dd/yyyy\ \ \ hh:mm">
                  <c:v>42593.75</c:v>
                </c:pt>
                <c:pt idx="6712" formatCode="mm/dd/yyyy\ \ \ hh:mm">
                  <c:v>42594</c:v>
                </c:pt>
                <c:pt idx="6713" formatCode="mm/dd/yyyy\ \ \ hh:mm">
                  <c:v>42594.25</c:v>
                </c:pt>
                <c:pt idx="6714" formatCode="mm/dd/yyyy\ \ \ hh:mm">
                  <c:v>42594.5</c:v>
                </c:pt>
                <c:pt idx="6715" formatCode="mm/dd/yyyy\ \ \ hh:mm">
                  <c:v>42594.75</c:v>
                </c:pt>
                <c:pt idx="6716" formatCode="mm/dd/yyyy\ \ \ hh:mm">
                  <c:v>42595</c:v>
                </c:pt>
                <c:pt idx="6717" formatCode="mm/dd/yyyy\ \ \ hh:mm">
                  <c:v>42595.25</c:v>
                </c:pt>
                <c:pt idx="6718" formatCode="mm/dd/yyyy\ \ \ hh:mm">
                  <c:v>42595.5</c:v>
                </c:pt>
                <c:pt idx="6719" formatCode="mm/dd/yyyy\ \ \ hh:mm">
                  <c:v>42595.75</c:v>
                </c:pt>
                <c:pt idx="6720" formatCode="mm/dd/yyyy\ \ \ hh:mm">
                  <c:v>42596</c:v>
                </c:pt>
                <c:pt idx="6721" formatCode="mm/dd/yyyy\ \ \ hh:mm">
                  <c:v>42596.25</c:v>
                </c:pt>
                <c:pt idx="6722" formatCode="mm/dd/yyyy\ \ \ hh:mm">
                  <c:v>42596.5</c:v>
                </c:pt>
                <c:pt idx="6723" formatCode="mm/dd/yyyy\ \ \ hh:mm">
                  <c:v>42596.75</c:v>
                </c:pt>
                <c:pt idx="6724" formatCode="mm/dd/yyyy\ \ \ hh:mm">
                  <c:v>42597</c:v>
                </c:pt>
                <c:pt idx="6725" formatCode="mm/dd/yyyy\ \ \ hh:mm">
                  <c:v>42597.25</c:v>
                </c:pt>
                <c:pt idx="6726" formatCode="mm/dd/yyyy\ \ \ hh:mm">
                  <c:v>42597.5</c:v>
                </c:pt>
                <c:pt idx="6727" formatCode="mm/dd/yyyy\ \ \ hh:mm">
                  <c:v>42597.75</c:v>
                </c:pt>
                <c:pt idx="6728" formatCode="mm/dd/yyyy\ \ \ hh:mm">
                  <c:v>42598</c:v>
                </c:pt>
                <c:pt idx="6729" formatCode="mm/dd/yyyy\ \ \ hh:mm">
                  <c:v>42598.25</c:v>
                </c:pt>
                <c:pt idx="6730" formatCode="mm/dd/yyyy\ \ \ hh:mm">
                  <c:v>42598.5</c:v>
                </c:pt>
                <c:pt idx="6731" formatCode="mm/dd/yyyy\ \ \ hh:mm">
                  <c:v>42598.75</c:v>
                </c:pt>
                <c:pt idx="6732" formatCode="mm/dd/yyyy\ \ \ hh:mm">
                  <c:v>42599</c:v>
                </c:pt>
                <c:pt idx="6733" formatCode="mm/dd/yyyy\ \ \ hh:mm">
                  <c:v>42599.25</c:v>
                </c:pt>
                <c:pt idx="6734" formatCode="mm/dd/yyyy\ \ \ hh:mm">
                  <c:v>42599.5</c:v>
                </c:pt>
                <c:pt idx="6735" formatCode="mm/dd/yyyy\ \ \ hh:mm">
                  <c:v>42599.75</c:v>
                </c:pt>
                <c:pt idx="6736" formatCode="mm/dd/yyyy\ \ \ hh:mm">
                  <c:v>42600</c:v>
                </c:pt>
                <c:pt idx="6737" formatCode="mm/dd/yyyy\ \ \ hh:mm">
                  <c:v>42600.25</c:v>
                </c:pt>
                <c:pt idx="6738" formatCode="mm/dd/yyyy\ \ \ hh:mm">
                  <c:v>42600.5</c:v>
                </c:pt>
                <c:pt idx="6739" formatCode="mm/dd/yyyy\ \ \ hh:mm">
                  <c:v>42600.75</c:v>
                </c:pt>
                <c:pt idx="6740" formatCode="mm/dd/yyyy\ \ \ hh:mm">
                  <c:v>42601</c:v>
                </c:pt>
                <c:pt idx="6741" formatCode="mm/dd/yyyy\ \ \ hh:mm">
                  <c:v>42601.25</c:v>
                </c:pt>
                <c:pt idx="6742" formatCode="mm/dd/yyyy\ \ \ hh:mm">
                  <c:v>42601.5</c:v>
                </c:pt>
                <c:pt idx="6743" formatCode="mm/dd/yyyy\ \ \ hh:mm">
                  <c:v>42601.75</c:v>
                </c:pt>
                <c:pt idx="6744" formatCode="mm/dd/yyyy\ \ \ hh:mm">
                  <c:v>42602</c:v>
                </c:pt>
                <c:pt idx="6745" formatCode="mm/dd/yyyy\ \ \ hh:mm">
                  <c:v>42602.25</c:v>
                </c:pt>
                <c:pt idx="6746" formatCode="mm/dd/yyyy\ \ \ hh:mm">
                  <c:v>42602.5</c:v>
                </c:pt>
                <c:pt idx="6747" formatCode="mm/dd/yyyy\ \ \ hh:mm">
                  <c:v>42602.75</c:v>
                </c:pt>
                <c:pt idx="6748" formatCode="mm/dd/yyyy\ \ \ hh:mm">
                  <c:v>42603</c:v>
                </c:pt>
                <c:pt idx="6749" formatCode="mm/dd/yyyy\ \ \ hh:mm">
                  <c:v>42603.25</c:v>
                </c:pt>
                <c:pt idx="6750" formatCode="mm/dd/yyyy\ \ \ hh:mm">
                  <c:v>42603.5</c:v>
                </c:pt>
                <c:pt idx="6751" formatCode="mm/dd/yyyy\ \ \ hh:mm">
                  <c:v>42603.75</c:v>
                </c:pt>
                <c:pt idx="6752" formatCode="mm/dd/yyyy\ \ \ hh:mm">
                  <c:v>42604</c:v>
                </c:pt>
                <c:pt idx="6753" formatCode="mm/dd/yyyy\ \ \ hh:mm">
                  <c:v>42604.25</c:v>
                </c:pt>
                <c:pt idx="6754" formatCode="mm/dd/yyyy\ \ \ hh:mm">
                  <c:v>42604.5</c:v>
                </c:pt>
                <c:pt idx="6755" formatCode="mm/dd/yyyy\ \ \ hh:mm">
                  <c:v>42604.75</c:v>
                </c:pt>
                <c:pt idx="6756" formatCode="mm/dd/yyyy\ \ \ hh:mm">
                  <c:v>42605</c:v>
                </c:pt>
                <c:pt idx="6757" formatCode="mm/dd/yyyy\ \ \ hh:mm">
                  <c:v>42605.25</c:v>
                </c:pt>
                <c:pt idx="6758" formatCode="mm/dd/yyyy\ \ \ hh:mm">
                  <c:v>42605.5</c:v>
                </c:pt>
                <c:pt idx="6759" formatCode="mm/dd/yyyy\ \ \ hh:mm">
                  <c:v>42605.75</c:v>
                </c:pt>
                <c:pt idx="6760" formatCode="mm/dd/yyyy\ \ \ hh:mm">
                  <c:v>42606</c:v>
                </c:pt>
                <c:pt idx="6761" formatCode="mm/dd/yyyy\ \ \ hh:mm">
                  <c:v>42606.25</c:v>
                </c:pt>
                <c:pt idx="6762" formatCode="mm/dd/yyyy\ \ \ hh:mm">
                  <c:v>42606.5</c:v>
                </c:pt>
                <c:pt idx="6763" formatCode="mm/dd/yyyy\ \ \ hh:mm">
                  <c:v>42606.75</c:v>
                </c:pt>
                <c:pt idx="6764" formatCode="mm/dd/yyyy\ \ \ hh:mm">
                  <c:v>42607</c:v>
                </c:pt>
                <c:pt idx="6765" formatCode="mm/dd/yyyy\ \ \ hh:mm">
                  <c:v>42607.25</c:v>
                </c:pt>
                <c:pt idx="6766" formatCode="mm/dd/yyyy\ \ \ hh:mm">
                  <c:v>42607.5</c:v>
                </c:pt>
                <c:pt idx="6767" formatCode="mm/dd/yyyy\ \ \ hh:mm">
                  <c:v>42607.75</c:v>
                </c:pt>
                <c:pt idx="6768" formatCode="mm/dd/yyyy\ \ \ hh:mm">
                  <c:v>42608</c:v>
                </c:pt>
                <c:pt idx="6769" formatCode="mm/dd/yyyy\ \ \ hh:mm">
                  <c:v>42608.25</c:v>
                </c:pt>
                <c:pt idx="6770" formatCode="mm/dd/yyyy\ \ \ hh:mm">
                  <c:v>42608.5</c:v>
                </c:pt>
                <c:pt idx="6771" formatCode="mm/dd/yyyy\ \ \ hh:mm">
                  <c:v>42608.75</c:v>
                </c:pt>
                <c:pt idx="6772" formatCode="mm/dd/yyyy\ \ \ hh:mm">
                  <c:v>42609</c:v>
                </c:pt>
                <c:pt idx="6773" formatCode="mm/dd/yyyy\ \ \ hh:mm">
                  <c:v>42609.25</c:v>
                </c:pt>
                <c:pt idx="6774" formatCode="mm/dd/yyyy\ \ \ hh:mm">
                  <c:v>42609.5</c:v>
                </c:pt>
                <c:pt idx="6775" formatCode="mm/dd/yyyy\ \ \ hh:mm">
                  <c:v>42609.75</c:v>
                </c:pt>
                <c:pt idx="6776" formatCode="mm/dd/yyyy\ \ \ hh:mm">
                  <c:v>42610</c:v>
                </c:pt>
                <c:pt idx="6777" formatCode="mm/dd/yyyy\ \ \ hh:mm">
                  <c:v>42610.25</c:v>
                </c:pt>
                <c:pt idx="6778" formatCode="mm/dd/yyyy\ \ \ hh:mm">
                  <c:v>42610.5</c:v>
                </c:pt>
                <c:pt idx="6779" formatCode="mm/dd/yyyy\ \ \ hh:mm">
                  <c:v>42610.75</c:v>
                </c:pt>
                <c:pt idx="6780" formatCode="mm/dd/yyyy\ \ \ hh:mm">
                  <c:v>42611</c:v>
                </c:pt>
                <c:pt idx="6781" formatCode="mm/dd/yyyy\ \ \ hh:mm">
                  <c:v>42611.25</c:v>
                </c:pt>
                <c:pt idx="6782" formatCode="mm/dd/yyyy\ \ \ hh:mm">
                  <c:v>42611.5</c:v>
                </c:pt>
                <c:pt idx="6783" formatCode="mm/dd/yyyy\ \ \ hh:mm">
                  <c:v>42611.75</c:v>
                </c:pt>
                <c:pt idx="6784" formatCode="mm/dd/yyyy\ \ \ hh:mm">
                  <c:v>42612</c:v>
                </c:pt>
                <c:pt idx="6785" formatCode="mm/dd/yyyy\ \ \ hh:mm">
                  <c:v>42612.25</c:v>
                </c:pt>
                <c:pt idx="6786" formatCode="mm/dd/yyyy\ \ \ hh:mm">
                  <c:v>42612.5</c:v>
                </c:pt>
                <c:pt idx="6787" formatCode="mm/dd/yyyy\ \ \ hh:mm">
                  <c:v>42612.75</c:v>
                </c:pt>
                <c:pt idx="6788" formatCode="mm/dd/yyyy\ \ \ hh:mm">
                  <c:v>42613</c:v>
                </c:pt>
                <c:pt idx="6789" formatCode="mm/dd/yyyy\ \ \ hh:mm">
                  <c:v>42613.25</c:v>
                </c:pt>
                <c:pt idx="6790" formatCode="mm/dd/yyyy\ \ \ hh:mm">
                  <c:v>42613.5</c:v>
                </c:pt>
                <c:pt idx="6791" formatCode="mm/dd/yyyy\ \ \ hh:mm">
                  <c:v>42613.75</c:v>
                </c:pt>
                <c:pt idx="6792" formatCode="mm/dd/yyyy\ \ \ hh:mm">
                  <c:v>42614</c:v>
                </c:pt>
                <c:pt idx="6793" formatCode="mm/dd/yyyy\ \ \ hh:mm">
                  <c:v>42614.25</c:v>
                </c:pt>
                <c:pt idx="6794" formatCode="mm/dd/yyyy\ \ \ hh:mm">
                  <c:v>42614.5</c:v>
                </c:pt>
                <c:pt idx="6795" formatCode="mm/dd/yyyy\ \ \ hh:mm">
                  <c:v>42614.75</c:v>
                </c:pt>
                <c:pt idx="6796" formatCode="mm/dd/yyyy\ \ \ hh:mm">
                  <c:v>42615</c:v>
                </c:pt>
                <c:pt idx="6797" formatCode="mm/dd/yyyy\ \ \ hh:mm">
                  <c:v>42615.25</c:v>
                </c:pt>
                <c:pt idx="6798" formatCode="mm/dd/yyyy\ \ \ hh:mm">
                  <c:v>42615.5</c:v>
                </c:pt>
                <c:pt idx="6799" formatCode="mm/dd/yyyy\ \ \ hh:mm">
                  <c:v>42615.75</c:v>
                </c:pt>
                <c:pt idx="6800" formatCode="mm/dd/yyyy\ \ \ hh:mm">
                  <c:v>42616</c:v>
                </c:pt>
                <c:pt idx="6801" formatCode="mm/dd/yyyy\ \ \ hh:mm">
                  <c:v>42616.25</c:v>
                </c:pt>
                <c:pt idx="6802" formatCode="mm/dd/yyyy\ \ \ hh:mm">
                  <c:v>42616.5</c:v>
                </c:pt>
                <c:pt idx="6803" formatCode="mm/dd/yyyy\ \ \ hh:mm">
                  <c:v>42616.75</c:v>
                </c:pt>
                <c:pt idx="6804" formatCode="mm/dd/yyyy\ \ \ hh:mm">
                  <c:v>42617</c:v>
                </c:pt>
                <c:pt idx="6805" formatCode="mm/dd/yyyy\ \ \ hh:mm">
                  <c:v>42617.25</c:v>
                </c:pt>
                <c:pt idx="6806" formatCode="mm/dd/yyyy\ \ \ hh:mm">
                  <c:v>42617.5</c:v>
                </c:pt>
                <c:pt idx="6807" formatCode="mm/dd/yyyy\ \ \ hh:mm">
                  <c:v>42617.75</c:v>
                </c:pt>
                <c:pt idx="6808" formatCode="mm/dd/yyyy\ \ \ hh:mm">
                  <c:v>42618</c:v>
                </c:pt>
                <c:pt idx="6809" formatCode="mm/dd/yyyy\ \ \ hh:mm">
                  <c:v>42618.25</c:v>
                </c:pt>
                <c:pt idx="6810" formatCode="mm/dd/yyyy\ \ \ hh:mm">
                  <c:v>42618.5</c:v>
                </c:pt>
                <c:pt idx="6811" formatCode="mm/dd/yyyy\ \ \ hh:mm">
                  <c:v>42618.75</c:v>
                </c:pt>
                <c:pt idx="6812" formatCode="mm/dd/yyyy\ \ \ hh:mm">
                  <c:v>42619</c:v>
                </c:pt>
                <c:pt idx="6813" formatCode="mm/dd/yyyy\ \ \ hh:mm">
                  <c:v>42619.25</c:v>
                </c:pt>
                <c:pt idx="6814" formatCode="mm/dd/yyyy\ \ \ hh:mm">
                  <c:v>42619.5</c:v>
                </c:pt>
                <c:pt idx="6815" formatCode="mm/dd/yyyy\ \ \ hh:mm">
                  <c:v>42619.75</c:v>
                </c:pt>
                <c:pt idx="6816" formatCode="mm/dd/yyyy\ \ \ hh:mm">
                  <c:v>42620</c:v>
                </c:pt>
                <c:pt idx="6817" formatCode="mm/dd/yyyy\ \ \ hh:mm">
                  <c:v>42620.25</c:v>
                </c:pt>
                <c:pt idx="6818" formatCode="mm/dd/yyyy\ \ \ hh:mm">
                  <c:v>42620.5</c:v>
                </c:pt>
                <c:pt idx="6819" formatCode="mm/dd/yyyy\ \ \ hh:mm">
                  <c:v>42620.75</c:v>
                </c:pt>
                <c:pt idx="6820" formatCode="mm/dd/yyyy\ \ \ hh:mm">
                  <c:v>42621</c:v>
                </c:pt>
                <c:pt idx="6821" formatCode="mm/dd/yyyy\ \ \ hh:mm">
                  <c:v>42621.25</c:v>
                </c:pt>
                <c:pt idx="6822" formatCode="mm/dd/yyyy\ \ \ hh:mm">
                  <c:v>42621.451388888891</c:v>
                </c:pt>
                <c:pt idx="6823" formatCode="mm/dd/yyyy\ \ \ hh:mm">
                  <c:v>42621.5</c:v>
                </c:pt>
                <c:pt idx="6824" formatCode="mm/dd/yyyy\ \ \ hh:mm">
                  <c:v>42621.75</c:v>
                </c:pt>
                <c:pt idx="6825" formatCode="mm/dd/yyyy\ \ \ hh:mm">
                  <c:v>42622</c:v>
                </c:pt>
                <c:pt idx="6826" formatCode="mm/dd/yyyy\ \ \ hh:mm">
                  <c:v>42622.25</c:v>
                </c:pt>
                <c:pt idx="6827" formatCode="mm/dd/yyyy\ \ \ hh:mm">
                  <c:v>42622.5</c:v>
                </c:pt>
                <c:pt idx="6828" formatCode="mm/dd/yyyy\ \ \ hh:mm">
                  <c:v>42622.75</c:v>
                </c:pt>
                <c:pt idx="6829" formatCode="mm/dd/yyyy\ \ \ hh:mm">
                  <c:v>42623</c:v>
                </c:pt>
                <c:pt idx="6830" formatCode="mm/dd/yyyy\ \ \ hh:mm">
                  <c:v>42623.25</c:v>
                </c:pt>
                <c:pt idx="6831" formatCode="mm/dd/yyyy\ \ \ hh:mm">
                  <c:v>42623.5</c:v>
                </c:pt>
                <c:pt idx="6832" formatCode="mm/dd/yyyy\ \ \ hh:mm">
                  <c:v>42623.75</c:v>
                </c:pt>
                <c:pt idx="6833" formatCode="mm/dd/yyyy\ \ \ hh:mm">
                  <c:v>42624</c:v>
                </c:pt>
                <c:pt idx="6834" formatCode="mm/dd/yyyy\ \ \ hh:mm">
                  <c:v>42624.25</c:v>
                </c:pt>
                <c:pt idx="6835" formatCode="mm/dd/yyyy\ \ \ hh:mm">
                  <c:v>42624.5</c:v>
                </c:pt>
                <c:pt idx="6836" formatCode="mm/dd/yyyy\ \ \ hh:mm">
                  <c:v>42624.75</c:v>
                </c:pt>
                <c:pt idx="6837" formatCode="mm/dd/yyyy\ \ \ hh:mm">
                  <c:v>42625</c:v>
                </c:pt>
                <c:pt idx="6838" formatCode="mm/dd/yyyy\ \ \ hh:mm">
                  <c:v>42625.25</c:v>
                </c:pt>
                <c:pt idx="6839" formatCode="mm/dd/yyyy\ \ \ hh:mm">
                  <c:v>42625.5</c:v>
                </c:pt>
                <c:pt idx="6840" formatCode="mm/dd/yyyy\ \ \ hh:mm">
                  <c:v>42625.75</c:v>
                </c:pt>
                <c:pt idx="6841" formatCode="mm/dd/yyyy\ \ \ hh:mm">
                  <c:v>42626</c:v>
                </c:pt>
                <c:pt idx="6842" formatCode="mm/dd/yyyy\ \ \ hh:mm">
                  <c:v>42626.25</c:v>
                </c:pt>
                <c:pt idx="6843" formatCode="mm/dd/yyyy\ \ \ hh:mm">
                  <c:v>42626.5</c:v>
                </c:pt>
                <c:pt idx="6844" formatCode="mm/dd/yyyy\ \ \ hh:mm">
                  <c:v>42626.75</c:v>
                </c:pt>
                <c:pt idx="6845" formatCode="mm/dd/yyyy\ \ \ hh:mm">
                  <c:v>42627</c:v>
                </c:pt>
                <c:pt idx="6846" formatCode="mm/dd/yyyy\ \ \ hh:mm">
                  <c:v>42627.25</c:v>
                </c:pt>
                <c:pt idx="6847" formatCode="mm/dd/yyyy\ \ \ hh:mm">
                  <c:v>42627.5</c:v>
                </c:pt>
                <c:pt idx="6848" formatCode="mm/dd/yyyy\ \ \ hh:mm">
                  <c:v>42627.75</c:v>
                </c:pt>
                <c:pt idx="6849" formatCode="mm/dd/yyyy\ \ \ hh:mm">
                  <c:v>42628</c:v>
                </c:pt>
                <c:pt idx="6850" formatCode="mm/dd/yyyy\ \ \ hh:mm">
                  <c:v>42628.25</c:v>
                </c:pt>
                <c:pt idx="6851" formatCode="mm/dd/yyyy\ \ \ hh:mm">
                  <c:v>42628.5</c:v>
                </c:pt>
                <c:pt idx="6852" formatCode="mm/dd/yyyy\ \ \ hh:mm">
                  <c:v>42628.75</c:v>
                </c:pt>
                <c:pt idx="6853" formatCode="mm/dd/yyyy\ \ \ hh:mm">
                  <c:v>42629</c:v>
                </c:pt>
                <c:pt idx="6854" formatCode="mm/dd/yyyy\ \ \ hh:mm">
                  <c:v>42629.25</c:v>
                </c:pt>
                <c:pt idx="6855" formatCode="mm/dd/yyyy\ \ \ hh:mm">
                  <c:v>42629.5</c:v>
                </c:pt>
                <c:pt idx="6856" formatCode="mm/dd/yyyy\ \ \ hh:mm">
                  <c:v>42629.75</c:v>
                </c:pt>
                <c:pt idx="6857" formatCode="mm/dd/yyyy\ \ \ hh:mm">
                  <c:v>42630</c:v>
                </c:pt>
                <c:pt idx="6858" formatCode="mm/dd/yyyy\ \ \ hh:mm">
                  <c:v>42630.25</c:v>
                </c:pt>
                <c:pt idx="6859" formatCode="mm/dd/yyyy\ \ \ hh:mm">
                  <c:v>42630.5</c:v>
                </c:pt>
                <c:pt idx="6860" formatCode="mm/dd/yyyy\ \ \ hh:mm">
                  <c:v>42630.75</c:v>
                </c:pt>
                <c:pt idx="6861" formatCode="mm/dd/yyyy\ \ \ hh:mm">
                  <c:v>42631</c:v>
                </c:pt>
                <c:pt idx="6862" formatCode="mm/dd/yyyy\ \ \ hh:mm">
                  <c:v>42631.25</c:v>
                </c:pt>
                <c:pt idx="6863" formatCode="mm/dd/yyyy\ \ \ hh:mm">
                  <c:v>42631.5</c:v>
                </c:pt>
                <c:pt idx="6864" formatCode="mm/dd/yyyy\ \ \ hh:mm">
                  <c:v>42631.75</c:v>
                </c:pt>
                <c:pt idx="6865" formatCode="mm/dd/yyyy\ \ \ hh:mm">
                  <c:v>42632</c:v>
                </c:pt>
                <c:pt idx="6866" formatCode="mm/dd/yyyy\ \ \ hh:mm">
                  <c:v>42632.25</c:v>
                </c:pt>
                <c:pt idx="6867" formatCode="mm/dd/yyyy\ \ \ hh:mm">
                  <c:v>42632.5</c:v>
                </c:pt>
                <c:pt idx="6868" formatCode="mm/dd/yyyy\ \ \ hh:mm">
                  <c:v>42632.75</c:v>
                </c:pt>
                <c:pt idx="6869" formatCode="mm/dd/yyyy\ \ \ hh:mm">
                  <c:v>42633</c:v>
                </c:pt>
                <c:pt idx="6870" formatCode="mm/dd/yyyy\ \ \ hh:mm">
                  <c:v>42633.25</c:v>
                </c:pt>
                <c:pt idx="6871" formatCode="mm/dd/yyyy\ \ \ hh:mm">
                  <c:v>42633.5</c:v>
                </c:pt>
                <c:pt idx="6872" formatCode="mm/dd/yyyy\ \ \ hh:mm">
                  <c:v>42633.75</c:v>
                </c:pt>
                <c:pt idx="6873" formatCode="mm/dd/yyyy\ \ \ hh:mm">
                  <c:v>42634</c:v>
                </c:pt>
                <c:pt idx="6874" formatCode="mm/dd/yyyy\ \ \ hh:mm">
                  <c:v>42634.25</c:v>
                </c:pt>
                <c:pt idx="6875" formatCode="mm/dd/yyyy\ \ \ hh:mm">
                  <c:v>42634.5</c:v>
                </c:pt>
                <c:pt idx="6876" formatCode="mm/dd/yyyy\ \ \ hh:mm">
                  <c:v>42634.75</c:v>
                </c:pt>
                <c:pt idx="6877" formatCode="mm/dd/yyyy\ \ \ hh:mm">
                  <c:v>42635</c:v>
                </c:pt>
                <c:pt idx="6878" formatCode="mm/dd/yyyy\ \ \ hh:mm">
                  <c:v>42635.25</c:v>
                </c:pt>
                <c:pt idx="6879" formatCode="mm/dd/yyyy\ \ \ hh:mm">
                  <c:v>42635.5</c:v>
                </c:pt>
                <c:pt idx="6880" formatCode="mm/dd/yyyy\ \ \ hh:mm">
                  <c:v>42635.75</c:v>
                </c:pt>
                <c:pt idx="6881" formatCode="mm/dd/yyyy\ \ \ hh:mm">
                  <c:v>42636</c:v>
                </c:pt>
                <c:pt idx="6882" formatCode="mm/dd/yyyy\ \ \ hh:mm">
                  <c:v>42636.25</c:v>
                </c:pt>
                <c:pt idx="6883" formatCode="mm/dd/yyyy\ \ \ hh:mm">
                  <c:v>42636.5</c:v>
                </c:pt>
                <c:pt idx="6884" formatCode="mm/dd/yyyy\ \ \ hh:mm">
                  <c:v>42636.75</c:v>
                </c:pt>
                <c:pt idx="6885" formatCode="mm/dd/yyyy\ \ \ hh:mm">
                  <c:v>42637</c:v>
                </c:pt>
                <c:pt idx="6886" formatCode="mm/dd/yyyy\ \ \ hh:mm">
                  <c:v>42637.25</c:v>
                </c:pt>
                <c:pt idx="6887" formatCode="mm/dd/yyyy\ \ \ hh:mm">
                  <c:v>42637.5</c:v>
                </c:pt>
                <c:pt idx="6888" formatCode="mm/dd/yyyy\ \ \ hh:mm">
                  <c:v>42637.75</c:v>
                </c:pt>
                <c:pt idx="6889" formatCode="mm/dd/yyyy\ \ \ hh:mm">
                  <c:v>42638</c:v>
                </c:pt>
                <c:pt idx="6890" formatCode="mm/dd/yyyy\ \ \ hh:mm">
                  <c:v>42638.25</c:v>
                </c:pt>
                <c:pt idx="6891" formatCode="mm/dd/yyyy\ \ \ hh:mm">
                  <c:v>42638.5</c:v>
                </c:pt>
                <c:pt idx="6892" formatCode="mm/dd/yyyy\ \ \ hh:mm">
                  <c:v>42638.75</c:v>
                </c:pt>
                <c:pt idx="6893" formatCode="mm/dd/yyyy\ \ \ hh:mm">
                  <c:v>42639</c:v>
                </c:pt>
                <c:pt idx="6894" formatCode="mm/dd/yyyy\ \ \ hh:mm">
                  <c:v>42639.25</c:v>
                </c:pt>
                <c:pt idx="6895" formatCode="mm/dd/yyyy\ \ \ hh:mm">
                  <c:v>42639.5</c:v>
                </c:pt>
                <c:pt idx="6896" formatCode="mm/dd/yyyy\ \ \ hh:mm">
                  <c:v>42639.75</c:v>
                </c:pt>
                <c:pt idx="6897" formatCode="mm/dd/yyyy\ \ \ hh:mm">
                  <c:v>42640</c:v>
                </c:pt>
                <c:pt idx="6898" formatCode="mm/dd/yyyy\ \ \ hh:mm">
                  <c:v>42640.25</c:v>
                </c:pt>
                <c:pt idx="6899" formatCode="mm/dd/yyyy\ \ \ hh:mm">
                  <c:v>42640.5</c:v>
                </c:pt>
                <c:pt idx="6900" formatCode="mm/dd/yyyy\ \ \ hh:mm">
                  <c:v>42640.75</c:v>
                </c:pt>
                <c:pt idx="6901" formatCode="mm/dd/yyyy\ \ \ hh:mm">
                  <c:v>42641</c:v>
                </c:pt>
                <c:pt idx="6902" formatCode="mm/dd/yyyy\ \ \ hh:mm">
                  <c:v>42641.25</c:v>
                </c:pt>
                <c:pt idx="6903" formatCode="mm/dd/yyyy\ \ \ hh:mm">
                  <c:v>42641.5</c:v>
                </c:pt>
                <c:pt idx="6904" formatCode="mm/dd/yyyy\ \ \ hh:mm">
                  <c:v>42641.75</c:v>
                </c:pt>
                <c:pt idx="6905" formatCode="mm/dd/yyyy\ \ \ hh:mm">
                  <c:v>42642</c:v>
                </c:pt>
                <c:pt idx="6906" formatCode="mm/dd/yyyy\ \ \ hh:mm">
                  <c:v>42642.25</c:v>
                </c:pt>
                <c:pt idx="6907" formatCode="mm/dd/yyyy\ \ \ hh:mm">
                  <c:v>42642.5</c:v>
                </c:pt>
                <c:pt idx="6908" formatCode="mm/dd/yyyy\ \ \ hh:mm">
                  <c:v>42642.75</c:v>
                </c:pt>
                <c:pt idx="6909" formatCode="mm/dd/yyyy\ \ \ hh:mm">
                  <c:v>42643</c:v>
                </c:pt>
                <c:pt idx="6910" formatCode="mm/dd/yyyy\ \ \ hh:mm">
                  <c:v>42643.25</c:v>
                </c:pt>
                <c:pt idx="6911" formatCode="mm/dd/yyyy\ \ \ hh:mm">
                  <c:v>42643.5</c:v>
                </c:pt>
                <c:pt idx="6912" formatCode="mm/dd/yyyy\ \ \ hh:mm">
                  <c:v>42643.75</c:v>
                </c:pt>
                <c:pt idx="6913" formatCode="mm/dd/yyyy\ \ \ hh:mm">
                  <c:v>42644</c:v>
                </c:pt>
                <c:pt idx="6914" formatCode="mm/dd/yyyy\ \ \ hh:mm">
                  <c:v>42644.25</c:v>
                </c:pt>
                <c:pt idx="6915" formatCode="mm/dd/yyyy\ \ \ hh:mm">
                  <c:v>42644.5</c:v>
                </c:pt>
                <c:pt idx="6916" formatCode="mm/dd/yyyy\ \ \ hh:mm">
                  <c:v>42644.75</c:v>
                </c:pt>
                <c:pt idx="6917" formatCode="mm/dd/yyyy\ \ \ hh:mm">
                  <c:v>42645</c:v>
                </c:pt>
                <c:pt idx="6918" formatCode="mm/dd/yyyy\ \ \ hh:mm">
                  <c:v>42645.25</c:v>
                </c:pt>
                <c:pt idx="6919" formatCode="mm/dd/yyyy\ \ \ hh:mm">
                  <c:v>42645.5</c:v>
                </c:pt>
                <c:pt idx="6920" formatCode="mm/dd/yyyy\ \ \ hh:mm">
                  <c:v>42645.75</c:v>
                </c:pt>
                <c:pt idx="6921" formatCode="mm/dd/yyyy\ \ \ hh:mm">
                  <c:v>42646</c:v>
                </c:pt>
                <c:pt idx="6922" formatCode="mm/dd/yyyy\ \ \ hh:mm">
                  <c:v>42646.25</c:v>
                </c:pt>
                <c:pt idx="6923" formatCode="mm/dd/yyyy\ \ \ hh:mm">
                  <c:v>42646.5</c:v>
                </c:pt>
                <c:pt idx="6924" formatCode="mm/dd/yyyy\ \ \ hh:mm">
                  <c:v>42646.75</c:v>
                </c:pt>
                <c:pt idx="6925" formatCode="mm/dd/yyyy\ \ \ hh:mm">
                  <c:v>42647</c:v>
                </c:pt>
                <c:pt idx="6926" formatCode="mm/dd/yyyy\ \ \ hh:mm">
                  <c:v>42647.25</c:v>
                </c:pt>
                <c:pt idx="6927" formatCode="mm/dd/yyyy\ \ \ hh:mm">
                  <c:v>42647.5</c:v>
                </c:pt>
                <c:pt idx="6928" formatCode="mm/dd/yyyy\ \ \ hh:mm">
                  <c:v>42647.75</c:v>
                </c:pt>
                <c:pt idx="6929" formatCode="mm/dd/yyyy\ \ \ hh:mm">
                  <c:v>42648</c:v>
                </c:pt>
                <c:pt idx="6930" formatCode="mm/dd/yyyy\ \ \ hh:mm">
                  <c:v>42648.25</c:v>
                </c:pt>
                <c:pt idx="6931" formatCode="mm/dd/yyyy\ \ \ hh:mm">
                  <c:v>42648.5</c:v>
                </c:pt>
                <c:pt idx="6932" formatCode="mm/dd/yyyy\ \ \ hh:mm">
                  <c:v>42648.75</c:v>
                </c:pt>
                <c:pt idx="6933" formatCode="mm/dd/yyyy\ \ \ hh:mm">
                  <c:v>42649</c:v>
                </c:pt>
                <c:pt idx="6934" formatCode="mm/dd/yyyy\ \ \ hh:mm">
                  <c:v>42649.25</c:v>
                </c:pt>
                <c:pt idx="6935" formatCode="mm/dd/yyyy\ \ \ hh:mm">
                  <c:v>42649.5</c:v>
                </c:pt>
                <c:pt idx="6936" formatCode="mm/dd/yyyy\ \ \ hh:mm">
                  <c:v>42649.75</c:v>
                </c:pt>
                <c:pt idx="6937" formatCode="mm/dd/yyyy\ \ \ hh:mm">
                  <c:v>42650</c:v>
                </c:pt>
                <c:pt idx="6938" formatCode="mm/dd/yyyy\ \ \ hh:mm">
                  <c:v>42650.25</c:v>
                </c:pt>
                <c:pt idx="6939" formatCode="mm/dd/yyyy\ \ \ hh:mm">
                  <c:v>42650.5</c:v>
                </c:pt>
                <c:pt idx="6940" formatCode="mm/dd/yyyy\ \ \ hh:mm">
                  <c:v>42650.75</c:v>
                </c:pt>
                <c:pt idx="6941" formatCode="mm/dd/yyyy\ \ \ hh:mm">
                  <c:v>42651</c:v>
                </c:pt>
                <c:pt idx="6942" formatCode="mm/dd/yyyy\ \ \ hh:mm">
                  <c:v>42651.25</c:v>
                </c:pt>
                <c:pt idx="6943" formatCode="mm/dd/yyyy\ \ \ hh:mm">
                  <c:v>42651.5</c:v>
                </c:pt>
                <c:pt idx="6944" formatCode="mm/dd/yyyy\ \ \ hh:mm">
                  <c:v>42651.75</c:v>
                </c:pt>
                <c:pt idx="6945" formatCode="mm/dd/yyyy\ \ \ hh:mm">
                  <c:v>42652</c:v>
                </c:pt>
                <c:pt idx="6946" formatCode="mm/dd/yyyy\ \ \ hh:mm">
                  <c:v>42652.25</c:v>
                </c:pt>
                <c:pt idx="6947" formatCode="mm/dd/yyyy\ \ \ hh:mm">
                  <c:v>42652.5</c:v>
                </c:pt>
                <c:pt idx="6948" formatCode="mm/dd/yyyy\ \ \ hh:mm">
                  <c:v>42652.75</c:v>
                </c:pt>
                <c:pt idx="6949" formatCode="mm/dd/yyyy\ \ \ hh:mm">
                  <c:v>42653</c:v>
                </c:pt>
                <c:pt idx="6950" formatCode="mm/dd/yyyy\ \ \ hh:mm">
                  <c:v>42653.25</c:v>
                </c:pt>
                <c:pt idx="6951" formatCode="mm/dd/yyyy\ \ \ hh:mm">
                  <c:v>42653.5</c:v>
                </c:pt>
                <c:pt idx="6952" formatCode="mm/dd/yyyy\ \ \ hh:mm">
                  <c:v>42653.75</c:v>
                </c:pt>
                <c:pt idx="6953" formatCode="mm/dd/yyyy\ \ \ hh:mm">
                  <c:v>42654</c:v>
                </c:pt>
                <c:pt idx="6954" formatCode="mm/dd/yyyy\ \ \ hh:mm">
                  <c:v>42654.25</c:v>
                </c:pt>
                <c:pt idx="6955" formatCode="mm/dd/yyyy\ \ \ hh:mm">
                  <c:v>42654.5</c:v>
                </c:pt>
                <c:pt idx="6956" formatCode="mm/dd/yyyy\ \ \ hh:mm">
                  <c:v>42654.75</c:v>
                </c:pt>
                <c:pt idx="6957" formatCode="mm/dd/yyyy\ \ \ hh:mm">
                  <c:v>42655</c:v>
                </c:pt>
                <c:pt idx="6958" formatCode="mm/dd/yyyy\ \ \ hh:mm">
                  <c:v>42655.25</c:v>
                </c:pt>
                <c:pt idx="6959" formatCode="mm/dd/yyyy\ \ \ hh:mm">
                  <c:v>42655.5</c:v>
                </c:pt>
                <c:pt idx="6960" formatCode="mm/dd/yyyy\ \ \ hh:mm">
                  <c:v>42655.75</c:v>
                </c:pt>
                <c:pt idx="6961" formatCode="mm/dd/yyyy\ \ \ hh:mm">
                  <c:v>42656</c:v>
                </c:pt>
                <c:pt idx="6962" formatCode="mm/dd/yyyy\ \ \ hh:mm">
                  <c:v>42656.25</c:v>
                </c:pt>
                <c:pt idx="6963" formatCode="mm/dd/yyyy\ \ \ hh:mm">
                  <c:v>42656.5</c:v>
                </c:pt>
                <c:pt idx="6964" formatCode="mm/dd/yyyy\ \ \ hh:mm">
                  <c:v>42656.75</c:v>
                </c:pt>
                <c:pt idx="6965" formatCode="mm/dd/yyyy\ \ \ hh:mm">
                  <c:v>42657</c:v>
                </c:pt>
                <c:pt idx="6966" formatCode="mm/dd/yyyy\ \ \ hh:mm">
                  <c:v>42657.25</c:v>
                </c:pt>
                <c:pt idx="6967" formatCode="mm/dd/yyyy\ \ \ hh:mm">
                  <c:v>42657.5</c:v>
                </c:pt>
                <c:pt idx="6968" formatCode="mm/dd/yyyy\ \ \ hh:mm">
                  <c:v>42657.75</c:v>
                </c:pt>
                <c:pt idx="6969" formatCode="mm/dd/yyyy\ \ \ hh:mm">
                  <c:v>42658</c:v>
                </c:pt>
                <c:pt idx="6970" formatCode="mm/dd/yyyy\ \ \ hh:mm">
                  <c:v>42658.25</c:v>
                </c:pt>
                <c:pt idx="6971" formatCode="mm/dd/yyyy\ \ \ hh:mm">
                  <c:v>42658.5</c:v>
                </c:pt>
                <c:pt idx="6972" formatCode="mm/dd/yyyy\ \ \ hh:mm">
                  <c:v>42658.75</c:v>
                </c:pt>
                <c:pt idx="6973" formatCode="mm/dd/yyyy\ \ \ hh:mm">
                  <c:v>42659</c:v>
                </c:pt>
                <c:pt idx="6974" formatCode="mm/dd/yyyy\ \ \ hh:mm">
                  <c:v>42659.25</c:v>
                </c:pt>
                <c:pt idx="6975" formatCode="mm/dd/yyyy\ \ \ hh:mm">
                  <c:v>42659.5</c:v>
                </c:pt>
                <c:pt idx="6976" formatCode="mm/dd/yyyy\ \ \ hh:mm">
                  <c:v>42659.75</c:v>
                </c:pt>
                <c:pt idx="6977" formatCode="mm/dd/yyyy\ \ \ hh:mm">
                  <c:v>42660</c:v>
                </c:pt>
                <c:pt idx="6978" formatCode="mm/dd/yyyy\ \ \ hh:mm">
                  <c:v>42660.25</c:v>
                </c:pt>
                <c:pt idx="6979" formatCode="mm/dd/yyyy\ \ \ hh:mm">
                  <c:v>42660.5</c:v>
                </c:pt>
                <c:pt idx="6980" formatCode="mm/dd/yyyy\ \ \ hh:mm">
                  <c:v>42660.75</c:v>
                </c:pt>
                <c:pt idx="6981" formatCode="mm/dd/yyyy\ \ \ hh:mm">
                  <c:v>42661</c:v>
                </c:pt>
                <c:pt idx="6982" formatCode="mm/dd/yyyy\ \ \ hh:mm">
                  <c:v>42661.25</c:v>
                </c:pt>
                <c:pt idx="6983" formatCode="mm/dd/yyyy\ \ \ hh:mm">
                  <c:v>42661.5</c:v>
                </c:pt>
                <c:pt idx="6984" formatCode="mm/dd/yyyy\ \ \ hh:mm">
                  <c:v>42661.75</c:v>
                </c:pt>
                <c:pt idx="6985" formatCode="mm/dd/yyyy\ \ \ hh:mm">
                  <c:v>42662</c:v>
                </c:pt>
                <c:pt idx="6986" formatCode="mm/dd/yyyy\ \ \ hh:mm">
                  <c:v>42662.25</c:v>
                </c:pt>
                <c:pt idx="6987" formatCode="mm/dd/yyyy\ \ \ hh:mm">
                  <c:v>42662.5</c:v>
                </c:pt>
                <c:pt idx="6988" formatCode="mm/dd/yyyy\ \ \ hh:mm">
                  <c:v>42662.75</c:v>
                </c:pt>
                <c:pt idx="6989" formatCode="mm/dd/yyyy\ \ \ hh:mm">
                  <c:v>42663</c:v>
                </c:pt>
                <c:pt idx="6990" formatCode="mm/dd/yyyy\ \ \ hh:mm">
                  <c:v>42663.25</c:v>
                </c:pt>
                <c:pt idx="6991" formatCode="mm/dd/yyyy\ \ \ hh:mm">
                  <c:v>42663.5</c:v>
                </c:pt>
                <c:pt idx="6992" formatCode="mm/dd/yyyy\ \ \ hh:mm">
                  <c:v>42663.75</c:v>
                </c:pt>
                <c:pt idx="6993" formatCode="mm/dd/yyyy\ \ \ hh:mm">
                  <c:v>42664</c:v>
                </c:pt>
                <c:pt idx="6994" formatCode="mm/dd/yyyy\ \ \ hh:mm">
                  <c:v>42664.25</c:v>
                </c:pt>
                <c:pt idx="6995" formatCode="mm/dd/yyyy\ \ \ hh:mm">
                  <c:v>42664.5</c:v>
                </c:pt>
                <c:pt idx="6996" formatCode="mm/dd/yyyy\ \ \ hh:mm">
                  <c:v>42664.75</c:v>
                </c:pt>
                <c:pt idx="6997" formatCode="mm/dd/yyyy\ \ \ hh:mm">
                  <c:v>42665</c:v>
                </c:pt>
                <c:pt idx="6998" formatCode="mm/dd/yyyy\ \ \ hh:mm">
                  <c:v>42665.25</c:v>
                </c:pt>
                <c:pt idx="6999" formatCode="mm/dd/yyyy\ \ \ hh:mm">
                  <c:v>42665.5</c:v>
                </c:pt>
                <c:pt idx="7000" formatCode="mm/dd/yyyy\ \ \ hh:mm">
                  <c:v>42665.75</c:v>
                </c:pt>
                <c:pt idx="7001" formatCode="mm/dd/yyyy\ \ \ hh:mm">
                  <c:v>42666</c:v>
                </c:pt>
                <c:pt idx="7002" formatCode="mm/dd/yyyy\ \ \ hh:mm">
                  <c:v>42666.25</c:v>
                </c:pt>
                <c:pt idx="7003" formatCode="mm/dd/yyyy\ \ \ hh:mm">
                  <c:v>42666.5</c:v>
                </c:pt>
                <c:pt idx="7004" formatCode="mm/dd/yyyy\ \ \ hh:mm">
                  <c:v>42666.75</c:v>
                </c:pt>
                <c:pt idx="7005" formatCode="mm/dd/yyyy\ \ \ hh:mm">
                  <c:v>42667</c:v>
                </c:pt>
                <c:pt idx="7006" formatCode="mm/dd/yyyy\ \ \ hh:mm">
                  <c:v>42667.25</c:v>
                </c:pt>
                <c:pt idx="7007" formatCode="mm/dd/yyyy\ \ \ hh:mm">
                  <c:v>42667.5</c:v>
                </c:pt>
                <c:pt idx="7008" formatCode="mm/dd/yyyy\ \ \ hh:mm">
                  <c:v>42667.75</c:v>
                </c:pt>
                <c:pt idx="7009" formatCode="mm/dd/yyyy\ \ \ hh:mm">
                  <c:v>42668</c:v>
                </c:pt>
                <c:pt idx="7010" formatCode="mm/dd/yyyy\ \ \ hh:mm">
                  <c:v>42668.25</c:v>
                </c:pt>
                <c:pt idx="7011" formatCode="mm/dd/yyyy\ \ \ hh:mm">
                  <c:v>42668.5</c:v>
                </c:pt>
                <c:pt idx="7012" formatCode="mm/dd/yyyy\ \ \ hh:mm">
                  <c:v>42668.75</c:v>
                </c:pt>
                <c:pt idx="7013" formatCode="mm/dd/yyyy\ \ \ hh:mm">
                  <c:v>42669</c:v>
                </c:pt>
                <c:pt idx="7014" formatCode="mm/dd/yyyy\ \ \ hh:mm">
                  <c:v>42669.25</c:v>
                </c:pt>
                <c:pt idx="7015" formatCode="mm/dd/yyyy\ \ \ hh:mm">
                  <c:v>42669.5</c:v>
                </c:pt>
                <c:pt idx="7016" formatCode="mm/dd/yyyy\ \ \ hh:mm">
                  <c:v>42669.75</c:v>
                </c:pt>
                <c:pt idx="7017" formatCode="mm/dd/yyyy\ \ \ hh:mm">
                  <c:v>42670</c:v>
                </c:pt>
                <c:pt idx="7018" formatCode="mm/dd/yyyy\ \ \ hh:mm">
                  <c:v>42670.25</c:v>
                </c:pt>
                <c:pt idx="7019" formatCode="mm/dd/yyyy\ \ \ hh:mm">
                  <c:v>42670.5</c:v>
                </c:pt>
                <c:pt idx="7020" formatCode="mm/dd/yyyy\ \ \ hh:mm">
                  <c:v>42670.75</c:v>
                </c:pt>
                <c:pt idx="7021" formatCode="mm/dd/yyyy\ \ \ hh:mm">
                  <c:v>42671</c:v>
                </c:pt>
                <c:pt idx="7022" formatCode="mm/dd/yyyy\ \ \ hh:mm">
                  <c:v>42671.25</c:v>
                </c:pt>
                <c:pt idx="7023" formatCode="mm/dd/yyyy\ \ \ hh:mm">
                  <c:v>42671.5</c:v>
                </c:pt>
                <c:pt idx="7024" formatCode="mm/dd/yyyy\ \ \ hh:mm">
                  <c:v>42671.75</c:v>
                </c:pt>
                <c:pt idx="7025" formatCode="mm/dd/yyyy\ \ \ hh:mm">
                  <c:v>42672</c:v>
                </c:pt>
                <c:pt idx="7026" formatCode="mm/dd/yyyy\ \ \ hh:mm">
                  <c:v>42672.25</c:v>
                </c:pt>
                <c:pt idx="7027" formatCode="mm/dd/yyyy\ \ \ hh:mm">
                  <c:v>42672.5</c:v>
                </c:pt>
                <c:pt idx="7028" formatCode="mm/dd/yyyy\ \ \ hh:mm">
                  <c:v>42672.75</c:v>
                </c:pt>
                <c:pt idx="7029" formatCode="mm/dd/yyyy\ \ \ hh:mm">
                  <c:v>42673</c:v>
                </c:pt>
                <c:pt idx="7030" formatCode="mm/dd/yyyy\ \ \ hh:mm">
                  <c:v>42673.25</c:v>
                </c:pt>
                <c:pt idx="7031" formatCode="mm/dd/yyyy\ \ \ hh:mm">
                  <c:v>42673.5</c:v>
                </c:pt>
                <c:pt idx="7032" formatCode="mm/dd/yyyy\ \ \ hh:mm">
                  <c:v>42673.75</c:v>
                </c:pt>
                <c:pt idx="7033" formatCode="mm/dd/yyyy\ \ \ hh:mm">
                  <c:v>42674</c:v>
                </c:pt>
                <c:pt idx="7034" formatCode="mm/dd/yyyy\ \ \ hh:mm">
                  <c:v>42674.25</c:v>
                </c:pt>
                <c:pt idx="7035" formatCode="mm/dd/yyyy\ \ \ hh:mm">
                  <c:v>42674.5</c:v>
                </c:pt>
                <c:pt idx="7036" formatCode="mm/dd/yyyy\ \ \ hh:mm">
                  <c:v>42674.75</c:v>
                </c:pt>
                <c:pt idx="7037" formatCode="mm/dd/yyyy\ \ \ hh:mm">
                  <c:v>42675</c:v>
                </c:pt>
                <c:pt idx="7038" formatCode="mm/dd/yyyy\ \ \ hh:mm">
                  <c:v>42675.25</c:v>
                </c:pt>
                <c:pt idx="7039" formatCode="mm/dd/yyyy\ \ \ hh:mm">
                  <c:v>42675.5</c:v>
                </c:pt>
                <c:pt idx="7040" formatCode="mm/dd/yyyy\ \ \ hh:mm">
                  <c:v>42675.75</c:v>
                </c:pt>
                <c:pt idx="7041" formatCode="mm/dd/yyyy\ \ \ hh:mm">
                  <c:v>42676</c:v>
                </c:pt>
                <c:pt idx="7042" formatCode="mm/dd/yyyy\ \ \ hh:mm">
                  <c:v>42676.25</c:v>
                </c:pt>
                <c:pt idx="7043" formatCode="mm/dd/yyyy\ \ \ hh:mm">
                  <c:v>42676.5</c:v>
                </c:pt>
                <c:pt idx="7044" formatCode="mm/dd/yyyy\ \ \ hh:mm">
                  <c:v>42676.75</c:v>
                </c:pt>
                <c:pt idx="7045" formatCode="mm/dd/yyyy\ \ \ hh:mm">
                  <c:v>42677</c:v>
                </c:pt>
                <c:pt idx="7046" formatCode="mm/dd/yyyy\ \ \ hh:mm">
                  <c:v>42677.25</c:v>
                </c:pt>
                <c:pt idx="7047" formatCode="mm/dd/yyyy\ \ \ hh:mm">
                  <c:v>42677.5</c:v>
                </c:pt>
                <c:pt idx="7048" formatCode="mm/dd/yyyy\ \ \ hh:mm">
                  <c:v>42677.75</c:v>
                </c:pt>
                <c:pt idx="7049" formatCode="mm/dd/yyyy\ \ \ hh:mm">
                  <c:v>42678</c:v>
                </c:pt>
                <c:pt idx="7050" formatCode="mm/dd/yyyy\ \ \ hh:mm">
                  <c:v>42678.25</c:v>
                </c:pt>
                <c:pt idx="7051" formatCode="mm/dd/yyyy\ \ \ hh:mm">
                  <c:v>42678.5</c:v>
                </c:pt>
                <c:pt idx="7052" formatCode="mm/dd/yyyy\ \ \ hh:mm">
                  <c:v>42678.75</c:v>
                </c:pt>
                <c:pt idx="7053" formatCode="mm/dd/yyyy\ \ \ hh:mm">
                  <c:v>42679</c:v>
                </c:pt>
                <c:pt idx="7054" formatCode="mm/dd/yyyy\ \ \ hh:mm">
                  <c:v>42679.25</c:v>
                </c:pt>
                <c:pt idx="7055" formatCode="mm/dd/yyyy\ \ \ hh:mm">
                  <c:v>42679.5</c:v>
                </c:pt>
                <c:pt idx="7056" formatCode="mm/dd/yyyy\ \ \ hh:mm">
                  <c:v>42679.75</c:v>
                </c:pt>
                <c:pt idx="7057" formatCode="mm/dd/yyyy\ \ \ hh:mm">
                  <c:v>42680</c:v>
                </c:pt>
                <c:pt idx="7058" formatCode="mm/dd/yyyy\ \ \ hh:mm">
                  <c:v>42680.208333333336</c:v>
                </c:pt>
                <c:pt idx="7059" formatCode="mm/dd/yyyy\ \ \ hh:mm">
                  <c:v>42680.458333333336</c:v>
                </c:pt>
                <c:pt idx="7060" formatCode="mm/dd/yyyy\ \ \ hh:mm">
                  <c:v>42680.708333333336</c:v>
                </c:pt>
                <c:pt idx="7061" formatCode="mm/dd/yyyy\ \ \ hh:mm">
                  <c:v>42680.958333333336</c:v>
                </c:pt>
                <c:pt idx="7062" formatCode="mm/dd/yyyy\ \ \ hh:mm">
                  <c:v>42681.208333333336</c:v>
                </c:pt>
                <c:pt idx="7063" formatCode="mm/dd/yyyy\ \ \ hh:mm">
                  <c:v>42681.458333333336</c:v>
                </c:pt>
                <c:pt idx="7064" formatCode="mm/dd/yyyy\ \ \ hh:mm">
                  <c:v>42681.708333333336</c:v>
                </c:pt>
                <c:pt idx="7065" formatCode="mm/dd/yyyy\ \ \ hh:mm">
                  <c:v>42681.958333333336</c:v>
                </c:pt>
                <c:pt idx="7066" formatCode="mm/dd/yyyy\ \ \ hh:mm">
                  <c:v>42682.208333333336</c:v>
                </c:pt>
                <c:pt idx="7067" formatCode="mm/dd/yyyy\ \ \ hh:mm">
                  <c:v>42682.458333333336</c:v>
                </c:pt>
                <c:pt idx="7068" formatCode="mm/dd/yyyy\ \ \ hh:mm">
                  <c:v>42682.708333333336</c:v>
                </c:pt>
                <c:pt idx="7069" formatCode="mm/dd/yyyy\ \ \ hh:mm">
                  <c:v>42682.958333333336</c:v>
                </c:pt>
                <c:pt idx="7070" formatCode="mm/dd/yyyy\ \ \ hh:mm">
                  <c:v>42683.208333333336</c:v>
                </c:pt>
                <c:pt idx="7071" formatCode="mm/dd/yyyy\ \ \ hh:mm">
                  <c:v>42683.458333333336</c:v>
                </c:pt>
                <c:pt idx="7072" formatCode="mm/dd/yyyy\ \ \ hh:mm">
                  <c:v>42683.708333333336</c:v>
                </c:pt>
                <c:pt idx="7073" formatCode="mm/dd/yyyy\ \ \ hh:mm">
                  <c:v>42683.958333333336</c:v>
                </c:pt>
                <c:pt idx="7074" formatCode="mm/dd/yyyy\ \ \ hh:mm">
                  <c:v>42684.208333333336</c:v>
                </c:pt>
                <c:pt idx="7075" formatCode="mm/dd/yyyy\ \ \ hh:mm">
                  <c:v>42684.458333333336</c:v>
                </c:pt>
                <c:pt idx="7076" formatCode="mm/dd/yyyy\ \ \ hh:mm">
                  <c:v>42684.708333333336</c:v>
                </c:pt>
                <c:pt idx="7077" formatCode="mm/dd/yyyy\ \ \ hh:mm">
                  <c:v>42684.958333333336</c:v>
                </c:pt>
                <c:pt idx="7078" formatCode="mm/dd/yyyy\ \ \ hh:mm">
                  <c:v>42685.208333333336</c:v>
                </c:pt>
                <c:pt idx="7079" formatCode="mm/dd/yyyy\ \ \ hh:mm">
                  <c:v>42685.458333333336</c:v>
                </c:pt>
                <c:pt idx="7080" formatCode="mm/dd/yyyy\ \ \ hh:mm">
                  <c:v>42685.708333333336</c:v>
                </c:pt>
                <c:pt idx="7081" formatCode="mm/dd/yyyy\ \ \ hh:mm">
                  <c:v>42685.958333333336</c:v>
                </c:pt>
                <c:pt idx="7082" formatCode="mm/dd/yyyy\ \ \ hh:mm">
                  <c:v>42686.208333333336</c:v>
                </c:pt>
                <c:pt idx="7083" formatCode="mm/dd/yyyy\ \ \ hh:mm">
                  <c:v>42686.458333333336</c:v>
                </c:pt>
                <c:pt idx="7084" formatCode="mm/dd/yyyy\ \ \ hh:mm">
                  <c:v>42686.708333333336</c:v>
                </c:pt>
                <c:pt idx="7085" formatCode="mm/dd/yyyy\ \ \ hh:mm">
                  <c:v>42686.958333333336</c:v>
                </c:pt>
                <c:pt idx="7086" formatCode="mm/dd/yyyy\ \ \ hh:mm">
                  <c:v>42687.208333333336</c:v>
                </c:pt>
                <c:pt idx="7087" formatCode="mm/dd/yyyy\ \ \ hh:mm">
                  <c:v>42687.458333333336</c:v>
                </c:pt>
                <c:pt idx="7088" formatCode="mm/dd/yyyy\ \ \ hh:mm">
                  <c:v>42687.708333333336</c:v>
                </c:pt>
                <c:pt idx="7089" formatCode="mm/dd/yyyy\ \ \ hh:mm">
                  <c:v>42687.958333333336</c:v>
                </c:pt>
                <c:pt idx="7090" formatCode="mm/dd/yyyy\ \ \ hh:mm">
                  <c:v>42688.208333333336</c:v>
                </c:pt>
                <c:pt idx="7091" formatCode="mm/dd/yyyy\ \ \ hh:mm">
                  <c:v>42688.458333333336</c:v>
                </c:pt>
                <c:pt idx="7092" formatCode="mm/dd/yyyy\ \ \ hh:mm">
                  <c:v>42688.708333333336</c:v>
                </c:pt>
                <c:pt idx="7093" formatCode="mm/dd/yyyy\ \ \ hh:mm">
                  <c:v>42688.958333333336</c:v>
                </c:pt>
                <c:pt idx="7094" formatCode="mm/dd/yyyy\ \ \ hh:mm">
                  <c:v>42689.208333333336</c:v>
                </c:pt>
                <c:pt idx="7095" formatCode="mm/dd/yyyy\ \ \ hh:mm">
                  <c:v>42689.458333333336</c:v>
                </c:pt>
                <c:pt idx="7096" formatCode="mm/dd/yyyy\ \ \ hh:mm">
                  <c:v>42689.708333333336</c:v>
                </c:pt>
                <c:pt idx="7097" formatCode="mm/dd/yyyy\ \ \ hh:mm">
                  <c:v>42689.958333333336</c:v>
                </c:pt>
                <c:pt idx="7098" formatCode="mm/dd/yyyy\ \ \ hh:mm">
                  <c:v>42690.208333333336</c:v>
                </c:pt>
                <c:pt idx="7099" formatCode="mm/dd/yyyy\ \ \ hh:mm">
                  <c:v>42690.458333333336</c:v>
                </c:pt>
                <c:pt idx="7100" formatCode="mm/dd/yyyy\ \ \ hh:mm">
                  <c:v>42690.708333333336</c:v>
                </c:pt>
                <c:pt idx="7101" formatCode="mm/dd/yyyy\ \ \ hh:mm">
                  <c:v>42690.958333333336</c:v>
                </c:pt>
                <c:pt idx="7102" formatCode="mm/dd/yyyy\ \ \ hh:mm">
                  <c:v>42691.208333333336</c:v>
                </c:pt>
                <c:pt idx="7103" formatCode="mm/dd/yyyy\ \ \ hh:mm">
                  <c:v>42691.458333333336</c:v>
                </c:pt>
                <c:pt idx="7104" formatCode="mm/dd/yyyy\ \ \ hh:mm">
                  <c:v>42691.708333333336</c:v>
                </c:pt>
                <c:pt idx="7105" formatCode="mm/dd/yyyy\ \ \ hh:mm">
                  <c:v>42691.958333333336</c:v>
                </c:pt>
                <c:pt idx="7106" formatCode="mm/dd/yyyy\ \ \ hh:mm">
                  <c:v>42692.208333333336</c:v>
                </c:pt>
                <c:pt idx="7107" formatCode="mm/dd/yyyy\ \ \ hh:mm">
                  <c:v>42692.458333333336</c:v>
                </c:pt>
                <c:pt idx="7108" formatCode="mm/dd/yyyy\ \ \ hh:mm">
                  <c:v>42692.708333333336</c:v>
                </c:pt>
                <c:pt idx="7109" formatCode="mm/dd/yyyy\ \ \ hh:mm">
                  <c:v>42692.958333333336</c:v>
                </c:pt>
                <c:pt idx="7110" formatCode="mm/dd/yyyy\ \ \ hh:mm">
                  <c:v>42693.208333333336</c:v>
                </c:pt>
                <c:pt idx="7111" formatCode="mm/dd/yyyy\ \ \ hh:mm">
                  <c:v>42693.458333333336</c:v>
                </c:pt>
                <c:pt idx="7112" formatCode="mm/dd/yyyy\ \ \ hh:mm">
                  <c:v>42693.708333333336</c:v>
                </c:pt>
                <c:pt idx="7113" formatCode="mm/dd/yyyy\ \ \ hh:mm">
                  <c:v>42693.958333333336</c:v>
                </c:pt>
                <c:pt idx="7114" formatCode="mm/dd/yyyy\ \ \ hh:mm">
                  <c:v>42694.208333333336</c:v>
                </c:pt>
                <c:pt idx="7115" formatCode="mm/dd/yyyy\ \ \ hh:mm">
                  <c:v>42694.458333333336</c:v>
                </c:pt>
                <c:pt idx="7116" formatCode="mm/dd/yyyy\ \ \ hh:mm">
                  <c:v>42694.708333333336</c:v>
                </c:pt>
                <c:pt idx="7117" formatCode="mm/dd/yyyy\ \ \ hh:mm">
                  <c:v>42694.958333333336</c:v>
                </c:pt>
                <c:pt idx="7118" formatCode="mm/dd/yyyy\ \ \ hh:mm">
                  <c:v>42695.208333333336</c:v>
                </c:pt>
                <c:pt idx="7119" formatCode="mm/dd/yyyy\ \ \ hh:mm">
                  <c:v>42695.458333333336</c:v>
                </c:pt>
                <c:pt idx="7120" formatCode="mm/dd/yyyy\ \ \ hh:mm">
                  <c:v>42695.708333333336</c:v>
                </c:pt>
                <c:pt idx="7121" formatCode="mm/dd/yyyy\ \ \ hh:mm">
                  <c:v>42695.958333333336</c:v>
                </c:pt>
                <c:pt idx="7122" formatCode="mm/dd/yyyy\ \ \ hh:mm">
                  <c:v>42696.208333333336</c:v>
                </c:pt>
                <c:pt idx="7123" formatCode="mm/dd/yyyy\ \ \ hh:mm">
                  <c:v>42696.458333333336</c:v>
                </c:pt>
                <c:pt idx="7124" formatCode="mm/dd/yyyy\ \ \ hh:mm">
                  <c:v>42696.708333333336</c:v>
                </c:pt>
                <c:pt idx="7125" formatCode="mm/dd/yyyy\ \ \ hh:mm">
                  <c:v>42696.958333333336</c:v>
                </c:pt>
                <c:pt idx="7126" formatCode="mm/dd/yyyy\ \ \ hh:mm">
                  <c:v>42697.208333333336</c:v>
                </c:pt>
                <c:pt idx="7127" formatCode="mm/dd/yyyy\ \ \ hh:mm">
                  <c:v>42697.458333333336</c:v>
                </c:pt>
                <c:pt idx="7128" formatCode="mm/dd/yyyy\ \ \ hh:mm">
                  <c:v>42697.708333333336</c:v>
                </c:pt>
                <c:pt idx="7129" formatCode="mm/dd/yyyy\ \ \ hh:mm">
                  <c:v>42697.958333333336</c:v>
                </c:pt>
                <c:pt idx="7130" formatCode="mm/dd/yyyy\ \ \ hh:mm">
                  <c:v>42698.208333333336</c:v>
                </c:pt>
                <c:pt idx="7131" formatCode="mm/dd/yyyy\ \ \ hh:mm">
                  <c:v>42698.458333333336</c:v>
                </c:pt>
                <c:pt idx="7132" formatCode="mm/dd/yyyy\ \ \ hh:mm">
                  <c:v>42698.708333333336</c:v>
                </c:pt>
                <c:pt idx="7133" formatCode="mm/dd/yyyy\ \ \ hh:mm">
                  <c:v>42698.958333333336</c:v>
                </c:pt>
                <c:pt idx="7134" formatCode="mm/dd/yyyy\ \ \ hh:mm">
                  <c:v>42699.208333333336</c:v>
                </c:pt>
                <c:pt idx="7135" formatCode="mm/dd/yyyy\ \ \ hh:mm">
                  <c:v>42699.458333333336</c:v>
                </c:pt>
                <c:pt idx="7136" formatCode="mm/dd/yyyy\ \ \ hh:mm">
                  <c:v>42699.708333333336</c:v>
                </c:pt>
                <c:pt idx="7137" formatCode="mm/dd/yyyy\ \ \ hh:mm">
                  <c:v>42699.958333333336</c:v>
                </c:pt>
                <c:pt idx="7138" formatCode="mm/dd/yyyy\ \ \ hh:mm">
                  <c:v>42700.208333333336</c:v>
                </c:pt>
                <c:pt idx="7139" formatCode="mm/dd/yyyy\ \ \ hh:mm">
                  <c:v>42700.458333333336</c:v>
                </c:pt>
                <c:pt idx="7140" formatCode="mm/dd/yyyy\ \ \ hh:mm">
                  <c:v>42700.708333333336</c:v>
                </c:pt>
                <c:pt idx="7141" formatCode="mm/dd/yyyy\ \ \ hh:mm">
                  <c:v>42700.958333333336</c:v>
                </c:pt>
                <c:pt idx="7142" formatCode="mm/dd/yyyy\ \ \ hh:mm">
                  <c:v>42701.208333333336</c:v>
                </c:pt>
                <c:pt idx="7143" formatCode="mm/dd/yyyy\ \ \ hh:mm">
                  <c:v>42701.458333333336</c:v>
                </c:pt>
                <c:pt idx="7144" formatCode="mm/dd/yyyy\ \ \ hh:mm">
                  <c:v>42701.708333333336</c:v>
                </c:pt>
                <c:pt idx="7145" formatCode="mm/dd/yyyy\ \ \ hh:mm">
                  <c:v>42701.958333333336</c:v>
                </c:pt>
                <c:pt idx="7146" formatCode="mm/dd/yyyy\ \ \ hh:mm">
                  <c:v>42702.208333333336</c:v>
                </c:pt>
                <c:pt idx="7147" formatCode="mm/dd/yyyy\ \ \ hh:mm">
                  <c:v>42702.458333333336</c:v>
                </c:pt>
                <c:pt idx="7148" formatCode="mm/dd/yyyy\ \ \ hh:mm">
                  <c:v>42702.708333333336</c:v>
                </c:pt>
                <c:pt idx="7149" formatCode="mm/dd/yyyy\ \ \ hh:mm">
                  <c:v>42702.958333333336</c:v>
                </c:pt>
                <c:pt idx="7150" formatCode="mm/dd/yyyy\ \ \ hh:mm">
                  <c:v>42703.208333333336</c:v>
                </c:pt>
                <c:pt idx="7151" formatCode="mm/dd/yyyy\ \ \ hh:mm">
                  <c:v>42703.458333333336</c:v>
                </c:pt>
                <c:pt idx="7152" formatCode="mm/dd/yyyy\ \ \ hh:mm">
                  <c:v>42703.708333333336</c:v>
                </c:pt>
                <c:pt idx="7153" formatCode="mm/dd/yyyy\ \ \ hh:mm">
                  <c:v>42703.958333333336</c:v>
                </c:pt>
                <c:pt idx="7154" formatCode="mm/dd/yyyy\ \ \ hh:mm">
                  <c:v>42704.208333333336</c:v>
                </c:pt>
                <c:pt idx="7155" formatCode="mm/dd/yyyy\ \ \ hh:mm">
                  <c:v>42704.458333333336</c:v>
                </c:pt>
                <c:pt idx="7156" formatCode="mm/dd/yyyy\ \ \ hh:mm">
                  <c:v>42704.708333333336</c:v>
                </c:pt>
                <c:pt idx="7157" formatCode="mm/dd/yyyy\ \ \ hh:mm">
                  <c:v>42704.958333333336</c:v>
                </c:pt>
                <c:pt idx="7158" formatCode="mm/dd/yyyy\ \ \ hh:mm">
                  <c:v>42705.208333333336</c:v>
                </c:pt>
                <c:pt idx="7159" formatCode="mm/dd/yyyy\ \ \ hh:mm">
                  <c:v>42705.458333333336</c:v>
                </c:pt>
                <c:pt idx="7160" formatCode="mm/dd/yyyy\ \ \ hh:mm">
                  <c:v>42705.708333333336</c:v>
                </c:pt>
                <c:pt idx="7161" formatCode="mm/dd/yyyy\ \ \ hh:mm">
                  <c:v>42705.958333333336</c:v>
                </c:pt>
                <c:pt idx="7162" formatCode="mm/dd/yyyy\ \ \ hh:mm">
                  <c:v>42706.208333333336</c:v>
                </c:pt>
                <c:pt idx="7163" formatCode="mm/dd/yyyy\ \ \ hh:mm">
                  <c:v>42706.458333333336</c:v>
                </c:pt>
                <c:pt idx="7164" formatCode="mm/dd/yyyy\ \ \ hh:mm">
                  <c:v>42706.708333333336</c:v>
                </c:pt>
                <c:pt idx="7165" formatCode="mm/dd/yyyy\ \ \ hh:mm">
                  <c:v>42706.958333333336</c:v>
                </c:pt>
                <c:pt idx="7166" formatCode="mm/dd/yyyy\ \ \ hh:mm">
                  <c:v>42707.208333333336</c:v>
                </c:pt>
                <c:pt idx="7167" formatCode="mm/dd/yyyy\ \ \ hh:mm">
                  <c:v>42707.458333333336</c:v>
                </c:pt>
                <c:pt idx="7168" formatCode="mm/dd/yyyy\ \ \ hh:mm">
                  <c:v>42707.708333333336</c:v>
                </c:pt>
                <c:pt idx="7169" formatCode="mm/dd/yyyy\ \ \ hh:mm">
                  <c:v>42707.958333333336</c:v>
                </c:pt>
                <c:pt idx="7170" formatCode="mm/dd/yyyy\ \ \ hh:mm">
                  <c:v>42708.208333333336</c:v>
                </c:pt>
                <c:pt idx="7171" formatCode="mm/dd/yyyy\ \ \ hh:mm">
                  <c:v>42708.458333333336</c:v>
                </c:pt>
                <c:pt idx="7172" formatCode="mm/dd/yyyy\ \ \ hh:mm">
                  <c:v>42708.708333333336</c:v>
                </c:pt>
                <c:pt idx="7173" formatCode="mm/dd/yyyy\ \ \ hh:mm">
                  <c:v>42708.958333333336</c:v>
                </c:pt>
                <c:pt idx="7174" formatCode="mm/dd/yyyy\ \ \ hh:mm">
                  <c:v>42709.208333333336</c:v>
                </c:pt>
                <c:pt idx="7175" formatCode="mm/dd/yyyy\ \ \ hh:mm">
                  <c:v>42709.458333333336</c:v>
                </c:pt>
                <c:pt idx="7176" formatCode="mm/dd/yyyy\ \ \ hh:mm">
                  <c:v>42709.708333333336</c:v>
                </c:pt>
                <c:pt idx="7177" formatCode="mm/dd/yyyy\ \ \ hh:mm">
                  <c:v>42709.958333333336</c:v>
                </c:pt>
                <c:pt idx="7178" formatCode="mm/dd/yyyy\ \ \ hh:mm">
                  <c:v>42710.208333333336</c:v>
                </c:pt>
                <c:pt idx="7179" formatCode="mm/dd/yyyy\ \ \ hh:mm">
                  <c:v>42710.458333333336</c:v>
                </c:pt>
                <c:pt idx="7180" formatCode="mm/dd/yyyy\ \ \ hh:mm">
                  <c:v>42710.708333333336</c:v>
                </c:pt>
                <c:pt idx="7181" formatCode="mm/dd/yyyy\ \ \ hh:mm">
                  <c:v>42710.958333333336</c:v>
                </c:pt>
                <c:pt idx="7182" formatCode="mm/dd/yyyy\ \ \ hh:mm">
                  <c:v>42711.208333333336</c:v>
                </c:pt>
                <c:pt idx="7183" formatCode="mm/dd/yyyy\ \ \ hh:mm">
                  <c:v>42711.458333333336</c:v>
                </c:pt>
                <c:pt idx="7184" formatCode="mm/dd/yyyy\ \ \ hh:mm">
                  <c:v>42711.708333333336</c:v>
                </c:pt>
                <c:pt idx="7185" formatCode="mm/dd/yyyy\ \ \ hh:mm">
                  <c:v>42711.958333333336</c:v>
                </c:pt>
                <c:pt idx="7186" formatCode="mm/dd/yyyy\ \ \ hh:mm">
                  <c:v>42712.208333333336</c:v>
                </c:pt>
                <c:pt idx="7187" formatCode="mm/dd/yyyy\ \ \ hh:mm">
                  <c:v>42712.458333333336</c:v>
                </c:pt>
                <c:pt idx="7188" formatCode="mm/dd/yyyy\ \ \ hh:mm">
                  <c:v>42712.708333333336</c:v>
                </c:pt>
                <c:pt idx="7189" formatCode="mm/dd/yyyy\ \ \ hh:mm">
                  <c:v>42712.958333333336</c:v>
                </c:pt>
                <c:pt idx="7190" formatCode="mm/dd/yyyy\ \ \ hh:mm">
                  <c:v>42713.208333333336</c:v>
                </c:pt>
                <c:pt idx="7191" formatCode="mm/dd/yyyy\ \ \ hh:mm">
                  <c:v>42713.458333333336</c:v>
                </c:pt>
                <c:pt idx="7192" formatCode="mm/dd/yyyy\ \ \ hh:mm">
                  <c:v>42713.708333333336</c:v>
                </c:pt>
                <c:pt idx="7193" formatCode="mm/dd/yyyy\ \ \ hh:mm">
                  <c:v>42713.958333333336</c:v>
                </c:pt>
                <c:pt idx="7194" formatCode="mm/dd/yyyy\ \ \ hh:mm">
                  <c:v>42714.208333333336</c:v>
                </c:pt>
                <c:pt idx="7195" formatCode="mm/dd/yyyy\ \ \ hh:mm">
                  <c:v>42714.458333333336</c:v>
                </c:pt>
                <c:pt idx="7196" formatCode="mm/dd/yyyy\ \ \ hh:mm">
                  <c:v>42714.708333333336</c:v>
                </c:pt>
                <c:pt idx="7197" formatCode="mm/dd/yyyy\ \ \ hh:mm">
                  <c:v>42714.958333333336</c:v>
                </c:pt>
                <c:pt idx="7198" formatCode="mm/dd/yyyy\ \ \ hh:mm">
                  <c:v>42715.208333333336</c:v>
                </c:pt>
                <c:pt idx="7199" formatCode="mm/dd/yyyy\ \ \ hh:mm">
                  <c:v>42715.458333333336</c:v>
                </c:pt>
                <c:pt idx="7200" formatCode="mm/dd/yyyy\ \ \ hh:mm">
                  <c:v>42715.708333333336</c:v>
                </c:pt>
                <c:pt idx="7201" formatCode="mm/dd/yyyy\ \ \ hh:mm">
                  <c:v>42715.958333333336</c:v>
                </c:pt>
                <c:pt idx="7202" formatCode="mm/dd/yyyy\ \ \ hh:mm">
                  <c:v>42716.208333333336</c:v>
                </c:pt>
                <c:pt idx="7203" formatCode="mm/dd/yyyy\ \ \ hh:mm">
                  <c:v>42716.458333333336</c:v>
                </c:pt>
                <c:pt idx="7204" formatCode="mm/dd/yyyy\ \ \ hh:mm">
                  <c:v>42716.708333333336</c:v>
                </c:pt>
                <c:pt idx="7205" formatCode="mm/dd/yyyy\ \ \ hh:mm">
                  <c:v>42716.958333333336</c:v>
                </c:pt>
                <c:pt idx="7206" formatCode="mm/dd/yyyy\ \ \ hh:mm">
                  <c:v>42717.208333333336</c:v>
                </c:pt>
                <c:pt idx="7207" formatCode="mm/dd/yyyy\ \ \ hh:mm">
                  <c:v>42717.458333333336</c:v>
                </c:pt>
                <c:pt idx="7208" formatCode="mm/dd/yyyy\ \ \ hh:mm">
                  <c:v>42717.708333333336</c:v>
                </c:pt>
                <c:pt idx="7209" formatCode="mm/dd/yyyy\ \ \ hh:mm">
                  <c:v>42717.958333333336</c:v>
                </c:pt>
                <c:pt idx="7210" formatCode="mm/dd/yyyy\ \ \ hh:mm">
                  <c:v>42718.208333333336</c:v>
                </c:pt>
                <c:pt idx="7211" formatCode="mm/dd/yyyy\ \ \ hh:mm">
                  <c:v>42718.458333333336</c:v>
                </c:pt>
                <c:pt idx="7212" formatCode="mm/dd/yyyy\ \ \ hh:mm">
                  <c:v>42718.708333333336</c:v>
                </c:pt>
                <c:pt idx="7213" formatCode="mm/dd/yyyy\ \ \ hh:mm">
                  <c:v>42718.958333333336</c:v>
                </c:pt>
                <c:pt idx="7214" formatCode="mm/dd/yyyy\ \ \ hh:mm">
                  <c:v>42719.208333333336</c:v>
                </c:pt>
                <c:pt idx="7215" formatCode="mm/dd/yyyy\ \ \ hh:mm">
                  <c:v>42719.458333333336</c:v>
                </c:pt>
                <c:pt idx="7216" formatCode="mm/dd/yyyy\ \ \ hh:mm">
                  <c:v>42719.708333333336</c:v>
                </c:pt>
                <c:pt idx="7217" formatCode="mm/dd/yyyy\ \ \ hh:mm">
                  <c:v>42719.958333333336</c:v>
                </c:pt>
                <c:pt idx="7218" formatCode="mm/dd/yyyy\ \ \ hh:mm">
                  <c:v>42720.208333333336</c:v>
                </c:pt>
                <c:pt idx="7219" formatCode="mm/dd/yyyy\ \ \ hh:mm">
                  <c:v>42720.458333333336</c:v>
                </c:pt>
                <c:pt idx="7220" formatCode="mm/dd/yyyy\ \ \ hh:mm">
                  <c:v>42720.708333333336</c:v>
                </c:pt>
                <c:pt idx="7221" formatCode="mm/dd/yyyy\ \ \ hh:mm">
                  <c:v>42720.958333333336</c:v>
                </c:pt>
                <c:pt idx="7222" formatCode="mm/dd/yyyy\ \ \ hh:mm">
                  <c:v>42721.208333333336</c:v>
                </c:pt>
                <c:pt idx="7223" formatCode="mm/dd/yyyy\ \ \ hh:mm">
                  <c:v>42721.458333333336</c:v>
                </c:pt>
                <c:pt idx="7224" formatCode="mm/dd/yyyy\ \ \ hh:mm">
                  <c:v>42721.708333333336</c:v>
                </c:pt>
                <c:pt idx="7225" formatCode="mm/dd/yyyy\ \ \ hh:mm">
                  <c:v>42721.958333333336</c:v>
                </c:pt>
                <c:pt idx="7226" formatCode="mm/dd/yyyy\ \ \ hh:mm">
                  <c:v>42722.208333333336</c:v>
                </c:pt>
                <c:pt idx="7227" formatCode="mm/dd/yyyy\ \ \ hh:mm">
                  <c:v>42722.458333333336</c:v>
                </c:pt>
                <c:pt idx="7228" formatCode="mm/dd/yyyy\ \ \ hh:mm">
                  <c:v>42722.708333333336</c:v>
                </c:pt>
                <c:pt idx="7229" formatCode="mm/dd/yyyy\ \ \ hh:mm">
                  <c:v>42722.958333333336</c:v>
                </c:pt>
                <c:pt idx="7230" formatCode="mm/dd/yyyy\ \ \ hh:mm">
                  <c:v>42723.208333333336</c:v>
                </c:pt>
                <c:pt idx="7231" formatCode="mm/dd/yyyy\ \ \ hh:mm">
                  <c:v>42723.458333333336</c:v>
                </c:pt>
                <c:pt idx="7232" formatCode="mm/dd/yyyy\ \ \ hh:mm">
                  <c:v>42723.708333333336</c:v>
                </c:pt>
                <c:pt idx="7233" formatCode="mm/dd/yyyy\ \ \ hh:mm">
                  <c:v>42723.958333333336</c:v>
                </c:pt>
                <c:pt idx="7234" formatCode="mm/dd/yyyy\ \ \ hh:mm">
                  <c:v>42724.208333333336</c:v>
                </c:pt>
                <c:pt idx="7235" formatCode="mm/dd/yyyy\ \ \ hh:mm">
                  <c:v>42724.458333333336</c:v>
                </c:pt>
                <c:pt idx="7236" formatCode="mm/dd/yyyy\ \ \ hh:mm">
                  <c:v>42724.708333333336</c:v>
                </c:pt>
                <c:pt idx="7237" formatCode="mm/dd/yyyy\ \ \ hh:mm">
                  <c:v>42724.958333333336</c:v>
                </c:pt>
                <c:pt idx="7238" formatCode="mm/dd/yyyy\ \ \ hh:mm">
                  <c:v>42725.208333333336</c:v>
                </c:pt>
                <c:pt idx="7239" formatCode="mm/dd/yyyy\ \ \ hh:mm">
                  <c:v>42725.458333333336</c:v>
                </c:pt>
                <c:pt idx="7240" formatCode="mm/dd/yyyy\ \ \ hh:mm">
                  <c:v>42725.708333333336</c:v>
                </c:pt>
                <c:pt idx="7241" formatCode="mm/dd/yyyy\ \ \ hh:mm">
                  <c:v>42725.958333333336</c:v>
                </c:pt>
                <c:pt idx="7242" formatCode="mm/dd/yyyy\ \ \ hh:mm">
                  <c:v>42726.208333333336</c:v>
                </c:pt>
                <c:pt idx="7243" formatCode="mm/dd/yyyy\ \ \ hh:mm">
                  <c:v>42726.458333333336</c:v>
                </c:pt>
                <c:pt idx="7244" formatCode="mm/dd/yyyy\ \ \ hh:mm">
                  <c:v>42726.708333333336</c:v>
                </c:pt>
                <c:pt idx="7245" formatCode="mm/dd/yyyy\ \ \ hh:mm">
                  <c:v>42726.958333333336</c:v>
                </c:pt>
                <c:pt idx="7246" formatCode="mm/dd/yyyy\ \ \ hh:mm">
                  <c:v>42727.208333333336</c:v>
                </c:pt>
                <c:pt idx="7247" formatCode="mm/dd/yyyy\ \ \ hh:mm">
                  <c:v>42727.458333333336</c:v>
                </c:pt>
                <c:pt idx="7248" formatCode="mm/dd/yyyy\ \ \ hh:mm">
                  <c:v>42727.708333333336</c:v>
                </c:pt>
                <c:pt idx="7249" formatCode="mm/dd/yyyy\ \ \ hh:mm">
                  <c:v>42727.958333333336</c:v>
                </c:pt>
                <c:pt idx="7250" formatCode="mm/dd/yyyy\ \ \ hh:mm">
                  <c:v>42728.208333333336</c:v>
                </c:pt>
                <c:pt idx="7251" formatCode="mm/dd/yyyy\ \ \ hh:mm">
                  <c:v>42728.458333333336</c:v>
                </c:pt>
                <c:pt idx="7252" formatCode="mm/dd/yyyy\ \ \ hh:mm">
                  <c:v>42728.708333333336</c:v>
                </c:pt>
                <c:pt idx="7253" formatCode="mm/dd/yyyy\ \ \ hh:mm">
                  <c:v>42728.958333333336</c:v>
                </c:pt>
                <c:pt idx="7254" formatCode="mm/dd/yyyy\ \ \ hh:mm">
                  <c:v>42729.208333333336</c:v>
                </c:pt>
                <c:pt idx="7255" formatCode="mm/dd/yyyy\ \ \ hh:mm">
                  <c:v>42729.458333333336</c:v>
                </c:pt>
                <c:pt idx="7256" formatCode="mm/dd/yyyy\ \ \ hh:mm">
                  <c:v>42729.708333333336</c:v>
                </c:pt>
                <c:pt idx="7257" formatCode="mm/dd/yyyy\ \ \ hh:mm">
                  <c:v>42729.958333333336</c:v>
                </c:pt>
                <c:pt idx="7258" formatCode="mm/dd/yyyy\ \ \ hh:mm">
                  <c:v>42730.208333333336</c:v>
                </c:pt>
                <c:pt idx="7259" formatCode="mm/dd/yyyy\ \ \ hh:mm">
                  <c:v>42730.458333333336</c:v>
                </c:pt>
                <c:pt idx="7260" formatCode="mm/dd/yyyy\ \ \ hh:mm">
                  <c:v>42730.708333333336</c:v>
                </c:pt>
                <c:pt idx="7261" formatCode="mm/dd/yyyy\ \ \ hh:mm">
                  <c:v>42730.958333333336</c:v>
                </c:pt>
                <c:pt idx="7262" formatCode="mm/dd/yyyy\ \ \ hh:mm">
                  <c:v>42731.208333333336</c:v>
                </c:pt>
                <c:pt idx="7263" formatCode="mm/dd/yyyy\ \ \ hh:mm">
                  <c:v>42731.458333333336</c:v>
                </c:pt>
                <c:pt idx="7264" formatCode="mm/dd/yyyy\ \ \ hh:mm">
                  <c:v>42731.708333333336</c:v>
                </c:pt>
                <c:pt idx="7265" formatCode="mm/dd/yyyy\ \ \ hh:mm">
                  <c:v>42731.958333333336</c:v>
                </c:pt>
                <c:pt idx="7266" formatCode="mm/dd/yyyy\ \ \ hh:mm">
                  <c:v>42732.208333333336</c:v>
                </c:pt>
                <c:pt idx="7267" formatCode="mm/dd/yyyy\ \ \ hh:mm">
                  <c:v>42732.458333333336</c:v>
                </c:pt>
                <c:pt idx="7268" formatCode="mm/dd/yyyy\ \ \ hh:mm">
                  <c:v>42732.708333333336</c:v>
                </c:pt>
                <c:pt idx="7269" formatCode="mm/dd/yyyy\ \ \ hh:mm">
                  <c:v>42732.958333333336</c:v>
                </c:pt>
                <c:pt idx="7270" formatCode="mm/dd/yyyy\ \ \ hh:mm">
                  <c:v>42733.208333333336</c:v>
                </c:pt>
                <c:pt idx="7271" formatCode="mm/dd/yyyy\ \ \ hh:mm">
                  <c:v>42733.458333333336</c:v>
                </c:pt>
                <c:pt idx="7272" formatCode="mm/dd/yyyy\ \ \ hh:mm">
                  <c:v>42733.708333333336</c:v>
                </c:pt>
                <c:pt idx="7273" formatCode="mm/dd/yyyy\ \ \ hh:mm">
                  <c:v>42733.958333333336</c:v>
                </c:pt>
                <c:pt idx="7274" formatCode="mm/dd/yyyy\ \ \ hh:mm">
                  <c:v>42734.208333333336</c:v>
                </c:pt>
                <c:pt idx="7275" formatCode="mm/dd/yyyy\ \ \ hh:mm">
                  <c:v>42734.458333333336</c:v>
                </c:pt>
                <c:pt idx="7276" formatCode="mm/dd/yyyy\ \ \ hh:mm">
                  <c:v>42734.708333333336</c:v>
                </c:pt>
                <c:pt idx="7277" formatCode="mm/dd/yyyy\ \ \ hh:mm">
                  <c:v>42734.958333333336</c:v>
                </c:pt>
                <c:pt idx="7278" formatCode="mm/dd/yyyy\ \ \ hh:mm">
                  <c:v>42735.208333333336</c:v>
                </c:pt>
                <c:pt idx="7279" formatCode="mm/dd/yyyy\ \ \ hh:mm">
                  <c:v>42735.458333333336</c:v>
                </c:pt>
                <c:pt idx="7280" formatCode="mm/dd/yyyy\ \ \ hh:mm">
                  <c:v>42735.708333333336</c:v>
                </c:pt>
                <c:pt idx="7281" formatCode="mm/dd/yyyy\ \ \ hh:mm">
                  <c:v>42735.958333333336</c:v>
                </c:pt>
                <c:pt idx="7282" formatCode="mm/dd/yyyy\ \ \ hh:mm">
                  <c:v>42736.208333333336</c:v>
                </c:pt>
                <c:pt idx="7283" formatCode="mm/dd/yyyy\ \ \ hh:mm">
                  <c:v>42736.458333333336</c:v>
                </c:pt>
                <c:pt idx="7284" formatCode="mm/dd/yyyy\ \ \ hh:mm">
                  <c:v>42736.708333333336</c:v>
                </c:pt>
                <c:pt idx="7285" formatCode="mm/dd/yyyy\ \ \ hh:mm">
                  <c:v>42736.958333333336</c:v>
                </c:pt>
                <c:pt idx="7286" formatCode="mm/dd/yyyy\ \ \ hh:mm">
                  <c:v>42737.208333333336</c:v>
                </c:pt>
                <c:pt idx="7287" formatCode="mm/dd/yyyy\ \ \ hh:mm">
                  <c:v>42737.458333333336</c:v>
                </c:pt>
                <c:pt idx="7288" formatCode="mm/dd/yyyy\ \ \ hh:mm">
                  <c:v>42737.708333333336</c:v>
                </c:pt>
                <c:pt idx="7289" formatCode="mm/dd/yyyy\ \ \ hh:mm">
                  <c:v>42737.958333333336</c:v>
                </c:pt>
                <c:pt idx="7290" formatCode="mm/dd/yyyy\ \ \ hh:mm">
                  <c:v>42738.208333333336</c:v>
                </c:pt>
                <c:pt idx="7291" formatCode="mm/dd/yyyy\ \ \ hh:mm">
                  <c:v>42738.458333333336</c:v>
                </c:pt>
                <c:pt idx="7292" formatCode="mm/dd/yyyy\ \ \ hh:mm">
                  <c:v>42738.708333333336</c:v>
                </c:pt>
                <c:pt idx="7293" formatCode="mm/dd/yyyy\ \ \ hh:mm">
                  <c:v>42738.958333333336</c:v>
                </c:pt>
                <c:pt idx="7294" formatCode="mm/dd/yyyy\ \ \ hh:mm">
                  <c:v>42739.208333333336</c:v>
                </c:pt>
                <c:pt idx="7295" formatCode="mm/dd/yyyy\ \ \ hh:mm">
                  <c:v>42739.458333333336</c:v>
                </c:pt>
                <c:pt idx="7296" formatCode="mm/dd/yyyy\ \ \ hh:mm">
                  <c:v>42739.708333333336</c:v>
                </c:pt>
                <c:pt idx="7297" formatCode="mm/dd/yyyy\ \ \ hh:mm">
                  <c:v>42739.958333333336</c:v>
                </c:pt>
                <c:pt idx="7298" formatCode="mm/dd/yyyy\ \ \ hh:mm">
                  <c:v>42740.208333333336</c:v>
                </c:pt>
                <c:pt idx="7299" formatCode="mm/dd/yyyy\ \ \ hh:mm">
                  <c:v>42740.458333333336</c:v>
                </c:pt>
                <c:pt idx="7300" formatCode="mm/dd/yyyy\ \ \ hh:mm">
                  <c:v>42740.708333333336</c:v>
                </c:pt>
                <c:pt idx="7301" formatCode="mm/dd/yyyy\ \ \ hh:mm">
                  <c:v>42740.958333333336</c:v>
                </c:pt>
                <c:pt idx="7302" formatCode="mm/dd/yyyy\ \ \ hh:mm">
                  <c:v>42741.208333333336</c:v>
                </c:pt>
                <c:pt idx="7303" formatCode="mm/dd/yyyy\ \ \ hh:mm">
                  <c:v>42741.458333333336</c:v>
                </c:pt>
                <c:pt idx="7304" formatCode="mm/dd/yyyy\ \ \ hh:mm">
                  <c:v>42741.708333333336</c:v>
                </c:pt>
                <c:pt idx="7305" formatCode="mm/dd/yyyy\ \ \ hh:mm">
                  <c:v>42741.958333333336</c:v>
                </c:pt>
                <c:pt idx="7306" formatCode="mm/dd/yyyy\ \ \ hh:mm">
                  <c:v>42742.208333333336</c:v>
                </c:pt>
                <c:pt idx="7307" formatCode="mm/dd/yyyy\ \ \ hh:mm">
                  <c:v>42742.458333333336</c:v>
                </c:pt>
                <c:pt idx="7308" formatCode="mm/dd/yyyy\ \ \ hh:mm">
                  <c:v>42742.708333333336</c:v>
                </c:pt>
                <c:pt idx="7309" formatCode="mm/dd/yyyy\ \ \ hh:mm">
                  <c:v>42742.958333333336</c:v>
                </c:pt>
                <c:pt idx="7310" formatCode="mm/dd/yyyy\ \ \ hh:mm">
                  <c:v>42743.208333333336</c:v>
                </c:pt>
                <c:pt idx="7311" formatCode="mm/dd/yyyy\ \ \ hh:mm">
                  <c:v>42743.458333333336</c:v>
                </c:pt>
                <c:pt idx="7312" formatCode="mm/dd/yyyy\ \ \ hh:mm">
                  <c:v>42743.708333333336</c:v>
                </c:pt>
                <c:pt idx="7313" formatCode="mm/dd/yyyy\ \ \ hh:mm">
                  <c:v>42743.958333333336</c:v>
                </c:pt>
                <c:pt idx="7314" formatCode="mm/dd/yyyy\ \ \ hh:mm">
                  <c:v>42744.208333333336</c:v>
                </c:pt>
                <c:pt idx="7315" formatCode="mm/dd/yyyy\ \ \ hh:mm">
                  <c:v>42744.458333333336</c:v>
                </c:pt>
                <c:pt idx="7316" formatCode="mm/dd/yyyy\ \ \ hh:mm">
                  <c:v>42744.708333333336</c:v>
                </c:pt>
                <c:pt idx="7317" formatCode="mm/dd/yyyy\ \ \ hh:mm">
                  <c:v>42744.958333333336</c:v>
                </c:pt>
                <c:pt idx="7318" formatCode="mm/dd/yyyy\ \ \ hh:mm">
                  <c:v>42745.208333333336</c:v>
                </c:pt>
                <c:pt idx="7319" formatCode="mm/dd/yyyy\ \ \ hh:mm">
                  <c:v>42745.458333333336</c:v>
                </c:pt>
                <c:pt idx="7320" formatCode="mm/dd/yyyy\ \ \ hh:mm">
                  <c:v>42745.708333333336</c:v>
                </c:pt>
                <c:pt idx="7321" formatCode="mm/dd/yyyy\ \ \ hh:mm">
                  <c:v>42745.958333333336</c:v>
                </c:pt>
                <c:pt idx="7322" formatCode="mm/dd/yyyy\ \ \ hh:mm">
                  <c:v>42746.208333333336</c:v>
                </c:pt>
                <c:pt idx="7323" formatCode="mm/dd/yyyy\ \ \ hh:mm">
                  <c:v>42746.458333333336</c:v>
                </c:pt>
                <c:pt idx="7324" formatCode="mm/dd/yyyy\ \ \ hh:mm">
                  <c:v>42746.708333333336</c:v>
                </c:pt>
                <c:pt idx="7325" formatCode="mm/dd/yyyy\ \ \ hh:mm">
                  <c:v>42746.958333333336</c:v>
                </c:pt>
                <c:pt idx="7326" formatCode="mm/dd/yyyy\ \ \ hh:mm">
                  <c:v>42747.208333333336</c:v>
                </c:pt>
                <c:pt idx="7327" formatCode="mm/dd/yyyy\ \ \ hh:mm">
                  <c:v>42747.458333333336</c:v>
                </c:pt>
                <c:pt idx="7328" formatCode="mm/dd/yyyy\ \ \ hh:mm">
                  <c:v>42747.708333333336</c:v>
                </c:pt>
                <c:pt idx="7329" formatCode="mm/dd/yyyy\ \ \ hh:mm">
                  <c:v>42747.958333333336</c:v>
                </c:pt>
                <c:pt idx="7330" formatCode="mm/dd/yyyy\ \ \ hh:mm">
                  <c:v>42748.208333333336</c:v>
                </c:pt>
                <c:pt idx="7331" formatCode="mm/dd/yyyy\ \ \ hh:mm">
                  <c:v>42748.458333333336</c:v>
                </c:pt>
                <c:pt idx="7332" formatCode="mm/dd/yyyy\ \ \ hh:mm">
                  <c:v>42748.708333333336</c:v>
                </c:pt>
                <c:pt idx="7333" formatCode="mm/dd/yyyy\ \ \ hh:mm">
                  <c:v>42748.958333333336</c:v>
                </c:pt>
                <c:pt idx="7334" formatCode="mm/dd/yyyy\ \ \ hh:mm">
                  <c:v>42749.208333333336</c:v>
                </c:pt>
                <c:pt idx="7335" formatCode="mm/dd/yyyy\ \ \ hh:mm">
                  <c:v>42749.458333333336</c:v>
                </c:pt>
                <c:pt idx="7336" formatCode="mm/dd/yyyy\ \ \ hh:mm">
                  <c:v>42749.708333333336</c:v>
                </c:pt>
                <c:pt idx="7337" formatCode="mm/dd/yyyy\ \ \ hh:mm">
                  <c:v>42749.958333333336</c:v>
                </c:pt>
                <c:pt idx="7338" formatCode="mm/dd/yyyy\ \ \ hh:mm">
                  <c:v>42750.208333333336</c:v>
                </c:pt>
                <c:pt idx="7339" formatCode="mm/dd/yyyy\ \ \ hh:mm">
                  <c:v>42750.458333333336</c:v>
                </c:pt>
                <c:pt idx="7340" formatCode="mm/dd/yyyy\ \ \ hh:mm">
                  <c:v>42750.708333333336</c:v>
                </c:pt>
                <c:pt idx="7341" formatCode="mm/dd/yyyy\ \ \ hh:mm">
                  <c:v>42750.958333333336</c:v>
                </c:pt>
                <c:pt idx="7342" formatCode="mm/dd/yyyy\ \ \ hh:mm">
                  <c:v>42751.208333333336</c:v>
                </c:pt>
                <c:pt idx="7343" formatCode="mm/dd/yyyy\ \ \ hh:mm">
                  <c:v>42751.458333333336</c:v>
                </c:pt>
                <c:pt idx="7344" formatCode="mm/dd/yyyy\ \ \ hh:mm">
                  <c:v>42751.708333333336</c:v>
                </c:pt>
                <c:pt idx="7345" formatCode="mm/dd/yyyy\ \ \ hh:mm">
                  <c:v>42751.958333333336</c:v>
                </c:pt>
                <c:pt idx="7346" formatCode="mm/dd/yyyy\ \ \ hh:mm">
                  <c:v>42752.208333333336</c:v>
                </c:pt>
                <c:pt idx="7347" formatCode="mm/dd/yyyy\ \ \ hh:mm">
                  <c:v>42752.458333333336</c:v>
                </c:pt>
                <c:pt idx="7348" formatCode="mm/dd/yyyy\ \ \ hh:mm">
                  <c:v>42752.708333333336</c:v>
                </c:pt>
                <c:pt idx="7349" formatCode="mm/dd/yyyy\ \ \ hh:mm">
                  <c:v>42752.958333333336</c:v>
                </c:pt>
                <c:pt idx="7350" formatCode="mm/dd/yyyy\ \ \ hh:mm">
                  <c:v>42753.208333333336</c:v>
                </c:pt>
                <c:pt idx="7351" formatCode="mm/dd/yyyy\ \ \ hh:mm">
                  <c:v>42753.458333333336</c:v>
                </c:pt>
                <c:pt idx="7352" formatCode="mm/dd/yyyy\ \ \ hh:mm">
                  <c:v>42753.708333333336</c:v>
                </c:pt>
                <c:pt idx="7353" formatCode="mm/dd/yyyy\ \ \ hh:mm">
                  <c:v>42753.958333333336</c:v>
                </c:pt>
                <c:pt idx="7354" formatCode="mm/dd/yyyy\ \ \ hh:mm">
                  <c:v>42754.208333333336</c:v>
                </c:pt>
                <c:pt idx="7355" formatCode="mm/dd/yyyy\ \ \ hh:mm">
                  <c:v>42754.458333333336</c:v>
                </c:pt>
                <c:pt idx="7356" formatCode="mm/dd/yyyy\ \ \ hh:mm">
                  <c:v>42754.708333333336</c:v>
                </c:pt>
                <c:pt idx="7357" formatCode="mm/dd/yyyy\ \ \ hh:mm">
                  <c:v>42754.958333333336</c:v>
                </c:pt>
                <c:pt idx="7358" formatCode="mm/dd/yyyy\ \ \ hh:mm">
                  <c:v>42755.208333333336</c:v>
                </c:pt>
                <c:pt idx="7359" formatCode="mm/dd/yyyy\ \ \ hh:mm">
                  <c:v>42755.458333333336</c:v>
                </c:pt>
                <c:pt idx="7360" formatCode="mm/dd/yyyy\ \ \ hh:mm">
                  <c:v>42755.708333333336</c:v>
                </c:pt>
                <c:pt idx="7361" formatCode="mm/dd/yyyy\ \ \ hh:mm">
                  <c:v>42755.958333333336</c:v>
                </c:pt>
                <c:pt idx="7362" formatCode="mm/dd/yyyy\ \ \ hh:mm">
                  <c:v>42756.208333333336</c:v>
                </c:pt>
                <c:pt idx="7363" formatCode="mm/dd/yyyy\ \ \ hh:mm">
                  <c:v>42756.458333333336</c:v>
                </c:pt>
                <c:pt idx="7364" formatCode="mm/dd/yyyy\ \ \ hh:mm">
                  <c:v>42756.708333333336</c:v>
                </c:pt>
                <c:pt idx="7365" formatCode="mm/dd/yyyy\ \ \ hh:mm">
                  <c:v>42756.958333333336</c:v>
                </c:pt>
                <c:pt idx="7366" formatCode="mm/dd/yyyy\ \ \ hh:mm">
                  <c:v>42757.208333333336</c:v>
                </c:pt>
                <c:pt idx="7367" formatCode="mm/dd/yyyy\ \ \ hh:mm">
                  <c:v>42757.458333333336</c:v>
                </c:pt>
                <c:pt idx="7368" formatCode="mm/dd/yyyy\ \ \ hh:mm">
                  <c:v>42757.708333333336</c:v>
                </c:pt>
                <c:pt idx="7369" formatCode="mm/dd/yyyy\ \ \ hh:mm">
                  <c:v>42757.958333333336</c:v>
                </c:pt>
                <c:pt idx="7370" formatCode="mm/dd/yyyy\ \ \ hh:mm">
                  <c:v>42758.208333333336</c:v>
                </c:pt>
                <c:pt idx="7371" formatCode="mm/dd/yyyy\ \ \ hh:mm">
                  <c:v>42758.458333333336</c:v>
                </c:pt>
                <c:pt idx="7372" formatCode="mm/dd/yyyy\ \ \ hh:mm">
                  <c:v>42758.708333333336</c:v>
                </c:pt>
                <c:pt idx="7373" formatCode="mm/dd/yyyy\ \ \ hh:mm">
                  <c:v>42758.958333333336</c:v>
                </c:pt>
                <c:pt idx="7374" formatCode="mm/dd/yyyy\ \ \ hh:mm">
                  <c:v>42759.208333333336</c:v>
                </c:pt>
                <c:pt idx="7375" formatCode="mm/dd/yyyy\ \ \ hh:mm">
                  <c:v>42759.458333333336</c:v>
                </c:pt>
                <c:pt idx="7376" formatCode="mm/dd/yyyy\ \ \ hh:mm">
                  <c:v>42759.708333333336</c:v>
                </c:pt>
                <c:pt idx="7377" formatCode="mm/dd/yyyy\ \ \ hh:mm">
                  <c:v>42759.958333333336</c:v>
                </c:pt>
                <c:pt idx="7378" formatCode="mm/dd/yyyy\ \ \ hh:mm">
                  <c:v>42760.208333333336</c:v>
                </c:pt>
                <c:pt idx="7379" formatCode="mm/dd/yyyy\ \ \ hh:mm">
                  <c:v>42760.458333333336</c:v>
                </c:pt>
                <c:pt idx="7380" formatCode="mm/dd/yyyy\ \ \ hh:mm">
                  <c:v>42760.708333333336</c:v>
                </c:pt>
                <c:pt idx="7381" formatCode="mm/dd/yyyy\ \ \ hh:mm">
                  <c:v>42760.958333333336</c:v>
                </c:pt>
                <c:pt idx="7382" formatCode="mm/dd/yyyy\ \ \ hh:mm">
                  <c:v>42761.208333333336</c:v>
                </c:pt>
                <c:pt idx="7383" formatCode="mm/dd/yyyy\ \ \ hh:mm">
                  <c:v>42761.458333333336</c:v>
                </c:pt>
                <c:pt idx="7384" formatCode="mm/dd/yyyy\ \ \ hh:mm">
                  <c:v>42761.708333333336</c:v>
                </c:pt>
                <c:pt idx="7385" formatCode="mm/dd/yyyy\ \ \ hh:mm">
                  <c:v>42761.958333333336</c:v>
                </c:pt>
                <c:pt idx="7386" formatCode="mm/dd/yyyy\ \ \ hh:mm">
                  <c:v>42762.208333333336</c:v>
                </c:pt>
                <c:pt idx="7387" formatCode="mm/dd/yyyy\ \ \ hh:mm">
                  <c:v>42762.458333333336</c:v>
                </c:pt>
                <c:pt idx="7388" formatCode="mm/dd/yyyy\ \ \ hh:mm">
                  <c:v>42762.708333333336</c:v>
                </c:pt>
                <c:pt idx="7389" formatCode="mm/dd/yyyy\ \ \ hh:mm">
                  <c:v>42762.958333333336</c:v>
                </c:pt>
                <c:pt idx="7390" formatCode="mm/dd/yyyy\ \ \ hh:mm">
                  <c:v>42763.208333333336</c:v>
                </c:pt>
                <c:pt idx="7391" formatCode="mm/dd/yyyy\ \ \ hh:mm">
                  <c:v>42763.458333333336</c:v>
                </c:pt>
                <c:pt idx="7392" formatCode="mm/dd/yyyy\ \ \ hh:mm">
                  <c:v>42763.708333333336</c:v>
                </c:pt>
                <c:pt idx="7393" formatCode="mm/dd/yyyy\ \ \ hh:mm">
                  <c:v>42763.958333333336</c:v>
                </c:pt>
                <c:pt idx="7394" formatCode="mm/dd/yyyy\ \ \ hh:mm">
                  <c:v>42764.208333333336</c:v>
                </c:pt>
                <c:pt idx="7395" formatCode="mm/dd/yyyy\ \ \ hh:mm">
                  <c:v>42764.458333333336</c:v>
                </c:pt>
                <c:pt idx="7396" formatCode="mm/dd/yyyy\ \ \ hh:mm">
                  <c:v>42764.708333333336</c:v>
                </c:pt>
                <c:pt idx="7397" formatCode="mm/dd/yyyy\ \ \ hh:mm">
                  <c:v>42764.958333333336</c:v>
                </c:pt>
                <c:pt idx="7398" formatCode="mm/dd/yyyy\ \ \ hh:mm">
                  <c:v>42765.208333333336</c:v>
                </c:pt>
                <c:pt idx="7399" formatCode="mm/dd/yyyy\ \ \ hh:mm">
                  <c:v>42765.458333333336</c:v>
                </c:pt>
                <c:pt idx="7400" formatCode="mm/dd/yyyy\ \ \ hh:mm">
                  <c:v>42765.708333333336</c:v>
                </c:pt>
                <c:pt idx="7401" formatCode="mm/dd/yyyy\ \ \ hh:mm">
                  <c:v>42765.958333333336</c:v>
                </c:pt>
                <c:pt idx="7402" formatCode="mm/dd/yyyy\ \ \ hh:mm">
                  <c:v>42766.208333333336</c:v>
                </c:pt>
                <c:pt idx="7403" formatCode="mm/dd/yyyy\ \ \ hh:mm">
                  <c:v>42766.458333333336</c:v>
                </c:pt>
                <c:pt idx="7404" formatCode="mm/dd/yyyy\ \ \ hh:mm">
                  <c:v>42766.708333333336</c:v>
                </c:pt>
                <c:pt idx="7405" formatCode="mm/dd/yyyy\ \ \ hh:mm">
                  <c:v>42766.958333333336</c:v>
                </c:pt>
                <c:pt idx="7406" formatCode="mm/dd/yyyy\ \ \ hh:mm">
                  <c:v>42767.208333333336</c:v>
                </c:pt>
                <c:pt idx="7407" formatCode="mm/dd/yyyy\ \ \ hh:mm">
                  <c:v>42767.458333333336</c:v>
                </c:pt>
                <c:pt idx="7408" formatCode="mm/dd/yyyy\ \ \ hh:mm">
                  <c:v>42767.708333333336</c:v>
                </c:pt>
                <c:pt idx="7409" formatCode="mm/dd/yyyy\ \ \ hh:mm">
                  <c:v>42767.958333333336</c:v>
                </c:pt>
                <c:pt idx="7410" formatCode="mm/dd/yyyy\ \ \ hh:mm">
                  <c:v>42768.208333333336</c:v>
                </c:pt>
                <c:pt idx="7411" formatCode="mm/dd/yyyy\ \ \ hh:mm">
                  <c:v>42768.458333333336</c:v>
                </c:pt>
                <c:pt idx="7412" formatCode="mm/dd/yyyy\ \ \ hh:mm">
                  <c:v>42768.708333333336</c:v>
                </c:pt>
                <c:pt idx="7413" formatCode="mm/dd/yyyy\ \ \ hh:mm">
                  <c:v>42768.958333333336</c:v>
                </c:pt>
                <c:pt idx="7414" formatCode="mm/dd/yyyy\ \ \ hh:mm">
                  <c:v>42769.208333333336</c:v>
                </c:pt>
                <c:pt idx="7415" formatCode="mm/dd/yyyy\ \ \ hh:mm">
                  <c:v>42769.458333333336</c:v>
                </c:pt>
                <c:pt idx="7416" formatCode="mm/dd/yyyy\ \ \ hh:mm">
                  <c:v>42769.708333333336</c:v>
                </c:pt>
                <c:pt idx="7417" formatCode="mm/dd/yyyy\ \ \ hh:mm">
                  <c:v>42769.958333333336</c:v>
                </c:pt>
                <c:pt idx="7418" formatCode="mm/dd/yyyy\ \ \ hh:mm">
                  <c:v>42770.208333333336</c:v>
                </c:pt>
                <c:pt idx="7419" formatCode="mm/dd/yyyy\ \ \ hh:mm">
                  <c:v>42770.458333333336</c:v>
                </c:pt>
                <c:pt idx="7420" formatCode="mm/dd/yyyy\ \ \ hh:mm">
                  <c:v>42770.708333333336</c:v>
                </c:pt>
                <c:pt idx="7421" formatCode="mm/dd/yyyy\ \ \ hh:mm">
                  <c:v>42770.958333333336</c:v>
                </c:pt>
                <c:pt idx="7422" formatCode="mm/dd/yyyy\ \ \ hh:mm">
                  <c:v>42771.208333333336</c:v>
                </c:pt>
                <c:pt idx="7423" formatCode="mm/dd/yyyy\ \ \ hh:mm">
                  <c:v>42771.458333333336</c:v>
                </c:pt>
                <c:pt idx="7424" formatCode="mm/dd/yyyy\ \ \ hh:mm">
                  <c:v>42771.708333333336</c:v>
                </c:pt>
                <c:pt idx="7425" formatCode="mm/dd/yyyy\ \ \ hh:mm">
                  <c:v>42771.958333333336</c:v>
                </c:pt>
                <c:pt idx="7426" formatCode="mm/dd/yyyy\ \ \ hh:mm">
                  <c:v>42772.208333333336</c:v>
                </c:pt>
                <c:pt idx="7427" formatCode="mm/dd/yyyy\ \ \ hh:mm">
                  <c:v>42772.458333333336</c:v>
                </c:pt>
                <c:pt idx="7428" formatCode="mm/dd/yyyy\ \ \ hh:mm">
                  <c:v>42772.708333333336</c:v>
                </c:pt>
                <c:pt idx="7429" formatCode="mm/dd/yyyy\ \ \ hh:mm">
                  <c:v>42772.958333333336</c:v>
                </c:pt>
                <c:pt idx="7430" formatCode="mm/dd/yyyy\ \ \ hh:mm">
                  <c:v>42773.208333333336</c:v>
                </c:pt>
                <c:pt idx="7431" formatCode="mm/dd/yyyy\ \ \ hh:mm">
                  <c:v>42773.458333333336</c:v>
                </c:pt>
                <c:pt idx="7432" formatCode="mm/dd/yyyy\ \ \ hh:mm">
                  <c:v>42773.708333333336</c:v>
                </c:pt>
                <c:pt idx="7433" formatCode="mm/dd/yyyy\ \ \ hh:mm">
                  <c:v>42773.958333333336</c:v>
                </c:pt>
                <c:pt idx="7434" formatCode="mm/dd/yyyy\ \ \ hh:mm">
                  <c:v>42774.208333333336</c:v>
                </c:pt>
                <c:pt idx="7435" formatCode="mm/dd/yyyy\ \ \ hh:mm">
                  <c:v>42774.458333333336</c:v>
                </c:pt>
                <c:pt idx="7436" formatCode="mm/dd/yyyy\ \ \ hh:mm">
                  <c:v>42774.708333333336</c:v>
                </c:pt>
                <c:pt idx="7437" formatCode="mm/dd/yyyy\ \ \ hh:mm">
                  <c:v>42774.958333333336</c:v>
                </c:pt>
                <c:pt idx="7438" formatCode="mm/dd/yyyy\ \ \ hh:mm">
                  <c:v>42775.208333333336</c:v>
                </c:pt>
                <c:pt idx="7439" formatCode="mm/dd/yyyy\ \ \ hh:mm">
                  <c:v>42775.458333333336</c:v>
                </c:pt>
                <c:pt idx="7440" formatCode="mm/dd/yyyy\ \ \ hh:mm">
                  <c:v>42775.708333333336</c:v>
                </c:pt>
                <c:pt idx="7441" formatCode="mm/dd/yyyy\ \ \ hh:mm">
                  <c:v>42775.958333333336</c:v>
                </c:pt>
                <c:pt idx="7442" formatCode="mm/dd/yyyy\ \ \ hh:mm">
                  <c:v>42776.208333333336</c:v>
                </c:pt>
                <c:pt idx="7443" formatCode="mm/dd/yyyy\ \ \ hh:mm">
                  <c:v>42776.458333333336</c:v>
                </c:pt>
                <c:pt idx="7444" formatCode="mm/dd/yyyy\ \ \ hh:mm">
                  <c:v>42776.708333333336</c:v>
                </c:pt>
                <c:pt idx="7445" formatCode="mm/dd/yyyy\ \ \ hh:mm">
                  <c:v>42776.958333333336</c:v>
                </c:pt>
                <c:pt idx="7446" formatCode="mm/dd/yyyy\ \ \ hh:mm">
                  <c:v>42777.208333333336</c:v>
                </c:pt>
                <c:pt idx="7447" formatCode="mm/dd/yyyy\ \ \ hh:mm">
                  <c:v>42777.458333333336</c:v>
                </c:pt>
                <c:pt idx="7448" formatCode="mm/dd/yyyy\ \ \ hh:mm">
                  <c:v>42777.708333333336</c:v>
                </c:pt>
                <c:pt idx="7449" formatCode="mm/dd/yyyy\ \ \ hh:mm">
                  <c:v>42777.958333333336</c:v>
                </c:pt>
                <c:pt idx="7450" formatCode="mm/dd/yyyy\ \ \ hh:mm">
                  <c:v>42778.208333333336</c:v>
                </c:pt>
                <c:pt idx="7451" formatCode="mm/dd/yyyy\ \ \ hh:mm">
                  <c:v>42778.458333333336</c:v>
                </c:pt>
                <c:pt idx="7452" formatCode="mm/dd/yyyy\ \ \ hh:mm">
                  <c:v>42778.708333333336</c:v>
                </c:pt>
                <c:pt idx="7453" formatCode="mm/dd/yyyy\ \ \ hh:mm">
                  <c:v>42778.958333333336</c:v>
                </c:pt>
                <c:pt idx="7454" formatCode="mm/dd/yyyy\ \ \ hh:mm">
                  <c:v>42779.208333333336</c:v>
                </c:pt>
                <c:pt idx="7455" formatCode="mm/dd/yyyy\ \ \ hh:mm">
                  <c:v>42779.458333333336</c:v>
                </c:pt>
                <c:pt idx="7456" formatCode="mm/dd/yyyy\ \ \ hh:mm">
                  <c:v>42779.708333333336</c:v>
                </c:pt>
                <c:pt idx="7457" formatCode="mm/dd/yyyy\ \ \ hh:mm">
                  <c:v>42779.958333333336</c:v>
                </c:pt>
                <c:pt idx="7458" formatCode="mm/dd/yyyy\ \ \ hh:mm">
                  <c:v>42780.208333333336</c:v>
                </c:pt>
                <c:pt idx="7459" formatCode="mm/dd/yyyy\ \ \ hh:mm">
                  <c:v>42780.458333333336</c:v>
                </c:pt>
                <c:pt idx="7460" formatCode="mm/dd/yyyy\ \ \ hh:mm">
                  <c:v>42780.708333333336</c:v>
                </c:pt>
                <c:pt idx="7461" formatCode="mm/dd/yyyy\ \ \ hh:mm">
                  <c:v>42780.958333333336</c:v>
                </c:pt>
                <c:pt idx="7462" formatCode="mm/dd/yyyy\ \ \ hh:mm">
                  <c:v>42781.208333333336</c:v>
                </c:pt>
                <c:pt idx="7463" formatCode="mm/dd/yyyy\ \ \ hh:mm">
                  <c:v>42781.458333333336</c:v>
                </c:pt>
                <c:pt idx="7464" formatCode="mm/dd/yyyy\ \ \ hh:mm">
                  <c:v>42781.708333333336</c:v>
                </c:pt>
                <c:pt idx="7465" formatCode="mm/dd/yyyy\ \ \ hh:mm">
                  <c:v>42781.958333333336</c:v>
                </c:pt>
                <c:pt idx="7466" formatCode="mm/dd/yyyy\ \ \ hh:mm">
                  <c:v>42782.208333333336</c:v>
                </c:pt>
                <c:pt idx="7467" formatCode="mm/dd/yyyy\ \ \ hh:mm">
                  <c:v>42782.458333333336</c:v>
                </c:pt>
                <c:pt idx="7468" formatCode="mm/dd/yyyy\ \ \ hh:mm">
                  <c:v>42782.708333333336</c:v>
                </c:pt>
                <c:pt idx="7469" formatCode="mm/dd/yyyy\ \ \ hh:mm">
                  <c:v>42782.958333333336</c:v>
                </c:pt>
                <c:pt idx="7470" formatCode="mm/dd/yyyy\ \ \ hh:mm">
                  <c:v>42783.208333333336</c:v>
                </c:pt>
                <c:pt idx="7471" formatCode="mm/dd/yyyy\ \ \ hh:mm">
                  <c:v>42783.458333333336</c:v>
                </c:pt>
                <c:pt idx="7472" formatCode="mm/dd/yyyy\ \ \ hh:mm">
                  <c:v>42783.708333333336</c:v>
                </c:pt>
                <c:pt idx="7473" formatCode="mm/dd/yyyy\ \ \ hh:mm">
                  <c:v>42783.958333333336</c:v>
                </c:pt>
                <c:pt idx="7474" formatCode="mm/dd/yyyy\ \ \ hh:mm">
                  <c:v>42784.208333333336</c:v>
                </c:pt>
                <c:pt idx="7475" formatCode="mm/dd/yyyy\ \ \ hh:mm">
                  <c:v>42784.458333333336</c:v>
                </c:pt>
                <c:pt idx="7476" formatCode="mm/dd/yyyy\ \ \ hh:mm">
                  <c:v>42784.708333333336</c:v>
                </c:pt>
                <c:pt idx="7477" formatCode="mm/dd/yyyy\ \ \ hh:mm">
                  <c:v>42784.958333333336</c:v>
                </c:pt>
                <c:pt idx="7478" formatCode="mm/dd/yyyy\ \ \ hh:mm">
                  <c:v>42785.208333333336</c:v>
                </c:pt>
                <c:pt idx="7479" formatCode="mm/dd/yyyy\ \ \ hh:mm">
                  <c:v>42785.458333333336</c:v>
                </c:pt>
                <c:pt idx="7480" formatCode="mm/dd/yyyy\ \ \ hh:mm">
                  <c:v>42785.708333333336</c:v>
                </c:pt>
                <c:pt idx="7481" formatCode="mm/dd/yyyy\ \ \ hh:mm">
                  <c:v>42785.958333333336</c:v>
                </c:pt>
                <c:pt idx="7482" formatCode="mm/dd/yyyy\ \ \ hh:mm">
                  <c:v>42786.208333333336</c:v>
                </c:pt>
                <c:pt idx="7483" formatCode="mm/dd/yyyy\ \ \ hh:mm">
                  <c:v>42786.458333333336</c:v>
                </c:pt>
                <c:pt idx="7484" formatCode="mm/dd/yyyy\ \ \ hh:mm">
                  <c:v>42786.708333333336</c:v>
                </c:pt>
                <c:pt idx="7485" formatCode="mm/dd/yyyy\ \ \ hh:mm">
                  <c:v>42786.958333333336</c:v>
                </c:pt>
                <c:pt idx="7486" formatCode="mm/dd/yyyy\ \ \ hh:mm">
                  <c:v>42787.208333333336</c:v>
                </c:pt>
                <c:pt idx="7487" formatCode="mm/dd/yyyy\ \ \ hh:mm">
                  <c:v>42787.458333333336</c:v>
                </c:pt>
                <c:pt idx="7488" formatCode="mm/dd/yyyy\ \ \ hh:mm">
                  <c:v>42787.708333333336</c:v>
                </c:pt>
                <c:pt idx="7489" formatCode="mm/dd/yyyy\ \ \ hh:mm">
                  <c:v>42787.958333333336</c:v>
                </c:pt>
                <c:pt idx="7490" formatCode="mm/dd/yyyy\ \ \ hh:mm">
                  <c:v>42788.208333333336</c:v>
                </c:pt>
                <c:pt idx="7491" formatCode="mm/dd/yyyy\ \ \ hh:mm">
                  <c:v>42788.458333333336</c:v>
                </c:pt>
                <c:pt idx="7492" formatCode="mm/dd/yyyy\ \ \ hh:mm">
                  <c:v>42788.708333333336</c:v>
                </c:pt>
                <c:pt idx="7493" formatCode="mm/dd/yyyy\ \ \ hh:mm">
                  <c:v>42788.958333333336</c:v>
                </c:pt>
                <c:pt idx="7494" formatCode="mm/dd/yyyy\ \ \ hh:mm">
                  <c:v>42789.208333333336</c:v>
                </c:pt>
                <c:pt idx="7495" formatCode="mm/dd/yyyy\ \ \ hh:mm">
                  <c:v>42789.458333333336</c:v>
                </c:pt>
                <c:pt idx="7496" formatCode="mm/dd/yyyy\ \ \ hh:mm">
                  <c:v>42789.708333333336</c:v>
                </c:pt>
                <c:pt idx="7497" formatCode="mm/dd/yyyy\ \ \ hh:mm">
                  <c:v>42789.958333333336</c:v>
                </c:pt>
                <c:pt idx="7498" formatCode="mm/dd/yyyy\ \ \ hh:mm">
                  <c:v>42790.208333333336</c:v>
                </c:pt>
                <c:pt idx="7499" formatCode="mm/dd/yyyy\ \ \ hh:mm">
                  <c:v>42790.458333333336</c:v>
                </c:pt>
                <c:pt idx="7500" formatCode="mm/dd/yyyy\ \ \ hh:mm">
                  <c:v>42790.708333333336</c:v>
                </c:pt>
                <c:pt idx="7501" formatCode="mm/dd/yyyy\ \ \ hh:mm">
                  <c:v>42790.958333333336</c:v>
                </c:pt>
                <c:pt idx="7502" formatCode="mm/dd/yyyy\ \ \ hh:mm">
                  <c:v>42791.208333333336</c:v>
                </c:pt>
                <c:pt idx="7503" formatCode="mm/dd/yyyy\ \ \ hh:mm">
                  <c:v>42791.458333333336</c:v>
                </c:pt>
                <c:pt idx="7504" formatCode="mm/dd/yyyy\ \ \ hh:mm">
                  <c:v>42791.708333333336</c:v>
                </c:pt>
                <c:pt idx="7505" formatCode="mm/dd/yyyy\ \ \ hh:mm">
                  <c:v>42791.958333333336</c:v>
                </c:pt>
                <c:pt idx="7506" formatCode="mm/dd/yyyy\ \ \ hh:mm">
                  <c:v>42792.208333333336</c:v>
                </c:pt>
                <c:pt idx="7507" formatCode="mm/dd/yyyy\ \ \ hh:mm">
                  <c:v>42792.458333333336</c:v>
                </c:pt>
                <c:pt idx="7508" formatCode="mm/dd/yyyy\ \ \ hh:mm">
                  <c:v>42792.708333333336</c:v>
                </c:pt>
                <c:pt idx="7509" formatCode="mm/dd/yyyy\ \ \ hh:mm">
                  <c:v>42792.958333333336</c:v>
                </c:pt>
                <c:pt idx="7510" formatCode="mm/dd/yyyy\ \ \ hh:mm">
                  <c:v>42793.208333333336</c:v>
                </c:pt>
                <c:pt idx="7511" formatCode="mm/dd/yyyy\ \ \ hh:mm">
                  <c:v>42793.458333333336</c:v>
                </c:pt>
                <c:pt idx="7512" formatCode="mm/dd/yyyy\ \ \ hh:mm">
                  <c:v>42793.708333333336</c:v>
                </c:pt>
                <c:pt idx="7513" formatCode="mm/dd/yyyy\ \ \ hh:mm">
                  <c:v>42793.958333333336</c:v>
                </c:pt>
                <c:pt idx="7514" formatCode="mm/dd/yyyy\ \ \ hh:mm">
                  <c:v>42794.208333333336</c:v>
                </c:pt>
                <c:pt idx="7515" formatCode="mm/dd/yyyy\ \ \ hh:mm">
                  <c:v>42794.458333333336</c:v>
                </c:pt>
                <c:pt idx="7516" formatCode="mm/dd/yyyy\ \ \ hh:mm">
                  <c:v>42794.708333333336</c:v>
                </c:pt>
                <c:pt idx="7517" formatCode="mm/dd/yyyy\ \ \ hh:mm">
                  <c:v>42794.958333333336</c:v>
                </c:pt>
                <c:pt idx="7518" formatCode="mm/dd/yyyy\ \ \ hh:mm">
                  <c:v>42795.208333333336</c:v>
                </c:pt>
                <c:pt idx="7519" formatCode="mm/dd/yyyy\ \ \ hh:mm">
                  <c:v>42795.458333333336</c:v>
                </c:pt>
                <c:pt idx="7520" formatCode="mm/dd/yyyy\ \ \ hh:mm">
                  <c:v>42795.708333333336</c:v>
                </c:pt>
                <c:pt idx="7521" formatCode="mm/dd/yyyy\ \ \ hh:mm">
                  <c:v>42795.958333333336</c:v>
                </c:pt>
                <c:pt idx="7522" formatCode="mm/dd/yyyy\ \ \ hh:mm">
                  <c:v>42796.208333333336</c:v>
                </c:pt>
                <c:pt idx="7523" formatCode="mm/dd/yyyy\ \ \ hh:mm">
                  <c:v>42796.458333333336</c:v>
                </c:pt>
                <c:pt idx="7524" formatCode="mm/dd/yyyy\ \ \ hh:mm">
                  <c:v>42796.708333333336</c:v>
                </c:pt>
                <c:pt idx="7525" formatCode="mm/dd/yyyy\ \ \ hh:mm">
                  <c:v>42796.958333333336</c:v>
                </c:pt>
                <c:pt idx="7526" formatCode="mm/dd/yyyy\ \ \ hh:mm">
                  <c:v>42797.208333333336</c:v>
                </c:pt>
                <c:pt idx="7527" formatCode="mm/dd/yyyy\ \ \ hh:mm">
                  <c:v>42797.458333333336</c:v>
                </c:pt>
                <c:pt idx="7528" formatCode="mm/dd/yyyy\ \ \ hh:mm">
                  <c:v>42797.708333333336</c:v>
                </c:pt>
                <c:pt idx="7529" formatCode="mm/dd/yyyy\ \ \ hh:mm">
                  <c:v>42797.958333333336</c:v>
                </c:pt>
                <c:pt idx="7530" formatCode="mm/dd/yyyy\ \ \ hh:mm">
                  <c:v>42798.208333333336</c:v>
                </c:pt>
                <c:pt idx="7531" formatCode="mm/dd/yyyy\ \ \ hh:mm">
                  <c:v>42798.458333333336</c:v>
                </c:pt>
                <c:pt idx="7532" formatCode="mm/dd/yyyy\ \ \ hh:mm">
                  <c:v>42798.708333333336</c:v>
                </c:pt>
                <c:pt idx="7533" formatCode="mm/dd/yyyy\ \ \ hh:mm">
                  <c:v>42798.958333333336</c:v>
                </c:pt>
                <c:pt idx="7534" formatCode="mm/dd/yyyy\ \ \ hh:mm">
                  <c:v>42799.208333333336</c:v>
                </c:pt>
                <c:pt idx="7535" formatCode="mm/dd/yyyy\ \ \ hh:mm">
                  <c:v>42799.458333333336</c:v>
                </c:pt>
                <c:pt idx="7536" formatCode="mm/dd/yyyy\ \ \ hh:mm">
                  <c:v>42799.708333333336</c:v>
                </c:pt>
                <c:pt idx="7537" formatCode="mm/dd/yyyy\ \ \ hh:mm">
                  <c:v>42799.958333333336</c:v>
                </c:pt>
                <c:pt idx="7538" formatCode="mm/dd/yyyy\ \ \ hh:mm">
                  <c:v>42800.208333333336</c:v>
                </c:pt>
                <c:pt idx="7539" formatCode="mm/dd/yyyy\ \ \ hh:mm">
                  <c:v>42800.458333333336</c:v>
                </c:pt>
                <c:pt idx="7540" formatCode="mm/dd/yyyy\ \ \ hh:mm">
                  <c:v>42800.708333333336</c:v>
                </c:pt>
                <c:pt idx="7541" formatCode="mm/dd/yyyy\ \ \ hh:mm">
                  <c:v>42800.958333333336</c:v>
                </c:pt>
                <c:pt idx="7542" formatCode="mm/dd/yyyy\ \ \ hh:mm">
                  <c:v>42801.208333333336</c:v>
                </c:pt>
                <c:pt idx="7543" formatCode="mm/dd/yyyy\ \ \ hh:mm">
                  <c:v>42801.458333333336</c:v>
                </c:pt>
                <c:pt idx="7544" formatCode="mm/dd/yyyy\ \ \ hh:mm">
                  <c:v>42801.534722222219</c:v>
                </c:pt>
                <c:pt idx="7545" formatCode="mm/dd/yyyy\ \ \ hh:mm">
                  <c:v>42801.708333333336</c:v>
                </c:pt>
                <c:pt idx="7546" formatCode="mm/dd/yyyy\ \ \ hh:mm">
                  <c:v>42801.958333333336</c:v>
                </c:pt>
                <c:pt idx="7547" formatCode="mm/dd/yyyy\ \ \ hh:mm">
                  <c:v>42802.208333333336</c:v>
                </c:pt>
                <c:pt idx="7548" formatCode="mm/dd/yyyy\ \ \ hh:mm">
                  <c:v>42802.458333333336</c:v>
                </c:pt>
                <c:pt idx="7549" formatCode="mm/dd/yyyy\ \ \ hh:mm">
                  <c:v>42802.708333333336</c:v>
                </c:pt>
                <c:pt idx="7550" formatCode="mm/dd/yyyy\ \ \ hh:mm">
                  <c:v>42802.958333333336</c:v>
                </c:pt>
                <c:pt idx="7551" formatCode="mm/dd/yyyy\ \ \ hh:mm">
                  <c:v>42803.208333333336</c:v>
                </c:pt>
                <c:pt idx="7552" formatCode="mm/dd/yyyy\ \ \ hh:mm">
                  <c:v>42803.458333333336</c:v>
                </c:pt>
                <c:pt idx="7553" formatCode="mm/dd/yyyy\ \ \ hh:mm">
                  <c:v>42803.708333333336</c:v>
                </c:pt>
                <c:pt idx="7554" formatCode="mm/dd/yyyy\ \ \ hh:mm">
                  <c:v>42803.958333333336</c:v>
                </c:pt>
                <c:pt idx="7555" formatCode="mm/dd/yyyy\ \ \ hh:mm">
                  <c:v>42804.208333333336</c:v>
                </c:pt>
                <c:pt idx="7556" formatCode="mm/dd/yyyy\ \ \ hh:mm">
                  <c:v>42804.458333333336</c:v>
                </c:pt>
                <c:pt idx="7557" formatCode="mm/dd/yyyy\ \ \ hh:mm">
                  <c:v>42804.708333333336</c:v>
                </c:pt>
                <c:pt idx="7558" formatCode="mm/dd/yyyy\ \ \ hh:mm">
                  <c:v>42804.958333333336</c:v>
                </c:pt>
                <c:pt idx="7559" formatCode="mm/dd/yyyy\ \ \ hh:mm">
                  <c:v>42805.208333333336</c:v>
                </c:pt>
                <c:pt idx="7560" formatCode="mm/dd/yyyy\ \ \ hh:mm">
                  <c:v>42805.458333333336</c:v>
                </c:pt>
                <c:pt idx="7561" formatCode="mm/dd/yyyy\ \ \ hh:mm">
                  <c:v>42805.708333333336</c:v>
                </c:pt>
                <c:pt idx="7562" formatCode="mm/dd/yyyy\ \ \ hh:mm">
                  <c:v>42805.958333333336</c:v>
                </c:pt>
                <c:pt idx="7563" formatCode="mm/dd/yyyy\ \ \ hh:mm">
                  <c:v>42806.25</c:v>
                </c:pt>
                <c:pt idx="7564" formatCode="mm/dd/yyyy\ \ \ hh:mm">
                  <c:v>42806.5</c:v>
                </c:pt>
                <c:pt idx="7565" formatCode="mm/dd/yyyy\ \ \ hh:mm">
                  <c:v>42806.75</c:v>
                </c:pt>
                <c:pt idx="7566" formatCode="mm/dd/yyyy\ \ \ hh:mm">
                  <c:v>42807</c:v>
                </c:pt>
                <c:pt idx="7567" formatCode="mm/dd/yyyy\ \ \ hh:mm">
                  <c:v>42807.25</c:v>
                </c:pt>
                <c:pt idx="7568" formatCode="mm/dd/yyyy\ \ \ hh:mm">
                  <c:v>42807.5</c:v>
                </c:pt>
                <c:pt idx="7569" formatCode="mm/dd/yyyy\ \ \ hh:mm">
                  <c:v>42807.75</c:v>
                </c:pt>
                <c:pt idx="7570" formatCode="mm/dd/yyyy\ \ \ hh:mm">
                  <c:v>42808</c:v>
                </c:pt>
                <c:pt idx="7571" formatCode="mm/dd/yyyy\ \ \ hh:mm">
                  <c:v>42808.25</c:v>
                </c:pt>
                <c:pt idx="7572" formatCode="mm/dd/yyyy\ \ \ hh:mm">
                  <c:v>42808.5</c:v>
                </c:pt>
                <c:pt idx="7573" formatCode="mm/dd/yyyy\ \ \ hh:mm">
                  <c:v>42808.75</c:v>
                </c:pt>
                <c:pt idx="7574" formatCode="mm/dd/yyyy\ \ \ hh:mm">
                  <c:v>42809</c:v>
                </c:pt>
                <c:pt idx="7575" formatCode="mm/dd/yyyy\ \ \ hh:mm">
                  <c:v>42809.25</c:v>
                </c:pt>
                <c:pt idx="7576" formatCode="mm/dd/yyyy\ \ \ hh:mm">
                  <c:v>42809.5</c:v>
                </c:pt>
                <c:pt idx="7577" formatCode="mm/dd/yyyy\ \ \ hh:mm">
                  <c:v>42809.75</c:v>
                </c:pt>
                <c:pt idx="7578" formatCode="mm/dd/yyyy\ \ \ hh:mm">
                  <c:v>42810</c:v>
                </c:pt>
                <c:pt idx="7579" formatCode="mm/dd/yyyy\ \ \ hh:mm">
                  <c:v>42810.25</c:v>
                </c:pt>
                <c:pt idx="7580" formatCode="mm/dd/yyyy\ \ \ hh:mm">
                  <c:v>42810.5</c:v>
                </c:pt>
                <c:pt idx="7581" formatCode="mm/dd/yyyy\ \ \ hh:mm">
                  <c:v>42810.75</c:v>
                </c:pt>
                <c:pt idx="7582" formatCode="mm/dd/yyyy\ \ \ hh:mm">
                  <c:v>42811</c:v>
                </c:pt>
                <c:pt idx="7583" formatCode="mm/dd/yyyy\ \ \ hh:mm">
                  <c:v>42811.25</c:v>
                </c:pt>
                <c:pt idx="7584" formatCode="mm/dd/yyyy\ \ \ hh:mm">
                  <c:v>42811.5</c:v>
                </c:pt>
                <c:pt idx="7585" formatCode="mm/dd/yyyy\ \ \ hh:mm">
                  <c:v>42811.75</c:v>
                </c:pt>
                <c:pt idx="7586" formatCode="mm/dd/yyyy\ \ \ hh:mm">
                  <c:v>42812</c:v>
                </c:pt>
                <c:pt idx="7587" formatCode="mm/dd/yyyy\ \ \ hh:mm">
                  <c:v>42812.25</c:v>
                </c:pt>
                <c:pt idx="7588" formatCode="mm/dd/yyyy\ \ \ hh:mm">
                  <c:v>42812.5</c:v>
                </c:pt>
                <c:pt idx="7589" formatCode="mm/dd/yyyy\ \ \ hh:mm">
                  <c:v>42812.75</c:v>
                </c:pt>
                <c:pt idx="7590" formatCode="mm/dd/yyyy\ \ \ hh:mm">
                  <c:v>42813</c:v>
                </c:pt>
                <c:pt idx="7591" formatCode="mm/dd/yyyy\ \ \ hh:mm">
                  <c:v>42813.25</c:v>
                </c:pt>
                <c:pt idx="7592" formatCode="mm/dd/yyyy\ \ \ hh:mm">
                  <c:v>42813.5</c:v>
                </c:pt>
                <c:pt idx="7593" formatCode="mm/dd/yyyy\ \ \ hh:mm">
                  <c:v>42813.75</c:v>
                </c:pt>
                <c:pt idx="7594" formatCode="mm/dd/yyyy\ \ \ hh:mm">
                  <c:v>42814</c:v>
                </c:pt>
                <c:pt idx="7595" formatCode="mm/dd/yyyy\ \ \ hh:mm">
                  <c:v>42814.25</c:v>
                </c:pt>
                <c:pt idx="7596" formatCode="mm/dd/yyyy\ \ \ hh:mm">
                  <c:v>42814.5</c:v>
                </c:pt>
                <c:pt idx="7597" formatCode="mm/dd/yyyy\ \ \ hh:mm">
                  <c:v>42814.75</c:v>
                </c:pt>
                <c:pt idx="7598" formatCode="mm/dd/yyyy\ \ \ hh:mm">
                  <c:v>42815</c:v>
                </c:pt>
                <c:pt idx="7599" formatCode="mm/dd/yyyy\ \ \ hh:mm">
                  <c:v>42815.25</c:v>
                </c:pt>
                <c:pt idx="7600" formatCode="mm/dd/yyyy\ \ \ hh:mm">
                  <c:v>42815.5</c:v>
                </c:pt>
                <c:pt idx="7601" formatCode="mm/dd/yyyy\ \ \ hh:mm">
                  <c:v>42815.75</c:v>
                </c:pt>
                <c:pt idx="7602" formatCode="mm/dd/yyyy\ \ \ hh:mm">
                  <c:v>42816</c:v>
                </c:pt>
                <c:pt idx="7603" formatCode="mm/dd/yyyy\ \ \ hh:mm">
                  <c:v>42816.25</c:v>
                </c:pt>
                <c:pt idx="7604" formatCode="mm/dd/yyyy\ \ \ hh:mm">
                  <c:v>42816.5</c:v>
                </c:pt>
                <c:pt idx="7605" formatCode="mm/dd/yyyy\ \ \ hh:mm">
                  <c:v>42816.75</c:v>
                </c:pt>
                <c:pt idx="7606" formatCode="mm/dd/yyyy\ \ \ hh:mm">
                  <c:v>42817</c:v>
                </c:pt>
                <c:pt idx="7607" formatCode="mm/dd/yyyy\ \ \ hh:mm">
                  <c:v>42817.25</c:v>
                </c:pt>
                <c:pt idx="7608" formatCode="mm/dd/yyyy\ \ \ hh:mm">
                  <c:v>42817.5</c:v>
                </c:pt>
                <c:pt idx="7609" formatCode="mm/dd/yyyy\ \ \ hh:mm">
                  <c:v>42817.75</c:v>
                </c:pt>
                <c:pt idx="7610" formatCode="mm/dd/yyyy\ \ \ hh:mm">
                  <c:v>42818</c:v>
                </c:pt>
                <c:pt idx="7611" formatCode="mm/dd/yyyy\ \ \ hh:mm">
                  <c:v>42818.25</c:v>
                </c:pt>
                <c:pt idx="7612" formatCode="mm/dd/yyyy\ \ \ hh:mm">
                  <c:v>42818.5</c:v>
                </c:pt>
                <c:pt idx="7613" formatCode="mm/dd/yyyy\ \ \ hh:mm">
                  <c:v>42818.75</c:v>
                </c:pt>
                <c:pt idx="7614" formatCode="mm/dd/yyyy\ \ \ hh:mm">
                  <c:v>42819</c:v>
                </c:pt>
                <c:pt idx="7615" formatCode="mm/dd/yyyy\ \ \ hh:mm">
                  <c:v>42819.25</c:v>
                </c:pt>
                <c:pt idx="7616" formatCode="mm/dd/yyyy\ \ \ hh:mm">
                  <c:v>42819.5</c:v>
                </c:pt>
                <c:pt idx="7617" formatCode="mm/dd/yyyy\ \ \ hh:mm">
                  <c:v>42819.75</c:v>
                </c:pt>
                <c:pt idx="7618" formatCode="mm/dd/yyyy\ \ \ hh:mm">
                  <c:v>42820</c:v>
                </c:pt>
                <c:pt idx="7619" formatCode="mm/dd/yyyy\ \ \ hh:mm">
                  <c:v>42820.25</c:v>
                </c:pt>
                <c:pt idx="7620" formatCode="mm/dd/yyyy\ \ \ hh:mm">
                  <c:v>42820.5</c:v>
                </c:pt>
                <c:pt idx="7621" formatCode="mm/dd/yyyy\ \ \ hh:mm">
                  <c:v>42820.75</c:v>
                </c:pt>
                <c:pt idx="7622" formatCode="mm/dd/yyyy\ \ \ hh:mm">
                  <c:v>42821</c:v>
                </c:pt>
                <c:pt idx="7623" formatCode="mm/dd/yyyy\ \ \ hh:mm">
                  <c:v>42821.25</c:v>
                </c:pt>
                <c:pt idx="7624" formatCode="mm/dd/yyyy\ \ \ hh:mm">
                  <c:v>42821.5</c:v>
                </c:pt>
                <c:pt idx="7625" formatCode="mm/dd/yyyy\ \ \ hh:mm">
                  <c:v>42821.75</c:v>
                </c:pt>
                <c:pt idx="7626" formatCode="mm/dd/yyyy\ \ \ hh:mm">
                  <c:v>42822</c:v>
                </c:pt>
                <c:pt idx="7627" formatCode="mm/dd/yyyy\ \ \ hh:mm">
                  <c:v>42822.25</c:v>
                </c:pt>
                <c:pt idx="7628" formatCode="mm/dd/yyyy\ \ \ hh:mm">
                  <c:v>42822.5</c:v>
                </c:pt>
                <c:pt idx="7629" formatCode="mm/dd/yyyy\ \ \ hh:mm">
                  <c:v>42822.75</c:v>
                </c:pt>
                <c:pt idx="7630" formatCode="mm/dd/yyyy\ \ \ hh:mm">
                  <c:v>42823</c:v>
                </c:pt>
                <c:pt idx="7631" formatCode="mm/dd/yyyy\ \ \ hh:mm">
                  <c:v>42823.25</c:v>
                </c:pt>
                <c:pt idx="7632" formatCode="mm/dd/yyyy\ \ \ hh:mm">
                  <c:v>42823.5</c:v>
                </c:pt>
                <c:pt idx="7633" formatCode="mm/dd/yyyy\ \ \ hh:mm">
                  <c:v>42823.75</c:v>
                </c:pt>
                <c:pt idx="7634" formatCode="mm/dd/yyyy\ \ \ hh:mm">
                  <c:v>42824</c:v>
                </c:pt>
                <c:pt idx="7635" formatCode="mm/dd/yyyy\ \ \ hh:mm">
                  <c:v>42824.25</c:v>
                </c:pt>
                <c:pt idx="7636" formatCode="mm/dd/yyyy\ \ \ hh:mm">
                  <c:v>42824.5</c:v>
                </c:pt>
                <c:pt idx="7637" formatCode="mm/dd/yyyy\ \ \ hh:mm">
                  <c:v>42824.75</c:v>
                </c:pt>
                <c:pt idx="7638" formatCode="mm/dd/yyyy\ \ \ hh:mm">
                  <c:v>42825</c:v>
                </c:pt>
                <c:pt idx="7639" formatCode="mm/dd/yyyy\ \ \ hh:mm">
                  <c:v>42825.25</c:v>
                </c:pt>
                <c:pt idx="7640" formatCode="mm/dd/yyyy\ \ \ hh:mm">
                  <c:v>42825.5</c:v>
                </c:pt>
                <c:pt idx="7641" formatCode="mm/dd/yyyy\ \ \ hh:mm">
                  <c:v>42825.75</c:v>
                </c:pt>
                <c:pt idx="7642" formatCode="mm/dd/yyyy\ \ \ hh:mm">
                  <c:v>42826</c:v>
                </c:pt>
                <c:pt idx="7643" formatCode="mm/dd/yyyy\ \ \ hh:mm">
                  <c:v>42826.25</c:v>
                </c:pt>
                <c:pt idx="7644" formatCode="mm/dd/yyyy\ \ \ hh:mm">
                  <c:v>42826.5</c:v>
                </c:pt>
                <c:pt idx="7645" formatCode="mm/dd/yyyy\ \ \ hh:mm">
                  <c:v>42826.75</c:v>
                </c:pt>
                <c:pt idx="7646" formatCode="mm/dd/yyyy\ \ \ hh:mm">
                  <c:v>42827</c:v>
                </c:pt>
                <c:pt idx="7647" formatCode="mm/dd/yyyy\ \ \ hh:mm">
                  <c:v>42827.25</c:v>
                </c:pt>
                <c:pt idx="7648" formatCode="mm/dd/yyyy\ \ \ hh:mm">
                  <c:v>42827.5</c:v>
                </c:pt>
                <c:pt idx="7649" formatCode="mm/dd/yyyy\ \ \ hh:mm">
                  <c:v>42827.75</c:v>
                </c:pt>
                <c:pt idx="7650" formatCode="mm/dd/yyyy\ \ \ hh:mm">
                  <c:v>42828</c:v>
                </c:pt>
                <c:pt idx="7651" formatCode="mm/dd/yyyy\ \ \ hh:mm">
                  <c:v>42828.25</c:v>
                </c:pt>
                <c:pt idx="7652" formatCode="mm/dd/yyyy\ \ \ hh:mm">
                  <c:v>42828.5</c:v>
                </c:pt>
                <c:pt idx="7653" formatCode="mm/dd/yyyy\ \ \ hh:mm">
                  <c:v>42828.75</c:v>
                </c:pt>
                <c:pt idx="7654" formatCode="mm/dd/yyyy\ \ \ hh:mm">
                  <c:v>42829</c:v>
                </c:pt>
                <c:pt idx="7655" formatCode="mm/dd/yyyy\ \ \ hh:mm">
                  <c:v>42829.25</c:v>
                </c:pt>
                <c:pt idx="7656" formatCode="mm/dd/yyyy\ \ \ hh:mm">
                  <c:v>42829.5</c:v>
                </c:pt>
                <c:pt idx="7657" formatCode="mm/dd/yyyy\ \ \ hh:mm">
                  <c:v>42829.75</c:v>
                </c:pt>
                <c:pt idx="7658" formatCode="mm/dd/yyyy\ \ \ hh:mm">
                  <c:v>42830</c:v>
                </c:pt>
                <c:pt idx="7659" formatCode="mm/dd/yyyy\ \ \ hh:mm">
                  <c:v>42830.25</c:v>
                </c:pt>
                <c:pt idx="7660" formatCode="mm/dd/yyyy\ \ \ hh:mm">
                  <c:v>42830.5</c:v>
                </c:pt>
                <c:pt idx="7661" formatCode="mm/dd/yyyy\ \ \ hh:mm">
                  <c:v>42830.75</c:v>
                </c:pt>
                <c:pt idx="7662" formatCode="mm/dd/yyyy\ \ \ hh:mm">
                  <c:v>42831</c:v>
                </c:pt>
                <c:pt idx="7663" formatCode="mm/dd/yyyy\ \ \ hh:mm">
                  <c:v>42831.25</c:v>
                </c:pt>
                <c:pt idx="7664" formatCode="mm/dd/yyyy\ \ \ hh:mm">
                  <c:v>42831.5</c:v>
                </c:pt>
                <c:pt idx="7665" formatCode="mm/dd/yyyy\ \ \ hh:mm">
                  <c:v>42831.75</c:v>
                </c:pt>
                <c:pt idx="7666" formatCode="mm/dd/yyyy\ \ \ hh:mm">
                  <c:v>42832</c:v>
                </c:pt>
                <c:pt idx="7667" formatCode="mm/dd/yyyy\ \ \ hh:mm">
                  <c:v>42832.25</c:v>
                </c:pt>
                <c:pt idx="7668" formatCode="mm/dd/yyyy\ \ \ hh:mm">
                  <c:v>42832.5</c:v>
                </c:pt>
                <c:pt idx="7669" formatCode="mm/dd/yyyy\ \ \ hh:mm">
                  <c:v>42832.75</c:v>
                </c:pt>
                <c:pt idx="7670" formatCode="mm/dd/yyyy\ \ \ hh:mm">
                  <c:v>42833</c:v>
                </c:pt>
                <c:pt idx="7671" formatCode="mm/dd/yyyy\ \ \ hh:mm">
                  <c:v>42833.25</c:v>
                </c:pt>
                <c:pt idx="7672" formatCode="mm/dd/yyyy\ \ \ hh:mm">
                  <c:v>42833.5</c:v>
                </c:pt>
                <c:pt idx="7673" formatCode="mm/dd/yyyy\ \ \ hh:mm">
                  <c:v>42833.75</c:v>
                </c:pt>
                <c:pt idx="7674" formatCode="mm/dd/yyyy\ \ \ hh:mm">
                  <c:v>42834</c:v>
                </c:pt>
                <c:pt idx="7675" formatCode="mm/dd/yyyy\ \ \ hh:mm">
                  <c:v>42834.25</c:v>
                </c:pt>
                <c:pt idx="7676" formatCode="mm/dd/yyyy\ \ \ hh:mm">
                  <c:v>42834.5</c:v>
                </c:pt>
                <c:pt idx="7677" formatCode="mm/dd/yyyy\ \ \ hh:mm">
                  <c:v>42834.75</c:v>
                </c:pt>
                <c:pt idx="7678" formatCode="mm/dd/yyyy\ \ \ hh:mm">
                  <c:v>42835</c:v>
                </c:pt>
                <c:pt idx="7679" formatCode="mm/dd/yyyy\ \ \ hh:mm">
                  <c:v>42835.25</c:v>
                </c:pt>
                <c:pt idx="7680" formatCode="mm/dd/yyyy\ \ \ hh:mm">
                  <c:v>42835.5</c:v>
                </c:pt>
                <c:pt idx="7681" formatCode="mm/dd/yyyy\ \ \ hh:mm">
                  <c:v>42835.75</c:v>
                </c:pt>
                <c:pt idx="7682" formatCode="mm/dd/yyyy\ \ \ hh:mm">
                  <c:v>42836</c:v>
                </c:pt>
                <c:pt idx="7683" formatCode="mm/dd/yyyy\ \ \ hh:mm">
                  <c:v>42836.25</c:v>
                </c:pt>
                <c:pt idx="7684" formatCode="mm/dd/yyyy\ \ \ hh:mm">
                  <c:v>42836.5</c:v>
                </c:pt>
                <c:pt idx="7685" formatCode="mm/dd/yyyy\ \ \ hh:mm">
                  <c:v>42836.75</c:v>
                </c:pt>
                <c:pt idx="7686" formatCode="mm/dd/yyyy\ \ \ hh:mm">
                  <c:v>42837</c:v>
                </c:pt>
                <c:pt idx="7687" formatCode="mm/dd/yyyy\ \ \ hh:mm">
                  <c:v>42837.25</c:v>
                </c:pt>
                <c:pt idx="7688" formatCode="mm/dd/yyyy\ \ \ hh:mm">
                  <c:v>42837.5</c:v>
                </c:pt>
                <c:pt idx="7689" formatCode="mm/dd/yyyy\ \ \ hh:mm">
                  <c:v>42837.75</c:v>
                </c:pt>
                <c:pt idx="7690" formatCode="mm/dd/yyyy\ \ \ hh:mm">
                  <c:v>42838</c:v>
                </c:pt>
                <c:pt idx="7691" formatCode="mm/dd/yyyy\ \ \ hh:mm">
                  <c:v>42838.25</c:v>
                </c:pt>
                <c:pt idx="7692" formatCode="mm/dd/yyyy\ \ \ hh:mm">
                  <c:v>42838.5</c:v>
                </c:pt>
                <c:pt idx="7693" formatCode="mm/dd/yyyy\ \ \ hh:mm">
                  <c:v>42838.75</c:v>
                </c:pt>
                <c:pt idx="7694" formatCode="mm/dd/yyyy\ \ \ hh:mm">
                  <c:v>42839</c:v>
                </c:pt>
                <c:pt idx="7695" formatCode="mm/dd/yyyy\ \ \ hh:mm">
                  <c:v>42839.25</c:v>
                </c:pt>
                <c:pt idx="7696" formatCode="mm/dd/yyyy\ \ \ hh:mm">
                  <c:v>42839.5</c:v>
                </c:pt>
                <c:pt idx="7697" formatCode="mm/dd/yyyy\ \ \ hh:mm">
                  <c:v>42839.75</c:v>
                </c:pt>
                <c:pt idx="7698" formatCode="mm/dd/yyyy\ \ \ hh:mm">
                  <c:v>42840</c:v>
                </c:pt>
                <c:pt idx="7699" formatCode="mm/dd/yyyy\ \ \ hh:mm">
                  <c:v>42840.25</c:v>
                </c:pt>
                <c:pt idx="7700" formatCode="mm/dd/yyyy\ \ \ hh:mm">
                  <c:v>42840.5</c:v>
                </c:pt>
                <c:pt idx="7701" formatCode="mm/dd/yyyy\ \ \ hh:mm">
                  <c:v>42840.75</c:v>
                </c:pt>
                <c:pt idx="7702" formatCode="mm/dd/yyyy\ \ \ hh:mm">
                  <c:v>42841</c:v>
                </c:pt>
                <c:pt idx="7703" formatCode="mm/dd/yyyy\ \ \ hh:mm">
                  <c:v>42841.25</c:v>
                </c:pt>
                <c:pt idx="7704" formatCode="mm/dd/yyyy\ \ \ hh:mm">
                  <c:v>42841.5</c:v>
                </c:pt>
                <c:pt idx="7705" formatCode="mm/dd/yyyy\ \ \ hh:mm">
                  <c:v>42841.75</c:v>
                </c:pt>
                <c:pt idx="7706" formatCode="mm/dd/yyyy\ \ \ hh:mm">
                  <c:v>42842</c:v>
                </c:pt>
                <c:pt idx="7707" formatCode="mm/dd/yyyy\ \ \ hh:mm">
                  <c:v>42842.25</c:v>
                </c:pt>
                <c:pt idx="7708" formatCode="mm/dd/yyyy\ \ \ hh:mm">
                  <c:v>42842.5</c:v>
                </c:pt>
                <c:pt idx="7709" formatCode="mm/dd/yyyy\ \ \ hh:mm">
                  <c:v>42842.75</c:v>
                </c:pt>
                <c:pt idx="7710" formatCode="mm/dd/yyyy\ \ \ hh:mm">
                  <c:v>42843</c:v>
                </c:pt>
                <c:pt idx="7711" formatCode="mm/dd/yyyy\ \ \ hh:mm">
                  <c:v>42843.25</c:v>
                </c:pt>
                <c:pt idx="7712" formatCode="mm/dd/yyyy\ \ \ hh:mm">
                  <c:v>42843.5</c:v>
                </c:pt>
                <c:pt idx="7713" formatCode="mm/dd/yyyy\ \ \ hh:mm">
                  <c:v>42843.75</c:v>
                </c:pt>
                <c:pt idx="7714" formatCode="mm/dd/yyyy\ \ \ hh:mm">
                  <c:v>42844</c:v>
                </c:pt>
                <c:pt idx="7715" formatCode="mm/dd/yyyy\ \ \ hh:mm">
                  <c:v>42844.25</c:v>
                </c:pt>
                <c:pt idx="7716" formatCode="mm/dd/yyyy\ \ \ hh:mm">
                  <c:v>42844.5</c:v>
                </c:pt>
                <c:pt idx="7717" formatCode="mm/dd/yyyy\ \ \ hh:mm">
                  <c:v>42844.75</c:v>
                </c:pt>
                <c:pt idx="7718" formatCode="mm/dd/yyyy\ \ \ hh:mm">
                  <c:v>42845</c:v>
                </c:pt>
                <c:pt idx="7719" formatCode="mm/dd/yyyy\ \ \ hh:mm">
                  <c:v>42845.25</c:v>
                </c:pt>
                <c:pt idx="7720" formatCode="mm/dd/yyyy\ \ \ hh:mm">
                  <c:v>42845.5</c:v>
                </c:pt>
                <c:pt idx="7721" formatCode="mm/dd/yyyy\ \ \ hh:mm">
                  <c:v>42845.75</c:v>
                </c:pt>
                <c:pt idx="7722" formatCode="mm/dd/yyyy\ \ \ hh:mm">
                  <c:v>42846</c:v>
                </c:pt>
                <c:pt idx="7723" formatCode="mm/dd/yyyy\ \ \ hh:mm">
                  <c:v>42846.25</c:v>
                </c:pt>
                <c:pt idx="7724" formatCode="mm/dd/yyyy\ \ \ hh:mm">
                  <c:v>42846.5</c:v>
                </c:pt>
                <c:pt idx="7725" formatCode="mm/dd/yyyy\ \ \ hh:mm">
                  <c:v>42846.75</c:v>
                </c:pt>
                <c:pt idx="7726" formatCode="mm/dd/yyyy\ \ \ hh:mm">
                  <c:v>42847</c:v>
                </c:pt>
                <c:pt idx="7727" formatCode="mm/dd/yyyy\ \ \ hh:mm">
                  <c:v>42847.25</c:v>
                </c:pt>
                <c:pt idx="7728" formatCode="mm/dd/yyyy\ \ \ hh:mm">
                  <c:v>42847.5</c:v>
                </c:pt>
                <c:pt idx="7729" formatCode="mm/dd/yyyy\ \ \ hh:mm">
                  <c:v>42847.75</c:v>
                </c:pt>
                <c:pt idx="7730" formatCode="mm/dd/yyyy\ \ \ hh:mm">
                  <c:v>42848</c:v>
                </c:pt>
                <c:pt idx="7731" formatCode="mm/dd/yyyy\ \ \ hh:mm">
                  <c:v>42848.25</c:v>
                </c:pt>
                <c:pt idx="7732" formatCode="mm/dd/yyyy\ \ \ hh:mm">
                  <c:v>42848.5</c:v>
                </c:pt>
                <c:pt idx="7733" formatCode="mm/dd/yyyy\ \ \ hh:mm">
                  <c:v>42848.75</c:v>
                </c:pt>
                <c:pt idx="7734" formatCode="mm/dd/yyyy\ \ \ hh:mm">
                  <c:v>42849</c:v>
                </c:pt>
                <c:pt idx="7735" formatCode="mm/dd/yyyy\ \ \ hh:mm">
                  <c:v>42849.25</c:v>
                </c:pt>
                <c:pt idx="7736" formatCode="mm/dd/yyyy\ \ \ hh:mm">
                  <c:v>42849.5</c:v>
                </c:pt>
                <c:pt idx="7737" formatCode="mm/dd/yyyy\ \ \ hh:mm">
                  <c:v>42849.75</c:v>
                </c:pt>
                <c:pt idx="7738" formatCode="mm/dd/yyyy\ \ \ hh:mm">
                  <c:v>42850</c:v>
                </c:pt>
                <c:pt idx="7739" formatCode="mm/dd/yyyy\ \ \ hh:mm">
                  <c:v>42850.25</c:v>
                </c:pt>
                <c:pt idx="7740" formatCode="mm/dd/yyyy\ \ \ hh:mm">
                  <c:v>42850.5</c:v>
                </c:pt>
                <c:pt idx="7741" formatCode="mm/dd/yyyy\ \ \ hh:mm">
                  <c:v>42850.75</c:v>
                </c:pt>
                <c:pt idx="7742" formatCode="mm/dd/yyyy\ \ \ hh:mm">
                  <c:v>42851</c:v>
                </c:pt>
                <c:pt idx="7743" formatCode="mm/dd/yyyy\ \ \ hh:mm">
                  <c:v>42851.25</c:v>
                </c:pt>
                <c:pt idx="7744" formatCode="mm/dd/yyyy\ \ \ hh:mm">
                  <c:v>42851.5</c:v>
                </c:pt>
                <c:pt idx="7745" formatCode="mm/dd/yyyy\ \ \ hh:mm">
                  <c:v>42851.75</c:v>
                </c:pt>
                <c:pt idx="7746" formatCode="mm/dd/yyyy\ \ \ hh:mm">
                  <c:v>42852</c:v>
                </c:pt>
                <c:pt idx="7747" formatCode="mm/dd/yyyy\ \ \ hh:mm">
                  <c:v>42852.25</c:v>
                </c:pt>
                <c:pt idx="7748" formatCode="mm/dd/yyyy\ \ \ hh:mm">
                  <c:v>42852.5</c:v>
                </c:pt>
                <c:pt idx="7749" formatCode="mm/dd/yyyy\ \ \ hh:mm">
                  <c:v>42852.75</c:v>
                </c:pt>
                <c:pt idx="7750" formatCode="mm/dd/yyyy\ \ \ hh:mm">
                  <c:v>42853</c:v>
                </c:pt>
                <c:pt idx="7751" formatCode="mm/dd/yyyy\ \ \ hh:mm">
                  <c:v>42853.25</c:v>
                </c:pt>
                <c:pt idx="7752" formatCode="mm/dd/yyyy\ \ \ hh:mm">
                  <c:v>42853.5</c:v>
                </c:pt>
                <c:pt idx="7753" formatCode="mm/dd/yyyy\ \ \ hh:mm">
                  <c:v>42853.75</c:v>
                </c:pt>
                <c:pt idx="7754" formatCode="mm/dd/yyyy\ \ \ hh:mm">
                  <c:v>42854</c:v>
                </c:pt>
                <c:pt idx="7755" formatCode="mm/dd/yyyy\ \ \ hh:mm">
                  <c:v>42854.25</c:v>
                </c:pt>
                <c:pt idx="7756" formatCode="mm/dd/yyyy\ \ \ hh:mm">
                  <c:v>42854.5</c:v>
                </c:pt>
                <c:pt idx="7757" formatCode="mm/dd/yyyy\ \ \ hh:mm">
                  <c:v>42854.75</c:v>
                </c:pt>
                <c:pt idx="7758" formatCode="mm/dd/yyyy\ \ \ hh:mm">
                  <c:v>42855</c:v>
                </c:pt>
                <c:pt idx="7759" formatCode="mm/dd/yyyy\ \ \ hh:mm">
                  <c:v>42855.25</c:v>
                </c:pt>
                <c:pt idx="7760" formatCode="mm/dd/yyyy\ \ \ hh:mm">
                  <c:v>42855.5</c:v>
                </c:pt>
                <c:pt idx="7761" formatCode="mm/dd/yyyy\ \ \ hh:mm">
                  <c:v>42855.75</c:v>
                </c:pt>
                <c:pt idx="7762" formatCode="mm/dd/yyyy\ \ \ hh:mm">
                  <c:v>42856</c:v>
                </c:pt>
                <c:pt idx="7763" formatCode="mm/dd/yyyy\ \ \ hh:mm">
                  <c:v>42856.25</c:v>
                </c:pt>
                <c:pt idx="7764" formatCode="mm/dd/yyyy\ \ \ hh:mm">
                  <c:v>42856.5</c:v>
                </c:pt>
                <c:pt idx="7765" formatCode="mm/dd/yyyy\ \ \ hh:mm">
                  <c:v>42856.75</c:v>
                </c:pt>
                <c:pt idx="7766" formatCode="mm/dd/yyyy\ \ \ hh:mm">
                  <c:v>42857</c:v>
                </c:pt>
                <c:pt idx="7767" formatCode="mm/dd/yyyy\ \ \ hh:mm">
                  <c:v>42857.25</c:v>
                </c:pt>
                <c:pt idx="7768" formatCode="mm/dd/yyyy\ \ \ hh:mm">
                  <c:v>42857.5</c:v>
                </c:pt>
                <c:pt idx="7769" formatCode="mm/dd/yyyy\ \ \ hh:mm">
                  <c:v>42857.75</c:v>
                </c:pt>
                <c:pt idx="7770" formatCode="mm/dd/yyyy\ \ \ hh:mm">
                  <c:v>42858</c:v>
                </c:pt>
                <c:pt idx="7771" formatCode="mm/dd/yyyy\ \ \ hh:mm">
                  <c:v>42858.25</c:v>
                </c:pt>
                <c:pt idx="7772" formatCode="mm/dd/yyyy\ \ \ hh:mm">
                  <c:v>42858.5</c:v>
                </c:pt>
                <c:pt idx="7773" formatCode="mm/dd/yyyy\ \ \ hh:mm">
                  <c:v>42858.75</c:v>
                </c:pt>
                <c:pt idx="7774" formatCode="mm/dd/yyyy\ \ \ hh:mm">
                  <c:v>42859</c:v>
                </c:pt>
                <c:pt idx="7775" formatCode="mm/dd/yyyy\ \ \ hh:mm">
                  <c:v>42859.25</c:v>
                </c:pt>
                <c:pt idx="7776" formatCode="mm/dd/yyyy\ \ \ hh:mm">
                  <c:v>42859.5</c:v>
                </c:pt>
                <c:pt idx="7777" formatCode="mm/dd/yyyy\ \ \ hh:mm">
                  <c:v>42859.75</c:v>
                </c:pt>
                <c:pt idx="7778" formatCode="mm/dd/yyyy\ \ \ hh:mm">
                  <c:v>42860</c:v>
                </c:pt>
                <c:pt idx="7779" formatCode="mm/dd/yyyy\ \ \ hh:mm">
                  <c:v>42860.25</c:v>
                </c:pt>
                <c:pt idx="7780" formatCode="mm/dd/yyyy\ \ \ hh:mm">
                  <c:v>42860.5</c:v>
                </c:pt>
                <c:pt idx="7781" formatCode="mm/dd/yyyy\ \ \ hh:mm">
                  <c:v>42860.75</c:v>
                </c:pt>
                <c:pt idx="7782" formatCode="mm/dd/yyyy\ \ \ hh:mm">
                  <c:v>42861</c:v>
                </c:pt>
                <c:pt idx="7783" formatCode="mm/dd/yyyy\ \ \ hh:mm">
                  <c:v>42861.25</c:v>
                </c:pt>
                <c:pt idx="7784" formatCode="mm/dd/yyyy\ \ \ hh:mm">
                  <c:v>42861.5</c:v>
                </c:pt>
                <c:pt idx="7785" formatCode="mm/dd/yyyy\ \ \ hh:mm">
                  <c:v>42861.75</c:v>
                </c:pt>
                <c:pt idx="7786" formatCode="mm/dd/yyyy\ \ \ hh:mm">
                  <c:v>42862</c:v>
                </c:pt>
                <c:pt idx="7787" formatCode="mm/dd/yyyy\ \ \ hh:mm">
                  <c:v>42862.25</c:v>
                </c:pt>
                <c:pt idx="7788" formatCode="mm/dd/yyyy\ \ \ hh:mm">
                  <c:v>42862.5</c:v>
                </c:pt>
                <c:pt idx="7789" formatCode="mm/dd/yyyy\ \ \ hh:mm">
                  <c:v>42862.75</c:v>
                </c:pt>
                <c:pt idx="7790" formatCode="mm/dd/yyyy\ \ \ hh:mm">
                  <c:v>42863</c:v>
                </c:pt>
                <c:pt idx="7791" formatCode="mm/dd/yyyy\ \ \ hh:mm">
                  <c:v>42863.25</c:v>
                </c:pt>
                <c:pt idx="7792" formatCode="mm/dd/yyyy\ \ \ hh:mm">
                  <c:v>42863.5</c:v>
                </c:pt>
                <c:pt idx="7793" formatCode="mm/dd/yyyy\ \ \ hh:mm">
                  <c:v>42863.75</c:v>
                </c:pt>
                <c:pt idx="7794" formatCode="mm/dd/yyyy\ \ \ hh:mm">
                  <c:v>42864</c:v>
                </c:pt>
                <c:pt idx="7795" formatCode="mm/dd/yyyy\ \ \ hh:mm">
                  <c:v>42864.25</c:v>
                </c:pt>
                <c:pt idx="7796" formatCode="mm/dd/yyyy\ \ \ hh:mm">
                  <c:v>42864.5</c:v>
                </c:pt>
                <c:pt idx="7797" formatCode="mm/dd/yyyy\ \ \ hh:mm">
                  <c:v>42864.75</c:v>
                </c:pt>
                <c:pt idx="7798" formatCode="mm/dd/yyyy\ \ \ hh:mm">
                  <c:v>42865</c:v>
                </c:pt>
                <c:pt idx="7799" formatCode="mm/dd/yyyy\ \ \ hh:mm">
                  <c:v>42865.25</c:v>
                </c:pt>
                <c:pt idx="7800" formatCode="mm/dd/yyyy\ \ \ hh:mm">
                  <c:v>42865.5</c:v>
                </c:pt>
                <c:pt idx="7801" formatCode="mm/dd/yyyy\ \ \ hh:mm">
                  <c:v>42865.75</c:v>
                </c:pt>
                <c:pt idx="7802" formatCode="mm/dd/yyyy\ \ \ hh:mm">
                  <c:v>42866</c:v>
                </c:pt>
                <c:pt idx="7803" formatCode="mm/dd/yyyy\ \ \ hh:mm">
                  <c:v>42866.25</c:v>
                </c:pt>
                <c:pt idx="7804" formatCode="mm/dd/yyyy\ \ \ hh:mm">
                  <c:v>42866.5</c:v>
                </c:pt>
                <c:pt idx="7805" formatCode="mm/dd/yyyy\ \ \ hh:mm">
                  <c:v>42866.75</c:v>
                </c:pt>
                <c:pt idx="7806" formatCode="mm/dd/yyyy\ \ \ hh:mm">
                  <c:v>42867</c:v>
                </c:pt>
                <c:pt idx="7807" formatCode="mm/dd/yyyy\ \ \ hh:mm">
                  <c:v>42867.25</c:v>
                </c:pt>
                <c:pt idx="7808" formatCode="mm/dd/yyyy\ \ \ hh:mm">
                  <c:v>42867.5</c:v>
                </c:pt>
                <c:pt idx="7809" formatCode="mm/dd/yyyy\ \ \ hh:mm">
                  <c:v>42867.75</c:v>
                </c:pt>
                <c:pt idx="7810" formatCode="mm/dd/yyyy\ \ \ hh:mm">
                  <c:v>42868</c:v>
                </c:pt>
                <c:pt idx="7811" formatCode="mm/dd/yyyy\ \ \ hh:mm">
                  <c:v>42868.25</c:v>
                </c:pt>
                <c:pt idx="7812" formatCode="mm/dd/yyyy\ \ \ hh:mm">
                  <c:v>42868.5</c:v>
                </c:pt>
                <c:pt idx="7813" formatCode="mm/dd/yyyy\ \ \ hh:mm">
                  <c:v>42868.75</c:v>
                </c:pt>
                <c:pt idx="7814" formatCode="mm/dd/yyyy\ \ \ hh:mm">
                  <c:v>42869</c:v>
                </c:pt>
                <c:pt idx="7815" formatCode="mm/dd/yyyy\ \ \ hh:mm">
                  <c:v>42869.25</c:v>
                </c:pt>
                <c:pt idx="7816" formatCode="mm/dd/yyyy\ \ \ hh:mm">
                  <c:v>42869.5</c:v>
                </c:pt>
                <c:pt idx="7817" formatCode="mm/dd/yyyy\ \ \ hh:mm">
                  <c:v>42869.75</c:v>
                </c:pt>
                <c:pt idx="7818" formatCode="mm/dd/yyyy\ \ \ hh:mm">
                  <c:v>42870</c:v>
                </c:pt>
                <c:pt idx="7819" formatCode="mm/dd/yyyy\ \ \ hh:mm">
                  <c:v>42870.25</c:v>
                </c:pt>
                <c:pt idx="7820" formatCode="mm/dd/yyyy\ \ \ hh:mm">
                  <c:v>42870.5</c:v>
                </c:pt>
                <c:pt idx="7821" formatCode="mm/dd/yyyy\ \ \ hh:mm">
                  <c:v>42870.75</c:v>
                </c:pt>
                <c:pt idx="7822" formatCode="mm/dd/yyyy\ \ \ hh:mm">
                  <c:v>42871</c:v>
                </c:pt>
                <c:pt idx="7823" formatCode="mm/dd/yyyy\ \ \ hh:mm">
                  <c:v>42871.25</c:v>
                </c:pt>
                <c:pt idx="7824" formatCode="mm/dd/yyyy\ \ \ hh:mm">
                  <c:v>42871.5</c:v>
                </c:pt>
                <c:pt idx="7825" formatCode="mm/dd/yyyy\ \ \ hh:mm">
                  <c:v>42871.75</c:v>
                </c:pt>
                <c:pt idx="7826" formatCode="mm/dd/yyyy\ \ \ hh:mm">
                  <c:v>42872</c:v>
                </c:pt>
                <c:pt idx="7827" formatCode="mm/dd/yyyy\ \ \ hh:mm">
                  <c:v>42872.25</c:v>
                </c:pt>
                <c:pt idx="7828" formatCode="mm/dd/yyyy\ \ \ hh:mm">
                  <c:v>42872.5</c:v>
                </c:pt>
                <c:pt idx="7829" formatCode="mm/dd/yyyy\ \ \ hh:mm">
                  <c:v>42872.75</c:v>
                </c:pt>
                <c:pt idx="7830" formatCode="mm/dd/yyyy\ \ \ hh:mm">
                  <c:v>42873</c:v>
                </c:pt>
                <c:pt idx="7831" formatCode="mm/dd/yyyy\ \ \ hh:mm">
                  <c:v>42873.25</c:v>
                </c:pt>
                <c:pt idx="7832" formatCode="mm/dd/yyyy\ \ \ hh:mm">
                  <c:v>42873.5</c:v>
                </c:pt>
                <c:pt idx="7833" formatCode="mm/dd/yyyy\ \ \ hh:mm">
                  <c:v>42873.75</c:v>
                </c:pt>
                <c:pt idx="7834" formatCode="mm/dd/yyyy\ \ \ hh:mm">
                  <c:v>42874</c:v>
                </c:pt>
                <c:pt idx="7835" formatCode="mm/dd/yyyy\ \ \ hh:mm">
                  <c:v>42874.25</c:v>
                </c:pt>
                <c:pt idx="7836" formatCode="mm/dd/yyyy\ \ \ hh:mm">
                  <c:v>42874.5</c:v>
                </c:pt>
                <c:pt idx="7837" formatCode="mm/dd/yyyy\ \ \ hh:mm">
                  <c:v>42874.75</c:v>
                </c:pt>
                <c:pt idx="7838" formatCode="mm/dd/yyyy\ \ \ hh:mm">
                  <c:v>42875</c:v>
                </c:pt>
                <c:pt idx="7839" formatCode="mm/dd/yyyy\ \ \ hh:mm">
                  <c:v>42875.25</c:v>
                </c:pt>
                <c:pt idx="7840" formatCode="mm/dd/yyyy\ \ \ hh:mm">
                  <c:v>42875.5</c:v>
                </c:pt>
                <c:pt idx="7841" formatCode="mm/dd/yyyy\ \ \ hh:mm">
                  <c:v>42875.75</c:v>
                </c:pt>
                <c:pt idx="7842" formatCode="mm/dd/yyyy\ \ \ hh:mm">
                  <c:v>42876</c:v>
                </c:pt>
                <c:pt idx="7843" formatCode="mm/dd/yyyy\ \ \ hh:mm">
                  <c:v>42876.25</c:v>
                </c:pt>
                <c:pt idx="7844" formatCode="mm/dd/yyyy\ \ \ hh:mm">
                  <c:v>42876.5</c:v>
                </c:pt>
                <c:pt idx="7845" formatCode="mm/dd/yyyy\ \ \ hh:mm">
                  <c:v>42876.75</c:v>
                </c:pt>
                <c:pt idx="7846" formatCode="mm/dd/yyyy\ \ \ hh:mm">
                  <c:v>42877</c:v>
                </c:pt>
                <c:pt idx="7847" formatCode="mm/dd/yyyy\ \ \ hh:mm">
                  <c:v>42877.25</c:v>
                </c:pt>
                <c:pt idx="7848" formatCode="mm/dd/yyyy\ \ \ hh:mm">
                  <c:v>42877.5</c:v>
                </c:pt>
                <c:pt idx="7849" formatCode="mm/dd/yyyy\ \ \ hh:mm">
                  <c:v>42877.75</c:v>
                </c:pt>
                <c:pt idx="7850" formatCode="mm/dd/yyyy\ \ \ hh:mm">
                  <c:v>42878</c:v>
                </c:pt>
                <c:pt idx="7851" formatCode="mm/dd/yyyy\ \ \ hh:mm">
                  <c:v>42878.25</c:v>
                </c:pt>
                <c:pt idx="7852" formatCode="mm/dd/yyyy\ \ \ hh:mm">
                  <c:v>42878.5</c:v>
                </c:pt>
                <c:pt idx="7853" formatCode="mm/dd/yyyy\ \ \ hh:mm">
                  <c:v>42878.75</c:v>
                </c:pt>
                <c:pt idx="7854" formatCode="mm/dd/yyyy\ \ \ hh:mm">
                  <c:v>42879</c:v>
                </c:pt>
                <c:pt idx="7855" formatCode="mm/dd/yyyy\ \ \ hh:mm">
                  <c:v>42879.25</c:v>
                </c:pt>
                <c:pt idx="7856" formatCode="mm/dd/yyyy\ \ \ hh:mm">
                  <c:v>42879.5</c:v>
                </c:pt>
                <c:pt idx="7857" formatCode="mm/dd/yyyy\ \ \ hh:mm">
                  <c:v>42879.75</c:v>
                </c:pt>
                <c:pt idx="7858" formatCode="mm/dd/yyyy\ \ \ hh:mm">
                  <c:v>42880</c:v>
                </c:pt>
                <c:pt idx="7859" formatCode="mm/dd/yyyy\ \ \ hh:mm">
                  <c:v>42880.25</c:v>
                </c:pt>
                <c:pt idx="7860" formatCode="mm/dd/yyyy\ \ \ hh:mm">
                  <c:v>42880.5</c:v>
                </c:pt>
                <c:pt idx="7861" formatCode="mm/dd/yyyy\ \ \ hh:mm">
                  <c:v>42880.75</c:v>
                </c:pt>
                <c:pt idx="7862" formatCode="mm/dd/yyyy\ \ \ hh:mm">
                  <c:v>42881</c:v>
                </c:pt>
                <c:pt idx="7863" formatCode="mm/dd/yyyy\ \ \ hh:mm">
                  <c:v>42881.25</c:v>
                </c:pt>
                <c:pt idx="7864" formatCode="mm/dd/yyyy\ \ \ hh:mm">
                  <c:v>42881.5</c:v>
                </c:pt>
                <c:pt idx="7865" formatCode="mm/dd/yyyy\ \ \ hh:mm">
                  <c:v>42881.75</c:v>
                </c:pt>
                <c:pt idx="7866" formatCode="mm/dd/yyyy\ \ \ hh:mm">
                  <c:v>42882</c:v>
                </c:pt>
                <c:pt idx="7867" formatCode="mm/dd/yyyy\ \ \ hh:mm">
                  <c:v>42882.25</c:v>
                </c:pt>
                <c:pt idx="7868" formatCode="mm/dd/yyyy\ \ \ hh:mm">
                  <c:v>42882.5</c:v>
                </c:pt>
                <c:pt idx="7869" formatCode="mm/dd/yyyy\ \ \ hh:mm">
                  <c:v>42882.75</c:v>
                </c:pt>
                <c:pt idx="7870" formatCode="mm/dd/yyyy\ \ \ hh:mm">
                  <c:v>42883</c:v>
                </c:pt>
                <c:pt idx="7871" formatCode="mm/dd/yyyy\ \ \ hh:mm">
                  <c:v>42883.25</c:v>
                </c:pt>
                <c:pt idx="7872" formatCode="mm/dd/yyyy\ \ \ hh:mm">
                  <c:v>42883.5</c:v>
                </c:pt>
                <c:pt idx="7873" formatCode="mm/dd/yyyy\ \ \ hh:mm">
                  <c:v>42883.75</c:v>
                </c:pt>
                <c:pt idx="7874" formatCode="mm/dd/yyyy\ \ \ hh:mm">
                  <c:v>42884</c:v>
                </c:pt>
                <c:pt idx="7875" formatCode="mm/dd/yyyy\ \ \ hh:mm">
                  <c:v>42884.25</c:v>
                </c:pt>
                <c:pt idx="7876" formatCode="mm/dd/yyyy\ \ \ hh:mm">
                  <c:v>42884.5</c:v>
                </c:pt>
                <c:pt idx="7877" formatCode="mm/dd/yyyy\ \ \ hh:mm">
                  <c:v>42884.75</c:v>
                </c:pt>
                <c:pt idx="7878" formatCode="mm/dd/yyyy\ \ \ hh:mm">
                  <c:v>42885</c:v>
                </c:pt>
                <c:pt idx="7879" formatCode="mm/dd/yyyy\ \ \ hh:mm">
                  <c:v>42885.25</c:v>
                </c:pt>
                <c:pt idx="7880" formatCode="mm/dd/yyyy\ \ \ hh:mm">
                  <c:v>42885.5</c:v>
                </c:pt>
                <c:pt idx="7881" formatCode="mm/dd/yyyy\ \ \ hh:mm">
                  <c:v>42885.75</c:v>
                </c:pt>
                <c:pt idx="7882" formatCode="mm/dd/yyyy\ \ \ hh:mm">
                  <c:v>42886</c:v>
                </c:pt>
                <c:pt idx="7883" formatCode="mm/dd/yyyy\ \ \ hh:mm">
                  <c:v>42886.25</c:v>
                </c:pt>
                <c:pt idx="7884" formatCode="mm/dd/yyyy\ \ \ hh:mm">
                  <c:v>42886.5</c:v>
                </c:pt>
                <c:pt idx="7885" formatCode="mm/dd/yyyy\ \ \ hh:mm">
                  <c:v>42886.75</c:v>
                </c:pt>
                <c:pt idx="7886" formatCode="mm/dd/yyyy\ \ \ hh:mm">
                  <c:v>42887</c:v>
                </c:pt>
                <c:pt idx="7887" formatCode="mm/dd/yyyy\ \ \ hh:mm">
                  <c:v>42887.25</c:v>
                </c:pt>
                <c:pt idx="7888" formatCode="mm/dd/yyyy\ \ \ hh:mm">
                  <c:v>42887.5</c:v>
                </c:pt>
                <c:pt idx="7889" formatCode="mm/dd/yyyy\ \ \ hh:mm">
                  <c:v>42887.75</c:v>
                </c:pt>
                <c:pt idx="7890" formatCode="mm/dd/yyyy\ \ \ hh:mm">
                  <c:v>42888</c:v>
                </c:pt>
                <c:pt idx="7891" formatCode="mm/dd/yyyy\ \ \ hh:mm">
                  <c:v>42888.25</c:v>
                </c:pt>
                <c:pt idx="7892" formatCode="mm/dd/yyyy\ \ \ hh:mm">
                  <c:v>42888.5</c:v>
                </c:pt>
                <c:pt idx="7893" formatCode="mm/dd/yyyy\ \ \ hh:mm">
                  <c:v>42888.75</c:v>
                </c:pt>
                <c:pt idx="7894" formatCode="mm/dd/yyyy\ \ \ hh:mm">
                  <c:v>42889</c:v>
                </c:pt>
                <c:pt idx="7895" formatCode="mm/dd/yyyy\ \ \ hh:mm">
                  <c:v>42889.25</c:v>
                </c:pt>
                <c:pt idx="7896" formatCode="mm/dd/yyyy\ \ \ hh:mm">
                  <c:v>42889.5</c:v>
                </c:pt>
                <c:pt idx="7897" formatCode="mm/dd/yyyy\ \ \ hh:mm">
                  <c:v>42889.75</c:v>
                </c:pt>
                <c:pt idx="7898" formatCode="mm/dd/yyyy\ \ \ hh:mm">
                  <c:v>42890</c:v>
                </c:pt>
                <c:pt idx="7899" formatCode="mm/dd/yyyy\ \ \ hh:mm">
                  <c:v>42890.25</c:v>
                </c:pt>
                <c:pt idx="7900" formatCode="mm/dd/yyyy\ \ \ hh:mm">
                  <c:v>42890.5</c:v>
                </c:pt>
                <c:pt idx="7901" formatCode="mm/dd/yyyy\ \ \ hh:mm">
                  <c:v>42890.75</c:v>
                </c:pt>
                <c:pt idx="7902" formatCode="mm/dd/yyyy\ \ \ hh:mm">
                  <c:v>42891</c:v>
                </c:pt>
                <c:pt idx="7903" formatCode="mm/dd/yyyy\ \ \ hh:mm">
                  <c:v>42891.25</c:v>
                </c:pt>
                <c:pt idx="7904" formatCode="mm/dd/yyyy\ \ \ hh:mm">
                  <c:v>42891.5</c:v>
                </c:pt>
                <c:pt idx="7905" formatCode="mm/dd/yyyy\ \ \ hh:mm">
                  <c:v>42891.75</c:v>
                </c:pt>
                <c:pt idx="7906" formatCode="mm/dd/yyyy\ \ \ hh:mm">
                  <c:v>42892</c:v>
                </c:pt>
                <c:pt idx="7907" formatCode="mm/dd/yyyy\ \ \ hh:mm">
                  <c:v>42892.25</c:v>
                </c:pt>
                <c:pt idx="7908" formatCode="mm/dd/yyyy\ \ \ hh:mm">
                  <c:v>42892.5</c:v>
                </c:pt>
                <c:pt idx="7909" formatCode="mm/dd/yyyy\ \ \ hh:mm">
                  <c:v>42892.75</c:v>
                </c:pt>
                <c:pt idx="7910" formatCode="mm/dd/yyyy\ \ \ hh:mm">
                  <c:v>42893</c:v>
                </c:pt>
                <c:pt idx="7911" formatCode="mm/dd/yyyy\ \ \ hh:mm">
                  <c:v>42893.25</c:v>
                </c:pt>
                <c:pt idx="7912" formatCode="mm/dd/yyyy\ \ \ hh:mm">
                  <c:v>42893.5</c:v>
                </c:pt>
                <c:pt idx="7913" formatCode="mm/dd/yyyy\ \ \ hh:mm">
                  <c:v>42893.75</c:v>
                </c:pt>
                <c:pt idx="7914" formatCode="mm/dd/yyyy\ \ \ hh:mm">
                  <c:v>42894</c:v>
                </c:pt>
                <c:pt idx="7915" formatCode="mm/dd/yyyy\ \ \ hh:mm">
                  <c:v>42894.25</c:v>
                </c:pt>
                <c:pt idx="7916" formatCode="mm/dd/yyyy\ \ \ hh:mm">
                  <c:v>42894.5</c:v>
                </c:pt>
                <c:pt idx="7917" formatCode="mm/dd/yyyy\ \ \ hh:mm">
                  <c:v>42894.75</c:v>
                </c:pt>
                <c:pt idx="7918" formatCode="mm/dd/yyyy\ \ \ hh:mm">
                  <c:v>42895</c:v>
                </c:pt>
                <c:pt idx="7919" formatCode="mm/dd/yyyy\ \ \ hh:mm">
                  <c:v>42895.25</c:v>
                </c:pt>
                <c:pt idx="7920" formatCode="mm/dd/yyyy\ \ \ hh:mm">
                  <c:v>42895.5</c:v>
                </c:pt>
                <c:pt idx="7921" formatCode="mm/dd/yyyy\ \ \ hh:mm">
                  <c:v>42895.75</c:v>
                </c:pt>
                <c:pt idx="7922" formatCode="mm/dd/yyyy\ \ \ hh:mm">
                  <c:v>42896</c:v>
                </c:pt>
                <c:pt idx="7923" formatCode="mm/dd/yyyy\ \ \ hh:mm">
                  <c:v>42896.25</c:v>
                </c:pt>
                <c:pt idx="7924" formatCode="mm/dd/yyyy\ \ \ hh:mm">
                  <c:v>42896.5</c:v>
                </c:pt>
                <c:pt idx="7925" formatCode="mm/dd/yyyy\ \ \ hh:mm">
                  <c:v>42896.75</c:v>
                </c:pt>
                <c:pt idx="7926" formatCode="mm/dd/yyyy\ \ \ hh:mm">
                  <c:v>42897</c:v>
                </c:pt>
                <c:pt idx="7927" formatCode="mm/dd/yyyy\ \ \ hh:mm">
                  <c:v>42897.25</c:v>
                </c:pt>
                <c:pt idx="7928" formatCode="mm/dd/yyyy\ \ \ hh:mm">
                  <c:v>42897.5</c:v>
                </c:pt>
                <c:pt idx="7929" formatCode="mm/dd/yyyy\ \ \ hh:mm">
                  <c:v>42897.75</c:v>
                </c:pt>
                <c:pt idx="7930" formatCode="mm/dd/yyyy\ \ \ hh:mm">
                  <c:v>42898</c:v>
                </c:pt>
                <c:pt idx="7931" formatCode="mm/dd/yyyy\ \ \ hh:mm">
                  <c:v>42898.25</c:v>
                </c:pt>
                <c:pt idx="7932" formatCode="mm/dd/yyyy\ \ \ hh:mm">
                  <c:v>42898.5</c:v>
                </c:pt>
                <c:pt idx="7933" formatCode="mm/dd/yyyy\ \ \ hh:mm">
                  <c:v>42898.75</c:v>
                </c:pt>
                <c:pt idx="7934" formatCode="mm/dd/yyyy\ \ \ hh:mm">
                  <c:v>42899</c:v>
                </c:pt>
                <c:pt idx="7935" formatCode="mm/dd/yyyy\ \ \ hh:mm">
                  <c:v>42899.25</c:v>
                </c:pt>
                <c:pt idx="7936" formatCode="mm/dd/yyyy\ \ \ hh:mm">
                  <c:v>42899.5</c:v>
                </c:pt>
                <c:pt idx="7937" formatCode="mm/dd/yyyy\ \ \ hh:mm">
                  <c:v>42899.75</c:v>
                </c:pt>
                <c:pt idx="7938" formatCode="mm/dd/yyyy\ \ \ hh:mm">
                  <c:v>42900</c:v>
                </c:pt>
                <c:pt idx="7939" formatCode="mm/dd/yyyy\ \ \ hh:mm">
                  <c:v>42900.25</c:v>
                </c:pt>
                <c:pt idx="7940" formatCode="mm/dd/yyyy\ \ \ hh:mm">
                  <c:v>42900.5</c:v>
                </c:pt>
                <c:pt idx="7941" formatCode="mm/dd/yyyy\ \ \ hh:mm">
                  <c:v>42900.75</c:v>
                </c:pt>
                <c:pt idx="7942" formatCode="mm/dd/yyyy\ \ \ hh:mm">
                  <c:v>42901</c:v>
                </c:pt>
                <c:pt idx="7943" formatCode="mm/dd/yyyy\ \ \ hh:mm">
                  <c:v>42901.25</c:v>
                </c:pt>
                <c:pt idx="7944" formatCode="mm/dd/yyyy\ \ \ hh:mm">
                  <c:v>42901.5</c:v>
                </c:pt>
                <c:pt idx="7945" formatCode="mm/dd/yyyy\ \ \ hh:mm">
                  <c:v>42901.75</c:v>
                </c:pt>
                <c:pt idx="7946" formatCode="mm/dd/yyyy\ \ \ hh:mm">
                  <c:v>42902</c:v>
                </c:pt>
                <c:pt idx="7947" formatCode="mm/dd/yyyy\ \ \ hh:mm">
                  <c:v>42902.25</c:v>
                </c:pt>
                <c:pt idx="7948" formatCode="mm/dd/yyyy\ \ \ hh:mm">
                  <c:v>42902.5</c:v>
                </c:pt>
                <c:pt idx="7949" formatCode="mm/dd/yyyy\ \ \ hh:mm">
                  <c:v>42902.75</c:v>
                </c:pt>
                <c:pt idx="7950" formatCode="mm/dd/yyyy\ \ \ hh:mm">
                  <c:v>42903</c:v>
                </c:pt>
                <c:pt idx="7951" formatCode="mm/dd/yyyy\ \ \ hh:mm">
                  <c:v>42903.25</c:v>
                </c:pt>
                <c:pt idx="7952" formatCode="mm/dd/yyyy\ \ \ hh:mm">
                  <c:v>42903.5</c:v>
                </c:pt>
                <c:pt idx="7953" formatCode="mm/dd/yyyy\ \ \ hh:mm">
                  <c:v>42903.75</c:v>
                </c:pt>
                <c:pt idx="7954" formatCode="mm/dd/yyyy\ \ \ hh:mm">
                  <c:v>42904</c:v>
                </c:pt>
                <c:pt idx="7955" formatCode="mm/dd/yyyy\ \ \ hh:mm">
                  <c:v>42904.25</c:v>
                </c:pt>
                <c:pt idx="7956" formatCode="mm/dd/yyyy\ \ \ hh:mm">
                  <c:v>42904.5</c:v>
                </c:pt>
                <c:pt idx="7957" formatCode="mm/dd/yyyy\ \ \ hh:mm">
                  <c:v>42904.75</c:v>
                </c:pt>
                <c:pt idx="7958" formatCode="mm/dd/yyyy\ \ \ hh:mm">
                  <c:v>42905</c:v>
                </c:pt>
                <c:pt idx="7959" formatCode="mm/dd/yyyy\ \ \ hh:mm">
                  <c:v>42905.25</c:v>
                </c:pt>
                <c:pt idx="7960" formatCode="mm/dd/yyyy\ \ \ hh:mm">
                  <c:v>42905.5</c:v>
                </c:pt>
                <c:pt idx="7961" formatCode="mm/dd/yyyy\ \ \ hh:mm">
                  <c:v>42905.75</c:v>
                </c:pt>
                <c:pt idx="7962" formatCode="mm/dd/yyyy\ \ \ hh:mm">
                  <c:v>42906</c:v>
                </c:pt>
                <c:pt idx="7963" formatCode="mm/dd/yyyy\ \ \ hh:mm">
                  <c:v>42906.25</c:v>
                </c:pt>
                <c:pt idx="7964" formatCode="mm/dd/yyyy\ \ \ hh:mm">
                  <c:v>42906.5</c:v>
                </c:pt>
                <c:pt idx="7965" formatCode="mm/dd/yyyy\ \ \ hh:mm">
                  <c:v>42906.75</c:v>
                </c:pt>
                <c:pt idx="7966" formatCode="mm/dd/yyyy\ \ \ hh:mm">
                  <c:v>42907</c:v>
                </c:pt>
                <c:pt idx="7967" formatCode="mm/dd/yyyy\ \ \ hh:mm">
                  <c:v>42907.25</c:v>
                </c:pt>
                <c:pt idx="7968" formatCode="mm/dd/yyyy\ \ \ hh:mm">
                  <c:v>42907.5</c:v>
                </c:pt>
                <c:pt idx="7969" formatCode="mm/dd/yyyy\ \ \ hh:mm">
                  <c:v>42907.75</c:v>
                </c:pt>
                <c:pt idx="7970" formatCode="mm/dd/yyyy\ \ \ hh:mm">
                  <c:v>42908</c:v>
                </c:pt>
                <c:pt idx="7971" formatCode="mm/dd/yyyy\ \ \ hh:mm">
                  <c:v>42908.25</c:v>
                </c:pt>
                <c:pt idx="7972" formatCode="mm/dd/yyyy\ \ \ hh:mm">
                  <c:v>42908.5</c:v>
                </c:pt>
                <c:pt idx="7973" formatCode="mm/dd/yyyy\ \ \ hh:mm">
                  <c:v>42908.75</c:v>
                </c:pt>
                <c:pt idx="7974" formatCode="mm/dd/yyyy\ \ \ hh:mm">
                  <c:v>42909</c:v>
                </c:pt>
                <c:pt idx="7975" formatCode="mm/dd/yyyy\ \ \ hh:mm">
                  <c:v>42909.25</c:v>
                </c:pt>
                <c:pt idx="7976" formatCode="mm/dd/yyyy\ \ \ hh:mm">
                  <c:v>42909.5</c:v>
                </c:pt>
                <c:pt idx="7977" formatCode="mm/dd/yyyy\ \ \ hh:mm">
                  <c:v>42909.75</c:v>
                </c:pt>
                <c:pt idx="7978" formatCode="mm/dd/yyyy\ \ \ hh:mm">
                  <c:v>42910</c:v>
                </c:pt>
                <c:pt idx="7979" formatCode="mm/dd/yyyy\ \ \ hh:mm">
                  <c:v>42910.25</c:v>
                </c:pt>
                <c:pt idx="7980" formatCode="mm/dd/yyyy\ \ \ hh:mm">
                  <c:v>42910.5</c:v>
                </c:pt>
                <c:pt idx="7981" formatCode="mm/dd/yyyy\ \ \ hh:mm">
                  <c:v>42910.75</c:v>
                </c:pt>
                <c:pt idx="7982" formatCode="mm/dd/yyyy\ \ \ hh:mm">
                  <c:v>42911</c:v>
                </c:pt>
                <c:pt idx="7983" formatCode="mm/dd/yyyy\ \ \ hh:mm">
                  <c:v>42911.25</c:v>
                </c:pt>
                <c:pt idx="7984" formatCode="mm/dd/yyyy\ \ \ hh:mm">
                  <c:v>42911.5</c:v>
                </c:pt>
                <c:pt idx="7985" formatCode="mm/dd/yyyy\ \ \ hh:mm">
                  <c:v>42911.75</c:v>
                </c:pt>
                <c:pt idx="7986" formatCode="mm/dd/yyyy\ \ \ hh:mm">
                  <c:v>42912</c:v>
                </c:pt>
                <c:pt idx="7987" formatCode="mm/dd/yyyy\ \ \ hh:mm">
                  <c:v>42912.25</c:v>
                </c:pt>
                <c:pt idx="7988" formatCode="mm/dd/yyyy\ \ \ hh:mm">
                  <c:v>42912.5</c:v>
                </c:pt>
                <c:pt idx="7989" formatCode="mm/dd/yyyy\ \ \ hh:mm">
                  <c:v>42912.75</c:v>
                </c:pt>
                <c:pt idx="7990" formatCode="mm/dd/yyyy\ \ \ hh:mm">
                  <c:v>42913</c:v>
                </c:pt>
                <c:pt idx="7991" formatCode="mm/dd/yyyy\ \ \ hh:mm">
                  <c:v>42913.25</c:v>
                </c:pt>
                <c:pt idx="7992" formatCode="mm/dd/yyyy\ \ \ hh:mm">
                  <c:v>42913.5</c:v>
                </c:pt>
                <c:pt idx="7993" formatCode="mm/dd/yyyy\ \ \ hh:mm">
                  <c:v>42913.75</c:v>
                </c:pt>
                <c:pt idx="7994" formatCode="mm/dd/yyyy\ \ \ hh:mm">
                  <c:v>42914</c:v>
                </c:pt>
                <c:pt idx="7995" formatCode="mm/dd/yyyy\ \ \ hh:mm">
                  <c:v>42914.25</c:v>
                </c:pt>
                <c:pt idx="7996" formatCode="mm/dd/yyyy\ \ \ hh:mm">
                  <c:v>42914.5</c:v>
                </c:pt>
                <c:pt idx="7997" formatCode="mm/dd/yyyy\ \ \ hh:mm">
                  <c:v>42914.75</c:v>
                </c:pt>
                <c:pt idx="7998" formatCode="mm/dd/yyyy\ \ \ hh:mm">
                  <c:v>42915</c:v>
                </c:pt>
                <c:pt idx="7999" formatCode="mm/dd/yyyy\ \ \ hh:mm">
                  <c:v>42915.25</c:v>
                </c:pt>
                <c:pt idx="8000" formatCode="mm/dd/yyyy\ \ \ hh:mm">
                  <c:v>42915.5</c:v>
                </c:pt>
                <c:pt idx="8001" formatCode="mm/dd/yyyy\ \ \ hh:mm">
                  <c:v>42915.75</c:v>
                </c:pt>
                <c:pt idx="8002" formatCode="mm/dd/yyyy\ \ \ hh:mm">
                  <c:v>42916</c:v>
                </c:pt>
                <c:pt idx="8003" formatCode="mm/dd/yyyy\ \ \ hh:mm">
                  <c:v>42916.25</c:v>
                </c:pt>
                <c:pt idx="8004" formatCode="mm/dd/yyyy\ \ \ hh:mm">
                  <c:v>42916.5</c:v>
                </c:pt>
                <c:pt idx="8005" formatCode="mm/dd/yyyy\ \ \ hh:mm">
                  <c:v>42916.75</c:v>
                </c:pt>
                <c:pt idx="8006" formatCode="mm/dd/yyyy\ \ \ hh:mm">
                  <c:v>42917</c:v>
                </c:pt>
                <c:pt idx="8007" formatCode="mm/dd/yyyy\ \ \ hh:mm">
                  <c:v>42917.25</c:v>
                </c:pt>
                <c:pt idx="8008" formatCode="mm/dd/yyyy\ \ \ hh:mm">
                  <c:v>42917.5</c:v>
                </c:pt>
                <c:pt idx="8009" formatCode="mm/dd/yyyy\ \ \ hh:mm">
                  <c:v>42917.75</c:v>
                </c:pt>
                <c:pt idx="8010" formatCode="mm/dd/yyyy\ \ \ hh:mm">
                  <c:v>42918</c:v>
                </c:pt>
                <c:pt idx="8011" formatCode="mm/dd/yyyy\ \ \ hh:mm">
                  <c:v>42918.25</c:v>
                </c:pt>
                <c:pt idx="8012" formatCode="mm/dd/yyyy\ \ \ hh:mm">
                  <c:v>42918.5</c:v>
                </c:pt>
                <c:pt idx="8013" formatCode="mm/dd/yyyy\ \ \ hh:mm">
                  <c:v>42918.75</c:v>
                </c:pt>
                <c:pt idx="8014" formatCode="mm/dd/yyyy\ \ \ hh:mm">
                  <c:v>42919</c:v>
                </c:pt>
                <c:pt idx="8015" formatCode="mm/dd/yyyy\ \ \ hh:mm">
                  <c:v>42919.25</c:v>
                </c:pt>
                <c:pt idx="8016" formatCode="mm/dd/yyyy\ \ \ hh:mm">
                  <c:v>42919.5</c:v>
                </c:pt>
                <c:pt idx="8017" formatCode="mm/dd/yyyy\ \ \ hh:mm">
                  <c:v>42919.75</c:v>
                </c:pt>
                <c:pt idx="8018" formatCode="mm/dd/yyyy\ \ \ hh:mm">
                  <c:v>42920</c:v>
                </c:pt>
                <c:pt idx="8019" formatCode="mm/dd/yyyy\ \ \ hh:mm">
                  <c:v>42920.25</c:v>
                </c:pt>
                <c:pt idx="8020" formatCode="mm/dd/yyyy\ \ \ hh:mm">
                  <c:v>42920.5</c:v>
                </c:pt>
                <c:pt idx="8021" formatCode="mm/dd/yyyy\ \ \ hh:mm">
                  <c:v>42920.75</c:v>
                </c:pt>
                <c:pt idx="8022" formatCode="mm/dd/yyyy\ \ \ hh:mm">
                  <c:v>42921</c:v>
                </c:pt>
                <c:pt idx="8023" formatCode="mm/dd/yyyy\ \ \ hh:mm">
                  <c:v>42921.25</c:v>
                </c:pt>
                <c:pt idx="8024" formatCode="mm/dd/yyyy\ \ \ hh:mm">
                  <c:v>42921.5</c:v>
                </c:pt>
                <c:pt idx="8025" formatCode="mm/dd/yyyy\ \ \ hh:mm">
                  <c:v>42921.75</c:v>
                </c:pt>
                <c:pt idx="8026" formatCode="mm/dd/yyyy\ \ \ hh:mm">
                  <c:v>42922</c:v>
                </c:pt>
                <c:pt idx="8027" formatCode="mm/dd/yyyy\ \ \ hh:mm">
                  <c:v>42922.25</c:v>
                </c:pt>
                <c:pt idx="8028" formatCode="mm/dd/yyyy\ \ \ hh:mm">
                  <c:v>42922.5</c:v>
                </c:pt>
                <c:pt idx="8029" formatCode="mm/dd/yyyy\ \ \ hh:mm">
                  <c:v>42922.75</c:v>
                </c:pt>
                <c:pt idx="8030" formatCode="mm/dd/yyyy\ \ \ hh:mm">
                  <c:v>42923</c:v>
                </c:pt>
                <c:pt idx="8031" formatCode="mm/dd/yyyy\ \ \ hh:mm">
                  <c:v>42923.25</c:v>
                </c:pt>
                <c:pt idx="8032" formatCode="mm/dd/yyyy\ \ \ hh:mm">
                  <c:v>42923.5</c:v>
                </c:pt>
                <c:pt idx="8033" formatCode="mm/dd/yyyy\ \ \ hh:mm">
                  <c:v>42923.75</c:v>
                </c:pt>
                <c:pt idx="8034" formatCode="mm/dd/yyyy\ \ \ hh:mm">
                  <c:v>42924</c:v>
                </c:pt>
                <c:pt idx="8035" formatCode="mm/dd/yyyy\ \ \ hh:mm">
                  <c:v>42924.25</c:v>
                </c:pt>
                <c:pt idx="8036" formatCode="mm/dd/yyyy\ \ \ hh:mm">
                  <c:v>42924.5</c:v>
                </c:pt>
                <c:pt idx="8037" formatCode="mm/dd/yyyy\ \ \ hh:mm">
                  <c:v>42924.75</c:v>
                </c:pt>
                <c:pt idx="8038" formatCode="mm/dd/yyyy\ \ \ hh:mm">
                  <c:v>42925</c:v>
                </c:pt>
                <c:pt idx="8039" formatCode="mm/dd/yyyy\ \ \ hh:mm">
                  <c:v>42925.25</c:v>
                </c:pt>
                <c:pt idx="8040" formatCode="mm/dd/yyyy\ \ \ hh:mm">
                  <c:v>42925.5</c:v>
                </c:pt>
                <c:pt idx="8041" formatCode="mm/dd/yyyy\ \ \ hh:mm">
                  <c:v>42925.75</c:v>
                </c:pt>
                <c:pt idx="8042" formatCode="mm/dd/yyyy\ \ \ hh:mm">
                  <c:v>42926</c:v>
                </c:pt>
                <c:pt idx="8043" formatCode="mm/dd/yyyy\ \ \ hh:mm">
                  <c:v>42926.25</c:v>
                </c:pt>
                <c:pt idx="8044" formatCode="mm/dd/yyyy\ \ \ hh:mm">
                  <c:v>42926.5</c:v>
                </c:pt>
                <c:pt idx="8045" formatCode="mm/dd/yyyy\ \ \ hh:mm">
                  <c:v>42926.75</c:v>
                </c:pt>
                <c:pt idx="8046" formatCode="mm/dd/yyyy\ \ \ hh:mm">
                  <c:v>42927</c:v>
                </c:pt>
                <c:pt idx="8047" formatCode="mm/dd/yyyy\ \ \ hh:mm">
                  <c:v>42927.25</c:v>
                </c:pt>
                <c:pt idx="8048" formatCode="mm/dd/yyyy\ \ \ hh:mm">
                  <c:v>42927.5</c:v>
                </c:pt>
                <c:pt idx="8049" formatCode="mm/dd/yyyy\ \ \ hh:mm">
                  <c:v>42927.75</c:v>
                </c:pt>
                <c:pt idx="8050" formatCode="mm/dd/yyyy\ \ \ hh:mm">
                  <c:v>42928</c:v>
                </c:pt>
                <c:pt idx="8051" formatCode="mm/dd/yyyy\ \ \ hh:mm">
                  <c:v>42928.25</c:v>
                </c:pt>
                <c:pt idx="8052" formatCode="mm/dd/yyyy\ \ \ hh:mm">
                  <c:v>42928.5</c:v>
                </c:pt>
                <c:pt idx="8053" formatCode="mm/dd/yyyy\ \ \ hh:mm">
                  <c:v>42928.75</c:v>
                </c:pt>
                <c:pt idx="8054" formatCode="mm/dd/yyyy\ \ \ hh:mm">
                  <c:v>42929</c:v>
                </c:pt>
                <c:pt idx="8055" formatCode="mm/dd/yyyy\ \ \ hh:mm">
                  <c:v>42929.25</c:v>
                </c:pt>
                <c:pt idx="8056" formatCode="mm/dd/yyyy\ \ \ hh:mm">
                  <c:v>42929.5</c:v>
                </c:pt>
                <c:pt idx="8057" formatCode="mm/dd/yyyy\ \ \ hh:mm">
                  <c:v>42929.75</c:v>
                </c:pt>
                <c:pt idx="8058" formatCode="mm/dd/yyyy\ \ \ hh:mm">
                  <c:v>42930</c:v>
                </c:pt>
                <c:pt idx="8059" formatCode="mm/dd/yyyy\ \ \ hh:mm">
                  <c:v>42930.25</c:v>
                </c:pt>
                <c:pt idx="8060" formatCode="mm/dd/yyyy\ \ \ hh:mm">
                  <c:v>42930.5</c:v>
                </c:pt>
                <c:pt idx="8061" formatCode="mm/dd/yyyy\ \ \ hh:mm">
                  <c:v>42930.75</c:v>
                </c:pt>
                <c:pt idx="8062" formatCode="mm/dd/yyyy\ \ \ hh:mm">
                  <c:v>42931</c:v>
                </c:pt>
                <c:pt idx="8063" formatCode="mm/dd/yyyy\ \ \ hh:mm">
                  <c:v>42931.25</c:v>
                </c:pt>
                <c:pt idx="8064" formatCode="mm/dd/yyyy\ \ \ hh:mm">
                  <c:v>42931.5</c:v>
                </c:pt>
                <c:pt idx="8065" formatCode="mm/dd/yyyy\ \ \ hh:mm">
                  <c:v>42931.75</c:v>
                </c:pt>
                <c:pt idx="8066" formatCode="mm/dd/yyyy\ \ \ hh:mm">
                  <c:v>42932</c:v>
                </c:pt>
                <c:pt idx="8067" formatCode="mm/dd/yyyy\ \ \ hh:mm">
                  <c:v>42932.25</c:v>
                </c:pt>
                <c:pt idx="8068" formatCode="mm/dd/yyyy\ \ \ hh:mm">
                  <c:v>42932.5</c:v>
                </c:pt>
                <c:pt idx="8069" formatCode="mm/dd/yyyy\ \ \ hh:mm">
                  <c:v>42932.75</c:v>
                </c:pt>
                <c:pt idx="8070" formatCode="mm/dd/yyyy\ \ \ hh:mm">
                  <c:v>42933</c:v>
                </c:pt>
                <c:pt idx="8071" formatCode="mm/dd/yyyy\ \ \ hh:mm">
                  <c:v>42933.25</c:v>
                </c:pt>
                <c:pt idx="8072" formatCode="mm/dd/yyyy\ \ \ hh:mm">
                  <c:v>42933.5</c:v>
                </c:pt>
                <c:pt idx="8073" formatCode="mm/dd/yyyy\ \ \ hh:mm">
                  <c:v>42933.75</c:v>
                </c:pt>
                <c:pt idx="8074" formatCode="mm/dd/yyyy\ \ \ hh:mm">
                  <c:v>42934</c:v>
                </c:pt>
                <c:pt idx="8075" formatCode="mm/dd/yyyy\ \ \ hh:mm">
                  <c:v>42934.25</c:v>
                </c:pt>
                <c:pt idx="8076" formatCode="mm/dd/yyyy\ \ \ hh:mm">
                  <c:v>42934.5</c:v>
                </c:pt>
                <c:pt idx="8077" formatCode="mm/dd/yyyy\ \ \ hh:mm">
                  <c:v>42934.75</c:v>
                </c:pt>
                <c:pt idx="8078" formatCode="mm/dd/yyyy\ \ \ hh:mm">
                  <c:v>42935</c:v>
                </c:pt>
                <c:pt idx="8079" formatCode="mm/dd/yyyy\ \ \ hh:mm">
                  <c:v>42935.25</c:v>
                </c:pt>
                <c:pt idx="8080" formatCode="mm/dd/yyyy\ \ \ hh:mm">
                  <c:v>42935.5</c:v>
                </c:pt>
                <c:pt idx="8081" formatCode="mm/dd/yyyy\ \ \ hh:mm">
                  <c:v>42935.75</c:v>
                </c:pt>
                <c:pt idx="8082" formatCode="mm/dd/yyyy\ \ \ hh:mm">
                  <c:v>42936</c:v>
                </c:pt>
                <c:pt idx="8083" formatCode="mm/dd/yyyy\ \ \ hh:mm">
                  <c:v>42936.25</c:v>
                </c:pt>
                <c:pt idx="8084" formatCode="mm/dd/yyyy\ \ \ hh:mm">
                  <c:v>42936.5</c:v>
                </c:pt>
                <c:pt idx="8085" formatCode="mm/dd/yyyy\ \ \ hh:mm">
                  <c:v>42936.75</c:v>
                </c:pt>
                <c:pt idx="8086" formatCode="mm/dd/yyyy\ \ \ hh:mm">
                  <c:v>42937</c:v>
                </c:pt>
                <c:pt idx="8087" formatCode="mm/dd/yyyy\ \ \ hh:mm">
                  <c:v>42937.25</c:v>
                </c:pt>
                <c:pt idx="8088" formatCode="mm/dd/yyyy\ \ \ hh:mm">
                  <c:v>42937.5</c:v>
                </c:pt>
                <c:pt idx="8089" formatCode="mm/dd/yyyy\ \ \ hh:mm">
                  <c:v>42937.75</c:v>
                </c:pt>
                <c:pt idx="8090" formatCode="mm/dd/yyyy\ \ \ hh:mm">
                  <c:v>42938</c:v>
                </c:pt>
                <c:pt idx="8091" formatCode="mm/dd/yyyy\ \ \ hh:mm">
                  <c:v>42938.25</c:v>
                </c:pt>
                <c:pt idx="8092" formatCode="mm/dd/yyyy\ \ \ hh:mm">
                  <c:v>42938.5</c:v>
                </c:pt>
                <c:pt idx="8093" formatCode="mm/dd/yyyy\ \ \ hh:mm">
                  <c:v>42938.75</c:v>
                </c:pt>
                <c:pt idx="8094" formatCode="mm/dd/yyyy\ \ \ hh:mm">
                  <c:v>42939</c:v>
                </c:pt>
                <c:pt idx="8095" formatCode="mm/dd/yyyy\ \ \ hh:mm">
                  <c:v>42939.25</c:v>
                </c:pt>
                <c:pt idx="8096" formatCode="mm/dd/yyyy\ \ \ hh:mm">
                  <c:v>42939.5</c:v>
                </c:pt>
                <c:pt idx="8097" formatCode="mm/dd/yyyy\ \ \ hh:mm">
                  <c:v>42939.75</c:v>
                </c:pt>
                <c:pt idx="8098" formatCode="mm/dd/yyyy\ \ \ hh:mm">
                  <c:v>42940</c:v>
                </c:pt>
                <c:pt idx="8099" formatCode="mm/dd/yyyy\ \ \ hh:mm">
                  <c:v>42940.25</c:v>
                </c:pt>
                <c:pt idx="8100" formatCode="mm/dd/yyyy\ \ \ hh:mm">
                  <c:v>42940.5</c:v>
                </c:pt>
                <c:pt idx="8101" formatCode="mm/dd/yyyy\ \ \ hh:mm">
                  <c:v>42940.75</c:v>
                </c:pt>
                <c:pt idx="8102" formatCode="mm/dd/yyyy\ \ \ hh:mm">
                  <c:v>42941</c:v>
                </c:pt>
                <c:pt idx="8103" formatCode="mm/dd/yyyy\ \ \ hh:mm">
                  <c:v>42941.25</c:v>
                </c:pt>
                <c:pt idx="8104" formatCode="mm/dd/yyyy\ \ \ hh:mm">
                  <c:v>42941.5</c:v>
                </c:pt>
                <c:pt idx="8105" formatCode="mm/dd/yyyy\ \ \ hh:mm">
                  <c:v>42941.75</c:v>
                </c:pt>
                <c:pt idx="8106" formatCode="mm/dd/yyyy\ \ \ hh:mm">
                  <c:v>42942</c:v>
                </c:pt>
                <c:pt idx="8107" formatCode="mm/dd/yyyy\ \ \ hh:mm">
                  <c:v>42942.25</c:v>
                </c:pt>
                <c:pt idx="8108" formatCode="mm/dd/yyyy\ \ \ hh:mm">
                  <c:v>42942.5</c:v>
                </c:pt>
                <c:pt idx="8109" formatCode="mm/dd/yyyy\ \ \ hh:mm">
                  <c:v>42942.75</c:v>
                </c:pt>
                <c:pt idx="8110" formatCode="mm/dd/yyyy\ \ \ hh:mm">
                  <c:v>42943</c:v>
                </c:pt>
                <c:pt idx="8111" formatCode="mm/dd/yyyy\ \ \ hh:mm">
                  <c:v>42943.25</c:v>
                </c:pt>
                <c:pt idx="8112" formatCode="mm/dd/yyyy\ \ \ hh:mm">
                  <c:v>42943.5</c:v>
                </c:pt>
                <c:pt idx="8113" formatCode="mm/dd/yyyy\ \ \ hh:mm">
                  <c:v>42943.75</c:v>
                </c:pt>
                <c:pt idx="8114" formatCode="mm/dd/yyyy\ \ \ hh:mm">
                  <c:v>42944</c:v>
                </c:pt>
                <c:pt idx="8115" formatCode="mm/dd/yyyy\ \ \ hh:mm">
                  <c:v>42944.25</c:v>
                </c:pt>
                <c:pt idx="8116" formatCode="mm/dd/yyyy\ \ \ hh:mm">
                  <c:v>42944.5</c:v>
                </c:pt>
                <c:pt idx="8117" formatCode="mm/dd/yyyy\ \ \ hh:mm">
                  <c:v>42944.75</c:v>
                </c:pt>
                <c:pt idx="8118" formatCode="mm/dd/yyyy\ \ \ hh:mm">
                  <c:v>42945</c:v>
                </c:pt>
                <c:pt idx="8119" formatCode="mm/dd/yyyy\ \ \ hh:mm">
                  <c:v>42945.25</c:v>
                </c:pt>
                <c:pt idx="8120" formatCode="mm/dd/yyyy\ \ \ hh:mm">
                  <c:v>42945.5</c:v>
                </c:pt>
                <c:pt idx="8121" formatCode="mm/dd/yyyy\ \ \ hh:mm">
                  <c:v>42945.75</c:v>
                </c:pt>
                <c:pt idx="8122" formatCode="mm/dd/yyyy\ \ \ hh:mm">
                  <c:v>42946</c:v>
                </c:pt>
                <c:pt idx="8123" formatCode="mm/dd/yyyy\ \ \ hh:mm">
                  <c:v>42946.25</c:v>
                </c:pt>
                <c:pt idx="8124" formatCode="mm/dd/yyyy\ \ \ hh:mm">
                  <c:v>42946.5</c:v>
                </c:pt>
                <c:pt idx="8125" formatCode="mm/dd/yyyy\ \ \ hh:mm">
                  <c:v>42946.75</c:v>
                </c:pt>
                <c:pt idx="8126" formatCode="mm/dd/yyyy\ \ \ hh:mm">
                  <c:v>42947</c:v>
                </c:pt>
                <c:pt idx="8127" formatCode="mm/dd/yyyy\ \ \ hh:mm">
                  <c:v>42947.25</c:v>
                </c:pt>
                <c:pt idx="8128" formatCode="mm/dd/yyyy\ \ \ hh:mm">
                  <c:v>42947.5</c:v>
                </c:pt>
                <c:pt idx="8129" formatCode="mm/dd/yyyy\ \ \ hh:mm">
                  <c:v>42947.75</c:v>
                </c:pt>
                <c:pt idx="8130" formatCode="mm/dd/yyyy\ \ \ hh:mm">
                  <c:v>42948</c:v>
                </c:pt>
                <c:pt idx="8131" formatCode="mm/dd/yyyy\ \ \ hh:mm">
                  <c:v>42948.25</c:v>
                </c:pt>
                <c:pt idx="8132" formatCode="mm/dd/yyyy\ \ \ hh:mm">
                  <c:v>42948.5</c:v>
                </c:pt>
                <c:pt idx="8133" formatCode="mm/dd/yyyy\ \ \ hh:mm">
                  <c:v>42948.75</c:v>
                </c:pt>
                <c:pt idx="8134" formatCode="mm/dd/yyyy\ \ \ hh:mm">
                  <c:v>42949</c:v>
                </c:pt>
                <c:pt idx="8135" formatCode="mm/dd/yyyy\ \ \ hh:mm">
                  <c:v>42949.25</c:v>
                </c:pt>
                <c:pt idx="8136" formatCode="mm/dd/yyyy\ \ \ hh:mm">
                  <c:v>42949.5</c:v>
                </c:pt>
                <c:pt idx="8137" formatCode="mm/dd/yyyy\ \ \ hh:mm">
                  <c:v>42949.75</c:v>
                </c:pt>
                <c:pt idx="8138" formatCode="mm/dd/yyyy\ \ \ hh:mm">
                  <c:v>42950</c:v>
                </c:pt>
                <c:pt idx="8139" formatCode="mm/dd/yyyy\ \ \ hh:mm">
                  <c:v>42950.25</c:v>
                </c:pt>
                <c:pt idx="8140" formatCode="mm/dd/yyyy\ \ \ hh:mm">
                  <c:v>42950.5</c:v>
                </c:pt>
                <c:pt idx="8141" formatCode="mm/dd/yyyy\ \ \ hh:mm">
                  <c:v>42950.75</c:v>
                </c:pt>
                <c:pt idx="8142" formatCode="mm/dd/yyyy\ \ \ hh:mm">
                  <c:v>42951</c:v>
                </c:pt>
                <c:pt idx="8143" formatCode="mm/dd/yyyy\ \ \ hh:mm">
                  <c:v>42951.25</c:v>
                </c:pt>
                <c:pt idx="8144" formatCode="mm/dd/yyyy\ \ \ hh:mm">
                  <c:v>42951.5</c:v>
                </c:pt>
                <c:pt idx="8145" formatCode="mm/dd/yyyy\ \ \ hh:mm">
                  <c:v>42951.75</c:v>
                </c:pt>
                <c:pt idx="8146" formatCode="mm/dd/yyyy\ \ \ hh:mm">
                  <c:v>42952</c:v>
                </c:pt>
                <c:pt idx="8147" formatCode="mm/dd/yyyy\ \ \ hh:mm">
                  <c:v>42952.25</c:v>
                </c:pt>
                <c:pt idx="8148" formatCode="mm/dd/yyyy\ \ \ hh:mm">
                  <c:v>42952.5</c:v>
                </c:pt>
                <c:pt idx="8149" formatCode="mm/dd/yyyy\ \ \ hh:mm">
                  <c:v>42952.75</c:v>
                </c:pt>
                <c:pt idx="8150" formatCode="mm/dd/yyyy\ \ \ hh:mm">
                  <c:v>42953</c:v>
                </c:pt>
                <c:pt idx="8151" formatCode="mm/dd/yyyy\ \ \ hh:mm">
                  <c:v>42953.25</c:v>
                </c:pt>
                <c:pt idx="8152" formatCode="mm/dd/yyyy\ \ \ hh:mm">
                  <c:v>42953.5</c:v>
                </c:pt>
                <c:pt idx="8153" formatCode="mm/dd/yyyy\ \ \ hh:mm">
                  <c:v>42953.75</c:v>
                </c:pt>
                <c:pt idx="8154" formatCode="mm/dd/yyyy\ \ \ hh:mm">
                  <c:v>42954</c:v>
                </c:pt>
                <c:pt idx="8155" formatCode="mm/dd/yyyy\ \ \ hh:mm">
                  <c:v>42954.25</c:v>
                </c:pt>
                <c:pt idx="8156" formatCode="mm/dd/yyyy\ \ \ hh:mm">
                  <c:v>42954.5</c:v>
                </c:pt>
                <c:pt idx="8157" formatCode="mm/dd/yyyy\ \ \ hh:mm">
                  <c:v>42954.75</c:v>
                </c:pt>
                <c:pt idx="8158" formatCode="mm/dd/yyyy\ \ \ hh:mm">
                  <c:v>42955</c:v>
                </c:pt>
                <c:pt idx="8159" formatCode="mm/dd/yyyy\ \ \ hh:mm">
                  <c:v>42955.25</c:v>
                </c:pt>
                <c:pt idx="8160" formatCode="mm/dd/yyyy\ \ \ hh:mm">
                  <c:v>42955.5</c:v>
                </c:pt>
                <c:pt idx="8161" formatCode="mm/dd/yyyy\ \ \ hh:mm">
                  <c:v>42955.75</c:v>
                </c:pt>
                <c:pt idx="8162" formatCode="mm/dd/yyyy\ \ \ hh:mm">
                  <c:v>42956</c:v>
                </c:pt>
                <c:pt idx="8163" formatCode="mm/dd/yyyy\ \ \ hh:mm">
                  <c:v>42956.25</c:v>
                </c:pt>
                <c:pt idx="8164" formatCode="mm/dd/yyyy\ \ \ hh:mm">
                  <c:v>42956.5</c:v>
                </c:pt>
                <c:pt idx="8165" formatCode="mm/dd/yyyy\ \ \ hh:mm">
                  <c:v>42956.75</c:v>
                </c:pt>
                <c:pt idx="8166" formatCode="mm/dd/yyyy\ \ \ hh:mm">
                  <c:v>42957</c:v>
                </c:pt>
                <c:pt idx="8167" formatCode="mm/dd/yyyy\ \ \ hh:mm">
                  <c:v>42957.25</c:v>
                </c:pt>
                <c:pt idx="8168" formatCode="mm/dd/yyyy\ \ \ hh:mm">
                  <c:v>42957.5</c:v>
                </c:pt>
                <c:pt idx="8169" formatCode="mm/dd/yyyy\ \ \ hh:mm">
                  <c:v>42957.75</c:v>
                </c:pt>
                <c:pt idx="8170" formatCode="mm/dd/yyyy\ \ \ hh:mm">
                  <c:v>42958</c:v>
                </c:pt>
                <c:pt idx="8171" formatCode="mm/dd/yyyy\ \ \ hh:mm">
                  <c:v>42958.25</c:v>
                </c:pt>
                <c:pt idx="8172" formatCode="mm/dd/yyyy\ \ \ hh:mm">
                  <c:v>42958.5</c:v>
                </c:pt>
                <c:pt idx="8173" formatCode="mm/dd/yyyy\ \ \ hh:mm">
                  <c:v>42958.75</c:v>
                </c:pt>
                <c:pt idx="8174" formatCode="mm/dd/yyyy\ \ \ hh:mm">
                  <c:v>42959</c:v>
                </c:pt>
                <c:pt idx="8175" formatCode="mm/dd/yyyy\ \ \ hh:mm">
                  <c:v>42959.25</c:v>
                </c:pt>
                <c:pt idx="8176" formatCode="mm/dd/yyyy\ \ \ hh:mm">
                  <c:v>42959.5</c:v>
                </c:pt>
                <c:pt idx="8177" formatCode="mm/dd/yyyy\ \ \ hh:mm">
                  <c:v>42959.75</c:v>
                </c:pt>
                <c:pt idx="8178" formatCode="mm/dd/yyyy\ \ \ hh:mm">
                  <c:v>42960</c:v>
                </c:pt>
                <c:pt idx="8179" formatCode="mm/dd/yyyy\ \ \ hh:mm">
                  <c:v>42960.25</c:v>
                </c:pt>
                <c:pt idx="8180" formatCode="mm/dd/yyyy\ \ \ hh:mm">
                  <c:v>42960.5</c:v>
                </c:pt>
                <c:pt idx="8181" formatCode="mm/dd/yyyy\ \ \ hh:mm">
                  <c:v>42960.75</c:v>
                </c:pt>
                <c:pt idx="8182" formatCode="mm/dd/yyyy\ \ \ hh:mm">
                  <c:v>42961</c:v>
                </c:pt>
                <c:pt idx="8183" formatCode="mm/dd/yyyy\ \ \ hh:mm">
                  <c:v>42961.25</c:v>
                </c:pt>
                <c:pt idx="8184" formatCode="mm/dd/yyyy\ \ \ hh:mm">
                  <c:v>42961.5</c:v>
                </c:pt>
                <c:pt idx="8185" formatCode="mm/dd/yyyy\ \ \ hh:mm">
                  <c:v>42961.75</c:v>
                </c:pt>
                <c:pt idx="8186" formatCode="mm/dd/yyyy\ \ \ hh:mm">
                  <c:v>42962</c:v>
                </c:pt>
                <c:pt idx="8187" formatCode="mm/dd/yyyy\ \ \ hh:mm">
                  <c:v>42962.25</c:v>
                </c:pt>
                <c:pt idx="8188" formatCode="mm/dd/yyyy\ \ \ hh:mm">
                  <c:v>42962.5</c:v>
                </c:pt>
                <c:pt idx="8189" formatCode="mm/dd/yyyy\ \ \ hh:mm">
                  <c:v>42962.75</c:v>
                </c:pt>
                <c:pt idx="8190" formatCode="mm/dd/yyyy\ \ \ hh:mm">
                  <c:v>42963</c:v>
                </c:pt>
                <c:pt idx="8191" formatCode="mm/dd/yyyy\ \ \ hh:mm">
                  <c:v>42963.25</c:v>
                </c:pt>
                <c:pt idx="8192" formatCode="mm/dd/yyyy\ \ \ hh:mm">
                  <c:v>42963.5</c:v>
                </c:pt>
                <c:pt idx="8193" formatCode="mm/dd/yyyy\ \ \ hh:mm">
                  <c:v>42963.75</c:v>
                </c:pt>
                <c:pt idx="8194" formatCode="mm/dd/yyyy\ \ \ hh:mm">
                  <c:v>42964</c:v>
                </c:pt>
                <c:pt idx="8195" formatCode="mm/dd/yyyy\ \ \ hh:mm">
                  <c:v>42964.25</c:v>
                </c:pt>
                <c:pt idx="8196" formatCode="mm/dd/yyyy\ \ \ hh:mm">
                  <c:v>42964.5</c:v>
                </c:pt>
                <c:pt idx="8197" formatCode="mm/dd/yyyy\ \ \ hh:mm">
                  <c:v>42964.75</c:v>
                </c:pt>
                <c:pt idx="8198" formatCode="mm/dd/yyyy\ \ \ hh:mm">
                  <c:v>42965</c:v>
                </c:pt>
                <c:pt idx="8199" formatCode="mm/dd/yyyy\ \ \ hh:mm">
                  <c:v>42965.25</c:v>
                </c:pt>
                <c:pt idx="8200" formatCode="mm/dd/yyyy\ \ \ hh:mm">
                  <c:v>42965.5</c:v>
                </c:pt>
                <c:pt idx="8201" formatCode="mm/dd/yyyy\ \ \ hh:mm">
                  <c:v>42965.75</c:v>
                </c:pt>
                <c:pt idx="8202" formatCode="mm/dd/yyyy\ \ \ hh:mm">
                  <c:v>42966</c:v>
                </c:pt>
                <c:pt idx="8203" formatCode="mm/dd/yyyy\ \ \ hh:mm">
                  <c:v>42966.25</c:v>
                </c:pt>
                <c:pt idx="8204" formatCode="mm/dd/yyyy\ \ \ hh:mm">
                  <c:v>42966.5</c:v>
                </c:pt>
                <c:pt idx="8205" formatCode="mm/dd/yyyy\ \ \ hh:mm">
                  <c:v>42966.75</c:v>
                </c:pt>
                <c:pt idx="8206" formatCode="mm/dd/yyyy\ \ \ hh:mm">
                  <c:v>42967</c:v>
                </c:pt>
                <c:pt idx="8207" formatCode="mm/dd/yyyy\ \ \ hh:mm">
                  <c:v>42967.25</c:v>
                </c:pt>
                <c:pt idx="8208" formatCode="mm/dd/yyyy\ \ \ hh:mm">
                  <c:v>42967.5</c:v>
                </c:pt>
                <c:pt idx="8209" formatCode="mm/dd/yyyy\ \ \ hh:mm">
                  <c:v>42967.75</c:v>
                </c:pt>
                <c:pt idx="8210" formatCode="mm/dd/yyyy\ \ \ hh:mm">
                  <c:v>42968</c:v>
                </c:pt>
                <c:pt idx="8211" formatCode="mm/dd/yyyy\ \ \ hh:mm">
                  <c:v>42968.25</c:v>
                </c:pt>
                <c:pt idx="8212" formatCode="mm/dd/yyyy\ \ \ hh:mm">
                  <c:v>42968.5</c:v>
                </c:pt>
                <c:pt idx="8213" formatCode="mm/dd/yyyy\ \ \ hh:mm">
                  <c:v>42968.75</c:v>
                </c:pt>
                <c:pt idx="8214" formatCode="mm/dd/yyyy\ \ \ hh:mm">
                  <c:v>42969</c:v>
                </c:pt>
                <c:pt idx="8215" formatCode="mm/dd/yyyy\ \ \ hh:mm">
                  <c:v>42969.25</c:v>
                </c:pt>
                <c:pt idx="8216" formatCode="mm/dd/yyyy\ \ \ hh:mm">
                  <c:v>42969.5</c:v>
                </c:pt>
                <c:pt idx="8217" formatCode="mm/dd/yyyy\ \ \ hh:mm">
                  <c:v>42969.75</c:v>
                </c:pt>
                <c:pt idx="8218" formatCode="mm/dd/yyyy\ \ \ hh:mm">
                  <c:v>42970</c:v>
                </c:pt>
                <c:pt idx="8219" formatCode="mm/dd/yyyy\ \ \ hh:mm">
                  <c:v>42970.25</c:v>
                </c:pt>
                <c:pt idx="8220" formatCode="mm/dd/yyyy\ \ \ hh:mm">
                  <c:v>42970.5</c:v>
                </c:pt>
                <c:pt idx="8221" formatCode="mm/dd/yyyy\ \ \ hh:mm">
                  <c:v>42970.75</c:v>
                </c:pt>
                <c:pt idx="8222" formatCode="mm/dd/yyyy\ \ \ hh:mm">
                  <c:v>42971</c:v>
                </c:pt>
                <c:pt idx="8223" formatCode="mm/dd/yyyy\ \ \ hh:mm">
                  <c:v>42971.25</c:v>
                </c:pt>
                <c:pt idx="8224" formatCode="mm/dd/yyyy\ \ \ hh:mm">
                  <c:v>42971.5</c:v>
                </c:pt>
                <c:pt idx="8225" formatCode="mm/dd/yyyy\ \ \ hh:mm">
                  <c:v>42971.75</c:v>
                </c:pt>
                <c:pt idx="8226" formatCode="mm/dd/yyyy\ \ \ hh:mm">
                  <c:v>42972</c:v>
                </c:pt>
                <c:pt idx="8227" formatCode="mm/dd/yyyy\ \ \ hh:mm">
                  <c:v>42972.25</c:v>
                </c:pt>
                <c:pt idx="8228" formatCode="mm/dd/yyyy\ \ \ hh:mm">
                  <c:v>42972.5</c:v>
                </c:pt>
                <c:pt idx="8229" formatCode="mm/dd/yyyy\ \ \ hh:mm">
                  <c:v>42972.75</c:v>
                </c:pt>
                <c:pt idx="8230" formatCode="mm/dd/yyyy\ \ \ hh:mm">
                  <c:v>42973</c:v>
                </c:pt>
                <c:pt idx="8231" formatCode="mm/dd/yyyy\ \ \ hh:mm">
                  <c:v>42973.25</c:v>
                </c:pt>
                <c:pt idx="8232" formatCode="mm/dd/yyyy\ \ \ hh:mm">
                  <c:v>42973.5</c:v>
                </c:pt>
                <c:pt idx="8233" formatCode="mm/dd/yyyy\ \ \ hh:mm">
                  <c:v>42973.75</c:v>
                </c:pt>
                <c:pt idx="8234" formatCode="mm/dd/yyyy\ \ \ hh:mm">
                  <c:v>42974</c:v>
                </c:pt>
                <c:pt idx="8235" formatCode="mm/dd/yyyy\ \ \ hh:mm">
                  <c:v>42974.25</c:v>
                </c:pt>
                <c:pt idx="8236" formatCode="mm/dd/yyyy\ \ \ hh:mm">
                  <c:v>42974.5</c:v>
                </c:pt>
                <c:pt idx="8237" formatCode="mm/dd/yyyy\ \ \ hh:mm">
                  <c:v>42974.75</c:v>
                </c:pt>
                <c:pt idx="8238" formatCode="mm/dd/yyyy\ \ \ hh:mm">
                  <c:v>42975</c:v>
                </c:pt>
                <c:pt idx="8239" formatCode="mm/dd/yyyy\ \ \ hh:mm">
                  <c:v>42975.25</c:v>
                </c:pt>
                <c:pt idx="8240" formatCode="mm/dd/yyyy\ \ \ hh:mm">
                  <c:v>42975.5</c:v>
                </c:pt>
                <c:pt idx="8241" formatCode="mm/dd/yyyy\ \ \ hh:mm">
                  <c:v>42975.75</c:v>
                </c:pt>
                <c:pt idx="8242" formatCode="mm/dd/yyyy\ \ \ hh:mm">
                  <c:v>42976</c:v>
                </c:pt>
                <c:pt idx="8243" formatCode="mm/dd/yyyy\ \ \ hh:mm">
                  <c:v>42976.25</c:v>
                </c:pt>
                <c:pt idx="8244" formatCode="mm/dd/yyyy\ \ \ hh:mm">
                  <c:v>42976.5</c:v>
                </c:pt>
                <c:pt idx="8245" formatCode="mm/dd/yyyy\ \ \ hh:mm">
                  <c:v>42976.75</c:v>
                </c:pt>
                <c:pt idx="8246" formatCode="mm/dd/yyyy\ \ \ hh:mm">
                  <c:v>42977</c:v>
                </c:pt>
                <c:pt idx="8247" formatCode="mm/dd/yyyy\ \ \ hh:mm">
                  <c:v>42977.25</c:v>
                </c:pt>
                <c:pt idx="8248" formatCode="mm/dd/yyyy\ \ \ hh:mm">
                  <c:v>42977.5</c:v>
                </c:pt>
                <c:pt idx="8249" formatCode="mm/dd/yyyy\ \ \ hh:mm">
                  <c:v>42977.75</c:v>
                </c:pt>
                <c:pt idx="8250" formatCode="mm/dd/yyyy\ \ \ hh:mm">
                  <c:v>42978</c:v>
                </c:pt>
                <c:pt idx="8251" formatCode="mm/dd/yyyy\ \ \ hh:mm">
                  <c:v>42978.25</c:v>
                </c:pt>
                <c:pt idx="8252" formatCode="mm/dd/yyyy\ \ \ hh:mm">
                  <c:v>42978.5</c:v>
                </c:pt>
                <c:pt idx="8253" formatCode="mm/dd/yyyy\ \ \ hh:mm">
                  <c:v>42978.75</c:v>
                </c:pt>
                <c:pt idx="8254" formatCode="mm/dd/yyyy\ \ \ hh:mm">
                  <c:v>42979</c:v>
                </c:pt>
                <c:pt idx="8255" formatCode="mm/dd/yyyy\ \ \ hh:mm">
                  <c:v>42979.25</c:v>
                </c:pt>
                <c:pt idx="8256" formatCode="mm/dd/yyyy\ \ \ hh:mm">
                  <c:v>42979.5</c:v>
                </c:pt>
                <c:pt idx="8257" formatCode="mm/dd/yyyy\ \ \ hh:mm">
                  <c:v>42979.75</c:v>
                </c:pt>
                <c:pt idx="8258" formatCode="mm/dd/yyyy\ \ \ hh:mm">
                  <c:v>42980</c:v>
                </c:pt>
                <c:pt idx="8259" formatCode="mm/dd/yyyy\ \ \ hh:mm">
                  <c:v>42980.25</c:v>
                </c:pt>
                <c:pt idx="8260" formatCode="mm/dd/yyyy\ \ \ hh:mm">
                  <c:v>42980.5</c:v>
                </c:pt>
                <c:pt idx="8261" formatCode="mm/dd/yyyy\ \ \ hh:mm">
                  <c:v>42980.75</c:v>
                </c:pt>
                <c:pt idx="8262" formatCode="mm/dd/yyyy\ \ \ hh:mm">
                  <c:v>42981</c:v>
                </c:pt>
                <c:pt idx="8263" formatCode="mm/dd/yyyy\ \ \ hh:mm">
                  <c:v>42981.25</c:v>
                </c:pt>
                <c:pt idx="8264" formatCode="mm/dd/yyyy\ \ \ hh:mm">
                  <c:v>42981.5</c:v>
                </c:pt>
                <c:pt idx="8265" formatCode="mm/dd/yyyy\ \ \ hh:mm">
                  <c:v>42981.75</c:v>
                </c:pt>
                <c:pt idx="8266" formatCode="mm/dd/yyyy\ \ \ hh:mm">
                  <c:v>42982</c:v>
                </c:pt>
                <c:pt idx="8267" formatCode="mm/dd/yyyy\ \ \ hh:mm">
                  <c:v>42982.25</c:v>
                </c:pt>
                <c:pt idx="8268" formatCode="mm/dd/yyyy\ \ \ hh:mm">
                  <c:v>42982.5</c:v>
                </c:pt>
                <c:pt idx="8269" formatCode="mm/dd/yyyy\ \ \ hh:mm">
                  <c:v>42982.75</c:v>
                </c:pt>
                <c:pt idx="8270" formatCode="mm/dd/yyyy\ \ \ hh:mm">
                  <c:v>42983</c:v>
                </c:pt>
                <c:pt idx="8271" formatCode="mm/dd/yyyy\ \ \ hh:mm">
                  <c:v>42983.25</c:v>
                </c:pt>
                <c:pt idx="8272" formatCode="mm/dd/yyyy\ \ \ hh:mm">
                  <c:v>42983.5</c:v>
                </c:pt>
                <c:pt idx="8273" formatCode="mm/dd/yyyy\ \ \ hh:mm">
                  <c:v>42983.75</c:v>
                </c:pt>
                <c:pt idx="8274" formatCode="mm/dd/yyyy\ \ \ hh:mm">
                  <c:v>42984</c:v>
                </c:pt>
                <c:pt idx="8275" formatCode="mm/dd/yyyy\ \ \ hh:mm">
                  <c:v>42984.25</c:v>
                </c:pt>
                <c:pt idx="8276" formatCode="mm/dd/yyyy\ \ \ hh:mm">
                  <c:v>42984.5</c:v>
                </c:pt>
                <c:pt idx="8277" formatCode="mm/dd/yyyy\ \ \ hh:mm">
                  <c:v>42984.75</c:v>
                </c:pt>
                <c:pt idx="8278" formatCode="mm/dd/yyyy\ \ \ hh:mm">
                  <c:v>42985</c:v>
                </c:pt>
                <c:pt idx="8279" formatCode="mm/dd/yyyy\ \ \ hh:mm">
                  <c:v>42985.25</c:v>
                </c:pt>
                <c:pt idx="8280" formatCode="mm/dd/yyyy\ \ \ hh:mm">
                  <c:v>42985.5</c:v>
                </c:pt>
                <c:pt idx="8281" formatCode="mm/dd/yyyy\ \ \ hh:mm">
                  <c:v>42985.75</c:v>
                </c:pt>
                <c:pt idx="8282" formatCode="mm/dd/yyyy\ \ \ hh:mm">
                  <c:v>42986</c:v>
                </c:pt>
                <c:pt idx="8283" formatCode="mm/dd/yyyy\ \ \ hh:mm">
                  <c:v>42986.25</c:v>
                </c:pt>
                <c:pt idx="8284" formatCode="mm/dd/yyyy\ \ \ hh:mm">
                  <c:v>42986.333333333336</c:v>
                </c:pt>
                <c:pt idx="8285" formatCode="mm/dd/yyyy\ \ \ hh:mm">
                  <c:v>42986.5</c:v>
                </c:pt>
                <c:pt idx="8286" formatCode="mm/dd/yyyy\ \ \ hh:mm">
                  <c:v>42986.75</c:v>
                </c:pt>
                <c:pt idx="8287" formatCode="mm/dd/yyyy\ \ \ hh:mm">
                  <c:v>42987</c:v>
                </c:pt>
                <c:pt idx="8288" formatCode="mm/dd/yyyy\ \ \ hh:mm">
                  <c:v>42987.25</c:v>
                </c:pt>
                <c:pt idx="8289" formatCode="mm/dd/yyyy\ \ \ hh:mm">
                  <c:v>42987.5</c:v>
                </c:pt>
                <c:pt idx="8290" formatCode="mm/dd/yyyy\ \ \ hh:mm">
                  <c:v>42987.75</c:v>
                </c:pt>
                <c:pt idx="8291" formatCode="mm/dd/yyyy\ \ \ hh:mm">
                  <c:v>42988</c:v>
                </c:pt>
                <c:pt idx="8292" formatCode="mm/dd/yyyy\ \ \ hh:mm">
                  <c:v>42988.25</c:v>
                </c:pt>
                <c:pt idx="8293" formatCode="mm/dd/yyyy\ \ \ hh:mm">
                  <c:v>42988.5</c:v>
                </c:pt>
                <c:pt idx="8294" formatCode="mm/dd/yyyy\ \ \ hh:mm">
                  <c:v>42988.75</c:v>
                </c:pt>
                <c:pt idx="8295" formatCode="mm/dd/yyyy\ \ \ hh:mm">
                  <c:v>42989</c:v>
                </c:pt>
                <c:pt idx="8296" formatCode="mm/dd/yyyy\ \ \ hh:mm">
                  <c:v>42989.25</c:v>
                </c:pt>
                <c:pt idx="8297" formatCode="mm/dd/yyyy\ \ \ hh:mm">
                  <c:v>42989.5</c:v>
                </c:pt>
                <c:pt idx="8298" formatCode="mm/dd/yyyy\ \ \ hh:mm">
                  <c:v>42989.75</c:v>
                </c:pt>
                <c:pt idx="8299" formatCode="mm/dd/yyyy\ \ \ hh:mm">
                  <c:v>42990</c:v>
                </c:pt>
                <c:pt idx="8300" formatCode="mm/dd/yyyy\ \ \ hh:mm">
                  <c:v>42990.25</c:v>
                </c:pt>
                <c:pt idx="8301" formatCode="mm/dd/yyyy\ \ \ hh:mm">
                  <c:v>42990.5</c:v>
                </c:pt>
                <c:pt idx="8302" formatCode="mm/dd/yyyy\ \ \ hh:mm">
                  <c:v>42990.75</c:v>
                </c:pt>
                <c:pt idx="8303" formatCode="mm/dd/yyyy\ \ \ hh:mm">
                  <c:v>42991</c:v>
                </c:pt>
                <c:pt idx="8304" formatCode="mm/dd/yyyy\ \ \ hh:mm">
                  <c:v>42991.25</c:v>
                </c:pt>
                <c:pt idx="8305" formatCode="mm/dd/yyyy\ \ \ hh:mm">
                  <c:v>42991.5</c:v>
                </c:pt>
                <c:pt idx="8306" formatCode="mm/dd/yyyy\ \ \ hh:mm">
                  <c:v>42991.75</c:v>
                </c:pt>
                <c:pt idx="8307" formatCode="mm/dd/yyyy\ \ \ hh:mm">
                  <c:v>42992</c:v>
                </c:pt>
                <c:pt idx="8308" formatCode="mm/dd/yyyy\ \ \ hh:mm">
                  <c:v>42992.25</c:v>
                </c:pt>
                <c:pt idx="8309" formatCode="mm/dd/yyyy\ \ \ hh:mm">
                  <c:v>42992.5</c:v>
                </c:pt>
                <c:pt idx="8310" formatCode="mm/dd/yyyy\ \ \ hh:mm">
                  <c:v>42992.75</c:v>
                </c:pt>
                <c:pt idx="8311" formatCode="mm/dd/yyyy\ \ \ hh:mm">
                  <c:v>42993</c:v>
                </c:pt>
                <c:pt idx="8312" formatCode="mm/dd/yyyy\ \ \ hh:mm">
                  <c:v>42993.25</c:v>
                </c:pt>
                <c:pt idx="8313" formatCode="mm/dd/yyyy\ \ \ hh:mm">
                  <c:v>42993.5</c:v>
                </c:pt>
                <c:pt idx="8314" formatCode="mm/dd/yyyy\ \ \ hh:mm">
                  <c:v>42993.75</c:v>
                </c:pt>
                <c:pt idx="8315" formatCode="mm/dd/yyyy\ \ \ hh:mm">
                  <c:v>42994</c:v>
                </c:pt>
                <c:pt idx="8316" formatCode="mm/dd/yyyy\ \ \ hh:mm">
                  <c:v>42994.25</c:v>
                </c:pt>
                <c:pt idx="8317" formatCode="mm/dd/yyyy\ \ \ hh:mm">
                  <c:v>42994.5</c:v>
                </c:pt>
                <c:pt idx="8318" formatCode="mm/dd/yyyy\ \ \ hh:mm">
                  <c:v>42994.75</c:v>
                </c:pt>
                <c:pt idx="8319" formatCode="mm/dd/yyyy\ \ \ hh:mm">
                  <c:v>42995</c:v>
                </c:pt>
                <c:pt idx="8320" formatCode="mm/dd/yyyy\ \ \ hh:mm">
                  <c:v>42995.25</c:v>
                </c:pt>
                <c:pt idx="8321" formatCode="mm/dd/yyyy\ \ \ hh:mm">
                  <c:v>42995.5</c:v>
                </c:pt>
                <c:pt idx="8322" formatCode="mm/dd/yyyy\ \ \ hh:mm">
                  <c:v>42995.75</c:v>
                </c:pt>
                <c:pt idx="8323" formatCode="mm/dd/yyyy\ \ \ hh:mm">
                  <c:v>42996</c:v>
                </c:pt>
                <c:pt idx="8324" formatCode="mm/dd/yyyy\ \ \ hh:mm">
                  <c:v>42996.25</c:v>
                </c:pt>
                <c:pt idx="8325" formatCode="mm/dd/yyyy\ \ \ hh:mm">
                  <c:v>42996.5</c:v>
                </c:pt>
                <c:pt idx="8326" formatCode="mm/dd/yyyy\ \ \ hh:mm">
                  <c:v>42996.75</c:v>
                </c:pt>
                <c:pt idx="8327" formatCode="mm/dd/yyyy\ \ \ hh:mm">
                  <c:v>42997</c:v>
                </c:pt>
                <c:pt idx="8328" formatCode="mm/dd/yyyy\ \ \ hh:mm">
                  <c:v>42997.25</c:v>
                </c:pt>
                <c:pt idx="8329" formatCode="mm/dd/yyyy\ \ \ hh:mm">
                  <c:v>42997.5</c:v>
                </c:pt>
                <c:pt idx="8330" formatCode="mm/dd/yyyy\ \ \ hh:mm">
                  <c:v>42997.75</c:v>
                </c:pt>
                <c:pt idx="8331" formatCode="mm/dd/yyyy\ \ \ hh:mm">
                  <c:v>42998</c:v>
                </c:pt>
                <c:pt idx="8332" formatCode="mm/dd/yyyy\ \ \ hh:mm">
                  <c:v>42998.25</c:v>
                </c:pt>
                <c:pt idx="8333" formatCode="mm/dd/yyyy\ \ \ hh:mm">
                  <c:v>42998.5</c:v>
                </c:pt>
                <c:pt idx="8334" formatCode="mm/dd/yyyy\ \ \ hh:mm">
                  <c:v>42998.75</c:v>
                </c:pt>
                <c:pt idx="8335" formatCode="mm/dd/yyyy\ \ \ hh:mm">
                  <c:v>42999</c:v>
                </c:pt>
                <c:pt idx="8336" formatCode="mm/dd/yyyy\ \ \ hh:mm">
                  <c:v>42999.25</c:v>
                </c:pt>
                <c:pt idx="8337" formatCode="mm/dd/yyyy\ \ \ hh:mm">
                  <c:v>42999.5</c:v>
                </c:pt>
                <c:pt idx="8338" formatCode="mm/dd/yyyy\ \ \ hh:mm">
                  <c:v>42999.75</c:v>
                </c:pt>
                <c:pt idx="8339" formatCode="mm/dd/yyyy\ \ \ hh:mm">
                  <c:v>43000</c:v>
                </c:pt>
                <c:pt idx="8340" formatCode="mm/dd/yyyy\ \ \ hh:mm">
                  <c:v>43000.25</c:v>
                </c:pt>
                <c:pt idx="8341" formatCode="mm/dd/yyyy\ \ \ hh:mm">
                  <c:v>43000.5</c:v>
                </c:pt>
                <c:pt idx="8342" formatCode="mm/dd/yyyy\ \ \ hh:mm">
                  <c:v>43000.75</c:v>
                </c:pt>
                <c:pt idx="8343" formatCode="mm/dd/yyyy\ \ \ hh:mm">
                  <c:v>43001</c:v>
                </c:pt>
                <c:pt idx="8344" formatCode="mm/dd/yyyy\ \ \ hh:mm">
                  <c:v>43001.25</c:v>
                </c:pt>
                <c:pt idx="8345" formatCode="mm/dd/yyyy\ \ \ hh:mm">
                  <c:v>43001.5</c:v>
                </c:pt>
                <c:pt idx="8346" formatCode="mm/dd/yyyy\ \ \ hh:mm">
                  <c:v>43001.75</c:v>
                </c:pt>
                <c:pt idx="8347" formatCode="mm/dd/yyyy\ \ \ hh:mm">
                  <c:v>43002</c:v>
                </c:pt>
                <c:pt idx="8348" formatCode="mm/dd/yyyy\ \ \ hh:mm">
                  <c:v>43002.25</c:v>
                </c:pt>
                <c:pt idx="8349" formatCode="mm/dd/yyyy\ \ \ hh:mm">
                  <c:v>43002.5</c:v>
                </c:pt>
                <c:pt idx="8350" formatCode="mm/dd/yyyy\ \ \ hh:mm">
                  <c:v>43002.75</c:v>
                </c:pt>
                <c:pt idx="8351" formatCode="mm/dd/yyyy\ \ \ hh:mm">
                  <c:v>43003</c:v>
                </c:pt>
                <c:pt idx="8352" formatCode="mm/dd/yyyy\ \ \ hh:mm">
                  <c:v>43003.25</c:v>
                </c:pt>
                <c:pt idx="8353" formatCode="mm/dd/yyyy\ \ \ hh:mm">
                  <c:v>43003.5</c:v>
                </c:pt>
                <c:pt idx="8354" formatCode="mm/dd/yyyy\ \ \ hh:mm">
                  <c:v>43003.75</c:v>
                </c:pt>
                <c:pt idx="8355" formatCode="mm/dd/yyyy\ \ \ hh:mm">
                  <c:v>43004</c:v>
                </c:pt>
                <c:pt idx="8356" formatCode="mm/dd/yyyy\ \ \ hh:mm">
                  <c:v>43004.25</c:v>
                </c:pt>
                <c:pt idx="8357" formatCode="mm/dd/yyyy\ \ \ hh:mm">
                  <c:v>43004.5</c:v>
                </c:pt>
                <c:pt idx="8358" formatCode="mm/dd/yyyy\ \ \ hh:mm">
                  <c:v>43004.75</c:v>
                </c:pt>
                <c:pt idx="8359" formatCode="mm/dd/yyyy\ \ \ hh:mm">
                  <c:v>43005</c:v>
                </c:pt>
                <c:pt idx="8360" formatCode="mm/dd/yyyy\ \ \ hh:mm">
                  <c:v>43005.25</c:v>
                </c:pt>
                <c:pt idx="8361" formatCode="mm/dd/yyyy\ \ \ hh:mm">
                  <c:v>43005.5</c:v>
                </c:pt>
                <c:pt idx="8362" formatCode="mm/dd/yyyy\ \ \ hh:mm">
                  <c:v>43005.75</c:v>
                </c:pt>
                <c:pt idx="8363" formatCode="mm/dd/yyyy\ \ \ hh:mm">
                  <c:v>43006</c:v>
                </c:pt>
                <c:pt idx="8364" formatCode="mm/dd/yyyy\ \ \ hh:mm">
                  <c:v>43006.25</c:v>
                </c:pt>
                <c:pt idx="8365" formatCode="mm/dd/yyyy\ \ \ hh:mm">
                  <c:v>43006.5</c:v>
                </c:pt>
                <c:pt idx="8366" formatCode="mm/dd/yyyy\ \ \ hh:mm">
                  <c:v>43006.75</c:v>
                </c:pt>
                <c:pt idx="8367" formatCode="mm/dd/yyyy\ \ \ hh:mm">
                  <c:v>43007</c:v>
                </c:pt>
                <c:pt idx="8368" formatCode="mm/dd/yyyy\ \ \ hh:mm">
                  <c:v>43007.25</c:v>
                </c:pt>
                <c:pt idx="8369" formatCode="mm/dd/yyyy\ \ \ hh:mm">
                  <c:v>43007.5</c:v>
                </c:pt>
                <c:pt idx="8370" formatCode="mm/dd/yyyy\ \ \ hh:mm">
                  <c:v>43007.75</c:v>
                </c:pt>
                <c:pt idx="8371" formatCode="mm/dd/yyyy\ \ \ hh:mm">
                  <c:v>43008</c:v>
                </c:pt>
                <c:pt idx="8372" formatCode="mm/dd/yyyy\ \ \ hh:mm">
                  <c:v>43008.25</c:v>
                </c:pt>
                <c:pt idx="8373" formatCode="mm/dd/yyyy\ \ \ hh:mm">
                  <c:v>43008.5</c:v>
                </c:pt>
                <c:pt idx="8374" formatCode="mm/dd/yyyy\ \ \ hh:mm">
                  <c:v>43008.75</c:v>
                </c:pt>
                <c:pt idx="8375" formatCode="mm/dd/yyyy\ \ \ hh:mm">
                  <c:v>43009</c:v>
                </c:pt>
                <c:pt idx="8376" formatCode="mm/dd/yyyy\ \ \ hh:mm">
                  <c:v>43009.25</c:v>
                </c:pt>
                <c:pt idx="8377" formatCode="mm/dd/yyyy\ \ \ hh:mm">
                  <c:v>43009.5</c:v>
                </c:pt>
                <c:pt idx="8378" formatCode="mm/dd/yyyy\ \ \ hh:mm">
                  <c:v>43009.75</c:v>
                </c:pt>
                <c:pt idx="8379" formatCode="mm/dd/yyyy\ \ \ hh:mm">
                  <c:v>43010</c:v>
                </c:pt>
                <c:pt idx="8380" formatCode="mm/dd/yyyy\ \ \ hh:mm">
                  <c:v>43010.25</c:v>
                </c:pt>
                <c:pt idx="8381" formatCode="mm/dd/yyyy\ \ \ hh:mm">
                  <c:v>43010.5</c:v>
                </c:pt>
                <c:pt idx="8382" formatCode="mm/dd/yyyy\ \ \ hh:mm">
                  <c:v>43010.75</c:v>
                </c:pt>
                <c:pt idx="8383" formatCode="mm/dd/yyyy\ \ \ hh:mm">
                  <c:v>43011</c:v>
                </c:pt>
                <c:pt idx="8384" formatCode="mm/dd/yyyy\ \ \ hh:mm">
                  <c:v>43011.25</c:v>
                </c:pt>
                <c:pt idx="8385" formatCode="mm/dd/yyyy\ \ \ hh:mm">
                  <c:v>43011.5</c:v>
                </c:pt>
                <c:pt idx="8386" formatCode="mm/dd/yyyy\ \ \ hh:mm">
                  <c:v>43011.75</c:v>
                </c:pt>
                <c:pt idx="8387" formatCode="mm/dd/yyyy\ \ \ hh:mm">
                  <c:v>43012</c:v>
                </c:pt>
                <c:pt idx="8388" formatCode="mm/dd/yyyy\ \ \ hh:mm">
                  <c:v>43012.25</c:v>
                </c:pt>
                <c:pt idx="8389" formatCode="mm/dd/yyyy\ \ \ hh:mm">
                  <c:v>43012.5</c:v>
                </c:pt>
                <c:pt idx="8390" formatCode="mm/dd/yyyy\ \ \ hh:mm">
                  <c:v>43012.75</c:v>
                </c:pt>
                <c:pt idx="8391" formatCode="mm/dd/yyyy\ \ \ hh:mm">
                  <c:v>43013</c:v>
                </c:pt>
                <c:pt idx="8392" formatCode="mm/dd/yyyy\ \ \ hh:mm">
                  <c:v>43013.25</c:v>
                </c:pt>
                <c:pt idx="8393" formatCode="mm/dd/yyyy\ \ \ hh:mm">
                  <c:v>43013.5</c:v>
                </c:pt>
                <c:pt idx="8394" formatCode="mm/dd/yyyy\ \ \ hh:mm">
                  <c:v>43013.75</c:v>
                </c:pt>
                <c:pt idx="8395" formatCode="mm/dd/yyyy\ \ \ hh:mm">
                  <c:v>43014</c:v>
                </c:pt>
                <c:pt idx="8396" formatCode="mm/dd/yyyy\ \ \ hh:mm">
                  <c:v>43014.25</c:v>
                </c:pt>
                <c:pt idx="8397" formatCode="mm/dd/yyyy\ \ \ hh:mm">
                  <c:v>43014.5</c:v>
                </c:pt>
                <c:pt idx="8398" formatCode="mm/dd/yyyy\ \ \ hh:mm">
                  <c:v>43014.75</c:v>
                </c:pt>
                <c:pt idx="8399" formatCode="mm/dd/yyyy\ \ \ hh:mm">
                  <c:v>43015</c:v>
                </c:pt>
                <c:pt idx="8400" formatCode="mm/dd/yyyy\ \ \ hh:mm">
                  <c:v>43015.25</c:v>
                </c:pt>
                <c:pt idx="8401" formatCode="mm/dd/yyyy\ \ \ hh:mm">
                  <c:v>43015.5</c:v>
                </c:pt>
                <c:pt idx="8402" formatCode="mm/dd/yyyy\ \ \ hh:mm">
                  <c:v>43015.75</c:v>
                </c:pt>
                <c:pt idx="8403" formatCode="mm/dd/yyyy\ \ \ hh:mm">
                  <c:v>43016</c:v>
                </c:pt>
                <c:pt idx="8404" formatCode="mm/dd/yyyy\ \ \ hh:mm">
                  <c:v>43016.25</c:v>
                </c:pt>
                <c:pt idx="8405" formatCode="mm/dd/yyyy\ \ \ hh:mm">
                  <c:v>43016.5</c:v>
                </c:pt>
                <c:pt idx="8406" formatCode="mm/dd/yyyy\ \ \ hh:mm">
                  <c:v>43016.75</c:v>
                </c:pt>
                <c:pt idx="8407" formatCode="mm/dd/yyyy\ \ \ hh:mm">
                  <c:v>43017</c:v>
                </c:pt>
                <c:pt idx="8408" formatCode="mm/dd/yyyy\ \ \ hh:mm">
                  <c:v>43017.25</c:v>
                </c:pt>
                <c:pt idx="8409" formatCode="mm/dd/yyyy\ \ \ hh:mm">
                  <c:v>43017.5</c:v>
                </c:pt>
                <c:pt idx="8410" formatCode="mm/dd/yyyy\ \ \ hh:mm">
                  <c:v>43017.75</c:v>
                </c:pt>
                <c:pt idx="8411" formatCode="mm/dd/yyyy\ \ \ hh:mm">
                  <c:v>43018</c:v>
                </c:pt>
                <c:pt idx="8412" formatCode="mm/dd/yyyy\ \ \ hh:mm">
                  <c:v>43018.25</c:v>
                </c:pt>
                <c:pt idx="8413" formatCode="mm/dd/yyyy\ \ \ hh:mm">
                  <c:v>43018.5</c:v>
                </c:pt>
                <c:pt idx="8414" formatCode="mm/dd/yyyy\ \ \ hh:mm">
                  <c:v>43018.75</c:v>
                </c:pt>
                <c:pt idx="8415" formatCode="mm/dd/yyyy\ \ \ hh:mm">
                  <c:v>43019</c:v>
                </c:pt>
                <c:pt idx="8416" formatCode="mm/dd/yyyy\ \ \ hh:mm">
                  <c:v>43019.25</c:v>
                </c:pt>
                <c:pt idx="8417" formatCode="mm/dd/yyyy\ \ \ hh:mm">
                  <c:v>43019.5</c:v>
                </c:pt>
                <c:pt idx="8418" formatCode="mm/dd/yyyy\ \ \ hh:mm">
                  <c:v>43019.75</c:v>
                </c:pt>
                <c:pt idx="8419" formatCode="mm/dd/yyyy\ \ \ hh:mm">
                  <c:v>43020</c:v>
                </c:pt>
                <c:pt idx="8420" formatCode="mm/dd/yyyy\ \ \ hh:mm">
                  <c:v>43020.25</c:v>
                </c:pt>
                <c:pt idx="8421" formatCode="mm/dd/yyyy\ \ \ hh:mm">
                  <c:v>43020.5</c:v>
                </c:pt>
                <c:pt idx="8422" formatCode="mm/dd/yyyy\ \ \ hh:mm">
                  <c:v>43020.75</c:v>
                </c:pt>
                <c:pt idx="8423" formatCode="mm/dd/yyyy\ \ \ hh:mm">
                  <c:v>43021</c:v>
                </c:pt>
                <c:pt idx="8424" formatCode="mm/dd/yyyy\ \ \ hh:mm">
                  <c:v>43021.25</c:v>
                </c:pt>
                <c:pt idx="8425" formatCode="mm/dd/yyyy\ \ \ hh:mm">
                  <c:v>43021.5</c:v>
                </c:pt>
                <c:pt idx="8426" formatCode="mm/dd/yyyy\ \ \ hh:mm">
                  <c:v>43021.75</c:v>
                </c:pt>
                <c:pt idx="8427" formatCode="mm/dd/yyyy\ \ \ hh:mm">
                  <c:v>43022</c:v>
                </c:pt>
                <c:pt idx="8428" formatCode="mm/dd/yyyy\ \ \ hh:mm">
                  <c:v>43022.25</c:v>
                </c:pt>
                <c:pt idx="8429" formatCode="mm/dd/yyyy\ \ \ hh:mm">
                  <c:v>43022.5</c:v>
                </c:pt>
                <c:pt idx="8430" formatCode="mm/dd/yyyy\ \ \ hh:mm">
                  <c:v>43022.75</c:v>
                </c:pt>
                <c:pt idx="8431" formatCode="mm/dd/yyyy\ \ \ hh:mm">
                  <c:v>43023</c:v>
                </c:pt>
                <c:pt idx="8432" formatCode="mm/dd/yyyy\ \ \ hh:mm">
                  <c:v>43023.25</c:v>
                </c:pt>
                <c:pt idx="8433" formatCode="mm/dd/yyyy\ \ \ hh:mm">
                  <c:v>43023.5</c:v>
                </c:pt>
                <c:pt idx="8434" formatCode="mm/dd/yyyy\ \ \ hh:mm">
                  <c:v>43023.75</c:v>
                </c:pt>
                <c:pt idx="8435" formatCode="mm/dd/yyyy\ \ \ hh:mm">
                  <c:v>43024</c:v>
                </c:pt>
                <c:pt idx="8436" formatCode="mm/dd/yyyy\ \ \ hh:mm">
                  <c:v>43024.25</c:v>
                </c:pt>
                <c:pt idx="8437" formatCode="mm/dd/yyyy\ \ \ hh:mm">
                  <c:v>43024.5</c:v>
                </c:pt>
                <c:pt idx="8438" formatCode="mm/dd/yyyy\ \ \ hh:mm">
                  <c:v>43024.75</c:v>
                </c:pt>
                <c:pt idx="8439" formatCode="mm/dd/yyyy\ \ \ hh:mm">
                  <c:v>43025</c:v>
                </c:pt>
                <c:pt idx="8440" formatCode="mm/dd/yyyy\ \ \ hh:mm">
                  <c:v>43025.25</c:v>
                </c:pt>
                <c:pt idx="8441" formatCode="mm/dd/yyyy\ \ \ hh:mm">
                  <c:v>43025.5</c:v>
                </c:pt>
                <c:pt idx="8442" formatCode="mm/dd/yyyy\ \ \ hh:mm">
                  <c:v>43025.75</c:v>
                </c:pt>
                <c:pt idx="8443" formatCode="mm/dd/yyyy\ \ \ hh:mm">
                  <c:v>43026</c:v>
                </c:pt>
                <c:pt idx="8444" formatCode="mm/dd/yyyy\ \ \ hh:mm">
                  <c:v>43026.25</c:v>
                </c:pt>
                <c:pt idx="8445" formatCode="mm/dd/yyyy\ \ \ hh:mm">
                  <c:v>43026.5</c:v>
                </c:pt>
                <c:pt idx="8446" formatCode="mm/dd/yyyy\ \ \ hh:mm">
                  <c:v>43026.75</c:v>
                </c:pt>
                <c:pt idx="8447" formatCode="mm/dd/yyyy\ \ \ hh:mm">
                  <c:v>43027</c:v>
                </c:pt>
                <c:pt idx="8448" formatCode="mm/dd/yyyy\ \ \ hh:mm">
                  <c:v>43027.25</c:v>
                </c:pt>
                <c:pt idx="8449" formatCode="mm/dd/yyyy\ \ \ hh:mm">
                  <c:v>43027.5</c:v>
                </c:pt>
                <c:pt idx="8450" formatCode="mm/dd/yyyy\ \ \ hh:mm">
                  <c:v>43027.75</c:v>
                </c:pt>
                <c:pt idx="8451" formatCode="mm/dd/yyyy\ \ \ hh:mm">
                  <c:v>43028</c:v>
                </c:pt>
                <c:pt idx="8452" formatCode="mm/dd/yyyy\ \ \ hh:mm">
                  <c:v>43028.25</c:v>
                </c:pt>
                <c:pt idx="8453" formatCode="mm/dd/yyyy\ \ \ hh:mm">
                  <c:v>43028.5</c:v>
                </c:pt>
                <c:pt idx="8454" formatCode="mm/dd/yyyy\ \ \ hh:mm">
                  <c:v>43028.75</c:v>
                </c:pt>
                <c:pt idx="8455" formatCode="mm/dd/yyyy\ \ \ hh:mm">
                  <c:v>43029</c:v>
                </c:pt>
                <c:pt idx="8456" formatCode="mm/dd/yyyy\ \ \ hh:mm">
                  <c:v>43029.25</c:v>
                </c:pt>
                <c:pt idx="8457" formatCode="mm/dd/yyyy\ \ \ hh:mm">
                  <c:v>43029.5</c:v>
                </c:pt>
                <c:pt idx="8458" formatCode="mm/dd/yyyy\ \ \ hh:mm">
                  <c:v>43029.75</c:v>
                </c:pt>
                <c:pt idx="8459" formatCode="mm/dd/yyyy\ \ \ hh:mm">
                  <c:v>43030</c:v>
                </c:pt>
                <c:pt idx="8460" formatCode="mm/dd/yyyy\ \ \ hh:mm">
                  <c:v>43030.25</c:v>
                </c:pt>
                <c:pt idx="8461" formatCode="mm/dd/yyyy\ \ \ hh:mm">
                  <c:v>43030.5</c:v>
                </c:pt>
                <c:pt idx="8462" formatCode="mm/dd/yyyy\ \ \ hh:mm">
                  <c:v>43030.75</c:v>
                </c:pt>
                <c:pt idx="8463" formatCode="mm/dd/yyyy\ \ \ hh:mm">
                  <c:v>43031</c:v>
                </c:pt>
                <c:pt idx="8464" formatCode="mm/dd/yyyy\ \ \ hh:mm">
                  <c:v>43031.25</c:v>
                </c:pt>
                <c:pt idx="8465" formatCode="mm/dd/yyyy\ \ \ hh:mm">
                  <c:v>43031.5</c:v>
                </c:pt>
                <c:pt idx="8466" formatCode="mm/dd/yyyy\ \ \ hh:mm">
                  <c:v>43031.75</c:v>
                </c:pt>
                <c:pt idx="8467" formatCode="mm/dd/yyyy\ \ \ hh:mm">
                  <c:v>43032</c:v>
                </c:pt>
                <c:pt idx="8468" formatCode="mm/dd/yyyy\ \ \ hh:mm">
                  <c:v>43032.25</c:v>
                </c:pt>
                <c:pt idx="8469" formatCode="mm/dd/yyyy\ \ \ hh:mm">
                  <c:v>43032.5</c:v>
                </c:pt>
                <c:pt idx="8470" formatCode="mm/dd/yyyy\ \ \ hh:mm">
                  <c:v>43032.75</c:v>
                </c:pt>
                <c:pt idx="8471" formatCode="mm/dd/yyyy\ \ \ hh:mm">
                  <c:v>43033</c:v>
                </c:pt>
                <c:pt idx="8472" formatCode="mm/dd/yyyy\ \ \ hh:mm">
                  <c:v>43033.25</c:v>
                </c:pt>
                <c:pt idx="8473" formatCode="mm/dd/yyyy\ \ \ hh:mm">
                  <c:v>43033.5</c:v>
                </c:pt>
                <c:pt idx="8474" formatCode="mm/dd/yyyy\ \ \ hh:mm">
                  <c:v>43033.75</c:v>
                </c:pt>
                <c:pt idx="8475" formatCode="mm/dd/yyyy\ \ \ hh:mm">
                  <c:v>43034</c:v>
                </c:pt>
                <c:pt idx="8476" formatCode="mm/dd/yyyy\ \ \ hh:mm">
                  <c:v>43034.25</c:v>
                </c:pt>
                <c:pt idx="8477" formatCode="mm/dd/yyyy\ \ \ hh:mm">
                  <c:v>43034.5</c:v>
                </c:pt>
                <c:pt idx="8478" formatCode="mm/dd/yyyy\ \ \ hh:mm">
                  <c:v>43034.75</c:v>
                </c:pt>
                <c:pt idx="8479" formatCode="mm/dd/yyyy\ \ \ hh:mm">
                  <c:v>43035</c:v>
                </c:pt>
                <c:pt idx="8480" formatCode="mm/dd/yyyy\ \ \ hh:mm">
                  <c:v>43035.25</c:v>
                </c:pt>
                <c:pt idx="8481" formatCode="mm/dd/yyyy\ \ \ hh:mm">
                  <c:v>43035.5</c:v>
                </c:pt>
                <c:pt idx="8482" formatCode="mm/dd/yyyy\ \ \ hh:mm">
                  <c:v>43035.75</c:v>
                </c:pt>
                <c:pt idx="8483" formatCode="mm/dd/yyyy\ \ \ hh:mm">
                  <c:v>43036</c:v>
                </c:pt>
                <c:pt idx="8484" formatCode="mm/dd/yyyy\ \ \ hh:mm">
                  <c:v>43036.25</c:v>
                </c:pt>
                <c:pt idx="8485" formatCode="mm/dd/yyyy\ \ \ hh:mm">
                  <c:v>43036.5</c:v>
                </c:pt>
                <c:pt idx="8486" formatCode="mm/dd/yyyy\ \ \ hh:mm">
                  <c:v>43036.75</c:v>
                </c:pt>
                <c:pt idx="8487" formatCode="mm/dd/yyyy\ \ \ hh:mm">
                  <c:v>43037</c:v>
                </c:pt>
                <c:pt idx="8488" formatCode="mm/dd/yyyy\ \ \ hh:mm">
                  <c:v>43037.25</c:v>
                </c:pt>
                <c:pt idx="8489" formatCode="mm/dd/yyyy\ \ \ hh:mm">
                  <c:v>43037.5</c:v>
                </c:pt>
                <c:pt idx="8490" formatCode="mm/dd/yyyy\ \ \ hh:mm">
                  <c:v>43037.75</c:v>
                </c:pt>
                <c:pt idx="8491" formatCode="mm/dd/yyyy\ \ \ hh:mm">
                  <c:v>43038</c:v>
                </c:pt>
                <c:pt idx="8492" formatCode="mm/dd/yyyy\ \ \ hh:mm">
                  <c:v>43038.25</c:v>
                </c:pt>
                <c:pt idx="8493" formatCode="mm/dd/yyyy\ \ \ hh:mm">
                  <c:v>43038.5</c:v>
                </c:pt>
                <c:pt idx="8494" formatCode="mm/dd/yyyy\ \ \ hh:mm">
                  <c:v>43038.75</c:v>
                </c:pt>
                <c:pt idx="8495" formatCode="mm/dd/yyyy\ \ \ hh:mm">
                  <c:v>43039</c:v>
                </c:pt>
                <c:pt idx="8496" formatCode="mm/dd/yyyy\ \ \ hh:mm">
                  <c:v>43039.25</c:v>
                </c:pt>
                <c:pt idx="8497" formatCode="mm/dd/yyyy\ \ \ hh:mm">
                  <c:v>43039.5</c:v>
                </c:pt>
                <c:pt idx="8498" formatCode="mm/dd/yyyy\ \ \ hh:mm">
                  <c:v>43039.75</c:v>
                </c:pt>
                <c:pt idx="8499" formatCode="mm/dd/yyyy\ \ \ hh:mm">
                  <c:v>43040</c:v>
                </c:pt>
                <c:pt idx="8500" formatCode="mm/dd/yyyy\ \ \ hh:mm">
                  <c:v>43040.25</c:v>
                </c:pt>
                <c:pt idx="8501" formatCode="mm/dd/yyyy\ \ \ hh:mm">
                  <c:v>43040.5</c:v>
                </c:pt>
                <c:pt idx="8502" formatCode="mm/dd/yyyy\ \ \ hh:mm">
                  <c:v>43040.75</c:v>
                </c:pt>
                <c:pt idx="8503" formatCode="mm/dd/yyyy\ \ \ hh:mm">
                  <c:v>43041</c:v>
                </c:pt>
                <c:pt idx="8504" formatCode="mm/dd/yyyy\ \ \ hh:mm">
                  <c:v>43041.25</c:v>
                </c:pt>
                <c:pt idx="8505" formatCode="mm/dd/yyyy\ \ \ hh:mm">
                  <c:v>43041.5</c:v>
                </c:pt>
                <c:pt idx="8506" formatCode="mm/dd/yyyy\ \ \ hh:mm">
                  <c:v>43041.75</c:v>
                </c:pt>
                <c:pt idx="8507" formatCode="mm/dd/yyyy\ \ \ hh:mm">
                  <c:v>43042</c:v>
                </c:pt>
                <c:pt idx="8508" formatCode="mm/dd/yyyy\ \ \ hh:mm">
                  <c:v>43042.25</c:v>
                </c:pt>
                <c:pt idx="8509" formatCode="mm/dd/yyyy\ \ \ hh:mm">
                  <c:v>43042.5</c:v>
                </c:pt>
                <c:pt idx="8510" formatCode="mm/dd/yyyy\ \ \ hh:mm">
                  <c:v>43042.75</c:v>
                </c:pt>
                <c:pt idx="8511" formatCode="mm/dd/yyyy\ \ \ hh:mm">
                  <c:v>43043</c:v>
                </c:pt>
                <c:pt idx="8512" formatCode="mm/dd/yyyy\ \ \ hh:mm">
                  <c:v>43043.25</c:v>
                </c:pt>
                <c:pt idx="8513" formatCode="mm/dd/yyyy\ \ \ hh:mm">
                  <c:v>43043.5</c:v>
                </c:pt>
                <c:pt idx="8514" formatCode="mm/dd/yyyy\ \ \ hh:mm">
                  <c:v>43043.75</c:v>
                </c:pt>
                <c:pt idx="8515" formatCode="mm/dd/yyyy\ \ \ hh:mm">
                  <c:v>43044</c:v>
                </c:pt>
                <c:pt idx="8516" formatCode="mm/dd/yyyy\ \ \ hh:mm">
                  <c:v>43044.208333333336</c:v>
                </c:pt>
                <c:pt idx="8517" formatCode="mm/dd/yyyy\ \ \ hh:mm">
                  <c:v>43044.458333333336</c:v>
                </c:pt>
                <c:pt idx="8518" formatCode="mm/dd/yyyy\ \ \ hh:mm">
                  <c:v>43044.708333333336</c:v>
                </c:pt>
                <c:pt idx="8519" formatCode="mm/dd/yyyy\ \ \ hh:mm">
                  <c:v>43044.958333333336</c:v>
                </c:pt>
                <c:pt idx="8520" formatCode="mm/dd/yyyy\ \ \ hh:mm">
                  <c:v>43045.208333333336</c:v>
                </c:pt>
                <c:pt idx="8521" formatCode="mm/dd/yyyy\ \ \ hh:mm">
                  <c:v>43045.458333333336</c:v>
                </c:pt>
                <c:pt idx="8522" formatCode="mm/dd/yyyy\ \ \ hh:mm">
                  <c:v>43045.708333333336</c:v>
                </c:pt>
                <c:pt idx="8523" formatCode="mm/dd/yyyy\ \ \ hh:mm">
                  <c:v>43045.958333333336</c:v>
                </c:pt>
                <c:pt idx="8524" formatCode="mm/dd/yyyy\ \ \ hh:mm">
                  <c:v>43046.208333333336</c:v>
                </c:pt>
                <c:pt idx="8525" formatCode="mm/dd/yyyy\ \ \ hh:mm">
                  <c:v>43046.458333333336</c:v>
                </c:pt>
                <c:pt idx="8526" formatCode="mm/dd/yyyy\ \ \ hh:mm">
                  <c:v>43046.708333333336</c:v>
                </c:pt>
                <c:pt idx="8527" formatCode="mm/dd/yyyy\ \ \ hh:mm">
                  <c:v>43046.958333333336</c:v>
                </c:pt>
                <c:pt idx="8528" formatCode="mm/dd/yyyy\ \ \ hh:mm">
                  <c:v>43047.208333333336</c:v>
                </c:pt>
                <c:pt idx="8529" formatCode="mm/dd/yyyy\ \ \ hh:mm">
                  <c:v>43047.458333333336</c:v>
                </c:pt>
                <c:pt idx="8530" formatCode="mm/dd/yyyy\ \ \ hh:mm">
                  <c:v>43047.708333333336</c:v>
                </c:pt>
                <c:pt idx="8531" formatCode="mm/dd/yyyy\ \ \ hh:mm">
                  <c:v>43047.958333333336</c:v>
                </c:pt>
                <c:pt idx="8532" formatCode="mm/dd/yyyy\ \ \ hh:mm">
                  <c:v>43048.208333333336</c:v>
                </c:pt>
                <c:pt idx="8533" formatCode="mm/dd/yyyy\ \ \ hh:mm">
                  <c:v>43048.458333333336</c:v>
                </c:pt>
                <c:pt idx="8534" formatCode="mm/dd/yyyy\ \ \ hh:mm">
                  <c:v>43048.708333333336</c:v>
                </c:pt>
                <c:pt idx="8535" formatCode="mm/dd/yyyy\ \ \ hh:mm">
                  <c:v>43048.958333333336</c:v>
                </c:pt>
                <c:pt idx="8536" formatCode="mm/dd/yyyy\ \ \ hh:mm">
                  <c:v>43049.208333333336</c:v>
                </c:pt>
                <c:pt idx="8537" formatCode="mm/dd/yyyy\ \ \ hh:mm">
                  <c:v>43049.458333333336</c:v>
                </c:pt>
                <c:pt idx="8538" formatCode="mm/dd/yyyy\ \ \ hh:mm">
                  <c:v>43049.708333333336</c:v>
                </c:pt>
                <c:pt idx="8539" formatCode="mm/dd/yyyy\ \ \ hh:mm">
                  <c:v>43049.958333333336</c:v>
                </c:pt>
                <c:pt idx="8540" formatCode="mm/dd/yyyy\ \ \ hh:mm">
                  <c:v>43050.208333333336</c:v>
                </c:pt>
                <c:pt idx="8541" formatCode="mm/dd/yyyy\ \ \ hh:mm">
                  <c:v>43050.458333333336</c:v>
                </c:pt>
                <c:pt idx="8542" formatCode="mm/dd/yyyy\ \ \ hh:mm">
                  <c:v>43050.708333333336</c:v>
                </c:pt>
                <c:pt idx="8543" formatCode="mm/dd/yyyy\ \ \ hh:mm">
                  <c:v>43050.958333333336</c:v>
                </c:pt>
                <c:pt idx="8544" formatCode="mm/dd/yyyy\ \ \ hh:mm">
                  <c:v>43051.208333333336</c:v>
                </c:pt>
                <c:pt idx="8545" formatCode="mm/dd/yyyy\ \ \ hh:mm">
                  <c:v>43051.458333333336</c:v>
                </c:pt>
                <c:pt idx="8546" formatCode="mm/dd/yyyy\ \ \ hh:mm">
                  <c:v>43051.708333333336</c:v>
                </c:pt>
                <c:pt idx="8547" formatCode="mm/dd/yyyy\ \ \ hh:mm">
                  <c:v>43051.958333333336</c:v>
                </c:pt>
                <c:pt idx="8548" formatCode="mm/dd/yyyy\ \ \ hh:mm">
                  <c:v>43052.208333333336</c:v>
                </c:pt>
                <c:pt idx="8549" formatCode="mm/dd/yyyy\ \ \ hh:mm">
                  <c:v>43052.458333333336</c:v>
                </c:pt>
                <c:pt idx="8550" formatCode="mm/dd/yyyy\ \ \ hh:mm">
                  <c:v>43052.708333333336</c:v>
                </c:pt>
                <c:pt idx="8551" formatCode="mm/dd/yyyy\ \ \ hh:mm">
                  <c:v>43052.958333333336</c:v>
                </c:pt>
                <c:pt idx="8552" formatCode="mm/dd/yyyy\ \ \ hh:mm">
                  <c:v>43053.208333333336</c:v>
                </c:pt>
                <c:pt idx="8553" formatCode="mm/dd/yyyy\ \ \ hh:mm">
                  <c:v>43053.458333333336</c:v>
                </c:pt>
                <c:pt idx="8554" formatCode="mm/dd/yyyy\ \ \ hh:mm">
                  <c:v>43053.708333333336</c:v>
                </c:pt>
                <c:pt idx="8555" formatCode="mm/dd/yyyy\ \ \ hh:mm">
                  <c:v>43053.958333333336</c:v>
                </c:pt>
                <c:pt idx="8556" formatCode="mm/dd/yyyy\ \ \ hh:mm">
                  <c:v>43054.208333333336</c:v>
                </c:pt>
                <c:pt idx="8557" formatCode="mm/dd/yyyy\ \ \ hh:mm">
                  <c:v>43054.458333333336</c:v>
                </c:pt>
                <c:pt idx="8558" formatCode="mm/dd/yyyy\ \ \ hh:mm">
                  <c:v>43054.708333333336</c:v>
                </c:pt>
                <c:pt idx="8559" formatCode="mm/dd/yyyy\ \ \ hh:mm">
                  <c:v>43054.958333333336</c:v>
                </c:pt>
                <c:pt idx="8560" formatCode="mm/dd/yyyy\ \ \ hh:mm">
                  <c:v>43055.208333333336</c:v>
                </c:pt>
                <c:pt idx="8561" formatCode="mm/dd/yyyy\ \ \ hh:mm">
                  <c:v>43055.458333333336</c:v>
                </c:pt>
                <c:pt idx="8562" formatCode="mm/dd/yyyy\ \ \ hh:mm">
                  <c:v>43055.708333333336</c:v>
                </c:pt>
                <c:pt idx="8563" formatCode="mm/dd/yyyy\ \ \ hh:mm">
                  <c:v>43055.958333333336</c:v>
                </c:pt>
                <c:pt idx="8564" formatCode="mm/dd/yyyy\ \ \ hh:mm">
                  <c:v>43056.208333333336</c:v>
                </c:pt>
                <c:pt idx="8565" formatCode="mm/dd/yyyy\ \ \ hh:mm">
                  <c:v>43056.458333333336</c:v>
                </c:pt>
                <c:pt idx="8566" formatCode="mm/dd/yyyy\ \ \ hh:mm">
                  <c:v>43056.708333333336</c:v>
                </c:pt>
                <c:pt idx="8567" formatCode="mm/dd/yyyy\ \ \ hh:mm">
                  <c:v>43056.958333333336</c:v>
                </c:pt>
                <c:pt idx="8568" formatCode="mm/dd/yyyy\ \ \ hh:mm">
                  <c:v>43057.208333333336</c:v>
                </c:pt>
                <c:pt idx="8569" formatCode="mm/dd/yyyy\ \ \ hh:mm">
                  <c:v>43057.458333333336</c:v>
                </c:pt>
                <c:pt idx="8570" formatCode="mm/dd/yyyy\ \ \ hh:mm">
                  <c:v>43057.708333333336</c:v>
                </c:pt>
                <c:pt idx="8571" formatCode="mm/dd/yyyy\ \ \ hh:mm">
                  <c:v>43057.958333333336</c:v>
                </c:pt>
                <c:pt idx="8572" formatCode="mm/dd/yyyy\ \ \ hh:mm">
                  <c:v>43058.208333333336</c:v>
                </c:pt>
                <c:pt idx="8573" formatCode="mm/dd/yyyy\ \ \ hh:mm">
                  <c:v>43058.458333333336</c:v>
                </c:pt>
                <c:pt idx="8574" formatCode="mm/dd/yyyy\ \ \ hh:mm">
                  <c:v>43058.708333333336</c:v>
                </c:pt>
                <c:pt idx="8575" formatCode="mm/dd/yyyy\ \ \ hh:mm">
                  <c:v>43058.958333333336</c:v>
                </c:pt>
                <c:pt idx="8576" formatCode="mm/dd/yyyy\ \ \ hh:mm">
                  <c:v>43059.208333333336</c:v>
                </c:pt>
                <c:pt idx="8577" formatCode="mm/dd/yyyy\ \ \ hh:mm">
                  <c:v>43059.458333333336</c:v>
                </c:pt>
                <c:pt idx="8578" formatCode="mm/dd/yyyy\ \ \ hh:mm">
                  <c:v>43059.708333333336</c:v>
                </c:pt>
                <c:pt idx="8579" formatCode="mm/dd/yyyy\ \ \ hh:mm">
                  <c:v>43059.958333333336</c:v>
                </c:pt>
                <c:pt idx="8580" formatCode="mm/dd/yyyy\ \ \ hh:mm">
                  <c:v>43060.208333333336</c:v>
                </c:pt>
                <c:pt idx="8581" formatCode="mm/dd/yyyy\ \ \ hh:mm">
                  <c:v>43060.458333333336</c:v>
                </c:pt>
                <c:pt idx="8582" formatCode="mm/dd/yyyy\ \ \ hh:mm">
                  <c:v>43060.708333333336</c:v>
                </c:pt>
                <c:pt idx="8583" formatCode="mm/dd/yyyy\ \ \ hh:mm">
                  <c:v>43060.958333333336</c:v>
                </c:pt>
                <c:pt idx="8584" formatCode="mm/dd/yyyy\ \ \ hh:mm">
                  <c:v>43061.208333333336</c:v>
                </c:pt>
                <c:pt idx="8585" formatCode="mm/dd/yyyy\ \ \ hh:mm">
                  <c:v>43061.458333333336</c:v>
                </c:pt>
                <c:pt idx="8586" formatCode="mm/dd/yyyy\ \ \ hh:mm">
                  <c:v>43061.708333333336</c:v>
                </c:pt>
                <c:pt idx="8587" formatCode="mm/dd/yyyy\ \ \ hh:mm">
                  <c:v>43061.958333333336</c:v>
                </c:pt>
                <c:pt idx="8588" formatCode="mm/dd/yyyy\ \ \ hh:mm">
                  <c:v>43062.208333333336</c:v>
                </c:pt>
                <c:pt idx="8589" formatCode="mm/dd/yyyy\ \ \ hh:mm">
                  <c:v>43062.458333333336</c:v>
                </c:pt>
                <c:pt idx="8590" formatCode="mm/dd/yyyy\ \ \ hh:mm">
                  <c:v>43062.708333333336</c:v>
                </c:pt>
                <c:pt idx="8591" formatCode="mm/dd/yyyy\ \ \ hh:mm">
                  <c:v>43062.958333333336</c:v>
                </c:pt>
                <c:pt idx="8592" formatCode="mm/dd/yyyy\ \ \ hh:mm">
                  <c:v>43063.208333333336</c:v>
                </c:pt>
                <c:pt idx="8593" formatCode="mm/dd/yyyy\ \ \ hh:mm">
                  <c:v>43063.458333333336</c:v>
                </c:pt>
                <c:pt idx="8594" formatCode="mm/dd/yyyy\ \ \ hh:mm">
                  <c:v>43063.708333333336</c:v>
                </c:pt>
                <c:pt idx="8595" formatCode="mm/dd/yyyy\ \ \ hh:mm">
                  <c:v>43063.958333333336</c:v>
                </c:pt>
                <c:pt idx="8596" formatCode="mm/dd/yyyy\ \ \ hh:mm">
                  <c:v>43064.208333333336</c:v>
                </c:pt>
                <c:pt idx="8597" formatCode="mm/dd/yyyy\ \ \ hh:mm">
                  <c:v>43064.458333333336</c:v>
                </c:pt>
                <c:pt idx="8598" formatCode="mm/dd/yyyy\ \ \ hh:mm">
                  <c:v>43064.708333333336</c:v>
                </c:pt>
                <c:pt idx="8599" formatCode="mm/dd/yyyy\ \ \ hh:mm">
                  <c:v>43064.958333333336</c:v>
                </c:pt>
                <c:pt idx="8600" formatCode="mm/dd/yyyy\ \ \ hh:mm">
                  <c:v>43065.208333333336</c:v>
                </c:pt>
                <c:pt idx="8601" formatCode="mm/dd/yyyy\ \ \ hh:mm">
                  <c:v>43065.458333333336</c:v>
                </c:pt>
                <c:pt idx="8602" formatCode="mm/dd/yyyy\ \ \ hh:mm">
                  <c:v>43065.708333333336</c:v>
                </c:pt>
                <c:pt idx="8603" formatCode="mm/dd/yyyy\ \ \ hh:mm">
                  <c:v>43065.958333333336</c:v>
                </c:pt>
                <c:pt idx="8604" formatCode="mm/dd/yyyy\ \ \ hh:mm">
                  <c:v>43066.208333333336</c:v>
                </c:pt>
                <c:pt idx="8605" formatCode="mm/dd/yyyy\ \ \ hh:mm">
                  <c:v>43066.458333333336</c:v>
                </c:pt>
                <c:pt idx="8606" formatCode="mm/dd/yyyy\ \ \ hh:mm">
                  <c:v>43066.708333333336</c:v>
                </c:pt>
                <c:pt idx="8607" formatCode="mm/dd/yyyy\ \ \ hh:mm">
                  <c:v>43066.958333333336</c:v>
                </c:pt>
                <c:pt idx="8608" formatCode="mm/dd/yyyy\ \ \ hh:mm">
                  <c:v>43067.208333333336</c:v>
                </c:pt>
                <c:pt idx="8609" formatCode="mm/dd/yyyy\ \ \ hh:mm">
                  <c:v>43067.458333333336</c:v>
                </c:pt>
                <c:pt idx="8610" formatCode="mm/dd/yyyy\ \ \ hh:mm">
                  <c:v>43067.708333333336</c:v>
                </c:pt>
                <c:pt idx="8611" formatCode="mm/dd/yyyy\ \ \ hh:mm">
                  <c:v>43067.958333333336</c:v>
                </c:pt>
                <c:pt idx="8612" formatCode="mm/dd/yyyy\ \ \ hh:mm">
                  <c:v>43068.208333333336</c:v>
                </c:pt>
                <c:pt idx="8613" formatCode="mm/dd/yyyy\ \ \ hh:mm">
                  <c:v>43068.458333333336</c:v>
                </c:pt>
                <c:pt idx="8614" formatCode="mm/dd/yyyy\ \ \ hh:mm">
                  <c:v>43068.708333333336</c:v>
                </c:pt>
                <c:pt idx="8615" formatCode="mm/dd/yyyy\ \ \ hh:mm">
                  <c:v>43068.958333333336</c:v>
                </c:pt>
                <c:pt idx="8616" formatCode="mm/dd/yyyy\ \ \ hh:mm">
                  <c:v>43069.208333333336</c:v>
                </c:pt>
                <c:pt idx="8617" formatCode="mm/dd/yyyy\ \ \ hh:mm">
                  <c:v>43069.458333333336</c:v>
                </c:pt>
                <c:pt idx="8618" formatCode="mm/dd/yyyy\ \ \ hh:mm">
                  <c:v>43069.708333333336</c:v>
                </c:pt>
                <c:pt idx="8619" formatCode="mm/dd/yyyy\ \ \ hh:mm">
                  <c:v>43069.958333333336</c:v>
                </c:pt>
                <c:pt idx="8620" formatCode="mm/dd/yyyy\ \ \ hh:mm">
                  <c:v>43070.208333333336</c:v>
                </c:pt>
                <c:pt idx="8621" formatCode="mm/dd/yyyy\ \ \ hh:mm">
                  <c:v>43070.458333333336</c:v>
                </c:pt>
                <c:pt idx="8622" formatCode="mm/dd/yyyy\ \ \ hh:mm">
                  <c:v>43070.708333333336</c:v>
                </c:pt>
                <c:pt idx="8623" formatCode="mm/dd/yyyy\ \ \ hh:mm">
                  <c:v>43070.958333333336</c:v>
                </c:pt>
                <c:pt idx="8624" formatCode="mm/dd/yyyy\ \ \ hh:mm">
                  <c:v>43071.208333333336</c:v>
                </c:pt>
                <c:pt idx="8625" formatCode="mm/dd/yyyy\ \ \ hh:mm">
                  <c:v>43071.458333333336</c:v>
                </c:pt>
                <c:pt idx="8626" formatCode="mm/dd/yyyy\ \ \ hh:mm">
                  <c:v>43071.708333333336</c:v>
                </c:pt>
                <c:pt idx="8627" formatCode="mm/dd/yyyy\ \ \ hh:mm">
                  <c:v>43071.958333333336</c:v>
                </c:pt>
                <c:pt idx="8628" formatCode="mm/dd/yyyy\ \ \ hh:mm">
                  <c:v>43072.208333333336</c:v>
                </c:pt>
                <c:pt idx="8629" formatCode="mm/dd/yyyy\ \ \ hh:mm">
                  <c:v>43072.458333333336</c:v>
                </c:pt>
                <c:pt idx="8630" formatCode="mm/dd/yyyy\ \ \ hh:mm">
                  <c:v>43072.708333333336</c:v>
                </c:pt>
                <c:pt idx="8631" formatCode="mm/dd/yyyy\ \ \ hh:mm">
                  <c:v>43072.958333333336</c:v>
                </c:pt>
                <c:pt idx="8632" formatCode="mm/dd/yyyy\ \ \ hh:mm">
                  <c:v>43073.208333333336</c:v>
                </c:pt>
                <c:pt idx="8633" formatCode="mm/dd/yyyy\ \ \ hh:mm">
                  <c:v>43073.458333333336</c:v>
                </c:pt>
                <c:pt idx="8634" formatCode="mm/dd/yyyy\ \ \ hh:mm">
                  <c:v>43073.708333333336</c:v>
                </c:pt>
                <c:pt idx="8635" formatCode="mm/dd/yyyy\ \ \ hh:mm">
                  <c:v>43073.958333333336</c:v>
                </c:pt>
                <c:pt idx="8636" formatCode="mm/dd/yyyy\ \ \ hh:mm">
                  <c:v>43074.208333333336</c:v>
                </c:pt>
                <c:pt idx="8637" formatCode="mm/dd/yyyy\ \ \ hh:mm">
                  <c:v>43074.458333333336</c:v>
                </c:pt>
                <c:pt idx="8638" formatCode="mm/dd/yyyy\ \ \ hh:mm">
                  <c:v>43074.708333333336</c:v>
                </c:pt>
                <c:pt idx="8639" formatCode="mm/dd/yyyy\ \ \ hh:mm">
                  <c:v>43074.958333333336</c:v>
                </c:pt>
                <c:pt idx="8640" formatCode="mm/dd/yyyy\ \ \ hh:mm">
                  <c:v>43075.208333333336</c:v>
                </c:pt>
                <c:pt idx="8641" formatCode="mm/dd/yyyy\ \ \ hh:mm">
                  <c:v>43075.458333333336</c:v>
                </c:pt>
                <c:pt idx="8642" formatCode="mm/dd/yyyy\ \ \ hh:mm">
                  <c:v>43075.708333333336</c:v>
                </c:pt>
                <c:pt idx="8643" formatCode="mm/dd/yyyy\ \ \ hh:mm">
                  <c:v>43075.958333333336</c:v>
                </c:pt>
                <c:pt idx="8644" formatCode="mm/dd/yyyy\ \ \ hh:mm">
                  <c:v>43076.208333333336</c:v>
                </c:pt>
                <c:pt idx="8645" formatCode="mm/dd/yyyy\ \ \ hh:mm">
                  <c:v>43076.458333333336</c:v>
                </c:pt>
                <c:pt idx="8646" formatCode="mm/dd/yyyy\ \ \ hh:mm">
                  <c:v>43076.708333333336</c:v>
                </c:pt>
                <c:pt idx="8647" formatCode="mm/dd/yyyy\ \ \ hh:mm">
                  <c:v>43076.958333333336</c:v>
                </c:pt>
                <c:pt idx="8648" formatCode="mm/dd/yyyy\ \ \ hh:mm">
                  <c:v>43077.208333333336</c:v>
                </c:pt>
                <c:pt idx="8649" formatCode="mm/dd/yyyy\ \ \ hh:mm">
                  <c:v>43077.458333333336</c:v>
                </c:pt>
                <c:pt idx="8650" formatCode="mm/dd/yyyy\ \ \ hh:mm">
                  <c:v>43077.708333333336</c:v>
                </c:pt>
                <c:pt idx="8651" formatCode="mm/dd/yyyy\ \ \ hh:mm">
                  <c:v>43077.958333333336</c:v>
                </c:pt>
                <c:pt idx="8652" formatCode="mm/dd/yyyy\ \ \ hh:mm">
                  <c:v>43078.208333333336</c:v>
                </c:pt>
                <c:pt idx="8653" formatCode="mm/dd/yyyy\ \ \ hh:mm">
                  <c:v>43078.458333333336</c:v>
                </c:pt>
                <c:pt idx="8654" formatCode="mm/dd/yyyy\ \ \ hh:mm">
                  <c:v>43078.708333333336</c:v>
                </c:pt>
                <c:pt idx="8655" formatCode="mm/dd/yyyy\ \ \ hh:mm">
                  <c:v>43078.958333333336</c:v>
                </c:pt>
                <c:pt idx="8656" formatCode="mm/dd/yyyy\ \ \ hh:mm">
                  <c:v>43079.208333333336</c:v>
                </c:pt>
                <c:pt idx="8657" formatCode="mm/dd/yyyy\ \ \ hh:mm">
                  <c:v>43079.458333333336</c:v>
                </c:pt>
                <c:pt idx="8658" formatCode="mm/dd/yyyy\ \ \ hh:mm">
                  <c:v>43079.708333333336</c:v>
                </c:pt>
                <c:pt idx="8659" formatCode="mm/dd/yyyy\ \ \ hh:mm">
                  <c:v>43079.958333333336</c:v>
                </c:pt>
                <c:pt idx="8660" formatCode="mm/dd/yyyy\ \ \ hh:mm">
                  <c:v>43080.208333333336</c:v>
                </c:pt>
                <c:pt idx="8661" formatCode="mm/dd/yyyy\ \ \ hh:mm">
                  <c:v>43080.458333333336</c:v>
                </c:pt>
                <c:pt idx="8662" formatCode="mm/dd/yyyy\ \ \ hh:mm">
                  <c:v>43080.708333333336</c:v>
                </c:pt>
                <c:pt idx="8663" formatCode="mm/dd/yyyy\ \ \ hh:mm">
                  <c:v>43080.958333333336</c:v>
                </c:pt>
                <c:pt idx="8664" formatCode="mm/dd/yyyy\ \ \ hh:mm">
                  <c:v>43081.208333333336</c:v>
                </c:pt>
                <c:pt idx="8665" formatCode="mm/dd/yyyy\ \ \ hh:mm">
                  <c:v>43081.458333333336</c:v>
                </c:pt>
                <c:pt idx="8666" formatCode="mm/dd/yyyy\ \ \ hh:mm">
                  <c:v>43081.708333333336</c:v>
                </c:pt>
                <c:pt idx="8667" formatCode="mm/dd/yyyy\ \ \ hh:mm">
                  <c:v>43081.958333333336</c:v>
                </c:pt>
                <c:pt idx="8668" formatCode="mm/dd/yyyy\ \ \ hh:mm">
                  <c:v>43082.208333333336</c:v>
                </c:pt>
                <c:pt idx="8669" formatCode="mm/dd/yyyy\ \ \ hh:mm">
                  <c:v>43082.458333333336</c:v>
                </c:pt>
                <c:pt idx="8670" formatCode="mm/dd/yyyy\ \ \ hh:mm">
                  <c:v>43082.708333333336</c:v>
                </c:pt>
                <c:pt idx="8671" formatCode="mm/dd/yyyy\ \ \ hh:mm">
                  <c:v>43082.958333333336</c:v>
                </c:pt>
                <c:pt idx="8672" formatCode="mm/dd/yyyy\ \ \ hh:mm">
                  <c:v>43083.208333333336</c:v>
                </c:pt>
                <c:pt idx="8673" formatCode="mm/dd/yyyy\ \ \ hh:mm">
                  <c:v>43083.458333333336</c:v>
                </c:pt>
                <c:pt idx="8674" formatCode="mm/dd/yyyy\ \ \ hh:mm">
                  <c:v>43083.708333333336</c:v>
                </c:pt>
                <c:pt idx="8675" formatCode="mm/dd/yyyy\ \ \ hh:mm">
                  <c:v>43083.958333333336</c:v>
                </c:pt>
                <c:pt idx="8676" formatCode="mm/dd/yyyy\ \ \ hh:mm">
                  <c:v>43084.208333333336</c:v>
                </c:pt>
                <c:pt idx="8677" formatCode="mm/dd/yyyy\ \ \ hh:mm">
                  <c:v>43084.458333333336</c:v>
                </c:pt>
                <c:pt idx="8678" formatCode="mm/dd/yyyy\ \ \ hh:mm">
                  <c:v>43084.708333333336</c:v>
                </c:pt>
                <c:pt idx="8679" formatCode="mm/dd/yyyy\ \ \ hh:mm">
                  <c:v>43084.958333333336</c:v>
                </c:pt>
                <c:pt idx="8680" formatCode="mm/dd/yyyy\ \ \ hh:mm">
                  <c:v>43085.208333333336</c:v>
                </c:pt>
                <c:pt idx="8681" formatCode="mm/dd/yyyy\ \ \ hh:mm">
                  <c:v>43085.458333333336</c:v>
                </c:pt>
                <c:pt idx="8682" formatCode="mm/dd/yyyy\ \ \ hh:mm">
                  <c:v>43085.708333333336</c:v>
                </c:pt>
                <c:pt idx="8683" formatCode="mm/dd/yyyy\ \ \ hh:mm">
                  <c:v>43085.958333333336</c:v>
                </c:pt>
                <c:pt idx="8684" formatCode="mm/dd/yyyy\ \ \ hh:mm">
                  <c:v>43086.208333333336</c:v>
                </c:pt>
                <c:pt idx="8685" formatCode="mm/dd/yyyy\ \ \ hh:mm">
                  <c:v>43086.458333333336</c:v>
                </c:pt>
                <c:pt idx="8686" formatCode="mm/dd/yyyy\ \ \ hh:mm">
                  <c:v>43086.708333333336</c:v>
                </c:pt>
                <c:pt idx="8687" formatCode="mm/dd/yyyy\ \ \ hh:mm">
                  <c:v>43086.958333333336</c:v>
                </c:pt>
                <c:pt idx="8688" formatCode="mm/dd/yyyy\ \ \ hh:mm">
                  <c:v>43087.208333333336</c:v>
                </c:pt>
                <c:pt idx="8689" formatCode="mm/dd/yyyy\ \ \ hh:mm">
                  <c:v>43087.458333333336</c:v>
                </c:pt>
                <c:pt idx="8690" formatCode="mm/dd/yyyy\ \ \ hh:mm">
                  <c:v>43087.708333333336</c:v>
                </c:pt>
                <c:pt idx="8691" formatCode="mm/dd/yyyy\ \ \ hh:mm">
                  <c:v>43087.958333333336</c:v>
                </c:pt>
                <c:pt idx="8692" formatCode="mm/dd/yyyy\ \ \ hh:mm">
                  <c:v>43088.208333333336</c:v>
                </c:pt>
                <c:pt idx="8693" formatCode="mm/dd/yyyy\ \ \ hh:mm">
                  <c:v>43088.458333333336</c:v>
                </c:pt>
                <c:pt idx="8694" formatCode="mm/dd/yyyy\ \ \ hh:mm">
                  <c:v>43088.708333333336</c:v>
                </c:pt>
                <c:pt idx="8695" formatCode="mm/dd/yyyy\ \ \ hh:mm">
                  <c:v>43088.958333333336</c:v>
                </c:pt>
                <c:pt idx="8696" formatCode="mm/dd/yyyy\ \ \ hh:mm">
                  <c:v>43089.208333333336</c:v>
                </c:pt>
                <c:pt idx="8697" formatCode="mm/dd/yyyy\ \ \ hh:mm">
                  <c:v>43089.458333333336</c:v>
                </c:pt>
                <c:pt idx="8698" formatCode="mm/dd/yyyy\ \ \ hh:mm">
                  <c:v>43089.708333333336</c:v>
                </c:pt>
                <c:pt idx="8699" formatCode="mm/dd/yyyy\ \ \ hh:mm">
                  <c:v>43089.958333333336</c:v>
                </c:pt>
                <c:pt idx="8700" formatCode="mm/dd/yyyy\ \ \ hh:mm">
                  <c:v>43090.208333333336</c:v>
                </c:pt>
                <c:pt idx="8701" formatCode="mm/dd/yyyy\ \ \ hh:mm">
                  <c:v>43090.458333333336</c:v>
                </c:pt>
                <c:pt idx="8702" formatCode="mm/dd/yyyy\ \ \ hh:mm">
                  <c:v>43090.708333333336</c:v>
                </c:pt>
                <c:pt idx="8703" formatCode="mm/dd/yyyy\ \ \ hh:mm">
                  <c:v>43090.958333333336</c:v>
                </c:pt>
                <c:pt idx="8704" formatCode="mm/dd/yyyy\ \ \ hh:mm">
                  <c:v>43091.208333333336</c:v>
                </c:pt>
                <c:pt idx="8705" formatCode="mm/dd/yyyy\ \ \ hh:mm">
                  <c:v>43091.458333333336</c:v>
                </c:pt>
                <c:pt idx="8706" formatCode="mm/dd/yyyy\ \ \ hh:mm">
                  <c:v>43091.708333333336</c:v>
                </c:pt>
                <c:pt idx="8707" formatCode="mm/dd/yyyy\ \ \ hh:mm">
                  <c:v>43091.958333333336</c:v>
                </c:pt>
                <c:pt idx="8708" formatCode="mm/dd/yyyy\ \ \ hh:mm">
                  <c:v>43092.208333333336</c:v>
                </c:pt>
                <c:pt idx="8709" formatCode="mm/dd/yyyy\ \ \ hh:mm">
                  <c:v>43092.458333333336</c:v>
                </c:pt>
                <c:pt idx="8710" formatCode="mm/dd/yyyy\ \ \ hh:mm">
                  <c:v>43092.708333333336</c:v>
                </c:pt>
                <c:pt idx="8711" formatCode="mm/dd/yyyy\ \ \ hh:mm">
                  <c:v>43092.958333333336</c:v>
                </c:pt>
                <c:pt idx="8712" formatCode="mm/dd/yyyy\ \ \ hh:mm">
                  <c:v>43093.208333333336</c:v>
                </c:pt>
                <c:pt idx="8713" formatCode="mm/dd/yyyy\ \ \ hh:mm">
                  <c:v>43093.458333333336</c:v>
                </c:pt>
                <c:pt idx="8714" formatCode="mm/dd/yyyy\ \ \ hh:mm">
                  <c:v>43093.708333333336</c:v>
                </c:pt>
                <c:pt idx="8715" formatCode="mm/dd/yyyy\ \ \ hh:mm">
                  <c:v>43093.958333333336</c:v>
                </c:pt>
                <c:pt idx="8716" formatCode="mm/dd/yyyy\ \ \ hh:mm">
                  <c:v>43094.208333333336</c:v>
                </c:pt>
                <c:pt idx="8717" formatCode="mm/dd/yyyy\ \ \ hh:mm">
                  <c:v>43094.458333333336</c:v>
                </c:pt>
                <c:pt idx="8718" formatCode="mm/dd/yyyy\ \ \ hh:mm">
                  <c:v>43094.708333333336</c:v>
                </c:pt>
                <c:pt idx="8719" formatCode="mm/dd/yyyy\ \ \ hh:mm">
                  <c:v>43094.958333333336</c:v>
                </c:pt>
                <c:pt idx="8720" formatCode="mm/dd/yyyy\ \ \ hh:mm">
                  <c:v>43095.208333333336</c:v>
                </c:pt>
                <c:pt idx="8721" formatCode="mm/dd/yyyy\ \ \ hh:mm">
                  <c:v>43095.458333333336</c:v>
                </c:pt>
                <c:pt idx="8722" formatCode="mm/dd/yyyy\ \ \ hh:mm">
                  <c:v>43095.708333333336</c:v>
                </c:pt>
                <c:pt idx="8723" formatCode="mm/dd/yyyy\ \ \ hh:mm">
                  <c:v>43095.958333333336</c:v>
                </c:pt>
                <c:pt idx="8724" formatCode="mm/dd/yyyy\ \ \ hh:mm">
                  <c:v>43096.208333333336</c:v>
                </c:pt>
                <c:pt idx="8725" formatCode="mm/dd/yyyy\ \ \ hh:mm">
                  <c:v>43096.458333333336</c:v>
                </c:pt>
                <c:pt idx="8726" formatCode="mm/dd/yyyy\ \ \ hh:mm">
                  <c:v>43096.708333333336</c:v>
                </c:pt>
                <c:pt idx="8727" formatCode="mm/dd/yyyy\ \ \ hh:mm">
                  <c:v>43096.958333333336</c:v>
                </c:pt>
                <c:pt idx="8728" formatCode="mm/dd/yyyy\ \ \ hh:mm">
                  <c:v>43097.208333333336</c:v>
                </c:pt>
                <c:pt idx="8729" formatCode="mm/dd/yyyy\ \ \ hh:mm">
                  <c:v>43097.458333333336</c:v>
                </c:pt>
                <c:pt idx="8730" formatCode="mm/dd/yyyy\ \ \ hh:mm">
                  <c:v>43097.708333333336</c:v>
                </c:pt>
                <c:pt idx="8731" formatCode="mm/dd/yyyy\ \ \ hh:mm">
                  <c:v>43097.958333333336</c:v>
                </c:pt>
                <c:pt idx="8732" formatCode="mm/dd/yyyy\ \ \ hh:mm">
                  <c:v>43098.208333333336</c:v>
                </c:pt>
                <c:pt idx="8733" formatCode="mm/dd/yyyy\ \ \ hh:mm">
                  <c:v>43098.458333333336</c:v>
                </c:pt>
                <c:pt idx="8734" formatCode="mm/dd/yyyy\ \ \ hh:mm">
                  <c:v>43098.708333333336</c:v>
                </c:pt>
                <c:pt idx="8735" formatCode="mm/dd/yyyy\ \ \ hh:mm">
                  <c:v>43098.958333333336</c:v>
                </c:pt>
                <c:pt idx="8736" formatCode="mm/dd/yyyy\ \ \ hh:mm">
                  <c:v>43099.208333333336</c:v>
                </c:pt>
                <c:pt idx="8737" formatCode="mm/dd/yyyy\ \ \ hh:mm">
                  <c:v>43099.458333333336</c:v>
                </c:pt>
                <c:pt idx="8738" formatCode="mm/dd/yyyy\ \ \ hh:mm">
                  <c:v>43099.708333333336</c:v>
                </c:pt>
                <c:pt idx="8739" formatCode="mm/dd/yyyy\ \ \ hh:mm">
                  <c:v>43099.958333333336</c:v>
                </c:pt>
                <c:pt idx="8740" formatCode="mm/dd/yyyy\ \ \ hh:mm">
                  <c:v>43100.208333333336</c:v>
                </c:pt>
                <c:pt idx="8741" formatCode="mm/dd/yyyy\ \ \ hh:mm">
                  <c:v>43100.458333333336</c:v>
                </c:pt>
                <c:pt idx="8742" formatCode="mm/dd/yyyy\ \ \ hh:mm">
                  <c:v>43100.708333333336</c:v>
                </c:pt>
                <c:pt idx="8743" formatCode="mm/dd/yyyy\ \ \ hh:mm">
                  <c:v>43100.958333333336</c:v>
                </c:pt>
                <c:pt idx="8744" formatCode="mm/dd/yyyy\ \ \ hh:mm">
                  <c:v>43101.208333333336</c:v>
                </c:pt>
                <c:pt idx="8745" formatCode="mm/dd/yyyy\ \ \ hh:mm">
                  <c:v>43101.458333333336</c:v>
                </c:pt>
                <c:pt idx="8746" formatCode="mm/dd/yyyy\ \ \ hh:mm">
                  <c:v>43101.708333333336</c:v>
                </c:pt>
                <c:pt idx="8747" formatCode="mm/dd/yyyy\ \ \ hh:mm">
                  <c:v>43101.958333333336</c:v>
                </c:pt>
                <c:pt idx="8748" formatCode="mm/dd/yyyy\ \ \ hh:mm">
                  <c:v>43102.208333333336</c:v>
                </c:pt>
                <c:pt idx="8749" formatCode="mm/dd/yyyy\ \ \ hh:mm">
                  <c:v>43102.458333333336</c:v>
                </c:pt>
                <c:pt idx="8750" formatCode="mm/dd/yyyy\ \ \ hh:mm">
                  <c:v>43102.708333333336</c:v>
                </c:pt>
                <c:pt idx="8751" formatCode="mm/dd/yyyy\ \ \ hh:mm">
                  <c:v>43102.958333333336</c:v>
                </c:pt>
                <c:pt idx="8752" formatCode="mm/dd/yyyy\ \ \ hh:mm">
                  <c:v>43103.208333333336</c:v>
                </c:pt>
                <c:pt idx="8753" formatCode="mm/dd/yyyy\ \ \ hh:mm">
                  <c:v>43103.458333333336</c:v>
                </c:pt>
                <c:pt idx="8754" formatCode="mm/dd/yyyy\ \ \ hh:mm">
                  <c:v>43103.708333333336</c:v>
                </c:pt>
                <c:pt idx="8755" formatCode="mm/dd/yyyy\ \ \ hh:mm">
                  <c:v>43103.958333333336</c:v>
                </c:pt>
                <c:pt idx="8756" formatCode="mm/dd/yyyy\ \ \ hh:mm">
                  <c:v>43104.208333333336</c:v>
                </c:pt>
                <c:pt idx="8757" formatCode="mm/dd/yyyy\ \ \ hh:mm">
                  <c:v>43104.458333333336</c:v>
                </c:pt>
                <c:pt idx="8758" formatCode="mm/dd/yyyy\ \ \ hh:mm">
                  <c:v>43104.708333333336</c:v>
                </c:pt>
                <c:pt idx="8759" formatCode="mm/dd/yyyy\ \ \ hh:mm">
                  <c:v>43104.958333333336</c:v>
                </c:pt>
                <c:pt idx="8760" formatCode="mm/dd/yyyy\ \ \ hh:mm">
                  <c:v>43105.208333333336</c:v>
                </c:pt>
                <c:pt idx="8761" formatCode="mm/dd/yyyy\ \ \ hh:mm">
                  <c:v>43105.458333333336</c:v>
                </c:pt>
                <c:pt idx="8762" formatCode="mm/dd/yyyy\ \ \ hh:mm">
                  <c:v>43105.708333333336</c:v>
                </c:pt>
                <c:pt idx="8763" formatCode="mm/dd/yyyy\ \ \ hh:mm">
                  <c:v>43105.958333333336</c:v>
                </c:pt>
                <c:pt idx="8764" formatCode="mm/dd/yyyy\ \ \ hh:mm">
                  <c:v>43106.208333333336</c:v>
                </c:pt>
                <c:pt idx="8765" formatCode="mm/dd/yyyy\ \ \ hh:mm">
                  <c:v>43106.458333333336</c:v>
                </c:pt>
                <c:pt idx="8766" formatCode="mm/dd/yyyy\ \ \ hh:mm">
                  <c:v>43106.708333333336</c:v>
                </c:pt>
                <c:pt idx="8767" formatCode="mm/dd/yyyy\ \ \ hh:mm">
                  <c:v>43106.958333333336</c:v>
                </c:pt>
                <c:pt idx="8768" formatCode="mm/dd/yyyy\ \ \ hh:mm">
                  <c:v>43107.208333333336</c:v>
                </c:pt>
                <c:pt idx="8769" formatCode="mm/dd/yyyy\ \ \ hh:mm">
                  <c:v>43107.458333333336</c:v>
                </c:pt>
                <c:pt idx="8770" formatCode="mm/dd/yyyy\ \ \ hh:mm">
                  <c:v>43107.708333333336</c:v>
                </c:pt>
                <c:pt idx="8771" formatCode="mm/dd/yyyy\ \ \ hh:mm">
                  <c:v>43107.958333333336</c:v>
                </c:pt>
                <c:pt idx="8772" formatCode="mm/dd/yyyy\ \ \ hh:mm">
                  <c:v>43108.208333333336</c:v>
                </c:pt>
                <c:pt idx="8773" formatCode="mm/dd/yyyy\ \ \ hh:mm">
                  <c:v>43108.458333333336</c:v>
                </c:pt>
                <c:pt idx="8774" formatCode="mm/dd/yyyy\ \ \ hh:mm">
                  <c:v>43108.708333333336</c:v>
                </c:pt>
                <c:pt idx="8775" formatCode="mm/dd/yyyy\ \ \ hh:mm">
                  <c:v>43108.958333333336</c:v>
                </c:pt>
                <c:pt idx="8776" formatCode="mm/dd/yyyy\ \ \ hh:mm">
                  <c:v>43109.208333333336</c:v>
                </c:pt>
                <c:pt idx="8777" formatCode="mm/dd/yyyy\ \ \ hh:mm">
                  <c:v>43109.458333333336</c:v>
                </c:pt>
                <c:pt idx="8778" formatCode="mm/dd/yyyy\ \ \ hh:mm">
                  <c:v>43109.708333333336</c:v>
                </c:pt>
                <c:pt idx="8779" formatCode="mm/dd/yyyy\ \ \ hh:mm">
                  <c:v>43109.958333333336</c:v>
                </c:pt>
                <c:pt idx="8780" formatCode="mm/dd/yyyy\ \ \ hh:mm">
                  <c:v>43110.208333333336</c:v>
                </c:pt>
                <c:pt idx="8781" formatCode="mm/dd/yyyy\ \ \ hh:mm">
                  <c:v>43110.458333333336</c:v>
                </c:pt>
                <c:pt idx="8782" formatCode="mm/dd/yyyy\ \ \ hh:mm">
                  <c:v>43110.708333333336</c:v>
                </c:pt>
                <c:pt idx="8783" formatCode="mm/dd/yyyy\ \ \ hh:mm">
                  <c:v>43110.958333333336</c:v>
                </c:pt>
                <c:pt idx="8784" formatCode="mm/dd/yyyy\ \ \ hh:mm">
                  <c:v>43111.208333333336</c:v>
                </c:pt>
                <c:pt idx="8785" formatCode="mm/dd/yyyy\ \ \ hh:mm">
                  <c:v>43111.458333333336</c:v>
                </c:pt>
                <c:pt idx="8786" formatCode="mm/dd/yyyy\ \ \ hh:mm">
                  <c:v>43111.708333333336</c:v>
                </c:pt>
                <c:pt idx="8787" formatCode="mm/dd/yyyy\ \ \ hh:mm">
                  <c:v>43111.958333333336</c:v>
                </c:pt>
                <c:pt idx="8788" formatCode="mm/dd/yyyy\ \ \ hh:mm">
                  <c:v>43112.208333333336</c:v>
                </c:pt>
                <c:pt idx="8789" formatCode="mm/dd/yyyy\ \ \ hh:mm">
                  <c:v>43112.458333333336</c:v>
                </c:pt>
                <c:pt idx="8790" formatCode="mm/dd/yyyy\ \ \ hh:mm">
                  <c:v>43112.708333333336</c:v>
                </c:pt>
                <c:pt idx="8791" formatCode="mm/dd/yyyy\ \ \ hh:mm">
                  <c:v>43112.958333333336</c:v>
                </c:pt>
                <c:pt idx="8792" formatCode="mm/dd/yyyy\ \ \ hh:mm">
                  <c:v>43113.208333333336</c:v>
                </c:pt>
                <c:pt idx="8793" formatCode="mm/dd/yyyy\ \ \ hh:mm">
                  <c:v>43113.458333333336</c:v>
                </c:pt>
                <c:pt idx="8794" formatCode="mm/dd/yyyy\ \ \ hh:mm">
                  <c:v>43113.708333333336</c:v>
                </c:pt>
                <c:pt idx="8795" formatCode="mm/dd/yyyy\ \ \ hh:mm">
                  <c:v>43113.958333333336</c:v>
                </c:pt>
                <c:pt idx="8796" formatCode="mm/dd/yyyy\ \ \ hh:mm">
                  <c:v>43114.208333333336</c:v>
                </c:pt>
                <c:pt idx="8797" formatCode="mm/dd/yyyy\ \ \ hh:mm">
                  <c:v>43114.458333333336</c:v>
                </c:pt>
                <c:pt idx="8798" formatCode="mm/dd/yyyy\ \ \ hh:mm">
                  <c:v>43114.708333333336</c:v>
                </c:pt>
                <c:pt idx="8799" formatCode="mm/dd/yyyy\ \ \ hh:mm">
                  <c:v>43114.958333333336</c:v>
                </c:pt>
                <c:pt idx="8800" formatCode="mm/dd/yyyy\ \ \ hh:mm">
                  <c:v>43115.208333333336</c:v>
                </c:pt>
                <c:pt idx="8801" formatCode="mm/dd/yyyy\ \ \ hh:mm">
                  <c:v>43115.458333333336</c:v>
                </c:pt>
                <c:pt idx="8802" formatCode="mm/dd/yyyy\ \ \ hh:mm">
                  <c:v>43115.708333333336</c:v>
                </c:pt>
                <c:pt idx="8803" formatCode="mm/dd/yyyy\ \ \ hh:mm">
                  <c:v>43115.958333333336</c:v>
                </c:pt>
                <c:pt idx="8804" formatCode="mm/dd/yyyy\ \ \ hh:mm">
                  <c:v>43116.208333333336</c:v>
                </c:pt>
                <c:pt idx="8805" formatCode="mm/dd/yyyy\ \ \ hh:mm">
                  <c:v>43116.458333333336</c:v>
                </c:pt>
                <c:pt idx="8806" formatCode="mm/dd/yyyy\ \ \ hh:mm">
                  <c:v>43116.708333333336</c:v>
                </c:pt>
                <c:pt idx="8807" formatCode="mm/dd/yyyy\ \ \ hh:mm">
                  <c:v>43116.958333333336</c:v>
                </c:pt>
                <c:pt idx="8808" formatCode="mm/dd/yyyy\ \ \ hh:mm">
                  <c:v>43117.208333333336</c:v>
                </c:pt>
                <c:pt idx="8809" formatCode="mm/dd/yyyy\ \ \ hh:mm">
                  <c:v>43117.458333333336</c:v>
                </c:pt>
                <c:pt idx="8810" formatCode="mm/dd/yyyy\ \ \ hh:mm">
                  <c:v>43117.708333333336</c:v>
                </c:pt>
                <c:pt idx="8811" formatCode="mm/dd/yyyy\ \ \ hh:mm">
                  <c:v>43117.958333333336</c:v>
                </c:pt>
                <c:pt idx="8812" formatCode="mm/dd/yyyy\ \ \ hh:mm">
                  <c:v>43118.208333333336</c:v>
                </c:pt>
                <c:pt idx="8813" formatCode="mm/dd/yyyy\ \ \ hh:mm">
                  <c:v>43118.458333333336</c:v>
                </c:pt>
                <c:pt idx="8814" formatCode="mm/dd/yyyy\ \ \ hh:mm">
                  <c:v>43118.708333333336</c:v>
                </c:pt>
                <c:pt idx="8815" formatCode="mm/dd/yyyy\ \ \ hh:mm">
                  <c:v>43118.958333333336</c:v>
                </c:pt>
                <c:pt idx="8816" formatCode="mm/dd/yyyy\ \ \ hh:mm">
                  <c:v>43119.208333333336</c:v>
                </c:pt>
                <c:pt idx="8817" formatCode="mm/dd/yyyy\ \ \ hh:mm">
                  <c:v>43119.458333333336</c:v>
                </c:pt>
                <c:pt idx="8818" formatCode="mm/dd/yyyy\ \ \ hh:mm">
                  <c:v>43119.708333333336</c:v>
                </c:pt>
                <c:pt idx="8819" formatCode="mm/dd/yyyy\ \ \ hh:mm">
                  <c:v>43119.958333333336</c:v>
                </c:pt>
                <c:pt idx="8820" formatCode="mm/dd/yyyy\ \ \ hh:mm">
                  <c:v>43120.208333333336</c:v>
                </c:pt>
                <c:pt idx="8821" formatCode="mm/dd/yyyy\ \ \ hh:mm">
                  <c:v>43120.458333333336</c:v>
                </c:pt>
                <c:pt idx="8822" formatCode="mm/dd/yyyy\ \ \ hh:mm">
                  <c:v>43120.708333333336</c:v>
                </c:pt>
                <c:pt idx="8823" formatCode="mm/dd/yyyy\ \ \ hh:mm">
                  <c:v>43120.958333333336</c:v>
                </c:pt>
                <c:pt idx="8824" formatCode="mm/dd/yyyy\ \ \ hh:mm">
                  <c:v>43121.208333333336</c:v>
                </c:pt>
                <c:pt idx="8825" formatCode="mm/dd/yyyy\ \ \ hh:mm">
                  <c:v>43121.458333333336</c:v>
                </c:pt>
                <c:pt idx="8826" formatCode="mm/dd/yyyy\ \ \ hh:mm">
                  <c:v>43121.708333333336</c:v>
                </c:pt>
                <c:pt idx="8827" formatCode="mm/dd/yyyy\ \ \ hh:mm">
                  <c:v>43121.958333333336</c:v>
                </c:pt>
                <c:pt idx="8828" formatCode="mm/dd/yyyy\ \ \ hh:mm">
                  <c:v>43122.208333333336</c:v>
                </c:pt>
                <c:pt idx="8829" formatCode="mm/dd/yyyy\ \ \ hh:mm">
                  <c:v>43122.458333333336</c:v>
                </c:pt>
                <c:pt idx="8830" formatCode="mm/dd/yyyy\ \ \ hh:mm">
                  <c:v>43122.708333333336</c:v>
                </c:pt>
                <c:pt idx="8831" formatCode="mm/dd/yyyy\ \ \ hh:mm">
                  <c:v>43122.958333333336</c:v>
                </c:pt>
                <c:pt idx="8832" formatCode="mm/dd/yyyy\ \ \ hh:mm">
                  <c:v>43123.208333333336</c:v>
                </c:pt>
                <c:pt idx="8833" formatCode="mm/dd/yyyy\ \ \ hh:mm">
                  <c:v>43123.458333333336</c:v>
                </c:pt>
                <c:pt idx="8834" formatCode="mm/dd/yyyy\ \ \ hh:mm">
                  <c:v>43123.708333333336</c:v>
                </c:pt>
                <c:pt idx="8835" formatCode="mm/dd/yyyy\ \ \ hh:mm">
                  <c:v>43123.958333333336</c:v>
                </c:pt>
                <c:pt idx="8836" formatCode="mm/dd/yyyy\ \ \ hh:mm">
                  <c:v>43124.208333333336</c:v>
                </c:pt>
                <c:pt idx="8837" formatCode="mm/dd/yyyy\ \ \ hh:mm">
                  <c:v>43124.458333333336</c:v>
                </c:pt>
                <c:pt idx="8838" formatCode="mm/dd/yyyy\ \ \ hh:mm">
                  <c:v>43124.708333333336</c:v>
                </c:pt>
                <c:pt idx="8839" formatCode="mm/dd/yyyy\ \ \ hh:mm">
                  <c:v>43124.958333333336</c:v>
                </c:pt>
                <c:pt idx="8840" formatCode="mm/dd/yyyy\ \ \ hh:mm">
                  <c:v>43125.208333333336</c:v>
                </c:pt>
                <c:pt idx="8841" formatCode="mm/dd/yyyy\ \ \ hh:mm">
                  <c:v>43125.458333333336</c:v>
                </c:pt>
                <c:pt idx="8842" formatCode="mm/dd/yyyy\ \ \ hh:mm">
                  <c:v>43125.708333333336</c:v>
                </c:pt>
                <c:pt idx="8843" formatCode="mm/dd/yyyy\ \ \ hh:mm">
                  <c:v>43125.958333333336</c:v>
                </c:pt>
                <c:pt idx="8844" formatCode="mm/dd/yyyy\ \ \ hh:mm">
                  <c:v>43126.208333333336</c:v>
                </c:pt>
                <c:pt idx="8845" formatCode="mm/dd/yyyy\ \ \ hh:mm">
                  <c:v>43126.458333333336</c:v>
                </c:pt>
                <c:pt idx="8846" formatCode="mm/dd/yyyy\ \ \ hh:mm">
                  <c:v>43126.708333333336</c:v>
                </c:pt>
                <c:pt idx="8847" formatCode="mm/dd/yyyy\ \ \ hh:mm">
                  <c:v>43126.958333333336</c:v>
                </c:pt>
                <c:pt idx="8848" formatCode="mm/dd/yyyy\ \ \ hh:mm">
                  <c:v>43127.208333333336</c:v>
                </c:pt>
                <c:pt idx="8849" formatCode="mm/dd/yyyy\ \ \ hh:mm">
                  <c:v>43127.458333333336</c:v>
                </c:pt>
                <c:pt idx="8850" formatCode="mm/dd/yyyy\ \ \ hh:mm">
                  <c:v>43127.708333333336</c:v>
                </c:pt>
                <c:pt idx="8851" formatCode="mm/dd/yyyy\ \ \ hh:mm">
                  <c:v>43127.958333333336</c:v>
                </c:pt>
                <c:pt idx="8852" formatCode="mm/dd/yyyy\ \ \ hh:mm">
                  <c:v>43128.208333333336</c:v>
                </c:pt>
                <c:pt idx="8853" formatCode="mm/dd/yyyy\ \ \ hh:mm">
                  <c:v>43128.458333333336</c:v>
                </c:pt>
                <c:pt idx="8854" formatCode="mm/dd/yyyy\ \ \ hh:mm">
                  <c:v>43128.708333333336</c:v>
                </c:pt>
                <c:pt idx="8855" formatCode="mm/dd/yyyy\ \ \ hh:mm">
                  <c:v>43128.958333333336</c:v>
                </c:pt>
                <c:pt idx="8856" formatCode="mm/dd/yyyy\ \ \ hh:mm">
                  <c:v>43129.208333333336</c:v>
                </c:pt>
                <c:pt idx="8857" formatCode="mm/dd/yyyy\ \ \ hh:mm">
                  <c:v>43129.458333333336</c:v>
                </c:pt>
                <c:pt idx="8858" formatCode="mm/dd/yyyy\ \ \ hh:mm">
                  <c:v>43129.708333333336</c:v>
                </c:pt>
                <c:pt idx="8859" formatCode="mm/dd/yyyy\ \ \ hh:mm">
                  <c:v>43129.958333333336</c:v>
                </c:pt>
                <c:pt idx="8860" formatCode="mm/dd/yyyy\ \ \ hh:mm">
                  <c:v>43130.208333333336</c:v>
                </c:pt>
                <c:pt idx="8861" formatCode="mm/dd/yyyy\ \ \ hh:mm">
                  <c:v>43130.458333333336</c:v>
                </c:pt>
                <c:pt idx="8862" formatCode="mm/dd/yyyy\ \ \ hh:mm">
                  <c:v>43130.708333333336</c:v>
                </c:pt>
                <c:pt idx="8863" formatCode="mm/dd/yyyy\ \ \ hh:mm">
                  <c:v>43130.958333333336</c:v>
                </c:pt>
                <c:pt idx="8864" formatCode="mm/dd/yyyy\ \ \ hh:mm">
                  <c:v>43131.208333333336</c:v>
                </c:pt>
                <c:pt idx="8865" formatCode="mm/dd/yyyy\ \ \ hh:mm">
                  <c:v>43131.458333333336</c:v>
                </c:pt>
                <c:pt idx="8866" formatCode="mm/dd/yyyy\ \ \ hh:mm">
                  <c:v>43131.708333333336</c:v>
                </c:pt>
                <c:pt idx="8867" formatCode="mm/dd/yyyy\ \ \ hh:mm">
                  <c:v>43131.958333333336</c:v>
                </c:pt>
                <c:pt idx="8868" formatCode="mm/dd/yyyy\ \ \ hh:mm">
                  <c:v>43132.208333333336</c:v>
                </c:pt>
                <c:pt idx="8869" formatCode="mm/dd/yyyy\ \ \ hh:mm">
                  <c:v>43132.458333333336</c:v>
                </c:pt>
                <c:pt idx="8870" formatCode="mm/dd/yyyy\ \ \ hh:mm">
                  <c:v>43132.708333333336</c:v>
                </c:pt>
                <c:pt idx="8871" formatCode="mm/dd/yyyy\ \ \ hh:mm">
                  <c:v>43132.958333333336</c:v>
                </c:pt>
                <c:pt idx="8872" formatCode="mm/dd/yyyy\ \ \ hh:mm">
                  <c:v>43133.208333333336</c:v>
                </c:pt>
                <c:pt idx="8873" formatCode="mm/dd/yyyy\ \ \ hh:mm">
                  <c:v>43133.458333333336</c:v>
                </c:pt>
                <c:pt idx="8874" formatCode="mm/dd/yyyy\ \ \ hh:mm">
                  <c:v>43133.708333333336</c:v>
                </c:pt>
                <c:pt idx="8875" formatCode="mm/dd/yyyy\ \ \ hh:mm">
                  <c:v>43133.958333333336</c:v>
                </c:pt>
                <c:pt idx="8876" formatCode="mm/dd/yyyy\ \ \ hh:mm">
                  <c:v>43134.208333333336</c:v>
                </c:pt>
                <c:pt idx="8877" formatCode="mm/dd/yyyy\ \ \ hh:mm">
                  <c:v>43134.458333333336</c:v>
                </c:pt>
                <c:pt idx="8878" formatCode="mm/dd/yyyy\ \ \ hh:mm">
                  <c:v>43134.708333333336</c:v>
                </c:pt>
                <c:pt idx="8879" formatCode="mm/dd/yyyy\ \ \ hh:mm">
                  <c:v>43134.958333333336</c:v>
                </c:pt>
                <c:pt idx="8880" formatCode="mm/dd/yyyy\ \ \ hh:mm">
                  <c:v>43135.208333333336</c:v>
                </c:pt>
                <c:pt idx="8881" formatCode="mm/dd/yyyy\ \ \ hh:mm">
                  <c:v>43135.458333333336</c:v>
                </c:pt>
                <c:pt idx="8882" formatCode="mm/dd/yyyy\ \ \ hh:mm">
                  <c:v>43135.708333333336</c:v>
                </c:pt>
                <c:pt idx="8883" formatCode="mm/dd/yyyy\ \ \ hh:mm">
                  <c:v>43135.958333333336</c:v>
                </c:pt>
                <c:pt idx="8884" formatCode="mm/dd/yyyy\ \ \ hh:mm">
                  <c:v>43136.208333333336</c:v>
                </c:pt>
                <c:pt idx="8885" formatCode="mm/dd/yyyy\ \ \ hh:mm">
                  <c:v>43136.458333333336</c:v>
                </c:pt>
                <c:pt idx="8886" formatCode="mm/dd/yyyy\ \ \ hh:mm">
                  <c:v>43136.708333333336</c:v>
                </c:pt>
                <c:pt idx="8887" formatCode="mm/dd/yyyy\ \ \ hh:mm">
                  <c:v>43136.958333333336</c:v>
                </c:pt>
                <c:pt idx="8888" formatCode="mm/dd/yyyy\ \ \ hh:mm">
                  <c:v>43137.208333333336</c:v>
                </c:pt>
                <c:pt idx="8889" formatCode="mm/dd/yyyy\ \ \ hh:mm">
                  <c:v>43137.458333333336</c:v>
                </c:pt>
                <c:pt idx="8890" formatCode="mm/dd/yyyy\ \ \ hh:mm">
                  <c:v>43137.708333333336</c:v>
                </c:pt>
                <c:pt idx="8891" formatCode="mm/dd/yyyy\ \ \ hh:mm">
                  <c:v>43137.958333333336</c:v>
                </c:pt>
                <c:pt idx="8892" formatCode="mm/dd/yyyy\ \ \ hh:mm">
                  <c:v>43138.208333333336</c:v>
                </c:pt>
                <c:pt idx="8893" formatCode="mm/dd/yyyy\ \ \ hh:mm">
                  <c:v>43138.458333333336</c:v>
                </c:pt>
                <c:pt idx="8894" formatCode="mm/dd/yyyy\ \ \ hh:mm">
                  <c:v>43138.708333333336</c:v>
                </c:pt>
                <c:pt idx="8895" formatCode="mm/dd/yyyy\ \ \ hh:mm">
                  <c:v>43138.958333333336</c:v>
                </c:pt>
                <c:pt idx="8896" formatCode="mm/dd/yyyy\ \ \ hh:mm">
                  <c:v>43139.208333333336</c:v>
                </c:pt>
                <c:pt idx="8897" formatCode="mm/dd/yyyy\ \ \ hh:mm">
                  <c:v>43139.458333333336</c:v>
                </c:pt>
                <c:pt idx="8898" formatCode="mm/dd/yyyy\ \ \ hh:mm">
                  <c:v>43139.708333333336</c:v>
                </c:pt>
                <c:pt idx="8899" formatCode="mm/dd/yyyy\ \ \ hh:mm">
                  <c:v>43139.958333333336</c:v>
                </c:pt>
                <c:pt idx="8900" formatCode="mm/dd/yyyy\ \ \ hh:mm">
                  <c:v>43140.208333333336</c:v>
                </c:pt>
                <c:pt idx="8901" formatCode="mm/dd/yyyy\ \ \ hh:mm">
                  <c:v>43140.458333333336</c:v>
                </c:pt>
                <c:pt idx="8902" formatCode="mm/dd/yyyy\ \ \ hh:mm">
                  <c:v>43140.708333333336</c:v>
                </c:pt>
                <c:pt idx="8903" formatCode="mm/dd/yyyy\ \ \ hh:mm">
                  <c:v>43140.958333333336</c:v>
                </c:pt>
                <c:pt idx="8904" formatCode="mm/dd/yyyy\ \ \ hh:mm">
                  <c:v>43141.208333333336</c:v>
                </c:pt>
                <c:pt idx="8905" formatCode="mm/dd/yyyy\ \ \ hh:mm">
                  <c:v>43141.458333333336</c:v>
                </c:pt>
                <c:pt idx="8906" formatCode="mm/dd/yyyy\ \ \ hh:mm">
                  <c:v>43141.708333333336</c:v>
                </c:pt>
                <c:pt idx="8907" formatCode="mm/dd/yyyy\ \ \ hh:mm">
                  <c:v>43141.958333333336</c:v>
                </c:pt>
                <c:pt idx="8908" formatCode="mm/dd/yyyy\ \ \ hh:mm">
                  <c:v>43142.208333333336</c:v>
                </c:pt>
                <c:pt idx="8909" formatCode="mm/dd/yyyy\ \ \ hh:mm">
                  <c:v>43142.458333333336</c:v>
                </c:pt>
                <c:pt idx="8910" formatCode="mm/dd/yyyy\ \ \ hh:mm">
                  <c:v>43142.708333333336</c:v>
                </c:pt>
                <c:pt idx="8911" formatCode="mm/dd/yyyy\ \ \ hh:mm">
                  <c:v>43142.958333333336</c:v>
                </c:pt>
                <c:pt idx="8912" formatCode="mm/dd/yyyy\ \ \ hh:mm">
                  <c:v>43143.208333333336</c:v>
                </c:pt>
                <c:pt idx="8913" formatCode="mm/dd/yyyy\ \ \ hh:mm">
                  <c:v>43143.458333333336</c:v>
                </c:pt>
                <c:pt idx="8914" formatCode="mm/dd/yyyy\ \ \ hh:mm">
                  <c:v>43143.708333333336</c:v>
                </c:pt>
                <c:pt idx="8915" formatCode="mm/dd/yyyy\ \ \ hh:mm">
                  <c:v>43143.958333333336</c:v>
                </c:pt>
                <c:pt idx="8916" formatCode="mm/dd/yyyy\ \ \ hh:mm">
                  <c:v>43144.208333333336</c:v>
                </c:pt>
                <c:pt idx="8917" formatCode="mm/dd/yyyy\ \ \ hh:mm">
                  <c:v>43144.458333333336</c:v>
                </c:pt>
                <c:pt idx="8918" formatCode="mm/dd/yyyy\ \ \ hh:mm">
                  <c:v>43144.708333333336</c:v>
                </c:pt>
                <c:pt idx="8919" formatCode="mm/dd/yyyy\ \ \ hh:mm">
                  <c:v>43144.958333333336</c:v>
                </c:pt>
                <c:pt idx="8920" formatCode="mm/dd/yyyy\ \ \ hh:mm">
                  <c:v>43145.208333333336</c:v>
                </c:pt>
                <c:pt idx="8921" formatCode="mm/dd/yyyy\ \ \ hh:mm">
                  <c:v>43145.458333333336</c:v>
                </c:pt>
                <c:pt idx="8922" formatCode="mm/dd/yyyy\ \ \ hh:mm">
                  <c:v>43145.708333333336</c:v>
                </c:pt>
                <c:pt idx="8923" formatCode="mm/dd/yyyy\ \ \ hh:mm">
                  <c:v>43145.958333333336</c:v>
                </c:pt>
                <c:pt idx="8924" formatCode="mm/dd/yyyy\ \ \ hh:mm">
                  <c:v>43146.208333333336</c:v>
                </c:pt>
                <c:pt idx="8925" formatCode="mm/dd/yyyy\ \ \ hh:mm">
                  <c:v>43146.458333333336</c:v>
                </c:pt>
                <c:pt idx="8926" formatCode="mm/dd/yyyy\ \ \ hh:mm">
                  <c:v>43146.708333333336</c:v>
                </c:pt>
                <c:pt idx="8927" formatCode="mm/dd/yyyy\ \ \ hh:mm">
                  <c:v>43146.958333333336</c:v>
                </c:pt>
                <c:pt idx="8928" formatCode="mm/dd/yyyy\ \ \ hh:mm">
                  <c:v>43147.208333333336</c:v>
                </c:pt>
                <c:pt idx="8929" formatCode="mm/dd/yyyy\ \ \ hh:mm">
                  <c:v>43147.458333333336</c:v>
                </c:pt>
                <c:pt idx="8930" formatCode="mm/dd/yyyy\ \ \ hh:mm">
                  <c:v>43147.708333333336</c:v>
                </c:pt>
                <c:pt idx="8931" formatCode="mm/dd/yyyy\ \ \ hh:mm">
                  <c:v>43147.958333333336</c:v>
                </c:pt>
                <c:pt idx="8932" formatCode="mm/dd/yyyy\ \ \ hh:mm">
                  <c:v>43148.208333333336</c:v>
                </c:pt>
                <c:pt idx="8933" formatCode="mm/dd/yyyy\ \ \ hh:mm">
                  <c:v>43148.458333333336</c:v>
                </c:pt>
                <c:pt idx="8934" formatCode="mm/dd/yyyy\ \ \ hh:mm">
                  <c:v>43148.708333333336</c:v>
                </c:pt>
                <c:pt idx="8935" formatCode="mm/dd/yyyy\ \ \ hh:mm">
                  <c:v>43148.958333333336</c:v>
                </c:pt>
                <c:pt idx="8936" formatCode="mm/dd/yyyy\ \ \ hh:mm">
                  <c:v>43149.208333333336</c:v>
                </c:pt>
                <c:pt idx="8937" formatCode="mm/dd/yyyy\ \ \ hh:mm">
                  <c:v>43149.458333333336</c:v>
                </c:pt>
                <c:pt idx="8938" formatCode="mm/dd/yyyy\ \ \ hh:mm">
                  <c:v>43149.708333333336</c:v>
                </c:pt>
                <c:pt idx="8939" formatCode="mm/dd/yyyy\ \ \ hh:mm">
                  <c:v>43149.958333333336</c:v>
                </c:pt>
                <c:pt idx="8940" formatCode="mm/dd/yyyy\ \ \ hh:mm">
                  <c:v>43150.208333333336</c:v>
                </c:pt>
                <c:pt idx="8941" formatCode="mm/dd/yyyy\ \ \ hh:mm">
                  <c:v>43150.458333333336</c:v>
                </c:pt>
                <c:pt idx="8942" formatCode="mm/dd/yyyy\ \ \ hh:mm">
                  <c:v>43150.708333333336</c:v>
                </c:pt>
                <c:pt idx="8943" formatCode="mm/dd/yyyy\ \ \ hh:mm">
                  <c:v>43150.958333333336</c:v>
                </c:pt>
                <c:pt idx="8944" formatCode="mm/dd/yyyy\ \ \ hh:mm">
                  <c:v>43151.208333333336</c:v>
                </c:pt>
                <c:pt idx="8945" formatCode="mm/dd/yyyy\ \ \ hh:mm">
                  <c:v>43151.458333333336</c:v>
                </c:pt>
                <c:pt idx="8946" formatCode="mm/dd/yyyy\ \ \ hh:mm">
                  <c:v>43151.708333333336</c:v>
                </c:pt>
                <c:pt idx="8947" formatCode="mm/dd/yyyy\ \ \ hh:mm">
                  <c:v>43151.958333333336</c:v>
                </c:pt>
                <c:pt idx="8948" formatCode="mm/dd/yyyy\ \ \ hh:mm">
                  <c:v>43152.208333333336</c:v>
                </c:pt>
                <c:pt idx="8949" formatCode="mm/dd/yyyy\ \ \ hh:mm">
                  <c:v>43152.458333333336</c:v>
                </c:pt>
                <c:pt idx="8950" formatCode="mm/dd/yyyy\ \ \ hh:mm">
                  <c:v>43152.708333333336</c:v>
                </c:pt>
                <c:pt idx="8951" formatCode="mm/dd/yyyy\ \ \ hh:mm">
                  <c:v>43152.958333333336</c:v>
                </c:pt>
                <c:pt idx="8952" formatCode="mm/dd/yyyy\ \ \ hh:mm">
                  <c:v>43153.208333333336</c:v>
                </c:pt>
                <c:pt idx="8953" formatCode="mm/dd/yyyy\ \ \ hh:mm">
                  <c:v>43153.458333333336</c:v>
                </c:pt>
                <c:pt idx="8954" formatCode="mm/dd/yyyy\ \ \ hh:mm">
                  <c:v>43153.708333333336</c:v>
                </c:pt>
                <c:pt idx="8955" formatCode="mm/dd/yyyy\ \ \ hh:mm">
                  <c:v>43153.958333333336</c:v>
                </c:pt>
                <c:pt idx="8956" formatCode="mm/dd/yyyy\ \ \ hh:mm">
                  <c:v>43154.208333333336</c:v>
                </c:pt>
                <c:pt idx="8957" formatCode="mm/dd/yyyy\ \ \ hh:mm">
                  <c:v>43154.458333333336</c:v>
                </c:pt>
                <c:pt idx="8958" formatCode="mm/dd/yyyy\ \ \ hh:mm">
                  <c:v>43154.708333333336</c:v>
                </c:pt>
                <c:pt idx="8959" formatCode="mm/dd/yyyy\ \ \ hh:mm">
                  <c:v>43154.958333333336</c:v>
                </c:pt>
                <c:pt idx="8960" formatCode="mm/dd/yyyy\ \ \ hh:mm">
                  <c:v>43155.208333333336</c:v>
                </c:pt>
                <c:pt idx="8961" formatCode="mm/dd/yyyy\ \ \ hh:mm">
                  <c:v>43155.458333333336</c:v>
                </c:pt>
                <c:pt idx="8962" formatCode="mm/dd/yyyy\ \ \ hh:mm">
                  <c:v>43155.708333333336</c:v>
                </c:pt>
                <c:pt idx="8963" formatCode="mm/dd/yyyy\ \ \ hh:mm">
                  <c:v>43155.958333333336</c:v>
                </c:pt>
                <c:pt idx="8964" formatCode="mm/dd/yyyy\ \ \ hh:mm">
                  <c:v>43156.208333333336</c:v>
                </c:pt>
                <c:pt idx="8965" formatCode="mm/dd/yyyy\ \ \ hh:mm">
                  <c:v>43156.458333333336</c:v>
                </c:pt>
                <c:pt idx="8966" formatCode="mm/dd/yyyy\ \ \ hh:mm">
                  <c:v>43156.708333333336</c:v>
                </c:pt>
                <c:pt idx="8967" formatCode="mm/dd/yyyy\ \ \ hh:mm">
                  <c:v>43156.958333333336</c:v>
                </c:pt>
                <c:pt idx="8968" formatCode="mm/dd/yyyy\ \ \ hh:mm">
                  <c:v>43157.208333333336</c:v>
                </c:pt>
                <c:pt idx="8969" formatCode="mm/dd/yyyy\ \ \ hh:mm">
                  <c:v>43157.458333333336</c:v>
                </c:pt>
                <c:pt idx="8970" formatCode="mm/dd/yyyy\ \ \ hh:mm">
                  <c:v>43157.708333333336</c:v>
                </c:pt>
                <c:pt idx="8971" formatCode="mm/dd/yyyy\ \ \ hh:mm">
                  <c:v>43157.958333333336</c:v>
                </c:pt>
                <c:pt idx="8972" formatCode="mm/dd/yyyy\ \ \ hh:mm">
                  <c:v>43158.208333333336</c:v>
                </c:pt>
                <c:pt idx="8973" formatCode="mm/dd/yyyy\ \ \ hh:mm">
                  <c:v>43158.458333333336</c:v>
                </c:pt>
                <c:pt idx="8974" formatCode="mm/dd/yyyy\ \ \ hh:mm">
                  <c:v>43158.708333333336</c:v>
                </c:pt>
                <c:pt idx="8975" formatCode="mm/dd/yyyy\ \ \ hh:mm">
                  <c:v>43158.958333333336</c:v>
                </c:pt>
                <c:pt idx="8976" formatCode="mm/dd/yyyy\ \ \ hh:mm">
                  <c:v>43159.208333333336</c:v>
                </c:pt>
                <c:pt idx="8977" formatCode="mm/dd/yyyy\ \ \ hh:mm">
                  <c:v>43159.458333333336</c:v>
                </c:pt>
                <c:pt idx="8978" formatCode="mm/dd/yyyy\ \ \ hh:mm">
                  <c:v>43159.708333333336</c:v>
                </c:pt>
                <c:pt idx="8979" formatCode="mm/dd/yyyy\ \ \ hh:mm">
                  <c:v>43159.958333333336</c:v>
                </c:pt>
                <c:pt idx="8980" formatCode="mm/dd/yyyy\ \ \ hh:mm">
                  <c:v>43160.208333333336</c:v>
                </c:pt>
                <c:pt idx="8981" formatCode="mm/dd/yyyy\ \ \ hh:mm">
                  <c:v>43160.458333333336</c:v>
                </c:pt>
                <c:pt idx="8982" formatCode="mm/dd/yyyy\ \ \ hh:mm">
                  <c:v>43160.708333333336</c:v>
                </c:pt>
                <c:pt idx="8983" formatCode="mm/dd/yyyy\ \ \ hh:mm">
                  <c:v>43160.958333333336</c:v>
                </c:pt>
                <c:pt idx="8984" formatCode="mm/dd/yyyy\ \ \ hh:mm">
                  <c:v>43161.208333333336</c:v>
                </c:pt>
                <c:pt idx="8985" formatCode="mm/dd/yyyy\ \ \ hh:mm">
                  <c:v>43161.458333333336</c:v>
                </c:pt>
                <c:pt idx="8986" formatCode="mm/dd/yyyy\ \ \ hh:mm">
                  <c:v>43161.708333333336</c:v>
                </c:pt>
                <c:pt idx="8987" formatCode="mm/dd/yyyy\ \ \ hh:mm">
                  <c:v>43161.958333333336</c:v>
                </c:pt>
                <c:pt idx="8988" formatCode="mm/dd/yyyy\ \ \ hh:mm">
                  <c:v>43162.208333333336</c:v>
                </c:pt>
                <c:pt idx="8989" formatCode="mm/dd/yyyy\ \ \ hh:mm">
                  <c:v>43162.458333333336</c:v>
                </c:pt>
                <c:pt idx="8990" formatCode="mm/dd/yyyy\ \ \ hh:mm">
                  <c:v>43162.708333333336</c:v>
                </c:pt>
                <c:pt idx="8991" formatCode="mm/dd/yyyy\ \ \ hh:mm">
                  <c:v>43162.958333333336</c:v>
                </c:pt>
                <c:pt idx="8992" formatCode="mm/dd/yyyy\ \ \ hh:mm">
                  <c:v>43163.208333333336</c:v>
                </c:pt>
                <c:pt idx="8993" formatCode="mm/dd/yyyy\ \ \ hh:mm">
                  <c:v>43163.458333333336</c:v>
                </c:pt>
                <c:pt idx="8994" formatCode="mm/dd/yyyy\ \ \ hh:mm">
                  <c:v>43163.708333333336</c:v>
                </c:pt>
                <c:pt idx="8995" formatCode="mm/dd/yyyy\ \ \ hh:mm">
                  <c:v>43163.958333333336</c:v>
                </c:pt>
                <c:pt idx="8996" formatCode="mm/dd/yyyy\ \ \ hh:mm">
                  <c:v>43164.208333333336</c:v>
                </c:pt>
                <c:pt idx="8997" formatCode="mm/dd/yyyy\ \ \ hh:mm">
                  <c:v>43164.458333333336</c:v>
                </c:pt>
                <c:pt idx="8998" formatCode="mm/dd/yyyy\ \ \ hh:mm">
                  <c:v>43164.708333333336</c:v>
                </c:pt>
                <c:pt idx="8999" formatCode="mm/dd/yyyy\ \ \ hh:mm">
                  <c:v>43164.958333333336</c:v>
                </c:pt>
                <c:pt idx="9000" formatCode="mm/dd/yyyy\ \ \ hh:mm">
                  <c:v>43165.208333333336</c:v>
                </c:pt>
                <c:pt idx="9001" formatCode="mm/dd/yyyy\ \ \ hh:mm">
                  <c:v>43165.458333333336</c:v>
                </c:pt>
                <c:pt idx="9002" formatCode="mm/dd/yyyy\ \ \ hh:mm">
                  <c:v>43165.708333333336</c:v>
                </c:pt>
                <c:pt idx="9003" formatCode="mm/dd/yyyy\ \ \ hh:mm">
                  <c:v>43165.958333333336</c:v>
                </c:pt>
                <c:pt idx="9004" formatCode="mm/dd/yyyy\ \ \ hh:mm">
                  <c:v>43166.208333333336</c:v>
                </c:pt>
                <c:pt idx="9005" formatCode="mm/dd/yyyy\ \ \ hh:mm">
                  <c:v>43166.458333333336</c:v>
                </c:pt>
                <c:pt idx="9006" formatCode="mm/dd/yyyy\ \ \ hh:mm">
                  <c:v>43166.618055555555</c:v>
                </c:pt>
              </c:numCache>
            </c:numRef>
          </c:xVal>
          <c:yVal>
            <c:numRef>
              <c:f>'Well Data'!$R$11:$R$10010</c:f>
              <c:numCache>
                <c:formatCode>General</c:formatCode>
                <c:ptCount val="10000"/>
                <c:pt idx="3" formatCode="0.00">
                  <c:v>#N/A</c:v>
                </c:pt>
                <c:pt idx="4" formatCode="0.00">
                  <c:v>#N/A</c:v>
                </c:pt>
                <c:pt idx="5" formatCode="0.00">
                  <c:v>#N/A</c:v>
                </c:pt>
                <c:pt idx="6" formatCode="0.00">
                  <c:v>#N/A</c:v>
                </c:pt>
                <c:pt idx="7" formatCode="0.00">
                  <c:v>#N/A</c:v>
                </c:pt>
                <c:pt idx="8" formatCode="0.00">
                  <c:v>#N/A</c:v>
                </c:pt>
                <c:pt idx="9" formatCode="0.00">
                  <c:v>#N/A</c:v>
                </c:pt>
                <c:pt idx="10" formatCode="0.00">
                  <c:v>#N/A</c:v>
                </c:pt>
                <c:pt idx="11" formatCode="0.00">
                  <c:v>#N/A</c:v>
                </c:pt>
                <c:pt idx="12" formatCode="0.00">
                  <c:v>#N/A</c:v>
                </c:pt>
                <c:pt idx="13" formatCode="0.00">
                  <c:v>#N/A</c:v>
                </c:pt>
                <c:pt idx="14" formatCode="0.00">
                  <c:v>#N/A</c:v>
                </c:pt>
                <c:pt idx="15" formatCode="0.00">
                  <c:v>#N/A</c:v>
                </c:pt>
                <c:pt idx="16" formatCode="0.00">
                  <c:v>#N/A</c:v>
                </c:pt>
                <c:pt idx="17" formatCode="0.00">
                  <c:v>#N/A</c:v>
                </c:pt>
                <c:pt idx="18" formatCode="0.00">
                  <c:v>#N/A</c:v>
                </c:pt>
                <c:pt idx="19" formatCode="0.00">
                  <c:v>#N/A</c:v>
                </c:pt>
                <c:pt idx="20" formatCode="0.00">
                  <c:v>#N/A</c:v>
                </c:pt>
                <c:pt idx="21" formatCode="0.00">
                  <c:v>#N/A</c:v>
                </c:pt>
                <c:pt idx="22" formatCode="0.00">
                  <c:v>#N/A</c:v>
                </c:pt>
                <c:pt idx="23" formatCode="0.00">
                  <c:v>#N/A</c:v>
                </c:pt>
                <c:pt idx="24" formatCode="0.00">
                  <c:v>#N/A</c:v>
                </c:pt>
                <c:pt idx="25" formatCode="0.00">
                  <c:v>#N/A</c:v>
                </c:pt>
                <c:pt idx="26" formatCode="0.00">
                  <c:v>#N/A</c:v>
                </c:pt>
                <c:pt idx="27" formatCode="0.00">
                  <c:v>#N/A</c:v>
                </c:pt>
                <c:pt idx="28" formatCode="0.00">
                  <c:v>#N/A</c:v>
                </c:pt>
                <c:pt idx="29" formatCode="0.00">
                  <c:v>#N/A</c:v>
                </c:pt>
                <c:pt idx="30" formatCode="0.00">
                  <c:v>#N/A</c:v>
                </c:pt>
                <c:pt idx="31" formatCode="0.00">
                  <c:v>#N/A</c:v>
                </c:pt>
                <c:pt idx="32" formatCode="0.00">
                  <c:v>#N/A</c:v>
                </c:pt>
                <c:pt idx="33" formatCode="0.00">
                  <c:v>#N/A</c:v>
                </c:pt>
                <c:pt idx="34" formatCode="0.00">
                  <c:v>#N/A</c:v>
                </c:pt>
                <c:pt idx="35" formatCode="0.00">
                  <c:v>#N/A</c:v>
                </c:pt>
                <c:pt idx="36" formatCode="0.00">
                  <c:v>#N/A</c:v>
                </c:pt>
                <c:pt idx="37" formatCode="0.00">
                  <c:v>#N/A</c:v>
                </c:pt>
                <c:pt idx="38" formatCode="0.00">
                  <c:v>#N/A</c:v>
                </c:pt>
                <c:pt idx="39" formatCode="0.00">
                  <c:v>#N/A</c:v>
                </c:pt>
                <c:pt idx="40" formatCode="0.00">
                  <c:v>#N/A</c:v>
                </c:pt>
                <c:pt idx="41" formatCode="0.00">
                  <c:v>#N/A</c:v>
                </c:pt>
                <c:pt idx="42" formatCode="0.00">
                  <c:v>#N/A</c:v>
                </c:pt>
                <c:pt idx="43" formatCode="0.00">
                  <c:v>#N/A</c:v>
                </c:pt>
                <c:pt idx="44" formatCode="0.00">
                  <c:v>#N/A</c:v>
                </c:pt>
                <c:pt idx="45" formatCode="0.00">
                  <c:v>#N/A</c:v>
                </c:pt>
                <c:pt idx="46" formatCode="0.00">
                  <c:v>#N/A</c:v>
                </c:pt>
                <c:pt idx="47" formatCode="0.00">
                  <c:v>#N/A</c:v>
                </c:pt>
                <c:pt idx="48" formatCode="0.00">
                  <c:v>#N/A</c:v>
                </c:pt>
                <c:pt idx="49" formatCode="0.00">
                  <c:v>#N/A</c:v>
                </c:pt>
                <c:pt idx="50" formatCode="0.00">
                  <c:v>#N/A</c:v>
                </c:pt>
                <c:pt idx="51" formatCode="0.00">
                  <c:v>5105.5262208744907</c:v>
                </c:pt>
                <c:pt idx="52" formatCode="0.00">
                  <c:v>5107.84800005945</c:v>
                </c:pt>
                <c:pt idx="53" formatCode="0.00">
                  <c:v>5110.5816277403956</c:v>
                </c:pt>
                <c:pt idx="54" formatCode="0.00">
                  <c:v>5114.4247219646695</c:v>
                </c:pt>
                <c:pt idx="55" formatCode="0.00">
                  <c:v>5114.9983760830073</c:v>
                </c:pt>
                <c:pt idx="56" formatCode="0.00">
                  <c:v>5115.4611258011455</c:v>
                </c:pt>
                <c:pt idx="57" formatCode="0.00">
                  <c:v>5116.5894635483137</c:v>
                </c:pt>
                <c:pt idx="58" formatCode="0.00">
                  <c:v>5117.4993982243941</c:v>
                </c:pt>
                <c:pt idx="59" formatCode="0.00">
                  <c:v>5118.1229306916057</c:v>
                </c:pt>
                <c:pt idx="60" formatCode="0.00">
                  <c:v>5118.7214408614955</c:v>
                </c:pt>
                <c:pt idx="61" formatCode="0.00">
                  <c:v>5119.4688564437956</c:v>
                </c:pt>
                <c:pt idx="62" formatCode="0.00">
                  <c:v>5119.4433561898859</c:v>
                </c:pt>
                <c:pt idx="63" formatCode="0.00">
                  <c:v>5119.7630814397207</c:v>
                </c:pt>
                <c:pt idx="64" formatCode="0.00">
                  <c:v>5119.0649554191932</c:v>
                </c:pt>
                <c:pt idx="65" formatCode="0.00">
                  <c:v>5118.4511668012656</c:v>
                </c:pt>
                <c:pt idx="66" formatCode="0.00">
                  <c:v>5118.0647285093974</c:v>
                </c:pt>
                <c:pt idx="67" formatCode="0.00">
                  <c:v>5117.6858728718071</c:v>
                </c:pt>
                <c:pt idx="68" formatCode="0.00">
                  <c:v>5117.3888909668667</c:v>
                </c:pt>
                <c:pt idx="69" formatCode="0.00">
                  <c:v>5117.5790668916261</c:v>
                </c:pt>
                <c:pt idx="70" formatCode="0.00">
                  <c:v>5117.668079956502</c:v>
                </c:pt>
                <c:pt idx="71" formatCode="0.00">
                  <c:v>5117.9921622308857</c:v>
                </c:pt>
                <c:pt idx="72" formatCode="0.00">
                  <c:v>5117.5244620831581</c:v>
                </c:pt>
                <c:pt idx="73" formatCode="0.00">
                  <c:v>5118.2982761083194</c:v>
                </c:pt>
                <c:pt idx="74" formatCode="0.00">
                  <c:v>5118.1215822536951</c:v>
                </c:pt>
                <c:pt idx="75" formatCode="0.00">
                  <c:v>5118.1595832659059</c:v>
                </c:pt>
                <c:pt idx="76" formatCode="0.00">
                  <c:v>5118.2943208443794</c:v>
                </c:pt>
                <c:pt idx="77" formatCode="0.00">
                  <c:v>5118.4371998476345</c:v>
                </c:pt>
                <c:pt idx="78" formatCode="0.00">
                  <c:v>5118.2996522538579</c:v>
                </c:pt>
                <c:pt idx="79" formatCode="0.00">
                  <c:v>5118.2862694693904</c:v>
                </c:pt>
                <c:pt idx="80" formatCode="0.00">
                  <c:v>5119.3690466397602</c:v>
                </c:pt>
                <c:pt idx="81" formatCode="0.00">
                  <c:v>5120.1697093567418</c:v>
                </c:pt>
                <c:pt idx="82" formatCode="0.00">
                  <c:v>5120.4336984032861</c:v>
                </c:pt>
                <c:pt idx="83" formatCode="0.00">
                  <c:v>5120.876722599045</c:v>
                </c:pt>
                <c:pt idx="84" formatCode="0.00">
                  <c:v>5120.8507974948352</c:v>
                </c:pt>
                <c:pt idx="85" formatCode="0.00">
                  <c:v>5120.5220587884569</c:v>
                </c:pt>
                <c:pt idx="86" formatCode="0.00">
                  <c:v>5120.1272666466566</c:v>
                </c:pt>
                <c:pt idx="87" formatCode="0.00">
                  <c:v>5120.2799887848641</c:v>
                </c:pt>
                <c:pt idx="88" formatCode="0.00">
                  <c:v>5119.9866712137673</c:v>
                </c:pt>
                <c:pt idx="89" formatCode="0.00">
                  <c:v>5120.096090946884</c:v>
                </c:pt>
                <c:pt idx="90" formatCode="0.00">
                  <c:v>5120.3156277217622</c:v>
                </c:pt>
                <c:pt idx="91" formatCode="0.00">
                  <c:v>5120.2259196572104</c:v>
                </c:pt>
                <c:pt idx="92" formatCode="0.00">
                  <c:v>5120.1011776056448</c:v>
                </c:pt>
                <c:pt idx="93" formatCode="0.00">
                  <c:v>#N/A</c:v>
                </c:pt>
                <c:pt idx="94" formatCode="0.00">
                  <c:v>5119.9506397521345</c:v>
                </c:pt>
                <c:pt idx="95" formatCode="0.00">
                  <c:v>5120.0226795857088</c:v>
                </c:pt>
                <c:pt idx="96" formatCode="0.00">
                  <c:v>5119.8626795771343</c:v>
                </c:pt>
                <c:pt idx="97" formatCode="0.00">
                  <c:v>5119.9761376970755</c:v>
                </c:pt>
                <c:pt idx="98" formatCode="0.00">
                  <c:v>5120.1154262534974</c:v>
                </c:pt>
                <c:pt idx="99" formatCode="0.00">
                  <c:v>5120.1095152927937</c:v>
                </c:pt>
                <c:pt idx="100" formatCode="0.00">
                  <c:v>5120.1167423658417</c:v>
                </c:pt>
                <c:pt idx="101" formatCode="0.00">
                  <c:v>5120.114257915171</c:v>
                </c:pt>
                <c:pt idx="102" formatCode="0.00">
                  <c:v>5120.1080144629277</c:v>
                </c:pt>
                <c:pt idx="103" formatCode="0.00">
                  <c:v>5120.1189289595077</c:v>
                </c:pt>
                <c:pt idx="104" formatCode="0.00">
                  <c:v>5120.1116510891416</c:v>
                </c:pt>
                <c:pt idx="105" formatCode="0.00">
                  <c:v>5120.1118912219208</c:v>
                </c:pt>
                <c:pt idx="106" formatCode="0.00">
                  <c:v>5120.1100602094839</c:v>
                </c:pt>
                <c:pt idx="107" formatCode="0.00">
                  <c:v>5119.7782775234018</c:v>
                </c:pt>
                <c:pt idx="108" formatCode="0.00">
                  <c:v>5119.4982434511039</c:v>
                </c:pt>
                <c:pt idx="109" formatCode="0.00">
                  <c:v>5119.3026922464542</c:v>
                </c:pt>
                <c:pt idx="110" formatCode="0.00">
                  <c:v>5119.2534303923103</c:v>
                </c:pt>
                <c:pt idx="111" formatCode="0.00">
                  <c:v>5119.0695902785546</c:v>
                </c:pt>
                <c:pt idx="112" formatCode="0.00">
                  <c:v>5118.8511110114896</c:v>
                </c:pt>
                <c:pt idx="113" formatCode="0.00">
                  <c:v>5118.5845474644821</c:v>
                </c:pt>
                <c:pt idx="114" formatCode="0.00">
                  <c:v>5118.2933772345777</c:v>
                </c:pt>
                <c:pt idx="115" formatCode="0.00">
                  <c:v>5118.070012189055</c:v>
                </c:pt>
                <c:pt idx="116" formatCode="0.00">
                  <c:v>5117.9031476155706</c:v>
                </c:pt>
                <c:pt idx="117" formatCode="0.00">
                  <c:v>5117.7706127935462</c:v>
                </c:pt>
                <c:pt idx="118" formatCode="0.00">
                  <c:v>5117.9029351904201</c:v>
                </c:pt>
                <c:pt idx="119" formatCode="0.00">
                  <c:v>5119.4920923576219</c:v>
                </c:pt>
                <c:pt idx="120" formatCode="0.00">
                  <c:v>5120.090773391219</c:v>
                </c:pt>
                <c:pt idx="121" formatCode="0.00">
                  <c:v>5120.0876424292219</c:v>
                </c:pt>
                <c:pt idx="122" formatCode="0.00">
                  <c:v>5120.0978757799394</c:v>
                </c:pt>
                <c:pt idx="123" formatCode="0.00">
                  <c:v>5120.0942899510446</c:v>
                </c:pt>
                <c:pt idx="124" formatCode="0.00">
                  <c:v>5120.0920733407802</c:v>
                </c:pt>
                <c:pt idx="125" formatCode="0.00">
                  <c:v>5120.0964557639891</c:v>
                </c:pt>
                <c:pt idx="126" formatCode="0.00">
                  <c:v>5119.7723411640391</c:v>
                </c:pt>
                <c:pt idx="127" formatCode="0.00">
                  <c:v>5119.4339802252052</c:v>
                </c:pt>
                <c:pt idx="128" formatCode="0.00">
                  <c:v>5118.6639159657407</c:v>
                </c:pt>
                <c:pt idx="129" formatCode="0.00">
                  <c:v>5117.8773102521827</c:v>
                </c:pt>
                <c:pt idx="130" formatCode="0.00">
                  <c:v>5117.379489603527</c:v>
                </c:pt>
                <c:pt idx="131" formatCode="0.00">
                  <c:v>5116.9525727756845</c:v>
                </c:pt>
                <c:pt idx="132" formatCode="0.00">
                  <c:v>5116.6533280811</c:v>
                </c:pt>
                <c:pt idx="133" formatCode="0.00">
                  <c:v>5116.5575612818275</c:v>
                </c:pt>
                <c:pt idx="134" formatCode="0.00">
                  <c:v>5116.463981076221</c:v>
                </c:pt>
                <c:pt idx="135" formatCode="0.00">
                  <c:v>5116.368835389615</c:v>
                </c:pt>
                <c:pt idx="136" formatCode="0.00">
                  <c:v>5115.0639584887485</c:v>
                </c:pt>
                <c:pt idx="137" formatCode="0.00">
                  <c:v>5115.7748623438592</c:v>
                </c:pt>
                <c:pt idx="138" formatCode="0.00">
                  <c:v>5116.3599273871178</c:v>
                </c:pt>
                <c:pt idx="139" formatCode="0.00">
                  <c:v>5116.6237270982019</c:v>
                </c:pt>
                <c:pt idx="140" formatCode="0.00">
                  <c:v>5117.9152535401672</c:v>
                </c:pt>
                <c:pt idx="141" formatCode="0.00">
                  <c:v>5119.6987243046206</c:v>
                </c:pt>
                <c:pt idx="142" formatCode="0.00">
                  <c:v>5118.8489729061721</c:v>
                </c:pt>
                <c:pt idx="143" formatCode="0.00">
                  <c:v>5118.2915346772952</c:v>
                </c:pt>
                <c:pt idx="144" formatCode="0.00">
                  <c:v>#N/A</c:v>
                </c:pt>
                <c:pt idx="145" formatCode="0.00">
                  <c:v>5118.3349779294977</c:v>
                </c:pt>
                <c:pt idx="146" formatCode="0.00">
                  <c:v>5118.484005717266</c:v>
                </c:pt>
                <c:pt idx="147" formatCode="0.00">
                  <c:v>5118.5794146263397</c:v>
                </c:pt>
                <c:pt idx="148" formatCode="0.00">
                  <c:v>5118.3524106456343</c:v>
                </c:pt>
                <c:pt idx="149" formatCode="0.00">
                  <c:v>5118.1359771251255</c:v>
                </c:pt>
                <c:pt idx="150" formatCode="0.00">
                  <c:v>5118.0381945958934</c:v>
                </c:pt>
                <c:pt idx="151" formatCode="0.00">
                  <c:v>5118.1450629182382</c:v>
                </c:pt>
                <c:pt idx="152" formatCode="0.00">
                  <c:v>5118.4278862251176</c:v>
                </c:pt>
                <c:pt idx="153" formatCode="0.00">
                  <c:v>5118.4015986127706</c:v>
                </c:pt>
                <c:pt idx="154" formatCode="0.00">
                  <c:v>5119.3331521658301</c:v>
                </c:pt>
                <c:pt idx="155" formatCode="0.00">
                  <c:v>5118.3895157778634</c:v>
                </c:pt>
                <c:pt idx="156" formatCode="0.00">
                  <c:v>5119.1144304570171</c:v>
                </c:pt>
                <c:pt idx="157" formatCode="0.00">
                  <c:v>5118.7104624723124</c:v>
                </c:pt>
                <c:pt idx="158" formatCode="0.00">
                  <c:v>5118.4561941853617</c:v>
                </c:pt>
                <c:pt idx="159" formatCode="0.00">
                  <c:v>5118.8528635189787</c:v>
                </c:pt>
                <c:pt idx="160" formatCode="0.00">
                  <c:v>5120.0367342801628</c:v>
                </c:pt>
                <c:pt idx="161" formatCode="0.00">
                  <c:v>5119.4487645538711</c:v>
                </c:pt>
                <c:pt idx="162" formatCode="0.00">
                  <c:v>5119.0088967187685</c:v>
                </c:pt>
                <c:pt idx="163" formatCode="0.00">
                  <c:v>5118.505539162391</c:v>
                </c:pt>
                <c:pt idx="164" formatCode="0.00">
                  <c:v>5117.9712298762361</c:v>
                </c:pt>
                <c:pt idx="165" formatCode="0.00">
                  <c:v>5118.1430587331242</c:v>
                </c:pt>
                <c:pt idx="166" formatCode="0.00">
                  <c:v>5118.2255997578231</c:v>
                </c:pt>
                <c:pt idx="167" formatCode="0.00">
                  <c:v>5118.3784650521111</c:v>
                </c:pt>
                <c:pt idx="168" formatCode="0.00">
                  <c:v>5118.5064188795895</c:v>
                </c:pt>
                <c:pt idx="169" formatCode="0.00">
                  <c:v>5118.8392152030738</c:v>
                </c:pt>
                <c:pt idx="170" formatCode="0.00">
                  <c:v>5118.9572820251879</c:v>
                </c:pt>
                <c:pt idx="171" formatCode="0.00">
                  <c:v>5118.4777530291467</c:v>
                </c:pt>
                <c:pt idx="172" formatCode="0.00">
                  <c:v>5118.0666595660314</c:v>
                </c:pt>
                <c:pt idx="173" formatCode="0.00">
                  <c:v>5117.7660202541556</c:v>
                </c:pt>
                <c:pt idx="174" formatCode="0.00">
                  <c:v>5117.6811956590918</c:v>
                </c:pt>
                <c:pt idx="175" formatCode="0.00">
                  <c:v>5117.196328326665</c:v>
                </c:pt>
                <c:pt idx="176" formatCode="0.00">
                  <c:v>5117.5816652403082</c:v>
                </c:pt>
                <c:pt idx="177" formatCode="0.00">
                  <c:v>5116.9847413321386</c:v>
                </c:pt>
                <c:pt idx="178" formatCode="0.00">
                  <c:v>5116.8906854789129</c:v>
                </c:pt>
                <c:pt idx="179" formatCode="0.00">
                  <c:v>5117.062237259518</c:v>
                </c:pt>
                <c:pt idx="180" formatCode="0.00">
                  <c:v>5117.1765173724316</c:v>
                </c:pt>
                <c:pt idx="181" formatCode="0.00">
                  <c:v>5117.2041765123804</c:v>
                </c:pt>
                <c:pt idx="182" formatCode="0.00">
                  <c:v>5118.8290534303951</c:v>
                </c:pt>
                <c:pt idx="183" formatCode="0.00">
                  <c:v>5118.9039633124676</c:v>
                </c:pt>
                <c:pt idx="184" formatCode="0.00">
                  <c:v>5118.7956634293278</c:v>
                </c:pt>
                <c:pt idx="185" formatCode="0.00">
                  <c:v>5118.984929620291</c:v>
                </c:pt>
                <c:pt idx="186" formatCode="0.00">
                  <c:v>5119.0829892258062</c:v>
                </c:pt>
                <c:pt idx="187" formatCode="0.00">
                  <c:v>5119.5579441542095</c:v>
                </c:pt>
                <c:pt idx="188" formatCode="0.00">
                  <c:v>5119.9656734494556</c:v>
                </c:pt>
                <c:pt idx="189" formatCode="0.00">
                  <c:v>5119.8298645093537</c:v>
                </c:pt>
                <c:pt idx="190" formatCode="0.00">
                  <c:v>5119.7897992788357</c:v>
                </c:pt>
                <c:pt idx="191" formatCode="0.00">
                  <c:v>5119.3651868020797</c:v>
                </c:pt>
                <c:pt idx="192" formatCode="0.00">
                  <c:v>5118.7248196417086</c:v>
                </c:pt>
                <c:pt idx="193" formatCode="0.00">
                  <c:v>5118.4670948281282</c:v>
                </c:pt>
                <c:pt idx="194" formatCode="0.00">
                  <c:v>5118.3158873736002</c:v>
                </c:pt>
                <c:pt idx="195" formatCode="0.00">
                  <c:v>5118.2399984886615</c:v>
                </c:pt>
                <c:pt idx="196" formatCode="0.00">
                  <c:v>5118.2811881870957</c:v>
                </c:pt>
                <c:pt idx="197" formatCode="0.00">
                  <c:v>5117.9527003998119</c:v>
                </c:pt>
                <c:pt idx="198" formatCode="0.00">
                  <c:v>5117.5129156875946</c:v>
                </c:pt>
                <c:pt idx="199" formatCode="0.00">
                  <c:v>5117.0907345552223</c:v>
                </c:pt>
                <c:pt idx="200" formatCode="0.00">
                  <c:v>5116.7447216930404</c:v>
                </c:pt>
                <c:pt idx="201" formatCode="0.00">
                  <c:v>5116.4907097016521</c:v>
                </c:pt>
                <c:pt idx="202" formatCode="0.00">
                  <c:v>5116.3511810124519</c:v>
                </c:pt>
                <c:pt idx="203" formatCode="0.00">
                  <c:v>5116.2288195079509</c:v>
                </c:pt>
                <c:pt idx="204" formatCode="0.00">
                  <c:v>5116.0472306389947</c:v>
                </c:pt>
                <c:pt idx="205" formatCode="0.00">
                  <c:v>5115.9071985945466</c:v>
                </c:pt>
                <c:pt idx="206" formatCode="0.00">
                  <c:v>5115.8626631999969</c:v>
                </c:pt>
                <c:pt idx="207" formatCode="0.00">
                  <c:v>5115.8803753013854</c:v>
                </c:pt>
                <c:pt idx="208" formatCode="0.00">
                  <c:v>5115.922116843416</c:v>
                </c:pt>
                <c:pt idx="209" formatCode="0.00">
                  <c:v>5116.0177820480521</c:v>
                </c:pt>
                <c:pt idx="210" formatCode="0.00">
                  <c:v>5116.0429036310425</c:v>
                </c:pt>
                <c:pt idx="211" formatCode="0.00">
                  <c:v>5116.0794315210142</c:v>
                </c:pt>
                <c:pt idx="212" formatCode="0.00">
                  <c:v>5116.0969496690059</c:v>
                </c:pt>
                <c:pt idx="213" formatCode="0.00">
                  <c:v>5116.105328917597</c:v>
                </c:pt>
                <c:pt idx="214" formatCode="0.00">
                  <c:v>5115.6323481577101</c:v>
                </c:pt>
                <c:pt idx="215" formatCode="0.00">
                  <c:v>5115.2968988288167</c:v>
                </c:pt>
                <c:pt idx="216" formatCode="0.00">
                  <c:v>5115.0717951296183</c:v>
                </c:pt>
                <c:pt idx="217" formatCode="0.00">
                  <c:v>5114.8661375675474</c:v>
                </c:pt>
                <c:pt idx="218" formatCode="0.00">
                  <c:v>5114.6851305587861</c:v>
                </c:pt>
                <c:pt idx="219" formatCode="0.00">
                  <c:v>5114.5170699393457</c:v>
                </c:pt>
                <c:pt idx="220" formatCode="0.00">
                  <c:v>5114.3829857991059</c:v>
                </c:pt>
                <c:pt idx="221" formatCode="0.00">
                  <c:v>5114.2256734304774</c:v>
                </c:pt>
                <c:pt idx="222" formatCode="0.00">
                  <c:v>5114.0570979109443</c:v>
                </c:pt>
                <c:pt idx="223" formatCode="0.00">
                  <c:v>5113.8713990771239</c:v>
                </c:pt>
                <c:pt idx="224" formatCode="0.00">
                  <c:v>5113.6969010520434</c:v>
                </c:pt>
                <c:pt idx="225" formatCode="0.00">
                  <c:v>5113.5300434054652</c:v>
                </c:pt>
                <c:pt idx="226" formatCode="0.00">
                  <c:v>5113.392050180667</c:v>
                </c:pt>
                <c:pt idx="227" formatCode="0.00">
                  <c:v>5113.2532280359883</c:v>
                </c:pt>
                <c:pt idx="228" formatCode="0.00">
                  <c:v>5113.1031819928794</c:v>
                </c:pt>
                <c:pt idx="229" formatCode="0.00">
                  <c:v>5112.9759855072407</c:v>
                </c:pt>
                <c:pt idx="230" formatCode="0.00">
                  <c:v>5112.8550832711644</c:v>
                </c:pt>
                <c:pt idx="231" formatCode="0.00">
                  <c:v>5112.7084614291198</c:v>
                </c:pt>
                <c:pt idx="232" formatCode="0.00">
                  <c:v>5112.5536219663154</c:v>
                </c:pt>
                <c:pt idx="233" formatCode="0.00">
                  <c:v>5112.3915300318049</c:v>
                </c:pt>
                <c:pt idx="234" formatCode="0.00">
                  <c:v>5112.2434927917484</c:v>
                </c:pt>
                <c:pt idx="235" formatCode="0.00">
                  <c:v>5112.0715346325951</c:v>
                </c:pt>
                <c:pt idx="236" formatCode="0.00">
                  <c:v>5111.9058499422817</c:v>
                </c:pt>
                <c:pt idx="237" formatCode="0.00">
                  <c:v>5111.7507195493808</c:v>
                </c:pt>
                <c:pt idx="238" formatCode="0.00">
                  <c:v>5111.5964273122354</c:v>
                </c:pt>
                <c:pt idx="239" formatCode="0.00">
                  <c:v>5111.4536614484623</c:v>
                </c:pt>
                <c:pt idx="240" formatCode="0.00">
                  <c:v>5111.3123848697105</c:v>
                </c:pt>
                <c:pt idx="241" formatCode="0.00">
                  <c:v>5111.1783099653467</c:v>
                </c:pt>
                <c:pt idx="242" formatCode="0.00">
                  <c:v>5111.074884315819</c:v>
                </c:pt>
                <c:pt idx="243" formatCode="0.00">
                  <c:v>5110.9771895274098</c:v>
                </c:pt>
                <c:pt idx="244" formatCode="0.00">
                  <c:v>5110.9078534965638</c:v>
                </c:pt>
                <c:pt idx="245" formatCode="0.00">
                  <c:v>5110.8233267585038</c:v>
                </c:pt>
                <c:pt idx="246" formatCode="0.00">
                  <c:v>5110.7414622617289</c:v>
                </c:pt>
                <c:pt idx="247" formatCode="0.00">
                  <c:v>5110.6575612542747</c:v>
                </c:pt>
                <c:pt idx="248" formatCode="0.00">
                  <c:v>5110.5480191457991</c:v>
                </c:pt>
                <c:pt idx="249" formatCode="0.00">
                  <c:v>5110.4294166428708</c:v>
                </c:pt>
                <c:pt idx="250" formatCode="0.00">
                  <c:v>5110.3177364290796</c:v>
                </c:pt>
                <c:pt idx="251" formatCode="0.00">
                  <c:v>5110.2119025248576</c:v>
                </c:pt>
                <c:pt idx="252" formatCode="0.00">
                  <c:v>5110.0950178948842</c:v>
                </c:pt>
                <c:pt idx="253" formatCode="0.00">
                  <c:v>5109.9834716012956</c:v>
                </c:pt>
                <c:pt idx="254" formatCode="0.00">
                  <c:v>5109.8650953773313</c:v>
                </c:pt>
                <c:pt idx="255" formatCode="0.00">
                  <c:v>5109.7452806656647</c:v>
                </c:pt>
                <c:pt idx="256" formatCode="0.00">
                  <c:v>5109.6491213416575</c:v>
                </c:pt>
                <c:pt idx="257" formatCode="0.00">
                  <c:v>5109.5256168974902</c:v>
                </c:pt>
                <c:pt idx="258" formatCode="0.00">
                  <c:v>5109.4306143669637</c:v>
                </c:pt>
                <c:pt idx="259" formatCode="0.00">
                  <c:v>5109.3301834502608</c:v>
                </c:pt>
                <c:pt idx="260" formatCode="0.00">
                  <c:v>5109.2353771821026</c:v>
                </c:pt>
                <c:pt idx="261" formatCode="0.00">
                  <c:v>5109.1121775218453</c:v>
                </c:pt>
                <c:pt idx="262" formatCode="0.00">
                  <c:v>5108.9830622829468</c:v>
                </c:pt>
                <c:pt idx="263" formatCode="0.00">
                  <c:v>5108.8447504204232</c:v>
                </c:pt>
                <c:pt idx="264" formatCode="0.00">
                  <c:v>5108.7320404064458</c:v>
                </c:pt>
                <c:pt idx="265" formatCode="0.00">
                  <c:v>5108.5954602706906</c:v>
                </c:pt>
                <c:pt idx="266" formatCode="0.00">
                  <c:v>5108.495999120978</c:v>
                </c:pt>
                <c:pt idx="267" formatCode="0.00">
                  <c:v>5108.3952357127346</c:v>
                </c:pt>
                <c:pt idx="268" formatCode="0.00">
                  <c:v>5108.3069499731018</c:v>
                </c:pt>
                <c:pt idx="269" formatCode="0.00">
                  <c:v>5108.2058425284749</c:v>
                </c:pt>
                <c:pt idx="270" formatCode="0.00">
                  <c:v>5108.1192700438587</c:v>
                </c:pt>
                <c:pt idx="271" formatCode="0.00">
                  <c:v>5107.9861302719501</c:v>
                </c:pt>
                <c:pt idx="272" formatCode="0.00">
                  <c:v>5107.8608871741062</c:v>
                </c:pt>
                <c:pt idx="273" formatCode="0.00">
                  <c:v>5107.7697175321618</c:v>
                </c:pt>
                <c:pt idx="274" formatCode="0.00">
                  <c:v>5107.6810300319185</c:v>
                </c:pt>
                <c:pt idx="275" formatCode="0.00">
                  <c:v>5107.5578904048571</c:v>
                </c:pt>
                <c:pt idx="276" formatCode="0.00">
                  <c:v>5107.4418046781657</c:v>
                </c:pt>
                <c:pt idx="277" formatCode="0.00">
                  <c:v>5107.3267118081549</c:v>
                </c:pt>
                <c:pt idx="278" formatCode="0.00">
                  <c:v>5107.2296589131347</c:v>
                </c:pt>
                <c:pt idx="279" formatCode="0.00">
                  <c:v>5107.1369676606027</c:v>
                </c:pt>
                <c:pt idx="280" formatCode="0.00">
                  <c:v>5107.0636925286008</c:v>
                </c:pt>
                <c:pt idx="281" formatCode="0.00">
                  <c:v>5106.9665241851289</c:v>
                </c:pt>
                <c:pt idx="282" formatCode="0.00">
                  <c:v>5106.8967956295492</c:v>
                </c:pt>
                <c:pt idx="283" formatCode="0.00">
                  <c:v>5106.8134187580636</c:v>
                </c:pt>
                <c:pt idx="284" formatCode="0.00">
                  <c:v>5106.7421709008649</c:v>
                </c:pt>
                <c:pt idx="285" formatCode="0.00">
                  <c:v>5106.6617587456067</c:v>
                </c:pt>
                <c:pt idx="286" formatCode="0.00">
                  <c:v>5106.5925312363051</c:v>
                </c:pt>
                <c:pt idx="287" formatCode="0.00">
                  <c:v>5106.5261229781827</c:v>
                </c:pt>
                <c:pt idx="288" formatCode="0.00">
                  <c:v>5106.4928461165964</c:v>
                </c:pt>
                <c:pt idx="289" formatCode="0.00">
                  <c:v>5106.4607860816868</c:v>
                </c:pt>
                <c:pt idx="290" formatCode="0.00">
                  <c:v>5106.4347455290253</c:v>
                </c:pt>
                <c:pt idx="291" formatCode="0.00">
                  <c:v>5106.3596162948961</c:v>
                </c:pt>
                <c:pt idx="292" formatCode="0.00">
                  <c:v>5106.2559759112482</c:v>
                </c:pt>
                <c:pt idx="293" formatCode="0.00">
                  <c:v>5106.1813939027779</c:v>
                </c:pt>
                <c:pt idx="294" formatCode="0.00">
                  <c:v>5106.1442033386957</c:v>
                </c:pt>
                <c:pt idx="295" formatCode="0.00">
                  <c:v>5106.0935561031365</c:v>
                </c:pt>
                <c:pt idx="296" formatCode="0.00">
                  <c:v>5106.0501982827882</c:v>
                </c:pt>
                <c:pt idx="297" formatCode="0.00">
                  <c:v>5105.9601415639136</c:v>
                </c:pt>
                <c:pt idx="298" formatCode="0.00">
                  <c:v>5105.8510404685221</c:v>
                </c:pt>
                <c:pt idx="299" formatCode="0.00">
                  <c:v>5105.7305469199628</c:v>
                </c:pt>
                <c:pt idx="300" formatCode="0.00">
                  <c:v>5105.5976749884612</c:v>
                </c:pt>
                <c:pt idx="301" formatCode="0.00">
                  <c:v>5105.4639649012033</c:v>
                </c:pt>
                <c:pt idx="302" formatCode="0.00">
                  <c:v>5105.3794681797408</c:v>
                </c:pt>
                <c:pt idx="303" formatCode="0.00">
                  <c:v>5105.2853638381657</c:v>
                </c:pt>
                <c:pt idx="304" formatCode="0.00">
                  <c:v>5105.2157668938198</c:v>
                </c:pt>
                <c:pt idx="305" formatCode="0.00">
                  <c:v>5105.1537456768438</c:v>
                </c:pt>
                <c:pt idx="306" formatCode="0.00">
                  <c:v>5105.0880809067476</c:v>
                </c:pt>
                <c:pt idx="307" formatCode="0.00">
                  <c:v>5105.0370180567643</c:v>
                </c:pt>
                <c:pt idx="308" formatCode="0.00">
                  <c:v>5104.9912773803826</c:v>
                </c:pt>
                <c:pt idx="309" formatCode="0.00">
                  <c:v>5104.927577542926</c:v>
                </c:pt>
                <c:pt idx="310" formatCode="0.00">
                  <c:v>5104.8543993876228</c:v>
                </c:pt>
                <c:pt idx="311" formatCode="0.00">
                  <c:v>5104.743132479286</c:v>
                </c:pt>
                <c:pt idx="312" formatCode="0.00">
                  <c:v>5104.5932295922576</c:v>
                </c:pt>
                <c:pt idx="313" formatCode="0.00">
                  <c:v>5104.4543889758261</c:v>
                </c:pt>
                <c:pt idx="314" formatCode="0.00">
                  <c:v>5104.3449346081743</c:v>
                </c:pt>
                <c:pt idx="315" formatCode="0.00">
                  <c:v>5104.2365008048309</c:v>
                </c:pt>
                <c:pt idx="316" formatCode="0.00">
                  <c:v>5104.1699216830011</c:v>
                </c:pt>
                <c:pt idx="317" formatCode="0.00">
                  <c:v>5104.1071246524334</c:v>
                </c:pt>
                <c:pt idx="318" formatCode="0.00">
                  <c:v>5104.0328866803475</c:v>
                </c:pt>
                <c:pt idx="319" formatCode="0.00">
                  <c:v>5103.9680277404404</c:v>
                </c:pt>
                <c:pt idx="320" formatCode="0.00">
                  <c:v>5103.8872830936434</c:v>
                </c:pt>
                <c:pt idx="321" formatCode="0.00">
                  <c:v>5103.8022691631186</c:v>
                </c:pt>
                <c:pt idx="322" formatCode="0.00">
                  <c:v>5103.6733732762777</c:v>
                </c:pt>
                <c:pt idx="323" formatCode="0.00">
                  <c:v>5103.5424547325711</c:v>
                </c:pt>
                <c:pt idx="324" formatCode="0.00">
                  <c:v>5103.4225176455457</c:v>
                </c:pt>
                <c:pt idx="325" formatCode="0.00">
                  <c:v>5103.306651270912</c:v>
                </c:pt>
                <c:pt idx="326" formatCode="0.00">
                  <c:v>5103.1707268823593</c:v>
                </c:pt>
                <c:pt idx="327" formatCode="0.00">
                  <c:v>5103.0400507804006</c:v>
                </c:pt>
                <c:pt idx="328" formatCode="0.00">
                  <c:v>5102.9287746361879</c:v>
                </c:pt>
                <c:pt idx="329" formatCode="0.00">
                  <c:v>5102.8552963149114</c:v>
                </c:pt>
                <c:pt idx="330" formatCode="0.00">
                  <c:v>5102.8839991088589</c:v>
                </c:pt>
                <c:pt idx="331" formatCode="0.00">
                  <c:v>5102.8332064082506</c:v>
                </c:pt>
                <c:pt idx="332" formatCode="0.00">
                  <c:v>5102.7404435776789</c:v>
                </c:pt>
                <c:pt idx="333" formatCode="0.00">
                  <c:v>5102.5735766952248</c:v>
                </c:pt>
                <c:pt idx="334" formatCode="0.00">
                  <c:v>5102.3936202673694</c:v>
                </c:pt>
                <c:pt idx="335" formatCode="0.00">
                  <c:v>5102.2497114639291</c:v>
                </c:pt>
                <c:pt idx="336" formatCode="0.00">
                  <c:v>#N/A</c:v>
                </c:pt>
                <c:pt idx="337" formatCode="0.00">
                  <c:v>5102.1130089528151</c:v>
                </c:pt>
                <c:pt idx="338" formatCode="0.00">
                  <c:v>5101.868112771137</c:v>
                </c:pt>
                <c:pt idx="339" formatCode="0.00">
                  <c:v>5101.6728294068944</c:v>
                </c:pt>
                <c:pt idx="340" formatCode="0.00">
                  <c:v>5101.4763176711313</c:v>
                </c:pt>
                <c:pt idx="341" formatCode="0.00">
                  <c:v>5101.2899815618603</c:v>
                </c:pt>
                <c:pt idx="342" formatCode="0.00">
                  <c:v>5101.0746702002962</c:v>
                </c:pt>
                <c:pt idx="343" formatCode="0.00">
                  <c:v>5100.9173970841402</c:v>
                </c:pt>
                <c:pt idx="344" formatCode="0.00">
                  <c:v>5100.7849777105675</c:v>
                </c:pt>
                <c:pt idx="345" formatCode="0.00">
                  <c:v>5100.6691944588183</c:v>
                </c:pt>
                <c:pt idx="346" formatCode="0.00">
                  <c:v>5100.5552122029085</c:v>
                </c:pt>
                <c:pt idx="347" formatCode="0.00">
                  <c:v>5100.4643496538447</c:v>
                </c:pt>
                <c:pt idx="348" formatCode="0.00">
                  <c:v>5100.4277386409867</c:v>
                </c:pt>
                <c:pt idx="349" formatCode="0.00">
                  <c:v>5100.3280927737524</c:v>
                </c:pt>
                <c:pt idx="350" formatCode="0.00">
                  <c:v>5100.2509385737885</c:v>
                </c:pt>
                <c:pt idx="351" formatCode="0.00">
                  <c:v>5100.284829621135</c:v>
                </c:pt>
                <c:pt idx="352" formatCode="0.00">
                  <c:v>5100.2429957203431</c:v>
                </c:pt>
                <c:pt idx="353" formatCode="0.00">
                  <c:v>5100.18267390457</c:v>
                </c:pt>
                <c:pt idx="354" formatCode="0.00">
                  <c:v>5100.1857771589393</c:v>
                </c:pt>
                <c:pt idx="355" formatCode="0.00">
                  <c:v>5099.8336593826562</c:v>
                </c:pt>
                <c:pt idx="356" formatCode="0.00">
                  <c:v>5099.6148984213696</c:v>
                </c:pt>
                <c:pt idx="357" formatCode="0.00">
                  <c:v>5099.5338766982886</c:v>
                </c:pt>
                <c:pt idx="358" formatCode="0.00">
                  <c:v>5099.5557056914495</c:v>
                </c:pt>
                <c:pt idx="359" formatCode="0.00">
                  <c:v>5099.5339621301428</c:v>
                </c:pt>
                <c:pt idx="360" formatCode="0.00">
                  <c:v>5099.4925161361471</c:v>
                </c:pt>
                <c:pt idx="361" formatCode="0.00">
                  <c:v>5099.3983125089044</c:v>
                </c:pt>
                <c:pt idx="362" formatCode="0.00">
                  <c:v>5099.3102807558644</c:v>
                </c:pt>
                <c:pt idx="363" formatCode="0.00">
                  <c:v>5099.2302264908049</c:v>
                </c:pt>
                <c:pt idx="364" formatCode="0.00">
                  <c:v>5099.1913596152099</c:v>
                </c:pt>
                <c:pt idx="365" formatCode="0.00">
                  <c:v>5099.1835622268136</c:v>
                </c:pt>
                <c:pt idx="366" formatCode="0.00">
                  <c:v>5099.1486552330962</c:v>
                </c:pt>
                <c:pt idx="367" formatCode="0.00">
                  <c:v>5099.0968604399322</c:v>
                </c:pt>
                <c:pt idx="368" formatCode="0.00">
                  <c:v>5099.0242803076062</c:v>
                </c:pt>
                <c:pt idx="369" formatCode="0.00">
                  <c:v>5099.0005879764421</c:v>
                </c:pt>
                <c:pt idx="370" formatCode="0.00">
                  <c:v>5098.9291831093506</c:v>
                </c:pt>
                <c:pt idx="371" formatCode="0.00">
                  <c:v>5098.9704490037611</c:v>
                </c:pt>
                <c:pt idx="372" formatCode="0.00">
                  <c:v>5099.1498212624538</c:v>
                </c:pt>
                <c:pt idx="373" formatCode="0.00">
                  <c:v>5099.1622504427141</c:v>
                </c:pt>
                <c:pt idx="374" formatCode="0.00">
                  <c:v>5099.0307546567519</c:v>
                </c:pt>
                <c:pt idx="375" formatCode="0.00">
                  <c:v>5098.7115720146376</c:v>
                </c:pt>
                <c:pt idx="376" formatCode="0.00">
                  <c:v>5098.6133069108801</c:v>
                </c:pt>
                <c:pt idx="377" formatCode="0.00">
                  <c:v>5098.6683642772769</c:v>
                </c:pt>
                <c:pt idx="378" formatCode="0.00">
                  <c:v>5098.5004814484519</c:v>
                </c:pt>
                <c:pt idx="379" formatCode="0.00">
                  <c:v>5098.2462593408818</c:v>
                </c:pt>
                <c:pt idx="380" formatCode="0.00">
                  <c:v>5098.1960554273755</c:v>
                </c:pt>
                <c:pt idx="381" formatCode="0.00">
                  <c:v>5098.1785973125789</c:v>
                </c:pt>
                <c:pt idx="382" formatCode="0.00">
                  <c:v>5098.1503055151179</c:v>
                </c:pt>
                <c:pt idx="383" formatCode="0.00">
                  <c:v>5098.0859014421094</c:v>
                </c:pt>
                <c:pt idx="384" formatCode="0.00">
                  <c:v>5098.0256812209727</c:v>
                </c:pt>
                <c:pt idx="385" formatCode="0.00">
                  <c:v>5097.9810904111655</c:v>
                </c:pt>
                <c:pt idx="386" formatCode="0.00">
                  <c:v>5097.9589520161562</c:v>
                </c:pt>
                <c:pt idx="387" formatCode="0.00">
                  <c:v>5097.9515494614625</c:v>
                </c:pt>
                <c:pt idx="388" formatCode="0.00">
                  <c:v>5098.1066821633322</c:v>
                </c:pt>
                <c:pt idx="389" formatCode="0.00">
                  <c:v>5097.8880620491564</c:v>
                </c:pt>
                <c:pt idx="390" formatCode="0.00">
                  <c:v>5097.8226004683338</c:v>
                </c:pt>
                <c:pt idx="391" formatCode="0.00">
                  <c:v>5097.7776817849253</c:v>
                </c:pt>
                <c:pt idx="392" formatCode="0.00">
                  <c:v>5097.7250095835316</c:v>
                </c:pt>
                <c:pt idx="393" formatCode="0.00">
                  <c:v>5097.6876643185242</c:v>
                </c:pt>
                <c:pt idx="394" formatCode="0.00">
                  <c:v>5097.6685091114941</c:v>
                </c:pt>
                <c:pt idx="395" formatCode="0.00">
                  <c:v>5097.6851129077513</c:v>
                </c:pt>
                <c:pt idx="396" formatCode="0.00">
                  <c:v>5097.7073044090494</c:v>
                </c:pt>
                <c:pt idx="397" formatCode="0.00">
                  <c:v>5097.8002611930187</c:v>
                </c:pt>
                <c:pt idx="398" formatCode="0.00">
                  <c:v>5097.6021308699692</c:v>
                </c:pt>
                <c:pt idx="399" formatCode="0.00">
                  <c:v>5097.5020832421242</c:v>
                </c:pt>
                <c:pt idx="400" formatCode="0.00">
                  <c:v>5097.4216387612996</c:v>
                </c:pt>
                <c:pt idx="401" formatCode="0.00">
                  <c:v>5097.3965171783093</c:v>
                </c:pt>
                <c:pt idx="402" formatCode="0.00">
                  <c:v>5097.3764591643912</c:v>
                </c:pt>
                <c:pt idx="403" formatCode="0.00">
                  <c:v>5097.382178480666</c:v>
                </c:pt>
                <c:pt idx="404" formatCode="0.00">
                  <c:v>5097.3677312614773</c:v>
                </c:pt>
                <c:pt idx="405" formatCode="0.00">
                  <c:v>#N/A</c:v>
                </c:pt>
                <c:pt idx="406" formatCode="0.00">
                  <c:v>5097.2693599451441</c:v>
                </c:pt>
                <c:pt idx="407" formatCode="0.00">
                  <c:v>5097.2624330380695</c:v>
                </c:pt>
                <c:pt idx="408" formatCode="0.00">
                  <c:v>5097.2231805646479</c:v>
                </c:pt>
                <c:pt idx="409" formatCode="0.00">
                  <c:v>5097.2093267504997</c:v>
                </c:pt>
                <c:pt idx="410" formatCode="0.00">
                  <c:v>5097.1839280912263</c:v>
                </c:pt>
                <c:pt idx="411" formatCode="0.00">
                  <c:v>5097.2347254097722</c:v>
                </c:pt>
                <c:pt idx="412" formatCode="0.00">
                  <c:v>5097.1123500514577</c:v>
                </c:pt>
                <c:pt idx="413" formatCode="0.00">
                  <c:v>5097.0661706709607</c:v>
                </c:pt>
                <c:pt idx="414" formatCode="0.00">
                  <c:v>5097.1169679895065</c:v>
                </c:pt>
                <c:pt idx="415" formatCode="0.00">
                  <c:v>5097.0800244851098</c:v>
                </c:pt>
                <c:pt idx="416" formatCode="0.00">
                  <c:v>5097.0130643833909</c:v>
                </c:pt>
                <c:pt idx="417" formatCode="0.00">
                  <c:v>5096.9576491267953</c:v>
                </c:pt>
                <c:pt idx="418" formatCode="0.00">
                  <c:v>5096.9068518082495</c:v>
                </c:pt>
                <c:pt idx="419" formatCode="0.00">
                  <c:v>5096.8583634587285</c:v>
                </c:pt>
                <c:pt idx="420" formatCode="0.00">
                  <c:v>5096.8445096445794</c:v>
                </c:pt>
                <c:pt idx="421" formatCode="0.00">
                  <c:v>5096.8029482021329</c:v>
                </c:pt>
                <c:pt idx="422" formatCode="0.00">
                  <c:v>5096.7429150074877</c:v>
                </c:pt>
                <c:pt idx="423" formatCode="0.00">
                  <c:v>5096.7036625340661</c:v>
                </c:pt>
                <c:pt idx="424" formatCode="0.00">
                  <c:v>5096.6805728438176</c:v>
                </c:pt>
                <c:pt idx="425" formatCode="0.00">
                  <c:v>5096.6782638747927</c:v>
                </c:pt>
                <c:pt idx="426" formatCode="0.00">
                  <c:v>5096.6667190296694</c:v>
                </c:pt>
                <c:pt idx="427" formatCode="0.00">
                  <c:v>5096.6667190296694</c:v>
                </c:pt>
                <c:pt idx="428" formatCode="0.00">
                  <c:v>5096.5835961447756</c:v>
                </c:pt>
                <c:pt idx="429" formatCode="0.00">
                  <c:v>5096.560506454528</c:v>
                </c:pt>
                <c:pt idx="430" formatCode="0.00">
                  <c:v>5096.5397257333043</c:v>
                </c:pt>
                <c:pt idx="431" formatCode="0.00">
                  <c:v>5096.512018105007</c:v>
                </c:pt>
                <c:pt idx="432" formatCode="0.00">
                  <c:v>5096.7544598526119</c:v>
                </c:pt>
                <c:pt idx="433" formatCode="0.00">
                  <c:v>5096.8306558304303</c:v>
                </c:pt>
                <c:pt idx="434" formatCode="0.00">
                  <c:v>5096.8675993348279</c:v>
                </c:pt>
                <c:pt idx="435" formatCode="0.00">
                  <c:v>5096.9576491267953</c:v>
                </c:pt>
                <c:pt idx="436" formatCode="0.00">
                  <c:v>5097.1423666487799</c:v>
                </c:pt>
                <c:pt idx="437" formatCode="0.00">
                  <c:v>5097.4933299405511</c:v>
                </c:pt>
                <c:pt idx="438" formatCode="0.00">
                  <c:v>5097.8281304491484</c:v>
                </c:pt>
                <c:pt idx="439" formatCode="0.00">
                  <c:v>5098.0382466304063</c:v>
                </c:pt>
                <c:pt idx="440" formatCode="0.00">
                  <c:v>5098.0036120950335</c:v>
                </c:pt>
                <c:pt idx="441" formatCode="0.00">
                  <c:v>5097.915871272091</c:v>
                </c:pt>
                <c:pt idx="442" formatCode="0.00">
                  <c:v>5097.9227981791655</c:v>
                </c:pt>
                <c:pt idx="443" formatCode="0.00">
                  <c:v>5098.1837116789693</c:v>
                </c:pt>
                <c:pt idx="444" formatCode="0.00">
                  <c:v>5098.6201068246583</c:v>
                </c:pt>
                <c:pt idx="445" formatCode="0.00">
                  <c:v>5098.8602396032384</c:v>
                </c:pt>
                <c:pt idx="446" formatCode="0.00">
                  <c:v>5099.0611199083969</c:v>
                </c:pt>
                <c:pt idx="447" formatCode="0.00">
                  <c:v>5099.3266513462504</c:v>
                </c:pt>
                <c:pt idx="448" formatCode="0.00">
                  <c:v>5099.414392169193</c:v>
                </c:pt>
                <c:pt idx="449" formatCode="0.00">
                  <c:v>5099.4374818594406</c:v>
                </c:pt>
                <c:pt idx="450" formatCode="0.00">
                  <c:v>5099.4259370143172</c:v>
                </c:pt>
                <c:pt idx="451" formatCode="0.00">
                  <c:v>5099.4559536116394</c:v>
                </c:pt>
                <c:pt idx="452" formatCode="0.00">
                  <c:v>5099.7053222663189</c:v>
                </c:pt>
                <c:pt idx="453" formatCode="0.00">
                  <c:v>5100.0193420536925</c:v>
                </c:pt>
                <c:pt idx="454" formatCode="0.00">
                  <c:v>5099.9523819519736</c:v>
                </c:pt>
                <c:pt idx="455" formatCode="0.00">
                  <c:v>5099.8946577263532</c:v>
                </c:pt>
                <c:pt idx="456" formatCode="0.00">
                  <c:v>5099.864641129031</c:v>
                </c:pt>
                <c:pt idx="457" formatCode="0.00">
                  <c:v>5099.8207707175588</c:v>
                </c:pt>
                <c:pt idx="458" formatCode="0.00">
                  <c:v>5099.6776146380207</c:v>
                </c:pt>
                <c:pt idx="459" formatCode="0.00">
                  <c:v>5099.5298406204329</c:v>
                </c:pt>
                <c:pt idx="460" formatCode="0.00">
                  <c:v>5099.4536446426146</c:v>
                </c:pt>
                <c:pt idx="461" formatCode="0.00">
                  <c:v>5099.430554952366</c:v>
                </c:pt>
                <c:pt idx="462" formatCode="0.00">
                  <c:v>5099.4513356735897</c:v>
                </c:pt>
                <c:pt idx="463" formatCode="0.00">
                  <c:v>5099.5321495894577</c:v>
                </c:pt>
                <c:pt idx="464" formatCode="0.00">
                  <c:v>5099.6591428858228</c:v>
                </c:pt>
                <c:pt idx="465" formatCode="0.00">
                  <c:v>5099.6914684521698</c:v>
                </c:pt>
                <c:pt idx="466" formatCode="0.00">
                  <c:v>5099.6383621645991</c:v>
                </c:pt>
                <c:pt idx="467" formatCode="0.00">
                  <c:v>5099.576020000929</c:v>
                </c:pt>
                <c:pt idx="468" formatCode="0.00">
                  <c:v>#N/A</c:v>
                </c:pt>
                <c:pt idx="469" formatCode="0.00">
                  <c:v>5099.5328422801658</c:v>
                </c:pt>
                <c:pt idx="470" formatCode="0.00">
                  <c:v>5099.5097525899173</c:v>
                </c:pt>
                <c:pt idx="471" formatCode="0.00">
                  <c:v>5099.5397691872404</c:v>
                </c:pt>
                <c:pt idx="472" formatCode="0.00">
                  <c:v>5099.5282243421161</c:v>
                </c:pt>
                <c:pt idx="473" formatCode="0.00">
                  <c:v>5099.5097525899173</c:v>
                </c:pt>
                <c:pt idx="474" formatCode="0.00">
                  <c:v>5099.4728090855206</c:v>
                </c:pt>
                <c:pt idx="475" formatCode="0.00">
                  <c:v>5099.498207744793</c:v>
                </c:pt>
                <c:pt idx="476" formatCode="0.00">
                  <c:v>5099.562858877488</c:v>
                </c:pt>
                <c:pt idx="477" formatCode="0.00">
                  <c:v>5099.627510010183</c:v>
                </c:pt>
                <c:pt idx="478" formatCode="0.00">
                  <c:v>5099.6182741340835</c:v>
                </c:pt>
                <c:pt idx="479" formatCode="0.00">
                  <c:v>5099.6159651650587</c:v>
                </c:pt>
                <c:pt idx="480" formatCode="0.00">
                  <c:v>5099.6575266075051</c:v>
                </c:pt>
                <c:pt idx="481" formatCode="0.00">
                  <c:v>5099.789137841919</c:v>
                </c:pt>
                <c:pt idx="482" formatCode="0.00">
                  <c:v>5100.1170114434426</c:v>
                </c:pt>
                <c:pt idx="483" formatCode="0.00">
                  <c:v>5100.4933733944863</c:v>
                </c:pt>
                <c:pt idx="484" formatCode="0.00">
                  <c:v>5101.012891425069</c:v>
                </c:pt>
                <c:pt idx="485" formatCode="0.00">
                  <c:v>5101.6801834732387</c:v>
                </c:pt>
                <c:pt idx="486" formatCode="0.00">
                  <c:v>5102.6060800521873</c:v>
                </c:pt>
                <c:pt idx="487" formatCode="0.00">
                  <c:v>5103.915265489255</c:v>
                </c:pt>
                <c:pt idx="488" formatCode="0.00">
                  <c:v>5106.4620583236201</c:v>
                </c:pt>
                <c:pt idx="489" formatCode="0.00">
                  <c:v>5108.3808115832371</c:v>
                </c:pt>
                <c:pt idx="490" formatCode="0.00">
                  <c:v>5109.8493158830161</c:v>
                </c:pt>
                <c:pt idx="491" formatCode="0.00">
                  <c:v>5111.0384349307933</c:v>
                </c:pt>
                <c:pt idx="492" formatCode="0.00">
                  <c:v>5111.8142485231292</c:v>
                </c:pt>
                <c:pt idx="493" formatCode="0.00">
                  <c:v>5111.3409098730435</c:v>
                </c:pt>
                <c:pt idx="494" formatCode="0.00">
                  <c:v>5111.140029567885</c:v>
                </c:pt>
                <c:pt idx="495" formatCode="0.00">
                  <c:v>5111.2947304925474</c:v>
                </c:pt>
                <c:pt idx="496" formatCode="0.00">
                  <c:v>5111.5948964657719</c:v>
                </c:pt>
                <c:pt idx="497" formatCode="0.00">
                  <c:v>5112.2714243900418</c:v>
                </c:pt>
                <c:pt idx="498" formatCode="0.00">
                  <c:v>5113.1903940619159</c:v>
                </c:pt>
                <c:pt idx="499" formatCode="0.00">
                  <c:v>5113.8438322959373</c:v>
                </c:pt>
                <c:pt idx="500" formatCode="0.00">
                  <c:v>5114.3056261008987</c:v>
                </c:pt>
                <c:pt idx="501" formatCode="0.00">
                  <c:v>5114.6127189811987</c:v>
                </c:pt>
                <c:pt idx="502" formatCode="0.00">
                  <c:v>5114.9336656756477</c:v>
                </c:pt>
                <c:pt idx="503" formatCode="0.00">
                  <c:v>5115.2407585559467</c:v>
                </c:pt>
                <c:pt idx="504" formatCode="0.00">
                  <c:v>5115.5640142194206</c:v>
                </c:pt>
                <c:pt idx="505" formatCode="0.00">
                  <c:v>5115.7279510201815</c:v>
                </c:pt>
                <c:pt idx="506" formatCode="0.00">
                  <c:v>5115.8618712236212</c:v>
                </c:pt>
                <c:pt idx="507" formatCode="0.00">
                  <c:v>5115.8526353475218</c:v>
                </c:pt>
                <c:pt idx="508" formatCode="0.00">
                  <c:v>5115.9380672014395</c:v>
                </c:pt>
                <c:pt idx="509" formatCode="0.00">
                  <c:v>5116.0696784358533</c:v>
                </c:pt>
                <c:pt idx="510" formatCode="0.00">
                  <c:v>5116.171273072945</c:v>
                </c:pt>
                <c:pt idx="511" formatCode="0.00">
                  <c:v>5116.3883161612775</c:v>
                </c:pt>
                <c:pt idx="512" formatCode="0.00">
                  <c:v>5116.5938144044858</c:v>
                </c:pt>
                <c:pt idx="513" formatCode="0.00">
                  <c:v>5116.5222363647163</c:v>
                </c:pt>
                <c:pt idx="514" formatCode="0.00">
                  <c:v>5116.5291632717908</c:v>
                </c:pt>
                <c:pt idx="515" formatCode="0.00">
                  <c:v>5116.8755086255123</c:v>
                </c:pt>
                <c:pt idx="516" formatCode="0.00">
                  <c:v>5117.4319701604918</c:v>
                </c:pt>
                <c:pt idx="517" formatCode="0.00">
                  <c:v>5117.9537971600985</c:v>
                </c:pt>
                <c:pt idx="518" formatCode="0.00">
                  <c:v>5118.4871690048294</c:v>
                </c:pt>
                <c:pt idx="519" formatCode="0.00">
                  <c:v>5118.8450592036752</c:v>
                </c:pt>
                <c:pt idx="520" formatCode="0.00">
                  <c:v>5119.202949402521</c:v>
                </c:pt>
                <c:pt idx="521" formatCode="0.00">
                  <c:v>5120.0180154682785</c:v>
                </c:pt>
                <c:pt idx="522" formatCode="0.00">
                  <c:v>5120.1934971141645</c:v>
                </c:pt>
                <c:pt idx="523" formatCode="0.00">
                  <c:v>5120.3274173176032</c:v>
                </c:pt>
                <c:pt idx="524" formatCode="0.00">
                  <c:v>5120.4705733971414</c:v>
                </c:pt>
                <c:pt idx="525" formatCode="0.00">
                  <c:v>5120.4821182422656</c:v>
                </c:pt>
                <c:pt idx="526" formatCode="0.00">
                  <c:v>5120.3897594812734</c:v>
                </c:pt>
                <c:pt idx="527" formatCode="0.00">
                  <c:v>5120.1842612380651</c:v>
                </c:pt>
                <c:pt idx="528" formatCode="0.00">
                  <c:v>5120.154244640742</c:v>
                </c:pt>
                <c:pt idx="529" formatCode="0.00">
                  <c:v>5120.1657894858663</c:v>
                </c:pt>
                <c:pt idx="530" formatCode="0.00">
                  <c:v>5119.4523180572005</c:v>
                </c:pt>
                <c:pt idx="531" formatCode="0.00">
                  <c:v>5120.2073509283127</c:v>
                </c:pt>
                <c:pt idx="532" formatCode="0.00">
                  <c:v>5120.1888791761148</c:v>
                </c:pt>
                <c:pt idx="533" formatCode="0.00">
                  <c:v>5120.0526500036513</c:v>
                </c:pt>
                <c:pt idx="534" formatCode="0.00">
                  <c:v>5119.8771683577652</c:v>
                </c:pt>
                <c:pt idx="535" formatCode="0.00">
                  <c:v>5119.7293943401774</c:v>
                </c:pt>
                <c:pt idx="536" formatCode="0.00">
                  <c:v>5119.5585306323419</c:v>
                </c:pt>
                <c:pt idx="537" formatCode="0.00">
                  <c:v>5119.4754077474481</c:v>
                </c:pt>
                <c:pt idx="538" formatCode="0.00">
                  <c:v>5119.4569359952502</c:v>
                </c:pt>
                <c:pt idx="539" formatCode="0.00">
                  <c:v>5119.4661718713487</c:v>
                </c:pt>
                <c:pt idx="540" formatCode="0.00">
                  <c:v>5119.5654575394155</c:v>
                </c:pt>
                <c:pt idx="541" formatCode="0.00">
                  <c:v>5119.7547929994507</c:v>
                </c:pt>
                <c:pt idx="542" formatCode="0.00">
                  <c:v>5119.8425338223933</c:v>
                </c:pt>
                <c:pt idx="543" formatCode="0.00">
                  <c:v>5119.8494607294679</c:v>
                </c:pt>
                <c:pt idx="544" formatCode="0.00">
                  <c:v>5119.8356069153187</c:v>
                </c:pt>
                <c:pt idx="545" formatCode="0.00">
                  <c:v>5119.7340122782271</c:v>
                </c:pt>
                <c:pt idx="546" formatCode="0.00">
                  <c:v>5119.574693415515</c:v>
                </c:pt>
                <c:pt idx="547" formatCode="0.00">
                  <c:v>5119.4130655837789</c:v>
                </c:pt>
                <c:pt idx="548" formatCode="0.00">
                  <c:v>5119.3253247608354</c:v>
                </c:pt>
                <c:pt idx="549" formatCode="0.00">
                  <c:v>5119.6832149596812</c:v>
                </c:pt>
                <c:pt idx="550" formatCode="0.00">
                  <c:v>5119.8148261940951</c:v>
                </c:pt>
                <c:pt idx="551" formatCode="0.00">
                  <c:v>5120.3274173176032</c:v>
                </c:pt>
                <c:pt idx="552" formatCode="0.00">
                  <c:v>5120.267384122958</c:v>
                </c:pt>
                <c:pt idx="553" formatCode="0.00">
                  <c:v>5120.8284635959872</c:v>
                </c:pt>
                <c:pt idx="554" formatCode="0.00">
                  <c:v>5120.8769519455082</c:v>
                </c:pt>
                <c:pt idx="555" formatCode="0.00">
                  <c:v>5120.5444604059358</c:v>
                </c:pt>
                <c:pt idx="556" formatCode="0.00">
                  <c:v>5120.6575998881508</c:v>
                </c:pt>
                <c:pt idx="557" formatCode="0.00">
                  <c:v>5120.588330817407</c:v>
                </c:pt>
                <c:pt idx="558" formatCode="0.00">
                  <c:v>5120.5513873130094</c:v>
                </c:pt>
                <c:pt idx="559" formatCode="0.00">
                  <c:v>5120.5282976227618</c:v>
                </c:pt>
                <c:pt idx="560" formatCode="0.00">
                  <c:v>5120.4636464900668</c:v>
                </c:pt>
                <c:pt idx="561" formatCode="0.00">
                  <c:v>5120.5005899944636</c:v>
                </c:pt>
                <c:pt idx="562" formatCode="0.00">
                  <c:v>5120.8053739057386</c:v>
                </c:pt>
                <c:pt idx="563" formatCode="0.00">
                  <c:v>5120.9462210162519</c:v>
                </c:pt>
                <c:pt idx="564" formatCode="0.00">
                  <c:v>5121.1193936931131</c:v>
                </c:pt>
                <c:pt idx="565" formatCode="0.00">
                  <c:v>5120.685307516449</c:v>
                </c:pt>
                <c:pt idx="566" formatCode="0.00">
                  <c:v>5120.4798092732408</c:v>
                </c:pt>
                <c:pt idx="567" formatCode="0.00">
                  <c:v>5120.3389621627275</c:v>
                </c:pt>
                <c:pt idx="568" formatCode="0.00">
                  <c:v>5120.218895773437</c:v>
                </c:pt>
                <c:pt idx="569" formatCode="0.00">
                  <c:v>5120.1311549504944</c:v>
                </c:pt>
                <c:pt idx="570" formatCode="0.00">
                  <c:v>5120.0549589726752</c:v>
                </c:pt>
                <c:pt idx="571" formatCode="0.00">
                  <c:v>5119.9302746453359</c:v>
                </c:pt>
                <c:pt idx="572" formatCode="0.00">
                  <c:v>5119.8171351631199</c:v>
                </c:pt>
                <c:pt idx="573" formatCode="0.00">
                  <c:v>5119.6762880526067</c:v>
                </c:pt>
                <c:pt idx="574" formatCode="0.00">
                  <c:v>5119.5377499111182</c:v>
                </c:pt>
                <c:pt idx="575" formatCode="0.00">
                  <c:v>5119.847151760443</c:v>
                </c:pt>
                <c:pt idx="576" formatCode="0.00">
                  <c:v>5120.0434141275518</c:v>
                </c:pt>
                <c:pt idx="577" formatCode="0.00">
                  <c:v>5120.1034473221962</c:v>
                </c:pt>
                <c:pt idx="578" formatCode="0.00">
                  <c:v>5120.3689787600497</c:v>
                </c:pt>
                <c:pt idx="579" formatCode="0.00">
                  <c:v>5120.5028989634884</c:v>
                </c:pt>
                <c:pt idx="580" formatCode="0.00">
                  <c:v>5120.6529819501011</c:v>
                </c:pt>
                <c:pt idx="581" formatCode="0.00">
                  <c:v>5121.1263206001877</c:v>
                </c:pt>
                <c:pt idx="582" formatCode="0.00">
                  <c:v>5121.137865445311</c:v>
                </c:pt>
                <c:pt idx="583" formatCode="0.00">
                  <c:v>5120.6876164854739</c:v>
                </c:pt>
                <c:pt idx="584" formatCode="0.00">
                  <c:v>5120.636819166928</c:v>
                </c:pt>
                <c:pt idx="585" formatCode="0.00">
                  <c:v>5120.9000416357558</c:v>
                </c:pt>
                <c:pt idx="586" formatCode="0.00">
                  <c:v>5121.1309385382374</c:v>
                </c:pt>
                <c:pt idx="587" formatCode="0.00">
                  <c:v>5121.0431977152939</c:v>
                </c:pt>
                <c:pt idx="588" formatCode="0.00">
                  <c:v>5121.024725963096</c:v>
                </c:pt>
                <c:pt idx="589" formatCode="0.00">
                  <c:v>5121.1471013214104</c:v>
                </c:pt>
                <c:pt idx="590" formatCode="0.00">
                  <c:v>5121.1840448258081</c:v>
                </c:pt>
                <c:pt idx="591" formatCode="0.00">
                  <c:v>5120.863098131359</c:v>
                </c:pt>
                <c:pt idx="592" formatCode="0.00">
                  <c:v>5121.0062542108972</c:v>
                </c:pt>
                <c:pt idx="593" formatCode="0.00">
                  <c:v>5120.8884967906324</c:v>
                </c:pt>
                <c:pt idx="594" formatCode="0.00">
                  <c:v>5120.8376994720866</c:v>
                </c:pt>
                <c:pt idx="595" formatCode="0.00">
                  <c:v>5120.6460550430265</c:v>
                </c:pt>
                <c:pt idx="596" formatCode="0.00">
                  <c:v>5120.6575998881508</c:v>
                </c:pt>
                <c:pt idx="597" formatCode="0.00">
                  <c:v>5120.412849171521</c:v>
                </c:pt>
                <c:pt idx="598" formatCode="0.00">
                  <c:v>5120.251221339784</c:v>
                </c:pt>
                <c:pt idx="599" formatCode="0.00">
                  <c:v>5120.2442944327104</c:v>
                </c:pt>
                <c:pt idx="600" formatCode="0.00">
                  <c:v>5120.1634805168414</c:v>
                </c:pt>
                <c:pt idx="601" formatCode="0.00">
                  <c:v>5120.0480320656015</c:v>
                </c:pt>
                <c:pt idx="602" formatCode="0.00">
                  <c:v>5119.944128459485</c:v>
                </c:pt>
                <c:pt idx="603" formatCode="0.00">
                  <c:v>5120.6229653527789</c:v>
                </c:pt>
                <c:pt idx="604" formatCode="0.00">
                  <c:v>5120.5790949413076</c:v>
                </c:pt>
                <c:pt idx="605" formatCode="0.00">
                  <c:v>5119.8586966055664</c:v>
                </c:pt>
                <c:pt idx="606" formatCode="0.00">
                  <c:v>5119.7547929994507</c:v>
                </c:pt>
                <c:pt idx="607" formatCode="0.00">
                  <c:v>5119.70168671188</c:v>
                </c:pt>
                <c:pt idx="608" formatCode="0.00">
                  <c:v>5119.6393445482099</c:v>
                </c:pt>
                <c:pt idx="609" formatCode="0.00">
                  <c:v>5120.2235137114867</c:v>
                </c:pt>
                <c:pt idx="610" formatCode="0.00">
                  <c:v>5120.251221339784</c:v>
                </c:pt>
                <c:pt idx="611" formatCode="0.00">
                  <c:v>5120.2766199990574</c:v>
                </c:pt>
                <c:pt idx="612" formatCode="0.00">
                  <c:v>5120.299709689305</c:v>
                </c:pt>
                <c:pt idx="613" formatCode="0.00">
                  <c:v>5119.6993777428552</c:v>
                </c:pt>
                <c:pt idx="614" formatCode="0.00">
                  <c:v>5119.4730987784233</c:v>
                </c:pt>
                <c:pt idx="615" formatCode="0.00">
                  <c:v>5119.4407732120762</c:v>
                </c:pt>
                <c:pt idx="616" formatCode="0.00">
                  <c:v>5119.5192781589194</c:v>
                </c:pt>
                <c:pt idx="617" formatCode="0.00">
                  <c:v>5119.7132315570034</c:v>
                </c:pt>
                <c:pt idx="618" formatCode="0.00">
                  <c:v>5119.8240620701945</c:v>
                </c:pt>
                <c:pt idx="619" formatCode="0.00">
                  <c:v>5119.4500090881756</c:v>
                </c:pt>
                <c:pt idx="620" formatCode="0.00">
                  <c:v>5119.2144942476452</c:v>
                </c:pt>
                <c:pt idx="621" formatCode="0.00">
                  <c:v>5119.0182318805364</c:v>
                </c:pt>
                <c:pt idx="622" formatCode="0.00">
                  <c:v>5118.8820027080719</c:v>
                </c:pt>
                <c:pt idx="623" formatCode="0.00">
                  <c:v>5118.8496771417249</c:v>
                </c:pt>
                <c:pt idx="624" formatCode="0.00">
                  <c:v>5118.8773847700222</c:v>
                </c:pt>
                <c:pt idx="625" formatCode="0.00">
                  <c:v>5118.9166372434447</c:v>
                </c:pt>
                <c:pt idx="626" formatCode="0.00">
                  <c:v>5118.895856522221</c:v>
                </c:pt>
                <c:pt idx="627" formatCode="0.00">
                  <c:v>5118.5864546728963</c:v>
                </c:pt>
                <c:pt idx="628" formatCode="0.00">
                  <c:v>5118.219328597952</c:v>
                </c:pt>
                <c:pt idx="629" formatCode="0.00">
                  <c:v>5117.8752922132553</c:v>
                </c:pt>
                <c:pt idx="630" formatCode="0.00">
                  <c:v>5117.6397773727249</c:v>
                </c:pt>
                <c:pt idx="631" formatCode="0.00">
                  <c:v>5118.3186142660188</c:v>
                </c:pt>
                <c:pt idx="632" formatCode="0.00">
                  <c:v>5118.3948102438371</c:v>
                </c:pt>
                <c:pt idx="633" formatCode="0.00">
                  <c:v>5117.6305414966255</c:v>
                </c:pt>
                <c:pt idx="634" formatCode="0.00">
                  <c:v>5117.3049768641267</c:v>
                </c:pt>
                <c:pt idx="635" formatCode="0.00">
                  <c:v>5119.008996004437</c:v>
                </c:pt>
                <c:pt idx="636" formatCode="0.00">
                  <c:v>5118.7965708541542</c:v>
                </c:pt>
                <c:pt idx="637" formatCode="0.00">
                  <c:v>5118.4225178721354</c:v>
                </c:pt>
                <c:pt idx="638" formatCode="0.00">
                  <c:v>5118.203165814778</c:v>
                </c:pt>
                <c:pt idx="639" formatCode="0.00">
                  <c:v>5118.1015711776863</c:v>
                </c:pt>
                <c:pt idx="640" formatCode="0.00">
                  <c:v>5118.106189115736</c:v>
                </c:pt>
                <c:pt idx="641" formatCode="0.00">
                  <c:v>5118.0484648901156</c:v>
                </c:pt>
                <c:pt idx="642" formatCode="0.00">
                  <c:v>5118.0415379830411</c:v>
                </c:pt>
                <c:pt idx="643" formatCode="0.00">
                  <c:v>5117.8498935539819</c:v>
                </c:pt>
                <c:pt idx="644" formatCode="0.00">
                  <c:v>5117.734445102742</c:v>
                </c:pt>
                <c:pt idx="645" formatCode="0.00">
                  <c:v>5117.6443953107737</c:v>
                </c:pt>
                <c:pt idx="646" formatCode="0.00">
                  <c:v>5117.6490132488234</c:v>
                </c:pt>
                <c:pt idx="647" formatCode="0.00">
                  <c:v>5117.7021195363941</c:v>
                </c:pt>
                <c:pt idx="648" formatCode="0.00">
                  <c:v>5117.6951926293195</c:v>
                </c:pt>
                <c:pt idx="649" formatCode="0.00">
                  <c:v>5117.5150930453847</c:v>
                </c:pt>
                <c:pt idx="650" formatCode="0.00">
                  <c:v>5117.3673190277968</c:v>
                </c:pt>
                <c:pt idx="651" formatCode="0.00">
                  <c:v>5117.0279005811499</c:v>
                </c:pt>
                <c:pt idx="652" formatCode="0.00">
                  <c:v>5116.9032162538106</c:v>
                </c:pt>
                <c:pt idx="653" formatCode="0.00">
                  <c:v>5117.0025019218774</c:v>
                </c:pt>
                <c:pt idx="654" formatCode="0.00">
                  <c:v>5117.1618207845886</c:v>
                </c:pt>
                <c:pt idx="655" formatCode="0.00">
                  <c:v>5117.2865051119288</c:v>
                </c:pt>
                <c:pt idx="656" formatCode="0.00">
                  <c:v>5117.4019535631687</c:v>
                </c:pt>
                <c:pt idx="657" formatCode="0.00">
                  <c:v>5117.6420863417497</c:v>
                </c:pt>
                <c:pt idx="658" formatCode="0.00">
                  <c:v>5117.7159733505432</c:v>
                </c:pt>
                <c:pt idx="659" formatCode="0.00">
                  <c:v>5117.4689136648885</c:v>
                </c:pt>
                <c:pt idx="660" formatCode="0.00">
                  <c:v>5117.397335625119</c:v>
                </c:pt>
                <c:pt idx="661" formatCode="0.00">
                  <c:v>5117.2795782048543</c:v>
                </c:pt>
                <c:pt idx="662" formatCode="0.00">
                  <c:v>5117.1733656297129</c:v>
                </c:pt>
                <c:pt idx="663" formatCode="0.00">
                  <c:v>5117.0209736740753</c:v>
                </c:pt>
                <c:pt idx="664" formatCode="0.00">
                  <c:v>5117.0833158377454</c:v>
                </c:pt>
                <c:pt idx="665" formatCode="0.00">
                  <c:v>5118.7411555975586</c:v>
                </c:pt>
                <c:pt idx="666" formatCode="0.00">
                  <c:v>5118.7249928143856</c:v>
                </c:pt>
                <c:pt idx="667" formatCode="0.00">
                  <c:v>5118.6857403409631</c:v>
                </c:pt>
                <c:pt idx="668" formatCode="0.00">
                  <c:v>5118.6788134338885</c:v>
                </c:pt>
                <c:pt idx="669" formatCode="0.00">
                  <c:v>5117.6928836602947</c:v>
                </c:pt>
                <c:pt idx="670" formatCode="0.00">
                  <c:v>5117.0186647050505</c:v>
                </c:pt>
                <c:pt idx="671" formatCode="0.00">
                  <c:v>5116.5845785283864</c:v>
                </c:pt>
                <c:pt idx="672" formatCode="0.00">
                  <c:v>5116.268249771987</c:v>
                </c:pt>
                <c:pt idx="673" formatCode="0.00">
                  <c:v>5116.0119542102339</c:v>
                </c:pt>
                <c:pt idx="674" formatCode="0.00">
                  <c:v>5115.8133828741002</c:v>
                </c:pt>
                <c:pt idx="675" formatCode="0.00">
                  <c:v>5115.6332832901644</c:v>
                </c:pt>
                <c:pt idx="676" formatCode="0.00">
                  <c:v>5115.5039810247754</c:v>
                </c:pt>
                <c:pt idx="677" formatCode="0.00">
                  <c:v>5115.3862236045097</c:v>
                </c:pt>
                <c:pt idx="678" formatCode="0.00">
                  <c:v>5115.2961738125423</c:v>
                </c:pt>
                <c:pt idx="679" formatCode="0.00">
                  <c:v>5115.1899612374009</c:v>
                </c:pt>
                <c:pt idx="680" formatCode="0.00">
                  <c:v>5115.1045293834832</c:v>
                </c:pt>
                <c:pt idx="681" formatCode="0.00">
                  <c:v>5114.9936988702921</c:v>
                </c:pt>
                <c:pt idx="682" formatCode="0.00">
                  <c:v>5114.9151939234489</c:v>
                </c:pt>
                <c:pt idx="683" formatCode="0.00">
                  <c:v>#N/A</c:v>
                </c:pt>
                <c:pt idx="684" formatCode="0.00">
                  <c:v>5114.9142474942255</c:v>
                </c:pt>
                <c:pt idx="685" formatCode="0.00">
                  <c:v>5114.8981075526654</c:v>
                </c:pt>
                <c:pt idx="686" formatCode="0.00">
                  <c:v>5114.8819447694914</c:v>
                </c:pt>
                <c:pt idx="687" formatCode="0.00">
                  <c:v>5113.9537392215179</c:v>
                </c:pt>
                <c:pt idx="688" formatCode="0.00">
                  <c:v>5114.8311474509455</c:v>
                </c:pt>
                <c:pt idx="689" formatCode="0.00">
                  <c:v>5114.8219115748461</c:v>
                </c:pt>
                <c:pt idx="690" formatCode="0.00">
                  <c:v>5114.8103667297228</c:v>
                </c:pt>
                <c:pt idx="691" formatCode="0.00">
                  <c:v>5114.7826591014245</c:v>
                </c:pt>
                <c:pt idx="692" formatCode="0.00">
                  <c:v>5114.7503335350775</c:v>
                </c:pt>
                <c:pt idx="693" formatCode="0.00">
                  <c:v>5113.840599739302</c:v>
                </c:pt>
                <c:pt idx="694" formatCode="0.00">
                  <c:v>5114.7180079687305</c:v>
                </c:pt>
                <c:pt idx="695" formatCode="0.00">
                  <c:v>5114.6995362165317</c:v>
                </c:pt>
                <c:pt idx="696" formatCode="0.00">
                  <c:v>5114.6810644643328</c:v>
                </c:pt>
                <c:pt idx="697" formatCode="0.00">
                  <c:v>5114.6625927121349</c:v>
                </c:pt>
                <c:pt idx="698" formatCode="0.00">
                  <c:v>5114.6371940528616</c:v>
                </c:pt>
                <c:pt idx="699" formatCode="0.00">
                  <c:v>5113.711297473913</c:v>
                </c:pt>
                <c:pt idx="700" formatCode="0.00">
                  <c:v>5114.6025595174897</c:v>
                </c:pt>
                <c:pt idx="701" formatCode="0.00">
                  <c:v>5114.6002505484648</c:v>
                </c:pt>
                <c:pt idx="702" formatCode="0.00">
                  <c:v>5114.5887057033406</c:v>
                </c:pt>
                <c:pt idx="703" formatCode="0.00">
                  <c:v>5114.5702339511427</c:v>
                </c:pt>
                <c:pt idx="704" formatCode="0.00">
                  <c:v>5114.5448352918693</c:v>
                </c:pt>
                <c:pt idx="705" formatCode="0.00">
                  <c:v>5113.6281745890201</c:v>
                </c:pt>
                <c:pt idx="706" formatCode="0.00">
                  <c:v>5114.533290446745</c:v>
                </c:pt>
                <c:pt idx="707" formatCode="0.00">
                  <c:v>5114.517127663572</c:v>
                </c:pt>
                <c:pt idx="708" formatCode="0.00">
                  <c:v>5114.5055828184477</c:v>
                </c:pt>
                <c:pt idx="709" formatCode="0.00">
                  <c:v>5114.484802097224</c:v>
                </c:pt>
                <c:pt idx="710" formatCode="0.00">
                  <c:v>5114.4732572521007</c:v>
                </c:pt>
                <c:pt idx="711" formatCode="0.00">
                  <c:v>5113.5704503633997</c:v>
                </c:pt>
                <c:pt idx="712" formatCode="0.00">
                  <c:v>5114.4455496238024</c:v>
                </c:pt>
                <c:pt idx="713" formatCode="0.00">
                  <c:v>5114.4640213760013</c:v>
                </c:pt>
                <c:pt idx="714" formatCode="0.00">
                  <c:v>5114.7018451855565</c:v>
                </c:pt>
                <c:pt idx="715" formatCode="0.00">
                  <c:v>5114.9327420880372</c:v>
                </c:pt>
                <c:pt idx="716" formatCode="0.00">
                  <c:v>5115.1197685790466</c:v>
                </c:pt>
                <c:pt idx="717" formatCode="0.00">
                  <c:v>5114.4016792123311</c:v>
                </c:pt>
                <c:pt idx="718" formatCode="0.00">
                  <c:v>5115.3991538310493</c:v>
                </c:pt>
                <c:pt idx="719" formatCode="0.00">
                  <c:v>5115.3298847603046</c:v>
                </c:pt>
                <c:pt idx="720" formatCode="0.00">
                  <c:v>5115.2282901232129</c:v>
                </c:pt>
                <c:pt idx="721" formatCode="0.00">
                  <c:v>5115.1266954861212</c:v>
                </c:pt>
                <c:pt idx="722" formatCode="0.00">
                  <c:v>5115.048190539278</c:v>
                </c:pt>
                <c:pt idx="723" formatCode="0.00">
                  <c:v>5114.1153670532549</c:v>
                </c:pt>
                <c:pt idx="724" formatCode="0.00">
                  <c:v>5114.9719945614588</c:v>
                </c:pt>
                <c:pt idx="725" formatCode="0.00">
                  <c:v>5114.9512138402361</c:v>
                </c:pt>
                <c:pt idx="726" formatCode="0.00">
                  <c:v>5114.9350510570621</c:v>
                </c:pt>
                <c:pt idx="727" formatCode="0.00">
                  <c:v>5114.9027254907151</c:v>
                </c:pt>
                <c:pt idx="728" formatCode="0.00">
                  <c:v>5114.8842537385162</c:v>
                </c:pt>
                <c:pt idx="729" formatCode="0.00">
                  <c:v>5113.9768289117665</c:v>
                </c:pt>
                <c:pt idx="730" formatCode="0.00">
                  <c:v>5114.8519281721692</c:v>
                </c:pt>
                <c:pt idx="731" formatCode="0.00">
                  <c:v>5114.8357653889952</c:v>
                </c:pt>
                <c:pt idx="732" formatCode="0.00">
                  <c:v>5114.8265295128958</c:v>
                </c:pt>
                <c:pt idx="733" formatCode="0.00">
                  <c:v>5114.8080577606979</c:v>
                </c:pt>
                <c:pt idx="734" formatCode="0.00">
                  <c:v>5114.7872770394742</c:v>
                </c:pt>
                <c:pt idx="735" formatCode="0.00">
                  <c:v>5113.8706163366251</c:v>
                </c:pt>
                <c:pt idx="736" formatCode="0.00">
                  <c:v>5114.7364797209284</c:v>
                </c:pt>
                <c:pt idx="737" formatCode="0.00">
                  <c:v>5114.7295528138538</c:v>
                </c:pt>
                <c:pt idx="738" formatCode="0.00">
                  <c:v>5114.7156989997056</c:v>
                </c:pt>
                <c:pt idx="739" formatCode="0.00">
                  <c:v>5114.6833734333577</c:v>
                </c:pt>
                <c:pt idx="740" formatCode="0.00">
                  <c:v>5114.6649016811598</c:v>
                </c:pt>
                <c:pt idx="741" formatCode="0.00">
                  <c:v>5113.7690216995334</c:v>
                </c:pt>
                <c:pt idx="742" formatCode="0.00">
                  <c:v>5114.6210312696885</c:v>
                </c:pt>
                <c:pt idx="743" formatCode="0.00">
                  <c:v>5114.6002505484648</c:v>
                </c:pt>
                <c:pt idx="744" formatCode="0.00">
                  <c:v>5114.5956326104151</c:v>
                </c:pt>
                <c:pt idx="745" formatCode="0.00">
                  <c:v>5114.630267145787</c:v>
                </c:pt>
                <c:pt idx="746" formatCode="0.00">
                  <c:v>5114.7226259067793</c:v>
                </c:pt>
                <c:pt idx="747" formatCode="0.00">
                  <c:v>5113.9421943763937</c:v>
                </c:pt>
                <c:pt idx="748" formatCode="0.00">
                  <c:v>5114.9073434287648</c:v>
                </c:pt>
                <c:pt idx="749" formatCode="0.00">
                  <c:v>5114.9789214685334</c:v>
                </c:pt>
                <c:pt idx="750" formatCode="0.00">
                  <c:v>5115.0251008490295</c:v>
                </c:pt>
                <c:pt idx="751" formatCode="0.00">
                  <c:v>5115.066662291476</c:v>
                </c:pt>
                <c:pt idx="752" formatCode="0.00">
                  <c:v>5115.1220775480715</c:v>
                </c:pt>
                <c:pt idx="753" formatCode="0.00">
                  <c:v>5114.307011482314</c:v>
                </c:pt>
                <c:pt idx="754" formatCode="0.00">
                  <c:v>5115.2675425966345</c:v>
                </c:pt>
                <c:pt idx="755" formatCode="0.00">
                  <c:v>5115.306795070057</c:v>
                </c:pt>
                <c:pt idx="756" formatCode="0.00">
                  <c:v>5115.3044861010321</c:v>
                </c:pt>
                <c:pt idx="757" formatCode="0.00">
                  <c:v>5115.3044861010321</c:v>
                </c:pt>
                <c:pt idx="758" formatCode="0.00">
                  <c:v>5115.3206488842052</c:v>
                </c:pt>
                <c:pt idx="759" formatCode="0.00">
                  <c:v>5114.452476530877</c:v>
                </c:pt>
                <c:pt idx="760" formatCode="0.00">
                  <c:v>5115.3575923886028</c:v>
                </c:pt>
                <c:pt idx="761" formatCode="0.00">
                  <c:v>5115.371446202751</c:v>
                </c:pt>
                <c:pt idx="762" formatCode="0.00">
                  <c:v>5115.3483565125034</c:v>
                </c:pt>
                <c:pt idx="763" formatCode="0.00">
                  <c:v>5115.3091040390818</c:v>
                </c:pt>
                <c:pt idx="764" formatCode="0.00">
                  <c:v>5115.2813964107836</c:v>
                </c:pt>
                <c:pt idx="765" formatCode="0.00">
                  <c:v>5114.3855164291572</c:v>
                </c:pt>
                <c:pt idx="766" formatCode="0.00">
                  <c:v>5115.274469503709</c:v>
                </c:pt>
                <c:pt idx="767" formatCode="0.00">
                  <c:v>5115.2813964107836</c:v>
                </c:pt>
                <c:pt idx="768" formatCode="0.00">
                  <c:v>5115.2998681629824</c:v>
                </c:pt>
                <c:pt idx="769" formatCode="0.00">
                  <c:v>5115.2883233178582</c:v>
                </c:pt>
                <c:pt idx="770" formatCode="0.00">
                  <c:v>5115.3114130081058</c:v>
                </c:pt>
                <c:pt idx="771" formatCode="0.00">
                  <c:v>5114.42015096453</c:v>
                </c:pt>
                <c:pt idx="772" formatCode="0.00">
                  <c:v>5115.3137219771306</c:v>
                </c:pt>
                <c:pt idx="773" formatCode="0.00">
                  <c:v>5115.2721605346842</c:v>
                </c:pt>
                <c:pt idx="774" formatCode="0.00">
                  <c:v>5115.2121273400398</c:v>
                </c:pt>
                <c:pt idx="775" formatCode="0.00">
                  <c:v>5115.1497851763697</c:v>
                </c:pt>
                <c:pt idx="776" formatCode="0.00">
                  <c:v>5115.1151506409969</c:v>
                </c:pt>
                <c:pt idx="777" formatCode="0.00">
                  <c:v>5114.2215796283963</c:v>
                </c:pt>
                <c:pt idx="778" formatCode="0.00">
                  <c:v>5115.0897519817245</c:v>
                </c:pt>
                <c:pt idx="779" formatCode="0.00">
                  <c:v>5115.0735891985505</c:v>
                </c:pt>
                <c:pt idx="780" formatCode="0.00">
                  <c:v>5115.015864972931</c:v>
                </c:pt>
                <c:pt idx="781" formatCode="0.00">
                  <c:v>5114.9281241499875</c:v>
                </c:pt>
                <c:pt idx="782" formatCode="0.00">
                  <c:v>5114.8634730172935</c:v>
                </c:pt>
                <c:pt idx="783" formatCode="0.00">
                  <c:v>5113.9121777790715</c:v>
                </c:pt>
                <c:pt idx="784" formatCode="0.00">
                  <c:v>5114.7133900306808</c:v>
                </c:pt>
                <c:pt idx="785" formatCode="0.00">
                  <c:v>5114.6533568360355</c:v>
                </c:pt>
                <c:pt idx="786" formatCode="0.00">
                  <c:v>5114.6117953935891</c:v>
                </c:pt>
                <c:pt idx="787" formatCode="0.00">
                  <c:v>5114.5563801369935</c:v>
                </c:pt>
                <c:pt idx="788" formatCode="0.00">
                  <c:v>5114.5102007564974</c:v>
                </c:pt>
                <c:pt idx="789" formatCode="0.00">
                  <c:v>5113.5773772704742</c:v>
                </c:pt>
                <c:pt idx="790" formatCode="0.00">
                  <c:v>5114.4316958096533</c:v>
                </c:pt>
                <c:pt idx="791" formatCode="0.00">
                  <c:v>5114.4155330264803</c:v>
                </c:pt>
                <c:pt idx="792" formatCode="0.00">
                  <c:v>5114.3993702433063</c:v>
                </c:pt>
                <c:pt idx="793" formatCode="0.00">
                  <c:v>5114.3508818937853</c:v>
                </c:pt>
                <c:pt idx="794" formatCode="0.00">
                  <c:v>5114.3254832345128</c:v>
                </c:pt>
                <c:pt idx="795" formatCode="0.00">
                  <c:v>5113.4157494387373</c:v>
                </c:pt>
                <c:pt idx="796" formatCode="0.00">
                  <c:v>5114.2654500398676</c:v>
                </c:pt>
                <c:pt idx="797" formatCode="0.00">
                  <c:v>5114.2377424115693</c:v>
                </c:pt>
                <c:pt idx="798" formatCode="0.00">
                  <c:v>5114.2215796283963</c:v>
                </c:pt>
                <c:pt idx="799" formatCode="0.00">
                  <c:v>5114.1938720000981</c:v>
                </c:pt>
                <c:pt idx="800" formatCode="0.00">
                  <c:v>5114.1869450930235</c:v>
                </c:pt>
                <c:pt idx="801" formatCode="0.00">
                  <c:v>5113.2772112972489</c:v>
                </c:pt>
                <c:pt idx="802" formatCode="0.00">
                  <c:v>5114.1269118983791</c:v>
                </c:pt>
                <c:pt idx="803" formatCode="0.00">
                  <c:v>5114.1176760222797</c:v>
                </c:pt>
                <c:pt idx="804" formatCode="0.00">
                  <c:v>5114.0899683939815</c:v>
                </c:pt>
                <c:pt idx="805" formatCode="0.00">
                  <c:v>5114.064569734709</c:v>
                </c:pt>
                <c:pt idx="806" formatCode="0.00">
                  <c:v>5114.032244168362</c:v>
                </c:pt>
                <c:pt idx="807" formatCode="0.00">
                  <c:v>5113.1386731557604</c:v>
                </c:pt>
                <c:pt idx="808" formatCode="0.00">
                  <c:v>5113.986064787865</c:v>
                </c:pt>
                <c:pt idx="809" formatCode="0.00">
                  <c:v>5113.9768289117665</c:v>
                </c:pt>
                <c:pt idx="810" formatCode="0.00">
                  <c:v>5113.9791378807913</c:v>
                </c:pt>
                <c:pt idx="811" formatCode="0.00">
                  <c:v>5113.9537392215179</c:v>
                </c:pt>
                <c:pt idx="812" formatCode="0.00">
                  <c:v>5113.9468123144434</c:v>
                </c:pt>
                <c:pt idx="813" formatCode="0.00">
                  <c:v>5113.0532413018418</c:v>
                </c:pt>
                <c:pt idx="814" formatCode="0.00">
                  <c:v>5113.9306495312703</c:v>
                </c:pt>
                <c:pt idx="815" formatCode="0.00">
                  <c:v>5113.9445033454185</c:v>
                </c:pt>
                <c:pt idx="816" formatCode="0.00">
                  <c:v>5113.9329585002952</c:v>
                </c:pt>
                <c:pt idx="817" formatCode="0.00">
                  <c:v>5113.9029419029721</c:v>
                </c:pt>
                <c:pt idx="818" formatCode="0.00">
                  <c:v>5113.8844701507742</c:v>
                </c:pt>
                <c:pt idx="819" formatCode="0.00">
                  <c:v>5112.9585735718247</c:v>
                </c:pt>
                <c:pt idx="820" formatCode="0.00">
                  <c:v>5113.8152010800295</c:v>
                </c:pt>
                <c:pt idx="821" formatCode="0.00">
                  <c:v>5113.7898024207561</c:v>
                </c:pt>
                <c:pt idx="822" formatCode="0.00">
                  <c:v>5113.7644037614837</c:v>
                </c:pt>
                <c:pt idx="823" formatCode="0.00">
                  <c:v>5113.7320781951366</c:v>
                </c:pt>
                <c:pt idx="824" formatCode="0.00">
                  <c:v>5113.6974436597638</c:v>
                </c:pt>
                <c:pt idx="825" formatCode="0.00">
                  <c:v>5112.7738560498401</c:v>
                </c:pt>
                <c:pt idx="826" formatCode="0.00">
                  <c:v>5113.6281745890201</c:v>
                </c:pt>
                <c:pt idx="827" formatCode="0.00">
                  <c:v>5113.6120118058461</c:v>
                </c:pt>
                <c:pt idx="828" formatCode="0.00">
                  <c:v>5113.5935400536473</c:v>
                </c:pt>
                <c:pt idx="829" formatCode="0.00">
                  <c:v>5113.6027759297467</c:v>
                </c:pt>
                <c:pt idx="830" formatCode="0.00">
                  <c:v>5113.6512642792677</c:v>
                </c:pt>
                <c:pt idx="831" formatCode="0.00">
                  <c:v>5112.8454340896096</c:v>
                </c:pt>
                <c:pt idx="832" formatCode="0.00">
                  <c:v>5113.8152010800295</c:v>
                </c:pt>
                <c:pt idx="833" formatCode="0.00">
                  <c:v>5113.9029419029721</c:v>
                </c:pt>
                <c:pt idx="834" formatCode="0.00">
                  <c:v>5113.9791378807913</c:v>
                </c:pt>
                <c:pt idx="835" formatCode="0.00">
                  <c:v>5114.0437890134854</c:v>
                </c:pt>
                <c:pt idx="836" formatCode="0.00">
                  <c:v>5114.1015132391058</c:v>
                </c:pt>
                <c:pt idx="837" formatCode="0.00">
                  <c:v>5113.274902328224</c:v>
                </c:pt>
                <c:pt idx="838" formatCode="0.00">
                  <c:v>5114.1961809691229</c:v>
                </c:pt>
                <c:pt idx="839" formatCode="0.00">
                  <c:v>5114.2608321018179</c:v>
                </c:pt>
                <c:pt idx="840" formatCode="0.00">
                  <c:v>5114.3093204513389</c:v>
                </c:pt>
                <c:pt idx="841" formatCode="0.00">
                  <c:v>5114.3370280796362</c:v>
                </c:pt>
                <c:pt idx="842" formatCode="0.00">
                  <c:v>5114.3624267389096</c:v>
                </c:pt>
                <c:pt idx="843" formatCode="0.00">
                  <c:v>5113.5242709829035</c:v>
                </c:pt>
                <c:pt idx="844" formatCode="0.00">
                  <c:v>5114.4270778716036</c:v>
                </c:pt>
                <c:pt idx="845" formatCode="0.00">
                  <c:v>5114.4594034379516</c:v>
                </c:pt>
                <c:pt idx="846" formatCode="0.00">
                  <c:v>5114.5286725086953</c:v>
                </c:pt>
                <c:pt idx="847" formatCode="0.00">
                  <c:v>5114.6903003404323</c:v>
                </c:pt>
                <c:pt idx="848" formatCode="0.00">
                  <c:v>5114.8957985836405</c:v>
                </c:pt>
                <c:pt idx="849" formatCode="0.00">
                  <c:v>5114.226197566446</c:v>
                </c:pt>
                <c:pt idx="850" formatCode="0.00">
                  <c:v>5115.2883233178582</c:v>
                </c:pt>
                <c:pt idx="851" formatCode="0.00">
                  <c:v>5115.4868946539918</c:v>
                </c:pt>
                <c:pt idx="852" formatCode="0.00">
                  <c:v>5115.7431902157459</c:v>
                </c:pt>
                <c:pt idx="853" formatCode="0.00">
                  <c:v>5115.8932732023586</c:v>
                </c:pt>
                <c:pt idx="854" formatCode="0.00">
                  <c:v>5115.9556153660278</c:v>
                </c:pt>
                <c:pt idx="855" formatCode="0.00">
                  <c:v>5115.0920609507493</c:v>
                </c:pt>
                <c:pt idx="856" formatCode="0.00">
                  <c:v>5115.9648512421272</c:v>
                </c:pt>
                <c:pt idx="857" formatCode="0.00">
                  <c:v>5115.7685888750184</c:v>
                </c:pt>
                <c:pt idx="858" formatCode="0.00">
                  <c:v>5115.419934552272</c:v>
                </c:pt>
                <c:pt idx="859" formatCode="0.00">
                  <c:v>5115.1751838356422</c:v>
                </c:pt>
                <c:pt idx="860" formatCode="0.00">
                  <c:v>5115.0504995083029</c:v>
                </c:pt>
                <c:pt idx="861" formatCode="0.00">
                  <c:v>5114.0761145798333</c:v>
                </c:pt>
                <c:pt idx="862" formatCode="0.00">
                  <c:v>5114.872708893392</c:v>
                </c:pt>
                <c:pt idx="863" formatCode="0.00">
                  <c:v>5114.8334564199704</c:v>
                </c:pt>
                <c:pt idx="864" formatCode="0.00">
                  <c:v>5114.8265295128958</c:v>
                </c:pt>
                <c:pt idx="865" formatCode="0.00">
                  <c:v>5114.7826591014245</c:v>
                </c:pt>
                <c:pt idx="866" formatCode="0.00">
                  <c:v>5114.7826591014245</c:v>
                </c:pt>
                <c:pt idx="867" formatCode="0.00">
                  <c:v>5113.8729253056499</c:v>
                </c:pt>
                <c:pt idx="868" formatCode="0.00">
                  <c:v>5114.7618783802018</c:v>
                </c:pt>
                <c:pt idx="869" formatCode="0.00">
                  <c:v>5114.6695196192095</c:v>
                </c:pt>
                <c:pt idx="870" formatCode="0.00">
                  <c:v>5114.533290446745</c:v>
                </c:pt>
                <c:pt idx="871" formatCode="0.00">
                  <c:v>5114.42015096453</c:v>
                </c:pt>
                <c:pt idx="872" formatCode="0.00">
                  <c:v>5114.3462639557356</c:v>
                </c:pt>
                <c:pt idx="873" formatCode="0.00">
                  <c:v>5113.4157494387373</c:v>
                </c:pt>
                <c:pt idx="874" formatCode="0.00">
                  <c:v>5114.2469782876688</c:v>
                </c:pt>
                <c:pt idx="875" formatCode="0.00">
                  <c:v>5114.2077258142472</c:v>
                </c:pt>
                <c:pt idx="876" formatCode="0.00">
                  <c:v>5114.1869450930235</c:v>
                </c:pt>
                <c:pt idx="877" formatCode="0.00">
                  <c:v>5114.1638554027759</c:v>
                </c:pt>
                <c:pt idx="878" formatCode="0.00">
                  <c:v>5114.1338388054528</c:v>
                </c:pt>
                <c:pt idx="879" formatCode="0.00">
                  <c:v>5113.2448857309009</c:v>
                </c:pt>
                <c:pt idx="880" formatCode="0.00">
                  <c:v>5114.1038222081306</c:v>
                </c:pt>
                <c:pt idx="881" formatCode="0.00">
                  <c:v>5114.0876594249567</c:v>
                </c:pt>
                <c:pt idx="882" formatCode="0.00">
                  <c:v>5114.1500015886268</c:v>
                </c:pt>
                <c:pt idx="883" formatCode="0.00">
                  <c:v>5114.1915630310732</c:v>
                </c:pt>
                <c:pt idx="884" formatCode="0.00">
                  <c:v>5114.2308155044948</c:v>
                </c:pt>
                <c:pt idx="885" formatCode="0.00">
                  <c:v>5113.3834238723903</c:v>
                </c:pt>
                <c:pt idx="886" formatCode="0.00">
                  <c:v>5114.2723769469421</c:v>
                </c:pt>
                <c:pt idx="887" formatCode="0.00">
                  <c:v>5114.2954666371897</c:v>
                </c:pt>
                <c:pt idx="888" formatCode="0.00">
                  <c:v>5114.3254832345128</c:v>
                </c:pt>
                <c:pt idx="889" formatCode="0.00">
                  <c:v>5114.3254832345128</c:v>
                </c:pt>
                <c:pt idx="890" formatCode="0.00">
                  <c:v>5114.339337048661</c:v>
                </c:pt>
                <c:pt idx="891" formatCode="0.00">
                  <c:v>5113.4873274785068</c:v>
                </c:pt>
                <c:pt idx="892" formatCode="0.00">
                  <c:v>5114.3485729247604</c:v>
                </c:pt>
                <c:pt idx="893" formatCode="0.00">
                  <c:v>5114.3624267389096</c:v>
                </c:pt>
                <c:pt idx="894" formatCode="0.00">
                  <c:v>5114.3924433362317</c:v>
                </c:pt>
                <c:pt idx="895" formatCode="0.00">
                  <c:v>5114.3993702433063</c:v>
                </c:pt>
                <c:pt idx="896" formatCode="0.00">
                  <c:v>5114.3924433362317</c:v>
                </c:pt>
                <c:pt idx="897" formatCode="0.00">
                  <c:v>5113.5381247970527</c:v>
                </c:pt>
                <c:pt idx="898" formatCode="0.00">
                  <c:v>5114.3970612742814</c:v>
                </c:pt>
                <c:pt idx="899" formatCode="0.00">
                  <c:v>5114.42015096453</c:v>
                </c:pt>
                <c:pt idx="900" formatCode="0.00">
                  <c:v>5114.436313747703</c:v>
                </c:pt>
                <c:pt idx="901" formatCode="0.00">
                  <c:v>5114.4478585928273</c:v>
                </c:pt>
                <c:pt idx="902" formatCode="0.00">
                  <c:v>5114.4547854999018</c:v>
                </c:pt>
                <c:pt idx="903" formatCode="0.00">
                  <c:v>5113.6097028368213</c:v>
                </c:pt>
                <c:pt idx="904" formatCode="0.00">
                  <c:v>5114.500964880398</c:v>
                </c:pt>
                <c:pt idx="905" formatCode="0.00">
                  <c:v>5114.5286725086953</c:v>
                </c:pt>
                <c:pt idx="906" formatCode="0.00">
                  <c:v>5114.5633070440681</c:v>
                </c:pt>
                <c:pt idx="907" formatCode="0.00">
                  <c:v>5114.5771608582163</c:v>
                </c:pt>
                <c:pt idx="908" formatCode="0.00">
                  <c:v>5114.5933236413903</c:v>
                </c:pt>
                <c:pt idx="909" formatCode="0.00">
                  <c:v>5113.7251512880621</c:v>
                </c:pt>
                <c:pt idx="910" formatCode="0.00">
                  <c:v>5114.630267145787</c:v>
                </c:pt>
                <c:pt idx="911" formatCode="0.00">
                  <c:v>5114.549453229919</c:v>
                </c:pt>
                <c:pt idx="912" formatCode="0.00">
                  <c:v>5114.5055828184477</c:v>
                </c:pt>
                <c:pt idx="913" formatCode="0.00">
                  <c:v>5114.4663303450261</c:v>
                </c:pt>
                <c:pt idx="914" formatCode="0.00">
                  <c:v>5114.4432406547776</c:v>
                </c:pt>
                <c:pt idx="915" formatCode="0.00">
                  <c:v>5113.5681413943748</c:v>
                </c:pt>
                <c:pt idx="916" formatCode="0.00">
                  <c:v>5114.4316958096533</c:v>
                </c:pt>
                <c:pt idx="917" formatCode="0.00">
                  <c:v>5114.452476530877</c:v>
                </c:pt>
                <c:pt idx="918" formatCode="0.00">
                  <c:v>5114.4386227167279</c:v>
                </c:pt>
                <c:pt idx="919" formatCode="0.00">
                  <c:v>5114.4432406547776</c:v>
                </c:pt>
                <c:pt idx="920" formatCode="0.00">
                  <c:v>5114.533290446745</c:v>
                </c:pt>
                <c:pt idx="921" formatCode="0.00">
                  <c:v>5113.792111389781</c:v>
                </c:pt>
                <c:pt idx="922" formatCode="0.00">
                  <c:v>5114.8057487916731</c:v>
                </c:pt>
                <c:pt idx="923" formatCode="0.00">
                  <c:v>5114.9327420880372</c:v>
                </c:pt>
                <c:pt idx="924" formatCode="0.00">
                  <c:v>5115.0458815702532</c:v>
                </c:pt>
                <c:pt idx="925" formatCode="0.00">
                  <c:v>5115.1243865170964</c:v>
                </c:pt>
                <c:pt idx="926" formatCode="0.00">
                  <c:v>5115.2028914639404</c:v>
                </c:pt>
                <c:pt idx="927" formatCode="0.00">
                  <c:v>5114.3832074601323</c:v>
                </c:pt>
                <c:pt idx="928" formatCode="0.00">
                  <c:v>5115.2998681629824</c:v>
                </c:pt>
                <c:pt idx="929" formatCode="0.00">
                  <c:v>5115.2467618754117</c:v>
                </c:pt>
                <c:pt idx="930" formatCode="0.00">
                  <c:v>5115.225981154188</c:v>
                </c:pt>
                <c:pt idx="931" formatCode="0.00">
                  <c:v>5115.2190542471135</c:v>
                </c:pt>
                <c:pt idx="932" formatCode="0.00">
                  <c:v>5115.225981154188</c:v>
                </c:pt>
                <c:pt idx="933" formatCode="0.00">
                  <c:v>5114.355499831835</c:v>
                </c:pt>
                <c:pt idx="934" formatCode="0.00">
                  <c:v>5115.2490708444366</c:v>
                </c:pt>
                <c:pt idx="935" formatCode="0.00">
                  <c:v>5115.2813964107836</c:v>
                </c:pt>
                <c:pt idx="936" formatCode="0.00">
                  <c:v>5115.3414296054289</c:v>
                </c:pt>
                <c:pt idx="937" formatCode="0.00">
                  <c:v>5115.3853000169001</c:v>
                </c:pt>
                <c:pt idx="938" formatCode="0.00">
                  <c:v>5115.436097335446</c:v>
                </c:pt>
                <c:pt idx="939" formatCode="0.00">
                  <c:v>5114.6117953935891</c:v>
                </c:pt>
                <c:pt idx="940" formatCode="0.00">
                  <c:v>5115.5284560964383</c:v>
                </c:pt>
                <c:pt idx="941" formatCode="0.00">
                  <c:v>5115.5907982601084</c:v>
                </c:pt>
                <c:pt idx="942" formatCode="0.00">
                  <c:v>5115.6508314547536</c:v>
                </c:pt>
                <c:pt idx="943" formatCode="0.00">
                  <c:v>5115.6970108352498</c:v>
                </c:pt>
                <c:pt idx="944" formatCode="0.00">
                  <c:v>5115.7501171228205</c:v>
                </c:pt>
                <c:pt idx="945" formatCode="0.00">
                  <c:v>5114.921197242913</c:v>
                </c:pt>
                <c:pt idx="946" formatCode="0.00">
                  <c:v>5115.8401669147879</c:v>
                </c:pt>
                <c:pt idx="947" formatCode="0.00">
                  <c:v>5115.8909642333338</c:v>
                </c:pt>
                <c:pt idx="948" formatCode="0.00">
                  <c:v>5115.9371436138299</c:v>
                </c:pt>
                <c:pt idx="949" formatCode="0.00">
                  <c:v>5115.9856319633509</c:v>
                </c:pt>
                <c:pt idx="950" formatCode="0.00">
                  <c:v>5116.0202664987228</c:v>
                </c:pt>
                <c:pt idx="951" formatCode="0.00">
                  <c:v>5115.1751838356422</c:v>
                </c:pt>
                <c:pt idx="952" formatCode="0.00">
                  <c:v>5116.0826086623929</c:v>
                </c:pt>
                <c:pt idx="953" formatCode="0.00">
                  <c:v>5116.0687548482438</c:v>
                </c:pt>
                <c:pt idx="954" formatCode="0.00">
                  <c:v>5116.0572100031195</c:v>
                </c:pt>
                <c:pt idx="955" formatCode="0.00">
                  <c:v>5116.0525920650698</c:v>
                </c:pt>
                <c:pt idx="956" formatCode="0.00">
                  <c:v>5116.0779907243432</c:v>
                </c:pt>
                <c:pt idx="957" formatCode="0.00">
                  <c:v>5115.2329080612626</c:v>
                </c:pt>
                <c:pt idx="958" formatCode="0.00">
                  <c:v>5116.1588046402112</c:v>
                </c:pt>
                <c:pt idx="959" formatCode="0.00">
                  <c:v>5116.1149342287399</c:v>
                </c:pt>
                <c:pt idx="960" formatCode="0.00">
                  <c:v>5116.128788042889</c:v>
                </c:pt>
                <c:pt idx="961" formatCode="0.00">
                  <c:v>5116.2719441224272</c:v>
                </c:pt>
                <c:pt idx="962" formatCode="0.00">
                  <c:v>5116.4220271090398</c:v>
                </c:pt>
                <c:pt idx="963" formatCode="0.00">
                  <c:v>5115.6415955786542</c:v>
                </c:pt>
                <c:pt idx="964" formatCode="0.00">
                  <c:v>5116.6044356619996</c:v>
                </c:pt>
                <c:pt idx="965" formatCode="0.00">
                  <c:v>5116.5951997859001</c:v>
                </c:pt>
                <c:pt idx="966" formatCode="0.00">
                  <c:v>5116.4751333966105</c:v>
                </c:pt>
                <c:pt idx="967" formatCode="0.00">
                  <c:v>5116.4012463878162</c:v>
                </c:pt>
                <c:pt idx="968" formatCode="0.00">
                  <c:v>5116.3619939143946</c:v>
                </c:pt>
                <c:pt idx="969" formatCode="0.00">
                  <c:v>5115.4753498088676</c:v>
                </c:pt>
                <c:pt idx="970" formatCode="0.00">
                  <c:v>5116.3804656665934</c:v>
                </c:pt>
                <c:pt idx="971" formatCode="0.00">
                  <c:v>5116.338904224147</c:v>
                </c:pt>
                <c:pt idx="972" formatCode="0.00">
                  <c:v>5116.2165288658316</c:v>
                </c:pt>
                <c:pt idx="973" formatCode="0.00">
                  <c:v>5116.1103162906902</c:v>
                </c:pt>
                <c:pt idx="974" formatCode="0.00">
                  <c:v>5116.0433561889713</c:v>
                </c:pt>
                <c:pt idx="975" formatCode="0.00">
                  <c:v>5115.1313134241709</c:v>
                </c:pt>
                <c:pt idx="976" formatCode="0.00">
                  <c:v>5115.9971768084752</c:v>
                </c:pt>
                <c:pt idx="977" formatCode="0.00">
                  <c:v>5115.9717781492018</c:v>
                </c:pt>
                <c:pt idx="978" formatCode="0.00">
                  <c:v>5115.9371436138299</c:v>
                </c:pt>
                <c:pt idx="979" formatCode="0.00">
                  <c:v>5115.8886552643089</c:v>
                </c:pt>
                <c:pt idx="980" formatCode="0.00">
                  <c:v>5115.8494027908873</c:v>
                </c:pt>
                <c:pt idx="981" formatCode="0.00">
                  <c:v>5114.9281241499875</c:v>
                </c:pt>
                <c:pt idx="982" formatCode="0.00">
                  <c:v>5115.775515782093</c:v>
                </c:pt>
                <c:pt idx="983" formatCode="0.00">
                  <c:v>5115.7408812467211</c:v>
                </c:pt>
                <c:pt idx="984" formatCode="0.00">
                  <c:v>5115.7293364015968</c:v>
                </c:pt>
                <c:pt idx="985" formatCode="0.00">
                  <c:v>5115.7016287732995</c:v>
                </c:pt>
                <c:pt idx="986" formatCode="0.00">
                  <c:v>5115.6923928972001</c:v>
                </c:pt>
                <c:pt idx="987" formatCode="0.00">
                  <c:v>5114.7965129155737</c:v>
                </c:pt>
                <c:pt idx="988" formatCode="0.00">
                  <c:v>5115.662376299877</c:v>
                </c:pt>
                <c:pt idx="989" formatCode="0.00">
                  <c:v>5115.6762301140261</c:v>
                </c:pt>
                <c:pt idx="990" formatCode="0.00">
                  <c:v>5115.6808480520758</c:v>
                </c:pt>
                <c:pt idx="991" formatCode="0.00">
                  <c:v>5115.6716121759764</c:v>
                </c:pt>
                <c:pt idx="992" formatCode="0.00">
                  <c:v>5115.6716121759764</c:v>
                </c:pt>
                <c:pt idx="993" formatCode="0.00">
                  <c:v>5114.7895860084991</c:v>
                </c:pt>
                <c:pt idx="994" formatCode="0.00">
                  <c:v>5115.6669942379267</c:v>
                </c:pt>
                <c:pt idx="995" formatCode="0.00">
                  <c:v>5115.6346686715797</c:v>
                </c:pt>
                <c:pt idx="996" formatCode="0.00">
                  <c:v>5115.5353830035128</c:v>
                </c:pt>
                <c:pt idx="997" formatCode="0.00">
                  <c:v>5115.4430242425206</c:v>
                </c:pt>
                <c:pt idx="998" formatCode="0.00">
                  <c:v>5115.3483565125034</c:v>
                </c:pt>
                <c:pt idx="999" formatCode="0.00">
                  <c:v>5114.3785895220826</c:v>
                </c:pt>
                <c:pt idx="1000" formatCode="0.00">
                  <c:v>5115.193655587841</c:v>
                </c:pt>
                <c:pt idx="1001" formatCode="0.00">
                  <c:v>5115.1497851763697</c:v>
                </c:pt>
                <c:pt idx="1002" formatCode="0.00">
                  <c:v>5115.0920609507493</c:v>
                </c:pt>
                <c:pt idx="1003" formatCode="0.00">
                  <c:v>5115.0551174463526</c:v>
                </c:pt>
                <c:pt idx="1004" formatCode="0.00">
                  <c:v>5115.0297187870792</c:v>
                </c:pt>
                <c:pt idx="1005" formatCode="0.00">
                  <c:v>5114.1246029293543</c:v>
                </c:pt>
                <c:pt idx="1006" formatCode="0.00">
                  <c:v>5114.9650676543852</c:v>
                </c:pt>
                <c:pt idx="1007" formatCode="0.00">
                  <c:v>5114.9535228092609</c:v>
                </c:pt>
                <c:pt idx="1008" formatCode="0.00">
                  <c:v>5114.9027254907151</c:v>
                </c:pt>
                <c:pt idx="1009" formatCode="0.00">
                  <c:v>5114.8565461102189</c:v>
                </c:pt>
                <c:pt idx="1010" formatCode="0.00">
                  <c:v>5114.8288384819207</c:v>
                </c:pt>
                <c:pt idx="1011" formatCode="0.00">
                  <c:v>5113.9214136551709</c:v>
                </c:pt>
                <c:pt idx="1012" formatCode="0.00">
                  <c:v>5114.77573219435</c:v>
                </c:pt>
                <c:pt idx="1013" formatCode="0.00">
                  <c:v>5114.7688052872763</c:v>
                </c:pt>
                <c:pt idx="1014" formatCode="0.00">
                  <c:v>5114.7480245660527</c:v>
                </c:pt>
                <c:pt idx="1015" formatCode="0.00">
                  <c:v>5114.7133900306808</c:v>
                </c:pt>
                <c:pt idx="1016" formatCode="0.00">
                  <c:v>5114.694918278482</c:v>
                </c:pt>
                <c:pt idx="1017" formatCode="0.00">
                  <c:v>5113.7990382968555</c:v>
                </c:pt>
                <c:pt idx="1018" formatCode="0.00">
                  <c:v>5114.6510478670107</c:v>
                </c:pt>
                <c:pt idx="1019" formatCode="0.00">
                  <c:v>5114.6395030218864</c:v>
                </c:pt>
                <c:pt idx="1020" formatCode="0.00">
                  <c:v>5114.6418119909113</c:v>
                </c:pt>
                <c:pt idx="1021" formatCode="0.00">
                  <c:v>5114.6348850838367</c:v>
                </c:pt>
                <c:pt idx="1022" formatCode="0.00">
                  <c:v>5114.6325761148119</c:v>
                </c:pt>
                <c:pt idx="1023" formatCode="0.00">
                  <c:v>5113.7644037614837</c:v>
                </c:pt>
                <c:pt idx="1024" formatCode="0.00">
                  <c:v>5114.6395030218864</c:v>
                </c:pt>
                <c:pt idx="1025" formatCode="0.00">
                  <c:v>5114.6764465262831</c:v>
                </c:pt>
                <c:pt idx="1026" formatCode="0.00">
                  <c:v>5114.6879913714074</c:v>
                </c:pt>
                <c:pt idx="1027" formatCode="0.00">
                  <c:v>5114.6856824023826</c:v>
                </c:pt>
                <c:pt idx="1028" formatCode="0.00">
                  <c:v>5114.7064631236062</c:v>
                </c:pt>
                <c:pt idx="1029" formatCode="0.00">
                  <c:v>5113.8382907702771</c:v>
                </c:pt>
                <c:pt idx="1030" formatCode="0.00">
                  <c:v>5114.7341707519035</c:v>
                </c:pt>
                <c:pt idx="1031" formatCode="0.00">
                  <c:v>5114.7688052872763</c:v>
                </c:pt>
                <c:pt idx="1032" formatCode="0.00">
                  <c:v>5114.7942039465488</c:v>
                </c:pt>
                <c:pt idx="1033" formatCode="0.00">
                  <c:v>5114.791894977524</c:v>
                </c:pt>
                <c:pt idx="1034" formatCode="0.00">
                  <c:v>5114.8080577606979</c:v>
                </c:pt>
                <c:pt idx="1035" formatCode="0.00">
                  <c:v>5113.9560481905428</c:v>
                </c:pt>
                <c:pt idx="1036" formatCode="0.00">
                  <c:v>5114.8519281721692</c:v>
                </c:pt>
                <c:pt idx="1037" formatCode="0.00">
                  <c:v>5114.8934896146156</c:v>
                </c:pt>
                <c:pt idx="1038" formatCode="0.00">
                  <c:v>5114.9188882738881</c:v>
                </c:pt>
                <c:pt idx="1039" formatCode="0.00">
                  <c:v>5114.9304331190124</c:v>
                </c:pt>
                <c:pt idx="1040" formatCode="0.00">
                  <c:v>5114.9419779641366</c:v>
                </c:pt>
                <c:pt idx="1041" formatCode="0.00">
                  <c:v>5114.0714966417836</c:v>
                </c:pt>
                <c:pt idx="1042" formatCode="0.00">
                  <c:v>5114.9535228092609</c:v>
                </c:pt>
                <c:pt idx="1043" formatCode="0.00">
                  <c:v>5114.9719945614588</c:v>
                </c:pt>
                <c:pt idx="1044" formatCode="0.00">
                  <c:v>5114.9812304375582</c:v>
                </c:pt>
                <c:pt idx="1045" formatCode="0.00">
                  <c:v>5114.9881573446328</c:v>
                </c:pt>
                <c:pt idx="1046" formatCode="0.00">
                  <c:v>5114.9904663136576</c:v>
                </c:pt>
                <c:pt idx="1047" formatCode="0.00">
                  <c:v>5114.1338388054528</c:v>
                </c:pt>
                <c:pt idx="1048" formatCode="0.00">
                  <c:v>5115.0227918800047</c:v>
                </c:pt>
                <c:pt idx="1049" formatCode="0.00">
                  <c:v>5115.0504995083029</c:v>
                </c:pt>
                <c:pt idx="1050" formatCode="0.00">
                  <c:v>5115.0828250746499</c:v>
                </c:pt>
                <c:pt idx="1051" formatCode="0.00">
                  <c:v>5115.0920609507493</c:v>
                </c:pt>
                <c:pt idx="1052" formatCode="0.00">
                  <c:v>5115.1105327029481</c:v>
                </c:pt>
                <c:pt idx="1053" formatCode="0.00">
                  <c:v>5114.2469782876688</c:v>
                </c:pt>
                <c:pt idx="1054" formatCode="0.00">
                  <c:v>5115.1474762073449</c:v>
                </c:pt>
                <c:pt idx="1055" formatCode="0.00">
                  <c:v>5115.1567120834443</c:v>
                </c:pt>
                <c:pt idx="1056" formatCode="0.00">
                  <c:v>#N/A</c:v>
                </c:pt>
                <c:pt idx="1057" formatCode="0.00">
                  <c:v>5115.1671024440557</c:v>
                </c:pt>
                <c:pt idx="1058" formatCode="0.00">
                  <c:v>5115.1486306918569</c:v>
                </c:pt>
                <c:pt idx="1059" formatCode="0.00">
                  <c:v>5115.1509396608817</c:v>
                </c:pt>
                <c:pt idx="1060" formatCode="0.00">
                  <c:v>5115.1001423423359</c:v>
                </c:pt>
                <c:pt idx="1061" formatCode="0.00">
                  <c:v>5115.0585808998894</c:v>
                </c:pt>
                <c:pt idx="1062" formatCode="0.00">
                  <c:v>5115.0285643025672</c:v>
                </c:pt>
                <c:pt idx="1063" formatCode="0.00">
                  <c:v>5115.0216373954927</c:v>
                </c:pt>
                <c:pt idx="1064" formatCode="0.00">
                  <c:v>5115.0031656432939</c:v>
                </c:pt>
                <c:pt idx="1065" formatCode="0.00">
                  <c:v>5114.984693891096</c:v>
                </c:pt>
                <c:pt idx="1066" formatCode="0.00">
                  <c:v>5114.9777669840214</c:v>
                </c:pt>
                <c:pt idx="1067" formatCode="0.00">
                  <c:v>5114.9569862627977</c:v>
                </c:pt>
                <c:pt idx="1068" formatCode="0.00">
                  <c:v>5114.936205541575</c:v>
                </c:pt>
                <c:pt idx="1069" formatCode="0.00">
                  <c:v>5114.9177337893761</c:v>
                </c:pt>
                <c:pt idx="1070" formatCode="0.00">
                  <c:v>5114.8669364708303</c:v>
                </c:pt>
                <c:pt idx="1071" formatCode="0.00">
                  <c:v>5114.8323019354584</c:v>
                </c:pt>
                <c:pt idx="1072" formatCode="0.00">
                  <c:v>5114.8045943071602</c:v>
                </c:pt>
                <c:pt idx="1073" formatCode="0.00">
                  <c:v>5114.7630328647138</c:v>
                </c:pt>
                <c:pt idx="1074" formatCode="0.00">
                  <c:v>5114.742252143491</c:v>
                </c:pt>
                <c:pt idx="1075" formatCode="0.00">
                  <c:v>5114.7191624532425</c:v>
                </c:pt>
                <c:pt idx="1076" formatCode="0.00">
                  <c:v>5114.6752920417712</c:v>
                </c:pt>
                <c:pt idx="1077" formatCode="0.00">
                  <c:v>5114.6545113205475</c:v>
                </c:pt>
                <c:pt idx="1078" formatCode="0.00">
                  <c:v>5114.6152588471259</c:v>
                </c:pt>
                <c:pt idx="1079" formatCode="0.00">
                  <c:v>5114.5921691568783</c:v>
                </c:pt>
                <c:pt idx="1080" formatCode="0.00">
                  <c:v>5114.5667704976049</c:v>
                </c:pt>
                <c:pt idx="1081" formatCode="0.00">
                  <c:v>5114.596787094928</c:v>
                </c:pt>
                <c:pt idx="1082" formatCode="0.00">
                  <c:v>5114.6383485373744</c:v>
                </c:pt>
                <c:pt idx="1083" formatCode="0.00">
                  <c:v>5114.6891458559203</c:v>
                </c:pt>
                <c:pt idx="1084" formatCode="0.00">
                  <c:v>5114.7491790505646</c:v>
                </c:pt>
                <c:pt idx="1085" formatCode="0.00">
                  <c:v>5114.8207570903342</c:v>
                </c:pt>
                <c:pt idx="1086" formatCode="0.00">
                  <c:v>5114.9084979132767</c:v>
                </c:pt>
                <c:pt idx="1087" formatCode="0.00">
                  <c:v>5114.9800759530463</c:v>
                </c:pt>
                <c:pt idx="1088" formatCode="0.00">
                  <c:v>5115.1001423423359</c:v>
                </c:pt>
                <c:pt idx="1089" formatCode="0.00">
                  <c:v>5115.2409894528491</c:v>
                </c:pt>
                <c:pt idx="1090" formatCode="0.00">
                  <c:v>5115.4187800677601</c:v>
                </c:pt>
                <c:pt idx="1091" formatCode="0.00">
                  <c:v>5115.5919527446204</c:v>
                </c:pt>
                <c:pt idx="1092" formatCode="0.00">
                  <c:v>5115.7697433595313</c:v>
                </c:pt>
                <c:pt idx="1093" formatCode="0.00">
                  <c:v>5115.9105904700446</c:v>
                </c:pt>
                <c:pt idx="1094" formatCode="0.00">
                  <c:v>5116.0445106734833</c:v>
                </c:pt>
                <c:pt idx="1095" formatCode="0.00">
                  <c:v>5116.1553411866744</c:v>
                </c:pt>
                <c:pt idx="1096" formatCode="0.00">
                  <c:v>5116.2615537618158</c:v>
                </c:pt>
                <c:pt idx="1097" formatCode="0.00">
                  <c:v>5116.3539125228081</c:v>
                </c:pt>
                <c:pt idx="1098" formatCode="0.00">
                  <c:v>5116.4624340669743</c:v>
                </c:pt>
                <c:pt idx="1099" formatCode="0.00">
                  <c:v>5116.5894273633385</c:v>
                </c:pt>
                <c:pt idx="1100" formatCode="0.00">
                  <c:v>5116.7048758145793</c:v>
                </c:pt>
                <c:pt idx="1101" formatCode="0.00">
                  <c:v>5116.8295601419186</c:v>
                </c:pt>
                <c:pt idx="1102" formatCode="0.00">
                  <c:v>5116.9288458099854</c:v>
                </c:pt>
                <c:pt idx="1103" formatCode="0.00">
                  <c:v>5117.032749416102</c:v>
                </c:pt>
                <c:pt idx="1104" formatCode="0.00">
                  <c:v>5117.1412709602682</c:v>
                </c:pt>
                <c:pt idx="1105" formatCode="0.00">
                  <c:v>5117.2428655973599</c:v>
                </c:pt>
                <c:pt idx="1106" formatCode="0.00">
                  <c:v>5117.3167526061534</c:v>
                </c:pt>
                <c:pt idx="1107" formatCode="0.00">
                  <c:v>5117.3998754910472</c:v>
                </c:pt>
                <c:pt idx="1108" formatCode="0.00">
                  <c:v>5117.4806894069152</c:v>
                </c:pt>
                <c:pt idx="1109" formatCode="0.00">
                  <c:v>5117.5499584776589</c:v>
                </c:pt>
                <c:pt idx="1110" formatCode="0.00">
                  <c:v>5117.6423172386521</c:v>
                </c:pt>
                <c:pt idx="1111" formatCode="0.00">
                  <c:v>5117.7208221854953</c:v>
                </c:pt>
                <c:pt idx="1112" formatCode="0.00">
                  <c:v>5117.7693105350163</c:v>
                </c:pt>
                <c:pt idx="1113" formatCode="0.00">
                  <c:v>5117.8339616677113</c:v>
                </c:pt>
                <c:pt idx="1114" formatCode="0.00">
                  <c:v>5117.8986128004053</c:v>
                </c:pt>
                <c:pt idx="1115" formatCode="0.00">
                  <c:v>5117.9401742428527</c:v>
                </c:pt>
                <c:pt idx="1116" formatCode="0.00">
                  <c:v>5118.0209881587207</c:v>
                </c:pt>
                <c:pt idx="1117" formatCode="0.00">
                  <c:v>5118.0764034153162</c:v>
                </c:pt>
                <c:pt idx="1118" formatCode="0.00">
                  <c:v>5118.097184136539</c:v>
                </c:pt>
                <c:pt idx="1119" formatCode="0.00">
                  <c:v>5118.1595263002091</c:v>
                </c:pt>
                <c:pt idx="1120" formatCode="0.00">
                  <c:v>5118.2057056807053</c:v>
                </c:pt>
                <c:pt idx="1121" formatCode="0.00">
                  <c:v>5118.2241774329041</c:v>
                </c:pt>
                <c:pt idx="1122" formatCode="0.00">
                  <c:v>5118.3350079460952</c:v>
                </c:pt>
                <c:pt idx="1123" formatCode="0.00">
                  <c:v>5118.4735460875836</c:v>
                </c:pt>
                <c:pt idx="1124" formatCode="0.00">
                  <c:v>5118.5520510344268</c:v>
                </c:pt>
                <c:pt idx="1125" formatCode="0.00">
                  <c:v>5118.612084229072</c:v>
                </c:pt>
                <c:pt idx="1126" formatCode="0.00">
                  <c:v>5118.6582636095682</c:v>
                </c:pt>
                <c:pt idx="1127" formatCode="0.00">
                  <c:v>5118.6952071139649</c:v>
                </c:pt>
                <c:pt idx="1128" formatCode="0.00">
                  <c:v>5118.7321506183616</c:v>
                </c:pt>
                <c:pt idx="1129" formatCode="0.00">
                  <c:v>5118.757549277635</c:v>
                </c:pt>
                <c:pt idx="1130" formatCode="0.00">
                  <c:v>5118.7783299988587</c:v>
                </c:pt>
                <c:pt idx="1131" formatCode="0.00">
                  <c:v>5118.8198914413051</c:v>
                </c:pt>
                <c:pt idx="1132" formatCode="0.00">
                  <c:v>5118.8452901005776</c:v>
                </c:pt>
                <c:pt idx="1133" formatCode="0.00">
                  <c:v>5118.8522170076521</c:v>
                </c:pt>
                <c:pt idx="1134" formatCode="0.00">
                  <c:v>5118.8683797908261</c:v>
                </c:pt>
                <c:pt idx="1135" formatCode="0.00">
                  <c:v>5118.8452901005776</c:v>
                </c:pt>
                <c:pt idx="1136" formatCode="0.00">
                  <c:v>5118.8522170076521</c:v>
                </c:pt>
                <c:pt idx="1137" formatCode="0.00">
                  <c:v>5118.8753066979007</c:v>
                </c:pt>
                <c:pt idx="1138" formatCode="0.00">
                  <c:v>5118.8937784500986</c:v>
                </c:pt>
                <c:pt idx="1139" formatCode="0.00">
                  <c:v>5118.8776156669255</c:v>
                </c:pt>
                <c:pt idx="1140" formatCode="0.00">
                  <c:v>5118.8891605120489</c:v>
                </c:pt>
                <c:pt idx="1141" formatCode="0.00">
                  <c:v>5118.9076322642477</c:v>
                </c:pt>
                <c:pt idx="1142" formatCode="0.00">
                  <c:v>5118.9307219544953</c:v>
                </c:pt>
                <c:pt idx="1143" formatCode="0.00">
                  <c:v>5118.9769013349915</c:v>
                </c:pt>
                <c:pt idx="1144" formatCode="0.00">
                  <c:v>5119.0161538084139</c:v>
                </c:pt>
                <c:pt idx="1145" formatCode="0.00">
                  <c:v>5119.0392434986616</c:v>
                </c:pt>
                <c:pt idx="1146" formatCode="0.00">
                  <c:v>5119.0438614367113</c:v>
                </c:pt>
                <c:pt idx="1147" formatCode="0.00">
                  <c:v>5118.9538116447438</c:v>
                </c:pt>
                <c:pt idx="1148" formatCode="0.00">
                  <c:v>5118.8475990696024</c:v>
                </c:pt>
                <c:pt idx="1149" formatCode="0.00">
                  <c:v>5118.757549277635</c:v>
                </c:pt>
                <c:pt idx="1150" formatCode="0.00">
                  <c:v>5118.7067519590892</c:v>
                </c:pt>
                <c:pt idx="1151" formatCode="0.00">
                  <c:v>5118.6559546405433</c:v>
                </c:pt>
                <c:pt idx="1152" formatCode="0.00">
                  <c:v>5118.6213201051714</c:v>
                </c:pt>
                <c:pt idx="1153" formatCode="0.00">
                  <c:v>5118.579758662725</c:v>
                </c:pt>
                <c:pt idx="1154" formatCode="0.00">
                  <c:v>5118.5335792822279</c:v>
                </c:pt>
                <c:pt idx="1155" formatCode="0.00">
                  <c:v>5118.4781640256333</c:v>
                </c:pt>
                <c:pt idx="1156" formatCode="0.00">
                  <c:v>5118.4481474283102</c:v>
                </c:pt>
                <c:pt idx="1157" formatCode="0.00">
                  <c:v>5118.4019680478141</c:v>
                </c:pt>
                <c:pt idx="1158" formatCode="0.00">
                  <c:v>5118.3650245434173</c:v>
                </c:pt>
                <c:pt idx="1159" formatCode="0.00">
                  <c:v>5118.3442438221937</c:v>
                </c:pt>
                <c:pt idx="1160" formatCode="0.00">
                  <c:v>5118.3188451629212</c:v>
                </c:pt>
                <c:pt idx="1161" formatCode="0.00">
                  <c:v>5118.2749747514499</c:v>
                </c:pt>
                <c:pt idx="1162" formatCode="0.00">
                  <c:v>5118.2380312470532</c:v>
                </c:pt>
                <c:pt idx="1163" formatCode="0.00">
                  <c:v>5118.2172505258295</c:v>
                </c:pt>
                <c:pt idx="1164" formatCode="0.00">
                  <c:v>5118.1849249594825</c:v>
                </c:pt>
                <c:pt idx="1165" formatCode="0.00">
                  <c:v>5118.1803070214328</c:v>
                </c:pt>
                <c:pt idx="1166" formatCode="0.00">
                  <c:v>5118.14567248606</c:v>
                </c:pt>
                <c:pt idx="1167" formatCode="0.00">
                  <c:v>5118.1364366099615</c:v>
                </c:pt>
                <c:pt idx="1168" formatCode="0.00">
                  <c:v>5118.1087289816633</c:v>
                </c:pt>
                <c:pt idx="1169" formatCode="0.00">
                  <c:v>5118.0440778489683</c:v>
                </c:pt>
                <c:pt idx="1170" formatCode="0.00">
                  <c:v>5118.0279150657952</c:v>
                </c:pt>
                <c:pt idx="1171" formatCode="0.00">
                  <c:v>5117.9609549640754</c:v>
                </c:pt>
                <c:pt idx="1172" formatCode="0.00">
                  <c:v>5117.887067955282</c:v>
                </c:pt>
                <c:pt idx="1173" formatCode="0.00">
                  <c:v>5117.8247257916119</c:v>
                </c:pt>
                <c:pt idx="1174" formatCode="0.00">
                  <c:v>5117.773928473066</c:v>
                </c:pt>
                <c:pt idx="1175" formatCode="0.00">
                  <c:v>5117.7346759996444</c:v>
                </c:pt>
                <c:pt idx="1176" formatCode="0.00">
                  <c:v>5117.7023504332965</c:v>
                </c:pt>
                <c:pt idx="1177" formatCode="0.00">
                  <c:v>5117.6423172386521</c:v>
                </c:pt>
                <c:pt idx="1178" formatCode="0.00">
                  <c:v>5117.5984468271809</c:v>
                </c:pt>
                <c:pt idx="1179" formatCode="0.00">
                  <c:v>5117.5522674466838</c:v>
                </c:pt>
                <c:pt idx="1180" formatCode="0.00">
                  <c:v>5117.5083970352125</c:v>
                </c:pt>
                <c:pt idx="1181" formatCode="0.00">
                  <c:v>5117.4645266237412</c:v>
                </c:pt>
                <c:pt idx="1182" formatCode="0.00">
                  <c:v>5117.4368189954439</c:v>
                </c:pt>
                <c:pt idx="1183" formatCode="0.00">
                  <c:v>5117.4021844600711</c:v>
                </c:pt>
                <c:pt idx="1184" formatCode="0.00">
                  <c:v>5117.3606230176247</c:v>
                </c:pt>
                <c:pt idx="1185" formatCode="0.00">
                  <c:v>5117.3144436371285</c:v>
                </c:pt>
                <c:pt idx="1186" formatCode="0.00">
                  <c:v>5117.2682642566324</c:v>
                </c:pt>
                <c:pt idx="1187" formatCode="0.00">
                  <c:v>5117.2128490000368</c:v>
                </c:pt>
                <c:pt idx="1188" formatCode="0.00">
                  <c:v>5117.1574337434413</c:v>
                </c:pt>
                <c:pt idx="1189" formatCode="0.00">
                  <c:v>5117.0881646726975</c:v>
                </c:pt>
                <c:pt idx="1190" formatCode="0.00">
                  <c:v>5117.0466032302511</c:v>
                </c:pt>
                <c:pt idx="1191" formatCode="0.00">
                  <c:v>5117.0281314780523</c:v>
                </c:pt>
                <c:pt idx="1192" formatCode="0.00">
                  <c:v>5117.0096597258535</c:v>
                </c:pt>
                <c:pt idx="1193" formatCode="0.00">
                  <c:v>5116.9865700356058</c:v>
                </c:pt>
                <c:pt idx="1194" formatCode="0.00">
                  <c:v>5116.9819520975561</c:v>
                </c:pt>
                <c:pt idx="1195" formatCode="0.00">
                  <c:v>5116.9588624073085</c:v>
                </c:pt>
                <c:pt idx="1196" formatCode="0.00">
                  <c:v>5116.93577271706</c:v>
                </c:pt>
                <c:pt idx="1197" formatCode="0.00">
                  <c:v>5116.9311547790103</c:v>
                </c:pt>
                <c:pt idx="1198" formatCode="0.00">
                  <c:v>5116.9126830268115</c:v>
                </c:pt>
                <c:pt idx="1199" formatCode="0.00">
                  <c:v>5116.8919023055887</c:v>
                </c:pt>
                <c:pt idx="1200" formatCode="0.00">
                  <c:v>5116.8803574604644</c:v>
                </c:pt>
                <c:pt idx="1201" formatCode="0.00">
                  <c:v>5116.8295601419186</c:v>
                </c:pt>
                <c:pt idx="1202" formatCode="0.00">
                  <c:v>5116.75798210215</c:v>
                </c:pt>
                <c:pt idx="1203" formatCode="0.00">
                  <c:v>5116.6725502482313</c:v>
                </c:pt>
                <c:pt idx="1204" formatCode="0.00">
                  <c:v>5116.5801914872391</c:v>
                </c:pt>
                <c:pt idx="1205" formatCode="0.00">
                  <c:v>5116.4947596333213</c:v>
                </c:pt>
                <c:pt idx="1206" formatCode="0.00">
                  <c:v>5116.4231815935518</c:v>
                </c:pt>
                <c:pt idx="1207" formatCode="0.00">
                  <c:v>5116.3469856157335</c:v>
                </c:pt>
                <c:pt idx="1208" formatCode="0.00">
                  <c:v>5116.2661716998655</c:v>
                </c:pt>
                <c:pt idx="1209" formatCode="0.00">
                  <c:v>5116.1992115981457</c:v>
                </c:pt>
                <c:pt idx="1210" formatCode="0.00">
                  <c:v>5116.1645770627738</c:v>
                </c:pt>
                <c:pt idx="1211" formatCode="0.00">
                  <c:v>5116.0929990230043</c:v>
                </c:pt>
                <c:pt idx="1212" formatCode="0.00">
                  <c:v>5115.9775505717635</c:v>
                </c:pt>
                <c:pt idx="1213" formatCode="0.00">
                  <c:v>5115.8505572753993</c:v>
                </c:pt>
                <c:pt idx="1214" formatCode="0.00">
                  <c:v>5115.7189460409854</c:v>
                </c:pt>
                <c:pt idx="1215" formatCode="0.00">
                  <c:v>5115.5827168685209</c:v>
                </c:pt>
                <c:pt idx="1216" formatCode="0.00">
                  <c:v>5115.4487966650822</c:v>
                </c:pt>
                <c:pt idx="1217" formatCode="0.00">
                  <c:v>5115.3171854306684</c:v>
                </c:pt>
                <c:pt idx="1218" formatCode="0.00">
                  <c:v>5115.1925011033281</c:v>
                </c:pt>
                <c:pt idx="1219" formatCode="0.00">
                  <c:v>5115.0378001786667</c:v>
                </c:pt>
                <c:pt idx="1220" formatCode="0.00">
                  <c:v>5114.8854082230291</c:v>
                </c:pt>
                <c:pt idx="1221" formatCode="0.00">
                  <c:v>5114.7399431744661</c:v>
                </c:pt>
                <c:pt idx="1222" formatCode="0.00">
                  <c:v>5114.5921691568783</c:v>
                </c:pt>
                <c:pt idx="1223" formatCode="0.00">
                  <c:v>5114.4559399844138</c:v>
                </c:pt>
                <c:pt idx="1224" formatCode="0.00">
                  <c:v>5114.3197108119502</c:v>
                </c:pt>
                <c:pt idx="1225" formatCode="0.00">
                  <c:v>5114.2065713297343</c:v>
                </c:pt>
                <c:pt idx="1226" formatCode="0.00">
                  <c:v>5114.1026677236187</c:v>
                </c:pt>
                <c:pt idx="1227" formatCode="0.00">
                  <c:v>5113.9918372104275</c:v>
                </c:pt>
                <c:pt idx="1228" formatCode="0.00">
                  <c:v>5113.9064053565098</c:v>
                </c:pt>
                <c:pt idx="1229" formatCode="0.00">
                  <c:v>5113.8048107194181</c:v>
                </c:pt>
                <c:pt idx="1230" formatCode="0.00">
                  <c:v>5113.7124519584249</c:v>
                </c:pt>
                <c:pt idx="1231" formatCode="0.00">
                  <c:v>5113.6224021664575</c:v>
                </c:pt>
                <c:pt idx="1232" formatCode="0.00">
                  <c:v>5113.5369703125398</c:v>
                </c:pt>
                <c:pt idx="1233" formatCode="0.00">
                  <c:v>5113.4446115515475</c:v>
                </c:pt>
                <c:pt idx="1234" formatCode="0.00">
                  <c:v>5113.3707245427531</c:v>
                </c:pt>
                <c:pt idx="1235" formatCode="0.00">
                  <c:v>5113.2945285649348</c:v>
                </c:pt>
                <c:pt idx="1236" formatCode="0.00">
                  <c:v>5113.2090967110171</c:v>
                </c:pt>
                <c:pt idx="1237" formatCode="0.00">
                  <c:v>5113.1282827951482</c:v>
                </c:pt>
                <c:pt idx="1238" formatCode="0.00">
                  <c:v>5113.0590137244044</c:v>
                </c:pt>
                <c:pt idx="1239" formatCode="0.00">
                  <c:v>5112.9805087775603</c:v>
                </c:pt>
                <c:pt idx="1240" formatCode="0.00">
                  <c:v>5112.8904589855929</c:v>
                </c:pt>
                <c:pt idx="1241" formatCode="0.00">
                  <c:v>5112.8165719767994</c:v>
                </c:pt>
                <c:pt idx="1242" formatCode="0.00">
                  <c:v>5112.7242132158071</c:v>
                </c:pt>
                <c:pt idx="1243" formatCode="0.00">
                  <c:v>5112.6549441450625</c:v>
                </c:pt>
                <c:pt idx="1244" formatCode="0.00">
                  <c:v>5112.5764391982193</c:v>
                </c:pt>
                <c:pt idx="1245" formatCode="0.00">
                  <c:v>5112.5071701274746</c:v>
                </c:pt>
                <c:pt idx="1246" formatCode="0.00">
                  <c:v>5112.4148113664824</c:v>
                </c:pt>
                <c:pt idx="1247" formatCode="0.00">
                  <c:v>5112.3363064196383</c:v>
                </c:pt>
                <c:pt idx="1248" formatCode="0.00">
                  <c:v>5112.2554925037703</c:v>
                </c:pt>
                <c:pt idx="1249" formatCode="0.00">
                  <c:v>5112.1885324020504</c:v>
                </c:pt>
                <c:pt idx="1250" formatCode="0.00">
                  <c:v>5112.1077184861824</c:v>
                </c:pt>
                <c:pt idx="1251" formatCode="0.00">
                  <c:v>5112.0523032295869</c:v>
                </c:pt>
                <c:pt idx="1252" formatCode="0.00">
                  <c:v>5111.9761072517686</c:v>
                </c:pt>
                <c:pt idx="1253" formatCode="0.00">
                  <c:v>5111.904529211999</c:v>
                </c:pt>
                <c:pt idx="1254" formatCode="0.00">
                  <c:v>5111.8329511722304</c:v>
                </c:pt>
                <c:pt idx="1255" formatCode="0.00">
                  <c:v>5111.7798448846597</c:v>
                </c:pt>
                <c:pt idx="1256" formatCode="0.00">
                  <c:v>5111.7105758139151</c:v>
                </c:pt>
                <c:pt idx="1257" formatCode="0.00">
                  <c:v>5111.6551605573195</c:v>
                </c:pt>
                <c:pt idx="1258" formatCode="0.00">
                  <c:v>5111.5882004556006</c:v>
                </c:pt>
                <c:pt idx="1259" formatCode="0.00">
                  <c:v>5111.5189313848559</c:v>
                </c:pt>
                <c:pt idx="1260" formatCode="0.00">
                  <c:v>5111.454280252161</c:v>
                </c:pt>
                <c:pt idx="1261" formatCode="0.00">
                  <c:v>5111.3988649955663</c:v>
                </c:pt>
                <c:pt idx="1262" formatCode="0.00">
                  <c:v>5111.3434497389708</c:v>
                </c:pt>
                <c:pt idx="1263" formatCode="0.00">
                  <c:v>5111.2857255133504</c:v>
                </c:pt>
                <c:pt idx="1264" formatCode="0.00">
                  <c:v>5111.2326192257797</c:v>
                </c:pt>
                <c:pt idx="1265" formatCode="0.00">
                  <c:v>5111.1656591240599</c:v>
                </c:pt>
                <c:pt idx="1266" formatCode="0.00">
                  <c:v>5111.1010079913658</c:v>
                </c:pt>
                <c:pt idx="1267" formatCode="0.00">
                  <c:v>5111.0548286108697</c:v>
                </c:pt>
                <c:pt idx="1268" formatCode="0.00">
                  <c:v>5110.9971043852493</c:v>
                </c:pt>
                <c:pt idx="1269" formatCode="0.00">
                  <c:v>5110.937071190604</c:v>
                </c:pt>
                <c:pt idx="1270" formatCode="0.00">
                  <c:v>5110.8908918101079</c:v>
                </c:pt>
                <c:pt idx="1271" formatCode="0.00">
                  <c:v>5110.8331675844875</c:v>
                </c:pt>
                <c:pt idx="1272" formatCode="0.00">
                  <c:v>5110.7939151110659</c:v>
                </c:pt>
                <c:pt idx="1273" formatCode="0.00">
                  <c:v>5110.7269550093461</c:v>
                </c:pt>
                <c:pt idx="1274" formatCode="0.00">
                  <c:v>5110.6853935668996</c:v>
                </c:pt>
                <c:pt idx="1275" formatCode="0.00">
                  <c:v>5110.6392141864035</c:v>
                </c:pt>
                <c:pt idx="1276" formatCode="0.00">
                  <c:v>5110.5768720227334</c:v>
                </c:pt>
                <c:pt idx="1277" formatCode="0.00">
                  <c:v>5110.5306926422372</c:v>
                </c:pt>
                <c:pt idx="1278" formatCode="0.00">
                  <c:v>5110.470659447592</c:v>
                </c:pt>
                <c:pt idx="1279" formatCode="0.00">
                  <c:v>5110.4175531600213</c:v>
                </c:pt>
                <c:pt idx="1280" formatCode="0.00">
                  <c:v>5110.3621379034266</c:v>
                </c:pt>
                <c:pt idx="1281" formatCode="0.00">
                  <c:v>5110.325194399029</c:v>
                </c:pt>
                <c:pt idx="1282" formatCode="0.00">
                  <c:v>5110.2836329565826</c:v>
                </c:pt>
                <c:pt idx="1283" formatCode="0.00">
                  <c:v>5110.2235997619373</c:v>
                </c:pt>
                <c:pt idx="1284" formatCode="0.00">
                  <c:v>5110.1751114124163</c:v>
                </c:pt>
                <c:pt idx="1285" formatCode="0.00">
                  <c:v>5110.1266230628953</c:v>
                </c:pt>
                <c:pt idx="1286" formatCode="0.00">
                  <c:v>5110.0712078063007</c:v>
                </c:pt>
                <c:pt idx="1287" formatCode="0.00">
                  <c:v>5110.0273373948285</c:v>
                </c:pt>
                <c:pt idx="1288" formatCode="0.00">
                  <c:v>5109.9742311072578</c:v>
                </c:pt>
                <c:pt idx="1289" formatCode="0.00">
                  <c:v>5109.9118889435886</c:v>
                </c:pt>
                <c:pt idx="1290" formatCode="0.00">
                  <c:v>5109.8518557489433</c:v>
                </c:pt>
                <c:pt idx="1291" formatCode="0.00">
                  <c:v>5109.7872046162483</c:v>
                </c:pt>
                <c:pt idx="1292" formatCode="0.00">
                  <c:v>5109.7317893596528</c:v>
                </c:pt>
                <c:pt idx="1293" formatCode="0.00">
                  <c:v>5109.6694471959836</c:v>
                </c:pt>
                <c:pt idx="1294" formatCode="0.00">
                  <c:v>5109.6001781252389</c:v>
                </c:pt>
                <c:pt idx="1295" formatCode="0.00">
                  <c:v>5109.5286000854703</c:v>
                </c:pt>
                <c:pt idx="1296" formatCode="0.00">
                  <c:v>5109.4431682315517</c:v>
                </c:pt>
                <c:pt idx="1297" formatCode="0.00">
                  <c:v>5109.3785170988576</c:v>
                </c:pt>
                <c:pt idx="1298" formatCode="0.00">
                  <c:v>5109.3138659661627</c:v>
                </c:pt>
                <c:pt idx="1299" formatCode="0.00">
                  <c:v>5109.2492148334677</c:v>
                </c:pt>
                <c:pt idx="1300" formatCode="0.00">
                  <c:v>5109.16378297955</c:v>
                </c:pt>
                <c:pt idx="1301" formatCode="0.00">
                  <c:v>5109.0898959707556</c:v>
                </c:pt>
                <c:pt idx="1302" formatCode="0.00">
                  <c:v>5109.0044641168379</c:v>
                </c:pt>
                <c:pt idx="1303" formatCode="0.00">
                  <c:v>5108.9605937053666</c:v>
                </c:pt>
                <c:pt idx="1304" formatCode="0.00">
                  <c:v>5108.9144143248704</c:v>
                </c:pt>
                <c:pt idx="1305" formatCode="0.00">
                  <c:v>5108.8705439133992</c:v>
                </c:pt>
                <c:pt idx="1306" formatCode="0.00">
                  <c:v>5108.8312914399776</c:v>
                </c:pt>
                <c:pt idx="1307" formatCode="0.00">
                  <c:v>5108.7828030904566</c:v>
                </c:pt>
                <c:pt idx="1308" formatCode="0.00">
                  <c:v>5108.7343147409356</c:v>
                </c:pt>
                <c:pt idx="1309" formatCode="0.00">
                  <c:v>5108.7089160816622</c:v>
                </c:pt>
                <c:pt idx="1310" formatCode="0.00">
                  <c:v>5108.6627367011661</c:v>
                </c:pt>
                <c:pt idx="1311" formatCode="0.00">
                  <c:v>5108.6142483516451</c:v>
                </c:pt>
                <c:pt idx="1312" formatCode="0.00">
                  <c:v>5108.5865407233478</c:v>
                </c:pt>
                <c:pt idx="1313" formatCode="0.00">
                  <c:v>5108.5311254667522</c:v>
                </c:pt>
                <c:pt idx="1314" formatCode="0.00">
                  <c:v>5108.4872550552809</c:v>
                </c:pt>
                <c:pt idx="1315" formatCode="0.00">
                  <c:v>5108.4526205199081</c:v>
                </c:pt>
                <c:pt idx="1316" formatCode="0.00">
                  <c:v>5108.4179859845362</c:v>
                </c:pt>
                <c:pt idx="1317" formatCode="0.00">
                  <c:v>5108.374115573065</c:v>
                </c:pt>
                <c:pt idx="1318" formatCode="0.00">
                  <c:v>5108.3348630996434</c:v>
                </c:pt>
                <c:pt idx="1319" formatCode="0.00">
                  <c:v>5108.2979195952466</c:v>
                </c:pt>
                <c:pt idx="1320" formatCode="0.00">
                  <c:v>5108.2494312457256</c:v>
                </c:pt>
                <c:pt idx="1321" formatCode="0.00">
                  <c:v>5108.2101787723032</c:v>
                </c:pt>
                <c:pt idx="1322" formatCode="0.00">
                  <c:v>5108.1616904227822</c:v>
                </c:pt>
                <c:pt idx="1323" formatCode="0.00">
                  <c:v>5108.1132020732612</c:v>
                </c:pt>
                <c:pt idx="1324" formatCode="0.00">
                  <c:v>5108.0600957856905</c:v>
                </c:pt>
                <c:pt idx="1325" formatCode="0.00">
                  <c:v>5108.0116074361695</c:v>
                </c:pt>
                <c:pt idx="1326" formatCode="0.00">
                  <c:v>5107.9631190866485</c:v>
                </c:pt>
                <c:pt idx="1327" formatCode="0.00">
                  <c:v>5107.9261755822517</c:v>
                </c:pt>
                <c:pt idx="1328" formatCode="0.00">
                  <c:v>5107.8799962017556</c:v>
                </c:pt>
                <c:pt idx="1329" formatCode="0.00">
                  <c:v>5107.840743728334</c:v>
                </c:pt>
                <c:pt idx="1330" formatCode="0.00">
                  <c:v>5107.808418161987</c:v>
                </c:pt>
                <c:pt idx="1331" formatCode="0.00">
                  <c:v>5107.759929812466</c:v>
                </c:pt>
                <c:pt idx="1332" formatCode="0.00">
                  <c:v>5107.7160594009938</c:v>
                </c:pt>
                <c:pt idx="1333" formatCode="0.00">
                  <c:v>5107.6814248656219</c:v>
                </c:pt>
                <c:pt idx="1334" formatCode="0.00">
                  <c:v>5107.6514082682997</c:v>
                </c:pt>
                <c:pt idx="1335" formatCode="0.00">
                  <c:v>5107.616773732927</c:v>
                </c:pt>
                <c:pt idx="1336" formatCode="0.00">
                  <c:v>5107.5844481665799</c:v>
                </c:pt>
                <c:pt idx="1337" formatCode="0.00">
                  <c:v>5107.5590495073075</c:v>
                </c:pt>
                <c:pt idx="1338" formatCode="0.00">
                  <c:v>5107.5336508480341</c:v>
                </c:pt>
                <c:pt idx="1339" formatCode="0.00">
                  <c:v>5107.5059432197368</c:v>
                </c:pt>
                <c:pt idx="1340" formatCode="0.00">
                  <c:v>5107.4805445604634</c:v>
                </c:pt>
                <c:pt idx="1341" formatCode="0.00">
                  <c:v>5107.4459100250915</c:v>
                </c:pt>
                <c:pt idx="1342" formatCode="0.00">
                  <c:v>5107.3951127065457</c:v>
                </c:pt>
                <c:pt idx="1343" formatCode="0.00">
                  <c:v>5107.3512422950744</c:v>
                </c:pt>
                <c:pt idx="1344" formatCode="0.00">
                  <c:v>5107.3073718836031</c:v>
                </c:pt>
                <c:pt idx="1345" formatCode="0.00">
                  <c:v>5107.2865911623794</c:v>
                </c:pt>
                <c:pt idx="1346" formatCode="0.00">
                  <c:v>5107.2473386889578</c:v>
                </c:pt>
                <c:pt idx="1347" formatCode="0.00">
                  <c:v>5107.2011593084617</c:v>
                </c:pt>
                <c:pt idx="1348" formatCode="0.00">
                  <c:v>5107.1826875562629</c:v>
                </c:pt>
                <c:pt idx="1349" formatCode="0.00">
                  <c:v>5107.1272722996673</c:v>
                </c:pt>
                <c:pt idx="1350" formatCode="0.00">
                  <c:v>5107.0972557023451</c:v>
                </c:pt>
                <c:pt idx="1351" formatCode="0.00">
                  <c:v>5107.0626211669733</c:v>
                </c:pt>
                <c:pt idx="1352" formatCode="0.00">
                  <c:v>5107.0326045696502</c:v>
                </c:pt>
                <c:pt idx="1353" formatCode="0.00">
                  <c:v>5107.0141328174523</c:v>
                </c:pt>
                <c:pt idx="1354" formatCode="0.00">
                  <c:v>5106.9748803440298</c:v>
                </c:pt>
                <c:pt idx="1355" formatCode="0.00">
                  <c:v>5106.9587175608567</c:v>
                </c:pt>
                <c:pt idx="1356" formatCode="0.00">
                  <c:v>5106.9194650874351</c:v>
                </c:pt>
                <c:pt idx="1357" formatCode="0.00">
                  <c:v>5106.9009933352363</c:v>
                </c:pt>
                <c:pt idx="1358" formatCode="0.00">
                  <c:v>5106.8779036449878</c:v>
                </c:pt>
                <c:pt idx="1359" formatCode="0.00">
                  <c:v>5106.8432691096159</c:v>
                </c:pt>
                <c:pt idx="1360" formatCode="0.00">
                  <c:v>5106.7947807600949</c:v>
                </c:pt>
                <c:pt idx="1361" formatCode="0.00">
                  <c:v>5106.7462924105739</c:v>
                </c:pt>
                <c:pt idx="1362" formatCode="0.00">
                  <c:v>5106.7001130300778</c:v>
                </c:pt>
                <c:pt idx="1363" formatCode="0.00">
                  <c:v>5106.6562426186065</c:v>
                </c:pt>
                <c:pt idx="1364" formatCode="0.00">
                  <c:v>5106.6100632381103</c:v>
                </c:pt>
                <c:pt idx="1365" formatCode="0.00">
                  <c:v>5106.5569569505396</c:v>
                </c:pt>
                <c:pt idx="1366" formatCode="0.00">
                  <c:v>5106.4923058178447</c:v>
                </c:pt>
                <c:pt idx="1367" formatCode="0.00">
                  <c:v>5106.4345815922243</c:v>
                </c:pt>
                <c:pt idx="1368" formatCode="0.00">
                  <c:v>5106.3676214905054</c:v>
                </c:pt>
                <c:pt idx="1369" formatCode="0.00">
                  <c:v>5106.3145152029347</c:v>
                </c:pt>
                <c:pt idx="1370" formatCode="0.00">
                  <c:v>5106.2706447914634</c:v>
                </c:pt>
                <c:pt idx="1371" formatCode="0.00">
                  <c:v>5106.2290833490169</c:v>
                </c:pt>
                <c:pt idx="1372" formatCode="0.00">
                  <c:v>5106.1875219065696</c:v>
                </c:pt>
                <c:pt idx="1373" formatCode="0.00">
                  <c:v>5106.1528873711977</c:v>
                </c:pt>
                <c:pt idx="1374" formatCode="0.00">
                  <c:v>5106.115943866801</c:v>
                </c:pt>
                <c:pt idx="1375" formatCode="0.00">
                  <c:v>5106.0697644863048</c:v>
                </c:pt>
                <c:pt idx="1376" formatCode="0.00">
                  <c:v>5106.0374389199578</c:v>
                </c:pt>
                <c:pt idx="1377" formatCode="0.00">
                  <c:v>5106.002804384585</c:v>
                </c:pt>
                <c:pt idx="1378" formatCode="0.00">
                  <c:v>5105.970478818238</c:v>
                </c:pt>
                <c:pt idx="1379" formatCode="0.00">
                  <c:v>5105.938153251891</c:v>
                </c:pt>
                <c:pt idx="1380" formatCode="0.00">
                  <c:v>5105.9081366545679</c:v>
                </c:pt>
                <c:pt idx="1381" formatCode="0.00">
                  <c:v>5105.8827379952954</c:v>
                </c:pt>
                <c:pt idx="1382" formatCode="0.00">
                  <c:v>5105.8504124289475</c:v>
                </c:pt>
                <c:pt idx="1383" formatCode="0.00">
                  <c:v>5105.8134689245508</c:v>
                </c:pt>
                <c:pt idx="1384" formatCode="0.00">
                  <c:v>5105.7719074821043</c:v>
                </c:pt>
                <c:pt idx="1385" formatCode="0.00">
                  <c:v>5105.7072563494094</c:v>
                </c:pt>
                <c:pt idx="1386" formatCode="0.00">
                  <c:v>5105.6472231547641</c:v>
                </c:pt>
                <c:pt idx="1387" formatCode="0.00">
                  <c:v>5105.5848809910949</c:v>
                </c:pt>
                <c:pt idx="1388" formatCode="0.00">
                  <c:v>5105.5086850132757</c:v>
                </c:pt>
                <c:pt idx="1389" formatCode="0.00">
                  <c:v>5105.4601966637547</c:v>
                </c:pt>
                <c:pt idx="1390" formatCode="0.00">
                  <c:v>5105.3978545000855</c:v>
                </c:pt>
                <c:pt idx="1391" formatCode="0.00">
                  <c:v>5105.326276460316</c:v>
                </c:pt>
                <c:pt idx="1392" formatCode="0.00">
                  <c:v>5105.261625327621</c:v>
                </c:pt>
                <c:pt idx="1393" formatCode="0.00">
                  <c:v>5105.2085190400503</c:v>
                </c:pt>
                <c:pt idx="1394" formatCode="0.00">
                  <c:v>5105.1623396595542</c:v>
                </c:pt>
                <c:pt idx="1395" formatCode="0.00">
                  <c:v>5105.116160279058</c:v>
                </c:pt>
                <c:pt idx="1396" formatCode="0.00">
                  <c:v>5105.0792167746613</c:v>
                </c:pt>
                <c:pt idx="1397" formatCode="0.00">
                  <c:v>5105.0445822392894</c:v>
                </c:pt>
                <c:pt idx="1398" formatCode="0.00">
                  <c:v>5105.0053297658669</c:v>
                </c:pt>
                <c:pt idx="1399" formatCode="0.00">
                  <c:v>5104.9845490446442</c:v>
                </c:pt>
                <c:pt idx="1400" formatCode="0.00">
                  <c:v>5104.9637683234205</c:v>
                </c:pt>
                <c:pt idx="1401" formatCode="0.00">
                  <c:v>5104.9637683234205</c:v>
                </c:pt>
                <c:pt idx="1402" formatCode="0.00">
                  <c:v>5104.954532447322</c:v>
                </c:pt>
                <c:pt idx="1403" formatCode="0.00">
                  <c:v>5104.938369664148</c:v>
                </c:pt>
                <c:pt idx="1404" formatCode="0.00">
                  <c:v>5104.9106620358498</c:v>
                </c:pt>
                <c:pt idx="1405" formatCode="0.00">
                  <c:v>5104.8921902836519</c:v>
                </c:pt>
                <c:pt idx="1406" formatCode="0.00">
                  <c:v>5104.8806454385276</c:v>
                </c:pt>
                <c:pt idx="1407" formatCode="0.00">
                  <c:v>5104.85755574828</c:v>
                </c:pt>
                <c:pt idx="1408" formatCode="0.00">
                  <c:v>5104.8390839960812</c:v>
                </c:pt>
                <c:pt idx="1409" formatCode="0.00">
                  <c:v>5104.8044494607093</c:v>
                </c:pt>
                <c:pt idx="1410" formatCode="0.00">
                  <c:v>5104.7767418324111</c:v>
                </c:pt>
                <c:pt idx="1411" formatCode="0.00">
                  <c:v>5104.7490342041137</c:v>
                </c:pt>
                <c:pt idx="1412" formatCode="0.00">
                  <c:v>5104.7259445138652</c:v>
                </c:pt>
                <c:pt idx="1413" formatCode="0.00">
                  <c:v>5104.7005458545927</c:v>
                </c:pt>
                <c:pt idx="1414" formatCode="0.00">
                  <c:v>5104.6797651333691</c:v>
                </c:pt>
                <c:pt idx="1415" formatCode="0.00">
                  <c:v>5104.6497485360469</c:v>
                </c:pt>
                <c:pt idx="1416" formatCode="0.00">
                  <c:v>5104.617422969699</c:v>
                </c:pt>
                <c:pt idx="1417" formatCode="0.00">
                  <c:v>5104.5781704962774</c:v>
                </c:pt>
                <c:pt idx="1418" formatCode="0.00">
                  <c:v>5104.5504628679801</c:v>
                </c:pt>
                <c:pt idx="1419" formatCode="0.00">
                  <c:v>5104.520446270657</c:v>
                </c:pt>
                <c:pt idx="1420" formatCode="0.00">
                  <c:v>5104.4811937972354</c:v>
                </c:pt>
                <c:pt idx="1421" formatCode="0.00">
                  <c:v>5104.4534861689381</c:v>
                </c:pt>
                <c:pt idx="1422" formatCode="0.00">
                  <c:v>5104.423469571615</c:v>
                </c:pt>
                <c:pt idx="1423" formatCode="0.00">
                  <c:v>5104.4073067884419</c:v>
                </c:pt>
                <c:pt idx="1424" formatCode="0.00">
                  <c:v>5104.4142336955165</c:v>
                </c:pt>
                <c:pt idx="1425" formatCode="0.00">
                  <c:v>5104.3957619433177</c:v>
                </c:pt>
                <c:pt idx="1426" formatCode="0.00">
                  <c:v>5104.3634363769706</c:v>
                </c:pt>
                <c:pt idx="1427" formatCode="0.00">
                  <c:v>5104.3311108106227</c:v>
                </c:pt>
                <c:pt idx="1428" formatCode="0.00">
                  <c:v>5104.2826224611017</c:v>
                </c:pt>
                <c:pt idx="1429" formatCode="0.00">
                  <c:v>5104.2364430806056</c:v>
                </c:pt>
                <c:pt idx="1430" formatCode="0.00">
                  <c:v>5104.1902637001094</c:v>
                </c:pt>
                <c:pt idx="1431" formatCode="0.00">
                  <c:v>5104.132539474489</c:v>
                </c:pt>
                <c:pt idx="1432" formatCode="0.00">
                  <c:v>5104.0794331869183</c:v>
                </c:pt>
                <c:pt idx="1433" formatCode="0.00">
                  <c:v>5104.035562775447</c:v>
                </c:pt>
                <c:pt idx="1434" formatCode="0.00">
                  <c:v>#N/A</c:v>
                </c:pt>
                <c:pt idx="1435" formatCode="0.00">
                  <c:v>5103.8277555632139</c:v>
                </c:pt>
                <c:pt idx="1436" formatCode="0.00">
                  <c:v>5103.730778864172</c:v>
                </c:pt>
                <c:pt idx="1437" formatCode="0.00">
                  <c:v>5103.6407290722045</c:v>
                </c:pt>
                <c:pt idx="1438" formatCode="0.00">
                  <c:v>5103.5714600014608</c:v>
                </c:pt>
                <c:pt idx="1439" formatCode="0.00">
                  <c:v>5103.5114268068155</c:v>
                </c:pt>
                <c:pt idx="1440" formatCode="0.00">
                  <c:v>5103.4513936121702</c:v>
                </c:pt>
                <c:pt idx="1441" formatCode="0.00">
                  <c:v>5103.3775066033768</c:v>
                </c:pt>
                <c:pt idx="1442" formatCode="0.00">
                  <c:v>5103.2874568114084</c:v>
                </c:pt>
                <c:pt idx="1443" formatCode="0.00">
                  <c:v>5103.2020249574907</c:v>
                </c:pt>
                <c:pt idx="1444" formatCode="0.00">
                  <c:v>5103.1119751655233</c:v>
                </c:pt>
                <c:pt idx="1445" formatCode="0.00">
                  <c:v>5103.019616404531</c:v>
                </c:pt>
                <c:pt idx="1446" formatCode="0.00">
                  <c:v>5102.9203307364642</c:v>
                </c:pt>
                <c:pt idx="1447" formatCode="0.00">
                  <c:v>5102.8325899135216</c:v>
                </c:pt>
                <c:pt idx="1448" formatCode="0.00">
                  <c:v>5102.7309952764299</c:v>
                </c:pt>
                <c:pt idx="1449" formatCode="0.00">
                  <c:v>5102.6063109490897</c:v>
                </c:pt>
                <c:pt idx="1450" formatCode="0.00">
                  <c:v>5102.4931714668746</c:v>
                </c:pt>
                <c:pt idx="1451" formatCode="0.00">
                  <c:v>5102.3961947678326</c:v>
                </c:pt>
                <c:pt idx="1452" formatCode="0.00">
                  <c:v>5102.2738194095173</c:v>
                </c:pt>
                <c:pt idx="1453" formatCode="0.00">
                  <c:v>5102.1560619892516</c:v>
                </c:pt>
                <c:pt idx="1454" formatCode="0.00">
                  <c:v>5102.0613942592345</c:v>
                </c:pt>
                <c:pt idx="1455" formatCode="0.00">
                  <c:v>5101.971344467267</c:v>
                </c:pt>
                <c:pt idx="1456" formatCode="0.00">
                  <c:v>5101.8812946752996</c:v>
                </c:pt>
                <c:pt idx="1457" formatCode="0.00">
                  <c:v>5101.8120256045549</c:v>
                </c:pt>
                <c:pt idx="1458" formatCode="0.00">
                  <c:v>5101.7358296267366</c:v>
                </c:pt>
                <c:pt idx="1459" formatCode="0.00">
                  <c:v>5101.6596336489183</c:v>
                </c:pt>
                <c:pt idx="1460" formatCode="0.00">
                  <c:v>5101.5903645781736</c:v>
                </c:pt>
                <c:pt idx="1461" formatCode="0.00">
                  <c:v>5101.521095507429</c:v>
                </c:pt>
                <c:pt idx="1462" formatCode="0.00">
                  <c:v>5101.4333546844864</c:v>
                </c:pt>
                <c:pt idx="1463" formatCode="0.00">
                  <c:v>5101.3479228305687</c:v>
                </c:pt>
                <c:pt idx="1464" formatCode="0.00">
                  <c:v>5101.262490976651</c:v>
                </c:pt>
                <c:pt idx="1465" formatCode="0.00">
                  <c:v>5101.1793680917572</c:v>
                </c:pt>
                <c:pt idx="1466" formatCode="0.00">
                  <c:v>5101.0985541758891</c:v>
                </c:pt>
                <c:pt idx="1467" formatCode="0.00">
                  <c:v>5101.0269761361196</c:v>
                </c:pt>
                <c:pt idx="1468" formatCode="0.00">
                  <c:v>5100.9646339724504</c:v>
                </c:pt>
                <c:pt idx="1469" formatCode="0.00">
                  <c:v>5100.8976738707306</c:v>
                </c:pt>
                <c:pt idx="1470" formatCode="0.00">
                  <c:v>5100.8307137690108</c:v>
                </c:pt>
                <c:pt idx="1471" formatCode="0.00">
                  <c:v>5100.7522088221676</c:v>
                </c:pt>
                <c:pt idx="1472" formatCode="0.00">
                  <c:v>5100.6852487204478</c:v>
                </c:pt>
                <c:pt idx="1473" formatCode="0.00">
                  <c:v>5100.6113617116544</c:v>
                </c:pt>
                <c:pt idx="1474" formatCode="0.00">
                  <c:v>5100.5397836718848</c:v>
                </c:pt>
                <c:pt idx="1475" formatCode="0.00">
                  <c:v>5100.4682056321162</c:v>
                </c:pt>
                <c:pt idx="1476" formatCode="0.00">
                  <c:v>5100.3966275923467</c:v>
                </c:pt>
                <c:pt idx="1477" formatCode="0.00">
                  <c:v>5100.3365943977014</c:v>
                </c:pt>
                <c:pt idx="1478" formatCode="0.00">
                  <c:v>5100.2973419242799</c:v>
                </c:pt>
                <c:pt idx="1479" formatCode="0.00">
                  <c:v>5100.2719432650074</c:v>
                </c:pt>
                <c:pt idx="1480" formatCode="0.00">
                  <c:v>5100.1888203801136</c:v>
                </c:pt>
                <c:pt idx="1481" formatCode="0.00">
                  <c:v>5100.1195513093699</c:v>
                </c:pt>
                <c:pt idx="1482" formatCode="0.00">
                  <c:v>5100.0618270837494</c:v>
                </c:pt>
                <c:pt idx="1483" formatCode="0.00">
                  <c:v>5099.9925580130048</c:v>
                </c:pt>
                <c:pt idx="1484" formatCode="0.00">
                  <c:v>5099.9440696634838</c:v>
                </c:pt>
                <c:pt idx="1485" formatCode="0.00">
                  <c:v>5099.8863454378643</c:v>
                </c:pt>
                <c:pt idx="1486" formatCode="0.00">
                  <c:v>5099.7986046149208</c:v>
                </c:pt>
                <c:pt idx="1487" formatCode="0.00">
                  <c:v>5099.7755149246732</c:v>
                </c:pt>
                <c:pt idx="1488" formatCode="0.00">
                  <c:v>5099.9879400749551</c:v>
                </c:pt>
                <c:pt idx="1489" formatCode="0.00">
                  <c:v>5100.1426409996175</c:v>
                </c:pt>
                <c:pt idx="1490" formatCode="0.00">
                  <c:v>5100.2072921323124</c:v>
                </c:pt>
                <c:pt idx="1491" formatCode="0.00">
                  <c:v>5100.2349997606098</c:v>
                </c:pt>
                <c:pt idx="1492" formatCode="0.00">
                  <c:v>5100.0779898669234</c:v>
                </c:pt>
                <c:pt idx="1493" formatCode="0.00">
                  <c:v>5099.9140530661616</c:v>
                </c:pt>
                <c:pt idx="1494" formatCode="0.00">
                  <c:v>5099.7362624512516</c:v>
                </c:pt>
                <c:pt idx="1495" formatCode="0.00">
                  <c:v>5099.6069601858617</c:v>
                </c:pt>
                <c:pt idx="1496" formatCode="0.00">
                  <c:v>5099.521528331944</c:v>
                </c:pt>
                <c:pt idx="1497" formatCode="0.00">
                  <c:v>5099.4384054470511</c:v>
                </c:pt>
                <c:pt idx="1498" formatCode="0.00">
                  <c:v>5099.3714453453313</c:v>
                </c:pt>
                <c:pt idx="1499" formatCode="0.00">
                  <c:v>5099.3206480267854</c:v>
                </c:pt>
                <c:pt idx="1500" formatCode="0.00">
                  <c:v>5099.2190533896937</c:v>
                </c:pt>
                <c:pt idx="1501" formatCode="0.00">
                  <c:v>5099.1359305048009</c:v>
                </c:pt>
                <c:pt idx="1502" formatCode="0.00">
                  <c:v>5099.0620434960065</c:v>
                </c:pt>
                <c:pt idx="1503" formatCode="0.00">
                  <c:v>5099.0158641155103</c:v>
                </c:pt>
                <c:pt idx="1504" formatCode="0.00">
                  <c:v>5098.9535219518411</c:v>
                </c:pt>
                <c:pt idx="1505" formatCode="0.00">
                  <c:v>5098.8981066952456</c:v>
                </c:pt>
                <c:pt idx="1506" formatCode="0.00">
                  <c:v>5098.8542362837743</c:v>
                </c:pt>
                <c:pt idx="1507" formatCode="0.00">
                  <c:v>5098.8034389652285</c:v>
                </c:pt>
                <c:pt idx="1508" formatCode="0.00">
                  <c:v>5098.7664954608308</c:v>
                </c:pt>
                <c:pt idx="1509" formatCode="0.00">
                  <c:v>5098.7341698944838</c:v>
                </c:pt>
                <c:pt idx="1510" formatCode="0.00">
                  <c:v>5098.7341698944838</c:v>
                </c:pt>
                <c:pt idx="1511" formatCode="0.00">
                  <c:v>5098.7249340183844</c:v>
                </c:pt>
                <c:pt idx="1512" formatCode="0.00">
                  <c:v>5098.6210304122678</c:v>
                </c:pt>
                <c:pt idx="1513" formatCode="0.00">
                  <c:v>5098.5609972176226</c:v>
                </c:pt>
                <c:pt idx="1514" formatCode="0.00">
                  <c:v>5098.5032729920031</c:v>
                </c:pt>
                <c:pt idx="1515" formatCode="0.00">
                  <c:v>5098.4963460849285</c:v>
                </c:pt>
                <c:pt idx="1516" formatCode="0.00">
                  <c:v>5098.6164124742181</c:v>
                </c:pt>
                <c:pt idx="1517" formatCode="0.00">
                  <c:v>5098.6141035051933</c:v>
                </c:pt>
                <c:pt idx="1518" formatCode="0.00">
                  <c:v>5098.4778743327297</c:v>
                </c:pt>
                <c:pt idx="1519" formatCode="0.00">
                  <c:v>5098.3947514478368</c:v>
                </c:pt>
                <c:pt idx="1520" formatCode="0.00">
                  <c:v>5098.343954129291</c:v>
                </c:pt>
                <c:pt idx="1521" formatCode="0.00">
                  <c:v>5098.3070106248942</c:v>
                </c:pt>
                <c:pt idx="1522" formatCode="0.00">
                  <c:v>5098.2446684612241</c:v>
                </c:pt>
                <c:pt idx="1523" formatCode="0.00">
                  <c:v>5098.263140213423</c:v>
                </c:pt>
                <c:pt idx="1524" formatCode="0.00">
                  <c:v>5098.4363128902833</c:v>
                </c:pt>
                <c:pt idx="1525" formatCode="0.00">
                  <c:v>5098.5563792795738</c:v>
                </c:pt>
                <c:pt idx="1526" formatCode="0.00">
                  <c:v>5098.5263626822507</c:v>
                </c:pt>
                <c:pt idx="1527" formatCode="0.00">
                  <c:v>5098.3416451602661</c:v>
                </c:pt>
                <c:pt idx="1528" formatCode="0.00">
                  <c:v>5098.182326297554</c:v>
                </c:pt>
                <c:pt idx="1529" formatCode="0.00">
                  <c:v>5098.1038213507109</c:v>
                </c:pt>
                <c:pt idx="1530" formatCode="0.00">
                  <c:v>5098.0160805277683</c:v>
                </c:pt>
                <c:pt idx="1531" formatCode="0.00">
                  <c:v>5097.9537383640982</c:v>
                </c:pt>
                <c:pt idx="1532" formatCode="0.00">
                  <c:v>5097.907558983602</c:v>
                </c:pt>
                <c:pt idx="1533" formatCode="0.00">
                  <c:v>5097.8544526960313</c:v>
                </c:pt>
                <c:pt idx="1534" formatCode="0.00">
                  <c:v>5097.7944195013861</c:v>
                </c:pt>
                <c:pt idx="1535" formatCode="0.00">
                  <c:v>5097.7644029040639</c:v>
                </c:pt>
                <c:pt idx="1536" formatCode="0.00">
                  <c:v>5098.0460971250905</c:v>
                </c:pt>
                <c:pt idx="1537" formatCode="0.00">
                  <c:v>5098.4155321690596</c:v>
                </c:pt>
                <c:pt idx="1538" formatCode="0.00">
                  <c:v>5098.6972263900871</c:v>
                </c:pt>
                <c:pt idx="1539" formatCode="0.00">
                  <c:v>5098.9350501996423</c:v>
                </c:pt>
                <c:pt idx="1540" formatCode="0.00">
                  <c:v>5099.1266946287014</c:v>
                </c:pt>
                <c:pt idx="1541" formatCode="0.00">
                  <c:v>5099.2513789560408</c:v>
                </c:pt>
                <c:pt idx="1542" formatCode="0.00">
                  <c:v>5099.2652327701899</c:v>
                </c:pt>
                <c:pt idx="1543" formatCode="0.00">
                  <c:v>5099.2121264826192</c:v>
                </c:pt>
                <c:pt idx="1544" formatCode="0.00">
                  <c:v>5099.0089372084358</c:v>
                </c:pt>
                <c:pt idx="1545" formatCode="0.00">
                  <c:v>5098.6649008237391</c:v>
                </c:pt>
                <c:pt idx="1546" formatCode="0.00">
                  <c:v>5098.392442478812</c:v>
                </c:pt>
                <c:pt idx="1547" formatCode="0.00">
                  <c:v>5098.166163514381</c:v>
                </c:pt>
                <c:pt idx="1548" formatCode="0.00">
                  <c:v>5097.9999177445943</c:v>
                </c:pt>
                <c:pt idx="1549" formatCode="0.00">
                  <c:v>5097.8775423862789</c:v>
                </c:pt>
                <c:pt idx="1550" formatCode="0.00">
                  <c:v>5097.8013464084606</c:v>
                </c:pt>
                <c:pt idx="1551" formatCode="0.00">
                  <c:v>5097.7482401208899</c:v>
                </c:pt>
                <c:pt idx="1552" formatCode="0.00">
                  <c:v>5097.732077337716</c:v>
                </c:pt>
                <c:pt idx="1553" formatCode="0.00">
                  <c:v>5097.7043697094186</c:v>
                </c:pt>
                <c:pt idx="1554" formatCode="0.00">
                  <c:v>5097.6905158952695</c:v>
                </c:pt>
                <c:pt idx="1555" formatCode="0.00">
                  <c:v>5097.6604992979474</c:v>
                </c:pt>
                <c:pt idx="1556" formatCode="0.00">
                  <c:v>5097.6327916696491</c:v>
                </c:pt>
                <c:pt idx="1557" formatCode="0.00">
                  <c:v>5097.6073930103767</c:v>
                </c:pt>
                <c:pt idx="1558" formatCode="0.00">
                  <c:v>5097.5704495059799</c:v>
                </c:pt>
                <c:pt idx="1559" formatCode="0.00">
                  <c:v>5097.538123939632</c:v>
                </c:pt>
                <c:pt idx="1560" formatCode="0.00">
                  <c:v>5097.5127252803595</c:v>
                </c:pt>
                <c:pt idx="1561" formatCode="0.00">
                  <c:v>5097.4919445591358</c:v>
                </c:pt>
                <c:pt idx="1562" formatCode="0.00">
                  <c:v>5097.4711638379131</c:v>
                </c:pt>
                <c:pt idx="1563" formatCode="0.00">
                  <c:v>5097.4526920857143</c:v>
                </c:pt>
                <c:pt idx="1564" formatCode="0.00">
                  <c:v>5097.44114724059</c:v>
                </c:pt>
                <c:pt idx="1565" formatCode="0.00">
                  <c:v>5097.408821674243</c:v>
                </c:pt>
                <c:pt idx="1566" formatCode="0.00">
                  <c:v>5097.3880409530193</c:v>
                </c:pt>
                <c:pt idx="1567" formatCode="0.00">
                  <c:v>5097.3649512627717</c:v>
                </c:pt>
                <c:pt idx="1568" formatCode="0.00">
                  <c:v>5097.3649512627717</c:v>
                </c:pt>
                <c:pt idx="1569" formatCode="0.00">
                  <c:v>5097.344170541548</c:v>
                </c:pt>
                <c:pt idx="1570" formatCode="0.00">
                  <c:v>5097.3534064176474</c:v>
                </c:pt>
                <c:pt idx="1571" formatCode="0.00">
                  <c:v>5097.3695692008214</c:v>
                </c:pt>
                <c:pt idx="1572" formatCode="0.00">
                  <c:v>5097.3510974486226</c:v>
                </c:pt>
                <c:pt idx="1573" formatCode="0.00">
                  <c:v>5097.344170541548</c:v>
                </c:pt>
                <c:pt idx="1574" formatCode="0.00">
                  <c:v>5097.3718781698462</c:v>
                </c:pt>
                <c:pt idx="1575" formatCode="0.00">
                  <c:v>5097.4226754883921</c:v>
                </c:pt>
                <c:pt idx="1576" formatCode="0.00">
                  <c:v>5097.4319113644906</c:v>
                </c:pt>
                <c:pt idx="1577" formatCode="0.00">
                  <c:v>5097.4734728069379</c:v>
                </c:pt>
                <c:pt idx="1578" formatCode="0.00">
                  <c:v>5097.5219611564589</c:v>
                </c:pt>
                <c:pt idx="1579" formatCode="0.00">
                  <c:v>5097.457310023764</c:v>
                </c:pt>
                <c:pt idx="1580" formatCode="0.00">
                  <c:v>5097.457310023764</c:v>
                </c:pt>
                <c:pt idx="1581" formatCode="0.00">
                  <c:v>5097.4734728069379</c:v>
                </c:pt>
                <c:pt idx="1582" formatCode="0.00">
                  <c:v>5097.3649512627717</c:v>
                </c:pt>
                <c:pt idx="1583" formatCode="0.00">
                  <c:v>5097.3349346654486</c:v>
                </c:pt>
                <c:pt idx="1584" formatCode="0.00">
                  <c:v>5097.3349346654486</c:v>
                </c:pt>
                <c:pt idx="1585" formatCode="0.00">
                  <c:v>5097.3049180681264</c:v>
                </c:pt>
                <c:pt idx="1586" formatCode="0.00">
                  <c:v>5097.3072270371513</c:v>
                </c:pt>
                <c:pt idx="1587" formatCode="0.00">
                  <c:v>5097.3464795105729</c:v>
                </c:pt>
                <c:pt idx="1588" formatCode="0.00">
                  <c:v>5097.3487884795977</c:v>
                </c:pt>
                <c:pt idx="1589" formatCode="0.00">
                  <c:v>5097.360333324722</c:v>
                </c:pt>
                <c:pt idx="1590" formatCode="0.00">
                  <c:v>5097.3741871388711</c:v>
                </c:pt>
                <c:pt idx="1591" formatCode="0.00">
                  <c:v>5097.3210808513004</c:v>
                </c:pt>
                <c:pt idx="1592" formatCode="0.00">
                  <c:v>5097.2933732230022</c:v>
                </c:pt>
                <c:pt idx="1593" formatCode="0.00">
                  <c:v>5097.2495028115309</c:v>
                </c:pt>
                <c:pt idx="1594" formatCode="0.00">
                  <c:v>5097.2264131212833</c:v>
                </c:pt>
                <c:pt idx="1595" formatCode="0.00">
                  <c:v>5097.2541207495806</c:v>
                </c:pt>
                <c:pt idx="1596" formatCode="0.00">
                  <c:v>5097.3464795105729</c:v>
                </c:pt>
                <c:pt idx="1597" formatCode="0.00">
                  <c:v>5097.4203665193672</c:v>
                </c:pt>
                <c:pt idx="1598" formatCode="0.00">
                  <c:v>5097.4711638379131</c:v>
                </c:pt>
                <c:pt idx="1599" formatCode="0.00">
                  <c:v>5097.4965624971856</c:v>
                </c:pt>
                <c:pt idx="1600" formatCode="0.00">
                  <c:v>5097.4965624971856</c:v>
                </c:pt>
                <c:pt idx="1601" formatCode="0.00">
                  <c:v>5097.4965624971856</c:v>
                </c:pt>
                <c:pt idx="1602" formatCode="0.00">
                  <c:v>5097.4965624971856</c:v>
                </c:pt>
                <c:pt idx="1603" formatCode="0.00">
                  <c:v>5097.5034894042601</c:v>
                </c:pt>
                <c:pt idx="1604" formatCode="0.00">
                  <c:v>5097.5011804352353</c:v>
                </c:pt>
                <c:pt idx="1605" formatCode="0.00">
                  <c:v>5097.5034894042601</c:v>
                </c:pt>
                <c:pt idx="1606" formatCode="0.00">
                  <c:v>5097.5011804352353</c:v>
                </c:pt>
                <c:pt idx="1607" formatCode="0.00">
                  <c:v>5097.5104163113347</c:v>
                </c:pt>
                <c:pt idx="1608" formatCode="0.00">
                  <c:v>5097.5265790945086</c:v>
                </c:pt>
                <c:pt idx="1609" formatCode="0.00">
                  <c:v>5097.5519777537811</c:v>
                </c:pt>
                <c:pt idx="1610" formatCode="0.00">
                  <c:v>5097.5565956918308</c:v>
                </c:pt>
                <c:pt idx="1611" formatCode="0.00">
                  <c:v>5097.5635225989054</c:v>
                </c:pt>
                <c:pt idx="1612" formatCode="0.00">
                  <c:v>5097.5704495059799</c:v>
                </c:pt>
                <c:pt idx="1613" formatCode="0.00">
                  <c:v>5097.5819943511033</c:v>
                </c:pt>
                <c:pt idx="1614" formatCode="0.00">
                  <c:v>5097.5843033201281</c:v>
                </c:pt>
                <c:pt idx="1615" formatCode="0.00">
                  <c:v>5097.554286722806</c:v>
                </c:pt>
                <c:pt idx="1616" formatCode="0.00">
                  <c:v>5097.5450508467065</c:v>
                </c:pt>
                <c:pt idx="1617" formatCode="0.00">
                  <c:v>5097.5404329086568</c:v>
                </c:pt>
                <c:pt idx="1618" formatCode="0.00">
                  <c:v>5097.4873266210861</c:v>
                </c:pt>
                <c:pt idx="1619" formatCode="0.00">
                  <c:v>5097.4873266210861</c:v>
                </c:pt>
                <c:pt idx="1620" formatCode="0.00">
                  <c:v>5097.4734728069379</c:v>
                </c:pt>
                <c:pt idx="1621" formatCode="0.00">
                  <c:v>5097.4665458998634</c:v>
                </c:pt>
                <c:pt idx="1622" formatCode="0.00">
                  <c:v>5097.457310023764</c:v>
                </c:pt>
                <c:pt idx="1623" formatCode="0.00">
                  <c:v>5097.4619279618137</c:v>
                </c:pt>
                <c:pt idx="1624" formatCode="0.00">
                  <c:v>5097.4526920857143</c:v>
                </c:pt>
                <c:pt idx="1625" formatCode="0.00">
                  <c:v>5097.4365293025403</c:v>
                </c:pt>
                <c:pt idx="1626" formatCode="0.00">
                  <c:v>5097.4434562096149</c:v>
                </c:pt>
                <c:pt idx="1627" formatCode="0.00">
                  <c:v>5097.4296023954657</c:v>
                </c:pt>
                <c:pt idx="1628" formatCode="0.00">
                  <c:v>5097.4203665193672</c:v>
                </c:pt>
                <c:pt idx="1629" formatCode="0.00">
                  <c:v>5097.408821674243</c:v>
                </c:pt>
                <c:pt idx="1630" formatCode="0.00">
                  <c:v>5097.3834230149696</c:v>
                </c:pt>
                <c:pt idx="1631" formatCode="0.00">
                  <c:v>5097.3626422937468</c:v>
                </c:pt>
                <c:pt idx="1632" formatCode="0.00">
                  <c:v>5097.3487884795977</c:v>
                </c:pt>
                <c:pt idx="1633" formatCode="0.00">
                  <c:v>5097.3164629132507</c:v>
                </c:pt>
                <c:pt idx="1634" formatCode="0.00">
                  <c:v>5097.3026090991016</c:v>
                </c:pt>
                <c:pt idx="1635" formatCode="0.00">
                  <c:v>5097.295682192027</c:v>
                </c:pt>
                <c:pt idx="1636" formatCode="0.00">
                  <c:v>5097.2864463159276</c:v>
                </c:pt>
                <c:pt idx="1637" formatCode="0.00">
                  <c:v>5097.2679745637297</c:v>
                </c:pt>
                <c:pt idx="1638" formatCode="0.00">
                  <c:v>5097.2656655947048</c:v>
                </c:pt>
                <c:pt idx="1639" formatCode="0.00">
                  <c:v>5097.247193842506</c:v>
                </c:pt>
                <c:pt idx="1640" formatCode="0.00">
                  <c:v>5097.2379579664066</c:v>
                </c:pt>
                <c:pt idx="1641" formatCode="0.00">
                  <c:v>5097.2194862142087</c:v>
                </c:pt>
                <c:pt idx="1642" formatCode="0.00">
                  <c:v>5097.2171772451838</c:v>
                </c:pt>
                <c:pt idx="1643" formatCode="0.00">
                  <c:v>5097.247193842506</c:v>
                </c:pt>
                <c:pt idx="1644" formatCode="0.00">
                  <c:v>5097.2379579664066</c:v>
                </c:pt>
                <c:pt idx="1645" formatCode="0.00">
                  <c:v>5097.3718781698462</c:v>
                </c:pt>
                <c:pt idx="1646" formatCode="0.00">
                  <c:v>5097.2818283778779</c:v>
                </c:pt>
                <c:pt idx="1647" formatCode="0.00">
                  <c:v>5097.2033234310347</c:v>
                </c:pt>
                <c:pt idx="1648" formatCode="0.00">
                  <c:v>5097.182542709812</c:v>
                </c:pt>
                <c:pt idx="1649" formatCode="0.00">
                  <c:v>5097.1617619885883</c:v>
                </c:pt>
                <c:pt idx="1650" formatCode="0.00">
                  <c:v>5097.1455992054143</c:v>
                </c:pt>
                <c:pt idx="1651" formatCode="0.00">
                  <c:v>5097.1294364222413</c:v>
                </c:pt>
                <c:pt idx="1652" formatCode="0.00">
                  <c:v>5097.1109646700424</c:v>
                </c:pt>
                <c:pt idx="1653" formatCode="0.00">
                  <c:v>5097.1086557010176</c:v>
                </c:pt>
                <c:pt idx="1654" formatCode="0.00">
                  <c:v>5097.0855660107691</c:v>
                </c:pt>
                <c:pt idx="1655" formatCode="0.00">
                  <c:v>5097.0832570417451</c:v>
                </c:pt>
                <c:pt idx="1656" formatCode="0.00">
                  <c:v>5097.0786391036954</c:v>
                </c:pt>
                <c:pt idx="1657" formatCode="0.00">
                  <c:v>5097.0647852895463</c:v>
                </c:pt>
                <c:pt idx="1658" formatCode="0.00">
                  <c:v>5097.0509314753972</c:v>
                </c:pt>
                <c:pt idx="1659" formatCode="0.00">
                  <c:v>5097.0370776612481</c:v>
                </c:pt>
                <c:pt idx="1660" formatCode="0.00">
                  <c:v>5097.0186059090502</c:v>
                </c:pt>
                <c:pt idx="1661" formatCode="0.00">
                  <c:v>5097.0070610639259</c:v>
                </c:pt>
                <c:pt idx="1662" formatCode="0.00">
                  <c:v>5097.0001341568513</c:v>
                </c:pt>
                <c:pt idx="1663" formatCode="0.00">
                  <c:v>5096.9793534356286</c:v>
                </c:pt>
                <c:pt idx="1664" formatCode="0.00">
                  <c:v>5096.9562637453801</c:v>
                </c:pt>
                <c:pt idx="1665" formatCode="0.00">
                  <c:v>5096.9354830241573</c:v>
                </c:pt>
                <c:pt idx="1666" formatCode="0.00">
                  <c:v>5096.9077753958591</c:v>
                </c:pt>
                <c:pt idx="1667" formatCode="0.00">
                  <c:v>5096.8893036436602</c:v>
                </c:pt>
                <c:pt idx="1668" formatCode="0.00">
                  <c:v>5096.8823767365866</c:v>
                </c:pt>
                <c:pt idx="1669" formatCode="0.00">
                  <c:v>5096.8569780773132</c:v>
                </c:pt>
                <c:pt idx="1670" formatCode="0.00">
                  <c:v>5096.8408152941392</c:v>
                </c:pt>
                <c:pt idx="1671" formatCode="0.00">
                  <c:v>5096.826961479991</c:v>
                </c:pt>
                <c:pt idx="1672" formatCode="0.00">
                  <c:v>5096.8084897277922</c:v>
                </c:pt>
                <c:pt idx="1673" formatCode="0.00">
                  <c:v>5096.77847313047</c:v>
                </c:pt>
                <c:pt idx="1674" formatCode="0.00">
                  <c:v>5096.7692372543706</c:v>
                </c:pt>
                <c:pt idx="1675" formatCode="0.00">
                  <c:v>5096.7530744711967</c:v>
                </c:pt>
                <c:pt idx="1676" formatCode="0.00">
                  <c:v>5096.7369116880236</c:v>
                </c:pt>
                <c:pt idx="1677" formatCode="0.00">
                  <c:v>5096.7276758119242</c:v>
                </c:pt>
                <c:pt idx="1678" formatCode="0.00">
                  <c:v>5096.7115130287502</c:v>
                </c:pt>
                <c:pt idx="1679" formatCode="0.00">
                  <c:v>5096.6884233385026</c:v>
                </c:pt>
                <c:pt idx="1680" formatCode="0.00">
                  <c:v>5096.6653336482541</c:v>
                </c:pt>
                <c:pt idx="1681" formatCode="0.00">
                  <c:v>5096.6468618960553</c:v>
                </c:pt>
                <c:pt idx="1682" formatCode="0.00">
                  <c:v>5096.6260811748325</c:v>
                </c:pt>
                <c:pt idx="1683" formatCode="0.00">
                  <c:v>5096.6076094226337</c:v>
                </c:pt>
                <c:pt idx="1684" formatCode="0.00">
                  <c:v>5096.5775928253115</c:v>
                </c:pt>
                <c:pt idx="1685" formatCode="0.00">
                  <c:v>5096.5498851970133</c:v>
                </c:pt>
                <c:pt idx="1686" formatCode="0.00">
                  <c:v>5096.5337224138402</c:v>
                </c:pt>
                <c:pt idx="1687" formatCode="0.00">
                  <c:v>5096.6422439580056</c:v>
                </c:pt>
                <c:pt idx="1688" formatCode="0.00">
                  <c:v>5096.6791874624032</c:v>
                </c:pt>
                <c:pt idx="1689" formatCode="0.00">
                  <c:v>5096.5914466394606</c:v>
                </c:pt>
                <c:pt idx="1690" formatCode="0.00">
                  <c:v>5096.5314134448154</c:v>
                </c:pt>
                <c:pt idx="1691" formatCode="0.00">
                  <c:v>5096.5083237545668</c:v>
                </c:pt>
                <c:pt idx="1692" formatCode="0.00">
                  <c:v>5096.4783071572447</c:v>
                </c:pt>
                <c:pt idx="1693" formatCode="0.00">
                  <c:v>5096.4482905599216</c:v>
                </c:pt>
                <c:pt idx="1694" formatCode="0.00">
                  <c:v>5096.4113470555249</c:v>
                </c:pt>
                <c:pt idx="1695" formatCode="0.00">
                  <c:v>5096.3905663343021</c:v>
                </c:pt>
                <c:pt idx="1696" formatCode="0.00">
                  <c:v>5096.376712520153</c:v>
                </c:pt>
                <c:pt idx="1697" formatCode="0.00">
                  <c:v>5096.3651676750287</c:v>
                </c:pt>
                <c:pt idx="1698" formatCode="0.00">
                  <c:v>5096.3674766440536</c:v>
                </c:pt>
                <c:pt idx="1699" formatCode="0.00">
                  <c:v>5096.3582407679542</c:v>
                </c:pt>
                <c:pt idx="1700" formatCode="0.00">
                  <c:v>5096.3397690157562</c:v>
                </c:pt>
                <c:pt idx="1701" formatCode="0.00">
                  <c:v>5096.3397690157562</c:v>
                </c:pt>
                <c:pt idx="1702" formatCode="0.00">
                  <c:v>5096.3212972635574</c:v>
                </c:pt>
                <c:pt idx="1703" formatCode="0.00">
                  <c:v>5096.3259152016071</c:v>
                </c:pt>
                <c:pt idx="1704" formatCode="0.00">
                  <c:v>5096.3212972635574</c:v>
                </c:pt>
                <c:pt idx="1705" formatCode="0.00">
                  <c:v>5096.3028255113586</c:v>
                </c:pt>
                <c:pt idx="1706" formatCode="0.00">
                  <c:v>5096.2774268520861</c:v>
                </c:pt>
                <c:pt idx="1707" formatCode="0.00">
                  <c:v>5096.2704999450116</c:v>
                </c:pt>
                <c:pt idx="1708" formatCode="0.00">
                  <c:v>5096.247410254764</c:v>
                </c:pt>
                <c:pt idx="1709" formatCode="0.00">
                  <c:v>5096.2012308742669</c:v>
                </c:pt>
                <c:pt idx="1710" formatCode="0.00">
                  <c:v>5096.1873770601187</c:v>
                </c:pt>
                <c:pt idx="1711" formatCode="0.00">
                  <c:v>5096.1804501530441</c:v>
                </c:pt>
                <c:pt idx="1712" formatCode="0.00">
                  <c:v>5096.1619784008453</c:v>
                </c:pt>
                <c:pt idx="1713" formatCode="0.00">
                  <c:v>5096.1596694318205</c:v>
                </c:pt>
                <c:pt idx="1714" formatCode="0.00">
                  <c:v>5096.1527425247459</c:v>
                </c:pt>
                <c:pt idx="1715" formatCode="0.00">
                  <c:v>5096.1411976796226</c:v>
                </c:pt>
                <c:pt idx="1716" formatCode="0.00">
                  <c:v>5096.1227259274237</c:v>
                </c:pt>
                <c:pt idx="1717" formatCode="0.00">
                  <c:v>5096.118107989374</c:v>
                </c:pt>
                <c:pt idx="1718" formatCode="0.00">
                  <c:v>5096.1019452062001</c:v>
                </c:pt>
                <c:pt idx="1719" formatCode="0.00">
                  <c:v>5096.0973272681513</c:v>
                </c:pt>
                <c:pt idx="1720" formatCode="0.00">
                  <c:v>5096.0834734540022</c:v>
                </c:pt>
                <c:pt idx="1721" formatCode="0.00">
                  <c:v>5096.0626927327785</c:v>
                </c:pt>
                <c:pt idx="1722" formatCode="0.00">
                  <c:v>5096.0650017018033</c:v>
                </c:pt>
                <c:pt idx="1723" formatCode="0.00">
                  <c:v>5096.0442209805806</c:v>
                </c:pt>
                <c:pt idx="1724" formatCode="0.00">
                  <c:v>5096.0349851044812</c:v>
                </c:pt>
                <c:pt idx="1725" formatCode="0.00">
                  <c:v>5096.0211312903321</c:v>
                </c:pt>
                <c:pt idx="1726" formatCode="0.00">
                  <c:v>5096.0165133522823</c:v>
                </c:pt>
                <c:pt idx="1727" formatCode="0.00">
                  <c:v>5096.0165133522823</c:v>
                </c:pt>
                <c:pt idx="1728" formatCode="0.00">
                  <c:v>5096.0326761354563</c:v>
                </c:pt>
                <c:pt idx="1729" formatCode="0.00">
                  <c:v>5096.0234402593569</c:v>
                </c:pt>
                <c:pt idx="1730" formatCode="0.00">
                  <c:v>5096.0188223213072</c:v>
                </c:pt>
                <c:pt idx="1731" formatCode="0.00">
                  <c:v>5096.0326761354563</c:v>
                </c:pt>
                <c:pt idx="1732" formatCode="0.00">
                  <c:v>5096.0419120115557</c:v>
                </c:pt>
                <c:pt idx="1733" formatCode="0.00">
                  <c:v>5096.0396030425309</c:v>
                </c:pt>
                <c:pt idx="1734" formatCode="0.00">
                  <c:v>5096.0880913920519</c:v>
                </c:pt>
                <c:pt idx="1735" formatCode="0.00">
                  <c:v>5096.1319618035232</c:v>
                </c:pt>
                <c:pt idx="1736" formatCode="0.00">
                  <c:v>5096.1596694318205</c:v>
                </c:pt>
                <c:pt idx="1737" formatCode="0.00">
                  <c:v>5096.23124747159</c:v>
                </c:pt>
                <c:pt idx="1738" formatCode="0.00">
                  <c:v>5096.3189882945326</c:v>
                </c:pt>
                <c:pt idx="1739" formatCode="0.00">
                  <c:v>5096.376712520153</c:v>
                </c:pt>
                <c:pt idx="1740" formatCode="0.00">
                  <c:v>5096.4829250952944</c:v>
                </c:pt>
                <c:pt idx="1741" formatCode="0.00">
                  <c:v>5096.5129416926166</c:v>
                </c:pt>
                <c:pt idx="1742" formatCode="0.00">
                  <c:v>5096.5013968474923</c:v>
                </c:pt>
                <c:pt idx="1743" formatCode="0.00">
                  <c:v>5096.5106327235917</c:v>
                </c:pt>
                <c:pt idx="1744" formatCode="0.00">
                  <c:v>5096.4829250952944</c:v>
                </c:pt>
                <c:pt idx="1745" formatCode="0.00">
                  <c:v>5096.457526436021</c:v>
                </c:pt>
                <c:pt idx="1746" formatCode="0.00">
                  <c:v>5096.4136560245497</c:v>
                </c:pt>
                <c:pt idx="1747" formatCode="0.00">
                  <c:v>5096.3559317989293</c:v>
                </c:pt>
                <c:pt idx="1748" formatCode="0.00">
                  <c:v>5096.2889716972104</c:v>
                </c:pt>
                <c:pt idx="1749" formatCode="0.00">
                  <c:v>5096.23124747159</c:v>
                </c:pt>
                <c:pt idx="1750" formatCode="0.00">
                  <c:v>5096.1919949981684</c:v>
                </c:pt>
                <c:pt idx="1751" formatCode="0.00">
                  <c:v>5096.1411976796226</c:v>
                </c:pt>
                <c:pt idx="1752" formatCode="0.00">
                  <c:v>5096.1273438654734</c:v>
                </c:pt>
                <c:pt idx="1753" formatCode="0.00">
                  <c:v>5096.1042541752249</c:v>
                </c:pt>
                <c:pt idx="1754" formatCode="0.00">
                  <c:v>5096.0880913920519</c:v>
                </c:pt>
                <c:pt idx="1755" formatCode="0.00">
                  <c:v>5096.0834734540022</c:v>
                </c:pt>
                <c:pt idx="1756" formatCode="0.00">
                  <c:v>5096.0765465469276</c:v>
                </c:pt>
                <c:pt idx="1757" formatCode="0.00">
                  <c:v>5096.0673106708282</c:v>
                </c:pt>
                <c:pt idx="1758" formatCode="0.00">
                  <c:v>5096.0419120115557</c:v>
                </c:pt>
                <c:pt idx="1759" formatCode="0.00">
                  <c:v>5096.0118954142326</c:v>
                </c:pt>
                <c:pt idx="1760" formatCode="0.00">
                  <c:v>5095.9772608788608</c:v>
                </c:pt>
                <c:pt idx="1761" formatCode="0.00">
                  <c:v>5095.9610980956868</c:v>
                </c:pt>
                <c:pt idx="1762" formatCode="0.00">
                  <c:v>5095.9310814983646</c:v>
                </c:pt>
                <c:pt idx="1763" formatCode="0.00">
                  <c:v>5095.9056828390912</c:v>
                </c:pt>
                <c:pt idx="1764" formatCode="0.00">
                  <c:v>5095.8779752107939</c:v>
                </c:pt>
                <c:pt idx="1765" formatCode="0.00">
                  <c:v>5095.86181242762</c:v>
                </c:pt>
                <c:pt idx="1766" formatCode="0.00">
                  <c:v>5095.8341047993226</c:v>
                </c:pt>
                <c:pt idx="1767" formatCode="0.00">
                  <c:v>5095.8179420161487</c:v>
                </c:pt>
                <c:pt idx="1768" formatCode="0.00">
                  <c:v>5095.8017792329756</c:v>
                </c:pt>
                <c:pt idx="1769" formatCode="0.00">
                  <c:v>5095.7856164498016</c:v>
                </c:pt>
                <c:pt idx="1770" formatCode="0.00">
                  <c:v>5095.7809985117519</c:v>
                </c:pt>
                <c:pt idx="1771" formatCode="0.00">
                  <c:v>5095.7763805737022</c:v>
                </c:pt>
                <c:pt idx="1772" formatCode="0.00">
                  <c:v>5095.7348191312558</c:v>
                </c:pt>
                <c:pt idx="1773" formatCode="0.00">
                  <c:v>5095.7833074807768</c:v>
                </c:pt>
                <c:pt idx="1774" formatCode="0.00">
                  <c:v>5095.7417460383303</c:v>
                </c:pt>
                <c:pt idx="1775" formatCode="0.00">
                  <c:v>5095.7625267595531</c:v>
                </c:pt>
                <c:pt idx="1776" formatCode="0.00">
                  <c:v>5095.7856164498016</c:v>
                </c:pt>
                <c:pt idx="1777" formatCode="0.00">
                  <c:v>5095.8017792329756</c:v>
                </c:pt>
                <c:pt idx="1778" formatCode="0.00">
                  <c:v>5095.8040882020005</c:v>
                </c:pt>
                <c:pt idx="1779" formatCode="0.00">
                  <c:v>5095.8387227373723</c:v>
                </c:pt>
                <c:pt idx="1780" formatCode="0.00">
                  <c:v>5095.86181242762</c:v>
                </c:pt>
                <c:pt idx="1781" formatCode="0.00">
                  <c:v>5095.8548855205463</c:v>
                </c:pt>
                <c:pt idx="1782" formatCode="0.00">
                  <c:v>5095.8872110868933</c:v>
                </c:pt>
                <c:pt idx="1783" formatCode="0.00">
                  <c:v>5095.891829024943</c:v>
                </c:pt>
                <c:pt idx="1784" formatCode="0.00">
                  <c:v>5095.8964469629927</c:v>
                </c:pt>
                <c:pt idx="1785" formatCode="0.00">
                  <c:v>5095.9333904673895</c:v>
                </c:pt>
                <c:pt idx="1786" formatCode="0.00">
                  <c:v>5095.9472442815386</c:v>
                </c:pt>
                <c:pt idx="1787" formatCode="0.00">
                  <c:v>5095.9541711886122</c:v>
                </c:pt>
                <c:pt idx="1788" formatCode="0.00">
                  <c:v>5095.9703339717862</c:v>
                </c:pt>
                <c:pt idx="1789" formatCode="0.00">
                  <c:v>5095.9864967549602</c:v>
                </c:pt>
                <c:pt idx="1790" formatCode="0.00">
                  <c:v>5095.988805723985</c:v>
                </c:pt>
                <c:pt idx="1791" formatCode="0.00">
                  <c:v>5096.0095864452078</c:v>
                </c:pt>
                <c:pt idx="1792" formatCode="0.00">
                  <c:v>5096.0142043832575</c:v>
                </c:pt>
                <c:pt idx="1793" formatCode="0.00">
                  <c:v>5096.0165133522823</c:v>
                </c:pt>
                <c:pt idx="1794" formatCode="0.00">
                  <c:v>5096.0442209805806</c:v>
                </c:pt>
                <c:pt idx="1795" formatCode="0.00">
                  <c:v>5096.0626927327785</c:v>
                </c:pt>
                <c:pt idx="1796" formatCode="0.00">
                  <c:v>5096.0650017018033</c:v>
                </c:pt>
                <c:pt idx="1797" formatCode="0.00">
                  <c:v>5096.0834734540022</c:v>
                </c:pt>
                <c:pt idx="1798" formatCode="0.00">
                  <c:v>#N/A</c:v>
                </c:pt>
                <c:pt idx="1799" formatCode="0.00">
                  <c:v>5096.2741942954517</c:v>
                </c:pt>
                <c:pt idx="1800" formatCode="0.00">
                  <c:v>5096.2834301715502</c:v>
                </c:pt>
                <c:pt idx="1801" formatCode="0.00">
                  <c:v>5096.2811212025254</c:v>
                </c:pt>
                <c:pt idx="1802" formatCode="0.00">
                  <c:v>5096.2972839856993</c:v>
                </c:pt>
                <c:pt idx="1803" formatCode="0.00">
                  <c:v>5096.301901923749</c:v>
                </c:pt>
                <c:pt idx="1804" formatCode="0.00">
                  <c:v>5096.301901923749</c:v>
                </c:pt>
                <c:pt idx="1805" formatCode="0.00">
                  <c:v>5096.3296095520463</c:v>
                </c:pt>
                <c:pt idx="1806" formatCode="0.00">
                  <c:v>5096.3480813042452</c:v>
                </c:pt>
                <c:pt idx="1807" formatCode="0.00">
                  <c:v>5096.3573171803446</c:v>
                </c:pt>
                <c:pt idx="1808" formatCode="0.00">
                  <c:v>5096.3619351183943</c:v>
                </c:pt>
                <c:pt idx="1809" formatCode="0.00">
                  <c:v>5096.3619351183943</c:v>
                </c:pt>
                <c:pt idx="1810" formatCode="0.00">
                  <c:v>5096.366553056444</c:v>
                </c:pt>
                <c:pt idx="1811" formatCode="0.00">
                  <c:v>5096.3596261493694</c:v>
                </c:pt>
                <c:pt idx="1812" formatCode="0.00">
                  <c:v>5096.3457723352203</c:v>
                </c:pt>
                <c:pt idx="1813" formatCode="0.00">
                  <c:v>5096.3365364591209</c:v>
                </c:pt>
                <c:pt idx="1814" formatCode="0.00">
                  <c:v>5096.3388454281458</c:v>
                </c:pt>
                <c:pt idx="1815" formatCode="0.00">
                  <c:v>5096.3157557378981</c:v>
                </c:pt>
                <c:pt idx="1816" formatCode="0.00">
                  <c:v>5096.3157557378981</c:v>
                </c:pt>
                <c:pt idx="1817" formatCode="0.00">
                  <c:v>5096.2949750166745</c:v>
                </c:pt>
                <c:pt idx="1818" formatCode="0.00">
                  <c:v>5096.2672673883771</c:v>
                </c:pt>
                <c:pt idx="1819" formatCode="0.00">
                  <c:v>5096.2303238839795</c:v>
                </c:pt>
                <c:pt idx="1820" formatCode="0.00">
                  <c:v>5096.1956893486076</c:v>
                </c:pt>
                <c:pt idx="1821" formatCode="0.00">
                  <c:v>5096.1772175964097</c:v>
                </c:pt>
                <c:pt idx="1822" formatCode="0.00">
                  <c:v>5096.1541279061612</c:v>
                </c:pt>
                <c:pt idx="1823" formatCode="0.00">
                  <c:v>5096.1333471849375</c:v>
                </c:pt>
                <c:pt idx="1824" formatCode="0.00">
                  <c:v>5096.1102574946899</c:v>
                </c:pt>
                <c:pt idx="1825" formatCode="0.00">
                  <c:v>5096.0917857424911</c:v>
                </c:pt>
                <c:pt idx="1826" formatCode="0.00">
                  <c:v>5096.0779319283429</c:v>
                </c:pt>
                <c:pt idx="1827" formatCode="0.00">
                  <c:v>5096.0640781141938</c:v>
                </c:pt>
                <c:pt idx="1828" formatCode="0.00">
                  <c:v>5096.0456063619949</c:v>
                </c:pt>
                <c:pt idx="1829" formatCode="0.00">
                  <c:v>5096.0456063619949</c:v>
                </c:pt>
                <c:pt idx="1830" formatCode="0.00">
                  <c:v>5096.0294435788219</c:v>
                </c:pt>
                <c:pt idx="1831" formatCode="0.00">
                  <c:v>5096.0225166717473</c:v>
                </c:pt>
                <c:pt idx="1832" formatCode="0.00">
                  <c:v>5095.9971180124739</c:v>
                </c:pt>
                <c:pt idx="1833" formatCode="0.00">
                  <c:v>5095.9855731673497</c:v>
                </c:pt>
                <c:pt idx="1834" formatCode="0.00">
                  <c:v>5095.978646260276</c:v>
                </c:pt>
                <c:pt idx="1835" formatCode="0.00">
                  <c:v>5095.9671014151518</c:v>
                </c:pt>
                <c:pt idx="1836" formatCode="0.00">
                  <c:v>5095.9532476010027</c:v>
                </c:pt>
                <c:pt idx="1837" formatCode="0.00">
                  <c:v>5095.948629662953</c:v>
                </c:pt>
                <c:pt idx="1838" formatCode="0.00">
                  <c:v>5095.9393937868535</c:v>
                </c:pt>
                <c:pt idx="1839" formatCode="0.00">
                  <c:v>5095.930157910755</c:v>
                </c:pt>
                <c:pt idx="1840" formatCode="0.00">
                  <c:v>5095.9024502824568</c:v>
                </c:pt>
                <c:pt idx="1841" formatCode="0.00">
                  <c:v>5095.8909054373325</c:v>
                </c:pt>
                <c:pt idx="1842" formatCode="0.00">
                  <c:v>5095.8955233753823</c:v>
                </c:pt>
                <c:pt idx="1843" formatCode="0.00">
                  <c:v>5095.9971180124739</c:v>
                </c:pt>
                <c:pt idx="1844" formatCode="0.00">
                  <c:v>5096.2603404813026</c:v>
                </c:pt>
                <c:pt idx="1845" formatCode="0.00">
                  <c:v>5096.7105894411407</c:v>
                </c:pt>
                <c:pt idx="1846" formatCode="0.00">
                  <c:v>5097.1931639673257</c:v>
                </c:pt>
                <c:pt idx="1847" formatCode="0.00">
                  <c:v>5097.608778391791</c:v>
                </c:pt>
                <c:pt idx="1848" formatCode="0.00">
                  <c:v>5097.9112533340412</c:v>
                </c:pt>
                <c:pt idx="1849" formatCode="0.00">
                  <c:v>5097.9666685906368</c:v>
                </c:pt>
                <c:pt idx="1850" formatCode="0.00">
                  <c:v>5097.8789277676942</c:v>
                </c:pt>
                <c:pt idx="1851" formatCode="0.00">
                  <c:v>5097.7842600376771</c:v>
                </c:pt>
                <c:pt idx="1852" formatCode="0.00">
                  <c:v>5097.6965192147345</c:v>
                </c:pt>
                <c:pt idx="1853" formatCode="0.00">
                  <c:v>5097.6295591130147</c:v>
                </c:pt>
                <c:pt idx="1854" formatCode="0.00">
                  <c:v>5097.5856887015434</c:v>
                </c:pt>
                <c:pt idx="1855" formatCode="0.00">
                  <c:v>5097.5533631351964</c:v>
                </c:pt>
                <c:pt idx="1856" formatCode="0.00">
                  <c:v>5097.5233465378733</c:v>
                </c:pt>
                <c:pt idx="1857" formatCode="0.00">
                  <c:v>5097.5187285998236</c:v>
                </c:pt>
                <c:pt idx="1858" formatCode="0.00">
                  <c:v>5097.5256555068981</c:v>
                </c:pt>
                <c:pt idx="1859" formatCode="0.00">
                  <c:v>5097.544127259097</c:v>
                </c:pt>
                <c:pt idx="1860" formatCode="0.00">
                  <c:v>5097.5464362281218</c:v>
                </c:pt>
                <c:pt idx="1861" formatCode="0.00">
                  <c:v>5097.5556721042212</c:v>
                </c:pt>
                <c:pt idx="1862" formatCode="0.00">
                  <c:v>5097.5741438564191</c:v>
                </c:pt>
                <c:pt idx="1863" formatCode="0.00">
                  <c:v>5097.5810707634937</c:v>
                </c:pt>
                <c:pt idx="1864" formatCode="0.00">
                  <c:v>5097.6064694227671</c:v>
                </c:pt>
                <c:pt idx="1865" formatCode="0.00">
                  <c:v>5097.6133963298407</c:v>
                </c:pt>
                <c:pt idx="1866" formatCode="0.00">
                  <c:v>5097.6295591130147</c:v>
                </c:pt>
                <c:pt idx="1867" formatCode="0.00">
                  <c:v>5097.6503398342384</c:v>
                </c:pt>
                <c:pt idx="1868" formatCode="0.00">
                  <c:v>5097.6780474625357</c:v>
                </c:pt>
                <c:pt idx="1869" formatCode="0.00">
                  <c:v>5097.7588613784037</c:v>
                </c:pt>
                <c:pt idx="1870" formatCode="0.00">
                  <c:v>5097.9366519933146</c:v>
                </c:pt>
                <c:pt idx="1871" formatCode="0.00">
                  <c:v>5098.139841267498</c:v>
                </c:pt>
                <c:pt idx="1872" formatCode="0.00">
                  <c:v>5098.3384126036317</c:v>
                </c:pt>
                <c:pt idx="1873" formatCode="0.00">
                  <c:v>5098.3591933248545</c:v>
                </c:pt>
                <c:pt idx="1874" formatCode="0.00">
                  <c:v>5098.2922332231356</c:v>
                </c:pt>
                <c:pt idx="1875" formatCode="0.00">
                  <c:v>5098.2021834311672</c:v>
                </c:pt>
                <c:pt idx="1876" formatCode="0.00">
                  <c:v>5098.1421502365229</c:v>
                </c:pt>
                <c:pt idx="1877" formatCode="0.00">
                  <c:v>5098.1005887940755</c:v>
                </c:pt>
                <c:pt idx="1878" formatCode="0.00">
                  <c:v>5098.1698578648202</c:v>
                </c:pt>
                <c:pt idx="1879" formatCode="0.00">
                  <c:v>5098.3291767275323</c:v>
                </c:pt>
                <c:pt idx="1880" formatCode="0.00">
                  <c:v>5098.5785453822118</c:v>
                </c:pt>
                <c:pt idx="1881" formatCode="0.00">
                  <c:v>5098.8740934173875</c:v>
                </c:pt>
                <c:pt idx="1882" formatCode="0.00">
                  <c:v>5099.2342925852572</c:v>
                </c:pt>
                <c:pt idx="1883" formatCode="0.00">
                  <c:v>5099.5690930938554</c:v>
                </c:pt>
                <c:pt idx="1884" formatCode="0.00">
                  <c:v>5099.9177474166017</c:v>
                </c:pt>
                <c:pt idx="1885" formatCode="0.00">
                  <c:v>5100.2433120490996</c:v>
                </c:pt>
                <c:pt idx="1886" formatCode="0.00">
                  <c:v>5100.5827304957465</c:v>
                </c:pt>
                <c:pt idx="1887" formatCode="0.00">
                  <c:v>5100.9036771901947</c:v>
                </c:pt>
                <c:pt idx="1888" formatCode="0.00">
                  <c:v>5101.2269328536686</c:v>
                </c:pt>
                <c:pt idx="1889" formatCode="0.00">
                  <c:v>5101.4255041898023</c:v>
                </c:pt>
                <c:pt idx="1890" formatCode="0.00">
                  <c:v>5101.5848230525144</c:v>
                </c:pt>
                <c:pt idx="1891" formatCode="0.00">
                  <c:v>5101.7787764505983</c:v>
                </c:pt>
                <c:pt idx="1892" formatCode="0.00">
                  <c:v>5101.9842746938066</c:v>
                </c:pt>
                <c:pt idx="1893" formatCode="0.00">
                  <c:v>5102.5245734456121</c:v>
                </c:pt>
                <c:pt idx="1894" formatCode="0.00">
                  <c:v>5103.5058852811562</c:v>
                </c:pt>
                <c:pt idx="1895" formatCode="0.00">
                  <c:v>5104.4317818601048</c:v>
                </c:pt>
                <c:pt idx="1896" formatCode="0.00">
                  <c:v>5105.0298048375307</c:v>
                </c:pt>
                <c:pt idx="1897" formatCode="0.00">
                  <c:v>5106.8146378937081</c:v>
                </c:pt>
                <c:pt idx="1898" formatCode="0.00">
                  <c:v>5108.4032085827776</c:v>
                </c:pt>
                <c:pt idx="1899" formatCode="0.00">
                  <c:v>5109.4053011395454</c:v>
                </c:pt>
                <c:pt idx="1900" formatCode="0.00">
                  <c:v>5109.1674773299892</c:v>
                </c:pt>
                <c:pt idx="1901" formatCode="0.00">
                  <c:v>5109.0797365070466</c:v>
                </c:pt>
                <c:pt idx="1902" formatCode="0.00">
                  <c:v>5109.1259158875428</c:v>
                </c:pt>
                <c:pt idx="1903" formatCode="0.00">
                  <c:v>5109.234437431709</c:v>
                </c:pt>
                <c:pt idx="1904" formatCode="0.00">
                  <c:v>5109.0451019716747</c:v>
                </c:pt>
                <c:pt idx="1905" formatCode="0.00">
                  <c:v>5108.7126104321023</c:v>
                </c:pt>
                <c:pt idx="1906" formatCode="0.00">
                  <c:v>5108.5209660030432</c:v>
                </c:pt>
                <c:pt idx="1907" formatCode="0.00">
                  <c:v>5108.4309162110749</c:v>
                </c:pt>
                <c:pt idx="1908" formatCode="0.00">
                  <c:v>5108.4516969322985</c:v>
                </c:pt>
                <c:pt idx="1909" formatCode="0.00">
                  <c:v>5108.5302018791417</c:v>
                </c:pt>
                <c:pt idx="1910" formatCode="0.00">
                  <c:v>5108.6849028038041</c:v>
                </c:pt>
                <c:pt idx="1911" formatCode="0.00">
                  <c:v>5108.9019458921366</c:v>
                </c:pt>
                <c:pt idx="1912" formatCode="0.00">
                  <c:v>5109.1005172282703</c:v>
                </c:pt>
                <c:pt idx="1913" formatCode="0.00">
                  <c:v>5109.2321284626842</c:v>
                </c:pt>
                <c:pt idx="1914" formatCode="0.00">
                  <c:v>5109.4237728917433</c:v>
                </c:pt>
                <c:pt idx="1915" formatCode="0.00">
                  <c:v>5109.6131083517776</c:v>
                </c:pt>
                <c:pt idx="1916" formatCode="0.00">
                  <c:v>5109.7678092764399</c:v>
                </c:pt>
                <c:pt idx="1917" formatCode="0.00">
                  <c:v>5109.8786397896311</c:v>
                </c:pt>
                <c:pt idx="1918" formatCode="0.00">
                  <c:v>5109.9987061789216</c:v>
                </c:pt>
                <c:pt idx="1919" formatCode="0.00">
                  <c:v>5110.1580250416328</c:v>
                </c:pt>
                <c:pt idx="1920" formatCode="0.00">
                  <c:v>5110.3819950370398</c:v>
                </c:pt>
                <c:pt idx="1921" formatCode="0.00">
                  <c:v>5110.5644035899995</c:v>
                </c:pt>
                <c:pt idx="1922" formatCode="0.00">
                  <c:v>5110.7837556473569</c:v>
                </c:pt>
                <c:pt idx="1923" formatCode="0.00">
                  <c:v>5111.0354332710613</c:v>
                </c:pt>
                <c:pt idx="1924" formatCode="0.00">
                  <c:v>5111.2432404832934</c:v>
                </c:pt>
                <c:pt idx="1925" formatCode="0.00">
                  <c:v>5111.3563799655094</c:v>
                </c:pt>
                <c:pt idx="1926" formatCode="0.00">
                  <c:v>5111.4533566645514</c:v>
                </c:pt>
                <c:pt idx="1927" formatCode="0.00">
                  <c:v>5111.5942037750647</c:v>
                </c:pt>
                <c:pt idx="1928" formatCode="0.00">
                  <c:v>5111.7419777926525</c:v>
                </c:pt>
                <c:pt idx="1929" formatCode="0.00">
                  <c:v>5111.8805159341409</c:v>
                </c:pt>
                <c:pt idx="1930" formatCode="0.00">
                  <c:v>5112.0167451066054</c:v>
                </c:pt>
                <c:pt idx="1931" formatCode="0.00">
                  <c:v>5112.169137062242</c:v>
                </c:pt>
                <c:pt idx="1932" formatCode="0.00">
                  <c:v>5112.3076752037314</c:v>
                </c:pt>
                <c:pt idx="1933" formatCode="0.00">
                  <c:v>5112.3630904603269</c:v>
                </c:pt>
                <c:pt idx="1934" formatCode="0.00">
                  <c:v>5112.4115788098479</c:v>
                </c:pt>
                <c:pt idx="1935" formatCode="0.00">
                  <c:v>5112.4369774691204</c:v>
                </c:pt>
                <c:pt idx="1936" formatCode="0.00">
                  <c:v>5112.4831568496165</c:v>
                </c:pt>
                <c:pt idx="1937" formatCode="0.00">
                  <c:v>5112.4646850974177</c:v>
                </c:pt>
                <c:pt idx="1938" formatCode="0.00">
                  <c:v>5112.4693030354674</c:v>
                </c:pt>
                <c:pt idx="1939" formatCode="0.00">
                  <c:v>5112.5039375708402</c:v>
                </c:pt>
                <c:pt idx="1940" formatCode="0.00">
                  <c:v>5112.5154824159636</c:v>
                </c:pt>
                <c:pt idx="1941" formatCode="0.00">
                  <c:v>5112.4854658186414</c:v>
                </c:pt>
                <c:pt idx="1942" formatCode="0.00">
                  <c:v>5112.4831568496165</c:v>
                </c:pt>
                <c:pt idx="1943" formatCode="0.00">
                  <c:v>5112.4923927257159</c:v>
                </c:pt>
                <c:pt idx="1944" formatCode="0.00">
                  <c:v>5112.5339541681624</c:v>
                </c:pt>
                <c:pt idx="1945" formatCode="0.00">
                  <c:v>5112.5431900442618</c:v>
                </c:pt>
                <c:pt idx="1946" formatCode="0.00">
                  <c:v>5112.5639707654846</c:v>
                </c:pt>
                <c:pt idx="1947" formatCode="0.00">
                  <c:v>5112.6263129291547</c:v>
                </c:pt>
                <c:pt idx="1948" formatCode="0.00">
                  <c:v>5112.6794192167254</c:v>
                </c:pt>
                <c:pt idx="1949" formatCode="0.00">
                  <c:v>5112.7255985972215</c:v>
                </c:pt>
                <c:pt idx="1950" formatCode="0.00">
                  <c:v>5112.7879407608916</c:v>
                </c:pt>
                <c:pt idx="1951" formatCode="0.00">
                  <c:v>5112.8549008626114</c:v>
                </c:pt>
                <c:pt idx="1952" formatCode="0.00">
                  <c:v>5112.9334058094546</c:v>
                </c:pt>
                <c:pt idx="1953" formatCode="0.00">
                  <c:v>5112.9888210660501</c:v>
                </c:pt>
                <c:pt idx="1954" formatCode="0.00">
                  <c:v>5113.1181233314392</c:v>
                </c:pt>
                <c:pt idx="1955" formatCode="0.00">
                  <c:v>5113.2104820924314</c:v>
                </c:pt>
                <c:pt idx="1956" formatCode="0.00">
                  <c:v>5113.314385698548</c:v>
                </c:pt>
                <c:pt idx="1957" formatCode="0.00">
                  <c:v>5113.6284054859225</c:v>
                </c:pt>
                <c:pt idx="1958" formatCode="0.00">
                  <c:v>5114.9745344273861</c:v>
                </c:pt>
                <c:pt idx="1959" formatCode="0.00">
                  <c:v>5115.6279726614075</c:v>
                </c:pt>
                <c:pt idx="1960" formatCode="0.00">
                  <c:v>5115.5656304977374</c:v>
                </c:pt>
                <c:pt idx="1961" formatCode="0.00">
                  <c:v>5115.7157134843501</c:v>
                </c:pt>
                <c:pt idx="1962" formatCode="0.00">
                  <c:v>5115.9512283248814</c:v>
                </c:pt>
                <c:pt idx="1963" formatCode="0.00">
                  <c:v>5116.0966933734444</c:v>
                </c:pt>
                <c:pt idx="1964" formatCode="0.00">
                  <c:v>5115.1777237015694</c:v>
                </c:pt>
                <c:pt idx="1965" formatCode="0.00">
                  <c:v>5116.2606301742053</c:v>
                </c:pt>
                <c:pt idx="1966" formatCode="0.00">
                  <c:v>5116.4568925413141</c:v>
                </c:pt>
                <c:pt idx="1967" formatCode="0.00">
                  <c:v>5116.5192347049842</c:v>
                </c:pt>
                <c:pt idx="1968" formatCode="0.00">
                  <c:v>5116.4130221298428</c:v>
                </c:pt>
                <c:pt idx="1969" formatCode="0.00">
                  <c:v>5116.5423243952328</c:v>
                </c:pt>
                <c:pt idx="1970" formatCode="0.00">
                  <c:v>5116.7501316074649</c:v>
                </c:pt>
                <c:pt idx="1971" formatCode="0.00">
                  <c:v>5116.9117594392019</c:v>
                </c:pt>
                <c:pt idx="1972" formatCode="0.00">
                  <c:v>5117.0479886116655</c:v>
                </c:pt>
                <c:pt idx="1973" formatCode="0.00">
                  <c:v>5117.4058788105112</c:v>
                </c:pt>
                <c:pt idx="1974" formatCode="0.00">
                  <c:v>5117.7129716908112</c:v>
                </c:pt>
                <c:pt idx="1975" formatCode="0.00">
                  <c:v>5117.9300147791428</c:v>
                </c:pt>
                <c:pt idx="1976" formatCode="0.00">
                  <c:v>5117.9646493145156</c:v>
                </c:pt>
                <c:pt idx="1977" formatCode="0.00">
                  <c:v>5118.1863103408969</c:v>
                </c:pt>
                <c:pt idx="1978" formatCode="0.00">
                  <c:v>5118.3871906460554</c:v>
                </c:pt>
                <c:pt idx="1979" formatCode="0.00">
                  <c:v>5118.5418915707178</c:v>
                </c:pt>
                <c:pt idx="1980" formatCode="0.00">
                  <c:v>5118.5303467255935</c:v>
                </c:pt>
                <c:pt idx="1981" formatCode="0.00">
                  <c:v>5118.5118749733956</c:v>
                </c:pt>
                <c:pt idx="1982" formatCode="0.00">
                  <c:v>5118.5488184777923</c:v>
                </c:pt>
                <c:pt idx="1983" formatCode="0.00">
                  <c:v>5118.5834530131642</c:v>
                </c:pt>
                <c:pt idx="1984" formatCode="0.00">
                  <c:v>5118.7035194024547</c:v>
                </c:pt>
                <c:pt idx="1985" formatCode="0.00">
                  <c:v>5118.8466754819929</c:v>
                </c:pt>
                <c:pt idx="1986" formatCode="0.00">
                  <c:v>5119.0452468181265</c:v>
                </c:pt>
                <c:pt idx="1987" formatCode="0.00">
                  <c:v>5119.2368912471857</c:v>
                </c:pt>
                <c:pt idx="1988" formatCode="0.00">
                  <c:v>5119.3523396984256</c:v>
                </c:pt>
                <c:pt idx="1989" formatCode="0.00">
                  <c:v>5119.5208944372371</c:v>
                </c:pt>
                <c:pt idx="1990" formatCode="0.00">
                  <c:v>5119.6871402070237</c:v>
                </c:pt>
                <c:pt idx="1991" formatCode="0.00">
                  <c:v>5119.8164424724127</c:v>
                </c:pt>
                <c:pt idx="1992" formatCode="0.00">
                  <c:v>5119.8695487599834</c:v>
                </c:pt>
                <c:pt idx="1993" formatCode="0.00">
                  <c:v>5119.9295819546287</c:v>
                </c:pt>
                <c:pt idx="1994" formatCode="0.00">
                  <c:v>5120.118917414663</c:v>
                </c:pt>
                <c:pt idx="1995" formatCode="0.00">
                  <c:v>5120.2597645251763</c:v>
                </c:pt>
                <c:pt idx="1996" formatCode="0.00">
                  <c:v>5120.3267246268961</c:v>
                </c:pt>
                <c:pt idx="1997" formatCode="0.00">
                  <c:v>5120.3798309144668</c:v>
                </c:pt>
                <c:pt idx="1998" formatCode="0.00">
                  <c:v>5120.4444820471608</c:v>
                </c:pt>
                <c:pt idx="1999" formatCode="0.00">
                  <c:v>5120.52067802498</c:v>
                </c:pt>
                <c:pt idx="2000" formatCode="0.00">
                  <c:v>5120.5668574054762</c:v>
                </c:pt>
                <c:pt idx="2001" formatCode="0.00">
                  <c:v>5120.5945650337735</c:v>
                </c:pt>
                <c:pt idx="2002" formatCode="0.00">
                  <c:v>5120.6407444142696</c:v>
                </c:pt>
                <c:pt idx="2003" formatCode="0.00">
                  <c:v>5120.7007776089149</c:v>
                </c:pt>
                <c:pt idx="2004" formatCode="0.00">
                  <c:v>5120.7284852372122</c:v>
                </c:pt>
                <c:pt idx="2005" formatCode="0.00">
                  <c:v>5120.7769735867332</c:v>
                </c:pt>
                <c:pt idx="2006" formatCode="0.00">
                  <c:v>5120.8624054406519</c:v>
                </c:pt>
                <c:pt idx="2007" formatCode="0.00">
                  <c:v>5120.9039668830983</c:v>
                </c:pt>
                <c:pt idx="2008" formatCode="0.00">
                  <c:v>5120.7977543079569</c:v>
                </c:pt>
                <c:pt idx="2009" formatCode="0.00">
                  <c:v>5120.6245816310966</c:v>
                </c:pt>
                <c:pt idx="2010" formatCode="0.00">
                  <c:v>5120.4975883347315</c:v>
                </c:pt>
                <c:pt idx="2011" formatCode="0.00">
                  <c:v>5120.4329372020366</c:v>
                </c:pt>
                <c:pt idx="2012" formatCode="0.00">
                  <c:v>5120.4283192639878</c:v>
                </c:pt>
                <c:pt idx="2013" formatCode="0.00">
                  <c:v>5120.4213923569132</c:v>
                </c:pt>
                <c:pt idx="2014" formatCode="0.00">
                  <c:v>5120.4652627683845</c:v>
                </c:pt>
                <c:pt idx="2015" formatCode="0.00">
                  <c:v>5120.4490999852105</c:v>
                </c:pt>
                <c:pt idx="2016" formatCode="0.00">
                  <c:v>5120.3705950383674</c:v>
                </c:pt>
                <c:pt idx="2017" formatCode="0.00">
                  <c:v>5120.3521232861685</c:v>
                </c:pt>
                <c:pt idx="2018" formatCode="0.00">
                  <c:v>5120.3544322551934</c:v>
                </c:pt>
                <c:pt idx="2019" formatCode="0.00">
                  <c:v>5120.3544322551934</c:v>
                </c:pt>
                <c:pt idx="2020" formatCode="0.00">
                  <c:v>5120.9640000777435</c:v>
                </c:pt>
                <c:pt idx="2021" formatCode="0.00">
                  <c:v>5121.054049869711</c:v>
                </c:pt>
                <c:pt idx="2022" formatCode="0.00">
                  <c:v>5121.1048471882568</c:v>
                </c:pt>
                <c:pt idx="2023" formatCode="0.00">
                  <c:v>5120.9940166750657</c:v>
                </c:pt>
                <c:pt idx="2024" formatCode="0.00">
                  <c:v>5120.9478372945696</c:v>
                </c:pt>
                <c:pt idx="2025" formatCode="0.00">
                  <c:v>5120.9432193565199</c:v>
                </c:pt>
                <c:pt idx="2026" formatCode="0.00">
                  <c:v>5120.9640000777435</c:v>
                </c:pt>
                <c:pt idx="2027" formatCode="0.00">
                  <c:v>5120.8993489450486</c:v>
                </c:pt>
                <c:pt idx="2028" formatCode="0.00">
                  <c:v>5120.763119772585</c:v>
                </c:pt>
                <c:pt idx="2029" formatCode="0.00">
                  <c:v>5120.7377211133116</c:v>
                </c:pt>
                <c:pt idx="2030" formatCode="0.00">
                  <c:v>5120.7561928655105</c:v>
                </c:pt>
                <c:pt idx="2031" formatCode="0.00">
                  <c:v>5120.7400300823365</c:v>
                </c:pt>
                <c:pt idx="2032" formatCode="0.00">
                  <c:v>5120.6753789496424</c:v>
                </c:pt>
                <c:pt idx="2033" formatCode="0.00">
                  <c:v>5120.7423390513613</c:v>
                </c:pt>
                <c:pt idx="2034" formatCode="0.00">
                  <c:v>5120.8162260601557</c:v>
                </c:pt>
                <c:pt idx="2035" formatCode="0.00">
                  <c:v>5120.860096471627</c:v>
                </c:pt>
                <c:pt idx="2036" formatCode="0.00">
                  <c:v>5120.7723556486844</c:v>
                </c:pt>
                <c:pt idx="2037" formatCode="0.00">
                  <c:v>5120.8092991530812</c:v>
                </c:pt>
                <c:pt idx="2038" formatCode="0.00">
                  <c:v>5120.860096471627</c:v>
                </c:pt>
                <c:pt idx="2039" formatCode="0.00">
                  <c:v>5120.8577875026022</c:v>
                </c:pt>
                <c:pt idx="2040" formatCode="0.00">
                  <c:v>5120.8854951308995</c:v>
                </c:pt>
                <c:pt idx="2041" formatCode="0.00">
                  <c:v>5120.9039668830983</c:v>
                </c:pt>
                <c:pt idx="2042" formatCode="0.00">
                  <c:v>5120.9270565733459</c:v>
                </c:pt>
                <c:pt idx="2043" formatCode="0.00">
                  <c:v>5120.9178206972474</c:v>
                </c:pt>
                <c:pt idx="2044" formatCode="0.00">
                  <c:v>5120.6823058567161</c:v>
                </c:pt>
                <c:pt idx="2045" formatCode="0.00">
                  <c:v>5120.5714753435259</c:v>
                </c:pt>
                <c:pt idx="2046" formatCode="0.00">
                  <c:v>5120.5322228701034</c:v>
                </c:pt>
                <c:pt idx="2047" formatCode="0.00">
                  <c:v>5120.5091331798558</c:v>
                </c:pt>
                <c:pt idx="2048" formatCode="0.00">
                  <c:v>5120.4606448303348</c:v>
                </c:pt>
                <c:pt idx="2049" formatCode="0.00">
                  <c:v>5120.4329372020366</c:v>
                </c:pt>
                <c:pt idx="2050" formatCode="0.00">
                  <c:v>5120.4444820471608</c:v>
                </c:pt>
                <c:pt idx="2051" formatCode="0.00">
                  <c:v>5120.4652627683845</c:v>
                </c:pt>
                <c:pt idx="2052" formatCode="0.00">
                  <c:v>5120.5114421488806</c:v>
                </c:pt>
                <c:pt idx="2053" formatCode="0.00">
                  <c:v>5120.7030865779398</c:v>
                </c:pt>
                <c:pt idx="2054" formatCode="0.00">
                  <c:v>5120.9016579140734</c:v>
                </c:pt>
                <c:pt idx="2055" formatCode="0.00">
                  <c:v>5121.0309601794625</c:v>
                </c:pt>
                <c:pt idx="2056" formatCode="0.00">
                  <c:v>5121.0332691484873</c:v>
                </c:pt>
                <c:pt idx="2057" formatCode="0.00">
                  <c:v>5121.0448139936116</c:v>
                </c:pt>
                <c:pt idx="2058" formatCode="0.00">
                  <c:v>5121.1464086307033</c:v>
                </c:pt>
                <c:pt idx="2059" formatCode="0.00">
                  <c:v>5121.1856611041248</c:v>
                </c:pt>
                <c:pt idx="2060" formatCode="0.00">
                  <c:v>5121.1925880111994</c:v>
                </c:pt>
                <c:pt idx="2061" formatCode="0.00">
                  <c:v>5121.1810431660751</c:v>
                </c:pt>
                <c:pt idx="2062" formatCode="0.00">
                  <c:v>5121.3126544004899</c:v>
                </c:pt>
                <c:pt idx="2063" formatCode="0.00">
                  <c:v>5121.3865414092834</c:v>
                </c:pt>
                <c:pt idx="2064" formatCode="0.00">
                  <c:v>5121.3495979048867</c:v>
                </c:pt>
                <c:pt idx="2065" formatCode="0.00">
                  <c:v>5121.2041328563237</c:v>
                </c:pt>
                <c:pt idx="2066" formatCode="0.00">
                  <c:v>5121.1718072899757</c:v>
                </c:pt>
                <c:pt idx="2067" formatCode="0.00">
                  <c:v>5121.1233189404547</c:v>
                </c:pt>
                <c:pt idx="2068" formatCode="0.00">
                  <c:v>5121.0448139936116</c:v>
                </c:pt>
                <c:pt idx="2069" formatCode="0.00">
                  <c:v>5121.231840484621</c:v>
                </c:pt>
                <c:pt idx="2070" formatCode="0.00">
                  <c:v>5121.4234849136801</c:v>
                </c:pt>
                <c:pt idx="2071" formatCode="0.00">
                  <c:v>5121.4627373871026</c:v>
                </c:pt>
                <c:pt idx="2072" formatCode="0.00">
                  <c:v>5121.3980862544076</c:v>
                </c:pt>
                <c:pt idx="2073" formatCode="0.00">
                  <c:v>5121.3588337809861</c:v>
                </c:pt>
                <c:pt idx="2074" formatCode="0.00">
                  <c:v>5121.3796145022088</c:v>
                </c:pt>
                <c:pt idx="2075" formatCode="0.00">
                  <c:v>5121.3911593473331</c:v>
                </c:pt>
                <c:pt idx="2076" formatCode="0.00">
                  <c:v>5121.296491617316</c:v>
                </c:pt>
                <c:pt idx="2077" formatCode="0.00">
                  <c:v>5121.2433853297453</c:v>
                </c:pt>
                <c:pt idx="2078" formatCode="0.00">
                  <c:v>5121.2249135775464</c:v>
                </c:pt>
                <c:pt idx="2079" formatCode="0.00">
                  <c:v>5121.1625714138772</c:v>
                </c:pt>
                <c:pt idx="2080" formatCode="0.00">
                  <c:v>5121.4650463561275</c:v>
                </c:pt>
                <c:pt idx="2081" formatCode="0.00">
                  <c:v>5121.5019898605242</c:v>
                </c:pt>
                <c:pt idx="2082" formatCode="0.00">
                  <c:v>5121.5019898605242</c:v>
                </c:pt>
                <c:pt idx="2083" formatCode="0.00">
                  <c:v>5121.3796145022088</c:v>
                </c:pt>
                <c:pt idx="2084" formatCode="0.00">
                  <c:v>5121.2872557412165</c:v>
                </c:pt>
                <c:pt idx="2085" formatCode="0.00">
                  <c:v>5121.3080364624402</c:v>
                </c:pt>
                <c:pt idx="2086" formatCode="0.00">
                  <c:v>5121.3103454314651</c:v>
                </c:pt>
                <c:pt idx="2087" formatCode="0.00">
                  <c:v>5121.2249135775464</c:v>
                </c:pt>
                <c:pt idx="2088" formatCode="0.00">
                  <c:v>5121.2110597633982</c:v>
                </c:pt>
                <c:pt idx="2089" formatCode="0.00">
                  <c:v>5121.2064418253485</c:v>
                </c:pt>
                <c:pt idx="2090" formatCode="0.00">
                  <c:v>5121.1925880111994</c:v>
                </c:pt>
                <c:pt idx="2091" formatCode="0.00">
                  <c:v>5121.0840664670332</c:v>
                </c:pt>
                <c:pt idx="2092" formatCode="0.00">
                  <c:v>5120.9247476043211</c:v>
                </c:pt>
                <c:pt idx="2093" formatCode="0.00">
                  <c:v>5120.9016579140734</c:v>
                </c:pt>
                <c:pt idx="2094" formatCode="0.00">
                  <c:v>5120.908584821148</c:v>
                </c:pt>
                <c:pt idx="2095" formatCode="0.00">
                  <c:v>5120.8878040999243</c:v>
                </c:pt>
                <c:pt idx="2096" formatCode="0.00">
                  <c:v>5120.8577875026022</c:v>
                </c:pt>
                <c:pt idx="2097" formatCode="0.00">
                  <c:v>5120.8370067813785</c:v>
                </c:pt>
                <c:pt idx="2098" formatCode="0.00">
                  <c:v>5120.8647144096767</c:v>
                </c:pt>
                <c:pt idx="2099" formatCode="0.00">
                  <c:v>5120.8901130689492</c:v>
                </c:pt>
                <c:pt idx="2100" formatCode="0.00">
                  <c:v>5120.9986346131154</c:v>
                </c:pt>
                <c:pt idx="2101" formatCode="0.00">
                  <c:v>5121.0563588387358</c:v>
                </c:pt>
                <c:pt idx="2102" formatCode="0.00">
                  <c:v>5121.1048471882568</c:v>
                </c:pt>
                <c:pt idx="2103" formatCode="0.00">
                  <c:v>5121.0332691484873</c:v>
                </c:pt>
                <c:pt idx="2104" formatCode="0.00">
                  <c:v>5120.9432193565199</c:v>
                </c:pt>
                <c:pt idx="2105" formatCode="0.00">
                  <c:v>#N/A</c:v>
                </c:pt>
                <c:pt idx="2106" formatCode="0.00">
                  <c:v>5121.0494319316613</c:v>
                </c:pt>
                <c:pt idx="2107" formatCode="0.00">
                  <c:v>5121.037887086537</c:v>
                </c:pt>
                <c:pt idx="2108" formatCode="0.00">
                  <c:v>5120.1304622597872</c:v>
                </c:pt>
                <c:pt idx="2109" formatCode="0.00">
                  <c:v>5121.0032525511651</c:v>
                </c:pt>
                <c:pt idx="2110" formatCode="0.00">
                  <c:v>5120.9547642016441</c:v>
                </c:pt>
                <c:pt idx="2111" formatCode="0.00">
                  <c:v>5120.9663090467684</c:v>
                </c:pt>
                <c:pt idx="2112" formatCode="0.00">
                  <c:v>5120.0404124678189</c:v>
                </c:pt>
                <c:pt idx="2113" formatCode="0.00">
                  <c:v>5120.8485516265027</c:v>
                </c:pt>
                <c:pt idx="2114" formatCode="0.00">
                  <c:v>5120.6984686398901</c:v>
                </c:pt>
                <c:pt idx="2115" formatCode="0.00">
                  <c:v>5120.8000632769817</c:v>
                </c:pt>
                <c:pt idx="2116" formatCode="0.00">
                  <c:v>5120.0658111270923</c:v>
                </c:pt>
                <c:pt idx="2117" formatCode="0.00">
                  <c:v>5121.0609767767855</c:v>
                </c:pt>
                <c:pt idx="2118" formatCode="0.00">
                  <c:v>5120.9986346131154</c:v>
                </c:pt>
                <c:pt idx="2119" formatCode="0.00">
                  <c:v>5120.9986346131154</c:v>
                </c:pt>
                <c:pt idx="2120" formatCode="0.00">
                  <c:v>5120.1327712288121</c:v>
                </c:pt>
                <c:pt idx="2121" formatCode="0.00">
                  <c:v>5121.0263422414127</c:v>
                </c:pt>
                <c:pt idx="2122" formatCode="0.00">
                  <c:v>5120.8993489450486</c:v>
                </c:pt>
                <c:pt idx="2123" formatCode="0.00">
                  <c:v>5120.7238672991634</c:v>
                </c:pt>
                <c:pt idx="2124" formatCode="0.00">
                  <c:v>5119.7725720609415</c:v>
                </c:pt>
                <c:pt idx="2125" formatCode="0.00">
                  <c:v>5120.5737843125507</c:v>
                </c:pt>
                <c:pt idx="2126" formatCode="0.00">
                  <c:v>5120.5252959630297</c:v>
                </c:pt>
                <c:pt idx="2127" formatCode="0.00">
                  <c:v>5120.5645484364513</c:v>
                </c:pt>
                <c:pt idx="2128" formatCode="0.00">
                  <c:v>5119.7471734016681</c:v>
                </c:pt>
                <c:pt idx="2129" formatCode="0.00">
                  <c:v>5120.6753789496424</c:v>
                </c:pt>
                <c:pt idx="2130" formatCode="0.00">
                  <c:v>5121.2872557412165</c:v>
                </c:pt>
                <c:pt idx="2131" formatCode="0.00">
                  <c:v>5121.4073221305071</c:v>
                </c:pt>
                <c:pt idx="2132" formatCode="0.00">
                  <c:v>5120.6061098788978</c:v>
                </c:pt>
                <c:pt idx="2133" formatCode="0.00">
                  <c:v>5121.2687839890186</c:v>
                </c:pt>
                <c:pt idx="2134" formatCode="0.00">
                  <c:v>5121.3034185243905</c:v>
                </c:pt>
                <c:pt idx="2135" formatCode="0.00">
                  <c:v>5121.3796145022088</c:v>
                </c:pt>
                <c:pt idx="2136" formatCode="0.00">
                  <c:v>5120.5737843125507</c:v>
                </c:pt>
                <c:pt idx="2137" formatCode="0.00">
                  <c:v>5121.2988005863408</c:v>
                </c:pt>
                <c:pt idx="2138" formatCode="0.00">
                  <c:v>5121.425793882705</c:v>
                </c:pt>
                <c:pt idx="2139" formatCode="0.00">
                  <c:v>5121.4419566658789</c:v>
                </c:pt>
                <c:pt idx="2140" formatCode="0.00">
                  <c:v>5120.5945650337735</c:v>
                </c:pt>
                <c:pt idx="2141" formatCode="0.00">
                  <c:v>5121.3865414092834</c:v>
                </c:pt>
                <c:pt idx="2142" formatCode="0.00">
                  <c:v>5121.3980862544076</c:v>
                </c:pt>
                <c:pt idx="2143" formatCode="0.00">
                  <c:v>5121.5019898605242</c:v>
                </c:pt>
                <c:pt idx="2144" formatCode="0.00">
                  <c:v>5120.7123224540392</c:v>
                </c:pt>
                <c:pt idx="2145" formatCode="0.00">
                  <c:v>5121.4142490375816</c:v>
                </c:pt>
                <c:pt idx="2146" formatCode="0.00">
                  <c:v>5121.3011095553657</c:v>
                </c:pt>
                <c:pt idx="2147" formatCode="0.00">
                  <c:v>5121.2895647102414</c:v>
                </c:pt>
                <c:pt idx="2148" formatCode="0.00">
                  <c:v>5120.4467910161857</c:v>
                </c:pt>
                <c:pt idx="2149" formatCode="0.00">
                  <c:v>5121.3449799668369</c:v>
                </c:pt>
                <c:pt idx="2150" formatCode="0.00">
                  <c:v>5121.5343154268712</c:v>
                </c:pt>
                <c:pt idx="2151" formatCode="0.00">
                  <c:v>5121.601275528591</c:v>
                </c:pt>
                <c:pt idx="2152" formatCode="0.00">
                  <c:v>5120.7723556486844</c:v>
                </c:pt>
                <c:pt idx="2153" formatCode="0.00">
                  <c:v>5121.6451459400623</c:v>
                </c:pt>
                <c:pt idx="2154" formatCode="0.00">
                  <c:v>5121.6082024356656</c:v>
                </c:pt>
                <c:pt idx="2155" formatCode="0.00">
                  <c:v>5121.6543818161617</c:v>
                </c:pt>
                <c:pt idx="2156" formatCode="0.00">
                  <c:v>5120.8046812150315</c:v>
                </c:pt>
                <c:pt idx="2157" formatCode="0.00">
                  <c:v>5121.5481692410203</c:v>
                </c:pt>
                <c:pt idx="2158" formatCode="0.00">
                  <c:v>5121.3934683163579</c:v>
                </c:pt>
                <c:pt idx="2159" formatCode="0.00">
                  <c:v>5121.425793882705</c:v>
                </c:pt>
                <c:pt idx="2160" formatCode="0.00">
                  <c:v>5120.5853291576741</c:v>
                </c:pt>
                <c:pt idx="2161" formatCode="0.00">
                  <c:v>5121.4627373871026</c:v>
                </c:pt>
                <c:pt idx="2162" formatCode="0.00">
                  <c:v>5121.4581194490529</c:v>
                </c:pt>
                <c:pt idx="2163" formatCode="0.00">
                  <c:v>5121.5320064578464</c:v>
                </c:pt>
                <c:pt idx="2164" formatCode="0.00">
                  <c:v>5120.6892327637906</c:v>
                </c:pt>
                <c:pt idx="2165" formatCode="0.00">
                  <c:v>5121.455810480028</c:v>
                </c:pt>
                <c:pt idx="2166" formatCode="0.00">
                  <c:v>5121.2618570819441</c:v>
                </c:pt>
                <c:pt idx="2167" formatCode="0.00">
                  <c:v>5121.1533355377778</c:v>
                </c:pt>
                <c:pt idx="2168" formatCode="0.00">
                  <c:v>5120.2320568968789</c:v>
                </c:pt>
                <c:pt idx="2169" formatCode="0.00">
                  <c:v>5121.1210099714308</c:v>
                </c:pt>
                <c:pt idx="2170" formatCode="0.00">
                  <c:v>5121.0817574980083</c:v>
                </c:pt>
                <c:pt idx="2171" formatCode="0.00">
                  <c:v>5121.0494319316613</c:v>
                </c:pt>
                <c:pt idx="2172" formatCode="0.00">
                  <c:v>5120.1627878261343</c:v>
                </c:pt>
                <c:pt idx="2173" formatCode="0.00">
                  <c:v>5121.0263422414127</c:v>
                </c:pt>
                <c:pt idx="2174" formatCode="0.00">
                  <c:v>5120.8993489450486</c:v>
                </c:pt>
                <c:pt idx="2175" formatCode="0.00">
                  <c:v>5120.843933688453</c:v>
                </c:pt>
                <c:pt idx="2176" formatCode="0.00">
                  <c:v>5119.9295819546287</c:v>
                </c:pt>
                <c:pt idx="2177" formatCode="0.00">
                  <c:v>5120.6984686398901</c:v>
                </c:pt>
                <c:pt idx="2178" formatCode="0.00">
                  <c:v>5120.7400300823365</c:v>
                </c:pt>
                <c:pt idx="2179" formatCode="0.00">
                  <c:v>5120.811608122106</c:v>
                </c:pt>
                <c:pt idx="2180" formatCode="0.00">
                  <c:v>5119.9780703041497</c:v>
                </c:pt>
                <c:pt idx="2181" formatCode="0.00">
                  <c:v>5120.8739502857761</c:v>
                </c:pt>
                <c:pt idx="2182" formatCode="0.00">
                  <c:v>5121.4119400685568</c:v>
                </c:pt>
                <c:pt idx="2183" formatCode="0.00">
                  <c:v>5121.4835181083254</c:v>
                </c:pt>
                <c:pt idx="2184" formatCode="0.00">
                  <c:v>5120.666143073543</c:v>
                </c:pt>
                <c:pt idx="2185" formatCode="0.00">
                  <c:v>5121.2734019270674</c:v>
                </c:pt>
                <c:pt idx="2186" formatCode="0.00">
                  <c:v>5121.2133687324231</c:v>
                </c:pt>
                <c:pt idx="2187" formatCode="0.00">
                  <c:v>5121.1925880111994</c:v>
                </c:pt>
                <c:pt idx="2188" formatCode="0.00">
                  <c:v>5120.3475053481188</c:v>
                </c:pt>
                <c:pt idx="2189" formatCode="0.00">
                  <c:v>5120.8970399760237</c:v>
                </c:pt>
                <c:pt idx="2190" formatCode="0.00">
                  <c:v>5120.7215583301386</c:v>
                </c:pt>
                <c:pt idx="2191" formatCode="0.00">
                  <c:v>5120.6407444142696</c:v>
                </c:pt>
                <c:pt idx="2192" formatCode="0.00">
                  <c:v>5119.6894491760486</c:v>
                </c:pt>
                <c:pt idx="2193" formatCode="0.00">
                  <c:v>5120.264382463226</c:v>
                </c:pt>
                <c:pt idx="2194" formatCode="0.00">
                  <c:v>5120.3267246268961</c:v>
                </c:pt>
                <c:pt idx="2195" formatCode="0.00">
                  <c:v>5120.3775219454419</c:v>
                </c:pt>
                <c:pt idx="2196" formatCode="0.00">
                  <c:v>5119.5486020655344</c:v>
                </c:pt>
                <c:pt idx="2197" formatCode="0.00">
                  <c:v>5120.215894113705</c:v>
                </c:pt>
                <c:pt idx="2198" formatCode="0.00">
                  <c:v>5120.0011599943973</c:v>
                </c:pt>
                <c:pt idx="2199" formatCode="0.00">
                  <c:v>5119.9619075209757</c:v>
                </c:pt>
                <c:pt idx="2200" formatCode="0.00">
                  <c:v>5119.0729544464239</c:v>
                </c:pt>
                <c:pt idx="2201" formatCode="0.00">
                  <c:v>5119.7102298972713</c:v>
                </c:pt>
                <c:pt idx="2202" formatCode="0.00">
                  <c:v>5119.3107782559791</c:v>
                </c:pt>
                <c:pt idx="2203" formatCode="0.00">
                  <c:v>5118.9390342429851</c:v>
                </c:pt>
                <c:pt idx="2204" formatCode="0.00">
                  <c:v>5117.7822407615549</c:v>
                </c:pt>
                <c:pt idx="2205" formatCode="0.00">
                  <c:v>5118.3479381726338</c:v>
                </c:pt>
                <c:pt idx="2206" formatCode="0.00">
                  <c:v>5118.0685529206321</c:v>
                </c:pt>
                <c:pt idx="2207" formatCode="0.00">
                  <c:v>5117.8076394208283</c:v>
                </c:pt>
                <c:pt idx="2208" formatCode="0.00">
                  <c:v>5116.7432047003904</c:v>
                </c:pt>
                <c:pt idx="2209" formatCode="0.00">
                  <c:v>5117.3920249963621</c:v>
                </c:pt>
                <c:pt idx="2210" formatCode="0.00">
                  <c:v>5117.1934536602284</c:v>
                </c:pt>
                <c:pt idx="2211" formatCode="0.00">
                  <c:v>5117.0156630453184</c:v>
                </c:pt>
                <c:pt idx="2212" formatCode="0.00">
                  <c:v>5116.0089525505009</c:v>
                </c:pt>
                <c:pt idx="2213" formatCode="0.00">
                  <c:v>5116.7293508862422</c:v>
                </c:pt>
                <c:pt idx="2214" formatCode="0.00">
                  <c:v>5116.5746499615798</c:v>
                </c:pt>
                <c:pt idx="2215" formatCode="0.00">
                  <c:v>5116.4361118200914</c:v>
                </c:pt>
                <c:pt idx="2216" formatCode="0.00">
                  <c:v>5115.4917434889439</c:v>
                </c:pt>
                <c:pt idx="2217" formatCode="0.00">
                  <c:v>5116.2144507937091</c:v>
                </c:pt>
                <c:pt idx="2218" formatCode="0.00">
                  <c:v>5116.313736461776</c:v>
                </c:pt>
                <c:pt idx="2219" formatCode="0.00">
                  <c:v>5116.4338028510665</c:v>
                </c:pt>
                <c:pt idx="2220" formatCode="0.00">
                  <c:v>5115.6903148250776</c:v>
                </c:pt>
                <c:pt idx="2221" formatCode="0.00">
                  <c:v>5116.6369921252499</c:v>
                </c:pt>
                <c:pt idx="2222" formatCode="0.00">
                  <c:v>5116.6993342889191</c:v>
                </c:pt>
                <c:pt idx="2223" formatCode="0.00">
                  <c:v>5116.7455136694152</c:v>
                </c:pt>
                <c:pt idx="2224" formatCode="0.00">
                  <c:v>5115.9443014178069</c:v>
                </c:pt>
                <c:pt idx="2225" formatCode="0.00">
                  <c:v>5116.828636554309</c:v>
                </c:pt>
                <c:pt idx="2226" formatCode="0.00">
                  <c:v>5116.8817428418797</c:v>
                </c:pt>
                <c:pt idx="2227" formatCode="0.00">
                  <c:v>5116.8932876870031</c:v>
                </c:pt>
                <c:pt idx="2228" formatCode="0.00">
                  <c:v>5116.0828395592953</c:v>
                </c:pt>
                <c:pt idx="2229" formatCode="0.00">
                  <c:v>5116.9671746957974</c:v>
                </c:pt>
                <c:pt idx="2230" formatCode="0.00">
                  <c:v>5118.2417255974924</c:v>
                </c:pt>
                <c:pt idx="2231" formatCode="0.00">
                  <c:v>5118.7704795041736</c:v>
                </c:pt>
                <c:pt idx="2232" formatCode="0.00">
                  <c:v>5118.151675805525</c:v>
                </c:pt>
                <c:pt idx="2233" formatCode="0.00">
                  <c:v>5118.3733368319063</c:v>
                </c:pt>
                <c:pt idx="2234" formatCode="0.00">
                  <c:v>5118.1863103408969</c:v>
                </c:pt>
                <c:pt idx="2235" formatCode="0.00">
                  <c:v>5118.135513022351</c:v>
                </c:pt>
                <c:pt idx="2236" formatCode="0.00">
                  <c:v>5117.2811944831719</c:v>
                </c:pt>
                <c:pt idx="2237" formatCode="0.00">
                  <c:v>5117.9715762215901</c:v>
                </c:pt>
                <c:pt idx="2238" formatCode="0.00">
                  <c:v>5117.6991178766621</c:v>
                </c:pt>
                <c:pt idx="2239" formatCode="0.00">
                  <c:v>5117.5790514873725</c:v>
                </c:pt>
                <c:pt idx="2240" formatCode="0.00">
                  <c:v>5116.7686033596638</c:v>
                </c:pt>
                <c:pt idx="2241" formatCode="0.00">
                  <c:v>5117.5744335493227</c:v>
                </c:pt>
                <c:pt idx="2242" formatCode="0.00">
                  <c:v>5117.5675066422482</c:v>
                </c:pt>
                <c:pt idx="2243" formatCode="0.00">
                  <c:v>5117.4982375715035</c:v>
                </c:pt>
                <c:pt idx="2244" formatCode="0.00">
                  <c:v>5116.5584871784058</c:v>
                </c:pt>
                <c:pt idx="2245" formatCode="0.00">
                  <c:v>5117.3296828326929</c:v>
                </c:pt>
                <c:pt idx="2246" formatCode="0.00">
                  <c:v>5117.1819088151051</c:v>
                </c:pt>
                <c:pt idx="2247" formatCode="0.00">
                  <c:v>5117.0318258284924</c:v>
                </c:pt>
                <c:pt idx="2248" formatCode="0.00">
                  <c:v>5116.0736036831959</c:v>
                </c:pt>
                <c:pt idx="2249" formatCode="0.00">
                  <c:v>5116.8517262445566</c:v>
                </c:pt>
                <c:pt idx="2250" formatCode="0.00">
                  <c:v>5116.7570585145395</c:v>
                </c:pt>
                <c:pt idx="2251" formatCode="0.00">
                  <c:v>5116.7524405764898</c:v>
                </c:pt>
                <c:pt idx="2252" formatCode="0.00">
                  <c:v>5115.8911951302362</c:v>
                </c:pt>
                <c:pt idx="2253" formatCode="0.00">
                  <c:v>5116.6762445986715</c:v>
                </c:pt>
                <c:pt idx="2254" formatCode="0.00">
                  <c:v>5116.4638194483887</c:v>
                </c:pt>
                <c:pt idx="2255" formatCode="0.00">
                  <c:v>5116.2236866698086</c:v>
                </c:pt>
                <c:pt idx="2256" formatCode="0.00">
                  <c:v>5115.1453981352224</c:v>
                </c:pt>
                <c:pt idx="2257" formatCode="0.00">
                  <c:v>5115.7849825550948</c:v>
                </c:pt>
                <c:pt idx="2258" formatCode="0.00">
                  <c:v>5115.5864112189611</c:v>
                </c:pt>
                <c:pt idx="2259" formatCode="0.00">
                  <c:v>5115.3924578208771</c:v>
                </c:pt>
                <c:pt idx="2260" formatCode="0.00">
                  <c:v>5114.3903652641093</c:v>
                </c:pt>
                <c:pt idx="2261" formatCode="0.00">
                  <c:v>5115.071511126428</c:v>
                </c:pt>
                <c:pt idx="2262" formatCode="0.00">
                  <c:v>5114.9168102017666</c:v>
                </c:pt>
                <c:pt idx="2263" formatCode="0.00">
                  <c:v>5114.7621092771042</c:v>
                </c:pt>
                <c:pt idx="2264" formatCode="0.00">
                  <c:v>5113.7877243486346</c:v>
                </c:pt>
                <c:pt idx="2265" formatCode="0.00">
                  <c:v>5114.5104316533998</c:v>
                </c:pt>
                <c:pt idx="2266" formatCode="0.00">
                  <c:v>5114.3857473260596</c:v>
                </c:pt>
                <c:pt idx="2267" formatCode="0.00">
                  <c:v>5114.2702988748197</c:v>
                </c:pt>
                <c:pt idx="2268" formatCode="0.00">
                  <c:v>5113.3213126056226</c:v>
                </c:pt>
                <c:pt idx="2269" formatCode="0.00">
                  <c:v>5114.0671096006363</c:v>
                </c:pt>
                <c:pt idx="2270" formatCode="0.00">
                  <c:v>5113.9839867157434</c:v>
                </c:pt>
                <c:pt idx="2271" formatCode="0.00">
                  <c:v>5113.8893189857263</c:v>
                </c:pt>
                <c:pt idx="2272" formatCode="0.00">
                  <c:v>5112.9588044687271</c:v>
                </c:pt>
                <c:pt idx="2273" formatCode="0.00">
                  <c:v>5113.732309092039</c:v>
                </c:pt>
                <c:pt idx="2274" formatCode="0.00">
                  <c:v>5113.6584220832447</c:v>
                </c:pt>
                <c:pt idx="2275" formatCode="0.00">
                  <c:v>5113.5845350744512</c:v>
                </c:pt>
                <c:pt idx="2276" formatCode="0.00">
                  <c:v>5112.6863461237999</c:v>
                </c:pt>
                <c:pt idx="2277" formatCode="0.00">
                  <c:v>5113.4483059019867</c:v>
                </c:pt>
                <c:pt idx="2278" formatCode="0.00">
                  <c:v>5113.3905816763672</c:v>
                </c:pt>
                <c:pt idx="2279" formatCode="0.00">
                  <c:v>5113.3074587914734</c:v>
                </c:pt>
                <c:pt idx="2280" formatCode="0.00">
                  <c:v>5112.4115788098479</c:v>
                </c:pt>
                <c:pt idx="2281" formatCode="0.00">
                  <c:v>5113.1804654951093</c:v>
                </c:pt>
                <c:pt idx="2282" formatCode="0.00">
                  <c:v>5113.1319771455883</c:v>
                </c:pt>
                <c:pt idx="2283" formatCode="0.00">
                  <c:v>5113.0580901367939</c:v>
                </c:pt>
                <c:pt idx="2284" formatCode="0.00">
                  <c:v>5112.1876088144409</c:v>
                </c:pt>
                <c:pt idx="2285" formatCode="0.00">
                  <c:v>5112.9495685926286</c:v>
                </c:pt>
                <c:pt idx="2286" formatCode="0.00">
                  <c:v>5112.9149340572558</c:v>
                </c:pt>
                <c:pt idx="2287" formatCode="0.00">
                  <c:v>5112.8549008626114</c:v>
                </c:pt>
                <c:pt idx="2288" formatCode="0.00">
                  <c:v>5111.9844195402575</c:v>
                </c:pt>
                <c:pt idx="2289" formatCode="0.00">
                  <c:v>5112.7440703494203</c:v>
                </c:pt>
                <c:pt idx="2290" formatCode="0.00">
                  <c:v>5112.7232896281967</c:v>
                </c:pt>
                <c:pt idx="2291" formatCode="0.00">
                  <c:v>5112.670183340626</c:v>
                </c:pt>
                <c:pt idx="2292" formatCode="0.00">
                  <c:v>5111.8089378943723</c:v>
                </c:pt>
                <c:pt idx="2293" formatCode="0.00">
                  <c:v>5112.5778245796337</c:v>
                </c:pt>
                <c:pt idx="2294" formatCode="0.00">
                  <c:v>5112.5408810752369</c:v>
                </c:pt>
                <c:pt idx="2295" formatCode="0.00">
                  <c:v>5112.4785389115668</c:v>
                </c:pt>
                <c:pt idx="2296" formatCode="0.00">
                  <c:v>5111.6057486201889</c:v>
                </c:pt>
                <c:pt idx="2297" formatCode="0.00">
                  <c:v>5112.3769442744751</c:v>
                </c:pt>
                <c:pt idx="2298" formatCode="0.00">
                  <c:v>5112.3746353054503</c:v>
                </c:pt>
                <c:pt idx="2299" formatCode="0.00">
                  <c:v>5112.330764893979</c:v>
                </c:pt>
                <c:pt idx="2300" formatCode="0.00">
                  <c:v>5111.4856822308984</c:v>
                </c:pt>
                <c:pt idx="2301" formatCode="0.00">
                  <c:v>5112.2661137612849</c:v>
                </c:pt>
                <c:pt idx="2302" formatCode="0.00">
                  <c:v>5112.2961303586071</c:v>
                </c:pt>
                <c:pt idx="2303" formatCode="0.00">
                  <c:v>5112.3353828320287</c:v>
                </c:pt>
                <c:pt idx="2304" formatCode="0.00">
                  <c:v>5111.6265293414126</c:v>
                </c:pt>
                <c:pt idx="2305" formatCode="0.00">
                  <c:v>5112.5362631371872</c:v>
                </c:pt>
                <c:pt idx="2306" formatCode="0.00">
                  <c:v>5112.6101501459816</c:v>
                </c:pt>
                <c:pt idx="2307" formatCode="0.00">
                  <c:v>5112.6170770530553</c:v>
                </c:pt>
                <c:pt idx="2308" formatCode="0.00">
                  <c:v>5111.8597352129182</c:v>
                </c:pt>
                <c:pt idx="2309" formatCode="0.00">
                  <c:v>5112.7025089069739</c:v>
                </c:pt>
                <c:pt idx="2310" formatCode="0.00">
                  <c:v>5112.7417613803955</c:v>
                </c:pt>
                <c:pt idx="2311" formatCode="0.00">
                  <c:v>5112.8387380794375</c:v>
                </c:pt>
                <c:pt idx="2312" formatCode="0.00">
                  <c:v>5112.1876088144409</c:v>
                </c:pt>
                <c:pt idx="2313" formatCode="0.00">
                  <c:v>5113.1342861146131</c:v>
                </c:pt>
                <c:pt idx="2314" formatCode="0.00">
                  <c:v>5113.2451166278042</c:v>
                </c:pt>
                <c:pt idx="2315" formatCode="0.00">
                  <c:v>5113.3120767295231</c:v>
                </c:pt>
                <c:pt idx="2316" formatCode="0.00">
                  <c:v>5112.651711588428</c:v>
                </c:pt>
                <c:pt idx="2317" formatCode="0.00">
                  <c:v>5113.556827446153</c:v>
                </c:pt>
                <c:pt idx="2318" formatCode="0.00">
                  <c:v>5113.6468772381204</c:v>
                </c:pt>
                <c:pt idx="2319" formatCode="0.00">
                  <c:v>5113.7438539371624</c:v>
                </c:pt>
                <c:pt idx="2320" formatCode="0.00">
                  <c:v>5113.0627080748436</c:v>
                </c:pt>
                <c:pt idx="2321" formatCode="0.00">
                  <c:v>5113.9447342423209</c:v>
                </c:pt>
                <c:pt idx="2322" formatCode="0.00">
                  <c:v>5114.0301660962396</c:v>
                </c:pt>
                <c:pt idx="2323" formatCode="0.00">
                  <c:v>5114.0948172289336</c:v>
                </c:pt>
                <c:pt idx="2324" formatCode="0.00">
                  <c:v>5113.362874048069</c:v>
                </c:pt>
                <c:pt idx="2325" formatCode="0.00">
                  <c:v>5114.217192587249</c:v>
                </c:pt>
                <c:pt idx="2326" formatCode="0.00">
                  <c:v>5114.2102656801744</c:v>
                </c:pt>
                <c:pt idx="2327" formatCode="0.00">
                  <c:v>5114.1456145474795</c:v>
                </c:pt>
                <c:pt idx="2328" formatCode="0.00">
                  <c:v>5113.3028408534237</c:v>
                </c:pt>
                <c:pt idx="2329" formatCode="0.00">
                  <c:v>5114.0832723838103</c:v>
                </c:pt>
                <c:pt idx="2330" formatCode="0.00">
                  <c:v>5114.071727538686</c:v>
                </c:pt>
                <c:pt idx="2331" formatCode="0.00">
                  <c:v>5114.0417109413629</c:v>
                </c:pt>
                <c:pt idx="2332" formatCode="0.00">
                  <c:v>5113.2104820924314</c:v>
                </c:pt>
                <c:pt idx="2333" formatCode="0.00">
                  <c:v>#N/A</c:v>
                </c:pt>
                <c:pt idx="2334" formatCode="0.00">
                  <c:v>5114.0380165909237</c:v>
                </c:pt>
                <c:pt idx="2335" formatCode="0.00">
                  <c:v>5114.033398652874</c:v>
                </c:pt>
                <c:pt idx="2336" formatCode="0.00">
                  <c:v>5114.0287807148243</c:v>
                </c:pt>
                <c:pt idx="2337" formatCode="0.00">
                  <c:v>5113.0867213527017</c:v>
                </c:pt>
                <c:pt idx="2338" formatCode="0.00">
                  <c:v>5113.9618206131045</c:v>
                </c:pt>
                <c:pt idx="2339" formatCode="0.00">
                  <c:v>5113.8463721618646</c:v>
                </c:pt>
                <c:pt idx="2340" formatCode="0.00">
                  <c:v>5113.6778174230531</c:v>
                </c:pt>
                <c:pt idx="2341" formatCode="0.00">
                  <c:v>5112.6203096096906</c:v>
                </c:pt>
                <c:pt idx="2342" formatCode="0.00">
                  <c:v>5113.3868873259271</c:v>
                </c:pt>
                <c:pt idx="2343" formatCode="0.00">
                  <c:v>5113.3060734100591</c:v>
                </c:pt>
                <c:pt idx="2344" formatCode="0.00">
                  <c:v>5113.1675352685706</c:v>
                </c:pt>
                <c:pt idx="2345" formatCode="0.00">
                  <c:v>5112.0938646720333</c:v>
                </c:pt>
                <c:pt idx="2346" formatCode="0.00">
                  <c:v>5112.98512671561</c:v>
                </c:pt>
                <c:pt idx="2347" formatCode="0.00">
                  <c:v>5112.9758908395106</c:v>
                </c:pt>
                <c:pt idx="2348" formatCode="0.00">
                  <c:v>5112.9089307377917</c:v>
                </c:pt>
                <c:pt idx="2349" formatCode="0.00">
                  <c:v>5111.8952933358996</c:v>
                </c:pt>
                <c:pt idx="2350" formatCode="0.00">
                  <c:v>5112.8350437289973</c:v>
                </c:pt>
                <c:pt idx="2351" formatCode="0.00">
                  <c:v>5112.8350437289973</c:v>
                </c:pt>
                <c:pt idx="2352" formatCode="0.00">
                  <c:v>5112.7796284724018</c:v>
                </c:pt>
                <c:pt idx="2353" formatCode="0.00">
                  <c:v>5111.7544462253863</c:v>
                </c:pt>
                <c:pt idx="2354" formatCode="0.00">
                  <c:v>5112.6965055875089</c:v>
                </c:pt>
                <c:pt idx="2355" formatCode="0.00">
                  <c:v>5112.6849607423846</c:v>
                </c:pt>
                <c:pt idx="2356" formatCode="0.00">
                  <c:v>5112.6156916716409</c:v>
                </c:pt>
                <c:pt idx="2357" formatCode="0.00">
                  <c:v>5111.5905094246255</c:v>
                </c:pt>
                <c:pt idx="2358" formatCode="0.00">
                  <c:v>5112.5279508486983</c:v>
                </c:pt>
                <c:pt idx="2359" formatCode="0.00">
                  <c:v>5112.5210239416238</c:v>
                </c:pt>
                <c:pt idx="2360" formatCode="0.00">
                  <c:v>5112.4725355921028</c:v>
                </c:pt>
                <c:pt idx="2361" formatCode="0.00">
                  <c:v>5111.4819878804592</c:v>
                </c:pt>
                <c:pt idx="2362" formatCode="0.00">
                  <c:v>5112.4240472425818</c:v>
                </c:pt>
                <c:pt idx="2363" formatCode="0.00">
                  <c:v>5112.4263562116066</c:v>
                </c:pt>
                <c:pt idx="2364" formatCode="0.00">
                  <c:v>5112.4009575523332</c:v>
                </c:pt>
                <c:pt idx="2365" formatCode="0.00">
                  <c:v>5111.4196457167891</c:v>
                </c:pt>
                <c:pt idx="2366" formatCode="0.00">
                  <c:v>5112.3801768311105</c:v>
                </c:pt>
                <c:pt idx="2367" formatCode="0.00">
                  <c:v>5112.3917216762338</c:v>
                </c:pt>
                <c:pt idx="2368" formatCode="0.00">
                  <c:v>5112.3432333267128</c:v>
                </c:pt>
                <c:pt idx="2369" formatCode="0.00">
                  <c:v>5111.357303553119</c:v>
                </c:pt>
                <c:pt idx="2370" formatCode="0.00">
                  <c:v>5112.3016718842664</c:v>
                </c:pt>
                <c:pt idx="2371" formatCode="0.00">
                  <c:v>5112.3016718842664</c:v>
                </c:pt>
                <c:pt idx="2372" formatCode="0.00">
                  <c:v>5112.2670373488945</c:v>
                </c:pt>
                <c:pt idx="2373" formatCode="0.00">
                  <c:v>5111.2741806682261</c:v>
                </c:pt>
                <c:pt idx="2374" formatCode="0.00">
                  <c:v>5112.2416386896211</c:v>
                </c:pt>
                <c:pt idx="2375" formatCode="0.00">
                  <c:v>5112.2462566276708</c:v>
                </c:pt>
                <c:pt idx="2376" formatCode="0.00">
                  <c:v>5112.2277848754729</c:v>
                </c:pt>
                <c:pt idx="2377" formatCode="0.00">
                  <c:v>5111.2349281948045</c:v>
                </c:pt>
                <c:pt idx="2378" formatCode="0.00">
                  <c:v>5112.2300938444978</c:v>
                </c:pt>
                <c:pt idx="2379" formatCode="0.00">
                  <c:v>5112.2462566276708</c:v>
                </c:pt>
                <c:pt idx="2380" formatCode="0.00">
                  <c:v>5112.2231669374232</c:v>
                </c:pt>
                <c:pt idx="2381" formatCode="0.00">
                  <c:v>5111.2649447921267</c:v>
                </c:pt>
                <c:pt idx="2382" formatCode="0.00">
                  <c:v>5112.2485655966957</c:v>
                </c:pt>
                <c:pt idx="2383" formatCode="0.00">
                  <c:v>5112.3062898223161</c:v>
                </c:pt>
                <c:pt idx="2384" formatCode="0.00">
                  <c:v>5112.3293795125646</c:v>
                </c:pt>
                <c:pt idx="2385" formatCode="0.00">
                  <c:v>5111.40579190264</c:v>
                </c:pt>
                <c:pt idx="2386" formatCode="0.00">
                  <c:v>5112.3663230169614</c:v>
                </c:pt>
                <c:pt idx="2387" formatCode="0.00">
                  <c:v>5112.4101934284326</c:v>
                </c:pt>
                <c:pt idx="2388" formatCode="0.00">
                  <c:v>5112.4240472425818</c:v>
                </c:pt>
                <c:pt idx="2389" formatCode="0.00">
                  <c:v>5111.4658250972852</c:v>
                </c:pt>
                <c:pt idx="2390" formatCode="0.00">
                  <c:v>5112.4517548708791</c:v>
                </c:pt>
                <c:pt idx="2391" formatCode="0.00">
                  <c:v>5112.4840804372261</c:v>
                </c:pt>
                <c:pt idx="2392" formatCode="0.00">
                  <c:v>5112.4794624991773</c:v>
                </c:pt>
                <c:pt idx="2393" formatCode="0.00">
                  <c:v>5111.5258582919305</c:v>
                </c:pt>
                <c:pt idx="2394" formatCode="0.00">
                  <c:v>5112.5094790964995</c:v>
                </c:pt>
                <c:pt idx="2395" formatCode="0.00">
                  <c:v>5112.5441136318714</c:v>
                </c:pt>
                <c:pt idx="2396" formatCode="0.00">
                  <c:v>5112.5302598177232</c:v>
                </c:pt>
                <c:pt idx="2397" formatCode="0.00">
                  <c:v>5111.5581838582775</c:v>
                </c:pt>
                <c:pt idx="2398" formatCode="0.00">
                  <c:v>5112.5464226008962</c:v>
                </c:pt>
                <c:pt idx="2399" formatCode="0.00">
                  <c:v>5112.5695122911447</c:v>
                </c:pt>
                <c:pt idx="2400" formatCode="0.00">
                  <c:v>5112.5579674460205</c:v>
                </c:pt>
                <c:pt idx="2401" formatCode="0.00">
                  <c:v>5111.5743466414515</c:v>
                </c:pt>
                <c:pt idx="2402" formatCode="0.00">
                  <c:v>5112.5279508486983</c:v>
                </c:pt>
                <c:pt idx="2403" formatCode="0.00">
                  <c:v>5112.564894353095</c:v>
                </c:pt>
                <c:pt idx="2404" formatCode="0.00">
                  <c:v>5112.6318544548139</c:v>
                </c:pt>
                <c:pt idx="2405" formatCode="0.00">
                  <c:v>5111.8029345749073</c:v>
                </c:pt>
                <c:pt idx="2406" formatCode="0.00">
                  <c:v>5112.8650603263204</c:v>
                </c:pt>
                <c:pt idx="2407" formatCode="0.00">
                  <c:v>5112.9666549634121</c:v>
                </c:pt>
                <c:pt idx="2408" formatCode="0.00">
                  <c:v>5113.0266881580565</c:v>
                </c:pt>
                <c:pt idx="2409" formatCode="0.00">
                  <c:v>5112.146970959604</c:v>
                </c:pt>
                <c:pt idx="2410" formatCode="0.00">
                  <c:v>5113.1421366092973</c:v>
                </c:pt>
                <c:pt idx="2411" formatCode="0.00">
                  <c:v>5113.1421366092973</c:v>
                </c:pt>
                <c:pt idx="2412" formatCode="0.00">
                  <c:v>5113.2344953702896</c:v>
                </c:pt>
                <c:pt idx="2413" formatCode="0.00">
                  <c:v>5112.4032665213581</c:v>
                </c:pt>
                <c:pt idx="2414" formatCode="0.00">
                  <c:v>5113.4607743347215</c:v>
                </c:pt>
                <c:pt idx="2415" formatCode="0.00">
                  <c:v>5113.5831496930359</c:v>
                </c:pt>
                <c:pt idx="2416" formatCode="0.00">
                  <c:v>5113.6778174230531</c:v>
                </c:pt>
                <c:pt idx="2417" formatCode="0.00">
                  <c:v>5112.8073361007</c:v>
                </c:pt>
                <c:pt idx="2418" formatCode="0.00">
                  <c:v>5113.807119688443</c:v>
                </c:pt>
                <c:pt idx="2419" formatCode="0.00">
                  <c:v>5113.9017874184601</c:v>
                </c:pt>
                <c:pt idx="2420" formatCode="0.00">
                  <c:v>5113.9456578299314</c:v>
                </c:pt>
                <c:pt idx="2421" formatCode="0.00">
                  <c:v>5113.9987641175021</c:v>
                </c:pt>
                <c:pt idx="2422" formatCode="0.00">
                  <c:v>5114.0634152501962</c:v>
                </c:pt>
                <c:pt idx="2423" formatCode="0.00">
                  <c:v>5114.1119035997172</c:v>
                </c:pt>
                <c:pt idx="2424" formatCode="0.00">
                  <c:v>5114.1072856616674</c:v>
                </c:pt>
                <c:pt idx="2425" formatCode="0.00">
                  <c:v>5113.1421366092973</c:v>
                </c:pt>
                <c:pt idx="2426" formatCode="0.00">
                  <c:v>5114.1465381350899</c:v>
                </c:pt>
                <c:pt idx="2427" formatCode="0.00">
                  <c:v>5114.1165215377669</c:v>
                </c:pt>
                <c:pt idx="2428" formatCode="0.00">
                  <c:v>5114.0587973121465</c:v>
                </c:pt>
                <c:pt idx="2429" formatCode="0.00">
                  <c:v>5113.3268541312818</c:v>
                </c:pt>
                <c:pt idx="2430" formatCode="0.00">
                  <c:v>5114.0611062811713</c:v>
                </c:pt>
                <c:pt idx="2431" formatCode="0.00">
                  <c:v>5114.0403255599485</c:v>
                </c:pt>
                <c:pt idx="2432" formatCode="0.00">
                  <c:v>5113.9918372104275</c:v>
                </c:pt>
                <c:pt idx="2433" formatCode="0.00">
                  <c:v>5113.3314720693315</c:v>
                </c:pt>
                <c:pt idx="2434" formatCode="0.00">
                  <c:v>5113.9733654582287</c:v>
                </c:pt>
                <c:pt idx="2435" formatCode="0.00">
                  <c:v>5114.114212568742</c:v>
                </c:pt>
                <c:pt idx="2436" formatCode="0.00">
                  <c:v>5114.3266377190248</c:v>
                </c:pt>
                <c:pt idx="2437" formatCode="0.00">
                  <c:v>5113.8348273167403</c:v>
                </c:pt>
                <c:pt idx="2438" formatCode="0.00">
                  <c:v>5114.5736974046795</c:v>
                </c:pt>
                <c:pt idx="2439" formatCode="0.00">
                  <c:v>5114.5783153427292</c:v>
                </c:pt>
                <c:pt idx="2440" formatCode="0.00">
                  <c:v>5114.5598435905304</c:v>
                </c:pt>
                <c:pt idx="2441" formatCode="0.00">
                  <c:v>5113.9017874184601</c:v>
                </c:pt>
                <c:pt idx="2442" formatCode="0.00">
                  <c:v>5114.5552256524807</c:v>
                </c:pt>
                <c:pt idx="2443" formatCode="0.00">
                  <c:v>5114.5852422498037</c:v>
                </c:pt>
                <c:pt idx="2444" formatCode="0.00">
                  <c:v>5114.6568202895724</c:v>
                </c:pt>
                <c:pt idx="2445" formatCode="0.00">
                  <c:v>5114.0634152501962</c:v>
                </c:pt>
                <c:pt idx="2446" formatCode="0.00">
                  <c:v>5114.8346109044833</c:v>
                </c:pt>
                <c:pt idx="2447" formatCode="0.00">
                  <c:v>5114.9292786345004</c:v>
                </c:pt>
                <c:pt idx="2448" formatCode="0.00">
                  <c:v>5115.0031656432939</c:v>
                </c:pt>
                <c:pt idx="2449" formatCode="0.00">
                  <c:v>5114.4490130773402</c:v>
                </c:pt>
                <c:pt idx="2450" formatCode="0.00">
                  <c:v>5115.1578665679563</c:v>
                </c:pt>
                <c:pt idx="2451" formatCode="0.00">
                  <c:v>5115.2271356387009</c:v>
                </c:pt>
                <c:pt idx="2452" formatCode="0.00">
                  <c:v>5115.2871688333453</c:v>
                </c:pt>
                <c:pt idx="2453" formatCode="0.00">
                  <c:v>5114.7653418337386</c:v>
                </c:pt>
                <c:pt idx="2454" formatCode="0.00">
                  <c:v>5115.3679827492142</c:v>
                </c:pt>
                <c:pt idx="2455" formatCode="0.00">
                  <c:v>5115.2779329572468</c:v>
                </c:pt>
                <c:pt idx="2456" formatCode="0.00">
                  <c:v>5115.2525342979734</c:v>
                </c:pt>
                <c:pt idx="2457" formatCode="0.00">
                  <c:v>5114.7607238956889</c:v>
                </c:pt>
                <c:pt idx="2458" formatCode="0.00">
                  <c:v>5115.2663881121225</c:v>
                </c:pt>
                <c:pt idx="2459" formatCode="0.00">
                  <c:v>5115.1717203821054</c:v>
                </c:pt>
                <c:pt idx="2460" formatCode="0.00">
                  <c:v>5115.162484506006</c:v>
                </c:pt>
                <c:pt idx="2461" formatCode="0.00">
                  <c:v>5114.677601010796</c:v>
                </c:pt>
                <c:pt idx="2462" formatCode="0.00">
                  <c:v>5115.1532486299066</c:v>
                </c:pt>
                <c:pt idx="2463" formatCode="0.00">
                  <c:v>5115.0885974972125</c:v>
                </c:pt>
                <c:pt idx="2464" formatCode="0.00">
                  <c:v>5115.1347768777086</c:v>
                </c:pt>
                <c:pt idx="2465" formatCode="0.00">
                  <c:v>5114.8346109044833</c:v>
                </c:pt>
                <c:pt idx="2466" formatCode="0.00">
                  <c:v>5115.3795275943385</c:v>
                </c:pt>
                <c:pt idx="2467" formatCode="0.00">
                  <c:v>5115.5249926429015</c:v>
                </c:pt>
                <c:pt idx="2468" formatCode="0.00">
                  <c:v>5115.6473680012159</c:v>
                </c:pt>
                <c:pt idx="2469" formatCode="0.00">
                  <c:v>5115.758198514407</c:v>
                </c:pt>
                <c:pt idx="2470" formatCode="0.00">
                  <c:v>5115.8921187178457</c:v>
                </c:pt>
                <c:pt idx="2471" formatCode="0.00">
                  <c:v>5116.0260389212845</c:v>
                </c:pt>
                <c:pt idx="2472" formatCode="0.00">
                  <c:v>5116.1391784035004</c:v>
                </c:pt>
                <c:pt idx="2473" formatCode="0.00">
                  <c:v>5116.2523178857164</c:v>
                </c:pt>
                <c:pt idx="2474" formatCode="0.00">
                  <c:v>5116.3400587086589</c:v>
                </c:pt>
                <c:pt idx="2475" formatCode="0.00">
                  <c:v>5116.4416533457506</c:v>
                </c:pt>
                <c:pt idx="2476" formatCode="0.00">
                  <c:v>5116.5293941686932</c:v>
                </c:pt>
                <c:pt idx="2477" formatCode="0.00">
                  <c:v>5116.6032811774876</c:v>
                </c:pt>
                <c:pt idx="2478" formatCode="0.00">
                  <c:v>5116.6840950933556</c:v>
                </c:pt>
                <c:pt idx="2479" formatCode="0.00">
                  <c:v>5116.7787628233727</c:v>
                </c:pt>
                <c:pt idx="2480" formatCode="0.00">
                  <c:v>5116.8133973587446</c:v>
                </c:pt>
                <c:pt idx="2481" formatCode="0.00">
                  <c:v>5116.8110883897207</c:v>
                </c:pt>
                <c:pt idx="2482" formatCode="0.00">
                  <c:v>5116.7879986994722</c:v>
                </c:pt>
                <c:pt idx="2483" formatCode="0.00">
                  <c:v>5116.774144885323</c:v>
                </c:pt>
                <c:pt idx="2484" formatCode="0.00">
                  <c:v>5116.7487462260506</c:v>
                </c:pt>
                <c:pt idx="2485" formatCode="0.00">
                  <c:v>5116.7325834428766</c:v>
                </c:pt>
                <c:pt idx="2486" formatCode="0.00">
                  <c:v>5116.709493752629</c:v>
                </c:pt>
                <c:pt idx="2487" formatCode="0.00">
                  <c:v>5116.6956399384799</c:v>
                </c:pt>
                <c:pt idx="2488" formatCode="0.00">
                  <c:v>5116.661005403108</c:v>
                </c:pt>
                <c:pt idx="2489" formatCode="0.00">
                  <c:v>5116.6540784960334</c:v>
                </c:pt>
                <c:pt idx="2490" formatCode="0.00">
                  <c:v>5116.6586964340831</c:v>
                </c:pt>
                <c:pt idx="2491" formatCode="0.00">
                  <c:v>5116.7233475667772</c:v>
                </c:pt>
                <c:pt idx="2492" formatCode="0.00">
                  <c:v>5116.7302744738518</c:v>
                </c:pt>
                <c:pt idx="2493" formatCode="0.00">
                  <c:v>5116.7279655048269</c:v>
                </c:pt>
                <c:pt idx="2494" formatCode="0.00">
                  <c:v>5116.6864040623805</c:v>
                </c:pt>
                <c:pt idx="2495" formatCode="0.00">
                  <c:v>5116.6840950933556</c:v>
                </c:pt>
                <c:pt idx="2496" formatCode="0.00">
                  <c:v>5116.6817861243308</c:v>
                </c:pt>
                <c:pt idx="2497" formatCode="0.00">
                  <c:v>5116.6840950933556</c:v>
                </c:pt>
                <c:pt idx="2498" formatCode="0.00">
                  <c:v>5116.6794771553059</c:v>
                </c:pt>
                <c:pt idx="2499" formatCode="0.00">
                  <c:v>5116.7233475667772</c:v>
                </c:pt>
                <c:pt idx="2500" formatCode="0.00">
                  <c:v>5116.8295601419186</c:v>
                </c:pt>
                <c:pt idx="2501" formatCode="0.00">
                  <c:v>5116.838796018018</c:v>
                </c:pt>
                <c:pt idx="2502" formatCode="0.00">
                  <c:v>5116.838796018018</c:v>
                </c:pt>
                <c:pt idx="2503" formatCode="0.00">
                  <c:v>5116.8133973587446</c:v>
                </c:pt>
                <c:pt idx="2504" formatCode="0.00">
                  <c:v>5116.7879986994722</c:v>
                </c:pt>
                <c:pt idx="2505" formatCode="0.00">
                  <c:v>5116.7787628233727</c:v>
                </c:pt>
                <c:pt idx="2506" formatCode="0.00">
                  <c:v>5116.7718359162982</c:v>
                </c:pt>
                <c:pt idx="2507" formatCode="0.00">
                  <c:v>5116.774144885323</c:v>
                </c:pt>
                <c:pt idx="2508" formatCode="0.00">
                  <c:v>5116.7810717923976</c:v>
                </c:pt>
                <c:pt idx="2509" formatCode="0.00">
                  <c:v>5116.7856897304473</c:v>
                </c:pt>
                <c:pt idx="2510" formatCode="0.00">
                  <c:v>5116.7718359162982</c:v>
                </c:pt>
                <c:pt idx="2511" formatCode="0.00">
                  <c:v>5117.1851413717395</c:v>
                </c:pt>
                <c:pt idx="2512" formatCode="0.00">
                  <c:v>5117.7162042474456</c:v>
                </c:pt>
                <c:pt idx="2513" formatCode="0.00">
                  <c:v>5118.1225827958124</c:v>
                </c:pt>
                <c:pt idx="2514" formatCode="0.00">
                  <c:v>5118.2749747514499</c:v>
                </c:pt>
                <c:pt idx="2515" formatCode="0.00">
                  <c:v>5118.242649185102</c:v>
                </c:pt>
                <c:pt idx="2516" formatCode="0.00">
                  <c:v>5118.4296756761123</c:v>
                </c:pt>
                <c:pt idx="2517" formatCode="0.00">
                  <c:v>5118.6005393839478</c:v>
                </c:pt>
                <c:pt idx="2518" formatCode="0.00">
                  <c:v>5118.7021340210395</c:v>
                </c:pt>
                <c:pt idx="2519" formatCode="0.00">
                  <c:v>5118.3673335124422</c:v>
                </c:pt>
                <c:pt idx="2520" formatCode="0.00">
                  <c:v>5118.1595263002091</c:v>
                </c:pt>
                <c:pt idx="2521" formatCode="0.00">
                  <c:v>5118.0232971277455</c:v>
                </c:pt>
                <c:pt idx="2522" formatCode="0.00">
                  <c:v>5117.9170845526041</c:v>
                </c:pt>
                <c:pt idx="2523" formatCode="0.00">
                  <c:v>5117.8570513579589</c:v>
                </c:pt>
                <c:pt idx="2524" formatCode="0.00">
                  <c:v>#N/A</c:v>
                </c:pt>
                <c:pt idx="2525" formatCode="0.00">
                  <c:v>5117.8337307708089</c:v>
                </c:pt>
                <c:pt idx="2526" formatCode="0.00">
                  <c:v>5117.7436809788405</c:v>
                </c:pt>
                <c:pt idx="2527" formatCode="0.00">
                  <c:v>5117.6605580939477</c:v>
                </c:pt>
                <c:pt idx="2528" formatCode="0.00">
                  <c:v>5117.6259235585758</c:v>
                </c:pt>
                <c:pt idx="2529" formatCode="0.00">
                  <c:v>5117.5797441780796</c:v>
                </c:pt>
                <c:pt idx="2530" formatCode="0.00">
                  <c:v>5117.5451096427068</c:v>
                </c:pt>
                <c:pt idx="2531" formatCode="0.00">
                  <c:v>5117.5127840763598</c:v>
                </c:pt>
                <c:pt idx="2532" formatCode="0.00">
                  <c:v>5117.3996445941439</c:v>
                </c:pt>
                <c:pt idx="2533" formatCode="0.00">
                  <c:v>5117.2865051119288</c:v>
                </c:pt>
                <c:pt idx="2534" formatCode="0.00">
                  <c:v>5117.1641297536135</c:v>
                </c:pt>
                <c:pt idx="2535" formatCode="0.00">
                  <c:v>5117.0671530545715</c:v>
                </c:pt>
                <c:pt idx="2536" formatCode="0.00">
                  <c:v>5116.9955750148029</c:v>
                </c:pt>
                <c:pt idx="2537" formatCode="0.00">
                  <c:v>5116.9586315104052</c:v>
                </c:pt>
                <c:pt idx="2538" formatCode="0.00">
                  <c:v>5116.9078341918594</c:v>
                </c:pt>
                <c:pt idx="2539" formatCode="0.00">
                  <c:v>5116.8362561520908</c:v>
                </c:pt>
                <c:pt idx="2540" formatCode="0.00">
                  <c:v>5116.8039305857437</c:v>
                </c:pt>
                <c:pt idx="2541" formatCode="0.00">
                  <c:v>5116.7808408954952</c:v>
                </c:pt>
                <c:pt idx="2542" formatCode="0.00">
                  <c:v>5116.7531332671979</c:v>
                </c:pt>
                <c:pt idx="2543" formatCode="0.00">
                  <c:v>5116.7300435769494</c:v>
                </c:pt>
                <c:pt idx="2544" formatCode="0.00">
                  <c:v>5116.7115718247505</c:v>
                </c:pt>
                <c:pt idx="2545" formatCode="0.00">
                  <c:v>5116.7277346079245</c:v>
                </c:pt>
                <c:pt idx="2546" formatCode="0.00">
                  <c:v>5116.7485153291482</c:v>
                </c:pt>
                <c:pt idx="2547" formatCode="0.00">
                  <c:v>5116.7323525459742</c:v>
                </c:pt>
                <c:pt idx="2548" formatCode="0.00">
                  <c:v>5116.7369704840239</c:v>
                </c:pt>
                <c:pt idx="2549" formatCode="0.00">
                  <c:v>5116.7392794530488</c:v>
                </c:pt>
                <c:pt idx="2550" formatCode="0.00">
                  <c:v>5116.7254256388997</c:v>
                </c:pt>
                <c:pt idx="2551" formatCode="0.00">
                  <c:v>5116.6838641964532</c:v>
                </c:pt>
                <c:pt idx="2552" formatCode="0.00">
                  <c:v>5116.6076682186349</c:v>
                </c:pt>
                <c:pt idx="2553" formatCode="0.00">
                  <c:v>5116.5360901788654</c:v>
                </c:pt>
                <c:pt idx="2554" formatCode="0.00">
                  <c:v>5116.4968377054438</c:v>
                </c:pt>
                <c:pt idx="2555" formatCode="0.00">
                  <c:v>5116.478365953245</c:v>
                </c:pt>
                <c:pt idx="2556" formatCode="0.00">
                  <c:v>5116.478365953245</c:v>
                </c:pt>
                <c:pt idx="2557" formatCode="0.00">
                  <c:v>5116.4668211081207</c:v>
                </c:pt>
                <c:pt idx="2558" formatCode="0.00">
                  <c:v>5116.478365953245</c:v>
                </c:pt>
                <c:pt idx="2559" formatCode="0.00">
                  <c:v>5116.4645121390959</c:v>
                </c:pt>
                <c:pt idx="2560" formatCode="0.00">
                  <c:v>5116.4668211081207</c:v>
                </c:pt>
                <c:pt idx="2561" formatCode="0.00">
                  <c:v>5116.4252596656743</c:v>
                </c:pt>
                <c:pt idx="2562" formatCode="0.00">
                  <c:v>5116.4021699754267</c:v>
                </c:pt>
                <c:pt idx="2563" formatCode="0.00">
                  <c:v>5116.365226471029</c:v>
                </c:pt>
                <c:pt idx="2564" formatCode="0.00">
                  <c:v>5116.3513726568808</c:v>
                </c:pt>
                <c:pt idx="2565" formatCode="0.00">
                  <c:v>5116.3259739976074</c:v>
                </c:pt>
                <c:pt idx="2566" formatCode="0.00">
                  <c:v>5116.3028843073598</c:v>
                </c:pt>
                <c:pt idx="2567" formatCode="0.00">
                  <c:v>5116.2821035861361</c:v>
                </c:pt>
                <c:pt idx="2568" formatCode="0.00">
                  <c:v>5116.2797946171113</c:v>
                </c:pt>
                <c:pt idx="2569" formatCode="0.00">
                  <c:v>5116.9978839838277</c:v>
                </c:pt>
                <c:pt idx="2570" formatCode="0.00">
                  <c:v>5117.7021195363941</c:v>
                </c:pt>
                <c:pt idx="2571" formatCode="0.00">
                  <c:v>5118.1731492174558</c:v>
                </c:pt>
                <c:pt idx="2572" formatCode="0.00">
                  <c:v>5118.2747438545475</c:v>
                </c:pt>
                <c:pt idx="2573" formatCode="0.00">
                  <c:v>5118.1731492174558</c:v>
                </c:pt>
                <c:pt idx="2574" formatCode="0.00">
                  <c:v>5118.203165814778</c:v>
                </c:pt>
                <c:pt idx="2575" formatCode="0.00">
                  <c:v>5118.267816947473</c:v>
                </c:pt>
                <c:pt idx="2576" formatCode="0.00">
                  <c:v>5118.3370860182167</c:v>
                </c:pt>
                <c:pt idx="2577" formatCode="0.00">
                  <c:v>5118.3278501421182</c:v>
                </c:pt>
                <c:pt idx="2578" formatCode="0.00">
                  <c:v>5118.3509398323658</c:v>
                </c:pt>
                <c:pt idx="2579" formatCode="0.00">
                  <c:v>5118.3671026155398</c:v>
                </c:pt>
                <c:pt idx="2580" formatCode="0.00">
                  <c:v>5118.4155909650608</c:v>
                </c:pt>
                <c:pt idx="2581" formatCode="0.00">
                  <c:v>5118.4109730270111</c:v>
                </c:pt>
                <c:pt idx="2582" formatCode="0.00">
                  <c:v>5118.4340627172587</c:v>
                </c:pt>
                <c:pt idx="2583" formatCode="0.00">
                  <c:v>5118.4409896243333</c:v>
                </c:pt>
                <c:pt idx="2584" formatCode="0.00">
                  <c:v>5118.4548434384824</c:v>
                </c:pt>
                <c:pt idx="2585" formatCode="0.00">
                  <c:v>5118.4294447792099</c:v>
                </c:pt>
                <c:pt idx="2586" formatCode="0.00">
                  <c:v>5118.4086640579862</c:v>
                </c:pt>
                <c:pt idx="2587" formatCode="0.00">
                  <c:v>5118.3948102438371</c:v>
                </c:pt>
                <c:pt idx="2588" formatCode="0.00">
                  <c:v>5118.380956429688</c:v>
                </c:pt>
                <c:pt idx="2589" formatCode="0.00">
                  <c:v>5118.3763384916392</c:v>
                </c:pt>
                <c:pt idx="2590" formatCode="0.00">
                  <c:v>5118.364793646515</c:v>
                </c:pt>
                <c:pt idx="2591" formatCode="0.00">
                  <c:v>5118.3509398323658</c:v>
                </c:pt>
                <c:pt idx="2592" formatCode="0.00">
                  <c:v>5118.364793646515</c:v>
                </c:pt>
                <c:pt idx="2593" formatCode="0.00">
                  <c:v>5118.3278501421182</c:v>
                </c:pt>
                <c:pt idx="2594" formatCode="0.00">
                  <c:v>5118.3070694208945</c:v>
                </c:pt>
                <c:pt idx="2595" formatCode="0.00">
                  <c:v>5118.2978335447951</c:v>
                </c:pt>
                <c:pt idx="2596" formatCode="0.00">
                  <c:v>5118.2885976686957</c:v>
                </c:pt>
                <c:pt idx="2597" formatCode="0.00">
                  <c:v>5118.2308734430762</c:v>
                </c:pt>
                <c:pt idx="2598" formatCode="0.00">
                  <c:v>5118.154677465257</c:v>
                </c:pt>
                <c:pt idx="2599" formatCode="0.00">
                  <c:v>5118.0854083945133</c:v>
                </c:pt>
                <c:pt idx="2600" formatCode="0.00">
                  <c:v>5118.0299931379177</c:v>
                </c:pt>
                <c:pt idx="2601" formatCode="0.00">
                  <c:v>5117.9745778813221</c:v>
                </c:pt>
                <c:pt idx="2602" formatCode="0.00">
                  <c:v>5117.8983819035029</c:v>
                </c:pt>
                <c:pt idx="2603" formatCode="0.00">
                  <c:v>5117.8383487088586</c:v>
                </c:pt>
                <c:pt idx="2604" formatCode="0.00">
                  <c:v>5117.7944782973864</c:v>
                </c:pt>
                <c:pt idx="2605" formatCode="0.00">
                  <c:v>5117.7529168549399</c:v>
                </c:pt>
                <c:pt idx="2606" formatCode="0.00">
                  <c:v>5117.6951926293195</c:v>
                </c:pt>
                <c:pt idx="2607" formatCode="0.00">
                  <c:v>5117.6651760319974</c:v>
                </c:pt>
                <c:pt idx="2608" formatCode="0.00">
                  <c:v>5117.6143787134515</c:v>
                </c:pt>
                <c:pt idx="2609" formatCode="0.00">
                  <c:v>5117.5820531471045</c:v>
                </c:pt>
                <c:pt idx="2610" formatCode="0.00">
                  <c:v>5117.5635813949057</c:v>
                </c:pt>
                <c:pt idx="2611" formatCode="0.00">
                  <c:v>5117.5451096427068</c:v>
                </c:pt>
                <c:pt idx="2612" formatCode="0.00">
                  <c:v>5117.5266378905089</c:v>
                </c:pt>
                <c:pt idx="2613" formatCode="0.00">
                  <c:v>5117.5266378905089</c:v>
                </c:pt>
                <c:pt idx="2614" formatCode="0.00">
                  <c:v>5117.5150930453847</c:v>
                </c:pt>
                <c:pt idx="2615" formatCode="0.00">
                  <c:v>5117.4966212931859</c:v>
                </c:pt>
                <c:pt idx="2616" formatCode="0.00">
                  <c:v>5117.4896943861122</c:v>
                </c:pt>
                <c:pt idx="2617" formatCode="0.00">
                  <c:v>5117.4781495409879</c:v>
                </c:pt>
                <c:pt idx="2618" formatCode="0.00">
                  <c:v>5117.4573688197643</c:v>
                </c:pt>
                <c:pt idx="2619" formatCode="0.00">
                  <c:v>5117.4365880985415</c:v>
                </c:pt>
                <c:pt idx="2620" formatCode="0.00">
                  <c:v>5117.4273522224421</c:v>
                </c:pt>
                <c:pt idx="2621" formatCode="0.00">
                  <c:v>5117.4181163463427</c:v>
                </c:pt>
                <c:pt idx="2622" formatCode="0.00">
                  <c:v>5117.3950266560951</c:v>
                </c:pt>
                <c:pt idx="2623" formatCode="0.00">
                  <c:v>5117.381172841946</c:v>
                </c:pt>
                <c:pt idx="2624" formatCode="0.00">
                  <c:v>5117.381172841946</c:v>
                </c:pt>
                <c:pt idx="2625" formatCode="0.00">
                  <c:v>5117.3765549038962</c:v>
                </c:pt>
                <c:pt idx="2626" formatCode="0.00">
                  <c:v>5117.3742459348714</c:v>
                </c:pt>
                <c:pt idx="2627" formatCode="0.00">
                  <c:v>5117.381172841946</c:v>
                </c:pt>
                <c:pt idx="2628" formatCode="0.00">
                  <c:v>5117.2888140809537</c:v>
                </c:pt>
                <c:pt idx="2629" formatCode="0.00">
                  <c:v>5116.9678673865046</c:v>
                </c:pt>
                <c:pt idx="2630" formatCode="0.00">
                  <c:v>5116.6954090415775</c:v>
                </c:pt>
                <c:pt idx="2631" formatCode="0.00">
                  <c:v>5116.4668211081207</c:v>
                </c:pt>
                <c:pt idx="2632" formatCode="0.00">
                  <c:v>5116.2959574002853</c:v>
                </c:pt>
                <c:pt idx="2633" formatCode="0.00">
                  <c:v>5116.1504923517223</c:v>
                </c:pt>
                <c:pt idx="2634" formatCode="0.00">
                  <c:v>5116.0119542102339</c:v>
                </c:pt>
                <c:pt idx="2635" formatCode="0.00">
                  <c:v>5115.8826519448439</c:v>
                </c:pt>
                <c:pt idx="2636" formatCode="0.00">
                  <c:v>5115.7602765865295</c:v>
                </c:pt>
                <c:pt idx="2637" formatCode="0.00">
                  <c:v>5115.640210197239</c:v>
                </c:pt>
                <c:pt idx="2638" formatCode="0.00">
                  <c:v>5115.5316886530727</c:v>
                </c:pt>
                <c:pt idx="2639" formatCode="0.00">
                  <c:v>5115.4347119540307</c:v>
                </c:pt>
                <c:pt idx="2640" formatCode="0.00">
                  <c:v>5115.3354262859639</c:v>
                </c:pt>
                <c:pt idx="2641" formatCode="0.00">
                  <c:v>5115.1945791754506</c:v>
                </c:pt>
                <c:pt idx="2642" formatCode="0.00">
                  <c:v>5115.0537320649373</c:v>
                </c:pt>
                <c:pt idx="2643" formatCode="0.00">
                  <c:v>5114.9244297995483</c:v>
                </c:pt>
                <c:pt idx="2644" formatCode="0.00">
                  <c:v>5114.783582689035</c:v>
                </c:pt>
                <c:pt idx="2645" formatCode="0.00">
                  <c:v>5114.6519714546203</c:v>
                </c:pt>
                <c:pt idx="2646" formatCode="0.00">
                  <c:v>5114.5365230033804</c:v>
                </c:pt>
                <c:pt idx="2647" formatCode="0.00">
                  <c:v>5114.414147645065</c:v>
                </c:pt>
                <c:pt idx="2648" formatCode="0.00">
                  <c:v>5114.3125530079733</c:v>
                </c:pt>
                <c:pt idx="2649" formatCode="0.00">
                  <c:v>5114.1971045567334</c:v>
                </c:pt>
                <c:pt idx="2650" formatCode="0.00">
                  <c:v>5114.0631843532938</c:v>
                </c:pt>
                <c:pt idx="2651" formatCode="0.00">
                  <c:v>5113.9038654905826</c:v>
                </c:pt>
                <c:pt idx="2652" formatCode="0.00">
                  <c:v>5113.7653273490932</c:v>
                </c:pt>
                <c:pt idx="2653" formatCode="0.00">
                  <c:v>5113.5944636412578</c:v>
                </c:pt>
                <c:pt idx="2654" formatCode="0.00">
                  <c:v>5113.4397627165954</c:v>
                </c:pt>
                <c:pt idx="2655" formatCode="0.00">
                  <c:v>5113.2942976680324</c:v>
                </c:pt>
                <c:pt idx="2656" formatCode="0.00">
                  <c:v>5113.1534505575191</c:v>
                </c:pt>
                <c:pt idx="2657" formatCode="0.00">
                  <c:v>5112.9987496328567</c:v>
                </c:pt>
                <c:pt idx="2658" formatCode="0.00">
                  <c:v>5112.8671383984429</c:v>
                </c:pt>
                <c:pt idx="2659" formatCode="0.00">
                  <c:v>5112.7216733498799</c:v>
                </c:pt>
                <c:pt idx="2660" formatCode="0.00">
                  <c:v>5112.543882734969</c:v>
                </c:pt>
                <c:pt idx="2661" formatCode="0.00">
                  <c:v>5112.4007266554308</c:v>
                </c:pt>
                <c:pt idx="2662" formatCode="0.00">
                  <c:v>5112.269115421017</c:v>
                </c:pt>
                <c:pt idx="2663" formatCode="0.00">
                  <c:v>5112.1305772795286</c:v>
                </c:pt>
                <c:pt idx="2664" formatCode="0.00">
                  <c:v>5111.9804942929159</c:v>
                </c:pt>
                <c:pt idx="2665" formatCode="0.00">
                  <c:v>5111.8558099655756</c:v>
                </c:pt>
                <c:pt idx="2666" formatCode="0.00">
                  <c:v>5111.7472884214094</c:v>
                </c:pt>
                <c:pt idx="2667" formatCode="0.00">
                  <c:v>5111.6618565674917</c:v>
                </c:pt>
                <c:pt idx="2668" formatCode="0.00">
                  <c:v>5111.5948964657719</c:v>
                </c:pt>
                <c:pt idx="2669" formatCode="0.00">
                  <c:v>5111.5140825499038</c:v>
                </c:pt>
                <c:pt idx="2670" formatCode="0.00">
                  <c:v>5111.430959665011</c:v>
                </c:pt>
                <c:pt idx="2671" formatCode="0.00">
                  <c:v>5111.3547636871917</c:v>
                </c:pt>
                <c:pt idx="2672" formatCode="0.00">
                  <c:v>5111.285494616448</c:v>
                </c:pt>
                <c:pt idx="2673" formatCode="0.00">
                  <c:v>5111.220843483753</c:v>
                </c:pt>
                <c:pt idx="2674" formatCode="0.00">
                  <c:v>5111.1585013200829</c:v>
                </c:pt>
                <c:pt idx="2675" formatCode="0.00">
                  <c:v>5111.0799963732397</c:v>
                </c:pt>
                <c:pt idx="2676" formatCode="0.00">
                  <c:v>5111.0107273024951</c:v>
                </c:pt>
                <c:pt idx="2677" formatCode="0.00">
                  <c:v>5110.9183685415028</c:v>
                </c:pt>
                <c:pt idx="2678" formatCode="0.00">
                  <c:v>5110.8560263778327</c:v>
                </c:pt>
                <c:pt idx="2679" formatCode="0.00">
                  <c:v>5110.7775214309895</c:v>
                </c:pt>
                <c:pt idx="2680" formatCode="0.00">
                  <c:v>5110.6805447319475</c:v>
                </c:pt>
                <c:pt idx="2681" formatCode="0.00">
                  <c:v>5110.6043487541292</c:v>
                </c:pt>
                <c:pt idx="2682" formatCode="0.00">
                  <c:v>5110.5396976214342</c:v>
                </c:pt>
                <c:pt idx="2683" formatCode="0.00">
                  <c:v>5110.4611926745902</c:v>
                </c:pt>
                <c:pt idx="2684" formatCode="0.00">
                  <c:v>5110.3803787587221</c:v>
                </c:pt>
                <c:pt idx="2685" formatCode="0.00">
                  <c:v>5110.318036595052</c:v>
                </c:pt>
                <c:pt idx="2686" formatCode="0.00">
                  <c:v>5110.2510764933331</c:v>
                </c:pt>
                <c:pt idx="2687" formatCode="0.00">
                  <c:v>5110.1633356703906</c:v>
                </c:pt>
                <c:pt idx="2688" formatCode="0.00">
                  <c:v>5110.0825217545216</c:v>
                </c:pt>
                <c:pt idx="2689" formatCode="0.00">
                  <c:v>5110.0155616528027</c:v>
                </c:pt>
                <c:pt idx="2690" formatCode="0.00">
                  <c:v>5109.9393656749835</c:v>
                </c:pt>
                <c:pt idx="2691" formatCode="0.00">
                  <c:v>5109.8677876352149</c:v>
                </c:pt>
                <c:pt idx="2692" formatCode="0.00">
                  <c:v>5109.7846647503211</c:v>
                </c:pt>
                <c:pt idx="2693" formatCode="0.00">
                  <c:v>5109.7292494937255</c:v>
                </c:pt>
                <c:pt idx="2694" formatCode="0.00">
                  <c:v>5109.6669073300563</c:v>
                </c:pt>
                <c:pt idx="2695" formatCode="0.00">
                  <c:v>5109.6045651663862</c:v>
                </c:pt>
                <c:pt idx="2696" formatCode="0.00">
                  <c:v>5109.5422230027161</c:v>
                </c:pt>
                <c:pt idx="2697" formatCode="0.00">
                  <c:v>5109.4891167151454</c:v>
                </c:pt>
                <c:pt idx="2698" formatCode="0.00">
                  <c:v>5109.4406283656244</c:v>
                </c:pt>
                <c:pt idx="2699" formatCode="0.00">
                  <c:v>5109.3551965117067</c:v>
                </c:pt>
                <c:pt idx="2700" formatCode="0.00">
                  <c:v>5109.2882364099869</c:v>
                </c:pt>
                <c:pt idx="2701" formatCode="0.00">
                  <c:v>5109.1981866180195</c:v>
                </c:pt>
                <c:pt idx="2702" formatCode="0.00">
                  <c:v>5109.1266085782509</c:v>
                </c:pt>
                <c:pt idx="2703" formatCode="0.00">
                  <c:v>5109.0504126004316</c:v>
                </c:pt>
                <c:pt idx="2704" formatCode="0.00">
                  <c:v>5108.9695986845636</c:v>
                </c:pt>
                <c:pt idx="2705" formatCode="0.00">
                  <c:v>5108.8957116757692</c:v>
                </c:pt>
                <c:pt idx="2706" formatCode="0.00">
                  <c:v>5108.8172067289261</c:v>
                </c:pt>
                <c:pt idx="2707" formatCode="0.00">
                  <c:v>5108.7617914723305</c:v>
                </c:pt>
                <c:pt idx="2708" formatCode="0.00">
                  <c:v>5108.6809775564625</c:v>
                </c:pt>
                <c:pt idx="2709" formatCode="0.00">
                  <c:v>5108.6047815786433</c:v>
                </c:pt>
                <c:pt idx="2710" formatCode="0.00">
                  <c:v>5108.5170407557007</c:v>
                </c:pt>
                <c:pt idx="2711" formatCode="0.00">
                  <c:v>5108.4292999327581</c:v>
                </c:pt>
                <c:pt idx="2712" formatCode="0.00">
                  <c:v>5108.3207783885919</c:v>
                </c:pt>
                <c:pt idx="2713" formatCode="0.00">
                  <c:v>5108.2515093178472</c:v>
                </c:pt>
                <c:pt idx="2714" formatCode="0.00">
                  <c:v>5108.1706954019792</c:v>
                </c:pt>
                <c:pt idx="2715" formatCode="0.00">
                  <c:v>5108.1037353002594</c:v>
                </c:pt>
                <c:pt idx="2716" formatCode="0.00">
                  <c:v>5107.9905958180443</c:v>
                </c:pt>
                <c:pt idx="2717" formatCode="0.00">
                  <c:v>5107.9213267472996</c:v>
                </c:pt>
                <c:pt idx="2718" formatCode="0.00">
                  <c:v>5107.8566756146047</c:v>
                </c:pt>
                <c:pt idx="2719" formatCode="0.00">
                  <c:v>5107.7966424199603</c:v>
                </c:pt>
                <c:pt idx="2720" formatCode="0.00">
                  <c:v>5107.7504630394642</c:v>
                </c:pt>
                <c:pt idx="2721" formatCode="0.00">
                  <c:v>5107.706592627992</c:v>
                </c:pt>
                <c:pt idx="2722" formatCode="0.00">
                  <c:v>5107.6673401545704</c:v>
                </c:pt>
                <c:pt idx="2723" formatCode="0.00">
                  <c:v>5107.6303966501737</c:v>
                </c:pt>
                <c:pt idx="2724" formatCode="0.00">
                  <c:v>5107.5726724245533</c:v>
                </c:pt>
                <c:pt idx="2725" formatCode="0.00">
                  <c:v>5107.5334199511317</c:v>
                </c:pt>
                <c:pt idx="2726" formatCode="0.00">
                  <c:v>5107.4595329423382</c:v>
                </c:pt>
                <c:pt idx="2727" formatCode="0.00">
                  <c:v>5107.3487024291471</c:v>
                </c:pt>
                <c:pt idx="2728" formatCode="0.00">
                  <c:v>5107.2240181018069</c:v>
                </c:pt>
                <c:pt idx="2729" formatCode="0.00">
                  <c:v>5107.1016427434924</c:v>
                </c:pt>
                <c:pt idx="2730" formatCode="0.00">
                  <c:v>5107.0485364559217</c:v>
                </c:pt>
                <c:pt idx="2731" formatCode="0.00">
                  <c:v>5107.0623902700709</c:v>
                </c:pt>
                <c:pt idx="2732" formatCode="0.00">
                  <c:v>5106.8938355312594</c:v>
                </c:pt>
                <c:pt idx="2733" formatCode="0.00">
                  <c:v>5106.76915120392</c:v>
                </c:pt>
                <c:pt idx="2734" formatCode="0.00">
                  <c:v>5106.6791014119517</c:v>
                </c:pt>
                <c:pt idx="2735" formatCode="0.00">
                  <c:v>5106.5844336819346</c:v>
                </c:pt>
                <c:pt idx="2736" formatCode="0.00">
                  <c:v>5106.4782211067932</c:v>
                </c:pt>
                <c:pt idx="2737" formatCode="0.00">
                  <c:v>5106.3650816245781</c:v>
                </c:pt>
                <c:pt idx="2738" formatCode="0.00">
                  <c:v>5106.2911946157838</c:v>
                </c:pt>
                <c:pt idx="2739" formatCode="0.00">
                  <c:v>5106.2634869874864</c:v>
                </c:pt>
                <c:pt idx="2740" formatCode="0.00">
                  <c:v>5106.157274412345</c:v>
                </c:pt>
                <c:pt idx="2741" formatCode="0.00">
                  <c:v>5106.0441349301291</c:v>
                </c:pt>
                <c:pt idx="2742" formatCode="0.00">
                  <c:v>5105.9425402930374</c:v>
                </c:pt>
                <c:pt idx="2743" formatCode="0.00">
                  <c:v>5105.8594174081445</c:v>
                </c:pt>
                <c:pt idx="2744" formatCode="0.00">
                  <c:v>5105.8663443152191</c:v>
                </c:pt>
                <c:pt idx="2745" formatCode="0.00">
                  <c:v>5105.7208792666561</c:v>
                </c:pt>
                <c:pt idx="2746" formatCode="0.00">
                  <c:v>5105.6262115366389</c:v>
                </c:pt>
                <c:pt idx="2747" formatCode="0.00">
                  <c:v>5105.5361617446715</c:v>
                </c:pt>
                <c:pt idx="2748" formatCode="0.00">
                  <c:v>5105.4553478288026</c:v>
                </c:pt>
                <c:pt idx="2749" formatCode="0.00">
                  <c:v>5105.3976236031822</c:v>
                </c:pt>
                <c:pt idx="2750" formatCode="0.00">
                  <c:v>5105.3375904085378</c:v>
                </c:pt>
                <c:pt idx="2751" formatCode="0.00">
                  <c:v>5105.2798661829174</c:v>
                </c:pt>
                <c:pt idx="2752" formatCode="0.00">
                  <c:v>5105.2152150502225</c:v>
                </c:pt>
                <c:pt idx="2753" formatCode="0.00">
                  <c:v>5105.1621087626518</c:v>
                </c:pt>
                <c:pt idx="2754" formatCode="0.00">
                  <c:v>5105.1136204131308</c:v>
                </c:pt>
                <c:pt idx="2755" formatCode="0.00">
                  <c:v>5105.0674410326346</c:v>
                </c:pt>
                <c:pt idx="2756" formatCode="0.00">
                  <c:v>5105.0097168070142</c:v>
                </c:pt>
                <c:pt idx="2757" formatCode="0.00">
                  <c:v>5104.9450656743202</c:v>
                </c:pt>
                <c:pt idx="2758" formatCode="0.00">
                  <c:v>5104.8896504177246</c:v>
                </c:pt>
                <c:pt idx="2759" formatCode="0.00">
                  <c:v>5104.8388530991788</c:v>
                </c:pt>
                <c:pt idx="2760" formatCode="0.00">
                  <c:v>5104.7672750594093</c:v>
                </c:pt>
                <c:pt idx="2761" formatCode="0.00">
                  <c:v>5104.7118598028137</c:v>
                </c:pt>
                <c:pt idx="2762" formatCode="0.00">
                  <c:v>5104.658753515243</c:v>
                </c:pt>
                <c:pt idx="2763" formatCode="0.00">
                  <c:v>5104.6056472276732</c:v>
                </c:pt>
                <c:pt idx="2764" formatCode="0.00">
                  <c:v>5104.5594678471762</c:v>
                </c:pt>
                <c:pt idx="2765" formatCode="0.00">
                  <c:v>5104.5179064047297</c:v>
                </c:pt>
                <c:pt idx="2766" formatCode="0.00">
                  <c:v>5104.4901987764324</c:v>
                </c:pt>
                <c:pt idx="2767" formatCode="0.00">
                  <c:v>5104.480962900333</c:v>
                </c:pt>
                <c:pt idx="2768" formatCode="0.00">
                  <c:v>5104.4532552720357</c:v>
                </c:pt>
                <c:pt idx="2769" formatCode="0.00">
                  <c:v>5104.4278566127623</c:v>
                </c:pt>
                <c:pt idx="2770" formatCode="0.00">
                  <c:v>5104.4047669225147</c:v>
                </c:pt>
                <c:pt idx="2771" formatCode="0.00">
                  <c:v>5104.383986201291</c:v>
                </c:pt>
                <c:pt idx="2772" formatCode="0.00">
                  <c:v>5104.3701323871419</c:v>
                </c:pt>
                <c:pt idx="2773" formatCode="0.00">
                  <c:v>5104.3470426968943</c:v>
                </c:pt>
                <c:pt idx="2774" formatCode="0.00">
                  <c:v>5104.3239530066458</c:v>
                </c:pt>
                <c:pt idx="2775" formatCode="0.00">
                  <c:v>5104.2754646571248</c:v>
                </c:pt>
                <c:pt idx="2776" formatCode="0.00">
                  <c:v>5104.1992686793064</c:v>
                </c:pt>
                <c:pt idx="2777" formatCode="0.00">
                  <c:v>5104.1184547634375</c:v>
                </c:pt>
                <c:pt idx="2778" formatCode="0.00">
                  <c:v>5104.1784879580828</c:v>
                </c:pt>
                <c:pt idx="2779" formatCode="0.00">
                  <c:v>5104.012242188297</c:v>
                </c:pt>
                <c:pt idx="2780" formatCode="0.00">
                  <c:v>5103.9314282724281</c:v>
                </c:pt>
                <c:pt idx="2781" formatCode="0.00">
                  <c:v>5103.836760542411</c:v>
                </c:pt>
                <c:pt idx="2782" formatCode="0.00">
                  <c:v>5103.7213120911711</c:v>
                </c:pt>
                <c:pt idx="2783" formatCode="0.00">
                  <c:v>5103.6312622992027</c:v>
                </c:pt>
                <c:pt idx="2784" formatCode="0.00">
                  <c:v>5103.5412125072353</c:v>
                </c:pt>
                <c:pt idx="2785" formatCode="0.00">
                  <c:v>5103.4557806533176</c:v>
                </c:pt>
                <c:pt idx="2786" formatCode="0.00">
                  <c:v>5103.3957474586723</c:v>
                </c:pt>
                <c:pt idx="2787" formatCode="0.00">
                  <c:v>5103.3541860162259</c:v>
                </c:pt>
                <c:pt idx="2788" formatCode="0.00">
                  <c:v>5103.2895348835309</c:v>
                </c:pt>
                <c:pt idx="2789" formatCode="0.00">
                  <c:v>5103.2041030296132</c:v>
                </c:pt>
                <c:pt idx="2790" formatCode="0.00">
                  <c:v>5103.1279070517949</c:v>
                </c:pt>
                <c:pt idx="2791" formatCode="0.00">
                  <c:v>5103.060946950075</c:v>
                </c:pt>
                <c:pt idx="2792" formatCode="0.00">
                  <c:v>5103.0078406625043</c:v>
                </c:pt>
                <c:pt idx="2793" formatCode="0.00">
                  <c:v>5102.9708971581076</c:v>
                </c:pt>
                <c:pt idx="2794" formatCode="0.00">
                  <c:v>5102.9247177776115</c:v>
                </c:pt>
                <c:pt idx="2795" formatCode="0.00">
                  <c:v>5102.8716114900408</c:v>
                </c:pt>
                <c:pt idx="2796" formatCode="0.00">
                  <c:v>5102.7931065431967</c:v>
                </c:pt>
                <c:pt idx="2797" formatCode="0.00">
                  <c:v>5102.7192195344032</c:v>
                </c:pt>
                <c:pt idx="2798" formatCode="0.00">
                  <c:v>5102.6291697424358</c:v>
                </c:pt>
                <c:pt idx="2799" formatCode="0.00">
                  <c:v>5102.5668275787657</c:v>
                </c:pt>
                <c:pt idx="2800" formatCode="0.00">
                  <c:v>5102.5044854150956</c:v>
                </c:pt>
                <c:pt idx="2801" formatCode="0.00">
                  <c:v>5102.4236714992276</c:v>
                </c:pt>
                <c:pt idx="2802" formatCode="0.00">
                  <c:v>5102.368256242632</c:v>
                </c:pt>
                <c:pt idx="2803" formatCode="0.00">
                  <c:v>5102.2966782028625</c:v>
                </c:pt>
                <c:pt idx="2804" formatCode="0.00">
                  <c:v>5102.2297181011436</c:v>
                </c:pt>
                <c:pt idx="2805" formatCode="0.00">
                  <c:v>5102.1442862472259</c:v>
                </c:pt>
                <c:pt idx="2806" formatCode="0.00">
                  <c:v>5102.0588543933072</c:v>
                </c:pt>
                <c:pt idx="2807" formatCode="0.00">
                  <c:v>5101.9803494464641</c:v>
                </c:pt>
                <c:pt idx="2808" formatCode="0.00">
                  <c:v>5101.899535530596</c:v>
                </c:pt>
                <c:pt idx="2809" formatCode="0.00">
                  <c:v>5101.8233395527768</c:v>
                </c:pt>
                <c:pt idx="2810" formatCode="0.00">
                  <c:v>5101.756379451057</c:v>
                </c:pt>
                <c:pt idx="2811" formatCode="0.00">
                  <c:v>5101.6940372873878</c:v>
                </c:pt>
                <c:pt idx="2812" formatCode="0.00">
                  <c:v>5101.6178413095686</c:v>
                </c:pt>
                <c:pt idx="2813" formatCode="0.00">
                  <c:v>5101.578588836147</c:v>
                </c:pt>
                <c:pt idx="2814" formatCode="0.00">
                  <c:v>5101.5254825485763</c:v>
                </c:pt>
                <c:pt idx="2815" formatCode="0.00">
                  <c:v>5101.449286570758</c:v>
                </c:pt>
                <c:pt idx="2816" formatCode="0.00">
                  <c:v>5101.3823264690382</c:v>
                </c:pt>
                <c:pt idx="2817" formatCode="0.00">
                  <c:v>5101.3292201814675</c:v>
                </c:pt>
                <c:pt idx="2818" formatCode="0.00">
                  <c:v>5101.2622600797476</c:v>
                </c:pt>
                <c:pt idx="2819" formatCode="0.00">
                  <c:v>5101.2114627612027</c:v>
                </c:pt>
                <c:pt idx="2820" formatCode="0.00">
                  <c:v>5101.1652833807057</c:v>
                </c:pt>
                <c:pt idx="2821" formatCode="0.00">
                  <c:v>5101.1237219382592</c:v>
                </c:pt>
                <c:pt idx="2822" formatCode="0.00">
                  <c:v>5101.0752335887382</c:v>
                </c:pt>
                <c:pt idx="2823" formatCode="0.00">
                  <c:v>5101.0429080223912</c:v>
                </c:pt>
                <c:pt idx="2824" formatCode="0.00">
                  <c:v>5100.9805658587211</c:v>
                </c:pt>
                <c:pt idx="2825" formatCode="0.00">
                  <c:v>5100.9505492613989</c:v>
                </c:pt>
                <c:pt idx="2826" formatCode="0.00">
                  <c:v>5100.9043698809028</c:v>
                </c:pt>
                <c:pt idx="2827" formatCode="0.00">
                  <c:v>5100.8720443145548</c:v>
                </c:pt>
                <c:pt idx="2828" formatCode="0.00">
                  <c:v>5100.8351008101581</c:v>
                </c:pt>
                <c:pt idx="2829" formatCode="0.00">
                  <c:v>5100.7912303986868</c:v>
                </c:pt>
                <c:pt idx="2830" formatCode="0.00">
                  <c:v>5100.7565958633149</c:v>
                </c:pt>
                <c:pt idx="2831" formatCode="0.00">
                  <c:v>5100.7311972040416</c:v>
                </c:pt>
                <c:pt idx="2832" formatCode="0.00">
                  <c:v>5100.6873267925703</c:v>
                </c:pt>
                <c:pt idx="2833" formatCode="0.00">
                  <c:v>5100.6550012262232</c:v>
                </c:pt>
                <c:pt idx="2834" formatCode="0.00">
                  <c:v>5100.6296025669499</c:v>
                </c:pt>
                <c:pt idx="2835" formatCode="0.00">
                  <c:v>5100.6042039076774</c:v>
                </c:pt>
                <c:pt idx="2836" formatCode="0.00">
                  <c:v>5100.5649514342558</c:v>
                </c:pt>
                <c:pt idx="2837" formatCode="0.00">
                  <c:v>5100.5510976201067</c:v>
                </c:pt>
                <c:pt idx="2838" formatCode="0.00">
                  <c:v>5100.5256989608333</c:v>
                </c:pt>
                <c:pt idx="2839" formatCode="0.00">
                  <c:v>5100.5049182396106</c:v>
                </c:pt>
                <c:pt idx="2840" formatCode="0.00">
                  <c:v>5100.465665766189</c:v>
                </c:pt>
                <c:pt idx="2841" formatCode="0.00">
                  <c:v>5100.4425760759405</c:v>
                </c:pt>
                <c:pt idx="2842" formatCode="0.00">
                  <c:v>5100.4125594786183</c:v>
                </c:pt>
                <c:pt idx="2843" formatCode="0.00">
                  <c:v>5100.3917787573946</c:v>
                </c:pt>
                <c:pt idx="2844" formatCode="0.00">
                  <c:v>5100.3571442220227</c:v>
                </c:pt>
                <c:pt idx="2845" formatCode="0.00">
                  <c:v>5100.3155827795763</c:v>
                </c:pt>
                <c:pt idx="2846" formatCode="0.00">
                  <c:v>5100.2786392751786</c:v>
                </c:pt>
                <c:pt idx="2847" formatCode="0.00">
                  <c:v>5100.2440047398068</c:v>
                </c:pt>
                <c:pt idx="2848" formatCode="0.00">
                  <c:v>5100.2047522663852</c:v>
                </c:pt>
                <c:pt idx="2849" formatCode="0.00">
                  <c:v>5100.1654997929636</c:v>
                </c:pt>
                <c:pt idx="2850" formatCode="0.00">
                  <c:v>5100.1424101027151</c:v>
                </c:pt>
                <c:pt idx="2851" formatCode="0.00">
                  <c:v>5100.126247319542</c:v>
                </c:pt>
                <c:pt idx="2852" formatCode="0.00">
                  <c:v>5100.0869948461195</c:v>
                </c:pt>
                <c:pt idx="2853" formatCode="0.00">
                  <c:v>5100.0685230939216</c:v>
                </c:pt>
                <c:pt idx="2854" formatCode="0.00">
                  <c:v>5100.0454334036731</c:v>
                </c:pt>
                <c:pt idx="2855" formatCode="0.00">
                  <c:v>5100.0269616514752</c:v>
                </c:pt>
                <c:pt idx="2856" formatCode="0.00">
                  <c:v>5100.0177257753758</c:v>
                </c:pt>
                <c:pt idx="2857" formatCode="0.00">
                  <c:v>5100.0107988683012</c:v>
                </c:pt>
                <c:pt idx="2858" formatCode="0.00">
                  <c:v>5100.0038719612267</c:v>
                </c:pt>
                <c:pt idx="2859" formatCode="0.00">
                  <c:v>5099.9992540231769</c:v>
                </c:pt>
                <c:pt idx="2860" formatCode="0.00">
                  <c:v>5099.980782270979</c:v>
                </c:pt>
                <c:pt idx="2861" formatCode="0.00">
                  <c:v>5099.9784733019542</c:v>
                </c:pt>
                <c:pt idx="2862" formatCode="0.00">
                  <c:v>5099.9761643329293</c:v>
                </c:pt>
                <c:pt idx="2863" formatCode="0.00">
                  <c:v>5099.9553836117057</c:v>
                </c:pt>
                <c:pt idx="2864" formatCode="0.00">
                  <c:v>5099.9415297975565</c:v>
                </c:pt>
                <c:pt idx="2865" formatCode="0.00">
                  <c:v>5099.9161311382841</c:v>
                </c:pt>
                <c:pt idx="2866" formatCode="0.00">
                  <c:v>5099.8976593860853</c:v>
                </c:pt>
                <c:pt idx="2867" formatCode="0.00">
                  <c:v>5099.8722607268128</c:v>
                </c:pt>
                <c:pt idx="2868" formatCode="0.00">
                  <c:v>5099.8422441294897</c:v>
                </c:pt>
                <c:pt idx="2869" formatCode="0.00">
                  <c:v>5099.8191544392421</c:v>
                </c:pt>
                <c:pt idx="2870" formatCode="0.00">
                  <c:v>5099.7914468109439</c:v>
                </c:pt>
                <c:pt idx="2871" formatCode="0.00">
                  <c:v>5099.7775929967956</c:v>
                </c:pt>
                <c:pt idx="2872" formatCode="0.00">
                  <c:v>5099.7452674304477</c:v>
                </c:pt>
                <c:pt idx="2873" formatCode="0.00">
                  <c:v>5099.7152508331255</c:v>
                </c:pt>
                <c:pt idx="2874" formatCode="0.00">
                  <c:v>5099.6944701119019</c:v>
                </c:pt>
                <c:pt idx="2875" formatCode="0.00">
                  <c:v>5099.675998359704</c:v>
                </c:pt>
                <c:pt idx="2876" formatCode="0.00">
                  <c:v>5099.6552176384803</c:v>
                </c:pt>
                <c:pt idx="2877" formatCode="0.00">
                  <c:v>5099.6367458862824</c:v>
                </c:pt>
                <c:pt idx="2878" formatCode="0.00">
                  <c:v>5099.611347227009</c:v>
                </c:pt>
                <c:pt idx="2879" formatCode="0.00">
                  <c:v>5099.611347227009</c:v>
                </c:pt>
                <c:pt idx="2880" formatCode="0.00">
                  <c:v>5099.5813306296868</c:v>
                </c:pt>
                <c:pt idx="2881" formatCode="0.00">
                  <c:v>5099.5513140323637</c:v>
                </c:pt>
                <c:pt idx="2882" formatCode="0.00">
                  <c:v>5099.5259153730913</c:v>
                </c:pt>
                <c:pt idx="2883" formatCode="0.00">
                  <c:v>5099.5120615589422</c:v>
                </c:pt>
                <c:pt idx="2884" formatCode="0.00">
                  <c:v>5099.4774270235703</c:v>
                </c:pt>
                <c:pt idx="2885" formatCode="0.00">
                  <c:v>5099.465882178446</c:v>
                </c:pt>
                <c:pt idx="2886" formatCode="0.00">
                  <c:v>5099.4404835191735</c:v>
                </c:pt>
                <c:pt idx="2887" formatCode="0.00">
                  <c:v>5099.433556612099</c:v>
                </c:pt>
                <c:pt idx="2888" formatCode="0.00">
                  <c:v>5099.417393828925</c:v>
                </c:pt>
                <c:pt idx="2889" formatCode="0.00">
                  <c:v>5099.401231045751</c:v>
                </c:pt>
                <c:pt idx="2890" formatCode="0.00">
                  <c:v>5099.3989220767262</c:v>
                </c:pt>
                <c:pt idx="2891" formatCode="0.00">
                  <c:v>5099.3896862006277</c:v>
                </c:pt>
                <c:pt idx="2892" formatCode="0.00">
                  <c:v>5099.3758323864786</c:v>
                </c:pt>
                <c:pt idx="2893" formatCode="0.00">
                  <c:v>5099.3642875413543</c:v>
                </c:pt>
                <c:pt idx="2894" formatCode="0.00">
                  <c:v>5099.3458157891555</c:v>
                </c:pt>
                <c:pt idx="2895" formatCode="0.00">
                  <c:v>5099.3388888820818</c:v>
                </c:pt>
                <c:pt idx="2896" formatCode="0.00">
                  <c:v>5099.3134902228085</c:v>
                </c:pt>
                <c:pt idx="2897" formatCode="0.00">
                  <c:v>5099.2950184706096</c:v>
                </c:pt>
                <c:pt idx="2898" formatCode="0.00">
                  <c:v>5099.2811646564614</c:v>
                </c:pt>
                <c:pt idx="2899" formatCode="0.00">
                  <c:v>5099.2650018732875</c:v>
                </c:pt>
                <c:pt idx="2900" formatCode="0.00">
                  <c:v>5099.2511480591384</c:v>
                </c:pt>
                <c:pt idx="2901" formatCode="0.00">
                  <c:v>5099.2303673379156</c:v>
                </c:pt>
                <c:pt idx="2902" formatCode="0.00">
                  <c:v>5099.2165135237665</c:v>
                </c:pt>
                <c:pt idx="2903" formatCode="0.00">
                  <c:v>5099.1957328025428</c:v>
                </c:pt>
                <c:pt idx="2904" formatCode="0.00">
                  <c:v>5099.1795700193697</c:v>
                </c:pt>
                <c:pt idx="2905" formatCode="0.00">
                  <c:v>5099.1680251742455</c:v>
                </c:pt>
                <c:pt idx="2906" formatCode="0.00">
                  <c:v>5099.1518623910715</c:v>
                </c:pt>
                <c:pt idx="2907" formatCode="0.00">
                  <c:v>5099.1287727008239</c:v>
                </c:pt>
                <c:pt idx="2908" formatCode="0.00">
                  <c:v>5099.0987561035008</c:v>
                </c:pt>
                <c:pt idx="2909" formatCode="0.00">
                  <c:v>5099.0733574442283</c:v>
                </c:pt>
                <c:pt idx="2910" formatCode="0.00">
                  <c:v>5099.0433408469062</c:v>
                </c:pt>
                <c:pt idx="2911" formatCode="0.00">
                  <c:v>5099.0225601256825</c:v>
                </c:pt>
                <c:pt idx="2912" formatCode="0.00">
                  <c:v>5098.999470435434</c:v>
                </c:pt>
                <c:pt idx="2913" formatCode="0.00">
                  <c:v>5098.9809986832361</c:v>
                </c:pt>
                <c:pt idx="2914" formatCode="0.00">
                  <c:v>5098.9440551788393</c:v>
                </c:pt>
                <c:pt idx="2915" formatCode="0.00">
                  <c:v>5098.9255834266405</c:v>
                </c:pt>
                <c:pt idx="2916" formatCode="0.00">
                  <c:v>5098.8932578602935</c:v>
                </c:pt>
                <c:pt idx="2917" formatCode="0.00">
                  <c:v>5098.8655502319953</c:v>
                </c:pt>
                <c:pt idx="2918" formatCode="0.00">
                  <c:v>5098.8447695107725</c:v>
                </c:pt>
                <c:pt idx="2919" formatCode="0.00">
                  <c:v>5098.8262977585737</c:v>
                </c:pt>
                <c:pt idx="2920" formatCode="0.00">
                  <c:v>5098.80551703735</c:v>
                </c:pt>
                <c:pt idx="2921" formatCode="0.00">
                  <c:v>5098.7824273471024</c:v>
                </c:pt>
                <c:pt idx="2922" formatCode="0.00">
                  <c:v>5098.7708825019781</c:v>
                </c:pt>
                <c:pt idx="2923" formatCode="0.00">
                  <c:v>5098.7477928117305</c:v>
                </c:pt>
                <c:pt idx="2924" formatCode="0.00">
                  <c:v>5098.7339389975814</c:v>
                </c:pt>
                <c:pt idx="2925" formatCode="0.00">
                  <c:v>5098.7223941524571</c:v>
                </c:pt>
                <c:pt idx="2926" formatCode="0.00">
                  <c:v>5098.7062313692832</c:v>
                </c:pt>
                <c:pt idx="2927" formatCode="0.00">
                  <c:v>5098.6854506480604</c:v>
                </c:pt>
                <c:pt idx="2928" formatCode="0.00">
                  <c:v>5098.6646699268367</c:v>
                </c:pt>
                <c:pt idx="2929" formatCode="0.00">
                  <c:v>5098.6485071436637</c:v>
                </c:pt>
                <c:pt idx="2930" formatCode="0.00">
                  <c:v>5098.62772642244</c:v>
                </c:pt>
                <c:pt idx="2931" formatCode="0.00">
                  <c:v>5098.6138726082909</c:v>
                </c:pt>
                <c:pt idx="2932" formatCode="0.00">
                  <c:v>5098.6092546702412</c:v>
                </c:pt>
                <c:pt idx="2933" formatCode="0.00">
                  <c:v>5098.5977098251178</c:v>
                </c:pt>
                <c:pt idx="2934" formatCode="0.00">
                  <c:v>5098.5815470419438</c:v>
                </c:pt>
                <c:pt idx="2935" formatCode="0.00">
                  <c:v>5098.5746201348693</c:v>
                </c:pt>
                <c:pt idx="2936" formatCode="0.00">
                  <c:v>5098.563075289745</c:v>
                </c:pt>
                <c:pt idx="2937" formatCode="0.00">
                  <c:v>5098.5492214755968</c:v>
                </c:pt>
                <c:pt idx="2938" formatCode="0.00">
                  <c:v>5098.5261317853483</c:v>
                </c:pt>
                <c:pt idx="2939" formatCode="0.00">
                  <c:v>5098.514586940224</c:v>
                </c:pt>
                <c:pt idx="2940" formatCode="0.00">
                  <c:v>5098.5053510641255</c:v>
                </c:pt>
                <c:pt idx="2941" formatCode="0.00">
                  <c:v>5098.4868793119267</c:v>
                </c:pt>
                <c:pt idx="2942" formatCode="0.00">
                  <c:v>5098.4845703429019</c:v>
                </c:pt>
                <c:pt idx="2943" formatCode="0.00">
                  <c:v>5098.4614806526533</c:v>
                </c:pt>
                <c:pt idx="2944" formatCode="0.00">
                  <c:v>5098.4568627146045</c:v>
                </c:pt>
                <c:pt idx="2945" formatCode="0.00">
                  <c:v>5098.4406999314306</c:v>
                </c:pt>
                <c:pt idx="2946" formatCode="0.00">
                  <c:v>5098.4291550863063</c:v>
                </c:pt>
                <c:pt idx="2947" formatCode="0.00">
                  <c:v>5098.4291550863063</c:v>
                </c:pt>
                <c:pt idx="2948" formatCode="0.00">
                  <c:v>5098.4153012721572</c:v>
                </c:pt>
                <c:pt idx="2949" formatCode="0.00">
                  <c:v>5098.3991384889841</c:v>
                </c:pt>
                <c:pt idx="2950" formatCode="0.00">
                  <c:v>5098.3806667367853</c:v>
                </c:pt>
                <c:pt idx="2951" formatCode="0.00">
                  <c:v>5098.3668129226362</c:v>
                </c:pt>
                <c:pt idx="2952" formatCode="0.00">
                  <c:v>5098.3437232323886</c:v>
                </c:pt>
                <c:pt idx="2953" formatCode="0.00">
                  <c:v>5098.3252514801898</c:v>
                </c:pt>
                <c:pt idx="2954" formatCode="0.00">
                  <c:v>5098.3090886970167</c:v>
                </c:pt>
                <c:pt idx="2955" formatCode="0.00">
                  <c:v>5098.3021617899421</c:v>
                </c:pt>
                <c:pt idx="2956" formatCode="0.00">
                  <c:v>5098.2767631306688</c:v>
                </c:pt>
                <c:pt idx="2957" formatCode="0.00">
                  <c:v>5098.2467465333466</c:v>
                </c:pt>
                <c:pt idx="2958" formatCode="0.00">
                  <c:v>5098.239819626272</c:v>
                </c:pt>
                <c:pt idx="2959" formatCode="0.00">
                  <c:v>5098.2282747811478</c:v>
                </c:pt>
                <c:pt idx="2960" formatCode="0.00">
                  <c:v>5098.207494059925</c:v>
                </c:pt>
                <c:pt idx="2961" formatCode="0.00">
                  <c:v>5098.1797864316268</c:v>
                </c:pt>
                <c:pt idx="2962" formatCode="0.00">
                  <c:v>5098.1682415865025</c:v>
                </c:pt>
                <c:pt idx="2963" formatCode="0.00">
                  <c:v>5098.1728595245522</c:v>
                </c:pt>
                <c:pt idx="2964" formatCode="0.00">
                  <c:v>5098.1682415865025</c:v>
                </c:pt>
                <c:pt idx="2965" formatCode="0.00">
                  <c:v>5098.1705505555274</c:v>
                </c:pt>
                <c:pt idx="2966" formatCode="0.00">
                  <c:v>5098.1797864316268</c:v>
                </c:pt>
                <c:pt idx="2967" formatCode="0.00">
                  <c:v>5098.1890223077262</c:v>
                </c:pt>
                <c:pt idx="2968" formatCode="0.00">
                  <c:v>5098.1751684935771</c:v>
                </c:pt>
                <c:pt idx="2969" formatCode="0.00">
                  <c:v>5098.1636236484528</c:v>
                </c:pt>
                <c:pt idx="2970" formatCode="0.00">
                  <c:v>5098.1451518962549</c:v>
                </c:pt>
                <c:pt idx="2971" formatCode="0.00">
                  <c:v>5098.1312980821058</c:v>
                </c:pt>
                <c:pt idx="2972" formatCode="0.00">
                  <c:v>5098.1197532369815</c:v>
                </c:pt>
                <c:pt idx="2973" formatCode="0.00">
                  <c:v>5098.1197532369815</c:v>
                </c:pt>
                <c:pt idx="2974" formatCode="0.00">
                  <c:v>5098.1243711750312</c:v>
                </c:pt>
                <c:pt idx="2975" formatCode="0.00">
                  <c:v>5098.14284292723</c:v>
                </c:pt>
                <c:pt idx="2976" formatCode="0.00">
                  <c:v>5098.1474608652798</c:v>
                </c:pt>
                <c:pt idx="2977" formatCode="0.00">
                  <c:v>5098.1682415865025</c:v>
                </c:pt>
                <c:pt idx="2978" formatCode="0.00">
                  <c:v>5098.2098030289499</c:v>
                </c:pt>
                <c:pt idx="2979" formatCode="0.00">
                  <c:v>5098.2859990067682</c:v>
                </c:pt>
                <c:pt idx="2980" formatCode="0.00">
                  <c:v>5098.385284674835</c:v>
                </c:pt>
                <c:pt idx="2981" formatCode="0.00">
                  <c:v>5098.4961151880261</c:v>
                </c:pt>
                <c:pt idx="2982" formatCode="0.00">
                  <c:v>5098.62772642244</c:v>
                </c:pt>
                <c:pt idx="2983" formatCode="0.00">
                  <c:v>5098.7431748736808</c:v>
                </c:pt>
                <c:pt idx="2984" formatCode="0.00">
                  <c:v>5098.8239887895488</c:v>
                </c:pt>
                <c:pt idx="2985" formatCode="0.00">
                  <c:v>5098.8840219841941</c:v>
                </c:pt>
                <c:pt idx="2986" formatCode="0.00">
                  <c:v>5098.9325103337151</c:v>
                </c:pt>
                <c:pt idx="2987" formatCode="0.00">
                  <c:v>5098.9809986832361</c:v>
                </c:pt>
                <c:pt idx="2988" formatCode="0.00">
                  <c:v>5099.0202511566577</c:v>
                </c:pt>
                <c:pt idx="2989" formatCode="0.00">
                  <c:v>5099.0410318778813</c:v>
                </c:pt>
                <c:pt idx="2990" formatCode="0.00">
                  <c:v>5099.0733574442283</c:v>
                </c:pt>
                <c:pt idx="2991" formatCode="0.00">
                  <c:v>5099.1056830105754</c:v>
                </c:pt>
                <c:pt idx="2992" formatCode="0.00">
                  <c:v>5099.126463731799</c:v>
                </c:pt>
                <c:pt idx="2993" formatCode="0.00">
                  <c:v>5099.1587892981461</c:v>
                </c:pt>
                <c:pt idx="2994" formatCode="0.00">
                  <c:v>5099.1934238335189</c:v>
                </c:pt>
                <c:pt idx="2995" formatCode="0.00">
                  <c:v>5099.2626929042626</c:v>
                </c:pt>
                <c:pt idx="2996" formatCode="0.00">
                  <c:v>5099.3504337272052</c:v>
                </c:pt>
                <c:pt idx="2997" formatCode="0.00">
                  <c:v>5099.4797359925951</c:v>
                </c:pt>
                <c:pt idx="2998" formatCode="0.00">
                  <c:v>5099.627510010183</c:v>
                </c:pt>
                <c:pt idx="2999" formatCode="0.00">
                  <c:v>5099.7267956782498</c:v>
                </c:pt>
                <c:pt idx="3000" formatCode="0.00">
                  <c:v>5099.6552176384803</c:v>
                </c:pt>
                <c:pt idx="3001" formatCode="0.00">
                  <c:v>5099.6529086694554</c:v>
                </c:pt>
                <c:pt idx="3002" formatCode="0.00">
                  <c:v>5099.6413638243312</c:v>
                </c:pt>
                <c:pt idx="3003" formatCode="0.00">
                  <c:v>5099.6367458862824</c:v>
                </c:pt>
                <c:pt idx="3004" formatCode="0.00">
                  <c:v>5099.6344369172575</c:v>
                </c:pt>
                <c:pt idx="3005" formatCode="0.00">
                  <c:v>5099.6367458862824</c:v>
                </c:pt>
                <c:pt idx="3006" formatCode="0.00">
                  <c:v>5099.6852342358034</c:v>
                </c:pt>
                <c:pt idx="3007" formatCode="0.00">
                  <c:v>5099.7060149570261</c:v>
                </c:pt>
                <c:pt idx="3008" formatCode="0.00">
                  <c:v>5099.7383405233732</c:v>
                </c:pt>
                <c:pt idx="3009" formatCode="0.00">
                  <c:v>5099.8214634082669</c:v>
                </c:pt>
                <c:pt idx="3010" formatCode="0.00">
                  <c:v>5099.950765673656</c:v>
                </c:pt>
                <c:pt idx="3011" formatCode="0.00">
                  <c:v>5100.0546692797725</c:v>
                </c:pt>
                <c:pt idx="3012" formatCode="0.00">
                  <c:v>5100.1793536071127</c:v>
                </c:pt>
                <c:pt idx="3013" formatCode="0.00">
                  <c:v>5100.2324598946825</c:v>
                </c:pt>
                <c:pt idx="3014" formatCode="0.00">
                  <c:v>5100.2670944300553</c:v>
                </c:pt>
                <c:pt idx="3015" formatCode="0.00">
                  <c:v>5100.2901841203029</c:v>
                </c:pt>
                <c:pt idx="3016" formatCode="0.00">
                  <c:v>5100.2994199964023</c:v>
                </c:pt>
                <c:pt idx="3017" formatCode="0.00">
                  <c:v>5100.3386724698239</c:v>
                </c:pt>
                <c:pt idx="3018" formatCode="0.00">
                  <c:v>5100.401014633494</c:v>
                </c:pt>
                <c:pt idx="3019" formatCode="0.00">
                  <c:v>5100.4264132927665</c:v>
                </c:pt>
                <c:pt idx="3020" formatCode="0.00">
                  <c:v>5100.2486226778565</c:v>
                </c:pt>
                <c:pt idx="3021" formatCode="0.00">
                  <c:v>5100.174735669063</c:v>
                </c:pt>
                <c:pt idx="3022" formatCode="0.00">
                  <c:v>5100.1147024744178</c:v>
                </c:pt>
                <c:pt idx="3023" formatCode="0.00">
                  <c:v>5100.1816625761367</c:v>
                </c:pt>
                <c:pt idx="3024" formatCode="0.00">
                  <c:v>5100.320200717626</c:v>
                </c:pt>
                <c:pt idx="3025" formatCode="0.00">
                  <c:v>5100.3940877264195</c:v>
                </c:pt>
                <c:pt idx="3026" formatCode="0.00">
                  <c:v>5100.3963966954443</c:v>
                </c:pt>
                <c:pt idx="3027" formatCode="0.00">
                  <c:v>5100.3386724698239</c:v>
                </c:pt>
                <c:pt idx="3028" formatCode="0.00">
                  <c:v>5100.2047522663852</c:v>
                </c:pt>
                <c:pt idx="3029" formatCode="0.00">
                  <c:v>5100.2278419566337</c:v>
                </c:pt>
                <c:pt idx="3030" formatCode="0.00">
                  <c:v>5100.1816625761367</c:v>
                </c:pt>
                <c:pt idx="3031" formatCode="0.00">
                  <c:v>5100.0731410319713</c:v>
                </c:pt>
                <c:pt idx="3032" formatCode="0.00">
                  <c:v>5099.8930414480355</c:v>
                </c:pt>
                <c:pt idx="3033" formatCode="0.00">
                  <c:v>5099.4958987757682</c:v>
                </c:pt>
                <c:pt idx="3034" formatCode="0.00">
                  <c:v>5099.2188224927913</c:v>
                </c:pt>
                <c:pt idx="3035" formatCode="0.00">
                  <c:v>5099.0387229088565</c:v>
                </c:pt>
                <c:pt idx="3036" formatCode="0.00">
                  <c:v>5098.8978757983432</c:v>
                </c:pt>
                <c:pt idx="3037" formatCode="0.00">
                  <c:v>5098.7616466258787</c:v>
                </c:pt>
                <c:pt idx="3038" formatCode="0.00">
                  <c:v>5098.660051988787</c:v>
                </c:pt>
                <c:pt idx="3039" formatCode="0.00">
                  <c:v>5098.5746201348693</c:v>
                </c:pt>
                <c:pt idx="3040" formatCode="0.00">
                  <c:v>5098.5007331260758</c:v>
                </c:pt>
                <c:pt idx="3041" formatCode="0.00">
                  <c:v>5098.4430089004554</c:v>
                </c:pt>
                <c:pt idx="3042" formatCode="0.00">
                  <c:v>5098.3737398297108</c:v>
                </c:pt>
                <c:pt idx="3043" formatCode="0.00">
                  <c:v>5098.3229425111649</c:v>
                </c:pt>
                <c:pt idx="3044" formatCode="0.00">
                  <c:v>5098.2813810687185</c:v>
                </c:pt>
                <c:pt idx="3045" formatCode="0.00">
                  <c:v>5098.2236568430981</c:v>
                </c:pt>
                <c:pt idx="3046" formatCode="0.00">
                  <c:v>5098.1751684935771</c:v>
                </c:pt>
                <c:pt idx="3047" formatCode="0.00">
                  <c:v>5098.1774774626019</c:v>
                </c:pt>
                <c:pt idx="3048" formatCode="0.00">
                  <c:v>5098.1844043696765</c:v>
                </c:pt>
                <c:pt idx="3049" formatCode="0.00">
                  <c:v>5098.2352016882223</c:v>
                </c:pt>
                <c:pt idx="3050" formatCode="0.00">
                  <c:v>5098.3183245731152</c:v>
                </c:pt>
                <c:pt idx="3051" formatCode="0.00">
                  <c:v>5098.3598860155616</c:v>
                </c:pt>
                <c:pt idx="3052" formatCode="0.00">
                  <c:v>5098.3829757058102</c:v>
                </c:pt>
                <c:pt idx="3053" formatCode="0.00">
                  <c:v>5098.3691218916611</c:v>
                </c:pt>
                <c:pt idx="3054" formatCode="0.00">
                  <c:v>5098.3252514801898</c:v>
                </c:pt>
                <c:pt idx="3055" formatCode="0.00">
                  <c:v>5098.4199192102069</c:v>
                </c:pt>
                <c:pt idx="3056" formatCode="0.00">
                  <c:v>5098.6623609578119</c:v>
                </c:pt>
                <c:pt idx="3057" formatCode="0.00">
                  <c:v>5098.9048027054168</c:v>
                </c:pt>
                <c:pt idx="3058" formatCode="0.00">
                  <c:v>5099.1333906388736</c:v>
                </c:pt>
                <c:pt idx="3059" formatCode="0.00">
                  <c:v>5099.336579913057</c:v>
                </c:pt>
                <c:pt idx="3060" formatCode="0.00">
                  <c:v>5099.4797359925951</c:v>
                </c:pt>
                <c:pt idx="3061" formatCode="0.00">
                  <c:v>5099.6413638243312</c:v>
                </c:pt>
                <c:pt idx="3062" formatCode="0.00">
                  <c:v>5099.8260813463166</c:v>
                </c:pt>
                <c:pt idx="3063" formatCode="0.00">
                  <c:v>5099.983091240003</c:v>
                </c:pt>
                <c:pt idx="3064" formatCode="0.00">
                  <c:v>5100.110084536368</c:v>
                </c:pt>
                <c:pt idx="3065" formatCode="0.00">
                  <c:v>5100.2347688637074</c:v>
                </c:pt>
                <c:pt idx="3066" formatCode="0.00">
                  <c:v>5100.3709980361718</c:v>
                </c:pt>
                <c:pt idx="3067" formatCode="0.00">
                  <c:v>5100.4633567971641</c:v>
                </c:pt>
                <c:pt idx="3068" formatCode="0.00">
                  <c:v>5100.497991332536</c:v>
                </c:pt>
                <c:pt idx="3069" formatCode="0.00">
                  <c:v>5100.51415411571</c:v>
                </c:pt>
                <c:pt idx="3070" formatCode="0.00">
                  <c:v>5100.5441707130321</c:v>
                </c:pt>
                <c:pt idx="3071" formatCode="0.00">
                  <c:v>5100.6018949386525</c:v>
                </c:pt>
                <c:pt idx="3072" formatCode="0.00">
                  <c:v>5100.6157487528017</c:v>
                </c:pt>
                <c:pt idx="3073" formatCode="0.00">
                  <c:v>5100.6526922571984</c:v>
                </c:pt>
                <c:pt idx="3074" formatCode="0.00">
                  <c:v>5100.6942536996448</c:v>
                </c:pt>
                <c:pt idx="3075" formatCode="0.00">
                  <c:v>5100.724270296967</c:v>
                </c:pt>
                <c:pt idx="3076" formatCode="0.00">
                  <c:v>5100.7011806067194</c:v>
                </c:pt>
                <c:pt idx="3077" formatCode="0.00">
                  <c:v>5100.7011806067194</c:v>
                </c:pt>
                <c:pt idx="3078" formatCode="0.00">
                  <c:v>5100.6873267925703</c:v>
                </c:pt>
                <c:pt idx="3079" formatCode="0.00">
                  <c:v>5100.6411474120741</c:v>
                </c:pt>
                <c:pt idx="3080" formatCode="0.00">
                  <c:v>5100.5487886510818</c:v>
                </c:pt>
                <c:pt idx="3081" formatCode="0.00">
                  <c:v>5100.5187720537597</c:v>
                </c:pt>
                <c:pt idx="3082" formatCode="0.00">
                  <c:v>5100.4610478281393</c:v>
                </c:pt>
                <c:pt idx="3083" formatCode="0.00">
                  <c:v>5100.4217953547177</c:v>
                </c:pt>
                <c:pt idx="3084" formatCode="0.00">
                  <c:v>5100.3640711290973</c:v>
                </c:pt>
                <c:pt idx="3085" formatCode="0.00">
                  <c:v>5100.352526283973</c:v>
                </c:pt>
                <c:pt idx="3086" formatCode="0.00">
                  <c:v>5100.3363635007991</c:v>
                </c:pt>
                <c:pt idx="3087" formatCode="0.00">
                  <c:v>5100.2763303061547</c:v>
                </c:pt>
                <c:pt idx="3088" formatCode="0.00">
                  <c:v>5100.223224018584</c:v>
                </c:pt>
                <c:pt idx="3089" formatCode="0.00">
                  <c:v>5100.1793536071127</c:v>
                </c:pt>
                <c:pt idx="3090" formatCode="0.00">
                  <c:v>5100.1331742266157</c:v>
                </c:pt>
                <c:pt idx="3091" formatCode="0.00">
                  <c:v>5100.0454334036731</c:v>
                </c:pt>
                <c:pt idx="3092" formatCode="0.00">
                  <c:v>5100.1008486602686</c:v>
                </c:pt>
                <c:pt idx="3093" formatCode="0.00">
                  <c:v>5100.0361975275737</c:v>
                </c:pt>
                <c:pt idx="3094" formatCode="0.00">
                  <c:v>5099.9369118595068</c:v>
                </c:pt>
                <c:pt idx="3095" formatCode="0.00">
                  <c:v>5099.883805571937</c:v>
                </c:pt>
                <c:pt idx="3096" formatCode="0.00">
                  <c:v>5099.8237723772918</c:v>
                </c:pt>
                <c:pt idx="3097" formatCode="0.00">
                  <c:v>5099.7822109348454</c:v>
                </c:pt>
                <c:pt idx="3098" formatCode="0.00">
                  <c:v>5099.7521943375223</c:v>
                </c:pt>
                <c:pt idx="3099" formatCode="0.00">
                  <c:v>5099.7337225853244</c:v>
                </c:pt>
                <c:pt idx="3100" formatCode="0.00">
                  <c:v>5099.6806162977537</c:v>
                </c:pt>
                <c:pt idx="3101" formatCode="0.00">
                  <c:v>5099.6529086694554</c:v>
                </c:pt>
                <c:pt idx="3102" formatCode="0.00">
                  <c:v>5099.6205831031084</c:v>
                </c:pt>
                <c:pt idx="3103" formatCode="0.00">
                  <c:v>5099.5836395987117</c:v>
                </c:pt>
                <c:pt idx="3104" formatCode="0.00">
                  <c:v>5099.530533311141</c:v>
                </c:pt>
                <c:pt idx="3105" formatCode="0.00">
                  <c:v>5099.5189884660167</c:v>
                </c:pt>
                <c:pt idx="3106" formatCode="0.00">
                  <c:v>5099.5212974350416</c:v>
                </c:pt>
                <c:pt idx="3107" formatCode="0.00">
                  <c:v>5099.5097525899173</c:v>
                </c:pt>
                <c:pt idx="3108" formatCode="0.00">
                  <c:v>5099.4866628996697</c:v>
                </c:pt>
                <c:pt idx="3109" formatCode="0.00">
                  <c:v>5099.5074436208924</c:v>
                </c:pt>
                <c:pt idx="3110" formatCode="0.00">
                  <c:v>5099.5328422801658</c:v>
                </c:pt>
                <c:pt idx="3111" formatCode="0.00">
                  <c:v>5099.5282243421161</c:v>
                </c:pt>
                <c:pt idx="3112" formatCode="0.00">
                  <c:v>5099.4751180545454</c:v>
                </c:pt>
                <c:pt idx="3113" formatCode="0.00">
                  <c:v>5099.4635732094212</c:v>
                </c:pt>
                <c:pt idx="3114" formatCode="0.00">
                  <c:v>5099.449719395272</c:v>
                </c:pt>
                <c:pt idx="3115" formatCode="0.00">
                  <c:v>5099.3827592935531</c:v>
                </c:pt>
                <c:pt idx="3116" formatCode="0.00">
                  <c:v>5099.2927095015857</c:v>
                </c:pt>
                <c:pt idx="3117" formatCode="0.00">
                  <c:v>5099.2557659971881</c:v>
                </c:pt>
                <c:pt idx="3118" formatCode="0.00">
                  <c:v>5099.2326763069404</c:v>
                </c:pt>
                <c:pt idx="3119" formatCode="0.00">
                  <c:v>5099.2003507405925</c:v>
                </c:pt>
                <c:pt idx="3120" formatCode="0.00">
                  <c:v>5099.1518623910715</c:v>
                </c:pt>
                <c:pt idx="3121" formatCode="0.00">
                  <c:v>5099.1218457937493</c:v>
                </c:pt>
                <c:pt idx="3122" formatCode="0.00">
                  <c:v>5099.1010650725257</c:v>
                </c:pt>
                <c:pt idx="3123" formatCode="0.00">
                  <c:v>5099.0987561035008</c:v>
                </c:pt>
                <c:pt idx="3124" formatCode="0.00">
                  <c:v>5099.0872112583775</c:v>
                </c:pt>
                <c:pt idx="3125" formatCode="0.00">
                  <c:v>5099.0825933203278</c:v>
                </c:pt>
                <c:pt idx="3126" formatCode="0.00">
                  <c:v>5099.094138165452</c:v>
                </c:pt>
                <c:pt idx="3127" formatCode="0.00">
                  <c:v>5099.0687395061786</c:v>
                </c:pt>
                <c:pt idx="3128" formatCode="0.00">
                  <c:v>5099.0179421876328</c:v>
                </c:pt>
                <c:pt idx="3129" formatCode="0.00">
                  <c:v>5098.9694538381118</c:v>
                </c:pt>
                <c:pt idx="3130" formatCode="0.00">
                  <c:v>5098.8886399222438</c:v>
                </c:pt>
                <c:pt idx="3131" formatCode="0.00">
                  <c:v>5098.8447695107725</c:v>
                </c:pt>
                <c:pt idx="3132" formatCode="0.00">
                  <c:v>5098.9763807451864</c:v>
                </c:pt>
                <c:pt idx="3133" formatCode="0.00">
                  <c:v>5098.8886399222438</c:v>
                </c:pt>
                <c:pt idx="3134" formatCode="0.00">
                  <c:v>5098.8032080683251</c:v>
                </c:pt>
                <c:pt idx="3135" formatCode="0.00">
                  <c:v>5098.7708825019781</c:v>
                </c:pt>
                <c:pt idx="3136" formatCode="0.00">
                  <c:v>5098.7408659046559</c:v>
                </c:pt>
                <c:pt idx="3137" formatCode="0.00">
                  <c:v>5098.7408659046559</c:v>
                </c:pt>
                <c:pt idx="3138" formatCode="0.00">
                  <c:v>5098.7708825019781</c:v>
                </c:pt>
                <c:pt idx="3139" formatCode="0.00">
                  <c:v>5098.8170618824743</c:v>
                </c:pt>
                <c:pt idx="3140" formatCode="0.00">
                  <c:v>5098.8193708514991</c:v>
                </c:pt>
                <c:pt idx="3141" formatCode="0.00">
                  <c:v>5098.8309156966234</c:v>
                </c:pt>
                <c:pt idx="3142" formatCode="0.00">
                  <c:v>5098.8632412629704</c:v>
                </c:pt>
                <c:pt idx="3143" formatCode="0.00">
                  <c:v>5098.8770950771195</c:v>
                </c:pt>
                <c:pt idx="3144" formatCode="0.00">
                  <c:v>5098.8378426036979</c:v>
                </c:pt>
                <c:pt idx="3145" formatCode="0.00">
                  <c:v>5098.8078260063749</c:v>
                </c:pt>
                <c:pt idx="3146" formatCode="0.00">
                  <c:v>5098.8447695107725</c:v>
                </c:pt>
                <c:pt idx="3147" formatCode="0.00">
                  <c:v>5098.9140385815163</c:v>
                </c:pt>
                <c:pt idx="3148" formatCode="0.00">
                  <c:v>5099.0641215681289</c:v>
                </c:pt>
                <c:pt idx="3149" formatCode="0.00">
                  <c:v>5099.4081579528256</c:v>
                </c:pt>
                <c:pt idx="3150" formatCode="0.00">
                  <c:v>5099.8607158816885</c:v>
                </c:pt>
                <c:pt idx="3151" formatCode="0.00">
                  <c:v>5100.0269616514752</c:v>
                </c:pt>
                <c:pt idx="3152" formatCode="0.00">
                  <c:v>5100.0061809302515</c:v>
                </c:pt>
                <c:pt idx="3153" formatCode="0.00">
                  <c:v>5099.9438387665814</c:v>
                </c:pt>
                <c:pt idx="3154" formatCode="0.00">
                  <c:v>5099.9530746426808</c:v>
                </c:pt>
                <c:pt idx="3155" formatCode="0.00">
                  <c:v>5099.9207490763338</c:v>
                </c:pt>
                <c:pt idx="3156" formatCode="0.00">
                  <c:v>5099.7175598021504</c:v>
                </c:pt>
                <c:pt idx="3157" formatCode="0.00">
                  <c:v>5099.6344369172575</c:v>
                </c:pt>
                <c:pt idx="3158" formatCode="0.00">
                  <c:v>5099.5697857845626</c:v>
                </c:pt>
                <c:pt idx="3159" formatCode="0.00">
                  <c:v>5099.5374602182155</c:v>
                </c:pt>
                <c:pt idx="3160" formatCode="0.00">
                  <c:v>5099.5120615589422</c:v>
                </c:pt>
                <c:pt idx="3161" formatCode="0.00">
                  <c:v>5099.4751180545454</c:v>
                </c:pt>
                <c:pt idx="3162" formatCode="0.00">
                  <c:v>5099.6182741340835</c:v>
                </c:pt>
                <c:pt idx="3163" formatCode="0.00">
                  <c:v>5099.7175598021504</c:v>
                </c:pt>
                <c:pt idx="3164" formatCode="0.00">
                  <c:v>5099.7291046472747</c:v>
                </c:pt>
                <c:pt idx="3165" formatCode="0.00">
                  <c:v>5099.8145365011924</c:v>
                </c:pt>
                <c:pt idx="3166" formatCode="0.00">
                  <c:v>5099.8953504170604</c:v>
                </c:pt>
                <c:pt idx="3167" formatCode="0.00">
                  <c:v>5099.8630248507134</c:v>
                </c:pt>
                <c:pt idx="3168" formatCode="0.00">
                  <c:v>5099.7706660897211</c:v>
                </c:pt>
                <c:pt idx="3169" formatCode="0.00">
                  <c:v>5099.6852342358034</c:v>
                </c:pt>
                <c:pt idx="3170" formatCode="0.00">
                  <c:v>5099.6205831031084</c:v>
                </c:pt>
                <c:pt idx="3171" formatCode="0.00">
                  <c:v>5099.5513140323637</c:v>
                </c:pt>
                <c:pt idx="3172" formatCode="0.00">
                  <c:v>5099.449719395272</c:v>
                </c:pt>
                <c:pt idx="3173" formatCode="0.00">
                  <c:v>5099.3527426962301</c:v>
                </c:pt>
                <c:pt idx="3174" formatCode="0.00">
                  <c:v>5099.3157991918333</c:v>
                </c:pt>
                <c:pt idx="3175" formatCode="0.00">
                  <c:v>5099.2534570281632</c:v>
                </c:pt>
                <c:pt idx="3176" formatCode="0.00">
                  <c:v>5099.1980417715677</c:v>
                </c:pt>
                <c:pt idx="3177" formatCode="0.00">
                  <c:v>5099.1449354839979</c:v>
                </c:pt>
                <c:pt idx="3178" formatCode="0.00">
                  <c:v>5099.1103009486251</c:v>
                </c:pt>
                <c:pt idx="3179" formatCode="0.00">
                  <c:v>5099.0825933203278</c:v>
                </c:pt>
                <c:pt idx="3180" formatCode="0.00">
                  <c:v>5099.0341049708068</c:v>
                </c:pt>
                <c:pt idx="3181" formatCode="0.00">
                  <c:v>5098.9833076522609</c:v>
                </c:pt>
                <c:pt idx="3182" formatCode="0.00">
                  <c:v>5098.9371282717648</c:v>
                </c:pt>
                <c:pt idx="3183" formatCode="0.00">
                  <c:v>5098.8978757983432</c:v>
                </c:pt>
                <c:pt idx="3184" formatCode="0.00">
                  <c:v>5098.8493874488222</c:v>
                </c:pt>
                <c:pt idx="3185" formatCode="0.00">
                  <c:v>5098.8147529134494</c:v>
                </c:pt>
                <c:pt idx="3186" formatCode="0.00">
                  <c:v>5098.7916632232018</c:v>
                </c:pt>
                <c:pt idx="3187" formatCode="0.00">
                  <c:v>5098.7593376568539</c:v>
                </c:pt>
                <c:pt idx="3188" formatCode="0.00">
                  <c:v>5098.7270120905068</c:v>
                </c:pt>
                <c:pt idx="3189" formatCode="0.00">
                  <c:v>5098.7270120905068</c:v>
                </c:pt>
                <c:pt idx="3190" formatCode="0.00">
                  <c:v>5098.7477928117305</c:v>
                </c:pt>
                <c:pt idx="3191" formatCode="0.00">
                  <c:v>5098.7847363161272</c:v>
                </c:pt>
                <c:pt idx="3192" formatCode="0.00">
                  <c:v>5098.7547197188042</c:v>
                </c:pt>
                <c:pt idx="3193" formatCode="0.00">
                  <c:v>5098.7223941524571</c:v>
                </c:pt>
                <c:pt idx="3194" formatCode="0.00">
                  <c:v>5098.6739058029361</c:v>
                </c:pt>
                <c:pt idx="3195" formatCode="0.00">
                  <c:v>5098.6231084843903</c:v>
                </c:pt>
                <c:pt idx="3196" formatCode="0.00">
                  <c:v>5098.5561483826714</c:v>
                </c:pt>
                <c:pt idx="3197" formatCode="0.00">
                  <c:v>5098.4938062190013</c:v>
                </c:pt>
                <c:pt idx="3198" formatCode="0.00">
                  <c:v>5098.4453178694803</c:v>
                </c:pt>
                <c:pt idx="3199" formatCode="0.00">
                  <c:v>5098.3991384889841</c:v>
                </c:pt>
                <c:pt idx="3200" formatCode="0.00">
                  <c:v>5098.3483411704383</c:v>
                </c:pt>
                <c:pt idx="3201" formatCode="0.00">
                  <c:v>5098.2952348828676</c:v>
                </c:pt>
                <c:pt idx="3202" formatCode="0.00">
                  <c:v>5098.2698362235942</c:v>
                </c:pt>
                <c:pt idx="3203" formatCode="0.00">
                  <c:v>5098.2513644713963</c:v>
                </c:pt>
                <c:pt idx="3204" formatCode="0.00">
                  <c:v>5098.2328927191975</c:v>
                </c:pt>
                <c:pt idx="3205" formatCode="0.00">
                  <c:v>5098.2051850909002</c:v>
                </c:pt>
                <c:pt idx="3206" formatCode="0.00">
                  <c:v>5098.191331276751</c:v>
                </c:pt>
                <c:pt idx="3207" formatCode="0.00">
                  <c:v>5098.1867133387013</c:v>
                </c:pt>
                <c:pt idx="3208" formatCode="0.00">
                  <c:v>5098.1174442679567</c:v>
                </c:pt>
                <c:pt idx="3209" formatCode="0.00">
                  <c:v>5098.0758828255102</c:v>
                </c:pt>
                <c:pt idx="3210" formatCode="0.00">
                  <c:v>5098.0597200423372</c:v>
                </c:pt>
                <c:pt idx="3211" formatCode="0.00">
                  <c:v>5098.0527931352626</c:v>
                </c:pt>
                <c:pt idx="3212" formatCode="0.00">
                  <c:v>5098.0204675689147</c:v>
                </c:pt>
                <c:pt idx="3213" formatCode="0.00">
                  <c:v>5097.9858330335428</c:v>
                </c:pt>
                <c:pt idx="3214" formatCode="0.00">
                  <c:v>5097.983524064518</c:v>
                </c:pt>
                <c:pt idx="3215" formatCode="0.00">
                  <c:v>5097.9719792193937</c:v>
                </c:pt>
                <c:pt idx="3216" formatCode="0.00">
                  <c:v>5097.9327267459721</c:v>
                </c:pt>
                <c:pt idx="3217" formatCode="0.00">
                  <c:v>5097.9004011796251</c:v>
                </c:pt>
                <c:pt idx="3218" formatCode="0.00">
                  <c:v>5097.9073280866996</c:v>
                </c:pt>
                <c:pt idx="3219" formatCode="0.00">
                  <c:v>5097.8980922106002</c:v>
                </c:pt>
                <c:pt idx="3220" formatCode="0.00">
                  <c:v>#N/A</c:v>
                </c:pt>
                <c:pt idx="3221" formatCode="0.00">
                  <c:v>5097.848218479664</c:v>
                </c:pt>
                <c:pt idx="3222" formatCode="0.00">
                  <c:v>5097.8320556964909</c:v>
                </c:pt>
                <c:pt idx="3223" formatCode="0.00">
                  <c:v>5097.8274377584412</c:v>
                </c:pt>
                <c:pt idx="3224" formatCode="0.00">
                  <c:v>5097.8228198203915</c:v>
                </c:pt>
                <c:pt idx="3225" formatCode="0.00">
                  <c:v>5097.8205108513666</c:v>
                </c:pt>
                <c:pt idx="3226" formatCode="0.00">
                  <c:v>5097.8182018823418</c:v>
                </c:pt>
                <c:pt idx="3227" formatCode="0.00">
                  <c:v>5097.8228198203915</c:v>
                </c:pt>
                <c:pt idx="3228" formatCode="0.00">
                  <c:v>5097.878235076987</c:v>
                </c:pt>
                <c:pt idx="3229" formatCode="0.00">
                  <c:v>5097.9036337362595</c:v>
                </c:pt>
                <c:pt idx="3230" formatCode="0.00">
                  <c:v>5097.9059427052844</c:v>
                </c:pt>
                <c:pt idx="3231" formatCode="0.00">
                  <c:v>5097.9151785813838</c:v>
                </c:pt>
                <c:pt idx="3232" formatCode="0.00">
                  <c:v>5097.9059427052844</c:v>
                </c:pt>
                <c:pt idx="3233" formatCode="0.00">
                  <c:v>5097.8551453867385</c:v>
                </c:pt>
                <c:pt idx="3234" formatCode="0.00">
                  <c:v>5097.8320556964909</c:v>
                </c:pt>
                <c:pt idx="3235" formatCode="0.00">
                  <c:v>5097.8135839442921</c:v>
                </c:pt>
                <c:pt idx="3236" formatCode="0.00">
                  <c:v>5097.7904942540436</c:v>
                </c:pt>
                <c:pt idx="3237" formatCode="0.00">
                  <c:v>5097.751241780622</c:v>
                </c:pt>
                <c:pt idx="3238" formatCode="0.00">
                  <c:v>5097.7050624001258</c:v>
                </c:pt>
                <c:pt idx="3239" formatCode="0.00">
                  <c:v>5097.7004444620761</c:v>
                </c:pt>
                <c:pt idx="3240" formatCode="0.00">
                  <c:v>5097.6704278647539</c:v>
                </c:pt>
                <c:pt idx="3241" formatCode="0.00">
                  <c:v>5097.65426508158</c:v>
                </c:pt>
                <c:pt idx="3242" formatCode="0.00">
                  <c:v>5097.6404112674318</c:v>
                </c:pt>
                <c:pt idx="3243" formatCode="0.00">
                  <c:v>5097.6265574532827</c:v>
                </c:pt>
                <c:pt idx="3244" formatCode="0.00">
                  <c:v>5097.6150126081584</c:v>
                </c:pt>
                <c:pt idx="3245" formatCode="0.00">
                  <c:v>5097.6011587940093</c:v>
                </c:pt>
                <c:pt idx="3246" formatCode="0.00">
                  <c:v>5097.5757601347368</c:v>
                </c:pt>
                <c:pt idx="3247" formatCode="0.00">
                  <c:v>5097.5595973515628</c:v>
                </c:pt>
                <c:pt idx="3248" formatCode="0.00">
                  <c:v>5097.5388166303401</c:v>
                </c:pt>
                <c:pt idx="3249" formatCode="0.00">
                  <c:v>5097.5134179710667</c:v>
                </c:pt>
                <c:pt idx="3250" formatCode="0.00">
                  <c:v>5097.4741654976451</c:v>
                </c:pt>
                <c:pt idx="3251" formatCode="0.00">
                  <c:v>5097.4510758073966</c:v>
                </c:pt>
                <c:pt idx="3252" formatCode="0.00">
                  <c:v>5097.4302950861738</c:v>
                </c:pt>
                <c:pt idx="3253" formatCode="0.00">
                  <c:v>5097.4048964269005</c:v>
                </c:pt>
                <c:pt idx="3254" formatCode="0.00">
                  <c:v>5097.3702618915286</c:v>
                </c:pt>
                <c:pt idx="3255" formatCode="0.00">
                  <c:v>5097.3610260154292</c:v>
                </c:pt>
                <c:pt idx="3256" formatCode="0.00">
                  <c:v>5097.3448632322561</c:v>
                </c:pt>
                <c:pt idx="3257" formatCode="0.00">
                  <c:v>5097.331009418107</c:v>
                </c:pt>
                <c:pt idx="3258" formatCode="0.00">
                  <c:v>5097.3079197278585</c:v>
                </c:pt>
                <c:pt idx="3259" formatCode="0.00">
                  <c:v>5097.3079197278585</c:v>
                </c:pt>
                <c:pt idx="3260" formatCode="0.00">
                  <c:v>5097.3079197278585</c:v>
                </c:pt>
                <c:pt idx="3261" formatCode="0.00">
                  <c:v>5097.2848300376108</c:v>
                </c:pt>
                <c:pt idx="3262" formatCode="0.00">
                  <c:v>5097.2571224093126</c:v>
                </c:pt>
                <c:pt idx="3263" formatCode="0.00">
                  <c:v>5097.2571224093126</c:v>
                </c:pt>
                <c:pt idx="3264" formatCode="0.00">
                  <c:v>5097.2525044712629</c:v>
                </c:pt>
                <c:pt idx="3265" formatCode="0.00">
                  <c:v>5097.2432685951644</c:v>
                </c:pt>
                <c:pt idx="3266" formatCode="0.00">
                  <c:v>5097.2247968429656</c:v>
                </c:pt>
                <c:pt idx="3267" formatCode="0.00">
                  <c:v>5097.2155609668662</c:v>
                </c:pt>
                <c:pt idx="3268" formatCode="0.00">
                  <c:v>5097.2109430288165</c:v>
                </c:pt>
                <c:pt idx="3269" formatCode="0.00">
                  <c:v>5097.2017071527171</c:v>
                </c:pt>
                <c:pt idx="3270" formatCode="0.00">
                  <c:v>5097.1809264314943</c:v>
                </c:pt>
                <c:pt idx="3271" formatCode="0.00">
                  <c:v>5097.1670726173452</c:v>
                </c:pt>
                <c:pt idx="3272" formatCode="0.00">
                  <c:v>5097.1532188031961</c:v>
                </c:pt>
                <c:pt idx="3273" formatCode="0.00">
                  <c:v>5097.1416739580727</c:v>
                </c:pt>
                <c:pt idx="3274" formatCode="0.00">
                  <c:v>5097.1185842678242</c:v>
                </c:pt>
                <c:pt idx="3275" formatCode="0.00">
                  <c:v>5097.120893236849</c:v>
                </c:pt>
                <c:pt idx="3276" formatCode="0.00">
                  <c:v>5097.120893236849</c:v>
                </c:pt>
                <c:pt idx="3277" formatCode="0.00">
                  <c:v>5097.1232022058739</c:v>
                </c:pt>
                <c:pt idx="3278" formatCode="0.00">
                  <c:v>5097.1093483917248</c:v>
                </c:pt>
                <c:pt idx="3279" formatCode="0.00">
                  <c:v>5097.1139663297745</c:v>
                </c:pt>
                <c:pt idx="3280" formatCode="0.00">
                  <c:v>5097.1739995244197</c:v>
                </c:pt>
                <c:pt idx="3281" formatCode="0.00">
                  <c:v>5097.1970892146683</c:v>
                </c:pt>
                <c:pt idx="3282" formatCode="0.00">
                  <c:v>5097.1947802456434</c:v>
                </c:pt>
                <c:pt idx="3283" formatCode="0.00">
                  <c:v>5097.2132519978413</c:v>
                </c:pt>
                <c:pt idx="3284" formatCode="0.00">
                  <c:v>5097.3009928207839</c:v>
                </c:pt>
                <c:pt idx="3285" formatCode="0.00">
                  <c:v>5097.3540991083546</c:v>
                </c:pt>
                <c:pt idx="3286" formatCode="0.00">
                  <c:v>5097.3771887986031</c:v>
                </c:pt>
                <c:pt idx="3287" formatCode="0.00">
                  <c:v>5097.4649296215457</c:v>
                </c:pt>
                <c:pt idx="3288" formatCode="0.00">
                  <c:v>5097.5665242586374</c:v>
                </c:pt>
                <c:pt idx="3289" formatCode="0.00">
                  <c:v>5097.6080857010838</c:v>
                </c:pt>
                <c:pt idx="3290" formatCode="0.00">
                  <c:v>5097.6381022984069</c:v>
                </c:pt>
                <c:pt idx="3291" formatCode="0.00">
                  <c:v>5097.6750458028037</c:v>
                </c:pt>
                <c:pt idx="3292" formatCode="0.00">
                  <c:v>5097.7258431213495</c:v>
                </c:pt>
                <c:pt idx="3293" formatCode="0.00">
                  <c:v>5097.7235341523246</c:v>
                </c:pt>
                <c:pt idx="3294" formatCode="0.00">
                  <c:v>5097.7350789974489</c:v>
                </c:pt>
                <c:pt idx="3295" formatCode="0.00">
                  <c:v>5097.7789494089202</c:v>
                </c:pt>
                <c:pt idx="3296" formatCode="0.00">
                  <c:v>5097.8574543557634</c:v>
                </c:pt>
                <c:pt idx="3297" formatCode="0.00">
                  <c:v>5097.9105606433341</c:v>
                </c:pt>
                <c:pt idx="3298" formatCode="0.00">
                  <c:v>5097.9521220857805</c:v>
                </c:pt>
                <c:pt idx="3299" formatCode="0.00">
                  <c:v>5097.9867566211524</c:v>
                </c:pt>
                <c:pt idx="3300" formatCode="0.00">
                  <c:v>5097.9867566211524</c:v>
                </c:pt>
                <c:pt idx="3301" formatCode="0.00">
                  <c:v>5097.9567400238302</c:v>
                </c:pt>
                <c:pt idx="3302" formatCode="0.00">
                  <c:v>5097.9313413645577</c:v>
                </c:pt>
                <c:pt idx="3303" formatCode="0.00">
                  <c:v>5097.896706829185</c:v>
                </c:pt>
                <c:pt idx="3304" formatCode="0.00">
                  <c:v>5097.8551453867385</c:v>
                </c:pt>
                <c:pt idx="3305" formatCode="0.00">
                  <c:v>5097.7812583779451</c:v>
                </c:pt>
                <c:pt idx="3306" formatCode="0.00">
                  <c:v>5097.6865906479279</c:v>
                </c:pt>
                <c:pt idx="3307" formatCode="0.00">
                  <c:v>5097.65426508158</c:v>
                </c:pt>
                <c:pt idx="3308" formatCode="0.00">
                  <c:v>5097.6611919886545</c:v>
                </c:pt>
                <c:pt idx="3309" formatCode="0.00">
                  <c:v>5097.6796637408534</c:v>
                </c:pt>
                <c:pt idx="3310" formatCode="0.00">
                  <c:v>5097.7119893072004</c:v>
                </c:pt>
                <c:pt idx="3311" formatCode="0.00">
                  <c:v>5097.7650955947711</c:v>
                </c:pt>
                <c:pt idx="3312" formatCode="0.00">
                  <c:v>5097.7951121920933</c:v>
                </c:pt>
                <c:pt idx="3313" formatCode="0.00">
                  <c:v>5097.8066570372175</c:v>
                </c:pt>
                <c:pt idx="3314" formatCode="0.00">
                  <c:v>5097.8274377584412</c:v>
                </c:pt>
                <c:pt idx="3315" formatCode="0.00">
                  <c:v>5097.8805440460119</c:v>
                </c:pt>
                <c:pt idx="3316" formatCode="0.00">
                  <c:v>5097.9567400238302</c:v>
                </c:pt>
                <c:pt idx="3317" formatCode="0.00">
                  <c:v>5098.0375539396982</c:v>
                </c:pt>
                <c:pt idx="3318" formatCode="0.00">
                  <c:v>5098.1229857936169</c:v>
                </c:pt>
                <c:pt idx="3319" formatCode="0.00">
                  <c:v>5098.2245804307086</c:v>
                </c:pt>
                <c:pt idx="3320" formatCode="0.00">
                  <c:v>5098.3261750678002</c:v>
                </c:pt>
                <c:pt idx="3321" formatCode="0.00">
                  <c:v>5098.4254607358671</c:v>
                </c:pt>
                <c:pt idx="3322" formatCode="0.00">
                  <c:v>5098.5455271251567</c:v>
                </c:pt>
                <c:pt idx="3323" formatCode="0.00">
                  <c:v>5098.6794473285954</c:v>
                </c:pt>
                <c:pt idx="3324" formatCode="0.00">
                  <c:v>5098.8226034081335</c:v>
                </c:pt>
                <c:pt idx="3325" formatCode="0.00">
                  <c:v>5098.9403608283992</c:v>
                </c:pt>
                <c:pt idx="3326" formatCode="0.00">
                  <c:v>5099.0835169079373</c:v>
                </c:pt>
                <c:pt idx="3327" formatCode="0.00">
                  <c:v>5099.23359989455</c:v>
                </c:pt>
                <c:pt idx="3328" formatCode="0.00">
                  <c:v>5099.3813739121379</c:v>
                </c:pt>
                <c:pt idx="3329" formatCode="0.00">
                  <c:v>5099.5568555580239</c:v>
                </c:pt>
                <c:pt idx="3330" formatCode="0.00">
                  <c:v>5099.7623538012313</c:v>
                </c:pt>
                <c:pt idx="3331" formatCode="0.00">
                  <c:v>5099.9886327656632</c:v>
                </c:pt>
                <c:pt idx="3332" formatCode="0.00">
                  <c:v>5100.2310745132681</c:v>
                </c:pt>
                <c:pt idx="3333" formatCode="0.00">
                  <c:v>5100.5774198669897</c:v>
                </c:pt>
                <c:pt idx="3334" formatCode="0.00">
                  <c:v>5101.0669213002493</c:v>
                </c:pt>
                <c:pt idx="3335" formatCode="0.00">
                  <c:v>5101.5772034547317</c:v>
                </c:pt>
                <c:pt idx="3336" formatCode="0.00">
                  <c:v>5102.0690138570162</c:v>
                </c:pt>
                <c:pt idx="3337" formatCode="0.00">
                  <c:v>5102.5816049805244</c:v>
                </c:pt>
                <c:pt idx="3338" formatCode="0.00">
                  <c:v>5103.0687974447592</c:v>
                </c:pt>
                <c:pt idx="3339" formatCode="0.00">
                  <c:v>5103.5906244443668</c:v>
                </c:pt>
                <c:pt idx="3340" formatCode="0.00">
                  <c:v>5104.1771025766684</c:v>
                </c:pt>
                <c:pt idx="3341" formatCode="0.00">
                  <c:v>5104.7312551426221</c:v>
                </c:pt>
                <c:pt idx="3342" formatCode="0.00">
                  <c:v>5105.2276834829563</c:v>
                </c:pt>
                <c:pt idx="3343" formatCode="0.00">
                  <c:v>5105.7402746064645</c:v>
                </c:pt>
                <c:pt idx="3344" formatCode="0.00">
                  <c:v>5106.2390119158235</c:v>
                </c:pt>
                <c:pt idx="3345" formatCode="0.00">
                  <c:v>5106.6869519066368</c:v>
                </c:pt>
                <c:pt idx="3346" formatCode="0.00">
                  <c:v>5107.1002573620772</c:v>
                </c:pt>
                <c:pt idx="3347" formatCode="0.00">
                  <c:v>5107.4950910653197</c:v>
                </c:pt>
                <c:pt idx="3348" formatCode="0.00">
                  <c:v>5107.8737619853882</c:v>
                </c:pt>
                <c:pt idx="3349" formatCode="0.00">
                  <c:v>5108.2547418744825</c:v>
                </c:pt>
                <c:pt idx="3350" formatCode="0.00">
                  <c:v>5108.5641437238064</c:v>
                </c:pt>
                <c:pt idx="3351" formatCode="0.00">
                  <c:v>5108.6865190821218</c:v>
                </c:pt>
                <c:pt idx="3352" formatCode="0.00">
                  <c:v>5108.7396253696925</c:v>
                </c:pt>
                <c:pt idx="3353" formatCode="0.00">
                  <c:v>5108.7973495953129</c:v>
                </c:pt>
                <c:pt idx="3354" formatCode="0.00">
                  <c:v>5108.843528975809</c:v>
                </c:pt>
                <c:pt idx="3355" formatCode="0.00">
                  <c:v>5108.8897083563052</c:v>
                </c:pt>
                <c:pt idx="3356" formatCode="0.00">
                  <c:v>5108.9474325819256</c:v>
                </c:pt>
                <c:pt idx="3357" formatCode="0.00">
                  <c:v>5108.9936119624217</c:v>
                </c:pt>
                <c:pt idx="3358" formatCode="0.00">
                  <c:v>5109.0097747455948</c:v>
                </c:pt>
                <c:pt idx="3359" formatCode="0.00">
                  <c:v>5109.0905886614637</c:v>
                </c:pt>
                <c:pt idx="3360" formatCode="0.00">
                  <c:v>5109.1159873207362</c:v>
                </c:pt>
                <c:pt idx="3361" formatCode="0.00">
                  <c:v>5109.1575487631826</c:v>
                </c:pt>
                <c:pt idx="3362" formatCode="0.00">
                  <c:v>5109.1968012366051</c:v>
                </c:pt>
                <c:pt idx="3363" formatCode="0.00">
                  <c:v>5109.2291268029521</c:v>
                </c:pt>
                <c:pt idx="3364" formatCode="0.00">
                  <c:v>5109.2845420595477</c:v>
                </c:pt>
                <c:pt idx="3365" formatCode="0.00">
                  <c:v>5109.3307214400438</c:v>
                </c:pt>
                <c:pt idx="3366" formatCode="0.00">
                  <c:v>5109.4069174178621</c:v>
                </c:pt>
                <c:pt idx="3367" formatCode="0.00">
                  <c:v>5109.4692595815322</c:v>
                </c:pt>
                <c:pt idx="3368" formatCode="0.00">
                  <c:v>5109.5339107142272</c:v>
                </c:pt>
                <c:pt idx="3369" formatCode="0.00">
                  <c:v>5109.6054887539958</c:v>
                </c:pt>
                <c:pt idx="3370" formatCode="0.00">
                  <c:v>5109.6978475149881</c:v>
                </c:pt>
                <c:pt idx="3371" formatCode="0.00">
                  <c:v>5109.7648076167079</c:v>
                </c:pt>
                <c:pt idx="3372" formatCode="0.00">
                  <c:v>5109.8294587494029</c:v>
                </c:pt>
                <c:pt idx="3373" formatCode="0.00">
                  <c:v>5109.8964188511218</c:v>
                </c:pt>
                <c:pt idx="3374" formatCode="0.00">
                  <c:v>5109.9887776121141</c:v>
                </c:pt>
                <c:pt idx="3375" formatCode="0.00">
                  <c:v>5110.2520000809427</c:v>
                </c:pt>
                <c:pt idx="3376" formatCode="0.00">
                  <c:v>5111.3002720182067</c:v>
                </c:pt>
                <c:pt idx="3377" formatCode="0.00">
                  <c:v>5112.4893910659839</c:v>
                </c:pt>
                <c:pt idx="3378" formatCode="0.00">
                  <c:v>5113.8193572242744</c:v>
                </c:pt>
                <c:pt idx="3379" formatCode="0.00">
                  <c:v>5114.9299713252076</c:v>
                </c:pt>
                <c:pt idx="3380" formatCode="0.00">
                  <c:v>5115.6942400724201</c:v>
                </c:pt>
                <c:pt idx="3381" formatCode="0.00">
                  <c:v>5115.9274459439257</c:v>
                </c:pt>
                <c:pt idx="3382" formatCode="0.00">
                  <c:v>5115.3963830682196</c:v>
                </c:pt>
                <c:pt idx="3383" formatCode="0.00">
                  <c:v>5115.5557019309308</c:v>
                </c:pt>
                <c:pt idx="3384" formatCode="0.00">
                  <c:v>5116.0636751163893</c:v>
                </c:pt>
                <c:pt idx="3385" formatCode="0.00">
                  <c:v>5116.6501532486909</c:v>
                </c:pt>
                <c:pt idx="3386" formatCode="0.00">
                  <c:v>5116.9941896333876</c:v>
                </c:pt>
                <c:pt idx="3387" formatCode="0.00">
                  <c:v>5117.5552691064167</c:v>
                </c:pt>
                <c:pt idx="3388" formatCode="0.00">
                  <c:v>5118.0239898184527</c:v>
                </c:pt>
                <c:pt idx="3389" formatCode="0.00">
                  <c:v>5118.3888069243731</c:v>
                </c:pt>
                <c:pt idx="3390" formatCode="0.00">
                  <c:v>5118.5712154773328</c:v>
                </c:pt>
                <c:pt idx="3391" formatCode="0.00">
                  <c:v>5118.8506007293345</c:v>
                </c:pt>
                <c:pt idx="3392" formatCode="0.00">
                  <c:v>5119.1576936096344</c:v>
                </c:pt>
                <c:pt idx="3393" formatCode="0.00">
                  <c:v>5119.3932084501648</c:v>
                </c:pt>
                <c:pt idx="3394" formatCode="0.00">
                  <c:v>5119.3816636050415</c:v>
                </c:pt>
                <c:pt idx="3395" formatCode="0.00">
                  <c:v>5119.3562649457681</c:v>
                </c:pt>
                <c:pt idx="3396" formatCode="0.00">
                  <c:v>5119.3955174191897</c:v>
                </c:pt>
                <c:pt idx="3397" formatCode="0.00">
                  <c:v>5119.4601685518846</c:v>
                </c:pt>
                <c:pt idx="3398" formatCode="0.00">
                  <c:v>5119.4463147377355</c:v>
                </c:pt>
                <c:pt idx="3399" formatCode="0.00">
                  <c:v>5119.4924941182317</c:v>
                </c:pt>
                <c:pt idx="3400" formatCode="0.00">
                  <c:v>5119.5802349411751</c:v>
                </c:pt>
                <c:pt idx="3401" formatCode="0.00">
                  <c:v>5119.6564309189935</c:v>
                </c:pt>
                <c:pt idx="3402" formatCode="0.00">
                  <c:v>5119.6725937021674</c:v>
                </c:pt>
                <c:pt idx="3403" formatCode="0.00">
                  <c:v>5119.7095372065642</c:v>
                </c:pt>
                <c:pt idx="3404" formatCode="0.00">
                  <c:v>5119.7487896799857</c:v>
                </c:pt>
                <c:pt idx="3405" formatCode="0.00">
                  <c:v>5119.7718793702343</c:v>
                </c:pt>
                <c:pt idx="3406" formatCode="0.00">
                  <c:v>5119.8180587507304</c:v>
                </c:pt>
                <c:pt idx="3407" formatCode="0.00">
                  <c:v>5119.824985657805</c:v>
                </c:pt>
                <c:pt idx="3408" formatCode="0.00">
                  <c:v>5119.8365305029283</c:v>
                </c:pt>
                <c:pt idx="3409" formatCode="0.00">
                  <c:v>5119.9150354497724</c:v>
                </c:pt>
                <c:pt idx="3410" formatCode="0.00">
                  <c:v>5120.0327928700372</c:v>
                </c:pt>
                <c:pt idx="3411" formatCode="0.00">
                  <c:v>5120.1782579186001</c:v>
                </c:pt>
                <c:pt idx="3412" formatCode="0.00">
                  <c:v>5120.2498359583697</c:v>
                </c:pt>
                <c:pt idx="3413" formatCode="0.00">
                  <c:v>5120.2798525556918</c:v>
                </c:pt>
                <c:pt idx="3414" formatCode="0.00">
                  <c:v>5120.1505502903028</c:v>
                </c:pt>
                <c:pt idx="3415" formatCode="0.00">
                  <c:v>5120.0374108080869</c:v>
                </c:pt>
                <c:pt idx="3416" formatCode="0.00">
                  <c:v>5119.9427430780697</c:v>
                </c:pt>
                <c:pt idx="3417" formatCode="0.00">
                  <c:v>5119.8642381312266</c:v>
                </c:pt>
                <c:pt idx="3418" formatCode="0.00">
                  <c:v>5119.8042049365813</c:v>
                </c:pt>
                <c:pt idx="3419" formatCode="0.00">
                  <c:v>5119.7141551446139</c:v>
                </c:pt>
                <c:pt idx="3420" formatCode="0.00">
                  <c:v>5118.7628599063919</c:v>
                </c:pt>
                <c:pt idx="3421" formatCode="0.00">
                  <c:v>5119.6564309189935</c:v>
                </c:pt>
                <c:pt idx="3422" formatCode="0.00">
                  <c:v>5119.6725937021674</c:v>
                </c:pt>
                <c:pt idx="3423" formatCode="0.00">
                  <c:v>5119.6402681358195</c:v>
                </c:pt>
                <c:pt idx="3424" formatCode="0.00">
                  <c:v>5118.7212984639455</c:v>
                </c:pt>
                <c:pt idx="3425" formatCode="0.00">
                  <c:v>5119.6056336004476</c:v>
                </c:pt>
                <c:pt idx="3426" formatCode="0.00">
                  <c:v>5119.5733080341006</c:v>
                </c:pt>
                <c:pt idx="3427" formatCode="0.00">
                  <c:v>5119.4855672111571</c:v>
                </c:pt>
                <c:pt idx="3428" formatCode="0.00">
                  <c:v>5118.5550526941588</c:v>
                </c:pt>
                <c:pt idx="3429" formatCode="0.00">
                  <c:v>5119.4416967996858</c:v>
                </c:pt>
                <c:pt idx="3430" formatCode="0.00">
                  <c:v>5119.3839725740663</c:v>
                </c:pt>
                <c:pt idx="3431" formatCode="0.00">
                  <c:v>5119.3470290696687</c:v>
                </c:pt>
                <c:pt idx="3432" formatCode="0.00">
                  <c:v>5118.4996374375633</c:v>
                </c:pt>
                <c:pt idx="3433" formatCode="0.00">
                  <c:v>5119.4971120562814</c:v>
                </c:pt>
                <c:pt idx="3434" formatCode="0.00">
                  <c:v>5120.1990386398238</c:v>
                </c:pt>
                <c:pt idx="3435" formatCode="0.00">
                  <c:v>5120.4922777059746</c:v>
                </c:pt>
                <c:pt idx="3436" formatCode="0.00">
                  <c:v>5119.6402681358195</c:v>
                </c:pt>
                <c:pt idx="3437" formatCode="0.00">
                  <c:v>5120.4945866749995</c:v>
                </c:pt>
                <c:pt idx="3438" formatCode="0.00">
                  <c:v>5120.5153673962232</c:v>
                </c:pt>
                <c:pt idx="3439" formatCode="0.00">
                  <c:v>5120.5615467767193</c:v>
                </c:pt>
                <c:pt idx="3440" formatCode="0.00">
                  <c:v>5119.6910654543653</c:v>
                </c:pt>
                <c:pt idx="3441" formatCode="0.00">
                  <c:v>5120.5754005908675</c:v>
                </c:pt>
                <c:pt idx="3442" formatCode="0.00">
                  <c:v>5120.6608324447861</c:v>
                </c:pt>
                <c:pt idx="3443" formatCode="0.00">
                  <c:v>5120.6077261572154</c:v>
                </c:pt>
                <c:pt idx="3444" formatCode="0.00">
                  <c:v>5119.7095372065642</c:v>
                </c:pt>
                <c:pt idx="3445" formatCode="0.00">
                  <c:v>5120.5338391484211</c:v>
                </c:pt>
                <c:pt idx="3446" formatCode="0.00">
                  <c:v>5120.4368624493791</c:v>
                </c:pt>
                <c:pt idx="3447" formatCode="0.00">
                  <c:v>5120.4576431706028</c:v>
                </c:pt>
                <c:pt idx="3448" formatCode="0.00">
                  <c:v>5119.5502183438521</c:v>
                </c:pt>
                <c:pt idx="3449" formatCode="0.00">
                  <c:v>5120.3976099759575</c:v>
                </c:pt>
                <c:pt idx="3450" formatCode="0.00">
                  <c:v>5120.1828758566498</c:v>
                </c:pt>
                <c:pt idx="3451" formatCode="0.00">
                  <c:v>5120.1274606000543</c:v>
                </c:pt>
                <c:pt idx="3452" formatCode="0.00">
                  <c:v>5119.196946083056</c:v>
                </c:pt>
                <c:pt idx="3453" formatCode="0.00">
                  <c:v>5120.1228426620046</c:v>
                </c:pt>
                <c:pt idx="3454" formatCode="0.00">
                  <c:v>5120.0212480249138</c:v>
                </c:pt>
                <c:pt idx="3455" formatCode="0.00">
                  <c:v>5119.9727596753928</c:v>
                </c:pt>
                <c:pt idx="3456" formatCode="0.00">
                  <c:v>5119.099969384014</c:v>
                </c:pt>
                <c:pt idx="3457" formatCode="0.00">
                  <c:v>5120.0674274054099</c:v>
                </c:pt>
                <c:pt idx="3458" formatCode="0.00">
                  <c:v>5120.0397197771117</c:v>
                </c:pt>
                <c:pt idx="3459" formatCode="0.00">
                  <c:v>5120.0558825602857</c:v>
                </c:pt>
                <c:pt idx="3460" formatCode="0.00">
                  <c:v>5119.1946371140311</c:v>
                </c:pt>
                <c:pt idx="3461" formatCode="0.00">
                  <c:v>5120.1020619407818</c:v>
                </c:pt>
                <c:pt idx="3462" formatCode="0.00">
                  <c:v>5120.1366964761537</c:v>
                </c:pt>
                <c:pt idx="3463" formatCode="0.00">
                  <c:v>5120.326031936188</c:v>
                </c:pt>
                <c:pt idx="3464" formatCode="0.00">
                  <c:v>5119.6356501977698</c:v>
                </c:pt>
                <c:pt idx="3465" formatCode="0.00">
                  <c:v>5120.7162477013808</c:v>
                </c:pt>
                <c:pt idx="3466" formatCode="0.00">
                  <c:v>5120.7000849182077</c:v>
                </c:pt>
                <c:pt idx="3467" formatCode="0.00">
                  <c:v>5120.7485732677287</c:v>
                </c:pt>
                <c:pt idx="3468" formatCode="0.00">
                  <c:v>5120.0258659629626</c:v>
                </c:pt>
                <c:pt idx="3469" formatCode="0.00">
                  <c:v>5121.0025598604579</c:v>
                </c:pt>
                <c:pt idx="3470" formatCode="0.00">
                  <c:v>5121.034885426805</c:v>
                </c:pt>
                <c:pt idx="3471" formatCode="0.00">
                  <c:v>5120.8871114092171</c:v>
                </c:pt>
                <c:pt idx="3472" formatCode="0.00">
                  <c:v>5119.9265802948958</c:v>
                </c:pt>
                <c:pt idx="3473" formatCode="0.00">
                  <c:v>5120.8501679048204</c:v>
                </c:pt>
                <c:pt idx="3474" formatCode="0.00">
                  <c:v>5120.8270782145719</c:v>
                </c:pt>
                <c:pt idx="3475" formatCode="0.00">
                  <c:v>5120.7993705862746</c:v>
                </c:pt>
                <c:pt idx="3476" formatCode="0.00">
                  <c:v>5119.9242713258718</c:v>
                </c:pt>
                <c:pt idx="3477" formatCode="0.00">
                  <c:v>5120.9171280065393</c:v>
                </c:pt>
                <c:pt idx="3478" formatCode="0.00">
                  <c:v>5121.0256495507056</c:v>
                </c:pt>
                <c:pt idx="3479" formatCode="0.00">
                  <c:v>5121.0926096524254</c:v>
                </c:pt>
                <c:pt idx="3480" formatCode="0.00">
                  <c:v>5120.3237229671631</c:v>
                </c:pt>
                <c:pt idx="3481" formatCode="0.00">
                  <c:v>5121.2819451124597</c:v>
                </c:pt>
                <c:pt idx="3482" formatCode="0.00">
                  <c:v>5121.3281244929558</c:v>
                </c:pt>
                <c:pt idx="3483" formatCode="0.00">
                  <c:v>5121.2819451124597</c:v>
                </c:pt>
                <c:pt idx="3484" formatCode="0.00">
                  <c:v>5120.3906830688829</c:v>
                </c:pt>
                <c:pt idx="3485" formatCode="0.00">
                  <c:v>5121.1480249090209</c:v>
                </c:pt>
                <c:pt idx="3486" formatCode="0.00">
                  <c:v>5121.1965132585419</c:v>
                </c:pt>
                <c:pt idx="3487" formatCode="0.00">
                  <c:v>5121.1688056302437</c:v>
                </c:pt>
                <c:pt idx="3488" formatCode="0.00">
                  <c:v>5120.1944207017741</c:v>
                </c:pt>
                <c:pt idx="3489" formatCode="0.00">
                  <c:v>5120.8016795552994</c:v>
                </c:pt>
                <c:pt idx="3490" formatCode="0.00">
                  <c:v>5120.646978630637</c:v>
                </c:pt>
                <c:pt idx="3491" formatCode="0.00">
                  <c:v>5120.6169620333139</c:v>
                </c:pt>
                <c:pt idx="3492" formatCode="0.00">
                  <c:v>5119.6910654543653</c:v>
                </c:pt>
                <c:pt idx="3493" formatCode="0.00">
                  <c:v>5120.4876597679249</c:v>
                </c:pt>
                <c:pt idx="3494" formatCode="0.00">
                  <c:v>5120.2844704937415</c:v>
                </c:pt>
                <c:pt idx="3495" formatCode="0.00">
                  <c:v>5120.2152014229978</c:v>
                </c:pt>
                <c:pt idx="3496" formatCode="0.00">
                  <c:v>5119.2200357733045</c:v>
                </c:pt>
                <c:pt idx="3497" formatCode="0.00">
                  <c:v>5120.0489556532111</c:v>
                </c:pt>
                <c:pt idx="3498" formatCode="0.00">
                  <c:v>5119.905799573673</c:v>
                </c:pt>
                <c:pt idx="3499" formatCode="0.00">
                  <c:v>5119.8203677197553</c:v>
                </c:pt>
                <c:pt idx="3500" formatCode="0.00">
                  <c:v>5118.8298200081117</c:v>
                </c:pt>
                <c:pt idx="3501" formatCode="0.00">
                  <c:v>5119.679520609242</c:v>
                </c:pt>
                <c:pt idx="3502" formatCode="0.00">
                  <c:v>5119.6010156623979</c:v>
                </c:pt>
                <c:pt idx="3503" formatCode="0.00">
                  <c:v>5119.5317465916542</c:v>
                </c:pt>
                <c:pt idx="3504" formatCode="0.00">
                  <c:v>5118.5712154773328</c:v>
                </c:pt>
                <c:pt idx="3505" formatCode="0.00">
                  <c:v>5119.5317465916542</c:v>
                </c:pt>
                <c:pt idx="3506" formatCode="0.00">
                  <c:v>5119.6264143216713</c:v>
                </c:pt>
                <c:pt idx="3507" formatCode="0.00">
                  <c:v>5119.5802349411751</c:v>
                </c:pt>
                <c:pt idx="3508" formatCode="0.00">
                  <c:v>5118.6497204241759</c:v>
                </c:pt>
                <c:pt idx="3509" formatCode="0.00">
                  <c:v>5119.4901851492068</c:v>
                </c:pt>
                <c:pt idx="3510" formatCode="0.00">
                  <c:v>5119.3885905121151</c:v>
                </c:pt>
                <c:pt idx="3511" formatCode="0.00">
                  <c:v>5119.3308662864956</c:v>
                </c:pt>
                <c:pt idx="3512" formatCode="0.00">
                  <c:v>5118.3818800172985</c:v>
                </c:pt>
                <c:pt idx="3513" formatCode="0.00">
                  <c:v>5119.2200357733045</c:v>
                </c:pt>
                <c:pt idx="3514" formatCode="0.00">
                  <c:v>5119.148457733535</c:v>
                </c:pt>
                <c:pt idx="3515" formatCode="0.00">
                  <c:v>5119.0745707247415</c:v>
                </c:pt>
                <c:pt idx="3516" formatCode="0.00">
                  <c:v>5118.1255844555444</c:v>
                </c:pt>
                <c:pt idx="3517" formatCode="0.00">
                  <c:v>5119.019155468146</c:v>
                </c:pt>
                <c:pt idx="3518" formatCode="0.00">
                  <c:v>5118.9683581496001</c:v>
                </c:pt>
                <c:pt idx="3519" formatCode="0.00">
                  <c:v>5118.8990890788555</c:v>
                </c:pt>
                <c:pt idx="3520" formatCode="0.00">
                  <c:v>5117.9016144601383</c:v>
                </c:pt>
                <c:pt idx="3521" formatCode="0.00">
                  <c:v>5118.7651688754167</c:v>
                </c:pt>
                <c:pt idx="3522" formatCode="0.00">
                  <c:v>5118.7005177427218</c:v>
                </c:pt>
                <c:pt idx="3523" formatCode="0.00">
                  <c:v>5118.5919961985564</c:v>
                </c:pt>
                <c:pt idx="3524" formatCode="0.00">
                  <c:v>5117.5760498276395</c:v>
                </c:pt>
                <c:pt idx="3525" formatCode="0.00">
                  <c:v>5118.4280593977946</c:v>
                </c:pt>
                <c:pt idx="3526" formatCode="0.00">
                  <c:v>5118.3818800172985</c:v>
                </c:pt>
                <c:pt idx="3527" formatCode="0.00">
                  <c:v>5118.3518634199754</c:v>
                </c:pt>
                <c:pt idx="3528" formatCode="0.00">
                  <c:v>5117.4398206551759</c:v>
                </c:pt>
                <c:pt idx="3529" formatCode="0.00">
                  <c:v>5118.3218468226532</c:v>
                </c:pt>
                <c:pt idx="3530" formatCode="0.00">
                  <c:v>5118.6520293932008</c:v>
                </c:pt>
                <c:pt idx="3531" formatCode="0.00">
                  <c:v>5119.1784743308581</c:v>
                </c:pt>
                <c:pt idx="3532" formatCode="0.00">
                  <c:v>5118.7651688754167</c:v>
                </c:pt>
                <c:pt idx="3533" formatCode="0.00">
                  <c:v>5119.9196533878221</c:v>
                </c:pt>
                <c:pt idx="3534" formatCode="0.00">
                  <c:v>5120.3191050291134</c:v>
                </c:pt>
                <c:pt idx="3535" formatCode="0.00">
                  <c:v>5120.6908490421083</c:v>
                </c:pt>
                <c:pt idx="3536" formatCode="0.00">
                  <c:v>5119.8988726665984</c:v>
                </c:pt>
                <c:pt idx="3537" formatCode="0.00">
                  <c:v>5120.4945866749995</c:v>
                </c:pt>
                <c:pt idx="3538" formatCode="0.00">
                  <c:v>5120.2613808034939</c:v>
                </c:pt>
                <c:pt idx="3539" formatCode="0.00">
                  <c:v>5120.24521802032</c:v>
                </c:pt>
                <c:pt idx="3540" formatCode="0.00">
                  <c:v>5119.3839725740663</c:v>
                </c:pt>
                <c:pt idx="3541" formatCode="0.00">
                  <c:v>5120.3560485335111</c:v>
                </c:pt>
                <c:pt idx="3542" formatCode="0.00">
                  <c:v>5120.6308158474631</c:v>
                </c:pt>
                <c:pt idx="3543" formatCode="0.00">
                  <c:v>5120.8062974933491</c:v>
                </c:pt>
                <c:pt idx="3544" formatCode="0.00">
                  <c:v>5119.986613489541</c:v>
                </c:pt>
                <c:pt idx="3545" formatCode="0.00">
                  <c:v>5120.7924436792</c:v>
                </c:pt>
                <c:pt idx="3546" formatCode="0.00">
                  <c:v>5120.550001931595</c:v>
                </c:pt>
                <c:pt idx="3547" formatCode="0.00">
                  <c:v>5120.5684736837929</c:v>
                </c:pt>
                <c:pt idx="3548" formatCode="0.00">
                  <c:v>5119.6818295782659</c:v>
                </c:pt>
                <c:pt idx="3549" formatCode="0.00">
                  <c:v>5120.5892544050166</c:v>
                </c:pt>
                <c:pt idx="3550" formatCode="0.00">
                  <c:v>5120.5823274979421</c:v>
                </c:pt>
                <c:pt idx="3551" formatCode="0.00">
                  <c:v>5120.598490281116</c:v>
                </c:pt>
                <c:pt idx="3552" formatCode="0.00">
                  <c:v>5119.7003013304648</c:v>
                </c:pt>
                <c:pt idx="3553" formatCode="0.00">
                  <c:v>5120.5777095598924</c:v>
                </c:pt>
                <c:pt idx="3554" formatCode="0.00">
                  <c:v>5120.4345534803542</c:v>
                </c:pt>
                <c:pt idx="3555" formatCode="0.00">
                  <c:v>5120.4484072945033</c:v>
                </c:pt>
                <c:pt idx="3556" formatCode="0.00">
                  <c:v>5119.5548362819018</c:v>
                </c:pt>
                <c:pt idx="3557" formatCode="0.00">
                  <c:v>5120.7047028562574</c:v>
                </c:pt>
                <c:pt idx="3558" formatCode="0.00">
                  <c:v>5120.7947526482249</c:v>
                </c:pt>
                <c:pt idx="3559" formatCode="0.00">
                  <c:v>5120.8617127499438</c:v>
                </c:pt>
                <c:pt idx="3560" formatCode="0.00">
                  <c:v>5119.9658327683183</c:v>
                </c:pt>
                <c:pt idx="3561" formatCode="0.00">
                  <c:v>5120.97023429411</c:v>
                </c:pt>
                <c:pt idx="3562" formatCode="0.00">
                  <c:v>5121.0741379002266</c:v>
                </c:pt>
                <c:pt idx="3563" formatCode="0.00">
                  <c:v>5121.1133903736481</c:v>
                </c:pt>
                <c:pt idx="3564" formatCode="0.00">
                  <c:v>5120.2406000822702</c:v>
                </c:pt>
                <c:pt idx="3565" formatCode="0.00">
                  <c:v>5121.1664966612188</c:v>
                </c:pt>
                <c:pt idx="3566" formatCode="0.00">
                  <c:v>5121.1387890329215</c:v>
                </c:pt>
                <c:pt idx="3567" formatCode="0.00">
                  <c:v>5121.1180083116978</c:v>
                </c:pt>
                <c:pt idx="3568" formatCode="0.00">
                  <c:v>5120.1759489495753</c:v>
                </c:pt>
                <c:pt idx="3569" formatCode="0.00">
                  <c:v>5121.0810648073011</c:v>
                </c:pt>
                <c:pt idx="3570" formatCode="0.00">
                  <c:v>5121.0441213029044</c:v>
                </c:pt>
                <c:pt idx="3571" formatCode="0.00">
                  <c:v>5121.0141047055813</c:v>
                </c:pt>
                <c:pt idx="3572" formatCode="0.00">
                  <c:v>5120.051264622236</c:v>
                </c:pt>
                <c:pt idx="3573" formatCode="0.00">
                  <c:v>5120.9609984180106</c:v>
                </c:pt>
                <c:pt idx="3574" formatCode="0.00">
                  <c:v>5120.905583161416</c:v>
                </c:pt>
                <c:pt idx="3575" formatCode="0.00">
                  <c:v>5120.8709486260432</c:v>
                </c:pt>
                <c:pt idx="3576" formatCode="0.00">
                  <c:v>5119.9173444187973</c:v>
                </c:pt>
                <c:pt idx="3577" formatCode="0.00">
                  <c:v>5120.7832078031006</c:v>
                </c:pt>
                <c:pt idx="3578" formatCode="0.00">
                  <c:v>5120.5384570864708</c:v>
                </c:pt>
                <c:pt idx="3579" formatCode="0.00">
                  <c:v>5120.3953010069326</c:v>
                </c:pt>
                <c:pt idx="3580" formatCode="0.00">
                  <c:v>5119.4047532952891</c:v>
                </c:pt>
                <c:pt idx="3581" formatCode="0.00">
                  <c:v>5120.229055237146</c:v>
                </c:pt>
                <c:pt idx="3582" formatCode="0.00">
                  <c:v>5120.1644041044519</c:v>
                </c:pt>
                <c:pt idx="3583" formatCode="0.00">
                  <c:v>5120.1667130734768</c:v>
                </c:pt>
                <c:pt idx="3584" formatCode="0.00">
                  <c:v>5119.2338895874536</c:v>
                </c:pt>
                <c:pt idx="3585" formatCode="0.00">
                  <c:v>5120.1413144142034</c:v>
                </c:pt>
                <c:pt idx="3586" formatCode="0.00">
                  <c:v>5120.5546198696447</c:v>
                </c:pt>
                <c:pt idx="3587" formatCode="0.00">
                  <c:v>5120.7370284226045</c:v>
                </c:pt>
                <c:pt idx="3588" formatCode="0.00">
                  <c:v>5119.889636790499</c:v>
                </c:pt>
                <c:pt idx="3589" formatCode="0.00">
                  <c:v>5120.6285068784382</c:v>
                </c:pt>
                <c:pt idx="3590" formatCode="0.00">
                  <c:v>5120.9794701702094</c:v>
                </c:pt>
                <c:pt idx="3591" formatCode="0.00">
                  <c:v>5121.1249352187724</c:v>
                </c:pt>
                <c:pt idx="3592" formatCode="0.00">
                  <c:v>5120.2867794627664</c:v>
                </c:pt>
                <c:pt idx="3593" formatCode="0.00">
                  <c:v>5120.9633073870355</c:v>
                </c:pt>
                <c:pt idx="3594" formatCode="0.00">
                  <c:v>5120.8524768738453</c:v>
                </c:pt>
                <c:pt idx="3595" formatCode="0.00">
                  <c:v>5120.9494535728873</c:v>
                </c:pt>
                <c:pt idx="3596" formatCode="0.00">
                  <c:v>5120.099752971757</c:v>
                </c:pt>
                <c:pt idx="3597" formatCode="0.00">
                  <c:v>5120.9355997587381</c:v>
                </c:pt>
                <c:pt idx="3598" formatCode="0.00">
                  <c:v>5120.7162477013808</c:v>
                </c:pt>
                <c:pt idx="3599" formatCode="0.00">
                  <c:v>5120.7208656394305</c:v>
                </c:pt>
                <c:pt idx="3600" formatCode="0.00">
                  <c:v>5119.8434574100029</c:v>
                </c:pt>
                <c:pt idx="3601" formatCode="0.00">
                  <c:v>5120.6700683208846</c:v>
                </c:pt>
                <c:pt idx="3602" formatCode="0.00">
                  <c:v>5120.6146530642891</c:v>
                </c:pt>
                <c:pt idx="3603" formatCode="0.00">
                  <c:v>5120.7670450199266</c:v>
                </c:pt>
                <c:pt idx="3604" formatCode="0.00">
                  <c:v>5120.0189390558889</c:v>
                </c:pt>
                <c:pt idx="3605" formatCode="0.00">
                  <c:v>5121.0117957365565</c:v>
                </c:pt>
                <c:pt idx="3606" formatCode="0.00">
                  <c:v>5121.0164136746062</c:v>
                </c:pt>
                <c:pt idx="3607" formatCode="0.00">
                  <c:v>5121.0741379002266</c:v>
                </c:pt>
                <c:pt idx="3608" formatCode="0.00">
                  <c:v>5120.2567628654442</c:v>
                </c:pt>
                <c:pt idx="3609" formatCode="0.00">
                  <c:v>5121.1180083116978</c:v>
                </c:pt>
                <c:pt idx="3610" formatCode="0.00">
                  <c:v>5120.9102010994648</c:v>
                </c:pt>
                <c:pt idx="3611" formatCode="0.00">
                  <c:v>5120.7970616172497</c:v>
                </c:pt>
                <c:pt idx="3612" formatCode="0.00">
                  <c:v>5119.8642381312266</c:v>
                </c:pt>
                <c:pt idx="3613" formatCode="0.00">
                  <c:v>5120.7070118252823</c:v>
                </c:pt>
                <c:pt idx="3614" formatCode="0.00">
                  <c:v>5120.6977759491829</c:v>
                </c:pt>
                <c:pt idx="3615" formatCode="0.00">
                  <c:v>5120.776280896026</c:v>
                </c:pt>
                <c:pt idx="3616" formatCode="0.00">
                  <c:v>5119.9196533878221</c:v>
                </c:pt>
                <c:pt idx="3617" formatCode="0.00">
                  <c:v>5120.8109154313988</c:v>
                </c:pt>
                <c:pt idx="3618" formatCode="0.00">
                  <c:v>5120.7739719270012</c:v>
                </c:pt>
                <c:pt idx="3619" formatCode="0.00">
                  <c:v>5120.7231746084553</c:v>
                </c:pt>
                <c:pt idx="3620" formatCode="0.00">
                  <c:v>5119.7949690604819</c:v>
                </c:pt>
                <c:pt idx="3621" formatCode="0.00">
                  <c:v>5120.679304196984</c:v>
                </c:pt>
                <c:pt idx="3622" formatCode="0.00">
                  <c:v>5120.6354337855128</c:v>
                </c:pt>
                <c:pt idx="3623" formatCode="0.00">
                  <c:v>5120.6261979094133</c:v>
                </c:pt>
                <c:pt idx="3624" formatCode="0.00">
                  <c:v>5119.7095372065642</c:v>
                </c:pt>
                <c:pt idx="3625" formatCode="0.00">
                  <c:v>5120.6007992501409</c:v>
                </c:pt>
                <c:pt idx="3626" formatCode="0.00">
                  <c:v>5120.5246032723217</c:v>
                </c:pt>
                <c:pt idx="3627" formatCode="0.00">
                  <c:v>5120.5038225510989</c:v>
                </c:pt>
                <c:pt idx="3628" formatCode="0.00">
                  <c:v>5119.6725937021674</c:v>
                </c:pt>
                <c:pt idx="3629" formatCode="0.00">
                  <c:v>5120.8340051216464</c:v>
                </c:pt>
                <c:pt idx="3630" formatCode="0.00">
                  <c:v>5120.6654503828349</c:v>
                </c:pt>
                <c:pt idx="3631" formatCode="0.00">
                  <c:v>5120.5892544050166</c:v>
                </c:pt>
                <c:pt idx="3632" formatCode="0.00">
                  <c:v>5119.6564309189935</c:v>
                </c:pt>
                <c:pt idx="3633" formatCode="0.00">
                  <c:v>5120.7508822367536</c:v>
                </c:pt>
                <c:pt idx="3634" formatCode="0.00">
                  <c:v>5120.8016795552994</c:v>
                </c:pt>
                <c:pt idx="3635" formatCode="0.00">
                  <c:v>5120.7508822367536</c:v>
                </c:pt>
                <c:pt idx="3636" formatCode="0.00">
                  <c:v>5119.9265802948958</c:v>
                </c:pt>
                <c:pt idx="3637" formatCode="0.00">
                  <c:v>5120.8386230596961</c:v>
                </c:pt>
                <c:pt idx="3638" formatCode="0.00">
                  <c:v>5120.695466980158</c:v>
                </c:pt>
                <c:pt idx="3639" formatCode="0.00">
                  <c:v>5120.6123440952651</c:v>
                </c:pt>
                <c:pt idx="3640" formatCode="0.00">
                  <c:v>5119.6864475163156</c:v>
                </c:pt>
                <c:pt idx="3641" formatCode="0.00">
                  <c:v>5120.5361481174459</c:v>
                </c:pt>
                <c:pt idx="3642" formatCode="0.00">
                  <c:v>5120.519985334272</c:v>
                </c:pt>
                <c:pt idx="3643" formatCode="0.00">
                  <c:v>5120.5569288386696</c:v>
                </c:pt>
                <c:pt idx="3644" formatCode="0.00">
                  <c:v>5119.6264143216713</c:v>
                </c:pt>
                <c:pt idx="3645" formatCode="0.00">
                  <c:v>5120.4460983254785</c:v>
                </c:pt>
                <c:pt idx="3646" formatCode="0.00">
                  <c:v>5120.374520285709</c:v>
                </c:pt>
                <c:pt idx="3647" formatCode="0.00">
                  <c:v>5120.4160817281563</c:v>
                </c:pt>
                <c:pt idx="3648" formatCode="0.00">
                  <c:v>5119.5709990650757</c:v>
                </c:pt>
                <c:pt idx="3649" formatCode="0.00">
                  <c:v>5120.4738059537758</c:v>
                </c:pt>
                <c:pt idx="3650" formatCode="0.00">
                  <c:v>5120.743955329679</c:v>
                </c:pt>
                <c:pt idx="3651" formatCode="0.00">
                  <c:v>5120.9355997587381</c:v>
                </c:pt>
                <c:pt idx="3652" formatCode="0.00">
                  <c:v>5120.0974440027321</c:v>
                </c:pt>
                <c:pt idx="3653" formatCode="0.00">
                  <c:v>5120.7047028562574</c:v>
                </c:pt>
                <c:pt idx="3654" formatCode="0.00">
                  <c:v>5120.760118112853</c:v>
                </c:pt>
                <c:pt idx="3655" formatCode="0.00">
                  <c:v>5120.7370284226045</c:v>
                </c:pt>
                <c:pt idx="3656" formatCode="0.00">
                  <c:v>5119.7995869985316</c:v>
                </c:pt>
                <c:pt idx="3657" formatCode="0.00">
                  <c:v>5120.2590718344691</c:v>
                </c:pt>
                <c:pt idx="3658" formatCode="0.00">
                  <c:v>5120.0004673036901</c:v>
                </c:pt>
                <c:pt idx="3659" formatCode="0.00">
                  <c:v>5119.986613489541</c:v>
                </c:pt>
                <c:pt idx="3660" formatCode="0.00">
                  <c:v>5119.1207501052377</c:v>
                </c:pt>
                <c:pt idx="3661" formatCode="0.00">
                  <c:v>5119.8711650383011</c:v>
                </c:pt>
                <c:pt idx="3662" formatCode="0.00">
                  <c:v>5119.7164641136387</c:v>
                </c:pt>
                <c:pt idx="3663" formatCode="0.00">
                  <c:v>5119.6079425694725</c:v>
                </c:pt>
                <c:pt idx="3664" formatCode="0.00">
                  <c:v>5118.6289397029532</c:v>
                </c:pt>
                <c:pt idx="3665" formatCode="0.00">
                  <c:v>5119.3608828838178</c:v>
                </c:pt>
                <c:pt idx="3666" formatCode="0.00">
                  <c:v>5119.1438397954853</c:v>
                </c:pt>
                <c:pt idx="3667" formatCode="0.00">
                  <c:v>5119.0006837159472</c:v>
                </c:pt>
                <c:pt idx="3668" formatCode="0.00">
                  <c:v>5117.9801194069814</c:v>
                </c:pt>
                <c:pt idx="3669" formatCode="0.00">
                  <c:v>5118.792876503715</c:v>
                </c:pt>
                <c:pt idx="3670" formatCode="0.00">
                  <c:v>5118.6843549595487</c:v>
                </c:pt>
                <c:pt idx="3671" formatCode="0.00">
                  <c:v>5118.5665975392831</c:v>
                </c:pt>
                <c:pt idx="3672" formatCode="0.00">
                  <c:v>5117.6153023010611</c:v>
                </c:pt>
                <c:pt idx="3673" formatCode="0.00">
                  <c:v>5118.4396042429189</c:v>
                </c:pt>
                <c:pt idx="3674" formatCode="0.00">
                  <c:v>5118.3264647607029</c:v>
                </c:pt>
                <c:pt idx="3675" formatCode="0.00">
                  <c:v>5118.2156342475118</c:v>
                </c:pt>
                <c:pt idx="3676" formatCode="0.00">
                  <c:v>5117.2389403500174</c:v>
                </c:pt>
                <c:pt idx="3677" formatCode="0.00">
                  <c:v>5118.0470795087012</c:v>
                </c:pt>
                <c:pt idx="3678" formatCode="0.00">
                  <c:v>5117.9778104379566</c:v>
                </c:pt>
                <c:pt idx="3679" formatCode="0.00">
                  <c:v>5117.9131593052616</c:v>
                </c:pt>
                <c:pt idx="3680" formatCode="0.00">
                  <c:v>5116.9964986024124</c:v>
                </c:pt>
                <c:pt idx="3681" formatCode="0.00">
                  <c:v>5117.825418482319</c:v>
                </c:pt>
                <c:pt idx="3682" formatCode="0.00">
                  <c:v>5117.7723121947483</c:v>
                </c:pt>
                <c:pt idx="3683" formatCode="0.00">
                  <c:v>5117.6938072479052</c:v>
                </c:pt>
                <c:pt idx="3684" formatCode="0.00">
                  <c:v>5116.7702196379814</c:v>
                </c:pt>
                <c:pt idx="3685" formatCode="0.00">
                  <c:v>5117.5922126108135</c:v>
                </c:pt>
                <c:pt idx="3686" formatCode="0.00">
                  <c:v>5117.8346543584184</c:v>
                </c:pt>
                <c:pt idx="3687" formatCode="0.00">
                  <c:v>5118.3610992960748</c:v>
                </c:pt>
                <c:pt idx="3688" formatCode="0.00">
                  <c:v>5117.7723121947483</c:v>
                </c:pt>
                <c:pt idx="3689" formatCode="0.00">
                  <c:v>5118.4788567163405</c:v>
                </c:pt>
                <c:pt idx="3690" formatCode="0.00">
                  <c:v>5118.8182751629874</c:v>
                </c:pt>
                <c:pt idx="3691" formatCode="0.00">
                  <c:v>5119.2846869059995</c:v>
                </c:pt>
                <c:pt idx="3692" formatCode="0.00">
                  <c:v>5118.5665975392831</c:v>
                </c:pt>
                <c:pt idx="3693" formatCode="0.00">
                  <c:v>5118.9937568088726</c:v>
                </c:pt>
                <c:pt idx="3694" formatCode="0.00">
                  <c:v>5118.4026607385213</c:v>
                </c:pt>
                <c:pt idx="3695" formatCode="0.00">
                  <c:v>5118.1440562077432</c:v>
                </c:pt>
                <c:pt idx="3696" formatCode="0.00">
                  <c:v>5117.1511995270748</c:v>
                </c:pt>
                <c:pt idx="3697" formatCode="0.00">
                  <c:v>5117.8115646681699</c:v>
                </c:pt>
                <c:pt idx="3698" formatCode="0.00">
                  <c:v>5117.5760498276395</c:v>
                </c:pt>
                <c:pt idx="3699" formatCode="0.00">
                  <c:v>5117.5113986949455</c:v>
                </c:pt>
                <c:pt idx="3700" formatCode="0.00">
                  <c:v>5116.6432263416164</c:v>
                </c:pt>
                <c:pt idx="3701" formatCode="0.00">
                  <c:v>5117.5113986949455</c:v>
                </c:pt>
                <c:pt idx="3702" formatCode="0.00">
                  <c:v>5117.3867143676052</c:v>
                </c:pt>
                <c:pt idx="3703" formatCode="0.00">
                  <c:v>5117.3012825136875</c:v>
                </c:pt>
                <c:pt idx="3704" formatCode="0.00">
                  <c:v>5116.3592231515649</c:v>
                </c:pt>
                <c:pt idx="3705" formatCode="0.00">
                  <c:v>5117.4490565312753</c:v>
                </c:pt>
                <c:pt idx="3706" formatCode="0.00">
                  <c:v>5117.5529601373919</c:v>
                </c:pt>
                <c:pt idx="3707" formatCode="0.00">
                  <c:v>5117.4767641595727</c:v>
                </c:pt>
                <c:pt idx="3708" formatCode="0.00">
                  <c:v>5116.5878110850208</c:v>
                </c:pt>
                <c:pt idx="3709" formatCode="0.00">
                  <c:v>5117.3844053985804</c:v>
                </c:pt>
                <c:pt idx="3710" formatCode="0.00">
                  <c:v>5117.4906179737218</c:v>
                </c:pt>
                <c:pt idx="3711" formatCode="0.00">
                  <c:v>5117.6591727125333</c:v>
                </c:pt>
                <c:pt idx="3712" formatCode="0.00">
                  <c:v>5116.9941896333876</c:v>
                </c:pt>
                <c:pt idx="3713" formatCode="0.00">
                  <c:v>5118.0770961060234</c:v>
                </c:pt>
                <c:pt idx="3714" formatCode="0.00">
                  <c:v>5117.938557964535</c:v>
                </c:pt>
                <c:pt idx="3715" formatCode="0.00">
                  <c:v>5117.7099700310791</c:v>
                </c:pt>
                <c:pt idx="3716" formatCode="0.00">
                  <c:v>5116.7217312884604</c:v>
                </c:pt>
                <c:pt idx="3717" formatCode="0.00">
                  <c:v>5117.5044717878709</c:v>
                </c:pt>
                <c:pt idx="3718" formatCode="0.00">
                  <c:v>5117.3959502437046</c:v>
                </c:pt>
                <c:pt idx="3719" formatCode="0.00">
                  <c:v>5117.4051861198041</c:v>
                </c:pt>
                <c:pt idx="3720" formatCode="0.00">
                  <c:v>5116.5439406735495</c:v>
                </c:pt>
                <c:pt idx="3721" formatCode="0.00">
                  <c:v>5117.3959502437046</c:v>
                </c:pt>
                <c:pt idx="3722" formatCode="0.00">
                  <c:v>5117.2389403500174</c:v>
                </c:pt>
                <c:pt idx="3723" formatCode="0.00">
                  <c:v>5117.1396546819506</c:v>
                </c:pt>
                <c:pt idx="3724" formatCode="0.00">
                  <c:v>5116.2091401649523</c:v>
                </c:pt>
                <c:pt idx="3725" formatCode="0.00">
                  <c:v>5117.0057344785118</c:v>
                </c:pt>
                <c:pt idx="3726" formatCode="0.00">
                  <c:v>5116.8764322131219</c:v>
                </c:pt>
                <c:pt idx="3727" formatCode="0.00">
                  <c:v>5116.6616980938152</c:v>
                </c:pt>
                <c:pt idx="3728" formatCode="0.00">
                  <c:v>5115.5972633733772</c:v>
                </c:pt>
                <c:pt idx="3729" formatCode="0.00">
                  <c:v>5116.2714823286224</c:v>
                </c:pt>
                <c:pt idx="3730" formatCode="0.00">
                  <c:v>5116.1467980012821</c:v>
                </c:pt>
                <c:pt idx="3731" formatCode="0.00">
                  <c:v>5116.0498213022402</c:v>
                </c:pt>
                <c:pt idx="3732" formatCode="0.00">
                  <c:v>5115.1100709091425</c:v>
                </c:pt>
                <c:pt idx="3733" formatCode="0.00">
                  <c:v>5115.874339656355</c:v>
                </c:pt>
                <c:pt idx="3734" formatCode="0.00">
                  <c:v>5115.7958347095109</c:v>
                </c:pt>
                <c:pt idx="3735" formatCode="0.00">
                  <c:v>5115.7057849175435</c:v>
                </c:pt>
                <c:pt idx="3736" formatCode="0.00">
                  <c:v>5114.7614165863961</c:v>
                </c:pt>
                <c:pt idx="3737" formatCode="0.00">
                  <c:v>5115.5418481167826</c:v>
                </c:pt>
                <c:pt idx="3738" formatCode="0.00">
                  <c:v>5115.4748880150628</c:v>
                </c:pt>
                <c:pt idx="3739" formatCode="0.00">
                  <c:v>5115.3848382230954</c:v>
                </c:pt>
                <c:pt idx="3740" formatCode="0.00">
                  <c:v>5114.4312340158485</c:v>
                </c:pt>
                <c:pt idx="3741" formatCode="0.00">
                  <c:v>5115.1978117320859</c:v>
                </c:pt>
                <c:pt idx="3742" formatCode="0.00">
                  <c:v>5115.1100709091425</c:v>
                </c:pt>
                <c:pt idx="3743" formatCode="0.00">
                  <c:v>5115.0177121481502</c:v>
                </c:pt>
                <c:pt idx="3744" formatCode="0.00">
                  <c:v>5114.0641079409043</c:v>
                </c:pt>
                <c:pt idx="3745" formatCode="0.00">
                  <c:v>5114.8722470995872</c:v>
                </c:pt>
                <c:pt idx="3746" formatCode="0.00">
                  <c:v>5114.7960511217689</c:v>
                </c:pt>
                <c:pt idx="3747" formatCode="0.00">
                  <c:v>5114.7221641129745</c:v>
                </c:pt>
                <c:pt idx="3748" formatCode="0.00">
                  <c:v>5113.8078123791502</c:v>
                </c:pt>
                <c:pt idx="3749" formatCode="0.00">
                  <c:v>5114.59978875466</c:v>
                </c:pt>
                <c:pt idx="3750" formatCode="0.00">
                  <c:v>5114.5466824670893</c:v>
                </c:pt>
                <c:pt idx="3751" formatCode="0.00">
                  <c:v>5114.4704864892701</c:v>
                </c:pt>
                <c:pt idx="3752" formatCode="0.00">
                  <c:v>5113.5492078483712</c:v>
                </c:pt>
                <c:pt idx="3753" formatCode="0.00">
                  <c:v>5114.3134765955838</c:v>
                </c:pt>
                <c:pt idx="3754" formatCode="0.00">
                  <c:v>5114.2442075248391</c:v>
                </c:pt>
                <c:pt idx="3755" formatCode="0.00">
                  <c:v>5114.1610846399462</c:v>
                </c:pt>
                <c:pt idx="3756" formatCode="0.00">
                  <c:v>5113.2444239370961</c:v>
                </c:pt>
                <c:pt idx="3757" formatCode="0.00">
                  <c:v>5114.0340913435812</c:v>
                </c:pt>
                <c:pt idx="3758" formatCode="0.00">
                  <c:v>5113.9856029940602</c:v>
                </c:pt>
                <c:pt idx="3759" formatCode="0.00">
                  <c:v>5113.9301877374646</c:v>
                </c:pt>
                <c:pt idx="3760" formatCode="0.00">
                  <c:v>5113.0435436319376</c:v>
                </c:pt>
                <c:pt idx="3761" formatCode="0.00">
                  <c:v>5113.8493738215966</c:v>
                </c:pt>
                <c:pt idx="3762" formatCode="0.00">
                  <c:v>5113.8031944411005</c:v>
                </c:pt>
                <c:pt idx="3763" formatCode="0.00">
                  <c:v>5113.7570150606043</c:v>
                </c:pt>
                <c:pt idx="3764" formatCode="0.00">
                  <c:v>5112.8611350789779</c:v>
                </c:pt>
                <c:pt idx="3765" formatCode="0.00">
                  <c:v>5113.6785101137602</c:v>
                </c:pt>
                <c:pt idx="3766" formatCode="0.00">
                  <c:v>5113.6600383615623</c:v>
                </c:pt>
                <c:pt idx="3767" formatCode="0.00">
                  <c:v>5113.6092410430165</c:v>
                </c:pt>
                <c:pt idx="3768" formatCode="0.00">
                  <c:v>5112.7341417826137</c:v>
                </c:pt>
                <c:pt idx="3769" formatCode="0.00">
                  <c:v>5113.5492078483712</c:v>
                </c:pt>
                <c:pt idx="3770" formatCode="0.00">
                  <c:v>5113.5353540342221</c:v>
                </c:pt>
                <c:pt idx="3771" formatCode="0.00">
                  <c:v>5113.5261181581236</c:v>
                </c:pt>
                <c:pt idx="3772" formatCode="0.00">
                  <c:v>5112.6694906499188</c:v>
                </c:pt>
                <c:pt idx="3773" formatCode="0.00">
                  <c:v>5113.4730118705529</c:v>
                </c:pt>
                <c:pt idx="3774" formatCode="0.00">
                  <c:v>5113.4776298086026</c:v>
                </c:pt>
                <c:pt idx="3775" formatCode="0.00">
                  <c:v>5113.4337593971304</c:v>
                </c:pt>
                <c:pt idx="3776" formatCode="0.00">
                  <c:v>5112.5609691057525</c:v>
                </c:pt>
                <c:pt idx="3777" formatCode="0.00">
                  <c:v>5113.3783441405358</c:v>
                </c:pt>
                <c:pt idx="3778" formatCode="0.00">
                  <c:v>5113.3783441405358</c:v>
                </c:pt>
                <c:pt idx="3779" formatCode="0.00">
                  <c:v>5113.3552544502872</c:v>
                </c:pt>
                <c:pt idx="3780" formatCode="0.00">
                  <c:v>5112.4870820969591</c:v>
                </c:pt>
                <c:pt idx="3781" formatCode="0.00">
                  <c:v>5113.3136930078408</c:v>
                </c:pt>
                <c:pt idx="3782" formatCode="0.00">
                  <c:v>5113.3275468219899</c:v>
                </c:pt>
                <c:pt idx="3783" formatCode="0.00">
                  <c:v>5113.295221255642</c:v>
                </c:pt>
                <c:pt idx="3784" formatCode="0.00">
                  <c:v>5112.4293578713387</c:v>
                </c:pt>
                <c:pt idx="3785" formatCode="0.00">
                  <c:v>5113.2605867202701</c:v>
                </c:pt>
                <c:pt idx="3786" formatCode="0.00">
                  <c:v>5113.2813674414938</c:v>
                </c:pt>
                <c:pt idx="3787" formatCode="0.00">
                  <c:v>5113.2698225963695</c:v>
                </c:pt>
                <c:pt idx="3788" formatCode="0.00">
                  <c:v>5112.4432116854878</c:v>
                </c:pt>
                <c:pt idx="3789" formatCode="0.00">
                  <c:v>5113.165918990253</c:v>
                </c:pt>
                <c:pt idx="3790" formatCode="0.00">
                  <c:v>5113.1081947646326</c:v>
                </c:pt>
                <c:pt idx="3791" formatCode="0.00">
                  <c:v>5113.068942291211</c:v>
                </c:pt>
                <c:pt idx="3792" formatCode="0.00">
                  <c:v>5112.182298185684</c:v>
                </c:pt>
                <c:pt idx="3793" formatCode="0.00">
                  <c:v>5113.004291158516</c:v>
                </c:pt>
                <c:pt idx="3794" formatCode="0.00">
                  <c:v>5112.9973642514415</c:v>
                </c:pt>
                <c:pt idx="3795" formatCode="0.00">
                  <c:v>5112.9673476541193</c:v>
                </c:pt>
                <c:pt idx="3796" formatCode="0.00">
                  <c:v>5112.0830125176171</c:v>
                </c:pt>
                <c:pt idx="3797" formatCode="0.00">
                  <c:v>5112.923477242648</c:v>
                </c:pt>
                <c:pt idx="3798" formatCode="0.00">
                  <c:v>5112.9327131187474</c:v>
                </c:pt>
                <c:pt idx="3799" formatCode="0.00">
                  <c:v>5112.9096234284989</c:v>
                </c:pt>
                <c:pt idx="3800" formatCode="0.00">
                  <c:v>5112.0437600441956</c:v>
                </c:pt>
                <c:pt idx="3801" formatCode="0.00">
                  <c:v>5112.8888427072761</c:v>
                </c:pt>
                <c:pt idx="3802" formatCode="0.00">
                  <c:v>5112.9304041497226</c:v>
                </c:pt>
                <c:pt idx="3803" formatCode="0.00">
                  <c:v>5112.9096234284989</c:v>
                </c:pt>
                <c:pt idx="3804" formatCode="0.00">
                  <c:v>5112.0553048893189</c:v>
                </c:pt>
                <c:pt idx="3805" formatCode="0.00">
                  <c:v>5112.9188593045983</c:v>
                </c:pt>
                <c:pt idx="3806" formatCode="0.00">
                  <c:v>5112.9604207470447</c:v>
                </c:pt>
                <c:pt idx="3807" formatCode="0.00">
                  <c:v>5113.068942291211</c:v>
                </c:pt>
                <c:pt idx="3808" formatCode="0.00">
                  <c:v>5112.3993412740156</c:v>
                </c:pt>
                <c:pt idx="3809" formatCode="0.00">
                  <c:v>5113.4637759944535</c:v>
                </c:pt>
                <c:pt idx="3810" formatCode="0.00">
                  <c:v>5113.6762011447363</c:v>
                </c:pt>
                <c:pt idx="3811" formatCode="0.00">
                  <c:v>5113.890935264043</c:v>
                </c:pt>
                <c:pt idx="3812" formatCode="0.00">
                  <c:v>5113.2236432158734</c:v>
                </c:pt>
                <c:pt idx="3813" formatCode="0.00">
                  <c:v>5114.2580613389882</c:v>
                </c:pt>
                <c:pt idx="3814" formatCode="0.00">
                  <c:v>5114.3896725734021</c:v>
                </c:pt>
                <c:pt idx="3815" formatCode="0.00">
                  <c:v>5114.5328286529402</c:v>
                </c:pt>
                <c:pt idx="3816" formatCode="0.00">
                  <c:v>5113.8055034101253</c:v>
                </c:pt>
                <c:pt idx="3817" formatCode="0.00">
                  <c:v>5114.7798883385949</c:v>
                </c:pt>
                <c:pt idx="3818" formatCode="0.00">
                  <c:v>5114.9022636969103</c:v>
                </c:pt>
                <c:pt idx="3819" formatCode="0.00">
                  <c:v>5115.0154031791253</c:v>
                </c:pt>
                <c:pt idx="3820" formatCode="0.00">
                  <c:v>5114.2696061841116</c:v>
                </c:pt>
                <c:pt idx="3821" formatCode="0.00">
                  <c:v>5115.2347552364827</c:v>
                </c:pt>
                <c:pt idx="3822" formatCode="0.00">
                  <c:v>5115.3040243072264</c:v>
                </c:pt>
                <c:pt idx="3823" formatCode="0.00">
                  <c:v>5115.2647718338048</c:v>
                </c:pt>
                <c:pt idx="3824" formatCode="0.00">
                  <c:v>5114.3550380380302</c:v>
                </c:pt>
                <c:pt idx="3825" formatCode="0.00">
                  <c:v>5115.1724130728126</c:v>
                </c:pt>
                <c:pt idx="3826" formatCode="0.00">
                  <c:v>5115.922828005876</c:v>
                </c:pt>
                <c:pt idx="3827" formatCode="0.00">
                  <c:v>5116.6593891247903</c:v>
                </c:pt>
                <c:pt idx="3828" formatCode="0.00">
                  <c:v>5116.2276119171511</c:v>
                </c:pt>
                <c:pt idx="3829" formatCode="0.00">
                  <c:v>5117.3613157083328</c:v>
                </c:pt>
                <c:pt idx="3830" formatCode="0.00">
                  <c:v>5117.3590067393079</c:v>
                </c:pt>
                <c:pt idx="3831" formatCode="0.00">
                  <c:v>5117.4767641595727</c:v>
                </c:pt>
                <c:pt idx="3832" formatCode="0.00">
                  <c:v>5116.712495412361</c:v>
                </c:pt>
                <c:pt idx="3833" formatCode="0.00">
                  <c:v>5117.6499368364339</c:v>
                </c:pt>
                <c:pt idx="3834" formatCode="0.00">
                  <c:v>5117.6776444647312</c:v>
                </c:pt>
                <c:pt idx="3835" formatCode="0.00">
                  <c:v>5117.7561494115753</c:v>
                </c:pt>
                <c:pt idx="3836" formatCode="0.00">
                  <c:v>5117.051913859008</c:v>
                </c:pt>
                <c:pt idx="3837" formatCode="0.00">
                  <c:v>5118.0470795087012</c:v>
                </c:pt>
                <c:pt idx="3838" formatCode="0.00">
                  <c:v>5117.8554350796421</c:v>
                </c:pt>
                <c:pt idx="3839" formatCode="0.00">
                  <c:v>5117.7561494115753</c:v>
                </c:pt>
                <c:pt idx="3840" formatCode="0.00">
                  <c:v>5116.8925949962959</c:v>
                </c:pt>
                <c:pt idx="3841" formatCode="0.00">
                  <c:v>5117.8161826062196</c:v>
                </c:pt>
                <c:pt idx="3842" formatCode="0.00">
                  <c:v>5117.825418482319</c:v>
                </c:pt>
                <c:pt idx="3843" formatCode="0.00">
                  <c:v>5117.8277274513439</c:v>
                </c:pt>
                <c:pt idx="3844" formatCode="0.00">
                  <c:v>5117.0080434475367</c:v>
                </c:pt>
                <c:pt idx="3845" formatCode="0.00">
                  <c:v>5117.9962821901554</c:v>
                </c:pt>
                <c:pt idx="3846" formatCode="0.00">
                  <c:v>5118.1140396104201</c:v>
                </c:pt>
                <c:pt idx="3847" formatCode="0.00">
                  <c:v>5118.1902355882394</c:v>
                </c:pt>
                <c:pt idx="3848" formatCode="0.00">
                  <c:v>5117.4005681817544</c:v>
                </c:pt>
                <c:pt idx="3849" formatCode="0.00">
                  <c:v>5118.3703351721742</c:v>
                </c:pt>
                <c:pt idx="3850" formatCode="0.00">
                  <c:v>5118.4488401190183</c:v>
                </c:pt>
                <c:pt idx="3851" formatCode="0.00">
                  <c:v>5118.4511490880423</c:v>
                </c:pt>
                <c:pt idx="3852" formatCode="0.00">
                  <c:v>5117.6106843630123</c:v>
                </c:pt>
                <c:pt idx="3853" formatCode="0.00">
                  <c:v>5118.5388899109857</c:v>
                </c:pt>
                <c:pt idx="3854" formatCode="0.00">
                  <c:v>5118.5365809419609</c:v>
                </c:pt>
                <c:pt idx="3855" formatCode="0.00">
                  <c:v>5118.4280593977946</c:v>
                </c:pt>
                <c:pt idx="3856" formatCode="0.00">
                  <c:v>5117.5090897259206</c:v>
                </c:pt>
                <c:pt idx="3857" formatCode="0.00">
                  <c:v>5118.3911158933979</c:v>
                </c:pt>
                <c:pt idx="3858" formatCode="0.00">
                  <c:v>5118.4442221809686</c:v>
                </c:pt>
                <c:pt idx="3859" formatCode="0.00">
                  <c:v>5118.534271972936</c:v>
                </c:pt>
                <c:pt idx="3860" formatCode="0.00">
                  <c:v>5117.7700032257235</c:v>
                </c:pt>
                <c:pt idx="3861" formatCode="0.00">
                  <c:v>5118.6728101144245</c:v>
                </c:pt>
                <c:pt idx="3862" formatCode="0.00">
                  <c:v>5118.6289397029532</c:v>
                </c:pt>
                <c:pt idx="3863" formatCode="0.00">
                  <c:v>5118.5781423844073</c:v>
                </c:pt>
                <c:pt idx="3864" formatCode="0.00">
                  <c:v>5117.6684085886318</c:v>
                </c:pt>
                <c:pt idx="3865" formatCode="0.00">
                  <c:v>5118.5273450658615</c:v>
                </c:pt>
                <c:pt idx="3866" formatCode="0.00">
                  <c:v>5118.504255375613</c:v>
                </c:pt>
                <c:pt idx="3867" formatCode="0.00">
                  <c:v>5118.4534580570671</c:v>
                </c:pt>
                <c:pt idx="3868" formatCode="0.00">
                  <c:v>5117.5298704471434</c:v>
                </c:pt>
                <c:pt idx="3869" formatCode="0.00">
                  <c:v>5118.4234414597449</c:v>
                </c:pt>
                <c:pt idx="3870" formatCode="0.00">
                  <c:v>5118.3864979553482</c:v>
                </c:pt>
                <c:pt idx="3871" formatCode="0.00">
                  <c:v>5118.3564813580251</c:v>
                </c:pt>
                <c:pt idx="3872" formatCode="0.00">
                  <c:v>5117.4675282834733</c:v>
                </c:pt>
                <c:pt idx="3873" formatCode="0.00">
                  <c:v>5118.3541723890003</c:v>
                </c:pt>
                <c:pt idx="3874" formatCode="0.00">
                  <c:v>5118.3634082650997</c:v>
                </c:pt>
                <c:pt idx="3875" formatCode="0.00">
                  <c:v>5118.3218468226532</c:v>
                </c:pt>
                <c:pt idx="3876" formatCode="0.00">
                  <c:v>5117.4675282834733</c:v>
                </c:pt>
                <c:pt idx="3877" formatCode="0.00">
                  <c:v>5118.3310826987527</c:v>
                </c:pt>
                <c:pt idx="3878" formatCode="0.00">
                  <c:v>5118.3449365129018</c:v>
                </c:pt>
                <c:pt idx="3879" formatCode="0.00">
                  <c:v>5118.35879032705</c:v>
                </c:pt>
                <c:pt idx="3880" formatCode="0.00">
                  <c:v>5117.4860000356721</c:v>
                </c:pt>
                <c:pt idx="3881" formatCode="0.00">
                  <c:v>5118.3795710482736</c:v>
                </c:pt>
                <c:pt idx="3882" formatCode="0.00">
                  <c:v>5118.4349863048692</c:v>
                </c:pt>
                <c:pt idx="3883" formatCode="0.00">
                  <c:v>5118.3726441411991</c:v>
                </c:pt>
                <c:pt idx="3884" formatCode="0.00">
                  <c:v>5117.4490565312753</c:v>
                </c:pt>
                <c:pt idx="3885" formatCode="0.00">
                  <c:v>5118.3218468226532</c:v>
                </c:pt>
                <c:pt idx="3886" formatCode="0.00">
                  <c:v>5118.2710495041074</c:v>
                </c:pt>
                <c:pt idx="3887" formatCode="0.00">
                  <c:v>5118.2063983714124</c:v>
                </c:pt>
                <c:pt idx="3888" formatCode="0.00">
                  <c:v>5117.3128273588118</c:v>
                </c:pt>
                <c:pt idx="3889" formatCode="0.00">
                  <c:v>5118.2156342475118</c:v>
                </c:pt>
                <c:pt idx="3890" formatCode="0.00">
                  <c:v>5118.261813628008</c:v>
                </c:pt>
                <c:pt idx="3891" formatCode="0.00">
                  <c:v>5118.2525777519095</c:v>
                </c:pt>
                <c:pt idx="3892" formatCode="0.00">
                  <c:v>5117.3566977702831</c:v>
                </c:pt>
                <c:pt idx="3893" formatCode="0.00">
                  <c:v>5118.2479598138598</c:v>
                </c:pt>
                <c:pt idx="3894" formatCode="0.00">
                  <c:v>5118.2825943492317</c:v>
                </c:pt>
                <c:pt idx="3895" formatCode="0.00">
                  <c:v>5118.2595046589831</c:v>
                </c:pt>
                <c:pt idx="3896" formatCode="0.00">
                  <c:v>5117.3566977702831</c:v>
                </c:pt>
                <c:pt idx="3897" formatCode="0.00">
                  <c:v>5118.1971624953139</c:v>
                </c:pt>
                <c:pt idx="3898" formatCode="0.00">
                  <c:v>5118.1209665174947</c:v>
                </c:pt>
                <c:pt idx="3899" formatCode="0.00">
                  <c:v>5117.9431759025847</c:v>
                </c:pt>
                <c:pt idx="3900" formatCode="0.00">
                  <c:v>5116.9272295316678</c:v>
                </c:pt>
                <c:pt idx="3901" formatCode="0.00">
                  <c:v>5117.7307507523019</c:v>
                </c:pt>
                <c:pt idx="3902" formatCode="0.00">
                  <c:v>5117.6614816815581</c:v>
                </c:pt>
                <c:pt idx="3903" formatCode="0.00">
                  <c:v>5117.5899036417886</c:v>
                </c:pt>
                <c:pt idx="3904" formatCode="0.00">
                  <c:v>5116.6709339699146</c:v>
                </c:pt>
                <c:pt idx="3905" formatCode="0.00">
                  <c:v>5117.4883090046969</c:v>
                </c:pt>
                <c:pt idx="3906" formatCode="0.00">
                  <c:v>5117.4906179737218</c:v>
                </c:pt>
                <c:pt idx="3907" formatCode="0.00">
                  <c:v>5117.4975448807963</c:v>
                </c:pt>
                <c:pt idx="3908" formatCode="0.00">
                  <c:v>5116.6062828372196</c:v>
                </c:pt>
                <c:pt idx="3909" formatCode="0.00">
                  <c:v>5117.5137076639703</c:v>
                </c:pt>
                <c:pt idx="3910" formatCode="0.00">
                  <c:v>5117.4952359117715</c:v>
                </c:pt>
                <c:pt idx="3911" formatCode="0.00">
                  <c:v>5117.4582924073748</c:v>
                </c:pt>
                <c:pt idx="3912" formatCode="0.00">
                  <c:v>5116.5831931469711</c:v>
                </c:pt>
                <c:pt idx="3913" formatCode="0.00">
                  <c:v>5117.4652193144493</c:v>
                </c:pt>
                <c:pt idx="3914" formatCode="0.00">
                  <c:v>5117.4836910666472</c:v>
                </c:pt>
                <c:pt idx="3915" formatCode="0.00">
                  <c:v>5117.4490565312753</c:v>
                </c:pt>
                <c:pt idx="3916" formatCode="0.00">
                  <c:v>5116.5554855186738</c:v>
                </c:pt>
                <c:pt idx="3917" formatCode="0.00">
                  <c:v>5117.4559834383499</c:v>
                </c:pt>
                <c:pt idx="3918" formatCode="0.00">
                  <c:v>5117.4467475622505</c:v>
                </c:pt>
                <c:pt idx="3919" formatCode="0.00">
                  <c:v>5117.4398206551759</c:v>
                </c:pt>
                <c:pt idx="3920" formatCode="0.00">
                  <c:v>5116.5416317045247</c:v>
                </c:pt>
                <c:pt idx="3921" formatCode="0.00">
                  <c:v>5117.4305847790765</c:v>
                </c:pt>
                <c:pt idx="3922" formatCode="0.00">
                  <c:v>5117.4582924073748</c:v>
                </c:pt>
                <c:pt idx="3923" formatCode="0.00">
                  <c:v>5117.4652193144493</c:v>
                </c:pt>
                <c:pt idx="3924" formatCode="0.00">
                  <c:v>5116.5554855186738</c:v>
                </c:pt>
                <c:pt idx="3925" formatCode="0.00">
                  <c:v>5117.5113986949455</c:v>
                </c:pt>
                <c:pt idx="3926" formatCode="0.00">
                  <c:v>5117.8877606459891</c:v>
                </c:pt>
                <c:pt idx="3927" formatCode="0.00">
                  <c:v>5118.2063983714124</c:v>
                </c:pt>
                <c:pt idx="3928" formatCode="0.00">
                  <c:v>5117.5552691064167</c:v>
                </c:pt>
                <c:pt idx="3929" formatCode="0.00">
                  <c:v>5118.6427935171023</c:v>
                </c:pt>
                <c:pt idx="3930" formatCode="0.00">
                  <c:v>5118.8113482559129</c:v>
                </c:pt>
                <c:pt idx="3931" formatCode="0.00">
                  <c:v>5118.9475774283765</c:v>
                </c:pt>
                <c:pt idx="3932" formatCode="0.00">
                  <c:v>5118.1717638360406</c:v>
                </c:pt>
                <c:pt idx="3933" formatCode="0.00">
                  <c:v>5119.148457733535</c:v>
                </c:pt>
                <c:pt idx="3934" formatCode="0.00">
                  <c:v>5119.293922782098</c:v>
                </c:pt>
                <c:pt idx="3935" formatCode="0.00">
                  <c:v>5119.3747366979669</c:v>
                </c:pt>
                <c:pt idx="3936" formatCode="0.00">
                  <c:v>5118.5319630039112</c:v>
                </c:pt>
                <c:pt idx="3937" formatCode="0.00">
                  <c:v>5119.5155838084802</c:v>
                </c:pt>
                <c:pt idx="3938" formatCode="0.00">
                  <c:v>5119.5848528792239</c:v>
                </c:pt>
                <c:pt idx="3939" formatCode="0.00">
                  <c:v>5119.6310322597201</c:v>
                </c:pt>
                <c:pt idx="3940" formatCode="0.00">
                  <c:v>5118.7744047515162</c:v>
                </c:pt>
                <c:pt idx="3941" formatCode="0.00">
                  <c:v>5119.7026102994896</c:v>
                </c:pt>
                <c:pt idx="3942" formatCode="0.00">
                  <c:v>5119.6033246314228</c:v>
                </c:pt>
                <c:pt idx="3943" formatCode="0.00">
                  <c:v>5119.4347698926113</c:v>
                </c:pt>
                <c:pt idx="3944" formatCode="0.00">
                  <c:v>5118.4673118712162</c:v>
                </c:pt>
                <c:pt idx="3945" formatCode="0.00">
                  <c:v>5119.3123945342968</c:v>
                </c:pt>
                <c:pt idx="3946" formatCode="0.00">
                  <c:v>5119.2639061847758</c:v>
                </c:pt>
                <c:pt idx="3947" formatCode="0.00">
                  <c:v>5119.1946371140311</c:v>
                </c:pt>
                <c:pt idx="3948" formatCode="0.00">
                  <c:v>5118.2687405350825</c:v>
                </c:pt>
                <c:pt idx="3949" formatCode="0.00">
                  <c:v>5119.1692384547587</c:v>
                </c:pt>
                <c:pt idx="3950" formatCode="0.00">
                  <c:v>5119.7995869985316</c:v>
                </c:pt>
                <c:pt idx="3951" formatCode="0.00">
                  <c:v>5119.9912314275907</c:v>
                </c:pt>
                <c:pt idx="3952" formatCode="0.00">
                  <c:v>5119.1530756715847</c:v>
                </c:pt>
                <c:pt idx="3953" formatCode="0.00">
                  <c:v>5120.0628094673602</c:v>
                </c:pt>
                <c:pt idx="3954" formatCode="0.00">
                  <c:v>5119.4809492731083</c:v>
                </c:pt>
                <c:pt idx="3955" formatCode="0.00">
                  <c:v>5119.2408164945273</c:v>
                </c:pt>
                <c:pt idx="3956" formatCode="0.00">
                  <c:v>5118.2248701236113</c:v>
                </c:pt>
                <c:pt idx="3957" formatCode="0.00">
                  <c:v>5118.8806173266576</c:v>
                </c:pt>
                <c:pt idx="3958" formatCode="0.00">
                  <c:v>5118.7166805258958</c:v>
                </c:pt>
                <c:pt idx="3959" formatCode="0.00">
                  <c:v>5118.5619796012334</c:v>
                </c:pt>
                <c:pt idx="3960" formatCode="0.00">
                  <c:v>5117.5783587966644</c:v>
                </c:pt>
                <c:pt idx="3961" formatCode="0.00">
                  <c:v>5118.3010661014305</c:v>
                </c:pt>
                <c:pt idx="3962" formatCode="0.00">
                  <c:v>5118.1786907431151</c:v>
                </c:pt>
                <c:pt idx="3963" formatCode="0.00">
                  <c:v>5118.0493884777261</c:v>
                </c:pt>
                <c:pt idx="3964" formatCode="0.00">
                  <c:v>5117.0542228280328</c:v>
                </c:pt>
                <c:pt idx="3965" formatCode="0.00">
                  <c:v>5117.8300364203687</c:v>
                </c:pt>
                <c:pt idx="3966" formatCode="0.00">
                  <c:v>5117.7630763186489</c:v>
                </c:pt>
                <c:pt idx="3967" formatCode="0.00">
                  <c:v>5117.6868803408306</c:v>
                </c:pt>
                <c:pt idx="3968" formatCode="0.00">
                  <c:v>5116.7332761335838</c:v>
                </c:pt>
                <c:pt idx="3969" formatCode="0.00">
                  <c:v>5117.5875946727638</c:v>
                </c:pt>
                <c:pt idx="3970" formatCode="0.00">
                  <c:v>5117.5598870444664</c:v>
                </c:pt>
                <c:pt idx="3971" formatCode="0.00">
                  <c:v>5117.4975448807963</c:v>
                </c:pt>
                <c:pt idx="3972" formatCode="0.00">
                  <c:v>5116.5624124257483</c:v>
                </c:pt>
                <c:pt idx="3973" formatCode="0.00">
                  <c:v>5117.3797874605307</c:v>
                </c:pt>
                <c:pt idx="3974" formatCode="0.00">
                  <c:v>5117.2851197305135</c:v>
                </c:pt>
                <c:pt idx="3975" formatCode="0.00">
                  <c:v>5117.1742892173224</c:v>
                </c:pt>
                <c:pt idx="3976" formatCode="0.00">
                  <c:v>5116.1883594437286</c:v>
                </c:pt>
                <c:pt idx="3977" formatCode="0.00">
                  <c:v>5116.9803358192385</c:v>
                </c:pt>
                <c:pt idx="3978" formatCode="0.00">
                  <c:v>5116.8879770582462</c:v>
                </c:pt>
                <c:pt idx="3979" formatCode="0.00">
                  <c:v>5116.8371797397003</c:v>
                </c:pt>
                <c:pt idx="3980" formatCode="0.00">
                  <c:v>5115.8858845014793</c:v>
                </c:pt>
                <c:pt idx="3981" formatCode="0.00">
                  <c:v>5116.7263492265101</c:v>
                </c:pt>
                <c:pt idx="3982" formatCode="0.00">
                  <c:v>5116.6870967530876</c:v>
                </c:pt>
                <c:pt idx="3983" formatCode="0.00">
                  <c:v>5116.6362994345418</c:v>
                </c:pt>
                <c:pt idx="3984" formatCode="0.00">
                  <c:v>5115.6665324441219</c:v>
                </c:pt>
                <c:pt idx="3985" formatCode="0.00">
                  <c:v>5116.4954523240285</c:v>
                </c:pt>
                <c:pt idx="3986" formatCode="0.00">
                  <c:v>5116.4308011913345</c:v>
                </c:pt>
                <c:pt idx="3987" formatCode="0.00">
                  <c:v>5116.3800038727886</c:v>
                </c:pt>
                <c:pt idx="3988" formatCode="0.00">
                  <c:v>5115.4240906965169</c:v>
                </c:pt>
                <c:pt idx="3989" formatCode="0.00">
                  <c:v>5116.2599374834981</c:v>
                </c:pt>
                <c:pt idx="3990" formatCode="0.00">
                  <c:v>5116.2045222269026</c:v>
                </c:pt>
                <c:pt idx="3991" formatCode="0.00">
                  <c:v>5116.1560338773816</c:v>
                </c:pt>
                <c:pt idx="3992" formatCode="0.00">
                  <c:v>5115.2324462674578</c:v>
                </c:pt>
                <c:pt idx="3993" formatCode="0.00">
                  <c:v>5116.0590571783396</c:v>
                </c:pt>
                <c:pt idx="3994" formatCode="0.00">
                  <c:v>5116.0336585190671</c:v>
                </c:pt>
                <c:pt idx="3995" formatCode="0.00">
                  <c:v>5115.9967150146695</c:v>
                </c:pt>
                <c:pt idx="3996" formatCode="0.00">
                  <c:v>5115.0708184357209</c:v>
                </c:pt>
                <c:pt idx="3997" formatCode="0.00">
                  <c:v>5115.9343728510003</c:v>
                </c:pt>
                <c:pt idx="3998" formatCode="0.00">
                  <c:v>5115.9043562536772</c:v>
                </c:pt>
                <c:pt idx="3999" formatCode="0.00">
                  <c:v>5115.874339656355</c:v>
                </c:pt>
                <c:pt idx="4000" formatCode="0.00">
                  <c:v>5114.9530610154561</c:v>
                </c:pt>
                <c:pt idx="4001" formatCode="0.00">
                  <c:v>5115.8027616165855</c:v>
                </c:pt>
                <c:pt idx="4002" formatCode="0.00">
                  <c:v>5115.7912167714621</c:v>
                </c:pt>
                <c:pt idx="4003" formatCode="0.00">
                  <c:v>5115.7542732670645</c:v>
                </c:pt>
                <c:pt idx="4004" formatCode="0.00">
                  <c:v>5114.826067719091</c:v>
                </c:pt>
                <c:pt idx="4005" formatCode="0.00">
                  <c:v>5115.6711503821716</c:v>
                </c:pt>
                <c:pt idx="4006" formatCode="0.00">
                  <c:v>5115.6619145060722</c:v>
                </c:pt>
                <c:pt idx="4007" formatCode="0.00">
                  <c:v>5115.6226620326506</c:v>
                </c:pt>
                <c:pt idx="4008" formatCode="0.00">
                  <c:v>5114.6898385466275</c:v>
                </c:pt>
                <c:pt idx="4009" formatCode="0.00">
                  <c:v>5115.5649378070302</c:v>
                </c:pt>
                <c:pt idx="4010" formatCode="0.00">
                  <c:v>5115.5487750238563</c:v>
                </c:pt>
                <c:pt idx="4011" formatCode="0.00">
                  <c:v>5115.5279943026335</c:v>
                </c:pt>
                <c:pt idx="4012" formatCode="0.00">
                  <c:v>5114.5928618475855</c:v>
                </c:pt>
                <c:pt idx="4013" formatCode="0.00">
                  <c:v>5115.4656521389634</c:v>
                </c:pt>
                <c:pt idx="4014" formatCode="0.00">
                  <c:v>5115.456416262864</c:v>
                </c:pt>
                <c:pt idx="4015" formatCode="0.00">
                  <c:v>5115.4356355416412</c:v>
                </c:pt>
                <c:pt idx="4016" formatCode="0.00">
                  <c:v>5114.5305196839154</c:v>
                </c:pt>
                <c:pt idx="4017" formatCode="0.00">
                  <c:v>5115.3986920372445</c:v>
                </c:pt>
                <c:pt idx="4018" formatCode="0.00">
                  <c:v>5115.3963830682196</c:v>
                </c:pt>
                <c:pt idx="4019" formatCode="0.00">
                  <c:v>5115.359439563822</c:v>
                </c:pt>
                <c:pt idx="4020" formatCode="0.00">
                  <c:v>5115.2924794621031</c:v>
                </c:pt>
                <c:pt idx="4021" formatCode="0.00">
                  <c:v>5115.230137298433</c:v>
                </c:pt>
                <c:pt idx="4022" formatCode="0.00">
                  <c:v>5115.1747220418374</c:v>
                </c:pt>
                <c:pt idx="4023" formatCode="0.00">
                  <c:v>5115.0962170949942</c:v>
                </c:pt>
                <c:pt idx="4024" formatCode="0.00">
                  <c:v>5115.0292569932744</c:v>
                </c:pt>
                <c:pt idx="4025" formatCode="0.00">
                  <c:v>5114.9761507057037</c:v>
                </c:pt>
                <c:pt idx="4026" formatCode="0.00">
                  <c:v>5114.9161175110585</c:v>
                </c:pt>
                <c:pt idx="4027" formatCode="0.00">
                  <c:v>5114.8837919447114</c:v>
                </c:pt>
                <c:pt idx="4028" formatCode="0.00">
                  <c:v>5114.8399215332402</c:v>
                </c:pt>
                <c:pt idx="4029" formatCode="0.00">
                  <c:v>5114.793742152744</c:v>
                </c:pt>
                <c:pt idx="4030" formatCode="0.00">
                  <c:v>5114.7406358651733</c:v>
                </c:pt>
                <c:pt idx="4031" formatCode="0.00">
                  <c:v>5114.6759847324784</c:v>
                </c:pt>
                <c:pt idx="4032" formatCode="0.00">
                  <c:v>5114.6251874139325</c:v>
                </c:pt>
                <c:pt idx="4033" formatCode="0.00">
                  <c:v>5114.4981941175683</c:v>
                </c:pt>
                <c:pt idx="4034" formatCode="0.00">
                  <c:v>5114.4473967990225</c:v>
                </c:pt>
                <c:pt idx="4035" formatCode="0.00">
                  <c:v>5114.3827456663275</c:v>
                </c:pt>
                <c:pt idx="4036" formatCode="0.00">
                  <c:v>5114.3204035026574</c:v>
                </c:pt>
                <c:pt idx="4037" formatCode="0.00">
                  <c:v>5114.2626792770379</c:v>
                </c:pt>
                <c:pt idx="4038" formatCode="0.00">
                  <c:v>5114.198028144343</c:v>
                </c:pt>
                <c:pt idx="4039" formatCode="0.00">
                  <c:v>5114.1403039187226</c:v>
                </c:pt>
                <c:pt idx="4040" formatCode="0.00">
                  <c:v>5114.0825796931022</c:v>
                </c:pt>
                <c:pt idx="4041" formatCode="0.00">
                  <c:v>5114.020237529433</c:v>
                </c:pt>
                <c:pt idx="4042" formatCode="0.00">
                  <c:v>5113.9625133038126</c:v>
                </c:pt>
                <c:pt idx="4043" formatCode="0.00">
                  <c:v>5113.9117159852667</c:v>
                </c:pt>
                <c:pt idx="4044" formatCode="0.00">
                  <c:v>5113.8632276357457</c:v>
                </c:pt>
                <c:pt idx="4045" formatCode="0.00">
                  <c:v>5113.8239751623241</c:v>
                </c:pt>
                <c:pt idx="4046" formatCode="0.00">
                  <c:v>5113.8078123791502</c:v>
                </c:pt>
                <c:pt idx="4047" formatCode="0.00">
                  <c:v>5113.7570150606043</c:v>
                </c:pt>
                <c:pt idx="4048" formatCode="0.00">
                  <c:v>5113.7108356801082</c:v>
                </c:pt>
                <c:pt idx="4049" formatCode="0.00">
                  <c:v>5113.6738921757114</c:v>
                </c:pt>
                <c:pt idx="4050" formatCode="0.00">
                  <c:v>5113.6831280518099</c:v>
                </c:pt>
                <c:pt idx="4051" formatCode="0.00">
                  <c:v>5113.6715832066866</c:v>
                </c:pt>
                <c:pt idx="4052" formatCode="0.00">
                  <c:v>5113.6577293925375</c:v>
                </c:pt>
                <c:pt idx="4053" formatCode="0.00">
                  <c:v>5113.616167950091</c:v>
                </c:pt>
                <c:pt idx="4054" formatCode="0.00">
                  <c:v>5113.6138589810662</c:v>
                </c:pt>
                <c:pt idx="4055" formatCode="0.00">
                  <c:v>5113.5722975386198</c:v>
                </c:pt>
                <c:pt idx="4056" formatCode="0.00">
                  <c:v>5113.5215002200739</c:v>
                </c:pt>
                <c:pt idx="4057" formatCode="0.00">
                  <c:v>5113.4845567156763</c:v>
                </c:pt>
                <c:pt idx="4058" formatCode="0.00">
                  <c:v>5113.4614670254286</c:v>
                </c:pt>
                <c:pt idx="4059" formatCode="0.00">
                  <c:v>5113.4314504281065</c:v>
                </c:pt>
                <c:pt idx="4060" formatCode="0.00">
                  <c:v>5113.3945069237088</c:v>
                </c:pt>
                <c:pt idx="4061" formatCode="0.00">
                  <c:v>5113.359872388337</c:v>
                </c:pt>
                <c:pt idx="4062" formatCode="0.00">
                  <c:v>5113.3506365122375</c:v>
                </c:pt>
                <c:pt idx="4063" formatCode="0.00">
                  <c:v>5113.3321647600396</c:v>
                </c:pt>
                <c:pt idx="4064" formatCode="0.00">
                  <c:v>5113.3136930078408</c:v>
                </c:pt>
                <c:pt idx="4065" formatCode="0.00">
                  <c:v>5113.2744405344192</c:v>
                </c:pt>
                <c:pt idx="4066" formatCode="0.00">
                  <c:v>5113.3367826980884</c:v>
                </c:pt>
                <c:pt idx="4067" formatCode="0.00">
                  <c:v>5113.3737262024861</c:v>
                </c:pt>
                <c:pt idx="4068" formatCode="0.00">
                  <c:v>5113.3483275432127</c:v>
                </c:pt>
                <c:pt idx="4069" formatCode="0.00">
                  <c:v>5113.3136930078408</c:v>
                </c:pt>
                <c:pt idx="4070" formatCode="0.00">
                  <c:v>5113.3321647600396</c:v>
                </c:pt>
                <c:pt idx="4071" formatCode="0.00">
                  <c:v>5113.343709605163</c:v>
                </c:pt>
                <c:pt idx="4072" formatCode="0.00">
                  <c:v>5113.3367826980884</c:v>
                </c:pt>
                <c:pt idx="4073" formatCode="0.00">
                  <c:v>5113.3160019768657</c:v>
                </c:pt>
                <c:pt idx="4074" formatCode="0.00">
                  <c:v>5113.3252378529651</c:v>
                </c:pt>
                <c:pt idx="4075" formatCode="0.00">
                  <c:v>5113.3067661007663</c:v>
                </c:pt>
                <c:pt idx="4076" formatCode="0.00">
                  <c:v>5113.2929122866171</c:v>
                </c:pt>
                <c:pt idx="4077" formatCode="0.00">
                  <c:v>5113.2582777512453</c:v>
                </c:pt>
                <c:pt idx="4078" formatCode="0.00">
                  <c:v>5113.2398059990464</c:v>
                </c:pt>
                <c:pt idx="4079" formatCode="0.00">
                  <c:v>5113.1751548663524</c:v>
                </c:pt>
                <c:pt idx="4080" formatCode="0.00">
                  <c:v>5113.1382113619547</c:v>
                </c:pt>
                <c:pt idx="4081" formatCode="0.00">
                  <c:v>5113.085105074385</c:v>
                </c:pt>
                <c:pt idx="4082" formatCode="0.00">
                  <c:v>5113.052779508037</c:v>
                </c:pt>
                <c:pt idx="4083" formatCode="0.00">
                  <c:v>5113.0227629107148</c:v>
                </c:pt>
                <c:pt idx="4084" formatCode="0.00">
                  <c:v>5112.9788924992436</c:v>
                </c:pt>
                <c:pt idx="4085" formatCode="0.00">
                  <c:v>5112.923477242648</c:v>
                </c:pt>
                <c:pt idx="4086" formatCode="0.00">
                  <c:v>5112.8911516763001</c:v>
                </c:pt>
                <c:pt idx="4087" formatCode="0.00">
                  <c:v>5112.8565171409282</c:v>
                </c:pt>
                <c:pt idx="4088" formatCode="0.00">
                  <c:v>5112.8057198223823</c:v>
                </c:pt>
                <c:pt idx="4089" formatCode="0.00">
                  <c:v>5112.7387597206634</c:v>
                </c:pt>
                <c:pt idx="4090" formatCode="0.00">
                  <c:v>5112.7087431233404</c:v>
                </c:pt>
                <c:pt idx="4091" formatCode="0.00">
                  <c:v>5112.6741085879685</c:v>
                </c:pt>
                <c:pt idx="4092" formatCode="0.00">
                  <c:v>5112.632547145522</c:v>
                </c:pt>
                <c:pt idx="4093" formatCode="0.00">
                  <c:v>5112.584058796001</c:v>
                </c:pt>
                <c:pt idx="4094" formatCode="0.00">
                  <c:v>5112.5517332296531</c:v>
                </c:pt>
                <c:pt idx="4095" formatCode="0.00">
                  <c:v>5112.4986269420824</c:v>
                </c:pt>
                <c:pt idx="4096" formatCode="0.00">
                  <c:v>5112.4524475615863</c:v>
                </c:pt>
                <c:pt idx="4097" formatCode="0.00">
                  <c:v>5112.4016502430404</c:v>
                </c:pt>
                <c:pt idx="4098" formatCode="0.00">
                  <c:v>5112.376251583768</c:v>
                </c:pt>
                <c:pt idx="4099" formatCode="0.00">
                  <c:v>5112.3323811722967</c:v>
                </c:pt>
                <c:pt idx="4100" formatCode="0.00">
                  <c:v>5112.2977466369248</c:v>
                </c:pt>
                <c:pt idx="4101" formatCode="0.00">
                  <c:v>5112.2492582874038</c:v>
                </c:pt>
                <c:pt idx="4102" formatCode="0.00">
                  <c:v>5112.2215506591056</c:v>
                </c:pt>
                <c:pt idx="4103" formatCode="0.00">
                  <c:v>5112.1984609688579</c:v>
                </c:pt>
                <c:pt idx="4104" formatCode="0.00">
                  <c:v>5112.1753712786094</c:v>
                </c:pt>
                <c:pt idx="4105" formatCode="0.00">
                  <c:v>5112.1568995264106</c:v>
                </c:pt>
                <c:pt idx="4106" formatCode="0.00">
                  <c:v>5112.1499726193369</c:v>
                </c:pt>
                <c:pt idx="4107" formatCode="0.00">
                  <c:v>5112.1453546812872</c:v>
                </c:pt>
                <c:pt idx="4108" formatCode="0.00">
                  <c:v>5112.1084111768896</c:v>
                </c:pt>
                <c:pt idx="4109" formatCode="0.00">
                  <c:v>5112.0807035485923</c:v>
                </c:pt>
                <c:pt idx="4110" formatCode="0.00">
                  <c:v>5112.0622317963935</c:v>
                </c:pt>
                <c:pt idx="4111" formatCode="0.00">
                  <c:v>5112.0345241680961</c:v>
                </c:pt>
                <c:pt idx="4112" formatCode="0.00">
                  <c:v>5112.004507570774</c:v>
                </c:pt>
                <c:pt idx="4113" formatCode="0.00">
                  <c:v>5111.9767999424757</c:v>
                </c:pt>
                <c:pt idx="4114" formatCode="0.00">
                  <c:v>5111.9467833451536</c:v>
                </c:pt>
                <c:pt idx="4115" formatCode="0.00">
                  <c:v>5111.9260026239299</c:v>
                </c:pt>
                <c:pt idx="4116" formatCode="0.00">
                  <c:v>5111.875205305384</c:v>
                </c:pt>
                <c:pt idx="4117" formatCode="0.00">
                  <c:v>5111.826716955863</c:v>
                </c:pt>
                <c:pt idx="4118" formatCode="0.00">
                  <c:v>5111.7851555134166</c:v>
                </c:pt>
                <c:pt idx="4119" formatCode="0.00">
                  <c:v>5111.7435940709702</c:v>
                </c:pt>
                <c:pt idx="4120" formatCode="0.00">
                  <c:v>5111.7135774736471</c:v>
                </c:pt>
                <c:pt idx="4121" formatCode="0.00">
                  <c:v>5111.6881788143746</c:v>
                </c:pt>
                <c:pt idx="4122" formatCode="0.00">
                  <c:v>5111.6581622170524</c:v>
                </c:pt>
                <c:pt idx="4123" formatCode="0.00">
                  <c:v>5111.6327635577791</c:v>
                </c:pt>
                <c:pt idx="4124" formatCode="0.00">
                  <c:v>5111.6096738675315</c:v>
                </c:pt>
                <c:pt idx="4125" formatCode="0.00">
                  <c:v>5111.5658034560593</c:v>
                </c:pt>
                <c:pt idx="4126" formatCode="0.00">
                  <c:v>5111.5450227348365</c:v>
                </c:pt>
                <c:pt idx="4127" formatCode="0.00">
                  <c:v>5111.5334778897122</c:v>
                </c:pt>
                <c:pt idx="4128" formatCode="0.00">
                  <c:v>5111.5103881994646</c:v>
                </c:pt>
                <c:pt idx="4129" formatCode="0.00">
                  <c:v>5111.4803716021415</c:v>
                </c:pt>
                <c:pt idx="4130" formatCode="0.00">
                  <c:v>5111.4595908809188</c:v>
                </c:pt>
                <c:pt idx="4131" formatCode="0.00">
                  <c:v>5111.4480460357945</c:v>
                </c:pt>
                <c:pt idx="4132" formatCode="0.00">
                  <c:v>5111.424956345546</c:v>
                </c:pt>
                <c:pt idx="4133" formatCode="0.00">
                  <c:v>5111.3903218101741</c:v>
                </c:pt>
                <c:pt idx="4134" formatCode="0.00">
                  <c:v>5111.3880128411492</c:v>
                </c:pt>
                <c:pt idx="4135" formatCode="0.00">
                  <c:v>5111.3626141818768</c:v>
                </c:pt>
                <c:pt idx="4136" formatCode="0.00">
                  <c:v>5111.3210527394294</c:v>
                </c:pt>
                <c:pt idx="4137" formatCode="0.00">
                  <c:v>5111.279491296983</c:v>
                </c:pt>
                <c:pt idx="4138" formatCode="0.00">
                  <c:v>5111.247165730636</c:v>
                </c:pt>
                <c:pt idx="4139" formatCode="0.00">
                  <c:v>5111.2194581023377</c:v>
                </c:pt>
                <c:pt idx="4140" formatCode="0.00">
                  <c:v>5111.198677381115</c:v>
                </c:pt>
                <c:pt idx="4141" formatCode="0.00">
                  <c:v>5111.1755876908665</c:v>
                </c:pt>
                <c:pt idx="4142" formatCode="0.00">
                  <c:v>5111.1594249076934</c:v>
                </c:pt>
                <c:pt idx="4143" formatCode="0.00">
                  <c:v>5111.1294083103703</c:v>
                </c:pt>
                <c:pt idx="4144" formatCode="0.00">
                  <c:v>5111.1063186201227</c:v>
                </c:pt>
                <c:pt idx="4145" formatCode="0.00">
                  <c:v>5111.069375115726</c:v>
                </c:pt>
                <c:pt idx="4146" formatCode="0.00">
                  <c:v>5111.037049549378</c:v>
                </c:pt>
                <c:pt idx="4147" formatCode="0.00">
                  <c:v>5110.988561199857</c:v>
                </c:pt>
                <c:pt idx="4148" formatCode="0.00">
                  <c:v>5110.9216010981381</c:v>
                </c:pt>
                <c:pt idx="4149" formatCode="0.00">
                  <c:v>5110.8130795539719</c:v>
                </c:pt>
                <c:pt idx="4150" formatCode="0.00">
                  <c:v>5110.7022490407808</c:v>
                </c:pt>
                <c:pt idx="4151" formatCode="0.00">
                  <c:v>5110.6121992488133</c:v>
                </c:pt>
                <c:pt idx="4152" formatCode="0.00">
                  <c:v>5110.5406212090438</c:v>
                </c:pt>
                <c:pt idx="4153" formatCode="0.00">
                  <c:v>5110.3720664702332</c:v>
                </c:pt>
                <c:pt idx="4154" formatCode="0.00">
                  <c:v>5110.1688771960498</c:v>
                </c:pt>
                <c:pt idx="4155" formatCode="0.00">
                  <c:v>5110.0187942094371</c:v>
                </c:pt>
                <c:pt idx="4156" formatCode="0.00">
                  <c:v>5109.907963696246</c:v>
                </c:pt>
                <c:pt idx="4157" formatCode="0.00">
                  <c:v>5109.8017511211046</c:v>
                </c:pt>
                <c:pt idx="4158" formatCode="0.00">
                  <c:v>5109.6863026698647</c:v>
                </c:pt>
                <c:pt idx="4159" formatCode="0.00">
                  <c:v>5109.7694255547576</c:v>
                </c:pt>
                <c:pt idx="4160" formatCode="0.00">
                  <c:v>5109.9587610147919</c:v>
                </c:pt>
                <c:pt idx="4161" formatCode="0.00">
                  <c:v>5110.0326480235863</c:v>
                </c:pt>
                <c:pt idx="4162" formatCode="0.00">
                  <c:v>5110.0303390545614</c:v>
                </c:pt>
                <c:pt idx="4163" formatCode="0.00">
                  <c:v>5109.9703058599162</c:v>
                </c:pt>
                <c:pt idx="4164" formatCode="0.00">
                  <c:v>5109.8386946255023</c:v>
                </c:pt>
                <c:pt idx="4165" formatCode="0.00">
                  <c:v>5109.7209372052366</c:v>
                </c:pt>
                <c:pt idx="4166" formatCode="0.00">
                  <c:v>5109.5847080327731</c:v>
                </c:pt>
                <c:pt idx="4167" formatCode="0.00">
                  <c:v>5109.4046084488373</c:v>
                </c:pt>
                <c:pt idx="4168" formatCode="0.00">
                  <c:v>5109.2245088649024</c:v>
                </c:pt>
                <c:pt idx="4169" formatCode="0.00">
                  <c:v>5109.0975155685383</c:v>
                </c:pt>
                <c:pt idx="4170" formatCode="0.00">
                  <c:v>5109.0005388694963</c:v>
                </c:pt>
                <c:pt idx="4171" formatCode="0.00">
                  <c:v>5108.9451236129007</c:v>
                </c:pt>
                <c:pt idx="4172" formatCode="0.00">
                  <c:v>5108.8989442324046</c:v>
                </c:pt>
                <c:pt idx="4173" formatCode="0.00">
                  <c:v>5108.8504558828836</c:v>
                </c:pt>
                <c:pt idx="4174" formatCode="0.00">
                  <c:v>5108.843528975809</c:v>
                </c:pt>
                <c:pt idx="4175" formatCode="0.00">
                  <c:v>5108.8065854714123</c:v>
                </c:pt>
                <c:pt idx="4176" formatCode="0.00">
                  <c:v>5108.7534791838416</c:v>
                </c:pt>
                <c:pt idx="4177" formatCode="0.00">
                  <c:v>5108.6565024847996</c:v>
                </c:pt>
                <c:pt idx="4178" formatCode="0.00">
                  <c:v>5108.6334127945511</c:v>
                </c:pt>
                <c:pt idx="4179" formatCode="0.00">
                  <c:v>5108.7973495953129</c:v>
                </c:pt>
                <c:pt idx="4180" formatCode="0.00">
                  <c:v>5108.8897083563052</c:v>
                </c:pt>
                <c:pt idx="4181" formatCode="0.00">
                  <c:v>5108.9381967058262</c:v>
                </c:pt>
                <c:pt idx="4182" formatCode="0.00">
                  <c:v>5108.9197249536273</c:v>
                </c:pt>
                <c:pt idx="4183" formatCode="0.00">
                  <c:v>5108.7858047501886</c:v>
                </c:pt>
                <c:pt idx="4184" formatCode="0.00">
                  <c:v>5108.6172500113771</c:v>
                </c:pt>
                <c:pt idx="4185" formatCode="0.00">
                  <c:v>5108.4186786752434</c:v>
                </c:pt>
                <c:pt idx="4186" formatCode="0.00">
                  <c:v>5108.2524329054577</c:v>
                </c:pt>
                <c:pt idx="4187" formatCode="0.00">
                  <c:v>5108.1600741444654</c:v>
                </c:pt>
                <c:pt idx="4188" formatCode="0.00">
                  <c:v>5108.1092768259196</c:v>
                </c:pt>
                <c:pt idx="4189" formatCode="0.00">
                  <c:v>5108.0746422905468</c:v>
                </c:pt>
                <c:pt idx="4190" formatCode="0.00">
                  <c:v>5108.0492436312743</c:v>
                </c:pt>
                <c:pt idx="4191" formatCode="0.00">
                  <c:v>5108.0307718790755</c:v>
                </c:pt>
                <c:pt idx="4192" formatCode="0.00">
                  <c:v>5108.0330808481003</c:v>
                </c:pt>
                <c:pt idx="4193" formatCode="0.00">
                  <c:v>5108.0192270339521</c:v>
                </c:pt>
                <c:pt idx="4194" formatCode="0.00">
                  <c:v>5108.0099911578527</c:v>
                </c:pt>
                <c:pt idx="4195" formatCode="0.00">
                  <c:v>5108.0076821888279</c:v>
                </c:pt>
                <c:pt idx="4196" formatCode="0.00">
                  <c:v>5107.9753566224799</c:v>
                </c:pt>
                <c:pt idx="4197" formatCode="0.00">
                  <c:v>5107.9314862110086</c:v>
                </c:pt>
                <c:pt idx="4198" formatCode="0.00">
                  <c:v>5107.9037785827113</c:v>
                </c:pt>
                <c:pt idx="4199" formatCode="0.00">
                  <c:v>5107.8783799234379</c:v>
                </c:pt>
                <c:pt idx="4200" formatCode="0.00">
                  <c:v>5107.8483633261158</c:v>
                </c:pt>
                <c:pt idx="4201" formatCode="0.00">
                  <c:v>5107.8068018836693</c:v>
                </c:pt>
                <c:pt idx="4202" formatCode="0.00">
                  <c:v>5107.7790942553711</c:v>
                </c:pt>
                <c:pt idx="4203" formatCode="0.00">
                  <c:v>5107.7560045651235</c:v>
                </c:pt>
                <c:pt idx="4204" formatCode="0.00">
                  <c:v>5107.7213700297516</c:v>
                </c:pt>
                <c:pt idx="4205" formatCode="0.00">
                  <c:v>5107.6890444634037</c:v>
                </c:pt>
                <c:pt idx="4206" formatCode="0.00">
                  <c:v>5107.6705727112058</c:v>
                </c:pt>
                <c:pt idx="4207" formatCode="0.00">
                  <c:v>5107.6682637421809</c:v>
                </c:pt>
                <c:pt idx="4208" formatCode="0.00">
                  <c:v>5107.6913534324285</c:v>
                </c:pt>
                <c:pt idx="4209" formatCode="0.00">
                  <c:v>5107.6982803395031</c:v>
                </c:pt>
                <c:pt idx="4210" formatCode="0.00">
                  <c:v>5107.7028982775528</c:v>
                </c:pt>
                <c:pt idx="4211" formatCode="0.00">
                  <c:v>5107.7490776580489</c:v>
                </c:pt>
                <c:pt idx="4212" formatCode="0.00">
                  <c:v>5107.7467686890241</c:v>
                </c:pt>
                <c:pt idx="4213" formatCode="0.00">
                  <c:v>5107.7028982775528</c:v>
                </c:pt>
                <c:pt idx="4214" formatCode="0.00">
                  <c:v>5107.6774996182794</c:v>
                </c:pt>
                <c:pt idx="4215" formatCode="0.00">
                  <c:v>5107.6867354943788</c:v>
                </c:pt>
                <c:pt idx="4216" formatCode="0.00">
                  <c:v>5107.7259879678004</c:v>
                </c:pt>
                <c:pt idx="4217" formatCode="0.00">
                  <c:v>5107.7213700297516</c:v>
                </c:pt>
                <c:pt idx="4218" formatCode="0.00">
                  <c:v>5107.7167520917019</c:v>
                </c:pt>
                <c:pt idx="4219" formatCode="0.00">
                  <c:v>5107.7005893085279</c:v>
                </c:pt>
                <c:pt idx="4220" formatCode="0.00">
                  <c:v>5107.6751906492555</c:v>
                </c:pt>
                <c:pt idx="4221" formatCode="0.00">
                  <c:v>5107.6336292068081</c:v>
                </c:pt>
                <c:pt idx="4222" formatCode="0.00">
                  <c:v>5107.6128484855853</c:v>
                </c:pt>
                <c:pt idx="4223" formatCode="0.00">
                  <c:v>5107.5666691050892</c:v>
                </c:pt>
                <c:pt idx="4224" formatCode="0.00">
                  <c:v>5107.5204897245931</c:v>
                </c:pt>
                <c:pt idx="4225" formatCode="0.00">
                  <c:v>5107.4142771494517</c:v>
                </c:pt>
                <c:pt idx="4226" formatCode="0.00">
                  <c:v>5107.2942107601611</c:v>
                </c:pt>
                <c:pt idx="4227" formatCode="0.00">
                  <c:v>5107.2180147823428</c:v>
                </c:pt>
                <c:pt idx="4228" formatCode="0.00">
                  <c:v>5107.2618851938141</c:v>
                </c:pt>
                <c:pt idx="4229" formatCode="0.00">
                  <c:v>5107.3750246760301</c:v>
                </c:pt>
                <c:pt idx="4230" formatCode="0.00">
                  <c:v>5107.1879981850198</c:v>
                </c:pt>
                <c:pt idx="4231" formatCode="0.00">
                  <c:v>5107.0194434462092</c:v>
                </c:pt>
                <c:pt idx="4232" formatCode="0.00">
                  <c:v>5106.9155398400926</c:v>
                </c:pt>
                <c:pt idx="4233" formatCode="0.00">
                  <c:v>5106.7931644817772</c:v>
                </c:pt>
                <c:pt idx="4234" formatCode="0.00">
                  <c:v>5106.7100415968844</c:v>
                </c:pt>
                <c:pt idx="4235" formatCode="0.00">
                  <c:v>5106.6476994332143</c:v>
                </c:pt>
                <c:pt idx="4236" formatCode="0.00">
                  <c:v>5106.5876662385699</c:v>
                </c:pt>
                <c:pt idx="4237" formatCode="0.00">
                  <c:v>5106.5207061368501</c:v>
                </c:pt>
                <c:pt idx="4238" formatCode="0.00">
                  <c:v>5106.4675998492794</c:v>
                </c:pt>
                <c:pt idx="4239" formatCode="0.00">
                  <c:v>5106.426038406833</c:v>
                </c:pt>
                <c:pt idx="4240" formatCode="0.00">
                  <c:v>5106.3914038714611</c:v>
                </c:pt>
                <c:pt idx="4241" formatCode="0.00">
                  <c:v>5106.3636962431628</c:v>
                </c:pt>
                <c:pt idx="4242" formatCode="0.00">
                  <c:v>5106.3521513980386</c:v>
                </c:pt>
                <c:pt idx="4243" formatCode="0.00">
                  <c:v>5106.3429155219401</c:v>
                </c:pt>
                <c:pt idx="4244" formatCode="0.00">
                  <c:v>5106.3452244909649</c:v>
                </c:pt>
                <c:pt idx="4245" formatCode="0.00">
                  <c:v>5106.3359886148655</c:v>
                </c:pt>
                <c:pt idx="4246" formatCode="0.00">
                  <c:v>5106.3244437697413</c:v>
                </c:pt>
                <c:pt idx="4247" formatCode="0.00">
                  <c:v>5106.2990451104688</c:v>
                </c:pt>
                <c:pt idx="4248" formatCode="0.00">
                  <c:v>5106.3013540794927</c:v>
                </c:pt>
                <c:pt idx="4249" formatCode="0.00">
                  <c:v>5106.2736464511954</c:v>
                </c:pt>
                <c:pt idx="4250" formatCode="0.00">
                  <c:v>5106.2413208848484</c:v>
                </c:pt>
                <c:pt idx="4251" formatCode="0.00">
                  <c:v>5106.2367029467987</c:v>
                </c:pt>
                <c:pt idx="4252" formatCode="0.00">
                  <c:v>5106.2205401636247</c:v>
                </c:pt>
                <c:pt idx="4253" formatCode="0.00">
                  <c:v>5106.1928325353274</c:v>
                </c:pt>
                <c:pt idx="4254" formatCode="0.00">
                  <c:v>5106.1558890309298</c:v>
                </c:pt>
                <c:pt idx="4255" formatCode="0.00">
                  <c:v>5106.1374172787318</c:v>
                </c:pt>
                <c:pt idx="4256" formatCode="0.00">
                  <c:v>5106.1074006814088</c:v>
                </c:pt>
                <c:pt idx="4257" formatCode="0.00">
                  <c:v>5106.0727661460369</c:v>
                </c:pt>
                <c:pt idx="4258" formatCode="0.00">
                  <c:v>5106.0358226416402</c:v>
                </c:pt>
                <c:pt idx="4259" formatCode="0.00">
                  <c:v>5106.0034970752931</c:v>
                </c:pt>
                <c:pt idx="4260" formatCode="0.00">
                  <c:v>5105.9757894469949</c:v>
                </c:pt>
                <c:pt idx="4261" formatCode="0.00">
                  <c:v>5105.9296100664988</c:v>
                </c:pt>
                <c:pt idx="4262" formatCode="0.00">
                  <c:v>5105.9134472833248</c:v>
                </c:pt>
                <c:pt idx="4263" formatCode="0.00">
                  <c:v>5105.8765037789281</c:v>
                </c:pt>
                <c:pt idx="4264" formatCode="0.00">
                  <c:v>5105.844178212581</c:v>
                </c:pt>
                <c:pt idx="4265" formatCode="0.00">
                  <c:v>5105.8210885223325</c:v>
                </c:pt>
                <c:pt idx="4266" formatCode="0.00">
                  <c:v>5105.7933808940352</c:v>
                </c:pt>
                <c:pt idx="4267" formatCode="0.00">
                  <c:v>5105.7679822347618</c:v>
                </c:pt>
                <c:pt idx="4268" formatCode="0.00">
                  <c:v>5105.7518194515887</c:v>
                </c:pt>
                <c:pt idx="4269" formatCode="0.00">
                  <c:v>5105.7148759471911</c:v>
                </c:pt>
                <c:pt idx="4270" formatCode="0.00">
                  <c:v>5105.6940952259683</c:v>
                </c:pt>
                <c:pt idx="4271" formatCode="0.00">
                  <c:v>5105.6663875976701</c:v>
                </c:pt>
                <c:pt idx="4272" formatCode="0.00">
                  <c:v>5105.6456068764473</c:v>
                </c:pt>
                <c:pt idx="4273" formatCode="0.00">
                  <c:v>5105.6086633720506</c:v>
                </c:pt>
                <c:pt idx="4274" formatCode="0.00">
                  <c:v>5105.5878826508269</c:v>
                </c:pt>
                <c:pt idx="4275" formatCode="0.00">
                  <c:v>5105.5786467747275</c:v>
                </c:pt>
                <c:pt idx="4276" formatCode="0.00">
                  <c:v>5105.5624839915536</c:v>
                </c:pt>
                <c:pt idx="4277" formatCode="0.00">
                  <c:v>5105.5440122393557</c:v>
                </c:pt>
                <c:pt idx="4278" formatCode="0.00">
                  <c:v>5105.5370853322811</c:v>
                </c:pt>
                <c:pt idx="4279" formatCode="0.00">
                  <c:v>5105.5209225491071</c:v>
                </c:pt>
                <c:pt idx="4280" formatCode="0.00">
                  <c:v>5105.4885969827601</c:v>
                </c:pt>
                <c:pt idx="4281" formatCode="0.00">
                  <c:v>5105.4562714164131</c:v>
                </c:pt>
                <c:pt idx="4282" formatCode="0.00">
                  <c:v>5105.4170189429906</c:v>
                </c:pt>
                <c:pt idx="4283" formatCode="0.00">
                  <c:v>5105.377766469569</c:v>
                </c:pt>
                <c:pt idx="4284" formatCode="0.00">
                  <c:v>5105.3408229651723</c:v>
                </c:pt>
                <c:pt idx="4285" formatCode="0.00">
                  <c:v>5105.2877166776016</c:v>
                </c:pt>
                <c:pt idx="4286" formatCode="0.00">
                  <c:v>5105.2115206997833</c:v>
                </c:pt>
                <c:pt idx="4287" formatCode="0.00">
                  <c:v>5105.1468695670883</c:v>
                </c:pt>
                <c:pt idx="4288" formatCode="0.00">
                  <c:v>5105.0845274034182</c:v>
                </c:pt>
                <c:pt idx="4289" formatCode="0.00">
                  <c:v>5105.0129493636496</c:v>
                </c:pt>
                <c:pt idx="4290" formatCode="0.00">
                  <c:v>5104.9506071999795</c:v>
                </c:pt>
                <c:pt idx="4291" formatCode="0.00">
                  <c:v>5104.9205906026573</c:v>
                </c:pt>
                <c:pt idx="4292" formatCode="0.00">
                  <c:v>5104.8905740053342</c:v>
                </c:pt>
                <c:pt idx="4293" formatCode="0.00">
                  <c:v>5104.8651753460617</c:v>
                </c:pt>
                <c:pt idx="4294" formatCode="0.00">
                  <c:v>5104.8236139036144</c:v>
                </c:pt>
                <c:pt idx="4295" formatCode="0.00">
                  <c:v>5104.7959062753171</c:v>
                </c:pt>
                <c:pt idx="4296" formatCode="0.00">
                  <c:v>5104.7566538018955</c:v>
                </c:pt>
                <c:pt idx="4297" formatCode="0.00">
                  <c:v>5104.7243282355485</c:v>
                </c:pt>
                <c:pt idx="4298" formatCode="0.00">
                  <c:v>5104.6458232887044</c:v>
                </c:pt>
                <c:pt idx="4299" formatCode="0.00">
                  <c:v>5104.5834811250343</c:v>
                </c:pt>
                <c:pt idx="4300" formatCode="0.00">
                  <c:v>5104.5326838064884</c:v>
                </c:pt>
                <c:pt idx="4301" formatCode="0.00">
                  <c:v>5104.4795775189177</c:v>
                </c:pt>
                <c:pt idx="4302" formatCode="0.00">
                  <c:v>5104.442634014521</c:v>
                </c:pt>
                <c:pt idx="4303" formatCode="0.00">
                  <c:v>5104.4079994791491</c:v>
                </c:pt>
                <c:pt idx="4304" formatCode="0.00">
                  <c:v>5104.3802918508518</c:v>
                </c:pt>
                <c:pt idx="4305" formatCode="0.00">
                  <c:v>5104.3548931915784</c:v>
                </c:pt>
                <c:pt idx="4306" formatCode="0.00">
                  <c:v>5104.3225676252314</c:v>
                </c:pt>
                <c:pt idx="4307" formatCode="0.00">
                  <c:v>5104.297168965958</c:v>
                </c:pt>
                <c:pt idx="4308" formatCode="0.00">
                  <c:v>5104.2694613376607</c:v>
                </c:pt>
                <c:pt idx="4309" formatCode="0.00">
                  <c:v>5104.2532985544867</c:v>
                </c:pt>
                <c:pt idx="4310" formatCode="0.00">
                  <c:v>5104.2348268022879</c:v>
                </c:pt>
                <c:pt idx="4311" formatCode="0.00">
                  <c:v>5104.2255909261894</c:v>
                </c:pt>
                <c:pt idx="4312" formatCode="0.00">
                  <c:v>5104.2209729881397</c:v>
                </c:pt>
                <c:pt idx="4313" formatCode="0.00">
                  <c:v>5104.2071191739906</c:v>
                </c:pt>
                <c:pt idx="4314" formatCode="0.00">
                  <c:v>5104.1909563908166</c:v>
                </c:pt>
                <c:pt idx="4315" formatCode="0.00">
                  <c:v>5104.1609397934944</c:v>
                </c:pt>
                <c:pt idx="4316" formatCode="0.00">
                  <c:v>5104.1239962890977</c:v>
                </c:pt>
                <c:pt idx="4317" formatCode="0.00">
                  <c:v>5104.070890001527</c:v>
                </c:pt>
                <c:pt idx="4318" formatCode="0.00">
                  <c:v>5104.0108568068817</c:v>
                </c:pt>
                <c:pt idx="4319" formatCode="0.00">
                  <c:v>5103.9554415502862</c:v>
                </c:pt>
                <c:pt idx="4320" formatCode="0.00">
                  <c:v>5103.9184980458895</c:v>
                </c:pt>
                <c:pt idx="4321" formatCode="0.00">
                  <c:v>5103.8815545414927</c:v>
                </c:pt>
                <c:pt idx="4322" formatCode="0.00">
                  <c:v>5103.8261392848972</c:v>
                </c:pt>
                <c:pt idx="4323" formatCode="0.00">
                  <c:v>5103.7545612451277</c:v>
                </c:pt>
                <c:pt idx="4324" formatCode="0.00">
                  <c:v>5103.6737473292596</c:v>
                </c:pt>
                <c:pt idx="4325" formatCode="0.00">
                  <c:v>5103.5790795992425</c:v>
                </c:pt>
                <c:pt idx="4326" formatCode="0.00">
                  <c:v>5103.4844118692254</c:v>
                </c:pt>
                <c:pt idx="4327" formatCode="0.00">
                  <c:v>5103.4059069223813</c:v>
                </c:pt>
                <c:pt idx="4328" formatCode="0.00">
                  <c:v>5103.3158571304139</c:v>
                </c:pt>
                <c:pt idx="4329" formatCode="0.00">
                  <c:v>5103.2373521835707</c:v>
                </c:pt>
                <c:pt idx="4330" formatCode="0.00">
                  <c:v>5103.1703920818509</c:v>
                </c:pt>
                <c:pt idx="4331" formatCode="0.00">
                  <c:v>5103.1103588872056</c:v>
                </c:pt>
                <c:pt idx="4332" formatCode="0.00">
                  <c:v>5103.0757243518337</c:v>
                </c:pt>
                <c:pt idx="4333" formatCode="0.00">
                  <c:v>5103.1126678562305</c:v>
                </c:pt>
                <c:pt idx="4334" formatCode="0.00">
                  <c:v>5103.0988140420823</c:v>
                </c:pt>
                <c:pt idx="4335" formatCode="0.00">
                  <c:v>5103.0203090952382</c:v>
                </c:pt>
                <c:pt idx="4336" formatCode="0.00">
                  <c:v>5102.9602759005929</c:v>
                </c:pt>
                <c:pt idx="4337" formatCode="0.00">
                  <c:v>5102.9464220864447</c:v>
                </c:pt>
                <c:pt idx="4338" formatCode="0.00">
                  <c:v>5102.8679171396006</c:v>
                </c:pt>
                <c:pt idx="4339" formatCode="0.00">
                  <c:v>5102.7894121927575</c:v>
                </c:pt>
                <c:pt idx="4340" formatCode="0.00">
                  <c:v>5102.7201431220128</c:v>
                </c:pt>
                <c:pt idx="4341" formatCode="0.00">
                  <c:v>5102.6924354937155</c:v>
                </c:pt>
                <c:pt idx="4342" formatCode="0.00">
                  <c:v>5102.6508740512691</c:v>
                </c:pt>
                <c:pt idx="4343" formatCode="0.00">
                  <c:v>5102.6277843610205</c:v>
                </c:pt>
                <c:pt idx="4344" formatCode="0.00">
                  <c:v>5102.5654421973504</c:v>
                </c:pt>
                <c:pt idx="4345" formatCode="0.00">
                  <c:v>5102.4892462195321</c:v>
                </c:pt>
                <c:pt idx="4346" formatCode="0.00">
                  <c:v>5102.4315219939117</c:v>
                </c:pt>
                <c:pt idx="4347" formatCode="0.00">
                  <c:v>5102.3714887992664</c:v>
                </c:pt>
                <c:pt idx="4348" formatCode="0.00">
                  <c:v>5102.3368542638946</c:v>
                </c:pt>
                <c:pt idx="4349" formatCode="0.00">
                  <c:v>5102.2745121002245</c:v>
                </c:pt>
                <c:pt idx="4350" formatCode="0.00">
                  <c:v>5102.2190968436289</c:v>
                </c:pt>
                <c:pt idx="4351" formatCode="0.00">
                  <c:v>5102.1452098348354</c:v>
                </c:pt>
                <c:pt idx="4352" formatCode="0.00">
                  <c:v>5102.0944125162896</c:v>
                </c:pt>
                <c:pt idx="4353" formatCode="0.00">
                  <c:v>5102.038997259694</c:v>
                </c:pt>
                <c:pt idx="4354" formatCode="0.00">
                  <c:v>5102.0135986004216</c:v>
                </c:pt>
                <c:pt idx="4355" formatCode="0.00">
                  <c:v>5102.0251434455449</c:v>
                </c:pt>
                <c:pt idx="4356" formatCode="0.00">
                  <c:v>5101.9974358172476</c:v>
                </c:pt>
                <c:pt idx="4357" formatCode="0.00">
                  <c:v>5101.9466384987018</c:v>
                </c:pt>
                <c:pt idx="4358" formatCode="0.00">
                  <c:v>5101.9143129323547</c:v>
                </c:pt>
                <c:pt idx="4359" formatCode="0.00">
                  <c:v>5101.861206644784</c:v>
                </c:pt>
                <c:pt idx="4360" formatCode="0.00">
                  <c:v>5101.7942465430642</c:v>
                </c:pt>
                <c:pt idx="4361" formatCode="0.00">
                  <c:v>5101.7757747908654</c:v>
                </c:pt>
                <c:pt idx="4362" formatCode="0.00">
                  <c:v>5101.7249774723196</c:v>
                </c:pt>
                <c:pt idx="4363" formatCode="0.00">
                  <c:v>5101.7111236581713</c:v>
                </c:pt>
                <c:pt idx="4364" formatCode="0.00">
                  <c:v>5101.6926519059725</c:v>
                </c:pt>
                <c:pt idx="4365" formatCode="0.00">
                  <c:v>5101.6995788130471</c:v>
                </c:pt>
                <c:pt idx="4366" formatCode="0.00">
                  <c:v>5101.7573030386675</c:v>
                </c:pt>
                <c:pt idx="4367" formatCode="0.00">
                  <c:v>5101.8334990164858</c:v>
                </c:pt>
                <c:pt idx="4368" formatCode="0.00">
                  <c:v>5101.9027680872305</c:v>
                </c:pt>
                <c:pt idx="4369" formatCode="0.00">
                  <c:v>5101.9304757155278</c:v>
                </c:pt>
                <c:pt idx="4370" formatCode="0.00">
                  <c:v>5101.8681335518586</c:v>
                </c:pt>
                <c:pt idx="4371" formatCode="0.00">
                  <c:v>5101.7411402554935</c:v>
                </c:pt>
                <c:pt idx="4372" formatCode="0.00">
                  <c:v>5101.6395456184018</c:v>
                </c:pt>
                <c:pt idx="4373" formatCode="0.00">
                  <c:v>5101.5748944857078</c:v>
                </c:pt>
                <c:pt idx="4374" formatCode="0.00">
                  <c:v>5101.5633496405835</c:v>
                </c:pt>
                <c:pt idx="4375" formatCode="0.00">
                  <c:v>5101.6233828352288</c:v>
                </c:pt>
                <c:pt idx="4376" formatCode="0.00">
                  <c:v>5101.7319043793941</c:v>
                </c:pt>
                <c:pt idx="4377" formatCode="0.00">
                  <c:v>5101.7988644811139</c:v>
                </c:pt>
                <c:pt idx="4378" formatCode="0.00">
                  <c:v>5101.8450438616101</c:v>
                </c:pt>
                <c:pt idx="4379" formatCode="0.00">
                  <c:v>5101.8819873660068</c:v>
                </c:pt>
                <c:pt idx="4380" formatCode="0.00">
                  <c:v>5101.9304757155278</c:v>
                </c:pt>
                <c:pt idx="4381" formatCode="0.00">
                  <c:v>5101.9558743748012</c:v>
                </c:pt>
                <c:pt idx="4382" formatCode="0.00">
                  <c:v>5101.9466384987018</c:v>
                </c:pt>
                <c:pt idx="4383" formatCode="0.00">
                  <c:v>5101.9651102509006</c:v>
                </c:pt>
                <c:pt idx="4384" formatCode="0.00">
                  <c:v>5101.9720371579742</c:v>
                </c:pt>
                <c:pt idx="4385" formatCode="0.00">
                  <c:v>5101.9858909721233</c:v>
                </c:pt>
                <c:pt idx="4386" formatCode="0.00">
                  <c:v>5101.9881999411482</c:v>
                </c:pt>
                <c:pt idx="4387" formatCode="0.00">
                  <c:v>5101.9881999411482</c:v>
                </c:pt>
                <c:pt idx="4388" formatCode="0.00">
                  <c:v>5101.9974358172476</c:v>
                </c:pt>
                <c:pt idx="4389" formatCode="0.00">
                  <c:v>5102.0020537552973</c:v>
                </c:pt>
                <c:pt idx="4390" formatCode="0.00">
                  <c:v>5102.0043627243222</c:v>
                </c:pt>
                <c:pt idx="4391" formatCode="0.00">
                  <c:v>5102.006671693347</c:v>
                </c:pt>
                <c:pt idx="4392" formatCode="0.00">
                  <c:v>5102.0135986004216</c:v>
                </c:pt>
                <c:pt idx="4393" formatCode="0.00">
                  <c:v>5102.0135986004216</c:v>
                </c:pt>
                <c:pt idx="4394" formatCode="0.00">
                  <c:v>5102.0228344765201</c:v>
                </c:pt>
                <c:pt idx="4395" formatCode="0.00">
                  <c:v>5102.038997259694</c:v>
                </c:pt>
                <c:pt idx="4396" formatCode="0.00">
                  <c:v>5102.0505421048183</c:v>
                </c:pt>
                <c:pt idx="4397" formatCode="0.00">
                  <c:v>5102.0574690118929</c:v>
                </c:pt>
                <c:pt idx="4398" formatCode="0.00">
                  <c:v>5102.0505421048183</c:v>
                </c:pt>
                <c:pt idx="4399" formatCode="0.00">
                  <c:v>5102.0505421048183</c:v>
                </c:pt>
                <c:pt idx="4400" formatCode="0.00">
                  <c:v>5102.0482331357935</c:v>
                </c:pt>
                <c:pt idx="4401" formatCode="0.00">
                  <c:v>5102.0482331357935</c:v>
                </c:pt>
                <c:pt idx="4402" formatCode="0.00">
                  <c:v>5102.0297613835946</c:v>
                </c:pt>
                <c:pt idx="4403" formatCode="0.00">
                  <c:v>5102.0182165384713</c:v>
                </c:pt>
                <c:pt idx="4404" formatCode="0.00">
                  <c:v>5101.9858909721233</c:v>
                </c:pt>
                <c:pt idx="4405" formatCode="0.00">
                  <c:v>5101.9858909721233</c:v>
                </c:pt>
                <c:pt idx="4406" formatCode="0.00">
                  <c:v>5101.9512564367515</c:v>
                </c:pt>
                <c:pt idx="4407" formatCode="0.00">
                  <c:v>5101.8912232421062</c:v>
                </c:pt>
                <c:pt idx="4408" formatCode="0.00">
                  <c:v>5101.9397115916272</c:v>
                </c:pt>
                <c:pt idx="4409" formatCode="0.00">
                  <c:v>5101.9720371579742</c:v>
                </c:pt>
                <c:pt idx="4410" formatCode="0.00">
                  <c:v>5101.9812730340736</c:v>
                </c:pt>
                <c:pt idx="4411" formatCode="0.00">
                  <c:v>5101.8658245828337</c:v>
                </c:pt>
                <c:pt idx="4412" formatCode="0.00">
                  <c:v>5101.7665389147669</c:v>
                </c:pt>
                <c:pt idx="4413" formatCode="0.00">
                  <c:v>5101.6811070608483</c:v>
                </c:pt>
                <c:pt idx="4414" formatCode="0.00">
                  <c:v>5101.6233828352288</c:v>
                </c:pt>
                <c:pt idx="4415" formatCode="0.00">
                  <c:v>5101.588748299856</c:v>
                </c:pt>
                <c:pt idx="4416" formatCode="0.00">
                  <c:v>5101.5772034547317</c:v>
                </c:pt>
                <c:pt idx="4417" formatCode="0.00">
                  <c:v>5101.5610406715587</c:v>
                </c:pt>
                <c:pt idx="4418" formatCode="0.00">
                  <c:v>5101.5425689193598</c:v>
                </c:pt>
                <c:pt idx="4419" formatCode="0.00">
                  <c:v>5101.5240971671619</c:v>
                </c:pt>
                <c:pt idx="4420" formatCode="0.00">
                  <c:v>5101.4963895388637</c:v>
                </c:pt>
                <c:pt idx="4421" formatCode="0.00">
                  <c:v>5101.4779177866658</c:v>
                </c:pt>
                <c:pt idx="4422" formatCode="0.00">
                  <c:v>5101.4732998486161</c:v>
                </c:pt>
                <c:pt idx="4423" formatCode="0.00">
                  <c:v>5101.4732998486161</c:v>
                </c:pt>
                <c:pt idx="4424" formatCode="0.00">
                  <c:v>5101.4871536627643</c:v>
                </c:pt>
                <c:pt idx="4425" formatCode="0.00">
                  <c:v>5101.4732998486161</c:v>
                </c:pt>
                <c:pt idx="4426" formatCode="0.00">
                  <c:v>5101.4663729415415</c:v>
                </c:pt>
                <c:pt idx="4427" formatCode="0.00">
                  <c:v>5101.4571370654421</c:v>
                </c:pt>
                <c:pt idx="4428" formatCode="0.00">
                  <c:v>5101.4502101583676</c:v>
                </c:pt>
                <c:pt idx="4429" formatCode="0.00">
                  <c:v>5101.4363563442184</c:v>
                </c:pt>
                <c:pt idx="4430" formatCode="0.00">
                  <c:v>5101.4178845920205</c:v>
                </c:pt>
                <c:pt idx="4431" formatCode="0.00">
                  <c:v>5101.410957684946</c:v>
                </c:pt>
                <c:pt idx="4432" formatCode="0.00">
                  <c:v>5101.3901769637223</c:v>
                </c:pt>
                <c:pt idx="4433" formatCode="0.00">
                  <c:v>5101.3740141805492</c:v>
                </c:pt>
                <c:pt idx="4434" formatCode="0.00">
                  <c:v>5101.3555424283504</c:v>
                </c:pt>
                <c:pt idx="4435" formatCode="0.00">
                  <c:v>5101.3301437690779</c:v>
                </c:pt>
                <c:pt idx="4436" formatCode="0.00">
                  <c:v>5101.3878679946974</c:v>
                </c:pt>
                <c:pt idx="4437" formatCode="0.00">
                  <c:v>5101.3994128398217</c:v>
                </c:pt>
                <c:pt idx="4438" formatCode="0.00">
                  <c:v>5101.3832500566477</c:v>
                </c:pt>
                <c:pt idx="4439" formatCode="0.00">
                  <c:v>5101.3024361407797</c:v>
                </c:pt>
                <c:pt idx="4440" formatCode="0.00">
                  <c:v>5101.2447119151593</c:v>
                </c:pt>
                <c:pt idx="4441" formatCode="0.00">
                  <c:v>5101.1823697514901</c:v>
                </c:pt>
                <c:pt idx="4442" formatCode="0.00">
                  <c:v>5101.152353154167</c:v>
                </c:pt>
                <c:pt idx="4443" formatCode="0.00">
                  <c:v>5101.1292634639194</c:v>
                </c:pt>
                <c:pt idx="4444" formatCode="0.00">
                  <c:v>5101.103864804646</c:v>
                </c:pt>
                <c:pt idx="4445" formatCode="0.00">
                  <c:v>5101.0969378975715</c:v>
                </c:pt>
                <c:pt idx="4446" formatCode="0.00">
                  <c:v>5101.0830840834233</c:v>
                </c:pt>
                <c:pt idx="4447" formatCode="0.00">
                  <c:v>5101.0830840834233</c:v>
                </c:pt>
                <c:pt idx="4448" formatCode="0.00">
                  <c:v>5101.071539238299</c:v>
                </c:pt>
                <c:pt idx="4449" formatCode="0.00">
                  <c:v>5101.0599943931747</c:v>
                </c:pt>
                <c:pt idx="4450" formatCode="0.00">
                  <c:v>5101.0253598578029</c:v>
                </c:pt>
                <c:pt idx="4451" formatCode="0.00">
                  <c:v>5101.0045791365792</c:v>
                </c:pt>
                <c:pt idx="4452" formatCode="0.00">
                  <c:v>5100.9768715082819</c:v>
                </c:pt>
                <c:pt idx="4453" formatCode="0.00">
                  <c:v>5100.9514728490085</c:v>
                </c:pt>
                <c:pt idx="4454" formatCode="0.00">
                  <c:v>5100.9122203755869</c:v>
                </c:pt>
                <c:pt idx="4455" formatCode="0.00">
                  <c:v>5100.8914396543632</c:v>
                </c:pt>
                <c:pt idx="4456" formatCode="0.00">
                  <c:v>5100.8498782119168</c:v>
                </c:pt>
                <c:pt idx="4457" formatCode="0.00">
                  <c:v>5100.8175526455698</c:v>
                </c:pt>
                <c:pt idx="4458" formatCode="0.00">
                  <c:v>5100.7667553270239</c:v>
                </c:pt>
                <c:pt idx="4459" formatCode="0.00">
                  <c:v>5100.7275028536023</c:v>
                </c:pt>
                <c:pt idx="4460" formatCode="0.00">
                  <c:v>5100.6997952253041</c:v>
                </c:pt>
                <c:pt idx="4461" formatCode="0.00">
                  <c:v>5100.6628517209074</c:v>
                </c:pt>
                <c:pt idx="4462" formatCode="0.00">
                  <c:v>5100.6305261545604</c:v>
                </c:pt>
                <c:pt idx="4463" formatCode="0.00">
                  <c:v>5100.6235992474858</c:v>
                </c:pt>
                <c:pt idx="4464" formatCode="0.00">
                  <c:v>5100.605127495287</c:v>
                </c:pt>
                <c:pt idx="4465" formatCode="0.00">
                  <c:v>5100.5589481147908</c:v>
                </c:pt>
                <c:pt idx="4466" formatCode="0.00">
                  <c:v>5100.5058418272201</c:v>
                </c:pt>
                <c:pt idx="4467" formatCode="0.00">
                  <c:v>5100.4527355396494</c:v>
                </c:pt>
                <c:pt idx="4468" formatCode="0.00">
                  <c:v>5100.411174097203</c:v>
                </c:pt>
                <c:pt idx="4469" formatCode="0.00">
                  <c:v>5100.3488319335329</c:v>
                </c:pt>
                <c:pt idx="4470" formatCode="0.00">
                  <c:v>5100.2749449247394</c:v>
                </c:pt>
                <c:pt idx="4471" formatCode="0.00">
                  <c:v>5100.2287655442433</c:v>
                </c:pt>
                <c:pt idx="4472" formatCode="0.00">
                  <c:v>5100.1825861637471</c:v>
                </c:pt>
                <c:pt idx="4473" formatCode="0.00">
                  <c:v>5100.1225529691019</c:v>
                </c:pt>
                <c:pt idx="4474" formatCode="0.00">
                  <c:v>5100.071755650556</c:v>
                </c:pt>
                <c:pt idx="4475" formatCode="0.00">
                  <c:v>5100.023267301035</c:v>
                </c:pt>
                <c:pt idx="4476" formatCode="0.00">
                  <c:v>5099.9863237966383</c:v>
                </c:pt>
                <c:pt idx="4477" formatCode="0.00">
                  <c:v>5099.9285995710179</c:v>
                </c:pt>
                <c:pt idx="4478" formatCode="0.00">
                  <c:v>5099.8754932834472</c:v>
                </c:pt>
                <c:pt idx="4479" formatCode="0.00">
                  <c:v>5099.8339318410008</c:v>
                </c:pt>
                <c:pt idx="4480" formatCode="0.00">
                  <c:v>5099.8039152436786</c:v>
                </c:pt>
                <c:pt idx="4481" formatCode="0.00">
                  <c:v>5099.7692807083058</c:v>
                </c:pt>
                <c:pt idx="4482" formatCode="0.00">
                  <c:v>5099.7438820490333</c:v>
                </c:pt>
                <c:pt idx="4483" formatCode="0.00">
                  <c:v>5099.7231013278097</c:v>
                </c:pt>
                <c:pt idx="4484" formatCode="0.00">
                  <c:v>5099.7000116375621</c:v>
                </c:pt>
                <c:pt idx="4485" formatCode="0.00">
                  <c:v>5099.6746129782887</c:v>
                </c:pt>
                <c:pt idx="4486" formatCode="0.00">
                  <c:v>5099.6422874119417</c:v>
                </c:pt>
                <c:pt idx="4487" formatCode="0.00">
                  <c:v>5099.6145797836434</c:v>
                </c:pt>
                <c:pt idx="4488" formatCode="0.00">
                  <c:v>5099.5984170004704</c:v>
                </c:pt>
                <c:pt idx="4489" formatCode="0.00">
                  <c:v>5099.5637824650976</c:v>
                </c:pt>
                <c:pt idx="4490" formatCode="0.00">
                  <c:v>5099.54069277485</c:v>
                </c:pt>
                <c:pt idx="4491" formatCode="0.00">
                  <c:v>5099.5129851465517</c:v>
                </c:pt>
                <c:pt idx="4492" formatCode="0.00">
                  <c:v>5099.5014403014284</c:v>
                </c:pt>
                <c:pt idx="4493" formatCode="0.00">
                  <c:v>5099.4852775182544</c:v>
                </c:pt>
                <c:pt idx="4494" formatCode="0.00">
                  <c:v>5099.4529519519074</c:v>
                </c:pt>
                <c:pt idx="4495" formatCode="0.00">
                  <c:v>5099.443716075808</c:v>
                </c:pt>
                <c:pt idx="4496" formatCode="0.00">
                  <c:v>5099.4875864872793</c:v>
                </c:pt>
                <c:pt idx="4497" formatCode="0.00">
                  <c:v>5099.476041642155</c:v>
                </c:pt>
                <c:pt idx="4498" formatCode="0.00">
                  <c:v>5099.4737326731301</c:v>
                </c:pt>
                <c:pt idx="4499" formatCode="0.00">
                  <c:v>5099.6307425668174</c:v>
                </c:pt>
                <c:pt idx="4500" formatCode="0.00">
                  <c:v>5099.8385497790505</c:v>
                </c:pt>
                <c:pt idx="4501" formatCode="0.00">
                  <c:v>5099.942453385167</c:v>
                </c:pt>
                <c:pt idx="4502" formatCode="0.00">
                  <c:v>5100.0925363717797</c:v>
                </c:pt>
                <c:pt idx="4503" formatCode="0.00">
                  <c:v>5100.3234332742604</c:v>
                </c:pt>
                <c:pt idx="4504" formatCode="0.00">
                  <c:v>5100.4573534776991</c:v>
                </c:pt>
                <c:pt idx="4505" formatCode="0.00">
                  <c:v>5100.4481176015997</c:v>
                </c:pt>
                <c:pt idx="4506" formatCode="0.00">
                  <c:v>5100.4134830662279</c:v>
                </c:pt>
                <c:pt idx="4507" formatCode="0.00">
                  <c:v>5100.3973202830539</c:v>
                </c:pt>
                <c:pt idx="4508" formatCode="0.00">
                  <c:v>5100.3395960574344</c:v>
                </c:pt>
                <c:pt idx="4509" formatCode="0.00">
                  <c:v>5100.2380014203427</c:v>
                </c:pt>
                <c:pt idx="4510" formatCode="0.00">
                  <c:v>5100.2102937920445</c:v>
                </c:pt>
                <c:pt idx="4511" formatCode="0.00">
                  <c:v>5100.2726359557146</c:v>
                </c:pt>
                <c:pt idx="4512" formatCode="0.00">
                  <c:v>5100.2703269866897</c:v>
                </c:pt>
                <c:pt idx="4513" formatCode="0.00">
                  <c:v>5100.1964399778963</c:v>
                </c:pt>
                <c:pt idx="4514" formatCode="0.00">
                  <c:v>5100.1479516283753</c:v>
                </c:pt>
                <c:pt idx="4515" formatCode="0.00">
                  <c:v>5100.1086991549528</c:v>
                </c:pt>
                <c:pt idx="4516" formatCode="0.00">
                  <c:v>5100.0579018364069</c:v>
                </c:pt>
                <c:pt idx="4517" formatCode="0.00">
                  <c:v>5099.9840148276135</c:v>
                </c:pt>
                <c:pt idx="4518" formatCode="0.00">
                  <c:v>5099.9216726639434</c:v>
                </c:pt>
                <c:pt idx="4519" formatCode="0.00">
                  <c:v>5099.863948438323</c:v>
                </c:pt>
                <c:pt idx="4520" formatCode="0.00">
                  <c:v>5099.8039152436786</c:v>
                </c:pt>
                <c:pt idx="4521" formatCode="0.00">
                  <c:v>5099.7415730800085</c:v>
                </c:pt>
                <c:pt idx="4522" formatCode="0.00">
                  <c:v>5099.6815398853632</c:v>
                </c:pt>
                <c:pt idx="4523" formatCode="0.00">
                  <c:v>5099.6422874119417</c:v>
                </c:pt>
                <c:pt idx="4524" formatCode="0.00">
                  <c:v>5099.6030349385201</c:v>
                </c:pt>
                <c:pt idx="4525" formatCode="0.00">
                  <c:v>5099.5522376199742</c:v>
                </c:pt>
                <c:pt idx="4526" formatCode="0.00">
                  <c:v>5099.492204425329</c:v>
                </c:pt>
                <c:pt idx="4527" formatCode="0.00">
                  <c:v>5099.4644967970307</c:v>
                </c:pt>
                <c:pt idx="4528" formatCode="0.00">
                  <c:v>5099.4367891687334</c:v>
                </c:pt>
                <c:pt idx="4529" formatCode="0.00">
                  <c:v>5099.3929187572621</c:v>
                </c:pt>
                <c:pt idx="4530" formatCode="0.00">
                  <c:v>5099.3675200979887</c:v>
                </c:pt>
                <c:pt idx="4531" formatCode="0.00">
                  <c:v>5099.3444304077411</c:v>
                </c:pt>
                <c:pt idx="4532" formatCode="0.00">
                  <c:v>5099.3259586555423</c:v>
                </c:pt>
                <c:pt idx="4533" formatCode="0.00">
                  <c:v>5099.3051779343195</c:v>
                </c:pt>
                <c:pt idx="4534" formatCode="0.00">
                  <c:v>5099.2797792750462</c:v>
                </c:pt>
                <c:pt idx="4535" formatCode="0.00">
                  <c:v>5099.2659254608971</c:v>
                </c:pt>
                <c:pt idx="4536" formatCode="0.00">
                  <c:v>5099.2382178325997</c:v>
                </c:pt>
                <c:pt idx="4537" formatCode="0.00">
                  <c:v>5099.1989653591781</c:v>
                </c:pt>
                <c:pt idx="4538" formatCode="0.00">
                  <c:v>5099.1643308238063</c:v>
                </c:pt>
                <c:pt idx="4539" formatCode="0.00">
                  <c:v>5099.1250783503838</c:v>
                </c:pt>
                <c:pt idx="4540" formatCode="0.00">
                  <c:v>5099.104297629161</c:v>
                </c:pt>
                <c:pt idx="4541" formatCode="0.00">
                  <c:v>5099.0604272176897</c:v>
                </c:pt>
                <c:pt idx="4542" formatCode="0.00">
                  <c:v>5099.007320930119</c:v>
                </c:pt>
                <c:pt idx="4543" formatCode="0.00">
                  <c:v>5098.9703774257214</c:v>
                </c:pt>
                <c:pt idx="4544" formatCode="0.00">
                  <c:v>5098.9311249522998</c:v>
                </c:pt>
                <c:pt idx="4545" formatCode="0.00">
                  <c:v>5098.8895635098534</c:v>
                </c:pt>
                <c:pt idx="4546" formatCode="0.00">
                  <c:v>5098.8687827886306</c:v>
                </c:pt>
                <c:pt idx="4547" formatCode="0.00">
                  <c:v>5098.8503110364318</c:v>
                </c:pt>
                <c:pt idx="4548" formatCode="0.00">
                  <c:v>5098.831839284233</c:v>
                </c:pt>
                <c:pt idx="4549" formatCode="0.00">
                  <c:v>5098.8272213461833</c:v>
                </c:pt>
                <c:pt idx="4550" formatCode="0.00">
                  <c:v>5098.8041316559356</c:v>
                </c:pt>
                <c:pt idx="4551" formatCode="0.00">
                  <c:v>5098.7902778417865</c:v>
                </c:pt>
                <c:pt idx="4552" formatCode="0.00">
                  <c:v>5098.783350934712</c:v>
                </c:pt>
                <c:pt idx="4553" formatCode="0.00">
                  <c:v>5098.7625702134892</c:v>
                </c:pt>
                <c:pt idx="4554" formatCode="0.00">
                  <c:v>5098.7510253683649</c:v>
                </c:pt>
                <c:pt idx="4555" formatCode="0.00">
                  <c:v>5098.7302446471413</c:v>
                </c:pt>
                <c:pt idx="4556" formatCode="0.00">
                  <c:v>5098.7094639259185</c:v>
                </c:pt>
                <c:pt idx="4557" formatCode="0.00">
                  <c:v>5098.6886832046948</c:v>
                </c:pt>
                <c:pt idx="4558" formatCode="0.00">
                  <c:v>5098.6517397002981</c:v>
                </c:pt>
                <c:pt idx="4559" formatCode="0.00">
                  <c:v>5098.6355769171241</c:v>
                </c:pt>
                <c:pt idx="4560" formatCode="0.00">
                  <c:v>5098.6009423817522</c:v>
                </c:pt>
                <c:pt idx="4561" formatCode="0.00">
                  <c:v>5098.5663078463804</c:v>
                </c:pt>
                <c:pt idx="4562" formatCode="0.00">
                  <c:v>5098.5178194968594</c:v>
                </c:pt>
                <c:pt idx="4563" formatCode="0.00">
                  <c:v>5098.4716401163632</c:v>
                </c:pt>
                <c:pt idx="4564" formatCode="0.00">
                  <c:v>5098.4554773331893</c:v>
                </c:pt>
                <c:pt idx="4565" formatCode="0.00">
                  <c:v>5098.4254607358671</c:v>
                </c:pt>
                <c:pt idx="4566" formatCode="0.00">
                  <c:v>5098.4092979526931</c:v>
                </c:pt>
                <c:pt idx="4567" formatCode="0.00">
                  <c:v>5098.3931351695192</c:v>
                </c:pt>
                <c:pt idx="4568" formatCode="0.00">
                  <c:v>5098.3538826960976</c:v>
                </c:pt>
                <c:pt idx="4569" formatCode="0.00">
                  <c:v>5098.4277697048919</c:v>
                </c:pt>
                <c:pt idx="4570" formatCode="0.00">
                  <c:v>5098.4670221783135</c:v>
                </c:pt>
                <c:pt idx="4571" formatCode="0.00">
                  <c:v>5098.3423378509733</c:v>
                </c:pt>
                <c:pt idx="4572" formatCode="0.00">
                  <c:v>5098.2776867182793</c:v>
                </c:pt>
                <c:pt idx="4573" formatCode="0.00">
                  <c:v>5098.2569059970556</c:v>
                </c:pt>
                <c:pt idx="4574" formatCode="0.00">
                  <c:v>5098.2384342448568</c:v>
                </c:pt>
                <c:pt idx="4575" formatCode="0.00">
                  <c:v>5098.2222714616837</c:v>
                </c:pt>
                <c:pt idx="4576" formatCode="0.00">
                  <c:v>5098.1991817714352</c:v>
                </c:pt>
                <c:pt idx="4577" formatCode="0.00">
                  <c:v>5098.153002390939</c:v>
                </c:pt>
                <c:pt idx="4578" formatCode="0.00">
                  <c:v>5098.1391485767899</c:v>
                </c:pt>
                <c:pt idx="4579" formatCode="0.00">
                  <c:v>5098.1114409484926</c:v>
                </c:pt>
                <c:pt idx="4580" formatCode="0.00">
                  <c:v>5098.0629525989716</c:v>
                </c:pt>
                <c:pt idx="4581" formatCode="0.00">
                  <c:v>5098.0583346609219</c:v>
                </c:pt>
                <c:pt idx="4582" formatCode="0.00">
                  <c:v>5098.0583346609219</c:v>
                </c:pt>
                <c:pt idx="4583" formatCode="0.00">
                  <c:v>5098.0490987848225</c:v>
                </c:pt>
                <c:pt idx="4584" formatCode="0.00">
                  <c:v>5098.0121552804258</c:v>
                </c:pt>
                <c:pt idx="4585" formatCode="0.00">
                  <c:v>5097.9567400238302</c:v>
                </c:pt>
                <c:pt idx="4586" formatCode="0.00">
                  <c:v>5097.9613579618799</c:v>
                </c:pt>
                <c:pt idx="4587" formatCode="0.00">
                  <c:v>5097.9128696123589</c:v>
                </c:pt>
                <c:pt idx="4588" formatCode="0.00">
                  <c:v>5097.8759261079622</c:v>
                </c:pt>
                <c:pt idx="4589" formatCode="0.00">
                  <c:v>5097.8412915725894</c:v>
                </c:pt>
                <c:pt idx="4590" formatCode="0.00">
                  <c:v>5097.8135839442921</c:v>
                </c:pt>
                <c:pt idx="4591" formatCode="0.00">
                  <c:v>5097.8089660062424</c:v>
                </c:pt>
                <c:pt idx="4592" formatCode="0.00">
                  <c:v>5097.7720225018456</c:v>
                </c:pt>
                <c:pt idx="4593" formatCode="0.00">
                  <c:v>5097.7466238425723</c:v>
                </c:pt>
                <c:pt idx="4594" formatCode="0.00">
                  <c:v>5097.7142982762252</c:v>
                </c:pt>
                <c:pt idx="4595" formatCode="0.00">
                  <c:v>5097.7096803381755</c:v>
                </c:pt>
                <c:pt idx="4596" formatCode="0.00">
                  <c:v>5097.7466238425723</c:v>
                </c:pt>
                <c:pt idx="4597" formatCode="0.00">
                  <c:v>5097.7812583779451</c:v>
                </c:pt>
                <c:pt idx="4598" formatCode="0.00">
                  <c:v>5097.8251287894163</c:v>
                </c:pt>
                <c:pt idx="4599" formatCode="0.00">
                  <c:v>5097.8828530150367</c:v>
                </c:pt>
                <c:pt idx="4600" formatCode="0.00">
                  <c:v>5097.9359593026074</c:v>
                </c:pt>
                <c:pt idx="4601" formatCode="0.00">
                  <c:v>5097.975211776029</c:v>
                </c:pt>
                <c:pt idx="4602" formatCode="0.00">
                  <c:v>5097.9959924972518</c:v>
                </c:pt>
                <c:pt idx="4603" formatCode="0.00">
                  <c:v>5098.0352449706734</c:v>
                </c:pt>
                <c:pt idx="4604" formatCode="0.00">
                  <c:v>5098.0675705370213</c:v>
                </c:pt>
                <c:pt idx="4605" formatCode="0.00">
                  <c:v>5098.0698795060462</c:v>
                </c:pt>
                <c:pt idx="4606" formatCode="0.00">
                  <c:v>5098.0975871343435</c:v>
                </c:pt>
                <c:pt idx="4607" formatCode="0.00">
                  <c:v>5098.1460754838645</c:v>
                </c:pt>
                <c:pt idx="4608" formatCode="0.00">
                  <c:v>5098.2130355855843</c:v>
                </c:pt>
                <c:pt idx="4609" formatCode="0.00">
                  <c:v>5098.266141873155</c:v>
                </c:pt>
                <c:pt idx="4610" formatCode="0.00">
                  <c:v>5098.3215571297505</c:v>
                </c:pt>
                <c:pt idx="4611" formatCode="0.00">
                  <c:v>5098.3700454792715</c:v>
                </c:pt>
                <c:pt idx="4612" formatCode="0.00">
                  <c:v>5098.4393145500153</c:v>
                </c:pt>
                <c:pt idx="4613" formatCode="0.00">
                  <c:v>5098.4878028995363</c:v>
                </c:pt>
                <c:pt idx="4614" formatCode="0.00">
                  <c:v>5098.5270553729579</c:v>
                </c:pt>
                <c:pt idx="4615" formatCode="0.00">
                  <c:v>5098.5801616605286</c:v>
                </c:pt>
                <c:pt idx="4616" formatCode="0.00">
                  <c:v>5098.6194141339511</c:v>
                </c:pt>
                <c:pt idx="4617" formatCode="0.00">
                  <c:v>5098.6540486693229</c:v>
                </c:pt>
                <c:pt idx="4618" formatCode="0.00">
                  <c:v>5098.6771383595706</c:v>
                </c:pt>
                <c:pt idx="4619" formatCode="0.00">
                  <c:v>5098.7117728949434</c:v>
                </c:pt>
                <c:pt idx="4620" formatCode="0.00">
                  <c:v>5098.7556433064146</c:v>
                </c:pt>
                <c:pt idx="4621" formatCode="0.00">
                  <c:v>5098.7856599037368</c:v>
                </c:pt>
                <c:pt idx="4622" formatCode="0.00">
                  <c:v>5098.8087495939853</c:v>
                </c:pt>
                <c:pt idx="4623" formatCode="0.00">
                  <c:v>5098.8295303152081</c:v>
                </c:pt>
                <c:pt idx="4624" formatCode="0.00">
                  <c:v>5098.8641648505809</c:v>
                </c:pt>
                <c:pt idx="4625" formatCode="0.00">
                  <c:v>5098.8918724788782</c:v>
                </c:pt>
                <c:pt idx="4626" formatCode="0.00">
                  <c:v>5098.9149621691267</c:v>
                </c:pt>
                <c:pt idx="4627" formatCode="0.00">
                  <c:v>5098.9426697974241</c:v>
                </c:pt>
                <c:pt idx="4628" formatCode="0.00">
                  <c:v>5098.9796133018208</c:v>
                </c:pt>
                <c:pt idx="4629" formatCode="0.00">
                  <c:v>5099.0027029920693</c:v>
                </c:pt>
                <c:pt idx="4630" formatCode="0.00">
                  <c:v>5099.039646496466</c:v>
                </c:pt>
                <c:pt idx="4631" formatCode="0.00">
                  <c:v>5099.0673541247634</c:v>
                </c:pt>
                <c:pt idx="4632" formatCode="0.00">
                  <c:v>5099.0950617530616</c:v>
                </c:pt>
                <c:pt idx="4633" formatCode="0.00">
                  <c:v>#N/A</c:v>
                </c:pt>
                <c:pt idx="4634" formatCode="0.00">
                  <c:v>5099.1435501025826</c:v>
                </c:pt>
                <c:pt idx="4635" formatCode="0.00">
                  <c:v>5099.152785978682</c:v>
                </c:pt>
                <c:pt idx="4636" formatCode="0.00">
                  <c:v>5099.2035832972279</c:v>
                </c:pt>
                <c:pt idx="4637" formatCode="0.00">
                  <c:v>5099.249762677724</c:v>
                </c:pt>
                <c:pt idx="4638" formatCode="0.00">
                  <c:v>5099.2797792750462</c:v>
                </c:pt>
                <c:pt idx="4639" formatCode="0.00">
                  <c:v>5099.2843972130959</c:v>
                </c:pt>
                <c:pt idx="4640" formatCode="0.00">
                  <c:v>5099.3213407174926</c:v>
                </c:pt>
                <c:pt idx="4641" formatCode="0.00">
                  <c:v>5099.3490483457908</c:v>
                </c:pt>
                <c:pt idx="4642" formatCode="0.00">
                  <c:v>5099.379064943113</c:v>
                </c:pt>
                <c:pt idx="4643" formatCode="0.00">
                  <c:v>5099.3975366953118</c:v>
                </c:pt>
                <c:pt idx="4644" formatCode="0.00">
                  <c:v>5099.4321712306837</c:v>
                </c:pt>
                <c:pt idx="4645" formatCode="0.00">
                  <c:v>5099.476041642155</c:v>
                </c:pt>
                <c:pt idx="4646" formatCode="0.00">
                  <c:v>5099.5083672085029</c:v>
                </c:pt>
                <c:pt idx="4647" formatCode="0.00">
                  <c:v>5099.5799452482715</c:v>
                </c:pt>
                <c:pt idx="4648" formatCode="0.00">
                  <c:v>5099.6746129782887</c:v>
                </c:pt>
                <c:pt idx="4649" formatCode="0.00">
                  <c:v>5099.7646627702561</c:v>
                </c:pt>
                <c:pt idx="4650" formatCode="0.00">
                  <c:v>5099.8316228719759</c:v>
                </c:pt>
                <c:pt idx="4651" formatCode="0.00">
                  <c:v>5099.8847291595466</c:v>
                </c:pt>
                <c:pt idx="4652" formatCode="0.00">
                  <c:v>5099.9355264780925</c:v>
                </c:pt>
                <c:pt idx="4653" formatCode="0.00">
                  <c:v>5099.990941734688</c:v>
                </c:pt>
                <c:pt idx="4654" formatCode="0.00">
                  <c:v>5100.0255762700599</c:v>
                </c:pt>
                <c:pt idx="4655" formatCode="0.00">
                  <c:v>5100.0579018364069</c:v>
                </c:pt>
                <c:pt idx="4656" formatCode="0.00">
                  <c:v>5100.0740646195809</c:v>
                </c:pt>
                <c:pt idx="4657" formatCode="0.00">
                  <c:v>5100.136406783251</c:v>
                </c:pt>
                <c:pt idx="4658" formatCode="0.00">
                  <c:v>5100.1733502876477</c:v>
                </c:pt>
                <c:pt idx="4659" formatCode="0.00">
                  <c:v>5100.2195296681439</c:v>
                </c:pt>
                <c:pt idx="4660" formatCode="0.00">
                  <c:v>5100.2518552344909</c:v>
                </c:pt>
                <c:pt idx="4661" formatCode="0.00">
                  <c:v>5100.2749449247394</c:v>
                </c:pt>
                <c:pt idx="4662" formatCode="0.00">
                  <c:v>5100.2841808008388</c:v>
                </c:pt>
                <c:pt idx="4663" formatCode="0.00">
                  <c:v>5100.2887987388885</c:v>
                </c:pt>
                <c:pt idx="4664" formatCode="0.00">
                  <c:v>5100.3026525530368</c:v>
                </c:pt>
                <c:pt idx="4665" formatCode="0.00">
                  <c:v>5100.3257422432853</c:v>
                </c:pt>
                <c:pt idx="4666" formatCode="0.00">
                  <c:v>5100.3442139954841</c:v>
                </c:pt>
                <c:pt idx="4667" formatCode="0.00">
                  <c:v>5100.3742305928063</c:v>
                </c:pt>
                <c:pt idx="4668" formatCode="0.00">
                  <c:v>5100.3973202830539</c:v>
                </c:pt>
                <c:pt idx="4669" formatCode="0.00">
                  <c:v>5100.4365727564764</c:v>
                </c:pt>
                <c:pt idx="4670" formatCode="0.00">
                  <c:v>5100.459662446724</c:v>
                </c:pt>
                <c:pt idx="4671" formatCode="0.00">
                  <c:v>5100.4942969820959</c:v>
                </c:pt>
                <c:pt idx="4672" formatCode="0.00">
                  <c:v>5100.5289315174687</c:v>
                </c:pt>
                <c:pt idx="4673" formatCode="0.00">
                  <c:v>5100.5474032696666</c:v>
                </c:pt>
                <c:pt idx="4674" formatCode="0.00">
                  <c:v>5100.5589481147908</c:v>
                </c:pt>
                <c:pt idx="4675" formatCode="0.00">
                  <c:v>5100.5935826501627</c:v>
                </c:pt>
                <c:pt idx="4676" formatCode="0.00">
                  <c:v>5100.6212902784609</c:v>
                </c:pt>
                <c:pt idx="4677" formatCode="0.00">
                  <c:v>5100.6466889377334</c:v>
                </c:pt>
                <c:pt idx="4678" formatCode="0.00">
                  <c:v>5100.6559248138328</c:v>
                </c:pt>
                <c:pt idx="4679" formatCode="0.00">
                  <c:v>5100.6790145040814</c:v>
                </c:pt>
                <c:pt idx="4680" formatCode="0.00">
                  <c:v>5100.6905593492056</c:v>
                </c:pt>
                <c:pt idx="4681" formatCode="0.00">
                  <c:v>5100.7251938845775</c:v>
                </c:pt>
                <c:pt idx="4682" formatCode="0.00">
                  <c:v>5100.7367387297018</c:v>
                </c:pt>
                <c:pt idx="4683" formatCode="0.00">
                  <c:v>5100.7275028536023</c:v>
                </c:pt>
                <c:pt idx="4684" formatCode="0.00">
                  <c:v>5100.7298118226272</c:v>
                </c:pt>
                <c:pt idx="4685" formatCode="0.00">
                  <c:v>5100.7436656367754</c:v>
                </c:pt>
                <c:pt idx="4686" formatCode="0.00">
                  <c:v>5100.75059254385</c:v>
                </c:pt>
                <c:pt idx="4687" formatCode="0.00">
                  <c:v>5100.7736822340985</c:v>
                </c:pt>
                <c:pt idx="4688" formatCode="0.00">
                  <c:v>5100.7967719243461</c:v>
                </c:pt>
                <c:pt idx="4689" formatCode="0.00">
                  <c:v>5100.8221705836195</c:v>
                </c:pt>
                <c:pt idx="4690" formatCode="0.00">
                  <c:v>5100.8452602738671</c:v>
                </c:pt>
                <c:pt idx="4691" formatCode="0.00">
                  <c:v>5100.8614230570411</c:v>
                </c:pt>
                <c:pt idx="4692" formatCode="0.00">
                  <c:v>5100.8798948092399</c:v>
                </c:pt>
                <c:pt idx="4693" formatCode="0.00">
                  <c:v>5100.9029844994875</c:v>
                </c:pt>
                <c:pt idx="4694" formatCode="0.00">
                  <c:v>5100.9214562516863</c:v>
                </c:pt>
                <c:pt idx="4695" formatCode="0.00">
                  <c:v>5100.9422369729091</c:v>
                </c:pt>
                <c:pt idx="4696" formatCode="0.00">
                  <c:v>5100.9791804773067</c:v>
                </c:pt>
                <c:pt idx="4697" formatCode="0.00">
                  <c:v>5101.006888105604</c:v>
                </c:pt>
                <c:pt idx="4698" formatCode="0.00">
                  <c:v>5100.9861073843804</c:v>
                </c:pt>
                <c:pt idx="4699" formatCode="0.00">
                  <c:v>5101.0161239817035</c:v>
                </c:pt>
                <c:pt idx="4700" formatCode="0.00">
                  <c:v>5101.0623033621996</c:v>
                </c:pt>
                <c:pt idx="4701" formatCode="0.00">
                  <c:v>5101.0692302692742</c:v>
                </c:pt>
                <c:pt idx="4702" formatCode="0.00">
                  <c:v>5101.0784661453736</c:v>
                </c:pt>
                <c:pt idx="4703" formatCode="0.00">
                  <c:v>5101.0923199595218</c:v>
                </c:pt>
                <c:pt idx="4704" formatCode="0.00">
                  <c:v>5101.0992468665963</c:v>
                </c:pt>
                <c:pt idx="4705" formatCode="0.00">
                  <c:v>5101.0946289285466</c:v>
                </c:pt>
                <c:pt idx="4706" formatCode="0.00">
                  <c:v>5101.1177186187952</c:v>
                </c:pt>
                <c:pt idx="4707" formatCode="0.00">
                  <c:v>5101.1338814019682</c:v>
                </c:pt>
                <c:pt idx="4708" formatCode="0.00">
                  <c:v>5101.1638979992913</c:v>
                </c:pt>
                <c:pt idx="4709" formatCode="0.00">
                  <c:v>5101.1777518134404</c:v>
                </c:pt>
                <c:pt idx="4710" formatCode="0.00">
                  <c:v>5101.1962235656383</c:v>
                </c:pt>
                <c:pt idx="4711" formatCode="0.00">
                  <c:v>5101.2123863488123</c:v>
                </c:pt>
                <c:pt idx="4712" formatCode="0.00">
                  <c:v>5101.2031504727129</c:v>
                </c:pt>
                <c:pt idx="4713" formatCode="0.00">
                  <c:v>5101.2123863488123</c:v>
                </c:pt>
                <c:pt idx="4714" formatCode="0.00">
                  <c:v>5101.2239311939366</c:v>
                </c:pt>
                <c:pt idx="4715" formatCode="0.00">
                  <c:v>5101.2377850080848</c:v>
                </c:pt>
                <c:pt idx="4716" formatCode="0.00">
                  <c:v>5101.2539477912587</c:v>
                </c:pt>
                <c:pt idx="4717" formatCode="0.00">
                  <c:v>5101.2678016054078</c:v>
                </c:pt>
                <c:pt idx="4718" formatCode="0.00">
                  <c:v>5101.2631836673581</c:v>
                </c:pt>
                <c:pt idx="4719" formatCode="0.00">
                  <c:v>5101.2562567602836</c:v>
                </c:pt>
                <c:pt idx="4720" formatCode="0.00">
                  <c:v>5101.2608746983333</c:v>
                </c:pt>
                <c:pt idx="4721" formatCode="0.00">
                  <c:v>5101.265492636383</c:v>
                </c:pt>
                <c:pt idx="4722" formatCode="0.00">
                  <c:v>5101.2631836673581</c:v>
                </c:pt>
                <c:pt idx="4723" formatCode="0.00">
                  <c:v>5101.249329853209</c:v>
                </c:pt>
                <c:pt idx="4724" formatCode="0.00">
                  <c:v>5101.2608746983333</c:v>
                </c:pt>
                <c:pt idx="4725" formatCode="0.00">
                  <c:v>5101.265492636383</c:v>
                </c:pt>
                <c:pt idx="4726" formatCode="0.00">
                  <c:v>5101.2424029461345</c:v>
                </c:pt>
                <c:pt idx="4727" formatCode="0.00">
                  <c:v>5101.217004286862</c:v>
                </c:pt>
                <c:pt idx="4728" formatCode="0.00">
                  <c:v>5101.1962235656383</c:v>
                </c:pt>
                <c:pt idx="4729" formatCode="0.00">
                  <c:v>5101.8773694279571</c:v>
                </c:pt>
                <c:pt idx="4730" formatCode="0.00">
                  <c:v>5102.7801763166581</c:v>
                </c:pt>
                <c:pt idx="4731" formatCode="0.00">
                  <c:v>5102.8679171396006</c:v>
                </c:pt>
                <c:pt idx="4732" formatCode="0.00">
                  <c:v>5102.7894121927575</c:v>
                </c:pt>
                <c:pt idx="4733" formatCode="0.00">
                  <c:v>5103.071106413784</c:v>
                </c:pt>
                <c:pt idx="4734" formatCode="0.00">
                  <c:v>5103.5028836214233</c:v>
                </c:pt>
                <c:pt idx="4735" formatCode="0.00">
                  <c:v>5103.8861724795424</c:v>
                </c:pt>
                <c:pt idx="4736" formatCode="0.00">
                  <c:v>5104.1817205147181</c:v>
                </c:pt>
                <c:pt idx="4737" formatCode="0.00">
                  <c:v>5104.5026672091662</c:v>
                </c:pt>
                <c:pt idx="4738" formatCode="0.00">
                  <c:v>5104.7589627709203</c:v>
                </c:pt>
                <c:pt idx="4739" formatCode="0.00">
                  <c:v>5104.9344444168055</c:v>
                </c:pt>
                <c:pt idx="4740" formatCode="0.00">
                  <c:v>5105.0291121468226</c:v>
                </c:pt>
                <c:pt idx="4741" formatCode="0.00">
                  <c:v>5105.1283978148895</c:v>
                </c:pt>
                <c:pt idx="4742" formatCode="0.00">
                  <c:v>5105.2045937927087</c:v>
                </c:pt>
                <c:pt idx="4743" formatCode="0.00">
                  <c:v>5105.3131153368749</c:v>
                </c:pt>
                <c:pt idx="4744" formatCode="0.00">
                  <c:v>5105.3315870890729</c:v>
                </c:pt>
                <c:pt idx="4745" formatCode="0.00">
                  <c:v>5105.2877166776016</c:v>
                </c:pt>
                <c:pt idx="4746" formatCode="0.00">
                  <c:v>5105.329278120048</c:v>
                </c:pt>
                <c:pt idx="4747" formatCode="0.00">
                  <c:v>5105.4216368810403</c:v>
                </c:pt>
                <c:pt idx="4748" formatCode="0.00">
                  <c:v>5105.5116866730077</c:v>
                </c:pt>
                <c:pt idx="4749" formatCode="0.00">
                  <c:v>5105.523231518132</c:v>
                </c:pt>
                <c:pt idx="4750" formatCode="0.00">
                  <c:v>5105.5163046110574</c:v>
                </c:pt>
                <c:pt idx="4751" formatCode="0.00">
                  <c:v>5105.523231518132</c:v>
                </c:pt>
                <c:pt idx="4752" formatCode="0.00">
                  <c:v>5105.5370853322811</c:v>
                </c:pt>
                <c:pt idx="4753" formatCode="0.00">
                  <c:v>5105.5647929605784</c:v>
                </c:pt>
                <c:pt idx="4754" formatCode="0.00">
                  <c:v>5105.5971185269264</c:v>
                </c:pt>
                <c:pt idx="4755" formatCode="0.00">
                  <c:v>5105.6317530622982</c:v>
                </c:pt>
                <c:pt idx="4756" formatCode="0.00">
                  <c:v>5105.6225171861988</c:v>
                </c:pt>
                <c:pt idx="4757" formatCode="0.00">
                  <c:v>5105.6363710003479</c:v>
                </c:pt>
                <c:pt idx="4758" formatCode="0.00">
                  <c:v>5105.6663875976701</c:v>
                </c:pt>
                <c:pt idx="4759" formatCode="0.00">
                  <c:v>5105.6894772879186</c:v>
                </c:pt>
                <c:pt idx="4760" formatCode="0.00">
                  <c:v>5105.7033311020678</c:v>
                </c:pt>
                <c:pt idx="4761" formatCode="0.00">
                  <c:v>5105.7287297613402</c:v>
                </c:pt>
                <c:pt idx="4762" formatCode="0.00">
                  <c:v>5105.7726001728115</c:v>
                </c:pt>
                <c:pt idx="4763" formatCode="0.00">
                  <c:v>5105.8395602745313</c:v>
                </c:pt>
                <c:pt idx="4764" formatCode="0.00">
                  <c:v>5106.5715034553959</c:v>
                </c:pt>
                <c:pt idx="4765" formatCode="0.00">
                  <c:v>5107.3865695211534</c:v>
                </c:pt>
                <c:pt idx="4766" formatCode="0.00">
                  <c:v>5108.0307718790755</c:v>
                </c:pt>
                <c:pt idx="4767" formatCode="0.00">
                  <c:v>5107.8575992022152</c:v>
                </c:pt>
                <c:pt idx="4768" formatCode="0.00">
                  <c:v>5107.5343435387413</c:v>
                </c:pt>
                <c:pt idx="4769" formatCode="0.00">
                  <c:v>5107.3311542645588</c:v>
                </c:pt>
                <c:pt idx="4770" formatCode="0.00">
                  <c:v>5107.2387955035656</c:v>
                </c:pt>
                <c:pt idx="4771" formatCode="0.00">
                  <c:v>5107.2364865345407</c:v>
                </c:pt>
                <c:pt idx="4772" formatCode="0.00">
                  <c:v>5107.2826659150378</c:v>
                </c:pt>
                <c:pt idx="4773" formatCode="0.00">
                  <c:v>5107.3842605521286</c:v>
                </c:pt>
                <c:pt idx="4774" formatCode="0.00">
                  <c:v>5107.5158717865434</c:v>
                </c:pt>
                <c:pt idx="4775" formatCode="0.00">
                  <c:v>5107.6982803395031</c:v>
                </c:pt>
                <c:pt idx="4776" formatCode="0.00">
                  <c:v>5107.9845924985793</c:v>
                </c:pt>
                <c:pt idx="4777" formatCode="0.00">
                  <c:v>5108.34479166645</c:v>
                </c:pt>
                <c:pt idx="4778" formatCode="0.00">
                  <c:v>5108.7188446484688</c:v>
                </c:pt>
                <c:pt idx="4779" formatCode="0.00">
                  <c:v>5109.2499075241758</c:v>
                </c:pt>
                <c:pt idx="4780" formatCode="0.00">
                  <c:v>5109.778661430857</c:v>
                </c:pt>
                <c:pt idx="4781" formatCode="0.00">
                  <c:v>5110.150405443851</c:v>
                </c:pt>
                <c:pt idx="4782" formatCode="0.00">
                  <c:v>5110.4436445100018</c:v>
                </c:pt>
                <c:pt idx="4783" formatCode="0.00">
                  <c:v>5110.6722324434586</c:v>
                </c:pt>
                <c:pt idx="4784" formatCode="0.00">
                  <c:v>5111.3187437704046</c:v>
                </c:pt>
                <c:pt idx="4785" formatCode="0.00">
                  <c:v>5112.3808695218177</c:v>
                </c:pt>
                <c:pt idx="4786" formatCode="0.00">
                  <c:v>5112.8634440480027</c:v>
                </c:pt>
                <c:pt idx="4787" formatCode="0.00">
                  <c:v>5112.8796068311767</c:v>
                </c:pt>
                <c:pt idx="4788" formatCode="0.00">
                  <c:v>5113.1243575478065</c:v>
                </c:pt>
                <c:pt idx="4789" formatCode="0.00">
                  <c:v>5113.4175966139574</c:v>
                </c:pt>
                <c:pt idx="4790" formatCode="0.00">
                  <c:v>5113.793958565001</c:v>
                </c:pt>
                <c:pt idx="4791" formatCode="0.00">
                  <c:v>5114.2280447416651</c:v>
                </c:pt>
                <c:pt idx="4792" formatCode="0.00">
                  <c:v>5114.0987424762761</c:v>
                </c:pt>
                <c:pt idx="4793" formatCode="0.00">
                  <c:v>5114.0571810338297</c:v>
                </c:pt>
                <c:pt idx="4794" formatCode="0.00">
                  <c:v>5114.1726294850696</c:v>
                </c:pt>
                <c:pt idx="4795" formatCode="0.00">
                  <c:v>5114.2811510292358</c:v>
                </c:pt>
                <c:pt idx="4796" formatCode="0.00">
                  <c:v>5114.3250214407071</c:v>
                </c:pt>
                <c:pt idx="4797" formatCode="0.00">
                  <c:v>5114.3989084495015</c:v>
                </c:pt>
                <c:pt idx="4798" formatCode="0.00">
                  <c:v>5114.5651542192873</c:v>
                </c:pt>
                <c:pt idx="4799" formatCode="0.00">
                  <c:v>5114.8514663783644</c:v>
                </c:pt>
                <c:pt idx="4800" formatCode="0.00">
                  <c:v>5115.1677951347629</c:v>
                </c:pt>
                <c:pt idx="4801" formatCode="0.00">
                  <c:v>5115.4379445106661</c:v>
                </c:pt>
                <c:pt idx="4802" formatCode="0.00">
                  <c:v>5115.6734593511965</c:v>
                </c:pt>
                <c:pt idx="4803" formatCode="0.00">
                  <c:v>5115.8212333687843</c:v>
                </c:pt>
                <c:pt idx="4804" formatCode="0.00">
                  <c:v>5115.8512499661065</c:v>
                </c:pt>
                <c:pt idx="4805" formatCode="0.00">
                  <c:v>5115.9182100678263</c:v>
                </c:pt>
                <c:pt idx="4806" formatCode="0.00">
                  <c:v>5116.1144724349351</c:v>
                </c:pt>
                <c:pt idx="4807" formatCode="0.00">
                  <c:v>5116.3522962444904</c:v>
                </c:pt>
                <c:pt idx="4808" formatCode="0.00">
                  <c:v>5116.5254689213516</c:v>
                </c:pt>
                <c:pt idx="4809" formatCode="0.00">
                  <c:v>5116.6570801557655</c:v>
                </c:pt>
                <c:pt idx="4810" formatCode="0.00">
                  <c:v>5116.7956182972539</c:v>
                </c:pt>
                <c:pt idx="4811" formatCode="0.00">
                  <c:v>5116.9133757175196</c:v>
                </c:pt>
                <c:pt idx="4812" formatCode="0.00">
                  <c:v>5117.1027111775538</c:v>
                </c:pt>
                <c:pt idx="4813" formatCode="0.00">
                  <c:v>5117.278192823439</c:v>
                </c:pt>
                <c:pt idx="4814" formatCode="0.00">
                  <c:v>5117.4167309649274</c:v>
                </c:pt>
                <c:pt idx="4815" formatCode="0.00">
                  <c:v>5117.550651168367</c:v>
                </c:pt>
                <c:pt idx="4816" formatCode="0.00">
                  <c:v>5117.6545547744836</c:v>
                </c:pt>
                <c:pt idx="4817" formatCode="0.00">
                  <c:v>5117.744604566451</c:v>
                </c:pt>
                <c:pt idx="4818" formatCode="0.00">
                  <c:v>5117.8438902345179</c:v>
                </c:pt>
                <c:pt idx="4819" formatCode="0.00">
                  <c:v>5117.857744048667</c:v>
                </c:pt>
                <c:pt idx="4820" formatCode="0.00">
                  <c:v>5117.8023287920714</c:v>
                </c:pt>
                <c:pt idx="4821" formatCode="0.00">
                  <c:v>5117.809255699146</c:v>
                </c:pt>
                <c:pt idx="4822" formatCode="0.00">
                  <c:v>5117.857744048667</c:v>
                </c:pt>
                <c:pt idx="4823" formatCode="0.00">
                  <c:v>5117.8808337389146</c:v>
                </c:pt>
                <c:pt idx="4824" formatCode="0.00">
                  <c:v>5118.2248701236113</c:v>
                </c:pt>
                <c:pt idx="4825" formatCode="0.00">
                  <c:v>5118.4049697075461</c:v>
                </c:pt>
                <c:pt idx="4826" formatCode="0.00">
                  <c:v>5118.5088733136627</c:v>
                </c:pt>
                <c:pt idx="4827" formatCode="0.00">
                  <c:v>5118.1440562077432</c:v>
                </c:pt>
                <c:pt idx="4828" formatCode="0.00">
                  <c:v>5117.9662655928323</c:v>
                </c:pt>
                <c:pt idx="4829" formatCode="0.00">
                  <c:v>5117.9131593052616</c:v>
                </c:pt>
                <c:pt idx="4830" formatCode="0.00">
                  <c:v>5117.8669799247655</c:v>
                </c:pt>
                <c:pt idx="4831" formatCode="0.00">
                  <c:v>5117.7723121947483</c:v>
                </c:pt>
                <c:pt idx="4832" formatCode="0.00">
                  <c:v>5117.6614816815581</c:v>
                </c:pt>
                <c:pt idx="4833" formatCode="0.00">
                  <c:v>5117.599139517888</c:v>
                </c:pt>
                <c:pt idx="4834" formatCode="0.00">
                  <c:v>5117.5621960134913</c:v>
                </c:pt>
                <c:pt idx="4835" formatCode="0.00">
                  <c:v>5117.5298704471434</c:v>
                </c:pt>
                <c:pt idx="4836" formatCode="0.00">
                  <c:v>5117.4929269427466</c:v>
                </c:pt>
                <c:pt idx="4837" formatCode="0.00">
                  <c:v>5117.5113986949455</c:v>
                </c:pt>
                <c:pt idx="4838" formatCode="0.00">
                  <c:v>5117.4952359117715</c:v>
                </c:pt>
                <c:pt idx="4839" formatCode="0.00">
                  <c:v>5117.4929269427466</c:v>
                </c:pt>
                <c:pt idx="4840" formatCode="0.00">
                  <c:v>5118.4396042429189</c:v>
                </c:pt>
                <c:pt idx="4841" formatCode="0.00">
                  <c:v>5118.8021123798135</c:v>
                </c:pt>
                <c:pt idx="4842" formatCode="0.00">
                  <c:v>5118.7351522780946</c:v>
                </c:pt>
                <c:pt idx="4843" formatCode="0.00">
                  <c:v>5118.2825943492317</c:v>
                </c:pt>
                <c:pt idx="4844" formatCode="0.00">
                  <c:v>5118.0239898184527</c:v>
                </c:pt>
                <c:pt idx="4845" formatCode="0.00">
                  <c:v>5117.8346543584184</c:v>
                </c:pt>
                <c:pt idx="4846" formatCode="0.00">
                  <c:v>5117.7030431240046</c:v>
                </c:pt>
                <c:pt idx="4847" formatCode="0.00">
                  <c:v>5117.6129933320371</c:v>
                </c:pt>
                <c:pt idx="4848" formatCode="0.00">
                  <c:v>5117.5529601373919</c:v>
                </c:pt>
                <c:pt idx="4849" formatCode="0.00">
                  <c:v>5117.5137076639703</c:v>
                </c:pt>
                <c:pt idx="4850" formatCode="0.00">
                  <c:v>5117.4952359117715</c:v>
                </c:pt>
                <c:pt idx="4851" formatCode="0.00">
                  <c:v>5117.4328937481014</c:v>
                </c:pt>
                <c:pt idx="4852" formatCode="0.00">
                  <c:v>5117.3451529251588</c:v>
                </c:pt>
                <c:pt idx="4853" formatCode="0.00">
                  <c:v>5117.3197542658854</c:v>
                </c:pt>
                <c:pt idx="4854" formatCode="0.00">
                  <c:v>5117.2828107614887</c:v>
                </c:pt>
                <c:pt idx="4855" formatCode="0.00">
                  <c:v>5117.2250865358683</c:v>
                </c:pt>
                <c:pt idx="4856" formatCode="0.00">
                  <c:v>5117.1835250934218</c:v>
                </c:pt>
                <c:pt idx="4857" formatCode="0.00">
                  <c:v>5117.1373457129257</c:v>
                </c:pt>
                <c:pt idx="4858" formatCode="0.00">
                  <c:v>5117.084239425355</c:v>
                </c:pt>
                <c:pt idx="4859" formatCode="0.00">
                  <c:v>5117.0588407660825</c:v>
                </c:pt>
                <c:pt idx="4860" formatCode="0.00">
                  <c:v>5117.0126613855864</c:v>
                </c:pt>
                <c:pt idx="4861" formatCode="0.00">
                  <c:v>5116.9757178811888</c:v>
                </c:pt>
                <c:pt idx="4862" formatCode="0.00">
                  <c:v>5116.9526281909411</c:v>
                </c:pt>
                <c:pt idx="4863" formatCode="0.00">
                  <c:v>5117.0126613855864</c:v>
                </c:pt>
                <c:pt idx="4864" formatCode="0.00">
                  <c:v>5117.2851197305135</c:v>
                </c:pt>
                <c:pt idx="4865" formatCode="0.00">
                  <c:v>5117.4790731285975</c:v>
                </c:pt>
                <c:pt idx="4866" formatCode="0.00">
                  <c:v>5117.6822624027809</c:v>
                </c:pt>
                <c:pt idx="4867" formatCode="0.00">
                  <c:v>5117.9801194069814</c:v>
                </c:pt>
                <c:pt idx="4868" formatCode="0.00">
                  <c:v>5118.2063983714124</c:v>
                </c:pt>
                <c:pt idx="4869" formatCode="0.00">
                  <c:v>5118.3287737297278</c:v>
                </c:pt>
                <c:pt idx="4870" formatCode="0.00">
                  <c:v>5118.3564813580251</c:v>
                </c:pt>
                <c:pt idx="4871" formatCode="0.00">
                  <c:v>5118.3241557916781</c:v>
                </c:pt>
                <c:pt idx="4872" formatCode="0.00">
                  <c:v>5118.3380096058272</c:v>
                </c:pt>
                <c:pt idx="4873" formatCode="0.00">
                  <c:v>5118.485783623415</c:v>
                </c:pt>
                <c:pt idx="4874" formatCode="0.00">
                  <c:v>5118.6843549595487</c:v>
                </c:pt>
                <c:pt idx="4875" formatCode="0.00">
                  <c:v>5118.5850692914819</c:v>
                </c:pt>
                <c:pt idx="4876" formatCode="0.00">
                  <c:v>5118.5227271278118</c:v>
                </c:pt>
                <c:pt idx="4877" formatCode="0.00">
                  <c:v>5118.5596706322085</c:v>
                </c:pt>
                <c:pt idx="4878" formatCode="0.00">
                  <c:v>5118.6705011453996</c:v>
                </c:pt>
                <c:pt idx="4879" formatCode="0.00">
                  <c:v>5118.7143715568709</c:v>
                </c:pt>
                <c:pt idx="4880" formatCode="0.00">
                  <c:v>5118.9591222735007</c:v>
                </c:pt>
                <c:pt idx="4881" formatCode="0.00">
                  <c:v>5119.1461487645101</c:v>
                </c:pt>
                <c:pt idx="4882" formatCode="0.00">
                  <c:v>5119.2893048440483</c:v>
                </c:pt>
                <c:pt idx="4883" formatCode="0.00">
                  <c:v>5119.2523613396515</c:v>
                </c:pt>
                <c:pt idx="4884" formatCode="0.00">
                  <c:v>5119.1807832998829</c:v>
                </c:pt>
                <c:pt idx="4885" formatCode="0.00">
                  <c:v>5119.1092052601134</c:v>
                </c:pt>
                <c:pt idx="4886" formatCode="0.00">
                  <c:v>5119.0930424769394</c:v>
                </c:pt>
                <c:pt idx="4887" formatCode="0.00">
                  <c:v>5119.0907335079146</c:v>
                </c:pt>
                <c:pt idx="4888" formatCode="0.00">
                  <c:v>5119.0768796937664</c:v>
                </c:pt>
                <c:pt idx="4889" formatCode="0.00">
                  <c:v>5119.293922782098</c:v>
                </c:pt>
                <c:pt idx="4890" formatCode="0.00">
                  <c:v>5119.4486237067604</c:v>
                </c:pt>
                <c:pt idx="4891" formatCode="0.00">
                  <c:v>5119.5940887553234</c:v>
                </c:pt>
                <c:pt idx="4892" formatCode="0.00">
                  <c:v>5119.7557165870603</c:v>
                </c:pt>
                <c:pt idx="4893" formatCode="0.00">
                  <c:v>5119.9034906046481</c:v>
                </c:pt>
                <c:pt idx="4894" formatCode="0.00">
                  <c:v>5120.0443377151614</c:v>
                </c:pt>
                <c:pt idx="4895" formatCode="0.00">
                  <c:v>5119.9958493656404</c:v>
                </c:pt>
                <c:pt idx="4896" formatCode="0.00">
                  <c:v>5119.9912314275907</c:v>
                </c:pt>
                <c:pt idx="4897" formatCode="0.00">
                  <c:v>5119.9773776134416</c:v>
                </c:pt>
                <c:pt idx="4898" formatCode="0.00">
                  <c:v>5119.9081085426978</c:v>
                </c:pt>
                <c:pt idx="4899" formatCode="0.00">
                  <c:v>5119.7788062773079</c:v>
                </c:pt>
                <c:pt idx="4900" formatCode="0.00">
                  <c:v>5119.7534076180355</c:v>
                </c:pt>
                <c:pt idx="4901" formatCode="0.00">
                  <c:v>5119.7903511224322</c:v>
                </c:pt>
                <c:pt idx="4902" formatCode="0.00">
                  <c:v>5119.7741883392591</c:v>
                </c:pt>
                <c:pt idx="4903" formatCode="0.00">
                  <c:v>5119.6310322597201</c:v>
                </c:pt>
                <c:pt idx="4904" formatCode="0.00">
                  <c:v>5119.4624775209095</c:v>
                </c:pt>
                <c:pt idx="4905" formatCode="0.00">
                  <c:v>5119.3216304103962</c:v>
                </c:pt>
                <c:pt idx="4906" formatCode="0.00">
                  <c:v>5119.1807832998829</c:v>
                </c:pt>
                <c:pt idx="4907" formatCode="0.00">
                  <c:v>5119.0745707247415</c:v>
                </c:pt>
                <c:pt idx="4908" formatCode="0.00">
                  <c:v>5118.9521953664262</c:v>
                </c:pt>
                <c:pt idx="4909" formatCode="0.00">
                  <c:v>5118.8667635125084</c:v>
                </c:pt>
                <c:pt idx="4910" formatCode="0.00">
                  <c:v>5118.7720957824913</c:v>
                </c:pt>
                <c:pt idx="4911" formatCode="0.00">
                  <c:v>5118.7074446497963</c:v>
                </c:pt>
                <c:pt idx="4912" formatCode="0.00">
                  <c:v>5118.6150858888041</c:v>
                </c:pt>
                <c:pt idx="4913" formatCode="0.00">
                  <c:v>5118.5642885702582</c:v>
                </c:pt>
                <c:pt idx="4914" formatCode="0.00">
                  <c:v>5118.5158002207372</c:v>
                </c:pt>
                <c:pt idx="4915" formatCode="0.00">
                  <c:v>5118.4580759951168</c:v>
                </c:pt>
                <c:pt idx="4916" formatCode="0.00">
                  <c:v>5118.6243217649035</c:v>
                </c:pt>
                <c:pt idx="4917" formatCode="0.00">
                  <c:v>5118.8367469151863</c:v>
                </c:pt>
                <c:pt idx="4918" formatCode="0.00">
                  <c:v>5119.0399361893687</c:v>
                </c:pt>
                <c:pt idx="4919" formatCode="0.00">
                  <c:v>5119.1276770123122</c:v>
                </c:pt>
                <c:pt idx="4920" formatCode="0.00">
                  <c:v>5119.2015640211057</c:v>
                </c:pt>
                <c:pt idx="4921" formatCode="0.00">
                  <c:v>5119.2685241228255</c:v>
                </c:pt>
                <c:pt idx="4922" formatCode="0.00">
                  <c:v>5119.3147035033217</c:v>
                </c:pt>
                <c:pt idx="4923" formatCode="0.00">
                  <c:v>5119.1946371140311</c:v>
                </c:pt>
                <c:pt idx="4924" formatCode="0.00">
                  <c:v>5119.0006837159472</c:v>
                </c:pt>
                <c:pt idx="4925" formatCode="0.00">
                  <c:v>5118.8321289771366</c:v>
                </c:pt>
                <c:pt idx="4926" formatCode="0.00">
                  <c:v>5118.7074446497963</c:v>
                </c:pt>
                <c:pt idx="4927" formatCode="0.00">
                  <c:v>5118.6197038268538</c:v>
                </c:pt>
                <c:pt idx="4928" formatCode="0.00">
                  <c:v>5118.5250360968366</c:v>
                </c:pt>
                <c:pt idx="4929" formatCode="0.00">
                  <c:v>5118.4511490880423</c:v>
                </c:pt>
                <c:pt idx="4930" formatCode="0.00">
                  <c:v>5118.4118966146207</c:v>
                </c:pt>
                <c:pt idx="4931" formatCode="0.00">
                  <c:v>5118.4372952738941</c:v>
                </c:pt>
                <c:pt idx="4932" formatCode="0.00">
                  <c:v>5118.4488401190183</c:v>
                </c:pt>
                <c:pt idx="4933" formatCode="0.00">
                  <c:v>5118.4950194995145</c:v>
                </c:pt>
                <c:pt idx="4934" formatCode="0.00">
                  <c:v>5118.5065643446378</c:v>
                </c:pt>
                <c:pt idx="4935" formatCode="0.00">
                  <c:v>5118.4788567163405</c:v>
                </c:pt>
                <c:pt idx="4936" formatCode="0.00">
                  <c:v>5118.4950194995145</c:v>
                </c:pt>
                <c:pt idx="4937" formatCode="0.00">
                  <c:v>5118.5458168180603</c:v>
                </c:pt>
                <c:pt idx="4938" formatCode="0.00">
                  <c:v>5118.5296540348863</c:v>
                </c:pt>
                <c:pt idx="4939" formatCode="0.00">
                  <c:v>5118.4927105304896</c:v>
                </c:pt>
                <c:pt idx="4940" formatCode="0.00">
                  <c:v>5118.4673118712162</c:v>
                </c:pt>
                <c:pt idx="4941" formatCode="0.00">
                  <c:v>5118.4580759951168</c:v>
                </c:pt>
                <c:pt idx="4942" formatCode="0.00">
                  <c:v>5118.4257504287698</c:v>
                </c:pt>
                <c:pt idx="4943" formatCode="0.00">
                  <c:v>5118.4165145526704</c:v>
                </c:pt>
                <c:pt idx="4944" formatCode="0.00">
                  <c:v>5118.4118966146207</c:v>
                </c:pt>
                <c:pt idx="4945" formatCode="0.00">
                  <c:v>5118.4026607385213</c:v>
                </c:pt>
                <c:pt idx="4946" formatCode="0.00">
                  <c:v>5118.4095876455958</c:v>
                </c:pt>
                <c:pt idx="4947" formatCode="0.00">
                  <c:v>5118.4003517694973</c:v>
                </c:pt>
                <c:pt idx="4948" formatCode="0.00">
                  <c:v>5118.7513150612676</c:v>
                </c:pt>
                <c:pt idx="4949" formatCode="0.00">
                  <c:v>5119.1807832998829</c:v>
                </c:pt>
                <c:pt idx="4950" formatCode="0.00">
                  <c:v>5119.5432914367775</c:v>
                </c:pt>
                <c:pt idx="4951" formatCode="0.00">
                  <c:v>5119.8780919453748</c:v>
                </c:pt>
                <c:pt idx="4952" formatCode="0.00">
                  <c:v>5120.1043709098067</c:v>
                </c:pt>
                <c:pt idx="4953" formatCode="0.00">
                  <c:v>5120.2960153388658</c:v>
                </c:pt>
                <c:pt idx="4954" formatCode="0.00">
                  <c:v>5120.4137727591315</c:v>
                </c:pt>
                <c:pt idx="4955" formatCode="0.00">
                  <c:v>5120.3675933786353</c:v>
                </c:pt>
                <c:pt idx="4956" formatCode="0.00">
                  <c:v>5120.2336731751957</c:v>
                </c:pt>
                <c:pt idx="4957" formatCode="0.00">
                  <c:v>5120.1851848256747</c:v>
                </c:pt>
                <c:pt idx="4958" formatCode="0.00">
                  <c:v>5120.1597861664022</c:v>
                </c:pt>
                <c:pt idx="4959" formatCode="0.00">
                  <c:v>5120.3006332769155</c:v>
                </c:pt>
                <c:pt idx="4960" formatCode="0.00">
                  <c:v>5120.3929920379078</c:v>
                </c:pt>
                <c:pt idx="4961" formatCode="0.00">
                  <c:v>5120.4876597679249</c:v>
                </c:pt>
                <c:pt idx="4962" formatCode="0.00">
                  <c:v>5120.5754005908675</c:v>
                </c:pt>
                <c:pt idx="4963" formatCode="0.00">
                  <c:v>5120.5707826528178</c:v>
                </c:pt>
                <c:pt idx="4964" formatCode="0.00">
                  <c:v>5120.6007992501409</c:v>
                </c:pt>
                <c:pt idx="4965" formatCode="0.00">
                  <c:v>5120.6308158474631</c:v>
                </c:pt>
                <c:pt idx="4966" formatCode="0.00">
                  <c:v>5120.6308158474631</c:v>
                </c:pt>
                <c:pt idx="4967" formatCode="0.00">
                  <c:v>5120.5938723430663</c:v>
                </c:pt>
                <c:pt idx="4968" formatCode="0.00">
                  <c:v>5120.6007992501409</c:v>
                </c:pt>
                <c:pt idx="4969" formatCode="0.00">
                  <c:v>5120.6054171881906</c:v>
                </c:pt>
                <c:pt idx="4970" formatCode="0.00">
                  <c:v>5120.7347194535796</c:v>
                </c:pt>
                <c:pt idx="4971" formatCode="0.00">
                  <c:v>5120.8432409977459</c:v>
                </c:pt>
                <c:pt idx="4972" formatCode="0.00">
                  <c:v>5120.8640217189686</c:v>
                </c:pt>
                <c:pt idx="4973" formatCode="0.00">
                  <c:v>5120.905583161416</c:v>
                </c:pt>
                <c:pt idx="4974" formatCode="0.00">
                  <c:v>5120.9148190375145</c:v>
                </c:pt>
                <c:pt idx="4975" formatCode="0.00">
                  <c:v>5120.8917293472668</c:v>
                </c:pt>
                <c:pt idx="4976" formatCode="0.00">
                  <c:v>5120.889420378242</c:v>
                </c:pt>
                <c:pt idx="4977" formatCode="0.00">
                  <c:v>5120.8963472853166</c:v>
                </c:pt>
                <c:pt idx="4978" formatCode="0.00">
                  <c:v>5120.8986562543414</c:v>
                </c:pt>
                <c:pt idx="4979" formatCode="0.00">
                  <c:v>5120.8039885243243</c:v>
                </c:pt>
                <c:pt idx="4980" formatCode="0.00">
                  <c:v>5120.808606462374</c:v>
                </c:pt>
                <c:pt idx="4981" formatCode="0.00">
                  <c:v>5120.8755665640929</c:v>
                </c:pt>
                <c:pt idx="4982" formatCode="0.00">
                  <c:v>5120.8963472853166</c:v>
                </c:pt>
                <c:pt idx="4983" formatCode="0.00">
                  <c:v>5120.8617127499438</c:v>
                </c:pt>
                <c:pt idx="4984" formatCode="0.00">
                  <c:v>5120.9171280065393</c:v>
                </c:pt>
                <c:pt idx="4985" formatCode="0.00">
                  <c:v>5120.954071510937</c:v>
                </c:pt>
                <c:pt idx="4986" formatCode="0.00">
                  <c:v>5120.9609984180106</c:v>
                </c:pt>
                <c:pt idx="4987" formatCode="0.00">
                  <c:v>5120.889420378242</c:v>
                </c:pt>
                <c:pt idx="4988" formatCode="0.00">
                  <c:v>5120.889420378242</c:v>
                </c:pt>
                <c:pt idx="4989" formatCode="0.00">
                  <c:v>5120.9263638826387</c:v>
                </c:pt>
                <c:pt idx="4990" formatCode="0.00">
                  <c:v>5120.8778755331177</c:v>
                </c:pt>
                <c:pt idx="4991" formatCode="0.00">
                  <c:v>5120.921745944589</c:v>
                </c:pt>
                <c:pt idx="4992" formatCode="0.00">
                  <c:v>5120.9263638826387</c:v>
                </c:pt>
                <c:pt idx="4993" formatCode="0.00">
                  <c:v>5120.9032741923911</c:v>
                </c:pt>
                <c:pt idx="4994" formatCode="0.00">
                  <c:v>5120.8686396570183</c:v>
                </c:pt>
                <c:pt idx="4995" formatCode="0.00">
                  <c:v>5120.6054171881906</c:v>
                </c:pt>
                <c:pt idx="4996" formatCode="0.00">
                  <c:v>5119.5155838084802</c:v>
                </c:pt>
                <c:pt idx="4997" formatCode="0.00">
                  <c:v>5119.9681417373431</c:v>
                </c:pt>
                <c:pt idx="4998" formatCode="0.00">
                  <c:v>5119.7995869985316</c:v>
                </c:pt>
                <c:pt idx="4999" formatCode="0.00">
                  <c:v>5119.566381127026</c:v>
                </c:pt>
                <c:pt idx="5000" formatCode="0.00">
                  <c:v>5119.4440057687107</c:v>
                </c:pt>
                <c:pt idx="5001" formatCode="0.00">
                  <c:v>5119.3862815430903</c:v>
                </c:pt>
                <c:pt idx="5002" formatCode="0.00">
                  <c:v>5119.3216304103962</c:v>
                </c:pt>
                <c:pt idx="5003" formatCode="0.00">
                  <c:v>5119.2154178352548</c:v>
                </c:pt>
                <c:pt idx="5004" formatCode="0.00">
                  <c:v>5119.1115142291383</c:v>
                </c:pt>
                <c:pt idx="5005" formatCode="0.00">
                  <c:v>5119.0422451583936</c:v>
                </c:pt>
                <c:pt idx="5006" formatCode="0.00">
                  <c:v>5118.9983747469223</c:v>
                </c:pt>
                <c:pt idx="5007" formatCode="0.00">
                  <c:v>5118.9521953664262</c:v>
                </c:pt>
                <c:pt idx="5008" formatCode="0.00">
                  <c:v>5118.889853202757</c:v>
                </c:pt>
                <c:pt idx="5009" formatCode="0.00">
                  <c:v>5118.8598366054339</c:v>
                </c:pt>
                <c:pt idx="5010" formatCode="0.00">
                  <c:v>5118.8459827912848</c:v>
                </c:pt>
                <c:pt idx="5011" formatCode="0.00">
                  <c:v>5118.8067303178632</c:v>
                </c:pt>
                <c:pt idx="5012" formatCode="0.00">
                  <c:v>5118.7466971232179</c:v>
                </c:pt>
                <c:pt idx="5013" formatCode="0.00">
                  <c:v>5118.7397702161443</c:v>
                </c:pt>
                <c:pt idx="5014" formatCode="0.00">
                  <c:v>5118.7028267117466</c:v>
                </c:pt>
                <c:pt idx="5015" formatCode="0.00">
                  <c:v>5118.631248671978</c:v>
                </c:pt>
                <c:pt idx="5016" formatCode="0.00">
                  <c:v>5118.4973284685393</c:v>
                </c:pt>
                <c:pt idx="5017" formatCode="0.00">
                  <c:v>5118.4534580570671</c:v>
                </c:pt>
                <c:pt idx="5018" formatCode="0.00">
                  <c:v>5118.7998034107886</c:v>
                </c:pt>
                <c:pt idx="5019" formatCode="0.00">
                  <c:v>5119.1854012379326</c:v>
                </c:pt>
                <c:pt idx="5020" formatCode="0.00">
                  <c:v>5119.2685241228255</c:v>
                </c:pt>
                <c:pt idx="5021" formatCode="0.00">
                  <c:v>5119.3100855652719</c:v>
                </c:pt>
                <c:pt idx="5022" formatCode="0.00">
                  <c:v>5119.3077765962471</c:v>
                </c:pt>
                <c:pt idx="5023" formatCode="0.00">
                  <c:v>5119.6194874145967</c:v>
                </c:pt>
                <c:pt idx="5024" formatCode="0.00">
                  <c:v>5119.76033452511</c:v>
                </c:pt>
                <c:pt idx="5025" formatCode="0.00">
                  <c:v>5119.8526932861023</c:v>
                </c:pt>
                <c:pt idx="5026" formatCode="0.00">
                  <c:v>5119.4647864899343</c:v>
                </c:pt>
                <c:pt idx="5027" formatCode="0.00">
                  <c:v>5119.0930424769394</c:v>
                </c:pt>
                <c:pt idx="5028" formatCode="0.00">
                  <c:v>5118.8852352647073</c:v>
                </c:pt>
                <c:pt idx="5029" formatCode="0.00">
                  <c:v>5118.841364853236</c:v>
                </c:pt>
                <c:pt idx="5030" formatCode="0.00">
                  <c:v>5118.8482917603096</c:v>
                </c:pt>
                <c:pt idx="5031" formatCode="0.00">
                  <c:v>5118.8182751629874</c:v>
                </c:pt>
                <c:pt idx="5032" formatCode="0.00">
                  <c:v>5118.7998034107886</c:v>
                </c:pt>
                <c:pt idx="5033" formatCode="0.00">
                  <c:v>5118.8482917603096</c:v>
                </c:pt>
                <c:pt idx="5034" formatCode="0.00">
                  <c:v>5118.9406505213028</c:v>
                </c:pt>
                <c:pt idx="5035" formatCode="0.00">
                  <c:v>5118.9775940256995</c:v>
                </c:pt>
                <c:pt idx="5036" formatCode="0.00">
                  <c:v>5118.9591222735007</c:v>
                </c:pt>
                <c:pt idx="5037" formatCode="0.00">
                  <c:v>5118.9845209327741</c:v>
                </c:pt>
                <c:pt idx="5038" formatCode="0.00">
                  <c:v>5119.0468630964433</c:v>
                </c:pt>
                <c:pt idx="5039" formatCode="0.00">
                  <c:v>5119.0445541274185</c:v>
                </c:pt>
                <c:pt idx="5040" formatCode="0.00">
                  <c:v>5119.0168464991211</c:v>
                </c:pt>
                <c:pt idx="5041" formatCode="0.00">
                  <c:v>5118.986829901799</c:v>
                </c:pt>
                <c:pt idx="5042" formatCode="0.00">
                  <c:v>5118.9799029947244</c:v>
                </c:pt>
                <c:pt idx="5043" formatCode="0.00">
                  <c:v>5118.9429594903268</c:v>
                </c:pt>
                <c:pt idx="5044" formatCode="0.00">
                  <c:v>5118.9037070169052</c:v>
                </c:pt>
                <c:pt idx="5045" formatCode="0.00">
                  <c:v>5118.9106339239797</c:v>
                </c:pt>
                <c:pt idx="5046" formatCode="0.00">
                  <c:v>5118.9129428930046</c:v>
                </c:pt>
                <c:pt idx="5047" formatCode="0.00">
                  <c:v>5118.8159661939626</c:v>
                </c:pt>
                <c:pt idx="5048" formatCode="0.00">
                  <c:v>5118.7189894949206</c:v>
                </c:pt>
                <c:pt idx="5049" formatCode="0.00">
                  <c:v>5118.6681921763748</c:v>
                </c:pt>
                <c:pt idx="5050" formatCode="0.00">
                  <c:v>5118.6358666100277</c:v>
                </c:pt>
                <c:pt idx="5051" formatCode="0.00">
                  <c:v>5118.5735244463576</c:v>
                </c:pt>
                <c:pt idx="5052" formatCode="0.00">
                  <c:v>5118.5065643446378</c:v>
                </c:pt>
                <c:pt idx="5053" formatCode="0.00">
                  <c:v>5118.4396042429189</c:v>
                </c:pt>
                <c:pt idx="5054" formatCode="0.00">
                  <c:v>5118.407278676571</c:v>
                </c:pt>
                <c:pt idx="5055" formatCode="0.00">
                  <c:v>5118.3564813580251</c:v>
                </c:pt>
                <c:pt idx="5056" formatCode="0.00">
                  <c:v>5118.3495544509515</c:v>
                </c:pt>
                <c:pt idx="5057" formatCode="0.00">
                  <c:v>5118.4165145526704</c:v>
                </c:pt>
                <c:pt idx="5058" formatCode="0.00">
                  <c:v>5118.6982087736969</c:v>
                </c:pt>
                <c:pt idx="5059" formatCode="0.00">
                  <c:v>5119.2431254635521</c:v>
                </c:pt>
                <c:pt idx="5060" formatCode="0.00">
                  <c:v>5119.5063479323808</c:v>
                </c:pt>
                <c:pt idx="5061" formatCode="0.00">
                  <c:v>5119.663357826068</c:v>
                </c:pt>
                <c:pt idx="5062" formatCode="0.00">
                  <c:v>5119.7534076180355</c:v>
                </c:pt>
                <c:pt idx="5063" formatCode="0.00">
                  <c:v>5119.8111318436559</c:v>
                </c:pt>
                <c:pt idx="5064" formatCode="0.00">
                  <c:v>5119.8457663790277</c:v>
                </c:pt>
                <c:pt idx="5065" formatCode="0.00">
                  <c:v>5119.8619291622017</c:v>
                </c:pt>
                <c:pt idx="5066" formatCode="0.00">
                  <c:v>5119.8596201931769</c:v>
                </c:pt>
                <c:pt idx="5067" formatCode="0.00">
                  <c:v>5119.8134408126807</c:v>
                </c:pt>
                <c:pt idx="5068" formatCode="0.00">
                  <c:v>5119.8065139056062</c:v>
                </c:pt>
                <c:pt idx="5069" formatCode="0.00">
                  <c:v>5119.7995869985316</c:v>
                </c:pt>
                <c:pt idx="5070" formatCode="0.00">
                  <c:v>5119.8180587507304</c:v>
                </c:pt>
                <c:pt idx="5071" formatCode="0.00">
                  <c:v>5119.8180587507304</c:v>
                </c:pt>
                <c:pt idx="5072" formatCode="0.00">
                  <c:v>5119.8065139056062</c:v>
                </c:pt>
                <c:pt idx="5073" formatCode="0.00">
                  <c:v>5119.8203677197553</c:v>
                </c:pt>
                <c:pt idx="5074" formatCode="0.00">
                  <c:v>5119.8457663790277</c:v>
                </c:pt>
                <c:pt idx="5075" formatCode="0.00">
                  <c:v>5119.857311224152</c:v>
                </c:pt>
                <c:pt idx="5076" formatCode="0.00">
                  <c:v>5119.8434574100029</c:v>
                </c:pt>
                <c:pt idx="5077" formatCode="0.00">
                  <c:v>5119.8688560692763</c:v>
                </c:pt>
                <c:pt idx="5078" formatCode="0.00">
                  <c:v>5119.873474007326</c:v>
                </c:pt>
                <c:pt idx="5079" formatCode="0.00">
                  <c:v>5119.8319125648786</c:v>
                </c:pt>
                <c:pt idx="5080" formatCode="0.00">
                  <c:v>5119.7649524631597</c:v>
                </c:pt>
                <c:pt idx="5081" formatCode="0.00">
                  <c:v>5119.7580255560852</c:v>
                </c:pt>
                <c:pt idx="5082" formatCode="0.00">
                  <c:v>5119.4209160784631</c:v>
                </c:pt>
                <c:pt idx="5083" formatCode="0.00">
                  <c:v>5119.1369128884116</c:v>
                </c:pt>
                <c:pt idx="5084" formatCode="0.00">
                  <c:v>5118.9845209327741</c:v>
                </c:pt>
                <c:pt idx="5085" formatCode="0.00">
                  <c:v>5118.9291056761786</c:v>
                </c:pt>
                <c:pt idx="5086" formatCode="0.00">
                  <c:v>5118.8829262956824</c:v>
                </c:pt>
                <c:pt idx="5087" formatCode="0.00">
                  <c:v>5118.8390558842111</c:v>
                </c:pt>
                <c:pt idx="5088" formatCode="0.00">
                  <c:v>5118.7974944417638</c:v>
                </c:pt>
                <c:pt idx="5089" formatCode="0.00">
                  <c:v>5118.7813316585907</c:v>
                </c:pt>
                <c:pt idx="5090" formatCode="0.00">
                  <c:v>5118.7143715568709</c:v>
                </c:pt>
                <c:pt idx="5091" formatCode="0.00">
                  <c:v>5118.9799029947244</c:v>
                </c:pt>
                <c:pt idx="5092" formatCode="0.00">
                  <c:v>5119.2754510299001</c:v>
                </c:pt>
                <c:pt idx="5093" formatCode="0.00">
                  <c:v>5119.5132748394553</c:v>
                </c:pt>
                <c:pt idx="5094" formatCode="0.00">
                  <c:v>5119.7003013304648</c:v>
                </c:pt>
                <c:pt idx="5095" formatCode="0.00">
                  <c:v>5119.7903511224322</c:v>
                </c:pt>
                <c:pt idx="5096" formatCode="0.00">
                  <c:v>5119.8619291622017</c:v>
                </c:pt>
                <c:pt idx="5097" formatCode="0.00">
                  <c:v>5119.5294376226293</c:v>
                </c:pt>
                <c:pt idx="5098" formatCode="0.00">
                  <c:v>5119.2338895874536</c:v>
                </c:pt>
                <c:pt idx="5099" formatCode="0.00">
                  <c:v>5119.3170124723465</c:v>
                </c:pt>
                <c:pt idx="5100" formatCode="0.00">
                  <c:v>5119.4186071094382</c:v>
                </c:pt>
                <c:pt idx="5101" formatCode="0.00">
                  <c:v>5119.4717133970089</c:v>
                </c:pt>
                <c:pt idx="5102" formatCode="0.00">
                  <c:v>5119.4486237067604</c:v>
                </c:pt>
                <c:pt idx="5103" formatCode="0.00">
                  <c:v>5119.3100855652719</c:v>
                </c:pt>
                <c:pt idx="5104" formatCode="0.00">
                  <c:v>5119.1830922689078</c:v>
                </c:pt>
                <c:pt idx="5105" formatCode="0.00">
                  <c:v>5119.0861155698658</c:v>
                </c:pt>
                <c:pt idx="5106" formatCode="0.00">
                  <c:v>5119.0122285610714</c:v>
                </c:pt>
                <c:pt idx="5107" formatCode="0.00">
                  <c:v>5118.8759993886079</c:v>
                </c:pt>
                <c:pt idx="5108" formatCode="0.00">
                  <c:v>5118.7397702161443</c:v>
                </c:pt>
                <c:pt idx="5109" formatCode="0.00">
                  <c:v>5118.6589563002753</c:v>
                </c:pt>
                <c:pt idx="5110" formatCode="0.00">
                  <c:v>5118.3195378536284</c:v>
                </c:pt>
                <c:pt idx="5111" formatCode="0.00">
                  <c:v>5118.0540064157758</c:v>
                </c:pt>
                <c:pt idx="5112" formatCode="0.00">
                  <c:v>5117.8669799247655</c:v>
                </c:pt>
                <c:pt idx="5113" formatCode="0.00">
                  <c:v>5117.7168969381528</c:v>
                </c:pt>
                <c:pt idx="5114" formatCode="0.00">
                  <c:v>5117.5760498276395</c:v>
                </c:pt>
                <c:pt idx="5115" formatCode="0.00">
                  <c:v>5117.4513655003002</c:v>
                </c:pt>
                <c:pt idx="5116" formatCode="0.00">
                  <c:v>5117.3336080800345</c:v>
                </c:pt>
                <c:pt idx="5117" formatCode="0.00">
                  <c:v>5117.2181596287946</c:v>
                </c:pt>
                <c:pt idx="5118" formatCode="0.00">
                  <c:v>5117.084239425355</c:v>
                </c:pt>
                <c:pt idx="5119" formatCode="0.00">
                  <c:v>5116.9133757175196</c:v>
                </c:pt>
                <c:pt idx="5120" formatCode="0.00">
                  <c:v>5116.8117810804279</c:v>
                </c:pt>
                <c:pt idx="5121" formatCode="0.00">
                  <c:v>5116.6940236601622</c:v>
                </c:pt>
                <c:pt idx="5122" formatCode="0.00">
                  <c:v>5116.8140900494527</c:v>
                </c:pt>
                <c:pt idx="5123" formatCode="0.00">
                  <c:v>5117.051913859008</c:v>
                </c:pt>
                <c:pt idx="5124" formatCode="0.00">
                  <c:v>5116.8371797397003</c:v>
                </c:pt>
                <c:pt idx="5125" formatCode="0.00">
                  <c:v>5116.7055685052865</c:v>
                </c:pt>
                <c:pt idx="5126" formatCode="0.00">
                  <c:v>5116.6085918062445</c:v>
                </c:pt>
                <c:pt idx="5127" formatCode="0.00">
                  <c:v>5116.6270635584433</c:v>
                </c:pt>
                <c:pt idx="5128" formatCode="0.00">
                  <c:v>5117.0288241687595</c:v>
                </c:pt>
                <c:pt idx="5129" formatCode="0.00">
                  <c:v>5117.3405349871091</c:v>
                </c:pt>
                <c:pt idx="5130" formatCode="0.00">
                  <c:v>5117.5714318895898</c:v>
                </c:pt>
                <c:pt idx="5131" formatCode="0.00">
                  <c:v>5117.3613157083328</c:v>
                </c:pt>
                <c:pt idx="5132" formatCode="0.00">
                  <c:v>5116.9964986024124</c:v>
                </c:pt>
                <c:pt idx="5133" formatCode="0.00">
                  <c:v>5116.7263492265101</c:v>
                </c:pt>
                <c:pt idx="5134" formatCode="0.00">
                  <c:v>5116.5416317045247</c:v>
                </c:pt>
                <c:pt idx="5135" formatCode="0.00">
                  <c:v>5116.3869307798623</c:v>
                </c:pt>
                <c:pt idx="5136" formatCode="0.00">
                  <c:v>5116.2991899569197</c:v>
                </c:pt>
                <c:pt idx="5137" formatCode="0.00">
                  <c:v>5116.197595319828</c:v>
                </c:pt>
                <c:pt idx="5138" formatCode="0.00">
                  <c:v>5116.2599374834981</c:v>
                </c:pt>
                <c:pt idx="5139" formatCode="0.00">
                  <c:v>5116.7240402574853</c:v>
                </c:pt>
                <c:pt idx="5140" formatCode="0.00">
                  <c:v>5116.9964986024124</c:v>
                </c:pt>
                <c:pt idx="5141" formatCode="0.00">
                  <c:v>5117.1650533412239</c:v>
                </c:pt>
                <c:pt idx="5142" formatCode="0.00">
                  <c:v>5117.2620300402659</c:v>
                </c:pt>
                <c:pt idx="5143" formatCode="0.00">
                  <c:v>5117.3566977702831</c:v>
                </c:pt>
                <c:pt idx="5144" formatCode="0.00">
                  <c:v>5117.4467475622505</c:v>
                </c:pt>
                <c:pt idx="5145" formatCode="0.00">
                  <c:v>5117.5714318895898</c:v>
                </c:pt>
                <c:pt idx="5146" formatCode="0.00">
                  <c:v>5117.6914982788803</c:v>
                </c:pt>
                <c:pt idx="5147" formatCode="0.00">
                  <c:v>5117.6637906505821</c:v>
                </c:pt>
                <c:pt idx="5148" formatCode="0.00">
                  <c:v>5117.3012825136875</c:v>
                </c:pt>
                <c:pt idx="5149" formatCode="0.00">
                  <c:v>5116.9964986024124</c:v>
                </c:pt>
                <c:pt idx="5150" formatCode="0.00">
                  <c:v>5116.7840734521296</c:v>
                </c:pt>
                <c:pt idx="5151" formatCode="0.00">
                  <c:v>5116.5647213947732</c:v>
                </c:pt>
                <c:pt idx="5152" formatCode="0.00">
                  <c:v>5116.3361334613164</c:v>
                </c:pt>
                <c:pt idx="5153" formatCode="0.00">
                  <c:v>5116.1467980012821</c:v>
                </c:pt>
                <c:pt idx="5154" formatCode="0.00">
                  <c:v>5115.9967150146695</c:v>
                </c:pt>
                <c:pt idx="5155" formatCode="0.00">
                  <c:v>5115.8558679041562</c:v>
                </c:pt>
                <c:pt idx="5156" formatCode="0.00">
                  <c:v>5115.7034759485186</c:v>
                </c:pt>
                <c:pt idx="5157" formatCode="0.00">
                  <c:v>5115.5857185282539</c:v>
                </c:pt>
                <c:pt idx="5158" formatCode="0.00">
                  <c:v>5115.4979777053113</c:v>
                </c:pt>
                <c:pt idx="5159" formatCode="0.00">
                  <c:v>5115.3894561611451</c:v>
                </c:pt>
                <c:pt idx="5160" formatCode="0.00">
                  <c:v>5115.2809346169788</c:v>
                </c:pt>
                <c:pt idx="5161" formatCode="0.00">
                  <c:v>5115.1839579179368</c:v>
                </c:pt>
                <c:pt idx="5162" formatCode="0.00">
                  <c:v>5115.1077619401176</c:v>
                </c:pt>
                <c:pt idx="5163" formatCode="0.00">
                  <c:v>5115.0130942101005</c:v>
                </c:pt>
                <c:pt idx="5164" formatCode="0.00">
                  <c:v>5114.9507520464313</c:v>
                </c:pt>
                <c:pt idx="5165" formatCode="0.00">
                  <c:v>5114.8768650376369</c:v>
                </c:pt>
                <c:pt idx="5166" formatCode="0.00">
                  <c:v>5114.826067719091</c:v>
                </c:pt>
                <c:pt idx="5167" formatCode="0.00">
                  <c:v>5114.7914331837192</c:v>
                </c:pt>
                <c:pt idx="5168" formatCode="0.00">
                  <c:v>5114.7129282368751</c:v>
                </c:pt>
                <c:pt idx="5169" formatCode="0.00">
                  <c:v>5114.6575129802804</c:v>
                </c:pt>
                <c:pt idx="5170" formatCode="0.00">
                  <c:v>5114.6159515378331</c:v>
                </c:pt>
                <c:pt idx="5171" formatCode="0.00">
                  <c:v>5114.5720811263618</c:v>
                </c:pt>
                <c:pt idx="5172" formatCode="0.00">
                  <c:v>5114.5235927768408</c:v>
                </c:pt>
                <c:pt idx="5173" formatCode="0.00">
                  <c:v>5114.472795458295</c:v>
                </c:pt>
                <c:pt idx="5174" formatCode="0.00">
                  <c:v>5114.4404698919479</c:v>
                </c:pt>
                <c:pt idx="5175" formatCode="0.00">
                  <c:v>5114.4058353565761</c:v>
                </c:pt>
                <c:pt idx="5176" formatCode="0.00">
                  <c:v>5114.3688918521784</c:v>
                </c:pt>
                <c:pt idx="5177" formatCode="0.00">
                  <c:v>5114.3250214407071</c:v>
                </c:pt>
                <c:pt idx="5178" formatCode="0.00">
                  <c:v>5114.2926958743601</c:v>
                </c:pt>
                <c:pt idx="5179" formatCode="0.00">
                  <c:v>5114.2557523699634</c:v>
                </c:pt>
                <c:pt idx="5180" formatCode="0.00">
                  <c:v>5114.2234268036154</c:v>
                </c:pt>
                <c:pt idx="5181" formatCode="0.00">
                  <c:v>5114.1703205160447</c:v>
                </c:pt>
                <c:pt idx="5182" formatCode="0.00">
                  <c:v>5114.1472308257971</c:v>
                </c:pt>
                <c:pt idx="5183" formatCode="0.00">
                  <c:v>5114.1633936089711</c:v>
                </c:pt>
                <c:pt idx="5184" formatCode="0.00">
                  <c:v>5114.1887922682436</c:v>
                </c:pt>
                <c:pt idx="5185" formatCode="0.00">
                  <c:v>5114.1749384540944</c:v>
                </c:pt>
                <c:pt idx="5186" formatCode="0.00">
                  <c:v>5114.1472308257971</c:v>
                </c:pt>
                <c:pt idx="5187" formatCode="0.00">
                  <c:v>5114.1403039187226</c:v>
                </c:pt>
                <c:pt idx="5188" formatCode="0.00">
                  <c:v>5114.1033604143258</c:v>
                </c:pt>
                <c:pt idx="5189" formatCode="0.00">
                  <c:v>5114.0548720648048</c:v>
                </c:pt>
                <c:pt idx="5190" formatCode="0.00">
                  <c:v>5114.036400312606</c:v>
                </c:pt>
                <c:pt idx="5191" formatCode="0.00">
                  <c:v>5114.0086926843087</c:v>
                </c:pt>
                <c:pt idx="5192" formatCode="0.00">
                  <c:v>5113.9948388701596</c:v>
                </c:pt>
                <c:pt idx="5193" formatCode="0.00">
                  <c:v>5113.9856029940602</c:v>
                </c:pt>
                <c:pt idx="5194" formatCode="0.00">
                  <c:v>5113.955586396738</c:v>
                </c:pt>
                <c:pt idx="5195" formatCode="0.00">
                  <c:v>5113.9578953657629</c:v>
                </c:pt>
                <c:pt idx="5196" formatCode="0.00">
                  <c:v>5113.9486594896634</c:v>
                </c:pt>
                <c:pt idx="5197" formatCode="0.00">
                  <c:v>5113.9209518613661</c:v>
                </c:pt>
                <c:pt idx="5198" formatCode="0.00">
                  <c:v>5113.9001711401424</c:v>
                </c:pt>
                <c:pt idx="5199" formatCode="0.00">
                  <c:v>5113.923260830391</c:v>
                </c:pt>
                <c:pt idx="5200" formatCode="0.00">
                  <c:v>5113.9856029940602</c:v>
                </c:pt>
                <c:pt idx="5201" formatCode="0.00">
                  <c:v>5114.0802707240773</c:v>
                </c:pt>
                <c:pt idx="5202" formatCode="0.00">
                  <c:v>5114.1587756709214</c:v>
                </c:pt>
                <c:pt idx="5203" formatCode="0.00">
                  <c:v>5114.1841743301939</c:v>
                </c:pt>
                <c:pt idx="5204" formatCode="0.00">
                  <c:v>5114.1079783523755</c:v>
                </c:pt>
                <c:pt idx="5205" formatCode="0.00">
                  <c:v>5114.036400312606</c:v>
                </c:pt>
                <c:pt idx="5206" formatCode="0.00">
                  <c:v>5113.9786760869856</c:v>
                </c:pt>
                <c:pt idx="5207" formatCode="0.00">
                  <c:v>5114.4035263875512</c:v>
                </c:pt>
                <c:pt idx="5208" formatCode="0.00">
                  <c:v>5115.3617485328468</c:v>
                </c:pt>
                <c:pt idx="5209" formatCode="0.00">
                  <c:v>5115.9366818200251</c:v>
                </c:pt>
                <c:pt idx="5210" formatCode="0.00">
                  <c:v>5115.8558679041562</c:v>
                </c:pt>
                <c:pt idx="5211" formatCode="0.00">
                  <c:v>5115.4010010062684</c:v>
                </c:pt>
                <c:pt idx="5212" formatCode="0.00">
                  <c:v>5115.0915991569445</c:v>
                </c:pt>
                <c:pt idx="5213" formatCode="0.00">
                  <c:v>5114.890718851786</c:v>
                </c:pt>
                <c:pt idx="5214" formatCode="0.00">
                  <c:v>5114.8722470995872</c:v>
                </c:pt>
                <c:pt idx="5215" formatCode="0.00">
                  <c:v>5115.2647718338048</c:v>
                </c:pt>
                <c:pt idx="5216" formatCode="0.00">
                  <c:v>5115.5580108999557</c:v>
                </c:pt>
                <c:pt idx="5217" formatCode="0.00">
                  <c:v>5115.8304692448837</c:v>
                </c:pt>
                <c:pt idx="5218" formatCode="0.00">
                  <c:v>5116.11678140396</c:v>
                </c:pt>
                <c:pt idx="5219" formatCode="0.00">
                  <c:v>#N/A</c:v>
                </c:pt>
                <c:pt idx="5220" formatCode="0.00">
                  <c:v>5116.3360000000002</c:v>
                </c:pt>
                <c:pt idx="5221" formatCode="0.00">
                  <c:v>5116.5420000000004</c:v>
                </c:pt>
                <c:pt idx="5222" formatCode="0.00">
                  <c:v>5116.7560000000003</c:v>
                </c:pt>
                <c:pt idx="5223" formatCode="0.00">
                  <c:v>5116.9340000000002</c:v>
                </c:pt>
                <c:pt idx="5224" formatCode="0.00">
                  <c:v>5117.0929999999998</c:v>
                </c:pt>
                <c:pt idx="5225" formatCode="0.00">
                  <c:v>5117.2060000000001</c:v>
                </c:pt>
                <c:pt idx="5226" formatCode="0.00">
                  <c:v>5117.3029999999999</c:v>
                </c:pt>
                <c:pt idx="5227" formatCode="0.00">
                  <c:v>5117.4070000000002</c:v>
                </c:pt>
                <c:pt idx="5228" formatCode="0.00">
                  <c:v>5117.4960000000001</c:v>
                </c:pt>
                <c:pt idx="5229" formatCode="0.00">
                  <c:v>5117.5730000000003</c:v>
                </c:pt>
                <c:pt idx="5230" formatCode="0.00">
                  <c:v>5117.6260000000002</c:v>
                </c:pt>
                <c:pt idx="5231" formatCode="0.00">
                  <c:v>5117.7620000000006</c:v>
                </c:pt>
                <c:pt idx="5232" formatCode="0.00">
                  <c:v>5117.8960000000006</c:v>
                </c:pt>
                <c:pt idx="5233" formatCode="0.00">
                  <c:v>5118.0110000000004</c:v>
                </c:pt>
                <c:pt idx="5234" formatCode="0.00">
                  <c:v>5118.0880000000006</c:v>
                </c:pt>
                <c:pt idx="5235" formatCode="0.00">
                  <c:v>5117.96</c:v>
                </c:pt>
                <c:pt idx="5236" formatCode="0.00">
                  <c:v>5117.6019999999999</c:v>
                </c:pt>
                <c:pt idx="5237" formatCode="0.00">
                  <c:v>5117.3670000000002</c:v>
                </c:pt>
                <c:pt idx="5238" formatCode="0.00">
                  <c:v>5117.2390000000005</c:v>
                </c:pt>
                <c:pt idx="5239" formatCode="0.00">
                  <c:v>5117.1509999999998</c:v>
                </c:pt>
                <c:pt idx="5240" formatCode="0.00">
                  <c:v>5117.1040000000003</c:v>
                </c:pt>
                <c:pt idx="5241" formatCode="0.00">
                  <c:v>5117.0600000000004</c:v>
                </c:pt>
                <c:pt idx="5242" formatCode="0.00">
                  <c:v>5117.0590000000002</c:v>
                </c:pt>
                <c:pt idx="5243" formatCode="0.00">
                  <c:v>5117.0030000000006</c:v>
                </c:pt>
                <c:pt idx="5244" formatCode="0.00">
                  <c:v>5116.8649999999998</c:v>
                </c:pt>
                <c:pt idx="5245" formatCode="0.00">
                  <c:v>5116.7049999999999</c:v>
                </c:pt>
                <c:pt idx="5246" formatCode="0.00">
                  <c:v>5116.558</c:v>
                </c:pt>
                <c:pt idx="5247" formatCode="0.00">
                  <c:v>5116.4380000000001</c:v>
                </c:pt>
                <c:pt idx="5248" formatCode="0.00">
                  <c:v>5116.3029999999999</c:v>
                </c:pt>
                <c:pt idx="5249" formatCode="0.00">
                  <c:v>5116.1660000000002</c:v>
                </c:pt>
                <c:pt idx="5250" formatCode="0.00">
                  <c:v>5116.0700000000006</c:v>
                </c:pt>
                <c:pt idx="5251" formatCode="0.00">
                  <c:v>5115.9830000000002</c:v>
                </c:pt>
                <c:pt idx="5252" formatCode="0.00">
                  <c:v>5115.893</c:v>
                </c:pt>
                <c:pt idx="5253" formatCode="0.00">
                  <c:v>5115.7420000000002</c:v>
                </c:pt>
                <c:pt idx="5254" formatCode="0.00">
                  <c:v>5115.6140000000005</c:v>
                </c:pt>
                <c:pt idx="5255" formatCode="0.00">
                  <c:v>5115.4940000000006</c:v>
                </c:pt>
                <c:pt idx="5256" formatCode="0.00">
                  <c:v>5115.366</c:v>
                </c:pt>
                <c:pt idx="5257" formatCode="0.00">
                  <c:v>5115.2240000000002</c:v>
                </c:pt>
                <c:pt idx="5258" formatCode="0.00">
                  <c:v>5115.1010000000006</c:v>
                </c:pt>
                <c:pt idx="5259" formatCode="0.00">
                  <c:v>5114.9940000000006</c:v>
                </c:pt>
                <c:pt idx="5260" formatCode="0.00">
                  <c:v>5114.8860000000004</c:v>
                </c:pt>
                <c:pt idx="5261" formatCode="0.00">
                  <c:v>5114.78</c:v>
                </c:pt>
                <c:pt idx="5262" formatCode="0.00">
                  <c:v>5114.6760000000004</c:v>
                </c:pt>
                <c:pt idx="5263" formatCode="0.00">
                  <c:v>5114.585</c:v>
                </c:pt>
                <c:pt idx="5264" formatCode="0.00">
                  <c:v>5114.5010000000002</c:v>
                </c:pt>
                <c:pt idx="5265" formatCode="0.00">
                  <c:v>5114.4000000000005</c:v>
                </c:pt>
                <c:pt idx="5266" formatCode="0.00">
                  <c:v>5114.3230000000003</c:v>
                </c:pt>
                <c:pt idx="5267" formatCode="0.00">
                  <c:v>5114.24</c:v>
                </c:pt>
                <c:pt idx="5268" formatCode="0.00">
                  <c:v>5114.1469999999999</c:v>
                </c:pt>
                <c:pt idx="5269" formatCode="0.00">
                  <c:v>5114.0619999999999</c:v>
                </c:pt>
                <c:pt idx="5270" formatCode="0.00">
                  <c:v>5114.0030000000006</c:v>
                </c:pt>
                <c:pt idx="5271" formatCode="0.00">
                  <c:v>5113.9750000000004</c:v>
                </c:pt>
                <c:pt idx="5272" formatCode="0.00">
                  <c:v>5113.9380000000001</c:v>
                </c:pt>
                <c:pt idx="5273" formatCode="0.00">
                  <c:v>5113.8940000000002</c:v>
                </c:pt>
                <c:pt idx="5274" formatCode="0.00">
                  <c:v>5113.8850000000002</c:v>
                </c:pt>
                <c:pt idx="5275" formatCode="0.00">
                  <c:v>5113.8910000000005</c:v>
                </c:pt>
                <c:pt idx="5276" formatCode="0.00">
                  <c:v>5113.893</c:v>
                </c:pt>
                <c:pt idx="5277" formatCode="0.00">
                  <c:v>5113.8870000000006</c:v>
                </c:pt>
                <c:pt idx="5278" formatCode="0.00">
                  <c:v>5113.8879999999999</c:v>
                </c:pt>
                <c:pt idx="5279" formatCode="0.00">
                  <c:v>5113.8990000000003</c:v>
                </c:pt>
                <c:pt idx="5280" formatCode="0.00">
                  <c:v>5113.9250000000002</c:v>
                </c:pt>
                <c:pt idx="5281" formatCode="0.00">
                  <c:v>5113.9170000000004</c:v>
                </c:pt>
                <c:pt idx="5282" formatCode="0.00">
                  <c:v>5113.9270000000006</c:v>
                </c:pt>
                <c:pt idx="5283" formatCode="0.00">
                  <c:v>5113.951</c:v>
                </c:pt>
                <c:pt idx="5284" formatCode="0.00">
                  <c:v>5113.9589999999998</c:v>
                </c:pt>
                <c:pt idx="5285" formatCode="0.00">
                  <c:v>5113.8990000000003</c:v>
                </c:pt>
                <c:pt idx="5286" formatCode="0.00">
                  <c:v>5113.8870000000006</c:v>
                </c:pt>
                <c:pt idx="5287" formatCode="0.00">
                  <c:v>5113.8730000000005</c:v>
                </c:pt>
                <c:pt idx="5288" formatCode="0.00">
                  <c:v>5113.8580000000002</c:v>
                </c:pt>
                <c:pt idx="5289" formatCode="0.00">
                  <c:v>5113.8460000000005</c:v>
                </c:pt>
                <c:pt idx="5290" formatCode="0.00">
                  <c:v>5113.8200000000006</c:v>
                </c:pt>
                <c:pt idx="5291" formatCode="0.00">
                  <c:v>5113.8100000000004</c:v>
                </c:pt>
                <c:pt idx="5292" formatCode="0.00">
                  <c:v>5113.8100000000004</c:v>
                </c:pt>
                <c:pt idx="5293" formatCode="0.00">
                  <c:v>5113.7830000000004</c:v>
                </c:pt>
                <c:pt idx="5294" formatCode="0.00">
                  <c:v>5113.7700000000004</c:v>
                </c:pt>
                <c:pt idx="5295" formatCode="0.00">
                  <c:v>5113.7440000000006</c:v>
                </c:pt>
                <c:pt idx="5296" formatCode="0.00">
                  <c:v>5113.7460000000001</c:v>
                </c:pt>
                <c:pt idx="5297" formatCode="0.00">
                  <c:v>5113.741</c:v>
                </c:pt>
                <c:pt idx="5298" formatCode="0.00">
                  <c:v>5113.741</c:v>
                </c:pt>
                <c:pt idx="5299" formatCode="0.00">
                  <c:v>5113.7719999999999</c:v>
                </c:pt>
                <c:pt idx="5300" formatCode="0.00">
                  <c:v>5113.799</c:v>
                </c:pt>
                <c:pt idx="5301" formatCode="0.00">
                  <c:v>5113.799</c:v>
                </c:pt>
                <c:pt idx="5302" formatCode="0.00">
                  <c:v>5113.8100000000004</c:v>
                </c:pt>
                <c:pt idx="5303" formatCode="0.00">
                  <c:v>5113.8100000000004</c:v>
                </c:pt>
                <c:pt idx="5304" formatCode="0.00">
                  <c:v>5113.7449999999999</c:v>
                </c:pt>
                <c:pt idx="5305" formatCode="0.00">
                  <c:v>5113.652</c:v>
                </c:pt>
                <c:pt idx="5306" formatCode="0.00">
                  <c:v>5113.5650000000005</c:v>
                </c:pt>
                <c:pt idx="5307" formatCode="0.00">
                  <c:v>5113.4880000000003</c:v>
                </c:pt>
                <c:pt idx="5308" formatCode="0.00">
                  <c:v>5113.4380000000001</c:v>
                </c:pt>
                <c:pt idx="5309" formatCode="0.00">
                  <c:v>5113.3760000000002</c:v>
                </c:pt>
                <c:pt idx="5310" formatCode="0.00">
                  <c:v>5113.3380000000006</c:v>
                </c:pt>
                <c:pt idx="5311" formatCode="0.00">
                  <c:v>5113.3010000000004</c:v>
                </c:pt>
                <c:pt idx="5312" formatCode="0.00">
                  <c:v>5113.2820000000002</c:v>
                </c:pt>
                <c:pt idx="5313" formatCode="0.00">
                  <c:v>5113.2489999999998</c:v>
                </c:pt>
                <c:pt idx="5314" formatCode="0.00">
                  <c:v>5113.2380000000003</c:v>
                </c:pt>
                <c:pt idx="5315" formatCode="0.00">
                  <c:v>5113.22</c:v>
                </c:pt>
                <c:pt idx="5316" formatCode="0.00">
                  <c:v>5113.192</c:v>
                </c:pt>
                <c:pt idx="5317" formatCode="0.00">
                  <c:v>5113.1620000000003</c:v>
                </c:pt>
                <c:pt idx="5318" formatCode="0.00">
                  <c:v>5113.143</c:v>
                </c:pt>
                <c:pt idx="5319" formatCode="0.00">
                  <c:v>5113.1289999999999</c:v>
                </c:pt>
                <c:pt idx="5320" formatCode="0.00">
                  <c:v>5113.12</c:v>
                </c:pt>
                <c:pt idx="5321" formatCode="0.00">
                  <c:v>5113.0820000000003</c:v>
                </c:pt>
                <c:pt idx="5322" formatCode="0.00">
                  <c:v>5113.0680000000002</c:v>
                </c:pt>
                <c:pt idx="5323" formatCode="0.00">
                  <c:v>5113.0540000000001</c:v>
                </c:pt>
                <c:pt idx="5324" formatCode="0.00">
                  <c:v>5113.0590000000002</c:v>
                </c:pt>
                <c:pt idx="5325" formatCode="0.00">
                  <c:v>5113.0309999999999</c:v>
                </c:pt>
                <c:pt idx="5326" formatCode="0.00">
                  <c:v>5113</c:v>
                </c:pt>
                <c:pt idx="5327" formatCode="0.00">
                  <c:v>5112.9589999999998</c:v>
                </c:pt>
                <c:pt idx="5328" formatCode="0.00">
                  <c:v>5112.9430000000002</c:v>
                </c:pt>
                <c:pt idx="5329" formatCode="0.00">
                  <c:v>5112.902</c:v>
                </c:pt>
                <c:pt idx="5330" formatCode="0.00">
                  <c:v>5112.8820000000005</c:v>
                </c:pt>
                <c:pt idx="5331" formatCode="0.00">
                  <c:v>5112.8360000000002</c:v>
                </c:pt>
                <c:pt idx="5332" formatCode="0.00">
                  <c:v>5112.8150000000005</c:v>
                </c:pt>
                <c:pt idx="5333" formatCode="0.00">
                  <c:v>5112.7820000000002</c:v>
                </c:pt>
                <c:pt idx="5334" formatCode="0.00">
                  <c:v>5112.7380000000003</c:v>
                </c:pt>
                <c:pt idx="5335" formatCode="0.00">
                  <c:v>5112.6909999999998</c:v>
                </c:pt>
                <c:pt idx="5336" formatCode="0.00">
                  <c:v>5112.799</c:v>
                </c:pt>
                <c:pt idx="5337" formatCode="0.00">
                  <c:v>5113.0169999999998</c:v>
                </c:pt>
                <c:pt idx="5338" formatCode="0.00">
                  <c:v>5113.2510000000002</c:v>
                </c:pt>
                <c:pt idx="5339" formatCode="0.00">
                  <c:v>5113.4270000000006</c:v>
                </c:pt>
                <c:pt idx="5340" formatCode="0.00">
                  <c:v>5113.518</c:v>
                </c:pt>
                <c:pt idx="5341" formatCode="0.00">
                  <c:v>5113.5659999999998</c:v>
                </c:pt>
                <c:pt idx="5342" formatCode="0.00">
                  <c:v>5113.67</c:v>
                </c:pt>
                <c:pt idx="5343" formatCode="0.00">
                  <c:v>5113.7309999999998</c:v>
                </c:pt>
                <c:pt idx="5344" formatCode="0.00">
                  <c:v>5113.71</c:v>
                </c:pt>
                <c:pt idx="5345" formatCode="0.00">
                  <c:v>5113.7160000000003</c:v>
                </c:pt>
                <c:pt idx="5346" formatCode="0.00">
                  <c:v>5113.7269999999999</c:v>
                </c:pt>
                <c:pt idx="5347" formatCode="0.00">
                  <c:v>5113.7710000000006</c:v>
                </c:pt>
                <c:pt idx="5348" formatCode="0.00">
                  <c:v>5113.7330000000002</c:v>
                </c:pt>
                <c:pt idx="5349" formatCode="0.00">
                  <c:v>5113.5309999999999</c:v>
                </c:pt>
                <c:pt idx="5350" formatCode="0.00">
                  <c:v>5113.4279999999999</c:v>
                </c:pt>
                <c:pt idx="5351" formatCode="0.00">
                  <c:v>5113.4189999999999</c:v>
                </c:pt>
                <c:pt idx="5352" formatCode="0.00">
                  <c:v>5113.4859999999999</c:v>
                </c:pt>
                <c:pt idx="5353" formatCode="0.00">
                  <c:v>5113.5259999999998</c:v>
                </c:pt>
                <c:pt idx="5354" formatCode="0.00">
                  <c:v>5113.6030000000001</c:v>
                </c:pt>
                <c:pt idx="5355" formatCode="0.00">
                  <c:v>5113.6880000000001</c:v>
                </c:pt>
                <c:pt idx="5356" formatCode="0.00">
                  <c:v>5113.78</c:v>
                </c:pt>
                <c:pt idx="5357" formatCode="0.00">
                  <c:v>5113.7710000000006</c:v>
                </c:pt>
                <c:pt idx="5358" formatCode="0.00">
                  <c:v>5113.835</c:v>
                </c:pt>
                <c:pt idx="5359" formatCode="0.00">
                  <c:v>5113.9809999999998</c:v>
                </c:pt>
                <c:pt idx="5360" formatCode="0.00">
                  <c:v>5114.2040000000006</c:v>
                </c:pt>
                <c:pt idx="5361" formatCode="0.00">
                  <c:v>5114.2489999999998</c:v>
                </c:pt>
                <c:pt idx="5362" formatCode="0.00">
                  <c:v>5114.2889999999998</c:v>
                </c:pt>
                <c:pt idx="5363" formatCode="0.00">
                  <c:v>5114.3200000000006</c:v>
                </c:pt>
                <c:pt idx="5364" formatCode="0.00">
                  <c:v>5114.3500000000004</c:v>
                </c:pt>
                <c:pt idx="5365" formatCode="0.00">
                  <c:v>5114.33</c:v>
                </c:pt>
                <c:pt idx="5366" formatCode="0.00">
                  <c:v>5114.3320000000003</c:v>
                </c:pt>
                <c:pt idx="5367" formatCode="0.00">
                  <c:v>5114.3410000000003</c:v>
                </c:pt>
                <c:pt idx="5368" formatCode="0.00">
                  <c:v>5114.34</c:v>
                </c:pt>
                <c:pt idx="5369" formatCode="0.00">
                  <c:v>5114.2820000000002</c:v>
                </c:pt>
                <c:pt idx="5370" formatCode="0.00">
                  <c:v>5114.2449999999999</c:v>
                </c:pt>
                <c:pt idx="5371" formatCode="0.00">
                  <c:v>5114.2300000000005</c:v>
                </c:pt>
                <c:pt idx="5372" formatCode="0.00">
                  <c:v>5114.2530000000006</c:v>
                </c:pt>
                <c:pt idx="5373" formatCode="0.00">
                  <c:v>5114.2489999999998</c:v>
                </c:pt>
                <c:pt idx="5374" formatCode="0.00">
                  <c:v>5114.2610000000004</c:v>
                </c:pt>
                <c:pt idx="5375" formatCode="0.00">
                  <c:v>5114.2759999999998</c:v>
                </c:pt>
                <c:pt idx="5376" formatCode="0.00">
                  <c:v>5114.2970000000005</c:v>
                </c:pt>
                <c:pt idx="5377" formatCode="0.00">
                  <c:v>5114.2880000000005</c:v>
                </c:pt>
                <c:pt idx="5378" formatCode="0.00">
                  <c:v>5114.2979999999998</c:v>
                </c:pt>
                <c:pt idx="5379" formatCode="0.00">
                  <c:v>5114.3050000000003</c:v>
                </c:pt>
                <c:pt idx="5380" formatCode="0.00">
                  <c:v>5114.2290000000003</c:v>
                </c:pt>
                <c:pt idx="5381" formatCode="0.00">
                  <c:v>5114.1379999999999</c:v>
                </c:pt>
                <c:pt idx="5382" formatCode="0.00">
                  <c:v>5114.0569999999998</c:v>
                </c:pt>
                <c:pt idx="5383" formatCode="0.00">
                  <c:v>5113.9940000000006</c:v>
                </c:pt>
                <c:pt idx="5384" formatCode="0.00">
                  <c:v>5113.933</c:v>
                </c:pt>
                <c:pt idx="5385" formatCode="0.00">
                  <c:v>5113.8620000000001</c:v>
                </c:pt>
                <c:pt idx="5386" formatCode="0.00">
                  <c:v>5113.8110000000006</c:v>
                </c:pt>
                <c:pt idx="5387" formatCode="0.00">
                  <c:v>5113.7550000000001</c:v>
                </c:pt>
                <c:pt idx="5388" formatCode="0.00">
                  <c:v>5113.7460000000001</c:v>
                </c:pt>
                <c:pt idx="5389" formatCode="0.00">
                  <c:v>5113.6950000000006</c:v>
                </c:pt>
                <c:pt idx="5390" formatCode="0.00">
                  <c:v>5113.6549999999997</c:v>
                </c:pt>
                <c:pt idx="5391" formatCode="0.00">
                  <c:v>5113.6289999999999</c:v>
                </c:pt>
                <c:pt idx="5392" formatCode="0.00">
                  <c:v>5113.5910000000003</c:v>
                </c:pt>
                <c:pt idx="5393" formatCode="0.00">
                  <c:v>5113.5640000000003</c:v>
                </c:pt>
                <c:pt idx="5394" formatCode="0.00">
                  <c:v>5113.55</c:v>
                </c:pt>
                <c:pt idx="5395" formatCode="0.00">
                  <c:v>5113.549</c:v>
                </c:pt>
                <c:pt idx="5396" formatCode="0.00">
                  <c:v>5113.5659999999998</c:v>
                </c:pt>
                <c:pt idx="5397" formatCode="0.00">
                  <c:v>5113.5650000000005</c:v>
                </c:pt>
                <c:pt idx="5398" formatCode="0.00">
                  <c:v>5113.5410000000002</c:v>
                </c:pt>
                <c:pt idx="5399" formatCode="0.00">
                  <c:v>5113.5610000000006</c:v>
                </c:pt>
                <c:pt idx="5400" formatCode="0.00">
                  <c:v>5113.5839999999998</c:v>
                </c:pt>
                <c:pt idx="5401" formatCode="0.00">
                  <c:v>5113.5780000000004</c:v>
                </c:pt>
                <c:pt idx="5402" formatCode="0.00">
                  <c:v>5113.5690000000004</c:v>
                </c:pt>
                <c:pt idx="5403" formatCode="0.00">
                  <c:v>5113.59</c:v>
                </c:pt>
                <c:pt idx="5404" formatCode="0.00">
                  <c:v>5113.6080000000002</c:v>
                </c:pt>
                <c:pt idx="5405" formatCode="0.00">
                  <c:v>5113.5870000000004</c:v>
                </c:pt>
                <c:pt idx="5406" formatCode="0.00">
                  <c:v>5113.5950000000003</c:v>
                </c:pt>
                <c:pt idx="5407" formatCode="0.00">
                  <c:v>5113.585</c:v>
                </c:pt>
                <c:pt idx="5408" formatCode="0.00">
                  <c:v>5113.5870000000004</c:v>
                </c:pt>
                <c:pt idx="5409" formatCode="0.00">
                  <c:v>5113.5529999999999</c:v>
                </c:pt>
                <c:pt idx="5410" formatCode="0.00">
                  <c:v>5113.5360000000001</c:v>
                </c:pt>
                <c:pt idx="5411" formatCode="0.00">
                  <c:v>5113.5140000000001</c:v>
                </c:pt>
                <c:pt idx="5412" formatCode="0.00">
                  <c:v>5113.4989999999998</c:v>
                </c:pt>
                <c:pt idx="5413" formatCode="0.00">
                  <c:v>5113.4750000000004</c:v>
                </c:pt>
                <c:pt idx="5414" formatCode="0.00">
                  <c:v>5113.4790000000003</c:v>
                </c:pt>
                <c:pt idx="5415" formatCode="0.00">
                  <c:v>5113.4870000000001</c:v>
                </c:pt>
                <c:pt idx="5416" formatCode="0.00">
                  <c:v>5113.4949999999999</c:v>
                </c:pt>
                <c:pt idx="5417" formatCode="0.00">
                  <c:v>5113.4970000000003</c:v>
                </c:pt>
                <c:pt idx="5418" formatCode="0.00">
                  <c:v>5113.5150000000003</c:v>
                </c:pt>
                <c:pt idx="5419" formatCode="0.00">
                  <c:v>5113.5309999999999</c:v>
                </c:pt>
                <c:pt idx="5420" formatCode="0.00">
                  <c:v>5113.5569999999998</c:v>
                </c:pt>
                <c:pt idx="5421" formatCode="0.00">
                  <c:v>5113.5540000000001</c:v>
                </c:pt>
                <c:pt idx="5422" formatCode="0.00">
                  <c:v>5113.5360000000001</c:v>
                </c:pt>
                <c:pt idx="5423" formatCode="0.00">
                  <c:v>5113.5259999999998</c:v>
                </c:pt>
                <c:pt idx="5424" formatCode="0.00">
                  <c:v>5113.5450000000001</c:v>
                </c:pt>
                <c:pt idx="5425" formatCode="0.00">
                  <c:v>5113.5160000000005</c:v>
                </c:pt>
                <c:pt idx="5426" formatCode="0.00">
                  <c:v>5113.5</c:v>
                </c:pt>
                <c:pt idx="5427" formatCode="0.00">
                  <c:v>5113.5030000000006</c:v>
                </c:pt>
                <c:pt idx="5428" formatCode="0.00">
                  <c:v>5113.4859999999999</c:v>
                </c:pt>
                <c:pt idx="5429" formatCode="0.00">
                  <c:v>5113.4610000000002</c:v>
                </c:pt>
                <c:pt idx="5430" formatCode="0.00">
                  <c:v>5113.4270000000006</c:v>
                </c:pt>
                <c:pt idx="5431" formatCode="0.00">
                  <c:v>5113.4080000000004</c:v>
                </c:pt>
                <c:pt idx="5432" formatCode="0.00">
                  <c:v>5113.4110000000001</c:v>
                </c:pt>
                <c:pt idx="5433" formatCode="0.00">
                  <c:v>5113.3870000000006</c:v>
                </c:pt>
                <c:pt idx="5434" formatCode="0.00">
                  <c:v>5113.3720000000003</c:v>
                </c:pt>
                <c:pt idx="5435" formatCode="0.00">
                  <c:v>5113.3360000000002</c:v>
                </c:pt>
                <c:pt idx="5436" formatCode="0.00">
                  <c:v>5113.375</c:v>
                </c:pt>
                <c:pt idx="5437" formatCode="0.00">
                  <c:v>5113.4409999999998</c:v>
                </c:pt>
                <c:pt idx="5438" formatCode="0.00">
                  <c:v>5113.5340000000006</c:v>
                </c:pt>
                <c:pt idx="5439" formatCode="0.00">
                  <c:v>5113.6400000000003</c:v>
                </c:pt>
                <c:pt idx="5440" formatCode="0.00">
                  <c:v>5113.7629999999999</c:v>
                </c:pt>
                <c:pt idx="5441" formatCode="0.00">
                  <c:v>5113.8320000000003</c:v>
                </c:pt>
                <c:pt idx="5442" formatCode="0.00">
                  <c:v>5113.8950000000004</c:v>
                </c:pt>
                <c:pt idx="5443" formatCode="0.00">
                  <c:v>5113.9390000000003</c:v>
                </c:pt>
                <c:pt idx="5444" formatCode="0.00">
                  <c:v>5114.0020000000004</c:v>
                </c:pt>
                <c:pt idx="5445" formatCode="0.00">
                  <c:v>5114.058</c:v>
                </c:pt>
                <c:pt idx="5446" formatCode="0.00">
                  <c:v>5114.1050000000005</c:v>
                </c:pt>
                <c:pt idx="5447" formatCode="0.00">
                  <c:v>5114.1570000000002</c:v>
                </c:pt>
                <c:pt idx="5448" formatCode="0.00">
                  <c:v>5114.2089999999998</c:v>
                </c:pt>
                <c:pt idx="5449" formatCode="0.00">
                  <c:v>5114.2489999999998</c:v>
                </c:pt>
                <c:pt idx="5450" formatCode="0.00">
                  <c:v>5114.277</c:v>
                </c:pt>
                <c:pt idx="5451" formatCode="0.00">
                  <c:v>5114.3180000000002</c:v>
                </c:pt>
                <c:pt idx="5452" formatCode="0.00">
                  <c:v>5114.366</c:v>
                </c:pt>
                <c:pt idx="5453" formatCode="0.00">
                  <c:v>5114.3879999999999</c:v>
                </c:pt>
                <c:pt idx="5454" formatCode="0.00">
                  <c:v>5114.4090000000006</c:v>
                </c:pt>
                <c:pt idx="5455" formatCode="0.00">
                  <c:v>5114.4170000000004</c:v>
                </c:pt>
                <c:pt idx="5456" formatCode="0.00">
                  <c:v>5114.47</c:v>
                </c:pt>
                <c:pt idx="5457" formatCode="0.00">
                  <c:v>5114.5349999999999</c:v>
                </c:pt>
                <c:pt idx="5458" formatCode="0.00">
                  <c:v>5114.6080000000002</c:v>
                </c:pt>
                <c:pt idx="5459" formatCode="0.00">
                  <c:v>5114.6990000000005</c:v>
                </c:pt>
                <c:pt idx="5460" formatCode="0.00">
                  <c:v>5114.7930000000006</c:v>
                </c:pt>
                <c:pt idx="5461" formatCode="0.00">
                  <c:v>5114.8789999999999</c:v>
                </c:pt>
                <c:pt idx="5462" formatCode="0.00">
                  <c:v>5114.9490000000005</c:v>
                </c:pt>
                <c:pt idx="5463" formatCode="0.00">
                  <c:v>5115.0240000000003</c:v>
                </c:pt>
                <c:pt idx="5464" formatCode="0.00">
                  <c:v>5115.1019999999999</c:v>
                </c:pt>
                <c:pt idx="5465" formatCode="0.00">
                  <c:v>5115.1610000000001</c:v>
                </c:pt>
                <c:pt idx="5466" formatCode="0.00">
                  <c:v>5115.1900000000005</c:v>
                </c:pt>
                <c:pt idx="5467" formatCode="0.00">
                  <c:v>5115.2170000000006</c:v>
                </c:pt>
                <c:pt idx="5468" formatCode="0.00">
                  <c:v>5115.2440000000006</c:v>
                </c:pt>
                <c:pt idx="5469" formatCode="0.00">
                  <c:v>5115.2489999999998</c:v>
                </c:pt>
                <c:pt idx="5470" formatCode="0.00">
                  <c:v>5115.2610000000004</c:v>
                </c:pt>
                <c:pt idx="5471" formatCode="0.00">
                  <c:v>5115.2560000000003</c:v>
                </c:pt>
                <c:pt idx="5472" formatCode="0.00">
                  <c:v>5115.2669999999998</c:v>
                </c:pt>
                <c:pt idx="5473" formatCode="0.00">
                  <c:v>5115.2489999999998</c:v>
                </c:pt>
                <c:pt idx="5474" formatCode="0.00">
                  <c:v>5115.2700000000004</c:v>
                </c:pt>
                <c:pt idx="5475" formatCode="0.00">
                  <c:v>5115.2629999999999</c:v>
                </c:pt>
                <c:pt idx="5476" formatCode="0.00">
                  <c:v>5115.2620000000006</c:v>
                </c:pt>
                <c:pt idx="5477" formatCode="0.00">
                  <c:v>5115.2650000000003</c:v>
                </c:pt>
                <c:pt idx="5478" formatCode="0.00">
                  <c:v>5115.2719999999999</c:v>
                </c:pt>
                <c:pt idx="5479" formatCode="0.00">
                  <c:v>5115.2870000000003</c:v>
                </c:pt>
                <c:pt idx="5480" formatCode="0.00">
                  <c:v>5115.2979999999998</c:v>
                </c:pt>
                <c:pt idx="5481" formatCode="0.00">
                  <c:v>5115.2950000000001</c:v>
                </c:pt>
                <c:pt idx="5482" formatCode="0.00">
                  <c:v>5114.5640000000003</c:v>
                </c:pt>
                <c:pt idx="5483" formatCode="0.00">
                  <c:v>5115.2979999999998</c:v>
                </c:pt>
                <c:pt idx="5484" formatCode="0.00">
                  <c:v>5115.29</c:v>
                </c:pt>
                <c:pt idx="5485" formatCode="0.00">
                  <c:v>5115.2539999999999</c:v>
                </c:pt>
                <c:pt idx="5486" formatCode="0.00">
                  <c:v>5115.1540000000005</c:v>
                </c:pt>
                <c:pt idx="5487" formatCode="0.00">
                  <c:v>5115.2470000000003</c:v>
                </c:pt>
                <c:pt idx="5488" formatCode="0.00">
                  <c:v>5115.4210000000003</c:v>
                </c:pt>
                <c:pt idx="5489" formatCode="0.00">
                  <c:v>5115.5230000000001</c:v>
                </c:pt>
                <c:pt idx="5490" formatCode="0.00">
                  <c:v>5115.6109999999999</c:v>
                </c:pt>
                <c:pt idx="5491" formatCode="0.00">
                  <c:v>5115.6860000000006</c:v>
                </c:pt>
                <c:pt idx="5492" formatCode="0.00">
                  <c:v>5115.6990000000005</c:v>
                </c:pt>
                <c:pt idx="5493" formatCode="0.00">
                  <c:v>5115.7070000000003</c:v>
                </c:pt>
                <c:pt idx="5494" formatCode="0.00">
                  <c:v>5115.7660000000005</c:v>
                </c:pt>
                <c:pt idx="5495" formatCode="0.00">
                  <c:v>5115.817</c:v>
                </c:pt>
                <c:pt idx="5496" formatCode="0.00">
                  <c:v>5115.8090000000002</c:v>
                </c:pt>
                <c:pt idx="5497" formatCode="0.00">
                  <c:v>5115.5479999999998</c:v>
                </c:pt>
                <c:pt idx="5498" formatCode="0.00">
                  <c:v>5115.3360000000002</c:v>
                </c:pt>
                <c:pt idx="5499" formatCode="0.00">
                  <c:v>5115.1909999999998</c:v>
                </c:pt>
                <c:pt idx="5500" formatCode="0.00">
                  <c:v>5115.0820000000003</c:v>
                </c:pt>
                <c:pt idx="5501" formatCode="0.00">
                  <c:v>5114.9409999999998</c:v>
                </c:pt>
                <c:pt idx="5502" formatCode="0.00">
                  <c:v>5114.8460000000005</c:v>
                </c:pt>
                <c:pt idx="5503" formatCode="0.00">
                  <c:v>5114.7620000000006</c:v>
                </c:pt>
                <c:pt idx="5504" formatCode="0.00">
                  <c:v>5114.6980000000003</c:v>
                </c:pt>
                <c:pt idx="5505" formatCode="0.00">
                  <c:v>5114.6320000000005</c:v>
                </c:pt>
                <c:pt idx="5506" formatCode="0.00">
                  <c:v>5114.5770000000002</c:v>
                </c:pt>
                <c:pt idx="5507" formatCode="0.00">
                  <c:v>5114.5370000000003</c:v>
                </c:pt>
                <c:pt idx="5508" formatCode="0.00">
                  <c:v>5114.442</c:v>
                </c:pt>
                <c:pt idx="5509" formatCode="0.00">
                  <c:v>5114.2840000000006</c:v>
                </c:pt>
                <c:pt idx="5510" formatCode="0.00">
                  <c:v>5114.1170000000002</c:v>
                </c:pt>
                <c:pt idx="5511" formatCode="0.00">
                  <c:v>5113.951</c:v>
                </c:pt>
                <c:pt idx="5512" formatCode="0.00">
                  <c:v>5113.7960000000003</c:v>
                </c:pt>
                <c:pt idx="5513" formatCode="0.00">
                  <c:v>5113.6270000000004</c:v>
                </c:pt>
                <c:pt idx="5514" formatCode="0.00">
                  <c:v>5113.4809999999998</c:v>
                </c:pt>
                <c:pt idx="5515" formatCode="0.00">
                  <c:v>5113.3290000000006</c:v>
                </c:pt>
                <c:pt idx="5516" formatCode="0.00">
                  <c:v>5113.21</c:v>
                </c:pt>
                <c:pt idx="5517" formatCode="0.00">
                  <c:v>5113.0929999999998</c:v>
                </c:pt>
                <c:pt idx="5518" formatCode="0.00">
                  <c:v>5112.99</c:v>
                </c:pt>
                <c:pt idx="5519" formatCode="0.00">
                  <c:v>5112.9000000000005</c:v>
                </c:pt>
                <c:pt idx="5520" formatCode="0.00">
                  <c:v>5112.8130000000001</c:v>
                </c:pt>
                <c:pt idx="5521" formatCode="0.00">
                  <c:v>5112.7480000000005</c:v>
                </c:pt>
                <c:pt idx="5522" formatCode="0.00">
                  <c:v>5112.7300000000005</c:v>
                </c:pt>
                <c:pt idx="5523" formatCode="0.00">
                  <c:v>5112.6860000000006</c:v>
                </c:pt>
                <c:pt idx="5524" formatCode="0.00">
                  <c:v>5112.6419999999998</c:v>
                </c:pt>
                <c:pt idx="5525" formatCode="0.00">
                  <c:v>5112.6869999999999</c:v>
                </c:pt>
                <c:pt idx="5526" formatCode="0.00">
                  <c:v>5112.732</c:v>
                </c:pt>
                <c:pt idx="5527" formatCode="0.00">
                  <c:v>5112.7750000000005</c:v>
                </c:pt>
                <c:pt idx="5528" formatCode="0.00">
                  <c:v>5112.826</c:v>
                </c:pt>
                <c:pt idx="5529" formatCode="0.00">
                  <c:v>5112.8240000000005</c:v>
                </c:pt>
                <c:pt idx="5530" formatCode="0.00">
                  <c:v>5112.7120000000004</c:v>
                </c:pt>
                <c:pt idx="5531" formatCode="0.00">
                  <c:v>5112.5969999999998</c:v>
                </c:pt>
                <c:pt idx="5532" formatCode="0.00">
                  <c:v>5112.5039999999999</c:v>
                </c:pt>
                <c:pt idx="5533" formatCode="0.00">
                  <c:v>5112.4170000000004</c:v>
                </c:pt>
                <c:pt idx="5534" formatCode="0.00">
                  <c:v>5112.3230000000003</c:v>
                </c:pt>
                <c:pt idx="5535" formatCode="0.00">
                  <c:v>5112.2290000000003</c:v>
                </c:pt>
                <c:pt idx="5536" formatCode="0.00">
                  <c:v>5112.1590000000006</c:v>
                </c:pt>
                <c:pt idx="5537" formatCode="0.00">
                  <c:v>5112.09</c:v>
                </c:pt>
                <c:pt idx="5538" formatCode="0.00">
                  <c:v>5112.01</c:v>
                </c:pt>
                <c:pt idx="5539" formatCode="0.00">
                  <c:v>5111.9549999999999</c:v>
                </c:pt>
                <c:pt idx="5540" formatCode="0.00">
                  <c:v>5111.9030000000002</c:v>
                </c:pt>
                <c:pt idx="5541" formatCode="0.00">
                  <c:v>5111.8500000000004</c:v>
                </c:pt>
                <c:pt idx="5542" formatCode="0.00">
                  <c:v>5111.808</c:v>
                </c:pt>
                <c:pt idx="5543" formatCode="0.00">
                  <c:v>5111.7430000000004</c:v>
                </c:pt>
                <c:pt idx="5544" formatCode="0.00">
                  <c:v>5111.7060000000001</c:v>
                </c:pt>
                <c:pt idx="5545" formatCode="0.00">
                  <c:v>5111.63</c:v>
                </c:pt>
                <c:pt idx="5546" formatCode="0.00">
                  <c:v>5111.5770000000002</c:v>
                </c:pt>
                <c:pt idx="5547" formatCode="0.00">
                  <c:v>5111.5290000000005</c:v>
                </c:pt>
                <c:pt idx="5548" formatCode="0.00">
                  <c:v>5111.4790000000003</c:v>
                </c:pt>
                <c:pt idx="5549" formatCode="0.00">
                  <c:v>5111.402</c:v>
                </c:pt>
                <c:pt idx="5550" formatCode="0.00">
                  <c:v>5111.3200000000006</c:v>
                </c:pt>
                <c:pt idx="5551" formatCode="0.00">
                  <c:v>5111.2260000000006</c:v>
                </c:pt>
                <c:pt idx="5552" formatCode="0.00">
                  <c:v>5111.1469999999999</c:v>
                </c:pt>
                <c:pt idx="5553" formatCode="0.00">
                  <c:v>5111.0700000000006</c:v>
                </c:pt>
                <c:pt idx="5554" formatCode="0.00">
                  <c:v>5110.9780000000001</c:v>
                </c:pt>
                <c:pt idx="5555" formatCode="0.00">
                  <c:v>5110.8739999999998</c:v>
                </c:pt>
                <c:pt idx="5556" formatCode="0.00">
                  <c:v>5110.7939999999999</c:v>
                </c:pt>
                <c:pt idx="5557" formatCode="0.00">
                  <c:v>5110.7280000000001</c:v>
                </c:pt>
                <c:pt idx="5558" formatCode="0.00">
                  <c:v>5110.665</c:v>
                </c:pt>
                <c:pt idx="5559" formatCode="0.00">
                  <c:v>5110.5880000000006</c:v>
                </c:pt>
                <c:pt idx="5560" formatCode="0.00">
                  <c:v>5110.5160000000005</c:v>
                </c:pt>
                <c:pt idx="5561" formatCode="0.00">
                  <c:v>5110.451</c:v>
                </c:pt>
                <c:pt idx="5562" formatCode="0.00">
                  <c:v>5110.3720000000003</c:v>
                </c:pt>
                <c:pt idx="5563" formatCode="0.00">
                  <c:v>5110.28</c:v>
                </c:pt>
                <c:pt idx="5564" formatCode="0.00">
                  <c:v>5110.201</c:v>
                </c:pt>
                <c:pt idx="5565" formatCode="0.00">
                  <c:v>5110.1149999999998</c:v>
                </c:pt>
                <c:pt idx="5566" formatCode="0.00">
                  <c:v>5110.0240000000003</c:v>
                </c:pt>
                <c:pt idx="5567" formatCode="0.00">
                  <c:v>5109.96</c:v>
                </c:pt>
                <c:pt idx="5568" formatCode="0.00">
                  <c:v>5109.8879999999999</c:v>
                </c:pt>
                <c:pt idx="5569" formatCode="0.00">
                  <c:v>5109.8230000000003</c:v>
                </c:pt>
                <c:pt idx="5570" formatCode="0.00">
                  <c:v>5109.7300000000005</c:v>
                </c:pt>
                <c:pt idx="5571" formatCode="0.00">
                  <c:v>5109.6610000000001</c:v>
                </c:pt>
                <c:pt idx="5572" formatCode="0.00">
                  <c:v>5109.5929999999998</c:v>
                </c:pt>
                <c:pt idx="5573" formatCode="0.00">
                  <c:v>5109.53</c:v>
                </c:pt>
                <c:pt idx="5574" formatCode="0.00">
                  <c:v>5109.45</c:v>
                </c:pt>
                <c:pt idx="5575" formatCode="0.00">
                  <c:v>5109.3720000000003</c:v>
                </c:pt>
                <c:pt idx="5576" formatCode="0.00">
                  <c:v>5109.3100000000004</c:v>
                </c:pt>
                <c:pt idx="5577" formatCode="0.00">
                  <c:v>5109.2300000000005</c:v>
                </c:pt>
                <c:pt idx="5578" formatCode="0.00">
                  <c:v>5109.165</c:v>
                </c:pt>
                <c:pt idx="5579" formatCode="0.00">
                  <c:v>5109.1190000000006</c:v>
                </c:pt>
                <c:pt idx="5580" formatCode="0.00">
                  <c:v>5109.0439999999999</c:v>
                </c:pt>
                <c:pt idx="5581" formatCode="0.00">
                  <c:v>5109.0030000000006</c:v>
                </c:pt>
                <c:pt idx="5582" formatCode="0.00">
                  <c:v>5108.942</c:v>
                </c:pt>
                <c:pt idx="5583" formatCode="0.00">
                  <c:v>5108.87</c:v>
                </c:pt>
                <c:pt idx="5584" formatCode="0.00">
                  <c:v>5108.8119999999999</c:v>
                </c:pt>
                <c:pt idx="5585" formatCode="0.00">
                  <c:v>5108.777</c:v>
                </c:pt>
                <c:pt idx="5586" formatCode="0.00">
                  <c:v>5108.7359999999999</c:v>
                </c:pt>
                <c:pt idx="5587" formatCode="0.00">
                  <c:v>5108.643</c:v>
                </c:pt>
                <c:pt idx="5588" formatCode="0.00">
                  <c:v>5108.5560000000005</c:v>
                </c:pt>
                <c:pt idx="5589" formatCode="0.00">
                  <c:v>5108.4870000000001</c:v>
                </c:pt>
                <c:pt idx="5590" formatCode="0.00">
                  <c:v>5108.4189999999999</c:v>
                </c:pt>
                <c:pt idx="5591" formatCode="0.00">
                  <c:v>5108.3370000000004</c:v>
                </c:pt>
                <c:pt idx="5592" formatCode="0.00">
                  <c:v>5108.2390000000005</c:v>
                </c:pt>
                <c:pt idx="5593" formatCode="0.00">
                  <c:v>5108.1580000000004</c:v>
                </c:pt>
                <c:pt idx="5594" formatCode="0.00">
                  <c:v>5108.0680000000002</c:v>
                </c:pt>
                <c:pt idx="5595" formatCode="0.00">
                  <c:v>5107.9470000000001</c:v>
                </c:pt>
                <c:pt idx="5596" formatCode="0.00">
                  <c:v>5107.8429999999998</c:v>
                </c:pt>
                <c:pt idx="5597" formatCode="0.00">
                  <c:v>5107.768</c:v>
                </c:pt>
                <c:pt idx="5598" formatCode="0.00">
                  <c:v>5107.6810000000005</c:v>
                </c:pt>
                <c:pt idx="5599" formatCode="0.00">
                  <c:v>5107.585</c:v>
                </c:pt>
                <c:pt idx="5600" formatCode="0.00">
                  <c:v>5107.5020000000004</c:v>
                </c:pt>
                <c:pt idx="5601" formatCode="0.00">
                  <c:v>5107.4340000000002</c:v>
                </c:pt>
                <c:pt idx="5602" formatCode="0.00">
                  <c:v>5107.3739999999998</c:v>
                </c:pt>
                <c:pt idx="5603" formatCode="0.00">
                  <c:v>5107.3069999999998</c:v>
                </c:pt>
                <c:pt idx="5604" formatCode="0.00">
                  <c:v>5107.2560000000003</c:v>
                </c:pt>
                <c:pt idx="5605" formatCode="0.00">
                  <c:v>5107.2</c:v>
                </c:pt>
                <c:pt idx="5606" formatCode="0.00">
                  <c:v>5107.1450000000004</c:v>
                </c:pt>
                <c:pt idx="5607" formatCode="0.00">
                  <c:v>5107.0929999999998</c:v>
                </c:pt>
                <c:pt idx="5608" formatCode="0.00">
                  <c:v>5107.027</c:v>
                </c:pt>
                <c:pt idx="5609" formatCode="0.00">
                  <c:v>5106.9740000000002</c:v>
                </c:pt>
                <c:pt idx="5610" formatCode="0.00">
                  <c:v>5106.893</c:v>
                </c:pt>
                <c:pt idx="5611" formatCode="0.00">
                  <c:v>5106.7840000000006</c:v>
                </c:pt>
                <c:pt idx="5612" formatCode="0.00">
                  <c:v>5106.6810000000005</c:v>
                </c:pt>
                <c:pt idx="5613" formatCode="0.00">
                  <c:v>5106.5870000000004</c:v>
                </c:pt>
                <c:pt idx="5614" formatCode="0.00">
                  <c:v>5106.5240000000003</c:v>
                </c:pt>
                <c:pt idx="5615" formatCode="0.00">
                  <c:v>5106.4459999999999</c:v>
                </c:pt>
                <c:pt idx="5616" formatCode="0.00">
                  <c:v>5106.38</c:v>
                </c:pt>
                <c:pt idx="5617" formatCode="0.00">
                  <c:v>5106.3110000000006</c:v>
                </c:pt>
                <c:pt idx="5618" formatCode="0.00">
                  <c:v>5106.2449999999999</c:v>
                </c:pt>
                <c:pt idx="5619" formatCode="0.00">
                  <c:v>5106.1810000000005</c:v>
                </c:pt>
                <c:pt idx="5620" formatCode="0.00">
                  <c:v>5106.1220000000003</c:v>
                </c:pt>
                <c:pt idx="5621" formatCode="0.00">
                  <c:v>5106.0600000000004</c:v>
                </c:pt>
                <c:pt idx="5622" formatCode="0.00">
                  <c:v>5106.0010000000002</c:v>
                </c:pt>
                <c:pt idx="5623" formatCode="0.00">
                  <c:v>5105.9470000000001</c:v>
                </c:pt>
                <c:pt idx="5624" formatCode="0.00">
                  <c:v>5105.8969999999999</c:v>
                </c:pt>
                <c:pt idx="5625" formatCode="0.00">
                  <c:v>5105.8490000000002</c:v>
                </c:pt>
                <c:pt idx="5626" formatCode="0.00">
                  <c:v>5105.8</c:v>
                </c:pt>
                <c:pt idx="5627" formatCode="0.00">
                  <c:v>5105.7560000000003</c:v>
                </c:pt>
                <c:pt idx="5628" formatCode="0.00">
                  <c:v>5105.6869999999999</c:v>
                </c:pt>
                <c:pt idx="5629" formatCode="0.00">
                  <c:v>5105.6419999999998</c:v>
                </c:pt>
                <c:pt idx="5630" formatCode="0.00">
                  <c:v>5105.5780000000004</c:v>
                </c:pt>
                <c:pt idx="5631" formatCode="0.00">
                  <c:v>5105.5190000000002</c:v>
                </c:pt>
                <c:pt idx="5632" formatCode="0.00">
                  <c:v>5105.4530000000004</c:v>
                </c:pt>
                <c:pt idx="5633" formatCode="0.00">
                  <c:v>5105.4009999999998</c:v>
                </c:pt>
                <c:pt idx="5634" formatCode="0.00">
                  <c:v>5105.3110000000006</c:v>
                </c:pt>
                <c:pt idx="5635" formatCode="0.00">
                  <c:v>5105.2020000000002</c:v>
                </c:pt>
                <c:pt idx="5636" formatCode="0.00">
                  <c:v>5105.098</c:v>
                </c:pt>
                <c:pt idx="5637" formatCode="0.00">
                  <c:v>5105.04</c:v>
                </c:pt>
                <c:pt idx="5638" formatCode="0.00">
                  <c:v>5104.933</c:v>
                </c:pt>
                <c:pt idx="5639" formatCode="0.00">
                  <c:v>5104.8860000000004</c:v>
                </c:pt>
                <c:pt idx="5640" formatCode="0.00">
                  <c:v>5104.8339999999998</c:v>
                </c:pt>
                <c:pt idx="5641" formatCode="0.00">
                  <c:v>5104.7860000000001</c:v>
                </c:pt>
                <c:pt idx="5642" formatCode="0.00">
                  <c:v>5104.7</c:v>
                </c:pt>
                <c:pt idx="5643" formatCode="0.00">
                  <c:v>5104.607</c:v>
                </c:pt>
                <c:pt idx="5644" formatCode="0.00">
                  <c:v>5104.5219999999999</c:v>
                </c:pt>
                <c:pt idx="5645" formatCode="0.00">
                  <c:v>5104.4220000000005</c:v>
                </c:pt>
                <c:pt idx="5646" formatCode="0.00">
                  <c:v>5104.34</c:v>
                </c:pt>
                <c:pt idx="5647" formatCode="0.00">
                  <c:v>5104.268</c:v>
                </c:pt>
                <c:pt idx="5648" formatCode="0.00">
                  <c:v>5104.1819999999998</c:v>
                </c:pt>
                <c:pt idx="5649" formatCode="0.00">
                  <c:v>5104.1230000000005</c:v>
                </c:pt>
                <c:pt idx="5650" formatCode="0.00">
                  <c:v>5104.1030000000001</c:v>
                </c:pt>
                <c:pt idx="5651" formatCode="0.00">
                  <c:v>5104.0360000000001</c:v>
                </c:pt>
                <c:pt idx="5652" formatCode="0.00">
                  <c:v>5103.8960000000006</c:v>
                </c:pt>
                <c:pt idx="5653" formatCode="0.00">
                  <c:v>5103.8330000000005</c:v>
                </c:pt>
                <c:pt idx="5654" formatCode="0.00">
                  <c:v>5103.8230000000003</c:v>
                </c:pt>
                <c:pt idx="5655" formatCode="0.00">
                  <c:v>5103.7740000000003</c:v>
                </c:pt>
                <c:pt idx="5656" formatCode="0.00">
                  <c:v>5103.6220000000003</c:v>
                </c:pt>
                <c:pt idx="5657" formatCode="0.00">
                  <c:v>5103.5050000000001</c:v>
                </c:pt>
                <c:pt idx="5658" formatCode="0.00">
                  <c:v>5103.3940000000002</c:v>
                </c:pt>
                <c:pt idx="5659" formatCode="0.00">
                  <c:v>5103.2960000000003</c:v>
                </c:pt>
                <c:pt idx="5660" formatCode="0.00">
                  <c:v>5103.2040000000006</c:v>
                </c:pt>
                <c:pt idx="5661" formatCode="0.00">
                  <c:v>5103.1350000000002</c:v>
                </c:pt>
                <c:pt idx="5662" formatCode="0.00">
                  <c:v>5103.0709999999999</c:v>
                </c:pt>
                <c:pt idx="5663" formatCode="0.00">
                  <c:v>5103.0110000000004</c:v>
                </c:pt>
                <c:pt idx="5664" formatCode="0.00">
                  <c:v>5102.9520000000002</c:v>
                </c:pt>
                <c:pt idx="5665" formatCode="0.00">
                  <c:v>5102.92</c:v>
                </c:pt>
                <c:pt idx="5666" formatCode="0.00">
                  <c:v>5102.88</c:v>
                </c:pt>
                <c:pt idx="5667" formatCode="0.00">
                  <c:v>5102.8320000000003</c:v>
                </c:pt>
                <c:pt idx="5668" formatCode="0.00">
                  <c:v>5102.7840000000006</c:v>
                </c:pt>
                <c:pt idx="5669" formatCode="0.00">
                  <c:v>5102.7280000000001</c:v>
                </c:pt>
                <c:pt idx="5670" formatCode="0.00">
                  <c:v>5102.6750000000002</c:v>
                </c:pt>
                <c:pt idx="5671" formatCode="0.00">
                  <c:v>5102.652</c:v>
                </c:pt>
                <c:pt idx="5672" formatCode="0.00">
                  <c:v>5102.5250000000005</c:v>
                </c:pt>
                <c:pt idx="5673" formatCode="0.00">
                  <c:v>5102.4210000000003</c:v>
                </c:pt>
                <c:pt idx="5674" formatCode="0.00">
                  <c:v>5102.3209999999999</c:v>
                </c:pt>
                <c:pt idx="5675" formatCode="0.00">
                  <c:v>5102.2350000000006</c:v>
                </c:pt>
                <c:pt idx="5676" formatCode="0.00">
                  <c:v>5102.1310000000003</c:v>
                </c:pt>
                <c:pt idx="5677" formatCode="0.00">
                  <c:v>5102.0460000000003</c:v>
                </c:pt>
                <c:pt idx="5678" formatCode="0.00">
                  <c:v>5101.9450000000006</c:v>
                </c:pt>
                <c:pt idx="5679" formatCode="0.00">
                  <c:v>5101.8739999999998</c:v>
                </c:pt>
                <c:pt idx="5680" formatCode="0.00">
                  <c:v>5101.7950000000001</c:v>
                </c:pt>
                <c:pt idx="5681" formatCode="0.00">
                  <c:v>5101.7219999999998</c:v>
                </c:pt>
                <c:pt idx="5682" formatCode="0.00">
                  <c:v>5101.6750000000002</c:v>
                </c:pt>
                <c:pt idx="5683" formatCode="0.00">
                  <c:v>5101.6220000000003</c:v>
                </c:pt>
                <c:pt idx="5684" formatCode="0.00">
                  <c:v>5101.5590000000002</c:v>
                </c:pt>
                <c:pt idx="5685" formatCode="0.00">
                  <c:v>5101.49</c:v>
                </c:pt>
                <c:pt idx="5686" formatCode="0.00">
                  <c:v>5101.4210000000003</c:v>
                </c:pt>
                <c:pt idx="5687" formatCode="0.00">
                  <c:v>5101.3649999999998</c:v>
                </c:pt>
                <c:pt idx="5688" formatCode="0.00">
                  <c:v>5101.317</c:v>
                </c:pt>
                <c:pt idx="5689" formatCode="0.00">
                  <c:v>5101.268</c:v>
                </c:pt>
                <c:pt idx="5690" formatCode="0.00">
                  <c:v>5101.2440000000006</c:v>
                </c:pt>
                <c:pt idx="5691" formatCode="0.00">
                  <c:v>5101.26</c:v>
                </c:pt>
                <c:pt idx="5692" formatCode="0.00">
                  <c:v>5101.2179999999998</c:v>
                </c:pt>
                <c:pt idx="5693" formatCode="0.00">
                  <c:v>5101.2309999999998</c:v>
                </c:pt>
                <c:pt idx="5694" formatCode="0.00">
                  <c:v>5101.2780000000002</c:v>
                </c:pt>
                <c:pt idx="5695" formatCode="0.00">
                  <c:v>5101.2160000000003</c:v>
                </c:pt>
                <c:pt idx="5696" formatCode="0.00">
                  <c:v>5101.1469999999999</c:v>
                </c:pt>
                <c:pt idx="5697" formatCode="0.00">
                  <c:v>5101.183</c:v>
                </c:pt>
                <c:pt idx="5698" formatCode="0.00">
                  <c:v>5101.299</c:v>
                </c:pt>
                <c:pt idx="5699" formatCode="0.00">
                  <c:v>5101.3640000000005</c:v>
                </c:pt>
                <c:pt idx="5700" formatCode="0.00">
                  <c:v>5101.4139999999998</c:v>
                </c:pt>
                <c:pt idx="5701" formatCode="0.00">
                  <c:v>5101.4850000000006</c:v>
                </c:pt>
                <c:pt idx="5702" formatCode="0.00">
                  <c:v>5101.5630000000001</c:v>
                </c:pt>
                <c:pt idx="5703" formatCode="0.00">
                  <c:v>5101.5410000000002</c:v>
                </c:pt>
                <c:pt idx="5704" formatCode="0.00">
                  <c:v>#N/A</c:v>
                </c:pt>
                <c:pt idx="5705" formatCode="0.00">
                  <c:v>5101.433</c:v>
                </c:pt>
                <c:pt idx="5706" formatCode="0.00">
                  <c:v>5101.2449999999999</c:v>
                </c:pt>
                <c:pt idx="5707" formatCode="0.00">
                  <c:v>5101.0640000000003</c:v>
                </c:pt>
                <c:pt idx="5708" formatCode="0.00">
                  <c:v>5100.9340000000002</c:v>
                </c:pt>
                <c:pt idx="5709" formatCode="0.00">
                  <c:v>5100.8379999999997</c:v>
                </c:pt>
                <c:pt idx="5710" formatCode="0.00">
                  <c:v>5100.8</c:v>
                </c:pt>
                <c:pt idx="5711" formatCode="0.00">
                  <c:v>5100.7880000000005</c:v>
                </c:pt>
                <c:pt idx="5712" formatCode="0.00">
                  <c:v>5100.7880000000005</c:v>
                </c:pt>
                <c:pt idx="5713" formatCode="0.00">
                  <c:v>5100.7830000000004</c:v>
                </c:pt>
                <c:pt idx="5714" formatCode="0.00">
                  <c:v>5100.8469999999998</c:v>
                </c:pt>
                <c:pt idx="5715" formatCode="0.00">
                  <c:v>5100.9120000000003</c:v>
                </c:pt>
                <c:pt idx="5716" formatCode="0.00">
                  <c:v>5100.9690000000001</c:v>
                </c:pt>
                <c:pt idx="5717" formatCode="0.00">
                  <c:v>5101.0060000000003</c:v>
                </c:pt>
                <c:pt idx="5718" formatCode="0.00">
                  <c:v>5101.0250000000005</c:v>
                </c:pt>
                <c:pt idx="5719" formatCode="0.00">
                  <c:v>5101.0839999999998</c:v>
                </c:pt>
                <c:pt idx="5720" formatCode="0.00">
                  <c:v>5101.1320000000005</c:v>
                </c:pt>
                <c:pt idx="5721" formatCode="0.00">
                  <c:v>5101.1549999999997</c:v>
                </c:pt>
                <c:pt idx="5722" formatCode="0.00">
                  <c:v>5101.1860000000006</c:v>
                </c:pt>
                <c:pt idx="5723" formatCode="0.00">
                  <c:v>5101.2340000000004</c:v>
                </c:pt>
                <c:pt idx="5724" formatCode="0.00">
                  <c:v>5101.2510000000002</c:v>
                </c:pt>
                <c:pt idx="5725" formatCode="0.00">
                  <c:v>5101.2129999999997</c:v>
                </c:pt>
                <c:pt idx="5726" formatCode="0.00">
                  <c:v>5101.1940000000004</c:v>
                </c:pt>
                <c:pt idx="5727" formatCode="0.00">
                  <c:v>5101.1670000000004</c:v>
                </c:pt>
                <c:pt idx="5728" formatCode="0.00">
                  <c:v>5101.1289999999999</c:v>
                </c:pt>
                <c:pt idx="5729" formatCode="0.00">
                  <c:v>5101.0460000000003</c:v>
                </c:pt>
                <c:pt idx="5730" formatCode="0.00">
                  <c:v>5101.009</c:v>
                </c:pt>
                <c:pt idx="5731" formatCode="0.00">
                  <c:v>5100.9750000000004</c:v>
                </c:pt>
                <c:pt idx="5732" formatCode="0.00">
                  <c:v>5100.9189999999999</c:v>
                </c:pt>
                <c:pt idx="5733" formatCode="0.00">
                  <c:v>5100.8760000000002</c:v>
                </c:pt>
                <c:pt idx="5734" formatCode="0.00">
                  <c:v>5100.835</c:v>
                </c:pt>
                <c:pt idx="5735" formatCode="0.00">
                  <c:v>5100.8040000000001</c:v>
                </c:pt>
                <c:pt idx="5736" formatCode="0.00">
                  <c:v>5100.7629999999999</c:v>
                </c:pt>
                <c:pt idx="5737" formatCode="0.00">
                  <c:v>5100.723</c:v>
                </c:pt>
                <c:pt idx="5738" formatCode="0.00">
                  <c:v>5100.6790000000001</c:v>
                </c:pt>
                <c:pt idx="5739" formatCode="0.00">
                  <c:v>5100.6320000000005</c:v>
                </c:pt>
                <c:pt idx="5740" formatCode="0.00">
                  <c:v>5100.585</c:v>
                </c:pt>
                <c:pt idx="5741" formatCode="0.00">
                  <c:v>5100.5560000000005</c:v>
                </c:pt>
                <c:pt idx="5742" formatCode="0.00">
                  <c:v>5100.5079999999998</c:v>
                </c:pt>
                <c:pt idx="5743" formatCode="0.00">
                  <c:v>5100.473</c:v>
                </c:pt>
                <c:pt idx="5744" formatCode="0.00">
                  <c:v>5100.4450000000006</c:v>
                </c:pt>
                <c:pt idx="5745" formatCode="0.00">
                  <c:v>5100.4120000000003</c:v>
                </c:pt>
                <c:pt idx="5746" formatCode="0.00">
                  <c:v>5100.3760000000002</c:v>
                </c:pt>
                <c:pt idx="5747" formatCode="0.00">
                  <c:v>5100.3320000000003</c:v>
                </c:pt>
                <c:pt idx="5748" formatCode="0.00">
                  <c:v>5100.2880000000005</c:v>
                </c:pt>
                <c:pt idx="5749" formatCode="0.00">
                  <c:v>5100.2510000000002</c:v>
                </c:pt>
                <c:pt idx="5750" formatCode="0.00">
                  <c:v>5100.2080000000005</c:v>
                </c:pt>
                <c:pt idx="5751" formatCode="0.00">
                  <c:v>5100.16</c:v>
                </c:pt>
                <c:pt idx="5752" formatCode="0.00">
                  <c:v>5100.1289999999999</c:v>
                </c:pt>
                <c:pt idx="5753" formatCode="0.00">
                  <c:v>5100.0709999999999</c:v>
                </c:pt>
                <c:pt idx="5754" formatCode="0.00">
                  <c:v>5100.0120000000006</c:v>
                </c:pt>
                <c:pt idx="5755" formatCode="0.00">
                  <c:v>5099.97</c:v>
                </c:pt>
                <c:pt idx="5756" formatCode="0.00">
                  <c:v>5099.9470000000001</c:v>
                </c:pt>
                <c:pt idx="5757" formatCode="0.00">
                  <c:v>5099.9270000000006</c:v>
                </c:pt>
                <c:pt idx="5758" formatCode="0.00">
                  <c:v>5099.99</c:v>
                </c:pt>
                <c:pt idx="5759" formatCode="0.00">
                  <c:v>5100.0150000000003</c:v>
                </c:pt>
                <c:pt idx="5760" formatCode="0.00">
                  <c:v>5099.9279999999999</c:v>
                </c:pt>
                <c:pt idx="5761" formatCode="0.00">
                  <c:v>5099.8130000000001</c:v>
                </c:pt>
                <c:pt idx="5762" formatCode="0.00">
                  <c:v>5099.7579999999998</c:v>
                </c:pt>
                <c:pt idx="5763" formatCode="0.00">
                  <c:v>5099.7049999999999</c:v>
                </c:pt>
                <c:pt idx="5764" formatCode="0.00">
                  <c:v>5099.6770000000006</c:v>
                </c:pt>
                <c:pt idx="5765" formatCode="0.00">
                  <c:v>5099.6329999999998</c:v>
                </c:pt>
                <c:pt idx="5766" formatCode="0.00">
                  <c:v>5099.6010000000006</c:v>
                </c:pt>
                <c:pt idx="5767" formatCode="0.00">
                  <c:v>5099.5690000000004</c:v>
                </c:pt>
                <c:pt idx="5768" formatCode="0.00">
                  <c:v>5099.527</c:v>
                </c:pt>
                <c:pt idx="5769" formatCode="0.00">
                  <c:v>5099.5060000000003</c:v>
                </c:pt>
                <c:pt idx="5770" formatCode="0.00">
                  <c:v>5099.4660000000003</c:v>
                </c:pt>
                <c:pt idx="5771" formatCode="0.00">
                  <c:v>5099.4340000000002</c:v>
                </c:pt>
                <c:pt idx="5772" formatCode="0.00">
                  <c:v>5099.4130000000005</c:v>
                </c:pt>
                <c:pt idx="5773" formatCode="0.00">
                  <c:v>5099.3850000000002</c:v>
                </c:pt>
                <c:pt idx="5774" formatCode="0.00">
                  <c:v>5099.3389999999999</c:v>
                </c:pt>
                <c:pt idx="5775" formatCode="0.00">
                  <c:v>5099.3180000000002</c:v>
                </c:pt>
                <c:pt idx="5776" formatCode="0.00">
                  <c:v>5099.28</c:v>
                </c:pt>
                <c:pt idx="5777" formatCode="0.00">
                  <c:v>5099.25</c:v>
                </c:pt>
                <c:pt idx="5778" formatCode="0.00">
                  <c:v>5099.2170000000006</c:v>
                </c:pt>
                <c:pt idx="5779" formatCode="0.00">
                  <c:v>5099.2150000000001</c:v>
                </c:pt>
                <c:pt idx="5780" formatCode="0.00">
                  <c:v>5099.2970000000005</c:v>
                </c:pt>
                <c:pt idx="5781" formatCode="0.00">
                  <c:v>5099.2910000000002</c:v>
                </c:pt>
                <c:pt idx="5782" formatCode="0.00">
                  <c:v>5099.2020000000002</c:v>
                </c:pt>
                <c:pt idx="5783" formatCode="0.00">
                  <c:v>5099.1680000000006</c:v>
                </c:pt>
                <c:pt idx="5784" formatCode="0.00">
                  <c:v>5099.259</c:v>
                </c:pt>
                <c:pt idx="5785" formatCode="0.00">
                  <c:v>5099.2820000000002</c:v>
                </c:pt>
                <c:pt idx="5786" formatCode="0.00">
                  <c:v>5099.1760000000004</c:v>
                </c:pt>
                <c:pt idx="5787" formatCode="0.00">
                  <c:v>5099.1130000000003</c:v>
                </c:pt>
                <c:pt idx="5788" formatCode="0.00">
                  <c:v>5099.152</c:v>
                </c:pt>
                <c:pt idx="5789" formatCode="0.00">
                  <c:v>5099.1320000000005</c:v>
                </c:pt>
                <c:pt idx="5790" formatCode="0.00">
                  <c:v>5099.0460000000003</c:v>
                </c:pt>
                <c:pt idx="5791" formatCode="0.00">
                  <c:v>5099.0659999999998</c:v>
                </c:pt>
                <c:pt idx="5792" formatCode="0.00">
                  <c:v>5099.1120000000001</c:v>
                </c:pt>
                <c:pt idx="5793" formatCode="0.00">
                  <c:v>5099.0640000000003</c:v>
                </c:pt>
                <c:pt idx="5794" formatCode="0.00">
                  <c:v>5098.9570000000003</c:v>
                </c:pt>
                <c:pt idx="5795" formatCode="0.00">
                  <c:v>5098.8730000000005</c:v>
                </c:pt>
                <c:pt idx="5796" formatCode="0.00">
                  <c:v>5098.7620000000006</c:v>
                </c:pt>
                <c:pt idx="5797" formatCode="0.00">
                  <c:v>5098.692</c:v>
                </c:pt>
                <c:pt idx="5798" formatCode="0.00">
                  <c:v>5098.72</c:v>
                </c:pt>
                <c:pt idx="5799" formatCode="0.00">
                  <c:v>5098.7020000000002</c:v>
                </c:pt>
                <c:pt idx="5800" formatCode="0.00">
                  <c:v>5098.6980000000003</c:v>
                </c:pt>
                <c:pt idx="5801" formatCode="0.00">
                  <c:v>5098.8029999999999</c:v>
                </c:pt>
                <c:pt idx="5802" formatCode="0.00">
                  <c:v>5098.9130000000005</c:v>
                </c:pt>
                <c:pt idx="5803" formatCode="0.00">
                  <c:v>5099.0370000000003</c:v>
                </c:pt>
                <c:pt idx="5804" formatCode="0.00">
                  <c:v>5099.1239999999998</c:v>
                </c:pt>
                <c:pt idx="5805" formatCode="0.00">
                  <c:v>5099.1590000000006</c:v>
                </c:pt>
                <c:pt idx="5806" formatCode="0.00">
                  <c:v>5099.1310000000003</c:v>
                </c:pt>
                <c:pt idx="5807" formatCode="0.00">
                  <c:v>5099.0150000000003</c:v>
                </c:pt>
                <c:pt idx="5808" formatCode="0.00">
                  <c:v>5098.9319999999998</c:v>
                </c:pt>
                <c:pt idx="5809" formatCode="0.00">
                  <c:v>5098.8330000000005</c:v>
                </c:pt>
                <c:pt idx="5810" formatCode="0.00">
                  <c:v>5098.7280000000001</c:v>
                </c:pt>
                <c:pt idx="5811" formatCode="0.00">
                  <c:v>5098.6360000000004</c:v>
                </c:pt>
                <c:pt idx="5812" formatCode="0.00">
                  <c:v>5098.5630000000001</c:v>
                </c:pt>
                <c:pt idx="5813" formatCode="0.00">
                  <c:v>5098.5050000000001</c:v>
                </c:pt>
                <c:pt idx="5814" formatCode="0.00">
                  <c:v>5098.4450000000006</c:v>
                </c:pt>
                <c:pt idx="5815" formatCode="0.00">
                  <c:v>5098.3550000000005</c:v>
                </c:pt>
                <c:pt idx="5816" formatCode="0.00">
                  <c:v>5098.2759999999998</c:v>
                </c:pt>
                <c:pt idx="5817" formatCode="0.00">
                  <c:v>5098.2330000000002</c:v>
                </c:pt>
                <c:pt idx="5818" formatCode="0.00">
                  <c:v>5098.223</c:v>
                </c:pt>
                <c:pt idx="5819" formatCode="0.00">
                  <c:v>5098.2049999999999</c:v>
                </c:pt>
                <c:pt idx="5820" formatCode="0.00">
                  <c:v>5098.183</c:v>
                </c:pt>
                <c:pt idx="5821" formatCode="0.00">
                  <c:v>5098.1680000000006</c:v>
                </c:pt>
                <c:pt idx="5822" formatCode="0.00">
                  <c:v>5098.13</c:v>
                </c:pt>
                <c:pt idx="5823" formatCode="0.00">
                  <c:v>5098.1140000000005</c:v>
                </c:pt>
                <c:pt idx="5824" formatCode="0.00">
                  <c:v>5098.0920000000006</c:v>
                </c:pt>
                <c:pt idx="5825" formatCode="0.00">
                  <c:v>5098.0810000000001</c:v>
                </c:pt>
                <c:pt idx="5826" formatCode="0.00">
                  <c:v>5098.0659999999998</c:v>
                </c:pt>
                <c:pt idx="5827" formatCode="0.00">
                  <c:v>5098.0380000000005</c:v>
                </c:pt>
                <c:pt idx="5828" formatCode="0.00">
                  <c:v>5098.0020000000004</c:v>
                </c:pt>
                <c:pt idx="5829" formatCode="0.00">
                  <c:v>5098.0070000000005</c:v>
                </c:pt>
                <c:pt idx="5830" formatCode="0.00">
                  <c:v>5098.1019999999999</c:v>
                </c:pt>
                <c:pt idx="5831" formatCode="0.00">
                  <c:v>5098.26</c:v>
                </c:pt>
                <c:pt idx="5832" formatCode="0.00">
                  <c:v>5098.402</c:v>
                </c:pt>
                <c:pt idx="5833" formatCode="0.00">
                  <c:v>5098.518</c:v>
                </c:pt>
                <c:pt idx="5834" formatCode="0.00">
                  <c:v>5098.5280000000002</c:v>
                </c:pt>
                <c:pt idx="5835" formatCode="0.00">
                  <c:v>5098.4000000000005</c:v>
                </c:pt>
                <c:pt idx="5836" formatCode="0.00">
                  <c:v>5098.2470000000003</c:v>
                </c:pt>
                <c:pt idx="5837" formatCode="0.00">
                  <c:v>5098.0960000000005</c:v>
                </c:pt>
                <c:pt idx="5838" formatCode="0.00">
                  <c:v>5098.009</c:v>
                </c:pt>
                <c:pt idx="5839" formatCode="0.00">
                  <c:v>5097.9769999999999</c:v>
                </c:pt>
                <c:pt idx="5840" formatCode="0.00">
                  <c:v>5097.9549999999999</c:v>
                </c:pt>
                <c:pt idx="5841" formatCode="0.00">
                  <c:v>5097.9350000000004</c:v>
                </c:pt>
                <c:pt idx="5842" formatCode="0.00">
                  <c:v>5097.9220000000005</c:v>
                </c:pt>
                <c:pt idx="5843" formatCode="0.00">
                  <c:v>5097.91</c:v>
                </c:pt>
                <c:pt idx="5844" formatCode="0.00">
                  <c:v>5097.8990000000003</c:v>
                </c:pt>
                <c:pt idx="5845" formatCode="0.00">
                  <c:v>5097.893</c:v>
                </c:pt>
                <c:pt idx="5846" formatCode="0.00">
                  <c:v>5097.8810000000003</c:v>
                </c:pt>
                <c:pt idx="5847" formatCode="0.00">
                  <c:v>5097.8739999999998</c:v>
                </c:pt>
                <c:pt idx="5848" formatCode="0.00">
                  <c:v>5097.8540000000003</c:v>
                </c:pt>
                <c:pt idx="5849" formatCode="0.00">
                  <c:v>5097.8360000000002</c:v>
                </c:pt>
                <c:pt idx="5850" formatCode="0.00">
                  <c:v>5097.8100000000004</c:v>
                </c:pt>
                <c:pt idx="5851" formatCode="0.00">
                  <c:v>5097.7950000000001</c:v>
                </c:pt>
                <c:pt idx="5852" formatCode="0.00">
                  <c:v>5097.7730000000001</c:v>
                </c:pt>
                <c:pt idx="5853" formatCode="0.00">
                  <c:v>5097.7489999999998</c:v>
                </c:pt>
                <c:pt idx="5854" formatCode="0.00">
                  <c:v>5097.7150000000001</c:v>
                </c:pt>
                <c:pt idx="5855" formatCode="0.00">
                  <c:v>5097.72</c:v>
                </c:pt>
                <c:pt idx="5856" formatCode="0.00">
                  <c:v>5097.6720000000005</c:v>
                </c:pt>
                <c:pt idx="5857" formatCode="0.00">
                  <c:v>5097.6090000000004</c:v>
                </c:pt>
                <c:pt idx="5858" formatCode="0.00">
                  <c:v>5097.6289999999999</c:v>
                </c:pt>
                <c:pt idx="5859" formatCode="0.00">
                  <c:v>5097.6480000000001</c:v>
                </c:pt>
                <c:pt idx="5860" formatCode="0.00">
                  <c:v>5097.6559999999999</c:v>
                </c:pt>
                <c:pt idx="5861" formatCode="0.00">
                  <c:v>5097.63</c:v>
                </c:pt>
                <c:pt idx="5862" formatCode="0.00">
                  <c:v>5097.6630000000005</c:v>
                </c:pt>
                <c:pt idx="5863" formatCode="0.00">
                  <c:v>5097.6959999999999</c:v>
                </c:pt>
                <c:pt idx="5864" formatCode="0.00">
                  <c:v>5097.66</c:v>
                </c:pt>
                <c:pt idx="5865" formatCode="0.00">
                  <c:v>5097.6320000000005</c:v>
                </c:pt>
                <c:pt idx="5866" formatCode="0.00">
                  <c:v>5097.6639999999998</c:v>
                </c:pt>
                <c:pt idx="5867" formatCode="0.00">
                  <c:v>5097.7260000000006</c:v>
                </c:pt>
                <c:pt idx="5868" formatCode="0.00">
                  <c:v>5097.732</c:v>
                </c:pt>
                <c:pt idx="5869" formatCode="0.00">
                  <c:v>5097.72</c:v>
                </c:pt>
                <c:pt idx="5870" formatCode="0.00">
                  <c:v>5097.6149999999998</c:v>
                </c:pt>
                <c:pt idx="5871" formatCode="0.00">
                  <c:v>5097.5640000000003</c:v>
                </c:pt>
                <c:pt idx="5872" formatCode="0.00">
                  <c:v>5097.5630000000001</c:v>
                </c:pt>
                <c:pt idx="5873" formatCode="0.00">
                  <c:v>5097.5389999999998</c:v>
                </c:pt>
                <c:pt idx="5874" formatCode="0.00">
                  <c:v>5097.4760000000006</c:v>
                </c:pt>
                <c:pt idx="5875" formatCode="0.00">
                  <c:v>5097.415</c:v>
                </c:pt>
                <c:pt idx="5876" formatCode="0.00">
                  <c:v>5097.37</c:v>
                </c:pt>
                <c:pt idx="5877" formatCode="0.00">
                  <c:v>5097.308</c:v>
                </c:pt>
                <c:pt idx="5878" formatCode="0.00">
                  <c:v>5097.2650000000003</c:v>
                </c:pt>
                <c:pt idx="5879" formatCode="0.00">
                  <c:v>5097.2370000000001</c:v>
                </c:pt>
                <c:pt idx="5880" formatCode="0.00">
                  <c:v>5097.2129999999997</c:v>
                </c:pt>
                <c:pt idx="5881" formatCode="0.00">
                  <c:v>5097.1869999999999</c:v>
                </c:pt>
                <c:pt idx="5882" formatCode="0.00">
                  <c:v>5097.17</c:v>
                </c:pt>
                <c:pt idx="5883" formatCode="0.00">
                  <c:v>5097.1419999999998</c:v>
                </c:pt>
                <c:pt idx="5884" formatCode="0.00">
                  <c:v>5097.1230000000005</c:v>
                </c:pt>
                <c:pt idx="5885" formatCode="0.00">
                  <c:v>5097.1030000000001</c:v>
                </c:pt>
                <c:pt idx="5886" formatCode="0.00">
                  <c:v>5097.0830000000005</c:v>
                </c:pt>
                <c:pt idx="5887" formatCode="0.00">
                  <c:v>5097.0640000000003</c:v>
                </c:pt>
                <c:pt idx="5888" formatCode="0.00">
                  <c:v>5097.0470000000005</c:v>
                </c:pt>
                <c:pt idx="5889" formatCode="0.00">
                  <c:v>5097.0200000000004</c:v>
                </c:pt>
                <c:pt idx="5890" formatCode="0.00">
                  <c:v>5096.9949999999999</c:v>
                </c:pt>
                <c:pt idx="5891" formatCode="0.00">
                  <c:v>5096.9610000000002</c:v>
                </c:pt>
                <c:pt idx="5892" formatCode="0.00">
                  <c:v>5096.9340000000002</c:v>
                </c:pt>
                <c:pt idx="5893" formatCode="0.00">
                  <c:v>5096.9210000000003</c:v>
                </c:pt>
                <c:pt idx="5894" formatCode="0.00">
                  <c:v>5096.8969999999999</c:v>
                </c:pt>
                <c:pt idx="5895" formatCode="0.00">
                  <c:v>5096.8940000000002</c:v>
                </c:pt>
                <c:pt idx="5896" formatCode="0.00">
                  <c:v>5096.8710000000001</c:v>
                </c:pt>
                <c:pt idx="5897" formatCode="0.00">
                  <c:v>5096.857</c:v>
                </c:pt>
                <c:pt idx="5898" formatCode="0.00">
                  <c:v>5096.8190000000004</c:v>
                </c:pt>
                <c:pt idx="5899" formatCode="0.00">
                  <c:v>5096.8040000000001</c:v>
                </c:pt>
                <c:pt idx="5900" formatCode="0.00">
                  <c:v>5096.7939999999999</c:v>
                </c:pt>
                <c:pt idx="5901" formatCode="0.00">
                  <c:v>5096.7700000000004</c:v>
                </c:pt>
                <c:pt idx="5902" formatCode="0.00">
                  <c:v>5096.7520000000004</c:v>
                </c:pt>
                <c:pt idx="5903" formatCode="0.00">
                  <c:v>5096.7359999999999</c:v>
                </c:pt>
                <c:pt idx="5904" formatCode="0.00">
                  <c:v>5096.7129999999997</c:v>
                </c:pt>
                <c:pt idx="5905" formatCode="0.00">
                  <c:v>5096.6980000000003</c:v>
                </c:pt>
                <c:pt idx="5906" formatCode="0.00">
                  <c:v>5096.6810000000005</c:v>
                </c:pt>
                <c:pt idx="5907" formatCode="0.00">
                  <c:v>5096.6670000000004</c:v>
                </c:pt>
                <c:pt idx="5908" formatCode="0.00">
                  <c:v>5096.6490000000003</c:v>
                </c:pt>
                <c:pt idx="5909" formatCode="0.00">
                  <c:v>5096.62</c:v>
                </c:pt>
                <c:pt idx="5910" formatCode="0.00">
                  <c:v>5096.6050000000005</c:v>
                </c:pt>
                <c:pt idx="5911" formatCode="0.00">
                  <c:v>5096.5969999999998</c:v>
                </c:pt>
                <c:pt idx="5912" formatCode="0.00">
                  <c:v>5096.576</c:v>
                </c:pt>
                <c:pt idx="5913" formatCode="0.00">
                  <c:v>5096.5600000000004</c:v>
                </c:pt>
                <c:pt idx="5914" formatCode="0.00">
                  <c:v>5096.5439999999999</c:v>
                </c:pt>
                <c:pt idx="5915" formatCode="0.00">
                  <c:v>5096.5210000000006</c:v>
                </c:pt>
                <c:pt idx="5916" formatCode="0.00">
                  <c:v>5096.5200000000004</c:v>
                </c:pt>
                <c:pt idx="5917" formatCode="0.00">
                  <c:v>5096.4980000000005</c:v>
                </c:pt>
                <c:pt idx="5918" formatCode="0.00">
                  <c:v>5096.4750000000004</c:v>
                </c:pt>
                <c:pt idx="5919" formatCode="0.00">
                  <c:v>5096.4560000000001</c:v>
                </c:pt>
                <c:pt idx="5920" formatCode="0.00">
                  <c:v>5096.4350000000004</c:v>
                </c:pt>
                <c:pt idx="5921" formatCode="0.00">
                  <c:v>5096.4180000000006</c:v>
                </c:pt>
                <c:pt idx="5922" formatCode="0.00">
                  <c:v>5096.3969999999999</c:v>
                </c:pt>
                <c:pt idx="5923" formatCode="0.00">
                  <c:v>5096.3900000000003</c:v>
                </c:pt>
                <c:pt idx="5924" formatCode="0.00">
                  <c:v>5096.3720000000003</c:v>
                </c:pt>
                <c:pt idx="5925" formatCode="0.00">
                  <c:v>5096.3490000000002</c:v>
                </c:pt>
                <c:pt idx="5926" formatCode="0.00">
                  <c:v>5096.3339999999998</c:v>
                </c:pt>
                <c:pt idx="5927" formatCode="0.00">
                  <c:v>5096.3370000000004</c:v>
                </c:pt>
                <c:pt idx="5928" formatCode="0.00">
                  <c:v>5096.3190000000004</c:v>
                </c:pt>
                <c:pt idx="5929" formatCode="0.00">
                  <c:v>5096.299</c:v>
                </c:pt>
                <c:pt idx="5930" formatCode="0.00">
                  <c:v>5096.2650000000003</c:v>
                </c:pt>
                <c:pt idx="5931" formatCode="0.00">
                  <c:v>5096.259</c:v>
                </c:pt>
                <c:pt idx="5932" formatCode="0.00">
                  <c:v>5096.24</c:v>
                </c:pt>
                <c:pt idx="5933" formatCode="0.00">
                  <c:v>5096.223</c:v>
                </c:pt>
                <c:pt idx="5934" formatCode="0.00">
                  <c:v>5096.2130000000006</c:v>
                </c:pt>
                <c:pt idx="5935" formatCode="0.00">
                  <c:v>5096.192</c:v>
                </c:pt>
                <c:pt idx="5936" formatCode="0.00">
                  <c:v>5096.18</c:v>
                </c:pt>
                <c:pt idx="5937" formatCode="0.00">
                  <c:v>5096.1890000000003</c:v>
                </c:pt>
                <c:pt idx="5938" formatCode="0.00">
                  <c:v>5096.1729999999998</c:v>
                </c:pt>
                <c:pt idx="5939" formatCode="0.00">
                  <c:v>5096.17</c:v>
                </c:pt>
                <c:pt idx="5940" formatCode="0.00">
                  <c:v>5096.1530000000002</c:v>
                </c:pt>
                <c:pt idx="5941" formatCode="0.00">
                  <c:v>5096.1090000000004</c:v>
                </c:pt>
                <c:pt idx="5942" formatCode="0.00">
                  <c:v>5096.1230000000005</c:v>
                </c:pt>
                <c:pt idx="5943" formatCode="0.00">
                  <c:v>5096.1460000000006</c:v>
                </c:pt>
                <c:pt idx="5944" formatCode="0.00">
                  <c:v>5096.098</c:v>
                </c:pt>
                <c:pt idx="5945" formatCode="0.00">
                  <c:v>5096.0460000000003</c:v>
                </c:pt>
                <c:pt idx="5946" formatCode="0.00">
                  <c:v>5096.0650000000005</c:v>
                </c:pt>
                <c:pt idx="5947" formatCode="0.00">
                  <c:v>5096.1170000000002</c:v>
                </c:pt>
                <c:pt idx="5948" formatCode="0.00">
                  <c:v>5096.1190000000006</c:v>
                </c:pt>
                <c:pt idx="5949" formatCode="0.00">
                  <c:v>5096.0880000000006</c:v>
                </c:pt>
                <c:pt idx="5950" formatCode="0.00">
                  <c:v>5096.085</c:v>
                </c:pt>
                <c:pt idx="5951" formatCode="0.00">
                  <c:v>5096.0720000000001</c:v>
                </c:pt>
                <c:pt idx="5952" formatCode="0.00">
                  <c:v>5096.067</c:v>
                </c:pt>
                <c:pt idx="5953" formatCode="0.00">
                  <c:v>5096.0780000000004</c:v>
                </c:pt>
                <c:pt idx="5954" formatCode="0.00">
                  <c:v>5096.0430000000006</c:v>
                </c:pt>
                <c:pt idx="5955" formatCode="0.00">
                  <c:v>5096.0190000000002</c:v>
                </c:pt>
                <c:pt idx="5956" formatCode="0.00">
                  <c:v>5096.03</c:v>
                </c:pt>
                <c:pt idx="5957" formatCode="0.00">
                  <c:v>5096.0520000000006</c:v>
                </c:pt>
                <c:pt idx="5958" formatCode="0.00">
                  <c:v>5096</c:v>
                </c:pt>
                <c:pt idx="5959" formatCode="0.00">
                  <c:v>5095.9620000000004</c:v>
                </c:pt>
                <c:pt idx="5960" formatCode="0.00">
                  <c:v>5095.9800000000005</c:v>
                </c:pt>
                <c:pt idx="5961" formatCode="0.00">
                  <c:v>5095.9470000000001</c:v>
                </c:pt>
                <c:pt idx="5962" formatCode="0.00">
                  <c:v>5095.8980000000001</c:v>
                </c:pt>
                <c:pt idx="5963" formatCode="0.00">
                  <c:v>5095.8620000000001</c:v>
                </c:pt>
                <c:pt idx="5964" formatCode="0.00">
                  <c:v>5095.835</c:v>
                </c:pt>
                <c:pt idx="5965" formatCode="0.00">
                  <c:v>5095.8320000000003</c:v>
                </c:pt>
                <c:pt idx="5966" formatCode="0.00">
                  <c:v>5095.7920000000004</c:v>
                </c:pt>
                <c:pt idx="5967" formatCode="0.00">
                  <c:v>5095.7629999999999</c:v>
                </c:pt>
                <c:pt idx="5968" formatCode="0.00">
                  <c:v>5095.732</c:v>
                </c:pt>
                <c:pt idx="5969" formatCode="0.00">
                  <c:v>5095.7089999999998</c:v>
                </c:pt>
                <c:pt idx="5970" formatCode="0.00">
                  <c:v>5095.6810000000005</c:v>
                </c:pt>
                <c:pt idx="5971" formatCode="0.00">
                  <c:v>5095.6670000000004</c:v>
                </c:pt>
                <c:pt idx="5972" formatCode="0.00">
                  <c:v>5095.6490000000003</c:v>
                </c:pt>
                <c:pt idx="5973" formatCode="0.00">
                  <c:v>5095.6350000000002</c:v>
                </c:pt>
                <c:pt idx="5974" formatCode="0.00">
                  <c:v>5095.6140000000005</c:v>
                </c:pt>
                <c:pt idx="5975" formatCode="0.00">
                  <c:v>5095.6120000000001</c:v>
                </c:pt>
                <c:pt idx="5976" formatCode="0.00">
                  <c:v>5095.5860000000002</c:v>
                </c:pt>
                <c:pt idx="5977" formatCode="0.00">
                  <c:v>5095.5720000000001</c:v>
                </c:pt>
                <c:pt idx="5978" formatCode="0.00">
                  <c:v>5095.5439999999999</c:v>
                </c:pt>
                <c:pt idx="5979" formatCode="0.00">
                  <c:v>5095.5340000000006</c:v>
                </c:pt>
                <c:pt idx="5980" formatCode="0.00">
                  <c:v>5095.5240000000003</c:v>
                </c:pt>
                <c:pt idx="5981" formatCode="0.00">
                  <c:v>5095.5129999999999</c:v>
                </c:pt>
                <c:pt idx="5982" formatCode="0.00">
                  <c:v>5095.4980000000005</c:v>
                </c:pt>
                <c:pt idx="5983" formatCode="0.00">
                  <c:v>5095.5</c:v>
                </c:pt>
                <c:pt idx="5984" formatCode="0.00">
                  <c:v>5095.4890000000005</c:v>
                </c:pt>
                <c:pt idx="5985" formatCode="0.00">
                  <c:v>5095.4840000000004</c:v>
                </c:pt>
                <c:pt idx="5986" formatCode="0.00">
                  <c:v>5095.4949999999999</c:v>
                </c:pt>
                <c:pt idx="5987" formatCode="0.00">
                  <c:v>5095.4830000000002</c:v>
                </c:pt>
                <c:pt idx="5988" formatCode="0.00">
                  <c:v>5095.4800000000005</c:v>
                </c:pt>
                <c:pt idx="5989" formatCode="0.00">
                  <c:v>5095.4840000000004</c:v>
                </c:pt>
                <c:pt idx="5990" formatCode="0.00">
                  <c:v>5095.5810000000001</c:v>
                </c:pt>
                <c:pt idx="5991" formatCode="0.00">
                  <c:v>5095.7449999999999</c:v>
                </c:pt>
                <c:pt idx="5992" formatCode="0.00">
                  <c:v>5095.9080000000004</c:v>
                </c:pt>
                <c:pt idx="5993" formatCode="0.00">
                  <c:v>5096.0450000000001</c:v>
                </c:pt>
                <c:pt idx="5994" formatCode="0.00">
                  <c:v>5096.2080000000005</c:v>
                </c:pt>
                <c:pt idx="5995" formatCode="0.00">
                  <c:v>5096.3469999999998</c:v>
                </c:pt>
                <c:pt idx="5996" formatCode="0.00">
                  <c:v>5096.5050000000001</c:v>
                </c:pt>
                <c:pt idx="5997" formatCode="0.00">
                  <c:v>5096.5990000000002</c:v>
                </c:pt>
                <c:pt idx="5998" formatCode="0.00">
                  <c:v>5096.7440000000006</c:v>
                </c:pt>
                <c:pt idx="5999" formatCode="0.00">
                  <c:v>5096.91</c:v>
                </c:pt>
                <c:pt idx="6000" formatCode="0.00">
                  <c:v>5097.0370000000003</c:v>
                </c:pt>
                <c:pt idx="6001" formatCode="0.00">
                  <c:v>5097.0770000000002</c:v>
                </c:pt>
                <c:pt idx="6002" formatCode="0.00">
                  <c:v>5097.1819999999998</c:v>
                </c:pt>
                <c:pt idx="6003" formatCode="0.00">
                  <c:v>5097.3130000000001</c:v>
                </c:pt>
                <c:pt idx="6004" formatCode="0.00">
                  <c:v>5097.3360000000002</c:v>
                </c:pt>
                <c:pt idx="6005" formatCode="0.00">
                  <c:v>5097.2790000000005</c:v>
                </c:pt>
                <c:pt idx="6006" formatCode="0.00">
                  <c:v>5097.2780000000002</c:v>
                </c:pt>
                <c:pt idx="6007" formatCode="0.00">
                  <c:v>5097.3040000000001</c:v>
                </c:pt>
                <c:pt idx="6008" formatCode="0.00">
                  <c:v>5097.2860000000001</c:v>
                </c:pt>
                <c:pt idx="6009" formatCode="0.00">
                  <c:v>5097.3119999999999</c:v>
                </c:pt>
                <c:pt idx="6010" formatCode="0.00">
                  <c:v>5097.4690000000001</c:v>
                </c:pt>
                <c:pt idx="6011" formatCode="0.00">
                  <c:v>5097.51</c:v>
                </c:pt>
                <c:pt idx="6012" formatCode="0.00">
                  <c:v>5097.4790000000003</c:v>
                </c:pt>
                <c:pt idx="6013" formatCode="0.00">
                  <c:v>5097.4620000000004</c:v>
                </c:pt>
                <c:pt idx="6014" formatCode="0.00">
                  <c:v>5097.482</c:v>
                </c:pt>
                <c:pt idx="6015" formatCode="0.00">
                  <c:v>5097.5230000000001</c:v>
                </c:pt>
                <c:pt idx="6016" formatCode="0.00">
                  <c:v>5097.5060000000003</c:v>
                </c:pt>
                <c:pt idx="6017" formatCode="0.00">
                  <c:v>5097.4620000000004</c:v>
                </c:pt>
                <c:pt idx="6018" formatCode="0.00">
                  <c:v>5097.4440000000004</c:v>
                </c:pt>
                <c:pt idx="6019" formatCode="0.00">
                  <c:v>5097.4279999999999</c:v>
                </c:pt>
                <c:pt idx="6020" formatCode="0.00">
                  <c:v>5097.3640000000005</c:v>
                </c:pt>
                <c:pt idx="6021" formatCode="0.00">
                  <c:v>5097.28</c:v>
                </c:pt>
                <c:pt idx="6022" formatCode="0.00">
                  <c:v>5097.2370000000001</c:v>
                </c:pt>
                <c:pt idx="6023" formatCode="0.00">
                  <c:v>5097.241</c:v>
                </c:pt>
                <c:pt idx="6024" formatCode="0.00">
                  <c:v>5097.2880000000005</c:v>
                </c:pt>
                <c:pt idx="6025" formatCode="0.00">
                  <c:v>5097.3280000000004</c:v>
                </c:pt>
                <c:pt idx="6026" formatCode="0.00">
                  <c:v>5097.3330000000005</c:v>
                </c:pt>
                <c:pt idx="6027" formatCode="0.00">
                  <c:v>5097.3119999999999</c:v>
                </c:pt>
                <c:pt idx="6028" formatCode="0.00">
                  <c:v>5097.26</c:v>
                </c:pt>
                <c:pt idx="6029" formatCode="0.00">
                  <c:v>5097.1320000000005</c:v>
                </c:pt>
                <c:pt idx="6030" formatCode="0.00">
                  <c:v>5097.0659999999998</c:v>
                </c:pt>
                <c:pt idx="6031" formatCode="0.00">
                  <c:v>5097.0230000000001</c:v>
                </c:pt>
                <c:pt idx="6032" formatCode="0.00">
                  <c:v>5096.9740000000002</c:v>
                </c:pt>
                <c:pt idx="6033" formatCode="0.00">
                  <c:v>5096.8789999999999</c:v>
                </c:pt>
                <c:pt idx="6034" formatCode="0.00">
                  <c:v>5096.9059999999999</c:v>
                </c:pt>
                <c:pt idx="6035" formatCode="0.00">
                  <c:v>5096.9080000000004</c:v>
                </c:pt>
                <c:pt idx="6036" formatCode="0.00">
                  <c:v>5096.9139999999998</c:v>
                </c:pt>
                <c:pt idx="6037" formatCode="0.00">
                  <c:v>5096.9160000000002</c:v>
                </c:pt>
                <c:pt idx="6038" formatCode="0.00">
                  <c:v>5096.9800000000005</c:v>
                </c:pt>
                <c:pt idx="6039" formatCode="0.00">
                  <c:v>5096.9960000000001</c:v>
                </c:pt>
                <c:pt idx="6040" formatCode="0.00">
                  <c:v>5096.9890000000005</c:v>
                </c:pt>
                <c:pt idx="6041" formatCode="0.00">
                  <c:v>5096.9639999999999</c:v>
                </c:pt>
                <c:pt idx="6042" formatCode="0.00">
                  <c:v>5097.0110000000004</c:v>
                </c:pt>
                <c:pt idx="6043" formatCode="0.00">
                  <c:v>5097.0210000000006</c:v>
                </c:pt>
                <c:pt idx="6044" formatCode="0.00">
                  <c:v>5097.0230000000001</c:v>
                </c:pt>
                <c:pt idx="6045" formatCode="0.00">
                  <c:v>5097.009</c:v>
                </c:pt>
                <c:pt idx="6046" formatCode="0.00">
                  <c:v>5097.0200000000004</c:v>
                </c:pt>
                <c:pt idx="6047" formatCode="0.00">
                  <c:v>5097.0560000000005</c:v>
                </c:pt>
                <c:pt idx="6048" formatCode="0.00">
                  <c:v>5097.0550000000003</c:v>
                </c:pt>
                <c:pt idx="6049" formatCode="0.00">
                  <c:v>5097.0330000000004</c:v>
                </c:pt>
                <c:pt idx="6050" formatCode="0.00">
                  <c:v>5097.0569999999998</c:v>
                </c:pt>
                <c:pt idx="6051" formatCode="0.00">
                  <c:v>5097.0619999999999</c:v>
                </c:pt>
                <c:pt idx="6052" formatCode="0.00">
                  <c:v>5097.0659999999998</c:v>
                </c:pt>
                <c:pt idx="6053" formatCode="0.00">
                  <c:v>5097.0460000000003</c:v>
                </c:pt>
                <c:pt idx="6054" formatCode="0.00">
                  <c:v>5097.0240000000003</c:v>
                </c:pt>
                <c:pt idx="6055" formatCode="0.00">
                  <c:v>5096.9960000000001</c:v>
                </c:pt>
                <c:pt idx="6056" formatCode="0.00">
                  <c:v>5096.9409999999998</c:v>
                </c:pt>
                <c:pt idx="6057" formatCode="0.00">
                  <c:v>5096.9070000000002</c:v>
                </c:pt>
                <c:pt idx="6058" formatCode="0.00">
                  <c:v>5096.8960000000006</c:v>
                </c:pt>
                <c:pt idx="6059" formatCode="0.00">
                  <c:v>5096.8780000000006</c:v>
                </c:pt>
                <c:pt idx="6060" formatCode="0.00">
                  <c:v>5096.8789999999999</c:v>
                </c:pt>
                <c:pt idx="6061" formatCode="0.00">
                  <c:v>5096.8640000000005</c:v>
                </c:pt>
                <c:pt idx="6062" formatCode="0.00">
                  <c:v>#N/A</c:v>
                </c:pt>
                <c:pt idx="6063" formatCode="0.00">
                  <c:v>5096.8900000000003</c:v>
                </c:pt>
                <c:pt idx="6064" formatCode="0.00">
                  <c:v>5096.9000000000005</c:v>
                </c:pt>
                <c:pt idx="6065" formatCode="0.00">
                  <c:v>5096.8780000000006</c:v>
                </c:pt>
                <c:pt idx="6066" formatCode="0.00">
                  <c:v>5096.8630000000003</c:v>
                </c:pt>
                <c:pt idx="6067" formatCode="0.00">
                  <c:v>5096.8550000000005</c:v>
                </c:pt>
                <c:pt idx="6068" formatCode="0.00">
                  <c:v>5096.8550000000005</c:v>
                </c:pt>
                <c:pt idx="6069" formatCode="0.00">
                  <c:v>5096.8379999999997</c:v>
                </c:pt>
                <c:pt idx="6070" formatCode="0.00">
                  <c:v>5096.8180000000002</c:v>
                </c:pt>
                <c:pt idx="6071" formatCode="0.00">
                  <c:v>5096.8240000000005</c:v>
                </c:pt>
                <c:pt idx="6072" formatCode="0.00">
                  <c:v>5096.8460000000005</c:v>
                </c:pt>
                <c:pt idx="6073" formatCode="0.00">
                  <c:v>5096.8730000000005</c:v>
                </c:pt>
                <c:pt idx="6074" formatCode="0.00">
                  <c:v>5096.8820000000005</c:v>
                </c:pt>
                <c:pt idx="6075" formatCode="0.00">
                  <c:v>5096.9180000000006</c:v>
                </c:pt>
                <c:pt idx="6076" formatCode="0.00">
                  <c:v>5097.0259999999998</c:v>
                </c:pt>
                <c:pt idx="6077" formatCode="0.00">
                  <c:v>5097.107</c:v>
                </c:pt>
                <c:pt idx="6078" formatCode="0.00">
                  <c:v>5097.1590000000006</c:v>
                </c:pt>
                <c:pt idx="6079" formatCode="0.00">
                  <c:v>5097.2520000000004</c:v>
                </c:pt>
                <c:pt idx="6080" formatCode="0.00">
                  <c:v>5097.3290000000006</c:v>
                </c:pt>
                <c:pt idx="6081" formatCode="0.00">
                  <c:v>5097.3240000000005</c:v>
                </c:pt>
                <c:pt idx="6082" formatCode="0.00">
                  <c:v>5097.2550000000001</c:v>
                </c:pt>
                <c:pt idx="6083" formatCode="0.00">
                  <c:v>5097.2420000000002</c:v>
                </c:pt>
                <c:pt idx="6084" formatCode="0.00">
                  <c:v>5097.2250000000004</c:v>
                </c:pt>
                <c:pt idx="6085" formatCode="0.00">
                  <c:v>5097.2160000000003</c:v>
                </c:pt>
                <c:pt idx="6086" formatCode="0.00">
                  <c:v>5097.21</c:v>
                </c:pt>
                <c:pt idx="6087" formatCode="0.00">
                  <c:v>5097.2020000000002</c:v>
                </c:pt>
                <c:pt idx="6088" formatCode="0.00">
                  <c:v>5097.1639999999998</c:v>
                </c:pt>
                <c:pt idx="6089" formatCode="0.00">
                  <c:v>5097.125</c:v>
                </c:pt>
                <c:pt idx="6090" formatCode="0.00">
                  <c:v>5097.0929999999998</c:v>
                </c:pt>
                <c:pt idx="6091" formatCode="0.00">
                  <c:v>5097.0720000000001</c:v>
                </c:pt>
                <c:pt idx="6092" formatCode="0.00">
                  <c:v>5097.0709999999999</c:v>
                </c:pt>
                <c:pt idx="6093" formatCode="0.00">
                  <c:v>5097.0389999999998</c:v>
                </c:pt>
                <c:pt idx="6094" formatCode="0.00">
                  <c:v>5097.0219999999999</c:v>
                </c:pt>
                <c:pt idx="6095" formatCode="0.00">
                  <c:v>5097.0280000000002</c:v>
                </c:pt>
                <c:pt idx="6096" formatCode="0.00">
                  <c:v>5097.0950000000003</c:v>
                </c:pt>
                <c:pt idx="6097" formatCode="0.00">
                  <c:v>5097.183</c:v>
                </c:pt>
                <c:pt idx="6098" formatCode="0.00">
                  <c:v>5097.2650000000003</c:v>
                </c:pt>
                <c:pt idx="6099" formatCode="0.00">
                  <c:v>5097.3510000000006</c:v>
                </c:pt>
                <c:pt idx="6100" formatCode="0.00">
                  <c:v>5097.5110000000004</c:v>
                </c:pt>
                <c:pt idx="6101" formatCode="0.00">
                  <c:v>5097.6050000000005</c:v>
                </c:pt>
                <c:pt idx="6102" formatCode="0.00">
                  <c:v>5097.652</c:v>
                </c:pt>
                <c:pt idx="6103" formatCode="0.00">
                  <c:v>5097.7269999999999</c:v>
                </c:pt>
                <c:pt idx="6104" formatCode="0.00">
                  <c:v>5097.8500000000004</c:v>
                </c:pt>
                <c:pt idx="6105" formatCode="0.00">
                  <c:v>5097.88</c:v>
                </c:pt>
                <c:pt idx="6106" formatCode="0.00">
                  <c:v>5097.8720000000003</c:v>
                </c:pt>
                <c:pt idx="6107" formatCode="0.00">
                  <c:v>5097.8879999999999</c:v>
                </c:pt>
                <c:pt idx="6108" formatCode="0.00">
                  <c:v>5097.9070000000002</c:v>
                </c:pt>
                <c:pt idx="6109" formatCode="0.00">
                  <c:v>5097.9000000000005</c:v>
                </c:pt>
                <c:pt idx="6110" formatCode="0.00">
                  <c:v>5097.8530000000001</c:v>
                </c:pt>
                <c:pt idx="6111" formatCode="0.00">
                  <c:v>5097.8060000000005</c:v>
                </c:pt>
                <c:pt idx="6112" formatCode="0.00">
                  <c:v>5097.7470000000003</c:v>
                </c:pt>
                <c:pt idx="6113" formatCode="0.00">
                  <c:v>5097.6320000000005</c:v>
                </c:pt>
                <c:pt idx="6114" formatCode="0.00">
                  <c:v>5097.5470000000005</c:v>
                </c:pt>
                <c:pt idx="6115" formatCode="0.00">
                  <c:v>5097.4850000000006</c:v>
                </c:pt>
                <c:pt idx="6116" formatCode="0.00">
                  <c:v>5097.4250000000002</c:v>
                </c:pt>
                <c:pt idx="6117" formatCode="0.00">
                  <c:v>5097.3530000000001</c:v>
                </c:pt>
                <c:pt idx="6118" formatCode="0.00">
                  <c:v>5097.2710000000006</c:v>
                </c:pt>
                <c:pt idx="6119" formatCode="0.00">
                  <c:v>5097.2390000000005</c:v>
                </c:pt>
                <c:pt idx="6120" formatCode="0.00">
                  <c:v>5097.2070000000003</c:v>
                </c:pt>
                <c:pt idx="6121" formatCode="0.00">
                  <c:v>5097.1950000000006</c:v>
                </c:pt>
                <c:pt idx="6122" formatCode="0.00">
                  <c:v>5097.1710000000003</c:v>
                </c:pt>
                <c:pt idx="6123" formatCode="0.00">
                  <c:v>5097.143</c:v>
                </c:pt>
                <c:pt idx="6124" formatCode="0.00">
                  <c:v>5097.12</c:v>
                </c:pt>
                <c:pt idx="6125" formatCode="0.00">
                  <c:v>5097.0640000000003</c:v>
                </c:pt>
                <c:pt idx="6126" formatCode="0.00">
                  <c:v>5097.0060000000003</c:v>
                </c:pt>
                <c:pt idx="6127" formatCode="0.00">
                  <c:v>5096.9960000000001</c:v>
                </c:pt>
                <c:pt idx="6128" formatCode="0.00">
                  <c:v>5096.9660000000003</c:v>
                </c:pt>
                <c:pt idx="6129" formatCode="0.00">
                  <c:v>5096.9210000000003</c:v>
                </c:pt>
                <c:pt idx="6130" formatCode="0.00">
                  <c:v>5096.8440000000001</c:v>
                </c:pt>
                <c:pt idx="6131" formatCode="0.00">
                  <c:v>5096.826</c:v>
                </c:pt>
                <c:pt idx="6132" formatCode="0.00">
                  <c:v>5096.808</c:v>
                </c:pt>
                <c:pt idx="6133" formatCode="0.00">
                  <c:v>5096.8090000000002</c:v>
                </c:pt>
                <c:pt idx="6134" formatCode="0.00">
                  <c:v>5096.7790000000005</c:v>
                </c:pt>
                <c:pt idx="6135" formatCode="0.00">
                  <c:v>5096.7979999999998</c:v>
                </c:pt>
                <c:pt idx="6136" formatCode="0.00">
                  <c:v>5096.799</c:v>
                </c:pt>
                <c:pt idx="6137" formatCode="0.00">
                  <c:v>5096.8360000000002</c:v>
                </c:pt>
                <c:pt idx="6138" formatCode="0.00">
                  <c:v>5096.8500000000004</c:v>
                </c:pt>
                <c:pt idx="6139" formatCode="0.00">
                  <c:v>5096.8710000000001</c:v>
                </c:pt>
                <c:pt idx="6140" formatCode="0.00">
                  <c:v>5096.8829999999998</c:v>
                </c:pt>
                <c:pt idx="6141" formatCode="0.00">
                  <c:v>5096.8810000000003</c:v>
                </c:pt>
                <c:pt idx="6142" formatCode="0.00">
                  <c:v>5096.8680000000004</c:v>
                </c:pt>
                <c:pt idx="6143" formatCode="0.00">
                  <c:v>5096.8519999999999</c:v>
                </c:pt>
                <c:pt idx="6144" formatCode="0.00">
                  <c:v>5096.8249999999998</c:v>
                </c:pt>
                <c:pt idx="6145" formatCode="0.00">
                  <c:v>5096.7750000000005</c:v>
                </c:pt>
                <c:pt idx="6146" formatCode="0.00">
                  <c:v>5096.7340000000004</c:v>
                </c:pt>
                <c:pt idx="6147" formatCode="0.00">
                  <c:v>5096.7080000000005</c:v>
                </c:pt>
                <c:pt idx="6148" formatCode="0.00">
                  <c:v>5096.6760000000004</c:v>
                </c:pt>
                <c:pt idx="6149" formatCode="0.00">
                  <c:v>5096.6500000000005</c:v>
                </c:pt>
                <c:pt idx="6150" formatCode="0.00">
                  <c:v>5096.6289999999999</c:v>
                </c:pt>
                <c:pt idx="6151" formatCode="0.00">
                  <c:v>5096.6210000000001</c:v>
                </c:pt>
                <c:pt idx="6152" formatCode="0.00">
                  <c:v>5096.6270000000004</c:v>
                </c:pt>
                <c:pt idx="6153" formatCode="0.00">
                  <c:v>5096.6230000000005</c:v>
                </c:pt>
                <c:pt idx="6154" formatCode="0.00">
                  <c:v>5096.6140000000005</c:v>
                </c:pt>
                <c:pt idx="6155" formatCode="0.00">
                  <c:v>5096.6260000000002</c:v>
                </c:pt>
                <c:pt idx="6156" formatCode="0.00">
                  <c:v>5096.6360000000004</c:v>
                </c:pt>
                <c:pt idx="6157" formatCode="0.00">
                  <c:v>5096.6220000000003</c:v>
                </c:pt>
                <c:pt idx="6158" formatCode="0.00">
                  <c:v>5096.6140000000005</c:v>
                </c:pt>
                <c:pt idx="6159" formatCode="0.00">
                  <c:v>5096.6639999999998</c:v>
                </c:pt>
                <c:pt idx="6160" formatCode="0.00">
                  <c:v>5096.72</c:v>
                </c:pt>
                <c:pt idx="6161" formatCode="0.00">
                  <c:v>5096.7430000000004</c:v>
                </c:pt>
                <c:pt idx="6162" formatCode="0.00">
                  <c:v>5096.7449999999999</c:v>
                </c:pt>
                <c:pt idx="6163" formatCode="0.00">
                  <c:v>5096.777</c:v>
                </c:pt>
                <c:pt idx="6164" formatCode="0.00">
                  <c:v>5096.8159999999998</c:v>
                </c:pt>
                <c:pt idx="6165" formatCode="0.00">
                  <c:v>5096.8389999999999</c:v>
                </c:pt>
                <c:pt idx="6166" formatCode="0.00">
                  <c:v>5096.8540000000003</c:v>
                </c:pt>
                <c:pt idx="6167" formatCode="0.00">
                  <c:v>5096.9160000000002</c:v>
                </c:pt>
                <c:pt idx="6168" formatCode="0.00">
                  <c:v>5096.9450000000006</c:v>
                </c:pt>
                <c:pt idx="6169" formatCode="0.00">
                  <c:v>5096.9540000000006</c:v>
                </c:pt>
                <c:pt idx="6170" formatCode="0.00">
                  <c:v>5096.99</c:v>
                </c:pt>
                <c:pt idx="6171" formatCode="0.00">
                  <c:v>5097.0190000000002</c:v>
                </c:pt>
                <c:pt idx="6172" formatCode="0.00">
                  <c:v>5097.049</c:v>
                </c:pt>
                <c:pt idx="6173" formatCode="0.00">
                  <c:v>5097.0610000000006</c:v>
                </c:pt>
                <c:pt idx="6174" formatCode="0.00">
                  <c:v>5097.0940000000001</c:v>
                </c:pt>
                <c:pt idx="6175" formatCode="0.00">
                  <c:v>5097.1419999999998</c:v>
                </c:pt>
                <c:pt idx="6176" formatCode="0.00">
                  <c:v>5097.1819999999998</c:v>
                </c:pt>
                <c:pt idx="6177" formatCode="0.00">
                  <c:v>5097.2160000000003</c:v>
                </c:pt>
                <c:pt idx="6178" formatCode="0.00">
                  <c:v>5097.259</c:v>
                </c:pt>
                <c:pt idx="6179" formatCode="0.00">
                  <c:v>5097.3069999999998</c:v>
                </c:pt>
                <c:pt idx="6180" formatCode="0.00">
                  <c:v>5097.3600000000006</c:v>
                </c:pt>
                <c:pt idx="6181" formatCode="0.00">
                  <c:v>5097.3919999999998</c:v>
                </c:pt>
                <c:pt idx="6182" formatCode="0.00">
                  <c:v>5097.4229999999998</c:v>
                </c:pt>
                <c:pt idx="6183" formatCode="0.00">
                  <c:v>5097.4639999999999</c:v>
                </c:pt>
                <c:pt idx="6184" formatCode="0.00">
                  <c:v>5097.5309999999999</c:v>
                </c:pt>
                <c:pt idx="6185" formatCode="0.00">
                  <c:v>5097.58</c:v>
                </c:pt>
                <c:pt idx="6186" formatCode="0.00">
                  <c:v>5097.6140000000005</c:v>
                </c:pt>
                <c:pt idx="6187" formatCode="0.00">
                  <c:v>5097.6790000000001</c:v>
                </c:pt>
                <c:pt idx="6188" formatCode="0.00">
                  <c:v>5097.7539999999999</c:v>
                </c:pt>
                <c:pt idx="6189" formatCode="0.00">
                  <c:v>5097.8240000000005</c:v>
                </c:pt>
                <c:pt idx="6190" formatCode="0.00">
                  <c:v>5097.8860000000004</c:v>
                </c:pt>
                <c:pt idx="6191" formatCode="0.00">
                  <c:v>5097.9690000000001</c:v>
                </c:pt>
                <c:pt idx="6192" formatCode="0.00">
                  <c:v>5098.0860000000002</c:v>
                </c:pt>
                <c:pt idx="6193" formatCode="0.00">
                  <c:v>5098.1480000000001</c:v>
                </c:pt>
                <c:pt idx="6194" formatCode="0.00">
                  <c:v>5098.2</c:v>
                </c:pt>
                <c:pt idx="6195" formatCode="0.00">
                  <c:v>5098.2880000000005</c:v>
                </c:pt>
                <c:pt idx="6196" formatCode="0.00">
                  <c:v>5098.3609999999999</c:v>
                </c:pt>
                <c:pt idx="6197" formatCode="0.00">
                  <c:v>5098.3780000000006</c:v>
                </c:pt>
                <c:pt idx="6198" formatCode="0.00">
                  <c:v>5098.4090000000006</c:v>
                </c:pt>
                <c:pt idx="6199" formatCode="0.00">
                  <c:v>5098.4260000000004</c:v>
                </c:pt>
                <c:pt idx="6200" formatCode="0.00">
                  <c:v>5098.4450000000006</c:v>
                </c:pt>
                <c:pt idx="6201" formatCode="0.00">
                  <c:v>5098.4490000000005</c:v>
                </c:pt>
                <c:pt idx="6202" formatCode="0.00">
                  <c:v>5098.4750000000004</c:v>
                </c:pt>
                <c:pt idx="6203" formatCode="0.00">
                  <c:v>5098.5020000000004</c:v>
                </c:pt>
                <c:pt idx="6204" formatCode="0.00">
                  <c:v>5098.5360000000001</c:v>
                </c:pt>
                <c:pt idx="6205" formatCode="0.00">
                  <c:v>5098.5479999999998</c:v>
                </c:pt>
                <c:pt idx="6206" formatCode="0.00">
                  <c:v>5098.5969999999998</c:v>
                </c:pt>
                <c:pt idx="6207" formatCode="0.00">
                  <c:v>5098.6419999999998</c:v>
                </c:pt>
                <c:pt idx="6208" formatCode="0.00">
                  <c:v>5098.701</c:v>
                </c:pt>
                <c:pt idx="6209" formatCode="0.00">
                  <c:v>5098.7520000000004</c:v>
                </c:pt>
                <c:pt idx="6210" formatCode="0.00">
                  <c:v>5098.8119999999999</c:v>
                </c:pt>
                <c:pt idx="6211" formatCode="0.00">
                  <c:v>5098.884</c:v>
                </c:pt>
                <c:pt idx="6212" formatCode="0.00">
                  <c:v>5098.9890000000005</c:v>
                </c:pt>
                <c:pt idx="6213" formatCode="0.00">
                  <c:v>5099.0640000000003</c:v>
                </c:pt>
                <c:pt idx="6214" formatCode="0.00">
                  <c:v>5099.17</c:v>
                </c:pt>
                <c:pt idx="6215" formatCode="0.00">
                  <c:v>5099.277</c:v>
                </c:pt>
                <c:pt idx="6216" formatCode="0.00">
                  <c:v>5099.4170000000004</c:v>
                </c:pt>
                <c:pt idx="6217" formatCode="0.00">
                  <c:v>5099.5160000000005</c:v>
                </c:pt>
                <c:pt idx="6218" formatCode="0.00">
                  <c:v>5099.6320000000005</c:v>
                </c:pt>
                <c:pt idx="6219" formatCode="0.00">
                  <c:v>5099.732</c:v>
                </c:pt>
                <c:pt idx="6220" formatCode="0.00">
                  <c:v>5099.8450000000003</c:v>
                </c:pt>
                <c:pt idx="6221" formatCode="0.00">
                  <c:v>5099.9220000000005</c:v>
                </c:pt>
                <c:pt idx="6222" formatCode="0.00">
                  <c:v>5100.0140000000001</c:v>
                </c:pt>
                <c:pt idx="6223" formatCode="0.00">
                  <c:v>5100.0960000000005</c:v>
                </c:pt>
                <c:pt idx="6224" formatCode="0.00">
                  <c:v>5100.2049999999999</c:v>
                </c:pt>
                <c:pt idx="6225" formatCode="0.00">
                  <c:v>5100.2710000000006</c:v>
                </c:pt>
                <c:pt idx="6226" formatCode="0.00">
                  <c:v>5100.3590000000004</c:v>
                </c:pt>
                <c:pt idx="6227" formatCode="0.00">
                  <c:v>5100.4470000000001</c:v>
                </c:pt>
                <c:pt idx="6228" formatCode="0.00">
                  <c:v>5100.5879999999997</c:v>
                </c:pt>
                <c:pt idx="6229" formatCode="0.00">
                  <c:v>5100.8530000000001</c:v>
                </c:pt>
                <c:pt idx="6230" formatCode="0.00">
                  <c:v>5101.1100000000006</c:v>
                </c:pt>
                <c:pt idx="6231" formatCode="0.00">
                  <c:v>5101.3190000000004</c:v>
                </c:pt>
                <c:pt idx="6232" formatCode="0.00">
                  <c:v>5101.451</c:v>
                </c:pt>
                <c:pt idx="6233" formatCode="0.00">
                  <c:v>5101.4870000000001</c:v>
                </c:pt>
                <c:pt idx="6234" formatCode="0.00">
                  <c:v>5101.53</c:v>
                </c:pt>
                <c:pt idx="6235" formatCode="0.00">
                  <c:v>5101.5560000000005</c:v>
                </c:pt>
                <c:pt idx="6236" formatCode="0.00">
                  <c:v>5101.5420000000004</c:v>
                </c:pt>
                <c:pt idx="6237" formatCode="0.00">
                  <c:v>5101.4719999999998</c:v>
                </c:pt>
                <c:pt idx="6238" formatCode="0.00">
                  <c:v>5101.4170000000004</c:v>
                </c:pt>
                <c:pt idx="6239" formatCode="0.00">
                  <c:v>5101.348</c:v>
                </c:pt>
                <c:pt idx="6240" formatCode="0.00">
                  <c:v>5101.2570000000005</c:v>
                </c:pt>
                <c:pt idx="6241" formatCode="0.00">
                  <c:v>5101.1860000000006</c:v>
                </c:pt>
                <c:pt idx="6242" formatCode="0.00">
                  <c:v>5101.1239999999998</c:v>
                </c:pt>
                <c:pt idx="6243" formatCode="0.00">
                  <c:v>5101.0550000000003</c:v>
                </c:pt>
                <c:pt idx="6244" formatCode="0.00">
                  <c:v>5101.0129999999999</c:v>
                </c:pt>
                <c:pt idx="6245" formatCode="0.00">
                  <c:v>5100.9520000000002</c:v>
                </c:pt>
                <c:pt idx="6246" formatCode="0.00">
                  <c:v>5100.9319999999998</c:v>
                </c:pt>
                <c:pt idx="6247" formatCode="0.00">
                  <c:v>5100.8870000000006</c:v>
                </c:pt>
                <c:pt idx="6248" formatCode="0.00">
                  <c:v>5100.8530000000001</c:v>
                </c:pt>
                <c:pt idx="6249" formatCode="0.00">
                  <c:v>5100.8249999999998</c:v>
                </c:pt>
                <c:pt idx="6250" formatCode="0.00">
                  <c:v>5100.8249999999998</c:v>
                </c:pt>
                <c:pt idx="6251" formatCode="0.00">
                  <c:v>5100.8209999999999</c:v>
                </c:pt>
                <c:pt idx="6252" formatCode="0.00">
                  <c:v>5100.8060000000005</c:v>
                </c:pt>
                <c:pt idx="6253" formatCode="0.00">
                  <c:v>5100.8</c:v>
                </c:pt>
                <c:pt idx="6254" formatCode="0.00">
                  <c:v>5100.8060000000005</c:v>
                </c:pt>
                <c:pt idx="6255" formatCode="0.00">
                  <c:v>5100.9009999999998</c:v>
                </c:pt>
                <c:pt idx="6256" formatCode="0.00">
                  <c:v>5101.4350000000004</c:v>
                </c:pt>
                <c:pt idx="6257" formatCode="0.00">
                  <c:v>5102.308</c:v>
                </c:pt>
                <c:pt idx="6258" formatCode="0.00">
                  <c:v>5102.674</c:v>
                </c:pt>
                <c:pt idx="6259" formatCode="0.00">
                  <c:v>5102.9870000000001</c:v>
                </c:pt>
                <c:pt idx="6260" formatCode="0.00">
                  <c:v>5103.5070000000005</c:v>
                </c:pt>
                <c:pt idx="6261" formatCode="0.00">
                  <c:v>5104.1180000000004</c:v>
                </c:pt>
                <c:pt idx="6262" formatCode="0.00">
                  <c:v>5104.5740000000005</c:v>
                </c:pt>
                <c:pt idx="6263" formatCode="0.00">
                  <c:v>5104.7640000000001</c:v>
                </c:pt>
                <c:pt idx="6264" formatCode="0.00">
                  <c:v>5104.9549999999999</c:v>
                </c:pt>
                <c:pt idx="6265" formatCode="0.00">
                  <c:v>5105.125</c:v>
                </c:pt>
                <c:pt idx="6266" formatCode="0.00">
                  <c:v>5105.2950000000001</c:v>
                </c:pt>
                <c:pt idx="6267" formatCode="0.00">
                  <c:v>5105.4750000000004</c:v>
                </c:pt>
                <c:pt idx="6268" formatCode="0.00">
                  <c:v>5105.6689999999999</c:v>
                </c:pt>
                <c:pt idx="6269" formatCode="0.00">
                  <c:v>5105.8379999999997</c:v>
                </c:pt>
                <c:pt idx="6270" formatCode="0.00">
                  <c:v>5106.0590000000002</c:v>
                </c:pt>
                <c:pt idx="6271" formatCode="0.00">
                  <c:v>5106.3090000000002</c:v>
                </c:pt>
                <c:pt idx="6272" formatCode="0.00">
                  <c:v>5106.5569999999998</c:v>
                </c:pt>
                <c:pt idx="6273" formatCode="0.00">
                  <c:v>5106.7790000000005</c:v>
                </c:pt>
                <c:pt idx="6274" formatCode="0.00">
                  <c:v>5107.0079999999998</c:v>
                </c:pt>
                <c:pt idx="6275" formatCode="0.00">
                  <c:v>5107.2120000000004</c:v>
                </c:pt>
                <c:pt idx="6276" formatCode="0.00">
                  <c:v>5107.4160000000002</c:v>
                </c:pt>
                <c:pt idx="6277" formatCode="0.00">
                  <c:v>5107.5709999999999</c:v>
                </c:pt>
                <c:pt idx="6278" formatCode="0.00">
                  <c:v>5107.7449999999999</c:v>
                </c:pt>
                <c:pt idx="6279" formatCode="0.00">
                  <c:v>5107.8919999999998</c:v>
                </c:pt>
                <c:pt idx="6280" formatCode="0.00">
                  <c:v>5108.0120000000006</c:v>
                </c:pt>
                <c:pt idx="6281" formatCode="0.00">
                  <c:v>5108.1239999999998</c:v>
                </c:pt>
                <c:pt idx="6282" formatCode="0.00">
                  <c:v>5108.26</c:v>
                </c:pt>
                <c:pt idx="6283" formatCode="0.00">
                  <c:v>5108.37</c:v>
                </c:pt>
                <c:pt idx="6284" formatCode="0.00">
                  <c:v>5108.4850000000006</c:v>
                </c:pt>
                <c:pt idx="6285" formatCode="0.00">
                  <c:v>5108.5770000000002</c:v>
                </c:pt>
                <c:pt idx="6286" formatCode="0.00">
                  <c:v>5108.7020000000002</c:v>
                </c:pt>
                <c:pt idx="6287" formatCode="0.00">
                  <c:v>5108.7730000000001</c:v>
                </c:pt>
                <c:pt idx="6288" formatCode="0.00">
                  <c:v>5108.8290000000006</c:v>
                </c:pt>
                <c:pt idx="6289" formatCode="0.00">
                  <c:v>5108.8919999999998</c:v>
                </c:pt>
                <c:pt idx="6290" formatCode="0.00">
                  <c:v>5108.9650000000001</c:v>
                </c:pt>
                <c:pt idx="6291" formatCode="0.00">
                  <c:v>5109.0460000000003</c:v>
                </c:pt>
                <c:pt idx="6292" formatCode="0.00">
                  <c:v>5109.1310000000003</c:v>
                </c:pt>
                <c:pt idx="6293" formatCode="0.00">
                  <c:v>5109.2060000000001</c:v>
                </c:pt>
                <c:pt idx="6294" formatCode="0.00">
                  <c:v>5109.277</c:v>
                </c:pt>
                <c:pt idx="6295" formatCode="0.00">
                  <c:v>5109.3320000000003</c:v>
                </c:pt>
                <c:pt idx="6296" formatCode="0.00">
                  <c:v>5109.4009999999998</c:v>
                </c:pt>
                <c:pt idx="6297" formatCode="0.00">
                  <c:v>5109.4940000000006</c:v>
                </c:pt>
                <c:pt idx="6298" formatCode="0.00">
                  <c:v>5109.5839999999998</c:v>
                </c:pt>
                <c:pt idx="6299" formatCode="0.00">
                  <c:v>5109.674</c:v>
                </c:pt>
                <c:pt idx="6300" formatCode="0.00">
                  <c:v>5109.7820000000002</c:v>
                </c:pt>
                <c:pt idx="6301" formatCode="0.00">
                  <c:v>5109.9070000000002</c:v>
                </c:pt>
                <c:pt idx="6302" formatCode="0.00">
                  <c:v>5110.0630000000001</c:v>
                </c:pt>
                <c:pt idx="6303" formatCode="0.00">
                  <c:v>5110.2269999999999</c:v>
                </c:pt>
                <c:pt idx="6304" formatCode="0.00">
                  <c:v>5110.5160000000005</c:v>
                </c:pt>
                <c:pt idx="6305" formatCode="0.00">
                  <c:v>5110.8620000000001</c:v>
                </c:pt>
                <c:pt idx="6306" formatCode="0.00">
                  <c:v>5111.2700000000004</c:v>
                </c:pt>
                <c:pt idx="6307" formatCode="0.00">
                  <c:v>5111.71</c:v>
                </c:pt>
                <c:pt idx="6308" formatCode="0.00">
                  <c:v>5112.0610000000006</c:v>
                </c:pt>
                <c:pt idx="6309" formatCode="0.00">
                  <c:v>5112.393</c:v>
                </c:pt>
                <c:pt idx="6310" formatCode="0.00">
                  <c:v>5112.7370000000001</c:v>
                </c:pt>
                <c:pt idx="6311" formatCode="0.00">
                  <c:v>5112.9970000000003</c:v>
                </c:pt>
                <c:pt idx="6312" formatCode="0.00">
                  <c:v>5113.2690000000002</c:v>
                </c:pt>
                <c:pt idx="6313" formatCode="0.00">
                  <c:v>5113.509</c:v>
                </c:pt>
                <c:pt idx="6314" formatCode="0.00">
                  <c:v>5113.7070000000003</c:v>
                </c:pt>
                <c:pt idx="6315" formatCode="0.00">
                  <c:v>5114.0690000000004</c:v>
                </c:pt>
                <c:pt idx="6316" formatCode="0.00">
                  <c:v>5114.7820000000002</c:v>
                </c:pt>
                <c:pt idx="6317" formatCode="0.00">
                  <c:v>5115.2520000000004</c:v>
                </c:pt>
                <c:pt idx="6318" formatCode="0.00">
                  <c:v>5115.4920000000002</c:v>
                </c:pt>
                <c:pt idx="6319" formatCode="0.00">
                  <c:v>5115.7070000000003</c:v>
                </c:pt>
                <c:pt idx="6320" formatCode="0.00">
                  <c:v>5115.9480000000003</c:v>
                </c:pt>
                <c:pt idx="6321" formatCode="0.00">
                  <c:v>5116.2740000000003</c:v>
                </c:pt>
                <c:pt idx="6322" formatCode="0.00">
                  <c:v>5116.451</c:v>
                </c:pt>
                <c:pt idx="6323" formatCode="0.00">
                  <c:v>5116.5230000000001</c:v>
                </c:pt>
                <c:pt idx="6324" formatCode="0.00">
                  <c:v>5116.6639999999998</c:v>
                </c:pt>
                <c:pt idx="6325" formatCode="0.00">
                  <c:v>5116.8150000000005</c:v>
                </c:pt>
                <c:pt idx="6326" formatCode="0.00">
                  <c:v>5116.9880000000003</c:v>
                </c:pt>
                <c:pt idx="6327" formatCode="0.00">
                  <c:v>5117.1050000000005</c:v>
                </c:pt>
                <c:pt idx="6328" formatCode="0.00">
                  <c:v>5117.2330000000002</c:v>
                </c:pt>
                <c:pt idx="6329" formatCode="0.00">
                  <c:v>5117.34</c:v>
                </c:pt>
                <c:pt idx="6330" formatCode="0.00">
                  <c:v>5117.3990000000003</c:v>
                </c:pt>
                <c:pt idx="6331" formatCode="0.00">
                  <c:v>5117.3910000000005</c:v>
                </c:pt>
                <c:pt idx="6332" formatCode="0.00">
                  <c:v>5117.4440000000004</c:v>
                </c:pt>
                <c:pt idx="6333" formatCode="0.00">
                  <c:v>5117.4210000000003</c:v>
                </c:pt>
                <c:pt idx="6334" formatCode="0.00">
                  <c:v>5117.4870000000001</c:v>
                </c:pt>
                <c:pt idx="6335" formatCode="0.00">
                  <c:v>5117.5460000000003</c:v>
                </c:pt>
                <c:pt idx="6336" formatCode="0.00">
                  <c:v>5117.5940000000001</c:v>
                </c:pt>
                <c:pt idx="6337" formatCode="0.00">
                  <c:v>5117.6400000000003</c:v>
                </c:pt>
                <c:pt idx="6338" formatCode="0.00">
                  <c:v>5117.67</c:v>
                </c:pt>
                <c:pt idx="6339" formatCode="0.00">
                  <c:v>5117.76</c:v>
                </c:pt>
                <c:pt idx="6340" formatCode="0.00">
                  <c:v>5117.884</c:v>
                </c:pt>
                <c:pt idx="6341" formatCode="0.00">
                  <c:v>5118.0259999999998</c:v>
                </c:pt>
                <c:pt idx="6342" formatCode="0.00">
                  <c:v>5118.1239999999998</c:v>
                </c:pt>
                <c:pt idx="6343" formatCode="0.00">
                  <c:v>5118.1450000000004</c:v>
                </c:pt>
                <c:pt idx="6344" formatCode="0.00">
                  <c:v>5118.2030000000004</c:v>
                </c:pt>
                <c:pt idx="6345" formatCode="0.00">
                  <c:v>5118.317</c:v>
                </c:pt>
                <c:pt idx="6346" formatCode="0.00">
                  <c:v>5118.3960000000006</c:v>
                </c:pt>
                <c:pt idx="6347" formatCode="0.00">
                  <c:v>5118.518</c:v>
                </c:pt>
                <c:pt idx="6348" formatCode="0.00">
                  <c:v>5118.058</c:v>
                </c:pt>
                <c:pt idx="6349" formatCode="0.00">
                  <c:v>5118.6850000000004</c:v>
                </c:pt>
                <c:pt idx="6350" formatCode="0.00">
                  <c:v>5118.7110000000002</c:v>
                </c:pt>
                <c:pt idx="6351" formatCode="0.00">
                  <c:v>5118.7550000000001</c:v>
                </c:pt>
                <c:pt idx="6352" formatCode="0.00">
                  <c:v>5118.8980000000001</c:v>
                </c:pt>
                <c:pt idx="6353" formatCode="0.00">
                  <c:v>5119.0309999999999</c:v>
                </c:pt>
                <c:pt idx="6354" formatCode="0.00">
                  <c:v>5119.1090000000004</c:v>
                </c:pt>
                <c:pt idx="6355" formatCode="0.00">
                  <c:v>5119.2280000000001</c:v>
                </c:pt>
                <c:pt idx="6356" formatCode="0.00">
                  <c:v>5119.3879999999999</c:v>
                </c:pt>
                <c:pt idx="6357" formatCode="0.00">
                  <c:v>5119.5129999999999</c:v>
                </c:pt>
                <c:pt idx="6358" formatCode="0.00">
                  <c:v>5119.66</c:v>
                </c:pt>
                <c:pt idx="6359" formatCode="0.00">
                  <c:v>5119.7910000000002</c:v>
                </c:pt>
                <c:pt idx="6360" formatCode="0.00">
                  <c:v>5119.8690000000006</c:v>
                </c:pt>
                <c:pt idx="6361" formatCode="0.00">
                  <c:v>5119.8760000000002</c:v>
                </c:pt>
                <c:pt idx="6362" formatCode="0.00">
                  <c:v>5119.7120000000004</c:v>
                </c:pt>
                <c:pt idx="6363" formatCode="0.00">
                  <c:v>5119.59</c:v>
                </c:pt>
                <c:pt idx="6364" formatCode="0.00">
                  <c:v>5119.5079999999998</c:v>
                </c:pt>
                <c:pt idx="6365" formatCode="0.00">
                  <c:v>5119.4000000000005</c:v>
                </c:pt>
                <c:pt idx="6366" formatCode="0.00">
                  <c:v>5119.241</c:v>
                </c:pt>
                <c:pt idx="6367" formatCode="0.00">
                  <c:v>5119.0950000000003</c:v>
                </c:pt>
                <c:pt idx="6368" formatCode="0.00">
                  <c:v>5119.0110000000004</c:v>
                </c:pt>
                <c:pt idx="6369" formatCode="0.00">
                  <c:v>5119.1440000000002</c:v>
                </c:pt>
                <c:pt idx="6370" formatCode="0.00">
                  <c:v>5119.5050000000001</c:v>
                </c:pt>
                <c:pt idx="6371" formatCode="0.00">
                  <c:v>5119.5290000000005</c:v>
                </c:pt>
                <c:pt idx="6372" formatCode="0.00">
                  <c:v>5119.5810000000001</c:v>
                </c:pt>
                <c:pt idx="6373" formatCode="0.00">
                  <c:v>5119.5640000000003</c:v>
                </c:pt>
                <c:pt idx="6374" formatCode="0.00">
                  <c:v>5119.6030000000001</c:v>
                </c:pt>
                <c:pt idx="6375" formatCode="0.00">
                  <c:v>5119.5920000000006</c:v>
                </c:pt>
                <c:pt idx="6376" formatCode="0.00">
                  <c:v>5119.37</c:v>
                </c:pt>
                <c:pt idx="6377" formatCode="0.00">
                  <c:v>5119.4750000000004</c:v>
                </c:pt>
                <c:pt idx="6378" formatCode="0.00">
                  <c:v>5119.2250000000004</c:v>
                </c:pt>
                <c:pt idx="6379" formatCode="0.00">
                  <c:v>5119.0340000000006</c:v>
                </c:pt>
                <c:pt idx="6380" formatCode="0.00">
                  <c:v>5118.93</c:v>
                </c:pt>
                <c:pt idx="6381" formatCode="0.00">
                  <c:v>5118.8010000000004</c:v>
                </c:pt>
                <c:pt idx="6382" formatCode="0.00">
                  <c:v>5118.7280000000001</c:v>
                </c:pt>
                <c:pt idx="6383" formatCode="0.00">
                  <c:v>5118.6710000000003</c:v>
                </c:pt>
                <c:pt idx="6384" formatCode="0.00">
                  <c:v>5118.6140000000005</c:v>
                </c:pt>
                <c:pt idx="6385" formatCode="0.00">
                  <c:v>5118.5720000000001</c:v>
                </c:pt>
                <c:pt idx="6386" formatCode="0.00">
                  <c:v>5118.5410000000002</c:v>
                </c:pt>
                <c:pt idx="6387" formatCode="0.00">
                  <c:v>5118.5060000000003</c:v>
                </c:pt>
                <c:pt idx="6388" formatCode="0.00">
                  <c:v>5118.4980000000005</c:v>
                </c:pt>
                <c:pt idx="6389" formatCode="0.00">
                  <c:v>5118.518</c:v>
                </c:pt>
                <c:pt idx="6390" formatCode="0.00">
                  <c:v>5118.5619999999999</c:v>
                </c:pt>
                <c:pt idx="6391" formatCode="0.00">
                  <c:v>5118.5330000000004</c:v>
                </c:pt>
                <c:pt idx="6392" formatCode="0.00">
                  <c:v>5118.5060000000003</c:v>
                </c:pt>
                <c:pt idx="6393" formatCode="0.00">
                  <c:v>5118.4610000000002</c:v>
                </c:pt>
                <c:pt idx="6394" formatCode="0.00">
                  <c:v>5118.473</c:v>
                </c:pt>
                <c:pt idx="6395" formatCode="0.00">
                  <c:v>5118.4989999999998</c:v>
                </c:pt>
                <c:pt idx="6396" formatCode="0.00">
                  <c:v>5118.5</c:v>
                </c:pt>
                <c:pt idx="6397" formatCode="0.00">
                  <c:v>5118.4679999999998</c:v>
                </c:pt>
                <c:pt idx="6398" formatCode="0.00">
                  <c:v>5118.4750000000004</c:v>
                </c:pt>
                <c:pt idx="6399" formatCode="0.00">
                  <c:v>5118.4530000000004</c:v>
                </c:pt>
                <c:pt idx="6400" formatCode="0.00">
                  <c:v>5118.4470000000001</c:v>
                </c:pt>
                <c:pt idx="6401" formatCode="0.00">
                  <c:v>5118.4350000000004</c:v>
                </c:pt>
                <c:pt idx="6402" formatCode="0.00">
                  <c:v>5118.5520000000006</c:v>
                </c:pt>
                <c:pt idx="6403" formatCode="0.00">
                  <c:v>5118.6460000000006</c:v>
                </c:pt>
                <c:pt idx="6404" formatCode="0.00">
                  <c:v>5118.7359999999999</c:v>
                </c:pt>
                <c:pt idx="6405" formatCode="0.00">
                  <c:v>5118.808</c:v>
                </c:pt>
                <c:pt idx="6406" formatCode="0.00">
                  <c:v>5118.8020000000006</c:v>
                </c:pt>
                <c:pt idx="6407" formatCode="0.00">
                  <c:v>5118.8360000000002</c:v>
                </c:pt>
                <c:pt idx="6408" formatCode="0.00">
                  <c:v>5118.8530000000001</c:v>
                </c:pt>
                <c:pt idx="6409" formatCode="0.00">
                  <c:v>5118.8420000000006</c:v>
                </c:pt>
                <c:pt idx="6410" formatCode="0.00">
                  <c:v>5118.6810000000005</c:v>
                </c:pt>
                <c:pt idx="6411" formatCode="0.00">
                  <c:v>5118.5839999999998</c:v>
                </c:pt>
                <c:pt idx="6412" formatCode="0.00">
                  <c:v>5118.5929999999998</c:v>
                </c:pt>
                <c:pt idx="6413" formatCode="0.00">
                  <c:v>5118.6310000000003</c:v>
                </c:pt>
                <c:pt idx="6414" formatCode="0.00">
                  <c:v>5118.6019999999999</c:v>
                </c:pt>
                <c:pt idx="6415" formatCode="0.00">
                  <c:v>5118.5690000000004</c:v>
                </c:pt>
                <c:pt idx="6416" formatCode="0.00">
                  <c:v>5118.5920000000006</c:v>
                </c:pt>
                <c:pt idx="6417" formatCode="0.00">
                  <c:v>5118.6329999999998</c:v>
                </c:pt>
                <c:pt idx="6418" formatCode="0.00">
                  <c:v>5118.6410000000005</c:v>
                </c:pt>
                <c:pt idx="6419" formatCode="0.00">
                  <c:v>5118.643</c:v>
                </c:pt>
                <c:pt idx="6420" formatCode="0.00">
                  <c:v>5118.6509999999998</c:v>
                </c:pt>
                <c:pt idx="6421" formatCode="0.00">
                  <c:v>5118.6480000000001</c:v>
                </c:pt>
                <c:pt idx="6422" formatCode="0.00">
                  <c:v>5118.6580000000004</c:v>
                </c:pt>
                <c:pt idx="6423" formatCode="0.00">
                  <c:v>5118.674</c:v>
                </c:pt>
                <c:pt idx="6424" formatCode="0.00">
                  <c:v>5118.7550000000001</c:v>
                </c:pt>
                <c:pt idx="6425" formatCode="0.00">
                  <c:v>5118.7870000000003</c:v>
                </c:pt>
                <c:pt idx="6426" formatCode="0.00">
                  <c:v>5118.6880000000001</c:v>
                </c:pt>
                <c:pt idx="6427" formatCode="0.00">
                  <c:v>5118.6270000000004</c:v>
                </c:pt>
                <c:pt idx="6428" formatCode="0.00">
                  <c:v>5118.6109999999999</c:v>
                </c:pt>
                <c:pt idx="6429" formatCode="0.00">
                  <c:v>5118.5820000000003</c:v>
                </c:pt>
                <c:pt idx="6430" formatCode="0.00">
                  <c:v>#N/A</c:v>
                </c:pt>
                <c:pt idx="6431" formatCode="0.00">
                  <c:v>5118.5470000000005</c:v>
                </c:pt>
                <c:pt idx="6432" formatCode="0.00">
                  <c:v>5118.5380000000005</c:v>
                </c:pt>
                <c:pt idx="6433" formatCode="0.00">
                  <c:v>5118.6239999999998</c:v>
                </c:pt>
                <c:pt idx="6434" formatCode="0.00">
                  <c:v>5118.7190000000001</c:v>
                </c:pt>
                <c:pt idx="6435" formatCode="0.00">
                  <c:v>5119.0169999999998</c:v>
                </c:pt>
                <c:pt idx="6436" formatCode="0.00">
                  <c:v>5119.2</c:v>
                </c:pt>
                <c:pt idx="6437" formatCode="0.00">
                  <c:v>5119.3320000000003</c:v>
                </c:pt>
                <c:pt idx="6438" formatCode="0.00">
                  <c:v>5119.3789999999999</c:v>
                </c:pt>
                <c:pt idx="6439" formatCode="0.00">
                  <c:v>5119.1220000000003</c:v>
                </c:pt>
                <c:pt idx="6440" formatCode="0.00">
                  <c:v>5118.9790000000003</c:v>
                </c:pt>
                <c:pt idx="6441" formatCode="0.00">
                  <c:v>5118.9250000000002</c:v>
                </c:pt>
                <c:pt idx="6442" formatCode="0.00">
                  <c:v>5118.8980000000001</c:v>
                </c:pt>
                <c:pt idx="6443" formatCode="0.00">
                  <c:v>5118.84</c:v>
                </c:pt>
                <c:pt idx="6444" formatCode="0.00">
                  <c:v>5118.7860000000001</c:v>
                </c:pt>
                <c:pt idx="6445" formatCode="0.00">
                  <c:v>5118.7830000000004</c:v>
                </c:pt>
                <c:pt idx="6446" formatCode="0.00">
                  <c:v>5118.7759999999998</c:v>
                </c:pt>
                <c:pt idx="6447" formatCode="0.00">
                  <c:v>5118.7179999999998</c:v>
                </c:pt>
                <c:pt idx="6448" formatCode="0.00">
                  <c:v>5118.7</c:v>
                </c:pt>
                <c:pt idx="6449" formatCode="0.00">
                  <c:v>5118.68</c:v>
                </c:pt>
                <c:pt idx="6450" formatCode="0.00">
                  <c:v>5118.5910000000003</c:v>
                </c:pt>
                <c:pt idx="6451" formatCode="0.00">
                  <c:v>5118.4760000000006</c:v>
                </c:pt>
                <c:pt idx="6452" formatCode="0.00">
                  <c:v>5118.41</c:v>
                </c:pt>
                <c:pt idx="6453" formatCode="0.00">
                  <c:v>5118.3950000000004</c:v>
                </c:pt>
                <c:pt idx="6454" formatCode="0.00">
                  <c:v>5118.3870000000006</c:v>
                </c:pt>
                <c:pt idx="6455" formatCode="0.00">
                  <c:v>5118.326</c:v>
                </c:pt>
                <c:pt idx="6456" formatCode="0.00">
                  <c:v>5118.2380000000003</c:v>
                </c:pt>
                <c:pt idx="6457" formatCode="0.00">
                  <c:v>5118.1819999999998</c:v>
                </c:pt>
                <c:pt idx="6458" formatCode="0.00">
                  <c:v>5118.1509999999998</c:v>
                </c:pt>
                <c:pt idx="6459" formatCode="0.00">
                  <c:v>5118.1030000000001</c:v>
                </c:pt>
                <c:pt idx="6460" formatCode="0.00">
                  <c:v>5118.1180000000004</c:v>
                </c:pt>
                <c:pt idx="6461" formatCode="0.00">
                  <c:v>5118.1460000000006</c:v>
                </c:pt>
                <c:pt idx="6462" formatCode="0.00">
                  <c:v>5118.1909999999998</c:v>
                </c:pt>
                <c:pt idx="6463" formatCode="0.00">
                  <c:v>5118.1880000000001</c:v>
                </c:pt>
                <c:pt idx="6464" formatCode="0.00">
                  <c:v>5118.1670000000004</c:v>
                </c:pt>
                <c:pt idx="6465" formatCode="0.00">
                  <c:v>5118.2139999999999</c:v>
                </c:pt>
                <c:pt idx="6466" formatCode="0.00">
                  <c:v>5118.2420000000002</c:v>
                </c:pt>
                <c:pt idx="6467" formatCode="0.00">
                  <c:v>5118.28</c:v>
                </c:pt>
                <c:pt idx="6468" formatCode="0.00">
                  <c:v>5118.277</c:v>
                </c:pt>
                <c:pt idx="6469" formatCode="0.00">
                  <c:v>5118.3040000000001</c:v>
                </c:pt>
                <c:pt idx="6470" formatCode="0.00">
                  <c:v>5118.3339999999998</c:v>
                </c:pt>
                <c:pt idx="6471" formatCode="0.00">
                  <c:v>5118.3440000000001</c:v>
                </c:pt>
                <c:pt idx="6472" formatCode="0.00">
                  <c:v>5118.3440000000001</c:v>
                </c:pt>
                <c:pt idx="6473" formatCode="0.00">
                  <c:v>5118.3590000000004</c:v>
                </c:pt>
                <c:pt idx="6474" formatCode="0.00">
                  <c:v>5118.4450000000006</c:v>
                </c:pt>
                <c:pt idx="6475" formatCode="0.00">
                  <c:v>5118.9139999999998</c:v>
                </c:pt>
                <c:pt idx="6476" formatCode="0.00">
                  <c:v>5119.2300000000005</c:v>
                </c:pt>
                <c:pt idx="6477" formatCode="0.00">
                  <c:v>5119.3540000000003</c:v>
                </c:pt>
                <c:pt idx="6478" formatCode="0.00">
                  <c:v>5119.2920000000004</c:v>
                </c:pt>
                <c:pt idx="6479" formatCode="0.00">
                  <c:v>5119.2049999999999</c:v>
                </c:pt>
                <c:pt idx="6480" formatCode="0.00">
                  <c:v>5119.2719999999999</c:v>
                </c:pt>
                <c:pt idx="6481" formatCode="0.00">
                  <c:v>5119.3850000000002</c:v>
                </c:pt>
                <c:pt idx="6482" formatCode="0.00">
                  <c:v>5119.5320000000002</c:v>
                </c:pt>
                <c:pt idx="6483" formatCode="0.00">
                  <c:v>5119.5560000000005</c:v>
                </c:pt>
                <c:pt idx="6484" formatCode="0.00">
                  <c:v>5119.4350000000004</c:v>
                </c:pt>
                <c:pt idx="6485" formatCode="0.00">
                  <c:v>5119.3680000000004</c:v>
                </c:pt>
                <c:pt idx="6486" formatCode="0.00">
                  <c:v>5119.2970000000005</c:v>
                </c:pt>
                <c:pt idx="6487" formatCode="0.00">
                  <c:v>5119.1580000000004</c:v>
                </c:pt>
                <c:pt idx="6488" formatCode="0.00">
                  <c:v>5119.116</c:v>
                </c:pt>
                <c:pt idx="6489" formatCode="0.00">
                  <c:v>5119.1080000000002</c:v>
                </c:pt>
                <c:pt idx="6490" formatCode="0.00">
                  <c:v>5119.1990000000005</c:v>
                </c:pt>
                <c:pt idx="6491" formatCode="0.00">
                  <c:v>5119.5380000000005</c:v>
                </c:pt>
                <c:pt idx="6492" formatCode="0.00">
                  <c:v>5119.7910000000002</c:v>
                </c:pt>
                <c:pt idx="6493" formatCode="0.00">
                  <c:v>5119.9870000000001</c:v>
                </c:pt>
                <c:pt idx="6494" formatCode="0.00">
                  <c:v>5120.0280000000002</c:v>
                </c:pt>
                <c:pt idx="6495" formatCode="0.00">
                  <c:v>5119.7790000000005</c:v>
                </c:pt>
                <c:pt idx="6496" formatCode="0.00">
                  <c:v>5119.6819999999998</c:v>
                </c:pt>
                <c:pt idx="6497" formatCode="0.00">
                  <c:v>5119.6320000000005</c:v>
                </c:pt>
                <c:pt idx="6498" formatCode="0.00">
                  <c:v>5119.6270000000004</c:v>
                </c:pt>
                <c:pt idx="6499" formatCode="0.00">
                  <c:v>5119.5590000000002</c:v>
                </c:pt>
                <c:pt idx="6500" formatCode="0.00">
                  <c:v>5119.6149999999998</c:v>
                </c:pt>
                <c:pt idx="6501" formatCode="0.00">
                  <c:v>5119.72</c:v>
                </c:pt>
                <c:pt idx="6502" formatCode="0.00">
                  <c:v>5119.8330000000005</c:v>
                </c:pt>
                <c:pt idx="6503" formatCode="0.00">
                  <c:v>5119.9080000000004</c:v>
                </c:pt>
                <c:pt idx="6504" formatCode="0.00">
                  <c:v>5119.9940000000006</c:v>
                </c:pt>
                <c:pt idx="6505" formatCode="0.00">
                  <c:v>5120.0540000000001</c:v>
                </c:pt>
                <c:pt idx="6506" formatCode="0.00">
                  <c:v>5120.0560000000005</c:v>
                </c:pt>
                <c:pt idx="6507" formatCode="0.00">
                  <c:v>5120.0219999999999</c:v>
                </c:pt>
                <c:pt idx="6508" formatCode="0.00">
                  <c:v>5120.0420000000004</c:v>
                </c:pt>
                <c:pt idx="6509" formatCode="0.00">
                  <c:v>5120.0770000000002</c:v>
                </c:pt>
                <c:pt idx="6510" formatCode="0.00">
                  <c:v>5120.0730000000003</c:v>
                </c:pt>
                <c:pt idx="6511" formatCode="0.00">
                  <c:v>5119.9250000000002</c:v>
                </c:pt>
                <c:pt idx="6512" formatCode="0.00">
                  <c:v>5119.8190000000004</c:v>
                </c:pt>
                <c:pt idx="6513" formatCode="0.00">
                  <c:v>5119.8490000000002</c:v>
                </c:pt>
                <c:pt idx="6514" formatCode="0.00">
                  <c:v>5119.8770000000004</c:v>
                </c:pt>
                <c:pt idx="6515" formatCode="0.00">
                  <c:v>5119.8429999999998</c:v>
                </c:pt>
                <c:pt idx="6516" formatCode="0.00">
                  <c:v>5119.8590000000004</c:v>
                </c:pt>
                <c:pt idx="6517" formatCode="0.00">
                  <c:v>5119.8810000000003</c:v>
                </c:pt>
                <c:pt idx="6518" formatCode="0.00">
                  <c:v>5119.875</c:v>
                </c:pt>
                <c:pt idx="6519" formatCode="0.00">
                  <c:v>5119.7570000000005</c:v>
                </c:pt>
                <c:pt idx="6520" formatCode="0.00">
                  <c:v>5119.7840000000006</c:v>
                </c:pt>
                <c:pt idx="6521" formatCode="0.00">
                  <c:v>5119.8690000000006</c:v>
                </c:pt>
                <c:pt idx="6522" formatCode="0.00">
                  <c:v>5119.9369999999999</c:v>
                </c:pt>
                <c:pt idx="6523" formatCode="0.00">
                  <c:v>5119.857</c:v>
                </c:pt>
                <c:pt idx="6524" formatCode="0.00">
                  <c:v>5119.7089999999998</c:v>
                </c:pt>
                <c:pt idx="6525" formatCode="0.00">
                  <c:v>5119.634</c:v>
                </c:pt>
                <c:pt idx="6526" formatCode="0.00">
                  <c:v>5119.5730000000003</c:v>
                </c:pt>
                <c:pt idx="6527" formatCode="0.00">
                  <c:v>5119.5860000000002</c:v>
                </c:pt>
                <c:pt idx="6528" formatCode="0.00">
                  <c:v>5119.5720000000001</c:v>
                </c:pt>
                <c:pt idx="6529" formatCode="0.00">
                  <c:v>5119.5470000000005</c:v>
                </c:pt>
                <c:pt idx="6530" formatCode="0.00">
                  <c:v>5119.527</c:v>
                </c:pt>
                <c:pt idx="6531" formatCode="0.00">
                  <c:v>5119.55</c:v>
                </c:pt>
                <c:pt idx="6532" formatCode="0.00">
                  <c:v>5119.5479999999998</c:v>
                </c:pt>
                <c:pt idx="6533" formatCode="0.00">
                  <c:v>5119.567</c:v>
                </c:pt>
                <c:pt idx="6534" formatCode="0.00">
                  <c:v>5119.576</c:v>
                </c:pt>
                <c:pt idx="6535" formatCode="0.00">
                  <c:v>5119.5510000000004</c:v>
                </c:pt>
                <c:pt idx="6536" formatCode="0.00">
                  <c:v>5119.4760000000006</c:v>
                </c:pt>
                <c:pt idx="6537" formatCode="0.00">
                  <c:v>5119.45</c:v>
                </c:pt>
                <c:pt idx="6538" formatCode="0.00">
                  <c:v>5119.4520000000002</c:v>
                </c:pt>
                <c:pt idx="6539" formatCode="0.00">
                  <c:v>5119.4430000000002</c:v>
                </c:pt>
                <c:pt idx="6540" formatCode="0.00">
                  <c:v>5119.4570000000003</c:v>
                </c:pt>
                <c:pt idx="6541" formatCode="0.00">
                  <c:v>5119.5050000000001</c:v>
                </c:pt>
                <c:pt idx="6542" formatCode="0.00">
                  <c:v>5119.6270000000004</c:v>
                </c:pt>
                <c:pt idx="6543" formatCode="0.00">
                  <c:v>5119.79</c:v>
                </c:pt>
                <c:pt idx="6544" formatCode="0.00">
                  <c:v>5119.9809999999998</c:v>
                </c:pt>
                <c:pt idx="6545" formatCode="0.00">
                  <c:v>5120.1750000000002</c:v>
                </c:pt>
                <c:pt idx="6546" formatCode="0.00">
                  <c:v>5120.317</c:v>
                </c:pt>
                <c:pt idx="6547" formatCode="0.00">
                  <c:v>5120.509</c:v>
                </c:pt>
                <c:pt idx="6548" formatCode="0.00">
                  <c:v>5120.6630000000005</c:v>
                </c:pt>
                <c:pt idx="6549" formatCode="0.00">
                  <c:v>5120.7430000000004</c:v>
                </c:pt>
                <c:pt idx="6550" formatCode="0.00">
                  <c:v>5120.79</c:v>
                </c:pt>
                <c:pt idx="6551" formatCode="0.00">
                  <c:v>5120.6140000000005</c:v>
                </c:pt>
                <c:pt idx="6552" formatCode="0.00">
                  <c:v>5120.3410000000003</c:v>
                </c:pt>
                <c:pt idx="6553" formatCode="0.00">
                  <c:v>5120.1779999999999</c:v>
                </c:pt>
                <c:pt idx="6554" formatCode="0.00">
                  <c:v>5120.076</c:v>
                </c:pt>
                <c:pt idx="6555" formatCode="0.00">
                  <c:v>5119.9769999999999</c:v>
                </c:pt>
                <c:pt idx="6556" formatCode="0.00">
                  <c:v>5119.9130000000005</c:v>
                </c:pt>
                <c:pt idx="6557" formatCode="0.00">
                  <c:v>5119.1450000000004</c:v>
                </c:pt>
                <c:pt idx="6558" formatCode="0.00">
                  <c:v>5119.9160000000002</c:v>
                </c:pt>
                <c:pt idx="6559" formatCode="0.00">
                  <c:v>5119.9170000000004</c:v>
                </c:pt>
                <c:pt idx="6560" formatCode="0.00">
                  <c:v>5119.8730000000005</c:v>
                </c:pt>
                <c:pt idx="6561" formatCode="0.00">
                  <c:v>5119.8600000000006</c:v>
                </c:pt>
                <c:pt idx="6562" formatCode="0.00">
                  <c:v>5119.8389999999999</c:v>
                </c:pt>
                <c:pt idx="6563" formatCode="0.00">
                  <c:v>5119.7840000000006</c:v>
                </c:pt>
                <c:pt idx="6564" formatCode="0.00">
                  <c:v>5119.6810000000005</c:v>
                </c:pt>
                <c:pt idx="6565" formatCode="0.00">
                  <c:v>5119.6210000000001</c:v>
                </c:pt>
                <c:pt idx="6566" formatCode="0.00">
                  <c:v>5119.5700000000006</c:v>
                </c:pt>
                <c:pt idx="6567" formatCode="0.00">
                  <c:v>5119.6509999999998</c:v>
                </c:pt>
                <c:pt idx="6568" formatCode="0.00">
                  <c:v>5119.72</c:v>
                </c:pt>
                <c:pt idx="6569" formatCode="0.00">
                  <c:v>5119.7930000000006</c:v>
                </c:pt>
                <c:pt idx="6570" formatCode="0.00">
                  <c:v>5119.8500000000004</c:v>
                </c:pt>
                <c:pt idx="6571" formatCode="0.00">
                  <c:v>5119.8540000000003</c:v>
                </c:pt>
                <c:pt idx="6572" formatCode="0.00">
                  <c:v>5119.8240000000005</c:v>
                </c:pt>
                <c:pt idx="6573" formatCode="0.00">
                  <c:v>5119.741</c:v>
                </c:pt>
                <c:pt idx="6574" formatCode="0.00">
                  <c:v>5119.6190000000006</c:v>
                </c:pt>
                <c:pt idx="6575" formatCode="0.00">
                  <c:v>5119.5690000000004</c:v>
                </c:pt>
                <c:pt idx="6576" formatCode="0.00">
                  <c:v>5119.54</c:v>
                </c:pt>
                <c:pt idx="6577" formatCode="0.00">
                  <c:v>5119.5140000000001</c:v>
                </c:pt>
                <c:pt idx="6578" formatCode="0.00">
                  <c:v>5119.4750000000004</c:v>
                </c:pt>
                <c:pt idx="6579" formatCode="0.00">
                  <c:v>5119.3739999999998</c:v>
                </c:pt>
                <c:pt idx="6580" formatCode="0.00">
                  <c:v>5119.3600000000006</c:v>
                </c:pt>
                <c:pt idx="6581" formatCode="0.00">
                  <c:v>5119.3559999999998</c:v>
                </c:pt>
                <c:pt idx="6582" formatCode="0.00">
                  <c:v>5119.3519999999999</c:v>
                </c:pt>
                <c:pt idx="6583" formatCode="0.00">
                  <c:v>5119.3670000000002</c:v>
                </c:pt>
                <c:pt idx="6584" formatCode="0.00">
                  <c:v>5119.4049999999997</c:v>
                </c:pt>
                <c:pt idx="6585" formatCode="0.00">
                  <c:v>5119.4670000000006</c:v>
                </c:pt>
                <c:pt idx="6586" formatCode="0.00">
                  <c:v>5119.5320000000002</c:v>
                </c:pt>
                <c:pt idx="6587" formatCode="0.00">
                  <c:v>5119.5790000000006</c:v>
                </c:pt>
                <c:pt idx="6588" formatCode="0.00">
                  <c:v>5119.6010000000006</c:v>
                </c:pt>
                <c:pt idx="6589" formatCode="0.00">
                  <c:v>5119.6220000000003</c:v>
                </c:pt>
                <c:pt idx="6590" formatCode="0.00">
                  <c:v>5119.6670000000004</c:v>
                </c:pt>
                <c:pt idx="6591" formatCode="0.00">
                  <c:v>5119.652</c:v>
                </c:pt>
                <c:pt idx="6592" formatCode="0.00">
                  <c:v>5119.7089999999998</c:v>
                </c:pt>
                <c:pt idx="6593" formatCode="0.00">
                  <c:v>5119.7380000000003</c:v>
                </c:pt>
                <c:pt idx="6594" formatCode="0.00">
                  <c:v>5119.7719999999999</c:v>
                </c:pt>
                <c:pt idx="6595" formatCode="0.00">
                  <c:v>5119.7550000000001</c:v>
                </c:pt>
                <c:pt idx="6596" formatCode="0.00">
                  <c:v>5119.7219999999998</c:v>
                </c:pt>
                <c:pt idx="6597" formatCode="0.00">
                  <c:v>5119.7160000000003</c:v>
                </c:pt>
                <c:pt idx="6598" formatCode="0.00">
                  <c:v>5119.6680000000006</c:v>
                </c:pt>
                <c:pt idx="6599" formatCode="0.00">
                  <c:v>5119.5230000000001</c:v>
                </c:pt>
                <c:pt idx="6600" formatCode="0.00">
                  <c:v>5119.4369999999999</c:v>
                </c:pt>
                <c:pt idx="6601" formatCode="0.00">
                  <c:v>5119.3850000000002</c:v>
                </c:pt>
                <c:pt idx="6602" formatCode="0.00">
                  <c:v>5119.3339999999998</c:v>
                </c:pt>
                <c:pt idx="6603" formatCode="0.00">
                  <c:v>5119.2790000000005</c:v>
                </c:pt>
                <c:pt idx="6604" formatCode="0.00">
                  <c:v>5119.2170000000006</c:v>
                </c:pt>
                <c:pt idx="6605" formatCode="0.00">
                  <c:v>5119.201</c:v>
                </c:pt>
                <c:pt idx="6606" formatCode="0.00">
                  <c:v>5119.1770000000006</c:v>
                </c:pt>
                <c:pt idx="6607" formatCode="0.00">
                  <c:v>5119.085</c:v>
                </c:pt>
                <c:pt idx="6608" formatCode="0.00">
                  <c:v>5119.0140000000001</c:v>
                </c:pt>
                <c:pt idx="6609" formatCode="0.00">
                  <c:v>5118.9480000000003</c:v>
                </c:pt>
                <c:pt idx="6610" formatCode="0.00">
                  <c:v>5118.8960000000006</c:v>
                </c:pt>
                <c:pt idx="6611" formatCode="0.00">
                  <c:v>5119.1310000000003</c:v>
                </c:pt>
                <c:pt idx="6612" formatCode="0.00">
                  <c:v>5119.1400000000003</c:v>
                </c:pt>
                <c:pt idx="6613" formatCode="0.00">
                  <c:v>5119.1950000000006</c:v>
                </c:pt>
                <c:pt idx="6614" formatCode="0.00">
                  <c:v>5119.25</c:v>
                </c:pt>
                <c:pt idx="6615" formatCode="0.00">
                  <c:v>5119.2480000000005</c:v>
                </c:pt>
                <c:pt idx="6616" formatCode="0.00">
                  <c:v>5118.875</c:v>
                </c:pt>
                <c:pt idx="6617" formatCode="0.00">
                  <c:v>5118.4809999999998</c:v>
                </c:pt>
                <c:pt idx="6618" formatCode="0.00">
                  <c:v>5118.174</c:v>
                </c:pt>
                <c:pt idx="6619" formatCode="0.00">
                  <c:v>5117.9049999999997</c:v>
                </c:pt>
                <c:pt idx="6620" formatCode="0.00">
                  <c:v>5117.6680000000006</c:v>
                </c:pt>
                <c:pt idx="6621" formatCode="0.00">
                  <c:v>5117.482</c:v>
                </c:pt>
                <c:pt idx="6622" formatCode="0.00">
                  <c:v>5117.3029999999999</c:v>
                </c:pt>
                <c:pt idx="6623" formatCode="0.00">
                  <c:v>5117.1149999999998</c:v>
                </c:pt>
                <c:pt idx="6624" formatCode="0.00">
                  <c:v>5116.9440000000004</c:v>
                </c:pt>
                <c:pt idx="6625" formatCode="0.00">
                  <c:v>5116.8140000000003</c:v>
                </c:pt>
                <c:pt idx="6626" formatCode="0.00">
                  <c:v>5116.7080000000005</c:v>
                </c:pt>
                <c:pt idx="6627" formatCode="0.00">
                  <c:v>5116.5920000000006</c:v>
                </c:pt>
                <c:pt idx="6628" formatCode="0.00">
                  <c:v>5116.4650000000001</c:v>
                </c:pt>
                <c:pt idx="6629" formatCode="0.00">
                  <c:v>5116.3720000000003</c:v>
                </c:pt>
                <c:pt idx="6630" formatCode="0.00">
                  <c:v>5116.2750000000005</c:v>
                </c:pt>
                <c:pt idx="6631" formatCode="0.00">
                  <c:v>5116.17</c:v>
                </c:pt>
                <c:pt idx="6632" formatCode="0.00">
                  <c:v>5116.0600000000004</c:v>
                </c:pt>
                <c:pt idx="6633" formatCode="0.00">
                  <c:v>5115.9780000000001</c:v>
                </c:pt>
                <c:pt idx="6634" formatCode="0.00">
                  <c:v>5115.8950000000004</c:v>
                </c:pt>
                <c:pt idx="6635" formatCode="0.00">
                  <c:v>5115.8</c:v>
                </c:pt>
                <c:pt idx="6636" formatCode="0.00">
                  <c:v>5115.7040000000006</c:v>
                </c:pt>
                <c:pt idx="6637" formatCode="0.00">
                  <c:v>5115.6220000000003</c:v>
                </c:pt>
                <c:pt idx="6638" formatCode="0.00">
                  <c:v>5115.5659999999998</c:v>
                </c:pt>
                <c:pt idx="6639" formatCode="0.00">
                  <c:v>5115.49</c:v>
                </c:pt>
                <c:pt idx="6640" formatCode="0.00">
                  <c:v>5115.4040000000005</c:v>
                </c:pt>
                <c:pt idx="6641" formatCode="0.00">
                  <c:v>5115.3530000000001</c:v>
                </c:pt>
                <c:pt idx="6642" formatCode="0.00">
                  <c:v>5115.2960000000003</c:v>
                </c:pt>
                <c:pt idx="6643" formatCode="0.00">
                  <c:v>5115.2449999999999</c:v>
                </c:pt>
                <c:pt idx="6644" formatCode="0.00">
                  <c:v>5115.1790000000001</c:v>
                </c:pt>
                <c:pt idx="6645" formatCode="0.00">
                  <c:v>5115.1190000000006</c:v>
                </c:pt>
                <c:pt idx="6646" formatCode="0.00">
                  <c:v>5115.0680000000002</c:v>
                </c:pt>
                <c:pt idx="6647" formatCode="0.00">
                  <c:v>5114.9719999999998</c:v>
                </c:pt>
                <c:pt idx="6648" formatCode="0.00">
                  <c:v>5114.9369999999999</c:v>
                </c:pt>
                <c:pt idx="6649" formatCode="0.00">
                  <c:v>5114.8810000000003</c:v>
                </c:pt>
                <c:pt idx="6650" formatCode="0.00">
                  <c:v>5114.8360000000002</c:v>
                </c:pt>
                <c:pt idx="6651" formatCode="0.00">
                  <c:v>5114.7710000000006</c:v>
                </c:pt>
                <c:pt idx="6652" formatCode="0.00">
                  <c:v>5114.6990000000005</c:v>
                </c:pt>
                <c:pt idx="6653" formatCode="0.00">
                  <c:v>5114.63</c:v>
                </c:pt>
                <c:pt idx="6654" formatCode="0.00">
                  <c:v>5114.5960000000005</c:v>
                </c:pt>
                <c:pt idx="6655" formatCode="0.00">
                  <c:v>5114.5740000000005</c:v>
                </c:pt>
                <c:pt idx="6656" formatCode="0.00">
                  <c:v>5114.7240000000002</c:v>
                </c:pt>
                <c:pt idx="6657" formatCode="0.00">
                  <c:v>5114.9350000000004</c:v>
                </c:pt>
                <c:pt idx="6658" formatCode="0.00">
                  <c:v>5115.0569999999998</c:v>
                </c:pt>
                <c:pt idx="6659" formatCode="0.00">
                  <c:v>5114.9319999999998</c:v>
                </c:pt>
                <c:pt idx="6660" formatCode="0.00">
                  <c:v>5114.8389999999999</c:v>
                </c:pt>
                <c:pt idx="6661" formatCode="0.00">
                  <c:v>5114.8090000000002</c:v>
                </c:pt>
                <c:pt idx="6662" formatCode="0.00">
                  <c:v>5114.8130000000001</c:v>
                </c:pt>
                <c:pt idx="6663" formatCode="0.00">
                  <c:v>5114.7669999999998</c:v>
                </c:pt>
                <c:pt idx="6664" formatCode="0.00">
                  <c:v>5114.6950000000006</c:v>
                </c:pt>
                <c:pt idx="6665" formatCode="0.00">
                  <c:v>5114.6540000000005</c:v>
                </c:pt>
                <c:pt idx="6666" formatCode="0.00">
                  <c:v>5114.6469999999999</c:v>
                </c:pt>
                <c:pt idx="6667" formatCode="0.00">
                  <c:v>5114.6280000000006</c:v>
                </c:pt>
                <c:pt idx="6668" formatCode="0.00">
                  <c:v>5114.5990000000002</c:v>
                </c:pt>
                <c:pt idx="6669" formatCode="0.00">
                  <c:v>5114.5790000000006</c:v>
                </c:pt>
                <c:pt idx="6670" formatCode="0.00">
                  <c:v>5114.58</c:v>
                </c:pt>
                <c:pt idx="6671" formatCode="0.00">
                  <c:v>5114.6090000000004</c:v>
                </c:pt>
                <c:pt idx="6672" formatCode="0.00">
                  <c:v>5114.6190000000006</c:v>
                </c:pt>
                <c:pt idx="6673" formatCode="0.00">
                  <c:v>5114.9279999999999</c:v>
                </c:pt>
                <c:pt idx="6674" formatCode="0.00">
                  <c:v>5115.0839999999998</c:v>
                </c:pt>
                <c:pt idx="6675" formatCode="0.00">
                  <c:v>5114.8530000000001</c:v>
                </c:pt>
                <c:pt idx="6676" formatCode="0.00">
                  <c:v>5114.6210000000001</c:v>
                </c:pt>
                <c:pt idx="6677" formatCode="0.00">
                  <c:v>5114.4650000000001</c:v>
                </c:pt>
                <c:pt idx="6678" formatCode="0.00">
                  <c:v>5114.3559999999998</c:v>
                </c:pt>
                <c:pt idx="6679" formatCode="0.00">
                  <c:v>5114.2870000000003</c:v>
                </c:pt>
                <c:pt idx="6680" formatCode="0.00">
                  <c:v>5114.1990000000005</c:v>
                </c:pt>
                <c:pt idx="6681" formatCode="0.00">
                  <c:v>5114.1270000000004</c:v>
                </c:pt>
                <c:pt idx="6682" formatCode="0.00">
                  <c:v>5114.0780000000004</c:v>
                </c:pt>
                <c:pt idx="6683" formatCode="0.00">
                  <c:v>5114.0569999999998</c:v>
                </c:pt>
                <c:pt idx="6684" formatCode="0.00">
                  <c:v>5113.991</c:v>
                </c:pt>
                <c:pt idx="6685" formatCode="0.00">
                  <c:v>5113.9319999999998</c:v>
                </c:pt>
                <c:pt idx="6686" formatCode="0.00">
                  <c:v>5113.8879999999999</c:v>
                </c:pt>
                <c:pt idx="6687" formatCode="0.00">
                  <c:v>5114.1900000000005</c:v>
                </c:pt>
                <c:pt idx="6688" formatCode="0.00">
                  <c:v>5114.1350000000002</c:v>
                </c:pt>
                <c:pt idx="6689" formatCode="0.00">
                  <c:v>5113.991</c:v>
                </c:pt>
                <c:pt idx="6690" formatCode="0.00">
                  <c:v>5113.9310000000005</c:v>
                </c:pt>
                <c:pt idx="6691" formatCode="0.00">
                  <c:v>5113.9110000000001</c:v>
                </c:pt>
                <c:pt idx="6692" formatCode="0.00">
                  <c:v>5113.9580000000005</c:v>
                </c:pt>
                <c:pt idx="6693" formatCode="0.00">
                  <c:v>5114.05</c:v>
                </c:pt>
                <c:pt idx="6694" formatCode="0.00">
                  <c:v>5114.098</c:v>
                </c:pt>
                <c:pt idx="6695" formatCode="0.00">
                  <c:v>5114.0150000000003</c:v>
                </c:pt>
                <c:pt idx="6696" formatCode="0.00">
                  <c:v>5114.0060000000003</c:v>
                </c:pt>
                <c:pt idx="6697" formatCode="0.00">
                  <c:v>5114.018</c:v>
                </c:pt>
                <c:pt idx="6698" formatCode="0.00">
                  <c:v>5114.0730000000003</c:v>
                </c:pt>
                <c:pt idx="6699" formatCode="0.00">
                  <c:v>5114.1419999999998</c:v>
                </c:pt>
                <c:pt idx="6700" formatCode="0.00">
                  <c:v>5114.1710000000003</c:v>
                </c:pt>
                <c:pt idx="6701" formatCode="0.00">
                  <c:v>5114.143</c:v>
                </c:pt>
                <c:pt idx="6702" formatCode="0.00">
                  <c:v>5114.1689999999999</c:v>
                </c:pt>
                <c:pt idx="6703" formatCode="0.00">
                  <c:v>5114.0969999999998</c:v>
                </c:pt>
                <c:pt idx="6704" formatCode="0.00">
                  <c:v>5114.0079999999998</c:v>
                </c:pt>
                <c:pt idx="6705" formatCode="0.00">
                  <c:v>5113.9009999999998</c:v>
                </c:pt>
                <c:pt idx="6706" formatCode="0.00">
                  <c:v>5113.8209999999999</c:v>
                </c:pt>
                <c:pt idx="6707" formatCode="0.00">
                  <c:v>5113.7550000000001</c:v>
                </c:pt>
                <c:pt idx="6708" formatCode="0.00">
                  <c:v>5113.6779999999999</c:v>
                </c:pt>
                <c:pt idx="6709" formatCode="0.00">
                  <c:v>5113.607</c:v>
                </c:pt>
                <c:pt idx="6710" formatCode="0.00">
                  <c:v>5113.5590000000002</c:v>
                </c:pt>
                <c:pt idx="6711" formatCode="0.00">
                  <c:v>5113.5190000000002</c:v>
                </c:pt>
                <c:pt idx="6712" formatCode="0.00">
                  <c:v>5113.4610000000002</c:v>
                </c:pt>
                <c:pt idx="6713" formatCode="0.00">
                  <c:v>5113.4340000000002</c:v>
                </c:pt>
                <c:pt idx="6714" formatCode="0.00">
                  <c:v>5113.4049999999997</c:v>
                </c:pt>
                <c:pt idx="6715" formatCode="0.00">
                  <c:v>5113.3910000000005</c:v>
                </c:pt>
                <c:pt idx="6716" formatCode="0.00">
                  <c:v>5113.357</c:v>
                </c:pt>
                <c:pt idx="6717" formatCode="0.00">
                  <c:v>5113.3209999999999</c:v>
                </c:pt>
                <c:pt idx="6718" formatCode="0.00">
                  <c:v>5113.29</c:v>
                </c:pt>
                <c:pt idx="6719" formatCode="0.00">
                  <c:v>5113.2910000000002</c:v>
                </c:pt>
                <c:pt idx="6720" formatCode="0.00">
                  <c:v>5113.24</c:v>
                </c:pt>
                <c:pt idx="6721" formatCode="0.00">
                  <c:v>5113.21</c:v>
                </c:pt>
                <c:pt idx="6722" formatCode="0.00">
                  <c:v>5113.1819999999998</c:v>
                </c:pt>
                <c:pt idx="6723" formatCode="0.00">
                  <c:v>5113.1819999999998</c:v>
                </c:pt>
                <c:pt idx="6724" formatCode="0.00">
                  <c:v>5113.1620000000003</c:v>
                </c:pt>
                <c:pt idx="6725" formatCode="0.00">
                  <c:v>5113.1270000000004</c:v>
                </c:pt>
                <c:pt idx="6726" formatCode="0.00">
                  <c:v>5113.1230000000005</c:v>
                </c:pt>
                <c:pt idx="6727" formatCode="0.00">
                  <c:v>5113.1270000000004</c:v>
                </c:pt>
                <c:pt idx="6728" formatCode="0.00">
                  <c:v>5113.0870000000004</c:v>
                </c:pt>
                <c:pt idx="6729" formatCode="0.00">
                  <c:v>5113.0880000000006</c:v>
                </c:pt>
                <c:pt idx="6730" formatCode="0.00">
                  <c:v>5113.116</c:v>
                </c:pt>
                <c:pt idx="6731" formatCode="0.00">
                  <c:v>5113.183</c:v>
                </c:pt>
                <c:pt idx="6732" formatCode="0.00">
                  <c:v>5113.2539999999999</c:v>
                </c:pt>
                <c:pt idx="6733" formatCode="0.00">
                  <c:v>5113.3389999999999</c:v>
                </c:pt>
                <c:pt idx="6734" formatCode="0.00">
                  <c:v>5113.393</c:v>
                </c:pt>
                <c:pt idx="6735" formatCode="0.00">
                  <c:v>5113.491</c:v>
                </c:pt>
                <c:pt idx="6736" formatCode="0.00">
                  <c:v>5113.527</c:v>
                </c:pt>
                <c:pt idx="6737" formatCode="0.00">
                  <c:v>5113.5990000000002</c:v>
                </c:pt>
                <c:pt idx="6738" formatCode="0.00">
                  <c:v>5113.723</c:v>
                </c:pt>
                <c:pt idx="6739" formatCode="0.00">
                  <c:v>5113.91</c:v>
                </c:pt>
                <c:pt idx="6740" formatCode="0.00">
                  <c:v>5113.9319999999998</c:v>
                </c:pt>
                <c:pt idx="6741" formatCode="0.00">
                  <c:v>5113.9369999999999</c:v>
                </c:pt>
                <c:pt idx="6742" formatCode="0.00">
                  <c:v>5113.9760000000006</c:v>
                </c:pt>
                <c:pt idx="6743" formatCode="0.00">
                  <c:v>5114.0520000000006</c:v>
                </c:pt>
                <c:pt idx="6744" formatCode="0.00">
                  <c:v>5114.067</c:v>
                </c:pt>
                <c:pt idx="6745" formatCode="0.00">
                  <c:v>5114.0169999999998</c:v>
                </c:pt>
                <c:pt idx="6746" formatCode="0.00">
                  <c:v>5113.9360000000006</c:v>
                </c:pt>
                <c:pt idx="6747" formatCode="0.00">
                  <c:v>5113.8770000000004</c:v>
                </c:pt>
                <c:pt idx="6748" formatCode="0.00">
                  <c:v>5113.7970000000005</c:v>
                </c:pt>
                <c:pt idx="6749" formatCode="0.00">
                  <c:v>5113.7250000000004</c:v>
                </c:pt>
                <c:pt idx="6750" formatCode="0.00">
                  <c:v>5113.6410000000005</c:v>
                </c:pt>
                <c:pt idx="6751" formatCode="0.00">
                  <c:v>5113.5169999999998</c:v>
                </c:pt>
                <c:pt idx="6752" formatCode="0.00">
                  <c:v>5113.4490000000005</c:v>
                </c:pt>
                <c:pt idx="6753" formatCode="0.00">
                  <c:v>5113.4450000000006</c:v>
                </c:pt>
                <c:pt idx="6754" formatCode="0.00">
                  <c:v>5113.4549999999999</c:v>
                </c:pt>
                <c:pt idx="6755" formatCode="0.00">
                  <c:v>5113.375</c:v>
                </c:pt>
                <c:pt idx="6756" formatCode="0.00">
                  <c:v>5113.2489999999998</c:v>
                </c:pt>
                <c:pt idx="6757" formatCode="0.00">
                  <c:v>5113.1509999999998</c:v>
                </c:pt>
                <c:pt idx="6758" formatCode="0.00">
                  <c:v>5113.0790000000006</c:v>
                </c:pt>
                <c:pt idx="6759" formatCode="0.00">
                  <c:v>5113.0590000000002</c:v>
                </c:pt>
                <c:pt idx="6760" formatCode="0.00">
                  <c:v>5113.0200000000004</c:v>
                </c:pt>
                <c:pt idx="6761" formatCode="0.00">
                  <c:v>5112.9920000000002</c:v>
                </c:pt>
                <c:pt idx="6762" formatCode="0.00">
                  <c:v>5112.9750000000004</c:v>
                </c:pt>
                <c:pt idx="6763" formatCode="0.00">
                  <c:v>5112.9710000000005</c:v>
                </c:pt>
                <c:pt idx="6764" formatCode="0.00">
                  <c:v>5112.9340000000002</c:v>
                </c:pt>
                <c:pt idx="6765" formatCode="0.00">
                  <c:v>5112.8900000000003</c:v>
                </c:pt>
                <c:pt idx="6766" formatCode="0.00">
                  <c:v>5112.8680000000004</c:v>
                </c:pt>
                <c:pt idx="6767" formatCode="0.00">
                  <c:v>5112.8620000000001</c:v>
                </c:pt>
                <c:pt idx="6768" formatCode="0.00">
                  <c:v>5112.8220000000001</c:v>
                </c:pt>
                <c:pt idx="6769" formatCode="0.00">
                  <c:v>5112.7830000000004</c:v>
                </c:pt>
                <c:pt idx="6770" formatCode="0.00">
                  <c:v>5112.78</c:v>
                </c:pt>
                <c:pt idx="6771" formatCode="0.00">
                  <c:v>5112.7759999999998</c:v>
                </c:pt>
                <c:pt idx="6772" formatCode="0.00">
                  <c:v>5112.7470000000003</c:v>
                </c:pt>
                <c:pt idx="6773" formatCode="0.00">
                  <c:v>5112.7340000000004</c:v>
                </c:pt>
                <c:pt idx="6774" formatCode="0.00">
                  <c:v>5112.7219999999998</c:v>
                </c:pt>
                <c:pt idx="6775" formatCode="0.00">
                  <c:v>5112.7219999999998</c:v>
                </c:pt>
                <c:pt idx="6776" formatCode="0.00">
                  <c:v>5112.6860000000006</c:v>
                </c:pt>
                <c:pt idx="6777" formatCode="0.00">
                  <c:v>5112.6490000000003</c:v>
                </c:pt>
                <c:pt idx="6778" formatCode="0.00">
                  <c:v>5112.6400000000003</c:v>
                </c:pt>
                <c:pt idx="6779" formatCode="0.00">
                  <c:v>5112.7939999999999</c:v>
                </c:pt>
                <c:pt idx="6780" formatCode="0.00">
                  <c:v>5112.9750000000004</c:v>
                </c:pt>
                <c:pt idx="6781" formatCode="0.00">
                  <c:v>5113.0990000000002</c:v>
                </c:pt>
                <c:pt idx="6782" formatCode="0.00">
                  <c:v>5113.1990000000005</c:v>
                </c:pt>
                <c:pt idx="6783" formatCode="0.00">
                  <c:v>5113.2960000000003</c:v>
                </c:pt>
                <c:pt idx="6784" formatCode="0.00">
                  <c:v>5113.4480000000003</c:v>
                </c:pt>
                <c:pt idx="6785" formatCode="0.00">
                  <c:v>5113.5730000000003</c:v>
                </c:pt>
                <c:pt idx="6786" formatCode="0.00">
                  <c:v>5113.634</c:v>
                </c:pt>
                <c:pt idx="6787" formatCode="0.00">
                  <c:v>5113.47</c:v>
                </c:pt>
                <c:pt idx="6788" formatCode="0.00">
                  <c:v>5113.3780000000006</c:v>
                </c:pt>
                <c:pt idx="6789" formatCode="0.00">
                  <c:v>5113.3100000000004</c:v>
                </c:pt>
                <c:pt idx="6790" formatCode="0.00">
                  <c:v>5113.25</c:v>
                </c:pt>
                <c:pt idx="6791" formatCode="0.00">
                  <c:v>5113.2440000000006</c:v>
                </c:pt>
                <c:pt idx="6792" formatCode="0.00">
                  <c:v>5113.1710000000003</c:v>
                </c:pt>
                <c:pt idx="6793" formatCode="0.00">
                  <c:v>5113.1440000000002</c:v>
                </c:pt>
                <c:pt idx="6794" formatCode="0.00">
                  <c:v>5113.1000000000004</c:v>
                </c:pt>
                <c:pt idx="6795" formatCode="0.00">
                  <c:v>5113.1030000000001</c:v>
                </c:pt>
                <c:pt idx="6796" formatCode="0.00">
                  <c:v>5113.0610000000006</c:v>
                </c:pt>
                <c:pt idx="6797" formatCode="0.00">
                  <c:v>5113.1580000000004</c:v>
                </c:pt>
                <c:pt idx="6798" formatCode="0.00">
                  <c:v>5113.2960000000003</c:v>
                </c:pt>
                <c:pt idx="6799" formatCode="0.00">
                  <c:v>5113.4409999999998</c:v>
                </c:pt>
                <c:pt idx="6800" formatCode="0.00">
                  <c:v>5113.576</c:v>
                </c:pt>
                <c:pt idx="6801" formatCode="0.00">
                  <c:v>5113.6350000000002</c:v>
                </c:pt>
                <c:pt idx="6802" formatCode="0.00">
                  <c:v>5113.692</c:v>
                </c:pt>
                <c:pt idx="6803" formatCode="0.00">
                  <c:v>5113.7610000000004</c:v>
                </c:pt>
                <c:pt idx="6804" formatCode="0.00">
                  <c:v>5113.7849999999999</c:v>
                </c:pt>
                <c:pt idx="6805" formatCode="0.00">
                  <c:v>5113.8050000000003</c:v>
                </c:pt>
                <c:pt idx="6806" formatCode="0.00">
                  <c:v>5113.8320000000003</c:v>
                </c:pt>
                <c:pt idx="6807" formatCode="0.00">
                  <c:v>5113.9450000000006</c:v>
                </c:pt>
                <c:pt idx="6808" formatCode="0.00">
                  <c:v>5114.1540000000005</c:v>
                </c:pt>
                <c:pt idx="6809" formatCode="0.00">
                  <c:v>5114.4070000000002</c:v>
                </c:pt>
                <c:pt idx="6810" formatCode="0.00">
                  <c:v>5114.6210000000001</c:v>
                </c:pt>
                <c:pt idx="6811" formatCode="0.00">
                  <c:v>5114.8159999999998</c:v>
                </c:pt>
                <c:pt idx="6812" formatCode="0.00">
                  <c:v>5114.97</c:v>
                </c:pt>
                <c:pt idx="6813" formatCode="0.00">
                  <c:v>5115.0929999999998</c:v>
                </c:pt>
                <c:pt idx="6814" formatCode="0.00">
                  <c:v>5115.1590000000006</c:v>
                </c:pt>
                <c:pt idx="6815" formatCode="0.00">
                  <c:v>5114.9390000000003</c:v>
                </c:pt>
                <c:pt idx="6816" formatCode="0.00">
                  <c:v>5114.7650000000003</c:v>
                </c:pt>
                <c:pt idx="6817" formatCode="0.00">
                  <c:v>5114.6860000000006</c:v>
                </c:pt>
                <c:pt idx="6818" formatCode="0.00">
                  <c:v>5114.6210000000001</c:v>
                </c:pt>
                <c:pt idx="6819" formatCode="0.00">
                  <c:v>5114.5200000000004</c:v>
                </c:pt>
                <c:pt idx="6820" formatCode="0.00">
                  <c:v>5114.4000000000005</c:v>
                </c:pt>
                <c:pt idx="6821" formatCode="0.00">
                  <c:v>5114.2910000000002</c:v>
                </c:pt>
                <c:pt idx="6822" formatCode="0.00">
                  <c:v>#N/A</c:v>
                </c:pt>
                <c:pt idx="6823" formatCode="0.00">
                  <c:v>5114.2030000000004</c:v>
                </c:pt>
                <c:pt idx="6824" formatCode="0.00">
                  <c:v>5114.1320000000005</c:v>
                </c:pt>
                <c:pt idx="6825" formatCode="0.00">
                  <c:v>5114.0259999999998</c:v>
                </c:pt>
                <c:pt idx="6826" formatCode="0.00">
                  <c:v>5113.951</c:v>
                </c:pt>
                <c:pt idx="6827" formatCode="0.00">
                  <c:v>5113.8770000000004</c:v>
                </c:pt>
                <c:pt idx="6828" formatCode="0.00">
                  <c:v>5113.8600000000006</c:v>
                </c:pt>
                <c:pt idx="6829" formatCode="0.00">
                  <c:v>5113.8240000000005</c:v>
                </c:pt>
                <c:pt idx="6830" formatCode="0.00">
                  <c:v>5113.7930000000006</c:v>
                </c:pt>
                <c:pt idx="6831" formatCode="0.00">
                  <c:v>5113.7579999999998</c:v>
                </c:pt>
                <c:pt idx="6832" formatCode="0.00">
                  <c:v>5113.7640000000001</c:v>
                </c:pt>
                <c:pt idx="6833" formatCode="0.00">
                  <c:v>5113.7520000000004</c:v>
                </c:pt>
                <c:pt idx="6834" formatCode="0.00">
                  <c:v>5113.7440000000006</c:v>
                </c:pt>
                <c:pt idx="6835" formatCode="0.00">
                  <c:v>5113.7390000000005</c:v>
                </c:pt>
                <c:pt idx="6836" formatCode="0.00">
                  <c:v>5113.71</c:v>
                </c:pt>
                <c:pt idx="6837" formatCode="0.00">
                  <c:v>5113.6959999999999</c:v>
                </c:pt>
                <c:pt idx="6838" formatCode="0.00">
                  <c:v>5113.6810000000005</c:v>
                </c:pt>
                <c:pt idx="6839" formatCode="0.00">
                  <c:v>5113.6680000000006</c:v>
                </c:pt>
                <c:pt idx="6840" formatCode="0.00">
                  <c:v>5113.66</c:v>
                </c:pt>
                <c:pt idx="6841" formatCode="0.00">
                  <c:v>5113.6419999999998</c:v>
                </c:pt>
                <c:pt idx="6842" formatCode="0.00">
                  <c:v>5113.6289999999999</c:v>
                </c:pt>
                <c:pt idx="6843" formatCode="0.00">
                  <c:v>5113.62</c:v>
                </c:pt>
                <c:pt idx="6844" formatCode="0.00">
                  <c:v>5113.6379999999999</c:v>
                </c:pt>
                <c:pt idx="6845" formatCode="0.00">
                  <c:v>5113.6549999999997</c:v>
                </c:pt>
                <c:pt idx="6846" formatCode="0.00">
                  <c:v>5113.6400000000003</c:v>
                </c:pt>
                <c:pt idx="6847" formatCode="0.00">
                  <c:v>5113.6280000000006</c:v>
                </c:pt>
                <c:pt idx="6848" formatCode="0.00">
                  <c:v>5113.6280000000006</c:v>
                </c:pt>
                <c:pt idx="6849" formatCode="0.00">
                  <c:v>5113.625</c:v>
                </c:pt>
                <c:pt idx="6850" formatCode="0.00">
                  <c:v>5113.6390000000001</c:v>
                </c:pt>
                <c:pt idx="6851" formatCode="0.00">
                  <c:v>5113.6239999999998</c:v>
                </c:pt>
                <c:pt idx="6852" formatCode="0.00">
                  <c:v>5113.6750000000002</c:v>
                </c:pt>
                <c:pt idx="6853" formatCode="0.00">
                  <c:v>5113.6850000000004</c:v>
                </c:pt>
                <c:pt idx="6854" formatCode="0.00">
                  <c:v>5113.692</c:v>
                </c:pt>
                <c:pt idx="6855" formatCode="0.00">
                  <c:v>5113.6959999999999</c:v>
                </c:pt>
                <c:pt idx="6856" formatCode="0.00">
                  <c:v>5113.7170000000006</c:v>
                </c:pt>
                <c:pt idx="6857" formatCode="0.00">
                  <c:v>5113.7210000000005</c:v>
                </c:pt>
                <c:pt idx="6858" formatCode="0.00">
                  <c:v>5113.7290000000003</c:v>
                </c:pt>
                <c:pt idx="6859" formatCode="0.00">
                  <c:v>5113.7150000000001</c:v>
                </c:pt>
                <c:pt idx="6860" formatCode="0.00">
                  <c:v>5113.7250000000004</c:v>
                </c:pt>
                <c:pt idx="6861" formatCode="0.00">
                  <c:v>5113.6980000000003</c:v>
                </c:pt>
                <c:pt idx="6862" formatCode="0.00">
                  <c:v>5113.8559999999998</c:v>
                </c:pt>
                <c:pt idx="6863" formatCode="0.00">
                  <c:v>5114.0510000000004</c:v>
                </c:pt>
                <c:pt idx="6864" formatCode="0.00">
                  <c:v>5114.3680000000004</c:v>
                </c:pt>
                <c:pt idx="6865" formatCode="0.00">
                  <c:v>5114.6370000000006</c:v>
                </c:pt>
                <c:pt idx="6866" formatCode="0.00">
                  <c:v>5114.8130000000001</c:v>
                </c:pt>
                <c:pt idx="6867" formatCode="0.00">
                  <c:v>5114.8919999999998</c:v>
                </c:pt>
                <c:pt idx="6868" formatCode="0.00">
                  <c:v>5114.777</c:v>
                </c:pt>
                <c:pt idx="6869" formatCode="0.00">
                  <c:v>5114.8900000000003</c:v>
                </c:pt>
                <c:pt idx="6870" formatCode="0.00">
                  <c:v>5115.1270000000004</c:v>
                </c:pt>
                <c:pt idx="6871" formatCode="0.00">
                  <c:v>5115.3389999999999</c:v>
                </c:pt>
                <c:pt idx="6872" formatCode="0.00">
                  <c:v>5115.2070000000003</c:v>
                </c:pt>
                <c:pt idx="6873" formatCode="0.00">
                  <c:v>5115.116</c:v>
                </c:pt>
                <c:pt idx="6874" formatCode="0.00">
                  <c:v>5115.0129999999999</c:v>
                </c:pt>
                <c:pt idx="6875" formatCode="0.00">
                  <c:v>5115.1329999999998</c:v>
                </c:pt>
                <c:pt idx="6876" formatCode="0.00">
                  <c:v>5115.1220000000003</c:v>
                </c:pt>
                <c:pt idx="6877" formatCode="0.00">
                  <c:v>5115.1390000000001</c:v>
                </c:pt>
                <c:pt idx="6878" formatCode="0.00">
                  <c:v>5115.1950000000006</c:v>
                </c:pt>
                <c:pt idx="6879" formatCode="0.00">
                  <c:v>5115.2740000000003</c:v>
                </c:pt>
                <c:pt idx="6880" formatCode="0.00">
                  <c:v>5115.3969999999999</c:v>
                </c:pt>
                <c:pt idx="6881" formatCode="0.00">
                  <c:v>5115.5150000000003</c:v>
                </c:pt>
                <c:pt idx="6882" formatCode="0.00">
                  <c:v>5115.62</c:v>
                </c:pt>
                <c:pt idx="6883" formatCode="0.00">
                  <c:v>5115.692</c:v>
                </c:pt>
                <c:pt idx="6884" formatCode="0.00">
                  <c:v>5115.7759999999998</c:v>
                </c:pt>
                <c:pt idx="6885" formatCode="0.00">
                  <c:v>5115.8249999999998</c:v>
                </c:pt>
                <c:pt idx="6886" formatCode="0.00">
                  <c:v>5115.7889999999998</c:v>
                </c:pt>
                <c:pt idx="6887" formatCode="0.00">
                  <c:v>5115.7300000000005</c:v>
                </c:pt>
                <c:pt idx="6888" formatCode="0.00">
                  <c:v>5115.6990000000005</c:v>
                </c:pt>
                <c:pt idx="6889" formatCode="0.00">
                  <c:v>5115.7139999999999</c:v>
                </c:pt>
                <c:pt idx="6890" formatCode="0.00">
                  <c:v>5115.7870000000003</c:v>
                </c:pt>
                <c:pt idx="6891" formatCode="0.00">
                  <c:v>5115.84</c:v>
                </c:pt>
                <c:pt idx="6892" formatCode="0.00">
                  <c:v>5115.8360000000002</c:v>
                </c:pt>
                <c:pt idx="6893" formatCode="0.00">
                  <c:v>5115.7750000000005</c:v>
                </c:pt>
                <c:pt idx="6894" formatCode="0.00">
                  <c:v>5115.7160000000003</c:v>
                </c:pt>
                <c:pt idx="6895" formatCode="0.00">
                  <c:v>5115.6549999999997</c:v>
                </c:pt>
                <c:pt idx="6896" formatCode="0.00">
                  <c:v>5115.6019999999999</c:v>
                </c:pt>
                <c:pt idx="6897" formatCode="0.00">
                  <c:v>5115.5190000000002</c:v>
                </c:pt>
                <c:pt idx="6898" formatCode="0.00">
                  <c:v>5115.46</c:v>
                </c:pt>
                <c:pt idx="6899" formatCode="0.00">
                  <c:v>5115.4110000000001</c:v>
                </c:pt>
                <c:pt idx="6900" formatCode="0.00">
                  <c:v>5115.3530000000001</c:v>
                </c:pt>
                <c:pt idx="6901" formatCode="0.00">
                  <c:v>5115.3180000000002</c:v>
                </c:pt>
                <c:pt idx="6902" formatCode="0.00">
                  <c:v>5115.2520000000004</c:v>
                </c:pt>
                <c:pt idx="6903" formatCode="0.00">
                  <c:v>5115.2309999999998</c:v>
                </c:pt>
                <c:pt idx="6904" formatCode="0.00">
                  <c:v>5115.1900000000005</c:v>
                </c:pt>
                <c:pt idx="6905" formatCode="0.00">
                  <c:v>5115.1620000000003</c:v>
                </c:pt>
                <c:pt idx="6906" formatCode="0.00">
                  <c:v>5115.1310000000003</c:v>
                </c:pt>
                <c:pt idx="6907" formatCode="0.00">
                  <c:v>5115.1090000000004</c:v>
                </c:pt>
                <c:pt idx="6908" formatCode="0.00">
                  <c:v>5115.0950000000003</c:v>
                </c:pt>
                <c:pt idx="6909" formatCode="0.00">
                  <c:v>5115.1149999999998</c:v>
                </c:pt>
                <c:pt idx="6910" formatCode="0.00">
                  <c:v>5115.0889999999999</c:v>
                </c:pt>
                <c:pt idx="6911" formatCode="0.00">
                  <c:v>5115.0709999999999</c:v>
                </c:pt>
                <c:pt idx="6912" formatCode="0.00">
                  <c:v>5115.0630000000001</c:v>
                </c:pt>
                <c:pt idx="6913" formatCode="0.00">
                  <c:v>5115.0210000000006</c:v>
                </c:pt>
                <c:pt idx="6914" formatCode="0.00">
                  <c:v>5115.0050000000001</c:v>
                </c:pt>
                <c:pt idx="6915" formatCode="0.00">
                  <c:v>5114.9949999999999</c:v>
                </c:pt>
                <c:pt idx="6916" formatCode="0.00">
                  <c:v>5115.01</c:v>
                </c:pt>
                <c:pt idx="6917" formatCode="0.00">
                  <c:v>5115.0330000000004</c:v>
                </c:pt>
                <c:pt idx="6918" formatCode="0.00">
                  <c:v>5115.0529999999999</c:v>
                </c:pt>
                <c:pt idx="6919" formatCode="0.00">
                  <c:v>5115.0590000000002</c:v>
                </c:pt>
                <c:pt idx="6920" formatCode="0.00">
                  <c:v>5115.067</c:v>
                </c:pt>
                <c:pt idx="6921" formatCode="0.00">
                  <c:v>5115.0590000000002</c:v>
                </c:pt>
                <c:pt idx="6922" formatCode="0.00">
                  <c:v>5115.0540000000001</c:v>
                </c:pt>
                <c:pt idx="6923" formatCode="0.00">
                  <c:v>5115.0219999999999</c:v>
                </c:pt>
                <c:pt idx="6924" formatCode="0.00">
                  <c:v>5115.0420000000004</c:v>
                </c:pt>
                <c:pt idx="6925" formatCode="0.00">
                  <c:v>5115.1019999999999</c:v>
                </c:pt>
                <c:pt idx="6926" formatCode="0.00">
                  <c:v>5115.1350000000002</c:v>
                </c:pt>
                <c:pt idx="6927" formatCode="0.00">
                  <c:v>5115.125</c:v>
                </c:pt>
                <c:pt idx="6928" formatCode="0.00">
                  <c:v>5115.1239999999998</c:v>
                </c:pt>
                <c:pt idx="6929" formatCode="0.00">
                  <c:v>5115.143</c:v>
                </c:pt>
                <c:pt idx="6930" formatCode="0.00">
                  <c:v>5115.1410000000005</c:v>
                </c:pt>
                <c:pt idx="6931" formatCode="0.00">
                  <c:v>5115.1260000000002</c:v>
                </c:pt>
                <c:pt idx="6932" formatCode="0.00">
                  <c:v>5115.1120000000001</c:v>
                </c:pt>
                <c:pt idx="6933" formatCode="0.00">
                  <c:v>5115.0770000000002</c:v>
                </c:pt>
                <c:pt idx="6934" formatCode="0.00">
                  <c:v>5115.0619999999999</c:v>
                </c:pt>
                <c:pt idx="6935" formatCode="0.00">
                  <c:v>5115.0529999999999</c:v>
                </c:pt>
                <c:pt idx="6936" formatCode="0.00">
                  <c:v>5115.05</c:v>
                </c:pt>
                <c:pt idx="6937" formatCode="0.00">
                  <c:v>5115.0070000000005</c:v>
                </c:pt>
                <c:pt idx="6938" formatCode="0.00">
                  <c:v>5114.9790000000003</c:v>
                </c:pt>
                <c:pt idx="6939" formatCode="0.00">
                  <c:v>5114.95</c:v>
                </c:pt>
                <c:pt idx="6940" formatCode="0.00">
                  <c:v>5114.9260000000004</c:v>
                </c:pt>
                <c:pt idx="6941" formatCode="0.00">
                  <c:v>5114.875</c:v>
                </c:pt>
                <c:pt idx="6942" formatCode="0.00">
                  <c:v>5114.8380000000006</c:v>
                </c:pt>
                <c:pt idx="6943" formatCode="0.00">
                  <c:v>5114.8159999999998</c:v>
                </c:pt>
                <c:pt idx="6944" formatCode="0.00">
                  <c:v>5114.7960000000003</c:v>
                </c:pt>
                <c:pt idx="6945" formatCode="0.00">
                  <c:v>5114.78</c:v>
                </c:pt>
                <c:pt idx="6946" formatCode="0.00">
                  <c:v>5114.7690000000002</c:v>
                </c:pt>
                <c:pt idx="6947" formatCode="0.00">
                  <c:v>5114.7480000000005</c:v>
                </c:pt>
                <c:pt idx="6948" formatCode="0.00">
                  <c:v>5114.6840000000002</c:v>
                </c:pt>
                <c:pt idx="6949" formatCode="0.00">
                  <c:v>5114.6080000000002</c:v>
                </c:pt>
                <c:pt idx="6950" formatCode="0.00">
                  <c:v>5114.5380000000005</c:v>
                </c:pt>
                <c:pt idx="6951" formatCode="0.00">
                  <c:v>5114.4830000000002</c:v>
                </c:pt>
                <c:pt idx="6952" formatCode="0.00">
                  <c:v>5114.4340000000002</c:v>
                </c:pt>
                <c:pt idx="6953" formatCode="0.00">
                  <c:v>5114.402</c:v>
                </c:pt>
                <c:pt idx="6954" formatCode="0.00">
                  <c:v>5114.3500000000004</c:v>
                </c:pt>
                <c:pt idx="6955" formatCode="0.00">
                  <c:v>5114.2849999999999</c:v>
                </c:pt>
                <c:pt idx="6956" formatCode="0.00">
                  <c:v>5114.2620000000006</c:v>
                </c:pt>
                <c:pt idx="6957" formatCode="0.00">
                  <c:v>5114.2070000000003</c:v>
                </c:pt>
                <c:pt idx="6958" formatCode="0.00">
                  <c:v>5114.1230000000005</c:v>
                </c:pt>
                <c:pt idx="6959" formatCode="0.00">
                  <c:v>5114.0450000000001</c:v>
                </c:pt>
                <c:pt idx="6960" formatCode="0.00">
                  <c:v>5113.9719999999998</c:v>
                </c:pt>
                <c:pt idx="6961" formatCode="0.00">
                  <c:v>5113.8780000000006</c:v>
                </c:pt>
                <c:pt idx="6962" formatCode="0.00">
                  <c:v>5113.7740000000003</c:v>
                </c:pt>
                <c:pt idx="6963" formatCode="0.00">
                  <c:v>5113.6850000000004</c:v>
                </c:pt>
                <c:pt idx="6964" formatCode="0.00">
                  <c:v>5113.6329999999998</c:v>
                </c:pt>
                <c:pt idx="6965" formatCode="0.00">
                  <c:v>5113.5560000000005</c:v>
                </c:pt>
                <c:pt idx="6966" formatCode="0.00">
                  <c:v>5113.4949999999999</c:v>
                </c:pt>
                <c:pt idx="6967" formatCode="0.00">
                  <c:v>5113.4040000000005</c:v>
                </c:pt>
                <c:pt idx="6968" formatCode="0.00">
                  <c:v>5113.34</c:v>
                </c:pt>
                <c:pt idx="6969" formatCode="0.00">
                  <c:v>5113.357</c:v>
                </c:pt>
                <c:pt idx="6970" formatCode="0.00">
                  <c:v>5113.3150000000005</c:v>
                </c:pt>
                <c:pt idx="6971" formatCode="0.00">
                  <c:v>5113.2550000000001</c:v>
                </c:pt>
                <c:pt idx="6972" formatCode="0.00">
                  <c:v>5113.26</c:v>
                </c:pt>
                <c:pt idx="6973" formatCode="0.00">
                  <c:v>5113.22</c:v>
                </c:pt>
                <c:pt idx="6974" formatCode="0.00">
                  <c:v>5113.1630000000005</c:v>
                </c:pt>
                <c:pt idx="6975" formatCode="0.00">
                  <c:v>5113.116</c:v>
                </c:pt>
                <c:pt idx="6976" formatCode="0.00">
                  <c:v>5113.098</c:v>
                </c:pt>
                <c:pt idx="6977" formatCode="0.00">
                  <c:v>5113.0550000000003</c:v>
                </c:pt>
                <c:pt idx="6978" formatCode="0.00">
                  <c:v>5113</c:v>
                </c:pt>
                <c:pt idx="6979" formatCode="0.00">
                  <c:v>5112.9130000000005</c:v>
                </c:pt>
                <c:pt idx="6980" formatCode="0.00">
                  <c:v>5112.8820000000005</c:v>
                </c:pt>
                <c:pt idx="6981" formatCode="0.00">
                  <c:v>5112.8460000000005</c:v>
                </c:pt>
                <c:pt idx="6982" formatCode="0.00">
                  <c:v>5112.8130000000001</c:v>
                </c:pt>
                <c:pt idx="6983" formatCode="0.00">
                  <c:v>5112.7449999999999</c:v>
                </c:pt>
                <c:pt idx="6984" formatCode="0.00">
                  <c:v>5112.6980000000003</c:v>
                </c:pt>
                <c:pt idx="6985" formatCode="0.00">
                  <c:v>5112.6469999999999</c:v>
                </c:pt>
                <c:pt idx="6986" formatCode="0.00">
                  <c:v>5112.59</c:v>
                </c:pt>
                <c:pt idx="6987" formatCode="0.00">
                  <c:v>5112.5240000000003</c:v>
                </c:pt>
                <c:pt idx="6988" formatCode="0.00">
                  <c:v>5112.482</c:v>
                </c:pt>
                <c:pt idx="6989" formatCode="0.00">
                  <c:v>5112.4270000000006</c:v>
                </c:pt>
                <c:pt idx="6990" formatCode="0.00">
                  <c:v>5112.4040000000005</c:v>
                </c:pt>
                <c:pt idx="6991" formatCode="0.00">
                  <c:v>5112.3910000000005</c:v>
                </c:pt>
                <c:pt idx="6992" formatCode="0.00">
                  <c:v>5112.4390000000003</c:v>
                </c:pt>
                <c:pt idx="6993" formatCode="0.00">
                  <c:v>5112.4790000000003</c:v>
                </c:pt>
                <c:pt idx="6994" formatCode="0.00">
                  <c:v>5112.51</c:v>
                </c:pt>
                <c:pt idx="6995" formatCode="0.00">
                  <c:v>5112.5550000000003</c:v>
                </c:pt>
                <c:pt idx="6996" formatCode="0.00">
                  <c:v>5112.5870000000004</c:v>
                </c:pt>
                <c:pt idx="6997" formatCode="0.00">
                  <c:v>5112.5940000000001</c:v>
                </c:pt>
                <c:pt idx="6998" formatCode="0.00">
                  <c:v>5112.6010000000006</c:v>
                </c:pt>
                <c:pt idx="6999" formatCode="0.00">
                  <c:v>5112.5860000000002</c:v>
                </c:pt>
                <c:pt idx="7000" formatCode="0.00">
                  <c:v>5112.6000000000004</c:v>
                </c:pt>
                <c:pt idx="7001" formatCode="0.00">
                  <c:v>5112.598</c:v>
                </c:pt>
                <c:pt idx="7002" formatCode="0.00">
                  <c:v>5112.5880000000006</c:v>
                </c:pt>
                <c:pt idx="7003" formatCode="0.00">
                  <c:v>5112.5889999999999</c:v>
                </c:pt>
                <c:pt idx="7004" formatCode="0.00">
                  <c:v>5112.6040000000003</c:v>
                </c:pt>
                <c:pt idx="7005" formatCode="0.00">
                  <c:v>5112.598</c:v>
                </c:pt>
                <c:pt idx="7006" formatCode="0.00">
                  <c:v>5112.6059999999998</c:v>
                </c:pt>
                <c:pt idx="7007" formatCode="0.00">
                  <c:v>5112.6000000000004</c:v>
                </c:pt>
                <c:pt idx="7008" formatCode="0.00">
                  <c:v>5112.6509999999998</c:v>
                </c:pt>
                <c:pt idx="7009" formatCode="0.00">
                  <c:v>5112.6689999999999</c:v>
                </c:pt>
                <c:pt idx="7010" formatCode="0.00">
                  <c:v>5112.7049999999999</c:v>
                </c:pt>
                <c:pt idx="7011" formatCode="0.00">
                  <c:v>5112.72</c:v>
                </c:pt>
                <c:pt idx="7012" formatCode="0.00">
                  <c:v>5112.7120000000004</c:v>
                </c:pt>
                <c:pt idx="7013" formatCode="0.00">
                  <c:v>5112.6549999999997</c:v>
                </c:pt>
                <c:pt idx="7014" formatCode="0.00">
                  <c:v>5112.5420000000004</c:v>
                </c:pt>
                <c:pt idx="7015" formatCode="0.00">
                  <c:v>5112.4040000000005</c:v>
                </c:pt>
                <c:pt idx="7016" formatCode="0.00">
                  <c:v>5112.2719999999999</c:v>
                </c:pt>
                <c:pt idx="7017" formatCode="0.00">
                  <c:v>5112.1530000000002</c:v>
                </c:pt>
                <c:pt idx="7018" formatCode="0.00">
                  <c:v>5112.0860000000002</c:v>
                </c:pt>
                <c:pt idx="7019" formatCode="0.00">
                  <c:v>5112.1010000000006</c:v>
                </c:pt>
                <c:pt idx="7020" formatCode="0.00">
                  <c:v>5112.0940000000001</c:v>
                </c:pt>
                <c:pt idx="7021" formatCode="0.00">
                  <c:v>5112.0790000000006</c:v>
                </c:pt>
                <c:pt idx="7022" formatCode="0.00">
                  <c:v>5112.0070000000005</c:v>
                </c:pt>
                <c:pt idx="7023" formatCode="0.00">
                  <c:v>5111.9000000000005</c:v>
                </c:pt>
                <c:pt idx="7024" formatCode="0.00">
                  <c:v>5111.8190000000004</c:v>
                </c:pt>
                <c:pt idx="7025" formatCode="0.00">
                  <c:v>5111.7300000000005</c:v>
                </c:pt>
                <c:pt idx="7026" formatCode="0.00">
                  <c:v>5111.6630000000005</c:v>
                </c:pt>
                <c:pt idx="7027" formatCode="0.00">
                  <c:v>5111.5960000000005</c:v>
                </c:pt>
                <c:pt idx="7028" formatCode="0.00">
                  <c:v>5111.5780000000004</c:v>
                </c:pt>
                <c:pt idx="7029" formatCode="0.00">
                  <c:v>5111.5120000000006</c:v>
                </c:pt>
                <c:pt idx="7030" formatCode="0.00">
                  <c:v>5111.4409999999998</c:v>
                </c:pt>
                <c:pt idx="7031" formatCode="0.00">
                  <c:v>5111.3680000000004</c:v>
                </c:pt>
                <c:pt idx="7032" formatCode="0.00">
                  <c:v>5111.3100000000004</c:v>
                </c:pt>
                <c:pt idx="7033" formatCode="0.00">
                  <c:v>5111.3710000000001</c:v>
                </c:pt>
                <c:pt idx="7034" formatCode="0.00">
                  <c:v>5111.5020000000004</c:v>
                </c:pt>
                <c:pt idx="7035" formatCode="0.00">
                  <c:v>5111.54</c:v>
                </c:pt>
                <c:pt idx="7036" formatCode="0.00">
                  <c:v>5111.549</c:v>
                </c:pt>
                <c:pt idx="7037" formatCode="0.00">
                  <c:v>5111.5120000000006</c:v>
                </c:pt>
                <c:pt idx="7038" formatCode="0.00">
                  <c:v>5111.4319999999998</c:v>
                </c:pt>
                <c:pt idx="7039" formatCode="0.00">
                  <c:v>5111.3330000000005</c:v>
                </c:pt>
                <c:pt idx="7040" formatCode="0.00">
                  <c:v>5111.2790000000005</c:v>
                </c:pt>
                <c:pt idx="7041" formatCode="0.00">
                  <c:v>5111.1950000000006</c:v>
                </c:pt>
                <c:pt idx="7042" formatCode="0.00">
                  <c:v>5111.1220000000003</c:v>
                </c:pt>
                <c:pt idx="7043" formatCode="0.00">
                  <c:v>5111.0389999999998</c:v>
                </c:pt>
                <c:pt idx="7044" formatCode="0.00">
                  <c:v>5110.9620000000004</c:v>
                </c:pt>
                <c:pt idx="7045" formatCode="0.00">
                  <c:v>5110.9000000000005</c:v>
                </c:pt>
                <c:pt idx="7046" formatCode="0.00">
                  <c:v>5110.8270000000002</c:v>
                </c:pt>
                <c:pt idx="7047" formatCode="0.00">
                  <c:v>5110.7489999999998</c:v>
                </c:pt>
                <c:pt idx="7048" formatCode="0.00">
                  <c:v>5110.6850000000004</c:v>
                </c:pt>
                <c:pt idx="7049" formatCode="0.00">
                  <c:v>5110.634</c:v>
                </c:pt>
                <c:pt idx="7050" formatCode="0.00">
                  <c:v>5110.5630000000001</c:v>
                </c:pt>
                <c:pt idx="7051" formatCode="0.00">
                  <c:v>5110.4840000000004</c:v>
                </c:pt>
                <c:pt idx="7052" formatCode="0.00">
                  <c:v>5110.442</c:v>
                </c:pt>
                <c:pt idx="7053" formatCode="0.00">
                  <c:v>5110.3950000000004</c:v>
                </c:pt>
                <c:pt idx="7054" formatCode="0.00">
                  <c:v>5110.3320000000003</c:v>
                </c:pt>
                <c:pt idx="7055" formatCode="0.00">
                  <c:v>5110.2759999999998</c:v>
                </c:pt>
                <c:pt idx="7056" formatCode="0.00">
                  <c:v>5110.2290000000003</c:v>
                </c:pt>
                <c:pt idx="7057" formatCode="0.00">
                  <c:v>5110.1970000000001</c:v>
                </c:pt>
                <c:pt idx="7058" formatCode="0.00">
                  <c:v>5110.1460000000006</c:v>
                </c:pt>
                <c:pt idx="7059" formatCode="0.00">
                  <c:v>5110.0780000000004</c:v>
                </c:pt>
                <c:pt idx="7060" formatCode="0.00">
                  <c:v>5110.0450000000001</c:v>
                </c:pt>
                <c:pt idx="7061" formatCode="0.00">
                  <c:v>5110.0140000000001</c:v>
                </c:pt>
                <c:pt idx="7062" formatCode="0.00">
                  <c:v>5109.9520000000002</c:v>
                </c:pt>
                <c:pt idx="7063" formatCode="0.00">
                  <c:v>5109.884</c:v>
                </c:pt>
                <c:pt idx="7064" formatCode="0.00">
                  <c:v>5109.835</c:v>
                </c:pt>
                <c:pt idx="7065" formatCode="0.00">
                  <c:v>5109.7880000000005</c:v>
                </c:pt>
                <c:pt idx="7066" formatCode="0.00">
                  <c:v>5109.7340000000004</c:v>
                </c:pt>
                <c:pt idx="7067" formatCode="0.00">
                  <c:v>5109.665</c:v>
                </c:pt>
                <c:pt idx="7068" formatCode="0.00">
                  <c:v>5109.6320000000005</c:v>
                </c:pt>
                <c:pt idx="7069" formatCode="0.00">
                  <c:v>5109.585</c:v>
                </c:pt>
                <c:pt idx="7070" formatCode="0.00">
                  <c:v>5109.5389999999998</c:v>
                </c:pt>
                <c:pt idx="7071" formatCode="0.00">
                  <c:v>5109.4850000000006</c:v>
                </c:pt>
                <c:pt idx="7072" formatCode="0.00">
                  <c:v>5109.4390000000003</c:v>
                </c:pt>
                <c:pt idx="7073" formatCode="0.00">
                  <c:v>5109.3900000000003</c:v>
                </c:pt>
                <c:pt idx="7074" formatCode="0.00">
                  <c:v>5109.3429999999998</c:v>
                </c:pt>
                <c:pt idx="7075" formatCode="0.00">
                  <c:v>5109.2960000000003</c:v>
                </c:pt>
                <c:pt idx="7076" formatCode="0.00">
                  <c:v>5109.26</c:v>
                </c:pt>
                <c:pt idx="7077" formatCode="0.00">
                  <c:v>5109.2290000000003</c:v>
                </c:pt>
                <c:pt idx="7078" formatCode="0.00">
                  <c:v>5109.1890000000003</c:v>
                </c:pt>
                <c:pt idx="7079" formatCode="0.00">
                  <c:v>5109.1239999999998</c:v>
                </c:pt>
                <c:pt idx="7080" formatCode="0.00">
                  <c:v>5109.0770000000002</c:v>
                </c:pt>
                <c:pt idx="7081" formatCode="0.00">
                  <c:v>5109.04</c:v>
                </c:pt>
                <c:pt idx="7082" formatCode="0.00">
                  <c:v>5108.9890000000005</c:v>
                </c:pt>
                <c:pt idx="7083" formatCode="0.00">
                  <c:v>5108.9470000000001</c:v>
                </c:pt>
                <c:pt idx="7084" formatCode="0.00">
                  <c:v>5108.9030000000002</c:v>
                </c:pt>
                <c:pt idx="7085" formatCode="0.00">
                  <c:v>5108.8580000000002</c:v>
                </c:pt>
                <c:pt idx="7086" formatCode="0.00">
                  <c:v>5108.8209999999999</c:v>
                </c:pt>
                <c:pt idx="7087" formatCode="0.00">
                  <c:v>5108.768</c:v>
                </c:pt>
                <c:pt idx="7088" formatCode="0.00">
                  <c:v>5108.7170000000006</c:v>
                </c:pt>
                <c:pt idx="7089" formatCode="0.00">
                  <c:v>5108.6620000000003</c:v>
                </c:pt>
                <c:pt idx="7090" formatCode="0.00">
                  <c:v>5108.5950000000003</c:v>
                </c:pt>
                <c:pt idx="7091" formatCode="0.00">
                  <c:v>5108.518</c:v>
                </c:pt>
                <c:pt idx="7092" formatCode="0.00">
                  <c:v>5108.4679999999998</c:v>
                </c:pt>
                <c:pt idx="7093" formatCode="0.00">
                  <c:v>5108.4110000000001</c:v>
                </c:pt>
                <c:pt idx="7094" formatCode="0.00">
                  <c:v>5108.3559999999998</c:v>
                </c:pt>
                <c:pt idx="7095" formatCode="0.00">
                  <c:v>5108.3360000000002</c:v>
                </c:pt>
                <c:pt idx="7096" formatCode="0.00">
                  <c:v>5108.2930000000006</c:v>
                </c:pt>
                <c:pt idx="7097" formatCode="0.00">
                  <c:v>5108.2880000000005</c:v>
                </c:pt>
                <c:pt idx="7098" formatCode="0.00">
                  <c:v>5108.3410000000003</c:v>
                </c:pt>
                <c:pt idx="7099" formatCode="0.00">
                  <c:v>5108.3050000000003</c:v>
                </c:pt>
                <c:pt idx="7100" formatCode="0.00">
                  <c:v>5108.2489999999998</c:v>
                </c:pt>
                <c:pt idx="7101" formatCode="0.00">
                  <c:v>5108.1760000000004</c:v>
                </c:pt>
                <c:pt idx="7102" formatCode="0.00">
                  <c:v>5108.0810000000001</c:v>
                </c:pt>
                <c:pt idx="7103" formatCode="0.00">
                  <c:v>5107.9670000000006</c:v>
                </c:pt>
                <c:pt idx="7104" formatCode="0.00">
                  <c:v>5107.8550000000005</c:v>
                </c:pt>
                <c:pt idx="7105" formatCode="0.00">
                  <c:v>5107.7550000000001</c:v>
                </c:pt>
                <c:pt idx="7106" formatCode="0.00">
                  <c:v>5107.6280000000006</c:v>
                </c:pt>
                <c:pt idx="7107" formatCode="0.00">
                  <c:v>5107.5010000000002</c:v>
                </c:pt>
                <c:pt idx="7108" formatCode="0.00">
                  <c:v>5107.3789999999999</c:v>
                </c:pt>
                <c:pt idx="7109" formatCode="0.00">
                  <c:v>5107.268</c:v>
                </c:pt>
                <c:pt idx="7110" formatCode="0.00">
                  <c:v>5107.1660000000002</c:v>
                </c:pt>
                <c:pt idx="7111" formatCode="0.00">
                  <c:v>5107.0730000000003</c:v>
                </c:pt>
                <c:pt idx="7112" formatCode="0.00">
                  <c:v>5106.9940000000006</c:v>
                </c:pt>
                <c:pt idx="7113" formatCode="0.00">
                  <c:v>5106.9409999999998</c:v>
                </c:pt>
                <c:pt idx="7114" formatCode="0.00">
                  <c:v>5106.857</c:v>
                </c:pt>
                <c:pt idx="7115" formatCode="0.00">
                  <c:v>5106.7700000000004</c:v>
                </c:pt>
                <c:pt idx="7116" formatCode="0.00">
                  <c:v>5106.7280000000001</c:v>
                </c:pt>
                <c:pt idx="7117" formatCode="0.00">
                  <c:v>5106.6660000000002</c:v>
                </c:pt>
                <c:pt idx="7118" formatCode="0.00">
                  <c:v>5106.5990000000002</c:v>
                </c:pt>
                <c:pt idx="7119" formatCode="0.00">
                  <c:v>5106.527</c:v>
                </c:pt>
                <c:pt idx="7120" formatCode="0.00">
                  <c:v>5106.4589999999998</c:v>
                </c:pt>
                <c:pt idx="7121" formatCode="0.00">
                  <c:v>5106.4049999999997</c:v>
                </c:pt>
                <c:pt idx="7122" formatCode="0.00">
                  <c:v>5106.3280000000004</c:v>
                </c:pt>
                <c:pt idx="7123" formatCode="0.00">
                  <c:v>5106.25</c:v>
                </c:pt>
                <c:pt idx="7124" formatCode="0.00">
                  <c:v>5106.18</c:v>
                </c:pt>
                <c:pt idx="7125" formatCode="0.00">
                  <c:v>5106.13</c:v>
                </c:pt>
                <c:pt idx="7126" formatCode="0.00">
                  <c:v>5106.0650000000005</c:v>
                </c:pt>
                <c:pt idx="7127" formatCode="0.00">
                  <c:v>5105.9890000000005</c:v>
                </c:pt>
                <c:pt idx="7128" formatCode="0.00">
                  <c:v>5105.91</c:v>
                </c:pt>
                <c:pt idx="7129" formatCode="0.00">
                  <c:v>5105.835</c:v>
                </c:pt>
                <c:pt idx="7130" formatCode="0.00">
                  <c:v>5105.7629999999999</c:v>
                </c:pt>
                <c:pt idx="7131" formatCode="0.00">
                  <c:v>5105.6900000000005</c:v>
                </c:pt>
                <c:pt idx="7132" formatCode="0.00">
                  <c:v>5105.6010000000006</c:v>
                </c:pt>
                <c:pt idx="7133" formatCode="0.00">
                  <c:v>5105.5250000000005</c:v>
                </c:pt>
                <c:pt idx="7134" formatCode="0.00">
                  <c:v>5105.4400000000005</c:v>
                </c:pt>
                <c:pt idx="7135" formatCode="0.00">
                  <c:v>5105.3559999999998</c:v>
                </c:pt>
                <c:pt idx="7136" formatCode="0.00">
                  <c:v>5105.2669999999998</c:v>
                </c:pt>
                <c:pt idx="7137" formatCode="0.00">
                  <c:v>5105.1810000000005</c:v>
                </c:pt>
                <c:pt idx="7138" formatCode="0.00">
                  <c:v>5105.1140000000005</c:v>
                </c:pt>
                <c:pt idx="7139" formatCode="0.00">
                  <c:v>5105.0450000000001</c:v>
                </c:pt>
                <c:pt idx="7140" formatCode="0.00">
                  <c:v>5104.97</c:v>
                </c:pt>
                <c:pt idx="7141" formatCode="0.00">
                  <c:v>5104.9000000000005</c:v>
                </c:pt>
                <c:pt idx="7142" formatCode="0.00">
                  <c:v>5104.8370000000004</c:v>
                </c:pt>
                <c:pt idx="7143" formatCode="0.00">
                  <c:v>5104.76</c:v>
                </c:pt>
                <c:pt idx="7144" formatCode="0.00">
                  <c:v>5104.692</c:v>
                </c:pt>
                <c:pt idx="7145" formatCode="0.00">
                  <c:v>5104.6480000000001</c:v>
                </c:pt>
                <c:pt idx="7146" formatCode="0.00">
                  <c:v>5104.5839999999998</c:v>
                </c:pt>
                <c:pt idx="7147" formatCode="0.00">
                  <c:v>5104.5259999999998</c:v>
                </c:pt>
                <c:pt idx="7148" formatCode="0.00">
                  <c:v>5104.4690000000001</c:v>
                </c:pt>
                <c:pt idx="7149" formatCode="0.00">
                  <c:v>5104.3980000000001</c:v>
                </c:pt>
                <c:pt idx="7150" formatCode="0.00">
                  <c:v>5104.3370000000004</c:v>
                </c:pt>
                <c:pt idx="7151" formatCode="0.00">
                  <c:v>5104.268</c:v>
                </c:pt>
                <c:pt idx="7152" formatCode="0.00">
                  <c:v>5104.2110000000002</c:v>
                </c:pt>
                <c:pt idx="7153" formatCode="0.00">
                  <c:v>5104.1400000000003</c:v>
                </c:pt>
                <c:pt idx="7154" formatCode="0.00">
                  <c:v>5104.0690000000004</c:v>
                </c:pt>
                <c:pt idx="7155" formatCode="0.00">
                  <c:v>5103.9660000000003</c:v>
                </c:pt>
                <c:pt idx="7156" formatCode="0.00">
                  <c:v>5103.857</c:v>
                </c:pt>
                <c:pt idx="7157" formatCode="0.00">
                  <c:v>5103.7719999999999</c:v>
                </c:pt>
                <c:pt idx="7158" formatCode="0.00">
                  <c:v>5103.6980000000003</c:v>
                </c:pt>
                <c:pt idx="7159" formatCode="0.00">
                  <c:v>5103.616</c:v>
                </c:pt>
                <c:pt idx="7160" formatCode="0.00">
                  <c:v>5103.5450000000001</c:v>
                </c:pt>
                <c:pt idx="7161" formatCode="0.00">
                  <c:v>5103.4790000000003</c:v>
                </c:pt>
                <c:pt idx="7162" formatCode="0.00">
                  <c:v>5103.4070000000002</c:v>
                </c:pt>
                <c:pt idx="7163" formatCode="0.00">
                  <c:v>5103.3379999999997</c:v>
                </c:pt>
                <c:pt idx="7164" formatCode="0.00">
                  <c:v>5103.2690000000002</c:v>
                </c:pt>
                <c:pt idx="7165" formatCode="0.00">
                  <c:v>5103.2070000000003</c:v>
                </c:pt>
                <c:pt idx="7166" formatCode="0.00">
                  <c:v>5103.1440000000002</c:v>
                </c:pt>
                <c:pt idx="7167" formatCode="0.00">
                  <c:v>5103.0700000000006</c:v>
                </c:pt>
                <c:pt idx="7168" formatCode="0.00">
                  <c:v>5102.9960000000001</c:v>
                </c:pt>
                <c:pt idx="7169" formatCode="0.00">
                  <c:v>5102.951</c:v>
                </c:pt>
                <c:pt idx="7170" formatCode="0.00">
                  <c:v>5102.8890000000001</c:v>
                </c:pt>
                <c:pt idx="7171" formatCode="0.00">
                  <c:v>5102.8209999999999</c:v>
                </c:pt>
                <c:pt idx="7172" formatCode="0.00">
                  <c:v>5102.7470000000003</c:v>
                </c:pt>
                <c:pt idx="7173" formatCode="0.00">
                  <c:v>5102.6710000000003</c:v>
                </c:pt>
                <c:pt idx="7174" formatCode="0.00">
                  <c:v>5102.6120000000001</c:v>
                </c:pt>
                <c:pt idx="7175" formatCode="0.00">
                  <c:v>5102.5439999999999</c:v>
                </c:pt>
                <c:pt idx="7176" formatCode="0.00">
                  <c:v>5102.4639999999999</c:v>
                </c:pt>
                <c:pt idx="7177" formatCode="0.00">
                  <c:v>5102.3870000000006</c:v>
                </c:pt>
                <c:pt idx="7178" formatCode="0.00">
                  <c:v>5102.3609999999999</c:v>
                </c:pt>
                <c:pt idx="7179" formatCode="0.00">
                  <c:v>5102.4229999999998</c:v>
                </c:pt>
                <c:pt idx="7180" formatCode="0.00">
                  <c:v>5102.518</c:v>
                </c:pt>
                <c:pt idx="7181" formatCode="0.00">
                  <c:v>5102.5529999999999</c:v>
                </c:pt>
                <c:pt idx="7182" formatCode="0.00">
                  <c:v>5102.6130000000003</c:v>
                </c:pt>
                <c:pt idx="7183" formatCode="0.00">
                  <c:v>5102.6869999999999</c:v>
                </c:pt>
                <c:pt idx="7184" formatCode="0.00">
                  <c:v>5102.607</c:v>
                </c:pt>
                <c:pt idx="7185" formatCode="0.00">
                  <c:v>5102.3590000000004</c:v>
                </c:pt>
                <c:pt idx="7186" formatCode="0.00">
                  <c:v>5102.2420000000002</c:v>
                </c:pt>
                <c:pt idx="7187" formatCode="0.00">
                  <c:v>5102.116</c:v>
                </c:pt>
                <c:pt idx="7188" formatCode="0.00">
                  <c:v>5101.9989999999998</c:v>
                </c:pt>
                <c:pt idx="7189" formatCode="0.00">
                  <c:v>5101.9589999999998</c:v>
                </c:pt>
                <c:pt idx="7190" formatCode="0.00">
                  <c:v>5101.9589999999998</c:v>
                </c:pt>
                <c:pt idx="7191" formatCode="0.00">
                  <c:v>5101.9800000000005</c:v>
                </c:pt>
                <c:pt idx="7192" formatCode="0.00">
                  <c:v>5102.1570000000002</c:v>
                </c:pt>
                <c:pt idx="7193" formatCode="0.00">
                  <c:v>5102.2110000000002</c:v>
                </c:pt>
                <c:pt idx="7194" formatCode="0.00">
                  <c:v>5102.0610000000006</c:v>
                </c:pt>
                <c:pt idx="7195" formatCode="0.00">
                  <c:v>5101.8460000000005</c:v>
                </c:pt>
                <c:pt idx="7196" formatCode="0.00">
                  <c:v>5101.6440000000002</c:v>
                </c:pt>
                <c:pt idx="7197" formatCode="0.00">
                  <c:v>5101.4740000000002</c:v>
                </c:pt>
                <c:pt idx="7198" formatCode="0.00">
                  <c:v>5101.3320000000003</c:v>
                </c:pt>
                <c:pt idx="7199" formatCode="0.00">
                  <c:v>5101.2219999999998</c:v>
                </c:pt>
                <c:pt idx="7200" formatCode="0.00">
                  <c:v>5101.125</c:v>
                </c:pt>
                <c:pt idx="7201" formatCode="0.00">
                  <c:v>5101.0360000000001</c:v>
                </c:pt>
                <c:pt idx="7202" formatCode="0.00">
                  <c:v>5100.9570000000003</c:v>
                </c:pt>
                <c:pt idx="7203" formatCode="0.00">
                  <c:v>5100.875</c:v>
                </c:pt>
                <c:pt idx="7204" formatCode="0.00">
                  <c:v>5100.8200000000006</c:v>
                </c:pt>
                <c:pt idx="7205" formatCode="0.00">
                  <c:v>5100.759</c:v>
                </c:pt>
                <c:pt idx="7206" formatCode="0.00">
                  <c:v>5100.7089999999998</c:v>
                </c:pt>
                <c:pt idx="7207" formatCode="0.00">
                  <c:v>5100.652</c:v>
                </c:pt>
                <c:pt idx="7208" formatCode="0.00">
                  <c:v>5100.6030000000001</c:v>
                </c:pt>
                <c:pt idx="7209" formatCode="0.00">
                  <c:v>5100.5360000000001</c:v>
                </c:pt>
                <c:pt idx="7210" formatCode="0.00">
                  <c:v>5100.509</c:v>
                </c:pt>
                <c:pt idx="7211" formatCode="0.00">
                  <c:v>5100.5439999999999</c:v>
                </c:pt>
                <c:pt idx="7212" formatCode="0.00">
                  <c:v>5100.4970000000003</c:v>
                </c:pt>
                <c:pt idx="7213" formatCode="0.00">
                  <c:v>5100.3910000000005</c:v>
                </c:pt>
                <c:pt idx="7214" formatCode="0.00">
                  <c:v>5100.3050000000003</c:v>
                </c:pt>
                <c:pt idx="7215" formatCode="0.00">
                  <c:v>5100.2300000000005</c:v>
                </c:pt>
                <c:pt idx="7216" formatCode="0.00">
                  <c:v>5100.1779999999999</c:v>
                </c:pt>
                <c:pt idx="7217" formatCode="0.00">
                  <c:v>5100.1230000000005</c:v>
                </c:pt>
                <c:pt idx="7218" formatCode="0.00">
                  <c:v>5100.0870000000004</c:v>
                </c:pt>
                <c:pt idx="7219" formatCode="0.00">
                  <c:v>5100.0360000000001</c:v>
                </c:pt>
                <c:pt idx="7220" formatCode="0.00">
                  <c:v>5099.9949999999999</c:v>
                </c:pt>
                <c:pt idx="7221" formatCode="0.00">
                  <c:v>5099.9440000000004</c:v>
                </c:pt>
                <c:pt idx="7222" formatCode="0.00">
                  <c:v>5099.9059999999999</c:v>
                </c:pt>
                <c:pt idx="7223" formatCode="0.00">
                  <c:v>5099.8950000000004</c:v>
                </c:pt>
                <c:pt idx="7224" formatCode="0.00">
                  <c:v>5099.9870000000001</c:v>
                </c:pt>
                <c:pt idx="7225" formatCode="0.00">
                  <c:v>5100.0820000000003</c:v>
                </c:pt>
                <c:pt idx="7226" formatCode="0.00">
                  <c:v>5100.0730000000003</c:v>
                </c:pt>
                <c:pt idx="7227" formatCode="0.00">
                  <c:v>5100.009</c:v>
                </c:pt>
                <c:pt idx="7228" formatCode="0.00">
                  <c:v>5099.9390000000003</c:v>
                </c:pt>
                <c:pt idx="7229" formatCode="0.00">
                  <c:v>5099.9030000000002</c:v>
                </c:pt>
                <c:pt idx="7230" formatCode="0.00">
                  <c:v>5099.9070000000002</c:v>
                </c:pt>
                <c:pt idx="7231" formatCode="0.00">
                  <c:v>5099.8519999999999</c:v>
                </c:pt>
                <c:pt idx="7232" formatCode="0.00">
                  <c:v>5099.7930000000006</c:v>
                </c:pt>
                <c:pt idx="7233" formatCode="0.00">
                  <c:v>5099.7730000000001</c:v>
                </c:pt>
                <c:pt idx="7234" formatCode="0.00">
                  <c:v>5099.8119999999999</c:v>
                </c:pt>
                <c:pt idx="7235" formatCode="0.00">
                  <c:v>5099.7979999999998</c:v>
                </c:pt>
                <c:pt idx="7236" formatCode="0.00">
                  <c:v>5099.7560000000003</c:v>
                </c:pt>
                <c:pt idx="7237" formatCode="0.00">
                  <c:v>5099.8110000000006</c:v>
                </c:pt>
                <c:pt idx="7238" formatCode="0.00">
                  <c:v>5100.0039999999999</c:v>
                </c:pt>
                <c:pt idx="7239" formatCode="0.00">
                  <c:v>5100.1790000000001</c:v>
                </c:pt>
                <c:pt idx="7240" formatCode="0.00">
                  <c:v>5100.2449999999999</c:v>
                </c:pt>
                <c:pt idx="7241" formatCode="0.00">
                  <c:v>5100.2710000000006</c:v>
                </c:pt>
                <c:pt idx="7242" formatCode="0.00">
                  <c:v>5100.4560000000001</c:v>
                </c:pt>
                <c:pt idx="7243" formatCode="0.00">
                  <c:v>5100.53</c:v>
                </c:pt>
                <c:pt idx="7244" formatCode="0.00">
                  <c:v>5100.357</c:v>
                </c:pt>
                <c:pt idx="7245" formatCode="0.00">
                  <c:v>5100.2120000000004</c:v>
                </c:pt>
                <c:pt idx="7246" formatCode="0.00">
                  <c:v>5100.1750000000002</c:v>
                </c:pt>
                <c:pt idx="7247" formatCode="0.00">
                  <c:v>5100.076</c:v>
                </c:pt>
                <c:pt idx="7248" formatCode="0.00">
                  <c:v>5099.9620000000004</c:v>
                </c:pt>
                <c:pt idx="7249" formatCode="0.00">
                  <c:v>5099.9650000000001</c:v>
                </c:pt>
                <c:pt idx="7250" formatCode="0.00">
                  <c:v>5100.0389999999998</c:v>
                </c:pt>
                <c:pt idx="7251" formatCode="0.00">
                  <c:v>5100.1040000000003</c:v>
                </c:pt>
                <c:pt idx="7252" formatCode="0.00">
                  <c:v>5100.1570000000002</c:v>
                </c:pt>
                <c:pt idx="7253" formatCode="0.00">
                  <c:v>5100.2139999999999</c:v>
                </c:pt>
                <c:pt idx="7254" formatCode="0.00">
                  <c:v>5100.2040000000006</c:v>
                </c:pt>
                <c:pt idx="7255" formatCode="0.00">
                  <c:v>5100.0879999999997</c:v>
                </c:pt>
                <c:pt idx="7256" formatCode="0.00">
                  <c:v>5099.9049999999997</c:v>
                </c:pt>
                <c:pt idx="7257" formatCode="0.00">
                  <c:v>5099.6500000000005</c:v>
                </c:pt>
                <c:pt idx="7258" formatCode="0.00">
                  <c:v>5099.4560000000001</c:v>
                </c:pt>
                <c:pt idx="7259" formatCode="0.00">
                  <c:v>5099.2970000000005</c:v>
                </c:pt>
                <c:pt idx="7260" formatCode="0.00">
                  <c:v>5099.1930000000002</c:v>
                </c:pt>
                <c:pt idx="7261" formatCode="0.00">
                  <c:v>5099.1010000000006</c:v>
                </c:pt>
                <c:pt idx="7262" formatCode="0.00">
                  <c:v>5099.03</c:v>
                </c:pt>
                <c:pt idx="7263" formatCode="0.00">
                  <c:v>5098.9570000000003</c:v>
                </c:pt>
                <c:pt idx="7264" formatCode="0.00">
                  <c:v>5098.8810000000003</c:v>
                </c:pt>
                <c:pt idx="7265" formatCode="0.00">
                  <c:v>5098.8280000000004</c:v>
                </c:pt>
                <c:pt idx="7266" formatCode="0.00">
                  <c:v>5098.7950000000001</c:v>
                </c:pt>
                <c:pt idx="7267" formatCode="0.00">
                  <c:v>5098.7640000000001</c:v>
                </c:pt>
                <c:pt idx="7268" formatCode="0.00">
                  <c:v>5098.7080000000005</c:v>
                </c:pt>
                <c:pt idx="7269" formatCode="0.00">
                  <c:v>5098.6630000000005</c:v>
                </c:pt>
                <c:pt idx="7270" formatCode="0.00">
                  <c:v>5098.6360000000004</c:v>
                </c:pt>
                <c:pt idx="7271" formatCode="0.00">
                  <c:v>5098.67</c:v>
                </c:pt>
                <c:pt idx="7272" formatCode="0.00">
                  <c:v>5098.6180000000004</c:v>
                </c:pt>
                <c:pt idx="7273" formatCode="0.00">
                  <c:v>5098.5430000000006</c:v>
                </c:pt>
                <c:pt idx="7274" formatCode="0.00">
                  <c:v>5098.4870000000001</c:v>
                </c:pt>
                <c:pt idx="7275" formatCode="0.00">
                  <c:v>5098.424</c:v>
                </c:pt>
                <c:pt idx="7276" formatCode="0.00">
                  <c:v>5098.3860000000004</c:v>
                </c:pt>
                <c:pt idx="7277" formatCode="0.00">
                  <c:v>5098.3500000000004</c:v>
                </c:pt>
                <c:pt idx="7278" formatCode="0.00">
                  <c:v>5098.3159999999998</c:v>
                </c:pt>
                <c:pt idx="7279" formatCode="0.00">
                  <c:v>5098.3040000000001</c:v>
                </c:pt>
                <c:pt idx="7280" formatCode="0.00">
                  <c:v>5098.34</c:v>
                </c:pt>
                <c:pt idx="7281" formatCode="0.00">
                  <c:v>5098.2690000000002</c:v>
                </c:pt>
                <c:pt idx="7282" formatCode="0.00">
                  <c:v>5098.2260000000006</c:v>
                </c:pt>
                <c:pt idx="7283" formatCode="0.00">
                  <c:v>5098.2510000000002</c:v>
                </c:pt>
                <c:pt idx="7284" formatCode="0.00">
                  <c:v>5098.2780000000002</c:v>
                </c:pt>
                <c:pt idx="7285" formatCode="0.00">
                  <c:v>5098.2489999999998</c:v>
                </c:pt>
                <c:pt idx="7286" formatCode="0.00">
                  <c:v>5098.2539999999999</c:v>
                </c:pt>
                <c:pt idx="7287" formatCode="0.00">
                  <c:v>5098.2650000000003</c:v>
                </c:pt>
                <c:pt idx="7288" formatCode="0.00">
                  <c:v>5098.2860000000001</c:v>
                </c:pt>
                <c:pt idx="7289" formatCode="0.00">
                  <c:v>5098.335</c:v>
                </c:pt>
                <c:pt idx="7290" formatCode="0.00">
                  <c:v>5098.4530000000004</c:v>
                </c:pt>
                <c:pt idx="7291" formatCode="0.00">
                  <c:v>5098.5749999999998</c:v>
                </c:pt>
                <c:pt idx="7292" formatCode="0.00">
                  <c:v>5098.6790000000001</c:v>
                </c:pt>
                <c:pt idx="7293" formatCode="0.00">
                  <c:v>5098.7650000000003</c:v>
                </c:pt>
                <c:pt idx="7294" formatCode="0.00">
                  <c:v>5098.8870000000006</c:v>
                </c:pt>
                <c:pt idx="7295" formatCode="0.00">
                  <c:v>5099.03</c:v>
                </c:pt>
                <c:pt idx="7296" formatCode="0.00">
                  <c:v>5099.2460000000001</c:v>
                </c:pt>
                <c:pt idx="7297" formatCode="0.00">
                  <c:v>5099.4549999999999</c:v>
                </c:pt>
                <c:pt idx="7298" formatCode="0.00">
                  <c:v>5099.5969999999998</c:v>
                </c:pt>
                <c:pt idx="7299" formatCode="0.00">
                  <c:v>5099.674</c:v>
                </c:pt>
                <c:pt idx="7300" formatCode="0.00">
                  <c:v>5099.74</c:v>
                </c:pt>
                <c:pt idx="7301" formatCode="0.00">
                  <c:v>5099.8580000000002</c:v>
                </c:pt>
                <c:pt idx="7302" formatCode="0.00">
                  <c:v>5100.241</c:v>
                </c:pt>
                <c:pt idx="7303" formatCode="0.00">
                  <c:v>5100.6180000000004</c:v>
                </c:pt>
                <c:pt idx="7304" formatCode="0.00">
                  <c:v>5101.0110000000004</c:v>
                </c:pt>
                <c:pt idx="7305" formatCode="0.00">
                  <c:v>5101.2520000000004</c:v>
                </c:pt>
                <c:pt idx="7306" formatCode="0.00">
                  <c:v>5100.7860000000001</c:v>
                </c:pt>
                <c:pt idx="7307" formatCode="0.00">
                  <c:v>5100.2219999999998</c:v>
                </c:pt>
                <c:pt idx="7308" formatCode="0.00">
                  <c:v>5099.8119999999999</c:v>
                </c:pt>
                <c:pt idx="7309" formatCode="0.00">
                  <c:v>5099.53</c:v>
                </c:pt>
                <c:pt idx="7310" formatCode="0.00">
                  <c:v>5099.3460000000005</c:v>
                </c:pt>
                <c:pt idx="7311" formatCode="0.00">
                  <c:v>5099.223</c:v>
                </c:pt>
                <c:pt idx="7312" formatCode="0.00">
                  <c:v>5099.0920000000006</c:v>
                </c:pt>
                <c:pt idx="7313" formatCode="0.00">
                  <c:v>5098.973</c:v>
                </c:pt>
                <c:pt idx="7314" formatCode="0.00">
                  <c:v>5098.8780000000006</c:v>
                </c:pt>
                <c:pt idx="7315" formatCode="0.00">
                  <c:v>5098.7930000000006</c:v>
                </c:pt>
                <c:pt idx="7316" formatCode="0.00">
                  <c:v>5098.7350000000006</c:v>
                </c:pt>
                <c:pt idx="7317" formatCode="0.00">
                  <c:v>5098.8060000000005</c:v>
                </c:pt>
                <c:pt idx="7318" formatCode="0.00">
                  <c:v>5099.8060000000005</c:v>
                </c:pt>
                <c:pt idx="7319" formatCode="0.00">
                  <c:v>5100.8580000000002</c:v>
                </c:pt>
                <c:pt idx="7320" formatCode="0.00">
                  <c:v>5101.4970000000003</c:v>
                </c:pt>
                <c:pt idx="7321" formatCode="0.00">
                  <c:v>5101.5810000000001</c:v>
                </c:pt>
                <c:pt idx="7322" formatCode="0.00">
                  <c:v>5101.2730000000001</c:v>
                </c:pt>
                <c:pt idx="7323" formatCode="0.00">
                  <c:v>5100.8990000000003</c:v>
                </c:pt>
                <c:pt idx="7324" formatCode="0.00">
                  <c:v>5100.34</c:v>
                </c:pt>
                <c:pt idx="7325" formatCode="0.00">
                  <c:v>5099.8220000000001</c:v>
                </c:pt>
                <c:pt idx="7326" formatCode="0.00">
                  <c:v>5099.4980000000005</c:v>
                </c:pt>
                <c:pt idx="7327" formatCode="0.00">
                  <c:v>5099.2759999999998</c:v>
                </c:pt>
                <c:pt idx="7328" formatCode="0.00">
                  <c:v>5099.0960000000005</c:v>
                </c:pt>
                <c:pt idx="7329" formatCode="0.00">
                  <c:v>5098.96</c:v>
                </c:pt>
                <c:pt idx="7330" formatCode="0.00">
                  <c:v>5098.8789999999999</c:v>
                </c:pt>
                <c:pt idx="7331" formatCode="0.00">
                  <c:v>5098.8389999999999</c:v>
                </c:pt>
                <c:pt idx="7332" formatCode="0.00">
                  <c:v>5098.8150000000005</c:v>
                </c:pt>
                <c:pt idx="7333" formatCode="0.00">
                  <c:v>5098.83</c:v>
                </c:pt>
                <c:pt idx="7334" formatCode="0.00">
                  <c:v>5098.8270000000002</c:v>
                </c:pt>
                <c:pt idx="7335" formatCode="0.00">
                  <c:v>5098.7970000000005</c:v>
                </c:pt>
                <c:pt idx="7336" formatCode="0.00">
                  <c:v>5098.7620000000006</c:v>
                </c:pt>
                <c:pt idx="7337" formatCode="0.00">
                  <c:v>5098.7350000000006</c:v>
                </c:pt>
                <c:pt idx="7338" formatCode="0.00">
                  <c:v>5098.7139999999999</c:v>
                </c:pt>
                <c:pt idx="7339" formatCode="0.00">
                  <c:v>5098.6660000000002</c:v>
                </c:pt>
                <c:pt idx="7340" formatCode="0.00">
                  <c:v>5098.5960000000005</c:v>
                </c:pt>
                <c:pt idx="7341" formatCode="0.00">
                  <c:v>5098.5079999999998</c:v>
                </c:pt>
                <c:pt idx="7342" formatCode="0.00">
                  <c:v>5098.4360000000006</c:v>
                </c:pt>
                <c:pt idx="7343" formatCode="0.00">
                  <c:v>5098.3910000000005</c:v>
                </c:pt>
                <c:pt idx="7344" formatCode="0.00">
                  <c:v>5098.3270000000002</c:v>
                </c:pt>
                <c:pt idx="7345" formatCode="0.00">
                  <c:v>5098.2820000000002</c:v>
                </c:pt>
                <c:pt idx="7346" formatCode="0.00">
                  <c:v>5098.2340000000004</c:v>
                </c:pt>
                <c:pt idx="7347" formatCode="0.00">
                  <c:v>5098.2170000000006</c:v>
                </c:pt>
                <c:pt idx="7348" formatCode="0.00">
                  <c:v>5098.174</c:v>
                </c:pt>
                <c:pt idx="7349" formatCode="0.00">
                  <c:v>5098.1450000000004</c:v>
                </c:pt>
                <c:pt idx="7350" formatCode="0.00">
                  <c:v>5098.1059999999998</c:v>
                </c:pt>
                <c:pt idx="7351" formatCode="0.00">
                  <c:v>5098.0870000000004</c:v>
                </c:pt>
                <c:pt idx="7352" formatCode="0.00">
                  <c:v>5098.1149999999998</c:v>
                </c:pt>
                <c:pt idx="7353" formatCode="0.00">
                  <c:v>5098.2150000000001</c:v>
                </c:pt>
                <c:pt idx="7354" formatCode="0.00">
                  <c:v>5098.3119999999999</c:v>
                </c:pt>
                <c:pt idx="7355" formatCode="0.00">
                  <c:v>5098.3670000000002</c:v>
                </c:pt>
                <c:pt idx="7356" formatCode="0.00">
                  <c:v>5098.3919999999998</c:v>
                </c:pt>
                <c:pt idx="7357" formatCode="0.00">
                  <c:v>5098.3389999999999</c:v>
                </c:pt>
                <c:pt idx="7358" formatCode="0.00">
                  <c:v>5098.2690000000002</c:v>
                </c:pt>
                <c:pt idx="7359" formatCode="0.00">
                  <c:v>5098.2120000000004</c:v>
                </c:pt>
                <c:pt idx="7360" formatCode="0.00">
                  <c:v>5098.1190000000006</c:v>
                </c:pt>
                <c:pt idx="7361" formatCode="0.00">
                  <c:v>5098.0290000000005</c:v>
                </c:pt>
                <c:pt idx="7362" formatCode="0.00">
                  <c:v>5097.9650000000001</c:v>
                </c:pt>
                <c:pt idx="7363" formatCode="0.00">
                  <c:v>5097.9110000000001</c:v>
                </c:pt>
                <c:pt idx="7364" formatCode="0.00">
                  <c:v>5097.866</c:v>
                </c:pt>
                <c:pt idx="7365" formatCode="0.00">
                  <c:v>5097.8379999999997</c:v>
                </c:pt>
                <c:pt idx="7366" formatCode="0.00">
                  <c:v>5097.8180000000002</c:v>
                </c:pt>
                <c:pt idx="7367" formatCode="0.00">
                  <c:v>5097.7840000000006</c:v>
                </c:pt>
                <c:pt idx="7368" formatCode="0.00">
                  <c:v>5097.7530000000006</c:v>
                </c:pt>
                <c:pt idx="7369" formatCode="0.00">
                  <c:v>5097.7300000000005</c:v>
                </c:pt>
                <c:pt idx="7370" formatCode="0.00">
                  <c:v>5097.692</c:v>
                </c:pt>
                <c:pt idx="7371" formatCode="0.00">
                  <c:v>5097.67</c:v>
                </c:pt>
                <c:pt idx="7372" formatCode="0.00">
                  <c:v>5097.6440000000002</c:v>
                </c:pt>
                <c:pt idx="7373" formatCode="0.00">
                  <c:v>5097.6220000000003</c:v>
                </c:pt>
                <c:pt idx="7374" formatCode="0.00">
                  <c:v>5097.5990000000002</c:v>
                </c:pt>
                <c:pt idx="7375" formatCode="0.00">
                  <c:v>5097.5790000000006</c:v>
                </c:pt>
                <c:pt idx="7376" formatCode="0.00">
                  <c:v>5097.5520000000006</c:v>
                </c:pt>
                <c:pt idx="7377" formatCode="0.00">
                  <c:v>5097.5219999999999</c:v>
                </c:pt>
                <c:pt idx="7378" formatCode="0.00">
                  <c:v>5097.5050000000001</c:v>
                </c:pt>
                <c:pt idx="7379" formatCode="0.00">
                  <c:v>5097.4790000000003</c:v>
                </c:pt>
                <c:pt idx="7380" formatCode="0.00">
                  <c:v>5097.4480000000003</c:v>
                </c:pt>
                <c:pt idx="7381" formatCode="0.00">
                  <c:v>5097.4340000000002</c:v>
                </c:pt>
                <c:pt idx="7382" formatCode="0.00">
                  <c:v>5097.4189999999999</c:v>
                </c:pt>
                <c:pt idx="7383" formatCode="0.00">
                  <c:v>5097.3860000000004</c:v>
                </c:pt>
                <c:pt idx="7384" formatCode="0.00">
                  <c:v>5097.3600000000006</c:v>
                </c:pt>
                <c:pt idx="7385" formatCode="0.00">
                  <c:v>5097.3310000000001</c:v>
                </c:pt>
                <c:pt idx="7386" formatCode="0.00">
                  <c:v>5097.3119999999999</c:v>
                </c:pt>
                <c:pt idx="7387" formatCode="0.00">
                  <c:v>5097.3180000000002</c:v>
                </c:pt>
                <c:pt idx="7388" formatCode="0.00">
                  <c:v>5097.3190000000004</c:v>
                </c:pt>
                <c:pt idx="7389" formatCode="0.00">
                  <c:v>5097.2849999999999</c:v>
                </c:pt>
                <c:pt idx="7390" formatCode="0.00">
                  <c:v>5097.2650000000003</c:v>
                </c:pt>
                <c:pt idx="7391" formatCode="0.00">
                  <c:v>5097.3020000000006</c:v>
                </c:pt>
                <c:pt idx="7392" formatCode="0.00">
                  <c:v>5097.3150000000005</c:v>
                </c:pt>
                <c:pt idx="7393" formatCode="0.00">
                  <c:v>5097.25</c:v>
                </c:pt>
                <c:pt idx="7394" formatCode="0.00">
                  <c:v>5097.2170000000006</c:v>
                </c:pt>
                <c:pt idx="7395" formatCode="0.00">
                  <c:v>5097.1750000000002</c:v>
                </c:pt>
                <c:pt idx="7396" formatCode="0.00">
                  <c:v>5097.1460000000006</c:v>
                </c:pt>
                <c:pt idx="7397" formatCode="0.00">
                  <c:v>5097.1149999999998</c:v>
                </c:pt>
                <c:pt idx="7398" formatCode="0.00">
                  <c:v>5097.0830000000005</c:v>
                </c:pt>
                <c:pt idx="7399" formatCode="0.00">
                  <c:v>5097.0680000000002</c:v>
                </c:pt>
                <c:pt idx="7400" formatCode="0.00">
                  <c:v>5097.0439999999999</c:v>
                </c:pt>
                <c:pt idx="7401" formatCode="0.00">
                  <c:v>5097.0219999999999</c:v>
                </c:pt>
                <c:pt idx="7402" formatCode="0.00">
                  <c:v>5096.9949999999999</c:v>
                </c:pt>
                <c:pt idx="7403" formatCode="0.00">
                  <c:v>5096.9589999999998</c:v>
                </c:pt>
                <c:pt idx="7404" formatCode="0.00">
                  <c:v>5096.9400000000005</c:v>
                </c:pt>
                <c:pt idx="7405" formatCode="0.00">
                  <c:v>5096.9390000000003</c:v>
                </c:pt>
                <c:pt idx="7406" formatCode="0.00">
                  <c:v>5096.9380000000001</c:v>
                </c:pt>
                <c:pt idx="7407" formatCode="0.00">
                  <c:v>5096.9290000000001</c:v>
                </c:pt>
                <c:pt idx="7408" formatCode="0.00">
                  <c:v>5096.924</c:v>
                </c:pt>
                <c:pt idx="7409" formatCode="0.00">
                  <c:v>5096.9180000000006</c:v>
                </c:pt>
                <c:pt idx="7410" formatCode="0.00">
                  <c:v>5096.9110000000001</c:v>
                </c:pt>
                <c:pt idx="7411" formatCode="0.00">
                  <c:v>5096.9070000000002</c:v>
                </c:pt>
                <c:pt idx="7412" formatCode="0.00">
                  <c:v>5096.8789999999999</c:v>
                </c:pt>
                <c:pt idx="7413" formatCode="0.00">
                  <c:v>5096.8720000000003</c:v>
                </c:pt>
                <c:pt idx="7414" formatCode="0.00">
                  <c:v>5096.8580000000002</c:v>
                </c:pt>
                <c:pt idx="7415" formatCode="0.00">
                  <c:v>5096.8680000000004</c:v>
                </c:pt>
                <c:pt idx="7416" formatCode="0.00">
                  <c:v>5096.8550000000005</c:v>
                </c:pt>
                <c:pt idx="7417" formatCode="0.00">
                  <c:v>5096.8249999999998</c:v>
                </c:pt>
                <c:pt idx="7418" formatCode="0.00">
                  <c:v>5096.8119999999999</c:v>
                </c:pt>
                <c:pt idx="7419" formatCode="0.00">
                  <c:v>5096.7950000000001</c:v>
                </c:pt>
                <c:pt idx="7420" formatCode="0.00">
                  <c:v>5096.7870000000003</c:v>
                </c:pt>
                <c:pt idx="7421" formatCode="0.00">
                  <c:v>5096.79</c:v>
                </c:pt>
                <c:pt idx="7422" formatCode="0.00">
                  <c:v>5096.8050000000003</c:v>
                </c:pt>
                <c:pt idx="7423" formatCode="0.00">
                  <c:v>5096.8100000000004</c:v>
                </c:pt>
                <c:pt idx="7424" formatCode="0.00">
                  <c:v>5096.8090000000002</c:v>
                </c:pt>
                <c:pt idx="7425" formatCode="0.00">
                  <c:v>5096.83</c:v>
                </c:pt>
                <c:pt idx="7426" formatCode="0.00">
                  <c:v>5096.835</c:v>
                </c:pt>
                <c:pt idx="7427" formatCode="0.00">
                  <c:v>5096.8379999999997</c:v>
                </c:pt>
                <c:pt idx="7428" formatCode="0.00">
                  <c:v>5096.8460000000005</c:v>
                </c:pt>
                <c:pt idx="7429" formatCode="0.00">
                  <c:v>5096.8490000000002</c:v>
                </c:pt>
                <c:pt idx="7430" formatCode="0.00">
                  <c:v>5096.8760000000002</c:v>
                </c:pt>
                <c:pt idx="7431" formatCode="0.00">
                  <c:v>5096.8789999999999</c:v>
                </c:pt>
                <c:pt idx="7432" formatCode="0.00">
                  <c:v>5096.8620000000001</c:v>
                </c:pt>
                <c:pt idx="7433" formatCode="0.00">
                  <c:v>5096.8590000000004</c:v>
                </c:pt>
                <c:pt idx="7434" formatCode="0.00">
                  <c:v>5096.8630000000003</c:v>
                </c:pt>
                <c:pt idx="7435" formatCode="0.00">
                  <c:v>5096.8519999999999</c:v>
                </c:pt>
                <c:pt idx="7436" formatCode="0.00">
                  <c:v>5096.8500000000004</c:v>
                </c:pt>
                <c:pt idx="7437" formatCode="0.00">
                  <c:v>5096.8630000000003</c:v>
                </c:pt>
                <c:pt idx="7438" formatCode="0.00">
                  <c:v>5096.8680000000004</c:v>
                </c:pt>
                <c:pt idx="7439" formatCode="0.00">
                  <c:v>5096.8710000000001</c:v>
                </c:pt>
                <c:pt idx="7440" formatCode="0.00">
                  <c:v>5096.893</c:v>
                </c:pt>
                <c:pt idx="7441" formatCode="0.00">
                  <c:v>5096.9130000000005</c:v>
                </c:pt>
                <c:pt idx="7442" formatCode="0.00">
                  <c:v>5096.9760000000006</c:v>
                </c:pt>
                <c:pt idx="7443" formatCode="0.00">
                  <c:v>5097.0410000000002</c:v>
                </c:pt>
                <c:pt idx="7444" formatCode="0.00">
                  <c:v>5097.0920000000006</c:v>
                </c:pt>
                <c:pt idx="7445" formatCode="0.00">
                  <c:v>5097.143</c:v>
                </c:pt>
                <c:pt idx="7446" formatCode="0.00">
                  <c:v>5097.1720000000005</c:v>
                </c:pt>
                <c:pt idx="7447" formatCode="0.00">
                  <c:v>5097.1860000000006</c:v>
                </c:pt>
                <c:pt idx="7448" formatCode="0.00">
                  <c:v>5097.1840000000002</c:v>
                </c:pt>
                <c:pt idx="7449" formatCode="0.00">
                  <c:v>5097.1750000000002</c:v>
                </c:pt>
                <c:pt idx="7450" formatCode="0.00">
                  <c:v>5097.1480000000001</c:v>
                </c:pt>
                <c:pt idx="7451" formatCode="0.00">
                  <c:v>5097.1190000000006</c:v>
                </c:pt>
                <c:pt idx="7452" formatCode="0.00">
                  <c:v>5097.058</c:v>
                </c:pt>
                <c:pt idx="7453" formatCode="0.00">
                  <c:v>5097.0190000000002</c:v>
                </c:pt>
                <c:pt idx="7454" formatCode="0.00">
                  <c:v>5096.9870000000001</c:v>
                </c:pt>
                <c:pt idx="7455" formatCode="0.00">
                  <c:v>5096.96</c:v>
                </c:pt>
                <c:pt idx="7456" formatCode="0.00">
                  <c:v>5096.9319999999998</c:v>
                </c:pt>
                <c:pt idx="7457" formatCode="0.00">
                  <c:v>5096.9120000000003</c:v>
                </c:pt>
                <c:pt idx="7458" formatCode="0.00">
                  <c:v>5096.8919999999998</c:v>
                </c:pt>
                <c:pt idx="7459" formatCode="0.00">
                  <c:v>5096.87</c:v>
                </c:pt>
                <c:pt idx="7460" formatCode="0.00">
                  <c:v>5096.84</c:v>
                </c:pt>
                <c:pt idx="7461" formatCode="0.00">
                  <c:v>5096.8290000000006</c:v>
                </c:pt>
                <c:pt idx="7462" formatCode="0.00">
                  <c:v>5096.8200000000006</c:v>
                </c:pt>
                <c:pt idx="7463" formatCode="0.00">
                  <c:v>5096.8029999999999</c:v>
                </c:pt>
                <c:pt idx="7464" formatCode="0.00">
                  <c:v>5096.7920000000004</c:v>
                </c:pt>
                <c:pt idx="7465" formatCode="0.00">
                  <c:v>5096.7719999999999</c:v>
                </c:pt>
                <c:pt idx="7466" formatCode="0.00">
                  <c:v>5096.7830000000004</c:v>
                </c:pt>
                <c:pt idx="7467" formatCode="0.00">
                  <c:v>5096.7780000000002</c:v>
                </c:pt>
                <c:pt idx="7468" formatCode="0.00">
                  <c:v>5096.7700000000004</c:v>
                </c:pt>
                <c:pt idx="7469" formatCode="0.00">
                  <c:v>5096.7690000000002</c:v>
                </c:pt>
                <c:pt idx="7470" formatCode="0.00">
                  <c:v>5096.7809999999999</c:v>
                </c:pt>
                <c:pt idx="7471" formatCode="0.00">
                  <c:v>5096.7759999999998</c:v>
                </c:pt>
                <c:pt idx="7472" formatCode="0.00">
                  <c:v>5096.7669999999998</c:v>
                </c:pt>
                <c:pt idx="7473" formatCode="0.00">
                  <c:v>5096.7840000000006</c:v>
                </c:pt>
                <c:pt idx="7474" formatCode="0.00">
                  <c:v>5096.7979999999998</c:v>
                </c:pt>
                <c:pt idx="7475" formatCode="0.00">
                  <c:v>5096.8050000000003</c:v>
                </c:pt>
                <c:pt idx="7476" formatCode="0.00">
                  <c:v>5096.8060000000005</c:v>
                </c:pt>
                <c:pt idx="7477" formatCode="0.00">
                  <c:v>5096.8280000000004</c:v>
                </c:pt>
                <c:pt idx="7478" formatCode="0.00">
                  <c:v>5096.8810000000003</c:v>
                </c:pt>
                <c:pt idx="7479" formatCode="0.00">
                  <c:v>5096.9250000000002</c:v>
                </c:pt>
                <c:pt idx="7480" formatCode="0.00">
                  <c:v>5096.9530000000004</c:v>
                </c:pt>
                <c:pt idx="7481" formatCode="0.00">
                  <c:v>5097.0039999999999</c:v>
                </c:pt>
                <c:pt idx="7482" formatCode="0.00">
                  <c:v>5097.0569999999998</c:v>
                </c:pt>
                <c:pt idx="7483" formatCode="0.00">
                  <c:v>5097.0870000000004</c:v>
                </c:pt>
                <c:pt idx="7484" formatCode="0.00">
                  <c:v>5097.1040000000003</c:v>
                </c:pt>
                <c:pt idx="7485" formatCode="0.00">
                  <c:v>5097.1390000000001</c:v>
                </c:pt>
                <c:pt idx="7486" formatCode="0.00">
                  <c:v>5097.1760000000004</c:v>
                </c:pt>
                <c:pt idx="7487" formatCode="0.00">
                  <c:v>5097.2080000000005</c:v>
                </c:pt>
                <c:pt idx="7488" formatCode="0.00">
                  <c:v>5097.2560000000003</c:v>
                </c:pt>
                <c:pt idx="7489" formatCode="0.00">
                  <c:v>5097.3029999999999</c:v>
                </c:pt>
                <c:pt idx="7490" formatCode="0.00">
                  <c:v>5097.3469999999998</c:v>
                </c:pt>
                <c:pt idx="7491" formatCode="0.00">
                  <c:v>5097.384</c:v>
                </c:pt>
                <c:pt idx="7492" formatCode="0.00">
                  <c:v>5097.4130000000005</c:v>
                </c:pt>
                <c:pt idx="7493" formatCode="0.00">
                  <c:v>5097.4450000000006</c:v>
                </c:pt>
                <c:pt idx="7494" formatCode="0.00">
                  <c:v>5097.4670000000006</c:v>
                </c:pt>
                <c:pt idx="7495" formatCode="0.00">
                  <c:v>5097.4970000000003</c:v>
                </c:pt>
                <c:pt idx="7496" formatCode="0.00">
                  <c:v>5097.5030000000006</c:v>
                </c:pt>
                <c:pt idx="7497" formatCode="0.00">
                  <c:v>5097.5140000000001</c:v>
                </c:pt>
                <c:pt idx="7498" formatCode="0.00">
                  <c:v>5097.5230000000001</c:v>
                </c:pt>
                <c:pt idx="7499" formatCode="0.00">
                  <c:v>5097.5160000000005</c:v>
                </c:pt>
                <c:pt idx="7500" formatCode="0.00">
                  <c:v>5097.5120000000006</c:v>
                </c:pt>
                <c:pt idx="7501" formatCode="0.00">
                  <c:v>5097.5120000000006</c:v>
                </c:pt>
                <c:pt idx="7502" formatCode="0.00">
                  <c:v>5097.5210000000006</c:v>
                </c:pt>
                <c:pt idx="7503" formatCode="0.00">
                  <c:v>5097.5150000000003</c:v>
                </c:pt>
                <c:pt idx="7504" formatCode="0.00">
                  <c:v>5097.5110000000004</c:v>
                </c:pt>
                <c:pt idx="7505" formatCode="0.00">
                  <c:v>5097.4989999999998</c:v>
                </c:pt>
                <c:pt idx="7506" formatCode="0.00">
                  <c:v>5097.4960000000001</c:v>
                </c:pt>
                <c:pt idx="7507" formatCode="0.00">
                  <c:v>5097.4850000000006</c:v>
                </c:pt>
                <c:pt idx="7508" formatCode="0.00">
                  <c:v>5097.4549999999999</c:v>
                </c:pt>
                <c:pt idx="7509" formatCode="0.00">
                  <c:v>5097.4400000000005</c:v>
                </c:pt>
                <c:pt idx="7510" formatCode="0.00">
                  <c:v>5097.415</c:v>
                </c:pt>
                <c:pt idx="7511" formatCode="0.00">
                  <c:v>5097.3969999999999</c:v>
                </c:pt>
                <c:pt idx="7512" formatCode="0.00">
                  <c:v>5097.3980000000001</c:v>
                </c:pt>
                <c:pt idx="7513" formatCode="0.00">
                  <c:v>5097.3649999999998</c:v>
                </c:pt>
                <c:pt idx="7514" formatCode="0.00">
                  <c:v>5097.34</c:v>
                </c:pt>
                <c:pt idx="7515" formatCode="0.00">
                  <c:v>5097.3230000000003</c:v>
                </c:pt>
                <c:pt idx="7516" formatCode="0.00">
                  <c:v>5097.2780000000002</c:v>
                </c:pt>
                <c:pt idx="7517" formatCode="0.00">
                  <c:v>5097.2550000000001</c:v>
                </c:pt>
                <c:pt idx="7518" formatCode="0.00">
                  <c:v>5097.2370000000001</c:v>
                </c:pt>
                <c:pt idx="7519" formatCode="0.00">
                  <c:v>5097.2139999999999</c:v>
                </c:pt>
                <c:pt idx="7520" formatCode="0.00">
                  <c:v>5097.1940000000004</c:v>
                </c:pt>
                <c:pt idx="7521" formatCode="0.00">
                  <c:v>5097.1869999999999</c:v>
                </c:pt>
                <c:pt idx="7522" formatCode="0.00">
                  <c:v>5097.1710000000003</c:v>
                </c:pt>
                <c:pt idx="7523" formatCode="0.00">
                  <c:v>5097.1590000000006</c:v>
                </c:pt>
                <c:pt idx="7524" formatCode="0.00">
                  <c:v>5097.1379999999999</c:v>
                </c:pt>
                <c:pt idx="7525" formatCode="0.00">
                  <c:v>5097.125</c:v>
                </c:pt>
                <c:pt idx="7526" formatCode="0.00">
                  <c:v>5097.1109999999999</c:v>
                </c:pt>
                <c:pt idx="7527" formatCode="0.00">
                  <c:v>5097.0960000000005</c:v>
                </c:pt>
                <c:pt idx="7528" formatCode="0.00">
                  <c:v>5097.0810000000001</c:v>
                </c:pt>
                <c:pt idx="7529" formatCode="0.00">
                  <c:v>5097.0730000000003</c:v>
                </c:pt>
                <c:pt idx="7530" formatCode="0.00">
                  <c:v>5097.0569999999998</c:v>
                </c:pt>
                <c:pt idx="7531" formatCode="0.00">
                  <c:v>5097.05</c:v>
                </c:pt>
                <c:pt idx="7532" formatCode="0.00">
                  <c:v>5097.0389999999998</c:v>
                </c:pt>
                <c:pt idx="7533" formatCode="0.00">
                  <c:v>5097.0340000000006</c:v>
                </c:pt>
                <c:pt idx="7534" formatCode="0.00">
                  <c:v>5097.0309999999999</c:v>
                </c:pt>
                <c:pt idx="7535" formatCode="0.00">
                  <c:v>5097.0140000000001</c:v>
                </c:pt>
                <c:pt idx="7536" formatCode="0.00">
                  <c:v>5097</c:v>
                </c:pt>
                <c:pt idx="7537" formatCode="0.00">
                  <c:v>5096.9830000000002</c:v>
                </c:pt>
                <c:pt idx="7538" formatCode="0.00">
                  <c:v>5096.9639999999999</c:v>
                </c:pt>
                <c:pt idx="7539" formatCode="0.00">
                  <c:v>5096.9530000000004</c:v>
                </c:pt>
                <c:pt idx="7540" formatCode="0.00">
                  <c:v>5096.9260000000004</c:v>
                </c:pt>
                <c:pt idx="7541" formatCode="0.00">
                  <c:v>5096.9120000000003</c:v>
                </c:pt>
                <c:pt idx="7542" formatCode="0.00">
                  <c:v>5096.8910000000005</c:v>
                </c:pt>
                <c:pt idx="7543" formatCode="0.00">
                  <c:v>5096.8690000000006</c:v>
                </c:pt>
                <c:pt idx="7544" formatCode="0.00">
                  <c:v>#N/A</c:v>
                </c:pt>
                <c:pt idx="7545" formatCode="0.00">
                  <c:v>5096.8760000000002</c:v>
                </c:pt>
                <c:pt idx="7546" formatCode="0.00">
                  <c:v>5096.8620000000001</c:v>
                </c:pt>
                <c:pt idx="7547" formatCode="0.00">
                  <c:v>5096.8469999999998</c:v>
                </c:pt>
                <c:pt idx="7548" formatCode="0.00">
                  <c:v>5096.8370000000004</c:v>
                </c:pt>
                <c:pt idx="7549" formatCode="0.00">
                  <c:v>5096.8230000000003</c:v>
                </c:pt>
                <c:pt idx="7550" formatCode="0.00">
                  <c:v>5096.8190000000004</c:v>
                </c:pt>
                <c:pt idx="7551" formatCode="0.00">
                  <c:v>5096.83</c:v>
                </c:pt>
                <c:pt idx="7552" formatCode="0.00">
                  <c:v>5096.8290000000006</c:v>
                </c:pt>
                <c:pt idx="7553" formatCode="0.00">
                  <c:v>5096.826</c:v>
                </c:pt>
                <c:pt idx="7554" formatCode="0.00">
                  <c:v>5096.8460000000005</c:v>
                </c:pt>
                <c:pt idx="7555" formatCode="0.00">
                  <c:v>5096.8990000000003</c:v>
                </c:pt>
                <c:pt idx="7556" formatCode="0.00">
                  <c:v>5096.96</c:v>
                </c:pt>
                <c:pt idx="7557" formatCode="0.00">
                  <c:v>5097.009</c:v>
                </c:pt>
                <c:pt idx="7558" formatCode="0.00">
                  <c:v>5097.1210000000001</c:v>
                </c:pt>
                <c:pt idx="7559" formatCode="0.00">
                  <c:v>5097.2550000000001</c:v>
                </c:pt>
                <c:pt idx="7560" formatCode="0.00">
                  <c:v>5097.3230000000003</c:v>
                </c:pt>
                <c:pt idx="7561" formatCode="0.00">
                  <c:v>5097.3720000000003</c:v>
                </c:pt>
                <c:pt idx="7562" formatCode="0.00">
                  <c:v>5097.3860000000004</c:v>
                </c:pt>
                <c:pt idx="7563" formatCode="0.00">
                  <c:v>5097.3860000000004</c:v>
                </c:pt>
                <c:pt idx="7564" formatCode="0.00">
                  <c:v>5097.3990000000003</c:v>
                </c:pt>
                <c:pt idx="7565" formatCode="0.00">
                  <c:v>5097.41</c:v>
                </c:pt>
                <c:pt idx="7566" formatCode="0.00">
                  <c:v>5097.4260000000004</c:v>
                </c:pt>
                <c:pt idx="7567" formatCode="0.00">
                  <c:v>5097.4369999999999</c:v>
                </c:pt>
                <c:pt idx="7568" formatCode="0.00">
                  <c:v>5097.4350000000004</c:v>
                </c:pt>
                <c:pt idx="7569" formatCode="0.00">
                  <c:v>5097.4310000000005</c:v>
                </c:pt>
                <c:pt idx="7570" formatCode="0.00">
                  <c:v>5097.46</c:v>
                </c:pt>
                <c:pt idx="7571" formatCode="0.00">
                  <c:v>5097.4740000000002</c:v>
                </c:pt>
                <c:pt idx="7572" formatCode="0.00">
                  <c:v>5097.4940000000006</c:v>
                </c:pt>
                <c:pt idx="7573" formatCode="0.00">
                  <c:v>5097.5120000000006</c:v>
                </c:pt>
                <c:pt idx="7574" formatCode="0.00">
                  <c:v>5097.5560000000005</c:v>
                </c:pt>
                <c:pt idx="7575" formatCode="0.00">
                  <c:v>5097.6170000000002</c:v>
                </c:pt>
                <c:pt idx="7576" formatCode="0.00">
                  <c:v>5097.6620000000003</c:v>
                </c:pt>
                <c:pt idx="7577" formatCode="0.00">
                  <c:v>5097.6909999999998</c:v>
                </c:pt>
                <c:pt idx="7578" formatCode="0.00">
                  <c:v>5097.7629999999999</c:v>
                </c:pt>
                <c:pt idx="7579" formatCode="0.00">
                  <c:v>5097.8469999999998</c:v>
                </c:pt>
                <c:pt idx="7580" formatCode="0.00">
                  <c:v>5097.9049999999997</c:v>
                </c:pt>
                <c:pt idx="7581" formatCode="0.00">
                  <c:v>5097.9549999999999</c:v>
                </c:pt>
                <c:pt idx="7582" formatCode="0.00">
                  <c:v>5098.0460000000003</c:v>
                </c:pt>
                <c:pt idx="7583" formatCode="0.00">
                  <c:v>5098.1239999999998</c:v>
                </c:pt>
                <c:pt idx="7584" formatCode="0.00">
                  <c:v>5098.1670000000004</c:v>
                </c:pt>
                <c:pt idx="7585" formatCode="0.00">
                  <c:v>5098.1850000000004</c:v>
                </c:pt>
                <c:pt idx="7586" formatCode="0.00">
                  <c:v>5098.1880000000001</c:v>
                </c:pt>
                <c:pt idx="7587" formatCode="0.00">
                  <c:v>5098.2190000000001</c:v>
                </c:pt>
                <c:pt idx="7588" formatCode="0.00">
                  <c:v>5098.232</c:v>
                </c:pt>
                <c:pt idx="7589" formatCode="0.00">
                  <c:v>5098.2560000000003</c:v>
                </c:pt>
                <c:pt idx="7590" formatCode="0.00">
                  <c:v>5098.3060000000005</c:v>
                </c:pt>
                <c:pt idx="7591" formatCode="0.00">
                  <c:v>5098.3900000000003</c:v>
                </c:pt>
                <c:pt idx="7592" formatCode="0.00">
                  <c:v>5098.4780000000001</c:v>
                </c:pt>
                <c:pt idx="7593" formatCode="0.00">
                  <c:v>5098.558</c:v>
                </c:pt>
                <c:pt idx="7594" formatCode="0.00">
                  <c:v>5098.6729999999998</c:v>
                </c:pt>
                <c:pt idx="7595" formatCode="0.00">
                  <c:v>5098.7950000000001</c:v>
                </c:pt>
                <c:pt idx="7596" formatCode="0.00">
                  <c:v>5098.8770000000004</c:v>
                </c:pt>
                <c:pt idx="7597" formatCode="0.00">
                  <c:v>5098.9260000000004</c:v>
                </c:pt>
                <c:pt idx="7598" formatCode="0.00">
                  <c:v>5098.9679999999998</c:v>
                </c:pt>
                <c:pt idx="7599" formatCode="0.00">
                  <c:v>5098.9840000000004</c:v>
                </c:pt>
                <c:pt idx="7600" formatCode="0.00">
                  <c:v>5098.9880000000003</c:v>
                </c:pt>
                <c:pt idx="7601" formatCode="0.00">
                  <c:v>5098.9750000000004</c:v>
                </c:pt>
                <c:pt idx="7602" formatCode="0.00">
                  <c:v>5098.9790000000003</c:v>
                </c:pt>
                <c:pt idx="7603" formatCode="0.00">
                  <c:v>5099.0010000000002</c:v>
                </c:pt>
                <c:pt idx="7604" formatCode="0.00">
                  <c:v>5099.0210000000006</c:v>
                </c:pt>
                <c:pt idx="7605" formatCode="0.00">
                  <c:v>5099.0610000000006</c:v>
                </c:pt>
                <c:pt idx="7606" formatCode="0.00">
                  <c:v>5099.0950000000003</c:v>
                </c:pt>
                <c:pt idx="7607" formatCode="0.00">
                  <c:v>5099.1210000000001</c:v>
                </c:pt>
                <c:pt idx="7608" formatCode="0.00">
                  <c:v>5099.1260000000002</c:v>
                </c:pt>
                <c:pt idx="7609" formatCode="0.00">
                  <c:v>5099.1140000000005</c:v>
                </c:pt>
                <c:pt idx="7610" formatCode="0.00">
                  <c:v>5099.1080000000002</c:v>
                </c:pt>
                <c:pt idx="7611" formatCode="0.00">
                  <c:v>5099.1010000000006</c:v>
                </c:pt>
                <c:pt idx="7612" formatCode="0.00">
                  <c:v>5099.0820000000003</c:v>
                </c:pt>
                <c:pt idx="7613" formatCode="0.00">
                  <c:v>5099.0439999999999</c:v>
                </c:pt>
                <c:pt idx="7614" formatCode="0.00">
                  <c:v>5099.0219999999999</c:v>
                </c:pt>
                <c:pt idx="7615" formatCode="0.00">
                  <c:v>5098.9960000000001</c:v>
                </c:pt>
                <c:pt idx="7616" formatCode="0.00">
                  <c:v>5098.982</c:v>
                </c:pt>
                <c:pt idx="7617" formatCode="0.00">
                  <c:v>5098.9620000000004</c:v>
                </c:pt>
                <c:pt idx="7618" formatCode="0.00">
                  <c:v>5098.9570000000003</c:v>
                </c:pt>
                <c:pt idx="7619" formatCode="0.00">
                  <c:v>5098.9390000000003</c:v>
                </c:pt>
                <c:pt idx="7620" formatCode="0.00">
                  <c:v>5098.91</c:v>
                </c:pt>
                <c:pt idx="7621" formatCode="0.00">
                  <c:v>5098.8710000000001</c:v>
                </c:pt>
                <c:pt idx="7622" formatCode="0.00">
                  <c:v>5098.8450000000003</c:v>
                </c:pt>
                <c:pt idx="7623" formatCode="0.00">
                  <c:v>5098.8190000000004</c:v>
                </c:pt>
                <c:pt idx="7624" formatCode="0.00">
                  <c:v>5098.7790000000005</c:v>
                </c:pt>
                <c:pt idx="7625" formatCode="0.00">
                  <c:v>5098.7610000000004</c:v>
                </c:pt>
                <c:pt idx="7626" formatCode="0.00">
                  <c:v>5098.72</c:v>
                </c:pt>
                <c:pt idx="7627" formatCode="0.00">
                  <c:v>5098.6869999999999</c:v>
                </c:pt>
                <c:pt idx="7628" formatCode="0.00">
                  <c:v>5098.652</c:v>
                </c:pt>
                <c:pt idx="7629" formatCode="0.00">
                  <c:v>5098.6170000000002</c:v>
                </c:pt>
                <c:pt idx="7630" formatCode="0.00">
                  <c:v>5098.5929999999998</c:v>
                </c:pt>
                <c:pt idx="7631" formatCode="0.00">
                  <c:v>5098.58</c:v>
                </c:pt>
                <c:pt idx="7632" formatCode="0.00">
                  <c:v>5098.5389999999998</c:v>
                </c:pt>
                <c:pt idx="7633" formatCode="0.00">
                  <c:v>5098.5060000000003</c:v>
                </c:pt>
                <c:pt idx="7634" formatCode="0.00">
                  <c:v>5098.4769999999999</c:v>
                </c:pt>
                <c:pt idx="7635" formatCode="0.00">
                  <c:v>5098.451</c:v>
                </c:pt>
                <c:pt idx="7636" formatCode="0.00">
                  <c:v>5098.4409999999998</c:v>
                </c:pt>
                <c:pt idx="7637" formatCode="0.00">
                  <c:v>5098.4229999999998</c:v>
                </c:pt>
                <c:pt idx="7638" formatCode="0.00">
                  <c:v>5098.415</c:v>
                </c:pt>
                <c:pt idx="7639" formatCode="0.00">
                  <c:v>5098.3969999999999</c:v>
                </c:pt>
                <c:pt idx="7640" formatCode="0.00">
                  <c:v>5098.3810000000003</c:v>
                </c:pt>
                <c:pt idx="7641" formatCode="0.00">
                  <c:v>5098.3730000000005</c:v>
                </c:pt>
                <c:pt idx="7642" formatCode="0.00">
                  <c:v>5098.3469999999998</c:v>
                </c:pt>
                <c:pt idx="7643" formatCode="0.00">
                  <c:v>5098.3330000000005</c:v>
                </c:pt>
                <c:pt idx="7644" formatCode="0.00">
                  <c:v>5098.3029999999999</c:v>
                </c:pt>
                <c:pt idx="7645" formatCode="0.00">
                  <c:v>5098.2690000000002</c:v>
                </c:pt>
                <c:pt idx="7646" formatCode="0.00">
                  <c:v>5098.2629999999999</c:v>
                </c:pt>
                <c:pt idx="7647" formatCode="0.00">
                  <c:v>5098.2489999999998</c:v>
                </c:pt>
                <c:pt idx="7648" formatCode="0.00">
                  <c:v>5098.2449999999999</c:v>
                </c:pt>
                <c:pt idx="7649" formatCode="0.00">
                  <c:v>5098.2350000000006</c:v>
                </c:pt>
                <c:pt idx="7650" formatCode="0.00">
                  <c:v>5098.2170000000006</c:v>
                </c:pt>
                <c:pt idx="7651" formatCode="0.00">
                  <c:v>5098.2030000000004</c:v>
                </c:pt>
                <c:pt idx="7652" formatCode="0.00">
                  <c:v>5098.1670000000004</c:v>
                </c:pt>
                <c:pt idx="7653" formatCode="0.00">
                  <c:v>5098.1410000000005</c:v>
                </c:pt>
                <c:pt idx="7654" formatCode="0.00">
                  <c:v>5098.1140000000005</c:v>
                </c:pt>
                <c:pt idx="7655" formatCode="0.00">
                  <c:v>5098.0770000000002</c:v>
                </c:pt>
                <c:pt idx="7656" formatCode="0.00">
                  <c:v>5098.0380000000005</c:v>
                </c:pt>
                <c:pt idx="7657" formatCode="0.00">
                  <c:v>5098.0110000000004</c:v>
                </c:pt>
                <c:pt idx="7658" formatCode="0.00">
                  <c:v>5097.9790000000003</c:v>
                </c:pt>
                <c:pt idx="7659" formatCode="0.00">
                  <c:v>5097.9580000000005</c:v>
                </c:pt>
                <c:pt idx="7660" formatCode="0.00">
                  <c:v>5097.9310000000005</c:v>
                </c:pt>
                <c:pt idx="7661" formatCode="0.00">
                  <c:v>5097.9110000000001</c:v>
                </c:pt>
                <c:pt idx="7662" formatCode="0.00">
                  <c:v>5097.8900000000003</c:v>
                </c:pt>
                <c:pt idx="7663" formatCode="0.00">
                  <c:v>5097.8780000000006</c:v>
                </c:pt>
                <c:pt idx="7664" formatCode="0.00">
                  <c:v>5097.8530000000001</c:v>
                </c:pt>
                <c:pt idx="7665" formatCode="0.00">
                  <c:v>5097.8339999999998</c:v>
                </c:pt>
                <c:pt idx="7666" formatCode="0.00">
                  <c:v>5097.8270000000002</c:v>
                </c:pt>
                <c:pt idx="7667" formatCode="0.00">
                  <c:v>5097.8119999999999</c:v>
                </c:pt>
                <c:pt idx="7668" formatCode="0.00">
                  <c:v>5097.7930000000006</c:v>
                </c:pt>
                <c:pt idx="7669" formatCode="0.00">
                  <c:v>5097.7669999999998</c:v>
                </c:pt>
                <c:pt idx="7670" formatCode="0.00">
                  <c:v>5097.7750000000005</c:v>
                </c:pt>
                <c:pt idx="7671" formatCode="0.00">
                  <c:v>5097.7759999999998</c:v>
                </c:pt>
                <c:pt idx="7672" formatCode="0.00">
                  <c:v>5097.7640000000001</c:v>
                </c:pt>
                <c:pt idx="7673" formatCode="0.00">
                  <c:v>5097.76</c:v>
                </c:pt>
                <c:pt idx="7674" formatCode="0.00">
                  <c:v>5097.7510000000002</c:v>
                </c:pt>
                <c:pt idx="7675" formatCode="0.00">
                  <c:v>5097.7340000000004</c:v>
                </c:pt>
                <c:pt idx="7676" formatCode="0.00">
                  <c:v>5097.7170000000006</c:v>
                </c:pt>
                <c:pt idx="7677" formatCode="0.00">
                  <c:v>5097.7</c:v>
                </c:pt>
                <c:pt idx="7678" formatCode="0.00">
                  <c:v>5097.683</c:v>
                </c:pt>
                <c:pt idx="7679" formatCode="0.00">
                  <c:v>5097.6680000000006</c:v>
                </c:pt>
                <c:pt idx="7680" formatCode="0.00">
                  <c:v>5097.6400000000003</c:v>
                </c:pt>
                <c:pt idx="7681" formatCode="0.00">
                  <c:v>5097.6059999999998</c:v>
                </c:pt>
                <c:pt idx="7682" formatCode="0.00">
                  <c:v>5097.5920000000006</c:v>
                </c:pt>
                <c:pt idx="7683" formatCode="0.00">
                  <c:v>5097.5700000000006</c:v>
                </c:pt>
                <c:pt idx="7684" formatCode="0.00">
                  <c:v>5097.5420000000004</c:v>
                </c:pt>
                <c:pt idx="7685" formatCode="0.00">
                  <c:v>5097.5070000000005</c:v>
                </c:pt>
                <c:pt idx="7686" formatCode="0.00">
                  <c:v>5097.4850000000006</c:v>
                </c:pt>
                <c:pt idx="7687" formatCode="0.00">
                  <c:v>5097.473</c:v>
                </c:pt>
                <c:pt idx="7688" formatCode="0.00">
                  <c:v>5097.4440000000004</c:v>
                </c:pt>
                <c:pt idx="7689" formatCode="0.00">
                  <c:v>5097.4350000000004</c:v>
                </c:pt>
                <c:pt idx="7690" formatCode="0.00">
                  <c:v>5097.4369999999999</c:v>
                </c:pt>
                <c:pt idx="7691" formatCode="0.00">
                  <c:v>5097.4220000000005</c:v>
                </c:pt>
                <c:pt idx="7692" formatCode="0.00">
                  <c:v>5097.4070000000002</c:v>
                </c:pt>
                <c:pt idx="7693" formatCode="0.00">
                  <c:v>5097.3870000000006</c:v>
                </c:pt>
                <c:pt idx="7694" formatCode="0.00">
                  <c:v>5097.3870000000006</c:v>
                </c:pt>
                <c:pt idx="7695" formatCode="0.00">
                  <c:v>5097.3710000000001</c:v>
                </c:pt>
                <c:pt idx="7696" formatCode="0.00">
                  <c:v>5097.3630000000003</c:v>
                </c:pt>
                <c:pt idx="7697" formatCode="0.00">
                  <c:v>5097.3370000000004</c:v>
                </c:pt>
                <c:pt idx="7698" formatCode="0.00">
                  <c:v>5097.335</c:v>
                </c:pt>
                <c:pt idx="7699" formatCode="0.00">
                  <c:v>5097.317</c:v>
                </c:pt>
                <c:pt idx="7700" formatCode="0.00">
                  <c:v>5097.3</c:v>
                </c:pt>
                <c:pt idx="7701" formatCode="0.00">
                  <c:v>5097.277</c:v>
                </c:pt>
                <c:pt idx="7702" formatCode="0.00">
                  <c:v>5097.2579999999998</c:v>
                </c:pt>
                <c:pt idx="7703" formatCode="0.00">
                  <c:v>5097.2449999999999</c:v>
                </c:pt>
                <c:pt idx="7704" formatCode="0.00">
                  <c:v>5097.2260000000006</c:v>
                </c:pt>
                <c:pt idx="7705" formatCode="0.00">
                  <c:v>5097.2120000000004</c:v>
                </c:pt>
                <c:pt idx="7706" formatCode="0.00">
                  <c:v>5097.2150000000001</c:v>
                </c:pt>
                <c:pt idx="7707" formatCode="0.00">
                  <c:v>5097.2080000000005</c:v>
                </c:pt>
                <c:pt idx="7708" formatCode="0.00">
                  <c:v>5097.1930000000002</c:v>
                </c:pt>
                <c:pt idx="7709" formatCode="0.00">
                  <c:v>5097.1779999999999</c:v>
                </c:pt>
                <c:pt idx="7710" formatCode="0.00">
                  <c:v>5097.2</c:v>
                </c:pt>
                <c:pt idx="7711" formatCode="0.00">
                  <c:v>5097.1940000000004</c:v>
                </c:pt>
                <c:pt idx="7712" formatCode="0.00">
                  <c:v>5097.192</c:v>
                </c:pt>
                <c:pt idx="7713" formatCode="0.00">
                  <c:v>5097.1720000000005</c:v>
                </c:pt>
                <c:pt idx="7714" formatCode="0.00">
                  <c:v>5097.1750000000002</c:v>
                </c:pt>
                <c:pt idx="7715" formatCode="0.00">
                  <c:v>5097.1840000000002</c:v>
                </c:pt>
                <c:pt idx="7716" formatCode="0.00">
                  <c:v>5097.174</c:v>
                </c:pt>
                <c:pt idx="7717" formatCode="0.00">
                  <c:v>5097.1810000000005</c:v>
                </c:pt>
                <c:pt idx="7718" formatCode="0.00">
                  <c:v>5097.2420000000002</c:v>
                </c:pt>
                <c:pt idx="7719" formatCode="0.00">
                  <c:v>5097.366</c:v>
                </c:pt>
                <c:pt idx="7720" formatCode="0.00">
                  <c:v>5097.5070000000005</c:v>
                </c:pt>
                <c:pt idx="7721" formatCode="0.00">
                  <c:v>5097.6500000000005</c:v>
                </c:pt>
                <c:pt idx="7722" formatCode="0.00">
                  <c:v>5097.8429999999998</c:v>
                </c:pt>
                <c:pt idx="7723" formatCode="0.00">
                  <c:v>5098.0330000000004</c:v>
                </c:pt>
                <c:pt idx="7724" formatCode="0.00">
                  <c:v>5098.2280000000001</c:v>
                </c:pt>
                <c:pt idx="7725" formatCode="0.00">
                  <c:v>5098.4260000000004</c:v>
                </c:pt>
                <c:pt idx="7726" formatCode="0.00">
                  <c:v>5098.6329999999998</c:v>
                </c:pt>
                <c:pt idx="7727" formatCode="0.00">
                  <c:v>5098.8440000000001</c:v>
                </c:pt>
                <c:pt idx="7728" formatCode="0.00">
                  <c:v>5099.0430000000006</c:v>
                </c:pt>
                <c:pt idx="7729" formatCode="0.00">
                  <c:v>5099.2520000000004</c:v>
                </c:pt>
                <c:pt idx="7730" formatCode="0.00">
                  <c:v>5099.45</c:v>
                </c:pt>
                <c:pt idx="7731" formatCode="0.00">
                  <c:v>5099.6720000000005</c:v>
                </c:pt>
                <c:pt idx="7732" formatCode="0.00">
                  <c:v>5099.884</c:v>
                </c:pt>
                <c:pt idx="7733" formatCode="0.00">
                  <c:v>5100.0950000000003</c:v>
                </c:pt>
                <c:pt idx="7734" formatCode="0.00">
                  <c:v>5100.3069999999998</c:v>
                </c:pt>
                <c:pt idx="7735" formatCode="0.00">
                  <c:v>5100.5240000000003</c:v>
                </c:pt>
                <c:pt idx="7736" formatCode="0.00">
                  <c:v>5100.7359999999999</c:v>
                </c:pt>
                <c:pt idx="7737" formatCode="0.00">
                  <c:v>5100.9350000000004</c:v>
                </c:pt>
                <c:pt idx="7738" formatCode="0.00">
                  <c:v>5101.1220000000003</c:v>
                </c:pt>
                <c:pt idx="7739" formatCode="0.00">
                  <c:v>5101.3200000000006</c:v>
                </c:pt>
                <c:pt idx="7740" formatCode="0.00">
                  <c:v>5101.5150000000003</c:v>
                </c:pt>
                <c:pt idx="7741" formatCode="0.00">
                  <c:v>5101.741</c:v>
                </c:pt>
                <c:pt idx="7742" formatCode="0.00">
                  <c:v>5101.942</c:v>
                </c:pt>
                <c:pt idx="7743" formatCode="0.00">
                  <c:v>5102.1890000000003</c:v>
                </c:pt>
                <c:pt idx="7744" formatCode="0.00">
                  <c:v>5102.4049999999997</c:v>
                </c:pt>
                <c:pt idx="7745" formatCode="0.00">
                  <c:v>5102.6329999999998</c:v>
                </c:pt>
                <c:pt idx="7746" formatCode="0.00">
                  <c:v>5102.8540000000003</c:v>
                </c:pt>
                <c:pt idx="7747" formatCode="0.00">
                  <c:v>5103.0830000000005</c:v>
                </c:pt>
                <c:pt idx="7748" formatCode="0.00">
                  <c:v>5103.3119999999999</c:v>
                </c:pt>
                <c:pt idx="7749" formatCode="0.00">
                  <c:v>5103.55</c:v>
                </c:pt>
                <c:pt idx="7750" formatCode="0.00">
                  <c:v>5103.7750000000005</c:v>
                </c:pt>
                <c:pt idx="7751" formatCode="0.00">
                  <c:v>5103.9840000000004</c:v>
                </c:pt>
                <c:pt idx="7752" formatCode="0.00">
                  <c:v>5104.1959999999999</c:v>
                </c:pt>
                <c:pt idx="7753" formatCode="0.00">
                  <c:v>5104.4049999999997</c:v>
                </c:pt>
                <c:pt idx="7754" formatCode="0.00">
                  <c:v>5104.6000000000004</c:v>
                </c:pt>
                <c:pt idx="7755" formatCode="0.00">
                  <c:v>5104.8010000000004</c:v>
                </c:pt>
                <c:pt idx="7756" formatCode="0.00">
                  <c:v>5105.0010000000002</c:v>
                </c:pt>
                <c:pt idx="7757" formatCode="0.00">
                  <c:v>5105.2070000000003</c:v>
                </c:pt>
                <c:pt idx="7758" formatCode="0.00">
                  <c:v>5105.4000000000005</c:v>
                </c:pt>
                <c:pt idx="7759" formatCode="0.00">
                  <c:v>5105.6170000000002</c:v>
                </c:pt>
                <c:pt idx="7760" formatCode="0.00">
                  <c:v>5105.8200000000006</c:v>
                </c:pt>
                <c:pt idx="7761" formatCode="0.00">
                  <c:v>5106.0060000000003</c:v>
                </c:pt>
                <c:pt idx="7762" formatCode="0.00">
                  <c:v>5106.1819999999998</c:v>
                </c:pt>
                <c:pt idx="7763" formatCode="0.00">
                  <c:v>5106.3360000000002</c:v>
                </c:pt>
                <c:pt idx="7764" formatCode="0.00">
                  <c:v>5106.5030000000006</c:v>
                </c:pt>
                <c:pt idx="7765" formatCode="0.00">
                  <c:v>5106.6790000000001</c:v>
                </c:pt>
                <c:pt idx="7766" formatCode="0.00">
                  <c:v>5106.826</c:v>
                </c:pt>
                <c:pt idx="7767" formatCode="0.00">
                  <c:v>5106.9629999999997</c:v>
                </c:pt>
                <c:pt idx="7768" formatCode="0.00">
                  <c:v>5107.085</c:v>
                </c:pt>
                <c:pt idx="7769" formatCode="0.00">
                  <c:v>5107.2290000000003</c:v>
                </c:pt>
                <c:pt idx="7770" formatCode="0.00">
                  <c:v>5107.3559999999998</c:v>
                </c:pt>
                <c:pt idx="7771" formatCode="0.00">
                  <c:v>5107.4800000000005</c:v>
                </c:pt>
                <c:pt idx="7772" formatCode="0.00">
                  <c:v>5107.6100000000006</c:v>
                </c:pt>
                <c:pt idx="7773" formatCode="0.00">
                  <c:v>5107.7510000000002</c:v>
                </c:pt>
                <c:pt idx="7774" formatCode="0.00">
                  <c:v>5107.8510000000006</c:v>
                </c:pt>
                <c:pt idx="7775" formatCode="0.00">
                  <c:v>5107.9520000000002</c:v>
                </c:pt>
                <c:pt idx="7776" formatCode="0.00">
                  <c:v>5108.0720000000001</c:v>
                </c:pt>
                <c:pt idx="7777" formatCode="0.00">
                  <c:v>5108.2030000000004</c:v>
                </c:pt>
                <c:pt idx="7778" formatCode="0.00">
                  <c:v>5108.3090000000002</c:v>
                </c:pt>
                <c:pt idx="7779" formatCode="0.00">
                  <c:v>5108.42</c:v>
                </c:pt>
                <c:pt idx="7780" formatCode="0.00">
                  <c:v>5108.5470000000005</c:v>
                </c:pt>
                <c:pt idx="7781" formatCode="0.00">
                  <c:v>5108.6880000000001</c:v>
                </c:pt>
                <c:pt idx="7782" formatCode="0.00">
                  <c:v>5108.7860000000001</c:v>
                </c:pt>
                <c:pt idx="7783" formatCode="0.00">
                  <c:v>5108.9769999999999</c:v>
                </c:pt>
                <c:pt idx="7784" formatCode="0.00">
                  <c:v>5109.2130000000006</c:v>
                </c:pt>
                <c:pt idx="7785" formatCode="0.00">
                  <c:v>5109.84</c:v>
                </c:pt>
                <c:pt idx="7786" formatCode="0.00">
                  <c:v>5110.9270000000006</c:v>
                </c:pt>
                <c:pt idx="7787" formatCode="0.00">
                  <c:v>5111.2970000000005</c:v>
                </c:pt>
                <c:pt idx="7788" formatCode="0.00">
                  <c:v>5111.4229999999998</c:v>
                </c:pt>
                <c:pt idx="7789" formatCode="0.00">
                  <c:v>5111.576</c:v>
                </c:pt>
                <c:pt idx="7790" formatCode="0.00">
                  <c:v>5111.7290000000003</c:v>
                </c:pt>
                <c:pt idx="7791" formatCode="0.00">
                  <c:v>5111.8879999999999</c:v>
                </c:pt>
                <c:pt idx="7792" formatCode="0.00">
                  <c:v>5112.0060000000003</c:v>
                </c:pt>
                <c:pt idx="7793" formatCode="0.00">
                  <c:v>5112.1190000000006</c:v>
                </c:pt>
                <c:pt idx="7794" formatCode="0.00">
                  <c:v>5112.1590000000006</c:v>
                </c:pt>
                <c:pt idx="7795" formatCode="0.00">
                  <c:v>5112.1959999999999</c:v>
                </c:pt>
                <c:pt idx="7796" formatCode="0.00">
                  <c:v>5112.232</c:v>
                </c:pt>
                <c:pt idx="7797" formatCode="0.00">
                  <c:v>5112.2610000000004</c:v>
                </c:pt>
                <c:pt idx="7798" formatCode="0.00">
                  <c:v>5112.3020000000006</c:v>
                </c:pt>
                <c:pt idx="7799" formatCode="0.00">
                  <c:v>5112.335</c:v>
                </c:pt>
                <c:pt idx="7800" formatCode="0.00">
                  <c:v>5112.3890000000001</c:v>
                </c:pt>
                <c:pt idx="7801" formatCode="0.00">
                  <c:v>5112.4589999999998</c:v>
                </c:pt>
                <c:pt idx="7802" formatCode="0.00">
                  <c:v>5112.4890000000005</c:v>
                </c:pt>
                <c:pt idx="7803" formatCode="0.00">
                  <c:v>5112.5640000000003</c:v>
                </c:pt>
                <c:pt idx="7804" formatCode="0.00">
                  <c:v>5112.6689999999999</c:v>
                </c:pt>
                <c:pt idx="7805" formatCode="0.00">
                  <c:v>5112.7620000000006</c:v>
                </c:pt>
                <c:pt idx="7806" formatCode="0.00">
                  <c:v>5112.8670000000002</c:v>
                </c:pt>
                <c:pt idx="7807" formatCode="0.00">
                  <c:v>5113.0389999999998</c:v>
                </c:pt>
                <c:pt idx="7808" formatCode="0.00">
                  <c:v>5113.2210000000005</c:v>
                </c:pt>
                <c:pt idx="7809" formatCode="0.00">
                  <c:v>5113.2880000000005</c:v>
                </c:pt>
                <c:pt idx="7810" formatCode="0.00">
                  <c:v>5113.4580000000005</c:v>
                </c:pt>
                <c:pt idx="7811" formatCode="0.00">
                  <c:v>5113.6280000000006</c:v>
                </c:pt>
                <c:pt idx="7812" formatCode="0.00">
                  <c:v>5113.7250000000004</c:v>
                </c:pt>
                <c:pt idx="7813" formatCode="0.00">
                  <c:v>5113.8069999999998</c:v>
                </c:pt>
                <c:pt idx="7814" formatCode="0.00">
                  <c:v>5113.8940000000002</c:v>
                </c:pt>
                <c:pt idx="7815" formatCode="0.00">
                  <c:v>5113.9520000000002</c:v>
                </c:pt>
                <c:pt idx="7816" formatCode="0.00">
                  <c:v>5114.01</c:v>
                </c:pt>
                <c:pt idx="7817" formatCode="0.00">
                  <c:v>5114.0709999999999</c:v>
                </c:pt>
                <c:pt idx="7818" formatCode="0.00">
                  <c:v>5114.1149999999998</c:v>
                </c:pt>
                <c:pt idx="7819" formatCode="0.00">
                  <c:v>5114.16</c:v>
                </c:pt>
                <c:pt idx="7820" formatCode="0.00">
                  <c:v>5114.183</c:v>
                </c:pt>
                <c:pt idx="7821" formatCode="0.00">
                  <c:v>5114.2130000000006</c:v>
                </c:pt>
                <c:pt idx="7822" formatCode="0.00">
                  <c:v>5114.2269999999999</c:v>
                </c:pt>
                <c:pt idx="7823" formatCode="0.00">
                  <c:v>5114.2560000000003</c:v>
                </c:pt>
                <c:pt idx="7824" formatCode="0.00">
                  <c:v>5114.29</c:v>
                </c:pt>
                <c:pt idx="7825" formatCode="0.00">
                  <c:v>5114.3050000000003</c:v>
                </c:pt>
                <c:pt idx="7826" formatCode="0.00">
                  <c:v>5114.3230000000003</c:v>
                </c:pt>
                <c:pt idx="7827" formatCode="0.00">
                  <c:v>5113.4549999999999</c:v>
                </c:pt>
                <c:pt idx="7828" formatCode="0.00">
                  <c:v>5114.326</c:v>
                </c:pt>
                <c:pt idx="7829" formatCode="0.00">
                  <c:v>5114.3590000000004</c:v>
                </c:pt>
                <c:pt idx="7830" formatCode="0.00">
                  <c:v>5114.3950000000004</c:v>
                </c:pt>
                <c:pt idx="7831" formatCode="0.00">
                  <c:v>5113.5479999999998</c:v>
                </c:pt>
                <c:pt idx="7832" formatCode="0.00">
                  <c:v>5114.433</c:v>
                </c:pt>
                <c:pt idx="7833" formatCode="0.00">
                  <c:v>5114.4949999999999</c:v>
                </c:pt>
                <c:pt idx="7834" formatCode="0.00">
                  <c:v>5114.5210000000006</c:v>
                </c:pt>
                <c:pt idx="7835" formatCode="0.00">
                  <c:v>5113.5960000000005</c:v>
                </c:pt>
                <c:pt idx="7836" formatCode="0.00">
                  <c:v>5114.5640000000003</c:v>
                </c:pt>
                <c:pt idx="7837" formatCode="0.00">
                  <c:v>5114.62</c:v>
                </c:pt>
                <c:pt idx="7838" formatCode="0.00">
                  <c:v>5114.6310000000003</c:v>
                </c:pt>
                <c:pt idx="7839" formatCode="0.00">
                  <c:v>5113.7350000000006</c:v>
                </c:pt>
                <c:pt idx="7840" formatCode="0.00">
                  <c:v>5114.6840000000002</c:v>
                </c:pt>
                <c:pt idx="7841" formatCode="0.00">
                  <c:v>5114.7210000000005</c:v>
                </c:pt>
                <c:pt idx="7842" formatCode="0.00">
                  <c:v>5114.7240000000002</c:v>
                </c:pt>
                <c:pt idx="7843" formatCode="0.00">
                  <c:v>5114.7260000000006</c:v>
                </c:pt>
                <c:pt idx="7844" formatCode="0.00">
                  <c:v>5114.7570000000005</c:v>
                </c:pt>
                <c:pt idx="7845" formatCode="0.00">
                  <c:v>5114.8010000000004</c:v>
                </c:pt>
                <c:pt idx="7846" formatCode="0.00">
                  <c:v>5114.799</c:v>
                </c:pt>
                <c:pt idx="7847" formatCode="0.00">
                  <c:v>5113.8990000000003</c:v>
                </c:pt>
                <c:pt idx="7848" formatCode="0.00">
                  <c:v>5114.9080000000004</c:v>
                </c:pt>
                <c:pt idx="7849" formatCode="0.00">
                  <c:v>5114.9800000000005</c:v>
                </c:pt>
                <c:pt idx="7850" formatCode="0.00">
                  <c:v>5115.0169999999998</c:v>
                </c:pt>
                <c:pt idx="7851" formatCode="0.00">
                  <c:v>5115.0820000000003</c:v>
                </c:pt>
                <c:pt idx="7852" formatCode="0.00">
                  <c:v>5115.1860000000006</c:v>
                </c:pt>
                <c:pt idx="7853" formatCode="0.00">
                  <c:v>5115.2719999999999</c:v>
                </c:pt>
                <c:pt idx="7854" formatCode="0.00">
                  <c:v>5115.3519999999999</c:v>
                </c:pt>
                <c:pt idx="7855" formatCode="0.00">
                  <c:v>5115.5030000000006</c:v>
                </c:pt>
                <c:pt idx="7856" formatCode="0.00">
                  <c:v>5115.6120000000001</c:v>
                </c:pt>
                <c:pt idx="7857" formatCode="0.00">
                  <c:v>5115.692</c:v>
                </c:pt>
                <c:pt idx="7858" formatCode="0.00">
                  <c:v>5115.7930000000006</c:v>
                </c:pt>
                <c:pt idx="7859" formatCode="0.00">
                  <c:v>5115.4040000000005</c:v>
                </c:pt>
                <c:pt idx="7860" formatCode="0.00">
                  <c:v>5116.0129999999999</c:v>
                </c:pt>
                <c:pt idx="7861" formatCode="0.00">
                  <c:v>5116.0749999999998</c:v>
                </c:pt>
                <c:pt idx="7862" formatCode="0.00">
                  <c:v>5116.1109999999999</c:v>
                </c:pt>
                <c:pt idx="7863" formatCode="0.00">
                  <c:v>5116.1860000000006</c:v>
                </c:pt>
                <c:pt idx="7864" formatCode="0.00">
                  <c:v>5116.2190000000001</c:v>
                </c:pt>
                <c:pt idx="7865" formatCode="0.00">
                  <c:v>5116.2570000000005</c:v>
                </c:pt>
                <c:pt idx="7866" formatCode="0.00">
                  <c:v>5116.2530000000006</c:v>
                </c:pt>
                <c:pt idx="7867" formatCode="0.00">
                  <c:v>5116.26</c:v>
                </c:pt>
                <c:pt idx="7868" formatCode="0.00">
                  <c:v>5116.2780000000002</c:v>
                </c:pt>
                <c:pt idx="7869" formatCode="0.00">
                  <c:v>5116.2759999999998</c:v>
                </c:pt>
                <c:pt idx="7870" formatCode="0.00">
                  <c:v>5116.2420000000002</c:v>
                </c:pt>
                <c:pt idx="7871" formatCode="0.00">
                  <c:v>5116.2390000000005</c:v>
                </c:pt>
                <c:pt idx="7872" formatCode="0.00">
                  <c:v>5116.2330000000002</c:v>
                </c:pt>
                <c:pt idx="7873" formatCode="0.00">
                  <c:v>5116.22</c:v>
                </c:pt>
                <c:pt idx="7874" formatCode="0.00">
                  <c:v>5116.2049999999999</c:v>
                </c:pt>
                <c:pt idx="7875" formatCode="0.00">
                  <c:v>5115.7510000000002</c:v>
                </c:pt>
                <c:pt idx="7876" formatCode="0.00">
                  <c:v>5116.2430000000004</c:v>
                </c:pt>
                <c:pt idx="7877" formatCode="0.00">
                  <c:v>5116.2610000000004</c:v>
                </c:pt>
                <c:pt idx="7878" formatCode="0.00">
                  <c:v>5116.28</c:v>
                </c:pt>
                <c:pt idx="7879" formatCode="0.00">
                  <c:v>5116.3720000000003</c:v>
                </c:pt>
                <c:pt idx="7880" formatCode="0.00">
                  <c:v>5116.4620000000004</c:v>
                </c:pt>
                <c:pt idx="7881" formatCode="0.00">
                  <c:v>5116.8910000000005</c:v>
                </c:pt>
                <c:pt idx="7882" formatCode="0.00">
                  <c:v>5117.3990000000003</c:v>
                </c:pt>
                <c:pt idx="7883" formatCode="0.00">
                  <c:v>5117.8220000000001</c:v>
                </c:pt>
                <c:pt idx="7884" formatCode="0.00">
                  <c:v>5118.1909999999998</c:v>
                </c:pt>
                <c:pt idx="7885" formatCode="0.00">
                  <c:v>5118.3320000000003</c:v>
                </c:pt>
                <c:pt idx="7886" formatCode="0.00">
                  <c:v>5118.3990000000003</c:v>
                </c:pt>
                <c:pt idx="7887" formatCode="0.00">
                  <c:v>5118.4880000000003</c:v>
                </c:pt>
                <c:pt idx="7888" formatCode="0.00">
                  <c:v>5118.665</c:v>
                </c:pt>
                <c:pt idx="7889" formatCode="0.00">
                  <c:v>5118.9120000000003</c:v>
                </c:pt>
                <c:pt idx="7890" formatCode="0.00">
                  <c:v>5119.0830000000005</c:v>
                </c:pt>
                <c:pt idx="7891" formatCode="0.00">
                  <c:v>5119.2130000000006</c:v>
                </c:pt>
                <c:pt idx="7892" formatCode="0.00">
                  <c:v>5119.3290000000006</c:v>
                </c:pt>
                <c:pt idx="7893" formatCode="0.00">
                  <c:v>5119.4009999999998</c:v>
                </c:pt>
                <c:pt idx="7894" formatCode="0.00">
                  <c:v>5119.4409999999998</c:v>
                </c:pt>
                <c:pt idx="7895" formatCode="0.00">
                  <c:v>5119.5</c:v>
                </c:pt>
                <c:pt idx="7896" formatCode="0.00">
                  <c:v>5119.5</c:v>
                </c:pt>
                <c:pt idx="7897" formatCode="0.00">
                  <c:v>5119.3310000000001</c:v>
                </c:pt>
                <c:pt idx="7898" formatCode="0.00">
                  <c:v>5119.0969999999998</c:v>
                </c:pt>
                <c:pt idx="7899" formatCode="0.00">
                  <c:v>5118.9840000000004</c:v>
                </c:pt>
                <c:pt idx="7900" formatCode="0.00">
                  <c:v>5118.8960000000006</c:v>
                </c:pt>
                <c:pt idx="7901" formatCode="0.00">
                  <c:v>5118.7730000000001</c:v>
                </c:pt>
                <c:pt idx="7902" formatCode="0.00">
                  <c:v>5118.6950000000006</c:v>
                </c:pt>
                <c:pt idx="7903" formatCode="0.00">
                  <c:v>5118.7620000000006</c:v>
                </c:pt>
                <c:pt idx="7904" formatCode="0.00">
                  <c:v>5118.8130000000001</c:v>
                </c:pt>
                <c:pt idx="7905" formatCode="0.00">
                  <c:v>5119.1590000000006</c:v>
                </c:pt>
                <c:pt idx="7906" formatCode="0.00">
                  <c:v>5119.4650000000001</c:v>
                </c:pt>
                <c:pt idx="7907" formatCode="0.00">
                  <c:v>5119.6760000000004</c:v>
                </c:pt>
                <c:pt idx="7908" formatCode="0.00">
                  <c:v>5119.8060000000005</c:v>
                </c:pt>
                <c:pt idx="7909" formatCode="0.00">
                  <c:v>5119.8290000000006</c:v>
                </c:pt>
                <c:pt idx="7910" formatCode="0.00">
                  <c:v>5119.8159999999998</c:v>
                </c:pt>
                <c:pt idx="7911" formatCode="0.00">
                  <c:v>5119.8559999999998</c:v>
                </c:pt>
                <c:pt idx="7912" formatCode="0.00">
                  <c:v>5119.8640000000005</c:v>
                </c:pt>
                <c:pt idx="7913" formatCode="0.00">
                  <c:v>5119.8</c:v>
                </c:pt>
                <c:pt idx="7914" formatCode="0.00">
                  <c:v>5119.7710000000006</c:v>
                </c:pt>
                <c:pt idx="7915" formatCode="0.00">
                  <c:v>5119.8500000000004</c:v>
                </c:pt>
                <c:pt idx="7916" formatCode="0.00">
                  <c:v>5119.8850000000002</c:v>
                </c:pt>
                <c:pt idx="7917" formatCode="0.00">
                  <c:v>5119.7979999999998</c:v>
                </c:pt>
                <c:pt idx="7918" formatCode="0.00">
                  <c:v>5119.7820000000002</c:v>
                </c:pt>
                <c:pt idx="7919" formatCode="0.00">
                  <c:v>5119.8339999999998</c:v>
                </c:pt>
                <c:pt idx="7920" formatCode="0.00">
                  <c:v>5119.8280000000004</c:v>
                </c:pt>
                <c:pt idx="7921" formatCode="0.00">
                  <c:v>5119.7309999999998</c:v>
                </c:pt>
                <c:pt idx="7922" formatCode="0.00">
                  <c:v>5119.5990000000002</c:v>
                </c:pt>
                <c:pt idx="7923" formatCode="0.00">
                  <c:v>5119.5020000000004</c:v>
                </c:pt>
                <c:pt idx="7924" formatCode="0.00">
                  <c:v>5119.3940000000002</c:v>
                </c:pt>
                <c:pt idx="7925" formatCode="0.00">
                  <c:v>5119.1760000000004</c:v>
                </c:pt>
                <c:pt idx="7926" formatCode="0.00">
                  <c:v>5118.902</c:v>
                </c:pt>
                <c:pt idx="7927" formatCode="0.00">
                  <c:v>5118.6670000000004</c:v>
                </c:pt>
                <c:pt idx="7928" formatCode="0.00">
                  <c:v>5118.482</c:v>
                </c:pt>
                <c:pt idx="7929" formatCode="0.00">
                  <c:v>5118.2860000000001</c:v>
                </c:pt>
                <c:pt idx="7930" formatCode="0.00">
                  <c:v>5118.1460000000006</c:v>
                </c:pt>
                <c:pt idx="7931" formatCode="0.00">
                  <c:v>5118.0169999999998</c:v>
                </c:pt>
                <c:pt idx="7932" formatCode="0.00">
                  <c:v>5117.8969999999999</c:v>
                </c:pt>
                <c:pt idx="7933" formatCode="0.00">
                  <c:v>5117.8150000000005</c:v>
                </c:pt>
                <c:pt idx="7934" formatCode="0.00">
                  <c:v>5117.7380000000003</c:v>
                </c:pt>
                <c:pt idx="7935" formatCode="0.00">
                  <c:v>5117.7130000000006</c:v>
                </c:pt>
                <c:pt idx="7936" formatCode="0.00">
                  <c:v>5117.6610000000001</c:v>
                </c:pt>
                <c:pt idx="7937" formatCode="0.00">
                  <c:v>5117.6540000000005</c:v>
                </c:pt>
                <c:pt idx="7938" formatCode="0.00">
                  <c:v>5117.6280000000006</c:v>
                </c:pt>
                <c:pt idx="7939" formatCode="0.00">
                  <c:v>5117.5870000000004</c:v>
                </c:pt>
                <c:pt idx="7940" formatCode="0.00">
                  <c:v>5117.5600000000004</c:v>
                </c:pt>
                <c:pt idx="7941" formatCode="0.00">
                  <c:v>5117.5320000000002</c:v>
                </c:pt>
                <c:pt idx="7942" formatCode="0.00">
                  <c:v>5117.5259999999998</c:v>
                </c:pt>
                <c:pt idx="7943" formatCode="0.00">
                  <c:v>5117.5110000000004</c:v>
                </c:pt>
                <c:pt idx="7944" formatCode="0.00">
                  <c:v>5117.4670000000006</c:v>
                </c:pt>
                <c:pt idx="7945" formatCode="0.00">
                  <c:v>5117.4210000000003</c:v>
                </c:pt>
                <c:pt idx="7946" formatCode="0.00">
                  <c:v>5117.3919999999998</c:v>
                </c:pt>
                <c:pt idx="7947" formatCode="0.00">
                  <c:v>5116.5540000000001</c:v>
                </c:pt>
                <c:pt idx="7948" formatCode="0.00">
                  <c:v>5117.3150000000005</c:v>
                </c:pt>
                <c:pt idx="7949" formatCode="0.00">
                  <c:v>5117.2889999999998</c:v>
                </c:pt>
                <c:pt idx="7950" formatCode="0.00">
                  <c:v>5117.2719999999999</c:v>
                </c:pt>
                <c:pt idx="7951" formatCode="0.00">
                  <c:v>5116.5259999999998</c:v>
                </c:pt>
                <c:pt idx="7952" formatCode="0.00">
                  <c:v>5117.223</c:v>
                </c:pt>
                <c:pt idx="7953" formatCode="0.00">
                  <c:v>5117.2170000000006</c:v>
                </c:pt>
                <c:pt idx="7954" formatCode="0.00">
                  <c:v>5117.1959999999999</c:v>
                </c:pt>
                <c:pt idx="7955" formatCode="0.00">
                  <c:v>5117.1890000000003</c:v>
                </c:pt>
                <c:pt idx="7956" formatCode="0.00">
                  <c:v>5117.1760000000004</c:v>
                </c:pt>
                <c:pt idx="7957" formatCode="0.00">
                  <c:v>5117.1469999999999</c:v>
                </c:pt>
                <c:pt idx="7958" formatCode="0.00">
                  <c:v>5117.1390000000001</c:v>
                </c:pt>
                <c:pt idx="7959" formatCode="0.00">
                  <c:v>5116.4170000000004</c:v>
                </c:pt>
                <c:pt idx="7960" formatCode="0.00">
                  <c:v>5117.1880000000001</c:v>
                </c:pt>
                <c:pt idx="7961" formatCode="0.00">
                  <c:v>5117.21</c:v>
                </c:pt>
                <c:pt idx="7962" formatCode="0.00">
                  <c:v>5117.2340000000004</c:v>
                </c:pt>
                <c:pt idx="7963" formatCode="0.00">
                  <c:v>5117.2950000000001</c:v>
                </c:pt>
                <c:pt idx="7964" formatCode="0.00">
                  <c:v>5117.3710000000001</c:v>
                </c:pt>
                <c:pt idx="7965" formatCode="0.00">
                  <c:v>5117.4130000000005</c:v>
                </c:pt>
                <c:pt idx="7966" formatCode="0.00">
                  <c:v>5117.4840000000004</c:v>
                </c:pt>
                <c:pt idx="7967" formatCode="0.00">
                  <c:v>5116.924</c:v>
                </c:pt>
                <c:pt idx="7968" formatCode="0.00">
                  <c:v>5117.6289999999999</c:v>
                </c:pt>
                <c:pt idx="7969" formatCode="0.00">
                  <c:v>5117.6469999999999</c:v>
                </c:pt>
                <c:pt idx="7970" formatCode="0.00">
                  <c:v>5117.6850000000004</c:v>
                </c:pt>
                <c:pt idx="7971" formatCode="0.00">
                  <c:v>5117.0839999999998</c:v>
                </c:pt>
                <c:pt idx="7972" formatCode="0.00">
                  <c:v>5117.6729999999998</c:v>
                </c:pt>
                <c:pt idx="7973" formatCode="0.00">
                  <c:v>5117.6329999999998</c:v>
                </c:pt>
                <c:pt idx="7974" formatCode="0.00">
                  <c:v>5117.5650000000005</c:v>
                </c:pt>
                <c:pt idx="7975" formatCode="0.00">
                  <c:v>5117.0079999999998</c:v>
                </c:pt>
                <c:pt idx="7976" formatCode="0.00">
                  <c:v>5117.5070000000005</c:v>
                </c:pt>
                <c:pt idx="7977" formatCode="0.00">
                  <c:v>5117.4570000000003</c:v>
                </c:pt>
                <c:pt idx="7978" formatCode="0.00">
                  <c:v>5117.4220000000005</c:v>
                </c:pt>
                <c:pt idx="7979" formatCode="0.00">
                  <c:v>5117.3960000000006</c:v>
                </c:pt>
                <c:pt idx="7980" formatCode="0.00">
                  <c:v>5117.3670000000002</c:v>
                </c:pt>
                <c:pt idx="7981" formatCode="0.00">
                  <c:v>5117.3220000000001</c:v>
                </c:pt>
                <c:pt idx="7982" formatCode="0.00">
                  <c:v>5117.277</c:v>
                </c:pt>
                <c:pt idx="7983" formatCode="0.00">
                  <c:v>5117.1720000000005</c:v>
                </c:pt>
                <c:pt idx="7984" formatCode="0.00">
                  <c:v>5117.232</c:v>
                </c:pt>
                <c:pt idx="7985" formatCode="0.00">
                  <c:v>5117.1850000000004</c:v>
                </c:pt>
                <c:pt idx="7986" formatCode="0.00">
                  <c:v>5117.2359999999999</c:v>
                </c:pt>
                <c:pt idx="7987" formatCode="0.00">
                  <c:v>5117.3980000000001</c:v>
                </c:pt>
                <c:pt idx="7988" formatCode="0.00">
                  <c:v>5117.5650000000005</c:v>
                </c:pt>
                <c:pt idx="7989" formatCode="0.00">
                  <c:v>5117.7219999999998</c:v>
                </c:pt>
                <c:pt idx="7990" formatCode="0.00">
                  <c:v>5117.8290000000006</c:v>
                </c:pt>
                <c:pt idx="7991" formatCode="0.00">
                  <c:v>5117.9949999999999</c:v>
                </c:pt>
                <c:pt idx="7992" formatCode="0.00">
                  <c:v>5118.1239999999998</c:v>
                </c:pt>
                <c:pt idx="7993" formatCode="0.00">
                  <c:v>5118.1059999999998</c:v>
                </c:pt>
                <c:pt idx="7994" formatCode="0.00">
                  <c:v>5118.0830000000005</c:v>
                </c:pt>
                <c:pt idx="7995" formatCode="0.00">
                  <c:v>5117.96</c:v>
                </c:pt>
                <c:pt idx="7996" formatCode="0.00">
                  <c:v>5118.0230000000001</c:v>
                </c:pt>
                <c:pt idx="7997" formatCode="0.00">
                  <c:v>5117.9160000000002</c:v>
                </c:pt>
                <c:pt idx="7998" formatCode="0.00">
                  <c:v>5117.8469999999998</c:v>
                </c:pt>
                <c:pt idx="7999" formatCode="0.00">
                  <c:v>5117.8090000000002</c:v>
                </c:pt>
                <c:pt idx="8000" formatCode="0.00">
                  <c:v>5117.7860000000001</c:v>
                </c:pt>
                <c:pt idx="8001" formatCode="0.00">
                  <c:v>5118.1900000000005</c:v>
                </c:pt>
                <c:pt idx="8002" formatCode="0.00">
                  <c:v>5118.3500000000004</c:v>
                </c:pt>
                <c:pt idx="8003" formatCode="0.00">
                  <c:v>5118.5</c:v>
                </c:pt>
                <c:pt idx="8004" formatCode="0.00">
                  <c:v>5118.76</c:v>
                </c:pt>
                <c:pt idx="8005" formatCode="0.00">
                  <c:v>5118.8609999999999</c:v>
                </c:pt>
                <c:pt idx="8006" formatCode="0.00">
                  <c:v>5118.7629999999999</c:v>
                </c:pt>
                <c:pt idx="8007" formatCode="0.00">
                  <c:v>5118.7060000000001</c:v>
                </c:pt>
                <c:pt idx="8008" formatCode="0.00">
                  <c:v>5118.75</c:v>
                </c:pt>
                <c:pt idx="8009" formatCode="0.00">
                  <c:v>5118.9210000000003</c:v>
                </c:pt>
                <c:pt idx="8010" formatCode="0.00">
                  <c:v>5118.9840000000004</c:v>
                </c:pt>
                <c:pt idx="8011" formatCode="0.00">
                  <c:v>5119.0470000000005</c:v>
                </c:pt>
                <c:pt idx="8012" formatCode="0.00">
                  <c:v>5119.0830000000005</c:v>
                </c:pt>
                <c:pt idx="8013" formatCode="0.00">
                  <c:v>5119.0640000000003</c:v>
                </c:pt>
                <c:pt idx="8014" formatCode="0.00">
                  <c:v>5119.0630000000001</c:v>
                </c:pt>
                <c:pt idx="8015" formatCode="0.00">
                  <c:v>5119.0870000000004</c:v>
                </c:pt>
                <c:pt idx="8016" formatCode="0.00">
                  <c:v>5119.125</c:v>
                </c:pt>
                <c:pt idx="8017" formatCode="0.00">
                  <c:v>5119.1260000000002</c:v>
                </c:pt>
                <c:pt idx="8018" formatCode="0.00">
                  <c:v>5119.1310000000003</c:v>
                </c:pt>
                <c:pt idx="8019" formatCode="0.00">
                  <c:v>5119.174</c:v>
                </c:pt>
                <c:pt idx="8020" formatCode="0.00">
                  <c:v>5119.1660000000002</c:v>
                </c:pt>
                <c:pt idx="8021" formatCode="0.00">
                  <c:v>5119.1190000000006</c:v>
                </c:pt>
                <c:pt idx="8022" formatCode="0.00">
                  <c:v>5119.08</c:v>
                </c:pt>
                <c:pt idx="8023" formatCode="0.00">
                  <c:v>5119.0690000000004</c:v>
                </c:pt>
                <c:pt idx="8024" formatCode="0.00">
                  <c:v>5119.0659999999998</c:v>
                </c:pt>
                <c:pt idx="8025" formatCode="0.00">
                  <c:v>5119.0030000000006</c:v>
                </c:pt>
                <c:pt idx="8026" formatCode="0.00">
                  <c:v>5118.9679999999998</c:v>
                </c:pt>
                <c:pt idx="8027" formatCode="0.00">
                  <c:v>5118.973</c:v>
                </c:pt>
                <c:pt idx="8028" formatCode="0.00">
                  <c:v>5118.9589999999998</c:v>
                </c:pt>
                <c:pt idx="8029" formatCode="0.00">
                  <c:v>5118.9310000000005</c:v>
                </c:pt>
                <c:pt idx="8030" formatCode="0.00">
                  <c:v>5118.9250000000002</c:v>
                </c:pt>
                <c:pt idx="8031" formatCode="0.00">
                  <c:v>5118.9070000000002</c:v>
                </c:pt>
                <c:pt idx="8032" formatCode="0.00">
                  <c:v>5118.8890000000001</c:v>
                </c:pt>
                <c:pt idx="8033" formatCode="0.00">
                  <c:v>5118.9319999999998</c:v>
                </c:pt>
                <c:pt idx="8034" formatCode="0.00">
                  <c:v>5119.0120000000006</c:v>
                </c:pt>
                <c:pt idx="8035" formatCode="0.00">
                  <c:v>5119.116</c:v>
                </c:pt>
                <c:pt idx="8036" formatCode="0.00">
                  <c:v>5119.2179999999998</c:v>
                </c:pt>
                <c:pt idx="8037" formatCode="0.00">
                  <c:v>5119.1900000000005</c:v>
                </c:pt>
                <c:pt idx="8038" formatCode="0.00">
                  <c:v>5119.1630000000005</c:v>
                </c:pt>
                <c:pt idx="8039" formatCode="0.00">
                  <c:v>5119.1720000000005</c:v>
                </c:pt>
                <c:pt idx="8040" formatCode="0.00">
                  <c:v>5119.1440000000002</c:v>
                </c:pt>
                <c:pt idx="8041" formatCode="0.00">
                  <c:v>5119.1549999999997</c:v>
                </c:pt>
                <c:pt idx="8042" formatCode="0.00">
                  <c:v>5119.1220000000003</c:v>
                </c:pt>
                <c:pt idx="8043" formatCode="0.00">
                  <c:v>5119.1419999999998</c:v>
                </c:pt>
                <c:pt idx="8044" formatCode="0.00">
                  <c:v>5119.1450000000004</c:v>
                </c:pt>
                <c:pt idx="8045" formatCode="0.00">
                  <c:v>5119.0569999999998</c:v>
                </c:pt>
                <c:pt idx="8046" formatCode="0.00">
                  <c:v>5119.0380000000005</c:v>
                </c:pt>
                <c:pt idx="8047" formatCode="0.00">
                  <c:v>5119.04</c:v>
                </c:pt>
                <c:pt idx="8048" formatCode="0.00">
                  <c:v>5119.0460000000003</c:v>
                </c:pt>
                <c:pt idx="8049" formatCode="0.00">
                  <c:v>5119.0610000000006</c:v>
                </c:pt>
                <c:pt idx="8050" formatCode="0.00">
                  <c:v>5119.0910000000003</c:v>
                </c:pt>
                <c:pt idx="8051" formatCode="0.00">
                  <c:v>5119.1570000000002</c:v>
                </c:pt>
                <c:pt idx="8052" formatCode="0.00">
                  <c:v>5119.1940000000004</c:v>
                </c:pt>
                <c:pt idx="8053" formatCode="0.00">
                  <c:v>5119.2440000000006</c:v>
                </c:pt>
                <c:pt idx="8054" formatCode="0.00">
                  <c:v>5119.2930000000006</c:v>
                </c:pt>
                <c:pt idx="8055" formatCode="0.00">
                  <c:v>5119.3440000000001</c:v>
                </c:pt>
                <c:pt idx="8056" formatCode="0.00">
                  <c:v>5119.3710000000001</c:v>
                </c:pt>
                <c:pt idx="8057" formatCode="0.00">
                  <c:v>5119.0140000000001</c:v>
                </c:pt>
                <c:pt idx="8058" formatCode="0.00">
                  <c:v>5118.6819999999998</c:v>
                </c:pt>
                <c:pt idx="8059" formatCode="0.00">
                  <c:v>5118.415</c:v>
                </c:pt>
                <c:pt idx="8060" formatCode="0.00">
                  <c:v>5118.183</c:v>
                </c:pt>
                <c:pt idx="8061" formatCode="0.00">
                  <c:v>5117.96</c:v>
                </c:pt>
                <c:pt idx="8062" formatCode="0.00">
                  <c:v>5117.76</c:v>
                </c:pt>
                <c:pt idx="8063" formatCode="0.00">
                  <c:v>5117.6050000000005</c:v>
                </c:pt>
                <c:pt idx="8064" formatCode="0.00">
                  <c:v>5117.4670000000006</c:v>
                </c:pt>
                <c:pt idx="8065" formatCode="0.00">
                  <c:v>5117.2830000000004</c:v>
                </c:pt>
                <c:pt idx="8066" formatCode="0.00">
                  <c:v>5117.1980000000003</c:v>
                </c:pt>
                <c:pt idx="8067" formatCode="0.00">
                  <c:v>5117.0830000000005</c:v>
                </c:pt>
                <c:pt idx="8068" formatCode="0.00">
                  <c:v>5116.9830000000002</c:v>
                </c:pt>
                <c:pt idx="8069" formatCode="0.00">
                  <c:v>5116.9049999999997</c:v>
                </c:pt>
                <c:pt idx="8070" formatCode="0.00">
                  <c:v>5116.8010000000004</c:v>
                </c:pt>
                <c:pt idx="8071" formatCode="0.00">
                  <c:v>5116.7309999999998</c:v>
                </c:pt>
                <c:pt idx="8072" formatCode="0.00">
                  <c:v>5116.6900000000005</c:v>
                </c:pt>
                <c:pt idx="8073" formatCode="0.00">
                  <c:v>5116.6140000000005</c:v>
                </c:pt>
                <c:pt idx="8074" formatCode="0.00">
                  <c:v>5116.5250000000005</c:v>
                </c:pt>
                <c:pt idx="8075" formatCode="0.00">
                  <c:v>5116.4719999999998</c:v>
                </c:pt>
                <c:pt idx="8076" formatCode="0.00">
                  <c:v>5116.4390000000003</c:v>
                </c:pt>
                <c:pt idx="8077" formatCode="0.00">
                  <c:v>5116.3890000000001</c:v>
                </c:pt>
                <c:pt idx="8078" formatCode="0.00">
                  <c:v>5116.3460000000005</c:v>
                </c:pt>
                <c:pt idx="8079" formatCode="0.00">
                  <c:v>5116.3159999999998</c:v>
                </c:pt>
                <c:pt idx="8080" formatCode="0.00">
                  <c:v>5116.3469999999998</c:v>
                </c:pt>
                <c:pt idx="8081" formatCode="0.00">
                  <c:v>5116.3530000000001</c:v>
                </c:pt>
                <c:pt idx="8082" formatCode="0.00">
                  <c:v>5116.3290000000006</c:v>
                </c:pt>
                <c:pt idx="8083" formatCode="0.00">
                  <c:v>5116.3739999999998</c:v>
                </c:pt>
                <c:pt idx="8084" formatCode="0.00">
                  <c:v>5116.4040000000005</c:v>
                </c:pt>
                <c:pt idx="8085" formatCode="0.00">
                  <c:v>5116.4340000000002</c:v>
                </c:pt>
                <c:pt idx="8086" formatCode="0.00">
                  <c:v>5116.3960000000006</c:v>
                </c:pt>
                <c:pt idx="8087" formatCode="0.00">
                  <c:v>5116.3829999999998</c:v>
                </c:pt>
                <c:pt idx="8088" formatCode="0.00">
                  <c:v>5116.38</c:v>
                </c:pt>
                <c:pt idx="8089" formatCode="0.00">
                  <c:v>5116.8060000000005</c:v>
                </c:pt>
                <c:pt idx="8090" formatCode="0.00">
                  <c:v>5117.4180000000006</c:v>
                </c:pt>
                <c:pt idx="8091" formatCode="0.00">
                  <c:v>5117.8990000000003</c:v>
                </c:pt>
                <c:pt idx="8092" formatCode="0.00">
                  <c:v>5118.2539999999999</c:v>
                </c:pt>
                <c:pt idx="8093" formatCode="0.00">
                  <c:v>5118.4830000000002</c:v>
                </c:pt>
                <c:pt idx="8094" formatCode="0.00">
                  <c:v>5118.549</c:v>
                </c:pt>
                <c:pt idx="8095" formatCode="0.00">
                  <c:v>5118.6770000000006</c:v>
                </c:pt>
                <c:pt idx="8096" formatCode="0.00">
                  <c:v>5118.7880000000005</c:v>
                </c:pt>
                <c:pt idx="8097" formatCode="0.00">
                  <c:v>5118.8330000000005</c:v>
                </c:pt>
                <c:pt idx="8098" formatCode="0.00">
                  <c:v>5118.8590000000004</c:v>
                </c:pt>
                <c:pt idx="8099" formatCode="0.00">
                  <c:v>5118.902</c:v>
                </c:pt>
                <c:pt idx="8100" formatCode="0.00">
                  <c:v>5118.9279999999999</c:v>
                </c:pt>
                <c:pt idx="8101" formatCode="0.00">
                  <c:v>5119.1030000000001</c:v>
                </c:pt>
                <c:pt idx="8102" formatCode="0.00">
                  <c:v>5118.8720000000003</c:v>
                </c:pt>
                <c:pt idx="8103" formatCode="0.00">
                  <c:v>5118.7280000000001</c:v>
                </c:pt>
                <c:pt idx="8104" formatCode="0.00">
                  <c:v>5118.6419999999998</c:v>
                </c:pt>
                <c:pt idx="8105" formatCode="0.00">
                  <c:v>5118.5430000000006</c:v>
                </c:pt>
                <c:pt idx="8106" formatCode="0.00">
                  <c:v>5118.4310000000005</c:v>
                </c:pt>
                <c:pt idx="8107" formatCode="0.00">
                  <c:v>5118.4049999999997</c:v>
                </c:pt>
                <c:pt idx="8108" formatCode="0.00">
                  <c:v>5118.4180000000006</c:v>
                </c:pt>
                <c:pt idx="8109" formatCode="0.00">
                  <c:v>5118.8590000000004</c:v>
                </c:pt>
                <c:pt idx="8110" formatCode="0.00">
                  <c:v>5119.107</c:v>
                </c:pt>
                <c:pt idx="8111" formatCode="0.00">
                  <c:v>5119.2130000000006</c:v>
                </c:pt>
                <c:pt idx="8112" formatCode="0.00">
                  <c:v>5119.2960000000003</c:v>
                </c:pt>
                <c:pt idx="8113" formatCode="0.00">
                  <c:v>5119.3209999999999</c:v>
                </c:pt>
                <c:pt idx="8114" formatCode="0.00">
                  <c:v>5119.3609999999999</c:v>
                </c:pt>
                <c:pt idx="8115" formatCode="0.00">
                  <c:v>5119.4170000000004</c:v>
                </c:pt>
                <c:pt idx="8116" formatCode="0.00">
                  <c:v>5119.3829999999998</c:v>
                </c:pt>
                <c:pt idx="8117" formatCode="0.00">
                  <c:v>5119.2370000000001</c:v>
                </c:pt>
                <c:pt idx="8118" formatCode="0.00">
                  <c:v>5119.1810000000005</c:v>
                </c:pt>
                <c:pt idx="8119" formatCode="0.00">
                  <c:v>5119.1469999999999</c:v>
                </c:pt>
                <c:pt idx="8120" formatCode="0.00">
                  <c:v>5119.1149999999998</c:v>
                </c:pt>
                <c:pt idx="8121" formatCode="0.00">
                  <c:v>5119.085</c:v>
                </c:pt>
                <c:pt idx="8122" formatCode="0.00">
                  <c:v>5119.0810000000001</c:v>
                </c:pt>
                <c:pt idx="8123" formatCode="0.00">
                  <c:v>5119.0830000000005</c:v>
                </c:pt>
                <c:pt idx="8124" formatCode="0.00">
                  <c:v>5118.9790000000003</c:v>
                </c:pt>
                <c:pt idx="8125" formatCode="0.00">
                  <c:v>5118.9290000000001</c:v>
                </c:pt>
                <c:pt idx="8126" formatCode="0.00">
                  <c:v>5118.8940000000002</c:v>
                </c:pt>
                <c:pt idx="8127" formatCode="0.00">
                  <c:v>5118.8690000000006</c:v>
                </c:pt>
                <c:pt idx="8128" formatCode="0.00">
                  <c:v>5118.7380000000003</c:v>
                </c:pt>
                <c:pt idx="8129" formatCode="0.00">
                  <c:v>5118.4850000000006</c:v>
                </c:pt>
                <c:pt idx="8130" formatCode="0.00">
                  <c:v>5118.4740000000002</c:v>
                </c:pt>
                <c:pt idx="8131" formatCode="0.00">
                  <c:v>5118.5129999999999</c:v>
                </c:pt>
                <c:pt idx="8132" formatCode="0.00">
                  <c:v>5118.4719999999998</c:v>
                </c:pt>
                <c:pt idx="8133" formatCode="0.00">
                  <c:v>5118.3130000000001</c:v>
                </c:pt>
                <c:pt idx="8134" formatCode="0.00">
                  <c:v>5118.1890000000003</c:v>
                </c:pt>
                <c:pt idx="8135" formatCode="0.00">
                  <c:v>5118.1100000000006</c:v>
                </c:pt>
                <c:pt idx="8136" formatCode="0.00">
                  <c:v>5118.0650000000005</c:v>
                </c:pt>
                <c:pt idx="8137" formatCode="0.00">
                  <c:v>5118.2380000000003</c:v>
                </c:pt>
                <c:pt idx="8138" formatCode="0.00">
                  <c:v>5118.3950000000004</c:v>
                </c:pt>
                <c:pt idx="8139" formatCode="0.00">
                  <c:v>5118.5190000000002</c:v>
                </c:pt>
                <c:pt idx="8140" formatCode="0.00">
                  <c:v>5118.5950000000003</c:v>
                </c:pt>
                <c:pt idx="8141" formatCode="0.00">
                  <c:v>5118.5969999999998</c:v>
                </c:pt>
                <c:pt idx="8142" formatCode="0.00">
                  <c:v>5118.5749999999998</c:v>
                </c:pt>
                <c:pt idx="8143" formatCode="0.00">
                  <c:v>5118.5730000000003</c:v>
                </c:pt>
                <c:pt idx="8144" formatCode="0.00">
                  <c:v>5118.5720000000001</c:v>
                </c:pt>
                <c:pt idx="8145" formatCode="0.00">
                  <c:v>5118.6080000000002</c:v>
                </c:pt>
                <c:pt idx="8146" formatCode="0.00">
                  <c:v>5118.5969999999998</c:v>
                </c:pt>
                <c:pt idx="8147" formatCode="0.00">
                  <c:v>5118.5940000000001</c:v>
                </c:pt>
                <c:pt idx="8148" formatCode="0.00">
                  <c:v>5118.5880000000006</c:v>
                </c:pt>
                <c:pt idx="8149" formatCode="0.00">
                  <c:v>5118.567</c:v>
                </c:pt>
                <c:pt idx="8150" formatCode="0.00">
                  <c:v>5118.5150000000003</c:v>
                </c:pt>
                <c:pt idx="8151" formatCode="0.00">
                  <c:v>5118.5039999999999</c:v>
                </c:pt>
                <c:pt idx="8152" formatCode="0.00">
                  <c:v>5118.5309999999999</c:v>
                </c:pt>
                <c:pt idx="8153" formatCode="0.00">
                  <c:v>5118.7219999999998</c:v>
                </c:pt>
                <c:pt idx="8154" formatCode="0.00">
                  <c:v>5118.8370000000004</c:v>
                </c:pt>
                <c:pt idx="8155" formatCode="0.00">
                  <c:v>5118.9530000000004</c:v>
                </c:pt>
                <c:pt idx="8156" formatCode="0.00">
                  <c:v>5118.9270000000006</c:v>
                </c:pt>
                <c:pt idx="8157" formatCode="0.00">
                  <c:v>5118.7710000000006</c:v>
                </c:pt>
                <c:pt idx="8158" formatCode="0.00">
                  <c:v>5118.7449999999999</c:v>
                </c:pt>
                <c:pt idx="8159" formatCode="0.00">
                  <c:v>5118.7380000000003</c:v>
                </c:pt>
                <c:pt idx="8160" formatCode="0.00">
                  <c:v>5118.6970000000001</c:v>
                </c:pt>
                <c:pt idx="8161" formatCode="0.00">
                  <c:v>5118.643</c:v>
                </c:pt>
                <c:pt idx="8162" formatCode="0.00">
                  <c:v>5118.6019999999999</c:v>
                </c:pt>
                <c:pt idx="8163" formatCode="0.00">
                  <c:v>5118.6090000000004</c:v>
                </c:pt>
                <c:pt idx="8164" formatCode="0.00">
                  <c:v>5118.5740000000005</c:v>
                </c:pt>
                <c:pt idx="8165" formatCode="0.00">
                  <c:v>5118.4970000000003</c:v>
                </c:pt>
                <c:pt idx="8166" formatCode="0.00">
                  <c:v>5118.4480000000003</c:v>
                </c:pt>
                <c:pt idx="8167" formatCode="0.00">
                  <c:v>5118.4290000000001</c:v>
                </c:pt>
                <c:pt idx="8168" formatCode="0.00">
                  <c:v>5118.4110000000001</c:v>
                </c:pt>
                <c:pt idx="8169" formatCode="0.00">
                  <c:v>5118.3850000000002</c:v>
                </c:pt>
                <c:pt idx="8170" formatCode="0.00">
                  <c:v>5118.3510000000006</c:v>
                </c:pt>
                <c:pt idx="8171" formatCode="0.00">
                  <c:v>5118.3330000000005</c:v>
                </c:pt>
                <c:pt idx="8172" formatCode="0.00">
                  <c:v>5118.3370000000004</c:v>
                </c:pt>
                <c:pt idx="8173" formatCode="0.00">
                  <c:v>5118.3370000000004</c:v>
                </c:pt>
                <c:pt idx="8174" formatCode="0.00">
                  <c:v>5118.3670000000002</c:v>
                </c:pt>
                <c:pt idx="8175" formatCode="0.00">
                  <c:v>5118.3510000000006</c:v>
                </c:pt>
                <c:pt idx="8176" formatCode="0.00">
                  <c:v>5118.2979999999998</c:v>
                </c:pt>
                <c:pt idx="8177" formatCode="0.00">
                  <c:v>5118.223</c:v>
                </c:pt>
                <c:pt idx="8178" formatCode="0.00">
                  <c:v>5118.2210000000005</c:v>
                </c:pt>
                <c:pt idx="8179" formatCode="0.00">
                  <c:v>5118.2060000000001</c:v>
                </c:pt>
                <c:pt idx="8180" formatCode="0.00">
                  <c:v>5118.2250000000004</c:v>
                </c:pt>
                <c:pt idx="8181" formatCode="0.00">
                  <c:v>5118.2330000000002</c:v>
                </c:pt>
                <c:pt idx="8182" formatCode="0.00">
                  <c:v>5118.2550000000001</c:v>
                </c:pt>
                <c:pt idx="8183" formatCode="0.00">
                  <c:v>5118.2920000000004</c:v>
                </c:pt>
                <c:pt idx="8184" formatCode="0.00">
                  <c:v>5118.3110000000006</c:v>
                </c:pt>
                <c:pt idx="8185" formatCode="0.00">
                  <c:v>5118.4110000000001</c:v>
                </c:pt>
                <c:pt idx="8186" formatCode="0.00">
                  <c:v>5118.4670000000006</c:v>
                </c:pt>
                <c:pt idx="8187" formatCode="0.00">
                  <c:v>5118.5420000000004</c:v>
                </c:pt>
                <c:pt idx="8188" formatCode="0.00">
                  <c:v>5118.5870000000004</c:v>
                </c:pt>
                <c:pt idx="8189" formatCode="0.00">
                  <c:v>5118.5889999999999</c:v>
                </c:pt>
                <c:pt idx="8190" formatCode="0.00">
                  <c:v>5118.5950000000003</c:v>
                </c:pt>
                <c:pt idx="8191" formatCode="0.00">
                  <c:v>5118.6360000000004</c:v>
                </c:pt>
                <c:pt idx="8192" formatCode="0.00">
                  <c:v>5118.6670000000004</c:v>
                </c:pt>
                <c:pt idx="8193" formatCode="0.00">
                  <c:v>5118.5839999999998</c:v>
                </c:pt>
                <c:pt idx="8194" formatCode="0.00">
                  <c:v>5118.5529999999999</c:v>
                </c:pt>
                <c:pt idx="8195" formatCode="0.00">
                  <c:v>5118.5389999999998</c:v>
                </c:pt>
                <c:pt idx="8196" formatCode="0.00">
                  <c:v>5118.5370000000003</c:v>
                </c:pt>
                <c:pt idx="8197" formatCode="0.00">
                  <c:v>5118.7710000000006</c:v>
                </c:pt>
                <c:pt idx="8198" formatCode="0.00">
                  <c:v>5118.9180000000006</c:v>
                </c:pt>
                <c:pt idx="8199" formatCode="0.00">
                  <c:v>5119.0550000000003</c:v>
                </c:pt>
                <c:pt idx="8200" formatCode="0.00">
                  <c:v>5119.05</c:v>
                </c:pt>
                <c:pt idx="8201" formatCode="0.00">
                  <c:v>5118.902</c:v>
                </c:pt>
                <c:pt idx="8202" formatCode="0.00">
                  <c:v>5118.8339999999998</c:v>
                </c:pt>
                <c:pt idx="8203" formatCode="0.00">
                  <c:v>5118.8339999999998</c:v>
                </c:pt>
                <c:pt idx="8204" formatCode="0.00">
                  <c:v>5118.848</c:v>
                </c:pt>
                <c:pt idx="8205" formatCode="0.00">
                  <c:v>5118.8530000000001</c:v>
                </c:pt>
                <c:pt idx="8206" formatCode="0.00">
                  <c:v>5118.8280000000004</c:v>
                </c:pt>
                <c:pt idx="8207" formatCode="0.00">
                  <c:v>5118.8290000000006</c:v>
                </c:pt>
                <c:pt idx="8208" formatCode="0.00">
                  <c:v>5118.7759999999998</c:v>
                </c:pt>
                <c:pt idx="8209" formatCode="0.00">
                  <c:v>5118.433</c:v>
                </c:pt>
                <c:pt idx="8210" formatCode="0.00">
                  <c:v>5118.1410000000005</c:v>
                </c:pt>
                <c:pt idx="8211" formatCode="0.00">
                  <c:v>5117.8940000000002</c:v>
                </c:pt>
                <c:pt idx="8212" formatCode="0.00">
                  <c:v>5117.6900000000005</c:v>
                </c:pt>
                <c:pt idx="8213" formatCode="0.00">
                  <c:v>5117.5190000000002</c:v>
                </c:pt>
                <c:pt idx="8214" formatCode="0.00">
                  <c:v>5117.3609999999999</c:v>
                </c:pt>
                <c:pt idx="8215" formatCode="0.00">
                  <c:v>5117.2350000000006</c:v>
                </c:pt>
                <c:pt idx="8216" formatCode="0.00">
                  <c:v>5117.1090000000004</c:v>
                </c:pt>
                <c:pt idx="8217" formatCode="0.00">
                  <c:v>5117.0070000000005</c:v>
                </c:pt>
                <c:pt idx="8218" formatCode="0.00">
                  <c:v>5116.893</c:v>
                </c:pt>
                <c:pt idx="8219" formatCode="0.00">
                  <c:v>5116.8209999999999</c:v>
                </c:pt>
                <c:pt idx="8220" formatCode="0.00">
                  <c:v>5116.7350000000006</c:v>
                </c:pt>
                <c:pt idx="8221" formatCode="0.00">
                  <c:v>5116.6460000000006</c:v>
                </c:pt>
                <c:pt idx="8222" formatCode="0.00">
                  <c:v>5116.5820000000003</c:v>
                </c:pt>
                <c:pt idx="8223" formatCode="0.00">
                  <c:v>5116.5169999999998</c:v>
                </c:pt>
                <c:pt idx="8224" formatCode="0.00">
                  <c:v>5116.4480000000003</c:v>
                </c:pt>
                <c:pt idx="8225" formatCode="0.00">
                  <c:v>5116.3969999999999</c:v>
                </c:pt>
                <c:pt idx="8226" formatCode="0.00">
                  <c:v>5116.3420000000006</c:v>
                </c:pt>
                <c:pt idx="8227" formatCode="0.00">
                  <c:v>5116.299</c:v>
                </c:pt>
                <c:pt idx="8228" formatCode="0.00">
                  <c:v>5116.2579999999998</c:v>
                </c:pt>
                <c:pt idx="8229" formatCode="0.00">
                  <c:v>5116.2049999999999</c:v>
                </c:pt>
                <c:pt idx="8230" formatCode="0.00">
                  <c:v>5116.1620000000003</c:v>
                </c:pt>
                <c:pt idx="8231" formatCode="0.00">
                  <c:v>5116.1120000000001</c:v>
                </c:pt>
                <c:pt idx="8232" formatCode="0.00">
                  <c:v>5116.0780000000004</c:v>
                </c:pt>
                <c:pt idx="8233" formatCode="0.00">
                  <c:v>5116.018</c:v>
                </c:pt>
                <c:pt idx="8234" formatCode="0.00">
                  <c:v>5115.9430000000002</c:v>
                </c:pt>
                <c:pt idx="8235" formatCode="0.00">
                  <c:v>5115.8890000000001</c:v>
                </c:pt>
                <c:pt idx="8236" formatCode="0.00">
                  <c:v>5115.8519999999999</c:v>
                </c:pt>
                <c:pt idx="8237" formatCode="0.00">
                  <c:v>5115.9040000000005</c:v>
                </c:pt>
                <c:pt idx="8238" formatCode="0.00">
                  <c:v>5115.9210000000003</c:v>
                </c:pt>
                <c:pt idx="8239" formatCode="0.00">
                  <c:v>5115.9369999999999</c:v>
                </c:pt>
                <c:pt idx="8240" formatCode="0.00">
                  <c:v>5115.9130000000005</c:v>
                </c:pt>
                <c:pt idx="8241" formatCode="0.00">
                  <c:v>5115.8919999999998</c:v>
                </c:pt>
                <c:pt idx="8242" formatCode="0.00">
                  <c:v>5115.8879999999999</c:v>
                </c:pt>
                <c:pt idx="8243" formatCode="0.00">
                  <c:v>5115.8590000000004</c:v>
                </c:pt>
                <c:pt idx="8244" formatCode="0.00">
                  <c:v>5115.8469999999998</c:v>
                </c:pt>
                <c:pt idx="8245" formatCode="0.00">
                  <c:v>5115.8280000000004</c:v>
                </c:pt>
                <c:pt idx="8246" formatCode="0.00">
                  <c:v>5115.808</c:v>
                </c:pt>
                <c:pt idx="8247" formatCode="0.00">
                  <c:v>5115.7790000000005</c:v>
                </c:pt>
                <c:pt idx="8248" formatCode="0.00">
                  <c:v>5115.652</c:v>
                </c:pt>
                <c:pt idx="8249" formatCode="0.00">
                  <c:v>5115.4310000000005</c:v>
                </c:pt>
                <c:pt idx="8250" formatCode="0.00">
                  <c:v>5115.3230000000003</c:v>
                </c:pt>
                <c:pt idx="8251" formatCode="0.00">
                  <c:v>5115.2359999999999</c:v>
                </c:pt>
                <c:pt idx="8252" formatCode="0.00">
                  <c:v>5115.1720000000005</c:v>
                </c:pt>
                <c:pt idx="8253" formatCode="0.00">
                  <c:v>5115.1000000000004</c:v>
                </c:pt>
                <c:pt idx="8254" formatCode="0.00">
                  <c:v>5115.0389999999998</c:v>
                </c:pt>
                <c:pt idx="8255" formatCode="0.00">
                  <c:v>5114.9750000000004</c:v>
                </c:pt>
                <c:pt idx="8256" formatCode="0.00">
                  <c:v>5114.942</c:v>
                </c:pt>
                <c:pt idx="8257" formatCode="0.00">
                  <c:v>5114.9160000000002</c:v>
                </c:pt>
                <c:pt idx="8258" formatCode="0.00">
                  <c:v>5114.8820000000005</c:v>
                </c:pt>
                <c:pt idx="8259" formatCode="0.00">
                  <c:v>5114.8420000000006</c:v>
                </c:pt>
                <c:pt idx="8260" formatCode="0.00">
                  <c:v>5114.8249999999998</c:v>
                </c:pt>
                <c:pt idx="8261" formatCode="0.00">
                  <c:v>5114.8230000000003</c:v>
                </c:pt>
                <c:pt idx="8262" formatCode="0.00">
                  <c:v>5114.8</c:v>
                </c:pt>
                <c:pt idx="8263" formatCode="0.00">
                  <c:v>5114.7930000000006</c:v>
                </c:pt>
                <c:pt idx="8264" formatCode="0.00">
                  <c:v>5114.7880000000005</c:v>
                </c:pt>
                <c:pt idx="8265" formatCode="0.00">
                  <c:v>5114.799</c:v>
                </c:pt>
                <c:pt idx="8266" formatCode="0.00">
                  <c:v>5114.7759999999998</c:v>
                </c:pt>
                <c:pt idx="8267" formatCode="0.00">
                  <c:v>5114.7849999999999</c:v>
                </c:pt>
                <c:pt idx="8268" formatCode="0.00">
                  <c:v>5114.7629999999999</c:v>
                </c:pt>
                <c:pt idx="8269" formatCode="0.00">
                  <c:v>5114.7330000000002</c:v>
                </c:pt>
                <c:pt idx="8270" formatCode="0.00">
                  <c:v>5114.7390000000005</c:v>
                </c:pt>
                <c:pt idx="8271" formatCode="0.00">
                  <c:v>5114.79</c:v>
                </c:pt>
                <c:pt idx="8272" formatCode="0.00">
                  <c:v>5114.8110000000006</c:v>
                </c:pt>
                <c:pt idx="8273" formatCode="0.00">
                  <c:v>5114.7820000000002</c:v>
                </c:pt>
                <c:pt idx="8274" formatCode="0.00">
                  <c:v>5114.7250000000004</c:v>
                </c:pt>
                <c:pt idx="8275" formatCode="0.00">
                  <c:v>5114.701</c:v>
                </c:pt>
                <c:pt idx="8276" formatCode="0.00">
                  <c:v>5114.683</c:v>
                </c:pt>
                <c:pt idx="8277" formatCode="0.00">
                  <c:v>5114.66</c:v>
                </c:pt>
                <c:pt idx="8278" formatCode="0.00">
                  <c:v>5114.6450000000004</c:v>
                </c:pt>
                <c:pt idx="8279" formatCode="0.00">
                  <c:v>5114.6329999999998</c:v>
                </c:pt>
                <c:pt idx="8280" formatCode="0.00">
                  <c:v>5114.6220000000003</c:v>
                </c:pt>
                <c:pt idx="8281" formatCode="0.00">
                  <c:v>5114.66</c:v>
                </c:pt>
                <c:pt idx="8282" formatCode="0.00">
                  <c:v>5114.8500000000004</c:v>
                </c:pt>
                <c:pt idx="8283" formatCode="0.00">
                  <c:v>5115.0770000000002</c:v>
                </c:pt>
                <c:pt idx="8284" formatCode="0.00">
                  <c:v>#N/A</c:v>
                </c:pt>
                <c:pt idx="8285" formatCode="0.00">
                  <c:v>5115.3200000000006</c:v>
                </c:pt>
                <c:pt idx="8286" formatCode="0.00">
                  <c:v>5115.6540000000005</c:v>
                </c:pt>
                <c:pt idx="8287" formatCode="0.00">
                  <c:v>5115.9740000000002</c:v>
                </c:pt>
                <c:pt idx="8288" formatCode="0.00">
                  <c:v>5116.1860000000006</c:v>
                </c:pt>
                <c:pt idx="8289" formatCode="0.00">
                  <c:v>5116.3370000000004</c:v>
                </c:pt>
                <c:pt idx="8290" formatCode="0.00">
                  <c:v>5116.46</c:v>
                </c:pt>
                <c:pt idx="8291" formatCode="0.00">
                  <c:v>5116.5450000000001</c:v>
                </c:pt>
                <c:pt idx="8292" formatCode="0.00">
                  <c:v>5116.6109999999999</c:v>
                </c:pt>
                <c:pt idx="8293" formatCode="0.00">
                  <c:v>5116.6559999999999</c:v>
                </c:pt>
                <c:pt idx="8294" formatCode="0.00">
                  <c:v>5116.5929999999998</c:v>
                </c:pt>
                <c:pt idx="8295" formatCode="0.00">
                  <c:v>5116.4090000000006</c:v>
                </c:pt>
                <c:pt idx="8296" formatCode="0.00">
                  <c:v>5116.7110000000002</c:v>
                </c:pt>
                <c:pt idx="8297" formatCode="0.00">
                  <c:v>5116.71</c:v>
                </c:pt>
                <c:pt idx="8298" formatCode="0.00">
                  <c:v>5116.5439999999999</c:v>
                </c:pt>
                <c:pt idx="8299" formatCode="0.00">
                  <c:v>5116.49</c:v>
                </c:pt>
                <c:pt idx="8300" formatCode="0.00">
                  <c:v>5116.5110000000004</c:v>
                </c:pt>
                <c:pt idx="8301" formatCode="0.00">
                  <c:v>5116.5349999999999</c:v>
                </c:pt>
                <c:pt idx="8302" formatCode="0.00">
                  <c:v>5116.5749999999998</c:v>
                </c:pt>
                <c:pt idx="8303" formatCode="0.00">
                  <c:v>5116.6090000000004</c:v>
                </c:pt>
                <c:pt idx="8304" formatCode="0.00">
                  <c:v>5116.6500000000005</c:v>
                </c:pt>
                <c:pt idx="8305" formatCode="0.00">
                  <c:v>5116.6729999999998</c:v>
                </c:pt>
                <c:pt idx="8306" formatCode="0.00">
                  <c:v>5116.7520000000004</c:v>
                </c:pt>
                <c:pt idx="8307" formatCode="0.00">
                  <c:v>5116.7750000000005</c:v>
                </c:pt>
                <c:pt idx="8308" formatCode="0.00">
                  <c:v>5116.7950000000001</c:v>
                </c:pt>
                <c:pt idx="8309" formatCode="0.00">
                  <c:v>5116.8029999999999</c:v>
                </c:pt>
                <c:pt idx="8310" formatCode="0.00">
                  <c:v>5116.8230000000003</c:v>
                </c:pt>
                <c:pt idx="8311" formatCode="0.00">
                  <c:v>5116.8380000000006</c:v>
                </c:pt>
                <c:pt idx="8312" formatCode="0.00">
                  <c:v>5116.8330000000005</c:v>
                </c:pt>
                <c:pt idx="8313" formatCode="0.00">
                  <c:v>5116.8420000000006</c:v>
                </c:pt>
                <c:pt idx="8314" formatCode="0.00">
                  <c:v>5116.9040000000005</c:v>
                </c:pt>
                <c:pt idx="8315" formatCode="0.00">
                  <c:v>5116.9830000000002</c:v>
                </c:pt>
                <c:pt idx="8316" formatCode="0.00">
                  <c:v>5117.0479999999998</c:v>
                </c:pt>
                <c:pt idx="8317" formatCode="0.00">
                  <c:v>5117.1130000000003</c:v>
                </c:pt>
                <c:pt idx="8318" formatCode="0.00">
                  <c:v>5117.1900000000005</c:v>
                </c:pt>
                <c:pt idx="8319" formatCode="0.00">
                  <c:v>5117.2790000000005</c:v>
                </c:pt>
                <c:pt idx="8320" formatCode="0.00">
                  <c:v>5117.3540000000003</c:v>
                </c:pt>
                <c:pt idx="8321" formatCode="0.00">
                  <c:v>5117.4160000000002</c:v>
                </c:pt>
                <c:pt idx="8322" formatCode="0.00">
                  <c:v>5117.4930000000004</c:v>
                </c:pt>
                <c:pt idx="8323" formatCode="0.00">
                  <c:v>5117.5560000000005</c:v>
                </c:pt>
                <c:pt idx="8324" formatCode="0.00">
                  <c:v>5117.625</c:v>
                </c:pt>
                <c:pt idx="8325" formatCode="0.00">
                  <c:v>5117.665</c:v>
                </c:pt>
                <c:pt idx="8326" formatCode="0.00">
                  <c:v>5117.74</c:v>
                </c:pt>
                <c:pt idx="8327" formatCode="0.00">
                  <c:v>5117.8130000000001</c:v>
                </c:pt>
                <c:pt idx="8328" formatCode="0.00">
                  <c:v>5117.8879999999999</c:v>
                </c:pt>
                <c:pt idx="8329" formatCode="0.00">
                  <c:v>5117.9530000000004</c:v>
                </c:pt>
                <c:pt idx="8330" formatCode="0.00">
                  <c:v>5118.0259999999998</c:v>
                </c:pt>
                <c:pt idx="8331" formatCode="0.00">
                  <c:v>5118.0820000000003</c:v>
                </c:pt>
                <c:pt idx="8332" formatCode="0.00">
                  <c:v>5118.1379999999999</c:v>
                </c:pt>
                <c:pt idx="8333" formatCode="0.00">
                  <c:v>5118.1320000000005</c:v>
                </c:pt>
                <c:pt idx="8334" formatCode="0.00">
                  <c:v>5118.1909999999998</c:v>
                </c:pt>
                <c:pt idx="8335" formatCode="0.00">
                  <c:v>5118.2120000000004</c:v>
                </c:pt>
                <c:pt idx="8336" formatCode="0.00">
                  <c:v>5118.2610000000004</c:v>
                </c:pt>
                <c:pt idx="8337" formatCode="0.00">
                  <c:v>5118.2780000000002</c:v>
                </c:pt>
                <c:pt idx="8338" formatCode="0.00">
                  <c:v>5118.3110000000006</c:v>
                </c:pt>
                <c:pt idx="8339" formatCode="0.00">
                  <c:v>5118.3360000000002</c:v>
                </c:pt>
                <c:pt idx="8340" formatCode="0.00">
                  <c:v>5118.3640000000005</c:v>
                </c:pt>
                <c:pt idx="8341" formatCode="0.00">
                  <c:v>5118.402</c:v>
                </c:pt>
                <c:pt idx="8342" formatCode="0.00">
                  <c:v>5118.46</c:v>
                </c:pt>
                <c:pt idx="8343" formatCode="0.00">
                  <c:v>5118.5050000000001</c:v>
                </c:pt>
                <c:pt idx="8344" formatCode="0.00">
                  <c:v>5118.5520000000006</c:v>
                </c:pt>
                <c:pt idx="8345" formatCode="0.00">
                  <c:v>5118.576</c:v>
                </c:pt>
                <c:pt idx="8346" formatCode="0.00">
                  <c:v>5118.6080000000002</c:v>
                </c:pt>
                <c:pt idx="8347" formatCode="0.00">
                  <c:v>5118.6220000000003</c:v>
                </c:pt>
                <c:pt idx="8348" formatCode="0.00">
                  <c:v>5118.6140000000005</c:v>
                </c:pt>
                <c:pt idx="8349" formatCode="0.00">
                  <c:v>5118.5920000000006</c:v>
                </c:pt>
                <c:pt idx="8350" formatCode="0.00">
                  <c:v>5118.5630000000001</c:v>
                </c:pt>
                <c:pt idx="8351" formatCode="0.00">
                  <c:v>5118.5610000000006</c:v>
                </c:pt>
                <c:pt idx="8352" formatCode="0.00">
                  <c:v>5118.5439999999999</c:v>
                </c:pt>
                <c:pt idx="8353" formatCode="0.00">
                  <c:v>5118.5140000000001</c:v>
                </c:pt>
                <c:pt idx="8354" formatCode="0.00">
                  <c:v>5118.4580000000005</c:v>
                </c:pt>
                <c:pt idx="8355" formatCode="0.00">
                  <c:v>5118.4139999999998</c:v>
                </c:pt>
                <c:pt idx="8356" formatCode="0.00">
                  <c:v>5118.3649999999998</c:v>
                </c:pt>
                <c:pt idx="8357" formatCode="0.00">
                  <c:v>5118.3140000000003</c:v>
                </c:pt>
                <c:pt idx="8358" formatCode="0.00">
                  <c:v>5118.2950000000001</c:v>
                </c:pt>
                <c:pt idx="8359" formatCode="0.00">
                  <c:v>5118.3270000000002</c:v>
                </c:pt>
                <c:pt idx="8360" formatCode="0.00">
                  <c:v>5118.1450000000004</c:v>
                </c:pt>
                <c:pt idx="8361" formatCode="0.00">
                  <c:v>5118.0240000000003</c:v>
                </c:pt>
                <c:pt idx="8362" formatCode="0.00">
                  <c:v>5118.4610000000002</c:v>
                </c:pt>
                <c:pt idx="8363" formatCode="0.00">
                  <c:v>5118.75</c:v>
                </c:pt>
                <c:pt idx="8364" formatCode="0.00">
                  <c:v>5118.8829999999998</c:v>
                </c:pt>
                <c:pt idx="8365" formatCode="0.00">
                  <c:v>5118.9580000000005</c:v>
                </c:pt>
                <c:pt idx="8366" formatCode="0.00">
                  <c:v>5119.0010000000002</c:v>
                </c:pt>
                <c:pt idx="8367" formatCode="0.00">
                  <c:v>5119.0640000000003</c:v>
                </c:pt>
                <c:pt idx="8368" formatCode="0.00">
                  <c:v>5119.098</c:v>
                </c:pt>
                <c:pt idx="8369" formatCode="0.00">
                  <c:v>5119.13</c:v>
                </c:pt>
                <c:pt idx="8370" formatCode="0.00">
                  <c:v>5119.1630000000005</c:v>
                </c:pt>
                <c:pt idx="8371" formatCode="0.00">
                  <c:v>5119.2089999999998</c:v>
                </c:pt>
                <c:pt idx="8372" formatCode="0.00">
                  <c:v>5119.2370000000001</c:v>
                </c:pt>
                <c:pt idx="8373" formatCode="0.00">
                  <c:v>5119.2579999999998</c:v>
                </c:pt>
                <c:pt idx="8374" formatCode="0.00">
                  <c:v>5119.3040000000001</c:v>
                </c:pt>
                <c:pt idx="8375" formatCode="0.00">
                  <c:v>5119.3500000000004</c:v>
                </c:pt>
                <c:pt idx="8376" formatCode="0.00">
                  <c:v>5119.3630000000003</c:v>
                </c:pt>
                <c:pt idx="8377" formatCode="0.00">
                  <c:v>5119.3860000000004</c:v>
                </c:pt>
                <c:pt idx="8378" formatCode="0.00">
                  <c:v>5119.3940000000002</c:v>
                </c:pt>
                <c:pt idx="8379" formatCode="0.00">
                  <c:v>5119.442</c:v>
                </c:pt>
                <c:pt idx="8380" formatCode="0.00">
                  <c:v>5119.4620000000004</c:v>
                </c:pt>
                <c:pt idx="8381" formatCode="0.00">
                  <c:v>5119.4570000000003</c:v>
                </c:pt>
                <c:pt idx="8382" formatCode="0.00">
                  <c:v>5119.5010000000002</c:v>
                </c:pt>
                <c:pt idx="8383" formatCode="0.00">
                  <c:v>5119.5259999999998</c:v>
                </c:pt>
                <c:pt idx="8384" formatCode="0.00">
                  <c:v>5119.5169999999998</c:v>
                </c:pt>
                <c:pt idx="8385" formatCode="0.00">
                  <c:v>5119.5320000000002</c:v>
                </c:pt>
                <c:pt idx="8386" formatCode="0.00">
                  <c:v>5118.9690000000001</c:v>
                </c:pt>
                <c:pt idx="8387" formatCode="0.00">
                  <c:v>5118.6289999999999</c:v>
                </c:pt>
                <c:pt idx="8388" formatCode="0.00">
                  <c:v>5118.4400000000005</c:v>
                </c:pt>
                <c:pt idx="8389" formatCode="0.00">
                  <c:v>5118.2950000000001</c:v>
                </c:pt>
                <c:pt idx="8390" formatCode="0.00">
                  <c:v>5117.9949999999999</c:v>
                </c:pt>
                <c:pt idx="8391" formatCode="0.00">
                  <c:v>5117.5880000000006</c:v>
                </c:pt>
                <c:pt idx="8392" formatCode="0.00">
                  <c:v>5117.2719999999999</c:v>
                </c:pt>
                <c:pt idx="8393" formatCode="0.00">
                  <c:v>5117.0240000000003</c:v>
                </c:pt>
                <c:pt idx="8394" formatCode="0.00">
                  <c:v>5116.8490000000002</c:v>
                </c:pt>
                <c:pt idx="8395" formatCode="0.00">
                  <c:v>5116.6909999999998</c:v>
                </c:pt>
                <c:pt idx="8396" formatCode="0.00">
                  <c:v>5116.5430000000006</c:v>
                </c:pt>
                <c:pt idx="8397" formatCode="0.00">
                  <c:v>5116.4319999999998</c:v>
                </c:pt>
                <c:pt idx="8398" formatCode="0.00">
                  <c:v>5116.33</c:v>
                </c:pt>
                <c:pt idx="8399" formatCode="0.00">
                  <c:v>5116.24</c:v>
                </c:pt>
                <c:pt idx="8400" formatCode="0.00">
                  <c:v>5116.1590000000006</c:v>
                </c:pt>
                <c:pt idx="8401" formatCode="0.00">
                  <c:v>5116.0839999999998</c:v>
                </c:pt>
                <c:pt idx="8402" formatCode="0.00">
                  <c:v>5116.0030000000006</c:v>
                </c:pt>
                <c:pt idx="8403" formatCode="0.00">
                  <c:v>5115.9290000000001</c:v>
                </c:pt>
                <c:pt idx="8404" formatCode="0.00">
                  <c:v>5115.866</c:v>
                </c:pt>
                <c:pt idx="8405" formatCode="0.00">
                  <c:v>5115.7889999999998</c:v>
                </c:pt>
                <c:pt idx="8406" formatCode="0.00">
                  <c:v>5115.7290000000003</c:v>
                </c:pt>
                <c:pt idx="8407" formatCode="0.00">
                  <c:v>5115.6620000000003</c:v>
                </c:pt>
                <c:pt idx="8408" formatCode="0.00">
                  <c:v>5115.6120000000001</c:v>
                </c:pt>
                <c:pt idx="8409" formatCode="0.00">
                  <c:v>5115.5740000000005</c:v>
                </c:pt>
                <c:pt idx="8410" formatCode="0.00">
                  <c:v>5115.5200000000004</c:v>
                </c:pt>
                <c:pt idx="8411" formatCode="0.00">
                  <c:v>5115.4769999999999</c:v>
                </c:pt>
                <c:pt idx="8412" formatCode="0.00">
                  <c:v>5115.4459999999999</c:v>
                </c:pt>
                <c:pt idx="8413" formatCode="0.00">
                  <c:v>5115.4229999999998</c:v>
                </c:pt>
                <c:pt idx="8414" formatCode="0.00">
                  <c:v>5115.3820000000005</c:v>
                </c:pt>
                <c:pt idx="8415" formatCode="0.00">
                  <c:v>5115.3510000000006</c:v>
                </c:pt>
                <c:pt idx="8416" formatCode="0.00">
                  <c:v>5115.3100000000004</c:v>
                </c:pt>
                <c:pt idx="8417" formatCode="0.00">
                  <c:v>5115.2669999999998</c:v>
                </c:pt>
                <c:pt idx="8418" formatCode="0.00">
                  <c:v>5115.2359999999999</c:v>
                </c:pt>
                <c:pt idx="8419" formatCode="0.00">
                  <c:v>5115.201</c:v>
                </c:pt>
                <c:pt idx="8420" formatCode="0.00">
                  <c:v>5115.1590000000006</c:v>
                </c:pt>
                <c:pt idx="8421" formatCode="0.00">
                  <c:v>5115.1329999999998</c:v>
                </c:pt>
                <c:pt idx="8422" formatCode="0.00">
                  <c:v>5115.1140000000005</c:v>
                </c:pt>
                <c:pt idx="8423" formatCode="0.00">
                  <c:v>5115.0749999999998</c:v>
                </c:pt>
                <c:pt idx="8424" formatCode="0.00">
                  <c:v>5115.0569999999998</c:v>
                </c:pt>
                <c:pt idx="8425" formatCode="0.00">
                  <c:v>5115.0389999999998</c:v>
                </c:pt>
                <c:pt idx="8426" formatCode="0.00">
                  <c:v>5115.01</c:v>
                </c:pt>
                <c:pt idx="8427" formatCode="0.00">
                  <c:v>5114.9800000000005</c:v>
                </c:pt>
                <c:pt idx="8428" formatCode="0.00">
                  <c:v>5114.9440000000004</c:v>
                </c:pt>
                <c:pt idx="8429" formatCode="0.00">
                  <c:v>5114.92</c:v>
                </c:pt>
                <c:pt idx="8430" formatCode="0.00">
                  <c:v>5114.92</c:v>
                </c:pt>
                <c:pt idx="8431" formatCode="0.00">
                  <c:v>5114.8960000000006</c:v>
                </c:pt>
                <c:pt idx="8432" formatCode="0.00">
                  <c:v>5114.8609999999999</c:v>
                </c:pt>
                <c:pt idx="8433" formatCode="0.00">
                  <c:v>5114.8510000000006</c:v>
                </c:pt>
                <c:pt idx="8434" formatCode="0.00">
                  <c:v>5114.84</c:v>
                </c:pt>
                <c:pt idx="8435" formatCode="0.00">
                  <c:v>5114.8190000000004</c:v>
                </c:pt>
                <c:pt idx="8436" formatCode="0.00">
                  <c:v>5114.7920000000004</c:v>
                </c:pt>
                <c:pt idx="8437" formatCode="0.00">
                  <c:v>5114.7830000000004</c:v>
                </c:pt>
                <c:pt idx="8438" formatCode="0.00">
                  <c:v>5114.768</c:v>
                </c:pt>
                <c:pt idx="8439" formatCode="0.00">
                  <c:v>5114.7449999999999</c:v>
                </c:pt>
                <c:pt idx="8440" formatCode="0.00">
                  <c:v>5114.7380000000003</c:v>
                </c:pt>
                <c:pt idx="8441" formatCode="0.00">
                  <c:v>5114.7179999999998</c:v>
                </c:pt>
                <c:pt idx="8442" formatCode="0.00">
                  <c:v>5114.7080000000005</c:v>
                </c:pt>
                <c:pt idx="8443" formatCode="0.00">
                  <c:v>5114.6720000000005</c:v>
                </c:pt>
                <c:pt idx="8444" formatCode="0.00">
                  <c:v>5114.6460000000006</c:v>
                </c:pt>
                <c:pt idx="8445" formatCode="0.00">
                  <c:v>5114.634</c:v>
                </c:pt>
                <c:pt idx="8446" formatCode="0.00">
                  <c:v>5114.6170000000002</c:v>
                </c:pt>
                <c:pt idx="8447" formatCode="0.00">
                  <c:v>5114.6010000000006</c:v>
                </c:pt>
                <c:pt idx="8448" formatCode="0.00">
                  <c:v>5114.5640000000003</c:v>
                </c:pt>
                <c:pt idx="8449" formatCode="0.00">
                  <c:v>5114.5470000000005</c:v>
                </c:pt>
                <c:pt idx="8450" formatCode="0.00">
                  <c:v>5114.509</c:v>
                </c:pt>
                <c:pt idx="8451" formatCode="0.00">
                  <c:v>5114.482</c:v>
                </c:pt>
                <c:pt idx="8452" formatCode="0.00">
                  <c:v>5114.45</c:v>
                </c:pt>
                <c:pt idx="8453" formatCode="0.00">
                  <c:v>5114.393</c:v>
                </c:pt>
                <c:pt idx="8454" formatCode="0.00">
                  <c:v>5114.3420000000006</c:v>
                </c:pt>
                <c:pt idx="8455" formatCode="0.00">
                  <c:v>5114.3159999999998</c:v>
                </c:pt>
                <c:pt idx="8456" formatCode="0.00">
                  <c:v>5114.2780000000002</c:v>
                </c:pt>
                <c:pt idx="8457" formatCode="0.00">
                  <c:v>5114.2520000000004</c:v>
                </c:pt>
                <c:pt idx="8458" formatCode="0.00">
                  <c:v>5114.2260000000006</c:v>
                </c:pt>
                <c:pt idx="8459" formatCode="0.00">
                  <c:v>5114.2120000000004</c:v>
                </c:pt>
                <c:pt idx="8460" formatCode="0.00">
                  <c:v>5114.1750000000002</c:v>
                </c:pt>
                <c:pt idx="8461" formatCode="0.00">
                  <c:v>5114.1580000000004</c:v>
                </c:pt>
                <c:pt idx="8462" formatCode="0.00">
                  <c:v>5114.1280000000006</c:v>
                </c:pt>
                <c:pt idx="8463" formatCode="0.00">
                  <c:v>5114.1109999999999</c:v>
                </c:pt>
                <c:pt idx="8464" formatCode="0.00">
                  <c:v>5114.0830000000005</c:v>
                </c:pt>
                <c:pt idx="8465" formatCode="0.00">
                  <c:v>5114.0610000000006</c:v>
                </c:pt>
                <c:pt idx="8466" formatCode="0.00">
                  <c:v>5114.0540000000001</c:v>
                </c:pt>
                <c:pt idx="8467" formatCode="0.00">
                  <c:v>5114.0380000000005</c:v>
                </c:pt>
                <c:pt idx="8468" formatCode="0.00">
                  <c:v>5114.0169999999998</c:v>
                </c:pt>
                <c:pt idx="8469" formatCode="0.00">
                  <c:v>5113.9980000000005</c:v>
                </c:pt>
                <c:pt idx="8470" formatCode="0.00">
                  <c:v>5113.9949999999999</c:v>
                </c:pt>
                <c:pt idx="8471" formatCode="0.00">
                  <c:v>5114.0230000000001</c:v>
                </c:pt>
                <c:pt idx="8472" formatCode="0.00">
                  <c:v>5114.0590000000002</c:v>
                </c:pt>
                <c:pt idx="8473" formatCode="0.00">
                  <c:v>5114.09</c:v>
                </c:pt>
                <c:pt idx="8474" formatCode="0.00">
                  <c:v>5114.1230000000005</c:v>
                </c:pt>
                <c:pt idx="8475" formatCode="0.00">
                  <c:v>5114.1460000000006</c:v>
                </c:pt>
                <c:pt idx="8476" formatCode="0.00">
                  <c:v>5114.1450000000004</c:v>
                </c:pt>
                <c:pt idx="8477" formatCode="0.00">
                  <c:v>5114.1469999999999</c:v>
                </c:pt>
                <c:pt idx="8478" formatCode="0.00">
                  <c:v>5114.1580000000004</c:v>
                </c:pt>
                <c:pt idx="8479" formatCode="0.00">
                  <c:v>5114.1630000000005</c:v>
                </c:pt>
                <c:pt idx="8480" formatCode="0.00">
                  <c:v>5114.1570000000002</c:v>
                </c:pt>
                <c:pt idx="8481" formatCode="0.00">
                  <c:v>5114.1370000000006</c:v>
                </c:pt>
                <c:pt idx="8482" formatCode="0.00">
                  <c:v>5114.1480000000001</c:v>
                </c:pt>
                <c:pt idx="8483" formatCode="0.00">
                  <c:v>5114.143</c:v>
                </c:pt>
                <c:pt idx="8484" formatCode="0.00">
                  <c:v>5114.12</c:v>
                </c:pt>
                <c:pt idx="8485" formatCode="0.00">
                  <c:v>5114.1120000000001</c:v>
                </c:pt>
                <c:pt idx="8486" formatCode="0.00">
                  <c:v>5114.1360000000004</c:v>
                </c:pt>
                <c:pt idx="8487" formatCode="0.00">
                  <c:v>5114.1379999999999</c:v>
                </c:pt>
                <c:pt idx="8488" formatCode="0.00">
                  <c:v>5114.1490000000003</c:v>
                </c:pt>
                <c:pt idx="8489" formatCode="0.00">
                  <c:v>5114.1790000000001</c:v>
                </c:pt>
                <c:pt idx="8490" formatCode="0.00">
                  <c:v>5114.2160000000003</c:v>
                </c:pt>
                <c:pt idx="8491" formatCode="0.00">
                  <c:v>5114.2420000000002</c:v>
                </c:pt>
                <c:pt idx="8492" formatCode="0.00">
                  <c:v>5114.2750000000005</c:v>
                </c:pt>
                <c:pt idx="8493" formatCode="0.00">
                  <c:v>5114.3220000000001</c:v>
                </c:pt>
                <c:pt idx="8494" formatCode="0.00">
                  <c:v>5114.3519999999999</c:v>
                </c:pt>
                <c:pt idx="8495" formatCode="0.00">
                  <c:v>5114.2730000000001</c:v>
                </c:pt>
                <c:pt idx="8496" formatCode="0.00">
                  <c:v>5114.1469999999999</c:v>
                </c:pt>
                <c:pt idx="8497" formatCode="0.00">
                  <c:v>5114.0210000000006</c:v>
                </c:pt>
                <c:pt idx="8498" formatCode="0.00">
                  <c:v>5113.9040000000005</c:v>
                </c:pt>
                <c:pt idx="8499" formatCode="0.00">
                  <c:v>5113.8380000000006</c:v>
                </c:pt>
                <c:pt idx="8500" formatCode="0.00">
                  <c:v>5113.7440000000006</c:v>
                </c:pt>
                <c:pt idx="8501" formatCode="0.00">
                  <c:v>5113.6909999999998</c:v>
                </c:pt>
                <c:pt idx="8502" formatCode="0.00">
                  <c:v>5113.6130000000003</c:v>
                </c:pt>
                <c:pt idx="8503" formatCode="0.00">
                  <c:v>5113.5569999999998</c:v>
                </c:pt>
                <c:pt idx="8504" formatCode="0.00">
                  <c:v>5113.5200000000004</c:v>
                </c:pt>
                <c:pt idx="8505" formatCode="0.00">
                  <c:v>5113.4610000000002</c:v>
                </c:pt>
                <c:pt idx="8506" formatCode="0.00">
                  <c:v>5113.4459999999999</c:v>
                </c:pt>
                <c:pt idx="8507" formatCode="0.00">
                  <c:v>5113.4080000000004</c:v>
                </c:pt>
                <c:pt idx="8508" formatCode="0.00">
                  <c:v>5113.3820000000005</c:v>
                </c:pt>
                <c:pt idx="8509" formatCode="0.00">
                  <c:v>5113.3440000000001</c:v>
                </c:pt>
                <c:pt idx="8510" formatCode="0.00">
                  <c:v>5113.3230000000003</c:v>
                </c:pt>
                <c:pt idx="8511" formatCode="0.00">
                  <c:v>5113.3230000000003</c:v>
                </c:pt>
                <c:pt idx="8512" formatCode="0.00">
                  <c:v>5113.3040000000001</c:v>
                </c:pt>
                <c:pt idx="8513" formatCode="0.00">
                  <c:v>5113.26</c:v>
                </c:pt>
                <c:pt idx="8514" formatCode="0.00">
                  <c:v>5113.2690000000002</c:v>
                </c:pt>
                <c:pt idx="8515" formatCode="0.00">
                  <c:v>5113.2650000000003</c:v>
                </c:pt>
                <c:pt idx="8516" formatCode="0.00">
                  <c:v>5113.2510000000002</c:v>
                </c:pt>
                <c:pt idx="8517" formatCode="0.00">
                  <c:v>5113.1950000000006</c:v>
                </c:pt>
                <c:pt idx="8518" formatCode="0.00">
                  <c:v>5113.1670000000004</c:v>
                </c:pt>
                <c:pt idx="8519" formatCode="0.00">
                  <c:v>5113.1440000000002</c:v>
                </c:pt>
                <c:pt idx="8520" formatCode="0.00">
                  <c:v>5113.1090000000004</c:v>
                </c:pt>
                <c:pt idx="8521" formatCode="0.00">
                  <c:v>5113.0659999999998</c:v>
                </c:pt>
                <c:pt idx="8522" formatCode="0.00">
                  <c:v>5113.0439999999999</c:v>
                </c:pt>
                <c:pt idx="8523" formatCode="0.00">
                  <c:v>5112.9740000000002</c:v>
                </c:pt>
                <c:pt idx="8524" formatCode="0.00">
                  <c:v>5112.8829999999998</c:v>
                </c:pt>
                <c:pt idx="8525" formatCode="0.00">
                  <c:v>5112.76</c:v>
                </c:pt>
                <c:pt idx="8526" formatCode="0.00">
                  <c:v>5112.6930000000002</c:v>
                </c:pt>
                <c:pt idx="8527" formatCode="0.00">
                  <c:v>5112.5770000000002</c:v>
                </c:pt>
                <c:pt idx="8528" formatCode="0.00">
                  <c:v>5112.4760000000006</c:v>
                </c:pt>
                <c:pt idx="8529" formatCode="0.00">
                  <c:v>5112.3360000000002</c:v>
                </c:pt>
                <c:pt idx="8530" formatCode="0.00">
                  <c:v>5112.2280000000001</c:v>
                </c:pt>
                <c:pt idx="8531" formatCode="0.00">
                  <c:v>5112.1289999999999</c:v>
                </c:pt>
                <c:pt idx="8532" formatCode="0.00">
                  <c:v>5112.0259999999998</c:v>
                </c:pt>
                <c:pt idx="8533" formatCode="0.00">
                  <c:v>5111.9059999999999</c:v>
                </c:pt>
                <c:pt idx="8534" formatCode="0.00">
                  <c:v>5111.8069999999998</c:v>
                </c:pt>
                <c:pt idx="8535" formatCode="0.00">
                  <c:v>5111.7120000000004</c:v>
                </c:pt>
                <c:pt idx="8536" formatCode="0.00">
                  <c:v>5111.5929999999998</c:v>
                </c:pt>
                <c:pt idx="8537" formatCode="0.00">
                  <c:v>5111.4870000000001</c:v>
                </c:pt>
                <c:pt idx="8538" formatCode="0.00">
                  <c:v>5111.3969999999999</c:v>
                </c:pt>
                <c:pt idx="8539" formatCode="0.00">
                  <c:v>5111.2860000000001</c:v>
                </c:pt>
                <c:pt idx="8540" formatCode="0.00">
                  <c:v>5111.1790000000001</c:v>
                </c:pt>
                <c:pt idx="8541" formatCode="0.00">
                  <c:v>5111.0860000000002</c:v>
                </c:pt>
                <c:pt idx="8542" formatCode="0.00">
                  <c:v>5111.0240000000003</c:v>
                </c:pt>
                <c:pt idx="8543" formatCode="0.00">
                  <c:v>5110.95</c:v>
                </c:pt>
                <c:pt idx="8544" formatCode="0.00">
                  <c:v>5110.8670000000002</c:v>
                </c:pt>
                <c:pt idx="8545" formatCode="0.00">
                  <c:v>5110.7730000000001</c:v>
                </c:pt>
                <c:pt idx="8546" formatCode="0.00">
                  <c:v>5110.7390000000005</c:v>
                </c:pt>
                <c:pt idx="8547" formatCode="0.00">
                  <c:v>5110.6680000000006</c:v>
                </c:pt>
                <c:pt idx="8548" formatCode="0.00">
                  <c:v>5110.5860000000002</c:v>
                </c:pt>
                <c:pt idx="8549" formatCode="0.00">
                  <c:v>5110.47</c:v>
                </c:pt>
                <c:pt idx="8550" formatCode="0.00">
                  <c:v>5110.4189999999999</c:v>
                </c:pt>
                <c:pt idx="8551" formatCode="0.00">
                  <c:v>5110.3420000000006</c:v>
                </c:pt>
                <c:pt idx="8552" formatCode="0.00">
                  <c:v>5110.2640000000001</c:v>
                </c:pt>
                <c:pt idx="8553" formatCode="0.00">
                  <c:v>5110.165</c:v>
                </c:pt>
                <c:pt idx="8554" formatCode="0.00">
                  <c:v>5110.1149999999998</c:v>
                </c:pt>
                <c:pt idx="8555" formatCode="0.00">
                  <c:v>5110.0569999999998</c:v>
                </c:pt>
                <c:pt idx="8556" formatCode="0.00">
                  <c:v>5109.9710000000005</c:v>
                </c:pt>
                <c:pt idx="8557" formatCode="0.00">
                  <c:v>5109.8519999999999</c:v>
                </c:pt>
                <c:pt idx="8558" formatCode="0.00">
                  <c:v>5109.7570000000005</c:v>
                </c:pt>
                <c:pt idx="8559" formatCode="0.00">
                  <c:v>5109.6890000000003</c:v>
                </c:pt>
                <c:pt idx="8560" formatCode="0.00">
                  <c:v>5109.6059999999998</c:v>
                </c:pt>
                <c:pt idx="8561" formatCode="0.00">
                  <c:v>5109.54</c:v>
                </c:pt>
                <c:pt idx="8562" formatCode="0.00">
                  <c:v>5109.5060000000003</c:v>
                </c:pt>
                <c:pt idx="8563" formatCode="0.00">
                  <c:v>5109.4380000000001</c:v>
                </c:pt>
                <c:pt idx="8564" formatCode="0.00">
                  <c:v>5109.348</c:v>
                </c:pt>
                <c:pt idx="8565" formatCode="0.00">
                  <c:v>5109.2719999999999</c:v>
                </c:pt>
                <c:pt idx="8566" formatCode="0.00">
                  <c:v>5109.183</c:v>
                </c:pt>
                <c:pt idx="8567" formatCode="0.00">
                  <c:v>5109.0940000000001</c:v>
                </c:pt>
                <c:pt idx="8568" formatCode="0.00">
                  <c:v>5109.0160000000005</c:v>
                </c:pt>
                <c:pt idx="8569" formatCode="0.00">
                  <c:v>5108.9070000000002</c:v>
                </c:pt>
                <c:pt idx="8570" formatCode="0.00">
                  <c:v>5108.7920000000004</c:v>
                </c:pt>
                <c:pt idx="8571" formatCode="0.00">
                  <c:v>5108.7150000000001</c:v>
                </c:pt>
                <c:pt idx="8572" formatCode="0.00">
                  <c:v>5108.634</c:v>
                </c:pt>
                <c:pt idx="8573" formatCode="0.00">
                  <c:v>5108.527</c:v>
                </c:pt>
                <c:pt idx="8574" formatCode="0.00">
                  <c:v>5108.4560000000001</c:v>
                </c:pt>
                <c:pt idx="8575" formatCode="0.00">
                  <c:v>5108.375</c:v>
                </c:pt>
                <c:pt idx="8576" formatCode="0.00">
                  <c:v>5108.3150000000005</c:v>
                </c:pt>
                <c:pt idx="8577" formatCode="0.00">
                  <c:v>5108.2380000000003</c:v>
                </c:pt>
                <c:pt idx="8578" formatCode="0.00">
                  <c:v>5108.1819999999998</c:v>
                </c:pt>
                <c:pt idx="8579" formatCode="0.00">
                  <c:v>5108.107</c:v>
                </c:pt>
                <c:pt idx="8580" formatCode="0.00">
                  <c:v>5108.0619999999999</c:v>
                </c:pt>
                <c:pt idx="8581" formatCode="0.00">
                  <c:v>5108.0010000000002</c:v>
                </c:pt>
                <c:pt idx="8582" formatCode="0.00">
                  <c:v>5107.9490000000005</c:v>
                </c:pt>
                <c:pt idx="8583" formatCode="0.00">
                  <c:v>5107.91</c:v>
                </c:pt>
                <c:pt idx="8584" formatCode="0.00">
                  <c:v>5107.8670000000002</c:v>
                </c:pt>
                <c:pt idx="8585" formatCode="0.00">
                  <c:v>5107.817</c:v>
                </c:pt>
                <c:pt idx="8586" formatCode="0.00">
                  <c:v>5107.7860000000001</c:v>
                </c:pt>
                <c:pt idx="8587" formatCode="0.00">
                  <c:v>5107.7530000000006</c:v>
                </c:pt>
                <c:pt idx="8588" formatCode="0.00">
                  <c:v>5107.7340000000004</c:v>
                </c:pt>
                <c:pt idx="8589" formatCode="0.00">
                  <c:v>5107.6930000000002</c:v>
                </c:pt>
                <c:pt idx="8590" formatCode="0.00">
                  <c:v>5107.6710000000003</c:v>
                </c:pt>
                <c:pt idx="8591" formatCode="0.00">
                  <c:v>5107.6400000000003</c:v>
                </c:pt>
                <c:pt idx="8592" formatCode="0.00">
                  <c:v>5107.6019999999999</c:v>
                </c:pt>
                <c:pt idx="8593" formatCode="0.00">
                  <c:v>5107.5770000000002</c:v>
                </c:pt>
                <c:pt idx="8594" formatCode="0.00">
                  <c:v>5107.5540000000001</c:v>
                </c:pt>
                <c:pt idx="8595" formatCode="0.00">
                  <c:v>5107.5340000000006</c:v>
                </c:pt>
                <c:pt idx="8596" formatCode="0.00">
                  <c:v>5107.47</c:v>
                </c:pt>
                <c:pt idx="8597" formatCode="0.00">
                  <c:v>5107.42</c:v>
                </c:pt>
                <c:pt idx="8598" formatCode="0.00">
                  <c:v>5107.3530000000001</c:v>
                </c:pt>
                <c:pt idx="8599" formatCode="0.00">
                  <c:v>5107.3020000000006</c:v>
                </c:pt>
                <c:pt idx="8600" formatCode="0.00">
                  <c:v>5107.2579999999998</c:v>
                </c:pt>
                <c:pt idx="8601" formatCode="0.00">
                  <c:v>5107.2089999999998</c:v>
                </c:pt>
                <c:pt idx="8602" formatCode="0.00">
                  <c:v>5107.165</c:v>
                </c:pt>
                <c:pt idx="8603" formatCode="0.00">
                  <c:v>5107.1370000000006</c:v>
                </c:pt>
                <c:pt idx="8604" formatCode="0.00">
                  <c:v>5107.0889999999999</c:v>
                </c:pt>
                <c:pt idx="8605" formatCode="0.00">
                  <c:v>5107.05</c:v>
                </c:pt>
                <c:pt idx="8606" formatCode="0.00">
                  <c:v>5107.027</c:v>
                </c:pt>
                <c:pt idx="8607" formatCode="0.00">
                  <c:v>5107.0039999999999</c:v>
                </c:pt>
                <c:pt idx="8608" formatCode="0.00">
                  <c:v>5106.9629999999997</c:v>
                </c:pt>
                <c:pt idx="8609" formatCode="0.00">
                  <c:v>5106.9009999999998</c:v>
                </c:pt>
                <c:pt idx="8610" formatCode="0.00">
                  <c:v>5106.8249999999998</c:v>
                </c:pt>
                <c:pt idx="8611" formatCode="0.00">
                  <c:v>5106.7660000000005</c:v>
                </c:pt>
                <c:pt idx="8612" formatCode="0.00">
                  <c:v>5106.6710000000003</c:v>
                </c:pt>
                <c:pt idx="8613" formatCode="0.00">
                  <c:v>5106.6120000000001</c:v>
                </c:pt>
                <c:pt idx="8614" formatCode="0.00">
                  <c:v>5106.5529999999999</c:v>
                </c:pt>
                <c:pt idx="8615" formatCode="0.00">
                  <c:v>5106.482</c:v>
                </c:pt>
                <c:pt idx="8616" formatCode="0.00">
                  <c:v>5106.4279999999999</c:v>
                </c:pt>
                <c:pt idx="8617" formatCode="0.00">
                  <c:v>5106.3460000000005</c:v>
                </c:pt>
                <c:pt idx="8618" formatCode="0.00">
                  <c:v>5106.2470000000003</c:v>
                </c:pt>
                <c:pt idx="8619" formatCode="0.00">
                  <c:v>5106.1670000000004</c:v>
                </c:pt>
                <c:pt idx="8620" formatCode="0.00">
                  <c:v>5106.1010000000006</c:v>
                </c:pt>
                <c:pt idx="8621" formatCode="0.00">
                  <c:v>5106.0439999999999</c:v>
                </c:pt>
                <c:pt idx="8622" formatCode="0.00">
                  <c:v>5105.9930000000004</c:v>
                </c:pt>
                <c:pt idx="8623" formatCode="0.00">
                  <c:v>5105.933</c:v>
                </c:pt>
                <c:pt idx="8624" formatCode="0.00">
                  <c:v>5105.8829999999998</c:v>
                </c:pt>
                <c:pt idx="8625" formatCode="0.00">
                  <c:v>5105.8339999999998</c:v>
                </c:pt>
                <c:pt idx="8626" formatCode="0.00">
                  <c:v>5105.777</c:v>
                </c:pt>
                <c:pt idx="8627" formatCode="0.00">
                  <c:v>5105.7219999999998</c:v>
                </c:pt>
                <c:pt idx="8628" formatCode="0.00">
                  <c:v>5105.6770000000006</c:v>
                </c:pt>
                <c:pt idx="8629" formatCode="0.00">
                  <c:v>5105.6289999999999</c:v>
                </c:pt>
                <c:pt idx="8630" formatCode="0.00">
                  <c:v>5105.5730000000003</c:v>
                </c:pt>
                <c:pt idx="8631" formatCode="0.00">
                  <c:v>5105.5060000000003</c:v>
                </c:pt>
                <c:pt idx="8632" formatCode="0.00">
                  <c:v>5105.4660000000003</c:v>
                </c:pt>
                <c:pt idx="8633" formatCode="0.00">
                  <c:v>5105.4000000000005</c:v>
                </c:pt>
                <c:pt idx="8634" formatCode="0.00">
                  <c:v>5105.3180000000002</c:v>
                </c:pt>
                <c:pt idx="8635" formatCode="0.00">
                  <c:v>5105.2420000000002</c:v>
                </c:pt>
                <c:pt idx="8636" formatCode="0.00">
                  <c:v>5105.1639999999998</c:v>
                </c:pt>
                <c:pt idx="8637" formatCode="0.00">
                  <c:v>5105.085</c:v>
                </c:pt>
                <c:pt idx="8638" formatCode="0.00">
                  <c:v>5104.9850000000006</c:v>
                </c:pt>
                <c:pt idx="8639" formatCode="0.00">
                  <c:v>5104.9030000000002</c:v>
                </c:pt>
                <c:pt idx="8640" formatCode="0.00">
                  <c:v>5104.8190000000004</c:v>
                </c:pt>
                <c:pt idx="8641" formatCode="0.00">
                  <c:v>5104.7420000000002</c:v>
                </c:pt>
                <c:pt idx="8642" formatCode="0.00">
                  <c:v>5104.6559999999999</c:v>
                </c:pt>
                <c:pt idx="8643" formatCode="0.00">
                  <c:v>5104.5659999999998</c:v>
                </c:pt>
                <c:pt idx="8644" formatCode="0.00">
                  <c:v>5104.4840000000004</c:v>
                </c:pt>
                <c:pt idx="8645" formatCode="0.00">
                  <c:v>5104.4090000000006</c:v>
                </c:pt>
                <c:pt idx="8646" formatCode="0.00">
                  <c:v>5104.3249999999998</c:v>
                </c:pt>
                <c:pt idx="8647" formatCode="0.00">
                  <c:v>5104.2440000000006</c:v>
                </c:pt>
                <c:pt idx="8648" formatCode="0.00">
                  <c:v>5104.1590000000006</c:v>
                </c:pt>
                <c:pt idx="8649" formatCode="0.00">
                  <c:v>5104.0910000000003</c:v>
                </c:pt>
                <c:pt idx="8650" formatCode="0.00">
                  <c:v>5103.9970000000003</c:v>
                </c:pt>
                <c:pt idx="8651" formatCode="0.00">
                  <c:v>5103.9229999999998</c:v>
                </c:pt>
                <c:pt idx="8652" formatCode="0.00">
                  <c:v>5103.8429999999998</c:v>
                </c:pt>
                <c:pt idx="8653" formatCode="0.00">
                  <c:v>5103.7620000000006</c:v>
                </c:pt>
                <c:pt idx="8654" formatCode="0.00">
                  <c:v>5103.6890000000003</c:v>
                </c:pt>
                <c:pt idx="8655" formatCode="0.00">
                  <c:v>5103.62</c:v>
                </c:pt>
                <c:pt idx="8656" formatCode="0.00">
                  <c:v>5103.5460000000003</c:v>
                </c:pt>
                <c:pt idx="8657" formatCode="0.00">
                  <c:v>5103.4580000000005</c:v>
                </c:pt>
                <c:pt idx="8658" formatCode="0.00">
                  <c:v>5103.375</c:v>
                </c:pt>
                <c:pt idx="8659" formatCode="0.00">
                  <c:v>5103.3159999999998</c:v>
                </c:pt>
                <c:pt idx="8660" formatCode="0.00">
                  <c:v>5103.26</c:v>
                </c:pt>
                <c:pt idx="8661" formatCode="0.00">
                  <c:v>5103.192</c:v>
                </c:pt>
                <c:pt idx="8662" formatCode="0.00">
                  <c:v>5103.107</c:v>
                </c:pt>
                <c:pt idx="8663" formatCode="0.00">
                  <c:v>5103.0600000000004</c:v>
                </c:pt>
                <c:pt idx="8664" formatCode="0.00">
                  <c:v>5103.0129999999999</c:v>
                </c:pt>
                <c:pt idx="8665" formatCode="0.00">
                  <c:v>5102.9440000000004</c:v>
                </c:pt>
                <c:pt idx="8666" formatCode="0.00">
                  <c:v>5102.848</c:v>
                </c:pt>
                <c:pt idx="8667" formatCode="0.00">
                  <c:v>5102.8280000000004</c:v>
                </c:pt>
                <c:pt idx="8668" formatCode="0.00">
                  <c:v>5102.8389999999999</c:v>
                </c:pt>
                <c:pt idx="8669" formatCode="0.00">
                  <c:v>5102.8220000000001</c:v>
                </c:pt>
                <c:pt idx="8670" formatCode="0.00">
                  <c:v>5102.7920000000004</c:v>
                </c:pt>
                <c:pt idx="8671" formatCode="0.00">
                  <c:v>5102.7210000000005</c:v>
                </c:pt>
                <c:pt idx="8672" formatCode="0.00">
                  <c:v>5102.6190000000006</c:v>
                </c:pt>
                <c:pt idx="8673" formatCode="0.00">
                  <c:v>5102.5079999999998</c:v>
                </c:pt>
                <c:pt idx="8674" formatCode="0.00">
                  <c:v>5102.4380000000001</c:v>
                </c:pt>
                <c:pt idx="8675" formatCode="0.00">
                  <c:v>5102.4170000000004</c:v>
                </c:pt>
                <c:pt idx="8676" formatCode="0.00">
                  <c:v>5102.4160000000002</c:v>
                </c:pt>
                <c:pt idx="8677" formatCode="0.00">
                  <c:v>5102.4110000000001</c:v>
                </c:pt>
                <c:pt idx="8678" formatCode="0.00">
                  <c:v>5102.402</c:v>
                </c:pt>
                <c:pt idx="8679" formatCode="0.00">
                  <c:v>5102.3680000000004</c:v>
                </c:pt>
                <c:pt idx="8680" formatCode="0.00">
                  <c:v>5102.3410000000003</c:v>
                </c:pt>
                <c:pt idx="8681" formatCode="0.00">
                  <c:v>5102.3130000000001</c:v>
                </c:pt>
                <c:pt idx="8682" formatCode="0.00">
                  <c:v>5102.2849999999999</c:v>
                </c:pt>
                <c:pt idx="8683" formatCode="0.00">
                  <c:v>5102.2570000000005</c:v>
                </c:pt>
                <c:pt idx="8684" formatCode="0.00">
                  <c:v>5102.2240000000002</c:v>
                </c:pt>
                <c:pt idx="8685" formatCode="0.00">
                  <c:v>5102.1710000000003</c:v>
                </c:pt>
                <c:pt idx="8686" formatCode="0.00">
                  <c:v>5102.1239999999998</c:v>
                </c:pt>
                <c:pt idx="8687" formatCode="0.00">
                  <c:v>5102.085</c:v>
                </c:pt>
                <c:pt idx="8688" formatCode="0.00">
                  <c:v>5102.0389999999998</c:v>
                </c:pt>
                <c:pt idx="8689" formatCode="0.00">
                  <c:v>5101.9989999999998</c:v>
                </c:pt>
                <c:pt idx="8690" formatCode="0.00">
                  <c:v>5101.9540000000006</c:v>
                </c:pt>
                <c:pt idx="8691" formatCode="0.00">
                  <c:v>5101.9189999999999</c:v>
                </c:pt>
                <c:pt idx="8692" formatCode="0.00">
                  <c:v>5101.9000000000005</c:v>
                </c:pt>
                <c:pt idx="8693" formatCode="0.00">
                  <c:v>5101.88</c:v>
                </c:pt>
                <c:pt idx="8694" formatCode="0.00">
                  <c:v>5101.8519999999999</c:v>
                </c:pt>
                <c:pt idx="8695" formatCode="0.00">
                  <c:v>5101.8209999999999</c:v>
                </c:pt>
                <c:pt idx="8696" formatCode="0.00">
                  <c:v>5101.7930000000006</c:v>
                </c:pt>
                <c:pt idx="8697" formatCode="0.00">
                  <c:v>5101.7719999999999</c:v>
                </c:pt>
                <c:pt idx="8698" formatCode="0.00">
                  <c:v>5101.74</c:v>
                </c:pt>
                <c:pt idx="8699" formatCode="0.00">
                  <c:v>5101.7</c:v>
                </c:pt>
                <c:pt idx="8700" formatCode="0.00">
                  <c:v>5101.6720000000005</c:v>
                </c:pt>
                <c:pt idx="8701" formatCode="0.00">
                  <c:v>5101.6320000000005</c:v>
                </c:pt>
                <c:pt idx="8702" formatCode="0.00">
                  <c:v>5101.598</c:v>
                </c:pt>
                <c:pt idx="8703" formatCode="0.00">
                  <c:v>5101.5470000000005</c:v>
                </c:pt>
                <c:pt idx="8704" formatCode="0.00">
                  <c:v>5101.5039999999999</c:v>
                </c:pt>
                <c:pt idx="8705" formatCode="0.00">
                  <c:v>5101.4629999999997</c:v>
                </c:pt>
                <c:pt idx="8706" formatCode="0.00">
                  <c:v>5101.4229999999998</c:v>
                </c:pt>
                <c:pt idx="8707" formatCode="0.00">
                  <c:v>5101.37</c:v>
                </c:pt>
                <c:pt idx="8708" formatCode="0.00">
                  <c:v>5101.3429999999998</c:v>
                </c:pt>
                <c:pt idx="8709" formatCode="0.00">
                  <c:v>5101.3010000000004</c:v>
                </c:pt>
                <c:pt idx="8710" formatCode="0.00">
                  <c:v>5101.2640000000001</c:v>
                </c:pt>
                <c:pt idx="8711" formatCode="0.00">
                  <c:v>5101.2170000000006</c:v>
                </c:pt>
                <c:pt idx="8712" formatCode="0.00">
                  <c:v>5101.25</c:v>
                </c:pt>
                <c:pt idx="8713" formatCode="0.00">
                  <c:v>5101.3330000000005</c:v>
                </c:pt>
                <c:pt idx="8714" formatCode="0.00">
                  <c:v>5101.4110000000001</c:v>
                </c:pt>
                <c:pt idx="8715" formatCode="0.00">
                  <c:v>5101.4690000000001</c:v>
                </c:pt>
                <c:pt idx="8716" formatCode="0.00">
                  <c:v>5101.4980000000005</c:v>
                </c:pt>
                <c:pt idx="8717" formatCode="0.00">
                  <c:v>5101.5259999999998</c:v>
                </c:pt>
                <c:pt idx="8718" formatCode="0.00">
                  <c:v>5101.51</c:v>
                </c:pt>
                <c:pt idx="8719" formatCode="0.00">
                  <c:v>5101.54</c:v>
                </c:pt>
                <c:pt idx="8720" formatCode="0.00">
                  <c:v>5101.5830000000005</c:v>
                </c:pt>
                <c:pt idx="8721" formatCode="0.00">
                  <c:v>5101.616</c:v>
                </c:pt>
                <c:pt idx="8722" formatCode="0.00">
                  <c:v>5101.6320000000005</c:v>
                </c:pt>
                <c:pt idx="8723" formatCode="0.00">
                  <c:v>5101.6050000000005</c:v>
                </c:pt>
                <c:pt idx="8724" formatCode="0.00">
                  <c:v>5101.55</c:v>
                </c:pt>
                <c:pt idx="8725" formatCode="0.00">
                  <c:v>5101.4859999999999</c:v>
                </c:pt>
                <c:pt idx="8726" formatCode="0.00">
                  <c:v>5101.3770000000004</c:v>
                </c:pt>
                <c:pt idx="8727" formatCode="0.00">
                  <c:v>5101.2020000000002</c:v>
                </c:pt>
                <c:pt idx="8728" formatCode="0.00">
                  <c:v>5101.0550000000003</c:v>
                </c:pt>
                <c:pt idx="8729" formatCode="0.00">
                  <c:v>5100.9490000000005</c:v>
                </c:pt>
                <c:pt idx="8730" formatCode="0.00">
                  <c:v>5100.8670000000002</c:v>
                </c:pt>
                <c:pt idx="8731" formatCode="0.00">
                  <c:v>5100.8069999999998</c:v>
                </c:pt>
                <c:pt idx="8732" formatCode="0.00">
                  <c:v>5100.75</c:v>
                </c:pt>
                <c:pt idx="8733" formatCode="0.00">
                  <c:v>5100.7</c:v>
                </c:pt>
                <c:pt idx="8734" formatCode="0.00">
                  <c:v>5100.6750000000002</c:v>
                </c:pt>
                <c:pt idx="8735" formatCode="0.00">
                  <c:v>5100.6500000000005</c:v>
                </c:pt>
                <c:pt idx="8736" formatCode="0.00">
                  <c:v>5100.6559999999999</c:v>
                </c:pt>
                <c:pt idx="8737" formatCode="0.00">
                  <c:v>5100.6620000000003</c:v>
                </c:pt>
                <c:pt idx="8738" formatCode="0.00">
                  <c:v>5100.634</c:v>
                </c:pt>
                <c:pt idx="8739" formatCode="0.00">
                  <c:v>5100.607</c:v>
                </c:pt>
                <c:pt idx="8740" formatCode="0.00">
                  <c:v>5100.576</c:v>
                </c:pt>
                <c:pt idx="8741" formatCode="0.00">
                  <c:v>5100.5240000000003</c:v>
                </c:pt>
                <c:pt idx="8742" formatCode="0.00">
                  <c:v>5100.4639999999999</c:v>
                </c:pt>
                <c:pt idx="8743" formatCode="0.00">
                  <c:v>5100.41</c:v>
                </c:pt>
                <c:pt idx="8744" formatCode="0.00">
                  <c:v>5100.393</c:v>
                </c:pt>
                <c:pt idx="8745" formatCode="0.00">
                  <c:v>5100.3820000000005</c:v>
                </c:pt>
                <c:pt idx="8746" formatCode="0.00">
                  <c:v>5100.3770000000004</c:v>
                </c:pt>
                <c:pt idx="8747" formatCode="0.00">
                  <c:v>5100.3379999999997</c:v>
                </c:pt>
                <c:pt idx="8748" formatCode="0.00">
                  <c:v>5100.3209999999999</c:v>
                </c:pt>
                <c:pt idx="8749" formatCode="0.00">
                  <c:v>5100.33</c:v>
                </c:pt>
                <c:pt idx="8750" formatCode="0.00">
                  <c:v>5100.3119999999999</c:v>
                </c:pt>
                <c:pt idx="8751" formatCode="0.00">
                  <c:v>5100.317</c:v>
                </c:pt>
                <c:pt idx="8752" formatCode="0.00">
                  <c:v>5100.3040000000001</c:v>
                </c:pt>
                <c:pt idx="8753" formatCode="0.00">
                  <c:v>5100.2910000000002</c:v>
                </c:pt>
                <c:pt idx="8754" formatCode="0.00">
                  <c:v>5100.2359999999999</c:v>
                </c:pt>
                <c:pt idx="8755" formatCode="0.00">
                  <c:v>5100.1419999999998</c:v>
                </c:pt>
                <c:pt idx="8756" formatCode="0.00">
                  <c:v>5100.0749999999998</c:v>
                </c:pt>
                <c:pt idx="8757" formatCode="0.00">
                  <c:v>5100.0470000000005</c:v>
                </c:pt>
                <c:pt idx="8758" formatCode="0.00">
                  <c:v>5100.0110000000004</c:v>
                </c:pt>
                <c:pt idx="8759" formatCode="0.00">
                  <c:v>5099.95</c:v>
                </c:pt>
                <c:pt idx="8760" formatCode="0.00">
                  <c:v>5099.8730000000005</c:v>
                </c:pt>
                <c:pt idx="8761" formatCode="0.00">
                  <c:v>5099.7920000000004</c:v>
                </c:pt>
                <c:pt idx="8762" formatCode="0.00">
                  <c:v>5099.7359999999999</c:v>
                </c:pt>
                <c:pt idx="8763" formatCode="0.00">
                  <c:v>5099.6930000000002</c:v>
                </c:pt>
                <c:pt idx="8764" formatCode="0.00">
                  <c:v>5099.66</c:v>
                </c:pt>
                <c:pt idx="8765" formatCode="0.00">
                  <c:v>5099.6270000000004</c:v>
                </c:pt>
                <c:pt idx="8766" formatCode="0.00">
                  <c:v>5099.62</c:v>
                </c:pt>
                <c:pt idx="8767" formatCode="0.00">
                  <c:v>5099.6019999999999</c:v>
                </c:pt>
                <c:pt idx="8768" formatCode="0.00">
                  <c:v>5099.5879999999997</c:v>
                </c:pt>
                <c:pt idx="8769" formatCode="0.00">
                  <c:v>5099.5690000000004</c:v>
                </c:pt>
                <c:pt idx="8770" formatCode="0.00">
                  <c:v>5099.549</c:v>
                </c:pt>
                <c:pt idx="8771" formatCode="0.00">
                  <c:v>5099.5160000000005</c:v>
                </c:pt>
                <c:pt idx="8772" formatCode="0.00">
                  <c:v>5099.5070000000005</c:v>
                </c:pt>
                <c:pt idx="8773" formatCode="0.00">
                  <c:v>5099.4880000000003</c:v>
                </c:pt>
                <c:pt idx="8774" formatCode="0.00">
                  <c:v>5099.4549999999999</c:v>
                </c:pt>
                <c:pt idx="8775" formatCode="0.00">
                  <c:v>5099.442</c:v>
                </c:pt>
                <c:pt idx="8776" formatCode="0.00">
                  <c:v>5099.4290000000001</c:v>
                </c:pt>
                <c:pt idx="8777" formatCode="0.00">
                  <c:v>5099.4110000000001</c:v>
                </c:pt>
                <c:pt idx="8778" formatCode="0.00">
                  <c:v>5099.3940000000002</c:v>
                </c:pt>
                <c:pt idx="8779" formatCode="0.00">
                  <c:v>5099.3829999999998</c:v>
                </c:pt>
                <c:pt idx="8780" formatCode="0.00">
                  <c:v>5099.366</c:v>
                </c:pt>
                <c:pt idx="8781" formatCode="0.00">
                  <c:v>5099.3720000000003</c:v>
                </c:pt>
                <c:pt idx="8782" formatCode="0.00">
                  <c:v>5099.3649999999998</c:v>
                </c:pt>
                <c:pt idx="8783" formatCode="0.00">
                  <c:v>5099.3540000000003</c:v>
                </c:pt>
                <c:pt idx="8784" formatCode="0.00">
                  <c:v>5099.3540000000003</c:v>
                </c:pt>
                <c:pt idx="8785" formatCode="0.00">
                  <c:v>5099.3290000000006</c:v>
                </c:pt>
                <c:pt idx="8786" formatCode="0.00">
                  <c:v>5099.3040000000001</c:v>
                </c:pt>
                <c:pt idx="8787" formatCode="0.00">
                  <c:v>5099.2870000000003</c:v>
                </c:pt>
                <c:pt idx="8788" formatCode="0.00">
                  <c:v>5099.26</c:v>
                </c:pt>
                <c:pt idx="8789" formatCode="0.00">
                  <c:v>5099.241</c:v>
                </c:pt>
                <c:pt idx="8790" formatCode="0.00">
                  <c:v>5099.2219999999998</c:v>
                </c:pt>
                <c:pt idx="8791" formatCode="0.00">
                  <c:v>5099.2190000000001</c:v>
                </c:pt>
                <c:pt idx="8792" formatCode="0.00">
                  <c:v>5099.2120000000004</c:v>
                </c:pt>
                <c:pt idx="8793" formatCode="0.00">
                  <c:v>5099.2040000000006</c:v>
                </c:pt>
                <c:pt idx="8794" formatCode="0.00">
                  <c:v>5099.1959999999999</c:v>
                </c:pt>
                <c:pt idx="8795" formatCode="0.00">
                  <c:v>5099.1860000000006</c:v>
                </c:pt>
                <c:pt idx="8796" formatCode="0.00">
                  <c:v>5099.192</c:v>
                </c:pt>
                <c:pt idx="8797" formatCode="0.00">
                  <c:v>5099.1660000000002</c:v>
                </c:pt>
                <c:pt idx="8798" formatCode="0.00">
                  <c:v>5099.1500000000005</c:v>
                </c:pt>
                <c:pt idx="8799" formatCode="0.00">
                  <c:v>5099.1329999999998</c:v>
                </c:pt>
                <c:pt idx="8800" formatCode="0.00">
                  <c:v>5099.13</c:v>
                </c:pt>
                <c:pt idx="8801" formatCode="0.00">
                  <c:v>5099.12</c:v>
                </c:pt>
                <c:pt idx="8802" formatCode="0.00">
                  <c:v>5099.1019999999999</c:v>
                </c:pt>
                <c:pt idx="8803" formatCode="0.00">
                  <c:v>5099.0790000000006</c:v>
                </c:pt>
                <c:pt idx="8804" formatCode="0.00">
                  <c:v>5099.0640000000003</c:v>
                </c:pt>
                <c:pt idx="8805" formatCode="0.00">
                  <c:v>5099.0439999999999</c:v>
                </c:pt>
                <c:pt idx="8806" formatCode="0.00">
                  <c:v>5099</c:v>
                </c:pt>
                <c:pt idx="8807" formatCode="0.00">
                  <c:v>5098.9719999999998</c:v>
                </c:pt>
                <c:pt idx="8808" formatCode="0.00">
                  <c:v>5098.9530000000004</c:v>
                </c:pt>
                <c:pt idx="8809" formatCode="0.00">
                  <c:v>5098.9210000000003</c:v>
                </c:pt>
                <c:pt idx="8810" formatCode="0.00">
                  <c:v>5098.8990000000003</c:v>
                </c:pt>
                <c:pt idx="8811" formatCode="0.00">
                  <c:v>5098.88</c:v>
                </c:pt>
                <c:pt idx="8812" formatCode="0.00">
                  <c:v>5098.857</c:v>
                </c:pt>
                <c:pt idx="8813" formatCode="0.00">
                  <c:v>5098.8440000000001</c:v>
                </c:pt>
                <c:pt idx="8814" formatCode="0.00">
                  <c:v>5098.8190000000004</c:v>
                </c:pt>
                <c:pt idx="8815" formatCode="0.00">
                  <c:v>5098.8100000000004</c:v>
                </c:pt>
                <c:pt idx="8816" formatCode="0.00">
                  <c:v>5098.8119999999999</c:v>
                </c:pt>
                <c:pt idx="8817" formatCode="0.00">
                  <c:v>5098.8119999999999</c:v>
                </c:pt>
                <c:pt idx="8818" formatCode="0.00">
                  <c:v>5098.8020000000006</c:v>
                </c:pt>
                <c:pt idx="8819" formatCode="0.00">
                  <c:v>5098.8010000000004</c:v>
                </c:pt>
                <c:pt idx="8820" formatCode="0.00">
                  <c:v>5098.7830000000004</c:v>
                </c:pt>
                <c:pt idx="8821" formatCode="0.00">
                  <c:v>5098.7640000000001</c:v>
                </c:pt>
                <c:pt idx="8822" formatCode="0.00">
                  <c:v>5098.7390000000005</c:v>
                </c:pt>
                <c:pt idx="8823" formatCode="0.00">
                  <c:v>5098.7219999999998</c:v>
                </c:pt>
                <c:pt idx="8824" formatCode="0.00">
                  <c:v>5098.6990000000005</c:v>
                </c:pt>
                <c:pt idx="8825" formatCode="0.00">
                  <c:v>5098.6779999999999</c:v>
                </c:pt>
                <c:pt idx="8826" formatCode="0.00">
                  <c:v>5098.6580000000004</c:v>
                </c:pt>
                <c:pt idx="8827" formatCode="0.00">
                  <c:v>5098.6410000000005</c:v>
                </c:pt>
                <c:pt idx="8828" formatCode="0.00">
                  <c:v>5098.616</c:v>
                </c:pt>
                <c:pt idx="8829" formatCode="0.00">
                  <c:v>5098.5879999999997</c:v>
                </c:pt>
                <c:pt idx="8830" formatCode="0.00">
                  <c:v>5098.5550000000003</c:v>
                </c:pt>
                <c:pt idx="8831" formatCode="0.00">
                  <c:v>5098.5420000000004</c:v>
                </c:pt>
                <c:pt idx="8832" formatCode="0.00">
                  <c:v>5098.5079999999998</c:v>
                </c:pt>
                <c:pt idx="8833" formatCode="0.00">
                  <c:v>5098.482</c:v>
                </c:pt>
                <c:pt idx="8834" formatCode="0.00">
                  <c:v>5098.4750000000004</c:v>
                </c:pt>
                <c:pt idx="8835" formatCode="0.00">
                  <c:v>5098.4540000000006</c:v>
                </c:pt>
                <c:pt idx="8836" formatCode="0.00">
                  <c:v>5098.4170000000004</c:v>
                </c:pt>
                <c:pt idx="8837" formatCode="0.00">
                  <c:v>5098.384</c:v>
                </c:pt>
                <c:pt idx="8838" formatCode="0.00">
                  <c:v>5098.3559999999998</c:v>
                </c:pt>
                <c:pt idx="8839" formatCode="0.00">
                  <c:v>5098.3469999999998</c:v>
                </c:pt>
                <c:pt idx="8840" formatCode="0.00">
                  <c:v>5098.3290000000006</c:v>
                </c:pt>
                <c:pt idx="8841" formatCode="0.00">
                  <c:v>5098.2950000000001</c:v>
                </c:pt>
                <c:pt idx="8842" formatCode="0.00">
                  <c:v>5098.2710000000006</c:v>
                </c:pt>
                <c:pt idx="8843" formatCode="0.00">
                  <c:v>5098.2539999999999</c:v>
                </c:pt>
                <c:pt idx="8844" formatCode="0.00">
                  <c:v>5098.2430000000004</c:v>
                </c:pt>
                <c:pt idx="8845" formatCode="0.00">
                  <c:v>5098.2160000000003</c:v>
                </c:pt>
                <c:pt idx="8846" formatCode="0.00">
                  <c:v>5098.1940000000004</c:v>
                </c:pt>
                <c:pt idx="8847" formatCode="0.00">
                  <c:v>5098.1729999999998</c:v>
                </c:pt>
                <c:pt idx="8848" formatCode="0.00">
                  <c:v>5098.1559999999999</c:v>
                </c:pt>
                <c:pt idx="8849" formatCode="0.00">
                  <c:v>5098.1370000000006</c:v>
                </c:pt>
                <c:pt idx="8850" formatCode="0.00">
                  <c:v>5098.1030000000001</c:v>
                </c:pt>
                <c:pt idx="8851" formatCode="0.00">
                  <c:v>5098.08</c:v>
                </c:pt>
                <c:pt idx="8852" formatCode="0.00">
                  <c:v>5098.0619999999999</c:v>
                </c:pt>
                <c:pt idx="8853" formatCode="0.00">
                  <c:v>5098.0370000000003</c:v>
                </c:pt>
                <c:pt idx="8854" formatCode="0.00">
                  <c:v>5098.0190000000002</c:v>
                </c:pt>
                <c:pt idx="8855" formatCode="0.00">
                  <c:v>5098.0070000000005</c:v>
                </c:pt>
                <c:pt idx="8856" formatCode="0.00">
                  <c:v>5097.9989999999998</c:v>
                </c:pt>
                <c:pt idx="8857" formatCode="0.00">
                  <c:v>5097.9859999999999</c:v>
                </c:pt>
                <c:pt idx="8858" formatCode="0.00">
                  <c:v>5097.9850000000006</c:v>
                </c:pt>
                <c:pt idx="8859" formatCode="0.00">
                  <c:v>5097.9769999999999</c:v>
                </c:pt>
                <c:pt idx="8860" formatCode="0.00">
                  <c:v>5097.9639999999999</c:v>
                </c:pt>
                <c:pt idx="8861" formatCode="0.00">
                  <c:v>5097.9340000000002</c:v>
                </c:pt>
                <c:pt idx="8862" formatCode="0.00">
                  <c:v>5097.93</c:v>
                </c:pt>
                <c:pt idx="8863" formatCode="0.00">
                  <c:v>5097.9450000000006</c:v>
                </c:pt>
                <c:pt idx="8864" formatCode="0.00">
                  <c:v>5097.9470000000001</c:v>
                </c:pt>
                <c:pt idx="8865" formatCode="0.00">
                  <c:v>5097.9260000000004</c:v>
                </c:pt>
                <c:pt idx="8866" formatCode="0.00">
                  <c:v>5097.91</c:v>
                </c:pt>
                <c:pt idx="8867" formatCode="0.00">
                  <c:v>5097.88</c:v>
                </c:pt>
                <c:pt idx="8868" formatCode="0.00">
                  <c:v>5097.866</c:v>
                </c:pt>
                <c:pt idx="8869" formatCode="0.00">
                  <c:v>5097.8510000000006</c:v>
                </c:pt>
                <c:pt idx="8870" formatCode="0.00">
                  <c:v>5097.835</c:v>
                </c:pt>
                <c:pt idx="8871" formatCode="0.00">
                  <c:v>5097.8180000000002</c:v>
                </c:pt>
                <c:pt idx="8872" formatCode="0.00">
                  <c:v>5097.7809999999999</c:v>
                </c:pt>
                <c:pt idx="8873" formatCode="0.00">
                  <c:v>5097.7730000000001</c:v>
                </c:pt>
                <c:pt idx="8874" formatCode="0.00">
                  <c:v>5097.7650000000003</c:v>
                </c:pt>
                <c:pt idx="8875" formatCode="0.00">
                  <c:v>5097.7870000000003</c:v>
                </c:pt>
                <c:pt idx="8876" formatCode="0.00">
                  <c:v>5097.7740000000003</c:v>
                </c:pt>
                <c:pt idx="8877" formatCode="0.00">
                  <c:v>5097.7510000000002</c:v>
                </c:pt>
                <c:pt idx="8878" formatCode="0.00">
                  <c:v>5097.76</c:v>
                </c:pt>
                <c:pt idx="8879" formatCode="0.00">
                  <c:v>5097.8</c:v>
                </c:pt>
                <c:pt idx="8880" formatCode="0.00">
                  <c:v>5097.83</c:v>
                </c:pt>
                <c:pt idx="8881" formatCode="0.00">
                  <c:v>5097.8609999999999</c:v>
                </c:pt>
                <c:pt idx="8882" formatCode="0.00">
                  <c:v>5097.8519999999999</c:v>
                </c:pt>
                <c:pt idx="8883" formatCode="0.00">
                  <c:v>5097.9130000000005</c:v>
                </c:pt>
                <c:pt idx="8884" formatCode="0.00">
                  <c:v>5098.0439999999999</c:v>
                </c:pt>
                <c:pt idx="8885" formatCode="0.00">
                  <c:v>5098.107</c:v>
                </c:pt>
                <c:pt idx="8886" formatCode="0.00">
                  <c:v>5098.1059999999998</c:v>
                </c:pt>
                <c:pt idx="8887" formatCode="0.00">
                  <c:v>5098.0929999999998</c:v>
                </c:pt>
                <c:pt idx="8888" formatCode="0.00">
                  <c:v>5098.09</c:v>
                </c:pt>
                <c:pt idx="8889" formatCode="0.00">
                  <c:v>5098.0690000000004</c:v>
                </c:pt>
                <c:pt idx="8890" formatCode="0.00">
                  <c:v>5098.0460000000003</c:v>
                </c:pt>
                <c:pt idx="8891" formatCode="0.00">
                  <c:v>5098.0330000000004</c:v>
                </c:pt>
                <c:pt idx="8892" formatCode="0.00">
                  <c:v>5098.0160000000005</c:v>
                </c:pt>
                <c:pt idx="8893" formatCode="0.00">
                  <c:v>5098.0060000000003</c:v>
                </c:pt>
                <c:pt idx="8894" formatCode="0.00">
                  <c:v>5097.9830000000002</c:v>
                </c:pt>
                <c:pt idx="8895" formatCode="0.00">
                  <c:v>5097.9670000000006</c:v>
                </c:pt>
                <c:pt idx="8896" formatCode="0.00">
                  <c:v>5097.9650000000001</c:v>
                </c:pt>
                <c:pt idx="8897" formatCode="0.00">
                  <c:v>5097.9390000000003</c:v>
                </c:pt>
                <c:pt idx="8898" formatCode="0.00">
                  <c:v>5097.9160000000002</c:v>
                </c:pt>
                <c:pt idx="8899" formatCode="0.00">
                  <c:v>5097.9250000000002</c:v>
                </c:pt>
                <c:pt idx="8900" formatCode="0.00">
                  <c:v>5097.9319999999998</c:v>
                </c:pt>
                <c:pt idx="8901" formatCode="0.00">
                  <c:v>5097.9049999999997</c:v>
                </c:pt>
                <c:pt idx="8902" formatCode="0.00">
                  <c:v>5097.8890000000001</c:v>
                </c:pt>
                <c:pt idx="8903" formatCode="0.00">
                  <c:v>5097.8720000000003</c:v>
                </c:pt>
                <c:pt idx="8904" formatCode="0.00">
                  <c:v>5097.848</c:v>
                </c:pt>
                <c:pt idx="8905" formatCode="0.00">
                  <c:v>5097.8180000000002</c:v>
                </c:pt>
                <c:pt idx="8906" formatCode="0.00">
                  <c:v>5097.79</c:v>
                </c:pt>
                <c:pt idx="8907" formatCode="0.00">
                  <c:v>5097.7640000000001</c:v>
                </c:pt>
                <c:pt idx="8908" formatCode="0.00">
                  <c:v>5097.7489999999998</c:v>
                </c:pt>
                <c:pt idx="8909" formatCode="0.00">
                  <c:v>5097.7150000000001</c:v>
                </c:pt>
                <c:pt idx="8910" formatCode="0.00">
                  <c:v>5097.6750000000002</c:v>
                </c:pt>
                <c:pt idx="8911" formatCode="0.00">
                  <c:v>5097.6450000000004</c:v>
                </c:pt>
                <c:pt idx="8912" formatCode="0.00">
                  <c:v>5097.6239999999998</c:v>
                </c:pt>
                <c:pt idx="8913" formatCode="0.00">
                  <c:v>5097.5950000000003</c:v>
                </c:pt>
                <c:pt idx="8914" formatCode="0.00">
                  <c:v>5097.5690000000004</c:v>
                </c:pt>
                <c:pt idx="8915" formatCode="0.00">
                  <c:v>5097.5410000000002</c:v>
                </c:pt>
                <c:pt idx="8916" formatCode="0.00">
                  <c:v>5097.5169999999998</c:v>
                </c:pt>
                <c:pt idx="8917" formatCode="0.00">
                  <c:v>5097.4870000000001</c:v>
                </c:pt>
                <c:pt idx="8918" formatCode="0.00">
                  <c:v>5097.4610000000002</c:v>
                </c:pt>
                <c:pt idx="8919" formatCode="0.00">
                  <c:v>5097.4409999999998</c:v>
                </c:pt>
                <c:pt idx="8920" formatCode="0.00">
                  <c:v>5097.4340000000002</c:v>
                </c:pt>
                <c:pt idx="8921" formatCode="0.00">
                  <c:v>5097.3919999999998</c:v>
                </c:pt>
                <c:pt idx="8922" formatCode="0.00">
                  <c:v>5097.3680000000004</c:v>
                </c:pt>
                <c:pt idx="8923" formatCode="0.00">
                  <c:v>5097.3540000000003</c:v>
                </c:pt>
                <c:pt idx="8924" formatCode="0.00">
                  <c:v>5097.3410000000003</c:v>
                </c:pt>
                <c:pt idx="8925" formatCode="0.00">
                  <c:v>5097.317</c:v>
                </c:pt>
                <c:pt idx="8926" formatCode="0.00">
                  <c:v>5097.3010000000004</c:v>
                </c:pt>
                <c:pt idx="8927" formatCode="0.00">
                  <c:v>5097.28</c:v>
                </c:pt>
                <c:pt idx="8928" formatCode="0.00">
                  <c:v>5097.268</c:v>
                </c:pt>
                <c:pt idx="8929" formatCode="0.00">
                  <c:v>5097.2420000000002</c:v>
                </c:pt>
                <c:pt idx="8930" formatCode="0.00">
                  <c:v>5097.2040000000006</c:v>
                </c:pt>
                <c:pt idx="8931" formatCode="0.00">
                  <c:v>5097.1900000000005</c:v>
                </c:pt>
                <c:pt idx="8932" formatCode="0.00">
                  <c:v>5097.1779999999999</c:v>
                </c:pt>
                <c:pt idx="8933" formatCode="0.00">
                  <c:v>5097.1580000000004</c:v>
                </c:pt>
                <c:pt idx="8934" formatCode="0.00">
                  <c:v>5097.1379999999999</c:v>
                </c:pt>
                <c:pt idx="8935" formatCode="0.00">
                  <c:v>5097.125</c:v>
                </c:pt>
                <c:pt idx="8936" formatCode="0.00">
                  <c:v>5097.1170000000002</c:v>
                </c:pt>
                <c:pt idx="8937" formatCode="0.00">
                  <c:v>5097.1000000000004</c:v>
                </c:pt>
                <c:pt idx="8938" formatCode="0.00">
                  <c:v>5097.08</c:v>
                </c:pt>
                <c:pt idx="8939" formatCode="0.00">
                  <c:v>5097.0730000000003</c:v>
                </c:pt>
                <c:pt idx="8940" formatCode="0.00">
                  <c:v>5097.0650000000005</c:v>
                </c:pt>
                <c:pt idx="8941" formatCode="0.00">
                  <c:v>5097.0340000000006</c:v>
                </c:pt>
                <c:pt idx="8942" formatCode="0.00">
                  <c:v>5097.0200000000004</c:v>
                </c:pt>
                <c:pt idx="8943" formatCode="0.00">
                  <c:v>5096.99</c:v>
                </c:pt>
                <c:pt idx="8944" formatCode="0.00">
                  <c:v>5096.9679999999998</c:v>
                </c:pt>
                <c:pt idx="8945" formatCode="0.00">
                  <c:v>5096.9430000000002</c:v>
                </c:pt>
                <c:pt idx="8946" formatCode="0.00">
                  <c:v>5096.9450000000006</c:v>
                </c:pt>
                <c:pt idx="8947" formatCode="0.00">
                  <c:v>5096.9470000000001</c:v>
                </c:pt>
                <c:pt idx="8948" formatCode="0.00">
                  <c:v>5096.9170000000004</c:v>
                </c:pt>
                <c:pt idx="8949" formatCode="0.00">
                  <c:v>5096.8890000000001</c:v>
                </c:pt>
                <c:pt idx="8950" formatCode="0.00">
                  <c:v>5096.8640000000005</c:v>
                </c:pt>
                <c:pt idx="8951" formatCode="0.00">
                  <c:v>5096.8440000000001</c:v>
                </c:pt>
                <c:pt idx="8952" formatCode="0.00">
                  <c:v>5096.8159999999998</c:v>
                </c:pt>
                <c:pt idx="8953" formatCode="0.00">
                  <c:v>5096.7840000000006</c:v>
                </c:pt>
                <c:pt idx="8954" formatCode="0.00">
                  <c:v>5096.7480000000005</c:v>
                </c:pt>
                <c:pt idx="8955" formatCode="0.00">
                  <c:v>5096.7139999999999</c:v>
                </c:pt>
                <c:pt idx="8956" formatCode="0.00">
                  <c:v>5096.683</c:v>
                </c:pt>
                <c:pt idx="8957" formatCode="0.00">
                  <c:v>5096.6570000000002</c:v>
                </c:pt>
                <c:pt idx="8958" formatCode="0.00">
                  <c:v>5096.625</c:v>
                </c:pt>
                <c:pt idx="8959" formatCode="0.00">
                  <c:v>5096.607</c:v>
                </c:pt>
                <c:pt idx="8960" formatCode="0.00">
                  <c:v>5096.5830000000005</c:v>
                </c:pt>
                <c:pt idx="8961" formatCode="0.00">
                  <c:v>5096.567</c:v>
                </c:pt>
                <c:pt idx="8962" formatCode="0.00">
                  <c:v>5096.5450000000001</c:v>
                </c:pt>
                <c:pt idx="8963" formatCode="0.00">
                  <c:v>5096.518</c:v>
                </c:pt>
                <c:pt idx="8964" formatCode="0.00">
                  <c:v>5096.4850000000006</c:v>
                </c:pt>
                <c:pt idx="8965" formatCode="0.00">
                  <c:v>5096.4710000000005</c:v>
                </c:pt>
                <c:pt idx="8966" formatCode="0.00">
                  <c:v>5096.4589999999998</c:v>
                </c:pt>
                <c:pt idx="8967" formatCode="0.00">
                  <c:v>5096.4440000000004</c:v>
                </c:pt>
                <c:pt idx="8968" formatCode="0.00">
                  <c:v>5096.4180000000006</c:v>
                </c:pt>
                <c:pt idx="8969" formatCode="0.00">
                  <c:v>5096.3969999999999</c:v>
                </c:pt>
                <c:pt idx="8970" formatCode="0.00">
                  <c:v>5096.375</c:v>
                </c:pt>
                <c:pt idx="8971" formatCode="0.00">
                  <c:v>5096.3559999999998</c:v>
                </c:pt>
                <c:pt idx="8972" formatCode="0.00">
                  <c:v>5096.34</c:v>
                </c:pt>
                <c:pt idx="8973" formatCode="0.00">
                  <c:v>5096.3200000000006</c:v>
                </c:pt>
                <c:pt idx="8974" formatCode="0.00">
                  <c:v>5096.3110000000006</c:v>
                </c:pt>
                <c:pt idx="8975" formatCode="0.00">
                  <c:v>5096.2910000000002</c:v>
                </c:pt>
                <c:pt idx="8976" formatCode="0.00">
                  <c:v>5096.28</c:v>
                </c:pt>
                <c:pt idx="8977" formatCode="0.00">
                  <c:v>5096.2740000000003</c:v>
                </c:pt>
                <c:pt idx="8978" formatCode="0.00">
                  <c:v>5096.2719999999999</c:v>
                </c:pt>
                <c:pt idx="8979" formatCode="0.00">
                  <c:v>5096.2480000000005</c:v>
                </c:pt>
                <c:pt idx="8980" formatCode="0.00">
                  <c:v>5096.223</c:v>
                </c:pt>
                <c:pt idx="8981" formatCode="0.00">
                  <c:v>5096.201</c:v>
                </c:pt>
                <c:pt idx="8982" formatCode="0.00">
                  <c:v>5096.1720000000005</c:v>
                </c:pt>
                <c:pt idx="8983" formatCode="0.00">
                  <c:v>5096.1570000000002</c:v>
                </c:pt>
                <c:pt idx="8984" formatCode="0.00">
                  <c:v>5096.1350000000002</c:v>
                </c:pt>
                <c:pt idx="8985" formatCode="0.00">
                  <c:v>5096.1220000000003</c:v>
                </c:pt>
                <c:pt idx="8986" formatCode="0.00">
                  <c:v>5096.1059999999998</c:v>
                </c:pt>
                <c:pt idx="8987" formatCode="0.00">
                  <c:v>5096.0940000000001</c:v>
                </c:pt>
                <c:pt idx="8988" formatCode="0.00">
                  <c:v>5096.0740000000005</c:v>
                </c:pt>
                <c:pt idx="8989" formatCode="0.00">
                  <c:v>5096.0560000000005</c:v>
                </c:pt>
                <c:pt idx="8990" formatCode="0.00">
                  <c:v>5096.0510000000004</c:v>
                </c:pt>
                <c:pt idx="8991" formatCode="0.00">
                  <c:v>5096.0349999999999</c:v>
                </c:pt>
                <c:pt idx="8992" formatCode="0.00">
                  <c:v>5096.0330000000004</c:v>
                </c:pt>
                <c:pt idx="8993" formatCode="0.00">
                  <c:v>5096.0219999999999</c:v>
                </c:pt>
                <c:pt idx="8994" formatCode="0.00">
                  <c:v>5096.0169999999998</c:v>
                </c:pt>
                <c:pt idx="8995" formatCode="0.00">
                  <c:v>5096</c:v>
                </c:pt>
                <c:pt idx="8996" formatCode="0.00">
                  <c:v>5095.9850000000006</c:v>
                </c:pt>
                <c:pt idx="8997" formatCode="0.00">
                  <c:v>5095.9750000000004</c:v>
                </c:pt>
                <c:pt idx="8998" formatCode="0.00">
                  <c:v>5095.9639999999999</c:v>
                </c:pt>
                <c:pt idx="8999" formatCode="0.00">
                  <c:v>5095.9530000000004</c:v>
                </c:pt>
                <c:pt idx="9000" formatCode="0.00">
                  <c:v>5095.9459999999999</c:v>
                </c:pt>
                <c:pt idx="9001" formatCode="0.00">
                  <c:v>5095.9350000000004</c:v>
                </c:pt>
                <c:pt idx="9002" formatCode="0.00">
                  <c:v>5095.9210000000003</c:v>
                </c:pt>
                <c:pt idx="9003" formatCode="0.00">
                  <c:v>5095.9040000000005</c:v>
                </c:pt>
                <c:pt idx="9004" formatCode="0.00">
                  <c:v>5095.893</c:v>
                </c:pt>
                <c:pt idx="9005" formatCode="0.00">
                  <c:v>5095.893</c:v>
                </c:pt>
                <c:pt idx="9006" formatCode="0.00">
                  <c:v>#N/A</c:v>
                </c:pt>
                <c:pt idx="9007" formatCode="0.00">
                  <c:v>#N/A</c:v>
                </c:pt>
                <c:pt idx="9008" formatCode="0.00">
                  <c:v>#N/A</c:v>
                </c:pt>
                <c:pt idx="9009" formatCode="0.00">
                  <c:v>#N/A</c:v>
                </c:pt>
                <c:pt idx="9010" formatCode="0.00">
                  <c:v>#N/A</c:v>
                </c:pt>
                <c:pt idx="9011" formatCode="0.00">
                  <c:v>#N/A</c:v>
                </c:pt>
                <c:pt idx="9012" formatCode="0.00">
                  <c:v>#N/A</c:v>
                </c:pt>
                <c:pt idx="9013" formatCode="0.00">
                  <c:v>#N/A</c:v>
                </c:pt>
                <c:pt idx="9014" formatCode="0.00">
                  <c:v>#N/A</c:v>
                </c:pt>
                <c:pt idx="9015" formatCode="0.00">
                  <c:v>#N/A</c:v>
                </c:pt>
                <c:pt idx="9016" formatCode="0.00">
                  <c:v>#N/A</c:v>
                </c:pt>
                <c:pt idx="9017" formatCode="0.00">
                  <c:v>#N/A</c:v>
                </c:pt>
                <c:pt idx="9018" formatCode="0.00">
                  <c:v>#N/A</c:v>
                </c:pt>
                <c:pt idx="9019" formatCode="0.00">
                  <c:v>#N/A</c:v>
                </c:pt>
                <c:pt idx="9020" formatCode="0.00">
                  <c:v>#N/A</c:v>
                </c:pt>
                <c:pt idx="9021" formatCode="0.00">
                  <c:v>#N/A</c:v>
                </c:pt>
                <c:pt idx="9022" formatCode="0.00">
                  <c:v>#N/A</c:v>
                </c:pt>
                <c:pt idx="9023" formatCode="0.00">
                  <c:v>#N/A</c:v>
                </c:pt>
                <c:pt idx="9024" formatCode="0.00">
                  <c:v>#N/A</c:v>
                </c:pt>
                <c:pt idx="9025" formatCode="0.00">
                  <c:v>#N/A</c:v>
                </c:pt>
                <c:pt idx="9026" formatCode="0.00">
                  <c:v>#N/A</c:v>
                </c:pt>
                <c:pt idx="9027" formatCode="0.00">
                  <c:v>#N/A</c:v>
                </c:pt>
                <c:pt idx="9028" formatCode="0.00">
                  <c:v>#N/A</c:v>
                </c:pt>
                <c:pt idx="9029" formatCode="0.00">
                  <c:v>#N/A</c:v>
                </c:pt>
                <c:pt idx="9030" formatCode="0.00">
                  <c:v>#N/A</c:v>
                </c:pt>
                <c:pt idx="9031" formatCode="0.00">
                  <c:v>#N/A</c:v>
                </c:pt>
                <c:pt idx="9032" formatCode="0.00">
                  <c:v>#N/A</c:v>
                </c:pt>
                <c:pt idx="9033" formatCode="0.00">
                  <c:v>#N/A</c:v>
                </c:pt>
                <c:pt idx="9034" formatCode="0.00">
                  <c:v>#N/A</c:v>
                </c:pt>
                <c:pt idx="9035" formatCode="0.00">
                  <c:v>#N/A</c:v>
                </c:pt>
                <c:pt idx="9036" formatCode="0.00">
                  <c:v>#N/A</c:v>
                </c:pt>
                <c:pt idx="9037" formatCode="0.00">
                  <c:v>#N/A</c:v>
                </c:pt>
                <c:pt idx="9038" formatCode="0.00">
                  <c:v>#N/A</c:v>
                </c:pt>
                <c:pt idx="9039" formatCode="0.00">
                  <c:v>#N/A</c:v>
                </c:pt>
                <c:pt idx="9040" formatCode="0.00">
                  <c:v>#N/A</c:v>
                </c:pt>
                <c:pt idx="9041" formatCode="0.00">
                  <c:v>#N/A</c:v>
                </c:pt>
                <c:pt idx="9042" formatCode="0.00">
                  <c:v>#N/A</c:v>
                </c:pt>
                <c:pt idx="9043" formatCode="0.00">
                  <c:v>#N/A</c:v>
                </c:pt>
                <c:pt idx="9044" formatCode="0.00">
                  <c:v>#N/A</c:v>
                </c:pt>
                <c:pt idx="9045" formatCode="0.00">
                  <c:v>#N/A</c:v>
                </c:pt>
                <c:pt idx="9046" formatCode="0.00">
                  <c:v>#N/A</c:v>
                </c:pt>
                <c:pt idx="9047" formatCode="0.00">
                  <c:v>#N/A</c:v>
                </c:pt>
                <c:pt idx="9048" formatCode="0.00">
                  <c:v>#N/A</c:v>
                </c:pt>
                <c:pt idx="9049" formatCode="0.00">
                  <c:v>#N/A</c:v>
                </c:pt>
                <c:pt idx="9050" formatCode="0.00">
                  <c:v>#N/A</c:v>
                </c:pt>
                <c:pt idx="9051" formatCode="0.00">
                  <c:v>#N/A</c:v>
                </c:pt>
                <c:pt idx="9052" formatCode="0.00">
                  <c:v>#N/A</c:v>
                </c:pt>
                <c:pt idx="9053" formatCode="0.00">
                  <c:v>#N/A</c:v>
                </c:pt>
                <c:pt idx="9054" formatCode="0.00">
                  <c:v>#N/A</c:v>
                </c:pt>
                <c:pt idx="9055" formatCode="0.00">
                  <c:v>#N/A</c:v>
                </c:pt>
                <c:pt idx="9056" formatCode="0.00">
                  <c:v>#N/A</c:v>
                </c:pt>
                <c:pt idx="9057" formatCode="0.00">
                  <c:v>#N/A</c:v>
                </c:pt>
                <c:pt idx="9058" formatCode="0.00">
                  <c:v>#N/A</c:v>
                </c:pt>
                <c:pt idx="9059" formatCode="0.00">
                  <c:v>#N/A</c:v>
                </c:pt>
                <c:pt idx="9060" formatCode="0.00">
                  <c:v>#N/A</c:v>
                </c:pt>
                <c:pt idx="9061" formatCode="0.00">
                  <c:v>#N/A</c:v>
                </c:pt>
                <c:pt idx="9062" formatCode="0.00">
                  <c:v>#N/A</c:v>
                </c:pt>
                <c:pt idx="9063" formatCode="0.00">
                  <c:v>#N/A</c:v>
                </c:pt>
                <c:pt idx="9064" formatCode="0.00">
                  <c:v>#N/A</c:v>
                </c:pt>
                <c:pt idx="9065" formatCode="0.00">
                  <c:v>#N/A</c:v>
                </c:pt>
                <c:pt idx="9066" formatCode="0.00">
                  <c:v>#N/A</c:v>
                </c:pt>
                <c:pt idx="9067" formatCode="0.00">
                  <c:v>#N/A</c:v>
                </c:pt>
                <c:pt idx="9068" formatCode="0.00">
                  <c:v>#N/A</c:v>
                </c:pt>
                <c:pt idx="9069" formatCode="0.00">
                  <c:v>#N/A</c:v>
                </c:pt>
                <c:pt idx="9070" formatCode="0.00">
                  <c:v>#N/A</c:v>
                </c:pt>
                <c:pt idx="9071" formatCode="0.00">
                  <c:v>#N/A</c:v>
                </c:pt>
                <c:pt idx="9072" formatCode="0.00">
                  <c:v>#N/A</c:v>
                </c:pt>
                <c:pt idx="9073" formatCode="0.00">
                  <c:v>#N/A</c:v>
                </c:pt>
                <c:pt idx="9074" formatCode="0.00">
                  <c:v>#N/A</c:v>
                </c:pt>
                <c:pt idx="9075" formatCode="0.00">
                  <c:v>#N/A</c:v>
                </c:pt>
                <c:pt idx="9076" formatCode="0.00">
                  <c:v>#N/A</c:v>
                </c:pt>
                <c:pt idx="9077" formatCode="0.00">
                  <c:v>#N/A</c:v>
                </c:pt>
                <c:pt idx="9078" formatCode="0.00">
                  <c:v>#N/A</c:v>
                </c:pt>
                <c:pt idx="9079" formatCode="0.00">
                  <c:v>#N/A</c:v>
                </c:pt>
                <c:pt idx="9080" formatCode="0.00">
                  <c:v>#N/A</c:v>
                </c:pt>
                <c:pt idx="9081" formatCode="0.00">
                  <c:v>#N/A</c:v>
                </c:pt>
                <c:pt idx="9082" formatCode="0.00">
                  <c:v>#N/A</c:v>
                </c:pt>
                <c:pt idx="9083" formatCode="0.00">
                  <c:v>#N/A</c:v>
                </c:pt>
                <c:pt idx="9084" formatCode="0.00">
                  <c:v>#N/A</c:v>
                </c:pt>
                <c:pt idx="9085" formatCode="0.00">
                  <c:v>#N/A</c:v>
                </c:pt>
                <c:pt idx="9086" formatCode="0.00">
                  <c:v>#N/A</c:v>
                </c:pt>
                <c:pt idx="9087" formatCode="0.00">
                  <c:v>#N/A</c:v>
                </c:pt>
                <c:pt idx="9088" formatCode="0.00">
                  <c:v>#N/A</c:v>
                </c:pt>
                <c:pt idx="9089" formatCode="0.00">
                  <c:v>#N/A</c:v>
                </c:pt>
                <c:pt idx="9090" formatCode="0.00">
                  <c:v>#N/A</c:v>
                </c:pt>
                <c:pt idx="9091" formatCode="0.00">
                  <c:v>#N/A</c:v>
                </c:pt>
                <c:pt idx="9092" formatCode="0.00">
                  <c:v>#N/A</c:v>
                </c:pt>
                <c:pt idx="9093" formatCode="0.00">
                  <c:v>#N/A</c:v>
                </c:pt>
                <c:pt idx="9094" formatCode="0.00">
                  <c:v>#N/A</c:v>
                </c:pt>
                <c:pt idx="9095" formatCode="0.00">
                  <c:v>#N/A</c:v>
                </c:pt>
                <c:pt idx="9096" formatCode="0.00">
                  <c:v>#N/A</c:v>
                </c:pt>
                <c:pt idx="9097" formatCode="0.00">
                  <c:v>#N/A</c:v>
                </c:pt>
                <c:pt idx="9098" formatCode="0.00">
                  <c:v>#N/A</c:v>
                </c:pt>
                <c:pt idx="9099" formatCode="0.00">
                  <c:v>#N/A</c:v>
                </c:pt>
                <c:pt idx="9100" formatCode="0.00">
                  <c:v>#N/A</c:v>
                </c:pt>
                <c:pt idx="9101" formatCode="0.00">
                  <c:v>#N/A</c:v>
                </c:pt>
                <c:pt idx="9102" formatCode="0.00">
                  <c:v>#N/A</c:v>
                </c:pt>
                <c:pt idx="9103" formatCode="0.00">
                  <c:v>#N/A</c:v>
                </c:pt>
                <c:pt idx="9104" formatCode="0.00">
                  <c:v>#N/A</c:v>
                </c:pt>
                <c:pt idx="9105" formatCode="0.00">
                  <c:v>#N/A</c:v>
                </c:pt>
                <c:pt idx="9106" formatCode="0.00">
                  <c:v>#N/A</c:v>
                </c:pt>
                <c:pt idx="9107" formatCode="0.00">
                  <c:v>#N/A</c:v>
                </c:pt>
                <c:pt idx="9108" formatCode="0.00">
                  <c:v>#N/A</c:v>
                </c:pt>
                <c:pt idx="9109" formatCode="0.00">
                  <c:v>#N/A</c:v>
                </c:pt>
                <c:pt idx="9110" formatCode="0.00">
                  <c:v>#N/A</c:v>
                </c:pt>
                <c:pt idx="9111" formatCode="0.00">
                  <c:v>#N/A</c:v>
                </c:pt>
                <c:pt idx="9112" formatCode="0.00">
                  <c:v>#N/A</c:v>
                </c:pt>
                <c:pt idx="9113" formatCode="0.00">
                  <c:v>#N/A</c:v>
                </c:pt>
                <c:pt idx="9114" formatCode="0.00">
                  <c:v>#N/A</c:v>
                </c:pt>
                <c:pt idx="9115" formatCode="0.00">
                  <c:v>#N/A</c:v>
                </c:pt>
                <c:pt idx="9116" formatCode="0.00">
                  <c:v>#N/A</c:v>
                </c:pt>
                <c:pt idx="9117" formatCode="0.00">
                  <c:v>#N/A</c:v>
                </c:pt>
                <c:pt idx="9118" formatCode="0.00">
                  <c:v>#N/A</c:v>
                </c:pt>
                <c:pt idx="9119" formatCode="0.00">
                  <c:v>#N/A</c:v>
                </c:pt>
                <c:pt idx="9120" formatCode="0.00">
                  <c:v>#N/A</c:v>
                </c:pt>
                <c:pt idx="9121" formatCode="0.00">
                  <c:v>#N/A</c:v>
                </c:pt>
                <c:pt idx="9122" formatCode="0.00">
                  <c:v>#N/A</c:v>
                </c:pt>
                <c:pt idx="9123" formatCode="0.00">
                  <c:v>#N/A</c:v>
                </c:pt>
                <c:pt idx="9124" formatCode="0.00">
                  <c:v>#N/A</c:v>
                </c:pt>
                <c:pt idx="9125" formatCode="0.00">
                  <c:v>#N/A</c:v>
                </c:pt>
                <c:pt idx="9126" formatCode="0.00">
                  <c:v>#N/A</c:v>
                </c:pt>
                <c:pt idx="9127" formatCode="0.00">
                  <c:v>#N/A</c:v>
                </c:pt>
                <c:pt idx="9128" formatCode="0.00">
                  <c:v>#N/A</c:v>
                </c:pt>
                <c:pt idx="9129" formatCode="0.00">
                  <c:v>#N/A</c:v>
                </c:pt>
                <c:pt idx="9130" formatCode="0.00">
                  <c:v>#N/A</c:v>
                </c:pt>
                <c:pt idx="9131" formatCode="0.00">
                  <c:v>#N/A</c:v>
                </c:pt>
                <c:pt idx="9132" formatCode="0.00">
                  <c:v>#N/A</c:v>
                </c:pt>
                <c:pt idx="9133" formatCode="0.00">
                  <c:v>#N/A</c:v>
                </c:pt>
                <c:pt idx="9134" formatCode="0.00">
                  <c:v>#N/A</c:v>
                </c:pt>
                <c:pt idx="9135" formatCode="0.00">
                  <c:v>#N/A</c:v>
                </c:pt>
                <c:pt idx="9136" formatCode="0.00">
                  <c:v>#N/A</c:v>
                </c:pt>
                <c:pt idx="9137" formatCode="0.00">
                  <c:v>#N/A</c:v>
                </c:pt>
                <c:pt idx="9138" formatCode="0.00">
                  <c:v>#N/A</c:v>
                </c:pt>
                <c:pt idx="9139" formatCode="0.00">
                  <c:v>#N/A</c:v>
                </c:pt>
                <c:pt idx="9140" formatCode="0.00">
                  <c:v>#N/A</c:v>
                </c:pt>
                <c:pt idx="9141" formatCode="0.00">
                  <c:v>#N/A</c:v>
                </c:pt>
                <c:pt idx="9142" formatCode="0.00">
                  <c:v>#N/A</c:v>
                </c:pt>
                <c:pt idx="9143" formatCode="0.00">
                  <c:v>#N/A</c:v>
                </c:pt>
                <c:pt idx="9144" formatCode="0.00">
                  <c:v>#N/A</c:v>
                </c:pt>
                <c:pt idx="9145" formatCode="0.00">
                  <c:v>#N/A</c:v>
                </c:pt>
                <c:pt idx="9146" formatCode="0.00">
                  <c:v>#N/A</c:v>
                </c:pt>
                <c:pt idx="9147" formatCode="0.00">
                  <c:v>#N/A</c:v>
                </c:pt>
                <c:pt idx="9148" formatCode="0.00">
                  <c:v>#N/A</c:v>
                </c:pt>
                <c:pt idx="9149" formatCode="0.00">
                  <c:v>#N/A</c:v>
                </c:pt>
                <c:pt idx="9150" formatCode="0.00">
                  <c:v>#N/A</c:v>
                </c:pt>
                <c:pt idx="9151" formatCode="0.00">
                  <c:v>#N/A</c:v>
                </c:pt>
                <c:pt idx="9152" formatCode="0.00">
                  <c:v>#N/A</c:v>
                </c:pt>
                <c:pt idx="9153" formatCode="0.00">
                  <c:v>#N/A</c:v>
                </c:pt>
                <c:pt idx="9154" formatCode="0.00">
                  <c:v>#N/A</c:v>
                </c:pt>
                <c:pt idx="9155" formatCode="0.00">
                  <c:v>#N/A</c:v>
                </c:pt>
                <c:pt idx="9156" formatCode="0.00">
                  <c:v>#N/A</c:v>
                </c:pt>
                <c:pt idx="9157" formatCode="0.00">
                  <c:v>#N/A</c:v>
                </c:pt>
                <c:pt idx="9158" formatCode="0.00">
                  <c:v>#N/A</c:v>
                </c:pt>
                <c:pt idx="9159" formatCode="0.00">
                  <c:v>#N/A</c:v>
                </c:pt>
                <c:pt idx="9160" formatCode="0.00">
                  <c:v>#N/A</c:v>
                </c:pt>
                <c:pt idx="9161" formatCode="0.00">
                  <c:v>#N/A</c:v>
                </c:pt>
                <c:pt idx="9162" formatCode="0.00">
                  <c:v>#N/A</c:v>
                </c:pt>
                <c:pt idx="9163" formatCode="0.00">
                  <c:v>#N/A</c:v>
                </c:pt>
                <c:pt idx="9164" formatCode="0.00">
                  <c:v>#N/A</c:v>
                </c:pt>
                <c:pt idx="9165" formatCode="0.00">
                  <c:v>#N/A</c:v>
                </c:pt>
                <c:pt idx="9166" formatCode="0.00">
                  <c:v>#N/A</c:v>
                </c:pt>
                <c:pt idx="9167" formatCode="0.00">
                  <c:v>#N/A</c:v>
                </c:pt>
                <c:pt idx="9168" formatCode="0.00">
                  <c:v>#N/A</c:v>
                </c:pt>
                <c:pt idx="9169" formatCode="0.00">
                  <c:v>#N/A</c:v>
                </c:pt>
                <c:pt idx="9170" formatCode="0.00">
                  <c:v>#N/A</c:v>
                </c:pt>
                <c:pt idx="9171" formatCode="0.00">
                  <c:v>#N/A</c:v>
                </c:pt>
                <c:pt idx="9172" formatCode="0.00">
                  <c:v>#N/A</c:v>
                </c:pt>
                <c:pt idx="9173" formatCode="0.00">
                  <c:v>#N/A</c:v>
                </c:pt>
                <c:pt idx="9174" formatCode="0.00">
                  <c:v>#N/A</c:v>
                </c:pt>
                <c:pt idx="9175" formatCode="0.00">
                  <c:v>#N/A</c:v>
                </c:pt>
                <c:pt idx="9176" formatCode="0.00">
                  <c:v>#N/A</c:v>
                </c:pt>
                <c:pt idx="9177" formatCode="0.00">
                  <c:v>#N/A</c:v>
                </c:pt>
                <c:pt idx="9178" formatCode="0.00">
                  <c:v>#N/A</c:v>
                </c:pt>
                <c:pt idx="9179" formatCode="0.00">
                  <c:v>#N/A</c:v>
                </c:pt>
                <c:pt idx="9180" formatCode="0.00">
                  <c:v>#N/A</c:v>
                </c:pt>
                <c:pt idx="9181" formatCode="0.00">
                  <c:v>#N/A</c:v>
                </c:pt>
                <c:pt idx="9182" formatCode="0.00">
                  <c:v>#N/A</c:v>
                </c:pt>
                <c:pt idx="9183" formatCode="0.00">
                  <c:v>#N/A</c:v>
                </c:pt>
                <c:pt idx="9184" formatCode="0.00">
                  <c:v>#N/A</c:v>
                </c:pt>
                <c:pt idx="9185" formatCode="0.00">
                  <c:v>#N/A</c:v>
                </c:pt>
                <c:pt idx="9186" formatCode="0.00">
                  <c:v>#N/A</c:v>
                </c:pt>
                <c:pt idx="9187" formatCode="0.00">
                  <c:v>#N/A</c:v>
                </c:pt>
                <c:pt idx="9188" formatCode="0.00">
                  <c:v>#N/A</c:v>
                </c:pt>
                <c:pt idx="9189" formatCode="0.00">
                  <c:v>#N/A</c:v>
                </c:pt>
                <c:pt idx="9190" formatCode="0.00">
                  <c:v>#N/A</c:v>
                </c:pt>
                <c:pt idx="9191" formatCode="0.00">
                  <c:v>#N/A</c:v>
                </c:pt>
                <c:pt idx="9192" formatCode="0.00">
                  <c:v>#N/A</c:v>
                </c:pt>
                <c:pt idx="9193" formatCode="0.00">
                  <c:v>#N/A</c:v>
                </c:pt>
                <c:pt idx="9194" formatCode="0.00">
                  <c:v>#N/A</c:v>
                </c:pt>
                <c:pt idx="9195" formatCode="0.00">
                  <c:v>#N/A</c:v>
                </c:pt>
                <c:pt idx="9196" formatCode="0.00">
                  <c:v>#N/A</c:v>
                </c:pt>
                <c:pt idx="9197" formatCode="0.00">
                  <c:v>#N/A</c:v>
                </c:pt>
                <c:pt idx="9198" formatCode="0.00">
                  <c:v>#N/A</c:v>
                </c:pt>
                <c:pt idx="9199" formatCode="0.00">
                  <c:v>#N/A</c:v>
                </c:pt>
                <c:pt idx="9200" formatCode="0.00">
                  <c:v>#N/A</c:v>
                </c:pt>
                <c:pt idx="9201" formatCode="0.00">
                  <c:v>#N/A</c:v>
                </c:pt>
                <c:pt idx="9202" formatCode="0.00">
                  <c:v>#N/A</c:v>
                </c:pt>
                <c:pt idx="9203" formatCode="0.00">
                  <c:v>#N/A</c:v>
                </c:pt>
                <c:pt idx="9204" formatCode="0.00">
                  <c:v>#N/A</c:v>
                </c:pt>
                <c:pt idx="9205" formatCode="0.00">
                  <c:v>#N/A</c:v>
                </c:pt>
                <c:pt idx="9206" formatCode="0.00">
                  <c:v>#N/A</c:v>
                </c:pt>
                <c:pt idx="9207" formatCode="0.00">
                  <c:v>#N/A</c:v>
                </c:pt>
                <c:pt idx="9208" formatCode="0.00">
                  <c:v>#N/A</c:v>
                </c:pt>
                <c:pt idx="9209" formatCode="0.00">
                  <c:v>#N/A</c:v>
                </c:pt>
                <c:pt idx="9210" formatCode="0.00">
                  <c:v>#N/A</c:v>
                </c:pt>
                <c:pt idx="9211" formatCode="0.00">
                  <c:v>#N/A</c:v>
                </c:pt>
                <c:pt idx="9212" formatCode="0.00">
                  <c:v>#N/A</c:v>
                </c:pt>
                <c:pt idx="9213" formatCode="0.00">
                  <c:v>#N/A</c:v>
                </c:pt>
                <c:pt idx="9214" formatCode="0.00">
                  <c:v>#N/A</c:v>
                </c:pt>
                <c:pt idx="9215" formatCode="0.00">
                  <c:v>#N/A</c:v>
                </c:pt>
                <c:pt idx="9216" formatCode="0.00">
                  <c:v>#N/A</c:v>
                </c:pt>
                <c:pt idx="9217" formatCode="0.00">
                  <c:v>#N/A</c:v>
                </c:pt>
                <c:pt idx="9218" formatCode="0.00">
                  <c:v>#N/A</c:v>
                </c:pt>
                <c:pt idx="9219" formatCode="0.00">
                  <c:v>#N/A</c:v>
                </c:pt>
                <c:pt idx="9220" formatCode="0.00">
                  <c:v>#N/A</c:v>
                </c:pt>
                <c:pt idx="9221" formatCode="0.00">
                  <c:v>#N/A</c:v>
                </c:pt>
                <c:pt idx="9222" formatCode="0.00">
                  <c:v>#N/A</c:v>
                </c:pt>
                <c:pt idx="9223" formatCode="0.00">
                  <c:v>#N/A</c:v>
                </c:pt>
                <c:pt idx="9224" formatCode="0.00">
                  <c:v>#N/A</c:v>
                </c:pt>
                <c:pt idx="9225" formatCode="0.00">
                  <c:v>#N/A</c:v>
                </c:pt>
                <c:pt idx="9226" formatCode="0.00">
                  <c:v>#N/A</c:v>
                </c:pt>
                <c:pt idx="9227" formatCode="0.00">
                  <c:v>#N/A</c:v>
                </c:pt>
                <c:pt idx="9228" formatCode="0.00">
                  <c:v>#N/A</c:v>
                </c:pt>
                <c:pt idx="9229" formatCode="0.00">
                  <c:v>#N/A</c:v>
                </c:pt>
                <c:pt idx="9230" formatCode="0.00">
                  <c:v>#N/A</c:v>
                </c:pt>
                <c:pt idx="9231" formatCode="0.00">
                  <c:v>#N/A</c:v>
                </c:pt>
                <c:pt idx="9232" formatCode="0.00">
                  <c:v>#N/A</c:v>
                </c:pt>
                <c:pt idx="9233" formatCode="0.00">
                  <c:v>#N/A</c:v>
                </c:pt>
                <c:pt idx="9234" formatCode="0.00">
                  <c:v>#N/A</c:v>
                </c:pt>
                <c:pt idx="9235" formatCode="0.00">
                  <c:v>#N/A</c:v>
                </c:pt>
                <c:pt idx="9236" formatCode="0.00">
                  <c:v>#N/A</c:v>
                </c:pt>
                <c:pt idx="9237" formatCode="0.00">
                  <c:v>#N/A</c:v>
                </c:pt>
                <c:pt idx="9238" formatCode="0.00">
                  <c:v>#N/A</c:v>
                </c:pt>
                <c:pt idx="9239" formatCode="0.00">
                  <c:v>#N/A</c:v>
                </c:pt>
                <c:pt idx="9240" formatCode="0.00">
                  <c:v>#N/A</c:v>
                </c:pt>
                <c:pt idx="9241" formatCode="0.00">
                  <c:v>#N/A</c:v>
                </c:pt>
                <c:pt idx="9242" formatCode="0.00">
                  <c:v>#N/A</c:v>
                </c:pt>
                <c:pt idx="9243" formatCode="0.00">
                  <c:v>#N/A</c:v>
                </c:pt>
                <c:pt idx="9244" formatCode="0.00">
                  <c:v>#N/A</c:v>
                </c:pt>
                <c:pt idx="9245" formatCode="0.00">
                  <c:v>#N/A</c:v>
                </c:pt>
                <c:pt idx="9246" formatCode="0.00">
                  <c:v>#N/A</c:v>
                </c:pt>
                <c:pt idx="9247" formatCode="0.00">
                  <c:v>#N/A</c:v>
                </c:pt>
                <c:pt idx="9248" formatCode="0.00">
                  <c:v>#N/A</c:v>
                </c:pt>
                <c:pt idx="9249" formatCode="0.00">
                  <c:v>#N/A</c:v>
                </c:pt>
                <c:pt idx="9250" formatCode="0.00">
                  <c:v>#N/A</c:v>
                </c:pt>
                <c:pt idx="9251" formatCode="0.00">
                  <c:v>#N/A</c:v>
                </c:pt>
                <c:pt idx="9252" formatCode="0.00">
                  <c:v>#N/A</c:v>
                </c:pt>
                <c:pt idx="9253" formatCode="0.00">
                  <c:v>#N/A</c:v>
                </c:pt>
                <c:pt idx="9254" formatCode="0.00">
                  <c:v>#N/A</c:v>
                </c:pt>
                <c:pt idx="9255" formatCode="0.00">
                  <c:v>#N/A</c:v>
                </c:pt>
                <c:pt idx="9256" formatCode="0.00">
                  <c:v>#N/A</c:v>
                </c:pt>
                <c:pt idx="9257" formatCode="0.00">
                  <c:v>#N/A</c:v>
                </c:pt>
                <c:pt idx="9258" formatCode="0.00">
                  <c:v>#N/A</c:v>
                </c:pt>
                <c:pt idx="9259" formatCode="0.00">
                  <c:v>#N/A</c:v>
                </c:pt>
                <c:pt idx="9260" formatCode="0.00">
                  <c:v>#N/A</c:v>
                </c:pt>
                <c:pt idx="9261" formatCode="0.00">
                  <c:v>#N/A</c:v>
                </c:pt>
                <c:pt idx="9262" formatCode="0.00">
                  <c:v>#N/A</c:v>
                </c:pt>
                <c:pt idx="9263" formatCode="0.00">
                  <c:v>#N/A</c:v>
                </c:pt>
                <c:pt idx="9264" formatCode="0.00">
                  <c:v>#N/A</c:v>
                </c:pt>
                <c:pt idx="9265" formatCode="0.00">
                  <c:v>#N/A</c:v>
                </c:pt>
                <c:pt idx="9266" formatCode="0.00">
                  <c:v>#N/A</c:v>
                </c:pt>
                <c:pt idx="9267" formatCode="0.00">
                  <c:v>#N/A</c:v>
                </c:pt>
                <c:pt idx="9268" formatCode="0.00">
                  <c:v>#N/A</c:v>
                </c:pt>
                <c:pt idx="9269" formatCode="0.00">
                  <c:v>#N/A</c:v>
                </c:pt>
                <c:pt idx="9270" formatCode="0.00">
                  <c:v>#N/A</c:v>
                </c:pt>
                <c:pt idx="9271" formatCode="0.00">
                  <c:v>#N/A</c:v>
                </c:pt>
                <c:pt idx="9272" formatCode="0.00">
                  <c:v>#N/A</c:v>
                </c:pt>
                <c:pt idx="9273" formatCode="0.00">
                  <c:v>#N/A</c:v>
                </c:pt>
                <c:pt idx="9274" formatCode="0.00">
                  <c:v>#N/A</c:v>
                </c:pt>
                <c:pt idx="9275" formatCode="0.00">
                  <c:v>#N/A</c:v>
                </c:pt>
                <c:pt idx="9276" formatCode="0.00">
                  <c:v>#N/A</c:v>
                </c:pt>
                <c:pt idx="9277" formatCode="0.00">
                  <c:v>#N/A</c:v>
                </c:pt>
                <c:pt idx="9278" formatCode="0.00">
                  <c:v>#N/A</c:v>
                </c:pt>
                <c:pt idx="9279" formatCode="0.00">
                  <c:v>#N/A</c:v>
                </c:pt>
                <c:pt idx="9280" formatCode="0.00">
                  <c:v>#N/A</c:v>
                </c:pt>
                <c:pt idx="9281" formatCode="0.00">
                  <c:v>#N/A</c:v>
                </c:pt>
                <c:pt idx="9282" formatCode="0.00">
                  <c:v>#N/A</c:v>
                </c:pt>
                <c:pt idx="9283" formatCode="0.00">
                  <c:v>#N/A</c:v>
                </c:pt>
                <c:pt idx="9284" formatCode="0.00">
                  <c:v>#N/A</c:v>
                </c:pt>
                <c:pt idx="9285" formatCode="0.00">
                  <c:v>#N/A</c:v>
                </c:pt>
                <c:pt idx="9286" formatCode="0.00">
                  <c:v>#N/A</c:v>
                </c:pt>
                <c:pt idx="9287" formatCode="0.00">
                  <c:v>#N/A</c:v>
                </c:pt>
                <c:pt idx="9288" formatCode="0.00">
                  <c:v>#N/A</c:v>
                </c:pt>
                <c:pt idx="9289" formatCode="0.00">
                  <c:v>#N/A</c:v>
                </c:pt>
                <c:pt idx="9290" formatCode="0.00">
                  <c:v>#N/A</c:v>
                </c:pt>
                <c:pt idx="9291" formatCode="0.00">
                  <c:v>#N/A</c:v>
                </c:pt>
                <c:pt idx="9292" formatCode="0.00">
                  <c:v>#N/A</c:v>
                </c:pt>
                <c:pt idx="9293" formatCode="0.00">
                  <c:v>#N/A</c:v>
                </c:pt>
                <c:pt idx="9294" formatCode="0.00">
                  <c:v>#N/A</c:v>
                </c:pt>
                <c:pt idx="9295" formatCode="0.00">
                  <c:v>#N/A</c:v>
                </c:pt>
                <c:pt idx="9296" formatCode="0.00">
                  <c:v>#N/A</c:v>
                </c:pt>
                <c:pt idx="9297" formatCode="0.00">
                  <c:v>#N/A</c:v>
                </c:pt>
                <c:pt idx="9298" formatCode="0.00">
                  <c:v>#N/A</c:v>
                </c:pt>
                <c:pt idx="9299" formatCode="0.00">
                  <c:v>#N/A</c:v>
                </c:pt>
                <c:pt idx="9300" formatCode="0.00">
                  <c:v>#N/A</c:v>
                </c:pt>
                <c:pt idx="9301" formatCode="0.00">
                  <c:v>#N/A</c:v>
                </c:pt>
                <c:pt idx="9302" formatCode="0.00">
                  <c:v>#N/A</c:v>
                </c:pt>
                <c:pt idx="9303" formatCode="0.00">
                  <c:v>#N/A</c:v>
                </c:pt>
                <c:pt idx="9304" formatCode="0.00">
                  <c:v>#N/A</c:v>
                </c:pt>
                <c:pt idx="9305" formatCode="0.00">
                  <c:v>#N/A</c:v>
                </c:pt>
                <c:pt idx="9306" formatCode="0.00">
                  <c:v>#N/A</c:v>
                </c:pt>
                <c:pt idx="9307" formatCode="0.00">
                  <c:v>#N/A</c:v>
                </c:pt>
                <c:pt idx="9308" formatCode="0.00">
                  <c:v>#N/A</c:v>
                </c:pt>
                <c:pt idx="9309" formatCode="0.00">
                  <c:v>#N/A</c:v>
                </c:pt>
                <c:pt idx="9310" formatCode="0.00">
                  <c:v>#N/A</c:v>
                </c:pt>
                <c:pt idx="9311" formatCode="0.00">
                  <c:v>#N/A</c:v>
                </c:pt>
                <c:pt idx="9312" formatCode="0.00">
                  <c:v>#N/A</c:v>
                </c:pt>
                <c:pt idx="9313" formatCode="0.00">
                  <c:v>#N/A</c:v>
                </c:pt>
                <c:pt idx="9314" formatCode="0.00">
                  <c:v>#N/A</c:v>
                </c:pt>
                <c:pt idx="9315" formatCode="0.00">
                  <c:v>#N/A</c:v>
                </c:pt>
                <c:pt idx="9316" formatCode="0.00">
                  <c:v>#N/A</c:v>
                </c:pt>
                <c:pt idx="9317" formatCode="0.00">
                  <c:v>#N/A</c:v>
                </c:pt>
                <c:pt idx="9318" formatCode="0.00">
                  <c:v>#N/A</c:v>
                </c:pt>
                <c:pt idx="9319" formatCode="0.00">
                  <c:v>#N/A</c:v>
                </c:pt>
                <c:pt idx="9320" formatCode="0.00">
                  <c:v>#N/A</c:v>
                </c:pt>
                <c:pt idx="9321" formatCode="0.00">
                  <c:v>#N/A</c:v>
                </c:pt>
                <c:pt idx="9322" formatCode="0.00">
                  <c:v>#N/A</c:v>
                </c:pt>
                <c:pt idx="9323" formatCode="0.00">
                  <c:v>#N/A</c:v>
                </c:pt>
                <c:pt idx="9324" formatCode="0.00">
                  <c:v>#N/A</c:v>
                </c:pt>
                <c:pt idx="9325" formatCode="0.00">
                  <c:v>#N/A</c:v>
                </c:pt>
                <c:pt idx="9326" formatCode="0.00">
                  <c:v>#N/A</c:v>
                </c:pt>
                <c:pt idx="9327" formatCode="0.00">
                  <c:v>#N/A</c:v>
                </c:pt>
                <c:pt idx="9328" formatCode="0.00">
                  <c:v>#N/A</c:v>
                </c:pt>
                <c:pt idx="9329" formatCode="0.00">
                  <c:v>#N/A</c:v>
                </c:pt>
                <c:pt idx="9330" formatCode="0.00">
                  <c:v>#N/A</c:v>
                </c:pt>
                <c:pt idx="9331" formatCode="0.00">
                  <c:v>#N/A</c:v>
                </c:pt>
                <c:pt idx="9332" formatCode="0.00">
                  <c:v>#N/A</c:v>
                </c:pt>
                <c:pt idx="9333" formatCode="0.00">
                  <c:v>#N/A</c:v>
                </c:pt>
                <c:pt idx="9334" formatCode="0.00">
                  <c:v>#N/A</c:v>
                </c:pt>
                <c:pt idx="9335" formatCode="0.00">
                  <c:v>#N/A</c:v>
                </c:pt>
                <c:pt idx="9336" formatCode="0.00">
                  <c:v>#N/A</c:v>
                </c:pt>
                <c:pt idx="9337" formatCode="0.00">
                  <c:v>#N/A</c:v>
                </c:pt>
                <c:pt idx="9338" formatCode="0.00">
                  <c:v>#N/A</c:v>
                </c:pt>
                <c:pt idx="9339" formatCode="0.00">
                  <c:v>#N/A</c:v>
                </c:pt>
                <c:pt idx="9340" formatCode="0.00">
                  <c:v>#N/A</c:v>
                </c:pt>
                <c:pt idx="9341" formatCode="0.00">
                  <c:v>#N/A</c:v>
                </c:pt>
                <c:pt idx="9342" formatCode="0.00">
                  <c:v>#N/A</c:v>
                </c:pt>
                <c:pt idx="9343" formatCode="0.00">
                  <c:v>#N/A</c:v>
                </c:pt>
                <c:pt idx="9344" formatCode="0.00">
                  <c:v>#N/A</c:v>
                </c:pt>
                <c:pt idx="9345" formatCode="0.00">
                  <c:v>#N/A</c:v>
                </c:pt>
                <c:pt idx="9346" formatCode="0.00">
                  <c:v>#N/A</c:v>
                </c:pt>
                <c:pt idx="9347" formatCode="0.00">
                  <c:v>#N/A</c:v>
                </c:pt>
                <c:pt idx="9348" formatCode="0.00">
                  <c:v>#N/A</c:v>
                </c:pt>
                <c:pt idx="9349" formatCode="0.00">
                  <c:v>#N/A</c:v>
                </c:pt>
                <c:pt idx="9350" formatCode="0.00">
                  <c:v>#N/A</c:v>
                </c:pt>
                <c:pt idx="9351" formatCode="0.00">
                  <c:v>#N/A</c:v>
                </c:pt>
                <c:pt idx="9352" formatCode="0.00">
                  <c:v>#N/A</c:v>
                </c:pt>
                <c:pt idx="9353" formatCode="0.00">
                  <c:v>#N/A</c:v>
                </c:pt>
                <c:pt idx="9354" formatCode="0.00">
                  <c:v>#N/A</c:v>
                </c:pt>
                <c:pt idx="9355" formatCode="0.00">
                  <c:v>#N/A</c:v>
                </c:pt>
                <c:pt idx="9356" formatCode="0.00">
                  <c:v>#N/A</c:v>
                </c:pt>
                <c:pt idx="9357" formatCode="0.00">
                  <c:v>#N/A</c:v>
                </c:pt>
                <c:pt idx="9358" formatCode="0.00">
                  <c:v>#N/A</c:v>
                </c:pt>
                <c:pt idx="9359" formatCode="0.00">
                  <c:v>#N/A</c:v>
                </c:pt>
                <c:pt idx="9360" formatCode="0.00">
                  <c:v>#N/A</c:v>
                </c:pt>
                <c:pt idx="9361" formatCode="0.00">
                  <c:v>#N/A</c:v>
                </c:pt>
                <c:pt idx="9362" formatCode="0.00">
                  <c:v>#N/A</c:v>
                </c:pt>
                <c:pt idx="9363" formatCode="0.00">
                  <c:v>#N/A</c:v>
                </c:pt>
                <c:pt idx="9364" formatCode="0.00">
                  <c:v>#N/A</c:v>
                </c:pt>
                <c:pt idx="9365" formatCode="0.00">
                  <c:v>#N/A</c:v>
                </c:pt>
                <c:pt idx="9366" formatCode="0.00">
                  <c:v>#N/A</c:v>
                </c:pt>
                <c:pt idx="9367" formatCode="0.00">
                  <c:v>#N/A</c:v>
                </c:pt>
                <c:pt idx="9368" formatCode="0.00">
                  <c:v>#N/A</c:v>
                </c:pt>
                <c:pt idx="9369" formatCode="0.00">
                  <c:v>#N/A</c:v>
                </c:pt>
                <c:pt idx="9370" formatCode="0.00">
                  <c:v>#N/A</c:v>
                </c:pt>
                <c:pt idx="9371" formatCode="0.00">
                  <c:v>#N/A</c:v>
                </c:pt>
                <c:pt idx="9372" formatCode="0.00">
                  <c:v>#N/A</c:v>
                </c:pt>
                <c:pt idx="9373" formatCode="0.00">
                  <c:v>#N/A</c:v>
                </c:pt>
                <c:pt idx="9374" formatCode="0.00">
                  <c:v>#N/A</c:v>
                </c:pt>
                <c:pt idx="9375" formatCode="0.00">
                  <c:v>#N/A</c:v>
                </c:pt>
                <c:pt idx="9376" formatCode="0.00">
                  <c:v>#N/A</c:v>
                </c:pt>
                <c:pt idx="9377" formatCode="0.00">
                  <c:v>#N/A</c:v>
                </c:pt>
                <c:pt idx="9378" formatCode="0.00">
                  <c:v>#N/A</c:v>
                </c:pt>
                <c:pt idx="9379" formatCode="0.00">
                  <c:v>#N/A</c:v>
                </c:pt>
                <c:pt idx="9380" formatCode="0.00">
                  <c:v>#N/A</c:v>
                </c:pt>
                <c:pt idx="9381" formatCode="0.00">
                  <c:v>#N/A</c:v>
                </c:pt>
                <c:pt idx="9382" formatCode="0.00">
                  <c:v>#N/A</c:v>
                </c:pt>
                <c:pt idx="9383" formatCode="0.00">
                  <c:v>#N/A</c:v>
                </c:pt>
                <c:pt idx="9384" formatCode="0.00">
                  <c:v>#N/A</c:v>
                </c:pt>
                <c:pt idx="9385" formatCode="0.00">
                  <c:v>#N/A</c:v>
                </c:pt>
                <c:pt idx="9386" formatCode="0.00">
                  <c:v>#N/A</c:v>
                </c:pt>
                <c:pt idx="9387" formatCode="0.00">
                  <c:v>#N/A</c:v>
                </c:pt>
                <c:pt idx="9388" formatCode="0.00">
                  <c:v>#N/A</c:v>
                </c:pt>
                <c:pt idx="9389" formatCode="0.00">
                  <c:v>#N/A</c:v>
                </c:pt>
                <c:pt idx="9390" formatCode="0.00">
                  <c:v>#N/A</c:v>
                </c:pt>
                <c:pt idx="9391" formatCode="0.00">
                  <c:v>#N/A</c:v>
                </c:pt>
                <c:pt idx="9392" formatCode="0.00">
                  <c:v>#N/A</c:v>
                </c:pt>
                <c:pt idx="9393" formatCode="0.00">
                  <c:v>#N/A</c:v>
                </c:pt>
                <c:pt idx="9394" formatCode="0.00">
                  <c:v>#N/A</c:v>
                </c:pt>
                <c:pt idx="9395" formatCode="0.00">
                  <c:v>#N/A</c:v>
                </c:pt>
                <c:pt idx="9396" formatCode="0.00">
                  <c:v>#N/A</c:v>
                </c:pt>
                <c:pt idx="9397" formatCode="0.00">
                  <c:v>#N/A</c:v>
                </c:pt>
                <c:pt idx="9398" formatCode="0.00">
                  <c:v>#N/A</c:v>
                </c:pt>
                <c:pt idx="9399" formatCode="0.00">
                  <c:v>#N/A</c:v>
                </c:pt>
                <c:pt idx="9400" formatCode="0.00">
                  <c:v>#N/A</c:v>
                </c:pt>
                <c:pt idx="9401" formatCode="0.00">
                  <c:v>#N/A</c:v>
                </c:pt>
                <c:pt idx="9402" formatCode="0.00">
                  <c:v>#N/A</c:v>
                </c:pt>
                <c:pt idx="9403" formatCode="0.00">
                  <c:v>#N/A</c:v>
                </c:pt>
                <c:pt idx="9404" formatCode="0.00">
                  <c:v>#N/A</c:v>
                </c:pt>
                <c:pt idx="9405" formatCode="0.00">
                  <c:v>#N/A</c:v>
                </c:pt>
                <c:pt idx="9406" formatCode="0.00">
                  <c:v>#N/A</c:v>
                </c:pt>
                <c:pt idx="9407" formatCode="0.00">
                  <c:v>#N/A</c:v>
                </c:pt>
                <c:pt idx="9408" formatCode="0.00">
                  <c:v>#N/A</c:v>
                </c:pt>
                <c:pt idx="9409" formatCode="0.00">
                  <c:v>#N/A</c:v>
                </c:pt>
                <c:pt idx="9410" formatCode="0.00">
                  <c:v>#N/A</c:v>
                </c:pt>
                <c:pt idx="9411" formatCode="0.00">
                  <c:v>#N/A</c:v>
                </c:pt>
                <c:pt idx="9412" formatCode="0.00">
                  <c:v>#N/A</c:v>
                </c:pt>
                <c:pt idx="9413" formatCode="0.00">
                  <c:v>#N/A</c:v>
                </c:pt>
                <c:pt idx="9414" formatCode="0.00">
                  <c:v>#N/A</c:v>
                </c:pt>
                <c:pt idx="9415" formatCode="0.00">
                  <c:v>#N/A</c:v>
                </c:pt>
                <c:pt idx="9416" formatCode="0.00">
                  <c:v>#N/A</c:v>
                </c:pt>
                <c:pt idx="9417" formatCode="0.00">
                  <c:v>#N/A</c:v>
                </c:pt>
                <c:pt idx="9418" formatCode="0.00">
                  <c:v>#N/A</c:v>
                </c:pt>
                <c:pt idx="9419" formatCode="0.00">
                  <c:v>#N/A</c:v>
                </c:pt>
                <c:pt idx="9420" formatCode="0.00">
                  <c:v>#N/A</c:v>
                </c:pt>
                <c:pt idx="9421" formatCode="0.00">
                  <c:v>#N/A</c:v>
                </c:pt>
                <c:pt idx="9422" formatCode="0.00">
                  <c:v>#N/A</c:v>
                </c:pt>
                <c:pt idx="9423" formatCode="0.00">
                  <c:v>#N/A</c:v>
                </c:pt>
                <c:pt idx="9424" formatCode="0.00">
                  <c:v>#N/A</c:v>
                </c:pt>
                <c:pt idx="9425" formatCode="0.00">
                  <c:v>#N/A</c:v>
                </c:pt>
                <c:pt idx="9426" formatCode="0.00">
                  <c:v>#N/A</c:v>
                </c:pt>
                <c:pt idx="9427" formatCode="0.00">
                  <c:v>#N/A</c:v>
                </c:pt>
                <c:pt idx="9428" formatCode="0.00">
                  <c:v>#N/A</c:v>
                </c:pt>
                <c:pt idx="9429" formatCode="0.00">
                  <c:v>#N/A</c:v>
                </c:pt>
                <c:pt idx="9430" formatCode="0.00">
                  <c:v>#N/A</c:v>
                </c:pt>
                <c:pt idx="9431" formatCode="0.00">
                  <c:v>#N/A</c:v>
                </c:pt>
                <c:pt idx="9432" formatCode="0.00">
                  <c:v>#N/A</c:v>
                </c:pt>
                <c:pt idx="9433" formatCode="0.00">
                  <c:v>#N/A</c:v>
                </c:pt>
                <c:pt idx="9434" formatCode="0.00">
                  <c:v>#N/A</c:v>
                </c:pt>
                <c:pt idx="9435" formatCode="0.00">
                  <c:v>#N/A</c:v>
                </c:pt>
                <c:pt idx="9436" formatCode="0.00">
                  <c:v>#N/A</c:v>
                </c:pt>
                <c:pt idx="9437" formatCode="0.00">
                  <c:v>#N/A</c:v>
                </c:pt>
                <c:pt idx="9438" formatCode="0.00">
                  <c:v>#N/A</c:v>
                </c:pt>
                <c:pt idx="9439" formatCode="0.00">
                  <c:v>#N/A</c:v>
                </c:pt>
                <c:pt idx="9440" formatCode="0.00">
                  <c:v>#N/A</c:v>
                </c:pt>
                <c:pt idx="9441" formatCode="0.00">
                  <c:v>#N/A</c:v>
                </c:pt>
                <c:pt idx="9442" formatCode="0.00">
                  <c:v>#N/A</c:v>
                </c:pt>
                <c:pt idx="9443" formatCode="0.00">
                  <c:v>#N/A</c:v>
                </c:pt>
                <c:pt idx="9444" formatCode="0.00">
                  <c:v>#N/A</c:v>
                </c:pt>
                <c:pt idx="9445" formatCode="0.00">
                  <c:v>#N/A</c:v>
                </c:pt>
                <c:pt idx="9446" formatCode="0.00">
                  <c:v>#N/A</c:v>
                </c:pt>
                <c:pt idx="9447" formatCode="0.00">
                  <c:v>#N/A</c:v>
                </c:pt>
                <c:pt idx="9448" formatCode="0.00">
                  <c:v>#N/A</c:v>
                </c:pt>
                <c:pt idx="9449" formatCode="0.00">
                  <c:v>#N/A</c:v>
                </c:pt>
                <c:pt idx="9450" formatCode="0.00">
                  <c:v>#N/A</c:v>
                </c:pt>
                <c:pt idx="9451" formatCode="0.00">
                  <c:v>#N/A</c:v>
                </c:pt>
                <c:pt idx="9452" formatCode="0.00">
                  <c:v>#N/A</c:v>
                </c:pt>
                <c:pt idx="9453" formatCode="0.00">
                  <c:v>#N/A</c:v>
                </c:pt>
                <c:pt idx="9454" formatCode="0.00">
                  <c:v>#N/A</c:v>
                </c:pt>
                <c:pt idx="9455" formatCode="0.00">
                  <c:v>#N/A</c:v>
                </c:pt>
                <c:pt idx="9456" formatCode="0.00">
                  <c:v>#N/A</c:v>
                </c:pt>
                <c:pt idx="9457" formatCode="0.00">
                  <c:v>#N/A</c:v>
                </c:pt>
                <c:pt idx="9458" formatCode="0.00">
                  <c:v>#N/A</c:v>
                </c:pt>
                <c:pt idx="9459" formatCode="0.00">
                  <c:v>#N/A</c:v>
                </c:pt>
                <c:pt idx="9460" formatCode="0.00">
                  <c:v>#N/A</c:v>
                </c:pt>
                <c:pt idx="9461" formatCode="0.00">
                  <c:v>#N/A</c:v>
                </c:pt>
                <c:pt idx="9462" formatCode="0.00">
                  <c:v>#N/A</c:v>
                </c:pt>
                <c:pt idx="9463" formatCode="0.00">
                  <c:v>#N/A</c:v>
                </c:pt>
                <c:pt idx="9464" formatCode="0.00">
                  <c:v>#N/A</c:v>
                </c:pt>
                <c:pt idx="9465" formatCode="0.00">
                  <c:v>#N/A</c:v>
                </c:pt>
                <c:pt idx="9466" formatCode="0.00">
                  <c:v>#N/A</c:v>
                </c:pt>
                <c:pt idx="9467" formatCode="0.00">
                  <c:v>#N/A</c:v>
                </c:pt>
                <c:pt idx="9468" formatCode="0.00">
                  <c:v>#N/A</c:v>
                </c:pt>
                <c:pt idx="9469" formatCode="0.00">
                  <c:v>#N/A</c:v>
                </c:pt>
                <c:pt idx="9470" formatCode="0.00">
                  <c:v>#N/A</c:v>
                </c:pt>
                <c:pt idx="9471" formatCode="0.00">
                  <c:v>#N/A</c:v>
                </c:pt>
                <c:pt idx="9472" formatCode="0.00">
                  <c:v>#N/A</c:v>
                </c:pt>
                <c:pt idx="9473" formatCode="0.00">
                  <c:v>#N/A</c:v>
                </c:pt>
                <c:pt idx="9474" formatCode="0.00">
                  <c:v>#N/A</c:v>
                </c:pt>
                <c:pt idx="9475" formatCode="0.00">
                  <c:v>#N/A</c:v>
                </c:pt>
                <c:pt idx="9476" formatCode="0.00">
                  <c:v>#N/A</c:v>
                </c:pt>
                <c:pt idx="9477" formatCode="0.00">
                  <c:v>#N/A</c:v>
                </c:pt>
                <c:pt idx="9478" formatCode="0.00">
                  <c:v>#N/A</c:v>
                </c:pt>
                <c:pt idx="9479" formatCode="0.00">
                  <c:v>#N/A</c:v>
                </c:pt>
                <c:pt idx="9480" formatCode="0.00">
                  <c:v>#N/A</c:v>
                </c:pt>
                <c:pt idx="9481" formatCode="0.00">
                  <c:v>#N/A</c:v>
                </c:pt>
                <c:pt idx="9482" formatCode="0.00">
                  <c:v>#N/A</c:v>
                </c:pt>
                <c:pt idx="9483" formatCode="0.00">
                  <c:v>#N/A</c:v>
                </c:pt>
                <c:pt idx="9484" formatCode="0.00">
                  <c:v>#N/A</c:v>
                </c:pt>
                <c:pt idx="9485" formatCode="0.00">
                  <c:v>#N/A</c:v>
                </c:pt>
                <c:pt idx="9486" formatCode="0.00">
                  <c:v>#N/A</c:v>
                </c:pt>
                <c:pt idx="9487" formatCode="0.00">
                  <c:v>#N/A</c:v>
                </c:pt>
                <c:pt idx="9488" formatCode="0.00">
                  <c:v>#N/A</c:v>
                </c:pt>
                <c:pt idx="9489" formatCode="0.00">
                  <c:v>#N/A</c:v>
                </c:pt>
                <c:pt idx="9490" formatCode="0.00">
                  <c:v>#N/A</c:v>
                </c:pt>
                <c:pt idx="9491" formatCode="0.00">
                  <c:v>#N/A</c:v>
                </c:pt>
                <c:pt idx="9492" formatCode="0.00">
                  <c:v>#N/A</c:v>
                </c:pt>
                <c:pt idx="9493" formatCode="0.00">
                  <c:v>#N/A</c:v>
                </c:pt>
                <c:pt idx="9494" formatCode="0.00">
                  <c:v>#N/A</c:v>
                </c:pt>
                <c:pt idx="9495" formatCode="0.00">
                  <c:v>#N/A</c:v>
                </c:pt>
                <c:pt idx="9496" formatCode="0.00">
                  <c:v>#N/A</c:v>
                </c:pt>
                <c:pt idx="9497" formatCode="0.00">
                  <c:v>#N/A</c:v>
                </c:pt>
                <c:pt idx="9498" formatCode="0.00">
                  <c:v>#N/A</c:v>
                </c:pt>
                <c:pt idx="9499" formatCode="0.00">
                  <c:v>#N/A</c:v>
                </c:pt>
                <c:pt idx="9500" formatCode="0.00">
                  <c:v>#N/A</c:v>
                </c:pt>
                <c:pt idx="9501" formatCode="0.00">
                  <c:v>#N/A</c:v>
                </c:pt>
                <c:pt idx="9502" formatCode="0.00">
                  <c:v>#N/A</c:v>
                </c:pt>
                <c:pt idx="9503" formatCode="0.00">
                  <c:v>#N/A</c:v>
                </c:pt>
                <c:pt idx="9504" formatCode="0.00">
                  <c:v>#N/A</c:v>
                </c:pt>
                <c:pt idx="9505" formatCode="0.00">
                  <c:v>#N/A</c:v>
                </c:pt>
                <c:pt idx="9506" formatCode="0.00">
                  <c:v>#N/A</c:v>
                </c:pt>
                <c:pt idx="9507" formatCode="0.00">
                  <c:v>#N/A</c:v>
                </c:pt>
                <c:pt idx="9508" formatCode="0.00">
                  <c:v>#N/A</c:v>
                </c:pt>
                <c:pt idx="9509" formatCode="0.00">
                  <c:v>#N/A</c:v>
                </c:pt>
                <c:pt idx="9510" formatCode="0.00">
                  <c:v>#N/A</c:v>
                </c:pt>
                <c:pt idx="9511" formatCode="0.00">
                  <c:v>#N/A</c:v>
                </c:pt>
                <c:pt idx="9512" formatCode="0.00">
                  <c:v>#N/A</c:v>
                </c:pt>
                <c:pt idx="9513" formatCode="0.00">
                  <c:v>#N/A</c:v>
                </c:pt>
                <c:pt idx="9514" formatCode="0.00">
                  <c:v>#N/A</c:v>
                </c:pt>
                <c:pt idx="9515" formatCode="0.00">
                  <c:v>#N/A</c:v>
                </c:pt>
                <c:pt idx="9516" formatCode="0.00">
                  <c:v>#N/A</c:v>
                </c:pt>
                <c:pt idx="9517" formatCode="0.00">
                  <c:v>#N/A</c:v>
                </c:pt>
                <c:pt idx="9518" formatCode="0.00">
                  <c:v>#N/A</c:v>
                </c:pt>
                <c:pt idx="9519" formatCode="0.00">
                  <c:v>#N/A</c:v>
                </c:pt>
                <c:pt idx="9520" formatCode="0.00">
                  <c:v>#N/A</c:v>
                </c:pt>
                <c:pt idx="9521" formatCode="0.00">
                  <c:v>#N/A</c:v>
                </c:pt>
                <c:pt idx="9522" formatCode="0.00">
                  <c:v>#N/A</c:v>
                </c:pt>
                <c:pt idx="9523" formatCode="0.00">
                  <c:v>#N/A</c:v>
                </c:pt>
                <c:pt idx="9524" formatCode="0.00">
                  <c:v>#N/A</c:v>
                </c:pt>
                <c:pt idx="9525" formatCode="0.00">
                  <c:v>#N/A</c:v>
                </c:pt>
                <c:pt idx="9526" formatCode="0.00">
                  <c:v>#N/A</c:v>
                </c:pt>
                <c:pt idx="9527" formatCode="0.00">
                  <c:v>#N/A</c:v>
                </c:pt>
                <c:pt idx="9528" formatCode="0.00">
                  <c:v>#N/A</c:v>
                </c:pt>
                <c:pt idx="9529" formatCode="0.00">
                  <c:v>#N/A</c:v>
                </c:pt>
                <c:pt idx="9530" formatCode="0.00">
                  <c:v>#N/A</c:v>
                </c:pt>
                <c:pt idx="9531" formatCode="0.00">
                  <c:v>#N/A</c:v>
                </c:pt>
                <c:pt idx="9532" formatCode="0.00">
                  <c:v>#N/A</c:v>
                </c:pt>
                <c:pt idx="9533" formatCode="0.00">
                  <c:v>#N/A</c:v>
                </c:pt>
                <c:pt idx="9534" formatCode="0.00">
                  <c:v>#N/A</c:v>
                </c:pt>
                <c:pt idx="9535" formatCode="0.00">
                  <c:v>#N/A</c:v>
                </c:pt>
                <c:pt idx="9536" formatCode="0.00">
                  <c:v>#N/A</c:v>
                </c:pt>
                <c:pt idx="9537" formatCode="0.00">
                  <c:v>#N/A</c:v>
                </c:pt>
                <c:pt idx="9538" formatCode="0.00">
                  <c:v>#N/A</c:v>
                </c:pt>
                <c:pt idx="9539" formatCode="0.00">
                  <c:v>#N/A</c:v>
                </c:pt>
                <c:pt idx="9540" formatCode="0.00">
                  <c:v>#N/A</c:v>
                </c:pt>
                <c:pt idx="9541" formatCode="0.00">
                  <c:v>#N/A</c:v>
                </c:pt>
                <c:pt idx="9542" formatCode="0.00">
                  <c:v>#N/A</c:v>
                </c:pt>
                <c:pt idx="9543" formatCode="0.00">
                  <c:v>#N/A</c:v>
                </c:pt>
                <c:pt idx="9544" formatCode="0.00">
                  <c:v>#N/A</c:v>
                </c:pt>
                <c:pt idx="9545" formatCode="0.00">
                  <c:v>#N/A</c:v>
                </c:pt>
                <c:pt idx="9546" formatCode="0.00">
                  <c:v>#N/A</c:v>
                </c:pt>
                <c:pt idx="9547" formatCode="0.00">
                  <c:v>#N/A</c:v>
                </c:pt>
                <c:pt idx="9548" formatCode="0.00">
                  <c:v>#N/A</c:v>
                </c:pt>
                <c:pt idx="9549" formatCode="0.00">
                  <c:v>#N/A</c:v>
                </c:pt>
                <c:pt idx="9550" formatCode="0.00">
                  <c:v>#N/A</c:v>
                </c:pt>
                <c:pt idx="9551" formatCode="0.00">
                  <c:v>#N/A</c:v>
                </c:pt>
                <c:pt idx="9552" formatCode="0.00">
                  <c:v>#N/A</c:v>
                </c:pt>
                <c:pt idx="9553" formatCode="0.00">
                  <c:v>#N/A</c:v>
                </c:pt>
                <c:pt idx="9554" formatCode="0.00">
                  <c:v>#N/A</c:v>
                </c:pt>
                <c:pt idx="9555" formatCode="0.00">
                  <c:v>#N/A</c:v>
                </c:pt>
                <c:pt idx="9556" formatCode="0.00">
                  <c:v>#N/A</c:v>
                </c:pt>
                <c:pt idx="9557" formatCode="0.00">
                  <c:v>#N/A</c:v>
                </c:pt>
                <c:pt idx="9558" formatCode="0.00">
                  <c:v>#N/A</c:v>
                </c:pt>
                <c:pt idx="9559" formatCode="0.00">
                  <c:v>#N/A</c:v>
                </c:pt>
                <c:pt idx="9560" formatCode="0.00">
                  <c:v>#N/A</c:v>
                </c:pt>
                <c:pt idx="9561" formatCode="0.00">
                  <c:v>#N/A</c:v>
                </c:pt>
                <c:pt idx="9562" formatCode="0.00">
                  <c:v>#N/A</c:v>
                </c:pt>
                <c:pt idx="9563" formatCode="0.00">
                  <c:v>#N/A</c:v>
                </c:pt>
                <c:pt idx="9564" formatCode="0.00">
                  <c:v>#N/A</c:v>
                </c:pt>
                <c:pt idx="9565" formatCode="0.00">
                  <c:v>#N/A</c:v>
                </c:pt>
                <c:pt idx="9566" formatCode="0.00">
                  <c:v>#N/A</c:v>
                </c:pt>
                <c:pt idx="9567" formatCode="0.00">
                  <c:v>#N/A</c:v>
                </c:pt>
                <c:pt idx="9568" formatCode="0.00">
                  <c:v>#N/A</c:v>
                </c:pt>
                <c:pt idx="9569" formatCode="0.00">
                  <c:v>#N/A</c:v>
                </c:pt>
                <c:pt idx="9570" formatCode="0.00">
                  <c:v>#N/A</c:v>
                </c:pt>
                <c:pt idx="9571" formatCode="0.00">
                  <c:v>#N/A</c:v>
                </c:pt>
                <c:pt idx="9572" formatCode="0.00">
                  <c:v>#N/A</c:v>
                </c:pt>
                <c:pt idx="9573" formatCode="0.00">
                  <c:v>#N/A</c:v>
                </c:pt>
                <c:pt idx="9574" formatCode="0.00">
                  <c:v>#N/A</c:v>
                </c:pt>
                <c:pt idx="9575" formatCode="0.00">
                  <c:v>#N/A</c:v>
                </c:pt>
                <c:pt idx="9576" formatCode="0.00">
                  <c:v>#N/A</c:v>
                </c:pt>
                <c:pt idx="9577" formatCode="0.00">
                  <c:v>#N/A</c:v>
                </c:pt>
                <c:pt idx="9578" formatCode="0.00">
                  <c:v>#N/A</c:v>
                </c:pt>
                <c:pt idx="9579" formatCode="0.00">
                  <c:v>#N/A</c:v>
                </c:pt>
                <c:pt idx="9580" formatCode="0.00">
                  <c:v>#N/A</c:v>
                </c:pt>
                <c:pt idx="9581" formatCode="0.00">
                  <c:v>#N/A</c:v>
                </c:pt>
                <c:pt idx="9582" formatCode="0.00">
                  <c:v>#N/A</c:v>
                </c:pt>
                <c:pt idx="9583" formatCode="0.00">
                  <c:v>#N/A</c:v>
                </c:pt>
                <c:pt idx="9584" formatCode="0.00">
                  <c:v>#N/A</c:v>
                </c:pt>
                <c:pt idx="9585" formatCode="0.00">
                  <c:v>#N/A</c:v>
                </c:pt>
                <c:pt idx="9586" formatCode="0.00">
                  <c:v>#N/A</c:v>
                </c:pt>
                <c:pt idx="9587" formatCode="0.00">
                  <c:v>#N/A</c:v>
                </c:pt>
                <c:pt idx="9588" formatCode="0.00">
                  <c:v>#N/A</c:v>
                </c:pt>
                <c:pt idx="9589" formatCode="0.00">
                  <c:v>#N/A</c:v>
                </c:pt>
                <c:pt idx="9590" formatCode="0.00">
                  <c:v>#N/A</c:v>
                </c:pt>
                <c:pt idx="9591" formatCode="0.00">
                  <c:v>#N/A</c:v>
                </c:pt>
                <c:pt idx="9592" formatCode="0.00">
                  <c:v>#N/A</c:v>
                </c:pt>
                <c:pt idx="9593" formatCode="0.00">
                  <c:v>#N/A</c:v>
                </c:pt>
                <c:pt idx="9594" formatCode="0.00">
                  <c:v>#N/A</c:v>
                </c:pt>
                <c:pt idx="9595" formatCode="0.00">
                  <c:v>#N/A</c:v>
                </c:pt>
                <c:pt idx="9596" formatCode="0.00">
                  <c:v>#N/A</c:v>
                </c:pt>
                <c:pt idx="9597" formatCode="0.00">
                  <c:v>#N/A</c:v>
                </c:pt>
                <c:pt idx="9598" formatCode="0.00">
                  <c:v>#N/A</c:v>
                </c:pt>
                <c:pt idx="9599" formatCode="0.00">
                  <c:v>#N/A</c:v>
                </c:pt>
                <c:pt idx="9600" formatCode="0.00">
                  <c:v>#N/A</c:v>
                </c:pt>
                <c:pt idx="9601" formatCode="0.00">
                  <c:v>#N/A</c:v>
                </c:pt>
                <c:pt idx="9602" formatCode="0.00">
                  <c:v>#N/A</c:v>
                </c:pt>
                <c:pt idx="9603" formatCode="0.00">
                  <c:v>#N/A</c:v>
                </c:pt>
                <c:pt idx="9604" formatCode="0.00">
                  <c:v>#N/A</c:v>
                </c:pt>
                <c:pt idx="9605" formatCode="0.00">
                  <c:v>#N/A</c:v>
                </c:pt>
                <c:pt idx="9606" formatCode="0.00">
                  <c:v>#N/A</c:v>
                </c:pt>
                <c:pt idx="9607" formatCode="0.00">
                  <c:v>#N/A</c:v>
                </c:pt>
                <c:pt idx="9608" formatCode="0.00">
                  <c:v>#N/A</c:v>
                </c:pt>
                <c:pt idx="9609" formatCode="0.00">
                  <c:v>#N/A</c:v>
                </c:pt>
                <c:pt idx="9610" formatCode="0.00">
                  <c:v>#N/A</c:v>
                </c:pt>
                <c:pt idx="9611" formatCode="0.00">
                  <c:v>#N/A</c:v>
                </c:pt>
                <c:pt idx="9612" formatCode="0.00">
                  <c:v>#N/A</c:v>
                </c:pt>
                <c:pt idx="9613" formatCode="0.00">
                  <c:v>#N/A</c:v>
                </c:pt>
                <c:pt idx="9614" formatCode="0.00">
                  <c:v>#N/A</c:v>
                </c:pt>
                <c:pt idx="9615" formatCode="0.00">
                  <c:v>#N/A</c:v>
                </c:pt>
                <c:pt idx="9616" formatCode="0.00">
                  <c:v>#N/A</c:v>
                </c:pt>
                <c:pt idx="9617" formatCode="0.00">
                  <c:v>#N/A</c:v>
                </c:pt>
                <c:pt idx="9618" formatCode="0.00">
                  <c:v>#N/A</c:v>
                </c:pt>
                <c:pt idx="9619" formatCode="0.00">
                  <c:v>#N/A</c:v>
                </c:pt>
                <c:pt idx="9620" formatCode="0.00">
                  <c:v>#N/A</c:v>
                </c:pt>
                <c:pt idx="9621" formatCode="0.00">
                  <c:v>#N/A</c:v>
                </c:pt>
                <c:pt idx="9622" formatCode="0.00">
                  <c:v>#N/A</c:v>
                </c:pt>
                <c:pt idx="9623" formatCode="0.00">
                  <c:v>#N/A</c:v>
                </c:pt>
                <c:pt idx="9624" formatCode="0.00">
                  <c:v>#N/A</c:v>
                </c:pt>
                <c:pt idx="9625" formatCode="0.00">
                  <c:v>#N/A</c:v>
                </c:pt>
                <c:pt idx="9626" formatCode="0.00">
                  <c:v>#N/A</c:v>
                </c:pt>
                <c:pt idx="9627" formatCode="0.00">
                  <c:v>#N/A</c:v>
                </c:pt>
                <c:pt idx="9628" formatCode="0.00">
                  <c:v>#N/A</c:v>
                </c:pt>
                <c:pt idx="9629" formatCode="0.00">
                  <c:v>#N/A</c:v>
                </c:pt>
                <c:pt idx="9630" formatCode="0.00">
                  <c:v>#N/A</c:v>
                </c:pt>
                <c:pt idx="9631" formatCode="0.00">
                  <c:v>#N/A</c:v>
                </c:pt>
                <c:pt idx="9632" formatCode="0.00">
                  <c:v>#N/A</c:v>
                </c:pt>
                <c:pt idx="9633" formatCode="0.00">
                  <c:v>#N/A</c:v>
                </c:pt>
                <c:pt idx="9634" formatCode="0.00">
                  <c:v>#N/A</c:v>
                </c:pt>
                <c:pt idx="9635" formatCode="0.00">
                  <c:v>#N/A</c:v>
                </c:pt>
                <c:pt idx="9636" formatCode="0.00">
                  <c:v>#N/A</c:v>
                </c:pt>
                <c:pt idx="9637" formatCode="0.00">
                  <c:v>#N/A</c:v>
                </c:pt>
                <c:pt idx="9638" formatCode="0.00">
                  <c:v>#N/A</c:v>
                </c:pt>
                <c:pt idx="9639" formatCode="0.00">
                  <c:v>#N/A</c:v>
                </c:pt>
                <c:pt idx="9640" formatCode="0.00">
                  <c:v>#N/A</c:v>
                </c:pt>
                <c:pt idx="9641" formatCode="0.00">
                  <c:v>#N/A</c:v>
                </c:pt>
                <c:pt idx="9642" formatCode="0.00">
                  <c:v>#N/A</c:v>
                </c:pt>
                <c:pt idx="9643" formatCode="0.00">
                  <c:v>#N/A</c:v>
                </c:pt>
                <c:pt idx="9644" formatCode="0.00">
                  <c:v>#N/A</c:v>
                </c:pt>
                <c:pt idx="9645" formatCode="0.00">
                  <c:v>#N/A</c:v>
                </c:pt>
                <c:pt idx="9646" formatCode="0.00">
                  <c:v>#N/A</c:v>
                </c:pt>
                <c:pt idx="9647" formatCode="0.00">
                  <c:v>#N/A</c:v>
                </c:pt>
                <c:pt idx="9648" formatCode="0.00">
                  <c:v>#N/A</c:v>
                </c:pt>
                <c:pt idx="9649" formatCode="0.00">
                  <c:v>#N/A</c:v>
                </c:pt>
                <c:pt idx="9650" formatCode="0.00">
                  <c:v>#N/A</c:v>
                </c:pt>
                <c:pt idx="9651" formatCode="0.00">
                  <c:v>#N/A</c:v>
                </c:pt>
                <c:pt idx="9652" formatCode="0.00">
                  <c:v>#N/A</c:v>
                </c:pt>
                <c:pt idx="9653" formatCode="0.00">
                  <c:v>#N/A</c:v>
                </c:pt>
                <c:pt idx="9654" formatCode="0.00">
                  <c:v>#N/A</c:v>
                </c:pt>
                <c:pt idx="9655" formatCode="0.00">
                  <c:v>#N/A</c:v>
                </c:pt>
                <c:pt idx="9656" formatCode="0.00">
                  <c:v>#N/A</c:v>
                </c:pt>
                <c:pt idx="9657" formatCode="0.00">
                  <c:v>#N/A</c:v>
                </c:pt>
                <c:pt idx="9658" formatCode="0.00">
                  <c:v>#N/A</c:v>
                </c:pt>
                <c:pt idx="9659" formatCode="0.00">
                  <c:v>#N/A</c:v>
                </c:pt>
                <c:pt idx="9660" formatCode="0.00">
                  <c:v>#N/A</c:v>
                </c:pt>
                <c:pt idx="9661" formatCode="0.00">
                  <c:v>#N/A</c:v>
                </c:pt>
                <c:pt idx="9662" formatCode="0.00">
                  <c:v>#N/A</c:v>
                </c:pt>
                <c:pt idx="9663" formatCode="0.00">
                  <c:v>#N/A</c:v>
                </c:pt>
                <c:pt idx="9664" formatCode="0.00">
                  <c:v>#N/A</c:v>
                </c:pt>
                <c:pt idx="9665" formatCode="0.00">
                  <c:v>#N/A</c:v>
                </c:pt>
                <c:pt idx="9666" formatCode="0.00">
                  <c:v>#N/A</c:v>
                </c:pt>
                <c:pt idx="9667" formatCode="0.00">
                  <c:v>#N/A</c:v>
                </c:pt>
                <c:pt idx="9668" formatCode="0.00">
                  <c:v>#N/A</c:v>
                </c:pt>
                <c:pt idx="9669" formatCode="0.00">
                  <c:v>#N/A</c:v>
                </c:pt>
                <c:pt idx="9670" formatCode="0.00">
                  <c:v>#N/A</c:v>
                </c:pt>
                <c:pt idx="9671" formatCode="0.00">
                  <c:v>#N/A</c:v>
                </c:pt>
                <c:pt idx="9672" formatCode="0.00">
                  <c:v>#N/A</c:v>
                </c:pt>
                <c:pt idx="9673" formatCode="0.00">
                  <c:v>#N/A</c:v>
                </c:pt>
                <c:pt idx="9674" formatCode="0.00">
                  <c:v>#N/A</c:v>
                </c:pt>
                <c:pt idx="9675" formatCode="0.00">
                  <c:v>#N/A</c:v>
                </c:pt>
                <c:pt idx="9676" formatCode="0.00">
                  <c:v>#N/A</c:v>
                </c:pt>
                <c:pt idx="9677" formatCode="0.00">
                  <c:v>#N/A</c:v>
                </c:pt>
                <c:pt idx="9678" formatCode="0.00">
                  <c:v>#N/A</c:v>
                </c:pt>
                <c:pt idx="9679" formatCode="0.00">
                  <c:v>#N/A</c:v>
                </c:pt>
                <c:pt idx="9680" formatCode="0.00">
                  <c:v>#N/A</c:v>
                </c:pt>
                <c:pt idx="9681" formatCode="0.00">
                  <c:v>#N/A</c:v>
                </c:pt>
                <c:pt idx="9682" formatCode="0.00">
                  <c:v>#N/A</c:v>
                </c:pt>
                <c:pt idx="9683" formatCode="0.00">
                  <c:v>#N/A</c:v>
                </c:pt>
                <c:pt idx="9684" formatCode="0.00">
                  <c:v>#N/A</c:v>
                </c:pt>
                <c:pt idx="9685" formatCode="0.00">
                  <c:v>#N/A</c:v>
                </c:pt>
                <c:pt idx="9686" formatCode="0.00">
                  <c:v>#N/A</c:v>
                </c:pt>
                <c:pt idx="9687" formatCode="0.00">
                  <c:v>#N/A</c:v>
                </c:pt>
                <c:pt idx="9688" formatCode="0.00">
                  <c:v>#N/A</c:v>
                </c:pt>
                <c:pt idx="9689" formatCode="0.00">
                  <c:v>#N/A</c:v>
                </c:pt>
                <c:pt idx="9690" formatCode="0.00">
                  <c:v>#N/A</c:v>
                </c:pt>
                <c:pt idx="9691" formatCode="0.00">
                  <c:v>#N/A</c:v>
                </c:pt>
                <c:pt idx="9692" formatCode="0.00">
                  <c:v>#N/A</c:v>
                </c:pt>
                <c:pt idx="9693" formatCode="0.00">
                  <c:v>#N/A</c:v>
                </c:pt>
                <c:pt idx="9694" formatCode="0.00">
                  <c:v>#N/A</c:v>
                </c:pt>
                <c:pt idx="9695" formatCode="0.00">
                  <c:v>#N/A</c:v>
                </c:pt>
                <c:pt idx="9696" formatCode="0.00">
                  <c:v>#N/A</c:v>
                </c:pt>
                <c:pt idx="9697" formatCode="0.00">
                  <c:v>#N/A</c:v>
                </c:pt>
                <c:pt idx="9698" formatCode="0.00">
                  <c:v>#N/A</c:v>
                </c:pt>
                <c:pt idx="9699" formatCode="0.00">
                  <c:v>#N/A</c:v>
                </c:pt>
                <c:pt idx="9700" formatCode="0.00">
                  <c:v>#N/A</c:v>
                </c:pt>
                <c:pt idx="9701" formatCode="0.00">
                  <c:v>#N/A</c:v>
                </c:pt>
                <c:pt idx="9702" formatCode="0.00">
                  <c:v>#N/A</c:v>
                </c:pt>
                <c:pt idx="9703" formatCode="0.00">
                  <c:v>#N/A</c:v>
                </c:pt>
                <c:pt idx="9704" formatCode="0.00">
                  <c:v>#N/A</c:v>
                </c:pt>
                <c:pt idx="9705" formatCode="0.00">
                  <c:v>#N/A</c:v>
                </c:pt>
                <c:pt idx="9706" formatCode="0.00">
                  <c:v>#N/A</c:v>
                </c:pt>
                <c:pt idx="9707" formatCode="0.00">
                  <c:v>#N/A</c:v>
                </c:pt>
                <c:pt idx="9708" formatCode="0.00">
                  <c:v>#N/A</c:v>
                </c:pt>
                <c:pt idx="9709" formatCode="0.00">
                  <c:v>#N/A</c:v>
                </c:pt>
                <c:pt idx="9710" formatCode="0.00">
                  <c:v>#N/A</c:v>
                </c:pt>
                <c:pt idx="9711" formatCode="0.00">
                  <c:v>#N/A</c:v>
                </c:pt>
                <c:pt idx="9712" formatCode="0.00">
                  <c:v>#N/A</c:v>
                </c:pt>
                <c:pt idx="9713" formatCode="0.00">
                  <c:v>#N/A</c:v>
                </c:pt>
                <c:pt idx="9714" formatCode="0.00">
                  <c:v>#N/A</c:v>
                </c:pt>
                <c:pt idx="9715" formatCode="0.00">
                  <c:v>#N/A</c:v>
                </c:pt>
                <c:pt idx="9716" formatCode="0.00">
                  <c:v>#N/A</c:v>
                </c:pt>
                <c:pt idx="9717" formatCode="0.00">
                  <c:v>#N/A</c:v>
                </c:pt>
                <c:pt idx="9718" formatCode="0.00">
                  <c:v>#N/A</c:v>
                </c:pt>
                <c:pt idx="9719" formatCode="0.00">
                  <c:v>#N/A</c:v>
                </c:pt>
                <c:pt idx="9720" formatCode="0.00">
                  <c:v>#N/A</c:v>
                </c:pt>
                <c:pt idx="9721" formatCode="0.00">
                  <c:v>#N/A</c:v>
                </c:pt>
                <c:pt idx="9722" formatCode="0.00">
                  <c:v>#N/A</c:v>
                </c:pt>
                <c:pt idx="9723" formatCode="0.00">
                  <c:v>#N/A</c:v>
                </c:pt>
                <c:pt idx="9724" formatCode="0.00">
                  <c:v>#N/A</c:v>
                </c:pt>
                <c:pt idx="9725" formatCode="0.00">
                  <c:v>#N/A</c:v>
                </c:pt>
                <c:pt idx="9726" formatCode="0.00">
                  <c:v>#N/A</c:v>
                </c:pt>
                <c:pt idx="9727" formatCode="0.00">
                  <c:v>#N/A</c:v>
                </c:pt>
                <c:pt idx="9728" formatCode="0.00">
                  <c:v>#N/A</c:v>
                </c:pt>
                <c:pt idx="9729" formatCode="0.00">
                  <c:v>#N/A</c:v>
                </c:pt>
                <c:pt idx="9730" formatCode="0.00">
                  <c:v>#N/A</c:v>
                </c:pt>
                <c:pt idx="9731" formatCode="0.00">
                  <c:v>#N/A</c:v>
                </c:pt>
                <c:pt idx="9732" formatCode="0.00">
                  <c:v>#N/A</c:v>
                </c:pt>
                <c:pt idx="9733" formatCode="0.00">
                  <c:v>#N/A</c:v>
                </c:pt>
                <c:pt idx="9734" formatCode="0.00">
                  <c:v>#N/A</c:v>
                </c:pt>
                <c:pt idx="9735" formatCode="0.00">
                  <c:v>#N/A</c:v>
                </c:pt>
                <c:pt idx="9736" formatCode="0.00">
                  <c:v>#N/A</c:v>
                </c:pt>
                <c:pt idx="9737" formatCode="0.00">
                  <c:v>#N/A</c:v>
                </c:pt>
                <c:pt idx="9738" formatCode="0.00">
                  <c:v>#N/A</c:v>
                </c:pt>
                <c:pt idx="9739" formatCode="0.00">
                  <c:v>#N/A</c:v>
                </c:pt>
                <c:pt idx="9740" formatCode="0.00">
                  <c:v>#N/A</c:v>
                </c:pt>
                <c:pt idx="9741" formatCode="0.00">
                  <c:v>#N/A</c:v>
                </c:pt>
                <c:pt idx="9742" formatCode="0.00">
                  <c:v>#N/A</c:v>
                </c:pt>
                <c:pt idx="9743" formatCode="0.00">
                  <c:v>#N/A</c:v>
                </c:pt>
                <c:pt idx="9744" formatCode="0.00">
                  <c:v>#N/A</c:v>
                </c:pt>
                <c:pt idx="9745" formatCode="0.00">
                  <c:v>#N/A</c:v>
                </c:pt>
                <c:pt idx="9746" formatCode="0.00">
                  <c:v>#N/A</c:v>
                </c:pt>
                <c:pt idx="9747" formatCode="0.00">
                  <c:v>#N/A</c:v>
                </c:pt>
                <c:pt idx="9748" formatCode="0.00">
                  <c:v>#N/A</c:v>
                </c:pt>
                <c:pt idx="9749" formatCode="0.00">
                  <c:v>#N/A</c:v>
                </c:pt>
                <c:pt idx="9750" formatCode="0.00">
                  <c:v>#N/A</c:v>
                </c:pt>
                <c:pt idx="9751" formatCode="0.00">
                  <c:v>#N/A</c:v>
                </c:pt>
                <c:pt idx="9752" formatCode="0.00">
                  <c:v>#N/A</c:v>
                </c:pt>
                <c:pt idx="9753" formatCode="0.00">
                  <c:v>#N/A</c:v>
                </c:pt>
                <c:pt idx="9754" formatCode="0.00">
                  <c:v>#N/A</c:v>
                </c:pt>
                <c:pt idx="9755" formatCode="0.00">
                  <c:v>#N/A</c:v>
                </c:pt>
                <c:pt idx="9756" formatCode="0.00">
                  <c:v>#N/A</c:v>
                </c:pt>
                <c:pt idx="9757" formatCode="0.00">
                  <c:v>#N/A</c:v>
                </c:pt>
                <c:pt idx="9758" formatCode="0.00">
                  <c:v>#N/A</c:v>
                </c:pt>
                <c:pt idx="9759" formatCode="0.00">
                  <c:v>#N/A</c:v>
                </c:pt>
                <c:pt idx="9760" formatCode="0.00">
                  <c:v>#N/A</c:v>
                </c:pt>
                <c:pt idx="9761" formatCode="0.00">
                  <c:v>#N/A</c:v>
                </c:pt>
                <c:pt idx="9762" formatCode="0.00">
                  <c:v>#N/A</c:v>
                </c:pt>
                <c:pt idx="9763" formatCode="0.00">
                  <c:v>#N/A</c:v>
                </c:pt>
                <c:pt idx="9764" formatCode="0.00">
                  <c:v>#N/A</c:v>
                </c:pt>
                <c:pt idx="9765" formatCode="0.00">
                  <c:v>#N/A</c:v>
                </c:pt>
                <c:pt idx="9766" formatCode="0.00">
                  <c:v>#N/A</c:v>
                </c:pt>
                <c:pt idx="9767" formatCode="0.00">
                  <c:v>#N/A</c:v>
                </c:pt>
                <c:pt idx="9768" formatCode="0.00">
                  <c:v>#N/A</c:v>
                </c:pt>
                <c:pt idx="9769" formatCode="0.00">
                  <c:v>#N/A</c:v>
                </c:pt>
                <c:pt idx="9770" formatCode="0.00">
                  <c:v>#N/A</c:v>
                </c:pt>
                <c:pt idx="9771" formatCode="0.00">
                  <c:v>#N/A</c:v>
                </c:pt>
                <c:pt idx="9772" formatCode="0.00">
                  <c:v>#N/A</c:v>
                </c:pt>
                <c:pt idx="9773" formatCode="0.00">
                  <c:v>#N/A</c:v>
                </c:pt>
                <c:pt idx="9774" formatCode="0.00">
                  <c:v>#N/A</c:v>
                </c:pt>
                <c:pt idx="9775" formatCode="0.00">
                  <c:v>#N/A</c:v>
                </c:pt>
                <c:pt idx="9776" formatCode="0.00">
                  <c:v>#N/A</c:v>
                </c:pt>
                <c:pt idx="9777" formatCode="0.00">
                  <c:v>#N/A</c:v>
                </c:pt>
                <c:pt idx="9778" formatCode="0.00">
                  <c:v>#N/A</c:v>
                </c:pt>
                <c:pt idx="9779" formatCode="0.00">
                  <c:v>#N/A</c:v>
                </c:pt>
                <c:pt idx="9780" formatCode="0.00">
                  <c:v>#N/A</c:v>
                </c:pt>
                <c:pt idx="9781" formatCode="0.00">
                  <c:v>#N/A</c:v>
                </c:pt>
                <c:pt idx="9782" formatCode="0.00">
                  <c:v>#N/A</c:v>
                </c:pt>
                <c:pt idx="9783" formatCode="0.00">
                  <c:v>#N/A</c:v>
                </c:pt>
                <c:pt idx="9784" formatCode="0.00">
                  <c:v>#N/A</c:v>
                </c:pt>
                <c:pt idx="9785" formatCode="0.00">
                  <c:v>#N/A</c:v>
                </c:pt>
                <c:pt idx="9786" formatCode="0.00">
                  <c:v>#N/A</c:v>
                </c:pt>
                <c:pt idx="9787" formatCode="0.00">
                  <c:v>#N/A</c:v>
                </c:pt>
                <c:pt idx="9788" formatCode="0.00">
                  <c:v>#N/A</c:v>
                </c:pt>
                <c:pt idx="9789" formatCode="0.00">
                  <c:v>#N/A</c:v>
                </c:pt>
                <c:pt idx="9790" formatCode="0.00">
                  <c:v>#N/A</c:v>
                </c:pt>
                <c:pt idx="9791" formatCode="0.00">
                  <c:v>#N/A</c:v>
                </c:pt>
                <c:pt idx="9792" formatCode="0.00">
                  <c:v>#N/A</c:v>
                </c:pt>
                <c:pt idx="9793" formatCode="0.00">
                  <c:v>#N/A</c:v>
                </c:pt>
                <c:pt idx="9794" formatCode="0.00">
                  <c:v>#N/A</c:v>
                </c:pt>
                <c:pt idx="9795" formatCode="0.00">
                  <c:v>#N/A</c:v>
                </c:pt>
                <c:pt idx="9796" formatCode="0.00">
                  <c:v>#N/A</c:v>
                </c:pt>
                <c:pt idx="9797" formatCode="0.00">
                  <c:v>#N/A</c:v>
                </c:pt>
                <c:pt idx="9798" formatCode="0.00">
                  <c:v>#N/A</c:v>
                </c:pt>
                <c:pt idx="9799" formatCode="0.00">
                  <c:v>#N/A</c:v>
                </c:pt>
                <c:pt idx="9800" formatCode="0.00">
                  <c:v>#N/A</c:v>
                </c:pt>
                <c:pt idx="9801" formatCode="0.00">
                  <c:v>#N/A</c:v>
                </c:pt>
                <c:pt idx="9802" formatCode="0.00">
                  <c:v>#N/A</c:v>
                </c:pt>
                <c:pt idx="9803" formatCode="0.00">
                  <c:v>#N/A</c:v>
                </c:pt>
                <c:pt idx="9804" formatCode="0.00">
                  <c:v>#N/A</c:v>
                </c:pt>
                <c:pt idx="9805" formatCode="0.00">
                  <c:v>#N/A</c:v>
                </c:pt>
                <c:pt idx="9806" formatCode="0.00">
                  <c:v>#N/A</c:v>
                </c:pt>
                <c:pt idx="9807" formatCode="0.00">
                  <c:v>#N/A</c:v>
                </c:pt>
                <c:pt idx="9808" formatCode="0.00">
                  <c:v>#N/A</c:v>
                </c:pt>
                <c:pt idx="9809" formatCode="0.00">
                  <c:v>#N/A</c:v>
                </c:pt>
                <c:pt idx="9810" formatCode="0.00">
                  <c:v>#N/A</c:v>
                </c:pt>
                <c:pt idx="9811" formatCode="0.00">
                  <c:v>#N/A</c:v>
                </c:pt>
                <c:pt idx="9812" formatCode="0.00">
                  <c:v>#N/A</c:v>
                </c:pt>
                <c:pt idx="9813" formatCode="0.00">
                  <c:v>#N/A</c:v>
                </c:pt>
                <c:pt idx="9814" formatCode="0.00">
                  <c:v>#N/A</c:v>
                </c:pt>
                <c:pt idx="9815" formatCode="0.00">
                  <c:v>#N/A</c:v>
                </c:pt>
                <c:pt idx="9816" formatCode="0.00">
                  <c:v>#N/A</c:v>
                </c:pt>
                <c:pt idx="9817" formatCode="0.00">
                  <c:v>#N/A</c:v>
                </c:pt>
                <c:pt idx="9818" formatCode="0.00">
                  <c:v>#N/A</c:v>
                </c:pt>
                <c:pt idx="9819" formatCode="0.00">
                  <c:v>#N/A</c:v>
                </c:pt>
                <c:pt idx="9820" formatCode="0.00">
                  <c:v>#N/A</c:v>
                </c:pt>
                <c:pt idx="9821" formatCode="0.00">
                  <c:v>#N/A</c:v>
                </c:pt>
                <c:pt idx="9822" formatCode="0.00">
                  <c:v>#N/A</c:v>
                </c:pt>
                <c:pt idx="9823" formatCode="0.00">
                  <c:v>#N/A</c:v>
                </c:pt>
                <c:pt idx="9824" formatCode="0.00">
                  <c:v>#N/A</c:v>
                </c:pt>
                <c:pt idx="9825" formatCode="0.00">
                  <c:v>#N/A</c:v>
                </c:pt>
                <c:pt idx="9826" formatCode="0.00">
                  <c:v>#N/A</c:v>
                </c:pt>
                <c:pt idx="9827" formatCode="0.00">
                  <c:v>#N/A</c:v>
                </c:pt>
                <c:pt idx="9828" formatCode="0.00">
                  <c:v>#N/A</c:v>
                </c:pt>
                <c:pt idx="9829" formatCode="0.00">
                  <c:v>#N/A</c:v>
                </c:pt>
                <c:pt idx="9830" formatCode="0.00">
                  <c:v>#N/A</c:v>
                </c:pt>
                <c:pt idx="9831" formatCode="0.00">
                  <c:v>#N/A</c:v>
                </c:pt>
                <c:pt idx="9832" formatCode="0.00">
                  <c:v>#N/A</c:v>
                </c:pt>
                <c:pt idx="9833" formatCode="0.00">
                  <c:v>#N/A</c:v>
                </c:pt>
                <c:pt idx="9834" formatCode="0.00">
                  <c:v>#N/A</c:v>
                </c:pt>
                <c:pt idx="9835" formatCode="0.00">
                  <c:v>#N/A</c:v>
                </c:pt>
                <c:pt idx="9836" formatCode="0.00">
                  <c:v>#N/A</c:v>
                </c:pt>
                <c:pt idx="9837" formatCode="0.00">
                  <c:v>#N/A</c:v>
                </c:pt>
                <c:pt idx="9838" formatCode="0.00">
                  <c:v>#N/A</c:v>
                </c:pt>
                <c:pt idx="9839" formatCode="0.00">
                  <c:v>#N/A</c:v>
                </c:pt>
                <c:pt idx="9840" formatCode="0.00">
                  <c:v>#N/A</c:v>
                </c:pt>
                <c:pt idx="9841" formatCode="0.00">
                  <c:v>#N/A</c:v>
                </c:pt>
                <c:pt idx="9842" formatCode="0.00">
                  <c:v>#N/A</c:v>
                </c:pt>
                <c:pt idx="9843" formatCode="0.00">
                  <c:v>#N/A</c:v>
                </c:pt>
                <c:pt idx="9844" formatCode="0.00">
                  <c:v>#N/A</c:v>
                </c:pt>
                <c:pt idx="9845" formatCode="0.00">
                  <c:v>#N/A</c:v>
                </c:pt>
                <c:pt idx="9846" formatCode="0.00">
                  <c:v>#N/A</c:v>
                </c:pt>
                <c:pt idx="9847" formatCode="0.00">
                  <c:v>#N/A</c:v>
                </c:pt>
                <c:pt idx="9848" formatCode="0.00">
                  <c:v>#N/A</c:v>
                </c:pt>
                <c:pt idx="9849" formatCode="0.00">
                  <c:v>#N/A</c:v>
                </c:pt>
                <c:pt idx="9850" formatCode="0.00">
                  <c:v>#N/A</c:v>
                </c:pt>
                <c:pt idx="9851" formatCode="0.00">
                  <c:v>#N/A</c:v>
                </c:pt>
                <c:pt idx="9852" formatCode="0.00">
                  <c:v>#N/A</c:v>
                </c:pt>
                <c:pt idx="9853" formatCode="0.00">
                  <c:v>#N/A</c:v>
                </c:pt>
                <c:pt idx="9854" formatCode="0.00">
                  <c:v>#N/A</c:v>
                </c:pt>
                <c:pt idx="9855" formatCode="0.00">
                  <c:v>#N/A</c:v>
                </c:pt>
                <c:pt idx="9856" formatCode="0.00">
                  <c:v>#N/A</c:v>
                </c:pt>
                <c:pt idx="9857" formatCode="0.00">
                  <c:v>#N/A</c:v>
                </c:pt>
                <c:pt idx="9858" formatCode="0.00">
                  <c:v>#N/A</c:v>
                </c:pt>
                <c:pt idx="9859" formatCode="0.00">
                  <c:v>#N/A</c:v>
                </c:pt>
                <c:pt idx="9860" formatCode="0.00">
                  <c:v>#N/A</c:v>
                </c:pt>
                <c:pt idx="9861" formatCode="0.00">
                  <c:v>#N/A</c:v>
                </c:pt>
                <c:pt idx="9862" formatCode="0.00">
                  <c:v>#N/A</c:v>
                </c:pt>
                <c:pt idx="9863" formatCode="0.00">
                  <c:v>#N/A</c:v>
                </c:pt>
                <c:pt idx="9864" formatCode="0.00">
                  <c:v>#N/A</c:v>
                </c:pt>
                <c:pt idx="9865" formatCode="0.00">
                  <c:v>#N/A</c:v>
                </c:pt>
                <c:pt idx="9866" formatCode="0.00">
                  <c:v>#N/A</c:v>
                </c:pt>
                <c:pt idx="9867" formatCode="0.00">
                  <c:v>#N/A</c:v>
                </c:pt>
                <c:pt idx="9868" formatCode="0.00">
                  <c:v>#N/A</c:v>
                </c:pt>
                <c:pt idx="9869" formatCode="0.00">
                  <c:v>#N/A</c:v>
                </c:pt>
                <c:pt idx="9870" formatCode="0.00">
                  <c:v>#N/A</c:v>
                </c:pt>
                <c:pt idx="9871" formatCode="0.00">
                  <c:v>#N/A</c:v>
                </c:pt>
                <c:pt idx="9872" formatCode="0.00">
                  <c:v>#N/A</c:v>
                </c:pt>
                <c:pt idx="9873" formatCode="0.00">
                  <c:v>#N/A</c:v>
                </c:pt>
                <c:pt idx="9874" formatCode="0.00">
                  <c:v>#N/A</c:v>
                </c:pt>
                <c:pt idx="9875" formatCode="0.00">
                  <c:v>#N/A</c:v>
                </c:pt>
                <c:pt idx="9876" formatCode="0.00">
                  <c:v>#N/A</c:v>
                </c:pt>
                <c:pt idx="9877" formatCode="0.00">
                  <c:v>#N/A</c:v>
                </c:pt>
                <c:pt idx="9878" formatCode="0.00">
                  <c:v>#N/A</c:v>
                </c:pt>
                <c:pt idx="9879" formatCode="0.00">
                  <c:v>#N/A</c:v>
                </c:pt>
                <c:pt idx="9880" formatCode="0.00">
                  <c:v>#N/A</c:v>
                </c:pt>
                <c:pt idx="9881" formatCode="0.00">
                  <c:v>#N/A</c:v>
                </c:pt>
                <c:pt idx="9882" formatCode="0.00">
                  <c:v>#N/A</c:v>
                </c:pt>
                <c:pt idx="9883" formatCode="0.00">
                  <c:v>#N/A</c:v>
                </c:pt>
                <c:pt idx="9884" formatCode="0.00">
                  <c:v>#N/A</c:v>
                </c:pt>
                <c:pt idx="9885" formatCode="0.00">
                  <c:v>#N/A</c:v>
                </c:pt>
                <c:pt idx="9886" formatCode="0.00">
                  <c:v>#N/A</c:v>
                </c:pt>
                <c:pt idx="9887" formatCode="0.00">
                  <c:v>#N/A</c:v>
                </c:pt>
                <c:pt idx="9888" formatCode="0.00">
                  <c:v>#N/A</c:v>
                </c:pt>
                <c:pt idx="9889" formatCode="0.00">
                  <c:v>#N/A</c:v>
                </c:pt>
                <c:pt idx="9890" formatCode="0.00">
                  <c:v>#N/A</c:v>
                </c:pt>
                <c:pt idx="9891" formatCode="0.00">
                  <c:v>#N/A</c:v>
                </c:pt>
                <c:pt idx="9892" formatCode="0.00">
                  <c:v>#N/A</c:v>
                </c:pt>
                <c:pt idx="9893" formatCode="0.00">
                  <c:v>#N/A</c:v>
                </c:pt>
                <c:pt idx="9894" formatCode="0.00">
                  <c:v>#N/A</c:v>
                </c:pt>
                <c:pt idx="9895" formatCode="0.00">
                  <c:v>#N/A</c:v>
                </c:pt>
                <c:pt idx="9896" formatCode="0.00">
                  <c:v>#N/A</c:v>
                </c:pt>
                <c:pt idx="9897" formatCode="0.00">
                  <c:v>#N/A</c:v>
                </c:pt>
                <c:pt idx="9898" formatCode="0.00">
                  <c:v>#N/A</c:v>
                </c:pt>
                <c:pt idx="9899" formatCode="0.00">
                  <c:v>#N/A</c:v>
                </c:pt>
                <c:pt idx="9900" formatCode="0.00">
                  <c:v>#N/A</c:v>
                </c:pt>
                <c:pt idx="9901" formatCode="0.00">
                  <c:v>#N/A</c:v>
                </c:pt>
                <c:pt idx="9902" formatCode="0.00">
                  <c:v>#N/A</c:v>
                </c:pt>
                <c:pt idx="9903" formatCode="0.00">
                  <c:v>#N/A</c:v>
                </c:pt>
                <c:pt idx="9904" formatCode="0.00">
                  <c:v>#N/A</c:v>
                </c:pt>
                <c:pt idx="9905" formatCode="0.00">
                  <c:v>#N/A</c:v>
                </c:pt>
                <c:pt idx="9906" formatCode="0.00">
                  <c:v>#N/A</c:v>
                </c:pt>
                <c:pt idx="9907" formatCode="0.00">
                  <c:v>#N/A</c:v>
                </c:pt>
                <c:pt idx="9908" formatCode="0.00">
                  <c:v>#N/A</c:v>
                </c:pt>
                <c:pt idx="9909" formatCode="0.00">
                  <c:v>#N/A</c:v>
                </c:pt>
                <c:pt idx="9910" formatCode="0.00">
                  <c:v>#N/A</c:v>
                </c:pt>
                <c:pt idx="9911" formatCode="0.00">
                  <c:v>#N/A</c:v>
                </c:pt>
                <c:pt idx="9912" formatCode="0.00">
                  <c:v>#N/A</c:v>
                </c:pt>
                <c:pt idx="9913" formatCode="0.00">
                  <c:v>#N/A</c:v>
                </c:pt>
                <c:pt idx="9914" formatCode="0.00">
                  <c:v>#N/A</c:v>
                </c:pt>
                <c:pt idx="9915" formatCode="0.00">
                  <c:v>#N/A</c:v>
                </c:pt>
                <c:pt idx="9916" formatCode="0.00">
                  <c:v>#N/A</c:v>
                </c:pt>
                <c:pt idx="9917" formatCode="0.00">
                  <c:v>#N/A</c:v>
                </c:pt>
                <c:pt idx="9918" formatCode="0.00">
                  <c:v>#N/A</c:v>
                </c:pt>
                <c:pt idx="9919" formatCode="0.00">
                  <c:v>#N/A</c:v>
                </c:pt>
                <c:pt idx="9920" formatCode="0.00">
                  <c:v>#N/A</c:v>
                </c:pt>
                <c:pt idx="9921" formatCode="0.00">
                  <c:v>#N/A</c:v>
                </c:pt>
                <c:pt idx="9922" formatCode="0.00">
                  <c:v>#N/A</c:v>
                </c:pt>
                <c:pt idx="9923" formatCode="0.00">
                  <c:v>#N/A</c:v>
                </c:pt>
                <c:pt idx="9924" formatCode="0.00">
                  <c:v>#N/A</c:v>
                </c:pt>
                <c:pt idx="9925" formatCode="0.00">
                  <c:v>#N/A</c:v>
                </c:pt>
                <c:pt idx="9926" formatCode="0.00">
                  <c:v>#N/A</c:v>
                </c:pt>
                <c:pt idx="9927" formatCode="0.00">
                  <c:v>#N/A</c:v>
                </c:pt>
                <c:pt idx="9928" formatCode="0.00">
                  <c:v>#N/A</c:v>
                </c:pt>
                <c:pt idx="9929" formatCode="0.00">
                  <c:v>#N/A</c:v>
                </c:pt>
                <c:pt idx="9930" formatCode="0.00">
                  <c:v>#N/A</c:v>
                </c:pt>
                <c:pt idx="9931" formatCode="0.00">
                  <c:v>#N/A</c:v>
                </c:pt>
                <c:pt idx="9932" formatCode="0.00">
                  <c:v>#N/A</c:v>
                </c:pt>
                <c:pt idx="9933" formatCode="0.00">
                  <c:v>#N/A</c:v>
                </c:pt>
                <c:pt idx="9934" formatCode="0.00">
                  <c:v>#N/A</c:v>
                </c:pt>
                <c:pt idx="9935" formatCode="0.00">
                  <c:v>#N/A</c:v>
                </c:pt>
                <c:pt idx="9936" formatCode="0.00">
                  <c:v>#N/A</c:v>
                </c:pt>
                <c:pt idx="9937" formatCode="0.00">
                  <c:v>#N/A</c:v>
                </c:pt>
                <c:pt idx="9938" formatCode="0.00">
                  <c:v>#N/A</c:v>
                </c:pt>
                <c:pt idx="9939" formatCode="0.00">
                  <c:v>#N/A</c:v>
                </c:pt>
                <c:pt idx="9940" formatCode="0.00">
                  <c:v>#N/A</c:v>
                </c:pt>
                <c:pt idx="9941" formatCode="0.00">
                  <c:v>#N/A</c:v>
                </c:pt>
                <c:pt idx="9942" formatCode="0.00">
                  <c:v>#N/A</c:v>
                </c:pt>
                <c:pt idx="9943" formatCode="0.00">
                  <c:v>#N/A</c:v>
                </c:pt>
                <c:pt idx="9944" formatCode="0.00">
                  <c:v>#N/A</c:v>
                </c:pt>
                <c:pt idx="9945" formatCode="0.00">
                  <c:v>#N/A</c:v>
                </c:pt>
                <c:pt idx="9946" formatCode="0.00">
                  <c:v>#N/A</c:v>
                </c:pt>
                <c:pt idx="9947" formatCode="0.00">
                  <c:v>#N/A</c:v>
                </c:pt>
                <c:pt idx="9948" formatCode="0.00">
                  <c:v>#N/A</c:v>
                </c:pt>
                <c:pt idx="9949" formatCode="0.00">
                  <c:v>#N/A</c:v>
                </c:pt>
                <c:pt idx="9950" formatCode="0.00">
                  <c:v>#N/A</c:v>
                </c:pt>
                <c:pt idx="9951" formatCode="0.00">
                  <c:v>#N/A</c:v>
                </c:pt>
                <c:pt idx="9952" formatCode="0.00">
                  <c:v>#N/A</c:v>
                </c:pt>
                <c:pt idx="9953" formatCode="0.00">
                  <c:v>#N/A</c:v>
                </c:pt>
                <c:pt idx="9954" formatCode="0.00">
                  <c:v>#N/A</c:v>
                </c:pt>
                <c:pt idx="9955" formatCode="0.00">
                  <c:v>#N/A</c:v>
                </c:pt>
                <c:pt idx="9956" formatCode="0.00">
                  <c:v>#N/A</c:v>
                </c:pt>
                <c:pt idx="9957" formatCode="0.00">
                  <c:v>#N/A</c:v>
                </c:pt>
                <c:pt idx="9958" formatCode="0.00">
                  <c:v>#N/A</c:v>
                </c:pt>
                <c:pt idx="9959" formatCode="0.00">
                  <c:v>#N/A</c:v>
                </c:pt>
                <c:pt idx="9960" formatCode="0.00">
                  <c:v>#N/A</c:v>
                </c:pt>
                <c:pt idx="9961" formatCode="0.00">
                  <c:v>#N/A</c:v>
                </c:pt>
                <c:pt idx="9962" formatCode="0.00">
                  <c:v>#N/A</c:v>
                </c:pt>
                <c:pt idx="9963" formatCode="0.00">
                  <c:v>#N/A</c:v>
                </c:pt>
                <c:pt idx="9964" formatCode="0.00">
                  <c:v>#N/A</c:v>
                </c:pt>
                <c:pt idx="9965" formatCode="0.00">
                  <c:v>#N/A</c:v>
                </c:pt>
                <c:pt idx="9966" formatCode="0.00">
                  <c:v>#N/A</c:v>
                </c:pt>
                <c:pt idx="9967" formatCode="0.00">
                  <c:v>#N/A</c:v>
                </c:pt>
                <c:pt idx="9968" formatCode="0.00">
                  <c:v>#N/A</c:v>
                </c:pt>
                <c:pt idx="9969" formatCode="0.00">
                  <c:v>#N/A</c:v>
                </c:pt>
                <c:pt idx="9970" formatCode="0.00">
                  <c:v>#N/A</c:v>
                </c:pt>
                <c:pt idx="9971" formatCode="0.00">
                  <c:v>#N/A</c:v>
                </c:pt>
                <c:pt idx="9972" formatCode="0.00">
                  <c:v>#N/A</c:v>
                </c:pt>
                <c:pt idx="9973" formatCode="0.00">
                  <c:v>#N/A</c:v>
                </c:pt>
                <c:pt idx="9974" formatCode="0.00">
                  <c:v>#N/A</c:v>
                </c:pt>
                <c:pt idx="9975" formatCode="0.00">
                  <c:v>#N/A</c:v>
                </c:pt>
                <c:pt idx="9976" formatCode="0.00">
                  <c:v>#N/A</c:v>
                </c:pt>
                <c:pt idx="9977" formatCode="0.00">
                  <c:v>#N/A</c:v>
                </c:pt>
                <c:pt idx="9978" formatCode="0.00">
                  <c:v>#N/A</c:v>
                </c:pt>
                <c:pt idx="9979" formatCode="0.00">
                  <c:v>#N/A</c:v>
                </c:pt>
                <c:pt idx="9980" formatCode="0.00">
                  <c:v>#N/A</c:v>
                </c:pt>
                <c:pt idx="9981" formatCode="0.00">
                  <c:v>#N/A</c:v>
                </c:pt>
                <c:pt idx="9982" formatCode="0.00">
                  <c:v>#N/A</c:v>
                </c:pt>
                <c:pt idx="9983" formatCode="0.00">
                  <c:v>#N/A</c:v>
                </c:pt>
                <c:pt idx="9984" formatCode="0.00">
                  <c:v>#N/A</c:v>
                </c:pt>
                <c:pt idx="9985" formatCode="0.00">
                  <c:v>#N/A</c:v>
                </c:pt>
                <c:pt idx="9986" formatCode="0.00">
                  <c:v>#N/A</c:v>
                </c:pt>
                <c:pt idx="9987" formatCode="0.00">
                  <c:v>#N/A</c:v>
                </c:pt>
                <c:pt idx="9988" formatCode="0.00">
                  <c:v>#N/A</c:v>
                </c:pt>
                <c:pt idx="9989" formatCode="0.00">
                  <c:v>#N/A</c:v>
                </c:pt>
                <c:pt idx="9990" formatCode="0.00">
                  <c:v>#N/A</c:v>
                </c:pt>
                <c:pt idx="9991" formatCode="0.00">
                  <c:v>#N/A</c:v>
                </c:pt>
                <c:pt idx="9992" formatCode="0.00">
                  <c:v>#N/A</c:v>
                </c:pt>
                <c:pt idx="9993" formatCode="0.00">
                  <c:v>#N/A</c:v>
                </c:pt>
                <c:pt idx="9994" formatCode="0.00">
                  <c:v>#N/A</c:v>
                </c:pt>
                <c:pt idx="9995" formatCode="0.00">
                  <c:v>#N/A</c:v>
                </c:pt>
                <c:pt idx="9996" formatCode="0.00">
                  <c:v>#N/A</c:v>
                </c:pt>
                <c:pt idx="9997" formatCode="0.00">
                  <c:v>#N/A</c:v>
                </c:pt>
                <c:pt idx="9998" formatCode="0.00">
                  <c:v>#N/A</c:v>
                </c:pt>
                <c:pt idx="9999" formatCode="0.00">
                  <c:v>#N/A</c:v>
                </c:pt>
              </c:numCache>
            </c:numRef>
          </c:yVal>
          <c:smooth val="0"/>
          <c:extLst>
            <c:ext xmlns:c16="http://schemas.microsoft.com/office/drawing/2014/chart" uri="{C3380CC4-5D6E-409C-BE32-E72D297353CC}">
              <c16:uniqueId val="{00000000-61D4-4197-960F-9DE45AE3D463}"/>
            </c:ext>
          </c:extLst>
        </c:ser>
        <c:dLbls>
          <c:showLegendKey val="0"/>
          <c:showVal val="0"/>
          <c:showCatName val="0"/>
          <c:showSerName val="0"/>
          <c:showPercent val="0"/>
          <c:showBubbleSize val="0"/>
        </c:dLbls>
        <c:axId val="605568112"/>
        <c:axId val="605568504"/>
      </c:scatterChart>
      <c:valAx>
        <c:axId val="605568112"/>
        <c:scaling>
          <c:orientation val="minMax"/>
          <c:max val="43450"/>
          <c:min val="40546"/>
        </c:scaling>
        <c:delete val="0"/>
        <c:axPos val="b"/>
        <c:numFmt formatCode="mmm\-yy" sourceLinked="0"/>
        <c:majorTickMark val="out"/>
        <c:minorTickMark val="none"/>
        <c:tickLblPos val="nextTo"/>
        <c:spPr>
          <a:ln>
            <a:solidFill>
              <a:sysClr val="windowText" lastClr="000000"/>
            </a:solidFill>
          </a:ln>
        </c:spPr>
        <c:txPr>
          <a:bodyPr rot="-2700000"/>
          <a:lstStyle/>
          <a:p>
            <a:pPr>
              <a:defRPr/>
            </a:pPr>
            <a:endParaRPr lang="en-US"/>
          </a:p>
        </c:txPr>
        <c:crossAx val="605568504"/>
        <c:crosses val="autoZero"/>
        <c:crossBetween val="midCat"/>
        <c:majorUnit val="182.64"/>
      </c:valAx>
      <c:valAx>
        <c:axId val="605568504"/>
        <c:scaling>
          <c:orientation val="minMax"/>
          <c:min val="5095"/>
        </c:scaling>
        <c:delete val="0"/>
        <c:axPos val="l"/>
        <c:majorGridlines/>
        <c:numFmt formatCode="0" sourceLinked="0"/>
        <c:majorTickMark val="out"/>
        <c:minorTickMark val="none"/>
        <c:tickLblPos val="nextTo"/>
        <c:spPr>
          <a:ln>
            <a:solidFill>
              <a:sysClr val="windowText" lastClr="000000"/>
            </a:solidFill>
          </a:ln>
        </c:spPr>
        <c:crossAx val="605568112"/>
        <c:crosses val="autoZero"/>
        <c:crossBetween val="midCat"/>
        <c:minorUnit val="1"/>
      </c:valAx>
      <c:spPr>
        <a:noFill/>
        <a:ln>
          <a:solidFill>
            <a:schemeClr val="tx1"/>
          </a:solidFill>
        </a:ln>
      </c:spPr>
    </c:plotArea>
    <c:plotVisOnly val="1"/>
    <c:dispBlanksAs val="gap"/>
    <c:showDLblsOverMax val="0"/>
  </c:chart>
  <c:spPr>
    <a:solidFill>
      <a:srgbClr val="FFFFFF"/>
    </a:solidFill>
  </c:sp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641236044090276E-2"/>
          <c:y val="2.3874667288591743E-2"/>
          <c:w val="0.92357681969793892"/>
          <c:h val="0.89316955972887024"/>
        </c:manualLayout>
      </c:layout>
      <c:scatterChart>
        <c:scatterStyle val="smoothMarker"/>
        <c:varyColors val="0"/>
        <c:ser>
          <c:idx val="0"/>
          <c:order val="0"/>
          <c:tx>
            <c:v>Transducer Elevation Data</c:v>
          </c:tx>
          <c:spPr>
            <a:ln>
              <a:solidFill>
                <a:sysClr val="windowText" lastClr="000000"/>
              </a:solidFill>
            </a:ln>
          </c:spPr>
          <c:marker>
            <c:symbol val="none"/>
          </c:marker>
          <c:xVal>
            <c:numRef>
              <c:f>'Well Data'!$A$14:$A$10010</c:f>
              <c:numCache>
                <c:formatCode>mm/dd/yyyy\ \ \ hh:mm</c:formatCode>
                <c:ptCount val="9997"/>
                <c:pt idx="0">
                  <c:v>34728</c:v>
                </c:pt>
                <c:pt idx="1">
                  <c:v>35107</c:v>
                </c:pt>
                <c:pt idx="2">
                  <c:v>35121</c:v>
                </c:pt>
                <c:pt idx="3">
                  <c:v>35135</c:v>
                </c:pt>
                <c:pt idx="4">
                  <c:v>35154</c:v>
                </c:pt>
                <c:pt idx="5">
                  <c:v>35173</c:v>
                </c:pt>
                <c:pt idx="6">
                  <c:v>35187</c:v>
                </c:pt>
                <c:pt idx="7">
                  <c:v>35201</c:v>
                </c:pt>
                <c:pt idx="8">
                  <c:v>35212</c:v>
                </c:pt>
                <c:pt idx="9">
                  <c:v>35223</c:v>
                </c:pt>
                <c:pt idx="10">
                  <c:v>35233</c:v>
                </c:pt>
                <c:pt idx="11">
                  <c:v>35240</c:v>
                </c:pt>
                <c:pt idx="12">
                  <c:v>35254</c:v>
                </c:pt>
                <c:pt idx="13">
                  <c:v>35268</c:v>
                </c:pt>
                <c:pt idx="14">
                  <c:v>35282</c:v>
                </c:pt>
                <c:pt idx="15">
                  <c:v>35293</c:v>
                </c:pt>
                <c:pt idx="16">
                  <c:v>35310</c:v>
                </c:pt>
                <c:pt idx="17">
                  <c:v>35321</c:v>
                </c:pt>
                <c:pt idx="18">
                  <c:v>35344</c:v>
                </c:pt>
                <c:pt idx="19">
                  <c:v>35360</c:v>
                </c:pt>
                <c:pt idx="20">
                  <c:v>35374</c:v>
                </c:pt>
                <c:pt idx="21">
                  <c:v>35390</c:v>
                </c:pt>
                <c:pt idx="22">
                  <c:v>35419</c:v>
                </c:pt>
                <c:pt idx="23">
                  <c:v>35451</c:v>
                </c:pt>
                <c:pt idx="24">
                  <c:v>35482</c:v>
                </c:pt>
                <c:pt idx="25">
                  <c:v>35510</c:v>
                </c:pt>
                <c:pt idx="26">
                  <c:v>35541</c:v>
                </c:pt>
                <c:pt idx="27">
                  <c:v>35555</c:v>
                </c:pt>
                <c:pt idx="28">
                  <c:v>35571</c:v>
                </c:pt>
                <c:pt idx="29">
                  <c:v>35584</c:v>
                </c:pt>
                <c:pt idx="30">
                  <c:v>35605</c:v>
                </c:pt>
                <c:pt idx="31">
                  <c:v>35622</c:v>
                </c:pt>
                <c:pt idx="32">
                  <c:v>35635</c:v>
                </c:pt>
                <c:pt idx="33">
                  <c:v>35650</c:v>
                </c:pt>
                <c:pt idx="34">
                  <c:v>35669</c:v>
                </c:pt>
                <c:pt idx="35">
                  <c:v>35684</c:v>
                </c:pt>
                <c:pt idx="36">
                  <c:v>35700</c:v>
                </c:pt>
                <c:pt idx="37">
                  <c:v>35714</c:v>
                </c:pt>
                <c:pt idx="38">
                  <c:v>35730</c:v>
                </c:pt>
                <c:pt idx="39">
                  <c:v>35759</c:v>
                </c:pt>
                <c:pt idx="40">
                  <c:v>35791</c:v>
                </c:pt>
                <c:pt idx="41">
                  <c:v>40616</c:v>
                </c:pt>
                <c:pt idx="42">
                  <c:v>40630</c:v>
                </c:pt>
                <c:pt idx="43">
                  <c:v>40644</c:v>
                </c:pt>
                <c:pt idx="44">
                  <c:v>40658</c:v>
                </c:pt>
                <c:pt idx="45">
                  <c:v>40672</c:v>
                </c:pt>
                <c:pt idx="46">
                  <c:v>40686</c:v>
                </c:pt>
                <c:pt idx="47">
                  <c:v>40700</c:v>
                </c:pt>
                <c:pt idx="48">
                  <c:v>40714</c:v>
                </c:pt>
                <c:pt idx="49">
                  <c:v>40729</c:v>
                </c:pt>
                <c:pt idx="50">
                  <c:v>40742</c:v>
                </c:pt>
                <c:pt idx="51">
                  <c:v>40756</c:v>
                </c:pt>
                <c:pt idx="52">
                  <c:v>40770</c:v>
                </c:pt>
                <c:pt idx="53">
                  <c:v>40784</c:v>
                </c:pt>
                <c:pt idx="54">
                  <c:v>40798</c:v>
                </c:pt>
                <c:pt idx="55">
                  <c:v>40812</c:v>
                </c:pt>
                <c:pt idx="56">
                  <c:v>40826</c:v>
                </c:pt>
                <c:pt idx="57">
                  <c:v>40840</c:v>
                </c:pt>
                <c:pt idx="58">
                  <c:v>40885</c:v>
                </c:pt>
                <c:pt idx="59">
                  <c:v>40964</c:v>
                </c:pt>
                <c:pt idx="60">
                  <c:v>40980</c:v>
                </c:pt>
                <c:pt idx="61">
                  <c:v>40994</c:v>
                </c:pt>
                <c:pt idx="62">
                  <c:v>41008</c:v>
                </c:pt>
                <c:pt idx="63">
                  <c:v>41022</c:v>
                </c:pt>
                <c:pt idx="64">
                  <c:v>41036</c:v>
                </c:pt>
                <c:pt idx="65">
                  <c:v>41050</c:v>
                </c:pt>
                <c:pt idx="66">
                  <c:v>41064</c:v>
                </c:pt>
                <c:pt idx="67">
                  <c:v>41078</c:v>
                </c:pt>
                <c:pt idx="68">
                  <c:v>41092</c:v>
                </c:pt>
                <c:pt idx="69">
                  <c:v>41106</c:v>
                </c:pt>
                <c:pt idx="70">
                  <c:v>41120</c:v>
                </c:pt>
                <c:pt idx="71">
                  <c:v>41134</c:v>
                </c:pt>
                <c:pt idx="72">
                  <c:v>41148</c:v>
                </c:pt>
                <c:pt idx="73">
                  <c:v>41162</c:v>
                </c:pt>
                <c:pt idx="74">
                  <c:v>41176</c:v>
                </c:pt>
                <c:pt idx="75">
                  <c:v>41190</c:v>
                </c:pt>
                <c:pt idx="76">
                  <c:v>41204</c:v>
                </c:pt>
                <c:pt idx="77">
                  <c:v>41218</c:v>
                </c:pt>
                <c:pt idx="78">
                  <c:v>41254</c:v>
                </c:pt>
                <c:pt idx="79">
                  <c:v>41337</c:v>
                </c:pt>
                <c:pt idx="80">
                  <c:v>41351</c:v>
                </c:pt>
                <c:pt idx="81">
                  <c:v>41365</c:v>
                </c:pt>
                <c:pt idx="82">
                  <c:v>41379</c:v>
                </c:pt>
                <c:pt idx="83">
                  <c:v>41393</c:v>
                </c:pt>
                <c:pt idx="84">
                  <c:v>41407</c:v>
                </c:pt>
                <c:pt idx="85">
                  <c:v>41421</c:v>
                </c:pt>
                <c:pt idx="86">
                  <c:v>41435</c:v>
                </c:pt>
                <c:pt idx="87">
                  <c:v>41449</c:v>
                </c:pt>
                <c:pt idx="88">
                  <c:v>41463</c:v>
                </c:pt>
                <c:pt idx="89">
                  <c:v>41477</c:v>
                </c:pt>
                <c:pt idx="90">
                  <c:v>41491</c:v>
                </c:pt>
                <c:pt idx="91">
                  <c:v>41506</c:v>
                </c:pt>
                <c:pt idx="92">
                  <c:v>41519</c:v>
                </c:pt>
                <c:pt idx="93">
                  <c:v>41533</c:v>
                </c:pt>
                <c:pt idx="94">
                  <c:v>41547</c:v>
                </c:pt>
                <c:pt idx="95">
                  <c:v>41561</c:v>
                </c:pt>
                <c:pt idx="96">
                  <c:v>41575</c:v>
                </c:pt>
                <c:pt idx="97">
                  <c:v>41619</c:v>
                </c:pt>
                <c:pt idx="98">
                  <c:v>41701</c:v>
                </c:pt>
                <c:pt idx="99">
                  <c:v>41715</c:v>
                </c:pt>
                <c:pt idx="100">
                  <c:v>41729</c:v>
                </c:pt>
                <c:pt idx="101">
                  <c:v>41743</c:v>
                </c:pt>
                <c:pt idx="102">
                  <c:v>41757</c:v>
                </c:pt>
                <c:pt idx="103">
                  <c:v>41771</c:v>
                </c:pt>
                <c:pt idx="104">
                  <c:v>41786</c:v>
                </c:pt>
                <c:pt idx="105">
                  <c:v>41799</c:v>
                </c:pt>
                <c:pt idx="106">
                  <c:v>41813</c:v>
                </c:pt>
                <c:pt idx="107">
                  <c:v>41828</c:v>
                </c:pt>
                <c:pt idx="108">
                  <c:v>41841</c:v>
                </c:pt>
                <c:pt idx="109">
                  <c:v>41855</c:v>
                </c:pt>
                <c:pt idx="110">
                  <c:v>41869</c:v>
                </c:pt>
                <c:pt idx="111">
                  <c:v>41884</c:v>
                </c:pt>
                <c:pt idx="112">
                  <c:v>41897</c:v>
                </c:pt>
                <c:pt idx="113">
                  <c:v>41911</c:v>
                </c:pt>
                <c:pt idx="114">
                  <c:v>41925</c:v>
                </c:pt>
                <c:pt idx="115">
                  <c:v>41939</c:v>
                </c:pt>
                <c:pt idx="116">
                  <c:v>41981</c:v>
                </c:pt>
                <c:pt idx="117">
                  <c:v>42062</c:v>
                </c:pt>
                <c:pt idx="118">
                  <c:v>42077</c:v>
                </c:pt>
                <c:pt idx="119">
                  <c:v>42090</c:v>
                </c:pt>
                <c:pt idx="120">
                  <c:v>42104</c:v>
                </c:pt>
                <c:pt idx="121">
                  <c:v>42118</c:v>
                </c:pt>
                <c:pt idx="122">
                  <c:v>42128.576388888891</c:v>
                </c:pt>
                <c:pt idx="123">
                  <c:v>42128.75</c:v>
                </c:pt>
                <c:pt idx="124">
                  <c:v>42129</c:v>
                </c:pt>
                <c:pt idx="125">
                  <c:v>42129.25</c:v>
                </c:pt>
                <c:pt idx="126">
                  <c:v>42129.5</c:v>
                </c:pt>
                <c:pt idx="127">
                  <c:v>42129.75</c:v>
                </c:pt>
                <c:pt idx="128">
                  <c:v>42130</c:v>
                </c:pt>
                <c:pt idx="129">
                  <c:v>42130.25</c:v>
                </c:pt>
                <c:pt idx="130">
                  <c:v>42130.5</c:v>
                </c:pt>
                <c:pt idx="131">
                  <c:v>42130.75</c:v>
                </c:pt>
                <c:pt idx="132">
                  <c:v>42131</c:v>
                </c:pt>
                <c:pt idx="133">
                  <c:v>42131.25</c:v>
                </c:pt>
                <c:pt idx="134">
                  <c:v>42131.5</c:v>
                </c:pt>
                <c:pt idx="135">
                  <c:v>42131.75</c:v>
                </c:pt>
                <c:pt idx="136">
                  <c:v>42132</c:v>
                </c:pt>
                <c:pt idx="137">
                  <c:v>42132.25</c:v>
                </c:pt>
                <c:pt idx="138">
                  <c:v>42132.5</c:v>
                </c:pt>
                <c:pt idx="139">
                  <c:v>42132.75</c:v>
                </c:pt>
                <c:pt idx="140">
                  <c:v>42133</c:v>
                </c:pt>
                <c:pt idx="141">
                  <c:v>42133.25</c:v>
                </c:pt>
                <c:pt idx="142">
                  <c:v>42133.5</c:v>
                </c:pt>
                <c:pt idx="143">
                  <c:v>42133.75</c:v>
                </c:pt>
                <c:pt idx="144">
                  <c:v>42134</c:v>
                </c:pt>
                <c:pt idx="145">
                  <c:v>42134.25</c:v>
                </c:pt>
                <c:pt idx="146">
                  <c:v>42134.5</c:v>
                </c:pt>
                <c:pt idx="147">
                  <c:v>42134.75</c:v>
                </c:pt>
                <c:pt idx="148">
                  <c:v>42135</c:v>
                </c:pt>
                <c:pt idx="149">
                  <c:v>42135.25</c:v>
                </c:pt>
                <c:pt idx="150">
                  <c:v>42135.5</c:v>
                </c:pt>
                <c:pt idx="151">
                  <c:v>42135.75</c:v>
                </c:pt>
                <c:pt idx="152">
                  <c:v>42136</c:v>
                </c:pt>
                <c:pt idx="153">
                  <c:v>42136.25</c:v>
                </c:pt>
                <c:pt idx="154">
                  <c:v>42136.5</c:v>
                </c:pt>
                <c:pt idx="155">
                  <c:v>42136.75</c:v>
                </c:pt>
                <c:pt idx="156">
                  <c:v>42137</c:v>
                </c:pt>
                <c:pt idx="157">
                  <c:v>42137.25</c:v>
                </c:pt>
                <c:pt idx="158">
                  <c:v>42137.5</c:v>
                </c:pt>
                <c:pt idx="159">
                  <c:v>42137.75</c:v>
                </c:pt>
                <c:pt idx="160">
                  <c:v>42138</c:v>
                </c:pt>
                <c:pt idx="161">
                  <c:v>42138.25</c:v>
                </c:pt>
                <c:pt idx="162">
                  <c:v>42138.5</c:v>
                </c:pt>
                <c:pt idx="163">
                  <c:v>42138.75</c:v>
                </c:pt>
                <c:pt idx="164">
                  <c:v>42139</c:v>
                </c:pt>
                <c:pt idx="165">
                  <c:v>42139.25</c:v>
                </c:pt>
                <c:pt idx="166">
                  <c:v>42139.5</c:v>
                </c:pt>
                <c:pt idx="167">
                  <c:v>42139.75</c:v>
                </c:pt>
                <c:pt idx="168">
                  <c:v>42140</c:v>
                </c:pt>
                <c:pt idx="169">
                  <c:v>42140.25</c:v>
                </c:pt>
                <c:pt idx="170">
                  <c:v>42140.5</c:v>
                </c:pt>
                <c:pt idx="171">
                  <c:v>42140.75</c:v>
                </c:pt>
                <c:pt idx="172">
                  <c:v>42141</c:v>
                </c:pt>
                <c:pt idx="173">
                  <c:v>42141.25</c:v>
                </c:pt>
                <c:pt idx="174">
                  <c:v>42141.5</c:v>
                </c:pt>
                <c:pt idx="175">
                  <c:v>42141.75</c:v>
                </c:pt>
                <c:pt idx="176">
                  <c:v>42142</c:v>
                </c:pt>
                <c:pt idx="177">
                  <c:v>42142.25</c:v>
                </c:pt>
                <c:pt idx="178">
                  <c:v>42142.5</c:v>
                </c:pt>
                <c:pt idx="179">
                  <c:v>42142.75</c:v>
                </c:pt>
                <c:pt idx="180">
                  <c:v>42143</c:v>
                </c:pt>
                <c:pt idx="181">
                  <c:v>42143.25</c:v>
                </c:pt>
                <c:pt idx="182">
                  <c:v>42143.5</c:v>
                </c:pt>
                <c:pt idx="183">
                  <c:v>42143.75</c:v>
                </c:pt>
                <c:pt idx="184">
                  <c:v>42144</c:v>
                </c:pt>
                <c:pt idx="185">
                  <c:v>42144.25</c:v>
                </c:pt>
                <c:pt idx="186">
                  <c:v>42144.5</c:v>
                </c:pt>
                <c:pt idx="187">
                  <c:v>42144.75</c:v>
                </c:pt>
                <c:pt idx="188">
                  <c:v>42145</c:v>
                </c:pt>
                <c:pt idx="189">
                  <c:v>42145.25</c:v>
                </c:pt>
                <c:pt idx="190">
                  <c:v>42145.5</c:v>
                </c:pt>
                <c:pt idx="191">
                  <c:v>42145.75</c:v>
                </c:pt>
                <c:pt idx="192">
                  <c:v>42146</c:v>
                </c:pt>
                <c:pt idx="193">
                  <c:v>42146.25</c:v>
                </c:pt>
                <c:pt idx="194">
                  <c:v>42146.5</c:v>
                </c:pt>
                <c:pt idx="195">
                  <c:v>42146.75</c:v>
                </c:pt>
                <c:pt idx="196">
                  <c:v>42147</c:v>
                </c:pt>
                <c:pt idx="197">
                  <c:v>42147.25</c:v>
                </c:pt>
                <c:pt idx="198">
                  <c:v>42147.5</c:v>
                </c:pt>
                <c:pt idx="199">
                  <c:v>42147.75</c:v>
                </c:pt>
                <c:pt idx="200">
                  <c:v>42148</c:v>
                </c:pt>
                <c:pt idx="201">
                  <c:v>42148.25</c:v>
                </c:pt>
                <c:pt idx="202">
                  <c:v>42148.5</c:v>
                </c:pt>
                <c:pt idx="203">
                  <c:v>42148.75</c:v>
                </c:pt>
                <c:pt idx="204">
                  <c:v>42149</c:v>
                </c:pt>
                <c:pt idx="205">
                  <c:v>42149.25</c:v>
                </c:pt>
                <c:pt idx="206">
                  <c:v>42149.5</c:v>
                </c:pt>
                <c:pt idx="207">
                  <c:v>42149.75</c:v>
                </c:pt>
                <c:pt idx="208">
                  <c:v>42150</c:v>
                </c:pt>
                <c:pt idx="209">
                  <c:v>42150.25</c:v>
                </c:pt>
                <c:pt idx="210">
                  <c:v>42150.5</c:v>
                </c:pt>
                <c:pt idx="211">
                  <c:v>42150.75</c:v>
                </c:pt>
                <c:pt idx="212">
                  <c:v>42151</c:v>
                </c:pt>
                <c:pt idx="213">
                  <c:v>42151.25</c:v>
                </c:pt>
                <c:pt idx="214">
                  <c:v>42151.5</c:v>
                </c:pt>
                <c:pt idx="215">
                  <c:v>42151.75</c:v>
                </c:pt>
                <c:pt idx="216">
                  <c:v>42152</c:v>
                </c:pt>
                <c:pt idx="217">
                  <c:v>42152.25</c:v>
                </c:pt>
                <c:pt idx="218">
                  <c:v>42152.5</c:v>
                </c:pt>
                <c:pt idx="219">
                  <c:v>42152.75</c:v>
                </c:pt>
                <c:pt idx="220">
                  <c:v>42153</c:v>
                </c:pt>
                <c:pt idx="221">
                  <c:v>42153.25</c:v>
                </c:pt>
                <c:pt idx="222">
                  <c:v>42153.5</c:v>
                </c:pt>
                <c:pt idx="223">
                  <c:v>42153.75</c:v>
                </c:pt>
                <c:pt idx="224">
                  <c:v>42154</c:v>
                </c:pt>
                <c:pt idx="225">
                  <c:v>42154.25</c:v>
                </c:pt>
                <c:pt idx="226">
                  <c:v>42154.5</c:v>
                </c:pt>
                <c:pt idx="227">
                  <c:v>42154.75</c:v>
                </c:pt>
                <c:pt idx="228">
                  <c:v>42155</c:v>
                </c:pt>
                <c:pt idx="229">
                  <c:v>42155.25</c:v>
                </c:pt>
                <c:pt idx="230">
                  <c:v>42155.5</c:v>
                </c:pt>
                <c:pt idx="231">
                  <c:v>42155.75</c:v>
                </c:pt>
                <c:pt idx="232">
                  <c:v>42156</c:v>
                </c:pt>
                <c:pt idx="233">
                  <c:v>42156.25</c:v>
                </c:pt>
                <c:pt idx="234">
                  <c:v>42156.5</c:v>
                </c:pt>
                <c:pt idx="235">
                  <c:v>42156.75</c:v>
                </c:pt>
                <c:pt idx="236">
                  <c:v>42157</c:v>
                </c:pt>
                <c:pt idx="237">
                  <c:v>42157.25</c:v>
                </c:pt>
                <c:pt idx="238">
                  <c:v>42157.5</c:v>
                </c:pt>
                <c:pt idx="239">
                  <c:v>42157.75</c:v>
                </c:pt>
                <c:pt idx="240">
                  <c:v>42158</c:v>
                </c:pt>
                <c:pt idx="241">
                  <c:v>42158.25</c:v>
                </c:pt>
                <c:pt idx="242">
                  <c:v>42158.5</c:v>
                </c:pt>
                <c:pt idx="243">
                  <c:v>42158.75</c:v>
                </c:pt>
                <c:pt idx="244">
                  <c:v>42159</c:v>
                </c:pt>
                <c:pt idx="245">
                  <c:v>42159.25</c:v>
                </c:pt>
                <c:pt idx="246">
                  <c:v>42159.5</c:v>
                </c:pt>
                <c:pt idx="247">
                  <c:v>42159.75</c:v>
                </c:pt>
                <c:pt idx="248">
                  <c:v>42160</c:v>
                </c:pt>
                <c:pt idx="249">
                  <c:v>42160.25</c:v>
                </c:pt>
                <c:pt idx="250">
                  <c:v>42160.5</c:v>
                </c:pt>
                <c:pt idx="251">
                  <c:v>42160.75</c:v>
                </c:pt>
                <c:pt idx="252">
                  <c:v>42161</c:v>
                </c:pt>
                <c:pt idx="253">
                  <c:v>42161.25</c:v>
                </c:pt>
                <c:pt idx="254">
                  <c:v>42161.5</c:v>
                </c:pt>
                <c:pt idx="255">
                  <c:v>42161.75</c:v>
                </c:pt>
                <c:pt idx="256">
                  <c:v>42162</c:v>
                </c:pt>
                <c:pt idx="257">
                  <c:v>42162.25</c:v>
                </c:pt>
                <c:pt idx="258">
                  <c:v>42162.5</c:v>
                </c:pt>
                <c:pt idx="259">
                  <c:v>42162.75</c:v>
                </c:pt>
                <c:pt idx="260">
                  <c:v>42163</c:v>
                </c:pt>
                <c:pt idx="261">
                  <c:v>42163.25</c:v>
                </c:pt>
                <c:pt idx="262">
                  <c:v>42163.5</c:v>
                </c:pt>
                <c:pt idx="263">
                  <c:v>42163.75</c:v>
                </c:pt>
                <c:pt idx="264">
                  <c:v>42164</c:v>
                </c:pt>
                <c:pt idx="265">
                  <c:v>42164.25</c:v>
                </c:pt>
                <c:pt idx="266">
                  <c:v>42164.5</c:v>
                </c:pt>
                <c:pt idx="267">
                  <c:v>42164.75</c:v>
                </c:pt>
                <c:pt idx="268">
                  <c:v>42165</c:v>
                </c:pt>
                <c:pt idx="269">
                  <c:v>42165.25</c:v>
                </c:pt>
                <c:pt idx="270">
                  <c:v>42165.5</c:v>
                </c:pt>
                <c:pt idx="271">
                  <c:v>42165.75</c:v>
                </c:pt>
                <c:pt idx="272">
                  <c:v>42166</c:v>
                </c:pt>
                <c:pt idx="273">
                  <c:v>42166.25</c:v>
                </c:pt>
                <c:pt idx="274">
                  <c:v>42166.5</c:v>
                </c:pt>
                <c:pt idx="275">
                  <c:v>42166.75</c:v>
                </c:pt>
                <c:pt idx="276">
                  <c:v>42167</c:v>
                </c:pt>
                <c:pt idx="277">
                  <c:v>42167.25</c:v>
                </c:pt>
                <c:pt idx="278">
                  <c:v>42167.5</c:v>
                </c:pt>
                <c:pt idx="279">
                  <c:v>42167.75</c:v>
                </c:pt>
                <c:pt idx="280">
                  <c:v>42168</c:v>
                </c:pt>
                <c:pt idx="281">
                  <c:v>42168.25</c:v>
                </c:pt>
                <c:pt idx="282">
                  <c:v>42168.5</c:v>
                </c:pt>
                <c:pt idx="283">
                  <c:v>42168.75</c:v>
                </c:pt>
                <c:pt idx="284">
                  <c:v>42169</c:v>
                </c:pt>
                <c:pt idx="285">
                  <c:v>42169.25</c:v>
                </c:pt>
                <c:pt idx="286">
                  <c:v>42169.5</c:v>
                </c:pt>
                <c:pt idx="287">
                  <c:v>42169.75</c:v>
                </c:pt>
                <c:pt idx="288">
                  <c:v>42170</c:v>
                </c:pt>
                <c:pt idx="289">
                  <c:v>42170.25</c:v>
                </c:pt>
                <c:pt idx="290">
                  <c:v>42170.5</c:v>
                </c:pt>
                <c:pt idx="291">
                  <c:v>42170.75</c:v>
                </c:pt>
                <c:pt idx="292">
                  <c:v>42171</c:v>
                </c:pt>
                <c:pt idx="293">
                  <c:v>42171.25</c:v>
                </c:pt>
                <c:pt idx="294">
                  <c:v>42171.5</c:v>
                </c:pt>
                <c:pt idx="295">
                  <c:v>42171.75</c:v>
                </c:pt>
                <c:pt idx="296">
                  <c:v>42172</c:v>
                </c:pt>
                <c:pt idx="297">
                  <c:v>42172.25</c:v>
                </c:pt>
                <c:pt idx="298">
                  <c:v>42172.5</c:v>
                </c:pt>
                <c:pt idx="299">
                  <c:v>42172.75</c:v>
                </c:pt>
                <c:pt idx="300">
                  <c:v>42173</c:v>
                </c:pt>
                <c:pt idx="301">
                  <c:v>42173.25</c:v>
                </c:pt>
                <c:pt idx="302">
                  <c:v>42173.5</c:v>
                </c:pt>
                <c:pt idx="303">
                  <c:v>42173.75</c:v>
                </c:pt>
                <c:pt idx="304">
                  <c:v>42174</c:v>
                </c:pt>
                <c:pt idx="305">
                  <c:v>42174.25</c:v>
                </c:pt>
                <c:pt idx="306">
                  <c:v>42174.5</c:v>
                </c:pt>
                <c:pt idx="307">
                  <c:v>42174.75</c:v>
                </c:pt>
                <c:pt idx="308">
                  <c:v>42175</c:v>
                </c:pt>
                <c:pt idx="309">
                  <c:v>42175.25</c:v>
                </c:pt>
                <c:pt idx="310">
                  <c:v>42175.5</c:v>
                </c:pt>
                <c:pt idx="311">
                  <c:v>42175.75</c:v>
                </c:pt>
                <c:pt idx="312">
                  <c:v>42176</c:v>
                </c:pt>
                <c:pt idx="313">
                  <c:v>42176.25</c:v>
                </c:pt>
                <c:pt idx="314">
                  <c:v>42176.5</c:v>
                </c:pt>
                <c:pt idx="315">
                  <c:v>42176.75</c:v>
                </c:pt>
                <c:pt idx="316">
                  <c:v>42177</c:v>
                </c:pt>
                <c:pt idx="317">
                  <c:v>42177.25</c:v>
                </c:pt>
                <c:pt idx="318">
                  <c:v>42177.5</c:v>
                </c:pt>
                <c:pt idx="319">
                  <c:v>42177.75</c:v>
                </c:pt>
                <c:pt idx="320">
                  <c:v>42178</c:v>
                </c:pt>
                <c:pt idx="321">
                  <c:v>42178.25</c:v>
                </c:pt>
                <c:pt idx="322">
                  <c:v>42178.5</c:v>
                </c:pt>
                <c:pt idx="323">
                  <c:v>42178.75</c:v>
                </c:pt>
                <c:pt idx="324">
                  <c:v>42179</c:v>
                </c:pt>
                <c:pt idx="325">
                  <c:v>42179.25</c:v>
                </c:pt>
                <c:pt idx="326">
                  <c:v>42179.5</c:v>
                </c:pt>
                <c:pt idx="327">
                  <c:v>42179.75</c:v>
                </c:pt>
                <c:pt idx="328">
                  <c:v>42180</c:v>
                </c:pt>
                <c:pt idx="329">
                  <c:v>42180.25</c:v>
                </c:pt>
                <c:pt idx="330">
                  <c:v>42180.5</c:v>
                </c:pt>
                <c:pt idx="331">
                  <c:v>42180.75</c:v>
                </c:pt>
                <c:pt idx="332">
                  <c:v>42181</c:v>
                </c:pt>
                <c:pt idx="333">
                  <c:v>42181.25</c:v>
                </c:pt>
                <c:pt idx="334">
                  <c:v>42181.5</c:v>
                </c:pt>
                <c:pt idx="335">
                  <c:v>42181.75</c:v>
                </c:pt>
                <c:pt idx="336">
                  <c:v>42182</c:v>
                </c:pt>
                <c:pt idx="337">
                  <c:v>42182.25</c:v>
                </c:pt>
                <c:pt idx="338">
                  <c:v>42182.5</c:v>
                </c:pt>
                <c:pt idx="339">
                  <c:v>42182.75</c:v>
                </c:pt>
                <c:pt idx="340">
                  <c:v>42183</c:v>
                </c:pt>
                <c:pt idx="341">
                  <c:v>42183.25</c:v>
                </c:pt>
                <c:pt idx="342">
                  <c:v>42183.5</c:v>
                </c:pt>
                <c:pt idx="343">
                  <c:v>42183.75</c:v>
                </c:pt>
                <c:pt idx="344">
                  <c:v>42184</c:v>
                </c:pt>
                <c:pt idx="345">
                  <c:v>42184.25</c:v>
                </c:pt>
                <c:pt idx="346">
                  <c:v>42184.5</c:v>
                </c:pt>
                <c:pt idx="347">
                  <c:v>42184.75</c:v>
                </c:pt>
                <c:pt idx="348">
                  <c:v>42185</c:v>
                </c:pt>
                <c:pt idx="349">
                  <c:v>42185.25</c:v>
                </c:pt>
                <c:pt idx="350">
                  <c:v>42185.5</c:v>
                </c:pt>
                <c:pt idx="351">
                  <c:v>42185.75</c:v>
                </c:pt>
                <c:pt idx="352">
                  <c:v>42186</c:v>
                </c:pt>
                <c:pt idx="353">
                  <c:v>42186.25</c:v>
                </c:pt>
                <c:pt idx="354">
                  <c:v>42186.5</c:v>
                </c:pt>
                <c:pt idx="355">
                  <c:v>42186.75</c:v>
                </c:pt>
                <c:pt idx="356">
                  <c:v>42187</c:v>
                </c:pt>
                <c:pt idx="357">
                  <c:v>42187.25</c:v>
                </c:pt>
                <c:pt idx="358">
                  <c:v>42187.5</c:v>
                </c:pt>
                <c:pt idx="359">
                  <c:v>42187.75</c:v>
                </c:pt>
                <c:pt idx="360">
                  <c:v>42188</c:v>
                </c:pt>
                <c:pt idx="361">
                  <c:v>42188.25</c:v>
                </c:pt>
                <c:pt idx="362">
                  <c:v>42188.5</c:v>
                </c:pt>
                <c:pt idx="363">
                  <c:v>42188.75</c:v>
                </c:pt>
                <c:pt idx="364">
                  <c:v>42189</c:v>
                </c:pt>
                <c:pt idx="365">
                  <c:v>42189.25</c:v>
                </c:pt>
                <c:pt idx="366">
                  <c:v>42189.5</c:v>
                </c:pt>
                <c:pt idx="367">
                  <c:v>42189.75</c:v>
                </c:pt>
                <c:pt idx="368">
                  <c:v>42190</c:v>
                </c:pt>
                <c:pt idx="369">
                  <c:v>42190.25</c:v>
                </c:pt>
                <c:pt idx="370">
                  <c:v>42190.5</c:v>
                </c:pt>
                <c:pt idx="371">
                  <c:v>42190.75</c:v>
                </c:pt>
                <c:pt idx="372">
                  <c:v>42191</c:v>
                </c:pt>
                <c:pt idx="373">
                  <c:v>42191.25</c:v>
                </c:pt>
                <c:pt idx="374">
                  <c:v>42191.5</c:v>
                </c:pt>
                <c:pt idx="375">
                  <c:v>42191.75</c:v>
                </c:pt>
                <c:pt idx="376">
                  <c:v>42192</c:v>
                </c:pt>
                <c:pt idx="377">
                  <c:v>42192.25</c:v>
                </c:pt>
                <c:pt idx="378">
                  <c:v>42192.5</c:v>
                </c:pt>
                <c:pt idx="379">
                  <c:v>42192.75</c:v>
                </c:pt>
                <c:pt idx="380">
                  <c:v>42193</c:v>
                </c:pt>
                <c:pt idx="381">
                  <c:v>42193.25</c:v>
                </c:pt>
                <c:pt idx="382">
                  <c:v>42193.5</c:v>
                </c:pt>
                <c:pt idx="383">
                  <c:v>42193.75</c:v>
                </c:pt>
                <c:pt idx="384">
                  <c:v>42194</c:v>
                </c:pt>
                <c:pt idx="385">
                  <c:v>42194.25</c:v>
                </c:pt>
                <c:pt idx="386">
                  <c:v>42194.5</c:v>
                </c:pt>
                <c:pt idx="387">
                  <c:v>42194.75</c:v>
                </c:pt>
                <c:pt idx="388">
                  <c:v>42195</c:v>
                </c:pt>
                <c:pt idx="389">
                  <c:v>42195.25</c:v>
                </c:pt>
                <c:pt idx="390">
                  <c:v>42195.5</c:v>
                </c:pt>
                <c:pt idx="391">
                  <c:v>42195.75</c:v>
                </c:pt>
                <c:pt idx="392">
                  <c:v>42196</c:v>
                </c:pt>
                <c:pt idx="393">
                  <c:v>42196.25</c:v>
                </c:pt>
                <c:pt idx="394">
                  <c:v>42196.5</c:v>
                </c:pt>
                <c:pt idx="395">
                  <c:v>42196.75</c:v>
                </c:pt>
                <c:pt idx="396">
                  <c:v>42197</c:v>
                </c:pt>
                <c:pt idx="397">
                  <c:v>42197.25</c:v>
                </c:pt>
                <c:pt idx="398">
                  <c:v>42197.5</c:v>
                </c:pt>
                <c:pt idx="399">
                  <c:v>42197.75</c:v>
                </c:pt>
                <c:pt idx="400">
                  <c:v>42198</c:v>
                </c:pt>
                <c:pt idx="401">
                  <c:v>42198.25</c:v>
                </c:pt>
                <c:pt idx="402">
                  <c:v>42198.5</c:v>
                </c:pt>
                <c:pt idx="403">
                  <c:v>42198.75</c:v>
                </c:pt>
                <c:pt idx="404">
                  <c:v>42199</c:v>
                </c:pt>
                <c:pt idx="405">
                  <c:v>42199.25</c:v>
                </c:pt>
                <c:pt idx="406">
                  <c:v>42199.5</c:v>
                </c:pt>
                <c:pt idx="407">
                  <c:v>42199.75</c:v>
                </c:pt>
                <c:pt idx="408">
                  <c:v>42200</c:v>
                </c:pt>
                <c:pt idx="409">
                  <c:v>42200.25</c:v>
                </c:pt>
                <c:pt idx="410">
                  <c:v>42200.5</c:v>
                </c:pt>
                <c:pt idx="411">
                  <c:v>42200.75</c:v>
                </c:pt>
                <c:pt idx="412">
                  <c:v>42201</c:v>
                </c:pt>
                <c:pt idx="413">
                  <c:v>42201.25</c:v>
                </c:pt>
                <c:pt idx="414">
                  <c:v>42201.5</c:v>
                </c:pt>
                <c:pt idx="415">
                  <c:v>42201.75</c:v>
                </c:pt>
                <c:pt idx="416">
                  <c:v>42202</c:v>
                </c:pt>
                <c:pt idx="417">
                  <c:v>42202.25</c:v>
                </c:pt>
                <c:pt idx="418">
                  <c:v>42202.5</c:v>
                </c:pt>
                <c:pt idx="419">
                  <c:v>42202.75</c:v>
                </c:pt>
                <c:pt idx="420">
                  <c:v>42203</c:v>
                </c:pt>
                <c:pt idx="421">
                  <c:v>42203.25</c:v>
                </c:pt>
                <c:pt idx="422">
                  <c:v>42203.5</c:v>
                </c:pt>
                <c:pt idx="423">
                  <c:v>42203.75</c:v>
                </c:pt>
                <c:pt idx="424">
                  <c:v>42204</c:v>
                </c:pt>
                <c:pt idx="425">
                  <c:v>42204.25</c:v>
                </c:pt>
                <c:pt idx="426">
                  <c:v>42204.5</c:v>
                </c:pt>
                <c:pt idx="427">
                  <c:v>42204.75</c:v>
                </c:pt>
                <c:pt idx="428">
                  <c:v>42205</c:v>
                </c:pt>
                <c:pt idx="429">
                  <c:v>42205.25</c:v>
                </c:pt>
                <c:pt idx="430">
                  <c:v>42205.5</c:v>
                </c:pt>
                <c:pt idx="431">
                  <c:v>42205.75</c:v>
                </c:pt>
                <c:pt idx="432">
                  <c:v>42206</c:v>
                </c:pt>
                <c:pt idx="433">
                  <c:v>42206.25</c:v>
                </c:pt>
                <c:pt idx="434">
                  <c:v>42206.5</c:v>
                </c:pt>
                <c:pt idx="435">
                  <c:v>42206.75</c:v>
                </c:pt>
                <c:pt idx="436">
                  <c:v>42207</c:v>
                </c:pt>
                <c:pt idx="437">
                  <c:v>42207.25</c:v>
                </c:pt>
                <c:pt idx="438">
                  <c:v>42207.5</c:v>
                </c:pt>
                <c:pt idx="439">
                  <c:v>42207.75</c:v>
                </c:pt>
                <c:pt idx="440">
                  <c:v>42208</c:v>
                </c:pt>
                <c:pt idx="441">
                  <c:v>42208.25</c:v>
                </c:pt>
                <c:pt idx="442">
                  <c:v>42208.5</c:v>
                </c:pt>
                <c:pt idx="443">
                  <c:v>42208.75</c:v>
                </c:pt>
                <c:pt idx="444">
                  <c:v>42209</c:v>
                </c:pt>
                <c:pt idx="445">
                  <c:v>42209.25</c:v>
                </c:pt>
                <c:pt idx="446">
                  <c:v>42209.5</c:v>
                </c:pt>
                <c:pt idx="447">
                  <c:v>42209.75</c:v>
                </c:pt>
                <c:pt idx="448">
                  <c:v>42210</c:v>
                </c:pt>
                <c:pt idx="449">
                  <c:v>42210.25</c:v>
                </c:pt>
                <c:pt idx="450">
                  <c:v>42210.5</c:v>
                </c:pt>
                <c:pt idx="451">
                  <c:v>42210.75</c:v>
                </c:pt>
                <c:pt idx="452">
                  <c:v>42211</c:v>
                </c:pt>
                <c:pt idx="453">
                  <c:v>42211.25</c:v>
                </c:pt>
                <c:pt idx="454">
                  <c:v>42211.5</c:v>
                </c:pt>
                <c:pt idx="455">
                  <c:v>42211.75</c:v>
                </c:pt>
                <c:pt idx="456">
                  <c:v>42212</c:v>
                </c:pt>
                <c:pt idx="457">
                  <c:v>42212.25</c:v>
                </c:pt>
                <c:pt idx="458">
                  <c:v>42212.5</c:v>
                </c:pt>
                <c:pt idx="459">
                  <c:v>42212.75</c:v>
                </c:pt>
                <c:pt idx="460">
                  <c:v>42213</c:v>
                </c:pt>
                <c:pt idx="461">
                  <c:v>42213.25</c:v>
                </c:pt>
                <c:pt idx="462">
                  <c:v>42213.5</c:v>
                </c:pt>
                <c:pt idx="463">
                  <c:v>42213.75</c:v>
                </c:pt>
                <c:pt idx="464">
                  <c:v>42214</c:v>
                </c:pt>
                <c:pt idx="465">
                  <c:v>42214.25</c:v>
                </c:pt>
                <c:pt idx="466">
                  <c:v>42214.5</c:v>
                </c:pt>
                <c:pt idx="467">
                  <c:v>42214.75</c:v>
                </c:pt>
                <c:pt idx="468">
                  <c:v>42215</c:v>
                </c:pt>
                <c:pt idx="469">
                  <c:v>42215.25</c:v>
                </c:pt>
                <c:pt idx="470">
                  <c:v>42215.5</c:v>
                </c:pt>
                <c:pt idx="471">
                  <c:v>42215.75</c:v>
                </c:pt>
                <c:pt idx="472">
                  <c:v>42216</c:v>
                </c:pt>
                <c:pt idx="473">
                  <c:v>42216.25</c:v>
                </c:pt>
                <c:pt idx="474">
                  <c:v>42216.5</c:v>
                </c:pt>
                <c:pt idx="475">
                  <c:v>42216.75</c:v>
                </c:pt>
                <c:pt idx="476">
                  <c:v>42217</c:v>
                </c:pt>
                <c:pt idx="477">
                  <c:v>42217.25</c:v>
                </c:pt>
                <c:pt idx="478">
                  <c:v>42217.5</c:v>
                </c:pt>
                <c:pt idx="479">
                  <c:v>42217.75</c:v>
                </c:pt>
                <c:pt idx="480">
                  <c:v>42218</c:v>
                </c:pt>
                <c:pt idx="481">
                  <c:v>42218.25</c:v>
                </c:pt>
                <c:pt idx="482">
                  <c:v>42218.5</c:v>
                </c:pt>
                <c:pt idx="483">
                  <c:v>42218.75</c:v>
                </c:pt>
                <c:pt idx="484">
                  <c:v>42219</c:v>
                </c:pt>
                <c:pt idx="485">
                  <c:v>42219.25</c:v>
                </c:pt>
                <c:pt idx="486">
                  <c:v>42219.5</c:v>
                </c:pt>
                <c:pt idx="487">
                  <c:v>42219.75</c:v>
                </c:pt>
                <c:pt idx="488">
                  <c:v>42220</c:v>
                </c:pt>
                <c:pt idx="489">
                  <c:v>42220.25</c:v>
                </c:pt>
                <c:pt idx="490">
                  <c:v>42220.5</c:v>
                </c:pt>
                <c:pt idx="491">
                  <c:v>42220.75</c:v>
                </c:pt>
                <c:pt idx="492">
                  <c:v>42221</c:v>
                </c:pt>
                <c:pt idx="493">
                  <c:v>42221.25</c:v>
                </c:pt>
                <c:pt idx="494">
                  <c:v>42221.489583333336</c:v>
                </c:pt>
                <c:pt idx="495">
                  <c:v>42221.5</c:v>
                </c:pt>
                <c:pt idx="496">
                  <c:v>42221.75</c:v>
                </c:pt>
                <c:pt idx="497">
                  <c:v>42222</c:v>
                </c:pt>
                <c:pt idx="498">
                  <c:v>42222.25</c:v>
                </c:pt>
                <c:pt idx="499">
                  <c:v>42222.5</c:v>
                </c:pt>
                <c:pt idx="500">
                  <c:v>42222.75</c:v>
                </c:pt>
                <c:pt idx="501">
                  <c:v>42223</c:v>
                </c:pt>
                <c:pt idx="502">
                  <c:v>42223.25</c:v>
                </c:pt>
                <c:pt idx="503">
                  <c:v>42223.5</c:v>
                </c:pt>
                <c:pt idx="504">
                  <c:v>42223.75</c:v>
                </c:pt>
                <c:pt idx="505">
                  <c:v>42224</c:v>
                </c:pt>
                <c:pt idx="506">
                  <c:v>42224.25</c:v>
                </c:pt>
                <c:pt idx="507">
                  <c:v>42224.5</c:v>
                </c:pt>
                <c:pt idx="508">
                  <c:v>42224.75</c:v>
                </c:pt>
                <c:pt idx="509">
                  <c:v>42225</c:v>
                </c:pt>
                <c:pt idx="510">
                  <c:v>42225.25</c:v>
                </c:pt>
                <c:pt idx="511">
                  <c:v>42225.5</c:v>
                </c:pt>
                <c:pt idx="512">
                  <c:v>42225.75</c:v>
                </c:pt>
                <c:pt idx="513">
                  <c:v>42226</c:v>
                </c:pt>
                <c:pt idx="514">
                  <c:v>42226.25</c:v>
                </c:pt>
                <c:pt idx="515">
                  <c:v>42226.5</c:v>
                </c:pt>
                <c:pt idx="516">
                  <c:v>42226.75</c:v>
                </c:pt>
                <c:pt idx="517">
                  <c:v>42227</c:v>
                </c:pt>
                <c:pt idx="518">
                  <c:v>42227.25</c:v>
                </c:pt>
                <c:pt idx="519">
                  <c:v>42227.5</c:v>
                </c:pt>
                <c:pt idx="520">
                  <c:v>42227.75</c:v>
                </c:pt>
                <c:pt idx="521">
                  <c:v>42228</c:v>
                </c:pt>
                <c:pt idx="522">
                  <c:v>42228.25</c:v>
                </c:pt>
                <c:pt idx="523">
                  <c:v>42228.5</c:v>
                </c:pt>
                <c:pt idx="524">
                  <c:v>42228.75</c:v>
                </c:pt>
                <c:pt idx="525">
                  <c:v>42229</c:v>
                </c:pt>
                <c:pt idx="526">
                  <c:v>42229.25</c:v>
                </c:pt>
                <c:pt idx="527">
                  <c:v>42229.5</c:v>
                </c:pt>
                <c:pt idx="528">
                  <c:v>42229.75</c:v>
                </c:pt>
                <c:pt idx="529">
                  <c:v>42230</c:v>
                </c:pt>
                <c:pt idx="530">
                  <c:v>42230.25</c:v>
                </c:pt>
                <c:pt idx="531">
                  <c:v>42230.5</c:v>
                </c:pt>
                <c:pt idx="532">
                  <c:v>42230.75</c:v>
                </c:pt>
                <c:pt idx="533">
                  <c:v>42231</c:v>
                </c:pt>
                <c:pt idx="534">
                  <c:v>42231.25</c:v>
                </c:pt>
                <c:pt idx="535">
                  <c:v>42231.5</c:v>
                </c:pt>
                <c:pt idx="536">
                  <c:v>42231.75</c:v>
                </c:pt>
                <c:pt idx="537">
                  <c:v>42232</c:v>
                </c:pt>
                <c:pt idx="538">
                  <c:v>42232.25</c:v>
                </c:pt>
                <c:pt idx="539">
                  <c:v>42232.5</c:v>
                </c:pt>
                <c:pt idx="540">
                  <c:v>42232.75</c:v>
                </c:pt>
                <c:pt idx="541">
                  <c:v>42233</c:v>
                </c:pt>
                <c:pt idx="542">
                  <c:v>42233.25</c:v>
                </c:pt>
                <c:pt idx="543">
                  <c:v>42233.5</c:v>
                </c:pt>
                <c:pt idx="544">
                  <c:v>42233.75</c:v>
                </c:pt>
                <c:pt idx="545">
                  <c:v>42234</c:v>
                </c:pt>
                <c:pt idx="546">
                  <c:v>42234.25</c:v>
                </c:pt>
                <c:pt idx="547">
                  <c:v>42234.5</c:v>
                </c:pt>
                <c:pt idx="548">
                  <c:v>42234.75</c:v>
                </c:pt>
                <c:pt idx="549">
                  <c:v>42235</c:v>
                </c:pt>
                <c:pt idx="550">
                  <c:v>42235.25</c:v>
                </c:pt>
                <c:pt idx="551">
                  <c:v>42235.5</c:v>
                </c:pt>
                <c:pt idx="552">
                  <c:v>42235.75</c:v>
                </c:pt>
                <c:pt idx="553">
                  <c:v>42236</c:v>
                </c:pt>
                <c:pt idx="554">
                  <c:v>42236.25</c:v>
                </c:pt>
                <c:pt idx="555">
                  <c:v>42236.5</c:v>
                </c:pt>
                <c:pt idx="556">
                  <c:v>42236.75</c:v>
                </c:pt>
                <c:pt idx="557">
                  <c:v>42237</c:v>
                </c:pt>
                <c:pt idx="558">
                  <c:v>42237.25</c:v>
                </c:pt>
                <c:pt idx="559">
                  <c:v>42237.5</c:v>
                </c:pt>
                <c:pt idx="560">
                  <c:v>42237.75</c:v>
                </c:pt>
                <c:pt idx="561">
                  <c:v>42238</c:v>
                </c:pt>
                <c:pt idx="562">
                  <c:v>42238.25</c:v>
                </c:pt>
                <c:pt idx="563">
                  <c:v>42238.5</c:v>
                </c:pt>
                <c:pt idx="564">
                  <c:v>42238.75</c:v>
                </c:pt>
                <c:pt idx="565">
                  <c:v>42239</c:v>
                </c:pt>
                <c:pt idx="566">
                  <c:v>42239.25</c:v>
                </c:pt>
                <c:pt idx="567">
                  <c:v>42239.5</c:v>
                </c:pt>
                <c:pt idx="568">
                  <c:v>42239.75</c:v>
                </c:pt>
                <c:pt idx="569">
                  <c:v>42240</c:v>
                </c:pt>
                <c:pt idx="570">
                  <c:v>42240.25</c:v>
                </c:pt>
                <c:pt idx="571">
                  <c:v>42240.5</c:v>
                </c:pt>
                <c:pt idx="572">
                  <c:v>42240.75</c:v>
                </c:pt>
                <c:pt idx="573">
                  <c:v>42241</c:v>
                </c:pt>
                <c:pt idx="574">
                  <c:v>42241.25</c:v>
                </c:pt>
                <c:pt idx="575">
                  <c:v>42241.5</c:v>
                </c:pt>
                <c:pt idx="576">
                  <c:v>42241.75</c:v>
                </c:pt>
                <c:pt idx="577">
                  <c:v>42242</c:v>
                </c:pt>
                <c:pt idx="578">
                  <c:v>42242.25</c:v>
                </c:pt>
                <c:pt idx="579">
                  <c:v>42242.5</c:v>
                </c:pt>
                <c:pt idx="580">
                  <c:v>42242.75</c:v>
                </c:pt>
                <c:pt idx="581">
                  <c:v>42243</c:v>
                </c:pt>
                <c:pt idx="582">
                  <c:v>42243.25</c:v>
                </c:pt>
                <c:pt idx="583">
                  <c:v>42243.5</c:v>
                </c:pt>
                <c:pt idx="584">
                  <c:v>42243.75</c:v>
                </c:pt>
                <c:pt idx="585">
                  <c:v>42244</c:v>
                </c:pt>
                <c:pt idx="586">
                  <c:v>42244.25</c:v>
                </c:pt>
                <c:pt idx="587">
                  <c:v>42244.5</c:v>
                </c:pt>
                <c:pt idx="588">
                  <c:v>42244.75</c:v>
                </c:pt>
                <c:pt idx="589">
                  <c:v>42245</c:v>
                </c:pt>
                <c:pt idx="590">
                  <c:v>42245.25</c:v>
                </c:pt>
                <c:pt idx="591">
                  <c:v>42245.5</c:v>
                </c:pt>
                <c:pt idx="592">
                  <c:v>42245.75</c:v>
                </c:pt>
                <c:pt idx="593">
                  <c:v>42246</c:v>
                </c:pt>
                <c:pt idx="594">
                  <c:v>42246.25</c:v>
                </c:pt>
                <c:pt idx="595">
                  <c:v>42246.5</c:v>
                </c:pt>
                <c:pt idx="596">
                  <c:v>42246.75</c:v>
                </c:pt>
                <c:pt idx="597">
                  <c:v>42247</c:v>
                </c:pt>
                <c:pt idx="598">
                  <c:v>42247.25</c:v>
                </c:pt>
                <c:pt idx="599">
                  <c:v>42247.5</c:v>
                </c:pt>
                <c:pt idx="600">
                  <c:v>42247.75</c:v>
                </c:pt>
                <c:pt idx="601">
                  <c:v>42248</c:v>
                </c:pt>
                <c:pt idx="602">
                  <c:v>42248.25</c:v>
                </c:pt>
                <c:pt idx="603">
                  <c:v>42248.5</c:v>
                </c:pt>
                <c:pt idx="604">
                  <c:v>42248.75</c:v>
                </c:pt>
                <c:pt idx="605">
                  <c:v>42249</c:v>
                </c:pt>
                <c:pt idx="606">
                  <c:v>42249.25</c:v>
                </c:pt>
                <c:pt idx="607">
                  <c:v>42249.5</c:v>
                </c:pt>
                <c:pt idx="608">
                  <c:v>42249.75</c:v>
                </c:pt>
                <c:pt idx="609">
                  <c:v>42250</c:v>
                </c:pt>
                <c:pt idx="610">
                  <c:v>42250.25</c:v>
                </c:pt>
                <c:pt idx="611">
                  <c:v>42250.5</c:v>
                </c:pt>
                <c:pt idx="612">
                  <c:v>42250.75</c:v>
                </c:pt>
                <c:pt idx="613">
                  <c:v>42251</c:v>
                </c:pt>
                <c:pt idx="614">
                  <c:v>42251.25</c:v>
                </c:pt>
                <c:pt idx="615">
                  <c:v>42251.5</c:v>
                </c:pt>
                <c:pt idx="616">
                  <c:v>42251.75</c:v>
                </c:pt>
                <c:pt idx="617">
                  <c:v>42252</c:v>
                </c:pt>
                <c:pt idx="618">
                  <c:v>42252.25</c:v>
                </c:pt>
                <c:pt idx="619">
                  <c:v>42252.5</c:v>
                </c:pt>
                <c:pt idx="620">
                  <c:v>42252.75</c:v>
                </c:pt>
                <c:pt idx="621">
                  <c:v>42253</c:v>
                </c:pt>
                <c:pt idx="622">
                  <c:v>42253.25</c:v>
                </c:pt>
                <c:pt idx="623">
                  <c:v>42253.5</c:v>
                </c:pt>
                <c:pt idx="624">
                  <c:v>42253.75</c:v>
                </c:pt>
                <c:pt idx="625">
                  <c:v>42254</c:v>
                </c:pt>
                <c:pt idx="626">
                  <c:v>42254.25</c:v>
                </c:pt>
                <c:pt idx="627">
                  <c:v>42254.5</c:v>
                </c:pt>
                <c:pt idx="628">
                  <c:v>42254.75</c:v>
                </c:pt>
                <c:pt idx="629">
                  <c:v>42255</c:v>
                </c:pt>
                <c:pt idx="630">
                  <c:v>42255.25</c:v>
                </c:pt>
                <c:pt idx="631">
                  <c:v>42255.5</c:v>
                </c:pt>
                <c:pt idx="632">
                  <c:v>42255.75</c:v>
                </c:pt>
                <c:pt idx="633">
                  <c:v>42256</c:v>
                </c:pt>
                <c:pt idx="634">
                  <c:v>42256.25</c:v>
                </c:pt>
                <c:pt idx="635">
                  <c:v>42256.5</c:v>
                </c:pt>
                <c:pt idx="636">
                  <c:v>42256.75</c:v>
                </c:pt>
                <c:pt idx="637">
                  <c:v>42257</c:v>
                </c:pt>
                <c:pt idx="638">
                  <c:v>42257.25</c:v>
                </c:pt>
                <c:pt idx="639">
                  <c:v>42257.5</c:v>
                </c:pt>
                <c:pt idx="640">
                  <c:v>42257.75</c:v>
                </c:pt>
                <c:pt idx="641">
                  <c:v>42258</c:v>
                </c:pt>
                <c:pt idx="642">
                  <c:v>42258.25</c:v>
                </c:pt>
                <c:pt idx="643">
                  <c:v>42258.5</c:v>
                </c:pt>
                <c:pt idx="644">
                  <c:v>42258.75</c:v>
                </c:pt>
                <c:pt idx="645">
                  <c:v>42259</c:v>
                </c:pt>
                <c:pt idx="646">
                  <c:v>42259.25</c:v>
                </c:pt>
                <c:pt idx="647">
                  <c:v>42259.5</c:v>
                </c:pt>
                <c:pt idx="648">
                  <c:v>42259.75</c:v>
                </c:pt>
                <c:pt idx="649">
                  <c:v>42260</c:v>
                </c:pt>
                <c:pt idx="650">
                  <c:v>42260.25</c:v>
                </c:pt>
                <c:pt idx="651">
                  <c:v>42260.5</c:v>
                </c:pt>
                <c:pt idx="652">
                  <c:v>42260.75</c:v>
                </c:pt>
                <c:pt idx="653">
                  <c:v>42261</c:v>
                </c:pt>
                <c:pt idx="654">
                  <c:v>42261.25</c:v>
                </c:pt>
                <c:pt idx="655">
                  <c:v>42261.5</c:v>
                </c:pt>
                <c:pt idx="656">
                  <c:v>42261.75</c:v>
                </c:pt>
                <c:pt idx="657">
                  <c:v>42262</c:v>
                </c:pt>
                <c:pt idx="658">
                  <c:v>42262.25</c:v>
                </c:pt>
                <c:pt idx="659">
                  <c:v>42262.5</c:v>
                </c:pt>
                <c:pt idx="660">
                  <c:v>42262.75</c:v>
                </c:pt>
                <c:pt idx="661">
                  <c:v>42263</c:v>
                </c:pt>
                <c:pt idx="662">
                  <c:v>42263.25</c:v>
                </c:pt>
                <c:pt idx="663">
                  <c:v>42263.5</c:v>
                </c:pt>
                <c:pt idx="664">
                  <c:v>42263.75</c:v>
                </c:pt>
                <c:pt idx="665">
                  <c:v>42264</c:v>
                </c:pt>
                <c:pt idx="666">
                  <c:v>42264.25</c:v>
                </c:pt>
                <c:pt idx="667">
                  <c:v>42264.5</c:v>
                </c:pt>
                <c:pt idx="668">
                  <c:v>42264.75</c:v>
                </c:pt>
                <c:pt idx="669">
                  <c:v>42265</c:v>
                </c:pt>
                <c:pt idx="670">
                  <c:v>42265.25</c:v>
                </c:pt>
                <c:pt idx="671">
                  <c:v>42265.5</c:v>
                </c:pt>
                <c:pt idx="672">
                  <c:v>42265.75</c:v>
                </c:pt>
                <c:pt idx="673">
                  <c:v>42266</c:v>
                </c:pt>
                <c:pt idx="674">
                  <c:v>42266.25</c:v>
                </c:pt>
                <c:pt idx="675">
                  <c:v>42266.5</c:v>
                </c:pt>
                <c:pt idx="676">
                  <c:v>42266.75</c:v>
                </c:pt>
                <c:pt idx="677">
                  <c:v>42267</c:v>
                </c:pt>
                <c:pt idx="678">
                  <c:v>42267.25</c:v>
                </c:pt>
                <c:pt idx="679">
                  <c:v>42267.5</c:v>
                </c:pt>
                <c:pt idx="680">
                  <c:v>42267.75</c:v>
                </c:pt>
                <c:pt idx="681">
                  <c:v>42268</c:v>
                </c:pt>
                <c:pt idx="682">
                  <c:v>42268.25</c:v>
                </c:pt>
                <c:pt idx="683">
                  <c:v>42268.5</c:v>
                </c:pt>
                <c:pt idx="684">
                  <c:v>42268.75</c:v>
                </c:pt>
                <c:pt idx="685">
                  <c:v>42269</c:v>
                </c:pt>
                <c:pt idx="686">
                  <c:v>42269.25</c:v>
                </c:pt>
                <c:pt idx="687">
                  <c:v>42269.5</c:v>
                </c:pt>
                <c:pt idx="688">
                  <c:v>42269.75</c:v>
                </c:pt>
                <c:pt idx="689">
                  <c:v>42270</c:v>
                </c:pt>
                <c:pt idx="690">
                  <c:v>42270.25</c:v>
                </c:pt>
                <c:pt idx="691">
                  <c:v>42270.5</c:v>
                </c:pt>
                <c:pt idx="692">
                  <c:v>42270.75</c:v>
                </c:pt>
                <c:pt idx="693">
                  <c:v>42271</c:v>
                </c:pt>
                <c:pt idx="694">
                  <c:v>42271.25</c:v>
                </c:pt>
                <c:pt idx="695">
                  <c:v>42271.5</c:v>
                </c:pt>
                <c:pt idx="696">
                  <c:v>42271.75</c:v>
                </c:pt>
                <c:pt idx="697">
                  <c:v>42272</c:v>
                </c:pt>
                <c:pt idx="698">
                  <c:v>42272.25</c:v>
                </c:pt>
                <c:pt idx="699">
                  <c:v>42272.5</c:v>
                </c:pt>
                <c:pt idx="700">
                  <c:v>42272.75</c:v>
                </c:pt>
                <c:pt idx="701">
                  <c:v>42273</c:v>
                </c:pt>
                <c:pt idx="702">
                  <c:v>42273.25</c:v>
                </c:pt>
                <c:pt idx="703">
                  <c:v>42273.5</c:v>
                </c:pt>
                <c:pt idx="704">
                  <c:v>42273.75</c:v>
                </c:pt>
                <c:pt idx="705">
                  <c:v>42274</c:v>
                </c:pt>
                <c:pt idx="706">
                  <c:v>42274.25</c:v>
                </c:pt>
                <c:pt idx="707">
                  <c:v>42274.5</c:v>
                </c:pt>
                <c:pt idx="708">
                  <c:v>42274.75</c:v>
                </c:pt>
                <c:pt idx="709">
                  <c:v>42275</c:v>
                </c:pt>
                <c:pt idx="710">
                  <c:v>42275.25</c:v>
                </c:pt>
                <c:pt idx="711">
                  <c:v>42275.5</c:v>
                </c:pt>
                <c:pt idx="712">
                  <c:v>42275.75</c:v>
                </c:pt>
                <c:pt idx="713">
                  <c:v>42276</c:v>
                </c:pt>
                <c:pt idx="714">
                  <c:v>42276.25</c:v>
                </c:pt>
                <c:pt idx="715">
                  <c:v>42276.5</c:v>
                </c:pt>
                <c:pt idx="716">
                  <c:v>42276.75</c:v>
                </c:pt>
                <c:pt idx="717">
                  <c:v>42277</c:v>
                </c:pt>
                <c:pt idx="718">
                  <c:v>42277.25</c:v>
                </c:pt>
                <c:pt idx="719">
                  <c:v>42277.5</c:v>
                </c:pt>
                <c:pt idx="720">
                  <c:v>42277.75</c:v>
                </c:pt>
                <c:pt idx="721">
                  <c:v>42278</c:v>
                </c:pt>
                <c:pt idx="722">
                  <c:v>42278.25</c:v>
                </c:pt>
                <c:pt idx="723">
                  <c:v>42278.5</c:v>
                </c:pt>
                <c:pt idx="724">
                  <c:v>42278.75</c:v>
                </c:pt>
                <c:pt idx="725">
                  <c:v>42279</c:v>
                </c:pt>
                <c:pt idx="726">
                  <c:v>42279.25</c:v>
                </c:pt>
                <c:pt idx="727">
                  <c:v>42279.5</c:v>
                </c:pt>
                <c:pt idx="728">
                  <c:v>42279.75</c:v>
                </c:pt>
                <c:pt idx="729">
                  <c:v>42280</c:v>
                </c:pt>
                <c:pt idx="730">
                  <c:v>42280.25</c:v>
                </c:pt>
                <c:pt idx="731">
                  <c:v>42280.5</c:v>
                </c:pt>
                <c:pt idx="732">
                  <c:v>42280.75</c:v>
                </c:pt>
                <c:pt idx="733">
                  <c:v>42281</c:v>
                </c:pt>
                <c:pt idx="734">
                  <c:v>42281.25</c:v>
                </c:pt>
                <c:pt idx="735">
                  <c:v>42281.5</c:v>
                </c:pt>
                <c:pt idx="736">
                  <c:v>42281.75</c:v>
                </c:pt>
                <c:pt idx="737">
                  <c:v>42282</c:v>
                </c:pt>
                <c:pt idx="738">
                  <c:v>42282.25</c:v>
                </c:pt>
                <c:pt idx="739">
                  <c:v>42282.5</c:v>
                </c:pt>
                <c:pt idx="740">
                  <c:v>42282.75</c:v>
                </c:pt>
                <c:pt idx="741">
                  <c:v>42283</c:v>
                </c:pt>
                <c:pt idx="742">
                  <c:v>42283.25</c:v>
                </c:pt>
                <c:pt idx="743">
                  <c:v>42283.5</c:v>
                </c:pt>
                <c:pt idx="744">
                  <c:v>42283.75</c:v>
                </c:pt>
                <c:pt idx="745">
                  <c:v>42284</c:v>
                </c:pt>
                <c:pt idx="746">
                  <c:v>42284.25</c:v>
                </c:pt>
                <c:pt idx="747">
                  <c:v>42284.5</c:v>
                </c:pt>
                <c:pt idx="748">
                  <c:v>42284.75</c:v>
                </c:pt>
                <c:pt idx="749">
                  <c:v>42285</c:v>
                </c:pt>
                <c:pt idx="750">
                  <c:v>42285.25</c:v>
                </c:pt>
                <c:pt idx="751">
                  <c:v>42285.5</c:v>
                </c:pt>
                <c:pt idx="752">
                  <c:v>42285.75</c:v>
                </c:pt>
                <c:pt idx="753">
                  <c:v>42286</c:v>
                </c:pt>
                <c:pt idx="754">
                  <c:v>42286.25</c:v>
                </c:pt>
                <c:pt idx="755">
                  <c:v>42286.5</c:v>
                </c:pt>
                <c:pt idx="756">
                  <c:v>42286.75</c:v>
                </c:pt>
                <c:pt idx="757">
                  <c:v>42287</c:v>
                </c:pt>
                <c:pt idx="758">
                  <c:v>42287.25</c:v>
                </c:pt>
                <c:pt idx="759">
                  <c:v>42287.5</c:v>
                </c:pt>
                <c:pt idx="760">
                  <c:v>42287.75</c:v>
                </c:pt>
                <c:pt idx="761">
                  <c:v>42288</c:v>
                </c:pt>
                <c:pt idx="762">
                  <c:v>42288.25</c:v>
                </c:pt>
                <c:pt idx="763">
                  <c:v>42288.5</c:v>
                </c:pt>
                <c:pt idx="764">
                  <c:v>42288.75</c:v>
                </c:pt>
                <c:pt idx="765">
                  <c:v>42289</c:v>
                </c:pt>
                <c:pt idx="766">
                  <c:v>42289.25</c:v>
                </c:pt>
                <c:pt idx="767">
                  <c:v>42289.5</c:v>
                </c:pt>
                <c:pt idx="768">
                  <c:v>42289.75</c:v>
                </c:pt>
                <c:pt idx="769">
                  <c:v>42290</c:v>
                </c:pt>
                <c:pt idx="770">
                  <c:v>42290.25</c:v>
                </c:pt>
                <c:pt idx="771">
                  <c:v>42290.5</c:v>
                </c:pt>
                <c:pt idx="772">
                  <c:v>42290.75</c:v>
                </c:pt>
                <c:pt idx="773">
                  <c:v>42291</c:v>
                </c:pt>
                <c:pt idx="774">
                  <c:v>42291.25</c:v>
                </c:pt>
                <c:pt idx="775">
                  <c:v>42291.5</c:v>
                </c:pt>
                <c:pt idx="776">
                  <c:v>42291.75</c:v>
                </c:pt>
                <c:pt idx="777">
                  <c:v>42292</c:v>
                </c:pt>
                <c:pt idx="778">
                  <c:v>42292.25</c:v>
                </c:pt>
                <c:pt idx="779">
                  <c:v>42292.5</c:v>
                </c:pt>
                <c:pt idx="780">
                  <c:v>42292.75</c:v>
                </c:pt>
                <c:pt idx="781">
                  <c:v>42293</c:v>
                </c:pt>
                <c:pt idx="782">
                  <c:v>42293.25</c:v>
                </c:pt>
                <c:pt idx="783">
                  <c:v>42293.5</c:v>
                </c:pt>
                <c:pt idx="784">
                  <c:v>42293.75</c:v>
                </c:pt>
                <c:pt idx="785">
                  <c:v>42294</c:v>
                </c:pt>
                <c:pt idx="786">
                  <c:v>42294.25</c:v>
                </c:pt>
                <c:pt idx="787">
                  <c:v>42294.5</c:v>
                </c:pt>
                <c:pt idx="788">
                  <c:v>42294.75</c:v>
                </c:pt>
                <c:pt idx="789">
                  <c:v>42295</c:v>
                </c:pt>
                <c:pt idx="790">
                  <c:v>42295.25</c:v>
                </c:pt>
                <c:pt idx="791">
                  <c:v>42295.5</c:v>
                </c:pt>
                <c:pt idx="792">
                  <c:v>42295.75</c:v>
                </c:pt>
                <c:pt idx="793">
                  <c:v>42296</c:v>
                </c:pt>
                <c:pt idx="794">
                  <c:v>42296.25</c:v>
                </c:pt>
                <c:pt idx="795">
                  <c:v>42296.5</c:v>
                </c:pt>
                <c:pt idx="796">
                  <c:v>42296.75</c:v>
                </c:pt>
                <c:pt idx="797">
                  <c:v>42297</c:v>
                </c:pt>
                <c:pt idx="798">
                  <c:v>42297.25</c:v>
                </c:pt>
                <c:pt idx="799">
                  <c:v>42297.5</c:v>
                </c:pt>
                <c:pt idx="800">
                  <c:v>42297.75</c:v>
                </c:pt>
                <c:pt idx="801">
                  <c:v>42298</c:v>
                </c:pt>
                <c:pt idx="802">
                  <c:v>42298.25</c:v>
                </c:pt>
                <c:pt idx="803">
                  <c:v>42298.5</c:v>
                </c:pt>
                <c:pt idx="804">
                  <c:v>42298.75</c:v>
                </c:pt>
                <c:pt idx="805">
                  <c:v>42299</c:v>
                </c:pt>
                <c:pt idx="806">
                  <c:v>42299.25</c:v>
                </c:pt>
                <c:pt idx="807">
                  <c:v>42299.5</c:v>
                </c:pt>
                <c:pt idx="808">
                  <c:v>42299.75</c:v>
                </c:pt>
                <c:pt idx="809">
                  <c:v>42300</c:v>
                </c:pt>
                <c:pt idx="810">
                  <c:v>42300.25</c:v>
                </c:pt>
                <c:pt idx="811">
                  <c:v>42300.5</c:v>
                </c:pt>
                <c:pt idx="812">
                  <c:v>42300.75</c:v>
                </c:pt>
                <c:pt idx="813">
                  <c:v>42301</c:v>
                </c:pt>
                <c:pt idx="814">
                  <c:v>42301.25</c:v>
                </c:pt>
                <c:pt idx="815">
                  <c:v>42301.5</c:v>
                </c:pt>
                <c:pt idx="816">
                  <c:v>42301.75</c:v>
                </c:pt>
                <c:pt idx="817">
                  <c:v>42302</c:v>
                </c:pt>
                <c:pt idx="818">
                  <c:v>42302.25</c:v>
                </c:pt>
                <c:pt idx="819">
                  <c:v>42302.5</c:v>
                </c:pt>
                <c:pt idx="820">
                  <c:v>42302.75</c:v>
                </c:pt>
                <c:pt idx="821">
                  <c:v>42303</c:v>
                </c:pt>
                <c:pt idx="822">
                  <c:v>42303.25</c:v>
                </c:pt>
                <c:pt idx="823">
                  <c:v>42303.5</c:v>
                </c:pt>
                <c:pt idx="824">
                  <c:v>42303.75</c:v>
                </c:pt>
                <c:pt idx="825">
                  <c:v>42304</c:v>
                </c:pt>
                <c:pt idx="826">
                  <c:v>42304.25</c:v>
                </c:pt>
                <c:pt idx="827">
                  <c:v>42304.5</c:v>
                </c:pt>
                <c:pt idx="828">
                  <c:v>42304.75</c:v>
                </c:pt>
                <c:pt idx="829">
                  <c:v>42305</c:v>
                </c:pt>
                <c:pt idx="830">
                  <c:v>42305.25</c:v>
                </c:pt>
                <c:pt idx="831">
                  <c:v>42305.5</c:v>
                </c:pt>
                <c:pt idx="832">
                  <c:v>42305.75</c:v>
                </c:pt>
                <c:pt idx="833">
                  <c:v>42306</c:v>
                </c:pt>
                <c:pt idx="834">
                  <c:v>42306.25</c:v>
                </c:pt>
                <c:pt idx="835">
                  <c:v>42306.5</c:v>
                </c:pt>
                <c:pt idx="836">
                  <c:v>42306.75</c:v>
                </c:pt>
                <c:pt idx="837">
                  <c:v>42307</c:v>
                </c:pt>
                <c:pt idx="838">
                  <c:v>42307.25</c:v>
                </c:pt>
                <c:pt idx="839">
                  <c:v>42307.5</c:v>
                </c:pt>
                <c:pt idx="840">
                  <c:v>42307.75</c:v>
                </c:pt>
                <c:pt idx="841">
                  <c:v>42308</c:v>
                </c:pt>
                <c:pt idx="842">
                  <c:v>42308.25</c:v>
                </c:pt>
                <c:pt idx="843">
                  <c:v>42308.5</c:v>
                </c:pt>
                <c:pt idx="844">
                  <c:v>42308.75</c:v>
                </c:pt>
                <c:pt idx="845">
                  <c:v>42309</c:v>
                </c:pt>
                <c:pt idx="846">
                  <c:v>42309.208333333336</c:v>
                </c:pt>
                <c:pt idx="847">
                  <c:v>42309.458333333336</c:v>
                </c:pt>
                <c:pt idx="848">
                  <c:v>42309.708333333336</c:v>
                </c:pt>
                <c:pt idx="849">
                  <c:v>42309.958333333336</c:v>
                </c:pt>
                <c:pt idx="850">
                  <c:v>42310.208333333336</c:v>
                </c:pt>
                <c:pt idx="851">
                  <c:v>42310.458333333336</c:v>
                </c:pt>
                <c:pt idx="852">
                  <c:v>42310.708333333336</c:v>
                </c:pt>
                <c:pt idx="853">
                  <c:v>42310.958333333336</c:v>
                </c:pt>
                <c:pt idx="854">
                  <c:v>42311.208333333336</c:v>
                </c:pt>
                <c:pt idx="855">
                  <c:v>42311.458333333336</c:v>
                </c:pt>
                <c:pt idx="856">
                  <c:v>42311.708333333336</c:v>
                </c:pt>
                <c:pt idx="857">
                  <c:v>42311.958333333336</c:v>
                </c:pt>
                <c:pt idx="858">
                  <c:v>42312.208333333336</c:v>
                </c:pt>
                <c:pt idx="859">
                  <c:v>42312.458333333336</c:v>
                </c:pt>
                <c:pt idx="860">
                  <c:v>42312.708333333336</c:v>
                </c:pt>
                <c:pt idx="861">
                  <c:v>42312.958333333336</c:v>
                </c:pt>
                <c:pt idx="862">
                  <c:v>42313.208333333336</c:v>
                </c:pt>
                <c:pt idx="863">
                  <c:v>42313.458333333336</c:v>
                </c:pt>
                <c:pt idx="864">
                  <c:v>42313.708333333336</c:v>
                </c:pt>
                <c:pt idx="865">
                  <c:v>42313.958333333336</c:v>
                </c:pt>
                <c:pt idx="866">
                  <c:v>42314.208333333336</c:v>
                </c:pt>
                <c:pt idx="867">
                  <c:v>42314.458333333336</c:v>
                </c:pt>
                <c:pt idx="868">
                  <c:v>42314.708333333336</c:v>
                </c:pt>
                <c:pt idx="869">
                  <c:v>42314.958333333336</c:v>
                </c:pt>
                <c:pt idx="870">
                  <c:v>42315.208333333336</c:v>
                </c:pt>
                <c:pt idx="871">
                  <c:v>42315.458333333336</c:v>
                </c:pt>
                <c:pt idx="872">
                  <c:v>42315.708333333336</c:v>
                </c:pt>
                <c:pt idx="873">
                  <c:v>42315.958333333336</c:v>
                </c:pt>
                <c:pt idx="874">
                  <c:v>42316.208333333336</c:v>
                </c:pt>
                <c:pt idx="875">
                  <c:v>42316.458333333336</c:v>
                </c:pt>
                <c:pt idx="876">
                  <c:v>42316.708333333336</c:v>
                </c:pt>
                <c:pt idx="877">
                  <c:v>42316.958333333336</c:v>
                </c:pt>
                <c:pt idx="878">
                  <c:v>42317.208333333336</c:v>
                </c:pt>
                <c:pt idx="879">
                  <c:v>42317.458333333336</c:v>
                </c:pt>
                <c:pt idx="880">
                  <c:v>42317.708333333336</c:v>
                </c:pt>
                <c:pt idx="881">
                  <c:v>42317.958333333336</c:v>
                </c:pt>
                <c:pt idx="882">
                  <c:v>42318.208333333336</c:v>
                </c:pt>
                <c:pt idx="883">
                  <c:v>42318.458333333336</c:v>
                </c:pt>
                <c:pt idx="884">
                  <c:v>42318.708333333336</c:v>
                </c:pt>
                <c:pt idx="885">
                  <c:v>42318.958333333336</c:v>
                </c:pt>
                <c:pt idx="886">
                  <c:v>42319.208333333336</c:v>
                </c:pt>
                <c:pt idx="887">
                  <c:v>42319.458333333336</c:v>
                </c:pt>
                <c:pt idx="888">
                  <c:v>42319.708333333336</c:v>
                </c:pt>
                <c:pt idx="889">
                  <c:v>42319.958333333336</c:v>
                </c:pt>
                <c:pt idx="890">
                  <c:v>42320.208333333336</c:v>
                </c:pt>
                <c:pt idx="891">
                  <c:v>42320.458333333336</c:v>
                </c:pt>
                <c:pt idx="892">
                  <c:v>42320.708333333336</c:v>
                </c:pt>
                <c:pt idx="893">
                  <c:v>42320.958333333336</c:v>
                </c:pt>
                <c:pt idx="894">
                  <c:v>42321.208333333336</c:v>
                </c:pt>
                <c:pt idx="895">
                  <c:v>42321.458333333336</c:v>
                </c:pt>
                <c:pt idx="896">
                  <c:v>42321.708333333336</c:v>
                </c:pt>
                <c:pt idx="897">
                  <c:v>42321.958333333336</c:v>
                </c:pt>
                <c:pt idx="898">
                  <c:v>42322.208333333336</c:v>
                </c:pt>
                <c:pt idx="899">
                  <c:v>42322.458333333336</c:v>
                </c:pt>
                <c:pt idx="900">
                  <c:v>42322.708333333336</c:v>
                </c:pt>
                <c:pt idx="901">
                  <c:v>42322.958333333336</c:v>
                </c:pt>
                <c:pt idx="902">
                  <c:v>42323.208333333336</c:v>
                </c:pt>
                <c:pt idx="903">
                  <c:v>42323.458333333336</c:v>
                </c:pt>
                <c:pt idx="904">
                  <c:v>42323.708333333336</c:v>
                </c:pt>
                <c:pt idx="905">
                  <c:v>42323.958333333336</c:v>
                </c:pt>
                <c:pt idx="906">
                  <c:v>42324.208333333336</c:v>
                </c:pt>
                <c:pt idx="907">
                  <c:v>42324.458333333336</c:v>
                </c:pt>
                <c:pt idx="908">
                  <c:v>42324.708333333336</c:v>
                </c:pt>
                <c:pt idx="909">
                  <c:v>42324.958333333336</c:v>
                </c:pt>
                <c:pt idx="910">
                  <c:v>42325.208333333336</c:v>
                </c:pt>
                <c:pt idx="911">
                  <c:v>42325.458333333336</c:v>
                </c:pt>
                <c:pt idx="912">
                  <c:v>42325.708333333336</c:v>
                </c:pt>
                <c:pt idx="913">
                  <c:v>42325.958333333336</c:v>
                </c:pt>
                <c:pt idx="914">
                  <c:v>42326.208333333336</c:v>
                </c:pt>
                <c:pt idx="915">
                  <c:v>42326.458333333336</c:v>
                </c:pt>
                <c:pt idx="916">
                  <c:v>42326.708333333336</c:v>
                </c:pt>
                <c:pt idx="917">
                  <c:v>42326.958333333336</c:v>
                </c:pt>
                <c:pt idx="918">
                  <c:v>42327.208333333336</c:v>
                </c:pt>
                <c:pt idx="919">
                  <c:v>42327.458333333336</c:v>
                </c:pt>
                <c:pt idx="920">
                  <c:v>42327.708333333336</c:v>
                </c:pt>
                <c:pt idx="921">
                  <c:v>42327.958333333336</c:v>
                </c:pt>
                <c:pt idx="922">
                  <c:v>42328.208333333336</c:v>
                </c:pt>
                <c:pt idx="923">
                  <c:v>42328.458333333336</c:v>
                </c:pt>
                <c:pt idx="924">
                  <c:v>42328.708333333336</c:v>
                </c:pt>
                <c:pt idx="925">
                  <c:v>42328.958333333336</c:v>
                </c:pt>
                <c:pt idx="926">
                  <c:v>42329.208333333336</c:v>
                </c:pt>
                <c:pt idx="927">
                  <c:v>42329.458333333336</c:v>
                </c:pt>
                <c:pt idx="928">
                  <c:v>42329.708333333336</c:v>
                </c:pt>
                <c:pt idx="929">
                  <c:v>42329.958333333336</c:v>
                </c:pt>
                <c:pt idx="930">
                  <c:v>42330.208333333336</c:v>
                </c:pt>
                <c:pt idx="931">
                  <c:v>42330.458333333336</c:v>
                </c:pt>
                <c:pt idx="932">
                  <c:v>42330.708333333336</c:v>
                </c:pt>
                <c:pt idx="933">
                  <c:v>42330.958333333336</c:v>
                </c:pt>
                <c:pt idx="934">
                  <c:v>42331.208333333336</c:v>
                </c:pt>
                <c:pt idx="935">
                  <c:v>42331.458333333336</c:v>
                </c:pt>
                <c:pt idx="936">
                  <c:v>42331.708333333336</c:v>
                </c:pt>
                <c:pt idx="937">
                  <c:v>42331.958333333336</c:v>
                </c:pt>
                <c:pt idx="938">
                  <c:v>42332.208333333336</c:v>
                </c:pt>
                <c:pt idx="939">
                  <c:v>42332.458333333336</c:v>
                </c:pt>
                <c:pt idx="940">
                  <c:v>42332.708333333336</c:v>
                </c:pt>
                <c:pt idx="941">
                  <c:v>42332.958333333336</c:v>
                </c:pt>
                <c:pt idx="942">
                  <c:v>42333.208333333336</c:v>
                </c:pt>
                <c:pt idx="943">
                  <c:v>42333.458333333336</c:v>
                </c:pt>
                <c:pt idx="944">
                  <c:v>42333.708333333336</c:v>
                </c:pt>
                <c:pt idx="945">
                  <c:v>42333.958333333336</c:v>
                </c:pt>
                <c:pt idx="946">
                  <c:v>42334.208333333336</c:v>
                </c:pt>
                <c:pt idx="947">
                  <c:v>42334.458333333336</c:v>
                </c:pt>
                <c:pt idx="948">
                  <c:v>42334.708333333336</c:v>
                </c:pt>
                <c:pt idx="949">
                  <c:v>42334.958333333336</c:v>
                </c:pt>
                <c:pt idx="950">
                  <c:v>42335.208333333336</c:v>
                </c:pt>
                <c:pt idx="951">
                  <c:v>42335.458333333336</c:v>
                </c:pt>
                <c:pt idx="952">
                  <c:v>42335.708333333336</c:v>
                </c:pt>
                <c:pt idx="953">
                  <c:v>42335.958333333336</c:v>
                </c:pt>
                <c:pt idx="954">
                  <c:v>42336.208333333336</c:v>
                </c:pt>
                <c:pt idx="955">
                  <c:v>42336.458333333336</c:v>
                </c:pt>
                <c:pt idx="956">
                  <c:v>42336.708333333336</c:v>
                </c:pt>
                <c:pt idx="957">
                  <c:v>42336.958333333336</c:v>
                </c:pt>
                <c:pt idx="958">
                  <c:v>42337.208333333336</c:v>
                </c:pt>
                <c:pt idx="959">
                  <c:v>42337.458333333336</c:v>
                </c:pt>
                <c:pt idx="960">
                  <c:v>42337.708333333336</c:v>
                </c:pt>
                <c:pt idx="961">
                  <c:v>42337.958333333336</c:v>
                </c:pt>
                <c:pt idx="962">
                  <c:v>42338.208333333336</c:v>
                </c:pt>
                <c:pt idx="963">
                  <c:v>42338.458333333336</c:v>
                </c:pt>
                <c:pt idx="964">
                  <c:v>42338.708333333336</c:v>
                </c:pt>
                <c:pt idx="965">
                  <c:v>42338.958333333336</c:v>
                </c:pt>
                <c:pt idx="966">
                  <c:v>42339.208333333336</c:v>
                </c:pt>
                <c:pt idx="967">
                  <c:v>42339.458333333336</c:v>
                </c:pt>
                <c:pt idx="968">
                  <c:v>42339.708333333336</c:v>
                </c:pt>
                <c:pt idx="969">
                  <c:v>42339.958333333336</c:v>
                </c:pt>
                <c:pt idx="970">
                  <c:v>42340.208333333336</c:v>
                </c:pt>
                <c:pt idx="971">
                  <c:v>42340.458333333336</c:v>
                </c:pt>
                <c:pt idx="972">
                  <c:v>42340.708333333336</c:v>
                </c:pt>
                <c:pt idx="973">
                  <c:v>42340.958333333336</c:v>
                </c:pt>
                <c:pt idx="974">
                  <c:v>42341.208333333336</c:v>
                </c:pt>
                <c:pt idx="975">
                  <c:v>42341.458333333336</c:v>
                </c:pt>
                <c:pt idx="976">
                  <c:v>42341.708333333336</c:v>
                </c:pt>
                <c:pt idx="977">
                  <c:v>42341.958333333336</c:v>
                </c:pt>
                <c:pt idx="978">
                  <c:v>42342.208333333336</c:v>
                </c:pt>
                <c:pt idx="979">
                  <c:v>42342.423611111109</c:v>
                </c:pt>
                <c:pt idx="980">
                  <c:v>42342.458333333336</c:v>
                </c:pt>
                <c:pt idx="981">
                  <c:v>42342.708333333336</c:v>
                </c:pt>
                <c:pt idx="982">
                  <c:v>42342.958333333336</c:v>
                </c:pt>
                <c:pt idx="983">
                  <c:v>42343.208333333336</c:v>
                </c:pt>
                <c:pt idx="984">
                  <c:v>42343.458333333336</c:v>
                </c:pt>
                <c:pt idx="985">
                  <c:v>42343.708333333336</c:v>
                </c:pt>
                <c:pt idx="986">
                  <c:v>42343.958333333336</c:v>
                </c:pt>
                <c:pt idx="987">
                  <c:v>42344.208333333336</c:v>
                </c:pt>
                <c:pt idx="988">
                  <c:v>42344.458333333336</c:v>
                </c:pt>
                <c:pt idx="989">
                  <c:v>42344.708333333336</c:v>
                </c:pt>
                <c:pt idx="990">
                  <c:v>42344.958333333336</c:v>
                </c:pt>
                <c:pt idx="991">
                  <c:v>42345.208333333336</c:v>
                </c:pt>
                <c:pt idx="992">
                  <c:v>42345.458333333336</c:v>
                </c:pt>
                <c:pt idx="993">
                  <c:v>42345.708333333336</c:v>
                </c:pt>
                <c:pt idx="994">
                  <c:v>42345.958333333336</c:v>
                </c:pt>
                <c:pt idx="995">
                  <c:v>42346.208333333336</c:v>
                </c:pt>
                <c:pt idx="996">
                  <c:v>42346.458333333336</c:v>
                </c:pt>
                <c:pt idx="997">
                  <c:v>42346.708333333336</c:v>
                </c:pt>
                <c:pt idx="998">
                  <c:v>42346.958333333336</c:v>
                </c:pt>
                <c:pt idx="999">
                  <c:v>42347.208333333336</c:v>
                </c:pt>
                <c:pt idx="1000">
                  <c:v>42347.458333333336</c:v>
                </c:pt>
                <c:pt idx="1001">
                  <c:v>42347.708333333336</c:v>
                </c:pt>
                <c:pt idx="1002">
                  <c:v>42347.958333333336</c:v>
                </c:pt>
                <c:pt idx="1003">
                  <c:v>42348.208333333336</c:v>
                </c:pt>
                <c:pt idx="1004">
                  <c:v>42348.458333333336</c:v>
                </c:pt>
                <c:pt idx="1005">
                  <c:v>42348.708333333336</c:v>
                </c:pt>
                <c:pt idx="1006">
                  <c:v>42348.958333333336</c:v>
                </c:pt>
                <c:pt idx="1007">
                  <c:v>42349.208333333336</c:v>
                </c:pt>
                <c:pt idx="1008">
                  <c:v>42349.458333333336</c:v>
                </c:pt>
                <c:pt idx="1009">
                  <c:v>42349.708333333336</c:v>
                </c:pt>
                <c:pt idx="1010">
                  <c:v>42349.958333333336</c:v>
                </c:pt>
                <c:pt idx="1011">
                  <c:v>42350.208333333336</c:v>
                </c:pt>
                <c:pt idx="1012">
                  <c:v>42350.458333333336</c:v>
                </c:pt>
                <c:pt idx="1013">
                  <c:v>42350.708333333336</c:v>
                </c:pt>
                <c:pt idx="1014">
                  <c:v>42350.958333333336</c:v>
                </c:pt>
                <c:pt idx="1015">
                  <c:v>42351.208333333336</c:v>
                </c:pt>
                <c:pt idx="1016">
                  <c:v>42351.458333333336</c:v>
                </c:pt>
                <c:pt idx="1017">
                  <c:v>42351.708333333336</c:v>
                </c:pt>
                <c:pt idx="1018">
                  <c:v>42351.958333333336</c:v>
                </c:pt>
                <c:pt idx="1019">
                  <c:v>42352.208333333336</c:v>
                </c:pt>
                <c:pt idx="1020">
                  <c:v>42352.458333333336</c:v>
                </c:pt>
                <c:pt idx="1021">
                  <c:v>42352.708333333336</c:v>
                </c:pt>
                <c:pt idx="1022">
                  <c:v>42352.958333333336</c:v>
                </c:pt>
                <c:pt idx="1023">
                  <c:v>42353.208333333336</c:v>
                </c:pt>
                <c:pt idx="1024">
                  <c:v>42353.458333333336</c:v>
                </c:pt>
                <c:pt idx="1025">
                  <c:v>42353.708333333336</c:v>
                </c:pt>
                <c:pt idx="1026">
                  <c:v>42353.958333333336</c:v>
                </c:pt>
                <c:pt idx="1027">
                  <c:v>42354.208333333336</c:v>
                </c:pt>
                <c:pt idx="1028">
                  <c:v>42354.458333333336</c:v>
                </c:pt>
                <c:pt idx="1029">
                  <c:v>42354.708333333336</c:v>
                </c:pt>
                <c:pt idx="1030">
                  <c:v>42354.958333333336</c:v>
                </c:pt>
                <c:pt idx="1031">
                  <c:v>42355.208333333336</c:v>
                </c:pt>
                <c:pt idx="1032">
                  <c:v>42355.458333333336</c:v>
                </c:pt>
                <c:pt idx="1033">
                  <c:v>42355.708333333336</c:v>
                </c:pt>
                <c:pt idx="1034">
                  <c:v>42355.958333333336</c:v>
                </c:pt>
                <c:pt idx="1035">
                  <c:v>42356.208333333336</c:v>
                </c:pt>
                <c:pt idx="1036">
                  <c:v>42356.458333333336</c:v>
                </c:pt>
                <c:pt idx="1037">
                  <c:v>42356.708333333336</c:v>
                </c:pt>
                <c:pt idx="1038">
                  <c:v>42356.958333333336</c:v>
                </c:pt>
                <c:pt idx="1039">
                  <c:v>42357.208333333336</c:v>
                </c:pt>
                <c:pt idx="1040">
                  <c:v>42357.458333333336</c:v>
                </c:pt>
                <c:pt idx="1041">
                  <c:v>42357.708333333336</c:v>
                </c:pt>
                <c:pt idx="1042">
                  <c:v>42357.958333333336</c:v>
                </c:pt>
                <c:pt idx="1043">
                  <c:v>42358.208333333336</c:v>
                </c:pt>
                <c:pt idx="1044">
                  <c:v>42358.458333333336</c:v>
                </c:pt>
                <c:pt idx="1045">
                  <c:v>42358.708333333336</c:v>
                </c:pt>
                <c:pt idx="1046">
                  <c:v>42358.958333333336</c:v>
                </c:pt>
                <c:pt idx="1047">
                  <c:v>42359.208333333336</c:v>
                </c:pt>
                <c:pt idx="1048">
                  <c:v>42359.458333333336</c:v>
                </c:pt>
                <c:pt idx="1049">
                  <c:v>42359.708333333336</c:v>
                </c:pt>
                <c:pt idx="1050">
                  <c:v>42359.958333333336</c:v>
                </c:pt>
                <c:pt idx="1051">
                  <c:v>42360.208333333336</c:v>
                </c:pt>
                <c:pt idx="1052">
                  <c:v>42360.458333333336</c:v>
                </c:pt>
                <c:pt idx="1053">
                  <c:v>42360.708333333336</c:v>
                </c:pt>
                <c:pt idx="1054">
                  <c:v>42360.958333333336</c:v>
                </c:pt>
                <c:pt idx="1055">
                  <c:v>42361.208333333336</c:v>
                </c:pt>
                <c:pt idx="1056">
                  <c:v>42361.458333333336</c:v>
                </c:pt>
                <c:pt idx="1057">
                  <c:v>42361.708333333336</c:v>
                </c:pt>
                <c:pt idx="1058">
                  <c:v>42361.958333333336</c:v>
                </c:pt>
                <c:pt idx="1059">
                  <c:v>42362.208333333336</c:v>
                </c:pt>
                <c:pt idx="1060">
                  <c:v>42362.458333333336</c:v>
                </c:pt>
                <c:pt idx="1061">
                  <c:v>42362.708333333336</c:v>
                </c:pt>
                <c:pt idx="1062">
                  <c:v>42362.958333333336</c:v>
                </c:pt>
                <c:pt idx="1063">
                  <c:v>42363.208333333336</c:v>
                </c:pt>
                <c:pt idx="1064">
                  <c:v>42363.458333333336</c:v>
                </c:pt>
                <c:pt idx="1065">
                  <c:v>42363.708333333336</c:v>
                </c:pt>
                <c:pt idx="1066">
                  <c:v>42363.958333333336</c:v>
                </c:pt>
                <c:pt idx="1067">
                  <c:v>42364.208333333336</c:v>
                </c:pt>
                <c:pt idx="1068">
                  <c:v>42364.458333333336</c:v>
                </c:pt>
                <c:pt idx="1069">
                  <c:v>42364.708333333336</c:v>
                </c:pt>
                <c:pt idx="1070">
                  <c:v>42364.958333333336</c:v>
                </c:pt>
                <c:pt idx="1071">
                  <c:v>42365.208333333336</c:v>
                </c:pt>
                <c:pt idx="1072">
                  <c:v>42365.458333333336</c:v>
                </c:pt>
                <c:pt idx="1073">
                  <c:v>42365.708333333336</c:v>
                </c:pt>
                <c:pt idx="1074">
                  <c:v>42365.958333333336</c:v>
                </c:pt>
                <c:pt idx="1075">
                  <c:v>42366.208333333336</c:v>
                </c:pt>
                <c:pt idx="1076">
                  <c:v>42366.458333333336</c:v>
                </c:pt>
                <c:pt idx="1077">
                  <c:v>42366.708333333336</c:v>
                </c:pt>
                <c:pt idx="1078">
                  <c:v>42366.958333333336</c:v>
                </c:pt>
                <c:pt idx="1079">
                  <c:v>42367.208333333336</c:v>
                </c:pt>
                <c:pt idx="1080">
                  <c:v>42367.458333333336</c:v>
                </c:pt>
                <c:pt idx="1081">
                  <c:v>42367.708333333336</c:v>
                </c:pt>
                <c:pt idx="1082">
                  <c:v>42367.958333333336</c:v>
                </c:pt>
                <c:pt idx="1083">
                  <c:v>42368.208333333336</c:v>
                </c:pt>
                <c:pt idx="1084">
                  <c:v>42368.458333333336</c:v>
                </c:pt>
                <c:pt idx="1085">
                  <c:v>42368.708333333336</c:v>
                </c:pt>
                <c:pt idx="1086">
                  <c:v>42368.958333333336</c:v>
                </c:pt>
                <c:pt idx="1087">
                  <c:v>42369.208333333336</c:v>
                </c:pt>
                <c:pt idx="1088">
                  <c:v>42369.458333333336</c:v>
                </c:pt>
                <c:pt idx="1089">
                  <c:v>42369.708333333336</c:v>
                </c:pt>
                <c:pt idx="1090">
                  <c:v>42369.958333333336</c:v>
                </c:pt>
                <c:pt idx="1091">
                  <c:v>42370.208333333336</c:v>
                </c:pt>
                <c:pt idx="1092">
                  <c:v>42370.458333333336</c:v>
                </c:pt>
                <c:pt idx="1093">
                  <c:v>42370.708333333336</c:v>
                </c:pt>
                <c:pt idx="1094">
                  <c:v>42370.958333333336</c:v>
                </c:pt>
                <c:pt idx="1095">
                  <c:v>42371.208333333336</c:v>
                </c:pt>
                <c:pt idx="1096">
                  <c:v>42371.458333333336</c:v>
                </c:pt>
                <c:pt idx="1097">
                  <c:v>42371.708333333336</c:v>
                </c:pt>
                <c:pt idx="1098">
                  <c:v>42371.958333333336</c:v>
                </c:pt>
                <c:pt idx="1099">
                  <c:v>42372.208333333336</c:v>
                </c:pt>
                <c:pt idx="1100">
                  <c:v>42372.458333333336</c:v>
                </c:pt>
                <c:pt idx="1101">
                  <c:v>42372.708333333336</c:v>
                </c:pt>
                <c:pt idx="1102">
                  <c:v>42372.958333333336</c:v>
                </c:pt>
                <c:pt idx="1103">
                  <c:v>42373.208333333336</c:v>
                </c:pt>
                <c:pt idx="1104">
                  <c:v>42373.458333333336</c:v>
                </c:pt>
                <c:pt idx="1105">
                  <c:v>42373.708333333336</c:v>
                </c:pt>
                <c:pt idx="1106">
                  <c:v>42373.958333333336</c:v>
                </c:pt>
                <c:pt idx="1107">
                  <c:v>42374.208333333336</c:v>
                </c:pt>
                <c:pt idx="1108">
                  <c:v>42374.458333333336</c:v>
                </c:pt>
                <c:pt idx="1109">
                  <c:v>42374.708333333336</c:v>
                </c:pt>
                <c:pt idx="1110">
                  <c:v>42374.958333333336</c:v>
                </c:pt>
                <c:pt idx="1111">
                  <c:v>42375.208333333336</c:v>
                </c:pt>
                <c:pt idx="1112">
                  <c:v>42375.458333333336</c:v>
                </c:pt>
                <c:pt idx="1113">
                  <c:v>42375.708333333336</c:v>
                </c:pt>
                <c:pt idx="1114">
                  <c:v>42375.958333333336</c:v>
                </c:pt>
                <c:pt idx="1115">
                  <c:v>42376.208333333336</c:v>
                </c:pt>
                <c:pt idx="1116">
                  <c:v>42376.458333333336</c:v>
                </c:pt>
                <c:pt idx="1117">
                  <c:v>42376.708333333336</c:v>
                </c:pt>
                <c:pt idx="1118">
                  <c:v>42376.958333333336</c:v>
                </c:pt>
                <c:pt idx="1119">
                  <c:v>42377.208333333336</c:v>
                </c:pt>
                <c:pt idx="1120">
                  <c:v>42377.458333333336</c:v>
                </c:pt>
                <c:pt idx="1121">
                  <c:v>42377.708333333336</c:v>
                </c:pt>
                <c:pt idx="1122">
                  <c:v>42377.958333333336</c:v>
                </c:pt>
                <c:pt idx="1123">
                  <c:v>42378.208333333336</c:v>
                </c:pt>
                <c:pt idx="1124">
                  <c:v>42378.458333333336</c:v>
                </c:pt>
                <c:pt idx="1125">
                  <c:v>42378.708333333336</c:v>
                </c:pt>
                <c:pt idx="1126">
                  <c:v>42378.958333333336</c:v>
                </c:pt>
                <c:pt idx="1127">
                  <c:v>42379.208333333336</c:v>
                </c:pt>
                <c:pt idx="1128">
                  <c:v>42379.458333333336</c:v>
                </c:pt>
                <c:pt idx="1129">
                  <c:v>42379.708333333336</c:v>
                </c:pt>
                <c:pt idx="1130">
                  <c:v>42379.958333333336</c:v>
                </c:pt>
                <c:pt idx="1131">
                  <c:v>42380.208333333336</c:v>
                </c:pt>
                <c:pt idx="1132">
                  <c:v>42380.458333333336</c:v>
                </c:pt>
                <c:pt idx="1133">
                  <c:v>42380.708333333336</c:v>
                </c:pt>
                <c:pt idx="1134">
                  <c:v>42380.958333333336</c:v>
                </c:pt>
                <c:pt idx="1135">
                  <c:v>42381.208333333336</c:v>
                </c:pt>
                <c:pt idx="1136">
                  <c:v>42381.458333333336</c:v>
                </c:pt>
                <c:pt idx="1137">
                  <c:v>42381.708333333336</c:v>
                </c:pt>
                <c:pt idx="1138">
                  <c:v>42381.958333333336</c:v>
                </c:pt>
                <c:pt idx="1139">
                  <c:v>42382.208333333336</c:v>
                </c:pt>
                <c:pt idx="1140">
                  <c:v>42382.458333333336</c:v>
                </c:pt>
                <c:pt idx="1141">
                  <c:v>42382.708333333336</c:v>
                </c:pt>
                <c:pt idx="1142">
                  <c:v>42382.958333333336</c:v>
                </c:pt>
                <c:pt idx="1143">
                  <c:v>42383.208333333336</c:v>
                </c:pt>
                <c:pt idx="1144">
                  <c:v>42383.458333333336</c:v>
                </c:pt>
                <c:pt idx="1145">
                  <c:v>42383.708333333336</c:v>
                </c:pt>
                <c:pt idx="1146">
                  <c:v>42383.958333333336</c:v>
                </c:pt>
                <c:pt idx="1147">
                  <c:v>42384.208333333336</c:v>
                </c:pt>
                <c:pt idx="1148">
                  <c:v>42384.458333333336</c:v>
                </c:pt>
                <c:pt idx="1149">
                  <c:v>42384.708333333336</c:v>
                </c:pt>
                <c:pt idx="1150">
                  <c:v>42384.958333333336</c:v>
                </c:pt>
                <c:pt idx="1151">
                  <c:v>42385.208333333336</c:v>
                </c:pt>
                <c:pt idx="1152">
                  <c:v>42385.458333333336</c:v>
                </c:pt>
                <c:pt idx="1153">
                  <c:v>42385.708333333336</c:v>
                </c:pt>
                <c:pt idx="1154">
                  <c:v>42385.958333333336</c:v>
                </c:pt>
                <c:pt idx="1155">
                  <c:v>42386.208333333336</c:v>
                </c:pt>
                <c:pt idx="1156">
                  <c:v>42386.458333333336</c:v>
                </c:pt>
                <c:pt idx="1157">
                  <c:v>42386.708333333336</c:v>
                </c:pt>
                <c:pt idx="1158">
                  <c:v>42386.958333333336</c:v>
                </c:pt>
                <c:pt idx="1159">
                  <c:v>42387.208333333336</c:v>
                </c:pt>
                <c:pt idx="1160">
                  <c:v>42387.458333333336</c:v>
                </c:pt>
                <c:pt idx="1161">
                  <c:v>42387.708333333336</c:v>
                </c:pt>
                <c:pt idx="1162">
                  <c:v>42387.958333333336</c:v>
                </c:pt>
                <c:pt idx="1163">
                  <c:v>42388.208333333336</c:v>
                </c:pt>
                <c:pt idx="1164">
                  <c:v>42388.458333333336</c:v>
                </c:pt>
                <c:pt idx="1165">
                  <c:v>42388.708333333336</c:v>
                </c:pt>
                <c:pt idx="1166">
                  <c:v>42388.958333333336</c:v>
                </c:pt>
                <c:pt idx="1167">
                  <c:v>42389.208333333336</c:v>
                </c:pt>
                <c:pt idx="1168">
                  <c:v>42389.458333333336</c:v>
                </c:pt>
                <c:pt idx="1169">
                  <c:v>42389.708333333336</c:v>
                </c:pt>
                <c:pt idx="1170">
                  <c:v>42389.958333333336</c:v>
                </c:pt>
                <c:pt idx="1171">
                  <c:v>42390.208333333336</c:v>
                </c:pt>
                <c:pt idx="1172">
                  <c:v>42390.458333333336</c:v>
                </c:pt>
                <c:pt idx="1173">
                  <c:v>42390.708333333336</c:v>
                </c:pt>
                <c:pt idx="1174">
                  <c:v>42390.958333333336</c:v>
                </c:pt>
                <c:pt idx="1175">
                  <c:v>42391.208333333336</c:v>
                </c:pt>
                <c:pt idx="1176">
                  <c:v>42391.458333333336</c:v>
                </c:pt>
                <c:pt idx="1177">
                  <c:v>42391.708333333336</c:v>
                </c:pt>
                <c:pt idx="1178">
                  <c:v>42391.958333333336</c:v>
                </c:pt>
                <c:pt idx="1179">
                  <c:v>42392.208333333336</c:v>
                </c:pt>
                <c:pt idx="1180">
                  <c:v>42392.458333333336</c:v>
                </c:pt>
                <c:pt idx="1181">
                  <c:v>42392.708333333336</c:v>
                </c:pt>
                <c:pt idx="1182">
                  <c:v>42392.958333333336</c:v>
                </c:pt>
                <c:pt idx="1183">
                  <c:v>42393.208333333336</c:v>
                </c:pt>
                <c:pt idx="1184">
                  <c:v>42393.458333333336</c:v>
                </c:pt>
                <c:pt idx="1185">
                  <c:v>42393.708333333336</c:v>
                </c:pt>
                <c:pt idx="1186">
                  <c:v>42393.958333333336</c:v>
                </c:pt>
                <c:pt idx="1187">
                  <c:v>42394.208333333336</c:v>
                </c:pt>
                <c:pt idx="1188">
                  <c:v>42394.458333333336</c:v>
                </c:pt>
                <c:pt idx="1189">
                  <c:v>42394.708333333336</c:v>
                </c:pt>
                <c:pt idx="1190">
                  <c:v>42394.958333333336</c:v>
                </c:pt>
                <c:pt idx="1191">
                  <c:v>42395.208333333336</c:v>
                </c:pt>
                <c:pt idx="1192">
                  <c:v>42395.458333333336</c:v>
                </c:pt>
                <c:pt idx="1193">
                  <c:v>42395.708333333336</c:v>
                </c:pt>
                <c:pt idx="1194">
                  <c:v>42395.958333333336</c:v>
                </c:pt>
                <c:pt idx="1195">
                  <c:v>42396.208333333336</c:v>
                </c:pt>
                <c:pt idx="1196">
                  <c:v>42396.458333333336</c:v>
                </c:pt>
                <c:pt idx="1197">
                  <c:v>42396.708333333336</c:v>
                </c:pt>
                <c:pt idx="1198">
                  <c:v>42396.958333333336</c:v>
                </c:pt>
                <c:pt idx="1199">
                  <c:v>42397.208333333336</c:v>
                </c:pt>
                <c:pt idx="1200">
                  <c:v>42397.458333333336</c:v>
                </c:pt>
                <c:pt idx="1201">
                  <c:v>42397.708333333336</c:v>
                </c:pt>
                <c:pt idx="1202">
                  <c:v>42397.958333333336</c:v>
                </c:pt>
                <c:pt idx="1203">
                  <c:v>42398.208333333336</c:v>
                </c:pt>
                <c:pt idx="1204">
                  <c:v>42398.458333333336</c:v>
                </c:pt>
                <c:pt idx="1205">
                  <c:v>42398.708333333336</c:v>
                </c:pt>
                <c:pt idx="1206">
                  <c:v>42398.958333333336</c:v>
                </c:pt>
                <c:pt idx="1207">
                  <c:v>42399.208333333336</c:v>
                </c:pt>
                <c:pt idx="1208">
                  <c:v>42399.458333333336</c:v>
                </c:pt>
                <c:pt idx="1209">
                  <c:v>42399.708333333336</c:v>
                </c:pt>
                <c:pt idx="1210">
                  <c:v>42399.958333333336</c:v>
                </c:pt>
                <c:pt idx="1211">
                  <c:v>42400.208333333336</c:v>
                </c:pt>
                <c:pt idx="1212">
                  <c:v>42400.458333333336</c:v>
                </c:pt>
                <c:pt idx="1213">
                  <c:v>42400.708333333336</c:v>
                </c:pt>
                <c:pt idx="1214">
                  <c:v>42400.958333333336</c:v>
                </c:pt>
                <c:pt idx="1215">
                  <c:v>42401.208333333336</c:v>
                </c:pt>
                <c:pt idx="1216">
                  <c:v>42401.458333333336</c:v>
                </c:pt>
                <c:pt idx="1217">
                  <c:v>42401.708333333336</c:v>
                </c:pt>
                <c:pt idx="1218">
                  <c:v>42401.958333333336</c:v>
                </c:pt>
                <c:pt idx="1219">
                  <c:v>42402.208333333336</c:v>
                </c:pt>
                <c:pt idx="1220">
                  <c:v>42402.458333333336</c:v>
                </c:pt>
                <c:pt idx="1221">
                  <c:v>42402.708333333336</c:v>
                </c:pt>
                <c:pt idx="1222">
                  <c:v>42402.958333333336</c:v>
                </c:pt>
                <c:pt idx="1223">
                  <c:v>42403.208333333336</c:v>
                </c:pt>
                <c:pt idx="1224">
                  <c:v>42403.458333333336</c:v>
                </c:pt>
                <c:pt idx="1225">
                  <c:v>42403.708333333336</c:v>
                </c:pt>
                <c:pt idx="1226">
                  <c:v>42403.958333333336</c:v>
                </c:pt>
                <c:pt idx="1227">
                  <c:v>42404.208333333336</c:v>
                </c:pt>
                <c:pt idx="1228">
                  <c:v>42404.458333333336</c:v>
                </c:pt>
                <c:pt idx="1229">
                  <c:v>42404.708333333336</c:v>
                </c:pt>
                <c:pt idx="1230">
                  <c:v>42404.958333333336</c:v>
                </c:pt>
                <c:pt idx="1231">
                  <c:v>42405.208333333336</c:v>
                </c:pt>
                <c:pt idx="1232">
                  <c:v>42405.458333333336</c:v>
                </c:pt>
                <c:pt idx="1233">
                  <c:v>42405.708333333336</c:v>
                </c:pt>
                <c:pt idx="1234">
                  <c:v>42405.958333333336</c:v>
                </c:pt>
                <c:pt idx="1235">
                  <c:v>42406.208333333336</c:v>
                </c:pt>
                <c:pt idx="1236">
                  <c:v>42406.458333333336</c:v>
                </c:pt>
                <c:pt idx="1237">
                  <c:v>42406.708333333336</c:v>
                </c:pt>
                <c:pt idx="1238">
                  <c:v>42406.958333333336</c:v>
                </c:pt>
                <c:pt idx="1239">
                  <c:v>42407.208333333336</c:v>
                </c:pt>
                <c:pt idx="1240">
                  <c:v>42407.458333333336</c:v>
                </c:pt>
                <c:pt idx="1241">
                  <c:v>42407.708333333336</c:v>
                </c:pt>
                <c:pt idx="1242">
                  <c:v>42407.958333333336</c:v>
                </c:pt>
                <c:pt idx="1243">
                  <c:v>42408.208333333336</c:v>
                </c:pt>
                <c:pt idx="1244">
                  <c:v>42408.458333333336</c:v>
                </c:pt>
                <c:pt idx="1245">
                  <c:v>42408.708333333336</c:v>
                </c:pt>
                <c:pt idx="1246">
                  <c:v>42408.958333333336</c:v>
                </c:pt>
                <c:pt idx="1247">
                  <c:v>42409.208333333336</c:v>
                </c:pt>
                <c:pt idx="1248">
                  <c:v>42409.458333333336</c:v>
                </c:pt>
                <c:pt idx="1249">
                  <c:v>42409.708333333336</c:v>
                </c:pt>
                <c:pt idx="1250">
                  <c:v>42409.958333333336</c:v>
                </c:pt>
                <c:pt idx="1251">
                  <c:v>42410.208333333336</c:v>
                </c:pt>
                <c:pt idx="1252">
                  <c:v>42410.458333333336</c:v>
                </c:pt>
                <c:pt idx="1253">
                  <c:v>42410.708333333336</c:v>
                </c:pt>
                <c:pt idx="1254">
                  <c:v>42410.958333333336</c:v>
                </c:pt>
                <c:pt idx="1255">
                  <c:v>42411.208333333336</c:v>
                </c:pt>
                <c:pt idx="1256">
                  <c:v>42411.458333333336</c:v>
                </c:pt>
                <c:pt idx="1257">
                  <c:v>42411.708333333336</c:v>
                </c:pt>
                <c:pt idx="1258">
                  <c:v>42411.958333333336</c:v>
                </c:pt>
                <c:pt idx="1259">
                  <c:v>42412.208333333336</c:v>
                </c:pt>
                <c:pt idx="1260">
                  <c:v>42412.458333333336</c:v>
                </c:pt>
                <c:pt idx="1261">
                  <c:v>42412.708333333336</c:v>
                </c:pt>
                <c:pt idx="1262">
                  <c:v>42412.958333333336</c:v>
                </c:pt>
                <c:pt idx="1263">
                  <c:v>42413.208333333336</c:v>
                </c:pt>
                <c:pt idx="1264">
                  <c:v>42413.458333333336</c:v>
                </c:pt>
                <c:pt idx="1265">
                  <c:v>42413.708333333336</c:v>
                </c:pt>
                <c:pt idx="1266">
                  <c:v>42413.958333333336</c:v>
                </c:pt>
                <c:pt idx="1267">
                  <c:v>42414.208333333336</c:v>
                </c:pt>
                <c:pt idx="1268">
                  <c:v>42414.458333333336</c:v>
                </c:pt>
                <c:pt idx="1269">
                  <c:v>42414.708333333336</c:v>
                </c:pt>
                <c:pt idx="1270">
                  <c:v>42414.958333333336</c:v>
                </c:pt>
                <c:pt idx="1271">
                  <c:v>42415.208333333336</c:v>
                </c:pt>
                <c:pt idx="1272">
                  <c:v>42415.458333333336</c:v>
                </c:pt>
                <c:pt idx="1273">
                  <c:v>42415.708333333336</c:v>
                </c:pt>
                <c:pt idx="1274">
                  <c:v>42415.958333333336</c:v>
                </c:pt>
                <c:pt idx="1275">
                  <c:v>42416.208333333336</c:v>
                </c:pt>
                <c:pt idx="1276">
                  <c:v>42416.458333333336</c:v>
                </c:pt>
                <c:pt idx="1277">
                  <c:v>42416.708333333336</c:v>
                </c:pt>
                <c:pt idx="1278">
                  <c:v>42416.958333333336</c:v>
                </c:pt>
                <c:pt idx="1279">
                  <c:v>42417.208333333336</c:v>
                </c:pt>
                <c:pt idx="1280">
                  <c:v>42417.458333333336</c:v>
                </c:pt>
                <c:pt idx="1281">
                  <c:v>42417.708333333336</c:v>
                </c:pt>
                <c:pt idx="1282">
                  <c:v>42417.958333333336</c:v>
                </c:pt>
                <c:pt idx="1283">
                  <c:v>42418.208333333336</c:v>
                </c:pt>
                <c:pt idx="1284">
                  <c:v>42418.458333333336</c:v>
                </c:pt>
                <c:pt idx="1285">
                  <c:v>42418.708333333336</c:v>
                </c:pt>
                <c:pt idx="1286">
                  <c:v>42418.958333333336</c:v>
                </c:pt>
                <c:pt idx="1287">
                  <c:v>42419.208333333336</c:v>
                </c:pt>
                <c:pt idx="1288">
                  <c:v>42419.458333333336</c:v>
                </c:pt>
                <c:pt idx="1289">
                  <c:v>42419.708333333336</c:v>
                </c:pt>
                <c:pt idx="1290">
                  <c:v>42419.958333333336</c:v>
                </c:pt>
                <c:pt idx="1291">
                  <c:v>42420.208333333336</c:v>
                </c:pt>
                <c:pt idx="1292">
                  <c:v>42420.458333333336</c:v>
                </c:pt>
                <c:pt idx="1293">
                  <c:v>42420.708333333336</c:v>
                </c:pt>
                <c:pt idx="1294">
                  <c:v>42420.958333333336</c:v>
                </c:pt>
                <c:pt idx="1295">
                  <c:v>42421.208333333336</c:v>
                </c:pt>
                <c:pt idx="1296">
                  <c:v>42421.458333333336</c:v>
                </c:pt>
                <c:pt idx="1297">
                  <c:v>42421.708333333336</c:v>
                </c:pt>
                <c:pt idx="1298">
                  <c:v>42421.958333333336</c:v>
                </c:pt>
                <c:pt idx="1299">
                  <c:v>42422.208333333336</c:v>
                </c:pt>
                <c:pt idx="1300">
                  <c:v>42422.458333333336</c:v>
                </c:pt>
                <c:pt idx="1301">
                  <c:v>42422.708333333336</c:v>
                </c:pt>
                <c:pt idx="1302">
                  <c:v>42422.958333333336</c:v>
                </c:pt>
                <c:pt idx="1303">
                  <c:v>42423.208333333336</c:v>
                </c:pt>
                <c:pt idx="1304">
                  <c:v>42423.458333333336</c:v>
                </c:pt>
                <c:pt idx="1305">
                  <c:v>42423.708333333336</c:v>
                </c:pt>
                <c:pt idx="1306">
                  <c:v>42423.958333333336</c:v>
                </c:pt>
                <c:pt idx="1307">
                  <c:v>42424.208333333336</c:v>
                </c:pt>
                <c:pt idx="1308">
                  <c:v>42424.458333333336</c:v>
                </c:pt>
                <c:pt idx="1309">
                  <c:v>42424.708333333336</c:v>
                </c:pt>
                <c:pt idx="1310">
                  <c:v>42424.958333333336</c:v>
                </c:pt>
                <c:pt idx="1311">
                  <c:v>42425.208333333336</c:v>
                </c:pt>
                <c:pt idx="1312">
                  <c:v>42425.458333333336</c:v>
                </c:pt>
                <c:pt idx="1313">
                  <c:v>42425.708333333336</c:v>
                </c:pt>
                <c:pt idx="1314">
                  <c:v>42425.958333333336</c:v>
                </c:pt>
                <c:pt idx="1315">
                  <c:v>42426.208333333336</c:v>
                </c:pt>
                <c:pt idx="1316">
                  <c:v>42426.458333333336</c:v>
                </c:pt>
                <c:pt idx="1317">
                  <c:v>42426.708333333336</c:v>
                </c:pt>
                <c:pt idx="1318">
                  <c:v>42426.958333333336</c:v>
                </c:pt>
                <c:pt idx="1319">
                  <c:v>42427.208333333336</c:v>
                </c:pt>
                <c:pt idx="1320">
                  <c:v>42427.458333333336</c:v>
                </c:pt>
                <c:pt idx="1321">
                  <c:v>42427.708333333336</c:v>
                </c:pt>
                <c:pt idx="1322">
                  <c:v>42427.958333333336</c:v>
                </c:pt>
                <c:pt idx="1323">
                  <c:v>42428.208333333336</c:v>
                </c:pt>
                <c:pt idx="1324">
                  <c:v>42428.458333333336</c:v>
                </c:pt>
                <c:pt idx="1325">
                  <c:v>42428.708333333336</c:v>
                </c:pt>
                <c:pt idx="1326">
                  <c:v>42428.958333333336</c:v>
                </c:pt>
                <c:pt idx="1327">
                  <c:v>42429.208333333336</c:v>
                </c:pt>
                <c:pt idx="1328">
                  <c:v>42429.458333333336</c:v>
                </c:pt>
                <c:pt idx="1329">
                  <c:v>42429.708333333336</c:v>
                </c:pt>
                <c:pt idx="1330">
                  <c:v>42429.958333333336</c:v>
                </c:pt>
                <c:pt idx="1331">
                  <c:v>42430.208333333336</c:v>
                </c:pt>
                <c:pt idx="1332">
                  <c:v>42430.458333333336</c:v>
                </c:pt>
                <c:pt idx="1333">
                  <c:v>42430.708333333336</c:v>
                </c:pt>
                <c:pt idx="1334">
                  <c:v>42430.958333333336</c:v>
                </c:pt>
                <c:pt idx="1335">
                  <c:v>42431.208333333336</c:v>
                </c:pt>
                <c:pt idx="1336">
                  <c:v>42431.458333333336</c:v>
                </c:pt>
                <c:pt idx="1337">
                  <c:v>42431.657638888886</c:v>
                </c:pt>
                <c:pt idx="1338">
                  <c:v>42431.708333333336</c:v>
                </c:pt>
                <c:pt idx="1339">
                  <c:v>42431.958333333336</c:v>
                </c:pt>
                <c:pt idx="1340">
                  <c:v>42432.208333333336</c:v>
                </c:pt>
                <c:pt idx="1341">
                  <c:v>42432.458333333336</c:v>
                </c:pt>
                <c:pt idx="1342">
                  <c:v>42432.708333333336</c:v>
                </c:pt>
                <c:pt idx="1343">
                  <c:v>42432.958333333336</c:v>
                </c:pt>
                <c:pt idx="1344">
                  <c:v>42433.208333333336</c:v>
                </c:pt>
                <c:pt idx="1345">
                  <c:v>42433.458333333336</c:v>
                </c:pt>
                <c:pt idx="1346">
                  <c:v>42433.708333333336</c:v>
                </c:pt>
                <c:pt idx="1347">
                  <c:v>42433.958333333336</c:v>
                </c:pt>
                <c:pt idx="1348">
                  <c:v>42434.208333333336</c:v>
                </c:pt>
                <c:pt idx="1349">
                  <c:v>42434.458333333336</c:v>
                </c:pt>
                <c:pt idx="1350">
                  <c:v>42434.708333333336</c:v>
                </c:pt>
                <c:pt idx="1351">
                  <c:v>42434.958333333336</c:v>
                </c:pt>
                <c:pt idx="1352">
                  <c:v>42435.208333333336</c:v>
                </c:pt>
                <c:pt idx="1353">
                  <c:v>42435.458333333336</c:v>
                </c:pt>
                <c:pt idx="1354">
                  <c:v>42435.708333333336</c:v>
                </c:pt>
                <c:pt idx="1355">
                  <c:v>42435.958333333336</c:v>
                </c:pt>
                <c:pt idx="1356">
                  <c:v>42436.208333333336</c:v>
                </c:pt>
                <c:pt idx="1357">
                  <c:v>42436.458333333336</c:v>
                </c:pt>
                <c:pt idx="1358">
                  <c:v>42436.708333333336</c:v>
                </c:pt>
                <c:pt idx="1359">
                  <c:v>42436.958333333336</c:v>
                </c:pt>
                <c:pt idx="1360">
                  <c:v>42437.208333333336</c:v>
                </c:pt>
                <c:pt idx="1361">
                  <c:v>42437.458333333336</c:v>
                </c:pt>
                <c:pt idx="1362">
                  <c:v>42437.708333333336</c:v>
                </c:pt>
                <c:pt idx="1363">
                  <c:v>42437.958333333336</c:v>
                </c:pt>
                <c:pt idx="1364">
                  <c:v>42438.208333333336</c:v>
                </c:pt>
                <c:pt idx="1365">
                  <c:v>42438.458333333336</c:v>
                </c:pt>
                <c:pt idx="1366">
                  <c:v>42438.708333333336</c:v>
                </c:pt>
                <c:pt idx="1367">
                  <c:v>42438.958333333336</c:v>
                </c:pt>
                <c:pt idx="1368">
                  <c:v>42439.208333333336</c:v>
                </c:pt>
                <c:pt idx="1369">
                  <c:v>42439.458333333336</c:v>
                </c:pt>
                <c:pt idx="1370">
                  <c:v>42439.708333333336</c:v>
                </c:pt>
                <c:pt idx="1371">
                  <c:v>42439.958333333336</c:v>
                </c:pt>
                <c:pt idx="1372">
                  <c:v>42440.208333333336</c:v>
                </c:pt>
                <c:pt idx="1373">
                  <c:v>42440.458333333336</c:v>
                </c:pt>
                <c:pt idx="1374">
                  <c:v>42440.708333333336</c:v>
                </c:pt>
                <c:pt idx="1375">
                  <c:v>42440.958333333336</c:v>
                </c:pt>
                <c:pt idx="1376">
                  <c:v>42441.208333333336</c:v>
                </c:pt>
                <c:pt idx="1377">
                  <c:v>42441.458333333336</c:v>
                </c:pt>
                <c:pt idx="1378">
                  <c:v>42441.708333333336</c:v>
                </c:pt>
                <c:pt idx="1379">
                  <c:v>42441.958333333336</c:v>
                </c:pt>
                <c:pt idx="1380">
                  <c:v>42442.25</c:v>
                </c:pt>
                <c:pt idx="1381">
                  <c:v>42442.5</c:v>
                </c:pt>
                <c:pt idx="1382">
                  <c:v>42442.75</c:v>
                </c:pt>
                <c:pt idx="1383">
                  <c:v>42443</c:v>
                </c:pt>
                <c:pt idx="1384">
                  <c:v>42443.25</c:v>
                </c:pt>
                <c:pt idx="1385">
                  <c:v>42443.5</c:v>
                </c:pt>
                <c:pt idx="1386">
                  <c:v>42443.75</c:v>
                </c:pt>
                <c:pt idx="1387">
                  <c:v>42444</c:v>
                </c:pt>
                <c:pt idx="1388">
                  <c:v>42444.25</c:v>
                </c:pt>
                <c:pt idx="1389">
                  <c:v>42444.5</c:v>
                </c:pt>
                <c:pt idx="1390">
                  <c:v>42444.75</c:v>
                </c:pt>
                <c:pt idx="1391">
                  <c:v>42445</c:v>
                </c:pt>
                <c:pt idx="1392">
                  <c:v>42445.25</c:v>
                </c:pt>
                <c:pt idx="1393">
                  <c:v>42445.5</c:v>
                </c:pt>
                <c:pt idx="1394">
                  <c:v>42445.75</c:v>
                </c:pt>
                <c:pt idx="1395">
                  <c:v>42446</c:v>
                </c:pt>
                <c:pt idx="1396">
                  <c:v>42446.25</c:v>
                </c:pt>
                <c:pt idx="1397">
                  <c:v>42446.5</c:v>
                </c:pt>
                <c:pt idx="1398">
                  <c:v>42446.75</c:v>
                </c:pt>
                <c:pt idx="1399">
                  <c:v>42447</c:v>
                </c:pt>
                <c:pt idx="1400">
                  <c:v>42447.25</c:v>
                </c:pt>
                <c:pt idx="1401">
                  <c:v>42447.5</c:v>
                </c:pt>
                <c:pt idx="1402">
                  <c:v>42447.75</c:v>
                </c:pt>
                <c:pt idx="1403">
                  <c:v>42448</c:v>
                </c:pt>
                <c:pt idx="1404">
                  <c:v>42448.25</c:v>
                </c:pt>
                <c:pt idx="1405">
                  <c:v>42448.5</c:v>
                </c:pt>
                <c:pt idx="1406">
                  <c:v>42448.75</c:v>
                </c:pt>
                <c:pt idx="1407">
                  <c:v>42449</c:v>
                </c:pt>
                <c:pt idx="1408">
                  <c:v>42449.25</c:v>
                </c:pt>
                <c:pt idx="1409">
                  <c:v>42449.5</c:v>
                </c:pt>
                <c:pt idx="1410">
                  <c:v>42449.75</c:v>
                </c:pt>
                <c:pt idx="1411">
                  <c:v>42450</c:v>
                </c:pt>
                <c:pt idx="1412">
                  <c:v>42450.25</c:v>
                </c:pt>
                <c:pt idx="1413">
                  <c:v>42450.5</c:v>
                </c:pt>
                <c:pt idx="1414">
                  <c:v>42450.75</c:v>
                </c:pt>
                <c:pt idx="1415">
                  <c:v>42451</c:v>
                </c:pt>
                <c:pt idx="1416">
                  <c:v>42451.25</c:v>
                </c:pt>
                <c:pt idx="1417">
                  <c:v>42451.5</c:v>
                </c:pt>
                <c:pt idx="1418">
                  <c:v>42451.75</c:v>
                </c:pt>
                <c:pt idx="1419">
                  <c:v>42452</c:v>
                </c:pt>
                <c:pt idx="1420">
                  <c:v>42452.25</c:v>
                </c:pt>
                <c:pt idx="1421">
                  <c:v>42452.5</c:v>
                </c:pt>
                <c:pt idx="1422">
                  <c:v>42452.75</c:v>
                </c:pt>
                <c:pt idx="1423">
                  <c:v>42453</c:v>
                </c:pt>
                <c:pt idx="1424">
                  <c:v>42453.25</c:v>
                </c:pt>
                <c:pt idx="1425">
                  <c:v>42453.5</c:v>
                </c:pt>
                <c:pt idx="1426">
                  <c:v>42453.75</c:v>
                </c:pt>
                <c:pt idx="1427">
                  <c:v>42454</c:v>
                </c:pt>
                <c:pt idx="1428">
                  <c:v>42454.25</c:v>
                </c:pt>
                <c:pt idx="1429">
                  <c:v>42454.5</c:v>
                </c:pt>
                <c:pt idx="1430">
                  <c:v>42454.75</c:v>
                </c:pt>
                <c:pt idx="1431">
                  <c:v>42455</c:v>
                </c:pt>
                <c:pt idx="1432">
                  <c:v>42455.25</c:v>
                </c:pt>
                <c:pt idx="1433">
                  <c:v>42455.5</c:v>
                </c:pt>
                <c:pt idx="1434">
                  <c:v>42455.75</c:v>
                </c:pt>
                <c:pt idx="1435">
                  <c:v>42456</c:v>
                </c:pt>
                <c:pt idx="1436">
                  <c:v>42456.25</c:v>
                </c:pt>
                <c:pt idx="1437">
                  <c:v>42456.5</c:v>
                </c:pt>
                <c:pt idx="1438">
                  <c:v>42456.75</c:v>
                </c:pt>
                <c:pt idx="1439">
                  <c:v>42457</c:v>
                </c:pt>
                <c:pt idx="1440">
                  <c:v>42457.25</c:v>
                </c:pt>
                <c:pt idx="1441">
                  <c:v>42457.5</c:v>
                </c:pt>
                <c:pt idx="1442">
                  <c:v>42457.75</c:v>
                </c:pt>
                <c:pt idx="1443">
                  <c:v>42458</c:v>
                </c:pt>
                <c:pt idx="1444">
                  <c:v>42458.25</c:v>
                </c:pt>
                <c:pt idx="1445">
                  <c:v>42458.5</c:v>
                </c:pt>
                <c:pt idx="1446">
                  <c:v>42458.75</c:v>
                </c:pt>
                <c:pt idx="1447">
                  <c:v>42459</c:v>
                </c:pt>
                <c:pt idx="1448">
                  <c:v>42459.25</c:v>
                </c:pt>
                <c:pt idx="1449">
                  <c:v>42459.5</c:v>
                </c:pt>
                <c:pt idx="1450">
                  <c:v>42459.75</c:v>
                </c:pt>
                <c:pt idx="1451">
                  <c:v>42460</c:v>
                </c:pt>
                <c:pt idx="1452">
                  <c:v>42460.25</c:v>
                </c:pt>
                <c:pt idx="1453">
                  <c:v>42460.5</c:v>
                </c:pt>
                <c:pt idx="1454">
                  <c:v>42460.75</c:v>
                </c:pt>
                <c:pt idx="1455">
                  <c:v>42461</c:v>
                </c:pt>
                <c:pt idx="1456">
                  <c:v>42461.25</c:v>
                </c:pt>
                <c:pt idx="1457">
                  <c:v>42461.5</c:v>
                </c:pt>
                <c:pt idx="1458">
                  <c:v>42461.75</c:v>
                </c:pt>
                <c:pt idx="1459">
                  <c:v>42462</c:v>
                </c:pt>
                <c:pt idx="1460">
                  <c:v>42462.25</c:v>
                </c:pt>
                <c:pt idx="1461">
                  <c:v>42462.5</c:v>
                </c:pt>
                <c:pt idx="1462">
                  <c:v>42462.75</c:v>
                </c:pt>
                <c:pt idx="1463">
                  <c:v>42463</c:v>
                </c:pt>
                <c:pt idx="1464">
                  <c:v>42463.25</c:v>
                </c:pt>
                <c:pt idx="1465">
                  <c:v>42463.5</c:v>
                </c:pt>
                <c:pt idx="1466">
                  <c:v>42463.75</c:v>
                </c:pt>
                <c:pt idx="1467">
                  <c:v>42464</c:v>
                </c:pt>
                <c:pt idx="1468">
                  <c:v>42464.25</c:v>
                </c:pt>
                <c:pt idx="1469">
                  <c:v>42464.5</c:v>
                </c:pt>
                <c:pt idx="1470">
                  <c:v>42464.75</c:v>
                </c:pt>
                <c:pt idx="1471">
                  <c:v>42465</c:v>
                </c:pt>
                <c:pt idx="1472">
                  <c:v>42465.25</c:v>
                </c:pt>
                <c:pt idx="1473">
                  <c:v>42465.5</c:v>
                </c:pt>
                <c:pt idx="1474">
                  <c:v>42465.75</c:v>
                </c:pt>
                <c:pt idx="1475">
                  <c:v>42466</c:v>
                </c:pt>
                <c:pt idx="1476">
                  <c:v>42466.25</c:v>
                </c:pt>
                <c:pt idx="1477">
                  <c:v>42466.5</c:v>
                </c:pt>
                <c:pt idx="1478">
                  <c:v>42466.75</c:v>
                </c:pt>
                <c:pt idx="1479">
                  <c:v>42467</c:v>
                </c:pt>
                <c:pt idx="1480">
                  <c:v>42467.25</c:v>
                </c:pt>
                <c:pt idx="1481">
                  <c:v>42467.5</c:v>
                </c:pt>
                <c:pt idx="1482">
                  <c:v>42467.75</c:v>
                </c:pt>
                <c:pt idx="1483">
                  <c:v>42468</c:v>
                </c:pt>
                <c:pt idx="1484">
                  <c:v>42468.25</c:v>
                </c:pt>
                <c:pt idx="1485">
                  <c:v>42468.5</c:v>
                </c:pt>
                <c:pt idx="1486">
                  <c:v>42468.75</c:v>
                </c:pt>
                <c:pt idx="1487">
                  <c:v>42469</c:v>
                </c:pt>
                <c:pt idx="1488">
                  <c:v>42469.25</c:v>
                </c:pt>
                <c:pt idx="1489">
                  <c:v>42469.5</c:v>
                </c:pt>
                <c:pt idx="1490">
                  <c:v>42469.75</c:v>
                </c:pt>
                <c:pt idx="1491">
                  <c:v>42470</c:v>
                </c:pt>
                <c:pt idx="1492">
                  <c:v>42470.25</c:v>
                </c:pt>
                <c:pt idx="1493">
                  <c:v>42470.5</c:v>
                </c:pt>
                <c:pt idx="1494">
                  <c:v>42470.75</c:v>
                </c:pt>
                <c:pt idx="1495">
                  <c:v>42471</c:v>
                </c:pt>
                <c:pt idx="1496">
                  <c:v>42471.25</c:v>
                </c:pt>
                <c:pt idx="1497">
                  <c:v>42471.5</c:v>
                </c:pt>
                <c:pt idx="1498">
                  <c:v>42471.75</c:v>
                </c:pt>
                <c:pt idx="1499">
                  <c:v>42472</c:v>
                </c:pt>
                <c:pt idx="1500">
                  <c:v>42472.25</c:v>
                </c:pt>
                <c:pt idx="1501">
                  <c:v>42472.5</c:v>
                </c:pt>
                <c:pt idx="1502">
                  <c:v>42472.75</c:v>
                </c:pt>
                <c:pt idx="1503">
                  <c:v>42473</c:v>
                </c:pt>
                <c:pt idx="1504">
                  <c:v>42473.25</c:v>
                </c:pt>
                <c:pt idx="1505">
                  <c:v>42473.5</c:v>
                </c:pt>
                <c:pt idx="1506">
                  <c:v>42473.75</c:v>
                </c:pt>
                <c:pt idx="1507">
                  <c:v>42474</c:v>
                </c:pt>
                <c:pt idx="1508">
                  <c:v>42474.25</c:v>
                </c:pt>
                <c:pt idx="1509">
                  <c:v>42474.5</c:v>
                </c:pt>
                <c:pt idx="1510">
                  <c:v>42474.75</c:v>
                </c:pt>
                <c:pt idx="1511">
                  <c:v>42475</c:v>
                </c:pt>
                <c:pt idx="1512">
                  <c:v>42475.25</c:v>
                </c:pt>
                <c:pt idx="1513">
                  <c:v>42475.5</c:v>
                </c:pt>
                <c:pt idx="1514">
                  <c:v>42475.75</c:v>
                </c:pt>
                <c:pt idx="1515">
                  <c:v>42476</c:v>
                </c:pt>
                <c:pt idx="1516">
                  <c:v>42476.25</c:v>
                </c:pt>
                <c:pt idx="1517">
                  <c:v>42476.5</c:v>
                </c:pt>
                <c:pt idx="1518">
                  <c:v>42476.75</c:v>
                </c:pt>
                <c:pt idx="1519">
                  <c:v>42477</c:v>
                </c:pt>
                <c:pt idx="1520">
                  <c:v>42477.25</c:v>
                </c:pt>
                <c:pt idx="1521">
                  <c:v>42477.5</c:v>
                </c:pt>
                <c:pt idx="1522">
                  <c:v>42477.75</c:v>
                </c:pt>
                <c:pt idx="1523">
                  <c:v>42478</c:v>
                </c:pt>
                <c:pt idx="1524">
                  <c:v>42478.25</c:v>
                </c:pt>
                <c:pt idx="1525">
                  <c:v>42478.5</c:v>
                </c:pt>
                <c:pt idx="1526">
                  <c:v>42478.75</c:v>
                </c:pt>
                <c:pt idx="1527">
                  <c:v>42479</c:v>
                </c:pt>
                <c:pt idx="1528">
                  <c:v>42479.25</c:v>
                </c:pt>
                <c:pt idx="1529">
                  <c:v>42479.5</c:v>
                </c:pt>
                <c:pt idx="1530">
                  <c:v>42479.75</c:v>
                </c:pt>
                <c:pt idx="1531">
                  <c:v>42480</c:v>
                </c:pt>
                <c:pt idx="1532">
                  <c:v>42480.25</c:v>
                </c:pt>
                <c:pt idx="1533">
                  <c:v>42480.5</c:v>
                </c:pt>
                <c:pt idx="1534">
                  <c:v>42480.75</c:v>
                </c:pt>
                <c:pt idx="1535">
                  <c:v>42481</c:v>
                </c:pt>
                <c:pt idx="1536">
                  <c:v>42481.25</c:v>
                </c:pt>
                <c:pt idx="1537">
                  <c:v>42481.5</c:v>
                </c:pt>
                <c:pt idx="1538">
                  <c:v>42481.75</c:v>
                </c:pt>
                <c:pt idx="1539">
                  <c:v>42482</c:v>
                </c:pt>
                <c:pt idx="1540">
                  <c:v>42482.25</c:v>
                </c:pt>
                <c:pt idx="1541">
                  <c:v>42482.5</c:v>
                </c:pt>
                <c:pt idx="1542">
                  <c:v>42482.75</c:v>
                </c:pt>
                <c:pt idx="1543">
                  <c:v>42483</c:v>
                </c:pt>
                <c:pt idx="1544">
                  <c:v>42483.25</c:v>
                </c:pt>
                <c:pt idx="1545">
                  <c:v>42483.5</c:v>
                </c:pt>
                <c:pt idx="1546">
                  <c:v>42483.75</c:v>
                </c:pt>
                <c:pt idx="1547">
                  <c:v>42484</c:v>
                </c:pt>
                <c:pt idx="1548">
                  <c:v>42484.25</c:v>
                </c:pt>
                <c:pt idx="1549">
                  <c:v>42484.5</c:v>
                </c:pt>
                <c:pt idx="1550">
                  <c:v>42484.75</c:v>
                </c:pt>
                <c:pt idx="1551">
                  <c:v>42485</c:v>
                </c:pt>
                <c:pt idx="1552">
                  <c:v>42485.25</c:v>
                </c:pt>
                <c:pt idx="1553">
                  <c:v>42485.5</c:v>
                </c:pt>
                <c:pt idx="1554">
                  <c:v>42485.75</c:v>
                </c:pt>
                <c:pt idx="1555">
                  <c:v>42486</c:v>
                </c:pt>
                <c:pt idx="1556">
                  <c:v>42486.25</c:v>
                </c:pt>
                <c:pt idx="1557">
                  <c:v>42486.5</c:v>
                </c:pt>
                <c:pt idx="1558">
                  <c:v>42486.75</c:v>
                </c:pt>
                <c:pt idx="1559">
                  <c:v>42487</c:v>
                </c:pt>
                <c:pt idx="1560">
                  <c:v>42487.25</c:v>
                </c:pt>
                <c:pt idx="1561">
                  <c:v>42487.5</c:v>
                </c:pt>
                <c:pt idx="1562">
                  <c:v>42487.75</c:v>
                </c:pt>
                <c:pt idx="1563">
                  <c:v>42488</c:v>
                </c:pt>
                <c:pt idx="1564">
                  <c:v>42488.25</c:v>
                </c:pt>
                <c:pt idx="1565">
                  <c:v>42488.5</c:v>
                </c:pt>
                <c:pt idx="1566">
                  <c:v>42488.75</c:v>
                </c:pt>
                <c:pt idx="1567">
                  <c:v>42489</c:v>
                </c:pt>
                <c:pt idx="1568">
                  <c:v>42489.25</c:v>
                </c:pt>
                <c:pt idx="1569">
                  <c:v>42489.5</c:v>
                </c:pt>
                <c:pt idx="1570">
                  <c:v>42489.75</c:v>
                </c:pt>
                <c:pt idx="1571">
                  <c:v>42490</c:v>
                </c:pt>
                <c:pt idx="1572">
                  <c:v>42490.25</c:v>
                </c:pt>
                <c:pt idx="1573">
                  <c:v>42490.5</c:v>
                </c:pt>
                <c:pt idx="1574">
                  <c:v>42490.75</c:v>
                </c:pt>
                <c:pt idx="1575">
                  <c:v>42491</c:v>
                </c:pt>
                <c:pt idx="1576">
                  <c:v>42491.25</c:v>
                </c:pt>
                <c:pt idx="1577">
                  <c:v>42491.5</c:v>
                </c:pt>
                <c:pt idx="1578">
                  <c:v>42491.75</c:v>
                </c:pt>
                <c:pt idx="1579">
                  <c:v>42492</c:v>
                </c:pt>
                <c:pt idx="1580">
                  <c:v>42492.25</c:v>
                </c:pt>
                <c:pt idx="1581">
                  <c:v>42492.5</c:v>
                </c:pt>
                <c:pt idx="1582">
                  <c:v>42492.75</c:v>
                </c:pt>
                <c:pt idx="1583">
                  <c:v>42493</c:v>
                </c:pt>
                <c:pt idx="1584">
                  <c:v>42493.25</c:v>
                </c:pt>
                <c:pt idx="1585">
                  <c:v>42493.5</c:v>
                </c:pt>
                <c:pt idx="1586">
                  <c:v>42493.75</c:v>
                </c:pt>
                <c:pt idx="1587">
                  <c:v>42494</c:v>
                </c:pt>
                <c:pt idx="1588">
                  <c:v>42494.25</c:v>
                </c:pt>
                <c:pt idx="1589">
                  <c:v>42494.5</c:v>
                </c:pt>
                <c:pt idx="1590">
                  <c:v>42494.75</c:v>
                </c:pt>
                <c:pt idx="1591">
                  <c:v>42495</c:v>
                </c:pt>
                <c:pt idx="1592">
                  <c:v>42495.25</c:v>
                </c:pt>
                <c:pt idx="1593">
                  <c:v>42495.5</c:v>
                </c:pt>
                <c:pt idx="1594">
                  <c:v>42495.75</c:v>
                </c:pt>
                <c:pt idx="1595">
                  <c:v>42496</c:v>
                </c:pt>
                <c:pt idx="1596">
                  <c:v>42496.25</c:v>
                </c:pt>
                <c:pt idx="1597">
                  <c:v>42496.5</c:v>
                </c:pt>
                <c:pt idx="1598">
                  <c:v>42496.75</c:v>
                </c:pt>
                <c:pt idx="1599">
                  <c:v>42497</c:v>
                </c:pt>
                <c:pt idx="1600">
                  <c:v>42497.25</c:v>
                </c:pt>
                <c:pt idx="1601">
                  <c:v>42497.5</c:v>
                </c:pt>
                <c:pt idx="1602">
                  <c:v>42497.75</c:v>
                </c:pt>
                <c:pt idx="1603">
                  <c:v>42498</c:v>
                </c:pt>
                <c:pt idx="1604">
                  <c:v>42498.25</c:v>
                </c:pt>
                <c:pt idx="1605">
                  <c:v>42498.5</c:v>
                </c:pt>
                <c:pt idx="1606">
                  <c:v>42498.75</c:v>
                </c:pt>
                <c:pt idx="1607">
                  <c:v>42499</c:v>
                </c:pt>
                <c:pt idx="1608">
                  <c:v>42499.25</c:v>
                </c:pt>
                <c:pt idx="1609">
                  <c:v>42499.5</c:v>
                </c:pt>
                <c:pt idx="1610">
                  <c:v>42499.75</c:v>
                </c:pt>
                <c:pt idx="1611">
                  <c:v>42500</c:v>
                </c:pt>
                <c:pt idx="1612">
                  <c:v>42500.25</c:v>
                </c:pt>
                <c:pt idx="1613">
                  <c:v>42500.5</c:v>
                </c:pt>
                <c:pt idx="1614">
                  <c:v>42500.75</c:v>
                </c:pt>
                <c:pt idx="1615">
                  <c:v>42501</c:v>
                </c:pt>
                <c:pt idx="1616">
                  <c:v>42501.25</c:v>
                </c:pt>
                <c:pt idx="1617">
                  <c:v>42501.5</c:v>
                </c:pt>
                <c:pt idx="1618">
                  <c:v>42501.75</c:v>
                </c:pt>
                <c:pt idx="1619">
                  <c:v>42502</c:v>
                </c:pt>
                <c:pt idx="1620">
                  <c:v>42502.25</c:v>
                </c:pt>
                <c:pt idx="1621">
                  <c:v>42502.5</c:v>
                </c:pt>
                <c:pt idx="1622">
                  <c:v>42502.75</c:v>
                </c:pt>
                <c:pt idx="1623">
                  <c:v>42503</c:v>
                </c:pt>
                <c:pt idx="1624">
                  <c:v>42503.25</c:v>
                </c:pt>
                <c:pt idx="1625">
                  <c:v>42503.5</c:v>
                </c:pt>
                <c:pt idx="1626">
                  <c:v>42503.75</c:v>
                </c:pt>
                <c:pt idx="1627">
                  <c:v>42504</c:v>
                </c:pt>
                <c:pt idx="1628">
                  <c:v>42504.25</c:v>
                </c:pt>
                <c:pt idx="1629">
                  <c:v>42504.5</c:v>
                </c:pt>
                <c:pt idx="1630">
                  <c:v>42504.75</c:v>
                </c:pt>
                <c:pt idx="1631">
                  <c:v>42505</c:v>
                </c:pt>
                <c:pt idx="1632">
                  <c:v>42505.25</c:v>
                </c:pt>
                <c:pt idx="1633">
                  <c:v>42505.5</c:v>
                </c:pt>
                <c:pt idx="1634">
                  <c:v>42505.75</c:v>
                </c:pt>
                <c:pt idx="1635">
                  <c:v>42506</c:v>
                </c:pt>
                <c:pt idx="1636">
                  <c:v>42506.25</c:v>
                </c:pt>
                <c:pt idx="1637">
                  <c:v>42506.5</c:v>
                </c:pt>
                <c:pt idx="1638">
                  <c:v>42506.75</c:v>
                </c:pt>
                <c:pt idx="1639">
                  <c:v>42507</c:v>
                </c:pt>
                <c:pt idx="1640">
                  <c:v>42507.25</c:v>
                </c:pt>
                <c:pt idx="1641">
                  <c:v>42507.5</c:v>
                </c:pt>
                <c:pt idx="1642">
                  <c:v>42507.75</c:v>
                </c:pt>
                <c:pt idx="1643">
                  <c:v>42508</c:v>
                </c:pt>
                <c:pt idx="1644">
                  <c:v>42508.25</c:v>
                </c:pt>
                <c:pt idx="1645">
                  <c:v>42508.5</c:v>
                </c:pt>
                <c:pt idx="1646">
                  <c:v>42508.75</c:v>
                </c:pt>
                <c:pt idx="1647">
                  <c:v>42509</c:v>
                </c:pt>
                <c:pt idx="1648">
                  <c:v>42509.25</c:v>
                </c:pt>
                <c:pt idx="1649">
                  <c:v>42509.5</c:v>
                </c:pt>
                <c:pt idx="1650">
                  <c:v>42509.75</c:v>
                </c:pt>
                <c:pt idx="1651">
                  <c:v>42510</c:v>
                </c:pt>
                <c:pt idx="1652">
                  <c:v>42510.25</c:v>
                </c:pt>
                <c:pt idx="1653">
                  <c:v>42510.5</c:v>
                </c:pt>
                <c:pt idx="1654">
                  <c:v>42510.75</c:v>
                </c:pt>
                <c:pt idx="1655">
                  <c:v>42511</c:v>
                </c:pt>
                <c:pt idx="1656">
                  <c:v>42511.25</c:v>
                </c:pt>
                <c:pt idx="1657">
                  <c:v>42511.5</c:v>
                </c:pt>
                <c:pt idx="1658">
                  <c:v>42511.75</c:v>
                </c:pt>
                <c:pt idx="1659">
                  <c:v>42512</c:v>
                </c:pt>
                <c:pt idx="1660">
                  <c:v>42512.25</c:v>
                </c:pt>
                <c:pt idx="1661">
                  <c:v>42512.5</c:v>
                </c:pt>
                <c:pt idx="1662">
                  <c:v>42512.75</c:v>
                </c:pt>
                <c:pt idx="1663">
                  <c:v>42513</c:v>
                </c:pt>
                <c:pt idx="1664">
                  <c:v>42513.25</c:v>
                </c:pt>
                <c:pt idx="1665">
                  <c:v>42513.5</c:v>
                </c:pt>
                <c:pt idx="1666">
                  <c:v>42513.75</c:v>
                </c:pt>
                <c:pt idx="1667">
                  <c:v>42514</c:v>
                </c:pt>
                <c:pt idx="1668">
                  <c:v>42514.25</c:v>
                </c:pt>
                <c:pt idx="1669">
                  <c:v>42514.5</c:v>
                </c:pt>
                <c:pt idx="1670">
                  <c:v>42514.75</c:v>
                </c:pt>
                <c:pt idx="1671">
                  <c:v>42515</c:v>
                </c:pt>
                <c:pt idx="1672">
                  <c:v>42515.25</c:v>
                </c:pt>
                <c:pt idx="1673">
                  <c:v>42515.5</c:v>
                </c:pt>
                <c:pt idx="1674">
                  <c:v>42515.75</c:v>
                </c:pt>
                <c:pt idx="1675">
                  <c:v>42516</c:v>
                </c:pt>
                <c:pt idx="1676">
                  <c:v>42516.25</c:v>
                </c:pt>
                <c:pt idx="1677">
                  <c:v>42516.5</c:v>
                </c:pt>
                <c:pt idx="1678">
                  <c:v>42516.75</c:v>
                </c:pt>
                <c:pt idx="1679">
                  <c:v>42517</c:v>
                </c:pt>
                <c:pt idx="1680">
                  <c:v>42517.25</c:v>
                </c:pt>
                <c:pt idx="1681">
                  <c:v>42517.5</c:v>
                </c:pt>
                <c:pt idx="1682">
                  <c:v>42517.75</c:v>
                </c:pt>
                <c:pt idx="1683">
                  <c:v>42518</c:v>
                </c:pt>
                <c:pt idx="1684">
                  <c:v>42518.25</c:v>
                </c:pt>
                <c:pt idx="1685">
                  <c:v>42518.5</c:v>
                </c:pt>
                <c:pt idx="1686">
                  <c:v>42518.75</c:v>
                </c:pt>
                <c:pt idx="1687">
                  <c:v>42519</c:v>
                </c:pt>
                <c:pt idx="1688">
                  <c:v>42519.25</c:v>
                </c:pt>
                <c:pt idx="1689">
                  <c:v>42519.5</c:v>
                </c:pt>
                <c:pt idx="1690">
                  <c:v>42519.75</c:v>
                </c:pt>
                <c:pt idx="1691">
                  <c:v>42520</c:v>
                </c:pt>
                <c:pt idx="1692">
                  <c:v>42520.25</c:v>
                </c:pt>
                <c:pt idx="1693">
                  <c:v>42520.5</c:v>
                </c:pt>
                <c:pt idx="1694">
                  <c:v>42520.75</c:v>
                </c:pt>
                <c:pt idx="1695">
                  <c:v>42521</c:v>
                </c:pt>
                <c:pt idx="1696">
                  <c:v>42521.25</c:v>
                </c:pt>
                <c:pt idx="1697">
                  <c:v>42521.5</c:v>
                </c:pt>
                <c:pt idx="1698">
                  <c:v>42521.75</c:v>
                </c:pt>
                <c:pt idx="1699">
                  <c:v>42522</c:v>
                </c:pt>
                <c:pt idx="1700">
                  <c:v>42522.25</c:v>
                </c:pt>
                <c:pt idx="1701">
                  <c:v>42522.5</c:v>
                </c:pt>
                <c:pt idx="1702">
                  <c:v>42522.75</c:v>
                </c:pt>
                <c:pt idx="1703">
                  <c:v>42523</c:v>
                </c:pt>
                <c:pt idx="1704">
                  <c:v>42523.25</c:v>
                </c:pt>
                <c:pt idx="1705">
                  <c:v>42523.5</c:v>
                </c:pt>
                <c:pt idx="1706">
                  <c:v>42523.638888888891</c:v>
                </c:pt>
                <c:pt idx="1707">
                  <c:v>42523.5</c:v>
                </c:pt>
                <c:pt idx="1708">
                  <c:v>42523.75</c:v>
                </c:pt>
                <c:pt idx="1709">
                  <c:v>42524</c:v>
                </c:pt>
                <c:pt idx="1710">
                  <c:v>42524.25</c:v>
                </c:pt>
                <c:pt idx="1711">
                  <c:v>42524.5</c:v>
                </c:pt>
                <c:pt idx="1712">
                  <c:v>42524.75</c:v>
                </c:pt>
                <c:pt idx="1713">
                  <c:v>42525</c:v>
                </c:pt>
                <c:pt idx="1714">
                  <c:v>42525.25</c:v>
                </c:pt>
                <c:pt idx="1715">
                  <c:v>42525.5</c:v>
                </c:pt>
                <c:pt idx="1716">
                  <c:v>42525.75</c:v>
                </c:pt>
                <c:pt idx="1717">
                  <c:v>42526</c:v>
                </c:pt>
                <c:pt idx="1718">
                  <c:v>42526.25</c:v>
                </c:pt>
                <c:pt idx="1719">
                  <c:v>42526.5</c:v>
                </c:pt>
                <c:pt idx="1720">
                  <c:v>42526.75</c:v>
                </c:pt>
                <c:pt idx="1721">
                  <c:v>42527</c:v>
                </c:pt>
                <c:pt idx="1722">
                  <c:v>42527.25</c:v>
                </c:pt>
                <c:pt idx="1723">
                  <c:v>42527.5</c:v>
                </c:pt>
                <c:pt idx="1724">
                  <c:v>42527.75</c:v>
                </c:pt>
                <c:pt idx="1725">
                  <c:v>42528</c:v>
                </c:pt>
                <c:pt idx="1726">
                  <c:v>42528.25</c:v>
                </c:pt>
                <c:pt idx="1727">
                  <c:v>42528.5</c:v>
                </c:pt>
                <c:pt idx="1728">
                  <c:v>42528.75</c:v>
                </c:pt>
                <c:pt idx="1729">
                  <c:v>42529</c:v>
                </c:pt>
                <c:pt idx="1730">
                  <c:v>42529.25</c:v>
                </c:pt>
                <c:pt idx="1731">
                  <c:v>42529.5</c:v>
                </c:pt>
                <c:pt idx="1732">
                  <c:v>42529.75</c:v>
                </c:pt>
                <c:pt idx="1733">
                  <c:v>42530</c:v>
                </c:pt>
                <c:pt idx="1734">
                  <c:v>42530.25</c:v>
                </c:pt>
                <c:pt idx="1735">
                  <c:v>42530.5</c:v>
                </c:pt>
                <c:pt idx="1736">
                  <c:v>42530.75</c:v>
                </c:pt>
                <c:pt idx="1737">
                  <c:v>42531</c:v>
                </c:pt>
                <c:pt idx="1738">
                  <c:v>42531.25</c:v>
                </c:pt>
                <c:pt idx="1739">
                  <c:v>42531.5</c:v>
                </c:pt>
                <c:pt idx="1740">
                  <c:v>42531.75</c:v>
                </c:pt>
                <c:pt idx="1741">
                  <c:v>42532</c:v>
                </c:pt>
                <c:pt idx="1742">
                  <c:v>42532.25</c:v>
                </c:pt>
                <c:pt idx="1743">
                  <c:v>42532.5</c:v>
                </c:pt>
                <c:pt idx="1744">
                  <c:v>42532.75</c:v>
                </c:pt>
                <c:pt idx="1745">
                  <c:v>42533</c:v>
                </c:pt>
                <c:pt idx="1746">
                  <c:v>42533.25</c:v>
                </c:pt>
                <c:pt idx="1747">
                  <c:v>42533.5</c:v>
                </c:pt>
                <c:pt idx="1748">
                  <c:v>42533.75</c:v>
                </c:pt>
                <c:pt idx="1749">
                  <c:v>42534</c:v>
                </c:pt>
                <c:pt idx="1750">
                  <c:v>42534.25</c:v>
                </c:pt>
                <c:pt idx="1751">
                  <c:v>42534.5</c:v>
                </c:pt>
                <c:pt idx="1752">
                  <c:v>42534.75</c:v>
                </c:pt>
                <c:pt idx="1753">
                  <c:v>42535</c:v>
                </c:pt>
                <c:pt idx="1754">
                  <c:v>42535.25</c:v>
                </c:pt>
                <c:pt idx="1755">
                  <c:v>42535.5</c:v>
                </c:pt>
                <c:pt idx="1756">
                  <c:v>42535.75</c:v>
                </c:pt>
                <c:pt idx="1757">
                  <c:v>42536</c:v>
                </c:pt>
                <c:pt idx="1758">
                  <c:v>42536.25</c:v>
                </c:pt>
                <c:pt idx="1759">
                  <c:v>42536.5</c:v>
                </c:pt>
                <c:pt idx="1760">
                  <c:v>42536.75</c:v>
                </c:pt>
                <c:pt idx="1761">
                  <c:v>42537</c:v>
                </c:pt>
                <c:pt idx="1762">
                  <c:v>42537.25</c:v>
                </c:pt>
                <c:pt idx="1763">
                  <c:v>42537.5</c:v>
                </c:pt>
                <c:pt idx="1764">
                  <c:v>42537.75</c:v>
                </c:pt>
                <c:pt idx="1765">
                  <c:v>42538</c:v>
                </c:pt>
                <c:pt idx="1766">
                  <c:v>42538.25</c:v>
                </c:pt>
                <c:pt idx="1767">
                  <c:v>42538.5</c:v>
                </c:pt>
                <c:pt idx="1768">
                  <c:v>42538.75</c:v>
                </c:pt>
                <c:pt idx="1769">
                  <c:v>42539</c:v>
                </c:pt>
                <c:pt idx="1770">
                  <c:v>42539.25</c:v>
                </c:pt>
                <c:pt idx="1771">
                  <c:v>42539.5</c:v>
                </c:pt>
                <c:pt idx="1772">
                  <c:v>42539.75</c:v>
                </c:pt>
                <c:pt idx="1773">
                  <c:v>42540</c:v>
                </c:pt>
                <c:pt idx="1774">
                  <c:v>42540.25</c:v>
                </c:pt>
                <c:pt idx="1775">
                  <c:v>42540.5</c:v>
                </c:pt>
                <c:pt idx="1776">
                  <c:v>42540.75</c:v>
                </c:pt>
                <c:pt idx="1777">
                  <c:v>42541</c:v>
                </c:pt>
                <c:pt idx="1778">
                  <c:v>42541.25</c:v>
                </c:pt>
                <c:pt idx="1779">
                  <c:v>42541.5</c:v>
                </c:pt>
                <c:pt idx="1780">
                  <c:v>42541.75</c:v>
                </c:pt>
                <c:pt idx="1781">
                  <c:v>42542</c:v>
                </c:pt>
                <c:pt idx="1782">
                  <c:v>42542.25</c:v>
                </c:pt>
                <c:pt idx="1783">
                  <c:v>42542.5</c:v>
                </c:pt>
                <c:pt idx="1784">
                  <c:v>42542.75</c:v>
                </c:pt>
                <c:pt idx="1785">
                  <c:v>42543</c:v>
                </c:pt>
                <c:pt idx="1786">
                  <c:v>42543.25</c:v>
                </c:pt>
                <c:pt idx="1787">
                  <c:v>42543.5</c:v>
                </c:pt>
                <c:pt idx="1788">
                  <c:v>42543.75</c:v>
                </c:pt>
                <c:pt idx="1789">
                  <c:v>42544</c:v>
                </c:pt>
                <c:pt idx="1790">
                  <c:v>42544.25</c:v>
                </c:pt>
                <c:pt idx="1791">
                  <c:v>42544.5</c:v>
                </c:pt>
                <c:pt idx="1792">
                  <c:v>42544.75</c:v>
                </c:pt>
                <c:pt idx="1793">
                  <c:v>42545</c:v>
                </c:pt>
                <c:pt idx="1794">
                  <c:v>42545.25</c:v>
                </c:pt>
                <c:pt idx="1795">
                  <c:v>42545.5</c:v>
                </c:pt>
                <c:pt idx="1796">
                  <c:v>42545.75</c:v>
                </c:pt>
                <c:pt idx="1797">
                  <c:v>42546</c:v>
                </c:pt>
                <c:pt idx="1798">
                  <c:v>42546.25</c:v>
                </c:pt>
                <c:pt idx="1799">
                  <c:v>42546.5</c:v>
                </c:pt>
                <c:pt idx="1800">
                  <c:v>42546.75</c:v>
                </c:pt>
                <c:pt idx="1801">
                  <c:v>42547</c:v>
                </c:pt>
                <c:pt idx="1802">
                  <c:v>42547.25</c:v>
                </c:pt>
                <c:pt idx="1803">
                  <c:v>42547.5</c:v>
                </c:pt>
                <c:pt idx="1804">
                  <c:v>42547.75</c:v>
                </c:pt>
                <c:pt idx="1805">
                  <c:v>42548</c:v>
                </c:pt>
                <c:pt idx="1806">
                  <c:v>42548.25</c:v>
                </c:pt>
                <c:pt idx="1807">
                  <c:v>42548.5</c:v>
                </c:pt>
                <c:pt idx="1808">
                  <c:v>42548.75</c:v>
                </c:pt>
                <c:pt idx="1809">
                  <c:v>42549</c:v>
                </c:pt>
                <c:pt idx="1810">
                  <c:v>42549.25</c:v>
                </c:pt>
                <c:pt idx="1811">
                  <c:v>42549.5</c:v>
                </c:pt>
                <c:pt idx="1812">
                  <c:v>42549.75</c:v>
                </c:pt>
                <c:pt idx="1813">
                  <c:v>42550</c:v>
                </c:pt>
                <c:pt idx="1814">
                  <c:v>42550.25</c:v>
                </c:pt>
                <c:pt idx="1815">
                  <c:v>42550.5</c:v>
                </c:pt>
                <c:pt idx="1816">
                  <c:v>42550.75</c:v>
                </c:pt>
                <c:pt idx="1817">
                  <c:v>42551</c:v>
                </c:pt>
                <c:pt idx="1818">
                  <c:v>42551.25</c:v>
                </c:pt>
                <c:pt idx="1819">
                  <c:v>42551.5</c:v>
                </c:pt>
                <c:pt idx="1820">
                  <c:v>42551.75</c:v>
                </c:pt>
                <c:pt idx="1821">
                  <c:v>42552</c:v>
                </c:pt>
                <c:pt idx="1822">
                  <c:v>42552.25</c:v>
                </c:pt>
                <c:pt idx="1823">
                  <c:v>42552.5</c:v>
                </c:pt>
                <c:pt idx="1824">
                  <c:v>42552.75</c:v>
                </c:pt>
                <c:pt idx="1825">
                  <c:v>42553</c:v>
                </c:pt>
                <c:pt idx="1826">
                  <c:v>42553.25</c:v>
                </c:pt>
                <c:pt idx="1827">
                  <c:v>42553.5</c:v>
                </c:pt>
                <c:pt idx="1828">
                  <c:v>42553.75</c:v>
                </c:pt>
                <c:pt idx="1829">
                  <c:v>42554</c:v>
                </c:pt>
                <c:pt idx="1830">
                  <c:v>42554.25</c:v>
                </c:pt>
                <c:pt idx="1831">
                  <c:v>42554.5</c:v>
                </c:pt>
                <c:pt idx="1832">
                  <c:v>42554.75</c:v>
                </c:pt>
                <c:pt idx="1833">
                  <c:v>42555</c:v>
                </c:pt>
                <c:pt idx="1834">
                  <c:v>42555.25</c:v>
                </c:pt>
                <c:pt idx="1835">
                  <c:v>42555.5</c:v>
                </c:pt>
                <c:pt idx="1836">
                  <c:v>42555.75</c:v>
                </c:pt>
                <c:pt idx="1837">
                  <c:v>42556</c:v>
                </c:pt>
                <c:pt idx="1838">
                  <c:v>42556.25</c:v>
                </c:pt>
                <c:pt idx="1839">
                  <c:v>42556.5</c:v>
                </c:pt>
                <c:pt idx="1840">
                  <c:v>42556.75</c:v>
                </c:pt>
                <c:pt idx="1841">
                  <c:v>42557</c:v>
                </c:pt>
                <c:pt idx="1842">
                  <c:v>42557.25</c:v>
                </c:pt>
                <c:pt idx="1843">
                  <c:v>42557.5</c:v>
                </c:pt>
                <c:pt idx="1844">
                  <c:v>42557.75</c:v>
                </c:pt>
                <c:pt idx="1845">
                  <c:v>42558</c:v>
                </c:pt>
                <c:pt idx="1846">
                  <c:v>42558.25</c:v>
                </c:pt>
                <c:pt idx="1847">
                  <c:v>42558.5</c:v>
                </c:pt>
                <c:pt idx="1848">
                  <c:v>42558.75</c:v>
                </c:pt>
                <c:pt idx="1849">
                  <c:v>42559</c:v>
                </c:pt>
                <c:pt idx="1850">
                  <c:v>42559.25</c:v>
                </c:pt>
                <c:pt idx="1851">
                  <c:v>42559.5</c:v>
                </c:pt>
                <c:pt idx="1852">
                  <c:v>42559.75</c:v>
                </c:pt>
                <c:pt idx="1853">
                  <c:v>42560</c:v>
                </c:pt>
                <c:pt idx="1854">
                  <c:v>42560.25</c:v>
                </c:pt>
                <c:pt idx="1855">
                  <c:v>42560.5</c:v>
                </c:pt>
                <c:pt idx="1856">
                  <c:v>42560.75</c:v>
                </c:pt>
                <c:pt idx="1857">
                  <c:v>42561</c:v>
                </c:pt>
                <c:pt idx="1858">
                  <c:v>42561.25</c:v>
                </c:pt>
                <c:pt idx="1859">
                  <c:v>42561.5</c:v>
                </c:pt>
                <c:pt idx="1860">
                  <c:v>42561.75</c:v>
                </c:pt>
                <c:pt idx="1861">
                  <c:v>42562</c:v>
                </c:pt>
                <c:pt idx="1862">
                  <c:v>42562.25</c:v>
                </c:pt>
                <c:pt idx="1863">
                  <c:v>42562.5</c:v>
                </c:pt>
                <c:pt idx="1864">
                  <c:v>42562.75</c:v>
                </c:pt>
                <c:pt idx="1865">
                  <c:v>42563</c:v>
                </c:pt>
                <c:pt idx="1866">
                  <c:v>42563.25</c:v>
                </c:pt>
                <c:pt idx="1867">
                  <c:v>42563.5</c:v>
                </c:pt>
                <c:pt idx="1868">
                  <c:v>42563.75</c:v>
                </c:pt>
                <c:pt idx="1869">
                  <c:v>42564</c:v>
                </c:pt>
                <c:pt idx="1870">
                  <c:v>42564.25</c:v>
                </c:pt>
                <c:pt idx="1871">
                  <c:v>42564.5</c:v>
                </c:pt>
                <c:pt idx="1872">
                  <c:v>42564.75</c:v>
                </c:pt>
                <c:pt idx="1873">
                  <c:v>42565</c:v>
                </c:pt>
                <c:pt idx="1874">
                  <c:v>42565.25</c:v>
                </c:pt>
                <c:pt idx="1875">
                  <c:v>42565.5</c:v>
                </c:pt>
                <c:pt idx="1876">
                  <c:v>42565.75</c:v>
                </c:pt>
                <c:pt idx="1877">
                  <c:v>42566</c:v>
                </c:pt>
                <c:pt idx="1878">
                  <c:v>42566.25</c:v>
                </c:pt>
                <c:pt idx="1879">
                  <c:v>42566.5</c:v>
                </c:pt>
                <c:pt idx="1880">
                  <c:v>42566.75</c:v>
                </c:pt>
                <c:pt idx="1881">
                  <c:v>42567</c:v>
                </c:pt>
                <c:pt idx="1882">
                  <c:v>42567.25</c:v>
                </c:pt>
                <c:pt idx="1883">
                  <c:v>42567.5</c:v>
                </c:pt>
                <c:pt idx="1884">
                  <c:v>42567.75</c:v>
                </c:pt>
                <c:pt idx="1885">
                  <c:v>42568</c:v>
                </c:pt>
                <c:pt idx="1886">
                  <c:v>42568.25</c:v>
                </c:pt>
                <c:pt idx="1887">
                  <c:v>42568.5</c:v>
                </c:pt>
                <c:pt idx="1888">
                  <c:v>42568.75</c:v>
                </c:pt>
                <c:pt idx="1889">
                  <c:v>42569</c:v>
                </c:pt>
                <c:pt idx="1890">
                  <c:v>42569.25</c:v>
                </c:pt>
                <c:pt idx="1891">
                  <c:v>42569.5</c:v>
                </c:pt>
                <c:pt idx="1892">
                  <c:v>42569.75</c:v>
                </c:pt>
                <c:pt idx="1893">
                  <c:v>42570</c:v>
                </c:pt>
                <c:pt idx="1894">
                  <c:v>42570.25</c:v>
                </c:pt>
                <c:pt idx="1895">
                  <c:v>42570.5</c:v>
                </c:pt>
                <c:pt idx="1896">
                  <c:v>42570.75</c:v>
                </c:pt>
                <c:pt idx="1897">
                  <c:v>42571</c:v>
                </c:pt>
                <c:pt idx="1898">
                  <c:v>42571.25</c:v>
                </c:pt>
                <c:pt idx="1899">
                  <c:v>42571.5</c:v>
                </c:pt>
                <c:pt idx="1900">
                  <c:v>42571.75</c:v>
                </c:pt>
                <c:pt idx="1901">
                  <c:v>42572</c:v>
                </c:pt>
                <c:pt idx="1902">
                  <c:v>42572.25</c:v>
                </c:pt>
                <c:pt idx="1903">
                  <c:v>42572.5</c:v>
                </c:pt>
                <c:pt idx="1904">
                  <c:v>42572.75</c:v>
                </c:pt>
                <c:pt idx="1905">
                  <c:v>42573</c:v>
                </c:pt>
                <c:pt idx="1906">
                  <c:v>42573.25</c:v>
                </c:pt>
                <c:pt idx="1907">
                  <c:v>42573.5</c:v>
                </c:pt>
                <c:pt idx="1908">
                  <c:v>42573.75</c:v>
                </c:pt>
                <c:pt idx="1909">
                  <c:v>42574</c:v>
                </c:pt>
                <c:pt idx="1910">
                  <c:v>42574.25</c:v>
                </c:pt>
                <c:pt idx="1911">
                  <c:v>42574.5</c:v>
                </c:pt>
                <c:pt idx="1912">
                  <c:v>42574.75</c:v>
                </c:pt>
                <c:pt idx="1913">
                  <c:v>42575</c:v>
                </c:pt>
                <c:pt idx="1914">
                  <c:v>42575.25</c:v>
                </c:pt>
                <c:pt idx="1915">
                  <c:v>42575.5</c:v>
                </c:pt>
                <c:pt idx="1916">
                  <c:v>42575.75</c:v>
                </c:pt>
                <c:pt idx="1917">
                  <c:v>42576</c:v>
                </c:pt>
                <c:pt idx="1918">
                  <c:v>42576.25</c:v>
                </c:pt>
                <c:pt idx="1919">
                  <c:v>42576.5</c:v>
                </c:pt>
                <c:pt idx="1920">
                  <c:v>42576.75</c:v>
                </c:pt>
                <c:pt idx="1921">
                  <c:v>42577</c:v>
                </c:pt>
                <c:pt idx="1922">
                  <c:v>42577.25</c:v>
                </c:pt>
                <c:pt idx="1923">
                  <c:v>42577.5</c:v>
                </c:pt>
                <c:pt idx="1924">
                  <c:v>42577.75</c:v>
                </c:pt>
                <c:pt idx="1925">
                  <c:v>42578</c:v>
                </c:pt>
                <c:pt idx="1926">
                  <c:v>42578.25</c:v>
                </c:pt>
                <c:pt idx="1927">
                  <c:v>42578.5</c:v>
                </c:pt>
                <c:pt idx="1928">
                  <c:v>42578.75</c:v>
                </c:pt>
                <c:pt idx="1929">
                  <c:v>42579</c:v>
                </c:pt>
                <c:pt idx="1930">
                  <c:v>42579.25</c:v>
                </c:pt>
                <c:pt idx="1931">
                  <c:v>42579.5</c:v>
                </c:pt>
                <c:pt idx="1932">
                  <c:v>42579.75</c:v>
                </c:pt>
                <c:pt idx="1933">
                  <c:v>42580</c:v>
                </c:pt>
                <c:pt idx="1934">
                  <c:v>42580.25</c:v>
                </c:pt>
                <c:pt idx="1935">
                  <c:v>42580.5</c:v>
                </c:pt>
                <c:pt idx="1936">
                  <c:v>42580.75</c:v>
                </c:pt>
                <c:pt idx="1937">
                  <c:v>42581</c:v>
                </c:pt>
                <c:pt idx="1938">
                  <c:v>42581.25</c:v>
                </c:pt>
                <c:pt idx="1939">
                  <c:v>42581.5</c:v>
                </c:pt>
                <c:pt idx="1940">
                  <c:v>42581.75</c:v>
                </c:pt>
                <c:pt idx="1941">
                  <c:v>42582</c:v>
                </c:pt>
                <c:pt idx="1942">
                  <c:v>42582.25</c:v>
                </c:pt>
                <c:pt idx="1943">
                  <c:v>42582.5</c:v>
                </c:pt>
                <c:pt idx="1944">
                  <c:v>42582.75</c:v>
                </c:pt>
                <c:pt idx="1945">
                  <c:v>42583</c:v>
                </c:pt>
                <c:pt idx="1946">
                  <c:v>42583.25</c:v>
                </c:pt>
                <c:pt idx="1947">
                  <c:v>42583.5</c:v>
                </c:pt>
                <c:pt idx="1948">
                  <c:v>42583.75</c:v>
                </c:pt>
                <c:pt idx="1949">
                  <c:v>42584</c:v>
                </c:pt>
                <c:pt idx="1950">
                  <c:v>42584.25</c:v>
                </c:pt>
                <c:pt idx="1951">
                  <c:v>42584.5</c:v>
                </c:pt>
                <c:pt idx="1952">
                  <c:v>42584.75</c:v>
                </c:pt>
                <c:pt idx="1953">
                  <c:v>42585</c:v>
                </c:pt>
                <c:pt idx="1954">
                  <c:v>42585.25</c:v>
                </c:pt>
                <c:pt idx="1955">
                  <c:v>42585.5</c:v>
                </c:pt>
                <c:pt idx="1956">
                  <c:v>42585.75</c:v>
                </c:pt>
                <c:pt idx="1957">
                  <c:v>42586</c:v>
                </c:pt>
                <c:pt idx="1958">
                  <c:v>42586.25</c:v>
                </c:pt>
                <c:pt idx="1959">
                  <c:v>42586.5</c:v>
                </c:pt>
                <c:pt idx="1960">
                  <c:v>42586.75</c:v>
                </c:pt>
                <c:pt idx="1961">
                  <c:v>42587</c:v>
                </c:pt>
                <c:pt idx="1962">
                  <c:v>42587.25</c:v>
                </c:pt>
                <c:pt idx="1963">
                  <c:v>42587.5</c:v>
                </c:pt>
                <c:pt idx="1964">
                  <c:v>42587.75</c:v>
                </c:pt>
                <c:pt idx="1965">
                  <c:v>42588</c:v>
                </c:pt>
                <c:pt idx="1966">
                  <c:v>42588.25</c:v>
                </c:pt>
                <c:pt idx="1967">
                  <c:v>42588.5</c:v>
                </c:pt>
                <c:pt idx="1968">
                  <c:v>42588.75</c:v>
                </c:pt>
                <c:pt idx="1969">
                  <c:v>42589</c:v>
                </c:pt>
                <c:pt idx="1970">
                  <c:v>42589.25</c:v>
                </c:pt>
                <c:pt idx="1971">
                  <c:v>42589.5</c:v>
                </c:pt>
                <c:pt idx="1972">
                  <c:v>42589.75</c:v>
                </c:pt>
                <c:pt idx="1973">
                  <c:v>42590</c:v>
                </c:pt>
                <c:pt idx="1974">
                  <c:v>42590.25</c:v>
                </c:pt>
                <c:pt idx="1975">
                  <c:v>42590.5</c:v>
                </c:pt>
                <c:pt idx="1976">
                  <c:v>42590.75</c:v>
                </c:pt>
                <c:pt idx="1977">
                  <c:v>42591</c:v>
                </c:pt>
                <c:pt idx="1978">
                  <c:v>42591.25</c:v>
                </c:pt>
                <c:pt idx="1979">
                  <c:v>42591.5</c:v>
                </c:pt>
                <c:pt idx="1980">
                  <c:v>42591.75</c:v>
                </c:pt>
                <c:pt idx="1981">
                  <c:v>42592</c:v>
                </c:pt>
                <c:pt idx="1982">
                  <c:v>42592.25</c:v>
                </c:pt>
                <c:pt idx="1983">
                  <c:v>42592.5</c:v>
                </c:pt>
                <c:pt idx="1984">
                  <c:v>42592.75</c:v>
                </c:pt>
                <c:pt idx="1985">
                  <c:v>42593</c:v>
                </c:pt>
                <c:pt idx="1986">
                  <c:v>42593.25</c:v>
                </c:pt>
                <c:pt idx="1987">
                  <c:v>42593.5</c:v>
                </c:pt>
                <c:pt idx="1988">
                  <c:v>42593.75</c:v>
                </c:pt>
                <c:pt idx="1989">
                  <c:v>42594</c:v>
                </c:pt>
                <c:pt idx="1990">
                  <c:v>42594.25</c:v>
                </c:pt>
                <c:pt idx="1991">
                  <c:v>42594.5</c:v>
                </c:pt>
                <c:pt idx="1992">
                  <c:v>42594.75</c:v>
                </c:pt>
                <c:pt idx="1993">
                  <c:v>42595</c:v>
                </c:pt>
                <c:pt idx="1994">
                  <c:v>42595.25</c:v>
                </c:pt>
                <c:pt idx="1995">
                  <c:v>42595.5</c:v>
                </c:pt>
                <c:pt idx="1996">
                  <c:v>42595.75</c:v>
                </c:pt>
                <c:pt idx="1997">
                  <c:v>42596</c:v>
                </c:pt>
                <c:pt idx="1998">
                  <c:v>42596.25</c:v>
                </c:pt>
                <c:pt idx="1999">
                  <c:v>42596.5</c:v>
                </c:pt>
                <c:pt idx="2000">
                  <c:v>42596.75</c:v>
                </c:pt>
                <c:pt idx="2001">
                  <c:v>42597</c:v>
                </c:pt>
                <c:pt idx="2002">
                  <c:v>42597.25</c:v>
                </c:pt>
                <c:pt idx="2003">
                  <c:v>42597.5</c:v>
                </c:pt>
                <c:pt idx="2004">
                  <c:v>42597.75</c:v>
                </c:pt>
                <c:pt idx="2005">
                  <c:v>42598</c:v>
                </c:pt>
                <c:pt idx="2006">
                  <c:v>42598.25</c:v>
                </c:pt>
                <c:pt idx="2007">
                  <c:v>42598.5</c:v>
                </c:pt>
                <c:pt idx="2008">
                  <c:v>42598.75</c:v>
                </c:pt>
                <c:pt idx="2009">
                  <c:v>42599</c:v>
                </c:pt>
                <c:pt idx="2010">
                  <c:v>42599.25</c:v>
                </c:pt>
                <c:pt idx="2011">
                  <c:v>42599.5</c:v>
                </c:pt>
                <c:pt idx="2012">
                  <c:v>42599.75</c:v>
                </c:pt>
                <c:pt idx="2013">
                  <c:v>42600</c:v>
                </c:pt>
                <c:pt idx="2014">
                  <c:v>42600.25</c:v>
                </c:pt>
                <c:pt idx="2015">
                  <c:v>42600.5</c:v>
                </c:pt>
                <c:pt idx="2016">
                  <c:v>42600.75</c:v>
                </c:pt>
                <c:pt idx="2017">
                  <c:v>42601</c:v>
                </c:pt>
                <c:pt idx="2018">
                  <c:v>42601.25</c:v>
                </c:pt>
                <c:pt idx="2019">
                  <c:v>42601.5</c:v>
                </c:pt>
                <c:pt idx="2020">
                  <c:v>42601.75</c:v>
                </c:pt>
                <c:pt idx="2021">
                  <c:v>42602</c:v>
                </c:pt>
                <c:pt idx="2022">
                  <c:v>42602.25</c:v>
                </c:pt>
                <c:pt idx="2023">
                  <c:v>42602.5</c:v>
                </c:pt>
                <c:pt idx="2024">
                  <c:v>42602.75</c:v>
                </c:pt>
                <c:pt idx="2025">
                  <c:v>42603</c:v>
                </c:pt>
                <c:pt idx="2026">
                  <c:v>42603.25</c:v>
                </c:pt>
                <c:pt idx="2027">
                  <c:v>42603.5</c:v>
                </c:pt>
                <c:pt idx="2028">
                  <c:v>42603.75</c:v>
                </c:pt>
                <c:pt idx="2029">
                  <c:v>42604</c:v>
                </c:pt>
                <c:pt idx="2030">
                  <c:v>42604.25</c:v>
                </c:pt>
                <c:pt idx="2031">
                  <c:v>42604.5</c:v>
                </c:pt>
                <c:pt idx="2032">
                  <c:v>42604.75</c:v>
                </c:pt>
                <c:pt idx="2033">
                  <c:v>42605</c:v>
                </c:pt>
                <c:pt idx="2034">
                  <c:v>42605.25</c:v>
                </c:pt>
                <c:pt idx="2035">
                  <c:v>42605.5</c:v>
                </c:pt>
                <c:pt idx="2036">
                  <c:v>42605.75</c:v>
                </c:pt>
                <c:pt idx="2037">
                  <c:v>42606</c:v>
                </c:pt>
                <c:pt idx="2038">
                  <c:v>42606.25</c:v>
                </c:pt>
                <c:pt idx="2039">
                  <c:v>42606.5</c:v>
                </c:pt>
                <c:pt idx="2040">
                  <c:v>42606.75</c:v>
                </c:pt>
                <c:pt idx="2041">
                  <c:v>42607</c:v>
                </c:pt>
                <c:pt idx="2042">
                  <c:v>42607.25</c:v>
                </c:pt>
                <c:pt idx="2043">
                  <c:v>42607.5</c:v>
                </c:pt>
                <c:pt idx="2044">
                  <c:v>42607.75</c:v>
                </c:pt>
                <c:pt idx="2045">
                  <c:v>42608</c:v>
                </c:pt>
                <c:pt idx="2046">
                  <c:v>42608.25</c:v>
                </c:pt>
                <c:pt idx="2047">
                  <c:v>42608.5</c:v>
                </c:pt>
                <c:pt idx="2048">
                  <c:v>42608.75</c:v>
                </c:pt>
                <c:pt idx="2049">
                  <c:v>42609</c:v>
                </c:pt>
                <c:pt idx="2050">
                  <c:v>42609.25</c:v>
                </c:pt>
                <c:pt idx="2051">
                  <c:v>42609.5</c:v>
                </c:pt>
                <c:pt idx="2052">
                  <c:v>42609.75</c:v>
                </c:pt>
                <c:pt idx="2053">
                  <c:v>42610</c:v>
                </c:pt>
                <c:pt idx="2054">
                  <c:v>42610.25</c:v>
                </c:pt>
                <c:pt idx="2055">
                  <c:v>42610.5</c:v>
                </c:pt>
                <c:pt idx="2056">
                  <c:v>42610.75</c:v>
                </c:pt>
                <c:pt idx="2057">
                  <c:v>42611</c:v>
                </c:pt>
                <c:pt idx="2058">
                  <c:v>42611.25</c:v>
                </c:pt>
                <c:pt idx="2059">
                  <c:v>42611.5</c:v>
                </c:pt>
                <c:pt idx="2060">
                  <c:v>42611.75</c:v>
                </c:pt>
                <c:pt idx="2061">
                  <c:v>42612</c:v>
                </c:pt>
                <c:pt idx="2062">
                  <c:v>42612.25</c:v>
                </c:pt>
                <c:pt idx="2063">
                  <c:v>42612.5</c:v>
                </c:pt>
                <c:pt idx="2064">
                  <c:v>42612.75</c:v>
                </c:pt>
                <c:pt idx="2065">
                  <c:v>42613</c:v>
                </c:pt>
                <c:pt idx="2066">
                  <c:v>42613.25</c:v>
                </c:pt>
                <c:pt idx="2067">
                  <c:v>42613.5</c:v>
                </c:pt>
                <c:pt idx="2068">
                  <c:v>42613.75</c:v>
                </c:pt>
                <c:pt idx="2069">
                  <c:v>42614</c:v>
                </c:pt>
                <c:pt idx="2070">
                  <c:v>42614.25</c:v>
                </c:pt>
                <c:pt idx="2071">
                  <c:v>42614.5</c:v>
                </c:pt>
                <c:pt idx="2072">
                  <c:v>42614.75</c:v>
                </c:pt>
                <c:pt idx="2073">
                  <c:v>42615</c:v>
                </c:pt>
                <c:pt idx="2074">
                  <c:v>42615.25</c:v>
                </c:pt>
                <c:pt idx="2075">
                  <c:v>42615.5</c:v>
                </c:pt>
                <c:pt idx="2076">
                  <c:v>42615.75</c:v>
                </c:pt>
                <c:pt idx="2077">
                  <c:v>42616</c:v>
                </c:pt>
                <c:pt idx="2078">
                  <c:v>42616.25</c:v>
                </c:pt>
                <c:pt idx="2079">
                  <c:v>42616.5</c:v>
                </c:pt>
                <c:pt idx="2080">
                  <c:v>42616.75</c:v>
                </c:pt>
                <c:pt idx="2081">
                  <c:v>42617</c:v>
                </c:pt>
                <c:pt idx="2082">
                  <c:v>42617.25</c:v>
                </c:pt>
                <c:pt idx="2083">
                  <c:v>42617.5</c:v>
                </c:pt>
                <c:pt idx="2084">
                  <c:v>42617.75</c:v>
                </c:pt>
                <c:pt idx="2085">
                  <c:v>42618</c:v>
                </c:pt>
                <c:pt idx="2086">
                  <c:v>42618.25</c:v>
                </c:pt>
                <c:pt idx="2087">
                  <c:v>42618.5</c:v>
                </c:pt>
                <c:pt idx="2088">
                  <c:v>42618.75</c:v>
                </c:pt>
                <c:pt idx="2089">
                  <c:v>42619</c:v>
                </c:pt>
                <c:pt idx="2090">
                  <c:v>42619.25</c:v>
                </c:pt>
                <c:pt idx="2091">
                  <c:v>42619.5</c:v>
                </c:pt>
                <c:pt idx="2092">
                  <c:v>42619.75</c:v>
                </c:pt>
                <c:pt idx="2093">
                  <c:v>42620</c:v>
                </c:pt>
                <c:pt idx="2094">
                  <c:v>42620.25</c:v>
                </c:pt>
                <c:pt idx="2095">
                  <c:v>42620.5</c:v>
                </c:pt>
                <c:pt idx="2096">
                  <c:v>42620.75</c:v>
                </c:pt>
                <c:pt idx="2097">
                  <c:v>42621</c:v>
                </c:pt>
                <c:pt idx="2098">
                  <c:v>42621.25</c:v>
                </c:pt>
                <c:pt idx="2099">
                  <c:v>42621.568055555559</c:v>
                </c:pt>
                <c:pt idx="2100">
                  <c:v>42621.5</c:v>
                </c:pt>
                <c:pt idx="2101">
                  <c:v>42621.75</c:v>
                </c:pt>
                <c:pt idx="2102">
                  <c:v>42622</c:v>
                </c:pt>
                <c:pt idx="2103">
                  <c:v>42622.25</c:v>
                </c:pt>
                <c:pt idx="2104">
                  <c:v>42622.5</c:v>
                </c:pt>
                <c:pt idx="2105">
                  <c:v>42622.75</c:v>
                </c:pt>
                <c:pt idx="2106">
                  <c:v>42623</c:v>
                </c:pt>
                <c:pt idx="2107">
                  <c:v>42623.25</c:v>
                </c:pt>
                <c:pt idx="2108">
                  <c:v>42623.5</c:v>
                </c:pt>
                <c:pt idx="2109">
                  <c:v>42623.75</c:v>
                </c:pt>
                <c:pt idx="2110">
                  <c:v>42624</c:v>
                </c:pt>
                <c:pt idx="2111">
                  <c:v>42624.25</c:v>
                </c:pt>
                <c:pt idx="2112">
                  <c:v>42624.5</c:v>
                </c:pt>
                <c:pt idx="2113">
                  <c:v>42624.75</c:v>
                </c:pt>
                <c:pt idx="2114">
                  <c:v>42625</c:v>
                </c:pt>
                <c:pt idx="2115">
                  <c:v>42625.25</c:v>
                </c:pt>
                <c:pt idx="2116">
                  <c:v>42625.5</c:v>
                </c:pt>
                <c:pt idx="2117">
                  <c:v>42625.75</c:v>
                </c:pt>
                <c:pt idx="2118">
                  <c:v>42626</c:v>
                </c:pt>
                <c:pt idx="2119">
                  <c:v>42626.25</c:v>
                </c:pt>
                <c:pt idx="2120">
                  <c:v>42626.5</c:v>
                </c:pt>
                <c:pt idx="2121">
                  <c:v>42626.75</c:v>
                </c:pt>
                <c:pt idx="2122">
                  <c:v>42627</c:v>
                </c:pt>
                <c:pt idx="2123">
                  <c:v>42627.25</c:v>
                </c:pt>
                <c:pt idx="2124">
                  <c:v>42627.5</c:v>
                </c:pt>
                <c:pt idx="2125">
                  <c:v>42627.75</c:v>
                </c:pt>
                <c:pt idx="2126">
                  <c:v>42628</c:v>
                </c:pt>
                <c:pt idx="2127">
                  <c:v>42628.25</c:v>
                </c:pt>
                <c:pt idx="2128">
                  <c:v>42628.5</c:v>
                </c:pt>
                <c:pt idx="2129">
                  <c:v>42628.75</c:v>
                </c:pt>
                <c:pt idx="2130">
                  <c:v>42629</c:v>
                </c:pt>
                <c:pt idx="2131">
                  <c:v>42629.25</c:v>
                </c:pt>
                <c:pt idx="2132">
                  <c:v>42629.5</c:v>
                </c:pt>
                <c:pt idx="2133">
                  <c:v>42629.75</c:v>
                </c:pt>
                <c:pt idx="2134">
                  <c:v>42630</c:v>
                </c:pt>
                <c:pt idx="2135">
                  <c:v>42630.25</c:v>
                </c:pt>
                <c:pt idx="2136">
                  <c:v>42630.5</c:v>
                </c:pt>
                <c:pt idx="2137">
                  <c:v>42630.75</c:v>
                </c:pt>
                <c:pt idx="2138">
                  <c:v>42631</c:v>
                </c:pt>
                <c:pt idx="2139">
                  <c:v>42631.25</c:v>
                </c:pt>
                <c:pt idx="2140">
                  <c:v>42631.5</c:v>
                </c:pt>
                <c:pt idx="2141">
                  <c:v>42631.75</c:v>
                </c:pt>
                <c:pt idx="2142">
                  <c:v>42632</c:v>
                </c:pt>
                <c:pt idx="2143">
                  <c:v>42632.25</c:v>
                </c:pt>
                <c:pt idx="2144">
                  <c:v>42632.5</c:v>
                </c:pt>
                <c:pt idx="2145">
                  <c:v>42632.75</c:v>
                </c:pt>
                <c:pt idx="2146">
                  <c:v>42633</c:v>
                </c:pt>
                <c:pt idx="2147">
                  <c:v>42633.25</c:v>
                </c:pt>
                <c:pt idx="2148">
                  <c:v>42633.5</c:v>
                </c:pt>
                <c:pt idx="2149">
                  <c:v>42633.75</c:v>
                </c:pt>
                <c:pt idx="2150">
                  <c:v>42634</c:v>
                </c:pt>
                <c:pt idx="2151">
                  <c:v>42634.25</c:v>
                </c:pt>
                <c:pt idx="2152">
                  <c:v>42634.5</c:v>
                </c:pt>
                <c:pt idx="2153">
                  <c:v>42634.75</c:v>
                </c:pt>
                <c:pt idx="2154">
                  <c:v>42635</c:v>
                </c:pt>
                <c:pt idx="2155">
                  <c:v>42635.25</c:v>
                </c:pt>
                <c:pt idx="2156">
                  <c:v>42635.5</c:v>
                </c:pt>
                <c:pt idx="2157">
                  <c:v>42635.75</c:v>
                </c:pt>
                <c:pt idx="2158">
                  <c:v>42636</c:v>
                </c:pt>
                <c:pt idx="2159">
                  <c:v>42636.25</c:v>
                </c:pt>
                <c:pt idx="2160">
                  <c:v>42636.5</c:v>
                </c:pt>
                <c:pt idx="2161">
                  <c:v>42636.75</c:v>
                </c:pt>
                <c:pt idx="2162">
                  <c:v>42637</c:v>
                </c:pt>
                <c:pt idx="2163">
                  <c:v>42637.25</c:v>
                </c:pt>
                <c:pt idx="2164">
                  <c:v>42637.5</c:v>
                </c:pt>
                <c:pt idx="2165">
                  <c:v>42637.75</c:v>
                </c:pt>
                <c:pt idx="2166">
                  <c:v>42638</c:v>
                </c:pt>
                <c:pt idx="2167">
                  <c:v>42638.25</c:v>
                </c:pt>
                <c:pt idx="2168">
                  <c:v>42638.5</c:v>
                </c:pt>
                <c:pt idx="2169">
                  <c:v>42638.75</c:v>
                </c:pt>
                <c:pt idx="2170">
                  <c:v>42639</c:v>
                </c:pt>
                <c:pt idx="2171">
                  <c:v>42639.25</c:v>
                </c:pt>
                <c:pt idx="2172">
                  <c:v>42639.5</c:v>
                </c:pt>
                <c:pt idx="2173">
                  <c:v>42639.75</c:v>
                </c:pt>
                <c:pt idx="2174">
                  <c:v>42640</c:v>
                </c:pt>
                <c:pt idx="2175">
                  <c:v>42640.25</c:v>
                </c:pt>
                <c:pt idx="2176">
                  <c:v>42640.5</c:v>
                </c:pt>
                <c:pt idx="2177">
                  <c:v>42640.75</c:v>
                </c:pt>
                <c:pt idx="2178">
                  <c:v>42641</c:v>
                </c:pt>
                <c:pt idx="2179">
                  <c:v>42641.25</c:v>
                </c:pt>
                <c:pt idx="2180">
                  <c:v>42641.5</c:v>
                </c:pt>
                <c:pt idx="2181">
                  <c:v>42641.75</c:v>
                </c:pt>
                <c:pt idx="2182">
                  <c:v>42642</c:v>
                </c:pt>
                <c:pt idx="2183">
                  <c:v>42642.25</c:v>
                </c:pt>
                <c:pt idx="2184">
                  <c:v>42642.5</c:v>
                </c:pt>
                <c:pt idx="2185">
                  <c:v>42642.75</c:v>
                </c:pt>
                <c:pt idx="2186">
                  <c:v>42643</c:v>
                </c:pt>
                <c:pt idx="2187">
                  <c:v>42643.25</c:v>
                </c:pt>
                <c:pt idx="2188">
                  <c:v>42643.5</c:v>
                </c:pt>
                <c:pt idx="2189">
                  <c:v>42643.75</c:v>
                </c:pt>
                <c:pt idx="2190">
                  <c:v>42644</c:v>
                </c:pt>
                <c:pt idx="2191">
                  <c:v>42644.25</c:v>
                </c:pt>
                <c:pt idx="2192">
                  <c:v>42644.5</c:v>
                </c:pt>
                <c:pt idx="2193">
                  <c:v>42644.75</c:v>
                </c:pt>
                <c:pt idx="2194">
                  <c:v>42645</c:v>
                </c:pt>
                <c:pt idx="2195">
                  <c:v>42645.25</c:v>
                </c:pt>
                <c:pt idx="2196">
                  <c:v>42645.5</c:v>
                </c:pt>
                <c:pt idx="2197">
                  <c:v>42645.75</c:v>
                </c:pt>
                <c:pt idx="2198">
                  <c:v>42646</c:v>
                </c:pt>
                <c:pt idx="2199">
                  <c:v>42646.25</c:v>
                </c:pt>
                <c:pt idx="2200">
                  <c:v>42646.5</c:v>
                </c:pt>
                <c:pt idx="2201">
                  <c:v>42646.75</c:v>
                </c:pt>
                <c:pt idx="2202">
                  <c:v>42647</c:v>
                </c:pt>
                <c:pt idx="2203">
                  <c:v>42647.25</c:v>
                </c:pt>
                <c:pt idx="2204">
                  <c:v>42647.5</c:v>
                </c:pt>
                <c:pt idx="2205">
                  <c:v>42647.75</c:v>
                </c:pt>
                <c:pt idx="2206">
                  <c:v>42648</c:v>
                </c:pt>
                <c:pt idx="2207">
                  <c:v>42648.25</c:v>
                </c:pt>
                <c:pt idx="2208">
                  <c:v>42648.5</c:v>
                </c:pt>
                <c:pt idx="2209">
                  <c:v>42648.75</c:v>
                </c:pt>
                <c:pt idx="2210">
                  <c:v>42649</c:v>
                </c:pt>
                <c:pt idx="2211">
                  <c:v>42649.25</c:v>
                </c:pt>
                <c:pt idx="2212">
                  <c:v>42649.5</c:v>
                </c:pt>
                <c:pt idx="2213">
                  <c:v>42649.75</c:v>
                </c:pt>
                <c:pt idx="2214">
                  <c:v>42650</c:v>
                </c:pt>
                <c:pt idx="2215">
                  <c:v>42650.25</c:v>
                </c:pt>
                <c:pt idx="2216">
                  <c:v>42650.5</c:v>
                </c:pt>
                <c:pt idx="2217">
                  <c:v>42650.75</c:v>
                </c:pt>
                <c:pt idx="2218">
                  <c:v>42651</c:v>
                </c:pt>
                <c:pt idx="2219">
                  <c:v>42651.25</c:v>
                </c:pt>
                <c:pt idx="2220">
                  <c:v>42651.5</c:v>
                </c:pt>
                <c:pt idx="2221">
                  <c:v>42651.75</c:v>
                </c:pt>
                <c:pt idx="2222">
                  <c:v>42652</c:v>
                </c:pt>
                <c:pt idx="2223">
                  <c:v>42652.25</c:v>
                </c:pt>
                <c:pt idx="2224">
                  <c:v>42652.5</c:v>
                </c:pt>
                <c:pt idx="2225">
                  <c:v>42652.75</c:v>
                </c:pt>
                <c:pt idx="2226">
                  <c:v>42653</c:v>
                </c:pt>
                <c:pt idx="2227">
                  <c:v>42653.25</c:v>
                </c:pt>
                <c:pt idx="2228">
                  <c:v>42653.5</c:v>
                </c:pt>
                <c:pt idx="2229">
                  <c:v>42653.75</c:v>
                </c:pt>
                <c:pt idx="2230">
                  <c:v>42654</c:v>
                </c:pt>
                <c:pt idx="2231">
                  <c:v>42654.25</c:v>
                </c:pt>
                <c:pt idx="2232">
                  <c:v>42654.5</c:v>
                </c:pt>
                <c:pt idx="2233">
                  <c:v>42654.75</c:v>
                </c:pt>
                <c:pt idx="2234">
                  <c:v>42655</c:v>
                </c:pt>
                <c:pt idx="2235">
                  <c:v>42655.25</c:v>
                </c:pt>
                <c:pt idx="2236">
                  <c:v>42655.5</c:v>
                </c:pt>
                <c:pt idx="2237">
                  <c:v>42655.75</c:v>
                </c:pt>
                <c:pt idx="2238">
                  <c:v>42656</c:v>
                </c:pt>
                <c:pt idx="2239">
                  <c:v>42656.25</c:v>
                </c:pt>
                <c:pt idx="2240">
                  <c:v>42656.5</c:v>
                </c:pt>
                <c:pt idx="2241">
                  <c:v>42656.75</c:v>
                </c:pt>
                <c:pt idx="2242">
                  <c:v>42657</c:v>
                </c:pt>
                <c:pt idx="2243">
                  <c:v>42657.25</c:v>
                </c:pt>
                <c:pt idx="2244">
                  <c:v>42657.5</c:v>
                </c:pt>
                <c:pt idx="2245">
                  <c:v>42657.75</c:v>
                </c:pt>
                <c:pt idx="2246">
                  <c:v>42658</c:v>
                </c:pt>
                <c:pt idx="2247">
                  <c:v>42658.25</c:v>
                </c:pt>
                <c:pt idx="2248">
                  <c:v>42658.5</c:v>
                </c:pt>
                <c:pt idx="2249">
                  <c:v>42658.75</c:v>
                </c:pt>
                <c:pt idx="2250">
                  <c:v>42659</c:v>
                </c:pt>
                <c:pt idx="2251">
                  <c:v>42659.25</c:v>
                </c:pt>
                <c:pt idx="2252">
                  <c:v>42659.5</c:v>
                </c:pt>
                <c:pt idx="2253">
                  <c:v>42659.75</c:v>
                </c:pt>
                <c:pt idx="2254">
                  <c:v>42660</c:v>
                </c:pt>
                <c:pt idx="2255">
                  <c:v>42660.25</c:v>
                </c:pt>
                <c:pt idx="2256">
                  <c:v>42660.5</c:v>
                </c:pt>
                <c:pt idx="2257">
                  <c:v>42660.75</c:v>
                </c:pt>
                <c:pt idx="2258">
                  <c:v>42661</c:v>
                </c:pt>
                <c:pt idx="2259">
                  <c:v>42661.25</c:v>
                </c:pt>
                <c:pt idx="2260">
                  <c:v>42661.5</c:v>
                </c:pt>
                <c:pt idx="2261">
                  <c:v>42661.75</c:v>
                </c:pt>
                <c:pt idx="2262">
                  <c:v>42662</c:v>
                </c:pt>
                <c:pt idx="2263">
                  <c:v>42662.25</c:v>
                </c:pt>
                <c:pt idx="2264">
                  <c:v>42662.5</c:v>
                </c:pt>
                <c:pt idx="2265">
                  <c:v>42662.75</c:v>
                </c:pt>
                <c:pt idx="2266">
                  <c:v>42663</c:v>
                </c:pt>
                <c:pt idx="2267">
                  <c:v>42663.25</c:v>
                </c:pt>
                <c:pt idx="2268">
                  <c:v>42663.5</c:v>
                </c:pt>
                <c:pt idx="2269">
                  <c:v>42663.75</c:v>
                </c:pt>
                <c:pt idx="2270">
                  <c:v>42664</c:v>
                </c:pt>
                <c:pt idx="2271">
                  <c:v>42664.25</c:v>
                </c:pt>
                <c:pt idx="2272">
                  <c:v>42664.5</c:v>
                </c:pt>
                <c:pt idx="2273">
                  <c:v>42664.75</c:v>
                </c:pt>
                <c:pt idx="2274">
                  <c:v>42665</c:v>
                </c:pt>
                <c:pt idx="2275">
                  <c:v>42665.25</c:v>
                </c:pt>
                <c:pt idx="2276">
                  <c:v>42665.5</c:v>
                </c:pt>
                <c:pt idx="2277">
                  <c:v>42665.75</c:v>
                </c:pt>
                <c:pt idx="2278">
                  <c:v>42666</c:v>
                </c:pt>
                <c:pt idx="2279">
                  <c:v>42666.25</c:v>
                </c:pt>
                <c:pt idx="2280">
                  <c:v>42666.5</c:v>
                </c:pt>
                <c:pt idx="2281">
                  <c:v>42666.75</c:v>
                </c:pt>
                <c:pt idx="2282">
                  <c:v>42667</c:v>
                </c:pt>
                <c:pt idx="2283">
                  <c:v>42667.25</c:v>
                </c:pt>
                <c:pt idx="2284">
                  <c:v>42667.5</c:v>
                </c:pt>
                <c:pt idx="2285">
                  <c:v>42667.75</c:v>
                </c:pt>
                <c:pt idx="2286">
                  <c:v>42668</c:v>
                </c:pt>
                <c:pt idx="2287">
                  <c:v>42668.25</c:v>
                </c:pt>
                <c:pt idx="2288">
                  <c:v>42668.5</c:v>
                </c:pt>
                <c:pt idx="2289">
                  <c:v>42668.75</c:v>
                </c:pt>
                <c:pt idx="2290">
                  <c:v>42669</c:v>
                </c:pt>
                <c:pt idx="2291">
                  <c:v>42669.25</c:v>
                </c:pt>
                <c:pt idx="2292">
                  <c:v>42669.5</c:v>
                </c:pt>
                <c:pt idx="2293">
                  <c:v>42669.75</c:v>
                </c:pt>
                <c:pt idx="2294">
                  <c:v>42670</c:v>
                </c:pt>
                <c:pt idx="2295">
                  <c:v>42670.25</c:v>
                </c:pt>
                <c:pt idx="2296">
                  <c:v>42670.5</c:v>
                </c:pt>
                <c:pt idx="2297">
                  <c:v>42670.75</c:v>
                </c:pt>
                <c:pt idx="2298">
                  <c:v>42671</c:v>
                </c:pt>
                <c:pt idx="2299">
                  <c:v>42671.25</c:v>
                </c:pt>
                <c:pt idx="2300">
                  <c:v>42671.5</c:v>
                </c:pt>
                <c:pt idx="2301">
                  <c:v>42671.75</c:v>
                </c:pt>
                <c:pt idx="2302">
                  <c:v>42672</c:v>
                </c:pt>
                <c:pt idx="2303">
                  <c:v>42672.25</c:v>
                </c:pt>
                <c:pt idx="2304">
                  <c:v>42672.5</c:v>
                </c:pt>
                <c:pt idx="2305">
                  <c:v>42672.75</c:v>
                </c:pt>
                <c:pt idx="2306">
                  <c:v>42673</c:v>
                </c:pt>
                <c:pt idx="2307">
                  <c:v>42673.25</c:v>
                </c:pt>
                <c:pt idx="2308">
                  <c:v>42673.5</c:v>
                </c:pt>
                <c:pt idx="2309">
                  <c:v>42673.75</c:v>
                </c:pt>
                <c:pt idx="2310">
                  <c:v>42674</c:v>
                </c:pt>
                <c:pt idx="2311">
                  <c:v>42674.25</c:v>
                </c:pt>
                <c:pt idx="2312">
                  <c:v>42674.5</c:v>
                </c:pt>
                <c:pt idx="2313">
                  <c:v>42674.75</c:v>
                </c:pt>
                <c:pt idx="2314">
                  <c:v>42675</c:v>
                </c:pt>
                <c:pt idx="2315">
                  <c:v>42675.25</c:v>
                </c:pt>
                <c:pt idx="2316">
                  <c:v>42675.5</c:v>
                </c:pt>
                <c:pt idx="2317">
                  <c:v>42675.75</c:v>
                </c:pt>
                <c:pt idx="2318">
                  <c:v>42676</c:v>
                </c:pt>
                <c:pt idx="2319">
                  <c:v>42676.25</c:v>
                </c:pt>
                <c:pt idx="2320">
                  <c:v>42676.5</c:v>
                </c:pt>
                <c:pt idx="2321">
                  <c:v>42676.75</c:v>
                </c:pt>
                <c:pt idx="2322">
                  <c:v>42677</c:v>
                </c:pt>
                <c:pt idx="2323">
                  <c:v>42677.25</c:v>
                </c:pt>
                <c:pt idx="2324">
                  <c:v>42677.5</c:v>
                </c:pt>
                <c:pt idx="2325">
                  <c:v>42677.75</c:v>
                </c:pt>
                <c:pt idx="2326">
                  <c:v>42678</c:v>
                </c:pt>
                <c:pt idx="2327">
                  <c:v>42678.25</c:v>
                </c:pt>
                <c:pt idx="2328">
                  <c:v>42678.5</c:v>
                </c:pt>
                <c:pt idx="2329">
                  <c:v>42678.75</c:v>
                </c:pt>
                <c:pt idx="2330">
                  <c:v>42679</c:v>
                </c:pt>
                <c:pt idx="2331">
                  <c:v>42679.25</c:v>
                </c:pt>
                <c:pt idx="2332">
                  <c:v>42679.5</c:v>
                </c:pt>
                <c:pt idx="2333">
                  <c:v>42679.75</c:v>
                </c:pt>
                <c:pt idx="2334">
                  <c:v>42680</c:v>
                </c:pt>
                <c:pt idx="2335">
                  <c:v>42680.208333333336</c:v>
                </c:pt>
                <c:pt idx="2336">
                  <c:v>42680.458333333336</c:v>
                </c:pt>
                <c:pt idx="2337">
                  <c:v>42680.708333333336</c:v>
                </c:pt>
                <c:pt idx="2338">
                  <c:v>42680.958333333336</c:v>
                </c:pt>
                <c:pt idx="2339">
                  <c:v>42681.208333333336</c:v>
                </c:pt>
                <c:pt idx="2340">
                  <c:v>42681.458333333336</c:v>
                </c:pt>
                <c:pt idx="2341">
                  <c:v>42681.708333333336</c:v>
                </c:pt>
                <c:pt idx="2342">
                  <c:v>42681.958333333336</c:v>
                </c:pt>
                <c:pt idx="2343">
                  <c:v>42682.208333333336</c:v>
                </c:pt>
                <c:pt idx="2344">
                  <c:v>42682.458333333336</c:v>
                </c:pt>
                <c:pt idx="2345">
                  <c:v>42682.708333333336</c:v>
                </c:pt>
                <c:pt idx="2346">
                  <c:v>42682.958333333336</c:v>
                </c:pt>
                <c:pt idx="2347">
                  <c:v>42683.208333333336</c:v>
                </c:pt>
                <c:pt idx="2348">
                  <c:v>42683.458333333336</c:v>
                </c:pt>
                <c:pt idx="2349">
                  <c:v>42683.708333333336</c:v>
                </c:pt>
                <c:pt idx="2350">
                  <c:v>42683.958333333336</c:v>
                </c:pt>
                <c:pt idx="2351">
                  <c:v>42684.208333333336</c:v>
                </c:pt>
                <c:pt idx="2352">
                  <c:v>42684.458333333336</c:v>
                </c:pt>
                <c:pt idx="2353">
                  <c:v>42684.708333333336</c:v>
                </c:pt>
                <c:pt idx="2354">
                  <c:v>42684.958333333336</c:v>
                </c:pt>
                <c:pt idx="2355">
                  <c:v>42685.208333333336</c:v>
                </c:pt>
                <c:pt idx="2356">
                  <c:v>42685.458333333336</c:v>
                </c:pt>
                <c:pt idx="2357">
                  <c:v>42685.708333333336</c:v>
                </c:pt>
                <c:pt idx="2358">
                  <c:v>42685.958333333336</c:v>
                </c:pt>
                <c:pt idx="2359">
                  <c:v>42686.208333333336</c:v>
                </c:pt>
                <c:pt idx="2360">
                  <c:v>42686.458333333336</c:v>
                </c:pt>
                <c:pt idx="2361">
                  <c:v>42686.708333333336</c:v>
                </c:pt>
                <c:pt idx="2362">
                  <c:v>42686.958333333336</c:v>
                </c:pt>
                <c:pt idx="2363">
                  <c:v>42687.208333333336</c:v>
                </c:pt>
                <c:pt idx="2364">
                  <c:v>42687.458333333336</c:v>
                </c:pt>
                <c:pt idx="2365">
                  <c:v>42687.708333333336</c:v>
                </c:pt>
                <c:pt idx="2366">
                  <c:v>42687.958333333336</c:v>
                </c:pt>
                <c:pt idx="2367">
                  <c:v>42688.208333333336</c:v>
                </c:pt>
                <c:pt idx="2368">
                  <c:v>42688.458333333336</c:v>
                </c:pt>
                <c:pt idx="2369">
                  <c:v>42688.708333333336</c:v>
                </c:pt>
                <c:pt idx="2370">
                  <c:v>42688.958333333336</c:v>
                </c:pt>
                <c:pt idx="2371">
                  <c:v>42689.208333333336</c:v>
                </c:pt>
                <c:pt idx="2372">
                  <c:v>42689.458333333336</c:v>
                </c:pt>
                <c:pt idx="2373">
                  <c:v>42689.708333333336</c:v>
                </c:pt>
                <c:pt idx="2374">
                  <c:v>42689.958333333336</c:v>
                </c:pt>
                <c:pt idx="2375">
                  <c:v>42690.208333333336</c:v>
                </c:pt>
                <c:pt idx="2376">
                  <c:v>42690.458333333336</c:v>
                </c:pt>
                <c:pt idx="2377">
                  <c:v>42690.708333333336</c:v>
                </c:pt>
                <c:pt idx="2378">
                  <c:v>42690.958333333336</c:v>
                </c:pt>
                <c:pt idx="2379">
                  <c:v>42691.208333333336</c:v>
                </c:pt>
                <c:pt idx="2380">
                  <c:v>42691.458333333336</c:v>
                </c:pt>
                <c:pt idx="2381">
                  <c:v>42691.708333333336</c:v>
                </c:pt>
                <c:pt idx="2382">
                  <c:v>42691.958333333336</c:v>
                </c:pt>
                <c:pt idx="2383">
                  <c:v>42692.208333333336</c:v>
                </c:pt>
                <c:pt idx="2384">
                  <c:v>42692.458333333336</c:v>
                </c:pt>
                <c:pt idx="2385">
                  <c:v>42692.708333333336</c:v>
                </c:pt>
                <c:pt idx="2386">
                  <c:v>42692.958333333336</c:v>
                </c:pt>
                <c:pt idx="2387">
                  <c:v>42693.208333333336</c:v>
                </c:pt>
                <c:pt idx="2388">
                  <c:v>42693.458333333336</c:v>
                </c:pt>
                <c:pt idx="2389">
                  <c:v>42693.708333333336</c:v>
                </c:pt>
                <c:pt idx="2390">
                  <c:v>42693.958333333336</c:v>
                </c:pt>
                <c:pt idx="2391">
                  <c:v>42694.208333333336</c:v>
                </c:pt>
                <c:pt idx="2392">
                  <c:v>42694.458333333336</c:v>
                </c:pt>
                <c:pt idx="2393">
                  <c:v>42694.708333333336</c:v>
                </c:pt>
                <c:pt idx="2394">
                  <c:v>42694.958333333336</c:v>
                </c:pt>
                <c:pt idx="2395">
                  <c:v>42695.208333333336</c:v>
                </c:pt>
                <c:pt idx="2396">
                  <c:v>42695.458333333336</c:v>
                </c:pt>
                <c:pt idx="2397">
                  <c:v>42695.708333333336</c:v>
                </c:pt>
                <c:pt idx="2398">
                  <c:v>42695.958333333336</c:v>
                </c:pt>
                <c:pt idx="2399">
                  <c:v>42696.208333333336</c:v>
                </c:pt>
                <c:pt idx="2400">
                  <c:v>42696.458333333336</c:v>
                </c:pt>
                <c:pt idx="2401">
                  <c:v>42696.708333333336</c:v>
                </c:pt>
                <c:pt idx="2402">
                  <c:v>42696.958333333336</c:v>
                </c:pt>
                <c:pt idx="2403">
                  <c:v>42697.208333333336</c:v>
                </c:pt>
                <c:pt idx="2404">
                  <c:v>42697.458333333336</c:v>
                </c:pt>
                <c:pt idx="2405">
                  <c:v>42697.708333333336</c:v>
                </c:pt>
                <c:pt idx="2406">
                  <c:v>42697.958333333336</c:v>
                </c:pt>
                <c:pt idx="2407">
                  <c:v>42698.208333333336</c:v>
                </c:pt>
                <c:pt idx="2408">
                  <c:v>42698.458333333336</c:v>
                </c:pt>
                <c:pt idx="2409">
                  <c:v>42698.708333333336</c:v>
                </c:pt>
                <c:pt idx="2410">
                  <c:v>42698.958333333336</c:v>
                </c:pt>
                <c:pt idx="2411">
                  <c:v>42699.208333333336</c:v>
                </c:pt>
                <c:pt idx="2412">
                  <c:v>42699.458333333336</c:v>
                </c:pt>
                <c:pt idx="2413">
                  <c:v>42699.708333333336</c:v>
                </c:pt>
                <c:pt idx="2414">
                  <c:v>42699.958333333336</c:v>
                </c:pt>
                <c:pt idx="2415">
                  <c:v>42700.208333333336</c:v>
                </c:pt>
                <c:pt idx="2416">
                  <c:v>42700.458333333336</c:v>
                </c:pt>
                <c:pt idx="2417">
                  <c:v>42700.708333333336</c:v>
                </c:pt>
                <c:pt idx="2418">
                  <c:v>42700.958333333336</c:v>
                </c:pt>
                <c:pt idx="2419">
                  <c:v>42701.208333333336</c:v>
                </c:pt>
                <c:pt idx="2420">
                  <c:v>42701.458333333336</c:v>
                </c:pt>
                <c:pt idx="2421">
                  <c:v>42701.708333333336</c:v>
                </c:pt>
                <c:pt idx="2422">
                  <c:v>42701.958333333336</c:v>
                </c:pt>
                <c:pt idx="2423">
                  <c:v>42702.208333333336</c:v>
                </c:pt>
                <c:pt idx="2424">
                  <c:v>42702.458333333336</c:v>
                </c:pt>
                <c:pt idx="2425">
                  <c:v>42702.708333333336</c:v>
                </c:pt>
                <c:pt idx="2426">
                  <c:v>42702.958333333336</c:v>
                </c:pt>
                <c:pt idx="2427">
                  <c:v>42703.208333333336</c:v>
                </c:pt>
                <c:pt idx="2428">
                  <c:v>42703.458333333336</c:v>
                </c:pt>
                <c:pt idx="2429">
                  <c:v>42703.708333333336</c:v>
                </c:pt>
                <c:pt idx="2430">
                  <c:v>42703.958333333336</c:v>
                </c:pt>
                <c:pt idx="2431">
                  <c:v>42704.208333333336</c:v>
                </c:pt>
                <c:pt idx="2432">
                  <c:v>42704.458333333336</c:v>
                </c:pt>
                <c:pt idx="2433">
                  <c:v>42704.708333333336</c:v>
                </c:pt>
                <c:pt idx="2434">
                  <c:v>42704.958333333336</c:v>
                </c:pt>
                <c:pt idx="2435">
                  <c:v>42705.208333333336</c:v>
                </c:pt>
                <c:pt idx="2436">
                  <c:v>42705.458333333336</c:v>
                </c:pt>
                <c:pt idx="2437">
                  <c:v>42705.708333333336</c:v>
                </c:pt>
                <c:pt idx="2438">
                  <c:v>42705.958333333336</c:v>
                </c:pt>
                <c:pt idx="2439">
                  <c:v>42706.208333333336</c:v>
                </c:pt>
                <c:pt idx="2440">
                  <c:v>42706.458333333336</c:v>
                </c:pt>
                <c:pt idx="2441">
                  <c:v>42706.708333333336</c:v>
                </c:pt>
                <c:pt idx="2442">
                  <c:v>42706.958333333336</c:v>
                </c:pt>
                <c:pt idx="2443">
                  <c:v>42707.208333333336</c:v>
                </c:pt>
                <c:pt idx="2444">
                  <c:v>42707.458333333336</c:v>
                </c:pt>
                <c:pt idx="2445">
                  <c:v>42707.708333333336</c:v>
                </c:pt>
                <c:pt idx="2446">
                  <c:v>42707.958333333336</c:v>
                </c:pt>
                <c:pt idx="2447">
                  <c:v>42708.208333333336</c:v>
                </c:pt>
                <c:pt idx="2448">
                  <c:v>42708.458333333336</c:v>
                </c:pt>
                <c:pt idx="2449">
                  <c:v>42708.708333333336</c:v>
                </c:pt>
                <c:pt idx="2450">
                  <c:v>42708.958333333336</c:v>
                </c:pt>
                <c:pt idx="2451">
                  <c:v>42709.208333333336</c:v>
                </c:pt>
                <c:pt idx="2452">
                  <c:v>42709.458333333336</c:v>
                </c:pt>
                <c:pt idx="2453">
                  <c:v>42709.708333333336</c:v>
                </c:pt>
                <c:pt idx="2454">
                  <c:v>42709.958333333336</c:v>
                </c:pt>
                <c:pt idx="2455">
                  <c:v>42710.208333333336</c:v>
                </c:pt>
                <c:pt idx="2456">
                  <c:v>42710.458333333336</c:v>
                </c:pt>
                <c:pt idx="2457">
                  <c:v>42710.708333333336</c:v>
                </c:pt>
                <c:pt idx="2458">
                  <c:v>42710.958333333336</c:v>
                </c:pt>
                <c:pt idx="2459">
                  <c:v>42711.208333333336</c:v>
                </c:pt>
                <c:pt idx="2460">
                  <c:v>42711.458333333336</c:v>
                </c:pt>
                <c:pt idx="2461">
                  <c:v>42711.708333333336</c:v>
                </c:pt>
                <c:pt idx="2462">
                  <c:v>42711.958333333336</c:v>
                </c:pt>
                <c:pt idx="2463">
                  <c:v>42712.208333333336</c:v>
                </c:pt>
                <c:pt idx="2464">
                  <c:v>42712.458333333336</c:v>
                </c:pt>
                <c:pt idx="2465">
                  <c:v>42712.708333333336</c:v>
                </c:pt>
                <c:pt idx="2466">
                  <c:v>42712.958333333336</c:v>
                </c:pt>
                <c:pt idx="2467">
                  <c:v>42713.208333333336</c:v>
                </c:pt>
                <c:pt idx="2468">
                  <c:v>42713.458333333336</c:v>
                </c:pt>
                <c:pt idx="2469">
                  <c:v>42713.708333333336</c:v>
                </c:pt>
                <c:pt idx="2470">
                  <c:v>42713.958333333336</c:v>
                </c:pt>
                <c:pt idx="2471">
                  <c:v>42714.208333333336</c:v>
                </c:pt>
                <c:pt idx="2472">
                  <c:v>42714.458333333336</c:v>
                </c:pt>
                <c:pt idx="2473">
                  <c:v>42714.708333333336</c:v>
                </c:pt>
                <c:pt idx="2474">
                  <c:v>42714.958333333336</c:v>
                </c:pt>
                <c:pt idx="2475">
                  <c:v>42715.208333333336</c:v>
                </c:pt>
                <c:pt idx="2476">
                  <c:v>42715.458333333336</c:v>
                </c:pt>
                <c:pt idx="2477">
                  <c:v>42715.708333333336</c:v>
                </c:pt>
                <c:pt idx="2478">
                  <c:v>42715.958333333336</c:v>
                </c:pt>
                <c:pt idx="2479">
                  <c:v>42716.208333333336</c:v>
                </c:pt>
                <c:pt idx="2480">
                  <c:v>42716.458333333336</c:v>
                </c:pt>
                <c:pt idx="2481">
                  <c:v>42716.708333333336</c:v>
                </c:pt>
                <c:pt idx="2482">
                  <c:v>42716.958333333336</c:v>
                </c:pt>
                <c:pt idx="2483">
                  <c:v>42717.208333333336</c:v>
                </c:pt>
                <c:pt idx="2484">
                  <c:v>42717.458333333336</c:v>
                </c:pt>
                <c:pt idx="2485">
                  <c:v>42717.708333333336</c:v>
                </c:pt>
                <c:pt idx="2486">
                  <c:v>42717.958333333336</c:v>
                </c:pt>
                <c:pt idx="2487">
                  <c:v>42718.208333333336</c:v>
                </c:pt>
                <c:pt idx="2488">
                  <c:v>42718.458333333336</c:v>
                </c:pt>
                <c:pt idx="2489">
                  <c:v>42718.708333333336</c:v>
                </c:pt>
                <c:pt idx="2490">
                  <c:v>42718.958333333336</c:v>
                </c:pt>
                <c:pt idx="2491">
                  <c:v>42719.208333333336</c:v>
                </c:pt>
                <c:pt idx="2492">
                  <c:v>42719.458333333336</c:v>
                </c:pt>
                <c:pt idx="2493">
                  <c:v>42719.708333333336</c:v>
                </c:pt>
                <c:pt idx="2494">
                  <c:v>42719.958333333336</c:v>
                </c:pt>
                <c:pt idx="2495">
                  <c:v>42720.208333333336</c:v>
                </c:pt>
                <c:pt idx="2496">
                  <c:v>42720.458333333336</c:v>
                </c:pt>
                <c:pt idx="2497">
                  <c:v>42720.708333333336</c:v>
                </c:pt>
                <c:pt idx="2498">
                  <c:v>42720.958333333336</c:v>
                </c:pt>
                <c:pt idx="2499">
                  <c:v>42721.208333333336</c:v>
                </c:pt>
                <c:pt idx="2500">
                  <c:v>42721.458333333336</c:v>
                </c:pt>
                <c:pt idx="2501">
                  <c:v>42721.708333333336</c:v>
                </c:pt>
                <c:pt idx="2502">
                  <c:v>42721.958333333336</c:v>
                </c:pt>
                <c:pt idx="2503">
                  <c:v>42722.208333333336</c:v>
                </c:pt>
                <c:pt idx="2504">
                  <c:v>42722.458333333336</c:v>
                </c:pt>
                <c:pt idx="2505">
                  <c:v>42722.708333333336</c:v>
                </c:pt>
                <c:pt idx="2506">
                  <c:v>42722.958333333336</c:v>
                </c:pt>
                <c:pt idx="2507">
                  <c:v>42723.208333333336</c:v>
                </c:pt>
                <c:pt idx="2508">
                  <c:v>42723.458333333336</c:v>
                </c:pt>
                <c:pt idx="2509">
                  <c:v>42723.708333333336</c:v>
                </c:pt>
                <c:pt idx="2510">
                  <c:v>42723.958333333336</c:v>
                </c:pt>
                <c:pt idx="2511">
                  <c:v>42724.208333333336</c:v>
                </c:pt>
                <c:pt idx="2512">
                  <c:v>42724.458333333336</c:v>
                </c:pt>
                <c:pt idx="2513">
                  <c:v>42724.708333333336</c:v>
                </c:pt>
                <c:pt idx="2514">
                  <c:v>42724.958333333336</c:v>
                </c:pt>
                <c:pt idx="2515">
                  <c:v>42725.208333333336</c:v>
                </c:pt>
                <c:pt idx="2516">
                  <c:v>42725.458333333336</c:v>
                </c:pt>
                <c:pt idx="2517">
                  <c:v>42725.708333333336</c:v>
                </c:pt>
                <c:pt idx="2518">
                  <c:v>42725.958333333336</c:v>
                </c:pt>
                <c:pt idx="2519">
                  <c:v>42726.208333333336</c:v>
                </c:pt>
                <c:pt idx="2520">
                  <c:v>42726.458333333336</c:v>
                </c:pt>
                <c:pt idx="2521">
                  <c:v>42726.708333333336</c:v>
                </c:pt>
                <c:pt idx="2522">
                  <c:v>42726.958333333336</c:v>
                </c:pt>
                <c:pt idx="2523">
                  <c:v>42727.208333333336</c:v>
                </c:pt>
                <c:pt idx="2524">
                  <c:v>42727.458333333336</c:v>
                </c:pt>
                <c:pt idx="2525">
                  <c:v>42727.708333333336</c:v>
                </c:pt>
                <c:pt idx="2526">
                  <c:v>42727.958333333336</c:v>
                </c:pt>
                <c:pt idx="2527">
                  <c:v>42728.208333333336</c:v>
                </c:pt>
                <c:pt idx="2528">
                  <c:v>42728.458333333336</c:v>
                </c:pt>
                <c:pt idx="2529">
                  <c:v>42728.708333333336</c:v>
                </c:pt>
                <c:pt idx="2530">
                  <c:v>42728.958333333336</c:v>
                </c:pt>
                <c:pt idx="2531">
                  <c:v>42729.208333333336</c:v>
                </c:pt>
                <c:pt idx="2532">
                  <c:v>42729.458333333336</c:v>
                </c:pt>
                <c:pt idx="2533">
                  <c:v>42729.708333333336</c:v>
                </c:pt>
                <c:pt idx="2534">
                  <c:v>42729.958333333336</c:v>
                </c:pt>
                <c:pt idx="2535">
                  <c:v>42730.208333333336</c:v>
                </c:pt>
                <c:pt idx="2536">
                  <c:v>42730.458333333336</c:v>
                </c:pt>
                <c:pt idx="2537">
                  <c:v>42730.708333333336</c:v>
                </c:pt>
                <c:pt idx="2538">
                  <c:v>42730.958333333336</c:v>
                </c:pt>
                <c:pt idx="2539">
                  <c:v>42731.208333333336</c:v>
                </c:pt>
                <c:pt idx="2540">
                  <c:v>42731.458333333336</c:v>
                </c:pt>
                <c:pt idx="2541">
                  <c:v>42731.708333333336</c:v>
                </c:pt>
                <c:pt idx="2542">
                  <c:v>42731.958333333336</c:v>
                </c:pt>
                <c:pt idx="2543">
                  <c:v>42732.208333333336</c:v>
                </c:pt>
                <c:pt idx="2544">
                  <c:v>42732.458333333336</c:v>
                </c:pt>
                <c:pt idx="2545">
                  <c:v>42732.708333333336</c:v>
                </c:pt>
                <c:pt idx="2546">
                  <c:v>42732.958333333336</c:v>
                </c:pt>
                <c:pt idx="2547">
                  <c:v>42733.208333333336</c:v>
                </c:pt>
                <c:pt idx="2548">
                  <c:v>42733.458333333336</c:v>
                </c:pt>
                <c:pt idx="2549">
                  <c:v>42733.708333333336</c:v>
                </c:pt>
                <c:pt idx="2550">
                  <c:v>42733.958333333336</c:v>
                </c:pt>
                <c:pt idx="2551">
                  <c:v>42734.208333333336</c:v>
                </c:pt>
                <c:pt idx="2552">
                  <c:v>42734.458333333336</c:v>
                </c:pt>
                <c:pt idx="2553">
                  <c:v>42734.708333333336</c:v>
                </c:pt>
                <c:pt idx="2554">
                  <c:v>42734.958333333336</c:v>
                </c:pt>
                <c:pt idx="2555">
                  <c:v>42735.208333333336</c:v>
                </c:pt>
                <c:pt idx="2556">
                  <c:v>42735.458333333336</c:v>
                </c:pt>
                <c:pt idx="2557">
                  <c:v>42735.708333333336</c:v>
                </c:pt>
                <c:pt idx="2558">
                  <c:v>42735.958333333336</c:v>
                </c:pt>
                <c:pt idx="2559">
                  <c:v>42736.208333333336</c:v>
                </c:pt>
                <c:pt idx="2560">
                  <c:v>42736.458333333336</c:v>
                </c:pt>
                <c:pt idx="2561">
                  <c:v>42736.708333333336</c:v>
                </c:pt>
                <c:pt idx="2562">
                  <c:v>42736.958333333336</c:v>
                </c:pt>
                <c:pt idx="2563">
                  <c:v>42737.208333333336</c:v>
                </c:pt>
                <c:pt idx="2564">
                  <c:v>42737.458333333336</c:v>
                </c:pt>
                <c:pt idx="2565">
                  <c:v>42737.708333333336</c:v>
                </c:pt>
                <c:pt idx="2566">
                  <c:v>42737.958333333336</c:v>
                </c:pt>
                <c:pt idx="2567">
                  <c:v>42738.208333333336</c:v>
                </c:pt>
                <c:pt idx="2568">
                  <c:v>42738.458333333336</c:v>
                </c:pt>
                <c:pt idx="2569">
                  <c:v>42738.708333333336</c:v>
                </c:pt>
                <c:pt idx="2570">
                  <c:v>42738.958333333336</c:v>
                </c:pt>
                <c:pt idx="2571">
                  <c:v>42739.208333333336</c:v>
                </c:pt>
                <c:pt idx="2572">
                  <c:v>42739.458333333336</c:v>
                </c:pt>
                <c:pt idx="2573">
                  <c:v>42739.708333333336</c:v>
                </c:pt>
                <c:pt idx="2574">
                  <c:v>42739.958333333336</c:v>
                </c:pt>
                <c:pt idx="2575">
                  <c:v>42740.208333333336</c:v>
                </c:pt>
                <c:pt idx="2576">
                  <c:v>42740.458333333336</c:v>
                </c:pt>
                <c:pt idx="2577">
                  <c:v>42740.708333333336</c:v>
                </c:pt>
                <c:pt idx="2578">
                  <c:v>42740.958333333336</c:v>
                </c:pt>
                <c:pt idx="2579">
                  <c:v>42741.208333333336</c:v>
                </c:pt>
                <c:pt idx="2580">
                  <c:v>42741.458333333336</c:v>
                </c:pt>
                <c:pt idx="2581">
                  <c:v>42741.708333333336</c:v>
                </c:pt>
                <c:pt idx="2582">
                  <c:v>42741.958333333336</c:v>
                </c:pt>
                <c:pt idx="2583">
                  <c:v>42742.208333333336</c:v>
                </c:pt>
                <c:pt idx="2584">
                  <c:v>42742.458333333336</c:v>
                </c:pt>
                <c:pt idx="2585">
                  <c:v>42742.708333333336</c:v>
                </c:pt>
                <c:pt idx="2586">
                  <c:v>42742.958333333336</c:v>
                </c:pt>
                <c:pt idx="2587">
                  <c:v>42743.208333333336</c:v>
                </c:pt>
                <c:pt idx="2588">
                  <c:v>42743.458333333336</c:v>
                </c:pt>
                <c:pt idx="2589">
                  <c:v>42743.708333333336</c:v>
                </c:pt>
                <c:pt idx="2590">
                  <c:v>42743.958333333336</c:v>
                </c:pt>
                <c:pt idx="2591">
                  <c:v>42744.208333333336</c:v>
                </c:pt>
                <c:pt idx="2592">
                  <c:v>42744.458333333336</c:v>
                </c:pt>
                <c:pt idx="2593">
                  <c:v>42744.708333333336</c:v>
                </c:pt>
                <c:pt idx="2594">
                  <c:v>42744.958333333336</c:v>
                </c:pt>
                <c:pt idx="2595">
                  <c:v>42745.208333333336</c:v>
                </c:pt>
                <c:pt idx="2596">
                  <c:v>42745.458333333336</c:v>
                </c:pt>
                <c:pt idx="2597">
                  <c:v>42745.708333333336</c:v>
                </c:pt>
                <c:pt idx="2598">
                  <c:v>42745.958333333336</c:v>
                </c:pt>
                <c:pt idx="2599">
                  <c:v>42746.208333333336</c:v>
                </c:pt>
                <c:pt idx="2600">
                  <c:v>42746.458333333336</c:v>
                </c:pt>
                <c:pt idx="2601">
                  <c:v>42746.708333333336</c:v>
                </c:pt>
                <c:pt idx="2602">
                  <c:v>42746.958333333336</c:v>
                </c:pt>
                <c:pt idx="2603">
                  <c:v>42747.208333333336</c:v>
                </c:pt>
                <c:pt idx="2604">
                  <c:v>42747.458333333336</c:v>
                </c:pt>
                <c:pt idx="2605">
                  <c:v>42747.708333333336</c:v>
                </c:pt>
                <c:pt idx="2606">
                  <c:v>42747.958333333336</c:v>
                </c:pt>
                <c:pt idx="2607">
                  <c:v>42748.208333333336</c:v>
                </c:pt>
                <c:pt idx="2608">
                  <c:v>42748.458333333336</c:v>
                </c:pt>
                <c:pt idx="2609">
                  <c:v>42748.708333333336</c:v>
                </c:pt>
                <c:pt idx="2610">
                  <c:v>42748.958333333336</c:v>
                </c:pt>
                <c:pt idx="2611">
                  <c:v>42749.208333333336</c:v>
                </c:pt>
                <c:pt idx="2612">
                  <c:v>42749.458333333336</c:v>
                </c:pt>
                <c:pt idx="2613">
                  <c:v>42749.708333333336</c:v>
                </c:pt>
                <c:pt idx="2614">
                  <c:v>42749.958333333336</c:v>
                </c:pt>
                <c:pt idx="2615">
                  <c:v>42750.208333333336</c:v>
                </c:pt>
                <c:pt idx="2616">
                  <c:v>42750.458333333336</c:v>
                </c:pt>
                <c:pt idx="2617">
                  <c:v>42750.708333333336</c:v>
                </c:pt>
                <c:pt idx="2618">
                  <c:v>42750.958333333336</c:v>
                </c:pt>
                <c:pt idx="2619">
                  <c:v>42751.208333333336</c:v>
                </c:pt>
                <c:pt idx="2620">
                  <c:v>42751.458333333336</c:v>
                </c:pt>
                <c:pt idx="2621">
                  <c:v>42751.708333333336</c:v>
                </c:pt>
                <c:pt idx="2622">
                  <c:v>42751.958333333336</c:v>
                </c:pt>
                <c:pt idx="2623">
                  <c:v>42752.208333333336</c:v>
                </c:pt>
                <c:pt idx="2624">
                  <c:v>42752.458333333336</c:v>
                </c:pt>
                <c:pt idx="2625">
                  <c:v>42752.708333333336</c:v>
                </c:pt>
                <c:pt idx="2626">
                  <c:v>42752.958333333336</c:v>
                </c:pt>
                <c:pt idx="2627">
                  <c:v>42753.208333333336</c:v>
                </c:pt>
                <c:pt idx="2628">
                  <c:v>42753.458333333336</c:v>
                </c:pt>
                <c:pt idx="2629">
                  <c:v>42753.708333333336</c:v>
                </c:pt>
                <c:pt idx="2630">
                  <c:v>42753.958333333336</c:v>
                </c:pt>
                <c:pt idx="2631">
                  <c:v>42754.208333333336</c:v>
                </c:pt>
                <c:pt idx="2632">
                  <c:v>42754.458333333336</c:v>
                </c:pt>
                <c:pt idx="2633">
                  <c:v>42754.708333333336</c:v>
                </c:pt>
                <c:pt idx="2634">
                  <c:v>42754.958333333336</c:v>
                </c:pt>
                <c:pt idx="2635">
                  <c:v>42755.208333333336</c:v>
                </c:pt>
                <c:pt idx="2636">
                  <c:v>42755.458333333336</c:v>
                </c:pt>
                <c:pt idx="2637">
                  <c:v>42755.708333333336</c:v>
                </c:pt>
                <c:pt idx="2638">
                  <c:v>42755.958333333336</c:v>
                </c:pt>
                <c:pt idx="2639">
                  <c:v>42756.208333333336</c:v>
                </c:pt>
                <c:pt idx="2640">
                  <c:v>42756.458333333336</c:v>
                </c:pt>
                <c:pt idx="2641">
                  <c:v>42756.708333333336</c:v>
                </c:pt>
                <c:pt idx="2642">
                  <c:v>42756.958333333336</c:v>
                </c:pt>
                <c:pt idx="2643">
                  <c:v>42757.208333333336</c:v>
                </c:pt>
                <c:pt idx="2644">
                  <c:v>42757.458333333336</c:v>
                </c:pt>
                <c:pt idx="2645">
                  <c:v>42757.708333333336</c:v>
                </c:pt>
                <c:pt idx="2646">
                  <c:v>42757.958333333336</c:v>
                </c:pt>
                <c:pt idx="2647">
                  <c:v>42758.208333333336</c:v>
                </c:pt>
                <c:pt idx="2648">
                  <c:v>42758.458333333336</c:v>
                </c:pt>
                <c:pt idx="2649">
                  <c:v>42758.708333333336</c:v>
                </c:pt>
                <c:pt idx="2650">
                  <c:v>42758.958333333336</c:v>
                </c:pt>
                <c:pt idx="2651">
                  <c:v>42759.208333333336</c:v>
                </c:pt>
                <c:pt idx="2652">
                  <c:v>42759.458333333336</c:v>
                </c:pt>
                <c:pt idx="2653">
                  <c:v>42759.708333333336</c:v>
                </c:pt>
                <c:pt idx="2654">
                  <c:v>42759.958333333336</c:v>
                </c:pt>
                <c:pt idx="2655">
                  <c:v>42760.208333333336</c:v>
                </c:pt>
                <c:pt idx="2656">
                  <c:v>42760.458333333336</c:v>
                </c:pt>
                <c:pt idx="2657">
                  <c:v>42760.708333333336</c:v>
                </c:pt>
                <c:pt idx="2658">
                  <c:v>42760.958333333336</c:v>
                </c:pt>
                <c:pt idx="2659">
                  <c:v>42761.208333333336</c:v>
                </c:pt>
                <c:pt idx="2660">
                  <c:v>42761.458333333336</c:v>
                </c:pt>
                <c:pt idx="2661">
                  <c:v>42761.708333333336</c:v>
                </c:pt>
                <c:pt idx="2662">
                  <c:v>42761.958333333336</c:v>
                </c:pt>
                <c:pt idx="2663">
                  <c:v>42762.208333333336</c:v>
                </c:pt>
                <c:pt idx="2664">
                  <c:v>42762.458333333336</c:v>
                </c:pt>
                <c:pt idx="2665">
                  <c:v>42762.708333333336</c:v>
                </c:pt>
                <c:pt idx="2666">
                  <c:v>42762.958333333336</c:v>
                </c:pt>
                <c:pt idx="2667">
                  <c:v>42763.208333333336</c:v>
                </c:pt>
                <c:pt idx="2668">
                  <c:v>42763.458333333336</c:v>
                </c:pt>
                <c:pt idx="2669">
                  <c:v>42763.708333333336</c:v>
                </c:pt>
                <c:pt idx="2670">
                  <c:v>42763.958333333336</c:v>
                </c:pt>
                <c:pt idx="2671">
                  <c:v>42764.208333333336</c:v>
                </c:pt>
                <c:pt idx="2672">
                  <c:v>42764.458333333336</c:v>
                </c:pt>
                <c:pt idx="2673">
                  <c:v>42764.708333333336</c:v>
                </c:pt>
                <c:pt idx="2674">
                  <c:v>42764.958333333336</c:v>
                </c:pt>
                <c:pt idx="2675">
                  <c:v>42765.208333333336</c:v>
                </c:pt>
                <c:pt idx="2676">
                  <c:v>42765.458333333336</c:v>
                </c:pt>
                <c:pt idx="2677">
                  <c:v>42765.708333333336</c:v>
                </c:pt>
                <c:pt idx="2678">
                  <c:v>42765.958333333336</c:v>
                </c:pt>
                <c:pt idx="2679">
                  <c:v>42766.208333333336</c:v>
                </c:pt>
                <c:pt idx="2680">
                  <c:v>42766.458333333336</c:v>
                </c:pt>
                <c:pt idx="2681">
                  <c:v>42766.708333333336</c:v>
                </c:pt>
                <c:pt idx="2682">
                  <c:v>42766.958333333336</c:v>
                </c:pt>
                <c:pt idx="2683">
                  <c:v>42767.208333333336</c:v>
                </c:pt>
                <c:pt idx="2684">
                  <c:v>42767.458333333336</c:v>
                </c:pt>
                <c:pt idx="2685">
                  <c:v>42767.708333333336</c:v>
                </c:pt>
                <c:pt idx="2686">
                  <c:v>42767.958333333336</c:v>
                </c:pt>
                <c:pt idx="2687">
                  <c:v>42768.208333333336</c:v>
                </c:pt>
                <c:pt idx="2688">
                  <c:v>42768.458333333336</c:v>
                </c:pt>
                <c:pt idx="2689">
                  <c:v>42768.708333333336</c:v>
                </c:pt>
                <c:pt idx="2690">
                  <c:v>42768.958333333336</c:v>
                </c:pt>
                <c:pt idx="2691">
                  <c:v>42769.208333333336</c:v>
                </c:pt>
                <c:pt idx="2692">
                  <c:v>42769.458333333336</c:v>
                </c:pt>
                <c:pt idx="2693">
                  <c:v>42769.708333333336</c:v>
                </c:pt>
                <c:pt idx="2694">
                  <c:v>42769.958333333336</c:v>
                </c:pt>
                <c:pt idx="2695">
                  <c:v>42770.208333333336</c:v>
                </c:pt>
                <c:pt idx="2696">
                  <c:v>42770.458333333336</c:v>
                </c:pt>
                <c:pt idx="2697">
                  <c:v>42770.708333333336</c:v>
                </c:pt>
                <c:pt idx="2698">
                  <c:v>42770.958333333336</c:v>
                </c:pt>
                <c:pt idx="2699">
                  <c:v>42771.208333333336</c:v>
                </c:pt>
                <c:pt idx="2700">
                  <c:v>42771.458333333336</c:v>
                </c:pt>
                <c:pt idx="2701">
                  <c:v>42771.708333333336</c:v>
                </c:pt>
                <c:pt idx="2702">
                  <c:v>42771.958333333336</c:v>
                </c:pt>
                <c:pt idx="2703">
                  <c:v>42772.208333333336</c:v>
                </c:pt>
                <c:pt idx="2704">
                  <c:v>42772.458333333336</c:v>
                </c:pt>
                <c:pt idx="2705">
                  <c:v>42772.708333333336</c:v>
                </c:pt>
                <c:pt idx="2706">
                  <c:v>42772.958333333336</c:v>
                </c:pt>
                <c:pt idx="2707">
                  <c:v>42773.208333333336</c:v>
                </c:pt>
                <c:pt idx="2708">
                  <c:v>42773.458333333336</c:v>
                </c:pt>
                <c:pt idx="2709">
                  <c:v>42773.708333333336</c:v>
                </c:pt>
                <c:pt idx="2710">
                  <c:v>42773.958333333336</c:v>
                </c:pt>
                <c:pt idx="2711">
                  <c:v>42774.208333333336</c:v>
                </c:pt>
                <c:pt idx="2712">
                  <c:v>42774.458333333336</c:v>
                </c:pt>
                <c:pt idx="2713">
                  <c:v>42774.708333333336</c:v>
                </c:pt>
                <c:pt idx="2714">
                  <c:v>42774.958333333336</c:v>
                </c:pt>
                <c:pt idx="2715">
                  <c:v>42775.208333333336</c:v>
                </c:pt>
                <c:pt idx="2716">
                  <c:v>42775.458333333336</c:v>
                </c:pt>
                <c:pt idx="2717">
                  <c:v>42775.708333333336</c:v>
                </c:pt>
                <c:pt idx="2718">
                  <c:v>42775.958333333336</c:v>
                </c:pt>
                <c:pt idx="2719">
                  <c:v>42776.208333333336</c:v>
                </c:pt>
                <c:pt idx="2720">
                  <c:v>42776.458333333336</c:v>
                </c:pt>
                <c:pt idx="2721">
                  <c:v>42776.708333333336</c:v>
                </c:pt>
                <c:pt idx="2722">
                  <c:v>42776.958333333336</c:v>
                </c:pt>
                <c:pt idx="2723">
                  <c:v>42777.208333333336</c:v>
                </c:pt>
                <c:pt idx="2724">
                  <c:v>42777.458333333336</c:v>
                </c:pt>
                <c:pt idx="2725">
                  <c:v>42777.708333333336</c:v>
                </c:pt>
                <c:pt idx="2726">
                  <c:v>42777.958333333336</c:v>
                </c:pt>
                <c:pt idx="2727">
                  <c:v>42778.208333333336</c:v>
                </c:pt>
                <c:pt idx="2728">
                  <c:v>42778.458333333336</c:v>
                </c:pt>
                <c:pt idx="2729">
                  <c:v>42778.708333333336</c:v>
                </c:pt>
                <c:pt idx="2730">
                  <c:v>42778.958333333336</c:v>
                </c:pt>
                <c:pt idx="2731">
                  <c:v>42779.208333333336</c:v>
                </c:pt>
                <c:pt idx="2732">
                  <c:v>42779.458333333336</c:v>
                </c:pt>
                <c:pt idx="2733">
                  <c:v>42779.708333333336</c:v>
                </c:pt>
                <c:pt idx="2734">
                  <c:v>42779.958333333336</c:v>
                </c:pt>
                <c:pt idx="2735">
                  <c:v>42780.208333333336</c:v>
                </c:pt>
                <c:pt idx="2736">
                  <c:v>42780.458333333336</c:v>
                </c:pt>
                <c:pt idx="2737">
                  <c:v>42780.708333333336</c:v>
                </c:pt>
                <c:pt idx="2738">
                  <c:v>42780.958333333336</c:v>
                </c:pt>
                <c:pt idx="2739">
                  <c:v>42781.208333333336</c:v>
                </c:pt>
                <c:pt idx="2740">
                  <c:v>42781.458333333336</c:v>
                </c:pt>
                <c:pt idx="2741">
                  <c:v>42781.708333333336</c:v>
                </c:pt>
                <c:pt idx="2742">
                  <c:v>42781.958333333336</c:v>
                </c:pt>
                <c:pt idx="2743">
                  <c:v>42782.208333333336</c:v>
                </c:pt>
                <c:pt idx="2744">
                  <c:v>42782.458333333336</c:v>
                </c:pt>
                <c:pt idx="2745">
                  <c:v>42782.708333333336</c:v>
                </c:pt>
                <c:pt idx="2746">
                  <c:v>42782.958333333336</c:v>
                </c:pt>
                <c:pt idx="2747">
                  <c:v>42783.208333333336</c:v>
                </c:pt>
                <c:pt idx="2748">
                  <c:v>42783.458333333336</c:v>
                </c:pt>
                <c:pt idx="2749">
                  <c:v>42783.708333333336</c:v>
                </c:pt>
                <c:pt idx="2750">
                  <c:v>42783.958333333336</c:v>
                </c:pt>
                <c:pt idx="2751">
                  <c:v>42784.208333333336</c:v>
                </c:pt>
                <c:pt idx="2752">
                  <c:v>42784.458333333336</c:v>
                </c:pt>
                <c:pt idx="2753">
                  <c:v>42784.708333333336</c:v>
                </c:pt>
                <c:pt idx="2754">
                  <c:v>42784.958333333336</c:v>
                </c:pt>
                <c:pt idx="2755">
                  <c:v>42785.208333333336</c:v>
                </c:pt>
                <c:pt idx="2756">
                  <c:v>42785.458333333336</c:v>
                </c:pt>
                <c:pt idx="2757">
                  <c:v>42785.708333333336</c:v>
                </c:pt>
                <c:pt idx="2758">
                  <c:v>42785.958333333336</c:v>
                </c:pt>
                <c:pt idx="2759">
                  <c:v>42786.208333333336</c:v>
                </c:pt>
                <c:pt idx="2760">
                  <c:v>42786.458333333336</c:v>
                </c:pt>
                <c:pt idx="2761">
                  <c:v>42786.708333333336</c:v>
                </c:pt>
                <c:pt idx="2762">
                  <c:v>42786.958333333336</c:v>
                </c:pt>
                <c:pt idx="2763">
                  <c:v>42787.208333333336</c:v>
                </c:pt>
                <c:pt idx="2764">
                  <c:v>42787.458333333336</c:v>
                </c:pt>
                <c:pt idx="2765">
                  <c:v>42787.708333333336</c:v>
                </c:pt>
                <c:pt idx="2766">
                  <c:v>42787.958333333336</c:v>
                </c:pt>
                <c:pt idx="2767">
                  <c:v>42788.208333333336</c:v>
                </c:pt>
                <c:pt idx="2768">
                  <c:v>42788.458333333336</c:v>
                </c:pt>
                <c:pt idx="2769">
                  <c:v>42788.708333333336</c:v>
                </c:pt>
                <c:pt idx="2770">
                  <c:v>42788.958333333336</c:v>
                </c:pt>
                <c:pt idx="2771">
                  <c:v>42789.208333333336</c:v>
                </c:pt>
                <c:pt idx="2772">
                  <c:v>42789.458333333336</c:v>
                </c:pt>
                <c:pt idx="2773">
                  <c:v>42789.708333333336</c:v>
                </c:pt>
                <c:pt idx="2774">
                  <c:v>42789.958333333336</c:v>
                </c:pt>
                <c:pt idx="2775">
                  <c:v>42790.208333333336</c:v>
                </c:pt>
                <c:pt idx="2776">
                  <c:v>42790.458333333336</c:v>
                </c:pt>
                <c:pt idx="2777">
                  <c:v>42790.708333333336</c:v>
                </c:pt>
                <c:pt idx="2778">
                  <c:v>42790.958333333336</c:v>
                </c:pt>
                <c:pt idx="2779">
                  <c:v>42791.208333333336</c:v>
                </c:pt>
                <c:pt idx="2780">
                  <c:v>42791.458333333336</c:v>
                </c:pt>
                <c:pt idx="2781">
                  <c:v>42791.708333333336</c:v>
                </c:pt>
                <c:pt idx="2782">
                  <c:v>42791.958333333336</c:v>
                </c:pt>
                <c:pt idx="2783">
                  <c:v>42792.208333333336</c:v>
                </c:pt>
                <c:pt idx="2784">
                  <c:v>42792.458333333336</c:v>
                </c:pt>
                <c:pt idx="2785">
                  <c:v>42792.708333333336</c:v>
                </c:pt>
                <c:pt idx="2786">
                  <c:v>42792.958333333336</c:v>
                </c:pt>
                <c:pt idx="2787">
                  <c:v>42793.208333333336</c:v>
                </c:pt>
                <c:pt idx="2788">
                  <c:v>42793.458333333336</c:v>
                </c:pt>
                <c:pt idx="2789">
                  <c:v>42793.708333333336</c:v>
                </c:pt>
                <c:pt idx="2790">
                  <c:v>42793.958333333336</c:v>
                </c:pt>
                <c:pt idx="2791">
                  <c:v>42794.208333333336</c:v>
                </c:pt>
                <c:pt idx="2792">
                  <c:v>42794.458333333336</c:v>
                </c:pt>
                <c:pt idx="2793">
                  <c:v>42794.708333333336</c:v>
                </c:pt>
                <c:pt idx="2794">
                  <c:v>42794.958333333336</c:v>
                </c:pt>
                <c:pt idx="2795">
                  <c:v>42795.208333333336</c:v>
                </c:pt>
                <c:pt idx="2796">
                  <c:v>42795.458333333336</c:v>
                </c:pt>
                <c:pt idx="2797">
                  <c:v>42795.708333333336</c:v>
                </c:pt>
                <c:pt idx="2798">
                  <c:v>42795.958333333336</c:v>
                </c:pt>
                <c:pt idx="2799">
                  <c:v>42796.208333333336</c:v>
                </c:pt>
                <c:pt idx="2800">
                  <c:v>42796.458333333336</c:v>
                </c:pt>
                <c:pt idx="2801">
                  <c:v>42796.708333333336</c:v>
                </c:pt>
                <c:pt idx="2802">
                  <c:v>42796.958333333336</c:v>
                </c:pt>
                <c:pt idx="2803">
                  <c:v>42797.208333333336</c:v>
                </c:pt>
                <c:pt idx="2804">
                  <c:v>42797.458333333336</c:v>
                </c:pt>
                <c:pt idx="2805">
                  <c:v>42797.708333333336</c:v>
                </c:pt>
                <c:pt idx="2806">
                  <c:v>42797.958333333336</c:v>
                </c:pt>
                <c:pt idx="2807">
                  <c:v>42798.208333333336</c:v>
                </c:pt>
                <c:pt idx="2808">
                  <c:v>42798.458333333336</c:v>
                </c:pt>
                <c:pt idx="2809">
                  <c:v>42798.708333333336</c:v>
                </c:pt>
                <c:pt idx="2810">
                  <c:v>42798.958333333336</c:v>
                </c:pt>
                <c:pt idx="2811">
                  <c:v>42799.208333333336</c:v>
                </c:pt>
                <c:pt idx="2812">
                  <c:v>42799.458333333336</c:v>
                </c:pt>
                <c:pt idx="2813">
                  <c:v>42799.708333333336</c:v>
                </c:pt>
                <c:pt idx="2814">
                  <c:v>42799.958333333336</c:v>
                </c:pt>
                <c:pt idx="2815">
                  <c:v>42800.208333333336</c:v>
                </c:pt>
                <c:pt idx="2816">
                  <c:v>42800.458333333336</c:v>
                </c:pt>
                <c:pt idx="2817">
                  <c:v>42800.708333333336</c:v>
                </c:pt>
                <c:pt idx="2818">
                  <c:v>42800.958333333336</c:v>
                </c:pt>
                <c:pt idx="2819">
                  <c:v>42801.208333333336</c:v>
                </c:pt>
                <c:pt idx="2820">
                  <c:v>42801.458333333336</c:v>
                </c:pt>
                <c:pt idx="2821">
                  <c:v>42801.708333333336</c:v>
                </c:pt>
                <c:pt idx="2822">
                  <c:v>42801.958333333336</c:v>
                </c:pt>
                <c:pt idx="2823">
                  <c:v>42802.208333333336</c:v>
                </c:pt>
                <c:pt idx="2824">
                  <c:v>42802.458333333336</c:v>
                </c:pt>
                <c:pt idx="2825">
                  <c:v>42802.708333333336</c:v>
                </c:pt>
                <c:pt idx="2826">
                  <c:v>42802.958333333336</c:v>
                </c:pt>
                <c:pt idx="2827">
                  <c:v>42803.208333333336</c:v>
                </c:pt>
                <c:pt idx="2828">
                  <c:v>42803.458333333336</c:v>
                </c:pt>
                <c:pt idx="2829">
                  <c:v>42803.708333333336</c:v>
                </c:pt>
                <c:pt idx="2830">
                  <c:v>42803.958333333336</c:v>
                </c:pt>
                <c:pt idx="2831">
                  <c:v>42804.208333333336</c:v>
                </c:pt>
                <c:pt idx="2832">
                  <c:v>42804.458333333336</c:v>
                </c:pt>
                <c:pt idx="2833">
                  <c:v>42804.708333333336</c:v>
                </c:pt>
                <c:pt idx="2834">
                  <c:v>42804.958333333336</c:v>
                </c:pt>
                <c:pt idx="2835">
                  <c:v>42805.208333333336</c:v>
                </c:pt>
                <c:pt idx="2836">
                  <c:v>42805.458333333336</c:v>
                </c:pt>
                <c:pt idx="2837">
                  <c:v>42805.708333333336</c:v>
                </c:pt>
                <c:pt idx="2838">
                  <c:v>42805.958333333336</c:v>
                </c:pt>
                <c:pt idx="2839">
                  <c:v>42806.25</c:v>
                </c:pt>
                <c:pt idx="2840">
                  <c:v>42806.5</c:v>
                </c:pt>
                <c:pt idx="2841">
                  <c:v>42806.75</c:v>
                </c:pt>
                <c:pt idx="2842">
                  <c:v>42807</c:v>
                </c:pt>
                <c:pt idx="2843">
                  <c:v>42807.25</c:v>
                </c:pt>
                <c:pt idx="2844">
                  <c:v>42807.5</c:v>
                </c:pt>
                <c:pt idx="2845">
                  <c:v>42807.75</c:v>
                </c:pt>
                <c:pt idx="2846">
                  <c:v>42808</c:v>
                </c:pt>
                <c:pt idx="2847">
                  <c:v>42808.25</c:v>
                </c:pt>
                <c:pt idx="2848">
                  <c:v>42808.5</c:v>
                </c:pt>
                <c:pt idx="2849">
                  <c:v>42808.75</c:v>
                </c:pt>
                <c:pt idx="2850">
                  <c:v>42809</c:v>
                </c:pt>
                <c:pt idx="2851">
                  <c:v>42809.25</c:v>
                </c:pt>
                <c:pt idx="2852">
                  <c:v>42809.5</c:v>
                </c:pt>
                <c:pt idx="2853">
                  <c:v>42809.75</c:v>
                </c:pt>
                <c:pt idx="2854">
                  <c:v>42810</c:v>
                </c:pt>
                <c:pt idx="2855">
                  <c:v>42810.25</c:v>
                </c:pt>
                <c:pt idx="2856">
                  <c:v>42810.5</c:v>
                </c:pt>
                <c:pt idx="2857">
                  <c:v>42810.75</c:v>
                </c:pt>
                <c:pt idx="2858">
                  <c:v>42811</c:v>
                </c:pt>
                <c:pt idx="2859">
                  <c:v>42811.25</c:v>
                </c:pt>
                <c:pt idx="2860">
                  <c:v>42811.5</c:v>
                </c:pt>
                <c:pt idx="2861">
                  <c:v>42811.75</c:v>
                </c:pt>
                <c:pt idx="2862">
                  <c:v>42812</c:v>
                </c:pt>
                <c:pt idx="2863">
                  <c:v>42812.25</c:v>
                </c:pt>
                <c:pt idx="2864">
                  <c:v>42812.5</c:v>
                </c:pt>
                <c:pt idx="2865">
                  <c:v>42812.75</c:v>
                </c:pt>
                <c:pt idx="2866">
                  <c:v>42813</c:v>
                </c:pt>
                <c:pt idx="2867">
                  <c:v>42813.25</c:v>
                </c:pt>
                <c:pt idx="2868">
                  <c:v>42813.5</c:v>
                </c:pt>
                <c:pt idx="2869">
                  <c:v>42813.75</c:v>
                </c:pt>
                <c:pt idx="2870">
                  <c:v>42814</c:v>
                </c:pt>
                <c:pt idx="2871">
                  <c:v>42814.25</c:v>
                </c:pt>
                <c:pt idx="2872">
                  <c:v>42814.5</c:v>
                </c:pt>
                <c:pt idx="2873">
                  <c:v>42814.75</c:v>
                </c:pt>
                <c:pt idx="2874">
                  <c:v>42815</c:v>
                </c:pt>
                <c:pt idx="2875">
                  <c:v>42815.25</c:v>
                </c:pt>
                <c:pt idx="2876">
                  <c:v>42815.5</c:v>
                </c:pt>
                <c:pt idx="2877">
                  <c:v>42815.75</c:v>
                </c:pt>
                <c:pt idx="2878">
                  <c:v>42816</c:v>
                </c:pt>
                <c:pt idx="2879">
                  <c:v>42816.25</c:v>
                </c:pt>
                <c:pt idx="2880">
                  <c:v>42816.5</c:v>
                </c:pt>
                <c:pt idx="2881">
                  <c:v>42816.75</c:v>
                </c:pt>
                <c:pt idx="2882">
                  <c:v>42817</c:v>
                </c:pt>
                <c:pt idx="2883">
                  <c:v>42817.25</c:v>
                </c:pt>
                <c:pt idx="2884">
                  <c:v>42817.5</c:v>
                </c:pt>
                <c:pt idx="2885">
                  <c:v>42817.75</c:v>
                </c:pt>
                <c:pt idx="2886">
                  <c:v>42818</c:v>
                </c:pt>
                <c:pt idx="2887">
                  <c:v>42818.25</c:v>
                </c:pt>
                <c:pt idx="2888">
                  <c:v>42818.5</c:v>
                </c:pt>
                <c:pt idx="2889">
                  <c:v>42818.75</c:v>
                </c:pt>
                <c:pt idx="2890">
                  <c:v>42819</c:v>
                </c:pt>
                <c:pt idx="2891">
                  <c:v>42819.25</c:v>
                </c:pt>
                <c:pt idx="2892">
                  <c:v>42819.5</c:v>
                </c:pt>
                <c:pt idx="2893">
                  <c:v>42819.75</c:v>
                </c:pt>
                <c:pt idx="2894">
                  <c:v>42820</c:v>
                </c:pt>
                <c:pt idx="2895">
                  <c:v>42820.25</c:v>
                </c:pt>
                <c:pt idx="2896">
                  <c:v>42820.5</c:v>
                </c:pt>
                <c:pt idx="2897">
                  <c:v>42820.75</c:v>
                </c:pt>
                <c:pt idx="2898">
                  <c:v>42821</c:v>
                </c:pt>
                <c:pt idx="2899">
                  <c:v>42821.25</c:v>
                </c:pt>
                <c:pt idx="2900">
                  <c:v>42821.5</c:v>
                </c:pt>
                <c:pt idx="2901">
                  <c:v>42821.75</c:v>
                </c:pt>
                <c:pt idx="2902">
                  <c:v>42822</c:v>
                </c:pt>
                <c:pt idx="2903">
                  <c:v>42822.25</c:v>
                </c:pt>
                <c:pt idx="2904">
                  <c:v>42822.5</c:v>
                </c:pt>
                <c:pt idx="2905">
                  <c:v>42822.75</c:v>
                </c:pt>
                <c:pt idx="2906">
                  <c:v>42823</c:v>
                </c:pt>
                <c:pt idx="2907">
                  <c:v>42823.25</c:v>
                </c:pt>
                <c:pt idx="2908">
                  <c:v>42823.5</c:v>
                </c:pt>
                <c:pt idx="2909">
                  <c:v>42823.75</c:v>
                </c:pt>
                <c:pt idx="2910">
                  <c:v>42824</c:v>
                </c:pt>
                <c:pt idx="2911">
                  <c:v>42824.25</c:v>
                </c:pt>
                <c:pt idx="2912">
                  <c:v>42824.5</c:v>
                </c:pt>
                <c:pt idx="2913">
                  <c:v>42824.75</c:v>
                </c:pt>
                <c:pt idx="2914">
                  <c:v>42825</c:v>
                </c:pt>
                <c:pt idx="2915">
                  <c:v>42825.25</c:v>
                </c:pt>
                <c:pt idx="2916">
                  <c:v>42825.5</c:v>
                </c:pt>
                <c:pt idx="2917">
                  <c:v>42825.75</c:v>
                </c:pt>
                <c:pt idx="2918">
                  <c:v>42826</c:v>
                </c:pt>
                <c:pt idx="2919">
                  <c:v>42826.25</c:v>
                </c:pt>
                <c:pt idx="2920">
                  <c:v>42826.5</c:v>
                </c:pt>
                <c:pt idx="2921">
                  <c:v>42826.75</c:v>
                </c:pt>
                <c:pt idx="2922">
                  <c:v>42827</c:v>
                </c:pt>
                <c:pt idx="2923">
                  <c:v>42827.25</c:v>
                </c:pt>
                <c:pt idx="2924">
                  <c:v>42827.5</c:v>
                </c:pt>
                <c:pt idx="2925">
                  <c:v>42827.75</c:v>
                </c:pt>
                <c:pt idx="2926">
                  <c:v>42828</c:v>
                </c:pt>
                <c:pt idx="2927">
                  <c:v>42828.25</c:v>
                </c:pt>
                <c:pt idx="2928">
                  <c:v>42828.5</c:v>
                </c:pt>
                <c:pt idx="2929">
                  <c:v>42828.75</c:v>
                </c:pt>
                <c:pt idx="2930">
                  <c:v>42829</c:v>
                </c:pt>
                <c:pt idx="2931">
                  <c:v>42829.25</c:v>
                </c:pt>
                <c:pt idx="2932">
                  <c:v>42829.5</c:v>
                </c:pt>
                <c:pt idx="2933">
                  <c:v>42829.75</c:v>
                </c:pt>
                <c:pt idx="2934">
                  <c:v>42830</c:v>
                </c:pt>
                <c:pt idx="2935">
                  <c:v>42830.25</c:v>
                </c:pt>
                <c:pt idx="2936">
                  <c:v>42830.5</c:v>
                </c:pt>
                <c:pt idx="2937">
                  <c:v>42830.75</c:v>
                </c:pt>
                <c:pt idx="2938">
                  <c:v>42831</c:v>
                </c:pt>
                <c:pt idx="2939">
                  <c:v>42831.25</c:v>
                </c:pt>
                <c:pt idx="2940">
                  <c:v>42831.5</c:v>
                </c:pt>
                <c:pt idx="2941">
                  <c:v>42831.75</c:v>
                </c:pt>
                <c:pt idx="2942">
                  <c:v>42832</c:v>
                </c:pt>
                <c:pt idx="2943">
                  <c:v>42832.25</c:v>
                </c:pt>
                <c:pt idx="2944">
                  <c:v>42832.5</c:v>
                </c:pt>
                <c:pt idx="2945">
                  <c:v>42832.75</c:v>
                </c:pt>
                <c:pt idx="2946">
                  <c:v>42833</c:v>
                </c:pt>
                <c:pt idx="2947">
                  <c:v>42833.25</c:v>
                </c:pt>
                <c:pt idx="2948">
                  <c:v>42833.5</c:v>
                </c:pt>
                <c:pt idx="2949">
                  <c:v>42833.75</c:v>
                </c:pt>
                <c:pt idx="2950">
                  <c:v>42834</c:v>
                </c:pt>
                <c:pt idx="2951">
                  <c:v>42834.25</c:v>
                </c:pt>
                <c:pt idx="2952">
                  <c:v>42834.5</c:v>
                </c:pt>
                <c:pt idx="2953">
                  <c:v>42834.75</c:v>
                </c:pt>
                <c:pt idx="2954">
                  <c:v>42835</c:v>
                </c:pt>
                <c:pt idx="2955">
                  <c:v>42835.25</c:v>
                </c:pt>
                <c:pt idx="2956">
                  <c:v>42835.5</c:v>
                </c:pt>
                <c:pt idx="2957">
                  <c:v>42835.75</c:v>
                </c:pt>
                <c:pt idx="2958">
                  <c:v>42836</c:v>
                </c:pt>
                <c:pt idx="2959">
                  <c:v>42836.25</c:v>
                </c:pt>
                <c:pt idx="2960">
                  <c:v>42836.5</c:v>
                </c:pt>
                <c:pt idx="2961">
                  <c:v>42836.75</c:v>
                </c:pt>
                <c:pt idx="2962">
                  <c:v>42837</c:v>
                </c:pt>
                <c:pt idx="2963">
                  <c:v>42837.25</c:v>
                </c:pt>
                <c:pt idx="2964">
                  <c:v>42837.5</c:v>
                </c:pt>
                <c:pt idx="2965">
                  <c:v>42837.75</c:v>
                </c:pt>
                <c:pt idx="2966">
                  <c:v>42838</c:v>
                </c:pt>
                <c:pt idx="2967">
                  <c:v>42838.25</c:v>
                </c:pt>
                <c:pt idx="2968">
                  <c:v>42838.5</c:v>
                </c:pt>
                <c:pt idx="2969">
                  <c:v>42838.75</c:v>
                </c:pt>
                <c:pt idx="2970">
                  <c:v>42839</c:v>
                </c:pt>
                <c:pt idx="2971">
                  <c:v>42839.25</c:v>
                </c:pt>
                <c:pt idx="2972">
                  <c:v>42839.5</c:v>
                </c:pt>
                <c:pt idx="2973">
                  <c:v>42839.75</c:v>
                </c:pt>
                <c:pt idx="2974">
                  <c:v>42840</c:v>
                </c:pt>
                <c:pt idx="2975">
                  <c:v>42840.25</c:v>
                </c:pt>
                <c:pt idx="2976">
                  <c:v>42840.5</c:v>
                </c:pt>
                <c:pt idx="2977">
                  <c:v>42840.75</c:v>
                </c:pt>
                <c:pt idx="2978">
                  <c:v>42841</c:v>
                </c:pt>
                <c:pt idx="2979">
                  <c:v>42841.25</c:v>
                </c:pt>
                <c:pt idx="2980">
                  <c:v>42841.5</c:v>
                </c:pt>
                <c:pt idx="2981">
                  <c:v>42841.75</c:v>
                </c:pt>
                <c:pt idx="2982">
                  <c:v>42842</c:v>
                </c:pt>
                <c:pt idx="2983">
                  <c:v>42842.25</c:v>
                </c:pt>
                <c:pt idx="2984">
                  <c:v>42842.5</c:v>
                </c:pt>
                <c:pt idx="2985">
                  <c:v>42842.75</c:v>
                </c:pt>
                <c:pt idx="2986">
                  <c:v>42843</c:v>
                </c:pt>
                <c:pt idx="2987">
                  <c:v>42843.25</c:v>
                </c:pt>
                <c:pt idx="2988">
                  <c:v>42843.5</c:v>
                </c:pt>
                <c:pt idx="2989">
                  <c:v>42843.75</c:v>
                </c:pt>
                <c:pt idx="2990">
                  <c:v>42844</c:v>
                </c:pt>
                <c:pt idx="2991">
                  <c:v>42844.25</c:v>
                </c:pt>
                <c:pt idx="2992">
                  <c:v>42844.5</c:v>
                </c:pt>
                <c:pt idx="2993">
                  <c:v>42844.75</c:v>
                </c:pt>
                <c:pt idx="2994">
                  <c:v>42845</c:v>
                </c:pt>
                <c:pt idx="2995">
                  <c:v>42845.25</c:v>
                </c:pt>
                <c:pt idx="2996">
                  <c:v>42845.5</c:v>
                </c:pt>
                <c:pt idx="2997">
                  <c:v>42845.75</c:v>
                </c:pt>
                <c:pt idx="2998">
                  <c:v>42846</c:v>
                </c:pt>
                <c:pt idx="2999">
                  <c:v>42846.25</c:v>
                </c:pt>
                <c:pt idx="3000">
                  <c:v>42846.5</c:v>
                </c:pt>
                <c:pt idx="3001">
                  <c:v>42846.75</c:v>
                </c:pt>
                <c:pt idx="3002">
                  <c:v>42847</c:v>
                </c:pt>
                <c:pt idx="3003">
                  <c:v>42847.25</c:v>
                </c:pt>
                <c:pt idx="3004">
                  <c:v>42847.5</c:v>
                </c:pt>
                <c:pt idx="3005">
                  <c:v>42847.75</c:v>
                </c:pt>
                <c:pt idx="3006">
                  <c:v>42848</c:v>
                </c:pt>
                <c:pt idx="3007">
                  <c:v>42848.25</c:v>
                </c:pt>
                <c:pt idx="3008">
                  <c:v>42848.5</c:v>
                </c:pt>
                <c:pt idx="3009">
                  <c:v>42848.75</c:v>
                </c:pt>
                <c:pt idx="3010">
                  <c:v>42849</c:v>
                </c:pt>
                <c:pt idx="3011">
                  <c:v>42849.25</c:v>
                </c:pt>
                <c:pt idx="3012">
                  <c:v>42849.5</c:v>
                </c:pt>
                <c:pt idx="3013">
                  <c:v>42849.75</c:v>
                </c:pt>
                <c:pt idx="3014">
                  <c:v>42850</c:v>
                </c:pt>
                <c:pt idx="3015">
                  <c:v>42850.25</c:v>
                </c:pt>
                <c:pt idx="3016">
                  <c:v>42850.5</c:v>
                </c:pt>
                <c:pt idx="3017">
                  <c:v>42850.75</c:v>
                </c:pt>
                <c:pt idx="3018">
                  <c:v>42851</c:v>
                </c:pt>
                <c:pt idx="3019">
                  <c:v>42851.25</c:v>
                </c:pt>
                <c:pt idx="3020">
                  <c:v>42851.5</c:v>
                </c:pt>
                <c:pt idx="3021">
                  <c:v>42851.75</c:v>
                </c:pt>
                <c:pt idx="3022">
                  <c:v>42852</c:v>
                </c:pt>
                <c:pt idx="3023">
                  <c:v>42852.25</c:v>
                </c:pt>
                <c:pt idx="3024">
                  <c:v>42852.5</c:v>
                </c:pt>
                <c:pt idx="3025">
                  <c:v>42852.75</c:v>
                </c:pt>
                <c:pt idx="3026">
                  <c:v>42853</c:v>
                </c:pt>
                <c:pt idx="3027">
                  <c:v>42853.25</c:v>
                </c:pt>
                <c:pt idx="3028">
                  <c:v>42853.5</c:v>
                </c:pt>
                <c:pt idx="3029">
                  <c:v>42853.75</c:v>
                </c:pt>
                <c:pt idx="3030">
                  <c:v>42854</c:v>
                </c:pt>
                <c:pt idx="3031">
                  <c:v>42854.25</c:v>
                </c:pt>
                <c:pt idx="3032">
                  <c:v>42854.5</c:v>
                </c:pt>
                <c:pt idx="3033">
                  <c:v>42854.75</c:v>
                </c:pt>
                <c:pt idx="3034">
                  <c:v>42855</c:v>
                </c:pt>
                <c:pt idx="3035">
                  <c:v>42855.25</c:v>
                </c:pt>
                <c:pt idx="3036">
                  <c:v>42855.5</c:v>
                </c:pt>
                <c:pt idx="3037">
                  <c:v>42855.75</c:v>
                </c:pt>
                <c:pt idx="3038">
                  <c:v>42856</c:v>
                </c:pt>
                <c:pt idx="3039">
                  <c:v>42856.25</c:v>
                </c:pt>
                <c:pt idx="3040">
                  <c:v>42856.5</c:v>
                </c:pt>
                <c:pt idx="3041">
                  <c:v>42856.75</c:v>
                </c:pt>
                <c:pt idx="3042">
                  <c:v>42857</c:v>
                </c:pt>
                <c:pt idx="3043">
                  <c:v>42857.25</c:v>
                </c:pt>
                <c:pt idx="3044">
                  <c:v>42857.5</c:v>
                </c:pt>
                <c:pt idx="3045">
                  <c:v>42857.75</c:v>
                </c:pt>
                <c:pt idx="3046">
                  <c:v>42858</c:v>
                </c:pt>
                <c:pt idx="3047">
                  <c:v>42858.25</c:v>
                </c:pt>
                <c:pt idx="3048">
                  <c:v>42858.5</c:v>
                </c:pt>
                <c:pt idx="3049">
                  <c:v>42858.75</c:v>
                </c:pt>
                <c:pt idx="3050">
                  <c:v>42859</c:v>
                </c:pt>
                <c:pt idx="3051">
                  <c:v>42859.25</c:v>
                </c:pt>
                <c:pt idx="3052">
                  <c:v>42859.5</c:v>
                </c:pt>
                <c:pt idx="3053">
                  <c:v>42859.75</c:v>
                </c:pt>
                <c:pt idx="3054">
                  <c:v>42860</c:v>
                </c:pt>
                <c:pt idx="3055">
                  <c:v>42860.25</c:v>
                </c:pt>
                <c:pt idx="3056">
                  <c:v>42860.5</c:v>
                </c:pt>
                <c:pt idx="3057">
                  <c:v>42860.75</c:v>
                </c:pt>
                <c:pt idx="3058">
                  <c:v>42861</c:v>
                </c:pt>
                <c:pt idx="3059">
                  <c:v>42861.25</c:v>
                </c:pt>
                <c:pt idx="3060">
                  <c:v>42861.5</c:v>
                </c:pt>
                <c:pt idx="3061">
                  <c:v>42861.75</c:v>
                </c:pt>
                <c:pt idx="3062">
                  <c:v>42862</c:v>
                </c:pt>
                <c:pt idx="3063">
                  <c:v>42862.25</c:v>
                </c:pt>
                <c:pt idx="3064">
                  <c:v>42862.5</c:v>
                </c:pt>
                <c:pt idx="3065">
                  <c:v>42862.75</c:v>
                </c:pt>
                <c:pt idx="3066">
                  <c:v>42863</c:v>
                </c:pt>
                <c:pt idx="3067">
                  <c:v>42863.25</c:v>
                </c:pt>
                <c:pt idx="3068">
                  <c:v>42863.5</c:v>
                </c:pt>
                <c:pt idx="3069">
                  <c:v>42863.75</c:v>
                </c:pt>
                <c:pt idx="3070">
                  <c:v>42864</c:v>
                </c:pt>
                <c:pt idx="3071">
                  <c:v>42864.25</c:v>
                </c:pt>
                <c:pt idx="3072">
                  <c:v>42864.5</c:v>
                </c:pt>
                <c:pt idx="3073">
                  <c:v>42864.75</c:v>
                </c:pt>
                <c:pt idx="3074">
                  <c:v>42865</c:v>
                </c:pt>
                <c:pt idx="3075">
                  <c:v>42865.25</c:v>
                </c:pt>
                <c:pt idx="3076">
                  <c:v>42865.5</c:v>
                </c:pt>
                <c:pt idx="3077">
                  <c:v>42865.75</c:v>
                </c:pt>
                <c:pt idx="3078">
                  <c:v>42866</c:v>
                </c:pt>
                <c:pt idx="3079">
                  <c:v>42866.25</c:v>
                </c:pt>
                <c:pt idx="3080">
                  <c:v>42866.5</c:v>
                </c:pt>
                <c:pt idx="3081">
                  <c:v>42866.75</c:v>
                </c:pt>
                <c:pt idx="3082">
                  <c:v>42867</c:v>
                </c:pt>
                <c:pt idx="3083">
                  <c:v>42867.25</c:v>
                </c:pt>
                <c:pt idx="3084">
                  <c:v>42867.5</c:v>
                </c:pt>
                <c:pt idx="3085">
                  <c:v>42867.75</c:v>
                </c:pt>
                <c:pt idx="3086">
                  <c:v>42868</c:v>
                </c:pt>
                <c:pt idx="3087">
                  <c:v>42868.25</c:v>
                </c:pt>
                <c:pt idx="3088">
                  <c:v>42868.5</c:v>
                </c:pt>
                <c:pt idx="3089">
                  <c:v>42868.75</c:v>
                </c:pt>
                <c:pt idx="3090">
                  <c:v>42869</c:v>
                </c:pt>
                <c:pt idx="3091">
                  <c:v>42869.25</c:v>
                </c:pt>
                <c:pt idx="3092">
                  <c:v>42869.5</c:v>
                </c:pt>
                <c:pt idx="3093">
                  <c:v>42869.75</c:v>
                </c:pt>
                <c:pt idx="3094">
                  <c:v>42870</c:v>
                </c:pt>
                <c:pt idx="3095">
                  <c:v>42870.25</c:v>
                </c:pt>
                <c:pt idx="3096">
                  <c:v>42870.5</c:v>
                </c:pt>
                <c:pt idx="3097">
                  <c:v>42870.75</c:v>
                </c:pt>
                <c:pt idx="3098">
                  <c:v>42871</c:v>
                </c:pt>
                <c:pt idx="3099">
                  <c:v>42871.25</c:v>
                </c:pt>
                <c:pt idx="3100">
                  <c:v>42871.5</c:v>
                </c:pt>
                <c:pt idx="3101">
                  <c:v>42871.75</c:v>
                </c:pt>
                <c:pt idx="3102">
                  <c:v>42872</c:v>
                </c:pt>
                <c:pt idx="3103">
                  <c:v>42872.25</c:v>
                </c:pt>
                <c:pt idx="3104">
                  <c:v>42872.5</c:v>
                </c:pt>
                <c:pt idx="3105">
                  <c:v>42872.75</c:v>
                </c:pt>
                <c:pt idx="3106">
                  <c:v>42873</c:v>
                </c:pt>
                <c:pt idx="3107">
                  <c:v>42873.25</c:v>
                </c:pt>
                <c:pt idx="3108">
                  <c:v>42873.5</c:v>
                </c:pt>
                <c:pt idx="3109">
                  <c:v>42873.75</c:v>
                </c:pt>
                <c:pt idx="3110">
                  <c:v>42874</c:v>
                </c:pt>
                <c:pt idx="3111">
                  <c:v>42874.25</c:v>
                </c:pt>
                <c:pt idx="3112">
                  <c:v>42874.5</c:v>
                </c:pt>
                <c:pt idx="3113">
                  <c:v>42874.75</c:v>
                </c:pt>
                <c:pt idx="3114">
                  <c:v>42875</c:v>
                </c:pt>
                <c:pt idx="3115">
                  <c:v>42875.25</c:v>
                </c:pt>
                <c:pt idx="3116">
                  <c:v>42875.5</c:v>
                </c:pt>
                <c:pt idx="3117">
                  <c:v>42875.75</c:v>
                </c:pt>
                <c:pt idx="3118">
                  <c:v>42876</c:v>
                </c:pt>
                <c:pt idx="3119">
                  <c:v>42876.25</c:v>
                </c:pt>
                <c:pt idx="3120">
                  <c:v>42876.5</c:v>
                </c:pt>
                <c:pt idx="3121">
                  <c:v>42876.75</c:v>
                </c:pt>
                <c:pt idx="3122">
                  <c:v>42877</c:v>
                </c:pt>
                <c:pt idx="3123">
                  <c:v>42877.25</c:v>
                </c:pt>
                <c:pt idx="3124">
                  <c:v>42877.5</c:v>
                </c:pt>
                <c:pt idx="3125">
                  <c:v>42877.75</c:v>
                </c:pt>
                <c:pt idx="3126">
                  <c:v>42878</c:v>
                </c:pt>
                <c:pt idx="3127">
                  <c:v>42878.25</c:v>
                </c:pt>
                <c:pt idx="3128">
                  <c:v>42878.5</c:v>
                </c:pt>
                <c:pt idx="3129">
                  <c:v>42878.75</c:v>
                </c:pt>
                <c:pt idx="3130">
                  <c:v>42879</c:v>
                </c:pt>
                <c:pt idx="3131">
                  <c:v>42879.25</c:v>
                </c:pt>
                <c:pt idx="3132">
                  <c:v>42879.5</c:v>
                </c:pt>
                <c:pt idx="3133">
                  <c:v>42879.75</c:v>
                </c:pt>
                <c:pt idx="3134">
                  <c:v>42880</c:v>
                </c:pt>
                <c:pt idx="3135">
                  <c:v>42880.25</c:v>
                </c:pt>
                <c:pt idx="3136">
                  <c:v>42880.5</c:v>
                </c:pt>
                <c:pt idx="3137">
                  <c:v>42880.75</c:v>
                </c:pt>
                <c:pt idx="3138">
                  <c:v>42881</c:v>
                </c:pt>
                <c:pt idx="3139">
                  <c:v>42881.25</c:v>
                </c:pt>
                <c:pt idx="3140">
                  <c:v>42881.5</c:v>
                </c:pt>
                <c:pt idx="3141">
                  <c:v>42881.75</c:v>
                </c:pt>
                <c:pt idx="3142">
                  <c:v>42882</c:v>
                </c:pt>
                <c:pt idx="3143">
                  <c:v>42882.25</c:v>
                </c:pt>
                <c:pt idx="3144">
                  <c:v>42882.5</c:v>
                </c:pt>
                <c:pt idx="3145">
                  <c:v>42882.75</c:v>
                </c:pt>
                <c:pt idx="3146">
                  <c:v>42883</c:v>
                </c:pt>
                <c:pt idx="3147">
                  <c:v>42883.25</c:v>
                </c:pt>
                <c:pt idx="3148">
                  <c:v>42883.5</c:v>
                </c:pt>
                <c:pt idx="3149">
                  <c:v>42883.75</c:v>
                </c:pt>
                <c:pt idx="3150">
                  <c:v>42884</c:v>
                </c:pt>
                <c:pt idx="3151">
                  <c:v>42884.25</c:v>
                </c:pt>
                <c:pt idx="3152">
                  <c:v>42884.5</c:v>
                </c:pt>
                <c:pt idx="3153">
                  <c:v>42884.75</c:v>
                </c:pt>
                <c:pt idx="3154">
                  <c:v>42885</c:v>
                </c:pt>
                <c:pt idx="3155">
                  <c:v>42885.25</c:v>
                </c:pt>
                <c:pt idx="3156">
                  <c:v>42885.5</c:v>
                </c:pt>
                <c:pt idx="3157">
                  <c:v>42885.75</c:v>
                </c:pt>
                <c:pt idx="3158">
                  <c:v>42886</c:v>
                </c:pt>
                <c:pt idx="3159">
                  <c:v>42886.25</c:v>
                </c:pt>
                <c:pt idx="3160">
                  <c:v>42886.5</c:v>
                </c:pt>
                <c:pt idx="3161">
                  <c:v>42886.75</c:v>
                </c:pt>
                <c:pt idx="3162">
                  <c:v>42887</c:v>
                </c:pt>
                <c:pt idx="3163">
                  <c:v>42887.25</c:v>
                </c:pt>
                <c:pt idx="3164">
                  <c:v>42887.5</c:v>
                </c:pt>
                <c:pt idx="3165">
                  <c:v>42887.75</c:v>
                </c:pt>
                <c:pt idx="3166">
                  <c:v>42888</c:v>
                </c:pt>
                <c:pt idx="3167">
                  <c:v>42888.25</c:v>
                </c:pt>
                <c:pt idx="3168">
                  <c:v>42888.5</c:v>
                </c:pt>
                <c:pt idx="3169">
                  <c:v>42888.75</c:v>
                </c:pt>
                <c:pt idx="3170">
                  <c:v>42889</c:v>
                </c:pt>
                <c:pt idx="3171">
                  <c:v>42889.25</c:v>
                </c:pt>
                <c:pt idx="3172">
                  <c:v>42889.5</c:v>
                </c:pt>
                <c:pt idx="3173">
                  <c:v>42889.75</c:v>
                </c:pt>
                <c:pt idx="3174">
                  <c:v>42890</c:v>
                </c:pt>
                <c:pt idx="3175">
                  <c:v>42890.25</c:v>
                </c:pt>
                <c:pt idx="3176">
                  <c:v>42890.5</c:v>
                </c:pt>
                <c:pt idx="3177">
                  <c:v>42890.75</c:v>
                </c:pt>
                <c:pt idx="3178">
                  <c:v>42891</c:v>
                </c:pt>
                <c:pt idx="3179">
                  <c:v>42891.25</c:v>
                </c:pt>
                <c:pt idx="3180">
                  <c:v>42891.5</c:v>
                </c:pt>
                <c:pt idx="3181">
                  <c:v>42891.75</c:v>
                </c:pt>
                <c:pt idx="3182">
                  <c:v>42892</c:v>
                </c:pt>
                <c:pt idx="3183">
                  <c:v>42892.25</c:v>
                </c:pt>
                <c:pt idx="3184">
                  <c:v>42892.5</c:v>
                </c:pt>
                <c:pt idx="3185">
                  <c:v>42892.75</c:v>
                </c:pt>
                <c:pt idx="3186">
                  <c:v>42893</c:v>
                </c:pt>
                <c:pt idx="3187">
                  <c:v>42893.25</c:v>
                </c:pt>
                <c:pt idx="3188">
                  <c:v>42893.5</c:v>
                </c:pt>
                <c:pt idx="3189">
                  <c:v>42893.75</c:v>
                </c:pt>
                <c:pt idx="3190">
                  <c:v>42894</c:v>
                </c:pt>
                <c:pt idx="3191">
                  <c:v>42894.25</c:v>
                </c:pt>
                <c:pt idx="3192">
                  <c:v>42894.5</c:v>
                </c:pt>
                <c:pt idx="3193">
                  <c:v>42894.75</c:v>
                </c:pt>
                <c:pt idx="3194">
                  <c:v>42895</c:v>
                </c:pt>
                <c:pt idx="3195">
                  <c:v>42895.25</c:v>
                </c:pt>
                <c:pt idx="3196">
                  <c:v>42895.5</c:v>
                </c:pt>
                <c:pt idx="3197">
                  <c:v>42895.75</c:v>
                </c:pt>
                <c:pt idx="3198">
                  <c:v>42896</c:v>
                </c:pt>
                <c:pt idx="3199">
                  <c:v>42896.25</c:v>
                </c:pt>
                <c:pt idx="3200">
                  <c:v>42896.5</c:v>
                </c:pt>
                <c:pt idx="3201">
                  <c:v>42896.75</c:v>
                </c:pt>
                <c:pt idx="3202">
                  <c:v>42897</c:v>
                </c:pt>
                <c:pt idx="3203">
                  <c:v>42897.25</c:v>
                </c:pt>
                <c:pt idx="3204">
                  <c:v>42897.5</c:v>
                </c:pt>
                <c:pt idx="3205">
                  <c:v>42897.75</c:v>
                </c:pt>
                <c:pt idx="3206">
                  <c:v>42898</c:v>
                </c:pt>
                <c:pt idx="3207">
                  <c:v>42898.25</c:v>
                </c:pt>
                <c:pt idx="3208">
                  <c:v>42898.5</c:v>
                </c:pt>
                <c:pt idx="3209">
                  <c:v>42898.75</c:v>
                </c:pt>
                <c:pt idx="3210">
                  <c:v>42899</c:v>
                </c:pt>
                <c:pt idx="3211">
                  <c:v>42899.25</c:v>
                </c:pt>
                <c:pt idx="3212">
                  <c:v>42899.5</c:v>
                </c:pt>
                <c:pt idx="3213">
                  <c:v>42899.75</c:v>
                </c:pt>
                <c:pt idx="3214">
                  <c:v>42900</c:v>
                </c:pt>
                <c:pt idx="3215">
                  <c:v>42900.25</c:v>
                </c:pt>
                <c:pt idx="3216">
                  <c:v>42900.5</c:v>
                </c:pt>
                <c:pt idx="3217">
                  <c:v>42900.75</c:v>
                </c:pt>
                <c:pt idx="3218">
                  <c:v>42901</c:v>
                </c:pt>
                <c:pt idx="3219">
                  <c:v>42901.25</c:v>
                </c:pt>
                <c:pt idx="3220">
                  <c:v>42901.5</c:v>
                </c:pt>
                <c:pt idx="3221">
                  <c:v>42901.75</c:v>
                </c:pt>
                <c:pt idx="3222">
                  <c:v>42902</c:v>
                </c:pt>
                <c:pt idx="3223">
                  <c:v>42902.25</c:v>
                </c:pt>
                <c:pt idx="3224">
                  <c:v>42902.5</c:v>
                </c:pt>
                <c:pt idx="3225">
                  <c:v>42902.75</c:v>
                </c:pt>
                <c:pt idx="3226">
                  <c:v>42903</c:v>
                </c:pt>
                <c:pt idx="3227">
                  <c:v>42903.25</c:v>
                </c:pt>
                <c:pt idx="3228">
                  <c:v>42903.5</c:v>
                </c:pt>
                <c:pt idx="3229">
                  <c:v>42903.75</c:v>
                </c:pt>
                <c:pt idx="3230">
                  <c:v>42904</c:v>
                </c:pt>
                <c:pt idx="3231">
                  <c:v>42904.25</c:v>
                </c:pt>
                <c:pt idx="3232">
                  <c:v>42904.5</c:v>
                </c:pt>
                <c:pt idx="3233">
                  <c:v>42904.75</c:v>
                </c:pt>
                <c:pt idx="3234">
                  <c:v>42905</c:v>
                </c:pt>
                <c:pt idx="3235">
                  <c:v>42905.25</c:v>
                </c:pt>
                <c:pt idx="3236">
                  <c:v>42905.5</c:v>
                </c:pt>
                <c:pt idx="3237">
                  <c:v>42905.75</c:v>
                </c:pt>
                <c:pt idx="3238">
                  <c:v>42906</c:v>
                </c:pt>
                <c:pt idx="3239">
                  <c:v>42906.25</c:v>
                </c:pt>
                <c:pt idx="3240">
                  <c:v>42906.5</c:v>
                </c:pt>
                <c:pt idx="3241">
                  <c:v>42906.75</c:v>
                </c:pt>
                <c:pt idx="3242">
                  <c:v>42907</c:v>
                </c:pt>
                <c:pt idx="3243">
                  <c:v>42907.25</c:v>
                </c:pt>
                <c:pt idx="3244">
                  <c:v>42907.5</c:v>
                </c:pt>
                <c:pt idx="3245">
                  <c:v>42907.75</c:v>
                </c:pt>
                <c:pt idx="3246">
                  <c:v>42908</c:v>
                </c:pt>
                <c:pt idx="3247">
                  <c:v>42908.25</c:v>
                </c:pt>
                <c:pt idx="3248">
                  <c:v>42908.5</c:v>
                </c:pt>
                <c:pt idx="3249">
                  <c:v>42908.75</c:v>
                </c:pt>
                <c:pt idx="3250">
                  <c:v>42909</c:v>
                </c:pt>
                <c:pt idx="3251">
                  <c:v>42909.25</c:v>
                </c:pt>
                <c:pt idx="3252">
                  <c:v>42909.5</c:v>
                </c:pt>
                <c:pt idx="3253">
                  <c:v>42909.75</c:v>
                </c:pt>
                <c:pt idx="3254">
                  <c:v>42910</c:v>
                </c:pt>
                <c:pt idx="3255">
                  <c:v>42910.25</c:v>
                </c:pt>
                <c:pt idx="3256">
                  <c:v>42910.5</c:v>
                </c:pt>
                <c:pt idx="3257">
                  <c:v>42910.75</c:v>
                </c:pt>
                <c:pt idx="3258">
                  <c:v>42911</c:v>
                </c:pt>
                <c:pt idx="3259">
                  <c:v>42911.25</c:v>
                </c:pt>
                <c:pt idx="3260">
                  <c:v>42911.5</c:v>
                </c:pt>
                <c:pt idx="3261">
                  <c:v>42911.75</c:v>
                </c:pt>
                <c:pt idx="3262">
                  <c:v>42912</c:v>
                </c:pt>
                <c:pt idx="3263">
                  <c:v>42912.25</c:v>
                </c:pt>
                <c:pt idx="3264">
                  <c:v>42912.5</c:v>
                </c:pt>
                <c:pt idx="3265">
                  <c:v>42912.75</c:v>
                </c:pt>
                <c:pt idx="3266">
                  <c:v>42913</c:v>
                </c:pt>
                <c:pt idx="3267">
                  <c:v>42913.25</c:v>
                </c:pt>
                <c:pt idx="3268">
                  <c:v>42913.5</c:v>
                </c:pt>
                <c:pt idx="3269">
                  <c:v>42913.75</c:v>
                </c:pt>
                <c:pt idx="3270">
                  <c:v>42914</c:v>
                </c:pt>
                <c:pt idx="3271">
                  <c:v>42914.25</c:v>
                </c:pt>
                <c:pt idx="3272">
                  <c:v>42914.5</c:v>
                </c:pt>
                <c:pt idx="3273">
                  <c:v>42914.75</c:v>
                </c:pt>
                <c:pt idx="3274">
                  <c:v>42915</c:v>
                </c:pt>
                <c:pt idx="3275">
                  <c:v>42915.25</c:v>
                </c:pt>
                <c:pt idx="3276">
                  <c:v>42915.5</c:v>
                </c:pt>
                <c:pt idx="3277">
                  <c:v>42915.75</c:v>
                </c:pt>
                <c:pt idx="3278">
                  <c:v>42916</c:v>
                </c:pt>
                <c:pt idx="3279">
                  <c:v>42916.25</c:v>
                </c:pt>
                <c:pt idx="3280">
                  <c:v>42916.5</c:v>
                </c:pt>
                <c:pt idx="3281">
                  <c:v>42916.75</c:v>
                </c:pt>
                <c:pt idx="3282">
                  <c:v>42917</c:v>
                </c:pt>
                <c:pt idx="3283">
                  <c:v>42917.25</c:v>
                </c:pt>
                <c:pt idx="3284">
                  <c:v>42917.5</c:v>
                </c:pt>
                <c:pt idx="3285">
                  <c:v>42917.75</c:v>
                </c:pt>
                <c:pt idx="3286">
                  <c:v>42918</c:v>
                </c:pt>
                <c:pt idx="3287">
                  <c:v>42918.25</c:v>
                </c:pt>
                <c:pt idx="3288">
                  <c:v>42918.5</c:v>
                </c:pt>
                <c:pt idx="3289">
                  <c:v>42918.75</c:v>
                </c:pt>
                <c:pt idx="3290">
                  <c:v>42919</c:v>
                </c:pt>
                <c:pt idx="3291">
                  <c:v>42919.25</c:v>
                </c:pt>
                <c:pt idx="3292">
                  <c:v>42919.5</c:v>
                </c:pt>
                <c:pt idx="3293">
                  <c:v>42919.75</c:v>
                </c:pt>
                <c:pt idx="3294">
                  <c:v>42920</c:v>
                </c:pt>
                <c:pt idx="3295">
                  <c:v>42920.25</c:v>
                </c:pt>
                <c:pt idx="3296">
                  <c:v>42920.5</c:v>
                </c:pt>
                <c:pt idx="3297">
                  <c:v>42920.75</c:v>
                </c:pt>
                <c:pt idx="3298">
                  <c:v>42921</c:v>
                </c:pt>
                <c:pt idx="3299">
                  <c:v>42921.25</c:v>
                </c:pt>
                <c:pt idx="3300">
                  <c:v>42921.5</c:v>
                </c:pt>
                <c:pt idx="3301">
                  <c:v>42921.75</c:v>
                </c:pt>
                <c:pt idx="3302">
                  <c:v>42922</c:v>
                </c:pt>
                <c:pt idx="3303">
                  <c:v>42922.25</c:v>
                </c:pt>
                <c:pt idx="3304">
                  <c:v>42922.5</c:v>
                </c:pt>
                <c:pt idx="3305">
                  <c:v>42922.75</c:v>
                </c:pt>
                <c:pt idx="3306">
                  <c:v>42923</c:v>
                </c:pt>
                <c:pt idx="3307">
                  <c:v>42923.25</c:v>
                </c:pt>
                <c:pt idx="3308">
                  <c:v>42923.5</c:v>
                </c:pt>
                <c:pt idx="3309">
                  <c:v>42923.75</c:v>
                </c:pt>
                <c:pt idx="3310">
                  <c:v>42924</c:v>
                </c:pt>
                <c:pt idx="3311">
                  <c:v>42924.25</c:v>
                </c:pt>
                <c:pt idx="3312">
                  <c:v>42924.5</c:v>
                </c:pt>
                <c:pt idx="3313">
                  <c:v>42924.75</c:v>
                </c:pt>
                <c:pt idx="3314">
                  <c:v>42925</c:v>
                </c:pt>
                <c:pt idx="3315">
                  <c:v>42925.25</c:v>
                </c:pt>
                <c:pt idx="3316">
                  <c:v>42925.5</c:v>
                </c:pt>
                <c:pt idx="3317">
                  <c:v>42925.75</c:v>
                </c:pt>
                <c:pt idx="3318">
                  <c:v>42926</c:v>
                </c:pt>
                <c:pt idx="3319">
                  <c:v>42926.25</c:v>
                </c:pt>
                <c:pt idx="3320">
                  <c:v>42926.5</c:v>
                </c:pt>
                <c:pt idx="3321">
                  <c:v>42926.75</c:v>
                </c:pt>
                <c:pt idx="3322">
                  <c:v>42927</c:v>
                </c:pt>
                <c:pt idx="3323">
                  <c:v>42927.25</c:v>
                </c:pt>
                <c:pt idx="3324">
                  <c:v>42927.5</c:v>
                </c:pt>
                <c:pt idx="3325">
                  <c:v>42927.75</c:v>
                </c:pt>
                <c:pt idx="3326">
                  <c:v>42928</c:v>
                </c:pt>
                <c:pt idx="3327">
                  <c:v>42928.25</c:v>
                </c:pt>
                <c:pt idx="3328">
                  <c:v>42928.5</c:v>
                </c:pt>
                <c:pt idx="3329">
                  <c:v>42928.75</c:v>
                </c:pt>
                <c:pt idx="3330">
                  <c:v>42929</c:v>
                </c:pt>
                <c:pt idx="3331">
                  <c:v>42929.25</c:v>
                </c:pt>
                <c:pt idx="3332">
                  <c:v>42929.5</c:v>
                </c:pt>
                <c:pt idx="3333">
                  <c:v>42929.75</c:v>
                </c:pt>
                <c:pt idx="3334">
                  <c:v>42930</c:v>
                </c:pt>
                <c:pt idx="3335">
                  <c:v>42930.25</c:v>
                </c:pt>
                <c:pt idx="3336">
                  <c:v>42930.5</c:v>
                </c:pt>
                <c:pt idx="3337">
                  <c:v>42930.75</c:v>
                </c:pt>
                <c:pt idx="3338">
                  <c:v>42931</c:v>
                </c:pt>
                <c:pt idx="3339">
                  <c:v>42931.25</c:v>
                </c:pt>
                <c:pt idx="3340">
                  <c:v>42931.5</c:v>
                </c:pt>
                <c:pt idx="3341">
                  <c:v>42931.75</c:v>
                </c:pt>
                <c:pt idx="3342">
                  <c:v>42932</c:v>
                </c:pt>
                <c:pt idx="3343">
                  <c:v>42932.25</c:v>
                </c:pt>
                <c:pt idx="3344">
                  <c:v>42932.5</c:v>
                </c:pt>
                <c:pt idx="3345">
                  <c:v>42932.75</c:v>
                </c:pt>
                <c:pt idx="3346">
                  <c:v>42933</c:v>
                </c:pt>
                <c:pt idx="3347">
                  <c:v>42933.25</c:v>
                </c:pt>
                <c:pt idx="3348">
                  <c:v>42933.5</c:v>
                </c:pt>
                <c:pt idx="3349">
                  <c:v>42933.75</c:v>
                </c:pt>
                <c:pt idx="3350">
                  <c:v>42934</c:v>
                </c:pt>
                <c:pt idx="3351">
                  <c:v>42934.25</c:v>
                </c:pt>
                <c:pt idx="3352">
                  <c:v>42934.5</c:v>
                </c:pt>
                <c:pt idx="3353">
                  <c:v>42934.75</c:v>
                </c:pt>
                <c:pt idx="3354">
                  <c:v>42935</c:v>
                </c:pt>
                <c:pt idx="3355">
                  <c:v>42935.25</c:v>
                </c:pt>
                <c:pt idx="3356">
                  <c:v>42935.5</c:v>
                </c:pt>
                <c:pt idx="3357">
                  <c:v>42935.75</c:v>
                </c:pt>
                <c:pt idx="3358">
                  <c:v>42936</c:v>
                </c:pt>
                <c:pt idx="3359">
                  <c:v>42936.25</c:v>
                </c:pt>
                <c:pt idx="3360">
                  <c:v>42936.5</c:v>
                </c:pt>
                <c:pt idx="3361">
                  <c:v>42936.75</c:v>
                </c:pt>
                <c:pt idx="3362">
                  <c:v>42937</c:v>
                </c:pt>
                <c:pt idx="3363">
                  <c:v>42937.25</c:v>
                </c:pt>
                <c:pt idx="3364">
                  <c:v>42937.5</c:v>
                </c:pt>
                <c:pt idx="3365">
                  <c:v>42937.75</c:v>
                </c:pt>
                <c:pt idx="3366">
                  <c:v>42938</c:v>
                </c:pt>
                <c:pt idx="3367">
                  <c:v>42938.25</c:v>
                </c:pt>
                <c:pt idx="3368">
                  <c:v>42938.5</c:v>
                </c:pt>
                <c:pt idx="3369">
                  <c:v>42938.75</c:v>
                </c:pt>
                <c:pt idx="3370">
                  <c:v>42939</c:v>
                </c:pt>
                <c:pt idx="3371">
                  <c:v>42939.25</c:v>
                </c:pt>
                <c:pt idx="3372">
                  <c:v>42939.5</c:v>
                </c:pt>
                <c:pt idx="3373">
                  <c:v>42939.75</c:v>
                </c:pt>
                <c:pt idx="3374">
                  <c:v>42940</c:v>
                </c:pt>
                <c:pt idx="3375">
                  <c:v>42940.25</c:v>
                </c:pt>
                <c:pt idx="3376">
                  <c:v>42940.5</c:v>
                </c:pt>
                <c:pt idx="3377">
                  <c:v>42940.75</c:v>
                </c:pt>
                <c:pt idx="3378">
                  <c:v>42941</c:v>
                </c:pt>
                <c:pt idx="3379">
                  <c:v>42941.25</c:v>
                </c:pt>
                <c:pt idx="3380">
                  <c:v>42941.5</c:v>
                </c:pt>
                <c:pt idx="3381">
                  <c:v>42941.75</c:v>
                </c:pt>
                <c:pt idx="3382">
                  <c:v>42942</c:v>
                </c:pt>
                <c:pt idx="3383">
                  <c:v>42942.25</c:v>
                </c:pt>
                <c:pt idx="3384">
                  <c:v>42942.5</c:v>
                </c:pt>
                <c:pt idx="3385">
                  <c:v>42942.75</c:v>
                </c:pt>
                <c:pt idx="3386">
                  <c:v>42943</c:v>
                </c:pt>
                <c:pt idx="3387">
                  <c:v>42943.25</c:v>
                </c:pt>
                <c:pt idx="3388">
                  <c:v>42943.5</c:v>
                </c:pt>
                <c:pt idx="3389">
                  <c:v>42943.75</c:v>
                </c:pt>
                <c:pt idx="3390">
                  <c:v>42944</c:v>
                </c:pt>
                <c:pt idx="3391">
                  <c:v>42944.25</c:v>
                </c:pt>
                <c:pt idx="3392">
                  <c:v>42944.5</c:v>
                </c:pt>
                <c:pt idx="3393">
                  <c:v>42944.75</c:v>
                </c:pt>
                <c:pt idx="3394">
                  <c:v>42945</c:v>
                </c:pt>
                <c:pt idx="3395">
                  <c:v>42945.25</c:v>
                </c:pt>
                <c:pt idx="3396">
                  <c:v>42945.5</c:v>
                </c:pt>
                <c:pt idx="3397">
                  <c:v>42945.75</c:v>
                </c:pt>
                <c:pt idx="3398">
                  <c:v>42946</c:v>
                </c:pt>
                <c:pt idx="3399">
                  <c:v>42946.25</c:v>
                </c:pt>
                <c:pt idx="3400">
                  <c:v>42946.5</c:v>
                </c:pt>
                <c:pt idx="3401">
                  <c:v>42946.75</c:v>
                </c:pt>
                <c:pt idx="3402">
                  <c:v>42947</c:v>
                </c:pt>
                <c:pt idx="3403">
                  <c:v>42947.25</c:v>
                </c:pt>
                <c:pt idx="3404">
                  <c:v>42947.5</c:v>
                </c:pt>
                <c:pt idx="3405">
                  <c:v>42947.75</c:v>
                </c:pt>
                <c:pt idx="3406">
                  <c:v>42948</c:v>
                </c:pt>
                <c:pt idx="3407">
                  <c:v>42948.25</c:v>
                </c:pt>
                <c:pt idx="3408">
                  <c:v>42948.5</c:v>
                </c:pt>
                <c:pt idx="3409">
                  <c:v>42948.75</c:v>
                </c:pt>
                <c:pt idx="3410">
                  <c:v>42949</c:v>
                </c:pt>
                <c:pt idx="3411">
                  <c:v>42949.25</c:v>
                </c:pt>
                <c:pt idx="3412">
                  <c:v>42949.5</c:v>
                </c:pt>
                <c:pt idx="3413">
                  <c:v>42949.75</c:v>
                </c:pt>
                <c:pt idx="3414">
                  <c:v>42950</c:v>
                </c:pt>
                <c:pt idx="3415">
                  <c:v>42950.25</c:v>
                </c:pt>
                <c:pt idx="3416">
                  <c:v>42950.5</c:v>
                </c:pt>
                <c:pt idx="3417">
                  <c:v>42950.75</c:v>
                </c:pt>
                <c:pt idx="3418">
                  <c:v>42951</c:v>
                </c:pt>
                <c:pt idx="3419">
                  <c:v>42951.25</c:v>
                </c:pt>
                <c:pt idx="3420">
                  <c:v>42951.5</c:v>
                </c:pt>
                <c:pt idx="3421">
                  <c:v>42951.75</c:v>
                </c:pt>
                <c:pt idx="3422">
                  <c:v>42952</c:v>
                </c:pt>
                <c:pt idx="3423">
                  <c:v>42952.25</c:v>
                </c:pt>
                <c:pt idx="3424">
                  <c:v>42952.5</c:v>
                </c:pt>
                <c:pt idx="3425">
                  <c:v>42952.75</c:v>
                </c:pt>
                <c:pt idx="3426">
                  <c:v>42953</c:v>
                </c:pt>
                <c:pt idx="3427">
                  <c:v>42953.25</c:v>
                </c:pt>
                <c:pt idx="3428">
                  <c:v>42953.5</c:v>
                </c:pt>
                <c:pt idx="3429">
                  <c:v>42953.75</c:v>
                </c:pt>
                <c:pt idx="3430">
                  <c:v>42954</c:v>
                </c:pt>
                <c:pt idx="3431">
                  <c:v>42954.25</c:v>
                </c:pt>
                <c:pt idx="3432">
                  <c:v>42954.5</c:v>
                </c:pt>
                <c:pt idx="3433">
                  <c:v>42954.75</c:v>
                </c:pt>
                <c:pt idx="3434">
                  <c:v>42955</c:v>
                </c:pt>
                <c:pt idx="3435">
                  <c:v>42955.25</c:v>
                </c:pt>
                <c:pt idx="3436">
                  <c:v>42955.5</c:v>
                </c:pt>
                <c:pt idx="3437">
                  <c:v>42955.75</c:v>
                </c:pt>
                <c:pt idx="3438">
                  <c:v>42956</c:v>
                </c:pt>
                <c:pt idx="3439">
                  <c:v>42956.25</c:v>
                </c:pt>
                <c:pt idx="3440">
                  <c:v>42956.5</c:v>
                </c:pt>
                <c:pt idx="3441">
                  <c:v>42956.75</c:v>
                </c:pt>
                <c:pt idx="3442">
                  <c:v>42957</c:v>
                </c:pt>
                <c:pt idx="3443">
                  <c:v>42957.25</c:v>
                </c:pt>
                <c:pt idx="3444">
                  <c:v>42957.5</c:v>
                </c:pt>
                <c:pt idx="3445">
                  <c:v>42957.75</c:v>
                </c:pt>
                <c:pt idx="3446">
                  <c:v>42958</c:v>
                </c:pt>
                <c:pt idx="3447">
                  <c:v>42958.25</c:v>
                </c:pt>
                <c:pt idx="3448">
                  <c:v>42958.5</c:v>
                </c:pt>
                <c:pt idx="3449">
                  <c:v>42958.75</c:v>
                </c:pt>
                <c:pt idx="3450">
                  <c:v>42959</c:v>
                </c:pt>
                <c:pt idx="3451">
                  <c:v>42959.25</c:v>
                </c:pt>
                <c:pt idx="3452">
                  <c:v>42959.5</c:v>
                </c:pt>
                <c:pt idx="3453">
                  <c:v>42959.75</c:v>
                </c:pt>
                <c:pt idx="3454">
                  <c:v>42960</c:v>
                </c:pt>
                <c:pt idx="3455">
                  <c:v>42960.25</c:v>
                </c:pt>
                <c:pt idx="3456">
                  <c:v>42960.5</c:v>
                </c:pt>
                <c:pt idx="3457">
                  <c:v>42960.75</c:v>
                </c:pt>
                <c:pt idx="3458">
                  <c:v>42961</c:v>
                </c:pt>
                <c:pt idx="3459">
                  <c:v>42961.25</c:v>
                </c:pt>
                <c:pt idx="3460">
                  <c:v>42961.5</c:v>
                </c:pt>
                <c:pt idx="3461">
                  <c:v>42961.75</c:v>
                </c:pt>
                <c:pt idx="3462">
                  <c:v>42962</c:v>
                </c:pt>
                <c:pt idx="3463">
                  <c:v>42962.25</c:v>
                </c:pt>
                <c:pt idx="3464">
                  <c:v>42962.5</c:v>
                </c:pt>
                <c:pt idx="3465">
                  <c:v>42962.75</c:v>
                </c:pt>
                <c:pt idx="3466">
                  <c:v>42963</c:v>
                </c:pt>
                <c:pt idx="3467">
                  <c:v>42963.25</c:v>
                </c:pt>
                <c:pt idx="3468">
                  <c:v>42963.5</c:v>
                </c:pt>
                <c:pt idx="3469">
                  <c:v>42963.75</c:v>
                </c:pt>
                <c:pt idx="3470">
                  <c:v>42964</c:v>
                </c:pt>
                <c:pt idx="3471">
                  <c:v>42964.25</c:v>
                </c:pt>
                <c:pt idx="3472">
                  <c:v>42964.5</c:v>
                </c:pt>
                <c:pt idx="3473">
                  <c:v>42964.75</c:v>
                </c:pt>
                <c:pt idx="3474">
                  <c:v>42965</c:v>
                </c:pt>
                <c:pt idx="3475">
                  <c:v>42965.25</c:v>
                </c:pt>
                <c:pt idx="3476">
                  <c:v>42965.5</c:v>
                </c:pt>
                <c:pt idx="3477">
                  <c:v>42965.75</c:v>
                </c:pt>
                <c:pt idx="3478">
                  <c:v>42966</c:v>
                </c:pt>
                <c:pt idx="3479">
                  <c:v>42966.25</c:v>
                </c:pt>
                <c:pt idx="3480">
                  <c:v>42966.5</c:v>
                </c:pt>
                <c:pt idx="3481">
                  <c:v>42966.75</c:v>
                </c:pt>
                <c:pt idx="3482">
                  <c:v>42967</c:v>
                </c:pt>
                <c:pt idx="3483">
                  <c:v>42967.25</c:v>
                </c:pt>
                <c:pt idx="3484">
                  <c:v>42967.5</c:v>
                </c:pt>
                <c:pt idx="3485">
                  <c:v>42967.75</c:v>
                </c:pt>
                <c:pt idx="3486">
                  <c:v>42968</c:v>
                </c:pt>
                <c:pt idx="3487">
                  <c:v>42968.25</c:v>
                </c:pt>
                <c:pt idx="3488">
                  <c:v>42968.5</c:v>
                </c:pt>
                <c:pt idx="3489">
                  <c:v>42968.75</c:v>
                </c:pt>
                <c:pt idx="3490">
                  <c:v>42969</c:v>
                </c:pt>
                <c:pt idx="3491">
                  <c:v>42969.25</c:v>
                </c:pt>
                <c:pt idx="3492">
                  <c:v>42969.5</c:v>
                </c:pt>
                <c:pt idx="3493">
                  <c:v>42969.75</c:v>
                </c:pt>
                <c:pt idx="3494">
                  <c:v>42970</c:v>
                </c:pt>
                <c:pt idx="3495">
                  <c:v>42970.25</c:v>
                </c:pt>
                <c:pt idx="3496">
                  <c:v>42970.5</c:v>
                </c:pt>
                <c:pt idx="3497">
                  <c:v>42970.75</c:v>
                </c:pt>
                <c:pt idx="3498">
                  <c:v>42971</c:v>
                </c:pt>
                <c:pt idx="3499">
                  <c:v>42971.25</c:v>
                </c:pt>
                <c:pt idx="3500">
                  <c:v>42971.5</c:v>
                </c:pt>
                <c:pt idx="3501">
                  <c:v>42971.75</c:v>
                </c:pt>
                <c:pt idx="3502">
                  <c:v>42972</c:v>
                </c:pt>
                <c:pt idx="3503">
                  <c:v>42972.25</c:v>
                </c:pt>
                <c:pt idx="3504">
                  <c:v>42972.5</c:v>
                </c:pt>
                <c:pt idx="3505">
                  <c:v>42972.75</c:v>
                </c:pt>
                <c:pt idx="3506">
                  <c:v>42973</c:v>
                </c:pt>
                <c:pt idx="3507">
                  <c:v>42973.25</c:v>
                </c:pt>
                <c:pt idx="3508">
                  <c:v>42973.5</c:v>
                </c:pt>
                <c:pt idx="3509">
                  <c:v>42973.75</c:v>
                </c:pt>
                <c:pt idx="3510">
                  <c:v>42974</c:v>
                </c:pt>
                <c:pt idx="3511">
                  <c:v>42974.25</c:v>
                </c:pt>
                <c:pt idx="3512">
                  <c:v>42974.5</c:v>
                </c:pt>
                <c:pt idx="3513">
                  <c:v>42974.75</c:v>
                </c:pt>
                <c:pt idx="3514">
                  <c:v>42975</c:v>
                </c:pt>
                <c:pt idx="3515">
                  <c:v>42975.25</c:v>
                </c:pt>
                <c:pt idx="3516">
                  <c:v>42975.5</c:v>
                </c:pt>
                <c:pt idx="3517">
                  <c:v>42975.75</c:v>
                </c:pt>
                <c:pt idx="3518">
                  <c:v>42976</c:v>
                </c:pt>
                <c:pt idx="3519">
                  <c:v>42976.25</c:v>
                </c:pt>
                <c:pt idx="3520">
                  <c:v>42976.5</c:v>
                </c:pt>
                <c:pt idx="3521">
                  <c:v>42976.75</c:v>
                </c:pt>
                <c:pt idx="3522">
                  <c:v>42977</c:v>
                </c:pt>
                <c:pt idx="3523">
                  <c:v>42977.25</c:v>
                </c:pt>
                <c:pt idx="3524">
                  <c:v>42977.5</c:v>
                </c:pt>
                <c:pt idx="3525">
                  <c:v>42977.75</c:v>
                </c:pt>
                <c:pt idx="3526">
                  <c:v>42978</c:v>
                </c:pt>
                <c:pt idx="3527">
                  <c:v>42978.25</c:v>
                </c:pt>
                <c:pt idx="3528">
                  <c:v>42978.5</c:v>
                </c:pt>
                <c:pt idx="3529">
                  <c:v>42978.75</c:v>
                </c:pt>
                <c:pt idx="3530">
                  <c:v>42979</c:v>
                </c:pt>
                <c:pt idx="3531">
                  <c:v>42979.25</c:v>
                </c:pt>
                <c:pt idx="3532">
                  <c:v>42979.5</c:v>
                </c:pt>
                <c:pt idx="3533">
                  <c:v>42979.75</c:v>
                </c:pt>
                <c:pt idx="3534">
                  <c:v>42980</c:v>
                </c:pt>
                <c:pt idx="3535">
                  <c:v>42980.25</c:v>
                </c:pt>
                <c:pt idx="3536">
                  <c:v>42980.5</c:v>
                </c:pt>
                <c:pt idx="3537">
                  <c:v>42980.75</c:v>
                </c:pt>
                <c:pt idx="3538">
                  <c:v>42981</c:v>
                </c:pt>
                <c:pt idx="3539">
                  <c:v>42981.25</c:v>
                </c:pt>
                <c:pt idx="3540">
                  <c:v>42981.5</c:v>
                </c:pt>
                <c:pt idx="3541">
                  <c:v>42981.75</c:v>
                </c:pt>
                <c:pt idx="3542">
                  <c:v>42982</c:v>
                </c:pt>
                <c:pt idx="3543">
                  <c:v>42982.25</c:v>
                </c:pt>
                <c:pt idx="3544">
                  <c:v>42982.5</c:v>
                </c:pt>
                <c:pt idx="3545">
                  <c:v>42982.75</c:v>
                </c:pt>
                <c:pt idx="3546">
                  <c:v>42983</c:v>
                </c:pt>
                <c:pt idx="3547">
                  <c:v>42983.25</c:v>
                </c:pt>
                <c:pt idx="3548">
                  <c:v>42983.5</c:v>
                </c:pt>
                <c:pt idx="3549">
                  <c:v>42983.75</c:v>
                </c:pt>
                <c:pt idx="3550">
                  <c:v>42984</c:v>
                </c:pt>
                <c:pt idx="3551">
                  <c:v>42984.25</c:v>
                </c:pt>
                <c:pt idx="3552">
                  <c:v>42984.5</c:v>
                </c:pt>
                <c:pt idx="3553">
                  <c:v>42984.75</c:v>
                </c:pt>
                <c:pt idx="3554">
                  <c:v>42985</c:v>
                </c:pt>
                <c:pt idx="3555">
                  <c:v>42985.25</c:v>
                </c:pt>
                <c:pt idx="3556">
                  <c:v>42985.5</c:v>
                </c:pt>
                <c:pt idx="3557">
                  <c:v>42985.640972222223</c:v>
                </c:pt>
                <c:pt idx="3558">
                  <c:v>42985.75</c:v>
                </c:pt>
                <c:pt idx="3559">
                  <c:v>42986</c:v>
                </c:pt>
                <c:pt idx="3560">
                  <c:v>42986.25</c:v>
                </c:pt>
                <c:pt idx="3561">
                  <c:v>42986.5</c:v>
                </c:pt>
                <c:pt idx="3562">
                  <c:v>42986.75</c:v>
                </c:pt>
                <c:pt idx="3563">
                  <c:v>42987</c:v>
                </c:pt>
                <c:pt idx="3564">
                  <c:v>42987.25</c:v>
                </c:pt>
                <c:pt idx="3565">
                  <c:v>42987.5</c:v>
                </c:pt>
                <c:pt idx="3566">
                  <c:v>42987.75</c:v>
                </c:pt>
                <c:pt idx="3567">
                  <c:v>42988</c:v>
                </c:pt>
                <c:pt idx="3568">
                  <c:v>42988.25</c:v>
                </c:pt>
                <c:pt idx="3569">
                  <c:v>42988.5</c:v>
                </c:pt>
                <c:pt idx="3570">
                  <c:v>42988.75</c:v>
                </c:pt>
                <c:pt idx="3571">
                  <c:v>42989</c:v>
                </c:pt>
                <c:pt idx="3572">
                  <c:v>42989.25</c:v>
                </c:pt>
                <c:pt idx="3573">
                  <c:v>42989.5</c:v>
                </c:pt>
                <c:pt idx="3574">
                  <c:v>42989.75</c:v>
                </c:pt>
                <c:pt idx="3575">
                  <c:v>42990</c:v>
                </c:pt>
                <c:pt idx="3576">
                  <c:v>42990.25</c:v>
                </c:pt>
                <c:pt idx="3577">
                  <c:v>42990.5</c:v>
                </c:pt>
                <c:pt idx="3578">
                  <c:v>42990.75</c:v>
                </c:pt>
                <c:pt idx="3579">
                  <c:v>42991</c:v>
                </c:pt>
                <c:pt idx="3580">
                  <c:v>42991.25</c:v>
                </c:pt>
                <c:pt idx="3581">
                  <c:v>42991.5</c:v>
                </c:pt>
                <c:pt idx="3582">
                  <c:v>42991.75</c:v>
                </c:pt>
                <c:pt idx="3583">
                  <c:v>42992</c:v>
                </c:pt>
                <c:pt idx="3584">
                  <c:v>42992.25</c:v>
                </c:pt>
                <c:pt idx="3585">
                  <c:v>42992.5</c:v>
                </c:pt>
                <c:pt idx="3586">
                  <c:v>42992.75</c:v>
                </c:pt>
                <c:pt idx="3587">
                  <c:v>42993</c:v>
                </c:pt>
                <c:pt idx="3588">
                  <c:v>42993.25</c:v>
                </c:pt>
                <c:pt idx="3589">
                  <c:v>42993.5</c:v>
                </c:pt>
                <c:pt idx="3590">
                  <c:v>42993.75</c:v>
                </c:pt>
                <c:pt idx="3591">
                  <c:v>42994</c:v>
                </c:pt>
                <c:pt idx="3592">
                  <c:v>42994.25</c:v>
                </c:pt>
                <c:pt idx="3593">
                  <c:v>42994.5</c:v>
                </c:pt>
                <c:pt idx="3594">
                  <c:v>42994.75</c:v>
                </c:pt>
                <c:pt idx="3595">
                  <c:v>42995</c:v>
                </c:pt>
                <c:pt idx="3596">
                  <c:v>42995.25</c:v>
                </c:pt>
                <c:pt idx="3597">
                  <c:v>42995.5</c:v>
                </c:pt>
                <c:pt idx="3598">
                  <c:v>42995.75</c:v>
                </c:pt>
                <c:pt idx="3599">
                  <c:v>42996</c:v>
                </c:pt>
                <c:pt idx="3600">
                  <c:v>42996.25</c:v>
                </c:pt>
                <c:pt idx="3601">
                  <c:v>42996.5</c:v>
                </c:pt>
                <c:pt idx="3602">
                  <c:v>42996.75</c:v>
                </c:pt>
                <c:pt idx="3603">
                  <c:v>42997</c:v>
                </c:pt>
                <c:pt idx="3604">
                  <c:v>42997.25</c:v>
                </c:pt>
                <c:pt idx="3605">
                  <c:v>42997.5</c:v>
                </c:pt>
                <c:pt idx="3606">
                  <c:v>42997.75</c:v>
                </c:pt>
                <c:pt idx="3607">
                  <c:v>42998</c:v>
                </c:pt>
                <c:pt idx="3608">
                  <c:v>42998.25</c:v>
                </c:pt>
                <c:pt idx="3609">
                  <c:v>42998.5</c:v>
                </c:pt>
                <c:pt idx="3610">
                  <c:v>42998.75</c:v>
                </c:pt>
                <c:pt idx="3611">
                  <c:v>42999</c:v>
                </c:pt>
                <c:pt idx="3612">
                  <c:v>42999.25</c:v>
                </c:pt>
                <c:pt idx="3613">
                  <c:v>42999.5</c:v>
                </c:pt>
                <c:pt idx="3614">
                  <c:v>42999.75</c:v>
                </c:pt>
                <c:pt idx="3615">
                  <c:v>43000</c:v>
                </c:pt>
                <c:pt idx="3616">
                  <c:v>43000.25</c:v>
                </c:pt>
                <c:pt idx="3617">
                  <c:v>43000.5</c:v>
                </c:pt>
                <c:pt idx="3618">
                  <c:v>43000.75</c:v>
                </c:pt>
                <c:pt idx="3619">
                  <c:v>43001</c:v>
                </c:pt>
                <c:pt idx="3620">
                  <c:v>43001.25</c:v>
                </c:pt>
                <c:pt idx="3621">
                  <c:v>43001.5</c:v>
                </c:pt>
                <c:pt idx="3622">
                  <c:v>43001.75</c:v>
                </c:pt>
                <c:pt idx="3623">
                  <c:v>43002</c:v>
                </c:pt>
                <c:pt idx="3624">
                  <c:v>43002.25</c:v>
                </c:pt>
                <c:pt idx="3625">
                  <c:v>43002.5</c:v>
                </c:pt>
                <c:pt idx="3626">
                  <c:v>43002.75</c:v>
                </c:pt>
                <c:pt idx="3627">
                  <c:v>43003</c:v>
                </c:pt>
                <c:pt idx="3628">
                  <c:v>43003.25</c:v>
                </c:pt>
                <c:pt idx="3629">
                  <c:v>43003.5</c:v>
                </c:pt>
                <c:pt idx="3630">
                  <c:v>43003.75</c:v>
                </c:pt>
                <c:pt idx="3631">
                  <c:v>43004</c:v>
                </c:pt>
                <c:pt idx="3632">
                  <c:v>43004.25</c:v>
                </c:pt>
                <c:pt idx="3633">
                  <c:v>43004.5</c:v>
                </c:pt>
                <c:pt idx="3634">
                  <c:v>43004.75</c:v>
                </c:pt>
                <c:pt idx="3635">
                  <c:v>43005</c:v>
                </c:pt>
                <c:pt idx="3636">
                  <c:v>43005.25</c:v>
                </c:pt>
                <c:pt idx="3637">
                  <c:v>43005.5</c:v>
                </c:pt>
                <c:pt idx="3638">
                  <c:v>43005.75</c:v>
                </c:pt>
                <c:pt idx="3639">
                  <c:v>43006</c:v>
                </c:pt>
                <c:pt idx="3640">
                  <c:v>43006.25</c:v>
                </c:pt>
                <c:pt idx="3641">
                  <c:v>43006.5</c:v>
                </c:pt>
                <c:pt idx="3642">
                  <c:v>43006.75</c:v>
                </c:pt>
                <c:pt idx="3643">
                  <c:v>43007</c:v>
                </c:pt>
                <c:pt idx="3644">
                  <c:v>43007.25</c:v>
                </c:pt>
                <c:pt idx="3645">
                  <c:v>43007.5</c:v>
                </c:pt>
                <c:pt idx="3646">
                  <c:v>43007.75</c:v>
                </c:pt>
                <c:pt idx="3647">
                  <c:v>43008</c:v>
                </c:pt>
                <c:pt idx="3648">
                  <c:v>43008.25</c:v>
                </c:pt>
                <c:pt idx="3649">
                  <c:v>43008.5</c:v>
                </c:pt>
                <c:pt idx="3650">
                  <c:v>43008.75</c:v>
                </c:pt>
                <c:pt idx="3651">
                  <c:v>43009</c:v>
                </c:pt>
                <c:pt idx="3652">
                  <c:v>43009.25</c:v>
                </c:pt>
                <c:pt idx="3653">
                  <c:v>43009.5</c:v>
                </c:pt>
                <c:pt idx="3654">
                  <c:v>43009.75</c:v>
                </c:pt>
                <c:pt idx="3655">
                  <c:v>43010</c:v>
                </c:pt>
                <c:pt idx="3656">
                  <c:v>43010.25</c:v>
                </c:pt>
                <c:pt idx="3657">
                  <c:v>43010.5</c:v>
                </c:pt>
                <c:pt idx="3658">
                  <c:v>43010.75</c:v>
                </c:pt>
                <c:pt idx="3659">
                  <c:v>43011</c:v>
                </c:pt>
                <c:pt idx="3660">
                  <c:v>43011.25</c:v>
                </c:pt>
                <c:pt idx="3661">
                  <c:v>43011.5</c:v>
                </c:pt>
                <c:pt idx="3662">
                  <c:v>43011.75</c:v>
                </c:pt>
                <c:pt idx="3663">
                  <c:v>43012</c:v>
                </c:pt>
                <c:pt idx="3664">
                  <c:v>43012.25</c:v>
                </c:pt>
                <c:pt idx="3665">
                  <c:v>43012.5</c:v>
                </c:pt>
                <c:pt idx="3666">
                  <c:v>43012.75</c:v>
                </c:pt>
                <c:pt idx="3667">
                  <c:v>43013</c:v>
                </c:pt>
                <c:pt idx="3668">
                  <c:v>43013.25</c:v>
                </c:pt>
                <c:pt idx="3669">
                  <c:v>43013.5</c:v>
                </c:pt>
                <c:pt idx="3670">
                  <c:v>43013.75</c:v>
                </c:pt>
                <c:pt idx="3671">
                  <c:v>43014</c:v>
                </c:pt>
                <c:pt idx="3672">
                  <c:v>43014.25</c:v>
                </c:pt>
                <c:pt idx="3673">
                  <c:v>43014.5</c:v>
                </c:pt>
                <c:pt idx="3674">
                  <c:v>43014.75</c:v>
                </c:pt>
                <c:pt idx="3675">
                  <c:v>43015</c:v>
                </c:pt>
                <c:pt idx="3676">
                  <c:v>43015.25</c:v>
                </c:pt>
                <c:pt idx="3677">
                  <c:v>43015.5</c:v>
                </c:pt>
                <c:pt idx="3678">
                  <c:v>43015.75</c:v>
                </c:pt>
                <c:pt idx="3679">
                  <c:v>43016</c:v>
                </c:pt>
                <c:pt idx="3680">
                  <c:v>43016.25</c:v>
                </c:pt>
                <c:pt idx="3681">
                  <c:v>43016.5</c:v>
                </c:pt>
                <c:pt idx="3682">
                  <c:v>43016.75</c:v>
                </c:pt>
                <c:pt idx="3683">
                  <c:v>43017</c:v>
                </c:pt>
                <c:pt idx="3684">
                  <c:v>43017.25</c:v>
                </c:pt>
                <c:pt idx="3685">
                  <c:v>43017.5</c:v>
                </c:pt>
                <c:pt idx="3686">
                  <c:v>43017.75</c:v>
                </c:pt>
                <c:pt idx="3687">
                  <c:v>43018</c:v>
                </c:pt>
                <c:pt idx="3688">
                  <c:v>43018.25</c:v>
                </c:pt>
                <c:pt idx="3689">
                  <c:v>43018.5</c:v>
                </c:pt>
                <c:pt idx="3690">
                  <c:v>43018.75</c:v>
                </c:pt>
                <c:pt idx="3691">
                  <c:v>43019</c:v>
                </c:pt>
                <c:pt idx="3692">
                  <c:v>43019.25</c:v>
                </c:pt>
                <c:pt idx="3693">
                  <c:v>43019.5</c:v>
                </c:pt>
                <c:pt idx="3694">
                  <c:v>43019.75</c:v>
                </c:pt>
                <c:pt idx="3695">
                  <c:v>43020</c:v>
                </c:pt>
                <c:pt idx="3696">
                  <c:v>43020.25</c:v>
                </c:pt>
                <c:pt idx="3697">
                  <c:v>43020.5</c:v>
                </c:pt>
                <c:pt idx="3698">
                  <c:v>43020.75</c:v>
                </c:pt>
                <c:pt idx="3699">
                  <c:v>43021</c:v>
                </c:pt>
                <c:pt idx="3700">
                  <c:v>43021.25</c:v>
                </c:pt>
                <c:pt idx="3701">
                  <c:v>43021.5</c:v>
                </c:pt>
                <c:pt idx="3702">
                  <c:v>43021.75</c:v>
                </c:pt>
                <c:pt idx="3703">
                  <c:v>43022</c:v>
                </c:pt>
                <c:pt idx="3704">
                  <c:v>43022.25</c:v>
                </c:pt>
                <c:pt idx="3705">
                  <c:v>43022.5</c:v>
                </c:pt>
                <c:pt idx="3706">
                  <c:v>43022.75</c:v>
                </c:pt>
                <c:pt idx="3707">
                  <c:v>43023</c:v>
                </c:pt>
                <c:pt idx="3708">
                  <c:v>43023.25</c:v>
                </c:pt>
                <c:pt idx="3709">
                  <c:v>43023.5</c:v>
                </c:pt>
                <c:pt idx="3710">
                  <c:v>43023.75</c:v>
                </c:pt>
                <c:pt idx="3711">
                  <c:v>43024</c:v>
                </c:pt>
                <c:pt idx="3712">
                  <c:v>43024.25</c:v>
                </c:pt>
                <c:pt idx="3713">
                  <c:v>43024.5</c:v>
                </c:pt>
                <c:pt idx="3714">
                  <c:v>43024.75</c:v>
                </c:pt>
                <c:pt idx="3715">
                  <c:v>43025</c:v>
                </c:pt>
                <c:pt idx="3716">
                  <c:v>43025.25</c:v>
                </c:pt>
                <c:pt idx="3717">
                  <c:v>43025.5</c:v>
                </c:pt>
                <c:pt idx="3718">
                  <c:v>43025.75</c:v>
                </c:pt>
                <c:pt idx="3719">
                  <c:v>43026</c:v>
                </c:pt>
                <c:pt idx="3720">
                  <c:v>43026.25</c:v>
                </c:pt>
                <c:pt idx="3721">
                  <c:v>43026.5</c:v>
                </c:pt>
                <c:pt idx="3722">
                  <c:v>43026.75</c:v>
                </c:pt>
                <c:pt idx="3723">
                  <c:v>43027</c:v>
                </c:pt>
                <c:pt idx="3724">
                  <c:v>43027.25</c:v>
                </c:pt>
                <c:pt idx="3725">
                  <c:v>43027.5</c:v>
                </c:pt>
                <c:pt idx="3726">
                  <c:v>43027.75</c:v>
                </c:pt>
                <c:pt idx="3727">
                  <c:v>43028</c:v>
                </c:pt>
                <c:pt idx="3728">
                  <c:v>43028.25</c:v>
                </c:pt>
                <c:pt idx="3729">
                  <c:v>43028.5</c:v>
                </c:pt>
                <c:pt idx="3730">
                  <c:v>43028.75</c:v>
                </c:pt>
                <c:pt idx="3731">
                  <c:v>43029</c:v>
                </c:pt>
                <c:pt idx="3732">
                  <c:v>43029.25</c:v>
                </c:pt>
                <c:pt idx="3733">
                  <c:v>43029.5</c:v>
                </c:pt>
                <c:pt idx="3734">
                  <c:v>43029.75</c:v>
                </c:pt>
                <c:pt idx="3735">
                  <c:v>43030</c:v>
                </c:pt>
                <c:pt idx="3736">
                  <c:v>43030.25</c:v>
                </c:pt>
                <c:pt idx="3737">
                  <c:v>43030.5</c:v>
                </c:pt>
                <c:pt idx="3738">
                  <c:v>43030.75</c:v>
                </c:pt>
                <c:pt idx="3739">
                  <c:v>43031</c:v>
                </c:pt>
                <c:pt idx="3740">
                  <c:v>43031.25</c:v>
                </c:pt>
                <c:pt idx="3741">
                  <c:v>43031.5</c:v>
                </c:pt>
                <c:pt idx="3742">
                  <c:v>43031.75</c:v>
                </c:pt>
                <c:pt idx="3743">
                  <c:v>43032</c:v>
                </c:pt>
                <c:pt idx="3744">
                  <c:v>43032.25</c:v>
                </c:pt>
                <c:pt idx="3745">
                  <c:v>43032.5</c:v>
                </c:pt>
                <c:pt idx="3746">
                  <c:v>43032.75</c:v>
                </c:pt>
                <c:pt idx="3747">
                  <c:v>43033</c:v>
                </c:pt>
                <c:pt idx="3748">
                  <c:v>43033.25</c:v>
                </c:pt>
                <c:pt idx="3749">
                  <c:v>43033.5</c:v>
                </c:pt>
                <c:pt idx="3750">
                  <c:v>43033.75</c:v>
                </c:pt>
                <c:pt idx="3751">
                  <c:v>43034</c:v>
                </c:pt>
                <c:pt idx="3752">
                  <c:v>43034.25</c:v>
                </c:pt>
                <c:pt idx="3753">
                  <c:v>43034.5</c:v>
                </c:pt>
                <c:pt idx="3754">
                  <c:v>43034.75</c:v>
                </c:pt>
                <c:pt idx="3755">
                  <c:v>43035</c:v>
                </c:pt>
                <c:pt idx="3756">
                  <c:v>43035.25</c:v>
                </c:pt>
                <c:pt idx="3757">
                  <c:v>43035.5</c:v>
                </c:pt>
                <c:pt idx="3758">
                  <c:v>43035.75</c:v>
                </c:pt>
                <c:pt idx="3759">
                  <c:v>43036</c:v>
                </c:pt>
                <c:pt idx="3760">
                  <c:v>43036.25</c:v>
                </c:pt>
                <c:pt idx="3761">
                  <c:v>43036.5</c:v>
                </c:pt>
                <c:pt idx="3762">
                  <c:v>43036.75</c:v>
                </c:pt>
                <c:pt idx="3763">
                  <c:v>43037</c:v>
                </c:pt>
                <c:pt idx="3764">
                  <c:v>43037.25</c:v>
                </c:pt>
                <c:pt idx="3765">
                  <c:v>43037.5</c:v>
                </c:pt>
                <c:pt idx="3766">
                  <c:v>43037.75</c:v>
                </c:pt>
                <c:pt idx="3767">
                  <c:v>43038</c:v>
                </c:pt>
                <c:pt idx="3768">
                  <c:v>43038.25</c:v>
                </c:pt>
                <c:pt idx="3769">
                  <c:v>43038.5</c:v>
                </c:pt>
                <c:pt idx="3770">
                  <c:v>43038.75</c:v>
                </c:pt>
                <c:pt idx="3771">
                  <c:v>43039</c:v>
                </c:pt>
                <c:pt idx="3772">
                  <c:v>43039.25</c:v>
                </c:pt>
                <c:pt idx="3773">
                  <c:v>43039.5</c:v>
                </c:pt>
                <c:pt idx="3774">
                  <c:v>43039.75</c:v>
                </c:pt>
                <c:pt idx="3775">
                  <c:v>43040</c:v>
                </c:pt>
                <c:pt idx="3776">
                  <c:v>43040.25</c:v>
                </c:pt>
                <c:pt idx="3777">
                  <c:v>43040.5</c:v>
                </c:pt>
                <c:pt idx="3778">
                  <c:v>43040.75</c:v>
                </c:pt>
                <c:pt idx="3779">
                  <c:v>43041</c:v>
                </c:pt>
                <c:pt idx="3780">
                  <c:v>43041.25</c:v>
                </c:pt>
                <c:pt idx="3781">
                  <c:v>43041.5</c:v>
                </c:pt>
                <c:pt idx="3782">
                  <c:v>43041.75</c:v>
                </c:pt>
                <c:pt idx="3783">
                  <c:v>43042</c:v>
                </c:pt>
                <c:pt idx="3784">
                  <c:v>43042.25</c:v>
                </c:pt>
                <c:pt idx="3785">
                  <c:v>43042.5</c:v>
                </c:pt>
                <c:pt idx="3786">
                  <c:v>43042.75</c:v>
                </c:pt>
                <c:pt idx="3787">
                  <c:v>43043</c:v>
                </c:pt>
                <c:pt idx="3788">
                  <c:v>43043.25</c:v>
                </c:pt>
                <c:pt idx="3789">
                  <c:v>43043.5</c:v>
                </c:pt>
                <c:pt idx="3790">
                  <c:v>43043.75</c:v>
                </c:pt>
                <c:pt idx="3791">
                  <c:v>43044</c:v>
                </c:pt>
                <c:pt idx="3792">
                  <c:v>43044.208333333336</c:v>
                </c:pt>
                <c:pt idx="3793">
                  <c:v>43044.458333333336</c:v>
                </c:pt>
                <c:pt idx="3794">
                  <c:v>43044.708333333336</c:v>
                </c:pt>
                <c:pt idx="3795">
                  <c:v>43044.958333333336</c:v>
                </c:pt>
                <c:pt idx="3796">
                  <c:v>43045.208333333336</c:v>
                </c:pt>
                <c:pt idx="3797">
                  <c:v>43045.458333333336</c:v>
                </c:pt>
                <c:pt idx="3798">
                  <c:v>43045.708333333336</c:v>
                </c:pt>
                <c:pt idx="3799">
                  <c:v>43045.958333333336</c:v>
                </c:pt>
                <c:pt idx="3800">
                  <c:v>43046.208333333336</c:v>
                </c:pt>
                <c:pt idx="3801">
                  <c:v>43046.458333333336</c:v>
                </c:pt>
                <c:pt idx="3802">
                  <c:v>43046.708333333336</c:v>
                </c:pt>
                <c:pt idx="3803">
                  <c:v>43046.958333333336</c:v>
                </c:pt>
                <c:pt idx="3804">
                  <c:v>43047.208333333336</c:v>
                </c:pt>
                <c:pt idx="3805">
                  <c:v>43047.458333333336</c:v>
                </c:pt>
                <c:pt idx="3806">
                  <c:v>43047.708333333336</c:v>
                </c:pt>
                <c:pt idx="3807">
                  <c:v>43047.958333333336</c:v>
                </c:pt>
                <c:pt idx="3808">
                  <c:v>43048.208333333336</c:v>
                </c:pt>
                <c:pt idx="3809">
                  <c:v>43048.458333333336</c:v>
                </c:pt>
                <c:pt idx="3810">
                  <c:v>43048.708333333336</c:v>
                </c:pt>
                <c:pt idx="3811">
                  <c:v>43048.958333333336</c:v>
                </c:pt>
                <c:pt idx="3812">
                  <c:v>43049.208333333336</c:v>
                </c:pt>
                <c:pt idx="3813">
                  <c:v>43049.458333333336</c:v>
                </c:pt>
                <c:pt idx="3814">
                  <c:v>43049.708333333336</c:v>
                </c:pt>
                <c:pt idx="3815">
                  <c:v>43049.958333333336</c:v>
                </c:pt>
                <c:pt idx="3816">
                  <c:v>43050.208333333336</c:v>
                </c:pt>
                <c:pt idx="3817">
                  <c:v>43050.458333333336</c:v>
                </c:pt>
                <c:pt idx="3818">
                  <c:v>43050.708333333336</c:v>
                </c:pt>
                <c:pt idx="3819">
                  <c:v>43050.958333333336</c:v>
                </c:pt>
                <c:pt idx="3820">
                  <c:v>43051.208333333336</c:v>
                </c:pt>
                <c:pt idx="3821">
                  <c:v>43051.458333333336</c:v>
                </c:pt>
                <c:pt idx="3822">
                  <c:v>43051.708333333336</c:v>
                </c:pt>
                <c:pt idx="3823">
                  <c:v>43051.958333333336</c:v>
                </c:pt>
                <c:pt idx="3824">
                  <c:v>43052.208333333336</c:v>
                </c:pt>
                <c:pt idx="3825">
                  <c:v>43052.458333333336</c:v>
                </c:pt>
                <c:pt idx="3826">
                  <c:v>43052.708333333336</c:v>
                </c:pt>
                <c:pt idx="3827">
                  <c:v>43052.958333333336</c:v>
                </c:pt>
                <c:pt idx="3828">
                  <c:v>43053.208333333336</c:v>
                </c:pt>
                <c:pt idx="3829">
                  <c:v>43053.458333333336</c:v>
                </c:pt>
                <c:pt idx="3830">
                  <c:v>43053.708333333336</c:v>
                </c:pt>
                <c:pt idx="3831">
                  <c:v>43053.958333333336</c:v>
                </c:pt>
                <c:pt idx="3832">
                  <c:v>43054.208333333336</c:v>
                </c:pt>
                <c:pt idx="3833">
                  <c:v>43054.458333333336</c:v>
                </c:pt>
                <c:pt idx="3834">
                  <c:v>43054.708333333336</c:v>
                </c:pt>
                <c:pt idx="3835">
                  <c:v>43054.958333333336</c:v>
                </c:pt>
                <c:pt idx="3836">
                  <c:v>43055.208333333336</c:v>
                </c:pt>
                <c:pt idx="3837">
                  <c:v>43055.458333333336</c:v>
                </c:pt>
                <c:pt idx="3838">
                  <c:v>43055.708333333336</c:v>
                </c:pt>
                <c:pt idx="3839">
                  <c:v>43055.958333333336</c:v>
                </c:pt>
                <c:pt idx="3840">
                  <c:v>43056.208333333336</c:v>
                </c:pt>
                <c:pt idx="3841">
                  <c:v>43056.458333333336</c:v>
                </c:pt>
                <c:pt idx="3842">
                  <c:v>43056.708333333336</c:v>
                </c:pt>
                <c:pt idx="3843">
                  <c:v>43056.958333333336</c:v>
                </c:pt>
                <c:pt idx="3844">
                  <c:v>43057.208333333336</c:v>
                </c:pt>
                <c:pt idx="3845">
                  <c:v>43057.458333333336</c:v>
                </c:pt>
                <c:pt idx="3846">
                  <c:v>43057.708333333336</c:v>
                </c:pt>
                <c:pt idx="3847">
                  <c:v>43057.958333333336</c:v>
                </c:pt>
                <c:pt idx="3848">
                  <c:v>43058.208333333336</c:v>
                </c:pt>
                <c:pt idx="3849">
                  <c:v>43058.458333333336</c:v>
                </c:pt>
                <c:pt idx="3850">
                  <c:v>43058.708333333336</c:v>
                </c:pt>
                <c:pt idx="3851">
                  <c:v>43058.958333333336</c:v>
                </c:pt>
                <c:pt idx="3852">
                  <c:v>43059.208333333336</c:v>
                </c:pt>
                <c:pt idx="3853">
                  <c:v>43059.458333333336</c:v>
                </c:pt>
                <c:pt idx="3854">
                  <c:v>43059.708333333336</c:v>
                </c:pt>
                <c:pt idx="3855">
                  <c:v>43059.958333333336</c:v>
                </c:pt>
                <c:pt idx="3856">
                  <c:v>43060.208333333336</c:v>
                </c:pt>
                <c:pt idx="3857">
                  <c:v>43060.458333333336</c:v>
                </c:pt>
                <c:pt idx="3858">
                  <c:v>43060.708333333336</c:v>
                </c:pt>
                <c:pt idx="3859">
                  <c:v>43060.958333333336</c:v>
                </c:pt>
                <c:pt idx="3860">
                  <c:v>43061.208333333336</c:v>
                </c:pt>
                <c:pt idx="3861">
                  <c:v>43061.458333333336</c:v>
                </c:pt>
                <c:pt idx="3862">
                  <c:v>43061.708333333336</c:v>
                </c:pt>
                <c:pt idx="3863">
                  <c:v>43061.958333333336</c:v>
                </c:pt>
                <c:pt idx="3864">
                  <c:v>43062.208333333336</c:v>
                </c:pt>
                <c:pt idx="3865">
                  <c:v>43062.458333333336</c:v>
                </c:pt>
                <c:pt idx="3866">
                  <c:v>43062.708333333336</c:v>
                </c:pt>
                <c:pt idx="3867">
                  <c:v>43062.958333333336</c:v>
                </c:pt>
                <c:pt idx="3868">
                  <c:v>43063.208333333336</c:v>
                </c:pt>
                <c:pt idx="3869">
                  <c:v>43063.458333333336</c:v>
                </c:pt>
                <c:pt idx="3870">
                  <c:v>43063.708333333336</c:v>
                </c:pt>
                <c:pt idx="3871">
                  <c:v>43063.958333333336</c:v>
                </c:pt>
                <c:pt idx="3872">
                  <c:v>43064.208333333336</c:v>
                </c:pt>
                <c:pt idx="3873">
                  <c:v>43064.458333333336</c:v>
                </c:pt>
                <c:pt idx="3874">
                  <c:v>43064.708333333336</c:v>
                </c:pt>
                <c:pt idx="3875">
                  <c:v>43064.958333333336</c:v>
                </c:pt>
                <c:pt idx="3876">
                  <c:v>43065.208333333336</c:v>
                </c:pt>
                <c:pt idx="3877">
                  <c:v>43065.458333333336</c:v>
                </c:pt>
                <c:pt idx="3878">
                  <c:v>43065.708333333336</c:v>
                </c:pt>
                <c:pt idx="3879">
                  <c:v>43065.958333333336</c:v>
                </c:pt>
                <c:pt idx="3880">
                  <c:v>43066.208333333336</c:v>
                </c:pt>
                <c:pt idx="3881">
                  <c:v>43066.458333333336</c:v>
                </c:pt>
                <c:pt idx="3882">
                  <c:v>43066.708333333336</c:v>
                </c:pt>
                <c:pt idx="3883">
                  <c:v>43066.958333333336</c:v>
                </c:pt>
                <c:pt idx="3884">
                  <c:v>43067.208333333336</c:v>
                </c:pt>
                <c:pt idx="3885">
                  <c:v>43067.458333333336</c:v>
                </c:pt>
                <c:pt idx="3886">
                  <c:v>43067.708333333336</c:v>
                </c:pt>
                <c:pt idx="3887">
                  <c:v>43067.958333333336</c:v>
                </c:pt>
                <c:pt idx="3888">
                  <c:v>43068.208333333336</c:v>
                </c:pt>
                <c:pt idx="3889">
                  <c:v>43068.458333333336</c:v>
                </c:pt>
                <c:pt idx="3890">
                  <c:v>43068.708333333336</c:v>
                </c:pt>
                <c:pt idx="3891">
                  <c:v>43068.958333333336</c:v>
                </c:pt>
                <c:pt idx="3892">
                  <c:v>43069.208333333336</c:v>
                </c:pt>
                <c:pt idx="3893">
                  <c:v>43069.458333333336</c:v>
                </c:pt>
                <c:pt idx="3894">
                  <c:v>43069.708333333336</c:v>
                </c:pt>
                <c:pt idx="3895">
                  <c:v>43069.958333333336</c:v>
                </c:pt>
                <c:pt idx="3896">
                  <c:v>43070.208333333336</c:v>
                </c:pt>
                <c:pt idx="3897">
                  <c:v>43070.458333333336</c:v>
                </c:pt>
                <c:pt idx="3898">
                  <c:v>43070.708333333336</c:v>
                </c:pt>
                <c:pt idx="3899">
                  <c:v>43070.958333333336</c:v>
                </c:pt>
                <c:pt idx="3900">
                  <c:v>43071.208333333336</c:v>
                </c:pt>
                <c:pt idx="3901">
                  <c:v>43071.458333333336</c:v>
                </c:pt>
                <c:pt idx="3902">
                  <c:v>43071.708333333336</c:v>
                </c:pt>
                <c:pt idx="3903">
                  <c:v>43071.958333333336</c:v>
                </c:pt>
                <c:pt idx="3904">
                  <c:v>43072.208333333336</c:v>
                </c:pt>
                <c:pt idx="3905">
                  <c:v>43072.458333333336</c:v>
                </c:pt>
                <c:pt idx="3906">
                  <c:v>43072.708333333336</c:v>
                </c:pt>
                <c:pt idx="3907">
                  <c:v>43072.958333333336</c:v>
                </c:pt>
                <c:pt idx="3908">
                  <c:v>43073.208333333336</c:v>
                </c:pt>
                <c:pt idx="3909">
                  <c:v>43073.458333333336</c:v>
                </c:pt>
                <c:pt idx="3910">
                  <c:v>43073.708333333336</c:v>
                </c:pt>
                <c:pt idx="3911">
                  <c:v>43073.958333333336</c:v>
                </c:pt>
                <c:pt idx="3912">
                  <c:v>43074.208333333336</c:v>
                </c:pt>
                <c:pt idx="3913">
                  <c:v>43074.458333333336</c:v>
                </c:pt>
                <c:pt idx="3914">
                  <c:v>43074.708333333336</c:v>
                </c:pt>
                <c:pt idx="3915">
                  <c:v>43074.958333333336</c:v>
                </c:pt>
                <c:pt idx="3916">
                  <c:v>43075.208333333336</c:v>
                </c:pt>
                <c:pt idx="3917">
                  <c:v>43075.458333333336</c:v>
                </c:pt>
                <c:pt idx="3918">
                  <c:v>43075.708333333336</c:v>
                </c:pt>
                <c:pt idx="3919">
                  <c:v>43075.958333333336</c:v>
                </c:pt>
                <c:pt idx="3920">
                  <c:v>43076.208333333336</c:v>
                </c:pt>
                <c:pt idx="3921">
                  <c:v>43076.458333333336</c:v>
                </c:pt>
                <c:pt idx="3922">
                  <c:v>43076.708333333336</c:v>
                </c:pt>
                <c:pt idx="3923">
                  <c:v>43076.958333333336</c:v>
                </c:pt>
                <c:pt idx="3924">
                  <c:v>43077.208333333336</c:v>
                </c:pt>
                <c:pt idx="3925">
                  <c:v>43077.458333333336</c:v>
                </c:pt>
                <c:pt idx="3926">
                  <c:v>43077.708333333336</c:v>
                </c:pt>
                <c:pt idx="3927">
                  <c:v>43077.958333333336</c:v>
                </c:pt>
                <c:pt idx="3928">
                  <c:v>43078.208333333336</c:v>
                </c:pt>
                <c:pt idx="3929">
                  <c:v>43078.458333333336</c:v>
                </c:pt>
                <c:pt idx="3930">
                  <c:v>43078.708333333336</c:v>
                </c:pt>
                <c:pt idx="3931">
                  <c:v>43078.958333333336</c:v>
                </c:pt>
                <c:pt idx="3932">
                  <c:v>43079.208333333336</c:v>
                </c:pt>
                <c:pt idx="3933">
                  <c:v>43079.458333333336</c:v>
                </c:pt>
                <c:pt idx="3934">
                  <c:v>43079.708333333336</c:v>
                </c:pt>
                <c:pt idx="3935">
                  <c:v>43079.958333333336</c:v>
                </c:pt>
                <c:pt idx="3936">
                  <c:v>43080.208333333336</c:v>
                </c:pt>
                <c:pt idx="3937">
                  <c:v>43080.458333333336</c:v>
                </c:pt>
                <c:pt idx="3938">
                  <c:v>43080.708333333336</c:v>
                </c:pt>
                <c:pt idx="3939">
                  <c:v>43080.958333333336</c:v>
                </c:pt>
                <c:pt idx="3940">
                  <c:v>43081.208333333336</c:v>
                </c:pt>
                <c:pt idx="3941">
                  <c:v>43081.458333333336</c:v>
                </c:pt>
                <c:pt idx="3942">
                  <c:v>43081.708333333336</c:v>
                </c:pt>
                <c:pt idx="3943">
                  <c:v>43081.958333333336</c:v>
                </c:pt>
                <c:pt idx="3944">
                  <c:v>43082.208333333336</c:v>
                </c:pt>
                <c:pt idx="3945">
                  <c:v>43082.458333333336</c:v>
                </c:pt>
                <c:pt idx="3946">
                  <c:v>43082.708333333336</c:v>
                </c:pt>
                <c:pt idx="3947">
                  <c:v>43082.958333333336</c:v>
                </c:pt>
                <c:pt idx="3948">
                  <c:v>43083.208333333336</c:v>
                </c:pt>
                <c:pt idx="3949">
                  <c:v>43083.458333333336</c:v>
                </c:pt>
                <c:pt idx="3950">
                  <c:v>43083.708333333336</c:v>
                </c:pt>
                <c:pt idx="3951">
                  <c:v>43083.958333333336</c:v>
                </c:pt>
                <c:pt idx="3952">
                  <c:v>43084.208333333336</c:v>
                </c:pt>
                <c:pt idx="3953">
                  <c:v>43084.458333333336</c:v>
                </c:pt>
                <c:pt idx="3954">
                  <c:v>43084.708333333336</c:v>
                </c:pt>
                <c:pt idx="3955">
                  <c:v>43084.958333333336</c:v>
                </c:pt>
                <c:pt idx="3956">
                  <c:v>43085.208333333336</c:v>
                </c:pt>
                <c:pt idx="3957">
                  <c:v>43085.458333333336</c:v>
                </c:pt>
                <c:pt idx="3958">
                  <c:v>43085.708333333336</c:v>
                </c:pt>
                <c:pt idx="3959">
                  <c:v>43085.958333333336</c:v>
                </c:pt>
                <c:pt idx="3960">
                  <c:v>43086.208333333336</c:v>
                </c:pt>
                <c:pt idx="3961">
                  <c:v>43086.458333333336</c:v>
                </c:pt>
                <c:pt idx="3962">
                  <c:v>43086.708333333336</c:v>
                </c:pt>
                <c:pt idx="3963">
                  <c:v>43086.958333333336</c:v>
                </c:pt>
                <c:pt idx="3964">
                  <c:v>43087.208333333336</c:v>
                </c:pt>
                <c:pt idx="3965">
                  <c:v>43087.458333333336</c:v>
                </c:pt>
                <c:pt idx="3966">
                  <c:v>43087.708333333336</c:v>
                </c:pt>
                <c:pt idx="3967">
                  <c:v>43087.958333333336</c:v>
                </c:pt>
                <c:pt idx="3968">
                  <c:v>43088.208333333336</c:v>
                </c:pt>
                <c:pt idx="3969">
                  <c:v>43088.458333333336</c:v>
                </c:pt>
                <c:pt idx="3970">
                  <c:v>43088.708333333336</c:v>
                </c:pt>
                <c:pt idx="3971">
                  <c:v>43088.958333333336</c:v>
                </c:pt>
                <c:pt idx="3972">
                  <c:v>43089.208333333336</c:v>
                </c:pt>
                <c:pt idx="3973">
                  <c:v>43089.458333333336</c:v>
                </c:pt>
                <c:pt idx="3974">
                  <c:v>43089.708333333336</c:v>
                </c:pt>
                <c:pt idx="3975">
                  <c:v>43089.958333333336</c:v>
                </c:pt>
                <c:pt idx="3976">
                  <c:v>43090.208333333336</c:v>
                </c:pt>
                <c:pt idx="3977">
                  <c:v>43090.458333333336</c:v>
                </c:pt>
                <c:pt idx="3978">
                  <c:v>43090.708333333336</c:v>
                </c:pt>
                <c:pt idx="3979">
                  <c:v>43090.958333333336</c:v>
                </c:pt>
                <c:pt idx="3980">
                  <c:v>43091.208333333336</c:v>
                </c:pt>
                <c:pt idx="3981">
                  <c:v>43091.458333333336</c:v>
                </c:pt>
                <c:pt idx="3982">
                  <c:v>43091.708333333336</c:v>
                </c:pt>
                <c:pt idx="3983">
                  <c:v>43091.958333333336</c:v>
                </c:pt>
                <c:pt idx="3984">
                  <c:v>43092.208333333336</c:v>
                </c:pt>
                <c:pt idx="3985">
                  <c:v>43092.458333333336</c:v>
                </c:pt>
                <c:pt idx="3986">
                  <c:v>43092.708333333336</c:v>
                </c:pt>
                <c:pt idx="3987">
                  <c:v>43092.958333333336</c:v>
                </c:pt>
                <c:pt idx="3988">
                  <c:v>43093.208333333336</c:v>
                </c:pt>
                <c:pt idx="3989">
                  <c:v>43093.458333333336</c:v>
                </c:pt>
                <c:pt idx="3990">
                  <c:v>43093.708333333336</c:v>
                </c:pt>
                <c:pt idx="3991">
                  <c:v>43093.958333333336</c:v>
                </c:pt>
                <c:pt idx="3992">
                  <c:v>43094.208333333336</c:v>
                </c:pt>
                <c:pt idx="3993">
                  <c:v>43094.458333333336</c:v>
                </c:pt>
                <c:pt idx="3994">
                  <c:v>43094.708333333336</c:v>
                </c:pt>
                <c:pt idx="3995">
                  <c:v>43094.958333333336</c:v>
                </c:pt>
                <c:pt idx="3996">
                  <c:v>43095.208333333336</c:v>
                </c:pt>
                <c:pt idx="3997">
                  <c:v>43095.458333333336</c:v>
                </c:pt>
                <c:pt idx="3998">
                  <c:v>43095.708333333336</c:v>
                </c:pt>
                <c:pt idx="3999">
                  <c:v>43095.958333333336</c:v>
                </c:pt>
                <c:pt idx="4000">
                  <c:v>43096.208333333336</c:v>
                </c:pt>
                <c:pt idx="4001">
                  <c:v>43096.458333333336</c:v>
                </c:pt>
                <c:pt idx="4002">
                  <c:v>43096.708333333336</c:v>
                </c:pt>
                <c:pt idx="4003">
                  <c:v>43096.958333333336</c:v>
                </c:pt>
                <c:pt idx="4004">
                  <c:v>43097.208333333336</c:v>
                </c:pt>
                <c:pt idx="4005">
                  <c:v>43097.458333333336</c:v>
                </c:pt>
                <c:pt idx="4006">
                  <c:v>43097.708333333336</c:v>
                </c:pt>
                <c:pt idx="4007">
                  <c:v>43097.958333333336</c:v>
                </c:pt>
                <c:pt idx="4008">
                  <c:v>43098.208333333336</c:v>
                </c:pt>
                <c:pt idx="4009">
                  <c:v>43098.458333333336</c:v>
                </c:pt>
                <c:pt idx="4010">
                  <c:v>43098.708333333336</c:v>
                </c:pt>
                <c:pt idx="4011">
                  <c:v>43098.958333333336</c:v>
                </c:pt>
                <c:pt idx="4012">
                  <c:v>43099.208333333336</c:v>
                </c:pt>
                <c:pt idx="4013">
                  <c:v>43099.458333333336</c:v>
                </c:pt>
                <c:pt idx="4014">
                  <c:v>43099.708333333336</c:v>
                </c:pt>
                <c:pt idx="4015">
                  <c:v>43099.958333333336</c:v>
                </c:pt>
                <c:pt idx="4016">
                  <c:v>43100.208333333336</c:v>
                </c:pt>
                <c:pt idx="4017">
                  <c:v>43100.458333333336</c:v>
                </c:pt>
                <c:pt idx="4018">
                  <c:v>43100.708333333336</c:v>
                </c:pt>
                <c:pt idx="4019">
                  <c:v>43100.958333333336</c:v>
                </c:pt>
                <c:pt idx="4020">
                  <c:v>43101.208333333336</c:v>
                </c:pt>
                <c:pt idx="4021">
                  <c:v>43101.458333333336</c:v>
                </c:pt>
                <c:pt idx="4022">
                  <c:v>43101.708333333336</c:v>
                </c:pt>
                <c:pt idx="4023">
                  <c:v>43101.958333333336</c:v>
                </c:pt>
                <c:pt idx="4024">
                  <c:v>43102.208333333336</c:v>
                </c:pt>
                <c:pt idx="4025">
                  <c:v>43102.458333333336</c:v>
                </c:pt>
                <c:pt idx="4026">
                  <c:v>43102.708333333336</c:v>
                </c:pt>
                <c:pt idx="4027">
                  <c:v>43102.958333333336</c:v>
                </c:pt>
                <c:pt idx="4028">
                  <c:v>43103.208333333336</c:v>
                </c:pt>
                <c:pt idx="4029">
                  <c:v>43103.458333333336</c:v>
                </c:pt>
                <c:pt idx="4030">
                  <c:v>43103.708333333336</c:v>
                </c:pt>
                <c:pt idx="4031">
                  <c:v>43103.958333333336</c:v>
                </c:pt>
                <c:pt idx="4032">
                  <c:v>43104.208333333336</c:v>
                </c:pt>
                <c:pt idx="4033">
                  <c:v>43104.458333333336</c:v>
                </c:pt>
                <c:pt idx="4034">
                  <c:v>43104.708333333336</c:v>
                </c:pt>
                <c:pt idx="4035">
                  <c:v>43104.958333333336</c:v>
                </c:pt>
                <c:pt idx="4036">
                  <c:v>43105.208333333336</c:v>
                </c:pt>
                <c:pt idx="4037">
                  <c:v>43105.458333333336</c:v>
                </c:pt>
                <c:pt idx="4038">
                  <c:v>43105.708333333336</c:v>
                </c:pt>
                <c:pt idx="4039">
                  <c:v>43105.958333333336</c:v>
                </c:pt>
                <c:pt idx="4040">
                  <c:v>43106.208333333336</c:v>
                </c:pt>
                <c:pt idx="4041">
                  <c:v>43106.458333333336</c:v>
                </c:pt>
                <c:pt idx="4042">
                  <c:v>43106.708333333336</c:v>
                </c:pt>
                <c:pt idx="4043">
                  <c:v>43106.958333333336</c:v>
                </c:pt>
                <c:pt idx="4044">
                  <c:v>43107.208333333336</c:v>
                </c:pt>
                <c:pt idx="4045">
                  <c:v>43107.458333333336</c:v>
                </c:pt>
                <c:pt idx="4046">
                  <c:v>43107.708333333336</c:v>
                </c:pt>
                <c:pt idx="4047">
                  <c:v>43107.958333333336</c:v>
                </c:pt>
                <c:pt idx="4048">
                  <c:v>43108.208333333336</c:v>
                </c:pt>
                <c:pt idx="4049">
                  <c:v>43108.458333333336</c:v>
                </c:pt>
                <c:pt idx="4050">
                  <c:v>43108.708333333336</c:v>
                </c:pt>
                <c:pt idx="4051">
                  <c:v>43108.958333333336</c:v>
                </c:pt>
                <c:pt idx="4052">
                  <c:v>43109.208333333336</c:v>
                </c:pt>
                <c:pt idx="4053">
                  <c:v>43109.458333333336</c:v>
                </c:pt>
                <c:pt idx="4054">
                  <c:v>43109.708333333336</c:v>
                </c:pt>
                <c:pt idx="4055">
                  <c:v>43109.958333333336</c:v>
                </c:pt>
                <c:pt idx="4056">
                  <c:v>43110.208333333336</c:v>
                </c:pt>
                <c:pt idx="4057">
                  <c:v>43110.458333333336</c:v>
                </c:pt>
                <c:pt idx="4058">
                  <c:v>43110.708333333336</c:v>
                </c:pt>
                <c:pt idx="4059">
                  <c:v>43110.958333333336</c:v>
                </c:pt>
                <c:pt idx="4060">
                  <c:v>43111.208333333336</c:v>
                </c:pt>
                <c:pt idx="4061">
                  <c:v>43111.458333333336</c:v>
                </c:pt>
                <c:pt idx="4062">
                  <c:v>43111.708333333336</c:v>
                </c:pt>
                <c:pt idx="4063">
                  <c:v>43111.958333333336</c:v>
                </c:pt>
                <c:pt idx="4064">
                  <c:v>43112.208333333336</c:v>
                </c:pt>
                <c:pt idx="4065">
                  <c:v>43112.458333333336</c:v>
                </c:pt>
                <c:pt idx="4066">
                  <c:v>43112.708333333336</c:v>
                </c:pt>
                <c:pt idx="4067">
                  <c:v>43112.958333333336</c:v>
                </c:pt>
                <c:pt idx="4068">
                  <c:v>43113.208333333336</c:v>
                </c:pt>
                <c:pt idx="4069">
                  <c:v>43113.458333333336</c:v>
                </c:pt>
                <c:pt idx="4070">
                  <c:v>43113.708333333336</c:v>
                </c:pt>
                <c:pt idx="4071">
                  <c:v>43113.958333333336</c:v>
                </c:pt>
                <c:pt idx="4072">
                  <c:v>43114.208333333336</c:v>
                </c:pt>
                <c:pt idx="4073">
                  <c:v>43114.458333333336</c:v>
                </c:pt>
                <c:pt idx="4074">
                  <c:v>43114.708333333336</c:v>
                </c:pt>
                <c:pt idx="4075">
                  <c:v>43114.958333333336</c:v>
                </c:pt>
                <c:pt idx="4076">
                  <c:v>43115.208333333336</c:v>
                </c:pt>
                <c:pt idx="4077">
                  <c:v>43115.458333333336</c:v>
                </c:pt>
                <c:pt idx="4078">
                  <c:v>43115.708333333336</c:v>
                </c:pt>
                <c:pt idx="4079">
                  <c:v>43115.958333333336</c:v>
                </c:pt>
                <c:pt idx="4080">
                  <c:v>43116.208333333336</c:v>
                </c:pt>
                <c:pt idx="4081">
                  <c:v>43116.458333333336</c:v>
                </c:pt>
                <c:pt idx="4082">
                  <c:v>43116.708333333336</c:v>
                </c:pt>
                <c:pt idx="4083">
                  <c:v>43116.958333333336</c:v>
                </c:pt>
                <c:pt idx="4084">
                  <c:v>43117.208333333336</c:v>
                </c:pt>
                <c:pt idx="4085">
                  <c:v>43117.458333333336</c:v>
                </c:pt>
                <c:pt idx="4086">
                  <c:v>43117.708333333336</c:v>
                </c:pt>
                <c:pt idx="4087">
                  <c:v>43117.958333333336</c:v>
                </c:pt>
                <c:pt idx="4088">
                  <c:v>43118.208333333336</c:v>
                </c:pt>
                <c:pt idx="4089">
                  <c:v>43118.458333333336</c:v>
                </c:pt>
                <c:pt idx="4090">
                  <c:v>43118.708333333336</c:v>
                </c:pt>
                <c:pt idx="4091">
                  <c:v>43118.958333333336</c:v>
                </c:pt>
                <c:pt idx="4092">
                  <c:v>43119.208333333336</c:v>
                </c:pt>
                <c:pt idx="4093">
                  <c:v>43119.458333333336</c:v>
                </c:pt>
                <c:pt idx="4094">
                  <c:v>43119.708333333336</c:v>
                </c:pt>
                <c:pt idx="4095">
                  <c:v>43119.958333333336</c:v>
                </c:pt>
                <c:pt idx="4096">
                  <c:v>43120.208333333336</c:v>
                </c:pt>
                <c:pt idx="4097">
                  <c:v>43120.458333333336</c:v>
                </c:pt>
                <c:pt idx="4098">
                  <c:v>43120.708333333336</c:v>
                </c:pt>
                <c:pt idx="4099">
                  <c:v>43120.958333333336</c:v>
                </c:pt>
                <c:pt idx="4100">
                  <c:v>43121.208333333336</c:v>
                </c:pt>
                <c:pt idx="4101">
                  <c:v>43121.458333333336</c:v>
                </c:pt>
                <c:pt idx="4102">
                  <c:v>43121.708333333336</c:v>
                </c:pt>
                <c:pt idx="4103">
                  <c:v>43121.958333333336</c:v>
                </c:pt>
                <c:pt idx="4104">
                  <c:v>43122.208333333336</c:v>
                </c:pt>
                <c:pt idx="4105">
                  <c:v>43122.458333333336</c:v>
                </c:pt>
                <c:pt idx="4106">
                  <c:v>43122.708333333336</c:v>
                </c:pt>
                <c:pt idx="4107">
                  <c:v>43122.958333333336</c:v>
                </c:pt>
                <c:pt idx="4108">
                  <c:v>43123.208333333336</c:v>
                </c:pt>
                <c:pt idx="4109">
                  <c:v>43123.458333333336</c:v>
                </c:pt>
                <c:pt idx="4110">
                  <c:v>43123.708333333336</c:v>
                </c:pt>
                <c:pt idx="4111">
                  <c:v>43123.958333333336</c:v>
                </c:pt>
                <c:pt idx="4112">
                  <c:v>43124.208333333336</c:v>
                </c:pt>
                <c:pt idx="4113">
                  <c:v>43124.458333333336</c:v>
                </c:pt>
                <c:pt idx="4114">
                  <c:v>43124.708333333336</c:v>
                </c:pt>
                <c:pt idx="4115">
                  <c:v>43124.958333333336</c:v>
                </c:pt>
                <c:pt idx="4116">
                  <c:v>43125.208333333336</c:v>
                </c:pt>
                <c:pt idx="4117">
                  <c:v>43125.458333333336</c:v>
                </c:pt>
                <c:pt idx="4118">
                  <c:v>43125.708333333336</c:v>
                </c:pt>
                <c:pt idx="4119">
                  <c:v>43125.958333333336</c:v>
                </c:pt>
                <c:pt idx="4120">
                  <c:v>43126.208333333336</c:v>
                </c:pt>
                <c:pt idx="4121">
                  <c:v>43126.458333333336</c:v>
                </c:pt>
                <c:pt idx="4122">
                  <c:v>43126.708333333336</c:v>
                </c:pt>
                <c:pt idx="4123">
                  <c:v>43126.958333333336</c:v>
                </c:pt>
                <c:pt idx="4124">
                  <c:v>43127.208333333336</c:v>
                </c:pt>
                <c:pt idx="4125">
                  <c:v>43127.458333333336</c:v>
                </c:pt>
                <c:pt idx="4126">
                  <c:v>43127.708333333336</c:v>
                </c:pt>
                <c:pt idx="4127">
                  <c:v>43127.958333333336</c:v>
                </c:pt>
                <c:pt idx="4128">
                  <c:v>43128.208333333336</c:v>
                </c:pt>
                <c:pt idx="4129">
                  <c:v>43128.458333333336</c:v>
                </c:pt>
                <c:pt idx="4130">
                  <c:v>43128.708333333336</c:v>
                </c:pt>
                <c:pt idx="4131">
                  <c:v>43128.958333333336</c:v>
                </c:pt>
                <c:pt idx="4132">
                  <c:v>43129.208333333336</c:v>
                </c:pt>
                <c:pt idx="4133">
                  <c:v>43129.458333333336</c:v>
                </c:pt>
                <c:pt idx="4134">
                  <c:v>43129.708333333336</c:v>
                </c:pt>
                <c:pt idx="4135">
                  <c:v>43129.958333333336</c:v>
                </c:pt>
                <c:pt idx="4136">
                  <c:v>43130.208333333336</c:v>
                </c:pt>
                <c:pt idx="4137">
                  <c:v>43130.458333333336</c:v>
                </c:pt>
                <c:pt idx="4138">
                  <c:v>43130.708333333336</c:v>
                </c:pt>
                <c:pt idx="4139">
                  <c:v>43130.958333333336</c:v>
                </c:pt>
                <c:pt idx="4140">
                  <c:v>43131.208333333336</c:v>
                </c:pt>
                <c:pt idx="4141">
                  <c:v>43131.458333333336</c:v>
                </c:pt>
                <c:pt idx="4142">
                  <c:v>43131.708333333336</c:v>
                </c:pt>
                <c:pt idx="4143">
                  <c:v>43131.958333333336</c:v>
                </c:pt>
                <c:pt idx="4144">
                  <c:v>43132.208333333336</c:v>
                </c:pt>
                <c:pt idx="4145">
                  <c:v>43132.458333333336</c:v>
                </c:pt>
                <c:pt idx="4146">
                  <c:v>43132.708333333336</c:v>
                </c:pt>
                <c:pt idx="4147">
                  <c:v>43132.958333333336</c:v>
                </c:pt>
                <c:pt idx="4148">
                  <c:v>43133.208333333336</c:v>
                </c:pt>
                <c:pt idx="4149">
                  <c:v>43133.458333333336</c:v>
                </c:pt>
                <c:pt idx="4150">
                  <c:v>43133.708333333336</c:v>
                </c:pt>
                <c:pt idx="4151">
                  <c:v>43133.958333333336</c:v>
                </c:pt>
                <c:pt idx="4152">
                  <c:v>43134.208333333336</c:v>
                </c:pt>
                <c:pt idx="4153">
                  <c:v>43134.458333333336</c:v>
                </c:pt>
                <c:pt idx="4154">
                  <c:v>43134.708333333336</c:v>
                </c:pt>
                <c:pt idx="4155">
                  <c:v>43134.958333333336</c:v>
                </c:pt>
                <c:pt idx="4156">
                  <c:v>43135.208333333336</c:v>
                </c:pt>
                <c:pt idx="4157">
                  <c:v>43135.458333333336</c:v>
                </c:pt>
                <c:pt idx="4158">
                  <c:v>43135.708333333336</c:v>
                </c:pt>
                <c:pt idx="4159">
                  <c:v>43135.958333333336</c:v>
                </c:pt>
                <c:pt idx="4160">
                  <c:v>43136.208333333336</c:v>
                </c:pt>
                <c:pt idx="4161">
                  <c:v>43136.458333333336</c:v>
                </c:pt>
                <c:pt idx="4162">
                  <c:v>43136.708333333336</c:v>
                </c:pt>
                <c:pt idx="4163">
                  <c:v>43136.958333333336</c:v>
                </c:pt>
                <c:pt idx="4164">
                  <c:v>43137.208333333336</c:v>
                </c:pt>
                <c:pt idx="4165">
                  <c:v>43137.458333333336</c:v>
                </c:pt>
                <c:pt idx="4166">
                  <c:v>43137.708333333336</c:v>
                </c:pt>
                <c:pt idx="4167">
                  <c:v>43137.958333333336</c:v>
                </c:pt>
                <c:pt idx="4168">
                  <c:v>43138.208333333336</c:v>
                </c:pt>
                <c:pt idx="4169">
                  <c:v>43138.458333333336</c:v>
                </c:pt>
                <c:pt idx="4170">
                  <c:v>43138.708333333336</c:v>
                </c:pt>
                <c:pt idx="4171">
                  <c:v>43138.958333333336</c:v>
                </c:pt>
                <c:pt idx="4172">
                  <c:v>43139.208333333336</c:v>
                </c:pt>
                <c:pt idx="4173">
                  <c:v>43139.458333333336</c:v>
                </c:pt>
                <c:pt idx="4174">
                  <c:v>43139.708333333336</c:v>
                </c:pt>
                <c:pt idx="4175">
                  <c:v>43139.958333333336</c:v>
                </c:pt>
                <c:pt idx="4176">
                  <c:v>43140.208333333336</c:v>
                </c:pt>
                <c:pt idx="4177">
                  <c:v>43140.458333333336</c:v>
                </c:pt>
                <c:pt idx="4178">
                  <c:v>43140.708333333336</c:v>
                </c:pt>
                <c:pt idx="4179">
                  <c:v>43140.958333333336</c:v>
                </c:pt>
                <c:pt idx="4180">
                  <c:v>43141.208333333336</c:v>
                </c:pt>
                <c:pt idx="4181">
                  <c:v>43141.458333333336</c:v>
                </c:pt>
                <c:pt idx="4182">
                  <c:v>43141.708333333336</c:v>
                </c:pt>
                <c:pt idx="4183">
                  <c:v>43141.958333333336</c:v>
                </c:pt>
                <c:pt idx="4184">
                  <c:v>43142.208333333336</c:v>
                </c:pt>
                <c:pt idx="4185">
                  <c:v>43142.458333333336</c:v>
                </c:pt>
                <c:pt idx="4186">
                  <c:v>43142.708333333336</c:v>
                </c:pt>
                <c:pt idx="4187">
                  <c:v>43142.958333333336</c:v>
                </c:pt>
                <c:pt idx="4188">
                  <c:v>43143.208333333336</c:v>
                </c:pt>
                <c:pt idx="4189">
                  <c:v>43143.458333333336</c:v>
                </c:pt>
                <c:pt idx="4190">
                  <c:v>43143.708333333336</c:v>
                </c:pt>
                <c:pt idx="4191">
                  <c:v>43143.958333333336</c:v>
                </c:pt>
                <c:pt idx="4192">
                  <c:v>43144.208333333336</c:v>
                </c:pt>
                <c:pt idx="4193">
                  <c:v>43144.458333333336</c:v>
                </c:pt>
                <c:pt idx="4194">
                  <c:v>43144.708333333336</c:v>
                </c:pt>
                <c:pt idx="4195">
                  <c:v>43144.958333333336</c:v>
                </c:pt>
                <c:pt idx="4196">
                  <c:v>43145.208333333336</c:v>
                </c:pt>
                <c:pt idx="4197">
                  <c:v>43145.458333333336</c:v>
                </c:pt>
                <c:pt idx="4198">
                  <c:v>43145.708333333336</c:v>
                </c:pt>
                <c:pt idx="4199">
                  <c:v>43145.958333333336</c:v>
                </c:pt>
                <c:pt idx="4200">
                  <c:v>43146.208333333336</c:v>
                </c:pt>
                <c:pt idx="4201">
                  <c:v>43146.458333333336</c:v>
                </c:pt>
                <c:pt idx="4202">
                  <c:v>43146.708333333336</c:v>
                </c:pt>
                <c:pt idx="4203">
                  <c:v>43146.958333333336</c:v>
                </c:pt>
                <c:pt idx="4204">
                  <c:v>43147.208333333336</c:v>
                </c:pt>
                <c:pt idx="4205">
                  <c:v>43147.458333333336</c:v>
                </c:pt>
                <c:pt idx="4206">
                  <c:v>43147.708333333336</c:v>
                </c:pt>
                <c:pt idx="4207">
                  <c:v>43147.958333333336</c:v>
                </c:pt>
                <c:pt idx="4208">
                  <c:v>43148.208333333336</c:v>
                </c:pt>
                <c:pt idx="4209">
                  <c:v>43148.458333333336</c:v>
                </c:pt>
                <c:pt idx="4210">
                  <c:v>43148.708333333336</c:v>
                </c:pt>
                <c:pt idx="4211">
                  <c:v>43148.958333333336</c:v>
                </c:pt>
                <c:pt idx="4212">
                  <c:v>43149.208333333336</c:v>
                </c:pt>
                <c:pt idx="4213">
                  <c:v>43149.458333333336</c:v>
                </c:pt>
                <c:pt idx="4214">
                  <c:v>43149.708333333336</c:v>
                </c:pt>
                <c:pt idx="4215">
                  <c:v>43149.958333333336</c:v>
                </c:pt>
                <c:pt idx="4216">
                  <c:v>43150.208333333336</c:v>
                </c:pt>
                <c:pt idx="4217">
                  <c:v>43150.458333333336</c:v>
                </c:pt>
                <c:pt idx="4218">
                  <c:v>43150.708333333336</c:v>
                </c:pt>
                <c:pt idx="4219">
                  <c:v>43150.958333333336</c:v>
                </c:pt>
                <c:pt idx="4220">
                  <c:v>43151.208333333336</c:v>
                </c:pt>
                <c:pt idx="4221">
                  <c:v>43151.458333333336</c:v>
                </c:pt>
                <c:pt idx="4222">
                  <c:v>43151.708333333336</c:v>
                </c:pt>
                <c:pt idx="4223">
                  <c:v>43151.958333333336</c:v>
                </c:pt>
                <c:pt idx="4224">
                  <c:v>43152.208333333336</c:v>
                </c:pt>
                <c:pt idx="4225">
                  <c:v>43152.458333333336</c:v>
                </c:pt>
                <c:pt idx="4226">
                  <c:v>43152.708333333336</c:v>
                </c:pt>
                <c:pt idx="4227">
                  <c:v>43152.958333333336</c:v>
                </c:pt>
                <c:pt idx="4228">
                  <c:v>43153.208333333336</c:v>
                </c:pt>
                <c:pt idx="4229">
                  <c:v>43153.458333333336</c:v>
                </c:pt>
                <c:pt idx="4230">
                  <c:v>43153.708333333336</c:v>
                </c:pt>
                <c:pt idx="4231">
                  <c:v>43153.958333333336</c:v>
                </c:pt>
                <c:pt idx="4232">
                  <c:v>43154.208333333336</c:v>
                </c:pt>
                <c:pt idx="4233">
                  <c:v>43154.458333333336</c:v>
                </c:pt>
                <c:pt idx="4234">
                  <c:v>43154.708333333336</c:v>
                </c:pt>
                <c:pt idx="4235">
                  <c:v>43154.958333333336</c:v>
                </c:pt>
                <c:pt idx="4236">
                  <c:v>43155.208333333336</c:v>
                </c:pt>
                <c:pt idx="4237">
                  <c:v>43155.458333333336</c:v>
                </c:pt>
                <c:pt idx="4238">
                  <c:v>43155.708333333336</c:v>
                </c:pt>
                <c:pt idx="4239">
                  <c:v>43155.958333333336</c:v>
                </c:pt>
                <c:pt idx="4240">
                  <c:v>43156.208333333336</c:v>
                </c:pt>
                <c:pt idx="4241">
                  <c:v>43156.458333333336</c:v>
                </c:pt>
                <c:pt idx="4242">
                  <c:v>43156.708333333336</c:v>
                </c:pt>
                <c:pt idx="4243">
                  <c:v>43156.958333333336</c:v>
                </c:pt>
                <c:pt idx="4244">
                  <c:v>43157.208333333336</c:v>
                </c:pt>
                <c:pt idx="4245">
                  <c:v>43157.458333333336</c:v>
                </c:pt>
                <c:pt idx="4246">
                  <c:v>43157.708333333336</c:v>
                </c:pt>
                <c:pt idx="4247">
                  <c:v>43157.958333333336</c:v>
                </c:pt>
                <c:pt idx="4248">
                  <c:v>43158.208333333336</c:v>
                </c:pt>
                <c:pt idx="4249">
                  <c:v>43158.458333333336</c:v>
                </c:pt>
                <c:pt idx="4250">
                  <c:v>43158.708333333336</c:v>
                </c:pt>
                <c:pt idx="4251">
                  <c:v>43158.958333333336</c:v>
                </c:pt>
                <c:pt idx="4252">
                  <c:v>43159.208333333336</c:v>
                </c:pt>
                <c:pt idx="4253">
                  <c:v>43159.458333333336</c:v>
                </c:pt>
                <c:pt idx="4254">
                  <c:v>43159.708333333336</c:v>
                </c:pt>
                <c:pt idx="4255">
                  <c:v>43159.958333333336</c:v>
                </c:pt>
                <c:pt idx="4256">
                  <c:v>43160.208333333336</c:v>
                </c:pt>
                <c:pt idx="4257">
                  <c:v>43160.458333333336</c:v>
                </c:pt>
                <c:pt idx="4258">
                  <c:v>43160.708333333336</c:v>
                </c:pt>
                <c:pt idx="4259">
                  <c:v>43160.958333333336</c:v>
                </c:pt>
                <c:pt idx="4260">
                  <c:v>43161.208333333336</c:v>
                </c:pt>
                <c:pt idx="4261">
                  <c:v>43161.458333333336</c:v>
                </c:pt>
                <c:pt idx="4262">
                  <c:v>43161.708333333336</c:v>
                </c:pt>
                <c:pt idx="4263">
                  <c:v>43161.958333333336</c:v>
                </c:pt>
                <c:pt idx="4264">
                  <c:v>43162.208333333336</c:v>
                </c:pt>
                <c:pt idx="4265">
                  <c:v>43162.458333333336</c:v>
                </c:pt>
                <c:pt idx="4266">
                  <c:v>43162.708333333336</c:v>
                </c:pt>
                <c:pt idx="4267">
                  <c:v>43162.958333333336</c:v>
                </c:pt>
                <c:pt idx="4268">
                  <c:v>43163.208333333336</c:v>
                </c:pt>
                <c:pt idx="4269">
                  <c:v>43163.458333333336</c:v>
                </c:pt>
                <c:pt idx="4270">
                  <c:v>43163.708333333336</c:v>
                </c:pt>
                <c:pt idx="4271">
                  <c:v>43163.958333333336</c:v>
                </c:pt>
                <c:pt idx="4272">
                  <c:v>43164.208333333336</c:v>
                </c:pt>
                <c:pt idx="4273">
                  <c:v>43164.458333333336</c:v>
                </c:pt>
                <c:pt idx="4274">
                  <c:v>43164.708333333336</c:v>
                </c:pt>
                <c:pt idx="4275">
                  <c:v>43164.958333333336</c:v>
                </c:pt>
                <c:pt idx="4276">
                  <c:v>43165.208333333336</c:v>
                </c:pt>
                <c:pt idx="4277">
                  <c:v>43165.458333333336</c:v>
                </c:pt>
                <c:pt idx="4278">
                  <c:v>43165.728472222225</c:v>
                </c:pt>
                <c:pt idx="4279">
                  <c:v>43165.958333333336</c:v>
                </c:pt>
                <c:pt idx="4280">
                  <c:v>43166.208333333336</c:v>
                </c:pt>
                <c:pt idx="4281">
                  <c:v>43166.458333333336</c:v>
                </c:pt>
                <c:pt idx="4282">
                  <c:v>43166.708333333336</c:v>
                </c:pt>
                <c:pt idx="4283">
                  <c:v>43166.958333333336</c:v>
                </c:pt>
                <c:pt idx="4284">
                  <c:v>43167.208333333336</c:v>
                </c:pt>
                <c:pt idx="4285">
                  <c:v>43167.458333333336</c:v>
                </c:pt>
                <c:pt idx="4286">
                  <c:v>43167.708333333336</c:v>
                </c:pt>
                <c:pt idx="4287">
                  <c:v>43167.958333333336</c:v>
                </c:pt>
                <c:pt idx="4288">
                  <c:v>43168.208333333336</c:v>
                </c:pt>
                <c:pt idx="4289">
                  <c:v>43168.458333333336</c:v>
                </c:pt>
                <c:pt idx="4290">
                  <c:v>43168.708333333336</c:v>
                </c:pt>
                <c:pt idx="4291">
                  <c:v>43168.958333333336</c:v>
                </c:pt>
                <c:pt idx="4292">
                  <c:v>43169.208333333336</c:v>
                </c:pt>
                <c:pt idx="4293">
                  <c:v>43169.458333333336</c:v>
                </c:pt>
                <c:pt idx="4294">
                  <c:v>43169.708333333336</c:v>
                </c:pt>
                <c:pt idx="4295">
                  <c:v>43169.958333333336</c:v>
                </c:pt>
                <c:pt idx="4296">
                  <c:v>43170.25</c:v>
                </c:pt>
                <c:pt idx="4297">
                  <c:v>43170.5</c:v>
                </c:pt>
                <c:pt idx="4298">
                  <c:v>43170.75</c:v>
                </c:pt>
                <c:pt idx="4299">
                  <c:v>43171</c:v>
                </c:pt>
                <c:pt idx="4300">
                  <c:v>43171.25</c:v>
                </c:pt>
                <c:pt idx="4301">
                  <c:v>43171.5</c:v>
                </c:pt>
                <c:pt idx="4302">
                  <c:v>43171.75</c:v>
                </c:pt>
                <c:pt idx="4303">
                  <c:v>43172</c:v>
                </c:pt>
                <c:pt idx="4304">
                  <c:v>43172.25</c:v>
                </c:pt>
                <c:pt idx="4305">
                  <c:v>43172.5</c:v>
                </c:pt>
                <c:pt idx="4306">
                  <c:v>43172.75</c:v>
                </c:pt>
                <c:pt idx="4307">
                  <c:v>43173</c:v>
                </c:pt>
                <c:pt idx="4308">
                  <c:v>43173.25</c:v>
                </c:pt>
                <c:pt idx="4309">
                  <c:v>43173.5</c:v>
                </c:pt>
                <c:pt idx="4310">
                  <c:v>43173.75</c:v>
                </c:pt>
                <c:pt idx="4311">
                  <c:v>43174</c:v>
                </c:pt>
                <c:pt idx="4312">
                  <c:v>43174.25</c:v>
                </c:pt>
                <c:pt idx="4313">
                  <c:v>43174.5</c:v>
                </c:pt>
                <c:pt idx="4314">
                  <c:v>43174.75</c:v>
                </c:pt>
                <c:pt idx="4315">
                  <c:v>43175</c:v>
                </c:pt>
                <c:pt idx="4316">
                  <c:v>43175.25</c:v>
                </c:pt>
                <c:pt idx="4317">
                  <c:v>43175.5</c:v>
                </c:pt>
                <c:pt idx="4318">
                  <c:v>43175.75</c:v>
                </c:pt>
                <c:pt idx="4319">
                  <c:v>43176</c:v>
                </c:pt>
                <c:pt idx="4320">
                  <c:v>43176.25</c:v>
                </c:pt>
                <c:pt idx="4321">
                  <c:v>43176.5</c:v>
                </c:pt>
                <c:pt idx="4322">
                  <c:v>43176.75</c:v>
                </c:pt>
                <c:pt idx="4323">
                  <c:v>43177</c:v>
                </c:pt>
                <c:pt idx="4324">
                  <c:v>43177.25</c:v>
                </c:pt>
                <c:pt idx="4325">
                  <c:v>43177.5</c:v>
                </c:pt>
                <c:pt idx="4326">
                  <c:v>43177.75</c:v>
                </c:pt>
                <c:pt idx="4327">
                  <c:v>43178</c:v>
                </c:pt>
                <c:pt idx="4328">
                  <c:v>43178.25</c:v>
                </c:pt>
                <c:pt idx="4329">
                  <c:v>43178.5</c:v>
                </c:pt>
                <c:pt idx="4330">
                  <c:v>43178.75</c:v>
                </c:pt>
                <c:pt idx="4331">
                  <c:v>43179</c:v>
                </c:pt>
                <c:pt idx="4332">
                  <c:v>43179.25</c:v>
                </c:pt>
                <c:pt idx="4333">
                  <c:v>43179.5</c:v>
                </c:pt>
                <c:pt idx="4334">
                  <c:v>43179.75</c:v>
                </c:pt>
                <c:pt idx="4335">
                  <c:v>43180</c:v>
                </c:pt>
                <c:pt idx="4336">
                  <c:v>43180.25</c:v>
                </c:pt>
                <c:pt idx="4337">
                  <c:v>43180.5</c:v>
                </c:pt>
                <c:pt idx="4338">
                  <c:v>43180.75</c:v>
                </c:pt>
                <c:pt idx="4339">
                  <c:v>43181</c:v>
                </c:pt>
                <c:pt idx="4340">
                  <c:v>43181.25</c:v>
                </c:pt>
                <c:pt idx="4341">
                  <c:v>43181.5</c:v>
                </c:pt>
                <c:pt idx="4342">
                  <c:v>43181.75</c:v>
                </c:pt>
                <c:pt idx="4343">
                  <c:v>43182</c:v>
                </c:pt>
                <c:pt idx="4344">
                  <c:v>43182.25</c:v>
                </c:pt>
                <c:pt idx="4345">
                  <c:v>43182.5</c:v>
                </c:pt>
                <c:pt idx="4346">
                  <c:v>43182.75</c:v>
                </c:pt>
                <c:pt idx="4347">
                  <c:v>43183</c:v>
                </c:pt>
                <c:pt idx="4348">
                  <c:v>43183.25</c:v>
                </c:pt>
                <c:pt idx="4349">
                  <c:v>43183.5</c:v>
                </c:pt>
                <c:pt idx="4350">
                  <c:v>43183.75</c:v>
                </c:pt>
                <c:pt idx="4351">
                  <c:v>43184</c:v>
                </c:pt>
                <c:pt idx="4352">
                  <c:v>43184.25</c:v>
                </c:pt>
                <c:pt idx="4353">
                  <c:v>43184.5</c:v>
                </c:pt>
                <c:pt idx="4354">
                  <c:v>43184.75</c:v>
                </c:pt>
                <c:pt idx="4355">
                  <c:v>43185</c:v>
                </c:pt>
                <c:pt idx="4356">
                  <c:v>43185.25</c:v>
                </c:pt>
                <c:pt idx="4357">
                  <c:v>43185.5</c:v>
                </c:pt>
                <c:pt idx="4358">
                  <c:v>43185.75</c:v>
                </c:pt>
                <c:pt idx="4359">
                  <c:v>43186</c:v>
                </c:pt>
                <c:pt idx="4360">
                  <c:v>43186.25</c:v>
                </c:pt>
                <c:pt idx="4361">
                  <c:v>43186.5</c:v>
                </c:pt>
                <c:pt idx="4362">
                  <c:v>43186.75</c:v>
                </c:pt>
                <c:pt idx="4363">
                  <c:v>43187</c:v>
                </c:pt>
                <c:pt idx="4364">
                  <c:v>43187.25</c:v>
                </c:pt>
                <c:pt idx="4365">
                  <c:v>43187.5</c:v>
                </c:pt>
                <c:pt idx="4366">
                  <c:v>43187.75</c:v>
                </c:pt>
                <c:pt idx="4367">
                  <c:v>43188</c:v>
                </c:pt>
                <c:pt idx="4368">
                  <c:v>43188.25</c:v>
                </c:pt>
                <c:pt idx="4369">
                  <c:v>43188.5</c:v>
                </c:pt>
                <c:pt idx="4370">
                  <c:v>43188.75</c:v>
                </c:pt>
                <c:pt idx="4371">
                  <c:v>43189</c:v>
                </c:pt>
                <c:pt idx="4372">
                  <c:v>43189.25</c:v>
                </c:pt>
                <c:pt idx="4373">
                  <c:v>43189.5</c:v>
                </c:pt>
                <c:pt idx="4374">
                  <c:v>43189.75</c:v>
                </c:pt>
                <c:pt idx="4375">
                  <c:v>43190</c:v>
                </c:pt>
                <c:pt idx="4376">
                  <c:v>43190.25</c:v>
                </c:pt>
                <c:pt idx="4377">
                  <c:v>43190.5</c:v>
                </c:pt>
                <c:pt idx="4378">
                  <c:v>43190.75</c:v>
                </c:pt>
                <c:pt idx="4379">
                  <c:v>43191</c:v>
                </c:pt>
                <c:pt idx="4380">
                  <c:v>43191.25</c:v>
                </c:pt>
                <c:pt idx="4381">
                  <c:v>43191.5</c:v>
                </c:pt>
                <c:pt idx="4382">
                  <c:v>43191.75</c:v>
                </c:pt>
                <c:pt idx="4383">
                  <c:v>43192</c:v>
                </c:pt>
                <c:pt idx="4384">
                  <c:v>43192.25</c:v>
                </c:pt>
                <c:pt idx="4385">
                  <c:v>43192.5</c:v>
                </c:pt>
                <c:pt idx="4386">
                  <c:v>43192.75</c:v>
                </c:pt>
                <c:pt idx="4387">
                  <c:v>43193</c:v>
                </c:pt>
                <c:pt idx="4388">
                  <c:v>43193.25</c:v>
                </c:pt>
                <c:pt idx="4389">
                  <c:v>43193.5</c:v>
                </c:pt>
                <c:pt idx="4390">
                  <c:v>43193.75</c:v>
                </c:pt>
                <c:pt idx="4391">
                  <c:v>43194</c:v>
                </c:pt>
                <c:pt idx="4392">
                  <c:v>43194.25</c:v>
                </c:pt>
                <c:pt idx="4393">
                  <c:v>43194.5</c:v>
                </c:pt>
                <c:pt idx="4394">
                  <c:v>43194.75</c:v>
                </c:pt>
                <c:pt idx="4395">
                  <c:v>43195</c:v>
                </c:pt>
                <c:pt idx="4396">
                  <c:v>43195.25</c:v>
                </c:pt>
                <c:pt idx="4397">
                  <c:v>43195.5</c:v>
                </c:pt>
                <c:pt idx="4398">
                  <c:v>43195.75</c:v>
                </c:pt>
                <c:pt idx="4399">
                  <c:v>43196</c:v>
                </c:pt>
                <c:pt idx="4400">
                  <c:v>43196.25</c:v>
                </c:pt>
                <c:pt idx="4401">
                  <c:v>43196.5</c:v>
                </c:pt>
                <c:pt idx="4402">
                  <c:v>43196.75</c:v>
                </c:pt>
                <c:pt idx="4403">
                  <c:v>43197</c:v>
                </c:pt>
                <c:pt idx="4404">
                  <c:v>43197.25</c:v>
                </c:pt>
                <c:pt idx="4405">
                  <c:v>43197.5</c:v>
                </c:pt>
                <c:pt idx="4406">
                  <c:v>43197.75</c:v>
                </c:pt>
                <c:pt idx="4407">
                  <c:v>43198</c:v>
                </c:pt>
                <c:pt idx="4408">
                  <c:v>43198.25</c:v>
                </c:pt>
                <c:pt idx="4409">
                  <c:v>43198.5</c:v>
                </c:pt>
                <c:pt idx="4410">
                  <c:v>43198.75</c:v>
                </c:pt>
                <c:pt idx="4411">
                  <c:v>43199</c:v>
                </c:pt>
                <c:pt idx="4412">
                  <c:v>43199.25</c:v>
                </c:pt>
                <c:pt idx="4413">
                  <c:v>43199.5</c:v>
                </c:pt>
                <c:pt idx="4414">
                  <c:v>43199.75</c:v>
                </c:pt>
                <c:pt idx="4415">
                  <c:v>43200</c:v>
                </c:pt>
                <c:pt idx="4416">
                  <c:v>43200.25</c:v>
                </c:pt>
                <c:pt idx="4417">
                  <c:v>43200.5</c:v>
                </c:pt>
                <c:pt idx="4418">
                  <c:v>43200.75</c:v>
                </c:pt>
                <c:pt idx="4419">
                  <c:v>43201</c:v>
                </c:pt>
                <c:pt idx="4420">
                  <c:v>43201.25</c:v>
                </c:pt>
                <c:pt idx="4421">
                  <c:v>43201.5</c:v>
                </c:pt>
                <c:pt idx="4422">
                  <c:v>43201.75</c:v>
                </c:pt>
                <c:pt idx="4423">
                  <c:v>43202</c:v>
                </c:pt>
                <c:pt idx="4424">
                  <c:v>43202.25</c:v>
                </c:pt>
                <c:pt idx="4425">
                  <c:v>43202.5</c:v>
                </c:pt>
                <c:pt idx="4426">
                  <c:v>43202.75</c:v>
                </c:pt>
                <c:pt idx="4427">
                  <c:v>43203</c:v>
                </c:pt>
                <c:pt idx="4428">
                  <c:v>43203.25</c:v>
                </c:pt>
                <c:pt idx="4429">
                  <c:v>43203.5</c:v>
                </c:pt>
                <c:pt idx="4430">
                  <c:v>43203.75</c:v>
                </c:pt>
                <c:pt idx="4431">
                  <c:v>43204</c:v>
                </c:pt>
                <c:pt idx="4432">
                  <c:v>43204.25</c:v>
                </c:pt>
                <c:pt idx="4433">
                  <c:v>43204.5</c:v>
                </c:pt>
                <c:pt idx="4434">
                  <c:v>43204.75</c:v>
                </c:pt>
                <c:pt idx="4435">
                  <c:v>43205</c:v>
                </c:pt>
                <c:pt idx="4436">
                  <c:v>43205.25</c:v>
                </c:pt>
                <c:pt idx="4437">
                  <c:v>43205.5</c:v>
                </c:pt>
                <c:pt idx="4438">
                  <c:v>43205.75</c:v>
                </c:pt>
                <c:pt idx="4439">
                  <c:v>43206</c:v>
                </c:pt>
                <c:pt idx="4440">
                  <c:v>43206.25</c:v>
                </c:pt>
                <c:pt idx="4441">
                  <c:v>43206.5</c:v>
                </c:pt>
                <c:pt idx="4442">
                  <c:v>43206.75</c:v>
                </c:pt>
                <c:pt idx="4443">
                  <c:v>43207</c:v>
                </c:pt>
                <c:pt idx="4444">
                  <c:v>43207.25</c:v>
                </c:pt>
                <c:pt idx="4445">
                  <c:v>43207.5</c:v>
                </c:pt>
                <c:pt idx="4446">
                  <c:v>43207.75</c:v>
                </c:pt>
                <c:pt idx="4447">
                  <c:v>43208</c:v>
                </c:pt>
                <c:pt idx="4448">
                  <c:v>43208.25</c:v>
                </c:pt>
                <c:pt idx="4449">
                  <c:v>43208.5</c:v>
                </c:pt>
                <c:pt idx="4450">
                  <c:v>43208.75</c:v>
                </c:pt>
                <c:pt idx="4451">
                  <c:v>43209</c:v>
                </c:pt>
                <c:pt idx="4452">
                  <c:v>43209.25</c:v>
                </c:pt>
                <c:pt idx="4453">
                  <c:v>43209.5</c:v>
                </c:pt>
                <c:pt idx="4454">
                  <c:v>43209.75</c:v>
                </c:pt>
                <c:pt idx="4455">
                  <c:v>43210</c:v>
                </c:pt>
                <c:pt idx="4456">
                  <c:v>43210.25</c:v>
                </c:pt>
                <c:pt idx="4457">
                  <c:v>43210.5</c:v>
                </c:pt>
                <c:pt idx="4458">
                  <c:v>43210.75</c:v>
                </c:pt>
                <c:pt idx="4459">
                  <c:v>43211</c:v>
                </c:pt>
                <c:pt idx="4460">
                  <c:v>43211.25</c:v>
                </c:pt>
                <c:pt idx="4461">
                  <c:v>43211.5</c:v>
                </c:pt>
                <c:pt idx="4462">
                  <c:v>43211.75</c:v>
                </c:pt>
                <c:pt idx="4463">
                  <c:v>43212</c:v>
                </c:pt>
                <c:pt idx="4464">
                  <c:v>43212.25</c:v>
                </c:pt>
                <c:pt idx="4465">
                  <c:v>43212.5</c:v>
                </c:pt>
                <c:pt idx="4466">
                  <c:v>43212.75</c:v>
                </c:pt>
                <c:pt idx="4467">
                  <c:v>43213</c:v>
                </c:pt>
                <c:pt idx="4468">
                  <c:v>43213.25</c:v>
                </c:pt>
                <c:pt idx="4469">
                  <c:v>43213.5</c:v>
                </c:pt>
                <c:pt idx="4470">
                  <c:v>43213.75</c:v>
                </c:pt>
                <c:pt idx="4471">
                  <c:v>43214</c:v>
                </c:pt>
                <c:pt idx="4472">
                  <c:v>43214.25</c:v>
                </c:pt>
                <c:pt idx="4473">
                  <c:v>43214.5</c:v>
                </c:pt>
                <c:pt idx="4474">
                  <c:v>43214.75</c:v>
                </c:pt>
                <c:pt idx="4475">
                  <c:v>43215</c:v>
                </c:pt>
                <c:pt idx="4476">
                  <c:v>43215.25</c:v>
                </c:pt>
                <c:pt idx="4477">
                  <c:v>43215.5</c:v>
                </c:pt>
                <c:pt idx="4478">
                  <c:v>43215.75</c:v>
                </c:pt>
                <c:pt idx="4479">
                  <c:v>43216</c:v>
                </c:pt>
                <c:pt idx="4480">
                  <c:v>43216.25</c:v>
                </c:pt>
                <c:pt idx="4481">
                  <c:v>43216.5</c:v>
                </c:pt>
                <c:pt idx="4482">
                  <c:v>43216.75</c:v>
                </c:pt>
                <c:pt idx="4483">
                  <c:v>43217</c:v>
                </c:pt>
                <c:pt idx="4484">
                  <c:v>43217.25</c:v>
                </c:pt>
                <c:pt idx="4485">
                  <c:v>43217.5</c:v>
                </c:pt>
                <c:pt idx="4486">
                  <c:v>43217.75</c:v>
                </c:pt>
                <c:pt idx="4487">
                  <c:v>43218</c:v>
                </c:pt>
                <c:pt idx="4488">
                  <c:v>43218.25</c:v>
                </c:pt>
                <c:pt idx="4489">
                  <c:v>43218.5</c:v>
                </c:pt>
                <c:pt idx="4490">
                  <c:v>43218.75</c:v>
                </c:pt>
                <c:pt idx="4491">
                  <c:v>43219</c:v>
                </c:pt>
                <c:pt idx="4492">
                  <c:v>43219.25</c:v>
                </c:pt>
                <c:pt idx="4493">
                  <c:v>43219.5</c:v>
                </c:pt>
                <c:pt idx="4494">
                  <c:v>43219.75</c:v>
                </c:pt>
                <c:pt idx="4495">
                  <c:v>43220</c:v>
                </c:pt>
                <c:pt idx="4496">
                  <c:v>43220.25</c:v>
                </c:pt>
                <c:pt idx="4497">
                  <c:v>43220.5</c:v>
                </c:pt>
                <c:pt idx="4498">
                  <c:v>43220.75</c:v>
                </c:pt>
                <c:pt idx="4499">
                  <c:v>43221</c:v>
                </c:pt>
                <c:pt idx="4500">
                  <c:v>43221.25</c:v>
                </c:pt>
                <c:pt idx="4501">
                  <c:v>43221.5</c:v>
                </c:pt>
                <c:pt idx="4502">
                  <c:v>43221.75</c:v>
                </c:pt>
                <c:pt idx="4503">
                  <c:v>43222</c:v>
                </c:pt>
                <c:pt idx="4504">
                  <c:v>43222.25</c:v>
                </c:pt>
                <c:pt idx="4505">
                  <c:v>43222.5</c:v>
                </c:pt>
                <c:pt idx="4506">
                  <c:v>43222.75</c:v>
                </c:pt>
                <c:pt idx="4507">
                  <c:v>43223</c:v>
                </c:pt>
                <c:pt idx="4508">
                  <c:v>43223.25</c:v>
                </c:pt>
                <c:pt idx="4509">
                  <c:v>43223.5</c:v>
                </c:pt>
                <c:pt idx="4510">
                  <c:v>43223.75</c:v>
                </c:pt>
                <c:pt idx="4511">
                  <c:v>43224</c:v>
                </c:pt>
                <c:pt idx="4512">
                  <c:v>43224.25</c:v>
                </c:pt>
                <c:pt idx="4513">
                  <c:v>43224.5</c:v>
                </c:pt>
                <c:pt idx="4514">
                  <c:v>43224.75</c:v>
                </c:pt>
                <c:pt idx="4515">
                  <c:v>43225</c:v>
                </c:pt>
                <c:pt idx="4516">
                  <c:v>43225.25</c:v>
                </c:pt>
                <c:pt idx="4517">
                  <c:v>43225.5</c:v>
                </c:pt>
                <c:pt idx="4518">
                  <c:v>43225.75</c:v>
                </c:pt>
                <c:pt idx="4519">
                  <c:v>43226</c:v>
                </c:pt>
                <c:pt idx="4520">
                  <c:v>43226.25</c:v>
                </c:pt>
                <c:pt idx="4521">
                  <c:v>43226.5</c:v>
                </c:pt>
                <c:pt idx="4522">
                  <c:v>43226.75</c:v>
                </c:pt>
                <c:pt idx="4523">
                  <c:v>43227</c:v>
                </c:pt>
                <c:pt idx="4524">
                  <c:v>43227.25</c:v>
                </c:pt>
                <c:pt idx="4525">
                  <c:v>43227.5</c:v>
                </c:pt>
                <c:pt idx="4526">
                  <c:v>43227.75</c:v>
                </c:pt>
                <c:pt idx="4527">
                  <c:v>43228</c:v>
                </c:pt>
                <c:pt idx="4528">
                  <c:v>43228.25</c:v>
                </c:pt>
                <c:pt idx="4529">
                  <c:v>43228.5</c:v>
                </c:pt>
                <c:pt idx="4530">
                  <c:v>43228.75</c:v>
                </c:pt>
                <c:pt idx="4531">
                  <c:v>43229</c:v>
                </c:pt>
                <c:pt idx="4532">
                  <c:v>43229.25</c:v>
                </c:pt>
                <c:pt idx="4533">
                  <c:v>43229.5</c:v>
                </c:pt>
                <c:pt idx="4534">
                  <c:v>43229.75</c:v>
                </c:pt>
                <c:pt idx="4535">
                  <c:v>43230</c:v>
                </c:pt>
                <c:pt idx="4536">
                  <c:v>43230.25</c:v>
                </c:pt>
                <c:pt idx="4537">
                  <c:v>43230.5</c:v>
                </c:pt>
                <c:pt idx="4538">
                  <c:v>43230.75</c:v>
                </c:pt>
                <c:pt idx="4539">
                  <c:v>43231</c:v>
                </c:pt>
                <c:pt idx="4540">
                  <c:v>43231.25</c:v>
                </c:pt>
                <c:pt idx="4541">
                  <c:v>43231.5</c:v>
                </c:pt>
                <c:pt idx="4542">
                  <c:v>43231.75</c:v>
                </c:pt>
                <c:pt idx="4543">
                  <c:v>43232</c:v>
                </c:pt>
                <c:pt idx="4544">
                  <c:v>43232.25</c:v>
                </c:pt>
                <c:pt idx="4545">
                  <c:v>43232.5</c:v>
                </c:pt>
                <c:pt idx="4546">
                  <c:v>43232.75</c:v>
                </c:pt>
                <c:pt idx="4547">
                  <c:v>43233</c:v>
                </c:pt>
                <c:pt idx="4548">
                  <c:v>43233.25</c:v>
                </c:pt>
                <c:pt idx="4549">
                  <c:v>43233.5</c:v>
                </c:pt>
                <c:pt idx="4550">
                  <c:v>43233.75</c:v>
                </c:pt>
                <c:pt idx="4551">
                  <c:v>43234</c:v>
                </c:pt>
                <c:pt idx="4552">
                  <c:v>43234.25</c:v>
                </c:pt>
                <c:pt idx="4553">
                  <c:v>43234.5</c:v>
                </c:pt>
                <c:pt idx="4554">
                  <c:v>43234.75</c:v>
                </c:pt>
                <c:pt idx="4555">
                  <c:v>43235</c:v>
                </c:pt>
                <c:pt idx="4556">
                  <c:v>43235.25</c:v>
                </c:pt>
                <c:pt idx="4557">
                  <c:v>43235.5</c:v>
                </c:pt>
                <c:pt idx="4558">
                  <c:v>43235.75</c:v>
                </c:pt>
                <c:pt idx="4559">
                  <c:v>43236</c:v>
                </c:pt>
                <c:pt idx="4560">
                  <c:v>43236.25</c:v>
                </c:pt>
                <c:pt idx="4561">
                  <c:v>43236.5</c:v>
                </c:pt>
                <c:pt idx="4562">
                  <c:v>43236.75</c:v>
                </c:pt>
                <c:pt idx="4563">
                  <c:v>43237</c:v>
                </c:pt>
                <c:pt idx="4564">
                  <c:v>43237.25</c:v>
                </c:pt>
                <c:pt idx="4565">
                  <c:v>43237.5</c:v>
                </c:pt>
                <c:pt idx="4566">
                  <c:v>43237.75</c:v>
                </c:pt>
                <c:pt idx="4567">
                  <c:v>43238</c:v>
                </c:pt>
                <c:pt idx="4568">
                  <c:v>43238.25</c:v>
                </c:pt>
                <c:pt idx="4569">
                  <c:v>43238.5</c:v>
                </c:pt>
                <c:pt idx="4570">
                  <c:v>43238.75</c:v>
                </c:pt>
                <c:pt idx="4571">
                  <c:v>43239</c:v>
                </c:pt>
                <c:pt idx="4572">
                  <c:v>43239.25</c:v>
                </c:pt>
                <c:pt idx="4573">
                  <c:v>43239.5</c:v>
                </c:pt>
                <c:pt idx="4574">
                  <c:v>43239.75</c:v>
                </c:pt>
                <c:pt idx="4575">
                  <c:v>43240</c:v>
                </c:pt>
                <c:pt idx="4576">
                  <c:v>43240.25</c:v>
                </c:pt>
                <c:pt idx="4577">
                  <c:v>43240.5</c:v>
                </c:pt>
                <c:pt idx="4578">
                  <c:v>43240.75</c:v>
                </c:pt>
                <c:pt idx="4579">
                  <c:v>43241</c:v>
                </c:pt>
                <c:pt idx="4580">
                  <c:v>43241.25</c:v>
                </c:pt>
                <c:pt idx="4581">
                  <c:v>43241.5</c:v>
                </c:pt>
                <c:pt idx="4582">
                  <c:v>43241.75</c:v>
                </c:pt>
                <c:pt idx="4583">
                  <c:v>43242</c:v>
                </c:pt>
                <c:pt idx="4584">
                  <c:v>43242.25</c:v>
                </c:pt>
                <c:pt idx="4585">
                  <c:v>43242.5</c:v>
                </c:pt>
                <c:pt idx="4586">
                  <c:v>43242.75</c:v>
                </c:pt>
                <c:pt idx="4587">
                  <c:v>43243</c:v>
                </c:pt>
                <c:pt idx="4588">
                  <c:v>43243.25</c:v>
                </c:pt>
                <c:pt idx="4589">
                  <c:v>43243.5</c:v>
                </c:pt>
                <c:pt idx="4590">
                  <c:v>43243.75</c:v>
                </c:pt>
                <c:pt idx="4591">
                  <c:v>43244</c:v>
                </c:pt>
                <c:pt idx="4592">
                  <c:v>43244.25</c:v>
                </c:pt>
                <c:pt idx="4593">
                  <c:v>43244.5</c:v>
                </c:pt>
                <c:pt idx="4594">
                  <c:v>43244.75</c:v>
                </c:pt>
                <c:pt idx="4595">
                  <c:v>43245</c:v>
                </c:pt>
                <c:pt idx="4596">
                  <c:v>43245.25</c:v>
                </c:pt>
                <c:pt idx="4597">
                  <c:v>43245.5</c:v>
                </c:pt>
                <c:pt idx="4598">
                  <c:v>43245.75</c:v>
                </c:pt>
                <c:pt idx="4599">
                  <c:v>43246</c:v>
                </c:pt>
                <c:pt idx="4600">
                  <c:v>43246.25</c:v>
                </c:pt>
                <c:pt idx="4601">
                  <c:v>43246.5</c:v>
                </c:pt>
                <c:pt idx="4602">
                  <c:v>43246.75</c:v>
                </c:pt>
                <c:pt idx="4603">
                  <c:v>43247</c:v>
                </c:pt>
                <c:pt idx="4604">
                  <c:v>43247.25</c:v>
                </c:pt>
                <c:pt idx="4605">
                  <c:v>43247.5</c:v>
                </c:pt>
                <c:pt idx="4606">
                  <c:v>43247.75</c:v>
                </c:pt>
                <c:pt idx="4607">
                  <c:v>43248</c:v>
                </c:pt>
                <c:pt idx="4608">
                  <c:v>43248.25</c:v>
                </c:pt>
                <c:pt idx="4609">
                  <c:v>43248.5</c:v>
                </c:pt>
                <c:pt idx="4610">
                  <c:v>43248.75</c:v>
                </c:pt>
                <c:pt idx="4611">
                  <c:v>43249</c:v>
                </c:pt>
                <c:pt idx="4612">
                  <c:v>43249.25</c:v>
                </c:pt>
                <c:pt idx="4613">
                  <c:v>43249.5</c:v>
                </c:pt>
                <c:pt idx="4614">
                  <c:v>43249.75</c:v>
                </c:pt>
                <c:pt idx="4615">
                  <c:v>43250</c:v>
                </c:pt>
                <c:pt idx="4616">
                  <c:v>43250.25</c:v>
                </c:pt>
                <c:pt idx="4617">
                  <c:v>43250.5</c:v>
                </c:pt>
                <c:pt idx="4618">
                  <c:v>43250.75</c:v>
                </c:pt>
                <c:pt idx="4619">
                  <c:v>43251</c:v>
                </c:pt>
                <c:pt idx="4620">
                  <c:v>43251.25</c:v>
                </c:pt>
                <c:pt idx="4621">
                  <c:v>43251.5</c:v>
                </c:pt>
                <c:pt idx="4622">
                  <c:v>43251.75</c:v>
                </c:pt>
                <c:pt idx="4623">
                  <c:v>43252</c:v>
                </c:pt>
                <c:pt idx="4624">
                  <c:v>43252.25</c:v>
                </c:pt>
                <c:pt idx="4625">
                  <c:v>43252.5</c:v>
                </c:pt>
                <c:pt idx="4626">
                  <c:v>43252.75</c:v>
                </c:pt>
                <c:pt idx="4627">
                  <c:v>43253</c:v>
                </c:pt>
                <c:pt idx="4628">
                  <c:v>43253.25</c:v>
                </c:pt>
                <c:pt idx="4629">
                  <c:v>43253.5</c:v>
                </c:pt>
                <c:pt idx="4630">
                  <c:v>43253.75</c:v>
                </c:pt>
                <c:pt idx="4631">
                  <c:v>43254</c:v>
                </c:pt>
                <c:pt idx="4632">
                  <c:v>43254.25</c:v>
                </c:pt>
                <c:pt idx="4633">
                  <c:v>43254.5</c:v>
                </c:pt>
                <c:pt idx="4634">
                  <c:v>43254.75</c:v>
                </c:pt>
                <c:pt idx="4635">
                  <c:v>43255</c:v>
                </c:pt>
                <c:pt idx="4636">
                  <c:v>43255.25</c:v>
                </c:pt>
                <c:pt idx="4637">
                  <c:v>43255.5</c:v>
                </c:pt>
                <c:pt idx="4638">
                  <c:v>43255.75</c:v>
                </c:pt>
                <c:pt idx="4639">
                  <c:v>43256</c:v>
                </c:pt>
                <c:pt idx="4640">
                  <c:v>43256.25</c:v>
                </c:pt>
                <c:pt idx="4641">
                  <c:v>43256.5</c:v>
                </c:pt>
                <c:pt idx="4642">
                  <c:v>43256.75</c:v>
                </c:pt>
                <c:pt idx="4643">
                  <c:v>43257</c:v>
                </c:pt>
                <c:pt idx="4644">
                  <c:v>43257.25</c:v>
                </c:pt>
                <c:pt idx="4645">
                  <c:v>43257.5</c:v>
                </c:pt>
                <c:pt idx="4646">
                  <c:v>43257.75</c:v>
                </c:pt>
                <c:pt idx="4647">
                  <c:v>43258</c:v>
                </c:pt>
                <c:pt idx="4648">
                  <c:v>43258.25</c:v>
                </c:pt>
                <c:pt idx="4649">
                  <c:v>43258.5</c:v>
                </c:pt>
                <c:pt idx="4650">
                  <c:v>43258.75</c:v>
                </c:pt>
                <c:pt idx="4651">
                  <c:v>43259</c:v>
                </c:pt>
                <c:pt idx="4652">
                  <c:v>43259.25</c:v>
                </c:pt>
                <c:pt idx="4653">
                  <c:v>43259.5</c:v>
                </c:pt>
                <c:pt idx="4654">
                  <c:v>43259.75</c:v>
                </c:pt>
                <c:pt idx="4655">
                  <c:v>43260</c:v>
                </c:pt>
                <c:pt idx="4656">
                  <c:v>43260.25</c:v>
                </c:pt>
                <c:pt idx="4657">
                  <c:v>43260.5</c:v>
                </c:pt>
                <c:pt idx="4658">
                  <c:v>43260.75</c:v>
                </c:pt>
                <c:pt idx="4659">
                  <c:v>43261</c:v>
                </c:pt>
                <c:pt idx="4660">
                  <c:v>43261.25</c:v>
                </c:pt>
                <c:pt idx="4661">
                  <c:v>43261.5</c:v>
                </c:pt>
                <c:pt idx="4662">
                  <c:v>43261.75</c:v>
                </c:pt>
                <c:pt idx="4663">
                  <c:v>43262</c:v>
                </c:pt>
                <c:pt idx="4664">
                  <c:v>43262.25</c:v>
                </c:pt>
                <c:pt idx="4665">
                  <c:v>43262.5</c:v>
                </c:pt>
                <c:pt idx="4666">
                  <c:v>43262.75</c:v>
                </c:pt>
                <c:pt idx="4667">
                  <c:v>43263</c:v>
                </c:pt>
                <c:pt idx="4668">
                  <c:v>43263.25</c:v>
                </c:pt>
                <c:pt idx="4669">
                  <c:v>43263.5</c:v>
                </c:pt>
                <c:pt idx="4670">
                  <c:v>43263.75</c:v>
                </c:pt>
                <c:pt idx="4671">
                  <c:v>43264</c:v>
                </c:pt>
                <c:pt idx="4672">
                  <c:v>43264.25</c:v>
                </c:pt>
                <c:pt idx="4673">
                  <c:v>43264.5</c:v>
                </c:pt>
                <c:pt idx="4674">
                  <c:v>43264.75</c:v>
                </c:pt>
                <c:pt idx="4675">
                  <c:v>43265</c:v>
                </c:pt>
                <c:pt idx="4676">
                  <c:v>43265.25</c:v>
                </c:pt>
                <c:pt idx="4677">
                  <c:v>43265.5</c:v>
                </c:pt>
                <c:pt idx="4678">
                  <c:v>43265.75</c:v>
                </c:pt>
                <c:pt idx="4679">
                  <c:v>43266</c:v>
                </c:pt>
                <c:pt idx="4680">
                  <c:v>43266.25</c:v>
                </c:pt>
                <c:pt idx="4681">
                  <c:v>43266.5</c:v>
                </c:pt>
                <c:pt idx="4682">
                  <c:v>43266.75</c:v>
                </c:pt>
                <c:pt idx="4683">
                  <c:v>43267</c:v>
                </c:pt>
                <c:pt idx="4684">
                  <c:v>43267.25</c:v>
                </c:pt>
                <c:pt idx="4685">
                  <c:v>43267.5</c:v>
                </c:pt>
                <c:pt idx="4686">
                  <c:v>43267.75</c:v>
                </c:pt>
                <c:pt idx="4687">
                  <c:v>43268</c:v>
                </c:pt>
                <c:pt idx="4688">
                  <c:v>43268.25</c:v>
                </c:pt>
                <c:pt idx="4689">
                  <c:v>43268.5</c:v>
                </c:pt>
                <c:pt idx="4690">
                  <c:v>43268.75</c:v>
                </c:pt>
                <c:pt idx="4691">
                  <c:v>43269</c:v>
                </c:pt>
                <c:pt idx="4692">
                  <c:v>43269.25</c:v>
                </c:pt>
                <c:pt idx="4693">
                  <c:v>43269.5</c:v>
                </c:pt>
                <c:pt idx="4694">
                  <c:v>43269.75</c:v>
                </c:pt>
                <c:pt idx="4695">
                  <c:v>43270</c:v>
                </c:pt>
                <c:pt idx="4696">
                  <c:v>43270.25</c:v>
                </c:pt>
                <c:pt idx="4697">
                  <c:v>43270.5</c:v>
                </c:pt>
                <c:pt idx="4698">
                  <c:v>43270.75</c:v>
                </c:pt>
                <c:pt idx="4699">
                  <c:v>43271</c:v>
                </c:pt>
                <c:pt idx="4700">
                  <c:v>43271.25</c:v>
                </c:pt>
                <c:pt idx="4701">
                  <c:v>43271.5</c:v>
                </c:pt>
                <c:pt idx="4702">
                  <c:v>43271.75</c:v>
                </c:pt>
                <c:pt idx="4703">
                  <c:v>43272</c:v>
                </c:pt>
                <c:pt idx="4704">
                  <c:v>43272.25</c:v>
                </c:pt>
                <c:pt idx="4705">
                  <c:v>43272.5</c:v>
                </c:pt>
                <c:pt idx="4706">
                  <c:v>43272.75</c:v>
                </c:pt>
                <c:pt idx="4707">
                  <c:v>43273</c:v>
                </c:pt>
                <c:pt idx="4708">
                  <c:v>43273.25</c:v>
                </c:pt>
                <c:pt idx="4709">
                  <c:v>43273.5</c:v>
                </c:pt>
                <c:pt idx="4710">
                  <c:v>43273.75</c:v>
                </c:pt>
                <c:pt idx="4711">
                  <c:v>43274</c:v>
                </c:pt>
                <c:pt idx="4712">
                  <c:v>43274.25</c:v>
                </c:pt>
                <c:pt idx="4713">
                  <c:v>43274.5</c:v>
                </c:pt>
                <c:pt idx="4714">
                  <c:v>43274.75</c:v>
                </c:pt>
                <c:pt idx="4715">
                  <c:v>43275</c:v>
                </c:pt>
                <c:pt idx="4716">
                  <c:v>43275.25</c:v>
                </c:pt>
                <c:pt idx="4717">
                  <c:v>43275.5</c:v>
                </c:pt>
                <c:pt idx="4718">
                  <c:v>43275.75</c:v>
                </c:pt>
                <c:pt idx="4719">
                  <c:v>43276</c:v>
                </c:pt>
                <c:pt idx="4720">
                  <c:v>43276.25</c:v>
                </c:pt>
                <c:pt idx="4721">
                  <c:v>43276.5</c:v>
                </c:pt>
                <c:pt idx="4722">
                  <c:v>43276.75</c:v>
                </c:pt>
                <c:pt idx="4723">
                  <c:v>43277</c:v>
                </c:pt>
                <c:pt idx="4724">
                  <c:v>43277.25</c:v>
                </c:pt>
                <c:pt idx="4725">
                  <c:v>43277.5</c:v>
                </c:pt>
                <c:pt idx="4726">
                  <c:v>43277.75</c:v>
                </c:pt>
                <c:pt idx="4727">
                  <c:v>43278</c:v>
                </c:pt>
                <c:pt idx="4728">
                  <c:v>43278.25</c:v>
                </c:pt>
                <c:pt idx="4729">
                  <c:v>43278.5</c:v>
                </c:pt>
                <c:pt idx="4730">
                  <c:v>43278.75</c:v>
                </c:pt>
                <c:pt idx="4731">
                  <c:v>43279</c:v>
                </c:pt>
                <c:pt idx="4732">
                  <c:v>43279.25</c:v>
                </c:pt>
                <c:pt idx="4733">
                  <c:v>43279.5</c:v>
                </c:pt>
                <c:pt idx="4734">
                  <c:v>43279.75</c:v>
                </c:pt>
                <c:pt idx="4735">
                  <c:v>43280</c:v>
                </c:pt>
                <c:pt idx="4736">
                  <c:v>43280.25</c:v>
                </c:pt>
                <c:pt idx="4737">
                  <c:v>43280.5</c:v>
                </c:pt>
                <c:pt idx="4738">
                  <c:v>43280.75</c:v>
                </c:pt>
                <c:pt idx="4739">
                  <c:v>43281</c:v>
                </c:pt>
                <c:pt idx="4740">
                  <c:v>43281.25</c:v>
                </c:pt>
                <c:pt idx="4741">
                  <c:v>43281.5</c:v>
                </c:pt>
                <c:pt idx="4742">
                  <c:v>43281.75</c:v>
                </c:pt>
                <c:pt idx="4743">
                  <c:v>43282</c:v>
                </c:pt>
                <c:pt idx="4744">
                  <c:v>43282.25</c:v>
                </c:pt>
                <c:pt idx="4745">
                  <c:v>43282.5</c:v>
                </c:pt>
                <c:pt idx="4746">
                  <c:v>43282.75</c:v>
                </c:pt>
                <c:pt idx="4747">
                  <c:v>43283</c:v>
                </c:pt>
                <c:pt idx="4748">
                  <c:v>43283.25</c:v>
                </c:pt>
                <c:pt idx="4749">
                  <c:v>43283.5</c:v>
                </c:pt>
                <c:pt idx="4750">
                  <c:v>43283.75</c:v>
                </c:pt>
                <c:pt idx="4751">
                  <c:v>43284</c:v>
                </c:pt>
                <c:pt idx="4752">
                  <c:v>43284.25</c:v>
                </c:pt>
                <c:pt idx="4753">
                  <c:v>43284.5</c:v>
                </c:pt>
                <c:pt idx="4754">
                  <c:v>43284.75</c:v>
                </c:pt>
                <c:pt idx="4755">
                  <c:v>43285</c:v>
                </c:pt>
                <c:pt idx="4756">
                  <c:v>43285.25</c:v>
                </c:pt>
                <c:pt idx="4757">
                  <c:v>43285.5</c:v>
                </c:pt>
                <c:pt idx="4758">
                  <c:v>43285.75</c:v>
                </c:pt>
                <c:pt idx="4759">
                  <c:v>43286</c:v>
                </c:pt>
                <c:pt idx="4760">
                  <c:v>43286.25</c:v>
                </c:pt>
                <c:pt idx="4761">
                  <c:v>43286.5</c:v>
                </c:pt>
                <c:pt idx="4762">
                  <c:v>43286.75</c:v>
                </c:pt>
                <c:pt idx="4763">
                  <c:v>43287</c:v>
                </c:pt>
                <c:pt idx="4764">
                  <c:v>43287.25</c:v>
                </c:pt>
                <c:pt idx="4765">
                  <c:v>43287.5</c:v>
                </c:pt>
                <c:pt idx="4766">
                  <c:v>43287.75</c:v>
                </c:pt>
                <c:pt idx="4767">
                  <c:v>43288</c:v>
                </c:pt>
                <c:pt idx="4768">
                  <c:v>43288.25</c:v>
                </c:pt>
                <c:pt idx="4769">
                  <c:v>43288.5</c:v>
                </c:pt>
                <c:pt idx="4770">
                  <c:v>43288.75</c:v>
                </c:pt>
                <c:pt idx="4771">
                  <c:v>43289</c:v>
                </c:pt>
                <c:pt idx="4772">
                  <c:v>43289.25</c:v>
                </c:pt>
                <c:pt idx="4773">
                  <c:v>43289.5</c:v>
                </c:pt>
                <c:pt idx="4774">
                  <c:v>43289.75</c:v>
                </c:pt>
                <c:pt idx="4775">
                  <c:v>43290</c:v>
                </c:pt>
                <c:pt idx="4776">
                  <c:v>43290.25</c:v>
                </c:pt>
                <c:pt idx="4777">
                  <c:v>43290.5</c:v>
                </c:pt>
                <c:pt idx="4778">
                  <c:v>43290.75</c:v>
                </c:pt>
                <c:pt idx="4779">
                  <c:v>43291</c:v>
                </c:pt>
                <c:pt idx="4780">
                  <c:v>43291.25</c:v>
                </c:pt>
                <c:pt idx="4781">
                  <c:v>43291.5</c:v>
                </c:pt>
                <c:pt idx="4782">
                  <c:v>43291.75</c:v>
                </c:pt>
                <c:pt idx="4783">
                  <c:v>43292</c:v>
                </c:pt>
                <c:pt idx="4784">
                  <c:v>43292.25</c:v>
                </c:pt>
                <c:pt idx="4785">
                  <c:v>43292.5</c:v>
                </c:pt>
                <c:pt idx="4786">
                  <c:v>43292.75</c:v>
                </c:pt>
                <c:pt idx="4787">
                  <c:v>43293</c:v>
                </c:pt>
                <c:pt idx="4788">
                  <c:v>43293.25</c:v>
                </c:pt>
                <c:pt idx="4789">
                  <c:v>43293.5</c:v>
                </c:pt>
                <c:pt idx="4790">
                  <c:v>43293.75</c:v>
                </c:pt>
                <c:pt idx="4791">
                  <c:v>43294</c:v>
                </c:pt>
                <c:pt idx="4792">
                  <c:v>43294.25</c:v>
                </c:pt>
                <c:pt idx="4793">
                  <c:v>43294.5</c:v>
                </c:pt>
                <c:pt idx="4794">
                  <c:v>43294.75</c:v>
                </c:pt>
                <c:pt idx="4795">
                  <c:v>43295</c:v>
                </c:pt>
                <c:pt idx="4796">
                  <c:v>43295.25</c:v>
                </c:pt>
                <c:pt idx="4797">
                  <c:v>43295.5</c:v>
                </c:pt>
                <c:pt idx="4798">
                  <c:v>43295.75</c:v>
                </c:pt>
                <c:pt idx="4799">
                  <c:v>43296</c:v>
                </c:pt>
                <c:pt idx="4800">
                  <c:v>43296.25</c:v>
                </c:pt>
                <c:pt idx="4801">
                  <c:v>43296.5</c:v>
                </c:pt>
                <c:pt idx="4802">
                  <c:v>43296.75</c:v>
                </c:pt>
                <c:pt idx="4803">
                  <c:v>43297</c:v>
                </c:pt>
                <c:pt idx="4804">
                  <c:v>43297.25</c:v>
                </c:pt>
                <c:pt idx="4805">
                  <c:v>43297.5</c:v>
                </c:pt>
                <c:pt idx="4806">
                  <c:v>43297.75</c:v>
                </c:pt>
                <c:pt idx="4807">
                  <c:v>43298</c:v>
                </c:pt>
                <c:pt idx="4808">
                  <c:v>43298.25</c:v>
                </c:pt>
                <c:pt idx="4809">
                  <c:v>43298.5</c:v>
                </c:pt>
                <c:pt idx="4810">
                  <c:v>43298.75</c:v>
                </c:pt>
                <c:pt idx="4811">
                  <c:v>43299</c:v>
                </c:pt>
                <c:pt idx="4812">
                  <c:v>43299.25</c:v>
                </c:pt>
                <c:pt idx="4813">
                  <c:v>43299.5</c:v>
                </c:pt>
                <c:pt idx="4814">
                  <c:v>43299.75</c:v>
                </c:pt>
                <c:pt idx="4815">
                  <c:v>43300</c:v>
                </c:pt>
                <c:pt idx="4816">
                  <c:v>43300.25</c:v>
                </c:pt>
                <c:pt idx="4817">
                  <c:v>43300.5</c:v>
                </c:pt>
                <c:pt idx="4818">
                  <c:v>43300.75</c:v>
                </c:pt>
                <c:pt idx="4819">
                  <c:v>43301</c:v>
                </c:pt>
                <c:pt idx="4820">
                  <c:v>43301.25</c:v>
                </c:pt>
                <c:pt idx="4821">
                  <c:v>43301.5</c:v>
                </c:pt>
                <c:pt idx="4822">
                  <c:v>43301.75</c:v>
                </c:pt>
                <c:pt idx="4823">
                  <c:v>43302</c:v>
                </c:pt>
                <c:pt idx="4824">
                  <c:v>43302.25</c:v>
                </c:pt>
                <c:pt idx="4825">
                  <c:v>43302.5</c:v>
                </c:pt>
                <c:pt idx="4826">
                  <c:v>43302.75</c:v>
                </c:pt>
                <c:pt idx="4827">
                  <c:v>43303</c:v>
                </c:pt>
                <c:pt idx="4828">
                  <c:v>43303.25</c:v>
                </c:pt>
                <c:pt idx="4829">
                  <c:v>43303.5</c:v>
                </c:pt>
                <c:pt idx="4830">
                  <c:v>43303.75</c:v>
                </c:pt>
                <c:pt idx="4831">
                  <c:v>43304</c:v>
                </c:pt>
                <c:pt idx="4832">
                  <c:v>43304.25</c:v>
                </c:pt>
                <c:pt idx="4833">
                  <c:v>43304.5</c:v>
                </c:pt>
                <c:pt idx="4834">
                  <c:v>43304.75</c:v>
                </c:pt>
                <c:pt idx="4835">
                  <c:v>43305</c:v>
                </c:pt>
                <c:pt idx="4836">
                  <c:v>43305.25</c:v>
                </c:pt>
                <c:pt idx="4837">
                  <c:v>43305.5</c:v>
                </c:pt>
                <c:pt idx="4838">
                  <c:v>43305.75</c:v>
                </c:pt>
                <c:pt idx="4839">
                  <c:v>43306</c:v>
                </c:pt>
                <c:pt idx="4840">
                  <c:v>43306.25</c:v>
                </c:pt>
                <c:pt idx="4841">
                  <c:v>43306.5</c:v>
                </c:pt>
                <c:pt idx="4842">
                  <c:v>43306.75</c:v>
                </c:pt>
                <c:pt idx="4843">
                  <c:v>43307</c:v>
                </c:pt>
                <c:pt idx="4844">
                  <c:v>43307.25</c:v>
                </c:pt>
                <c:pt idx="4845">
                  <c:v>43307.5</c:v>
                </c:pt>
                <c:pt idx="4846">
                  <c:v>43307.75</c:v>
                </c:pt>
                <c:pt idx="4847">
                  <c:v>43308</c:v>
                </c:pt>
                <c:pt idx="4848">
                  <c:v>43308.25</c:v>
                </c:pt>
                <c:pt idx="4849">
                  <c:v>43308.5</c:v>
                </c:pt>
                <c:pt idx="4850">
                  <c:v>43308.75</c:v>
                </c:pt>
                <c:pt idx="4851">
                  <c:v>43309</c:v>
                </c:pt>
                <c:pt idx="4852">
                  <c:v>43309.25</c:v>
                </c:pt>
                <c:pt idx="4853">
                  <c:v>43309.5</c:v>
                </c:pt>
                <c:pt idx="4854">
                  <c:v>43309.75</c:v>
                </c:pt>
                <c:pt idx="4855">
                  <c:v>43310</c:v>
                </c:pt>
                <c:pt idx="4856">
                  <c:v>43310.25</c:v>
                </c:pt>
                <c:pt idx="4857">
                  <c:v>43310.5</c:v>
                </c:pt>
                <c:pt idx="4858">
                  <c:v>43310.75</c:v>
                </c:pt>
                <c:pt idx="4859">
                  <c:v>43311</c:v>
                </c:pt>
                <c:pt idx="4860">
                  <c:v>43311.25</c:v>
                </c:pt>
                <c:pt idx="4861">
                  <c:v>43311.5</c:v>
                </c:pt>
                <c:pt idx="4862">
                  <c:v>43311.75</c:v>
                </c:pt>
                <c:pt idx="4863">
                  <c:v>43312</c:v>
                </c:pt>
                <c:pt idx="4864">
                  <c:v>43312.25</c:v>
                </c:pt>
                <c:pt idx="4865">
                  <c:v>43312.5</c:v>
                </c:pt>
                <c:pt idx="4866">
                  <c:v>43312.75</c:v>
                </c:pt>
                <c:pt idx="4867">
                  <c:v>43313</c:v>
                </c:pt>
                <c:pt idx="4868">
                  <c:v>43313.25</c:v>
                </c:pt>
                <c:pt idx="4869">
                  <c:v>43313.5</c:v>
                </c:pt>
                <c:pt idx="4870">
                  <c:v>43313.75</c:v>
                </c:pt>
                <c:pt idx="4871">
                  <c:v>43314</c:v>
                </c:pt>
                <c:pt idx="4872">
                  <c:v>43314.25</c:v>
                </c:pt>
                <c:pt idx="4873">
                  <c:v>43314.5</c:v>
                </c:pt>
                <c:pt idx="4874">
                  <c:v>43314.75</c:v>
                </c:pt>
                <c:pt idx="4875">
                  <c:v>43315</c:v>
                </c:pt>
                <c:pt idx="4876">
                  <c:v>43315.25</c:v>
                </c:pt>
                <c:pt idx="4877">
                  <c:v>43315.5</c:v>
                </c:pt>
                <c:pt idx="4878">
                  <c:v>43315.75</c:v>
                </c:pt>
                <c:pt idx="4879">
                  <c:v>43316</c:v>
                </c:pt>
                <c:pt idx="4880">
                  <c:v>43316.25</c:v>
                </c:pt>
                <c:pt idx="4881">
                  <c:v>43316.5</c:v>
                </c:pt>
                <c:pt idx="4882">
                  <c:v>43316.75</c:v>
                </c:pt>
                <c:pt idx="4883">
                  <c:v>43317</c:v>
                </c:pt>
                <c:pt idx="4884">
                  <c:v>43317.25</c:v>
                </c:pt>
                <c:pt idx="4885">
                  <c:v>43317.5</c:v>
                </c:pt>
                <c:pt idx="4886">
                  <c:v>43317.75</c:v>
                </c:pt>
                <c:pt idx="4887">
                  <c:v>43318</c:v>
                </c:pt>
                <c:pt idx="4888">
                  <c:v>43318.25</c:v>
                </c:pt>
                <c:pt idx="4889">
                  <c:v>43318.5</c:v>
                </c:pt>
                <c:pt idx="4890">
                  <c:v>43318.75</c:v>
                </c:pt>
                <c:pt idx="4891">
                  <c:v>43319</c:v>
                </c:pt>
                <c:pt idx="4892">
                  <c:v>43319.25</c:v>
                </c:pt>
                <c:pt idx="4893">
                  <c:v>43319.5</c:v>
                </c:pt>
                <c:pt idx="4894">
                  <c:v>43319.75</c:v>
                </c:pt>
                <c:pt idx="4895">
                  <c:v>43320</c:v>
                </c:pt>
                <c:pt idx="4896">
                  <c:v>43320.25</c:v>
                </c:pt>
                <c:pt idx="4897">
                  <c:v>43320.5</c:v>
                </c:pt>
                <c:pt idx="4898">
                  <c:v>43320.75</c:v>
                </c:pt>
                <c:pt idx="4899">
                  <c:v>43321</c:v>
                </c:pt>
                <c:pt idx="4900">
                  <c:v>43321.25</c:v>
                </c:pt>
                <c:pt idx="4901">
                  <c:v>43321.5</c:v>
                </c:pt>
                <c:pt idx="4902">
                  <c:v>43321.75</c:v>
                </c:pt>
                <c:pt idx="4903">
                  <c:v>43322</c:v>
                </c:pt>
                <c:pt idx="4904">
                  <c:v>43322.25</c:v>
                </c:pt>
                <c:pt idx="4905">
                  <c:v>43322.5</c:v>
                </c:pt>
                <c:pt idx="4906">
                  <c:v>43322.75</c:v>
                </c:pt>
                <c:pt idx="4907">
                  <c:v>43323</c:v>
                </c:pt>
                <c:pt idx="4908">
                  <c:v>43323.25</c:v>
                </c:pt>
                <c:pt idx="4909">
                  <c:v>43323.5</c:v>
                </c:pt>
                <c:pt idx="4910">
                  <c:v>43323.75</c:v>
                </c:pt>
                <c:pt idx="4911">
                  <c:v>43324</c:v>
                </c:pt>
                <c:pt idx="4912">
                  <c:v>43324.25</c:v>
                </c:pt>
                <c:pt idx="4913">
                  <c:v>43324.5</c:v>
                </c:pt>
                <c:pt idx="4914">
                  <c:v>43324.75</c:v>
                </c:pt>
                <c:pt idx="4915">
                  <c:v>43325</c:v>
                </c:pt>
                <c:pt idx="4916">
                  <c:v>43325.25</c:v>
                </c:pt>
                <c:pt idx="4917">
                  <c:v>43325.5</c:v>
                </c:pt>
                <c:pt idx="4918">
                  <c:v>43325.75</c:v>
                </c:pt>
                <c:pt idx="4919">
                  <c:v>43326</c:v>
                </c:pt>
                <c:pt idx="4920">
                  <c:v>43326.25</c:v>
                </c:pt>
                <c:pt idx="4921">
                  <c:v>43326.5</c:v>
                </c:pt>
                <c:pt idx="4922">
                  <c:v>43326.75</c:v>
                </c:pt>
                <c:pt idx="4923">
                  <c:v>43327</c:v>
                </c:pt>
                <c:pt idx="4924">
                  <c:v>43327.25</c:v>
                </c:pt>
                <c:pt idx="4925">
                  <c:v>43327.5</c:v>
                </c:pt>
                <c:pt idx="4926">
                  <c:v>43327.75</c:v>
                </c:pt>
                <c:pt idx="4927">
                  <c:v>43328</c:v>
                </c:pt>
                <c:pt idx="4928">
                  <c:v>43328.25</c:v>
                </c:pt>
                <c:pt idx="4929">
                  <c:v>43328.5</c:v>
                </c:pt>
                <c:pt idx="4930">
                  <c:v>43328.75</c:v>
                </c:pt>
                <c:pt idx="4931">
                  <c:v>43329</c:v>
                </c:pt>
                <c:pt idx="4932">
                  <c:v>43329.25</c:v>
                </c:pt>
                <c:pt idx="4933">
                  <c:v>43329.5</c:v>
                </c:pt>
                <c:pt idx="4934">
                  <c:v>43329.75</c:v>
                </c:pt>
                <c:pt idx="4935">
                  <c:v>43330</c:v>
                </c:pt>
                <c:pt idx="4936">
                  <c:v>43330.25</c:v>
                </c:pt>
                <c:pt idx="4937">
                  <c:v>43330.5</c:v>
                </c:pt>
                <c:pt idx="4938">
                  <c:v>43330.75</c:v>
                </c:pt>
                <c:pt idx="4939">
                  <c:v>43331</c:v>
                </c:pt>
                <c:pt idx="4940">
                  <c:v>43331.25</c:v>
                </c:pt>
                <c:pt idx="4941">
                  <c:v>43331.5</c:v>
                </c:pt>
                <c:pt idx="4942">
                  <c:v>43331.75</c:v>
                </c:pt>
                <c:pt idx="4943">
                  <c:v>43332</c:v>
                </c:pt>
                <c:pt idx="4944">
                  <c:v>43332.25</c:v>
                </c:pt>
                <c:pt idx="4945">
                  <c:v>43332.5</c:v>
                </c:pt>
                <c:pt idx="4946">
                  <c:v>43332.75</c:v>
                </c:pt>
                <c:pt idx="4947">
                  <c:v>43333</c:v>
                </c:pt>
                <c:pt idx="4948">
                  <c:v>43333.25</c:v>
                </c:pt>
                <c:pt idx="4949">
                  <c:v>43333.5</c:v>
                </c:pt>
                <c:pt idx="4950">
                  <c:v>43333.75</c:v>
                </c:pt>
                <c:pt idx="4951">
                  <c:v>43334</c:v>
                </c:pt>
                <c:pt idx="4952">
                  <c:v>43334.25</c:v>
                </c:pt>
                <c:pt idx="4953">
                  <c:v>43334.5</c:v>
                </c:pt>
                <c:pt idx="4954">
                  <c:v>43334.75</c:v>
                </c:pt>
                <c:pt idx="4955">
                  <c:v>43335</c:v>
                </c:pt>
                <c:pt idx="4956">
                  <c:v>43335.25</c:v>
                </c:pt>
                <c:pt idx="4957">
                  <c:v>43335.5</c:v>
                </c:pt>
                <c:pt idx="4958">
                  <c:v>43335.75</c:v>
                </c:pt>
                <c:pt idx="4959">
                  <c:v>43336</c:v>
                </c:pt>
                <c:pt idx="4960">
                  <c:v>43336.25</c:v>
                </c:pt>
                <c:pt idx="4961">
                  <c:v>43336.5</c:v>
                </c:pt>
                <c:pt idx="4962">
                  <c:v>43336.75</c:v>
                </c:pt>
                <c:pt idx="4963">
                  <c:v>43337</c:v>
                </c:pt>
                <c:pt idx="4964">
                  <c:v>43337.25</c:v>
                </c:pt>
                <c:pt idx="4965">
                  <c:v>43337.5</c:v>
                </c:pt>
                <c:pt idx="4966">
                  <c:v>43337.75</c:v>
                </c:pt>
                <c:pt idx="4967">
                  <c:v>43338</c:v>
                </c:pt>
                <c:pt idx="4968">
                  <c:v>43338.25</c:v>
                </c:pt>
                <c:pt idx="4969">
                  <c:v>43338.5</c:v>
                </c:pt>
                <c:pt idx="4970">
                  <c:v>43338.75</c:v>
                </c:pt>
                <c:pt idx="4971">
                  <c:v>43339</c:v>
                </c:pt>
                <c:pt idx="4972">
                  <c:v>43339.25</c:v>
                </c:pt>
                <c:pt idx="4973">
                  <c:v>43339.5</c:v>
                </c:pt>
                <c:pt idx="4974">
                  <c:v>43339.75</c:v>
                </c:pt>
                <c:pt idx="4975">
                  <c:v>43340</c:v>
                </c:pt>
                <c:pt idx="4976">
                  <c:v>43340.25</c:v>
                </c:pt>
                <c:pt idx="4977">
                  <c:v>43340.5</c:v>
                </c:pt>
                <c:pt idx="4978">
                  <c:v>43340.75</c:v>
                </c:pt>
                <c:pt idx="4979">
                  <c:v>43341</c:v>
                </c:pt>
                <c:pt idx="4980">
                  <c:v>43341.25</c:v>
                </c:pt>
                <c:pt idx="4981">
                  <c:v>43341.5</c:v>
                </c:pt>
                <c:pt idx="4982">
                  <c:v>43341.75</c:v>
                </c:pt>
                <c:pt idx="4983">
                  <c:v>43342</c:v>
                </c:pt>
                <c:pt idx="4984">
                  <c:v>43342.25</c:v>
                </c:pt>
                <c:pt idx="4985">
                  <c:v>43342.5</c:v>
                </c:pt>
                <c:pt idx="4986">
                  <c:v>43342.75</c:v>
                </c:pt>
                <c:pt idx="4987">
                  <c:v>43343</c:v>
                </c:pt>
                <c:pt idx="4988">
                  <c:v>43343.25</c:v>
                </c:pt>
                <c:pt idx="4989">
                  <c:v>43343.5</c:v>
                </c:pt>
                <c:pt idx="4990">
                  <c:v>43343.75</c:v>
                </c:pt>
                <c:pt idx="4991">
                  <c:v>43344</c:v>
                </c:pt>
                <c:pt idx="4992">
                  <c:v>43344.25</c:v>
                </c:pt>
                <c:pt idx="4993">
                  <c:v>43344.5</c:v>
                </c:pt>
                <c:pt idx="4994">
                  <c:v>43344.75</c:v>
                </c:pt>
                <c:pt idx="4995">
                  <c:v>43345</c:v>
                </c:pt>
                <c:pt idx="4996">
                  <c:v>43345.25</c:v>
                </c:pt>
                <c:pt idx="4997">
                  <c:v>43345.5</c:v>
                </c:pt>
                <c:pt idx="4998">
                  <c:v>43345.75</c:v>
                </c:pt>
                <c:pt idx="4999">
                  <c:v>43346</c:v>
                </c:pt>
                <c:pt idx="5000">
                  <c:v>43346.25</c:v>
                </c:pt>
                <c:pt idx="5001">
                  <c:v>43346.5</c:v>
                </c:pt>
                <c:pt idx="5002">
                  <c:v>43346.75</c:v>
                </c:pt>
                <c:pt idx="5003">
                  <c:v>43347</c:v>
                </c:pt>
                <c:pt idx="5004">
                  <c:v>43347.25</c:v>
                </c:pt>
                <c:pt idx="5005">
                  <c:v>43347.5</c:v>
                </c:pt>
                <c:pt idx="5006">
                  <c:v>43347.75</c:v>
                </c:pt>
                <c:pt idx="5007">
                  <c:v>43348</c:v>
                </c:pt>
                <c:pt idx="5008">
                  <c:v>43348.25</c:v>
                </c:pt>
                <c:pt idx="5009">
                  <c:v>43348.5</c:v>
                </c:pt>
                <c:pt idx="5010">
                  <c:v>43348.75</c:v>
                </c:pt>
                <c:pt idx="5011">
                  <c:v>43349</c:v>
                </c:pt>
                <c:pt idx="5012">
                  <c:v>43349.25</c:v>
                </c:pt>
                <c:pt idx="5013">
                  <c:v>43349.5</c:v>
                </c:pt>
                <c:pt idx="5014">
                  <c:v>43349.75</c:v>
                </c:pt>
                <c:pt idx="5015">
                  <c:v>43350</c:v>
                </c:pt>
                <c:pt idx="5016">
                  <c:v>43350.25</c:v>
                </c:pt>
                <c:pt idx="5017">
                  <c:v>43350.5</c:v>
                </c:pt>
                <c:pt idx="5018">
                  <c:v>43350.75</c:v>
                </c:pt>
                <c:pt idx="5019">
                  <c:v>43351</c:v>
                </c:pt>
                <c:pt idx="5020">
                  <c:v>43351.25</c:v>
                </c:pt>
                <c:pt idx="5021">
                  <c:v>43351.5</c:v>
                </c:pt>
                <c:pt idx="5022">
                  <c:v>43351.75</c:v>
                </c:pt>
                <c:pt idx="5023">
                  <c:v>43352</c:v>
                </c:pt>
                <c:pt idx="5024">
                  <c:v>43352.25</c:v>
                </c:pt>
                <c:pt idx="5025">
                  <c:v>43352.5</c:v>
                </c:pt>
                <c:pt idx="5026">
                  <c:v>43352.75</c:v>
                </c:pt>
                <c:pt idx="5027">
                  <c:v>43353</c:v>
                </c:pt>
                <c:pt idx="5028">
                  <c:v>43353.25</c:v>
                </c:pt>
                <c:pt idx="5029">
                  <c:v>43353.5</c:v>
                </c:pt>
                <c:pt idx="5030">
                  <c:v>43353.75</c:v>
                </c:pt>
                <c:pt idx="5031">
                  <c:v>43354</c:v>
                </c:pt>
                <c:pt idx="5032">
                  <c:v>43354.25</c:v>
                </c:pt>
                <c:pt idx="5033">
                  <c:v>43354.5</c:v>
                </c:pt>
                <c:pt idx="5034">
                  <c:v>43354.75</c:v>
                </c:pt>
                <c:pt idx="5035">
                  <c:v>43355</c:v>
                </c:pt>
                <c:pt idx="5036">
                  <c:v>43355.25</c:v>
                </c:pt>
                <c:pt idx="5037">
                  <c:v>43355.5</c:v>
                </c:pt>
                <c:pt idx="5038">
                  <c:v>43355.75</c:v>
                </c:pt>
                <c:pt idx="5039">
                  <c:v>43356</c:v>
                </c:pt>
                <c:pt idx="5040">
                  <c:v>43356.25</c:v>
                </c:pt>
                <c:pt idx="5041">
                  <c:v>43356.5</c:v>
                </c:pt>
                <c:pt idx="5042">
                  <c:v>43356.75</c:v>
                </c:pt>
                <c:pt idx="5043">
                  <c:v>43357</c:v>
                </c:pt>
                <c:pt idx="5044">
                  <c:v>43357.25</c:v>
                </c:pt>
                <c:pt idx="5045">
                  <c:v>43357.5</c:v>
                </c:pt>
                <c:pt idx="5046">
                  <c:v>43357.75</c:v>
                </c:pt>
                <c:pt idx="5047">
                  <c:v>43358</c:v>
                </c:pt>
                <c:pt idx="5048">
                  <c:v>43358.25</c:v>
                </c:pt>
                <c:pt idx="5049">
                  <c:v>43358.5</c:v>
                </c:pt>
                <c:pt idx="5050">
                  <c:v>43358.75</c:v>
                </c:pt>
                <c:pt idx="5051">
                  <c:v>43359</c:v>
                </c:pt>
                <c:pt idx="5052">
                  <c:v>43359.25</c:v>
                </c:pt>
                <c:pt idx="5053">
                  <c:v>43359.5</c:v>
                </c:pt>
                <c:pt idx="5054">
                  <c:v>43359.75</c:v>
                </c:pt>
                <c:pt idx="5055">
                  <c:v>43360</c:v>
                </c:pt>
                <c:pt idx="5056">
                  <c:v>43360.25</c:v>
                </c:pt>
                <c:pt idx="5057">
                  <c:v>43360.5</c:v>
                </c:pt>
                <c:pt idx="5058">
                  <c:v>43360.75</c:v>
                </c:pt>
                <c:pt idx="5059">
                  <c:v>43361</c:v>
                </c:pt>
                <c:pt idx="5060">
                  <c:v>43361.25</c:v>
                </c:pt>
                <c:pt idx="5061">
                  <c:v>43361.5</c:v>
                </c:pt>
                <c:pt idx="5062">
                  <c:v>43361.75</c:v>
                </c:pt>
                <c:pt idx="5063">
                  <c:v>43362</c:v>
                </c:pt>
                <c:pt idx="5064">
                  <c:v>43362.25</c:v>
                </c:pt>
                <c:pt idx="5065">
                  <c:v>43362.5</c:v>
                </c:pt>
                <c:pt idx="5066">
                  <c:v>43362.75</c:v>
                </c:pt>
                <c:pt idx="5067">
                  <c:v>43363</c:v>
                </c:pt>
                <c:pt idx="5068">
                  <c:v>43363.25</c:v>
                </c:pt>
                <c:pt idx="5069">
                  <c:v>43363.5</c:v>
                </c:pt>
                <c:pt idx="5070">
                  <c:v>43363.75</c:v>
                </c:pt>
                <c:pt idx="5071">
                  <c:v>43364</c:v>
                </c:pt>
                <c:pt idx="5072">
                  <c:v>43364.25</c:v>
                </c:pt>
                <c:pt idx="5073">
                  <c:v>43364.5</c:v>
                </c:pt>
                <c:pt idx="5074">
                  <c:v>43364.75</c:v>
                </c:pt>
                <c:pt idx="5075">
                  <c:v>43365</c:v>
                </c:pt>
                <c:pt idx="5076">
                  <c:v>43365.25</c:v>
                </c:pt>
                <c:pt idx="5077">
                  <c:v>43365.5</c:v>
                </c:pt>
                <c:pt idx="5078">
                  <c:v>43365.75</c:v>
                </c:pt>
                <c:pt idx="5079">
                  <c:v>43366</c:v>
                </c:pt>
                <c:pt idx="5080">
                  <c:v>43366.25</c:v>
                </c:pt>
                <c:pt idx="5081">
                  <c:v>43366.5</c:v>
                </c:pt>
                <c:pt idx="5082">
                  <c:v>43366.75</c:v>
                </c:pt>
                <c:pt idx="5083">
                  <c:v>43367</c:v>
                </c:pt>
                <c:pt idx="5084">
                  <c:v>43367.25</c:v>
                </c:pt>
                <c:pt idx="5085">
                  <c:v>43367.5</c:v>
                </c:pt>
                <c:pt idx="5086">
                  <c:v>43367.75</c:v>
                </c:pt>
                <c:pt idx="5087">
                  <c:v>43368</c:v>
                </c:pt>
                <c:pt idx="5088">
                  <c:v>43368.25</c:v>
                </c:pt>
                <c:pt idx="5089">
                  <c:v>43368.5</c:v>
                </c:pt>
                <c:pt idx="5090">
                  <c:v>43368.75</c:v>
                </c:pt>
                <c:pt idx="5091">
                  <c:v>43369</c:v>
                </c:pt>
                <c:pt idx="5092">
                  <c:v>43369.25</c:v>
                </c:pt>
                <c:pt idx="5093">
                  <c:v>43369.5</c:v>
                </c:pt>
                <c:pt idx="5094">
                  <c:v>43369.75</c:v>
                </c:pt>
                <c:pt idx="5095">
                  <c:v>43370</c:v>
                </c:pt>
                <c:pt idx="5096">
                  <c:v>43370.25</c:v>
                </c:pt>
                <c:pt idx="5097">
                  <c:v>43370.5</c:v>
                </c:pt>
                <c:pt idx="5098">
                  <c:v>43370.75</c:v>
                </c:pt>
                <c:pt idx="5099">
                  <c:v>43371</c:v>
                </c:pt>
                <c:pt idx="5100">
                  <c:v>43371.25</c:v>
                </c:pt>
                <c:pt idx="5101">
                  <c:v>43371.5</c:v>
                </c:pt>
                <c:pt idx="5102">
                  <c:v>43371.75</c:v>
                </c:pt>
                <c:pt idx="5103">
                  <c:v>43372</c:v>
                </c:pt>
                <c:pt idx="5104">
                  <c:v>43372.25</c:v>
                </c:pt>
                <c:pt idx="5105">
                  <c:v>43372.5</c:v>
                </c:pt>
                <c:pt idx="5106">
                  <c:v>43372.75</c:v>
                </c:pt>
                <c:pt idx="5107">
                  <c:v>43373</c:v>
                </c:pt>
                <c:pt idx="5108">
                  <c:v>43373.25</c:v>
                </c:pt>
                <c:pt idx="5109">
                  <c:v>43373.5</c:v>
                </c:pt>
                <c:pt idx="5110">
                  <c:v>43373.75</c:v>
                </c:pt>
                <c:pt idx="5111">
                  <c:v>43374</c:v>
                </c:pt>
                <c:pt idx="5112">
                  <c:v>43374.25</c:v>
                </c:pt>
                <c:pt idx="5113">
                  <c:v>43374.5</c:v>
                </c:pt>
                <c:pt idx="5114">
                  <c:v>43374.75</c:v>
                </c:pt>
                <c:pt idx="5115">
                  <c:v>43375</c:v>
                </c:pt>
                <c:pt idx="5116">
                  <c:v>43375.25</c:v>
                </c:pt>
                <c:pt idx="5117">
                  <c:v>43375.5</c:v>
                </c:pt>
                <c:pt idx="5118">
                  <c:v>43375.75</c:v>
                </c:pt>
                <c:pt idx="5119">
                  <c:v>43376</c:v>
                </c:pt>
                <c:pt idx="5120">
                  <c:v>43376.25</c:v>
                </c:pt>
                <c:pt idx="5121">
                  <c:v>43376.5</c:v>
                </c:pt>
                <c:pt idx="5122">
                  <c:v>43376.75</c:v>
                </c:pt>
                <c:pt idx="5123">
                  <c:v>43377</c:v>
                </c:pt>
                <c:pt idx="5124">
                  <c:v>43377.25</c:v>
                </c:pt>
                <c:pt idx="5125">
                  <c:v>43377.5</c:v>
                </c:pt>
                <c:pt idx="5126">
                  <c:v>43377.75</c:v>
                </c:pt>
                <c:pt idx="5127">
                  <c:v>43378</c:v>
                </c:pt>
                <c:pt idx="5128">
                  <c:v>43378.25</c:v>
                </c:pt>
                <c:pt idx="5129">
                  <c:v>43378.5</c:v>
                </c:pt>
                <c:pt idx="5130">
                  <c:v>43378.75</c:v>
                </c:pt>
                <c:pt idx="5131">
                  <c:v>43379</c:v>
                </c:pt>
                <c:pt idx="5132">
                  <c:v>43379.25</c:v>
                </c:pt>
                <c:pt idx="5133">
                  <c:v>43379.5</c:v>
                </c:pt>
                <c:pt idx="5134">
                  <c:v>43379.75</c:v>
                </c:pt>
                <c:pt idx="5135">
                  <c:v>43380</c:v>
                </c:pt>
                <c:pt idx="5136">
                  <c:v>43380.25</c:v>
                </c:pt>
                <c:pt idx="5137">
                  <c:v>43380.5</c:v>
                </c:pt>
                <c:pt idx="5138">
                  <c:v>43380.75</c:v>
                </c:pt>
                <c:pt idx="5139">
                  <c:v>43381</c:v>
                </c:pt>
                <c:pt idx="5140">
                  <c:v>43381.25</c:v>
                </c:pt>
                <c:pt idx="5141">
                  <c:v>43381.5</c:v>
                </c:pt>
                <c:pt idx="5142">
                  <c:v>43381.75</c:v>
                </c:pt>
                <c:pt idx="5143">
                  <c:v>43382</c:v>
                </c:pt>
                <c:pt idx="5144">
                  <c:v>43382.25</c:v>
                </c:pt>
                <c:pt idx="5145">
                  <c:v>43382.5</c:v>
                </c:pt>
                <c:pt idx="5146">
                  <c:v>43382.75</c:v>
                </c:pt>
                <c:pt idx="5147">
                  <c:v>43383</c:v>
                </c:pt>
                <c:pt idx="5148">
                  <c:v>43383.25</c:v>
                </c:pt>
                <c:pt idx="5149">
                  <c:v>43383.5</c:v>
                </c:pt>
                <c:pt idx="5150">
                  <c:v>43383.6875</c:v>
                </c:pt>
              </c:numCache>
            </c:numRef>
          </c:xVal>
          <c:yVal>
            <c:numRef>
              <c:f>'Well Data'!$R$14:$R$10011</c:f>
              <c:numCache>
                <c:formatCode>0.00</c:formatCode>
                <c:ptCount val="999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5635.4989999999998</c:v>
                </c:pt>
                <c:pt idx="124">
                  <c:v>5635.518</c:v>
                </c:pt>
                <c:pt idx="125">
                  <c:v>5635.5280000000002</c:v>
                </c:pt>
                <c:pt idx="126">
                  <c:v>5635.57</c:v>
                </c:pt>
                <c:pt idx="127">
                  <c:v>5635.5730000000003</c:v>
                </c:pt>
                <c:pt idx="128">
                  <c:v>5635.4949999999999</c:v>
                </c:pt>
                <c:pt idx="129">
                  <c:v>5635.5870000000004</c:v>
                </c:pt>
                <c:pt idx="130">
                  <c:v>5635.607</c:v>
                </c:pt>
                <c:pt idx="131">
                  <c:v>5635.6419999999998</c:v>
                </c:pt>
                <c:pt idx="132">
                  <c:v>5635.67</c:v>
                </c:pt>
                <c:pt idx="133">
                  <c:v>5635.71</c:v>
                </c:pt>
                <c:pt idx="134">
                  <c:v>5635.7510000000002</c:v>
                </c:pt>
                <c:pt idx="135">
                  <c:v>5635.7960000000003</c:v>
                </c:pt>
                <c:pt idx="136">
                  <c:v>5635.8460000000005</c:v>
                </c:pt>
                <c:pt idx="137">
                  <c:v>5635.8729999999996</c:v>
                </c:pt>
                <c:pt idx="138">
                  <c:v>5635.942</c:v>
                </c:pt>
                <c:pt idx="139">
                  <c:v>5635.9889999999996</c:v>
                </c:pt>
                <c:pt idx="140">
                  <c:v>5636.0020000000004</c:v>
                </c:pt>
                <c:pt idx="141">
                  <c:v>5636.0169999999998</c:v>
                </c:pt>
                <c:pt idx="142">
                  <c:v>5636.0590000000002</c:v>
                </c:pt>
                <c:pt idx="143">
                  <c:v>5636.098</c:v>
                </c:pt>
                <c:pt idx="144">
                  <c:v>5636.1130000000003</c:v>
                </c:pt>
                <c:pt idx="145">
                  <c:v>5636.0860000000002</c:v>
                </c:pt>
                <c:pt idx="146">
                  <c:v>5636.1009999999997</c:v>
                </c:pt>
                <c:pt idx="147">
                  <c:v>5636.1170000000002</c:v>
                </c:pt>
                <c:pt idx="148">
                  <c:v>5636.1270000000004</c:v>
                </c:pt>
                <c:pt idx="149">
                  <c:v>5636.1019999999999</c:v>
                </c:pt>
                <c:pt idx="150">
                  <c:v>5636.152</c:v>
                </c:pt>
                <c:pt idx="151">
                  <c:v>5636.1530000000002</c:v>
                </c:pt>
                <c:pt idx="152">
                  <c:v>5636.1220000000003</c:v>
                </c:pt>
                <c:pt idx="153">
                  <c:v>5636.1139999999996</c:v>
                </c:pt>
                <c:pt idx="154">
                  <c:v>5636.11</c:v>
                </c:pt>
                <c:pt idx="155">
                  <c:v>5636.1260000000002</c:v>
                </c:pt>
                <c:pt idx="156">
                  <c:v>5636.1440000000002</c:v>
                </c:pt>
                <c:pt idx="157">
                  <c:v>5636.15</c:v>
                </c:pt>
                <c:pt idx="158">
                  <c:v>5636.1689999999999</c:v>
                </c:pt>
                <c:pt idx="159">
                  <c:v>5636.1880000000001</c:v>
                </c:pt>
                <c:pt idx="160">
                  <c:v>5636.183</c:v>
                </c:pt>
                <c:pt idx="161">
                  <c:v>5636.2120000000004</c:v>
                </c:pt>
                <c:pt idx="162">
                  <c:v>5636.1790000000001</c:v>
                </c:pt>
                <c:pt idx="163">
                  <c:v>5636.277</c:v>
                </c:pt>
                <c:pt idx="164">
                  <c:v>5636.3140000000003</c:v>
                </c:pt>
                <c:pt idx="165">
                  <c:v>5636.43</c:v>
                </c:pt>
                <c:pt idx="166">
                  <c:v>5636.53</c:v>
                </c:pt>
                <c:pt idx="167">
                  <c:v>5636.65</c:v>
                </c:pt>
                <c:pt idx="168">
                  <c:v>5636.7709999999997</c:v>
                </c:pt>
                <c:pt idx="169">
                  <c:v>5636.8890000000001</c:v>
                </c:pt>
                <c:pt idx="170">
                  <c:v>5637.0190000000002</c:v>
                </c:pt>
                <c:pt idx="171">
                  <c:v>5637.1</c:v>
                </c:pt>
                <c:pt idx="172">
                  <c:v>5637.1790000000001</c:v>
                </c:pt>
                <c:pt idx="173">
                  <c:v>5637.2240000000002</c:v>
                </c:pt>
                <c:pt idx="174">
                  <c:v>5637.2520000000004</c:v>
                </c:pt>
                <c:pt idx="175">
                  <c:v>5637.2439999999997</c:v>
                </c:pt>
                <c:pt idx="176">
                  <c:v>5637.2560000000003</c:v>
                </c:pt>
                <c:pt idx="177">
                  <c:v>5637.2420000000002</c:v>
                </c:pt>
                <c:pt idx="178">
                  <c:v>5637.2179999999998</c:v>
                </c:pt>
                <c:pt idx="179">
                  <c:v>5637.2190000000001</c:v>
                </c:pt>
                <c:pt idx="180">
                  <c:v>5637.2</c:v>
                </c:pt>
                <c:pt idx="181">
                  <c:v>5637.1779999999999</c:v>
                </c:pt>
                <c:pt idx="182">
                  <c:v>5637.2049999999999</c:v>
                </c:pt>
                <c:pt idx="183">
                  <c:v>5637.1989999999996</c:v>
                </c:pt>
                <c:pt idx="184">
                  <c:v>5637.2030000000004</c:v>
                </c:pt>
                <c:pt idx="185">
                  <c:v>5637.2039999999997</c:v>
                </c:pt>
                <c:pt idx="186">
                  <c:v>5637.2150000000001</c:v>
                </c:pt>
                <c:pt idx="187">
                  <c:v>5637.2280000000001</c:v>
                </c:pt>
                <c:pt idx="188">
                  <c:v>5637.2420000000002</c:v>
                </c:pt>
                <c:pt idx="189">
                  <c:v>5637.2830000000004</c:v>
                </c:pt>
                <c:pt idx="190">
                  <c:v>5637.3559999999998</c:v>
                </c:pt>
                <c:pt idx="191">
                  <c:v>5637.3940000000002</c:v>
                </c:pt>
                <c:pt idx="192">
                  <c:v>5637.42</c:v>
                </c:pt>
                <c:pt idx="193">
                  <c:v>5637.4409999999998</c:v>
                </c:pt>
                <c:pt idx="194">
                  <c:v>5637.4740000000002</c:v>
                </c:pt>
                <c:pt idx="195">
                  <c:v>5637.4970000000003</c:v>
                </c:pt>
                <c:pt idx="196">
                  <c:v>5637.4719999999998</c:v>
                </c:pt>
                <c:pt idx="197">
                  <c:v>5637.4660000000003</c:v>
                </c:pt>
                <c:pt idx="198">
                  <c:v>5637.4589999999998</c:v>
                </c:pt>
                <c:pt idx="199">
                  <c:v>5637.4459999999999</c:v>
                </c:pt>
                <c:pt idx="200">
                  <c:v>5637.4560000000001</c:v>
                </c:pt>
                <c:pt idx="201">
                  <c:v>5637.4740000000002</c:v>
                </c:pt>
                <c:pt idx="202">
                  <c:v>5637.4769999999999</c:v>
                </c:pt>
                <c:pt idx="203">
                  <c:v>5637.509</c:v>
                </c:pt>
                <c:pt idx="204">
                  <c:v>5637.5450000000001</c:v>
                </c:pt>
                <c:pt idx="205">
                  <c:v>5637.57</c:v>
                </c:pt>
                <c:pt idx="206">
                  <c:v>5637.6059999999998</c:v>
                </c:pt>
                <c:pt idx="207">
                  <c:v>5637.6670000000004</c:v>
                </c:pt>
                <c:pt idx="208">
                  <c:v>5637.6809999999996</c:v>
                </c:pt>
                <c:pt idx="209">
                  <c:v>5637.6859999999997</c:v>
                </c:pt>
                <c:pt idx="210">
                  <c:v>5637.7420000000002</c:v>
                </c:pt>
                <c:pt idx="211">
                  <c:v>5637.7730000000001</c:v>
                </c:pt>
                <c:pt idx="212">
                  <c:v>5637.8230000000003</c:v>
                </c:pt>
                <c:pt idx="213">
                  <c:v>5637.8760000000002</c:v>
                </c:pt>
                <c:pt idx="214">
                  <c:v>5637.9189999999999</c:v>
                </c:pt>
                <c:pt idx="215">
                  <c:v>5637.9759999999997</c:v>
                </c:pt>
                <c:pt idx="216">
                  <c:v>5638.0259999999998</c:v>
                </c:pt>
                <c:pt idx="217">
                  <c:v>5638.0640000000003</c:v>
                </c:pt>
                <c:pt idx="218">
                  <c:v>5638.1009999999997</c:v>
                </c:pt>
                <c:pt idx="219">
                  <c:v>5638.1580000000004</c:v>
                </c:pt>
                <c:pt idx="220">
                  <c:v>5638.1270000000004</c:v>
                </c:pt>
                <c:pt idx="221">
                  <c:v>5638.0749999999998</c:v>
                </c:pt>
                <c:pt idx="222">
                  <c:v>5638.0420000000004</c:v>
                </c:pt>
                <c:pt idx="223">
                  <c:v>5637.9830000000002</c:v>
                </c:pt>
                <c:pt idx="224">
                  <c:v>5637.8680000000004</c:v>
                </c:pt>
                <c:pt idx="225">
                  <c:v>5637.7910000000002</c:v>
                </c:pt>
                <c:pt idx="226">
                  <c:v>5637.7190000000001</c:v>
                </c:pt>
                <c:pt idx="227">
                  <c:v>5637.6779999999999</c:v>
                </c:pt>
                <c:pt idx="228">
                  <c:v>5637.6009999999997</c:v>
                </c:pt>
                <c:pt idx="229">
                  <c:v>5637.56</c:v>
                </c:pt>
                <c:pt idx="230">
                  <c:v>5637.5240000000003</c:v>
                </c:pt>
                <c:pt idx="231">
                  <c:v>5637.4949999999999</c:v>
                </c:pt>
                <c:pt idx="232">
                  <c:v>5637.4319999999998</c:v>
                </c:pt>
                <c:pt idx="233">
                  <c:v>5637.393</c:v>
                </c:pt>
                <c:pt idx="234">
                  <c:v>5637.375</c:v>
                </c:pt>
                <c:pt idx="235">
                  <c:v>5637.3639999999996</c:v>
                </c:pt>
                <c:pt idx="236">
                  <c:v>5637.3230000000003</c:v>
                </c:pt>
                <c:pt idx="237">
                  <c:v>5637.3509999999997</c:v>
                </c:pt>
                <c:pt idx="238">
                  <c:v>5637.3739999999998</c:v>
                </c:pt>
                <c:pt idx="239">
                  <c:v>5637.3630000000003</c:v>
                </c:pt>
                <c:pt idx="240">
                  <c:v>5637.38</c:v>
                </c:pt>
                <c:pt idx="241">
                  <c:v>5637.4579999999996</c:v>
                </c:pt>
                <c:pt idx="242">
                  <c:v>5637.5079999999998</c:v>
                </c:pt>
                <c:pt idx="243">
                  <c:v>5637.585</c:v>
                </c:pt>
                <c:pt idx="244">
                  <c:v>5637.6620000000003</c:v>
                </c:pt>
                <c:pt idx="245">
                  <c:v>5637.7510000000002</c:v>
                </c:pt>
                <c:pt idx="246">
                  <c:v>5637.8370000000004</c:v>
                </c:pt>
                <c:pt idx="247">
                  <c:v>5637.9080000000004</c:v>
                </c:pt>
                <c:pt idx="248">
                  <c:v>5637.9769999999999</c:v>
                </c:pt>
                <c:pt idx="249">
                  <c:v>5638.0079999999998</c:v>
                </c:pt>
                <c:pt idx="250">
                  <c:v>5638.0789999999997</c:v>
                </c:pt>
                <c:pt idx="251">
                  <c:v>5638.1480000000001</c:v>
                </c:pt>
                <c:pt idx="252">
                  <c:v>5638.1469999999999</c:v>
                </c:pt>
                <c:pt idx="253">
                  <c:v>5638.15</c:v>
                </c:pt>
                <c:pt idx="254">
                  <c:v>5638.1750000000002</c:v>
                </c:pt>
                <c:pt idx="255">
                  <c:v>5638.2020000000002</c:v>
                </c:pt>
                <c:pt idx="256">
                  <c:v>5638.2089999999998</c:v>
                </c:pt>
                <c:pt idx="257">
                  <c:v>5638.2</c:v>
                </c:pt>
                <c:pt idx="258">
                  <c:v>5638.2250000000004</c:v>
                </c:pt>
                <c:pt idx="259">
                  <c:v>5638.2470000000003</c:v>
                </c:pt>
                <c:pt idx="260">
                  <c:v>5638.259</c:v>
                </c:pt>
                <c:pt idx="261">
                  <c:v>5638.2780000000002</c:v>
                </c:pt>
                <c:pt idx="262">
                  <c:v>5638.3019999999997</c:v>
                </c:pt>
                <c:pt idx="263">
                  <c:v>5638.3440000000001</c:v>
                </c:pt>
                <c:pt idx="264">
                  <c:v>5638.3680000000004</c:v>
                </c:pt>
                <c:pt idx="265">
                  <c:v>5638.3969999999999</c:v>
                </c:pt>
                <c:pt idx="266">
                  <c:v>5638.44</c:v>
                </c:pt>
                <c:pt idx="267">
                  <c:v>5638.45</c:v>
                </c:pt>
                <c:pt idx="268">
                  <c:v>5638.5219999999999</c:v>
                </c:pt>
                <c:pt idx="269">
                  <c:v>5638.5450000000001</c:v>
                </c:pt>
                <c:pt idx="270">
                  <c:v>5638.5919999999996</c:v>
                </c:pt>
                <c:pt idx="271">
                  <c:v>5638.6480000000001</c:v>
                </c:pt>
                <c:pt idx="272">
                  <c:v>5638.6639999999998</c:v>
                </c:pt>
                <c:pt idx="273">
                  <c:v>5638.6970000000001</c:v>
                </c:pt>
                <c:pt idx="274">
                  <c:v>5638.7659999999996</c:v>
                </c:pt>
                <c:pt idx="275">
                  <c:v>5638.7970000000005</c:v>
                </c:pt>
                <c:pt idx="276">
                  <c:v>5638.835</c:v>
                </c:pt>
                <c:pt idx="277">
                  <c:v>5638.8530000000001</c:v>
                </c:pt>
                <c:pt idx="278">
                  <c:v>5638.8850000000002</c:v>
                </c:pt>
                <c:pt idx="279">
                  <c:v>5638.9170000000004</c:v>
                </c:pt>
                <c:pt idx="280">
                  <c:v>5638.9120000000003</c:v>
                </c:pt>
                <c:pt idx="281">
                  <c:v>5638.9059999999999</c:v>
                </c:pt>
                <c:pt idx="282">
                  <c:v>5638.94</c:v>
                </c:pt>
                <c:pt idx="283">
                  <c:v>5638.9679999999998</c:v>
                </c:pt>
                <c:pt idx="284">
                  <c:v>5638.982</c:v>
                </c:pt>
                <c:pt idx="285">
                  <c:v>5639.0159999999996</c:v>
                </c:pt>
                <c:pt idx="286">
                  <c:v>5639.0680000000002</c:v>
                </c:pt>
                <c:pt idx="287">
                  <c:v>5639.13</c:v>
                </c:pt>
                <c:pt idx="288">
                  <c:v>5639.1450000000004</c:v>
                </c:pt>
                <c:pt idx="289">
                  <c:v>5639.1840000000002</c:v>
                </c:pt>
                <c:pt idx="290">
                  <c:v>5639.2300000000005</c:v>
                </c:pt>
                <c:pt idx="291">
                  <c:v>5639.277</c:v>
                </c:pt>
                <c:pt idx="292">
                  <c:v>5639.2820000000002</c:v>
                </c:pt>
                <c:pt idx="293">
                  <c:v>5639.2790000000005</c:v>
                </c:pt>
                <c:pt idx="294">
                  <c:v>5639.308</c:v>
                </c:pt>
                <c:pt idx="295">
                  <c:v>5639.3140000000003</c:v>
                </c:pt>
                <c:pt idx="296">
                  <c:v>5639.308</c:v>
                </c:pt>
                <c:pt idx="297">
                  <c:v>5639.2730000000001</c:v>
                </c:pt>
                <c:pt idx="298">
                  <c:v>5639.2730000000001</c:v>
                </c:pt>
                <c:pt idx="299">
                  <c:v>5639.3059999999996</c:v>
                </c:pt>
                <c:pt idx="300">
                  <c:v>5639.2939999999999</c:v>
                </c:pt>
                <c:pt idx="301">
                  <c:v>5639.2860000000001</c:v>
                </c:pt>
                <c:pt idx="302">
                  <c:v>5639.3010000000004</c:v>
                </c:pt>
                <c:pt idx="303">
                  <c:v>5639.317</c:v>
                </c:pt>
                <c:pt idx="304">
                  <c:v>5639.3410000000003</c:v>
                </c:pt>
                <c:pt idx="305">
                  <c:v>5639.3230000000003</c:v>
                </c:pt>
                <c:pt idx="306">
                  <c:v>5639.3450000000003</c:v>
                </c:pt>
                <c:pt idx="307">
                  <c:v>5639.2880000000005</c:v>
                </c:pt>
                <c:pt idx="308">
                  <c:v>5639.1750000000002</c:v>
                </c:pt>
                <c:pt idx="309">
                  <c:v>5639.0749999999998</c:v>
                </c:pt>
                <c:pt idx="310">
                  <c:v>5638.9790000000003</c:v>
                </c:pt>
                <c:pt idx="311">
                  <c:v>5638.924</c:v>
                </c:pt>
                <c:pt idx="312">
                  <c:v>5638.8119999999999</c:v>
                </c:pt>
                <c:pt idx="313">
                  <c:v>5638.75</c:v>
                </c:pt>
                <c:pt idx="314">
                  <c:v>5638.6750000000002</c:v>
                </c:pt>
                <c:pt idx="315">
                  <c:v>5638.5739999999996</c:v>
                </c:pt>
                <c:pt idx="316">
                  <c:v>5638.5370000000003</c:v>
                </c:pt>
                <c:pt idx="317">
                  <c:v>5638.4449999999997</c:v>
                </c:pt>
                <c:pt idx="318">
                  <c:v>5638.4430000000002</c:v>
                </c:pt>
                <c:pt idx="319">
                  <c:v>5638.4089999999997</c:v>
                </c:pt>
                <c:pt idx="320">
                  <c:v>5638.3639999999996</c:v>
                </c:pt>
                <c:pt idx="321">
                  <c:v>5638.3310000000001</c:v>
                </c:pt>
                <c:pt idx="322">
                  <c:v>5638.3429999999998</c:v>
                </c:pt>
                <c:pt idx="323">
                  <c:v>5638.3239999999996</c:v>
                </c:pt>
                <c:pt idx="324">
                  <c:v>5638.2550000000001</c:v>
                </c:pt>
                <c:pt idx="325">
                  <c:v>5638.2269999999999</c:v>
                </c:pt>
                <c:pt idx="326">
                  <c:v>5638.2280000000001</c:v>
                </c:pt>
                <c:pt idx="327">
                  <c:v>5638.2089999999998</c:v>
                </c:pt>
                <c:pt idx="328">
                  <c:v>5638.17</c:v>
                </c:pt>
                <c:pt idx="329">
                  <c:v>5638.143</c:v>
                </c:pt>
                <c:pt idx="330">
                  <c:v>5638.1580000000004</c:v>
                </c:pt>
                <c:pt idx="331">
                  <c:v>5638.1509999999998</c:v>
                </c:pt>
                <c:pt idx="332">
                  <c:v>5638.1559999999999</c:v>
                </c:pt>
                <c:pt idx="333">
                  <c:v>5638.1279999999997</c:v>
                </c:pt>
                <c:pt idx="334">
                  <c:v>5638.1469999999999</c:v>
                </c:pt>
                <c:pt idx="335">
                  <c:v>5638.1540000000005</c:v>
                </c:pt>
                <c:pt idx="336">
                  <c:v>5638.1289999999999</c:v>
                </c:pt>
                <c:pt idx="337">
                  <c:v>5638.1</c:v>
                </c:pt>
                <c:pt idx="338">
                  <c:v>5638.0940000000001</c:v>
                </c:pt>
                <c:pt idx="339">
                  <c:v>5638.1080000000002</c:v>
                </c:pt>
                <c:pt idx="340">
                  <c:v>5638.1019999999999</c:v>
                </c:pt>
                <c:pt idx="341">
                  <c:v>5638.0609999999997</c:v>
                </c:pt>
                <c:pt idx="342">
                  <c:v>5638.0569999999998</c:v>
                </c:pt>
                <c:pt idx="343">
                  <c:v>5638.0739999999996</c:v>
                </c:pt>
                <c:pt idx="344">
                  <c:v>5638.0609999999997</c:v>
                </c:pt>
                <c:pt idx="345">
                  <c:v>5638.0230000000001</c:v>
                </c:pt>
                <c:pt idx="346">
                  <c:v>5638.0249999999996</c:v>
                </c:pt>
                <c:pt idx="347">
                  <c:v>5638.0690000000004</c:v>
                </c:pt>
                <c:pt idx="348">
                  <c:v>5638.0410000000002</c:v>
                </c:pt>
                <c:pt idx="349">
                  <c:v>5638.0339999999997</c:v>
                </c:pt>
                <c:pt idx="350">
                  <c:v>5638.04</c:v>
                </c:pt>
                <c:pt idx="351">
                  <c:v>5638.0940000000001</c:v>
                </c:pt>
                <c:pt idx="352">
                  <c:v>5638.0709999999999</c:v>
                </c:pt>
                <c:pt idx="353">
                  <c:v>5638.0739999999996</c:v>
                </c:pt>
                <c:pt idx="354">
                  <c:v>5638.0789999999997</c:v>
                </c:pt>
                <c:pt idx="355">
                  <c:v>5638.085</c:v>
                </c:pt>
                <c:pt idx="356">
                  <c:v>5638.0770000000002</c:v>
                </c:pt>
                <c:pt idx="357">
                  <c:v>5638.0950000000003</c:v>
                </c:pt>
                <c:pt idx="358">
                  <c:v>5638.0860000000002</c:v>
                </c:pt>
                <c:pt idx="359">
                  <c:v>5638.1050000000005</c:v>
                </c:pt>
                <c:pt idx="360">
                  <c:v>5638.0730000000003</c:v>
                </c:pt>
                <c:pt idx="361">
                  <c:v>5638.085</c:v>
                </c:pt>
                <c:pt idx="362">
                  <c:v>5638.0680000000002</c:v>
                </c:pt>
                <c:pt idx="363">
                  <c:v>5638.067</c:v>
                </c:pt>
                <c:pt idx="364">
                  <c:v>5638.06</c:v>
                </c:pt>
                <c:pt idx="365">
                  <c:v>5638.0380000000005</c:v>
                </c:pt>
                <c:pt idx="366">
                  <c:v>5638.0380000000005</c:v>
                </c:pt>
                <c:pt idx="367">
                  <c:v>5638.0770000000002</c:v>
                </c:pt>
                <c:pt idx="368">
                  <c:v>5638.02</c:v>
                </c:pt>
                <c:pt idx="369">
                  <c:v>5638.0159999999996</c:v>
                </c:pt>
                <c:pt idx="370">
                  <c:v>5638.0150000000003</c:v>
                </c:pt>
                <c:pt idx="371">
                  <c:v>5638.0050000000001</c:v>
                </c:pt>
                <c:pt idx="372">
                  <c:v>5637.9710000000005</c:v>
                </c:pt>
                <c:pt idx="373">
                  <c:v>5637.951</c:v>
                </c:pt>
                <c:pt idx="374">
                  <c:v>5637.9660000000003</c:v>
                </c:pt>
                <c:pt idx="375">
                  <c:v>5637.973</c:v>
                </c:pt>
                <c:pt idx="376">
                  <c:v>5637.9560000000001</c:v>
                </c:pt>
                <c:pt idx="377">
                  <c:v>5637.9549999999999</c:v>
                </c:pt>
                <c:pt idx="378">
                  <c:v>5637.9960000000001</c:v>
                </c:pt>
                <c:pt idx="379">
                  <c:v>5638.0219999999999</c:v>
                </c:pt>
                <c:pt idx="380">
                  <c:v>5638.0619999999999</c:v>
                </c:pt>
                <c:pt idx="381">
                  <c:v>5638.0960000000005</c:v>
                </c:pt>
                <c:pt idx="382">
                  <c:v>5638.1570000000002</c:v>
                </c:pt>
                <c:pt idx="383">
                  <c:v>5638.183</c:v>
                </c:pt>
                <c:pt idx="384">
                  <c:v>5638.1639999999998</c:v>
                </c:pt>
                <c:pt idx="385">
                  <c:v>5638.1610000000001</c:v>
                </c:pt>
                <c:pt idx="386">
                  <c:v>5638.1959999999999</c:v>
                </c:pt>
                <c:pt idx="387">
                  <c:v>5638.2179999999998</c:v>
                </c:pt>
                <c:pt idx="388">
                  <c:v>5638.2550000000001</c:v>
                </c:pt>
                <c:pt idx="389">
                  <c:v>5638.2569999999996</c:v>
                </c:pt>
                <c:pt idx="390">
                  <c:v>5638.3050000000003</c:v>
                </c:pt>
                <c:pt idx="391">
                  <c:v>5638.3230000000003</c:v>
                </c:pt>
                <c:pt idx="392">
                  <c:v>5638.3270000000002</c:v>
                </c:pt>
                <c:pt idx="393">
                  <c:v>5638.2960000000003</c:v>
                </c:pt>
                <c:pt idx="394">
                  <c:v>5638.3360000000002</c:v>
                </c:pt>
                <c:pt idx="395">
                  <c:v>5638.2870000000003</c:v>
                </c:pt>
                <c:pt idx="396">
                  <c:v>5638.2830000000004</c:v>
                </c:pt>
                <c:pt idx="397">
                  <c:v>5638.2780000000002</c:v>
                </c:pt>
                <c:pt idx="398">
                  <c:v>5638.2669999999998</c:v>
                </c:pt>
                <c:pt idx="399">
                  <c:v>5638.2420000000002</c:v>
                </c:pt>
                <c:pt idx="400">
                  <c:v>5638.1970000000001</c:v>
                </c:pt>
                <c:pt idx="401">
                  <c:v>5638.1790000000001</c:v>
                </c:pt>
                <c:pt idx="402">
                  <c:v>5638.1729999999998</c:v>
                </c:pt>
                <c:pt idx="403">
                  <c:v>5638.1379999999999</c:v>
                </c:pt>
                <c:pt idx="404">
                  <c:v>5638.116</c:v>
                </c:pt>
                <c:pt idx="405">
                  <c:v>5638.0870000000004</c:v>
                </c:pt>
                <c:pt idx="406">
                  <c:v>5638.076</c:v>
                </c:pt>
                <c:pt idx="407">
                  <c:v>5638.0479999999998</c:v>
                </c:pt>
                <c:pt idx="408">
                  <c:v>5638.0290000000005</c:v>
                </c:pt>
                <c:pt idx="409">
                  <c:v>5637.9570000000003</c:v>
                </c:pt>
                <c:pt idx="410">
                  <c:v>5638.0309999999999</c:v>
                </c:pt>
                <c:pt idx="411">
                  <c:v>5638.0320000000002</c:v>
                </c:pt>
                <c:pt idx="412">
                  <c:v>5638.06</c:v>
                </c:pt>
                <c:pt idx="413">
                  <c:v>5638.0720000000001</c:v>
                </c:pt>
                <c:pt idx="414">
                  <c:v>5638.1450000000004</c:v>
                </c:pt>
                <c:pt idx="415">
                  <c:v>5638.1859999999997</c:v>
                </c:pt>
                <c:pt idx="416">
                  <c:v>5638.134</c:v>
                </c:pt>
                <c:pt idx="417">
                  <c:v>5638.268</c:v>
                </c:pt>
                <c:pt idx="418">
                  <c:v>5638.3239999999996</c:v>
                </c:pt>
                <c:pt idx="419">
                  <c:v>5638.3890000000001</c:v>
                </c:pt>
                <c:pt idx="420">
                  <c:v>5638.4210000000003</c:v>
                </c:pt>
                <c:pt idx="421">
                  <c:v>5638.4430000000002</c:v>
                </c:pt>
                <c:pt idx="422">
                  <c:v>5638.5209999999997</c:v>
                </c:pt>
                <c:pt idx="423">
                  <c:v>5638.5919999999996</c:v>
                </c:pt>
                <c:pt idx="424">
                  <c:v>5638.6239999999998</c:v>
                </c:pt>
                <c:pt idx="425">
                  <c:v>5638.6530000000002</c:v>
                </c:pt>
                <c:pt idx="426">
                  <c:v>5638.7060000000001</c:v>
                </c:pt>
                <c:pt idx="427">
                  <c:v>5638.7579999999998</c:v>
                </c:pt>
                <c:pt idx="428">
                  <c:v>5638.7290000000003</c:v>
                </c:pt>
                <c:pt idx="429">
                  <c:v>5638.692</c:v>
                </c:pt>
                <c:pt idx="430">
                  <c:v>5638.6970000000001</c:v>
                </c:pt>
                <c:pt idx="431">
                  <c:v>5638.6940000000004</c:v>
                </c:pt>
                <c:pt idx="432">
                  <c:v>5638.6409999999996</c:v>
                </c:pt>
                <c:pt idx="433">
                  <c:v>5638.6149999999998</c:v>
                </c:pt>
                <c:pt idx="434">
                  <c:v>5638.63</c:v>
                </c:pt>
                <c:pt idx="435">
                  <c:v>5638.6260000000002</c:v>
                </c:pt>
                <c:pt idx="436">
                  <c:v>5638.616</c:v>
                </c:pt>
                <c:pt idx="437">
                  <c:v>5638.616</c:v>
                </c:pt>
                <c:pt idx="438">
                  <c:v>5638.67</c:v>
                </c:pt>
                <c:pt idx="439">
                  <c:v>5638.6660000000002</c:v>
                </c:pt>
                <c:pt idx="440">
                  <c:v>5638.6980000000003</c:v>
                </c:pt>
                <c:pt idx="441">
                  <c:v>5638.71</c:v>
                </c:pt>
                <c:pt idx="442">
                  <c:v>5638.7579999999998</c:v>
                </c:pt>
                <c:pt idx="443">
                  <c:v>5638.8090000000002</c:v>
                </c:pt>
                <c:pt idx="444">
                  <c:v>5638.8270000000002</c:v>
                </c:pt>
                <c:pt idx="445">
                  <c:v>5638.85</c:v>
                </c:pt>
                <c:pt idx="446">
                  <c:v>5638.8670000000002</c:v>
                </c:pt>
                <c:pt idx="447">
                  <c:v>5638.8819999999996</c:v>
                </c:pt>
                <c:pt idx="448">
                  <c:v>5638.9049999999997</c:v>
                </c:pt>
                <c:pt idx="449">
                  <c:v>5638.8850000000002</c:v>
                </c:pt>
                <c:pt idx="450">
                  <c:v>5638.8789999999999</c:v>
                </c:pt>
                <c:pt idx="451">
                  <c:v>5638.893</c:v>
                </c:pt>
                <c:pt idx="452">
                  <c:v>5638.7839999999997</c:v>
                </c:pt>
                <c:pt idx="453">
                  <c:v>5638.8710000000001</c:v>
                </c:pt>
                <c:pt idx="454">
                  <c:v>5638.8819999999996</c:v>
                </c:pt>
                <c:pt idx="455">
                  <c:v>5638.9160000000002</c:v>
                </c:pt>
                <c:pt idx="456">
                  <c:v>5638.8879999999999</c:v>
                </c:pt>
                <c:pt idx="457">
                  <c:v>5638.866</c:v>
                </c:pt>
                <c:pt idx="458">
                  <c:v>5638.8590000000004</c:v>
                </c:pt>
                <c:pt idx="459">
                  <c:v>5638.8969999999999</c:v>
                </c:pt>
                <c:pt idx="460">
                  <c:v>5638.951</c:v>
                </c:pt>
                <c:pt idx="461">
                  <c:v>5638.9970000000003</c:v>
                </c:pt>
                <c:pt idx="462">
                  <c:v>5639.0479999999998</c:v>
                </c:pt>
                <c:pt idx="463">
                  <c:v>5639.1329999999998</c:v>
                </c:pt>
                <c:pt idx="464">
                  <c:v>5639.1610000000001</c:v>
                </c:pt>
                <c:pt idx="465">
                  <c:v>5639.183</c:v>
                </c:pt>
                <c:pt idx="466">
                  <c:v>5639.2070000000003</c:v>
                </c:pt>
                <c:pt idx="467">
                  <c:v>5639.2550000000001</c:v>
                </c:pt>
                <c:pt idx="468">
                  <c:v>5639.2629999999999</c:v>
                </c:pt>
                <c:pt idx="469">
                  <c:v>5639.2280000000001</c:v>
                </c:pt>
                <c:pt idx="470">
                  <c:v>5639.2389999999996</c:v>
                </c:pt>
                <c:pt idx="471">
                  <c:v>5639.25</c:v>
                </c:pt>
                <c:pt idx="472">
                  <c:v>5639.223</c:v>
                </c:pt>
                <c:pt idx="473">
                  <c:v>5639.1750000000002</c:v>
                </c:pt>
                <c:pt idx="474">
                  <c:v>5639.183</c:v>
                </c:pt>
                <c:pt idx="475">
                  <c:v>5639.1840000000002</c:v>
                </c:pt>
                <c:pt idx="476">
                  <c:v>5639.14</c:v>
                </c:pt>
                <c:pt idx="477">
                  <c:v>5639.1109999999999</c:v>
                </c:pt>
                <c:pt idx="478">
                  <c:v>5639.076</c:v>
                </c:pt>
                <c:pt idx="479">
                  <c:v>5639.0960000000005</c:v>
                </c:pt>
                <c:pt idx="480">
                  <c:v>5639.0010000000002</c:v>
                </c:pt>
                <c:pt idx="481">
                  <c:v>5639.0309999999999</c:v>
                </c:pt>
                <c:pt idx="482">
                  <c:v>5639.0540000000001</c:v>
                </c:pt>
                <c:pt idx="483">
                  <c:v>5639.0730000000003</c:v>
                </c:pt>
                <c:pt idx="484">
                  <c:v>5639.0439999999999</c:v>
                </c:pt>
                <c:pt idx="485">
                  <c:v>5639.0240000000003</c:v>
                </c:pt>
                <c:pt idx="486">
                  <c:v>5639.05</c:v>
                </c:pt>
                <c:pt idx="487">
                  <c:v>5639.0249999999996</c:v>
                </c:pt>
                <c:pt idx="488">
                  <c:v>5639.0259999999998</c:v>
                </c:pt>
                <c:pt idx="489">
                  <c:v>5638.9859999999999</c:v>
                </c:pt>
                <c:pt idx="490">
                  <c:v>5639.0039999999999</c:v>
                </c:pt>
                <c:pt idx="491">
                  <c:v>5638.9830000000002</c:v>
                </c:pt>
                <c:pt idx="492">
                  <c:v>5638.93</c:v>
                </c:pt>
                <c:pt idx="493">
                  <c:v>5638.8829999999998</c:v>
                </c:pt>
                <c:pt idx="494">
                  <c:v>#N/A</c:v>
                </c:pt>
                <c:pt idx="495">
                  <c:v>5638.8209999999999</c:v>
                </c:pt>
                <c:pt idx="496">
                  <c:v>5638.7629999999999</c:v>
                </c:pt>
                <c:pt idx="497">
                  <c:v>5638.6980000000003</c:v>
                </c:pt>
                <c:pt idx="498">
                  <c:v>5638.6450000000004</c:v>
                </c:pt>
                <c:pt idx="499">
                  <c:v>5638.6210000000001</c:v>
                </c:pt>
                <c:pt idx="500">
                  <c:v>5638.5839999999998</c:v>
                </c:pt>
                <c:pt idx="501">
                  <c:v>5638.5320000000002</c:v>
                </c:pt>
                <c:pt idx="502">
                  <c:v>5638.5529999999999</c:v>
                </c:pt>
                <c:pt idx="503">
                  <c:v>5638.4979999999996</c:v>
                </c:pt>
                <c:pt idx="504">
                  <c:v>5638.4930000000004</c:v>
                </c:pt>
                <c:pt idx="505">
                  <c:v>5638.47</c:v>
                </c:pt>
                <c:pt idx="506">
                  <c:v>5638.4530000000004</c:v>
                </c:pt>
                <c:pt idx="507">
                  <c:v>5638.4669999999996</c:v>
                </c:pt>
                <c:pt idx="508">
                  <c:v>5638.5</c:v>
                </c:pt>
                <c:pt idx="509">
                  <c:v>5638.5159999999996</c:v>
                </c:pt>
                <c:pt idx="510">
                  <c:v>5638.5410000000002</c:v>
                </c:pt>
                <c:pt idx="511">
                  <c:v>5638.5770000000002</c:v>
                </c:pt>
                <c:pt idx="512">
                  <c:v>5638.6369999999997</c:v>
                </c:pt>
                <c:pt idx="513">
                  <c:v>5638.61</c:v>
                </c:pt>
                <c:pt idx="514">
                  <c:v>5638.6279999999997</c:v>
                </c:pt>
                <c:pt idx="515">
                  <c:v>5638.65</c:v>
                </c:pt>
                <c:pt idx="516">
                  <c:v>5638.7240000000002</c:v>
                </c:pt>
                <c:pt idx="517">
                  <c:v>5638.7860000000001</c:v>
                </c:pt>
                <c:pt idx="518">
                  <c:v>5638.8519999999999</c:v>
                </c:pt>
                <c:pt idx="519">
                  <c:v>5638.9430000000002</c:v>
                </c:pt>
                <c:pt idx="520">
                  <c:v>5639.0739999999996</c:v>
                </c:pt>
                <c:pt idx="521">
                  <c:v>5639.1310000000003</c:v>
                </c:pt>
                <c:pt idx="522">
                  <c:v>5639.1850000000004</c:v>
                </c:pt>
                <c:pt idx="523">
                  <c:v>5639.2280000000001</c:v>
                </c:pt>
                <c:pt idx="524">
                  <c:v>5639.2839999999997</c:v>
                </c:pt>
                <c:pt idx="525">
                  <c:v>5639.2290000000003</c:v>
                </c:pt>
                <c:pt idx="526">
                  <c:v>5639.2060000000001</c:v>
                </c:pt>
                <c:pt idx="527">
                  <c:v>5639.1809999999996</c:v>
                </c:pt>
                <c:pt idx="528">
                  <c:v>5639.192</c:v>
                </c:pt>
                <c:pt idx="529">
                  <c:v>5639.1620000000003</c:v>
                </c:pt>
                <c:pt idx="530">
                  <c:v>5639.165</c:v>
                </c:pt>
                <c:pt idx="531">
                  <c:v>5639.18</c:v>
                </c:pt>
                <c:pt idx="532">
                  <c:v>5639.2150000000001</c:v>
                </c:pt>
                <c:pt idx="533">
                  <c:v>5639.24</c:v>
                </c:pt>
                <c:pt idx="534">
                  <c:v>5639.2640000000001</c:v>
                </c:pt>
                <c:pt idx="535">
                  <c:v>5639.3140000000003</c:v>
                </c:pt>
                <c:pt idx="536">
                  <c:v>5639.3670000000002</c:v>
                </c:pt>
                <c:pt idx="537">
                  <c:v>5639.4130000000005</c:v>
                </c:pt>
                <c:pt idx="538">
                  <c:v>5639.4549999999999</c:v>
                </c:pt>
                <c:pt idx="539">
                  <c:v>5639.4970000000003</c:v>
                </c:pt>
                <c:pt idx="540">
                  <c:v>5639.55</c:v>
                </c:pt>
                <c:pt idx="541">
                  <c:v>5639.5609999999997</c:v>
                </c:pt>
                <c:pt idx="542">
                  <c:v>5639.5990000000002</c:v>
                </c:pt>
                <c:pt idx="543">
                  <c:v>5639.6480000000001</c:v>
                </c:pt>
                <c:pt idx="544">
                  <c:v>5639.6080000000002</c:v>
                </c:pt>
                <c:pt idx="545">
                  <c:v>5639.6149999999998</c:v>
                </c:pt>
                <c:pt idx="546">
                  <c:v>5639.5940000000001</c:v>
                </c:pt>
                <c:pt idx="547">
                  <c:v>5639.5950000000003</c:v>
                </c:pt>
                <c:pt idx="548">
                  <c:v>5639.6030000000001</c:v>
                </c:pt>
                <c:pt idx="549">
                  <c:v>5639.5680000000002</c:v>
                </c:pt>
                <c:pt idx="550">
                  <c:v>5639.59</c:v>
                </c:pt>
                <c:pt idx="551">
                  <c:v>5639.5789999999997</c:v>
                </c:pt>
                <c:pt idx="552">
                  <c:v>5639.5919999999996</c:v>
                </c:pt>
                <c:pt idx="553">
                  <c:v>5639.5780000000004</c:v>
                </c:pt>
                <c:pt idx="554">
                  <c:v>5639.5619999999999</c:v>
                </c:pt>
                <c:pt idx="555">
                  <c:v>5639.5330000000004</c:v>
                </c:pt>
                <c:pt idx="556">
                  <c:v>5639.58</c:v>
                </c:pt>
                <c:pt idx="557">
                  <c:v>5639.5380000000005</c:v>
                </c:pt>
                <c:pt idx="558">
                  <c:v>5639.5320000000002</c:v>
                </c:pt>
                <c:pt idx="559">
                  <c:v>5639.5309999999999</c:v>
                </c:pt>
                <c:pt idx="560">
                  <c:v>5639.5219999999999</c:v>
                </c:pt>
                <c:pt idx="561">
                  <c:v>5639.4229999999998</c:v>
                </c:pt>
                <c:pt idx="562">
                  <c:v>5639.4189999999999</c:v>
                </c:pt>
                <c:pt idx="563">
                  <c:v>5639.4279999999999</c:v>
                </c:pt>
                <c:pt idx="564">
                  <c:v>5639.4139999999998</c:v>
                </c:pt>
                <c:pt idx="565">
                  <c:v>5639.3770000000004</c:v>
                </c:pt>
                <c:pt idx="566">
                  <c:v>5639.3630000000003</c:v>
                </c:pt>
                <c:pt idx="567">
                  <c:v>5639.366</c:v>
                </c:pt>
                <c:pt idx="568">
                  <c:v>5639.3159999999998</c:v>
                </c:pt>
                <c:pt idx="569">
                  <c:v>5639.2070000000003</c:v>
                </c:pt>
                <c:pt idx="570">
                  <c:v>5639.0829999999996</c:v>
                </c:pt>
                <c:pt idx="571">
                  <c:v>5638.9960000000001</c:v>
                </c:pt>
                <c:pt idx="572">
                  <c:v>5638.9139999999998</c:v>
                </c:pt>
                <c:pt idx="573">
                  <c:v>5638.8230000000003</c:v>
                </c:pt>
                <c:pt idx="574">
                  <c:v>5638.7079999999996</c:v>
                </c:pt>
                <c:pt idx="575">
                  <c:v>5638.6469999999999</c:v>
                </c:pt>
                <c:pt idx="576">
                  <c:v>5638.5950000000003</c:v>
                </c:pt>
                <c:pt idx="577">
                  <c:v>5638.5360000000001</c:v>
                </c:pt>
                <c:pt idx="578">
                  <c:v>5638.4710000000005</c:v>
                </c:pt>
                <c:pt idx="579">
                  <c:v>5638.4210000000003</c:v>
                </c:pt>
                <c:pt idx="580">
                  <c:v>5638.3810000000003</c:v>
                </c:pt>
                <c:pt idx="581">
                  <c:v>5638.3630000000003</c:v>
                </c:pt>
                <c:pt idx="582">
                  <c:v>5638.3159999999998</c:v>
                </c:pt>
                <c:pt idx="583">
                  <c:v>5638.3019999999997</c:v>
                </c:pt>
                <c:pt idx="584">
                  <c:v>5638.317</c:v>
                </c:pt>
                <c:pt idx="585">
                  <c:v>5638.2669999999998</c:v>
                </c:pt>
                <c:pt idx="586">
                  <c:v>5638.2719999999999</c:v>
                </c:pt>
                <c:pt idx="587">
                  <c:v>5638.29</c:v>
                </c:pt>
                <c:pt idx="588">
                  <c:v>5638.3389999999999</c:v>
                </c:pt>
                <c:pt idx="589">
                  <c:v>5638.348</c:v>
                </c:pt>
                <c:pt idx="590">
                  <c:v>5638.3559999999998</c:v>
                </c:pt>
                <c:pt idx="591">
                  <c:v>5638.3990000000003</c:v>
                </c:pt>
                <c:pt idx="592">
                  <c:v>5638.4059999999999</c:v>
                </c:pt>
                <c:pt idx="593">
                  <c:v>5638.4049999999997</c:v>
                </c:pt>
                <c:pt idx="594">
                  <c:v>5638.3829999999998</c:v>
                </c:pt>
                <c:pt idx="595">
                  <c:v>5638.357</c:v>
                </c:pt>
                <c:pt idx="596">
                  <c:v>5638.3850000000002</c:v>
                </c:pt>
                <c:pt idx="597">
                  <c:v>5638.375</c:v>
                </c:pt>
                <c:pt idx="598">
                  <c:v>5638.3760000000002</c:v>
                </c:pt>
                <c:pt idx="599">
                  <c:v>5638.4080000000004</c:v>
                </c:pt>
                <c:pt idx="600">
                  <c:v>5638.4459999999999</c:v>
                </c:pt>
                <c:pt idx="601">
                  <c:v>5638.43</c:v>
                </c:pt>
                <c:pt idx="602">
                  <c:v>5638.424</c:v>
                </c:pt>
                <c:pt idx="603">
                  <c:v>5638.4319999999998</c:v>
                </c:pt>
                <c:pt idx="604">
                  <c:v>5638.4650000000001</c:v>
                </c:pt>
                <c:pt idx="605">
                  <c:v>5638.4409999999998</c:v>
                </c:pt>
                <c:pt idx="606">
                  <c:v>5638.4480000000003</c:v>
                </c:pt>
                <c:pt idx="607">
                  <c:v>5638.4790000000003</c:v>
                </c:pt>
                <c:pt idx="608">
                  <c:v>5638.4870000000001</c:v>
                </c:pt>
                <c:pt idx="609">
                  <c:v>5638.5029999999997</c:v>
                </c:pt>
                <c:pt idx="610">
                  <c:v>5638.53</c:v>
                </c:pt>
                <c:pt idx="611">
                  <c:v>5638.5330000000004</c:v>
                </c:pt>
                <c:pt idx="612">
                  <c:v>5638.5569999999998</c:v>
                </c:pt>
                <c:pt idx="613">
                  <c:v>5638.5720000000001</c:v>
                </c:pt>
                <c:pt idx="614">
                  <c:v>5638.5860000000002</c:v>
                </c:pt>
                <c:pt idx="615">
                  <c:v>5638.607</c:v>
                </c:pt>
                <c:pt idx="616">
                  <c:v>5638.6139999999996</c:v>
                </c:pt>
                <c:pt idx="617">
                  <c:v>5638.6260000000002</c:v>
                </c:pt>
                <c:pt idx="618">
                  <c:v>5638.6379999999999</c:v>
                </c:pt>
                <c:pt idx="619">
                  <c:v>5638.6710000000003</c:v>
                </c:pt>
                <c:pt idx="620">
                  <c:v>5638.6760000000004</c:v>
                </c:pt>
                <c:pt idx="621">
                  <c:v>5638.6859999999997</c:v>
                </c:pt>
                <c:pt idx="622">
                  <c:v>5638.7070000000003</c:v>
                </c:pt>
                <c:pt idx="623">
                  <c:v>5638.7659999999996</c:v>
                </c:pt>
                <c:pt idx="624">
                  <c:v>5638.7690000000002</c:v>
                </c:pt>
                <c:pt idx="625">
                  <c:v>5638.759</c:v>
                </c:pt>
                <c:pt idx="626">
                  <c:v>5638.78</c:v>
                </c:pt>
                <c:pt idx="627">
                  <c:v>5638.7860000000001</c:v>
                </c:pt>
                <c:pt idx="628">
                  <c:v>5638.8159999999998</c:v>
                </c:pt>
                <c:pt idx="629">
                  <c:v>5638.8019999999997</c:v>
                </c:pt>
                <c:pt idx="630">
                  <c:v>5638.81</c:v>
                </c:pt>
                <c:pt idx="631">
                  <c:v>5638.799</c:v>
                </c:pt>
                <c:pt idx="632">
                  <c:v>5638.8280000000004</c:v>
                </c:pt>
                <c:pt idx="633">
                  <c:v>5638.8429999999998</c:v>
                </c:pt>
                <c:pt idx="634">
                  <c:v>5638.8180000000002</c:v>
                </c:pt>
                <c:pt idx="635">
                  <c:v>5638.86</c:v>
                </c:pt>
                <c:pt idx="636">
                  <c:v>5638.89</c:v>
                </c:pt>
                <c:pt idx="637">
                  <c:v>5638.8630000000003</c:v>
                </c:pt>
                <c:pt idx="638">
                  <c:v>5638.8609999999999</c:v>
                </c:pt>
                <c:pt idx="639">
                  <c:v>5638.8609999999999</c:v>
                </c:pt>
                <c:pt idx="640">
                  <c:v>5638.866</c:v>
                </c:pt>
                <c:pt idx="641">
                  <c:v>5638.8469999999998</c:v>
                </c:pt>
                <c:pt idx="642">
                  <c:v>5638.835</c:v>
                </c:pt>
                <c:pt idx="643">
                  <c:v>5638.8180000000002</c:v>
                </c:pt>
                <c:pt idx="644">
                  <c:v>5638.8230000000003</c:v>
                </c:pt>
                <c:pt idx="645">
                  <c:v>5638.8050000000003</c:v>
                </c:pt>
                <c:pt idx="646">
                  <c:v>5638.8010000000004</c:v>
                </c:pt>
                <c:pt idx="647">
                  <c:v>5638.8059999999996</c:v>
                </c:pt>
                <c:pt idx="648">
                  <c:v>5638.8490000000002</c:v>
                </c:pt>
                <c:pt idx="649">
                  <c:v>5638.835</c:v>
                </c:pt>
                <c:pt idx="650">
                  <c:v>5638.8450000000003</c:v>
                </c:pt>
                <c:pt idx="651">
                  <c:v>5638.8770000000004</c:v>
                </c:pt>
                <c:pt idx="652">
                  <c:v>5638.8320000000003</c:v>
                </c:pt>
                <c:pt idx="653">
                  <c:v>5638.8779999999997</c:v>
                </c:pt>
                <c:pt idx="654">
                  <c:v>5638.9030000000002</c:v>
                </c:pt>
                <c:pt idx="655">
                  <c:v>5638.8950000000004</c:v>
                </c:pt>
                <c:pt idx="656">
                  <c:v>5638.8940000000002</c:v>
                </c:pt>
                <c:pt idx="657">
                  <c:v>5638.8590000000004</c:v>
                </c:pt>
                <c:pt idx="658">
                  <c:v>5638.8370000000004</c:v>
                </c:pt>
                <c:pt idx="659">
                  <c:v>5638.8389999999999</c:v>
                </c:pt>
                <c:pt idx="660">
                  <c:v>5638.8590000000004</c:v>
                </c:pt>
                <c:pt idx="661">
                  <c:v>5638.8590000000004</c:v>
                </c:pt>
                <c:pt idx="662">
                  <c:v>5638.857</c:v>
                </c:pt>
                <c:pt idx="663">
                  <c:v>5638.8469999999998</c:v>
                </c:pt>
                <c:pt idx="664">
                  <c:v>5638.8670000000002</c:v>
                </c:pt>
                <c:pt idx="665">
                  <c:v>5638.8460000000005</c:v>
                </c:pt>
                <c:pt idx="666">
                  <c:v>5638.7889999999998</c:v>
                </c:pt>
                <c:pt idx="667">
                  <c:v>5638.7730000000001</c:v>
                </c:pt>
                <c:pt idx="668">
                  <c:v>5638.7139999999999</c:v>
                </c:pt>
                <c:pt idx="669">
                  <c:v>5638.6809999999996</c:v>
                </c:pt>
                <c:pt idx="670">
                  <c:v>5638.6720000000005</c:v>
                </c:pt>
                <c:pt idx="671">
                  <c:v>5638.6630000000005</c:v>
                </c:pt>
                <c:pt idx="672">
                  <c:v>5638.665</c:v>
                </c:pt>
                <c:pt idx="673">
                  <c:v>5638.6229999999996</c:v>
                </c:pt>
                <c:pt idx="674">
                  <c:v>5638.5609999999997</c:v>
                </c:pt>
                <c:pt idx="675">
                  <c:v>5638.5069999999996</c:v>
                </c:pt>
                <c:pt idx="676">
                  <c:v>5638.4939999999997</c:v>
                </c:pt>
                <c:pt idx="677">
                  <c:v>5638.4210000000003</c:v>
                </c:pt>
                <c:pt idx="678">
                  <c:v>5638.3739999999998</c:v>
                </c:pt>
                <c:pt idx="679">
                  <c:v>5638.35</c:v>
                </c:pt>
                <c:pt idx="680">
                  <c:v>5638.3370000000004</c:v>
                </c:pt>
                <c:pt idx="681">
                  <c:v>5638.2510000000002</c:v>
                </c:pt>
                <c:pt idx="682">
                  <c:v>5638.2309999999998</c:v>
                </c:pt>
                <c:pt idx="683">
                  <c:v>5638.1549999999997</c:v>
                </c:pt>
                <c:pt idx="684">
                  <c:v>5638.0919999999996</c:v>
                </c:pt>
                <c:pt idx="685">
                  <c:v>5638.11</c:v>
                </c:pt>
                <c:pt idx="686">
                  <c:v>5638.107</c:v>
                </c:pt>
                <c:pt idx="687">
                  <c:v>5638.067</c:v>
                </c:pt>
                <c:pt idx="688">
                  <c:v>5638.0559999999996</c:v>
                </c:pt>
                <c:pt idx="689">
                  <c:v>5638.02</c:v>
                </c:pt>
                <c:pt idx="690">
                  <c:v>5637.9780000000001</c:v>
                </c:pt>
                <c:pt idx="691">
                  <c:v>5637.9790000000003</c:v>
                </c:pt>
                <c:pt idx="692">
                  <c:v>5637.97</c:v>
                </c:pt>
                <c:pt idx="693">
                  <c:v>5637.9250000000002</c:v>
                </c:pt>
                <c:pt idx="694">
                  <c:v>5637.902</c:v>
                </c:pt>
                <c:pt idx="695">
                  <c:v>5637.89</c:v>
                </c:pt>
                <c:pt idx="696">
                  <c:v>5637.893</c:v>
                </c:pt>
                <c:pt idx="697">
                  <c:v>5637.8850000000002</c:v>
                </c:pt>
                <c:pt idx="698">
                  <c:v>5637.8620000000001</c:v>
                </c:pt>
                <c:pt idx="699">
                  <c:v>5637.8710000000001</c:v>
                </c:pt>
                <c:pt idx="700">
                  <c:v>5637.8990000000003</c:v>
                </c:pt>
                <c:pt idx="701">
                  <c:v>5637.8630000000003</c:v>
                </c:pt>
                <c:pt idx="702">
                  <c:v>5637.8460000000005</c:v>
                </c:pt>
                <c:pt idx="703">
                  <c:v>5637.8590000000004</c:v>
                </c:pt>
                <c:pt idx="704">
                  <c:v>5637.8519999999999</c:v>
                </c:pt>
                <c:pt idx="705">
                  <c:v>5637.8450000000003</c:v>
                </c:pt>
                <c:pt idx="706">
                  <c:v>5637.8370000000004</c:v>
                </c:pt>
                <c:pt idx="707">
                  <c:v>5637.8509999999997</c:v>
                </c:pt>
                <c:pt idx="708">
                  <c:v>5637.875</c:v>
                </c:pt>
                <c:pt idx="709">
                  <c:v>5637.8670000000002</c:v>
                </c:pt>
                <c:pt idx="710">
                  <c:v>5637.88</c:v>
                </c:pt>
                <c:pt idx="711">
                  <c:v>5637.8779999999997</c:v>
                </c:pt>
                <c:pt idx="712">
                  <c:v>5637.9110000000001</c:v>
                </c:pt>
                <c:pt idx="713">
                  <c:v>5637.9030000000002</c:v>
                </c:pt>
                <c:pt idx="714">
                  <c:v>5637.8919999999998</c:v>
                </c:pt>
                <c:pt idx="715">
                  <c:v>5637.8919999999998</c:v>
                </c:pt>
                <c:pt idx="716">
                  <c:v>5637.9170000000004</c:v>
                </c:pt>
                <c:pt idx="717">
                  <c:v>5637.8980000000001</c:v>
                </c:pt>
                <c:pt idx="718">
                  <c:v>5637.8909999999996</c:v>
                </c:pt>
                <c:pt idx="719">
                  <c:v>5637.9130000000005</c:v>
                </c:pt>
                <c:pt idx="720">
                  <c:v>5637.9359999999997</c:v>
                </c:pt>
                <c:pt idx="721">
                  <c:v>5637.9669999999996</c:v>
                </c:pt>
                <c:pt idx="722">
                  <c:v>5637.9309999999996</c:v>
                </c:pt>
                <c:pt idx="723">
                  <c:v>5637.9650000000001</c:v>
                </c:pt>
                <c:pt idx="724">
                  <c:v>5637.9880000000003</c:v>
                </c:pt>
                <c:pt idx="725">
                  <c:v>5637.9830000000002</c:v>
                </c:pt>
                <c:pt idx="726">
                  <c:v>5638.0129999999999</c:v>
                </c:pt>
                <c:pt idx="727">
                  <c:v>5638.0290000000005</c:v>
                </c:pt>
                <c:pt idx="728">
                  <c:v>5638.0749999999998</c:v>
                </c:pt>
                <c:pt idx="729">
                  <c:v>5638.0590000000002</c:v>
                </c:pt>
                <c:pt idx="730">
                  <c:v>5638.0919999999996</c:v>
                </c:pt>
                <c:pt idx="731">
                  <c:v>5638.0929999999998</c:v>
                </c:pt>
                <c:pt idx="732">
                  <c:v>5638.1170000000002</c:v>
                </c:pt>
                <c:pt idx="733">
                  <c:v>5638.1419999999998</c:v>
                </c:pt>
                <c:pt idx="734">
                  <c:v>5638.1390000000001</c:v>
                </c:pt>
                <c:pt idx="735">
                  <c:v>5638.17</c:v>
                </c:pt>
                <c:pt idx="736">
                  <c:v>5638.1909999999998</c:v>
                </c:pt>
                <c:pt idx="737">
                  <c:v>5638.1940000000004</c:v>
                </c:pt>
                <c:pt idx="738">
                  <c:v>5638.1949999999997</c:v>
                </c:pt>
                <c:pt idx="739">
                  <c:v>5638.2030000000004</c:v>
                </c:pt>
                <c:pt idx="740">
                  <c:v>5638.241</c:v>
                </c:pt>
                <c:pt idx="741">
                  <c:v>5638.24</c:v>
                </c:pt>
                <c:pt idx="742">
                  <c:v>5638.2349999999997</c:v>
                </c:pt>
                <c:pt idx="743">
                  <c:v>5638.2439999999997</c:v>
                </c:pt>
                <c:pt idx="744">
                  <c:v>5638.268</c:v>
                </c:pt>
                <c:pt idx="745">
                  <c:v>5638.29</c:v>
                </c:pt>
                <c:pt idx="746">
                  <c:v>5638.3230000000003</c:v>
                </c:pt>
                <c:pt idx="747">
                  <c:v>5638.34</c:v>
                </c:pt>
                <c:pt idx="748">
                  <c:v>5638.375</c:v>
                </c:pt>
                <c:pt idx="749">
                  <c:v>5638.3969999999999</c:v>
                </c:pt>
                <c:pt idx="750">
                  <c:v>5638.4210000000003</c:v>
                </c:pt>
                <c:pt idx="751">
                  <c:v>5638.451</c:v>
                </c:pt>
                <c:pt idx="752">
                  <c:v>5638.5069999999996</c:v>
                </c:pt>
                <c:pt idx="753">
                  <c:v>5638.5190000000002</c:v>
                </c:pt>
                <c:pt idx="754">
                  <c:v>5638.5339999999997</c:v>
                </c:pt>
                <c:pt idx="755">
                  <c:v>5638.57</c:v>
                </c:pt>
                <c:pt idx="756">
                  <c:v>5638.6210000000001</c:v>
                </c:pt>
                <c:pt idx="757">
                  <c:v>5638.6260000000002</c:v>
                </c:pt>
                <c:pt idx="758">
                  <c:v>5638.64</c:v>
                </c:pt>
                <c:pt idx="759">
                  <c:v>5638.6909999999998</c:v>
                </c:pt>
                <c:pt idx="760">
                  <c:v>5638.7060000000001</c:v>
                </c:pt>
                <c:pt idx="761">
                  <c:v>5638.7430000000004</c:v>
                </c:pt>
                <c:pt idx="762">
                  <c:v>5638.6139999999996</c:v>
                </c:pt>
                <c:pt idx="763">
                  <c:v>5638.7129999999997</c:v>
                </c:pt>
                <c:pt idx="764">
                  <c:v>5638.6220000000003</c:v>
                </c:pt>
                <c:pt idx="765">
                  <c:v>5638.7709999999997</c:v>
                </c:pt>
                <c:pt idx="766">
                  <c:v>5638.69</c:v>
                </c:pt>
                <c:pt idx="767">
                  <c:v>5638.7210000000005</c:v>
                </c:pt>
                <c:pt idx="768">
                  <c:v>5638.7529999999997</c:v>
                </c:pt>
                <c:pt idx="769">
                  <c:v>5638.732</c:v>
                </c:pt>
                <c:pt idx="770">
                  <c:v>5638.7309999999998</c:v>
                </c:pt>
                <c:pt idx="771">
                  <c:v>5638.732</c:v>
                </c:pt>
                <c:pt idx="772">
                  <c:v>5638.7470000000003</c:v>
                </c:pt>
                <c:pt idx="773">
                  <c:v>5638.7259999999997</c:v>
                </c:pt>
                <c:pt idx="774">
                  <c:v>5638.732</c:v>
                </c:pt>
                <c:pt idx="775">
                  <c:v>5638.7259999999997</c:v>
                </c:pt>
                <c:pt idx="776">
                  <c:v>5638.74</c:v>
                </c:pt>
                <c:pt idx="777">
                  <c:v>5638.7110000000002</c:v>
                </c:pt>
                <c:pt idx="778">
                  <c:v>5638.71</c:v>
                </c:pt>
                <c:pt idx="779">
                  <c:v>5638.7219999999998</c:v>
                </c:pt>
                <c:pt idx="780">
                  <c:v>5638.7330000000002</c:v>
                </c:pt>
                <c:pt idx="781">
                  <c:v>5638.7190000000001</c:v>
                </c:pt>
                <c:pt idx="782">
                  <c:v>5638.7160000000003</c:v>
                </c:pt>
                <c:pt idx="783">
                  <c:v>5638.7110000000002</c:v>
                </c:pt>
                <c:pt idx="784">
                  <c:v>5638.7269999999999</c:v>
                </c:pt>
                <c:pt idx="785">
                  <c:v>5638.7049999999999</c:v>
                </c:pt>
                <c:pt idx="786">
                  <c:v>5638.6970000000001</c:v>
                </c:pt>
                <c:pt idx="787">
                  <c:v>5638.6930000000002</c:v>
                </c:pt>
                <c:pt idx="788">
                  <c:v>5638.7089999999998</c:v>
                </c:pt>
                <c:pt idx="789">
                  <c:v>5638.6970000000001</c:v>
                </c:pt>
                <c:pt idx="790">
                  <c:v>5638.6530000000002</c:v>
                </c:pt>
                <c:pt idx="791">
                  <c:v>5638.6440000000002</c:v>
                </c:pt>
                <c:pt idx="792">
                  <c:v>5638.6610000000001</c:v>
                </c:pt>
                <c:pt idx="793">
                  <c:v>5638.64</c:v>
                </c:pt>
                <c:pt idx="794">
                  <c:v>5638.6260000000002</c:v>
                </c:pt>
                <c:pt idx="795">
                  <c:v>5638.6210000000001</c:v>
                </c:pt>
                <c:pt idx="796">
                  <c:v>5638.5709999999999</c:v>
                </c:pt>
                <c:pt idx="797">
                  <c:v>5638.5829999999996</c:v>
                </c:pt>
                <c:pt idx="798">
                  <c:v>5638.5749999999998</c:v>
                </c:pt>
                <c:pt idx="799">
                  <c:v>5638.5659999999998</c:v>
                </c:pt>
                <c:pt idx="800">
                  <c:v>5638.6239999999998</c:v>
                </c:pt>
                <c:pt idx="801">
                  <c:v>5638.6009999999997</c:v>
                </c:pt>
                <c:pt idx="802">
                  <c:v>5638.4790000000003</c:v>
                </c:pt>
                <c:pt idx="803">
                  <c:v>5638.4639999999999</c:v>
                </c:pt>
                <c:pt idx="804">
                  <c:v>5638.4549999999999</c:v>
                </c:pt>
                <c:pt idx="805">
                  <c:v>5638.4269999999997</c:v>
                </c:pt>
                <c:pt idx="806">
                  <c:v>5638.3760000000002</c:v>
                </c:pt>
                <c:pt idx="807">
                  <c:v>5638.3469999999998</c:v>
                </c:pt>
                <c:pt idx="808">
                  <c:v>5638.3289999999997</c:v>
                </c:pt>
                <c:pt idx="809">
                  <c:v>5638.2880000000005</c:v>
                </c:pt>
                <c:pt idx="810">
                  <c:v>5638.2669999999998</c:v>
                </c:pt>
                <c:pt idx="811">
                  <c:v>5638.2659999999996</c:v>
                </c:pt>
                <c:pt idx="812">
                  <c:v>5638.2640000000001</c:v>
                </c:pt>
                <c:pt idx="813">
                  <c:v>5638.2439999999997</c:v>
                </c:pt>
                <c:pt idx="814">
                  <c:v>5638.183</c:v>
                </c:pt>
                <c:pt idx="815">
                  <c:v>5638.1959999999999</c:v>
                </c:pt>
                <c:pt idx="816">
                  <c:v>5638.1850000000004</c:v>
                </c:pt>
                <c:pt idx="817">
                  <c:v>5638.1540000000005</c:v>
                </c:pt>
                <c:pt idx="818">
                  <c:v>5638.1480000000001</c:v>
                </c:pt>
                <c:pt idx="819">
                  <c:v>5638.1369999999997</c:v>
                </c:pt>
                <c:pt idx="820">
                  <c:v>5638.1509999999998</c:v>
                </c:pt>
                <c:pt idx="821">
                  <c:v>5638.1509999999998</c:v>
                </c:pt>
                <c:pt idx="822">
                  <c:v>5638.1289999999999</c:v>
                </c:pt>
                <c:pt idx="823">
                  <c:v>5638.1409999999996</c:v>
                </c:pt>
                <c:pt idx="824">
                  <c:v>5638.1559999999999</c:v>
                </c:pt>
                <c:pt idx="825">
                  <c:v>5638.1490000000003</c:v>
                </c:pt>
                <c:pt idx="826">
                  <c:v>5638.14</c:v>
                </c:pt>
                <c:pt idx="827">
                  <c:v>5638.11</c:v>
                </c:pt>
                <c:pt idx="828">
                  <c:v>5638.1180000000004</c:v>
                </c:pt>
                <c:pt idx="829">
                  <c:v>5638.0320000000002</c:v>
                </c:pt>
                <c:pt idx="830">
                  <c:v>5637.951</c:v>
                </c:pt>
                <c:pt idx="831">
                  <c:v>5637.9049999999997</c:v>
                </c:pt>
                <c:pt idx="832">
                  <c:v>5637.8270000000002</c:v>
                </c:pt>
                <c:pt idx="833">
                  <c:v>5637.7629999999999</c:v>
                </c:pt>
                <c:pt idx="834">
                  <c:v>5637.6819999999998</c:v>
                </c:pt>
                <c:pt idx="835">
                  <c:v>5637.6050000000005</c:v>
                </c:pt>
                <c:pt idx="836">
                  <c:v>5637.5479999999998</c:v>
                </c:pt>
                <c:pt idx="837">
                  <c:v>5637.4989999999998</c:v>
                </c:pt>
                <c:pt idx="838">
                  <c:v>5637.3320000000003</c:v>
                </c:pt>
                <c:pt idx="839">
                  <c:v>5637.4639999999999</c:v>
                </c:pt>
                <c:pt idx="840">
                  <c:v>5637.3289999999997</c:v>
                </c:pt>
                <c:pt idx="841">
                  <c:v>5637.2640000000001</c:v>
                </c:pt>
                <c:pt idx="842">
                  <c:v>5637.2389999999996</c:v>
                </c:pt>
                <c:pt idx="843">
                  <c:v>5637.2259999999997</c:v>
                </c:pt>
                <c:pt idx="844">
                  <c:v>5637.165</c:v>
                </c:pt>
                <c:pt idx="845">
                  <c:v>5637.1440000000002</c:v>
                </c:pt>
                <c:pt idx="846">
                  <c:v>5637.0680000000002</c:v>
                </c:pt>
                <c:pt idx="847">
                  <c:v>5637.0450000000001</c:v>
                </c:pt>
                <c:pt idx="848">
                  <c:v>5637.0190000000002</c:v>
                </c:pt>
                <c:pt idx="849">
                  <c:v>5636.96</c:v>
                </c:pt>
                <c:pt idx="850">
                  <c:v>5636.9120000000003</c:v>
                </c:pt>
                <c:pt idx="851">
                  <c:v>5636.89</c:v>
                </c:pt>
                <c:pt idx="852">
                  <c:v>5636.8909999999996</c:v>
                </c:pt>
                <c:pt idx="853">
                  <c:v>5636.8440000000001</c:v>
                </c:pt>
                <c:pt idx="854">
                  <c:v>5636.7979999999998</c:v>
                </c:pt>
                <c:pt idx="855">
                  <c:v>5636.7790000000005</c:v>
                </c:pt>
                <c:pt idx="856">
                  <c:v>5636.7460000000001</c:v>
                </c:pt>
                <c:pt idx="857">
                  <c:v>5636.7250000000004</c:v>
                </c:pt>
                <c:pt idx="858">
                  <c:v>5636.7060000000001</c:v>
                </c:pt>
                <c:pt idx="859">
                  <c:v>5636.683</c:v>
                </c:pt>
                <c:pt idx="860">
                  <c:v>5636.6710000000003</c:v>
                </c:pt>
                <c:pt idx="861">
                  <c:v>5636.6459999999997</c:v>
                </c:pt>
                <c:pt idx="862">
                  <c:v>5636.62</c:v>
                </c:pt>
                <c:pt idx="863">
                  <c:v>5636.6</c:v>
                </c:pt>
                <c:pt idx="864">
                  <c:v>5636.5789999999997</c:v>
                </c:pt>
                <c:pt idx="865">
                  <c:v>5636.56</c:v>
                </c:pt>
                <c:pt idx="866">
                  <c:v>5636.5169999999998</c:v>
                </c:pt>
                <c:pt idx="867">
                  <c:v>5636.5240000000003</c:v>
                </c:pt>
                <c:pt idx="868">
                  <c:v>5636.5159999999996</c:v>
                </c:pt>
                <c:pt idx="869">
                  <c:v>5636.4889999999996</c:v>
                </c:pt>
                <c:pt idx="870">
                  <c:v>5636.473</c:v>
                </c:pt>
                <c:pt idx="871">
                  <c:v>5636.442</c:v>
                </c:pt>
                <c:pt idx="872">
                  <c:v>5636.4110000000001</c:v>
                </c:pt>
                <c:pt idx="873">
                  <c:v>5636.3959999999997</c:v>
                </c:pt>
                <c:pt idx="874">
                  <c:v>5636.3909999999996</c:v>
                </c:pt>
                <c:pt idx="875">
                  <c:v>5636.3729999999996</c:v>
                </c:pt>
                <c:pt idx="876">
                  <c:v>5636.39</c:v>
                </c:pt>
                <c:pt idx="877">
                  <c:v>5636.3320000000003</c:v>
                </c:pt>
                <c:pt idx="878">
                  <c:v>5636.32</c:v>
                </c:pt>
                <c:pt idx="879">
                  <c:v>5636.3109999999997</c:v>
                </c:pt>
                <c:pt idx="880">
                  <c:v>5636.3050000000003</c:v>
                </c:pt>
                <c:pt idx="881">
                  <c:v>5636.2809999999999</c:v>
                </c:pt>
                <c:pt idx="882">
                  <c:v>5636.3609999999999</c:v>
                </c:pt>
                <c:pt idx="883">
                  <c:v>5636.2510000000002</c:v>
                </c:pt>
                <c:pt idx="884">
                  <c:v>5636.17</c:v>
                </c:pt>
                <c:pt idx="885">
                  <c:v>5636.2259999999997</c:v>
                </c:pt>
                <c:pt idx="886">
                  <c:v>5636.2169999999996</c:v>
                </c:pt>
                <c:pt idx="887">
                  <c:v>5636.2110000000002</c:v>
                </c:pt>
                <c:pt idx="888">
                  <c:v>5636.2079999999996</c:v>
                </c:pt>
                <c:pt idx="889">
                  <c:v>5636.1769999999997</c:v>
                </c:pt>
                <c:pt idx="890">
                  <c:v>5636.1880000000001</c:v>
                </c:pt>
                <c:pt idx="891">
                  <c:v>5636.1589999999997</c:v>
                </c:pt>
                <c:pt idx="892">
                  <c:v>5636.165</c:v>
                </c:pt>
                <c:pt idx="893">
                  <c:v>5636.1480000000001</c:v>
                </c:pt>
                <c:pt idx="894">
                  <c:v>5636.1270000000004</c:v>
                </c:pt>
                <c:pt idx="895">
                  <c:v>5636.1419999999998</c:v>
                </c:pt>
                <c:pt idx="896">
                  <c:v>5636.1310000000003</c:v>
                </c:pt>
                <c:pt idx="897">
                  <c:v>5636.1009999999997</c:v>
                </c:pt>
                <c:pt idx="898">
                  <c:v>5636.0950000000003</c:v>
                </c:pt>
                <c:pt idx="899">
                  <c:v>5636.0780000000004</c:v>
                </c:pt>
                <c:pt idx="900">
                  <c:v>5636.1</c:v>
                </c:pt>
                <c:pt idx="901">
                  <c:v>5636.0910000000003</c:v>
                </c:pt>
                <c:pt idx="902">
                  <c:v>5636.07</c:v>
                </c:pt>
                <c:pt idx="903">
                  <c:v>5636.0720000000001</c:v>
                </c:pt>
                <c:pt idx="904">
                  <c:v>5636.0870000000004</c:v>
                </c:pt>
                <c:pt idx="905">
                  <c:v>5636.0829999999996</c:v>
                </c:pt>
                <c:pt idx="906">
                  <c:v>5636.0169999999998</c:v>
                </c:pt>
                <c:pt idx="907">
                  <c:v>5636.0360000000001</c:v>
                </c:pt>
                <c:pt idx="908">
                  <c:v>5636.01</c:v>
                </c:pt>
                <c:pt idx="909">
                  <c:v>5636.0230000000001</c:v>
                </c:pt>
                <c:pt idx="910">
                  <c:v>5636.009</c:v>
                </c:pt>
                <c:pt idx="911">
                  <c:v>5636.0129999999999</c:v>
                </c:pt>
                <c:pt idx="912">
                  <c:v>5636.0290000000005</c:v>
                </c:pt>
                <c:pt idx="913">
                  <c:v>5636.0519999999997</c:v>
                </c:pt>
                <c:pt idx="914">
                  <c:v>5635.9210000000003</c:v>
                </c:pt>
                <c:pt idx="915">
                  <c:v>5635.9319999999998</c:v>
                </c:pt>
                <c:pt idx="916">
                  <c:v>5635.9189999999999</c:v>
                </c:pt>
                <c:pt idx="917">
                  <c:v>5635.9589999999998</c:v>
                </c:pt>
                <c:pt idx="918">
                  <c:v>5635.9309999999996</c:v>
                </c:pt>
                <c:pt idx="919">
                  <c:v>5635.9089999999997</c:v>
                </c:pt>
                <c:pt idx="920">
                  <c:v>5635.9250000000002</c:v>
                </c:pt>
                <c:pt idx="921">
                  <c:v>5635.8869999999997</c:v>
                </c:pt>
                <c:pt idx="922">
                  <c:v>5635.857</c:v>
                </c:pt>
                <c:pt idx="923">
                  <c:v>5635.8450000000003</c:v>
                </c:pt>
                <c:pt idx="924">
                  <c:v>5635.8339999999998</c:v>
                </c:pt>
                <c:pt idx="925">
                  <c:v>5635.82</c:v>
                </c:pt>
                <c:pt idx="926">
                  <c:v>5635.8270000000002</c:v>
                </c:pt>
                <c:pt idx="927">
                  <c:v>5635.84</c:v>
                </c:pt>
                <c:pt idx="928">
                  <c:v>5635.8890000000001</c:v>
                </c:pt>
                <c:pt idx="929">
                  <c:v>5635.9210000000003</c:v>
                </c:pt>
                <c:pt idx="930">
                  <c:v>5635.9489999999996</c:v>
                </c:pt>
                <c:pt idx="931">
                  <c:v>5636.0150000000003</c:v>
                </c:pt>
                <c:pt idx="932">
                  <c:v>5636.0709999999999</c:v>
                </c:pt>
                <c:pt idx="933">
                  <c:v>5636.0730000000003</c:v>
                </c:pt>
                <c:pt idx="934">
                  <c:v>5636.0389999999998</c:v>
                </c:pt>
                <c:pt idx="935">
                  <c:v>5636.0010000000002</c:v>
                </c:pt>
                <c:pt idx="936">
                  <c:v>5635.9639999999999</c:v>
                </c:pt>
                <c:pt idx="937">
                  <c:v>5635.9369999999999</c:v>
                </c:pt>
                <c:pt idx="938">
                  <c:v>5635.9110000000001</c:v>
                </c:pt>
                <c:pt idx="939">
                  <c:v>5635.9139999999998</c:v>
                </c:pt>
                <c:pt idx="940">
                  <c:v>5635.8680000000004</c:v>
                </c:pt>
                <c:pt idx="941">
                  <c:v>5635.8530000000001</c:v>
                </c:pt>
                <c:pt idx="942">
                  <c:v>5635.8289999999997</c:v>
                </c:pt>
                <c:pt idx="943">
                  <c:v>5635.8149999999996</c:v>
                </c:pt>
                <c:pt idx="944">
                  <c:v>5635.7920000000004</c:v>
                </c:pt>
                <c:pt idx="945">
                  <c:v>5635.8360000000002</c:v>
                </c:pt>
                <c:pt idx="946">
                  <c:v>5635.6769999999997</c:v>
                </c:pt>
                <c:pt idx="947">
                  <c:v>5635.7629999999999</c:v>
                </c:pt>
                <c:pt idx="948">
                  <c:v>5635.76</c:v>
                </c:pt>
                <c:pt idx="949">
                  <c:v>5635.77</c:v>
                </c:pt>
                <c:pt idx="950">
                  <c:v>5635.8670000000002</c:v>
                </c:pt>
                <c:pt idx="951">
                  <c:v>5635.875</c:v>
                </c:pt>
                <c:pt idx="952">
                  <c:v>5635.902</c:v>
                </c:pt>
                <c:pt idx="953">
                  <c:v>5635.933</c:v>
                </c:pt>
                <c:pt idx="954">
                  <c:v>5635.942</c:v>
                </c:pt>
                <c:pt idx="955">
                  <c:v>5635.9759999999997</c:v>
                </c:pt>
                <c:pt idx="956">
                  <c:v>5636.02</c:v>
                </c:pt>
                <c:pt idx="957">
                  <c:v>5636.0460000000003</c:v>
                </c:pt>
                <c:pt idx="958">
                  <c:v>5636.1080000000002</c:v>
                </c:pt>
                <c:pt idx="959">
                  <c:v>5636.1880000000001</c:v>
                </c:pt>
                <c:pt idx="960">
                  <c:v>5636.25</c:v>
                </c:pt>
                <c:pt idx="961">
                  <c:v>5636.3580000000002</c:v>
                </c:pt>
                <c:pt idx="962">
                  <c:v>5636.473</c:v>
                </c:pt>
                <c:pt idx="963">
                  <c:v>5636.5609999999997</c:v>
                </c:pt>
                <c:pt idx="964">
                  <c:v>5636.68</c:v>
                </c:pt>
                <c:pt idx="965">
                  <c:v>5636.76</c:v>
                </c:pt>
                <c:pt idx="966">
                  <c:v>5636.8860000000004</c:v>
                </c:pt>
                <c:pt idx="967">
                  <c:v>5636.9859999999999</c:v>
                </c:pt>
                <c:pt idx="968">
                  <c:v>5637.0780000000004</c:v>
                </c:pt>
                <c:pt idx="969">
                  <c:v>5637.152</c:v>
                </c:pt>
                <c:pt idx="970">
                  <c:v>5637.2300000000005</c:v>
                </c:pt>
                <c:pt idx="971">
                  <c:v>5637.24</c:v>
                </c:pt>
                <c:pt idx="972">
                  <c:v>5637.2740000000003</c:v>
                </c:pt>
                <c:pt idx="973">
                  <c:v>5637.2309999999998</c:v>
                </c:pt>
                <c:pt idx="974">
                  <c:v>5637.1350000000002</c:v>
                </c:pt>
                <c:pt idx="975">
                  <c:v>5637.0510000000004</c:v>
                </c:pt>
                <c:pt idx="976">
                  <c:v>5637.0169999999998</c:v>
                </c:pt>
                <c:pt idx="977">
                  <c:v>5636.9160000000002</c:v>
                </c:pt>
                <c:pt idx="978">
                  <c:v>5636.8670000000002</c:v>
                </c:pt>
                <c:pt idx="979">
                  <c:v>#N/A</c:v>
                </c:pt>
                <c:pt idx="980">
                  <c:v>5636.7730000000001</c:v>
                </c:pt>
                <c:pt idx="981">
                  <c:v>5636.6890000000003</c:v>
                </c:pt>
                <c:pt idx="982">
                  <c:v>5636.625</c:v>
                </c:pt>
                <c:pt idx="983">
                  <c:v>5636.5619999999999</c:v>
                </c:pt>
                <c:pt idx="984">
                  <c:v>5636.4870000000001</c:v>
                </c:pt>
                <c:pt idx="985">
                  <c:v>5636.4539999999997</c:v>
                </c:pt>
                <c:pt idx="986">
                  <c:v>5636.4160000000002</c:v>
                </c:pt>
                <c:pt idx="987">
                  <c:v>5636.3950000000004</c:v>
                </c:pt>
                <c:pt idx="988">
                  <c:v>5636.3379999999997</c:v>
                </c:pt>
                <c:pt idx="989">
                  <c:v>5636.3040000000001</c:v>
                </c:pt>
                <c:pt idx="990">
                  <c:v>5636.3130000000001</c:v>
                </c:pt>
                <c:pt idx="991">
                  <c:v>5636.2420000000002</c:v>
                </c:pt>
                <c:pt idx="992">
                  <c:v>5636.2370000000001</c:v>
                </c:pt>
                <c:pt idx="993">
                  <c:v>5636.2460000000001</c:v>
                </c:pt>
                <c:pt idx="994">
                  <c:v>5636.1890000000003</c:v>
                </c:pt>
                <c:pt idx="995">
                  <c:v>5636.1630000000005</c:v>
                </c:pt>
                <c:pt idx="996">
                  <c:v>5636.1630000000005</c:v>
                </c:pt>
                <c:pt idx="997">
                  <c:v>5636.1620000000003</c:v>
                </c:pt>
                <c:pt idx="998">
                  <c:v>5636.1450000000004</c:v>
                </c:pt>
                <c:pt idx="999">
                  <c:v>5636.1239999999998</c:v>
                </c:pt>
                <c:pt idx="1000">
                  <c:v>5636.15</c:v>
                </c:pt>
                <c:pt idx="1001">
                  <c:v>5636.0969999999998</c:v>
                </c:pt>
                <c:pt idx="1002">
                  <c:v>5636.0879999999997</c:v>
                </c:pt>
                <c:pt idx="1003">
                  <c:v>5636.0510000000004</c:v>
                </c:pt>
                <c:pt idx="1004">
                  <c:v>5636.07</c:v>
                </c:pt>
                <c:pt idx="1005">
                  <c:v>5636.0330000000004</c:v>
                </c:pt>
                <c:pt idx="1006">
                  <c:v>5636.0450000000001</c:v>
                </c:pt>
                <c:pt idx="1007">
                  <c:v>5636.0309999999999</c:v>
                </c:pt>
                <c:pt idx="1008">
                  <c:v>5635.9949999999999</c:v>
                </c:pt>
                <c:pt idx="1009">
                  <c:v>5635.9870000000001</c:v>
                </c:pt>
                <c:pt idx="1010">
                  <c:v>5635.8140000000003</c:v>
                </c:pt>
                <c:pt idx="1011">
                  <c:v>5635.9629999999997</c:v>
                </c:pt>
                <c:pt idx="1012">
                  <c:v>5635.8760000000002</c:v>
                </c:pt>
                <c:pt idx="1013">
                  <c:v>5635.9560000000001</c:v>
                </c:pt>
                <c:pt idx="1014">
                  <c:v>5635.9459999999999</c:v>
                </c:pt>
                <c:pt idx="1015">
                  <c:v>5635.9279999999999</c:v>
                </c:pt>
                <c:pt idx="1016">
                  <c:v>5635.9250000000002</c:v>
                </c:pt>
                <c:pt idx="1017">
                  <c:v>5635.9279999999999</c:v>
                </c:pt>
                <c:pt idx="1018">
                  <c:v>5635.8680000000004</c:v>
                </c:pt>
                <c:pt idx="1019">
                  <c:v>5635.8639999999996</c:v>
                </c:pt>
                <c:pt idx="1020">
                  <c:v>5635.8590000000004</c:v>
                </c:pt>
                <c:pt idx="1021">
                  <c:v>5635.8509999999997</c:v>
                </c:pt>
                <c:pt idx="1022">
                  <c:v>5635.8270000000002</c:v>
                </c:pt>
                <c:pt idx="1023">
                  <c:v>5635.8010000000004</c:v>
                </c:pt>
                <c:pt idx="1024">
                  <c:v>5635.8</c:v>
                </c:pt>
                <c:pt idx="1025">
                  <c:v>5635.7929999999997</c:v>
                </c:pt>
                <c:pt idx="1026">
                  <c:v>5635.799</c:v>
                </c:pt>
                <c:pt idx="1027">
                  <c:v>5635.7939999999999</c:v>
                </c:pt>
                <c:pt idx="1028">
                  <c:v>5635.7839999999997</c:v>
                </c:pt>
                <c:pt idx="1029">
                  <c:v>5635.7880000000005</c:v>
                </c:pt>
                <c:pt idx="1030">
                  <c:v>5635.7520000000004</c:v>
                </c:pt>
                <c:pt idx="1031">
                  <c:v>5635.768</c:v>
                </c:pt>
                <c:pt idx="1032">
                  <c:v>5635.7669999999998</c:v>
                </c:pt>
                <c:pt idx="1033">
                  <c:v>5635.7960000000003</c:v>
                </c:pt>
                <c:pt idx="1034">
                  <c:v>5635.8190000000004</c:v>
                </c:pt>
                <c:pt idx="1035">
                  <c:v>5635.8729999999996</c:v>
                </c:pt>
                <c:pt idx="1036">
                  <c:v>5635.924</c:v>
                </c:pt>
                <c:pt idx="1037">
                  <c:v>5636.0330000000004</c:v>
                </c:pt>
                <c:pt idx="1038">
                  <c:v>5636.1080000000002</c:v>
                </c:pt>
                <c:pt idx="1039">
                  <c:v>5636.1189999999997</c:v>
                </c:pt>
                <c:pt idx="1040">
                  <c:v>5636.1220000000003</c:v>
                </c:pt>
                <c:pt idx="1041">
                  <c:v>5636.0990000000002</c:v>
                </c:pt>
                <c:pt idx="1042">
                  <c:v>5636.0720000000001</c:v>
                </c:pt>
                <c:pt idx="1043">
                  <c:v>5636.0550000000003</c:v>
                </c:pt>
                <c:pt idx="1044">
                  <c:v>5636.0309999999999</c:v>
                </c:pt>
                <c:pt idx="1045">
                  <c:v>5636.0169999999998</c:v>
                </c:pt>
                <c:pt idx="1046">
                  <c:v>5636.0010000000002</c:v>
                </c:pt>
                <c:pt idx="1047">
                  <c:v>5636.0069999999996</c:v>
                </c:pt>
                <c:pt idx="1048">
                  <c:v>5635.9989999999998</c:v>
                </c:pt>
                <c:pt idx="1049">
                  <c:v>5636.0129999999999</c:v>
                </c:pt>
                <c:pt idx="1050">
                  <c:v>5636.0020000000004</c:v>
                </c:pt>
                <c:pt idx="1051">
                  <c:v>5635.9470000000001</c:v>
                </c:pt>
                <c:pt idx="1052">
                  <c:v>5635.9340000000002</c:v>
                </c:pt>
                <c:pt idx="1053">
                  <c:v>5635.9070000000002</c:v>
                </c:pt>
                <c:pt idx="1054">
                  <c:v>5635.9</c:v>
                </c:pt>
                <c:pt idx="1055">
                  <c:v>5635.8810000000003</c:v>
                </c:pt>
                <c:pt idx="1056">
                  <c:v>5635.8909999999996</c:v>
                </c:pt>
                <c:pt idx="1057">
                  <c:v>5635.9449999999997</c:v>
                </c:pt>
                <c:pt idx="1058">
                  <c:v>5635.9340000000002</c:v>
                </c:pt>
                <c:pt idx="1059">
                  <c:v>5635.9160000000002</c:v>
                </c:pt>
                <c:pt idx="1060">
                  <c:v>5635.88</c:v>
                </c:pt>
                <c:pt idx="1061">
                  <c:v>5635.8739999999998</c:v>
                </c:pt>
                <c:pt idx="1062">
                  <c:v>5635.8550000000005</c:v>
                </c:pt>
                <c:pt idx="1063">
                  <c:v>5635.84</c:v>
                </c:pt>
                <c:pt idx="1064">
                  <c:v>5635.8410000000003</c:v>
                </c:pt>
                <c:pt idx="1065">
                  <c:v>5635.8289999999997</c:v>
                </c:pt>
                <c:pt idx="1066">
                  <c:v>5635.7970000000005</c:v>
                </c:pt>
                <c:pt idx="1067">
                  <c:v>5635.7860000000001</c:v>
                </c:pt>
                <c:pt idx="1068">
                  <c:v>5635.7979999999998</c:v>
                </c:pt>
                <c:pt idx="1069">
                  <c:v>5635.7719999999999</c:v>
                </c:pt>
                <c:pt idx="1070">
                  <c:v>5635.7659999999996</c:v>
                </c:pt>
                <c:pt idx="1071">
                  <c:v>5635.7550000000001</c:v>
                </c:pt>
                <c:pt idx="1072">
                  <c:v>5635.7870000000003</c:v>
                </c:pt>
                <c:pt idx="1073">
                  <c:v>5635.8159999999998</c:v>
                </c:pt>
                <c:pt idx="1074">
                  <c:v>5635.87</c:v>
                </c:pt>
                <c:pt idx="1075">
                  <c:v>5635.8860000000004</c:v>
                </c:pt>
                <c:pt idx="1076">
                  <c:v>5635.9269999999997</c:v>
                </c:pt>
                <c:pt idx="1077">
                  <c:v>5635.9660000000003</c:v>
                </c:pt>
                <c:pt idx="1078">
                  <c:v>5635.9639999999999</c:v>
                </c:pt>
                <c:pt idx="1079">
                  <c:v>5635.8519999999999</c:v>
                </c:pt>
                <c:pt idx="1080">
                  <c:v>5635.9070000000002</c:v>
                </c:pt>
                <c:pt idx="1081">
                  <c:v>5635.866</c:v>
                </c:pt>
                <c:pt idx="1082">
                  <c:v>5635.8180000000002</c:v>
                </c:pt>
                <c:pt idx="1083">
                  <c:v>5635.7650000000003</c:v>
                </c:pt>
                <c:pt idx="1084">
                  <c:v>5635.7860000000001</c:v>
                </c:pt>
                <c:pt idx="1085">
                  <c:v>5635.7929999999997</c:v>
                </c:pt>
                <c:pt idx="1086">
                  <c:v>5635.7929999999997</c:v>
                </c:pt>
                <c:pt idx="1087">
                  <c:v>5635.7669999999998</c:v>
                </c:pt>
                <c:pt idx="1088">
                  <c:v>5635.7539999999999</c:v>
                </c:pt>
                <c:pt idx="1089">
                  <c:v>5635.74</c:v>
                </c:pt>
                <c:pt idx="1090">
                  <c:v>5635.7190000000001</c:v>
                </c:pt>
                <c:pt idx="1091">
                  <c:v>5635.7250000000004</c:v>
                </c:pt>
                <c:pt idx="1092">
                  <c:v>5635.7359999999999</c:v>
                </c:pt>
                <c:pt idx="1093">
                  <c:v>5635.7719999999999</c:v>
                </c:pt>
                <c:pt idx="1094">
                  <c:v>5635.8159999999998</c:v>
                </c:pt>
                <c:pt idx="1095">
                  <c:v>5635.8289999999997</c:v>
                </c:pt>
                <c:pt idx="1096">
                  <c:v>5635.8509999999997</c:v>
                </c:pt>
                <c:pt idx="1097">
                  <c:v>5635.8550000000005</c:v>
                </c:pt>
                <c:pt idx="1098">
                  <c:v>5635.893</c:v>
                </c:pt>
                <c:pt idx="1099">
                  <c:v>5635.915</c:v>
                </c:pt>
                <c:pt idx="1100">
                  <c:v>5635.9189999999999</c:v>
                </c:pt>
                <c:pt idx="1101">
                  <c:v>5635.9800000000005</c:v>
                </c:pt>
                <c:pt idx="1102">
                  <c:v>5636.0510000000004</c:v>
                </c:pt>
                <c:pt idx="1103">
                  <c:v>5636.0749999999998</c:v>
                </c:pt>
                <c:pt idx="1104">
                  <c:v>5636.0720000000001</c:v>
                </c:pt>
                <c:pt idx="1105">
                  <c:v>5636.0789999999997</c:v>
                </c:pt>
                <c:pt idx="1106">
                  <c:v>5636.0529999999999</c:v>
                </c:pt>
                <c:pt idx="1107">
                  <c:v>5636.009</c:v>
                </c:pt>
                <c:pt idx="1108">
                  <c:v>5636.0050000000001</c:v>
                </c:pt>
                <c:pt idx="1109">
                  <c:v>5636.0039999999999</c:v>
                </c:pt>
                <c:pt idx="1110">
                  <c:v>5635.9750000000004</c:v>
                </c:pt>
                <c:pt idx="1111">
                  <c:v>5635.9449999999997</c:v>
                </c:pt>
                <c:pt idx="1112">
                  <c:v>5635.9470000000001</c:v>
                </c:pt>
                <c:pt idx="1113">
                  <c:v>5635.924</c:v>
                </c:pt>
                <c:pt idx="1114">
                  <c:v>5635.9170000000004</c:v>
                </c:pt>
                <c:pt idx="1115">
                  <c:v>5635.8890000000001</c:v>
                </c:pt>
                <c:pt idx="1116">
                  <c:v>5635.8890000000001</c:v>
                </c:pt>
                <c:pt idx="1117">
                  <c:v>5635.8680000000004</c:v>
                </c:pt>
                <c:pt idx="1118">
                  <c:v>5635.848</c:v>
                </c:pt>
                <c:pt idx="1119">
                  <c:v>5635.8370000000004</c:v>
                </c:pt>
                <c:pt idx="1120">
                  <c:v>5635.8370000000004</c:v>
                </c:pt>
                <c:pt idx="1121">
                  <c:v>5635.8140000000003</c:v>
                </c:pt>
                <c:pt idx="1122">
                  <c:v>5635.8109999999997</c:v>
                </c:pt>
                <c:pt idx="1123">
                  <c:v>5635.8029999999999</c:v>
                </c:pt>
                <c:pt idx="1124">
                  <c:v>5635.78</c:v>
                </c:pt>
                <c:pt idx="1125">
                  <c:v>5635.7870000000003</c:v>
                </c:pt>
                <c:pt idx="1126">
                  <c:v>5635.7880000000005</c:v>
                </c:pt>
                <c:pt idx="1127">
                  <c:v>5635.7650000000003</c:v>
                </c:pt>
                <c:pt idx="1128">
                  <c:v>5635.7420000000002</c:v>
                </c:pt>
                <c:pt idx="1129">
                  <c:v>5635.7370000000001</c:v>
                </c:pt>
                <c:pt idx="1130">
                  <c:v>5635.723</c:v>
                </c:pt>
                <c:pt idx="1131">
                  <c:v>5635.7300000000005</c:v>
                </c:pt>
                <c:pt idx="1132">
                  <c:v>5635.7370000000001</c:v>
                </c:pt>
                <c:pt idx="1133">
                  <c:v>5635.7650000000003</c:v>
                </c:pt>
                <c:pt idx="1134">
                  <c:v>5635.82</c:v>
                </c:pt>
                <c:pt idx="1135">
                  <c:v>5635.8310000000001</c:v>
                </c:pt>
                <c:pt idx="1136">
                  <c:v>5635.8649999999998</c:v>
                </c:pt>
                <c:pt idx="1137">
                  <c:v>5635.8919999999998</c:v>
                </c:pt>
                <c:pt idx="1138">
                  <c:v>5635.9380000000001</c:v>
                </c:pt>
                <c:pt idx="1139">
                  <c:v>5636.0020000000004</c:v>
                </c:pt>
                <c:pt idx="1140">
                  <c:v>5636.0630000000001</c:v>
                </c:pt>
                <c:pt idx="1141">
                  <c:v>5636.1310000000003</c:v>
                </c:pt>
                <c:pt idx="1142">
                  <c:v>5636.1279999999997</c:v>
                </c:pt>
                <c:pt idx="1143">
                  <c:v>5636.0940000000001</c:v>
                </c:pt>
                <c:pt idx="1144">
                  <c:v>5636.058</c:v>
                </c:pt>
                <c:pt idx="1145">
                  <c:v>5636.0590000000002</c:v>
                </c:pt>
                <c:pt idx="1146">
                  <c:v>5636.018</c:v>
                </c:pt>
                <c:pt idx="1147">
                  <c:v>5635.9889999999996</c:v>
                </c:pt>
                <c:pt idx="1148">
                  <c:v>5635.9620000000004</c:v>
                </c:pt>
                <c:pt idx="1149">
                  <c:v>5635.933</c:v>
                </c:pt>
                <c:pt idx="1150">
                  <c:v>5635.9380000000001</c:v>
                </c:pt>
                <c:pt idx="1151">
                  <c:v>5635.9009999999998</c:v>
                </c:pt>
                <c:pt idx="1152">
                  <c:v>5635.8739999999998</c:v>
                </c:pt>
                <c:pt idx="1153">
                  <c:v>5635.8559999999998</c:v>
                </c:pt>
                <c:pt idx="1154">
                  <c:v>5635.835</c:v>
                </c:pt>
                <c:pt idx="1155">
                  <c:v>5635.8249999999998</c:v>
                </c:pt>
                <c:pt idx="1156">
                  <c:v>5635.8209999999999</c:v>
                </c:pt>
                <c:pt idx="1157">
                  <c:v>5635.7950000000001</c:v>
                </c:pt>
                <c:pt idx="1158">
                  <c:v>5635.7880000000005</c:v>
                </c:pt>
                <c:pt idx="1159">
                  <c:v>5635.7610000000004</c:v>
                </c:pt>
                <c:pt idx="1160">
                  <c:v>5635.7709999999997</c:v>
                </c:pt>
                <c:pt idx="1161">
                  <c:v>5635.7579999999998</c:v>
                </c:pt>
                <c:pt idx="1162">
                  <c:v>5635.7359999999999</c:v>
                </c:pt>
                <c:pt idx="1163">
                  <c:v>5635.7030000000004</c:v>
                </c:pt>
                <c:pt idx="1164">
                  <c:v>5635.72</c:v>
                </c:pt>
                <c:pt idx="1165">
                  <c:v>5635.74</c:v>
                </c:pt>
                <c:pt idx="1166">
                  <c:v>5635.7359999999999</c:v>
                </c:pt>
                <c:pt idx="1167">
                  <c:v>5635.7060000000001</c:v>
                </c:pt>
                <c:pt idx="1168">
                  <c:v>5635.6989999999996</c:v>
                </c:pt>
                <c:pt idx="1169">
                  <c:v>5635.6750000000002</c:v>
                </c:pt>
                <c:pt idx="1170">
                  <c:v>5635.6689999999999</c:v>
                </c:pt>
                <c:pt idx="1171">
                  <c:v>5635.6509999999998</c:v>
                </c:pt>
                <c:pt idx="1172">
                  <c:v>5635.6509999999998</c:v>
                </c:pt>
                <c:pt idx="1173">
                  <c:v>5635.6670000000004</c:v>
                </c:pt>
                <c:pt idx="1174">
                  <c:v>5635.6120000000001</c:v>
                </c:pt>
                <c:pt idx="1175">
                  <c:v>5635.6149999999998</c:v>
                </c:pt>
                <c:pt idx="1176">
                  <c:v>5635.6260000000002</c:v>
                </c:pt>
                <c:pt idx="1177">
                  <c:v>5635.6109999999999</c:v>
                </c:pt>
                <c:pt idx="1178">
                  <c:v>5635.6090000000004</c:v>
                </c:pt>
                <c:pt idx="1179">
                  <c:v>5635.6130000000003</c:v>
                </c:pt>
                <c:pt idx="1180">
                  <c:v>5635.7070000000003</c:v>
                </c:pt>
                <c:pt idx="1181">
                  <c:v>5635.652</c:v>
                </c:pt>
                <c:pt idx="1182">
                  <c:v>5635.6170000000002</c:v>
                </c:pt>
                <c:pt idx="1183">
                  <c:v>5635.5870000000004</c:v>
                </c:pt>
                <c:pt idx="1184">
                  <c:v>5635.5870000000004</c:v>
                </c:pt>
                <c:pt idx="1185">
                  <c:v>5635.5770000000002</c:v>
                </c:pt>
                <c:pt idx="1186">
                  <c:v>5635.5720000000001</c:v>
                </c:pt>
                <c:pt idx="1187">
                  <c:v>5635.5619999999999</c:v>
                </c:pt>
                <c:pt idx="1188">
                  <c:v>5635.5349999999999</c:v>
                </c:pt>
                <c:pt idx="1189">
                  <c:v>5635.5420000000004</c:v>
                </c:pt>
                <c:pt idx="1190">
                  <c:v>5635.52</c:v>
                </c:pt>
                <c:pt idx="1191">
                  <c:v>5635.5050000000001</c:v>
                </c:pt>
                <c:pt idx="1192">
                  <c:v>5635.527</c:v>
                </c:pt>
                <c:pt idx="1193">
                  <c:v>5635.5439999999999</c:v>
                </c:pt>
                <c:pt idx="1194">
                  <c:v>5635.5370000000003</c:v>
                </c:pt>
                <c:pt idx="1195">
                  <c:v>5635.5330000000004</c:v>
                </c:pt>
                <c:pt idx="1196">
                  <c:v>5635.5209999999997</c:v>
                </c:pt>
                <c:pt idx="1197">
                  <c:v>5635.5370000000003</c:v>
                </c:pt>
                <c:pt idx="1198">
                  <c:v>5635.5050000000001</c:v>
                </c:pt>
                <c:pt idx="1199">
                  <c:v>5635.5140000000001</c:v>
                </c:pt>
                <c:pt idx="1200">
                  <c:v>5635.5050000000001</c:v>
                </c:pt>
                <c:pt idx="1201">
                  <c:v>5635.4769999999999</c:v>
                </c:pt>
                <c:pt idx="1202">
                  <c:v>5635.5079999999998</c:v>
                </c:pt>
                <c:pt idx="1203">
                  <c:v>5635.4989999999998</c:v>
                </c:pt>
                <c:pt idx="1204">
                  <c:v>5635.49</c:v>
                </c:pt>
                <c:pt idx="1205">
                  <c:v>5635.5050000000001</c:v>
                </c:pt>
                <c:pt idx="1206">
                  <c:v>5635.482</c:v>
                </c:pt>
                <c:pt idx="1207">
                  <c:v>5635.4859999999999</c:v>
                </c:pt>
                <c:pt idx="1208">
                  <c:v>5635.4719999999998</c:v>
                </c:pt>
                <c:pt idx="1209">
                  <c:v>5635.4719999999998</c:v>
                </c:pt>
                <c:pt idx="1210">
                  <c:v>5635.4539999999997</c:v>
                </c:pt>
                <c:pt idx="1211">
                  <c:v>5635.4440000000004</c:v>
                </c:pt>
                <c:pt idx="1212">
                  <c:v>5635.4520000000002</c:v>
                </c:pt>
                <c:pt idx="1213">
                  <c:v>5635.4719999999998</c:v>
                </c:pt>
                <c:pt idx="1214">
                  <c:v>5635.4549999999999</c:v>
                </c:pt>
                <c:pt idx="1215">
                  <c:v>5635.4340000000002</c:v>
                </c:pt>
                <c:pt idx="1216">
                  <c:v>5635.4830000000002</c:v>
                </c:pt>
                <c:pt idx="1217">
                  <c:v>5635.4970000000003</c:v>
                </c:pt>
                <c:pt idx="1218">
                  <c:v>5635.5</c:v>
                </c:pt>
                <c:pt idx="1219">
                  <c:v>5635.4660000000003</c:v>
                </c:pt>
                <c:pt idx="1220">
                  <c:v>5635.4560000000001</c:v>
                </c:pt>
                <c:pt idx="1221">
                  <c:v>5635.491</c:v>
                </c:pt>
                <c:pt idx="1222">
                  <c:v>5635.4750000000004</c:v>
                </c:pt>
                <c:pt idx="1223">
                  <c:v>5635.4380000000001</c:v>
                </c:pt>
                <c:pt idx="1224">
                  <c:v>5635.424</c:v>
                </c:pt>
                <c:pt idx="1225">
                  <c:v>5635.4340000000002</c:v>
                </c:pt>
                <c:pt idx="1226">
                  <c:v>5635.4160000000002</c:v>
                </c:pt>
                <c:pt idx="1227">
                  <c:v>5635.4059999999999</c:v>
                </c:pt>
                <c:pt idx="1228">
                  <c:v>5635.4340000000002</c:v>
                </c:pt>
                <c:pt idx="1229">
                  <c:v>5635.4530000000004</c:v>
                </c:pt>
                <c:pt idx="1230">
                  <c:v>5635.42</c:v>
                </c:pt>
                <c:pt idx="1231">
                  <c:v>5635.39</c:v>
                </c:pt>
                <c:pt idx="1232">
                  <c:v>5635.39</c:v>
                </c:pt>
                <c:pt idx="1233">
                  <c:v>5635.41</c:v>
                </c:pt>
                <c:pt idx="1234">
                  <c:v>5635.3850000000002</c:v>
                </c:pt>
                <c:pt idx="1235">
                  <c:v>5635.3789999999999</c:v>
                </c:pt>
                <c:pt idx="1236">
                  <c:v>5635.3940000000002</c:v>
                </c:pt>
                <c:pt idx="1237">
                  <c:v>5635.3559999999998</c:v>
                </c:pt>
                <c:pt idx="1238">
                  <c:v>5635.357</c:v>
                </c:pt>
                <c:pt idx="1239">
                  <c:v>5635.3360000000002</c:v>
                </c:pt>
                <c:pt idx="1240">
                  <c:v>5635.3310000000001</c:v>
                </c:pt>
                <c:pt idx="1241">
                  <c:v>5635.3190000000004</c:v>
                </c:pt>
                <c:pt idx="1242">
                  <c:v>5635.3180000000002</c:v>
                </c:pt>
                <c:pt idx="1243">
                  <c:v>5635.3190000000004</c:v>
                </c:pt>
                <c:pt idx="1244">
                  <c:v>5635.3050000000003</c:v>
                </c:pt>
                <c:pt idx="1245">
                  <c:v>5635.3130000000001</c:v>
                </c:pt>
                <c:pt idx="1246">
                  <c:v>5635.2970000000005</c:v>
                </c:pt>
                <c:pt idx="1247">
                  <c:v>5635.2960000000003</c:v>
                </c:pt>
                <c:pt idx="1248">
                  <c:v>5635.28</c:v>
                </c:pt>
                <c:pt idx="1249">
                  <c:v>5635.2929999999997</c:v>
                </c:pt>
                <c:pt idx="1250">
                  <c:v>5635.2690000000002</c:v>
                </c:pt>
                <c:pt idx="1251">
                  <c:v>5635.2860000000001</c:v>
                </c:pt>
                <c:pt idx="1252">
                  <c:v>5635.2740000000003</c:v>
                </c:pt>
                <c:pt idx="1253">
                  <c:v>5635.27</c:v>
                </c:pt>
                <c:pt idx="1254">
                  <c:v>5635.2359999999999</c:v>
                </c:pt>
                <c:pt idx="1255">
                  <c:v>5635.2529999999997</c:v>
                </c:pt>
                <c:pt idx="1256">
                  <c:v>5635.2470000000003</c:v>
                </c:pt>
                <c:pt idx="1257">
                  <c:v>5635.2520000000004</c:v>
                </c:pt>
                <c:pt idx="1258">
                  <c:v>5635.2640000000001</c:v>
                </c:pt>
                <c:pt idx="1259">
                  <c:v>5635.2650000000003</c:v>
                </c:pt>
                <c:pt idx="1260">
                  <c:v>5635.2610000000004</c:v>
                </c:pt>
                <c:pt idx="1261">
                  <c:v>5635.2489999999998</c:v>
                </c:pt>
                <c:pt idx="1262">
                  <c:v>5635.2380000000003</c:v>
                </c:pt>
                <c:pt idx="1263">
                  <c:v>5635.2569999999996</c:v>
                </c:pt>
                <c:pt idx="1264">
                  <c:v>5635.2529999999997</c:v>
                </c:pt>
                <c:pt idx="1265">
                  <c:v>5635.2560000000003</c:v>
                </c:pt>
                <c:pt idx="1266">
                  <c:v>5635.2619999999997</c:v>
                </c:pt>
                <c:pt idx="1267">
                  <c:v>5635.2389999999996</c:v>
                </c:pt>
                <c:pt idx="1268">
                  <c:v>5635.24</c:v>
                </c:pt>
                <c:pt idx="1269">
                  <c:v>5635.2439999999997</c:v>
                </c:pt>
                <c:pt idx="1270">
                  <c:v>5635.26</c:v>
                </c:pt>
                <c:pt idx="1271">
                  <c:v>5635.2430000000004</c:v>
                </c:pt>
                <c:pt idx="1272">
                  <c:v>5635.2650000000003</c:v>
                </c:pt>
                <c:pt idx="1273">
                  <c:v>5635.2349999999997</c:v>
                </c:pt>
                <c:pt idx="1274">
                  <c:v>5635.259</c:v>
                </c:pt>
                <c:pt idx="1275">
                  <c:v>5635.2610000000004</c:v>
                </c:pt>
                <c:pt idx="1276">
                  <c:v>5635.277</c:v>
                </c:pt>
                <c:pt idx="1277">
                  <c:v>5635.28</c:v>
                </c:pt>
                <c:pt idx="1278">
                  <c:v>5635.28</c:v>
                </c:pt>
                <c:pt idx="1279">
                  <c:v>5635.2780000000002</c:v>
                </c:pt>
                <c:pt idx="1280">
                  <c:v>5635.27</c:v>
                </c:pt>
                <c:pt idx="1281">
                  <c:v>5635.3140000000003</c:v>
                </c:pt>
                <c:pt idx="1282">
                  <c:v>5635.3419999999996</c:v>
                </c:pt>
                <c:pt idx="1283">
                  <c:v>5635.3649999999998</c:v>
                </c:pt>
                <c:pt idx="1284">
                  <c:v>5635.3519999999999</c:v>
                </c:pt>
                <c:pt idx="1285">
                  <c:v>5635.3379999999997</c:v>
                </c:pt>
                <c:pt idx="1286">
                  <c:v>5635.37</c:v>
                </c:pt>
                <c:pt idx="1287">
                  <c:v>5635.3230000000003</c:v>
                </c:pt>
                <c:pt idx="1288">
                  <c:v>5635.3320000000003</c:v>
                </c:pt>
                <c:pt idx="1289">
                  <c:v>5635.366</c:v>
                </c:pt>
                <c:pt idx="1290">
                  <c:v>5635.3270000000002</c:v>
                </c:pt>
                <c:pt idx="1291">
                  <c:v>5635.3360000000002</c:v>
                </c:pt>
                <c:pt idx="1292">
                  <c:v>5635.31</c:v>
                </c:pt>
                <c:pt idx="1293">
                  <c:v>5635.3069999999998</c:v>
                </c:pt>
                <c:pt idx="1294">
                  <c:v>5635.2920000000004</c:v>
                </c:pt>
                <c:pt idx="1295">
                  <c:v>5635.2759999999998</c:v>
                </c:pt>
                <c:pt idx="1296">
                  <c:v>5635.2880000000005</c:v>
                </c:pt>
                <c:pt idx="1297">
                  <c:v>5635.2979999999998</c:v>
                </c:pt>
                <c:pt idx="1298">
                  <c:v>5635.2929999999997</c:v>
                </c:pt>
                <c:pt idx="1299">
                  <c:v>5635.2790000000005</c:v>
                </c:pt>
                <c:pt idx="1300">
                  <c:v>5635.277</c:v>
                </c:pt>
                <c:pt idx="1301">
                  <c:v>5635.2640000000001</c:v>
                </c:pt>
                <c:pt idx="1302">
                  <c:v>5635.25</c:v>
                </c:pt>
                <c:pt idx="1303">
                  <c:v>5635.2460000000001</c:v>
                </c:pt>
                <c:pt idx="1304">
                  <c:v>5635.2420000000002</c:v>
                </c:pt>
                <c:pt idx="1305">
                  <c:v>5635.2650000000003</c:v>
                </c:pt>
                <c:pt idx="1306">
                  <c:v>5635.259</c:v>
                </c:pt>
                <c:pt idx="1307">
                  <c:v>5635.2290000000003</c:v>
                </c:pt>
                <c:pt idx="1308">
                  <c:v>5635.2520000000004</c:v>
                </c:pt>
                <c:pt idx="1309">
                  <c:v>5635.2659999999996</c:v>
                </c:pt>
                <c:pt idx="1310">
                  <c:v>5635.2380000000003</c:v>
                </c:pt>
                <c:pt idx="1311">
                  <c:v>5635.2420000000002</c:v>
                </c:pt>
                <c:pt idx="1312">
                  <c:v>5635.2160000000003</c:v>
                </c:pt>
                <c:pt idx="1313">
                  <c:v>5635.2449999999999</c:v>
                </c:pt>
                <c:pt idx="1314">
                  <c:v>5635.2389999999996</c:v>
                </c:pt>
                <c:pt idx="1315">
                  <c:v>5635.2240000000002</c:v>
                </c:pt>
                <c:pt idx="1316">
                  <c:v>5635.24</c:v>
                </c:pt>
                <c:pt idx="1317">
                  <c:v>5635.2349999999997</c:v>
                </c:pt>
                <c:pt idx="1318">
                  <c:v>5635.2529999999997</c:v>
                </c:pt>
                <c:pt idx="1319">
                  <c:v>5635.2280000000001</c:v>
                </c:pt>
                <c:pt idx="1320">
                  <c:v>5635.2520000000004</c:v>
                </c:pt>
                <c:pt idx="1321">
                  <c:v>5635.2359999999999</c:v>
                </c:pt>
                <c:pt idx="1322">
                  <c:v>5635.2380000000003</c:v>
                </c:pt>
                <c:pt idx="1323">
                  <c:v>5635.2560000000003</c:v>
                </c:pt>
                <c:pt idx="1324">
                  <c:v>5635.2290000000003</c:v>
                </c:pt>
                <c:pt idx="1325">
                  <c:v>5635.2420000000002</c:v>
                </c:pt>
                <c:pt idx="1326">
                  <c:v>5635.2539999999999</c:v>
                </c:pt>
                <c:pt idx="1327">
                  <c:v>5635.2210000000005</c:v>
                </c:pt>
                <c:pt idx="1328">
                  <c:v>5635.201</c:v>
                </c:pt>
                <c:pt idx="1329">
                  <c:v>5635.2160000000003</c:v>
                </c:pt>
                <c:pt idx="1330">
                  <c:v>5635.2160000000003</c:v>
                </c:pt>
                <c:pt idx="1331">
                  <c:v>5635.2129999999997</c:v>
                </c:pt>
                <c:pt idx="1332">
                  <c:v>5635.2110000000002</c:v>
                </c:pt>
                <c:pt idx="1333">
                  <c:v>5635.2219999999998</c:v>
                </c:pt>
                <c:pt idx="1334">
                  <c:v>5635.2449999999999</c:v>
                </c:pt>
                <c:pt idx="1335">
                  <c:v>5635.2039999999997</c:v>
                </c:pt>
                <c:pt idx="1336">
                  <c:v>5635.2070000000003</c:v>
                </c:pt>
                <c:pt idx="1337">
                  <c:v>#N/A</c:v>
                </c:pt>
                <c:pt idx="1338">
                  <c:v>5635.2190000000001</c:v>
                </c:pt>
                <c:pt idx="1339">
                  <c:v>5635.2110000000002</c:v>
                </c:pt>
                <c:pt idx="1340">
                  <c:v>5635.2060000000001</c:v>
                </c:pt>
                <c:pt idx="1341">
                  <c:v>5635.18</c:v>
                </c:pt>
                <c:pt idx="1342">
                  <c:v>5635.2160000000003</c:v>
                </c:pt>
                <c:pt idx="1343">
                  <c:v>5635.1959999999999</c:v>
                </c:pt>
                <c:pt idx="1344">
                  <c:v>5635.1890000000003</c:v>
                </c:pt>
                <c:pt idx="1345">
                  <c:v>5635.1750000000002</c:v>
                </c:pt>
                <c:pt idx="1346">
                  <c:v>5635.2269999999999</c:v>
                </c:pt>
                <c:pt idx="1347">
                  <c:v>5635.21</c:v>
                </c:pt>
                <c:pt idx="1348">
                  <c:v>5635.2110000000002</c:v>
                </c:pt>
                <c:pt idx="1349">
                  <c:v>5635.2309999999998</c:v>
                </c:pt>
                <c:pt idx="1350">
                  <c:v>5635.2219999999998</c:v>
                </c:pt>
                <c:pt idx="1351">
                  <c:v>5635.25</c:v>
                </c:pt>
                <c:pt idx="1352">
                  <c:v>5635.2830000000004</c:v>
                </c:pt>
                <c:pt idx="1353">
                  <c:v>5635.2659999999996</c:v>
                </c:pt>
                <c:pt idx="1354">
                  <c:v>5635.2370000000001</c:v>
                </c:pt>
                <c:pt idx="1355">
                  <c:v>5635.2830000000004</c:v>
                </c:pt>
                <c:pt idx="1356">
                  <c:v>5635.29</c:v>
                </c:pt>
                <c:pt idx="1357">
                  <c:v>5635.2820000000002</c:v>
                </c:pt>
                <c:pt idx="1358">
                  <c:v>5635.2960000000003</c:v>
                </c:pt>
                <c:pt idx="1359">
                  <c:v>5635.2970000000005</c:v>
                </c:pt>
                <c:pt idx="1360">
                  <c:v>5635.2719999999999</c:v>
                </c:pt>
                <c:pt idx="1361">
                  <c:v>5635.2759999999998</c:v>
                </c:pt>
                <c:pt idx="1362">
                  <c:v>5635.2970000000005</c:v>
                </c:pt>
                <c:pt idx="1363">
                  <c:v>5635.2849999999999</c:v>
                </c:pt>
                <c:pt idx="1364">
                  <c:v>5635.2669999999998</c:v>
                </c:pt>
                <c:pt idx="1365">
                  <c:v>5635.2619999999997</c:v>
                </c:pt>
                <c:pt idx="1366">
                  <c:v>5635.28</c:v>
                </c:pt>
                <c:pt idx="1367">
                  <c:v>5635.2759999999998</c:v>
                </c:pt>
                <c:pt idx="1368">
                  <c:v>5635.2740000000003</c:v>
                </c:pt>
                <c:pt idx="1369">
                  <c:v>5635.2610000000004</c:v>
                </c:pt>
                <c:pt idx="1370">
                  <c:v>5635.2659999999996</c:v>
                </c:pt>
                <c:pt idx="1371">
                  <c:v>5635.2659999999996</c:v>
                </c:pt>
                <c:pt idx="1372">
                  <c:v>5635.2150000000001</c:v>
                </c:pt>
                <c:pt idx="1373">
                  <c:v>5635.2629999999999</c:v>
                </c:pt>
                <c:pt idx="1374">
                  <c:v>5635.2910000000002</c:v>
                </c:pt>
                <c:pt idx="1375">
                  <c:v>5635.2880000000005</c:v>
                </c:pt>
                <c:pt idx="1376">
                  <c:v>5635.3360000000002</c:v>
                </c:pt>
                <c:pt idx="1377">
                  <c:v>5635.3109999999997</c:v>
                </c:pt>
                <c:pt idx="1378">
                  <c:v>5635.3530000000001</c:v>
                </c:pt>
                <c:pt idx="1379">
                  <c:v>5635.3580000000002</c:v>
                </c:pt>
                <c:pt idx="1380">
                  <c:v>5635.3779999999997</c:v>
                </c:pt>
                <c:pt idx="1381">
                  <c:v>5635.3810000000003</c:v>
                </c:pt>
                <c:pt idx="1382">
                  <c:v>5635.4040000000005</c:v>
                </c:pt>
                <c:pt idx="1383">
                  <c:v>5635.3969999999999</c:v>
                </c:pt>
                <c:pt idx="1384">
                  <c:v>5635.38</c:v>
                </c:pt>
                <c:pt idx="1385">
                  <c:v>5635.3710000000001</c:v>
                </c:pt>
                <c:pt idx="1386">
                  <c:v>5635.3739999999998</c:v>
                </c:pt>
                <c:pt idx="1387">
                  <c:v>5635.3559999999998</c:v>
                </c:pt>
                <c:pt idx="1388">
                  <c:v>5635.3550000000005</c:v>
                </c:pt>
                <c:pt idx="1389">
                  <c:v>5635.3159999999998</c:v>
                </c:pt>
                <c:pt idx="1390">
                  <c:v>5635.3310000000001</c:v>
                </c:pt>
                <c:pt idx="1391">
                  <c:v>5635.2960000000003</c:v>
                </c:pt>
                <c:pt idx="1392">
                  <c:v>5635.3090000000002</c:v>
                </c:pt>
                <c:pt idx="1393">
                  <c:v>5635.2839999999997</c:v>
                </c:pt>
                <c:pt idx="1394">
                  <c:v>5635.2849999999999</c:v>
                </c:pt>
                <c:pt idx="1395">
                  <c:v>5635.268</c:v>
                </c:pt>
                <c:pt idx="1396">
                  <c:v>5635.2610000000004</c:v>
                </c:pt>
                <c:pt idx="1397">
                  <c:v>5635.2309999999998</c:v>
                </c:pt>
                <c:pt idx="1398">
                  <c:v>5635.2300000000005</c:v>
                </c:pt>
                <c:pt idx="1399">
                  <c:v>5635.2269999999999</c:v>
                </c:pt>
                <c:pt idx="1400">
                  <c:v>5635.2089999999998</c:v>
                </c:pt>
                <c:pt idx="1401">
                  <c:v>5635.2129999999997</c:v>
                </c:pt>
                <c:pt idx="1402">
                  <c:v>5635.2150000000001</c:v>
                </c:pt>
                <c:pt idx="1403">
                  <c:v>5635.2039999999997</c:v>
                </c:pt>
                <c:pt idx="1404">
                  <c:v>5635.1890000000003</c:v>
                </c:pt>
                <c:pt idx="1405">
                  <c:v>5635.1909999999998</c:v>
                </c:pt>
                <c:pt idx="1406">
                  <c:v>5635.2030000000004</c:v>
                </c:pt>
                <c:pt idx="1407">
                  <c:v>5635.1850000000004</c:v>
                </c:pt>
                <c:pt idx="1408">
                  <c:v>5635.18</c:v>
                </c:pt>
                <c:pt idx="1409">
                  <c:v>5635.1720000000005</c:v>
                </c:pt>
                <c:pt idx="1410">
                  <c:v>5635.2139999999999</c:v>
                </c:pt>
                <c:pt idx="1411">
                  <c:v>5635.1980000000003</c:v>
                </c:pt>
                <c:pt idx="1412">
                  <c:v>5635.1790000000001</c:v>
                </c:pt>
                <c:pt idx="1413">
                  <c:v>5635.21</c:v>
                </c:pt>
                <c:pt idx="1414">
                  <c:v>5635.2179999999998</c:v>
                </c:pt>
                <c:pt idx="1415">
                  <c:v>5635.2150000000001</c:v>
                </c:pt>
                <c:pt idx="1416">
                  <c:v>5635.1980000000003</c:v>
                </c:pt>
                <c:pt idx="1417">
                  <c:v>5635.174</c:v>
                </c:pt>
                <c:pt idx="1418">
                  <c:v>5635.1970000000001</c:v>
                </c:pt>
                <c:pt idx="1419">
                  <c:v>5635.1779999999999</c:v>
                </c:pt>
                <c:pt idx="1420">
                  <c:v>5635.1790000000001</c:v>
                </c:pt>
                <c:pt idx="1421">
                  <c:v>5635.1480000000001</c:v>
                </c:pt>
                <c:pt idx="1422">
                  <c:v>5635.1760000000004</c:v>
                </c:pt>
                <c:pt idx="1423">
                  <c:v>5635.1869999999999</c:v>
                </c:pt>
                <c:pt idx="1424">
                  <c:v>5635.174</c:v>
                </c:pt>
                <c:pt idx="1425">
                  <c:v>5635.1890000000003</c:v>
                </c:pt>
                <c:pt idx="1426">
                  <c:v>5635.1639999999998</c:v>
                </c:pt>
                <c:pt idx="1427">
                  <c:v>5635.1530000000002</c:v>
                </c:pt>
                <c:pt idx="1428">
                  <c:v>5635.15</c:v>
                </c:pt>
                <c:pt idx="1429">
                  <c:v>5635.1390000000001</c:v>
                </c:pt>
                <c:pt idx="1430">
                  <c:v>5635.14</c:v>
                </c:pt>
                <c:pt idx="1431">
                  <c:v>5635.1459999999997</c:v>
                </c:pt>
                <c:pt idx="1432">
                  <c:v>5635.1390000000001</c:v>
                </c:pt>
                <c:pt idx="1433">
                  <c:v>5635.134</c:v>
                </c:pt>
                <c:pt idx="1434">
                  <c:v>5635.1509999999998</c:v>
                </c:pt>
                <c:pt idx="1435">
                  <c:v>5635.143</c:v>
                </c:pt>
                <c:pt idx="1436">
                  <c:v>5635.1390000000001</c:v>
                </c:pt>
                <c:pt idx="1437">
                  <c:v>5635.1570000000002</c:v>
                </c:pt>
                <c:pt idx="1438">
                  <c:v>5635.1540000000005</c:v>
                </c:pt>
                <c:pt idx="1439">
                  <c:v>5635.107</c:v>
                </c:pt>
                <c:pt idx="1440">
                  <c:v>5635.1210000000001</c:v>
                </c:pt>
                <c:pt idx="1441">
                  <c:v>5635.1229999999996</c:v>
                </c:pt>
                <c:pt idx="1442">
                  <c:v>5635.1189999999997</c:v>
                </c:pt>
                <c:pt idx="1443">
                  <c:v>5635.1149999999998</c:v>
                </c:pt>
                <c:pt idx="1444">
                  <c:v>5635.116</c:v>
                </c:pt>
                <c:pt idx="1445">
                  <c:v>5635.0839999999998</c:v>
                </c:pt>
                <c:pt idx="1446">
                  <c:v>5635.1019999999999</c:v>
                </c:pt>
                <c:pt idx="1447">
                  <c:v>5635.1</c:v>
                </c:pt>
                <c:pt idx="1448">
                  <c:v>5635.0990000000002</c:v>
                </c:pt>
                <c:pt idx="1449">
                  <c:v>5635.1040000000003</c:v>
                </c:pt>
                <c:pt idx="1450">
                  <c:v>5635.1180000000004</c:v>
                </c:pt>
                <c:pt idx="1451">
                  <c:v>5635.1030000000001</c:v>
                </c:pt>
                <c:pt idx="1452">
                  <c:v>5635.1050000000005</c:v>
                </c:pt>
                <c:pt idx="1453">
                  <c:v>5635.085</c:v>
                </c:pt>
                <c:pt idx="1454">
                  <c:v>5635.1080000000002</c:v>
                </c:pt>
                <c:pt idx="1455">
                  <c:v>5635.116</c:v>
                </c:pt>
                <c:pt idx="1456">
                  <c:v>5635.1019999999999</c:v>
                </c:pt>
                <c:pt idx="1457">
                  <c:v>5635.1</c:v>
                </c:pt>
                <c:pt idx="1458">
                  <c:v>5635.1109999999999</c:v>
                </c:pt>
                <c:pt idx="1459">
                  <c:v>5635.1210000000001</c:v>
                </c:pt>
                <c:pt idx="1460">
                  <c:v>5635.0960000000005</c:v>
                </c:pt>
                <c:pt idx="1461">
                  <c:v>5635.12</c:v>
                </c:pt>
                <c:pt idx="1462">
                  <c:v>5635.143</c:v>
                </c:pt>
                <c:pt idx="1463">
                  <c:v>5635.1260000000002</c:v>
                </c:pt>
                <c:pt idx="1464">
                  <c:v>5635.1080000000002</c:v>
                </c:pt>
                <c:pt idx="1465">
                  <c:v>5635.1210000000001</c:v>
                </c:pt>
                <c:pt idx="1466">
                  <c:v>5635.1390000000001</c:v>
                </c:pt>
                <c:pt idx="1467">
                  <c:v>5635.1310000000003</c:v>
                </c:pt>
                <c:pt idx="1468">
                  <c:v>5635.1149999999998</c:v>
                </c:pt>
                <c:pt idx="1469">
                  <c:v>5635.1260000000002</c:v>
                </c:pt>
                <c:pt idx="1470">
                  <c:v>5635.1040000000003</c:v>
                </c:pt>
                <c:pt idx="1471">
                  <c:v>5635.134</c:v>
                </c:pt>
                <c:pt idx="1472">
                  <c:v>5635.1120000000001</c:v>
                </c:pt>
                <c:pt idx="1473">
                  <c:v>5635.1220000000003</c:v>
                </c:pt>
                <c:pt idx="1474">
                  <c:v>5635.1149999999998</c:v>
                </c:pt>
                <c:pt idx="1475">
                  <c:v>5635.1170000000002</c:v>
                </c:pt>
                <c:pt idx="1476">
                  <c:v>5635.1050000000005</c:v>
                </c:pt>
                <c:pt idx="1477">
                  <c:v>5635.1080000000002</c:v>
                </c:pt>
                <c:pt idx="1478">
                  <c:v>5635.1260000000002</c:v>
                </c:pt>
                <c:pt idx="1479">
                  <c:v>5635.0940000000001</c:v>
                </c:pt>
                <c:pt idx="1480">
                  <c:v>5635.0780000000004</c:v>
                </c:pt>
                <c:pt idx="1481">
                  <c:v>5635.0929999999998</c:v>
                </c:pt>
                <c:pt idx="1482">
                  <c:v>5635.1059999999998</c:v>
                </c:pt>
                <c:pt idx="1483">
                  <c:v>5635.0990000000002</c:v>
                </c:pt>
                <c:pt idx="1484">
                  <c:v>5635.0870000000004</c:v>
                </c:pt>
                <c:pt idx="1485">
                  <c:v>5635.0860000000002</c:v>
                </c:pt>
                <c:pt idx="1486">
                  <c:v>5635.11</c:v>
                </c:pt>
                <c:pt idx="1487">
                  <c:v>5635.0910000000003</c:v>
                </c:pt>
                <c:pt idx="1488">
                  <c:v>5635.1009999999997</c:v>
                </c:pt>
                <c:pt idx="1489">
                  <c:v>5635.0820000000003</c:v>
                </c:pt>
                <c:pt idx="1490">
                  <c:v>5635.1139999999996</c:v>
                </c:pt>
                <c:pt idx="1491">
                  <c:v>5635.1019999999999</c:v>
                </c:pt>
                <c:pt idx="1492">
                  <c:v>5635.0870000000004</c:v>
                </c:pt>
                <c:pt idx="1493">
                  <c:v>5635.0789999999997</c:v>
                </c:pt>
                <c:pt idx="1494">
                  <c:v>5635.0929999999998</c:v>
                </c:pt>
                <c:pt idx="1495">
                  <c:v>5635.0690000000004</c:v>
                </c:pt>
                <c:pt idx="1496">
                  <c:v>5635.0519999999997</c:v>
                </c:pt>
                <c:pt idx="1497">
                  <c:v>5635.0730000000003</c:v>
                </c:pt>
                <c:pt idx="1498">
                  <c:v>5635.0780000000004</c:v>
                </c:pt>
                <c:pt idx="1499">
                  <c:v>5635.0690000000004</c:v>
                </c:pt>
                <c:pt idx="1500">
                  <c:v>5635.0529999999999</c:v>
                </c:pt>
                <c:pt idx="1501">
                  <c:v>5635.0550000000003</c:v>
                </c:pt>
                <c:pt idx="1502">
                  <c:v>5635.0619999999999</c:v>
                </c:pt>
                <c:pt idx="1503">
                  <c:v>5635.0389999999998</c:v>
                </c:pt>
                <c:pt idx="1504">
                  <c:v>5634.9849999999997</c:v>
                </c:pt>
                <c:pt idx="1505">
                  <c:v>5635.03</c:v>
                </c:pt>
                <c:pt idx="1506">
                  <c:v>5635.0380000000005</c:v>
                </c:pt>
                <c:pt idx="1507">
                  <c:v>5635.0510000000004</c:v>
                </c:pt>
                <c:pt idx="1508">
                  <c:v>5635.0159999999996</c:v>
                </c:pt>
                <c:pt idx="1509">
                  <c:v>5635.0219999999999</c:v>
                </c:pt>
                <c:pt idx="1510">
                  <c:v>5635.03</c:v>
                </c:pt>
                <c:pt idx="1511">
                  <c:v>5635.0169999999998</c:v>
                </c:pt>
                <c:pt idx="1512">
                  <c:v>5635.02</c:v>
                </c:pt>
                <c:pt idx="1513">
                  <c:v>5635.0020000000004</c:v>
                </c:pt>
                <c:pt idx="1514">
                  <c:v>5635.0330000000004</c:v>
                </c:pt>
                <c:pt idx="1515">
                  <c:v>5634.9979999999996</c:v>
                </c:pt>
                <c:pt idx="1516">
                  <c:v>5634.9889999999996</c:v>
                </c:pt>
                <c:pt idx="1517">
                  <c:v>5634.9979999999996</c:v>
                </c:pt>
                <c:pt idx="1518">
                  <c:v>5635.0050000000001</c:v>
                </c:pt>
                <c:pt idx="1519">
                  <c:v>5634.9830000000002</c:v>
                </c:pt>
                <c:pt idx="1520">
                  <c:v>5634.99</c:v>
                </c:pt>
                <c:pt idx="1521">
                  <c:v>5634.9859999999999</c:v>
                </c:pt>
                <c:pt idx="1522">
                  <c:v>5635</c:v>
                </c:pt>
                <c:pt idx="1523">
                  <c:v>5634.9870000000001</c:v>
                </c:pt>
                <c:pt idx="1524">
                  <c:v>5634.9750000000004</c:v>
                </c:pt>
                <c:pt idx="1525">
                  <c:v>5634.9800000000005</c:v>
                </c:pt>
                <c:pt idx="1526">
                  <c:v>5634.9939999999997</c:v>
                </c:pt>
                <c:pt idx="1527">
                  <c:v>5634.9859999999999</c:v>
                </c:pt>
                <c:pt idx="1528">
                  <c:v>5634.973</c:v>
                </c:pt>
                <c:pt idx="1529">
                  <c:v>5634.9880000000003</c:v>
                </c:pt>
                <c:pt idx="1530">
                  <c:v>5634.9930000000004</c:v>
                </c:pt>
                <c:pt idx="1531">
                  <c:v>5634.9949999999999</c:v>
                </c:pt>
                <c:pt idx="1532">
                  <c:v>5634.9740000000002</c:v>
                </c:pt>
                <c:pt idx="1533">
                  <c:v>5634.9750000000004</c:v>
                </c:pt>
                <c:pt idx="1534">
                  <c:v>5634.9859999999999</c:v>
                </c:pt>
                <c:pt idx="1535">
                  <c:v>5634.9759999999997</c:v>
                </c:pt>
                <c:pt idx="1536">
                  <c:v>5634.96</c:v>
                </c:pt>
                <c:pt idx="1537">
                  <c:v>5634.9610000000002</c:v>
                </c:pt>
                <c:pt idx="1538">
                  <c:v>5634.991</c:v>
                </c:pt>
                <c:pt idx="1539">
                  <c:v>5634.9809999999998</c:v>
                </c:pt>
                <c:pt idx="1540">
                  <c:v>5634.973</c:v>
                </c:pt>
                <c:pt idx="1541">
                  <c:v>5634.9989999999998</c:v>
                </c:pt>
                <c:pt idx="1542">
                  <c:v>5634.991</c:v>
                </c:pt>
                <c:pt idx="1543">
                  <c:v>5634.973</c:v>
                </c:pt>
                <c:pt idx="1544">
                  <c:v>5634.9660000000003</c:v>
                </c:pt>
                <c:pt idx="1545">
                  <c:v>5634.9669999999996</c:v>
                </c:pt>
                <c:pt idx="1546">
                  <c:v>5634.9470000000001</c:v>
                </c:pt>
                <c:pt idx="1547">
                  <c:v>5634.9279999999999</c:v>
                </c:pt>
                <c:pt idx="1548">
                  <c:v>5634.9629999999997</c:v>
                </c:pt>
                <c:pt idx="1549">
                  <c:v>5634.9549999999999</c:v>
                </c:pt>
                <c:pt idx="1550">
                  <c:v>5634.9710000000005</c:v>
                </c:pt>
                <c:pt idx="1551">
                  <c:v>5634.9660000000003</c:v>
                </c:pt>
                <c:pt idx="1552">
                  <c:v>5634.9570000000003</c:v>
                </c:pt>
                <c:pt idx="1553">
                  <c:v>5634.9570000000003</c:v>
                </c:pt>
                <c:pt idx="1554">
                  <c:v>5634.9719999999998</c:v>
                </c:pt>
                <c:pt idx="1555">
                  <c:v>5634.9679999999998</c:v>
                </c:pt>
                <c:pt idx="1556">
                  <c:v>5634.9660000000003</c:v>
                </c:pt>
                <c:pt idx="1557">
                  <c:v>5634.9679999999998</c:v>
                </c:pt>
                <c:pt idx="1558">
                  <c:v>5634.9620000000004</c:v>
                </c:pt>
                <c:pt idx="1559">
                  <c:v>5634.9549999999999</c:v>
                </c:pt>
                <c:pt idx="1560">
                  <c:v>5634.951</c:v>
                </c:pt>
                <c:pt idx="1561">
                  <c:v>5634.9350000000004</c:v>
                </c:pt>
                <c:pt idx="1562">
                  <c:v>5634.9639999999999</c:v>
                </c:pt>
                <c:pt idx="1563">
                  <c:v>5634.9589999999998</c:v>
                </c:pt>
                <c:pt idx="1564">
                  <c:v>5634.9369999999999</c:v>
                </c:pt>
                <c:pt idx="1565">
                  <c:v>5634.94</c:v>
                </c:pt>
                <c:pt idx="1566">
                  <c:v>5634.9530000000004</c:v>
                </c:pt>
                <c:pt idx="1567">
                  <c:v>5635.0150000000003</c:v>
                </c:pt>
                <c:pt idx="1568">
                  <c:v>5635.049</c:v>
                </c:pt>
                <c:pt idx="1569">
                  <c:v>5635.0940000000001</c:v>
                </c:pt>
                <c:pt idx="1570">
                  <c:v>5635.1360000000004</c:v>
                </c:pt>
                <c:pt idx="1571">
                  <c:v>5635.1959999999999</c:v>
                </c:pt>
                <c:pt idx="1572">
                  <c:v>5635.2280000000001</c:v>
                </c:pt>
                <c:pt idx="1573">
                  <c:v>5635.268</c:v>
                </c:pt>
                <c:pt idx="1574">
                  <c:v>5635.2960000000003</c:v>
                </c:pt>
                <c:pt idx="1575">
                  <c:v>5635.3680000000004</c:v>
                </c:pt>
                <c:pt idx="1576">
                  <c:v>5635.4350000000004</c:v>
                </c:pt>
                <c:pt idx="1577">
                  <c:v>5635.5119999999997</c:v>
                </c:pt>
                <c:pt idx="1578">
                  <c:v>5635.6210000000001</c:v>
                </c:pt>
                <c:pt idx="1579">
                  <c:v>5635.7060000000001</c:v>
                </c:pt>
                <c:pt idx="1580">
                  <c:v>5635.759</c:v>
                </c:pt>
                <c:pt idx="1581">
                  <c:v>5635.84</c:v>
                </c:pt>
                <c:pt idx="1582">
                  <c:v>5635.9070000000002</c:v>
                </c:pt>
                <c:pt idx="1583">
                  <c:v>5635.9530000000004</c:v>
                </c:pt>
                <c:pt idx="1584">
                  <c:v>5635.9669999999996</c:v>
                </c:pt>
                <c:pt idx="1585">
                  <c:v>5635.9859999999999</c:v>
                </c:pt>
                <c:pt idx="1586">
                  <c:v>5636.0330000000004</c:v>
                </c:pt>
                <c:pt idx="1587">
                  <c:v>5636.0129999999999</c:v>
                </c:pt>
                <c:pt idx="1588">
                  <c:v>5635.9830000000002</c:v>
                </c:pt>
                <c:pt idx="1589">
                  <c:v>5635.9629999999997</c:v>
                </c:pt>
                <c:pt idx="1590">
                  <c:v>5635.9530000000004</c:v>
                </c:pt>
                <c:pt idx="1591">
                  <c:v>5635.884</c:v>
                </c:pt>
                <c:pt idx="1592">
                  <c:v>5635.8530000000001</c:v>
                </c:pt>
                <c:pt idx="1593">
                  <c:v>5635.8230000000003</c:v>
                </c:pt>
                <c:pt idx="1594">
                  <c:v>5635.8180000000002</c:v>
                </c:pt>
                <c:pt idx="1595">
                  <c:v>5635.808</c:v>
                </c:pt>
                <c:pt idx="1596">
                  <c:v>5635.7939999999999</c:v>
                </c:pt>
                <c:pt idx="1597">
                  <c:v>5635.7579999999998</c:v>
                </c:pt>
                <c:pt idx="1598">
                  <c:v>5635.768</c:v>
                </c:pt>
                <c:pt idx="1599">
                  <c:v>5635.7370000000001</c:v>
                </c:pt>
                <c:pt idx="1600">
                  <c:v>5635.777</c:v>
                </c:pt>
                <c:pt idx="1601">
                  <c:v>5635.7759999999998</c:v>
                </c:pt>
                <c:pt idx="1602">
                  <c:v>5635.817</c:v>
                </c:pt>
                <c:pt idx="1603">
                  <c:v>5635.8119999999999</c:v>
                </c:pt>
                <c:pt idx="1604">
                  <c:v>5635.817</c:v>
                </c:pt>
                <c:pt idx="1605">
                  <c:v>5635.8450000000003</c:v>
                </c:pt>
                <c:pt idx="1606">
                  <c:v>5635.8869999999997</c:v>
                </c:pt>
                <c:pt idx="1607">
                  <c:v>5635.8879999999999</c:v>
                </c:pt>
                <c:pt idx="1608">
                  <c:v>5635.9269999999997</c:v>
                </c:pt>
                <c:pt idx="1609">
                  <c:v>5635.8649999999998</c:v>
                </c:pt>
                <c:pt idx="1610">
                  <c:v>5635.9319999999998</c:v>
                </c:pt>
                <c:pt idx="1611">
                  <c:v>5635.9660000000003</c:v>
                </c:pt>
                <c:pt idx="1612">
                  <c:v>5635.9920000000002</c:v>
                </c:pt>
                <c:pt idx="1613">
                  <c:v>5636.018</c:v>
                </c:pt>
                <c:pt idx="1614">
                  <c:v>5636.0609999999997</c:v>
                </c:pt>
                <c:pt idx="1615">
                  <c:v>5636.0889999999999</c:v>
                </c:pt>
                <c:pt idx="1616">
                  <c:v>5636.1149999999998</c:v>
                </c:pt>
                <c:pt idx="1617">
                  <c:v>5636.1459999999997</c:v>
                </c:pt>
                <c:pt idx="1618">
                  <c:v>5636.1949999999997</c:v>
                </c:pt>
                <c:pt idx="1619">
                  <c:v>5636.1949999999997</c:v>
                </c:pt>
                <c:pt idx="1620">
                  <c:v>5636.2179999999998</c:v>
                </c:pt>
                <c:pt idx="1621">
                  <c:v>5636.2349999999997</c:v>
                </c:pt>
                <c:pt idx="1622">
                  <c:v>5636.2619999999997</c:v>
                </c:pt>
                <c:pt idx="1623">
                  <c:v>5636.2690000000002</c:v>
                </c:pt>
                <c:pt idx="1624">
                  <c:v>5636.26</c:v>
                </c:pt>
                <c:pt idx="1625">
                  <c:v>5636.2690000000002</c:v>
                </c:pt>
                <c:pt idx="1626">
                  <c:v>5636.29</c:v>
                </c:pt>
                <c:pt idx="1627">
                  <c:v>5636.2880000000005</c:v>
                </c:pt>
                <c:pt idx="1628">
                  <c:v>5636.2979999999998</c:v>
                </c:pt>
                <c:pt idx="1629">
                  <c:v>5636.2920000000004</c:v>
                </c:pt>
                <c:pt idx="1630">
                  <c:v>5636.3360000000002</c:v>
                </c:pt>
                <c:pt idx="1631">
                  <c:v>5636.33</c:v>
                </c:pt>
                <c:pt idx="1632">
                  <c:v>5636.3530000000001</c:v>
                </c:pt>
                <c:pt idx="1633">
                  <c:v>5636.3559999999998</c:v>
                </c:pt>
                <c:pt idx="1634">
                  <c:v>5636.3969999999999</c:v>
                </c:pt>
                <c:pt idx="1635">
                  <c:v>5636.424</c:v>
                </c:pt>
                <c:pt idx="1636">
                  <c:v>5636.4390000000003</c:v>
                </c:pt>
                <c:pt idx="1637">
                  <c:v>5636.47</c:v>
                </c:pt>
                <c:pt idx="1638">
                  <c:v>5636.5110000000004</c:v>
                </c:pt>
                <c:pt idx="1639">
                  <c:v>5636.509</c:v>
                </c:pt>
                <c:pt idx="1640">
                  <c:v>5636.5609999999997</c:v>
                </c:pt>
                <c:pt idx="1641">
                  <c:v>5636.607</c:v>
                </c:pt>
                <c:pt idx="1642">
                  <c:v>5636.6620000000003</c:v>
                </c:pt>
                <c:pt idx="1643">
                  <c:v>5636.68</c:v>
                </c:pt>
                <c:pt idx="1644">
                  <c:v>5636.7179999999998</c:v>
                </c:pt>
                <c:pt idx="1645">
                  <c:v>5636.7690000000002</c:v>
                </c:pt>
                <c:pt idx="1646">
                  <c:v>5636.8149999999996</c:v>
                </c:pt>
                <c:pt idx="1647">
                  <c:v>5636.84</c:v>
                </c:pt>
                <c:pt idx="1648">
                  <c:v>5636.893</c:v>
                </c:pt>
                <c:pt idx="1649">
                  <c:v>5636.8530000000001</c:v>
                </c:pt>
                <c:pt idx="1650">
                  <c:v>5636.9</c:v>
                </c:pt>
                <c:pt idx="1651">
                  <c:v>5636.9210000000003</c:v>
                </c:pt>
                <c:pt idx="1652">
                  <c:v>5636.9430000000002</c:v>
                </c:pt>
                <c:pt idx="1653">
                  <c:v>5636.9840000000004</c:v>
                </c:pt>
                <c:pt idx="1654">
                  <c:v>5637.0230000000001</c:v>
                </c:pt>
                <c:pt idx="1655">
                  <c:v>5637.06</c:v>
                </c:pt>
                <c:pt idx="1656">
                  <c:v>5637.1509999999998</c:v>
                </c:pt>
                <c:pt idx="1657">
                  <c:v>5637.1970000000001</c:v>
                </c:pt>
                <c:pt idx="1658">
                  <c:v>5637.2640000000001</c:v>
                </c:pt>
                <c:pt idx="1659">
                  <c:v>5637.3689999999997</c:v>
                </c:pt>
                <c:pt idx="1660">
                  <c:v>5637.4359999999997</c:v>
                </c:pt>
                <c:pt idx="1661">
                  <c:v>5637.5039999999999</c:v>
                </c:pt>
                <c:pt idx="1662">
                  <c:v>5637.6090000000004</c:v>
                </c:pt>
                <c:pt idx="1663">
                  <c:v>5637.6769999999997</c:v>
                </c:pt>
                <c:pt idx="1664">
                  <c:v>5637.732</c:v>
                </c:pt>
                <c:pt idx="1665">
                  <c:v>5637.79</c:v>
                </c:pt>
                <c:pt idx="1666">
                  <c:v>5637.8329999999996</c:v>
                </c:pt>
                <c:pt idx="1667">
                  <c:v>5637.884</c:v>
                </c:pt>
                <c:pt idx="1668">
                  <c:v>5637.9260000000004</c:v>
                </c:pt>
                <c:pt idx="1669">
                  <c:v>5637.9610000000002</c:v>
                </c:pt>
                <c:pt idx="1670">
                  <c:v>5637.9880000000003</c:v>
                </c:pt>
                <c:pt idx="1671">
                  <c:v>5638.0039999999999</c:v>
                </c:pt>
                <c:pt idx="1672">
                  <c:v>5638.027</c:v>
                </c:pt>
                <c:pt idx="1673">
                  <c:v>5638.0190000000002</c:v>
                </c:pt>
                <c:pt idx="1674">
                  <c:v>5638.0879999999997</c:v>
                </c:pt>
                <c:pt idx="1675">
                  <c:v>5638.1310000000003</c:v>
                </c:pt>
                <c:pt idx="1676">
                  <c:v>5638.1809999999996</c:v>
                </c:pt>
                <c:pt idx="1677">
                  <c:v>5638.2430000000004</c:v>
                </c:pt>
                <c:pt idx="1678">
                  <c:v>5638.3339999999998</c:v>
                </c:pt>
                <c:pt idx="1679">
                  <c:v>5638.3729999999996</c:v>
                </c:pt>
                <c:pt idx="1680">
                  <c:v>5638.4070000000002</c:v>
                </c:pt>
                <c:pt idx="1681">
                  <c:v>5638.4690000000001</c:v>
                </c:pt>
                <c:pt idx="1682">
                  <c:v>5638.4790000000003</c:v>
                </c:pt>
                <c:pt idx="1683">
                  <c:v>5638.5450000000001</c:v>
                </c:pt>
                <c:pt idx="1684">
                  <c:v>5638.576</c:v>
                </c:pt>
                <c:pt idx="1685">
                  <c:v>5638.6090000000004</c:v>
                </c:pt>
                <c:pt idx="1686">
                  <c:v>5638.6610000000001</c:v>
                </c:pt>
                <c:pt idx="1687">
                  <c:v>5638.6869999999999</c:v>
                </c:pt>
                <c:pt idx="1688">
                  <c:v>5638.6779999999999</c:v>
                </c:pt>
                <c:pt idx="1689">
                  <c:v>5638.7169999999996</c:v>
                </c:pt>
                <c:pt idx="1690">
                  <c:v>5638.76</c:v>
                </c:pt>
                <c:pt idx="1691">
                  <c:v>5638.7439999999997</c:v>
                </c:pt>
                <c:pt idx="1692">
                  <c:v>5638.741</c:v>
                </c:pt>
                <c:pt idx="1693">
                  <c:v>5638.7280000000001</c:v>
                </c:pt>
                <c:pt idx="1694">
                  <c:v>5638.7629999999999</c:v>
                </c:pt>
                <c:pt idx="1695">
                  <c:v>5638.74</c:v>
                </c:pt>
                <c:pt idx="1696">
                  <c:v>5638.7380000000003</c:v>
                </c:pt>
                <c:pt idx="1697">
                  <c:v>5638.7690000000002</c:v>
                </c:pt>
                <c:pt idx="1698">
                  <c:v>5638.7970000000005</c:v>
                </c:pt>
                <c:pt idx="1699">
                  <c:v>5638.8239999999996</c:v>
                </c:pt>
                <c:pt idx="1700">
                  <c:v>5638.8270000000002</c:v>
                </c:pt>
                <c:pt idx="1701">
                  <c:v>5638.8609999999999</c:v>
                </c:pt>
                <c:pt idx="1702">
                  <c:v>5638.92</c:v>
                </c:pt>
                <c:pt idx="1703">
                  <c:v>5638.9110000000001</c:v>
                </c:pt>
                <c:pt idx="1704">
                  <c:v>5638.9260000000004</c:v>
                </c:pt>
                <c:pt idx="1705">
                  <c:v>5638.9380000000001</c:v>
                </c:pt>
                <c:pt idx="1706">
                  <c:v>#N/A</c:v>
                </c:pt>
                <c:pt idx="1707">
                  <c:v>5638.9380000000001</c:v>
                </c:pt>
                <c:pt idx="1708">
                  <c:v>5638.902</c:v>
                </c:pt>
                <c:pt idx="1709">
                  <c:v>5638.8389999999999</c:v>
                </c:pt>
                <c:pt idx="1710">
                  <c:v>5638.7470000000003</c:v>
                </c:pt>
                <c:pt idx="1711">
                  <c:v>5638.6530000000002</c:v>
                </c:pt>
                <c:pt idx="1712">
                  <c:v>5638.5460000000003</c:v>
                </c:pt>
                <c:pt idx="1713">
                  <c:v>5638.4480000000003</c:v>
                </c:pt>
                <c:pt idx="1714">
                  <c:v>5638.3450000000003</c:v>
                </c:pt>
                <c:pt idx="1715">
                  <c:v>5638.2839999999997</c:v>
                </c:pt>
                <c:pt idx="1716">
                  <c:v>5638.2179999999998</c:v>
                </c:pt>
                <c:pt idx="1717">
                  <c:v>5638.1679999999997</c:v>
                </c:pt>
                <c:pt idx="1718">
                  <c:v>5638.1009999999997</c:v>
                </c:pt>
                <c:pt idx="1719">
                  <c:v>5638.049</c:v>
                </c:pt>
                <c:pt idx="1720">
                  <c:v>5638.06</c:v>
                </c:pt>
                <c:pt idx="1721">
                  <c:v>5638.0129999999999</c:v>
                </c:pt>
                <c:pt idx="1722">
                  <c:v>5637.9650000000001</c:v>
                </c:pt>
                <c:pt idx="1723">
                  <c:v>5637.9719999999998</c:v>
                </c:pt>
                <c:pt idx="1724">
                  <c:v>5637.93</c:v>
                </c:pt>
                <c:pt idx="1725">
                  <c:v>5637.9340000000002</c:v>
                </c:pt>
                <c:pt idx="1726">
                  <c:v>5637.9189999999999</c:v>
                </c:pt>
                <c:pt idx="1727">
                  <c:v>5637.9629999999997</c:v>
                </c:pt>
                <c:pt idx="1728">
                  <c:v>5638.0020000000004</c:v>
                </c:pt>
                <c:pt idx="1729">
                  <c:v>5637.9679999999998</c:v>
                </c:pt>
                <c:pt idx="1730">
                  <c:v>5637.9549999999999</c:v>
                </c:pt>
                <c:pt idx="1731">
                  <c:v>5637.9740000000002</c:v>
                </c:pt>
                <c:pt idx="1732">
                  <c:v>5638.0140000000001</c:v>
                </c:pt>
                <c:pt idx="1733">
                  <c:v>5637.99</c:v>
                </c:pt>
                <c:pt idx="1734">
                  <c:v>5637.9669999999996</c:v>
                </c:pt>
                <c:pt idx="1735">
                  <c:v>5637.9880000000003</c:v>
                </c:pt>
                <c:pt idx="1736">
                  <c:v>5638.0020000000004</c:v>
                </c:pt>
                <c:pt idx="1737">
                  <c:v>5637.9690000000001</c:v>
                </c:pt>
                <c:pt idx="1738">
                  <c:v>5637.9480000000003</c:v>
                </c:pt>
                <c:pt idx="1739">
                  <c:v>5637.99</c:v>
                </c:pt>
                <c:pt idx="1740">
                  <c:v>5637.9989999999998</c:v>
                </c:pt>
                <c:pt idx="1741">
                  <c:v>5637.9459999999999</c:v>
                </c:pt>
                <c:pt idx="1742">
                  <c:v>5637.942</c:v>
                </c:pt>
                <c:pt idx="1743">
                  <c:v>5637.9279999999999</c:v>
                </c:pt>
                <c:pt idx="1744">
                  <c:v>5637.9650000000001</c:v>
                </c:pt>
                <c:pt idx="1745">
                  <c:v>5637.9170000000004</c:v>
                </c:pt>
                <c:pt idx="1746">
                  <c:v>5637.9409999999998</c:v>
                </c:pt>
                <c:pt idx="1747">
                  <c:v>5637.982</c:v>
                </c:pt>
                <c:pt idx="1748">
                  <c:v>5638.018</c:v>
                </c:pt>
                <c:pt idx="1749">
                  <c:v>5638.0140000000001</c:v>
                </c:pt>
                <c:pt idx="1750">
                  <c:v>5638.0339999999997</c:v>
                </c:pt>
                <c:pt idx="1751">
                  <c:v>5638.0889999999999</c:v>
                </c:pt>
                <c:pt idx="1752">
                  <c:v>5638.116</c:v>
                </c:pt>
                <c:pt idx="1753">
                  <c:v>5638.1319999999996</c:v>
                </c:pt>
                <c:pt idx="1754">
                  <c:v>5638.1630000000005</c:v>
                </c:pt>
                <c:pt idx="1755">
                  <c:v>5638.1390000000001</c:v>
                </c:pt>
                <c:pt idx="1756">
                  <c:v>5638.125</c:v>
                </c:pt>
                <c:pt idx="1757">
                  <c:v>5638.1379999999999</c:v>
                </c:pt>
                <c:pt idx="1758">
                  <c:v>5638.1409999999996</c:v>
                </c:pt>
                <c:pt idx="1759">
                  <c:v>5638.1819999999998</c:v>
                </c:pt>
                <c:pt idx="1760">
                  <c:v>5638.1639999999998</c:v>
                </c:pt>
                <c:pt idx="1761">
                  <c:v>5638.1559999999999</c:v>
                </c:pt>
                <c:pt idx="1762">
                  <c:v>5638.1769999999997</c:v>
                </c:pt>
                <c:pt idx="1763">
                  <c:v>5638.2079999999996</c:v>
                </c:pt>
                <c:pt idx="1764">
                  <c:v>5638.223</c:v>
                </c:pt>
                <c:pt idx="1765">
                  <c:v>5638.2650000000003</c:v>
                </c:pt>
                <c:pt idx="1766">
                  <c:v>5638.3180000000002</c:v>
                </c:pt>
                <c:pt idx="1767">
                  <c:v>5638.3460000000005</c:v>
                </c:pt>
                <c:pt idx="1768">
                  <c:v>5638.4220000000005</c:v>
                </c:pt>
                <c:pt idx="1769">
                  <c:v>5638.4629999999997</c:v>
                </c:pt>
                <c:pt idx="1770">
                  <c:v>5638.45</c:v>
                </c:pt>
                <c:pt idx="1771">
                  <c:v>5638.5060000000003</c:v>
                </c:pt>
                <c:pt idx="1772">
                  <c:v>5638.4920000000002</c:v>
                </c:pt>
                <c:pt idx="1773">
                  <c:v>5638.4459999999999</c:v>
                </c:pt>
                <c:pt idx="1774">
                  <c:v>5638.393</c:v>
                </c:pt>
                <c:pt idx="1775">
                  <c:v>5638.4250000000002</c:v>
                </c:pt>
                <c:pt idx="1776">
                  <c:v>5638.4480000000003</c:v>
                </c:pt>
                <c:pt idx="1777">
                  <c:v>5638.4870000000001</c:v>
                </c:pt>
                <c:pt idx="1778">
                  <c:v>5638.4710000000005</c:v>
                </c:pt>
                <c:pt idx="1779">
                  <c:v>5638.5079999999998</c:v>
                </c:pt>
                <c:pt idx="1780">
                  <c:v>5638.5550000000003</c:v>
                </c:pt>
                <c:pt idx="1781">
                  <c:v>5638.5519999999997</c:v>
                </c:pt>
                <c:pt idx="1782">
                  <c:v>5638.5169999999998</c:v>
                </c:pt>
                <c:pt idx="1783">
                  <c:v>5638.5429999999997</c:v>
                </c:pt>
                <c:pt idx="1784">
                  <c:v>5638.5029999999997</c:v>
                </c:pt>
                <c:pt idx="1785">
                  <c:v>5638.509</c:v>
                </c:pt>
                <c:pt idx="1786">
                  <c:v>5638.51</c:v>
                </c:pt>
                <c:pt idx="1787">
                  <c:v>5638.5609999999997</c:v>
                </c:pt>
                <c:pt idx="1788">
                  <c:v>5638.6059999999998</c:v>
                </c:pt>
                <c:pt idx="1789">
                  <c:v>5638.6270000000004</c:v>
                </c:pt>
                <c:pt idx="1790">
                  <c:v>5638.643</c:v>
                </c:pt>
                <c:pt idx="1791">
                  <c:v>5638.6769999999997</c:v>
                </c:pt>
                <c:pt idx="1792">
                  <c:v>5638.6750000000002</c:v>
                </c:pt>
                <c:pt idx="1793">
                  <c:v>5638.7110000000002</c:v>
                </c:pt>
                <c:pt idx="1794">
                  <c:v>5638.683</c:v>
                </c:pt>
                <c:pt idx="1795">
                  <c:v>5638.7150000000001</c:v>
                </c:pt>
                <c:pt idx="1796">
                  <c:v>5638.732</c:v>
                </c:pt>
                <c:pt idx="1797">
                  <c:v>5638.7359999999999</c:v>
                </c:pt>
                <c:pt idx="1798">
                  <c:v>5638.7880000000005</c:v>
                </c:pt>
                <c:pt idx="1799">
                  <c:v>5638.8389999999999</c:v>
                </c:pt>
                <c:pt idx="1800">
                  <c:v>5638.9</c:v>
                </c:pt>
                <c:pt idx="1801">
                  <c:v>5638.951</c:v>
                </c:pt>
                <c:pt idx="1802">
                  <c:v>5638.9669999999996</c:v>
                </c:pt>
                <c:pt idx="1803">
                  <c:v>5639.0249999999996</c:v>
                </c:pt>
                <c:pt idx="1804">
                  <c:v>5639.0720000000001</c:v>
                </c:pt>
                <c:pt idx="1805">
                  <c:v>5639.0889999999999</c:v>
                </c:pt>
                <c:pt idx="1806">
                  <c:v>5639.0950000000003</c:v>
                </c:pt>
                <c:pt idx="1807">
                  <c:v>5639.1279999999997</c:v>
                </c:pt>
                <c:pt idx="1808">
                  <c:v>5639.1679999999997</c:v>
                </c:pt>
                <c:pt idx="1809">
                  <c:v>5639.2030000000004</c:v>
                </c:pt>
                <c:pt idx="1810">
                  <c:v>5639.1869999999999</c:v>
                </c:pt>
                <c:pt idx="1811">
                  <c:v>5639.2300000000005</c:v>
                </c:pt>
                <c:pt idx="1812">
                  <c:v>5639.2529999999997</c:v>
                </c:pt>
                <c:pt idx="1813">
                  <c:v>5639.2349999999997</c:v>
                </c:pt>
                <c:pt idx="1814">
                  <c:v>5639.19</c:v>
                </c:pt>
                <c:pt idx="1815">
                  <c:v>5639.1809999999996</c:v>
                </c:pt>
                <c:pt idx="1816">
                  <c:v>5639.2269999999999</c:v>
                </c:pt>
                <c:pt idx="1817">
                  <c:v>5639.1940000000004</c:v>
                </c:pt>
                <c:pt idx="1818">
                  <c:v>5639.1909999999998</c:v>
                </c:pt>
                <c:pt idx="1819">
                  <c:v>5639.2470000000003</c:v>
                </c:pt>
                <c:pt idx="1820">
                  <c:v>5639.2520000000004</c:v>
                </c:pt>
                <c:pt idx="1821">
                  <c:v>5639.2950000000001</c:v>
                </c:pt>
                <c:pt idx="1822">
                  <c:v>5639.3220000000001</c:v>
                </c:pt>
                <c:pt idx="1823">
                  <c:v>5639.3559999999998</c:v>
                </c:pt>
                <c:pt idx="1824">
                  <c:v>5639.3959999999997</c:v>
                </c:pt>
                <c:pt idx="1825">
                  <c:v>5639.3810000000003</c:v>
                </c:pt>
                <c:pt idx="1826">
                  <c:v>5639.3710000000001</c:v>
                </c:pt>
                <c:pt idx="1827">
                  <c:v>5639.3580000000002</c:v>
                </c:pt>
                <c:pt idx="1828">
                  <c:v>5639.3779999999997</c:v>
                </c:pt>
                <c:pt idx="1829">
                  <c:v>5639.357</c:v>
                </c:pt>
                <c:pt idx="1830">
                  <c:v>5639.3760000000002</c:v>
                </c:pt>
                <c:pt idx="1831">
                  <c:v>5639.384</c:v>
                </c:pt>
                <c:pt idx="1832">
                  <c:v>5639.317</c:v>
                </c:pt>
                <c:pt idx="1833">
                  <c:v>5639.1790000000001</c:v>
                </c:pt>
                <c:pt idx="1834">
                  <c:v>5639.0249999999996</c:v>
                </c:pt>
                <c:pt idx="1835">
                  <c:v>5638.91</c:v>
                </c:pt>
                <c:pt idx="1836">
                  <c:v>5638.817</c:v>
                </c:pt>
                <c:pt idx="1837">
                  <c:v>5638.6639999999998</c:v>
                </c:pt>
                <c:pt idx="1838">
                  <c:v>5638.5630000000001</c:v>
                </c:pt>
                <c:pt idx="1839">
                  <c:v>5638.4759999999997</c:v>
                </c:pt>
                <c:pt idx="1840">
                  <c:v>5638.4080000000004</c:v>
                </c:pt>
                <c:pt idx="1841">
                  <c:v>5638.3429999999998</c:v>
                </c:pt>
                <c:pt idx="1842">
                  <c:v>5638.29</c:v>
                </c:pt>
                <c:pt idx="1843">
                  <c:v>5638.2179999999998</c:v>
                </c:pt>
                <c:pt idx="1844">
                  <c:v>5638.1809999999996</c:v>
                </c:pt>
                <c:pt idx="1845">
                  <c:v>5638.1139999999996</c:v>
                </c:pt>
                <c:pt idx="1846">
                  <c:v>5638.0690000000004</c:v>
                </c:pt>
                <c:pt idx="1847">
                  <c:v>5638.0470000000005</c:v>
                </c:pt>
                <c:pt idx="1848">
                  <c:v>5638.0429999999997</c:v>
                </c:pt>
                <c:pt idx="1849">
                  <c:v>5638.0110000000004</c:v>
                </c:pt>
                <c:pt idx="1850">
                  <c:v>5637.9459999999999</c:v>
                </c:pt>
                <c:pt idx="1851">
                  <c:v>5637.9380000000001</c:v>
                </c:pt>
                <c:pt idx="1852">
                  <c:v>5637.9530000000004</c:v>
                </c:pt>
                <c:pt idx="1853">
                  <c:v>5637.9</c:v>
                </c:pt>
                <c:pt idx="1854">
                  <c:v>5637.8819999999996</c:v>
                </c:pt>
                <c:pt idx="1855">
                  <c:v>5637.8460000000005</c:v>
                </c:pt>
                <c:pt idx="1856">
                  <c:v>5637.826</c:v>
                </c:pt>
                <c:pt idx="1857">
                  <c:v>5637.8370000000004</c:v>
                </c:pt>
                <c:pt idx="1858">
                  <c:v>5637.8050000000003</c:v>
                </c:pt>
                <c:pt idx="1859">
                  <c:v>5637.7669999999998</c:v>
                </c:pt>
                <c:pt idx="1860">
                  <c:v>5637.8140000000003</c:v>
                </c:pt>
                <c:pt idx="1861">
                  <c:v>5637.7719999999999</c:v>
                </c:pt>
                <c:pt idx="1862">
                  <c:v>5637.7780000000002</c:v>
                </c:pt>
                <c:pt idx="1863">
                  <c:v>5637.7730000000001</c:v>
                </c:pt>
                <c:pt idx="1864">
                  <c:v>5637.7960000000003</c:v>
                </c:pt>
                <c:pt idx="1865">
                  <c:v>5637.7939999999999</c:v>
                </c:pt>
                <c:pt idx="1866">
                  <c:v>5637.8270000000002</c:v>
                </c:pt>
                <c:pt idx="1867">
                  <c:v>5637.8379999999997</c:v>
                </c:pt>
                <c:pt idx="1868">
                  <c:v>5637.8559999999998</c:v>
                </c:pt>
                <c:pt idx="1869">
                  <c:v>5637.8639999999996</c:v>
                </c:pt>
                <c:pt idx="1870">
                  <c:v>5637.8630000000003</c:v>
                </c:pt>
                <c:pt idx="1871">
                  <c:v>5637.8890000000001</c:v>
                </c:pt>
                <c:pt idx="1872">
                  <c:v>5637.9070000000002</c:v>
                </c:pt>
                <c:pt idx="1873">
                  <c:v>5637.93</c:v>
                </c:pt>
                <c:pt idx="1874">
                  <c:v>5637.9049999999997</c:v>
                </c:pt>
                <c:pt idx="1875">
                  <c:v>5637.9250000000002</c:v>
                </c:pt>
                <c:pt idx="1876">
                  <c:v>5637.9340000000002</c:v>
                </c:pt>
                <c:pt idx="1877">
                  <c:v>5637.9210000000003</c:v>
                </c:pt>
                <c:pt idx="1878">
                  <c:v>5637.9080000000004</c:v>
                </c:pt>
                <c:pt idx="1879">
                  <c:v>5637.9210000000003</c:v>
                </c:pt>
                <c:pt idx="1880">
                  <c:v>5637.9279999999999</c:v>
                </c:pt>
                <c:pt idx="1881">
                  <c:v>5637.9040000000005</c:v>
                </c:pt>
                <c:pt idx="1882">
                  <c:v>5637.9049999999997</c:v>
                </c:pt>
                <c:pt idx="1883">
                  <c:v>5637.9040000000005</c:v>
                </c:pt>
                <c:pt idx="1884">
                  <c:v>5637.9049999999997</c:v>
                </c:pt>
                <c:pt idx="1885">
                  <c:v>5637.8909999999996</c:v>
                </c:pt>
                <c:pt idx="1886">
                  <c:v>5637.875</c:v>
                </c:pt>
                <c:pt idx="1887">
                  <c:v>5637.875</c:v>
                </c:pt>
                <c:pt idx="1888">
                  <c:v>5637.9059999999999</c:v>
                </c:pt>
                <c:pt idx="1889">
                  <c:v>5637.8739999999998</c:v>
                </c:pt>
                <c:pt idx="1890">
                  <c:v>5637.848</c:v>
                </c:pt>
                <c:pt idx="1891">
                  <c:v>5637.8590000000004</c:v>
                </c:pt>
                <c:pt idx="1892">
                  <c:v>5637.8909999999996</c:v>
                </c:pt>
                <c:pt idx="1893">
                  <c:v>5637.835</c:v>
                </c:pt>
                <c:pt idx="1894">
                  <c:v>5637.7939999999999</c:v>
                </c:pt>
                <c:pt idx="1895">
                  <c:v>5637.8010000000004</c:v>
                </c:pt>
                <c:pt idx="1896">
                  <c:v>5637.8239999999996</c:v>
                </c:pt>
                <c:pt idx="1897">
                  <c:v>5637.7889999999998</c:v>
                </c:pt>
                <c:pt idx="1898">
                  <c:v>5637.777</c:v>
                </c:pt>
                <c:pt idx="1899">
                  <c:v>5637.7740000000003</c:v>
                </c:pt>
                <c:pt idx="1900">
                  <c:v>5637.808</c:v>
                </c:pt>
                <c:pt idx="1901">
                  <c:v>5637.7939999999999</c:v>
                </c:pt>
                <c:pt idx="1902">
                  <c:v>5637.8059999999996</c:v>
                </c:pt>
                <c:pt idx="1903">
                  <c:v>5637.85</c:v>
                </c:pt>
                <c:pt idx="1904">
                  <c:v>5637.9059999999999</c:v>
                </c:pt>
                <c:pt idx="1905">
                  <c:v>5637.902</c:v>
                </c:pt>
                <c:pt idx="1906">
                  <c:v>5637.9009999999998</c:v>
                </c:pt>
                <c:pt idx="1907">
                  <c:v>5637.92</c:v>
                </c:pt>
                <c:pt idx="1908">
                  <c:v>5637.9489999999996</c:v>
                </c:pt>
                <c:pt idx="1909">
                  <c:v>5637.8990000000003</c:v>
                </c:pt>
                <c:pt idx="1910">
                  <c:v>5637.9139999999998</c:v>
                </c:pt>
                <c:pt idx="1911">
                  <c:v>5637.9260000000004</c:v>
                </c:pt>
                <c:pt idx="1912">
                  <c:v>5637.93</c:v>
                </c:pt>
                <c:pt idx="1913">
                  <c:v>5637.92</c:v>
                </c:pt>
                <c:pt idx="1914">
                  <c:v>5637.9170000000004</c:v>
                </c:pt>
                <c:pt idx="1915">
                  <c:v>5637.9350000000004</c:v>
                </c:pt>
                <c:pt idx="1916">
                  <c:v>5637.9570000000003</c:v>
                </c:pt>
                <c:pt idx="1917">
                  <c:v>5637.9380000000001</c:v>
                </c:pt>
                <c:pt idx="1918">
                  <c:v>5637.9319999999998</c:v>
                </c:pt>
                <c:pt idx="1919">
                  <c:v>5637.9489999999996</c:v>
                </c:pt>
                <c:pt idx="1920">
                  <c:v>5637.9740000000002</c:v>
                </c:pt>
                <c:pt idx="1921">
                  <c:v>5637.9859999999999</c:v>
                </c:pt>
                <c:pt idx="1922">
                  <c:v>5637.99</c:v>
                </c:pt>
                <c:pt idx="1923">
                  <c:v>5638.02</c:v>
                </c:pt>
                <c:pt idx="1924">
                  <c:v>5638.0140000000001</c:v>
                </c:pt>
                <c:pt idx="1925">
                  <c:v>5638.0510000000004</c:v>
                </c:pt>
                <c:pt idx="1926">
                  <c:v>5638.0429999999997</c:v>
                </c:pt>
                <c:pt idx="1927">
                  <c:v>5638.0659999999998</c:v>
                </c:pt>
                <c:pt idx="1928">
                  <c:v>5638.0870000000004</c:v>
                </c:pt>
                <c:pt idx="1929">
                  <c:v>5638.08</c:v>
                </c:pt>
                <c:pt idx="1930">
                  <c:v>5638.0889999999999</c:v>
                </c:pt>
                <c:pt idx="1931">
                  <c:v>5638.1170000000002</c:v>
                </c:pt>
                <c:pt idx="1932">
                  <c:v>5638.1009999999997</c:v>
                </c:pt>
                <c:pt idx="1933">
                  <c:v>5638.1030000000001</c:v>
                </c:pt>
                <c:pt idx="1934">
                  <c:v>5638.1120000000001</c:v>
                </c:pt>
                <c:pt idx="1935">
                  <c:v>5638.1360000000004</c:v>
                </c:pt>
                <c:pt idx="1936">
                  <c:v>5638.152</c:v>
                </c:pt>
                <c:pt idx="1937">
                  <c:v>5638.1589999999997</c:v>
                </c:pt>
                <c:pt idx="1938">
                  <c:v>5638.165</c:v>
                </c:pt>
                <c:pt idx="1939">
                  <c:v>5638.2179999999998</c:v>
                </c:pt>
                <c:pt idx="1940">
                  <c:v>5638.2370000000001</c:v>
                </c:pt>
                <c:pt idx="1941">
                  <c:v>5638.2160000000003</c:v>
                </c:pt>
                <c:pt idx="1942">
                  <c:v>5638.174</c:v>
                </c:pt>
                <c:pt idx="1943">
                  <c:v>5638.1760000000004</c:v>
                </c:pt>
                <c:pt idx="1944">
                  <c:v>5638.1440000000002</c:v>
                </c:pt>
                <c:pt idx="1945">
                  <c:v>5638.0389999999998</c:v>
                </c:pt>
                <c:pt idx="1946">
                  <c:v>5637.9769999999999</c:v>
                </c:pt>
                <c:pt idx="1947">
                  <c:v>5637.9210000000003</c:v>
                </c:pt>
                <c:pt idx="1948">
                  <c:v>5637.8959999999997</c:v>
                </c:pt>
                <c:pt idx="1949">
                  <c:v>5637.8209999999999</c:v>
                </c:pt>
                <c:pt idx="1950">
                  <c:v>5637.7960000000003</c:v>
                </c:pt>
                <c:pt idx="1951">
                  <c:v>5637.7669999999998</c:v>
                </c:pt>
                <c:pt idx="1952">
                  <c:v>5637.7610000000004</c:v>
                </c:pt>
                <c:pt idx="1953">
                  <c:v>5637.7240000000002</c:v>
                </c:pt>
                <c:pt idx="1954">
                  <c:v>5637.6729999999998</c:v>
                </c:pt>
                <c:pt idx="1955">
                  <c:v>5637.6490000000003</c:v>
                </c:pt>
                <c:pt idx="1956">
                  <c:v>5637.6379999999999</c:v>
                </c:pt>
                <c:pt idx="1957">
                  <c:v>5637.6239999999998</c:v>
                </c:pt>
                <c:pt idx="1958">
                  <c:v>5637.5820000000003</c:v>
                </c:pt>
                <c:pt idx="1959">
                  <c:v>5637.5870000000004</c:v>
                </c:pt>
                <c:pt idx="1960">
                  <c:v>5637.5730000000003</c:v>
                </c:pt>
                <c:pt idx="1961">
                  <c:v>5637.5370000000003</c:v>
                </c:pt>
                <c:pt idx="1962">
                  <c:v>5637.4530000000004</c:v>
                </c:pt>
                <c:pt idx="1963">
                  <c:v>5637.4110000000001</c:v>
                </c:pt>
                <c:pt idx="1964">
                  <c:v>5637.36</c:v>
                </c:pt>
                <c:pt idx="1965">
                  <c:v>5637.3130000000001</c:v>
                </c:pt>
                <c:pt idx="1966">
                  <c:v>5637.2650000000003</c:v>
                </c:pt>
                <c:pt idx="1967">
                  <c:v>5637.2139999999999</c:v>
                </c:pt>
                <c:pt idx="1968">
                  <c:v>5637.1869999999999</c:v>
                </c:pt>
                <c:pt idx="1969">
                  <c:v>5637.1469999999999</c:v>
                </c:pt>
                <c:pt idx="1970">
                  <c:v>5637.14</c:v>
                </c:pt>
                <c:pt idx="1971">
                  <c:v>5637.0720000000001</c:v>
                </c:pt>
                <c:pt idx="1972">
                  <c:v>5637.0360000000001</c:v>
                </c:pt>
                <c:pt idx="1973">
                  <c:v>5637.04</c:v>
                </c:pt>
                <c:pt idx="1974">
                  <c:v>5637.0150000000003</c:v>
                </c:pt>
                <c:pt idx="1975">
                  <c:v>5636.9859999999999</c:v>
                </c:pt>
                <c:pt idx="1976">
                  <c:v>5636.9870000000001</c:v>
                </c:pt>
                <c:pt idx="1977">
                  <c:v>5636.9690000000001</c:v>
                </c:pt>
                <c:pt idx="1978">
                  <c:v>5636.9430000000002</c:v>
                </c:pt>
                <c:pt idx="1979">
                  <c:v>5636.9309999999996</c:v>
                </c:pt>
                <c:pt idx="1980">
                  <c:v>5636.915</c:v>
                </c:pt>
                <c:pt idx="1981">
                  <c:v>5636.8950000000004</c:v>
                </c:pt>
                <c:pt idx="1982">
                  <c:v>5636.884</c:v>
                </c:pt>
                <c:pt idx="1983">
                  <c:v>5636.8720000000003</c:v>
                </c:pt>
                <c:pt idx="1984">
                  <c:v>5636.8670000000002</c:v>
                </c:pt>
                <c:pt idx="1985">
                  <c:v>5636.8519999999999</c:v>
                </c:pt>
                <c:pt idx="1986">
                  <c:v>5636.8320000000003</c:v>
                </c:pt>
                <c:pt idx="1987">
                  <c:v>5636.8109999999997</c:v>
                </c:pt>
                <c:pt idx="1988">
                  <c:v>5636.8149999999996</c:v>
                </c:pt>
                <c:pt idx="1989">
                  <c:v>5636.7910000000002</c:v>
                </c:pt>
                <c:pt idx="1990">
                  <c:v>5636.7860000000001</c:v>
                </c:pt>
                <c:pt idx="1991">
                  <c:v>5636.7820000000002</c:v>
                </c:pt>
                <c:pt idx="1992">
                  <c:v>5636.7610000000004</c:v>
                </c:pt>
                <c:pt idx="1993">
                  <c:v>5636.7539999999999</c:v>
                </c:pt>
                <c:pt idx="1994">
                  <c:v>5636.741</c:v>
                </c:pt>
                <c:pt idx="1995">
                  <c:v>5636.7349999999997</c:v>
                </c:pt>
                <c:pt idx="1996">
                  <c:v>5636.7510000000002</c:v>
                </c:pt>
                <c:pt idx="1997">
                  <c:v>5636.7259999999997</c:v>
                </c:pt>
                <c:pt idx="1998">
                  <c:v>5636.7</c:v>
                </c:pt>
                <c:pt idx="1999">
                  <c:v>5636.6869999999999</c:v>
                </c:pt>
                <c:pt idx="2000">
                  <c:v>5636.7190000000001</c:v>
                </c:pt>
                <c:pt idx="2001">
                  <c:v>5636.6809999999996</c:v>
                </c:pt>
                <c:pt idx="2002">
                  <c:v>5636.6379999999999</c:v>
                </c:pt>
                <c:pt idx="2003">
                  <c:v>5636.6469999999999</c:v>
                </c:pt>
                <c:pt idx="2004">
                  <c:v>5636.6379999999999</c:v>
                </c:pt>
                <c:pt idx="2005">
                  <c:v>5636.6239999999998</c:v>
                </c:pt>
                <c:pt idx="2006">
                  <c:v>5636.6149999999998</c:v>
                </c:pt>
                <c:pt idx="2007">
                  <c:v>5636.6050000000005</c:v>
                </c:pt>
                <c:pt idx="2008">
                  <c:v>5636.5929999999998</c:v>
                </c:pt>
                <c:pt idx="2009">
                  <c:v>5636.5910000000003</c:v>
                </c:pt>
                <c:pt idx="2010">
                  <c:v>5636.5829999999996</c:v>
                </c:pt>
                <c:pt idx="2011">
                  <c:v>5636.58</c:v>
                </c:pt>
                <c:pt idx="2012">
                  <c:v>5636.5820000000003</c:v>
                </c:pt>
                <c:pt idx="2013">
                  <c:v>5636.5559999999996</c:v>
                </c:pt>
                <c:pt idx="2014">
                  <c:v>5636.549</c:v>
                </c:pt>
                <c:pt idx="2015">
                  <c:v>5636.54</c:v>
                </c:pt>
                <c:pt idx="2016">
                  <c:v>5636.5609999999997</c:v>
                </c:pt>
                <c:pt idx="2017">
                  <c:v>5636.5370000000003</c:v>
                </c:pt>
                <c:pt idx="2018">
                  <c:v>5636.4949999999999</c:v>
                </c:pt>
                <c:pt idx="2019">
                  <c:v>5636.4979999999996</c:v>
                </c:pt>
                <c:pt idx="2020">
                  <c:v>5636.491</c:v>
                </c:pt>
                <c:pt idx="2021">
                  <c:v>5636.4840000000004</c:v>
                </c:pt>
                <c:pt idx="2022">
                  <c:v>5636.4710000000005</c:v>
                </c:pt>
                <c:pt idx="2023">
                  <c:v>5636.4719999999998</c:v>
                </c:pt>
                <c:pt idx="2024">
                  <c:v>5636.4690000000001</c:v>
                </c:pt>
                <c:pt idx="2025">
                  <c:v>5636.4650000000001</c:v>
                </c:pt>
                <c:pt idx="2026">
                  <c:v>5636.4539999999997</c:v>
                </c:pt>
                <c:pt idx="2027">
                  <c:v>5636.4629999999997</c:v>
                </c:pt>
                <c:pt idx="2028">
                  <c:v>5636.4620000000004</c:v>
                </c:pt>
                <c:pt idx="2029">
                  <c:v>5636.4390000000003</c:v>
                </c:pt>
                <c:pt idx="2030">
                  <c:v>5636.4260000000004</c:v>
                </c:pt>
                <c:pt idx="2031">
                  <c:v>5636.4319999999998</c:v>
                </c:pt>
                <c:pt idx="2032">
                  <c:v>5636.4350000000004</c:v>
                </c:pt>
                <c:pt idx="2033">
                  <c:v>5636.4070000000002</c:v>
                </c:pt>
                <c:pt idx="2034">
                  <c:v>5636.384</c:v>
                </c:pt>
                <c:pt idx="2035">
                  <c:v>5636.38</c:v>
                </c:pt>
                <c:pt idx="2036">
                  <c:v>5636.3760000000002</c:v>
                </c:pt>
                <c:pt idx="2037">
                  <c:v>5636.3850000000002</c:v>
                </c:pt>
                <c:pt idx="2038">
                  <c:v>5636.366</c:v>
                </c:pt>
                <c:pt idx="2039">
                  <c:v>5636.3919999999998</c:v>
                </c:pt>
                <c:pt idx="2040">
                  <c:v>5636.3789999999999</c:v>
                </c:pt>
                <c:pt idx="2041">
                  <c:v>5636.384</c:v>
                </c:pt>
                <c:pt idx="2042">
                  <c:v>5636.3879999999999</c:v>
                </c:pt>
                <c:pt idx="2043">
                  <c:v>5636.3760000000002</c:v>
                </c:pt>
                <c:pt idx="2044">
                  <c:v>5636.4059999999999</c:v>
                </c:pt>
                <c:pt idx="2045">
                  <c:v>5636.3980000000001</c:v>
                </c:pt>
                <c:pt idx="2046">
                  <c:v>5636.3779999999997</c:v>
                </c:pt>
                <c:pt idx="2047">
                  <c:v>5636.4120000000003</c:v>
                </c:pt>
                <c:pt idx="2048">
                  <c:v>5636.4080000000004</c:v>
                </c:pt>
                <c:pt idx="2049">
                  <c:v>5636.42</c:v>
                </c:pt>
                <c:pt idx="2050">
                  <c:v>5636.4130000000005</c:v>
                </c:pt>
                <c:pt idx="2051">
                  <c:v>5636.4189999999999</c:v>
                </c:pt>
                <c:pt idx="2052">
                  <c:v>5636.4319999999998</c:v>
                </c:pt>
                <c:pt idx="2053">
                  <c:v>5636.4369999999999</c:v>
                </c:pt>
                <c:pt idx="2054">
                  <c:v>5636.424</c:v>
                </c:pt>
                <c:pt idx="2055">
                  <c:v>5636.424</c:v>
                </c:pt>
                <c:pt idx="2056">
                  <c:v>5636.4130000000005</c:v>
                </c:pt>
                <c:pt idx="2057">
                  <c:v>5636.4130000000005</c:v>
                </c:pt>
                <c:pt idx="2058">
                  <c:v>5636.3919999999998</c:v>
                </c:pt>
                <c:pt idx="2059">
                  <c:v>5636.4</c:v>
                </c:pt>
                <c:pt idx="2060">
                  <c:v>5636.45</c:v>
                </c:pt>
                <c:pt idx="2061">
                  <c:v>5636.41</c:v>
                </c:pt>
                <c:pt idx="2062">
                  <c:v>5636.4080000000004</c:v>
                </c:pt>
                <c:pt idx="2063">
                  <c:v>5636.4189999999999</c:v>
                </c:pt>
                <c:pt idx="2064">
                  <c:v>5636.3980000000001</c:v>
                </c:pt>
                <c:pt idx="2065">
                  <c:v>5636.4139999999998</c:v>
                </c:pt>
                <c:pt idx="2066">
                  <c:v>5636.4070000000002</c:v>
                </c:pt>
                <c:pt idx="2067">
                  <c:v>5636.3950000000004</c:v>
                </c:pt>
                <c:pt idx="2068">
                  <c:v>5636.4059999999999</c:v>
                </c:pt>
                <c:pt idx="2069">
                  <c:v>5636.402</c:v>
                </c:pt>
                <c:pt idx="2070">
                  <c:v>5636.3670000000002</c:v>
                </c:pt>
                <c:pt idx="2071">
                  <c:v>5636.3580000000002</c:v>
                </c:pt>
                <c:pt idx="2072">
                  <c:v>5636.35</c:v>
                </c:pt>
                <c:pt idx="2073">
                  <c:v>5636.3289999999997</c:v>
                </c:pt>
                <c:pt idx="2074">
                  <c:v>5636.326</c:v>
                </c:pt>
                <c:pt idx="2075">
                  <c:v>5636.3190000000004</c:v>
                </c:pt>
                <c:pt idx="2076">
                  <c:v>5636.2759999999998</c:v>
                </c:pt>
                <c:pt idx="2077">
                  <c:v>5636.32</c:v>
                </c:pt>
                <c:pt idx="2078">
                  <c:v>5636.317</c:v>
                </c:pt>
                <c:pt idx="2079">
                  <c:v>5636.3040000000001</c:v>
                </c:pt>
                <c:pt idx="2080">
                  <c:v>5636.3519999999999</c:v>
                </c:pt>
                <c:pt idx="2081">
                  <c:v>5636.33</c:v>
                </c:pt>
                <c:pt idx="2082">
                  <c:v>5636.2849999999999</c:v>
                </c:pt>
                <c:pt idx="2083">
                  <c:v>5636.2849999999999</c:v>
                </c:pt>
                <c:pt idx="2084">
                  <c:v>5636.29</c:v>
                </c:pt>
                <c:pt idx="2085">
                  <c:v>5636.2309999999998</c:v>
                </c:pt>
                <c:pt idx="2086">
                  <c:v>5636.259</c:v>
                </c:pt>
                <c:pt idx="2087">
                  <c:v>5636.2719999999999</c:v>
                </c:pt>
                <c:pt idx="2088">
                  <c:v>5636.3059999999996</c:v>
                </c:pt>
                <c:pt idx="2089">
                  <c:v>5636.3069999999998</c:v>
                </c:pt>
                <c:pt idx="2090">
                  <c:v>5636.3379999999997</c:v>
                </c:pt>
                <c:pt idx="2091">
                  <c:v>5636.3440000000001</c:v>
                </c:pt>
                <c:pt idx="2092">
                  <c:v>5636.4</c:v>
                </c:pt>
                <c:pt idx="2093">
                  <c:v>5636.3950000000004</c:v>
                </c:pt>
                <c:pt idx="2094">
                  <c:v>5636.3980000000001</c:v>
                </c:pt>
                <c:pt idx="2095">
                  <c:v>5636.4040000000005</c:v>
                </c:pt>
                <c:pt idx="2096">
                  <c:v>5636.4110000000001</c:v>
                </c:pt>
                <c:pt idx="2097">
                  <c:v>5636.4229999999998</c:v>
                </c:pt>
                <c:pt idx="2098">
                  <c:v>5636.4160000000002</c:v>
                </c:pt>
                <c:pt idx="2099">
                  <c:v>#N/A</c:v>
                </c:pt>
                <c:pt idx="2100">
                  <c:v>5636.42</c:v>
                </c:pt>
                <c:pt idx="2101">
                  <c:v>5636.4290000000001</c:v>
                </c:pt>
                <c:pt idx="2102">
                  <c:v>5636.4160000000002</c:v>
                </c:pt>
                <c:pt idx="2103">
                  <c:v>5636.4369999999999</c:v>
                </c:pt>
                <c:pt idx="2104">
                  <c:v>5636.451</c:v>
                </c:pt>
                <c:pt idx="2105">
                  <c:v>5636.4780000000001</c:v>
                </c:pt>
                <c:pt idx="2106">
                  <c:v>5636.5039999999999</c:v>
                </c:pt>
                <c:pt idx="2107">
                  <c:v>5636.5029999999997</c:v>
                </c:pt>
                <c:pt idx="2108">
                  <c:v>5636.5150000000003</c:v>
                </c:pt>
                <c:pt idx="2109">
                  <c:v>5636.5550000000003</c:v>
                </c:pt>
                <c:pt idx="2110">
                  <c:v>5636.56</c:v>
                </c:pt>
                <c:pt idx="2111">
                  <c:v>5636.5879999999997</c:v>
                </c:pt>
                <c:pt idx="2112">
                  <c:v>5636.62</c:v>
                </c:pt>
                <c:pt idx="2113">
                  <c:v>5636.5780000000004</c:v>
                </c:pt>
                <c:pt idx="2114">
                  <c:v>5636.5829999999996</c:v>
                </c:pt>
                <c:pt idx="2115">
                  <c:v>5636.5969999999998</c:v>
                </c:pt>
                <c:pt idx="2116">
                  <c:v>5636.6059999999998</c:v>
                </c:pt>
                <c:pt idx="2117">
                  <c:v>5636.6139999999996</c:v>
                </c:pt>
                <c:pt idx="2118">
                  <c:v>5636.6090000000004</c:v>
                </c:pt>
                <c:pt idx="2119">
                  <c:v>5636.6030000000001</c:v>
                </c:pt>
                <c:pt idx="2120">
                  <c:v>5636.6360000000004</c:v>
                </c:pt>
                <c:pt idx="2121">
                  <c:v>5636.6729999999998</c:v>
                </c:pt>
                <c:pt idx="2122">
                  <c:v>5636.6850000000004</c:v>
                </c:pt>
                <c:pt idx="2123">
                  <c:v>5636.6959999999999</c:v>
                </c:pt>
                <c:pt idx="2124">
                  <c:v>5636.6940000000004</c:v>
                </c:pt>
                <c:pt idx="2125">
                  <c:v>5636.723</c:v>
                </c:pt>
                <c:pt idx="2126">
                  <c:v>5636.7300000000005</c:v>
                </c:pt>
                <c:pt idx="2127">
                  <c:v>5636.741</c:v>
                </c:pt>
                <c:pt idx="2128">
                  <c:v>5636.7579999999998</c:v>
                </c:pt>
                <c:pt idx="2129">
                  <c:v>5636.7920000000004</c:v>
                </c:pt>
                <c:pt idx="2130">
                  <c:v>5636.8140000000003</c:v>
                </c:pt>
                <c:pt idx="2131">
                  <c:v>5636.83</c:v>
                </c:pt>
                <c:pt idx="2132">
                  <c:v>5636.86</c:v>
                </c:pt>
                <c:pt idx="2133">
                  <c:v>5636.9</c:v>
                </c:pt>
                <c:pt idx="2134">
                  <c:v>5636.9160000000002</c:v>
                </c:pt>
                <c:pt idx="2135">
                  <c:v>5636.9530000000004</c:v>
                </c:pt>
                <c:pt idx="2136">
                  <c:v>5636.9769999999999</c:v>
                </c:pt>
                <c:pt idx="2137">
                  <c:v>5636.9830000000002</c:v>
                </c:pt>
                <c:pt idx="2138">
                  <c:v>5636.982</c:v>
                </c:pt>
                <c:pt idx="2139">
                  <c:v>5637.0190000000002</c:v>
                </c:pt>
                <c:pt idx="2140">
                  <c:v>5637.0169999999998</c:v>
                </c:pt>
                <c:pt idx="2141">
                  <c:v>5637.0609999999997</c:v>
                </c:pt>
                <c:pt idx="2142">
                  <c:v>5637.07</c:v>
                </c:pt>
                <c:pt idx="2143">
                  <c:v>5637.076</c:v>
                </c:pt>
                <c:pt idx="2144">
                  <c:v>5637.0870000000004</c:v>
                </c:pt>
                <c:pt idx="2145">
                  <c:v>5637.11</c:v>
                </c:pt>
                <c:pt idx="2146">
                  <c:v>5637.0990000000002</c:v>
                </c:pt>
                <c:pt idx="2147">
                  <c:v>5637.1360000000004</c:v>
                </c:pt>
                <c:pt idx="2148">
                  <c:v>5637.1549999999997</c:v>
                </c:pt>
                <c:pt idx="2149">
                  <c:v>5637.183</c:v>
                </c:pt>
                <c:pt idx="2150">
                  <c:v>5637.1760000000004</c:v>
                </c:pt>
                <c:pt idx="2151">
                  <c:v>5637.1679999999997</c:v>
                </c:pt>
                <c:pt idx="2152">
                  <c:v>5637.1819999999998</c:v>
                </c:pt>
                <c:pt idx="2153">
                  <c:v>5637.2089999999998</c:v>
                </c:pt>
                <c:pt idx="2154">
                  <c:v>5637.2359999999999</c:v>
                </c:pt>
                <c:pt idx="2155">
                  <c:v>5637.2259999999997</c:v>
                </c:pt>
                <c:pt idx="2156">
                  <c:v>5637.2640000000001</c:v>
                </c:pt>
                <c:pt idx="2157">
                  <c:v>5637.27</c:v>
                </c:pt>
                <c:pt idx="2158">
                  <c:v>5637.2650000000003</c:v>
                </c:pt>
                <c:pt idx="2159">
                  <c:v>5637.2709999999997</c:v>
                </c:pt>
                <c:pt idx="2160">
                  <c:v>5637.2950000000001</c:v>
                </c:pt>
                <c:pt idx="2161">
                  <c:v>5637.3109999999997</c:v>
                </c:pt>
                <c:pt idx="2162">
                  <c:v>5637.3389999999999</c:v>
                </c:pt>
                <c:pt idx="2163">
                  <c:v>5637.3649999999998</c:v>
                </c:pt>
                <c:pt idx="2164">
                  <c:v>5637.3550000000005</c:v>
                </c:pt>
                <c:pt idx="2165">
                  <c:v>5637.4030000000002</c:v>
                </c:pt>
                <c:pt idx="2166">
                  <c:v>5637.42</c:v>
                </c:pt>
                <c:pt idx="2167">
                  <c:v>5637.4390000000003</c:v>
                </c:pt>
                <c:pt idx="2168">
                  <c:v>5637.4560000000001</c:v>
                </c:pt>
                <c:pt idx="2169">
                  <c:v>5637.5010000000002</c:v>
                </c:pt>
                <c:pt idx="2170">
                  <c:v>5637.5079999999998</c:v>
                </c:pt>
                <c:pt idx="2171">
                  <c:v>5637.5320000000002</c:v>
                </c:pt>
                <c:pt idx="2172">
                  <c:v>5637.5569999999998</c:v>
                </c:pt>
                <c:pt idx="2173">
                  <c:v>5637.6239999999998</c:v>
                </c:pt>
                <c:pt idx="2174">
                  <c:v>5637.6319999999996</c:v>
                </c:pt>
                <c:pt idx="2175">
                  <c:v>5637.6419999999998</c:v>
                </c:pt>
                <c:pt idx="2176">
                  <c:v>5637.665</c:v>
                </c:pt>
                <c:pt idx="2177">
                  <c:v>5637.7129999999997</c:v>
                </c:pt>
                <c:pt idx="2178">
                  <c:v>5637.7280000000001</c:v>
                </c:pt>
                <c:pt idx="2179">
                  <c:v>5637.7129999999997</c:v>
                </c:pt>
                <c:pt idx="2180">
                  <c:v>5637.7309999999998</c:v>
                </c:pt>
                <c:pt idx="2181">
                  <c:v>5637.81</c:v>
                </c:pt>
                <c:pt idx="2182">
                  <c:v>5637.8140000000003</c:v>
                </c:pt>
                <c:pt idx="2183">
                  <c:v>5637.84</c:v>
                </c:pt>
                <c:pt idx="2184">
                  <c:v>5637.8980000000001</c:v>
                </c:pt>
                <c:pt idx="2185">
                  <c:v>5637.9440000000004</c:v>
                </c:pt>
                <c:pt idx="2186">
                  <c:v>5637.9710000000005</c:v>
                </c:pt>
                <c:pt idx="2187">
                  <c:v>5637.9750000000004</c:v>
                </c:pt>
                <c:pt idx="2188">
                  <c:v>5638.0330000000004</c:v>
                </c:pt>
                <c:pt idx="2189">
                  <c:v>5638.0780000000004</c:v>
                </c:pt>
                <c:pt idx="2190">
                  <c:v>5638.116</c:v>
                </c:pt>
                <c:pt idx="2191">
                  <c:v>5638.098</c:v>
                </c:pt>
                <c:pt idx="2192">
                  <c:v>5638.1210000000001</c:v>
                </c:pt>
                <c:pt idx="2193">
                  <c:v>5638.1620000000003</c:v>
                </c:pt>
                <c:pt idx="2194">
                  <c:v>5638.2</c:v>
                </c:pt>
                <c:pt idx="2195">
                  <c:v>5638.2219999999998</c:v>
                </c:pt>
                <c:pt idx="2196">
                  <c:v>5638.2979999999998</c:v>
                </c:pt>
                <c:pt idx="2197">
                  <c:v>5638.299</c:v>
                </c:pt>
                <c:pt idx="2198">
                  <c:v>5638.3339999999998</c:v>
                </c:pt>
                <c:pt idx="2199">
                  <c:v>5638.38</c:v>
                </c:pt>
                <c:pt idx="2200">
                  <c:v>5638.4</c:v>
                </c:pt>
                <c:pt idx="2201">
                  <c:v>5638.4130000000005</c:v>
                </c:pt>
                <c:pt idx="2202">
                  <c:v>5638.4579999999996</c:v>
                </c:pt>
                <c:pt idx="2203">
                  <c:v>5638.5069999999996</c:v>
                </c:pt>
                <c:pt idx="2204">
                  <c:v>5638.5349999999999</c:v>
                </c:pt>
                <c:pt idx="2205">
                  <c:v>5638.5569999999998</c:v>
                </c:pt>
                <c:pt idx="2206">
                  <c:v>5638.6139999999996</c:v>
                </c:pt>
                <c:pt idx="2207">
                  <c:v>5638.6379999999999</c:v>
                </c:pt>
                <c:pt idx="2208">
                  <c:v>5638.6710000000003</c:v>
                </c:pt>
                <c:pt idx="2209">
                  <c:v>5638.7110000000002</c:v>
                </c:pt>
                <c:pt idx="2210">
                  <c:v>5638.7240000000002</c:v>
                </c:pt>
                <c:pt idx="2211">
                  <c:v>5638.7300000000005</c:v>
                </c:pt>
                <c:pt idx="2212">
                  <c:v>5638.7520000000004</c:v>
                </c:pt>
                <c:pt idx="2213">
                  <c:v>5638.7910000000002</c:v>
                </c:pt>
                <c:pt idx="2214">
                  <c:v>5638.8010000000004</c:v>
                </c:pt>
                <c:pt idx="2215">
                  <c:v>5638.8140000000003</c:v>
                </c:pt>
                <c:pt idx="2216">
                  <c:v>5638.8639999999996</c:v>
                </c:pt>
                <c:pt idx="2217">
                  <c:v>5638.9</c:v>
                </c:pt>
                <c:pt idx="2218">
                  <c:v>5638.9009999999998</c:v>
                </c:pt>
                <c:pt idx="2219">
                  <c:v>5638.9220000000005</c:v>
                </c:pt>
                <c:pt idx="2220">
                  <c:v>5638.9560000000001</c:v>
                </c:pt>
                <c:pt idx="2221">
                  <c:v>5638.9849999999997</c:v>
                </c:pt>
                <c:pt idx="2222">
                  <c:v>5638.9790000000003</c:v>
                </c:pt>
                <c:pt idx="2223">
                  <c:v>5639.0110000000004</c:v>
                </c:pt>
                <c:pt idx="2224">
                  <c:v>5639.0559999999996</c:v>
                </c:pt>
                <c:pt idx="2225">
                  <c:v>5639.0519999999997</c:v>
                </c:pt>
                <c:pt idx="2226">
                  <c:v>5639.0690000000004</c:v>
                </c:pt>
                <c:pt idx="2227">
                  <c:v>5639.0990000000002</c:v>
                </c:pt>
                <c:pt idx="2228">
                  <c:v>5639.0820000000003</c:v>
                </c:pt>
                <c:pt idx="2229">
                  <c:v>5639.009</c:v>
                </c:pt>
                <c:pt idx="2230">
                  <c:v>5638.9930000000004</c:v>
                </c:pt>
                <c:pt idx="2231">
                  <c:v>5638.9350000000004</c:v>
                </c:pt>
                <c:pt idx="2232">
                  <c:v>5638.8879999999999</c:v>
                </c:pt>
                <c:pt idx="2233">
                  <c:v>5638.884</c:v>
                </c:pt>
                <c:pt idx="2234">
                  <c:v>5638.8739999999998</c:v>
                </c:pt>
                <c:pt idx="2235">
                  <c:v>5638.8440000000001</c:v>
                </c:pt>
                <c:pt idx="2236">
                  <c:v>5638.8639999999996</c:v>
                </c:pt>
                <c:pt idx="2237">
                  <c:v>5638.8760000000002</c:v>
                </c:pt>
                <c:pt idx="2238">
                  <c:v>5638.8450000000003</c:v>
                </c:pt>
                <c:pt idx="2239">
                  <c:v>5638.8620000000001</c:v>
                </c:pt>
                <c:pt idx="2240">
                  <c:v>5638.8720000000003</c:v>
                </c:pt>
                <c:pt idx="2241">
                  <c:v>5638.9489999999996</c:v>
                </c:pt>
                <c:pt idx="2242">
                  <c:v>5638.9340000000002</c:v>
                </c:pt>
                <c:pt idx="2243">
                  <c:v>5638.9790000000003</c:v>
                </c:pt>
                <c:pt idx="2244">
                  <c:v>5638.9710000000005</c:v>
                </c:pt>
                <c:pt idx="2245">
                  <c:v>5638.9359999999997</c:v>
                </c:pt>
                <c:pt idx="2246">
                  <c:v>5638.8540000000003</c:v>
                </c:pt>
                <c:pt idx="2247">
                  <c:v>5638.7479999999996</c:v>
                </c:pt>
                <c:pt idx="2248">
                  <c:v>5638.6509999999998</c:v>
                </c:pt>
                <c:pt idx="2249">
                  <c:v>5638.5649999999996</c:v>
                </c:pt>
                <c:pt idx="2250">
                  <c:v>5638.4629999999997</c:v>
                </c:pt>
                <c:pt idx="2251">
                  <c:v>5638.3559999999998</c:v>
                </c:pt>
                <c:pt idx="2252">
                  <c:v>5638.2449999999999</c:v>
                </c:pt>
                <c:pt idx="2253">
                  <c:v>5638.192</c:v>
                </c:pt>
                <c:pt idx="2254">
                  <c:v>5638.1360000000004</c:v>
                </c:pt>
                <c:pt idx="2255">
                  <c:v>5638.0550000000003</c:v>
                </c:pt>
                <c:pt idx="2256">
                  <c:v>5637.982</c:v>
                </c:pt>
                <c:pt idx="2257">
                  <c:v>5637.924</c:v>
                </c:pt>
                <c:pt idx="2258">
                  <c:v>5637.8710000000001</c:v>
                </c:pt>
                <c:pt idx="2259">
                  <c:v>5637.8460000000005</c:v>
                </c:pt>
                <c:pt idx="2260">
                  <c:v>5637.7979999999998</c:v>
                </c:pt>
                <c:pt idx="2261">
                  <c:v>5637.74</c:v>
                </c:pt>
                <c:pt idx="2262">
                  <c:v>5637.72</c:v>
                </c:pt>
                <c:pt idx="2263">
                  <c:v>5637.6670000000004</c:v>
                </c:pt>
                <c:pt idx="2264">
                  <c:v>5637.6390000000001</c:v>
                </c:pt>
                <c:pt idx="2265">
                  <c:v>5637.6480000000001</c:v>
                </c:pt>
                <c:pt idx="2266">
                  <c:v>5637.6239999999998</c:v>
                </c:pt>
                <c:pt idx="2267">
                  <c:v>5637.6</c:v>
                </c:pt>
                <c:pt idx="2268">
                  <c:v>5637.5889999999999</c:v>
                </c:pt>
                <c:pt idx="2269">
                  <c:v>5637.6220000000003</c:v>
                </c:pt>
                <c:pt idx="2270">
                  <c:v>5637.6180000000004</c:v>
                </c:pt>
                <c:pt idx="2271">
                  <c:v>5637.5720000000001</c:v>
                </c:pt>
                <c:pt idx="2272">
                  <c:v>5637.56</c:v>
                </c:pt>
                <c:pt idx="2273">
                  <c:v>5637.598</c:v>
                </c:pt>
                <c:pt idx="2274">
                  <c:v>5637.5839999999998</c:v>
                </c:pt>
                <c:pt idx="2275">
                  <c:v>5637.55</c:v>
                </c:pt>
                <c:pt idx="2276">
                  <c:v>5637.5360000000001</c:v>
                </c:pt>
                <c:pt idx="2277">
                  <c:v>5637.59</c:v>
                </c:pt>
                <c:pt idx="2278">
                  <c:v>5637.6019999999999</c:v>
                </c:pt>
                <c:pt idx="2279">
                  <c:v>5637.6080000000002</c:v>
                </c:pt>
                <c:pt idx="2280">
                  <c:v>5637.625</c:v>
                </c:pt>
                <c:pt idx="2281">
                  <c:v>5637.6390000000001</c:v>
                </c:pt>
                <c:pt idx="2282">
                  <c:v>5637.6220000000003</c:v>
                </c:pt>
                <c:pt idx="2283">
                  <c:v>5637.6050000000005</c:v>
                </c:pt>
                <c:pt idx="2284">
                  <c:v>5637.5940000000001</c:v>
                </c:pt>
                <c:pt idx="2285">
                  <c:v>5637.5889999999999</c:v>
                </c:pt>
                <c:pt idx="2286">
                  <c:v>5637.5479999999998</c:v>
                </c:pt>
                <c:pt idx="2287">
                  <c:v>5637.5280000000002</c:v>
                </c:pt>
                <c:pt idx="2288">
                  <c:v>5637.5020000000004</c:v>
                </c:pt>
                <c:pt idx="2289">
                  <c:v>5637.482</c:v>
                </c:pt>
                <c:pt idx="2290">
                  <c:v>5637.4719999999998</c:v>
                </c:pt>
                <c:pt idx="2291">
                  <c:v>5637.45</c:v>
                </c:pt>
                <c:pt idx="2292">
                  <c:v>5637.4390000000003</c:v>
                </c:pt>
                <c:pt idx="2293">
                  <c:v>5637.4390000000003</c:v>
                </c:pt>
                <c:pt idx="2294">
                  <c:v>5637.4080000000004</c:v>
                </c:pt>
                <c:pt idx="2295">
                  <c:v>5637.3389999999999</c:v>
                </c:pt>
                <c:pt idx="2296">
                  <c:v>5637.366</c:v>
                </c:pt>
                <c:pt idx="2297">
                  <c:v>5637.3</c:v>
                </c:pt>
                <c:pt idx="2298">
                  <c:v>5637.3410000000003</c:v>
                </c:pt>
                <c:pt idx="2299">
                  <c:v>5637.3130000000001</c:v>
                </c:pt>
                <c:pt idx="2300">
                  <c:v>5637.2430000000004</c:v>
                </c:pt>
                <c:pt idx="2301">
                  <c:v>5637.25</c:v>
                </c:pt>
                <c:pt idx="2302">
                  <c:v>5637.2179999999998</c:v>
                </c:pt>
                <c:pt idx="2303">
                  <c:v>5637.2300000000005</c:v>
                </c:pt>
                <c:pt idx="2304">
                  <c:v>5637.22</c:v>
                </c:pt>
                <c:pt idx="2305">
                  <c:v>5637.2560000000003</c:v>
                </c:pt>
                <c:pt idx="2306">
                  <c:v>5637.2219999999998</c:v>
                </c:pt>
                <c:pt idx="2307">
                  <c:v>5637.1940000000004</c:v>
                </c:pt>
                <c:pt idx="2308">
                  <c:v>5637.192</c:v>
                </c:pt>
                <c:pt idx="2309">
                  <c:v>5637.1790000000001</c:v>
                </c:pt>
                <c:pt idx="2310">
                  <c:v>5637.2430000000004</c:v>
                </c:pt>
                <c:pt idx="2311">
                  <c:v>5637.2870000000003</c:v>
                </c:pt>
                <c:pt idx="2312">
                  <c:v>5637.3239999999996</c:v>
                </c:pt>
                <c:pt idx="2313">
                  <c:v>5637.3389999999999</c:v>
                </c:pt>
                <c:pt idx="2314">
                  <c:v>5637.34</c:v>
                </c:pt>
                <c:pt idx="2315">
                  <c:v>5637.3540000000003</c:v>
                </c:pt>
                <c:pt idx="2316">
                  <c:v>5637.3130000000001</c:v>
                </c:pt>
                <c:pt idx="2317">
                  <c:v>5637.2979999999998</c:v>
                </c:pt>
                <c:pt idx="2318">
                  <c:v>5637.2650000000003</c:v>
                </c:pt>
                <c:pt idx="2319">
                  <c:v>5637.259</c:v>
                </c:pt>
                <c:pt idx="2320">
                  <c:v>5637.2439999999997</c:v>
                </c:pt>
                <c:pt idx="2321">
                  <c:v>5637.2259999999997</c:v>
                </c:pt>
                <c:pt idx="2322">
                  <c:v>5637.2089999999998</c:v>
                </c:pt>
                <c:pt idx="2323">
                  <c:v>5637.1750000000002</c:v>
                </c:pt>
                <c:pt idx="2324">
                  <c:v>5637.1840000000002</c:v>
                </c:pt>
                <c:pt idx="2325">
                  <c:v>5637.1779999999999</c:v>
                </c:pt>
                <c:pt idx="2326">
                  <c:v>5637.1660000000002</c:v>
                </c:pt>
                <c:pt idx="2327">
                  <c:v>5637.1310000000003</c:v>
                </c:pt>
                <c:pt idx="2328">
                  <c:v>5637.1329999999998</c:v>
                </c:pt>
                <c:pt idx="2329">
                  <c:v>5637.1310000000003</c:v>
                </c:pt>
                <c:pt idx="2330">
                  <c:v>5637.116</c:v>
                </c:pt>
                <c:pt idx="2331">
                  <c:v>5637.0739999999996</c:v>
                </c:pt>
                <c:pt idx="2332">
                  <c:v>5637.076</c:v>
                </c:pt>
                <c:pt idx="2333">
                  <c:v>5637.0739999999996</c:v>
                </c:pt>
                <c:pt idx="2334">
                  <c:v>5637.0450000000001</c:v>
                </c:pt>
                <c:pt idx="2335">
                  <c:v>5637.0370000000003</c:v>
                </c:pt>
                <c:pt idx="2336">
                  <c:v>5637.0290000000005</c:v>
                </c:pt>
                <c:pt idx="2337">
                  <c:v>5637.018</c:v>
                </c:pt>
                <c:pt idx="2338">
                  <c:v>5636.9920000000002</c:v>
                </c:pt>
                <c:pt idx="2339">
                  <c:v>5636.9560000000001</c:v>
                </c:pt>
                <c:pt idx="2340">
                  <c:v>5636.9430000000002</c:v>
                </c:pt>
                <c:pt idx="2341">
                  <c:v>5636.9350000000004</c:v>
                </c:pt>
                <c:pt idx="2342">
                  <c:v>5636.8909999999996</c:v>
                </c:pt>
                <c:pt idx="2343">
                  <c:v>5636.875</c:v>
                </c:pt>
                <c:pt idx="2344">
                  <c:v>5636.857</c:v>
                </c:pt>
                <c:pt idx="2345">
                  <c:v>5636.8580000000002</c:v>
                </c:pt>
                <c:pt idx="2346">
                  <c:v>5636.8370000000004</c:v>
                </c:pt>
                <c:pt idx="2347">
                  <c:v>5636.8190000000004</c:v>
                </c:pt>
                <c:pt idx="2348">
                  <c:v>5636.81</c:v>
                </c:pt>
                <c:pt idx="2349">
                  <c:v>5636.7979999999998</c:v>
                </c:pt>
                <c:pt idx="2350">
                  <c:v>5636.7759999999998</c:v>
                </c:pt>
                <c:pt idx="2351">
                  <c:v>5636.7560000000003</c:v>
                </c:pt>
                <c:pt idx="2352">
                  <c:v>5636.7380000000003</c:v>
                </c:pt>
                <c:pt idx="2353">
                  <c:v>5636.741</c:v>
                </c:pt>
                <c:pt idx="2354">
                  <c:v>5636.7309999999998</c:v>
                </c:pt>
                <c:pt idx="2355">
                  <c:v>5636.7110000000002</c:v>
                </c:pt>
                <c:pt idx="2356">
                  <c:v>5636.6909999999998</c:v>
                </c:pt>
                <c:pt idx="2357">
                  <c:v>5636.7020000000002</c:v>
                </c:pt>
                <c:pt idx="2358">
                  <c:v>5636.6890000000003</c:v>
                </c:pt>
                <c:pt idx="2359">
                  <c:v>5636.6679999999997</c:v>
                </c:pt>
                <c:pt idx="2360">
                  <c:v>5636.665</c:v>
                </c:pt>
                <c:pt idx="2361">
                  <c:v>5636.6419999999998</c:v>
                </c:pt>
                <c:pt idx="2362">
                  <c:v>5636.6390000000001</c:v>
                </c:pt>
                <c:pt idx="2363">
                  <c:v>5636.6229999999996</c:v>
                </c:pt>
                <c:pt idx="2364">
                  <c:v>5636.616</c:v>
                </c:pt>
                <c:pt idx="2365">
                  <c:v>5636.607</c:v>
                </c:pt>
                <c:pt idx="2366">
                  <c:v>5636.5659999999998</c:v>
                </c:pt>
                <c:pt idx="2367">
                  <c:v>5636.5730000000003</c:v>
                </c:pt>
                <c:pt idx="2368">
                  <c:v>5636.5889999999999</c:v>
                </c:pt>
                <c:pt idx="2369">
                  <c:v>5636.57</c:v>
                </c:pt>
                <c:pt idx="2370">
                  <c:v>5636.5720000000001</c:v>
                </c:pt>
                <c:pt idx="2371">
                  <c:v>5636.5739999999996</c:v>
                </c:pt>
                <c:pt idx="2372">
                  <c:v>5636.5870000000004</c:v>
                </c:pt>
                <c:pt idx="2373">
                  <c:v>5636.5749999999998</c:v>
                </c:pt>
                <c:pt idx="2374">
                  <c:v>5636.6019999999999</c:v>
                </c:pt>
                <c:pt idx="2375">
                  <c:v>5636.6289999999999</c:v>
                </c:pt>
                <c:pt idx="2376">
                  <c:v>5636.6239999999998</c:v>
                </c:pt>
                <c:pt idx="2377">
                  <c:v>5636.6419999999998</c:v>
                </c:pt>
                <c:pt idx="2378">
                  <c:v>5636.6530000000002</c:v>
                </c:pt>
                <c:pt idx="2379">
                  <c:v>5636.6289999999999</c:v>
                </c:pt>
                <c:pt idx="2380">
                  <c:v>5636.5960000000005</c:v>
                </c:pt>
                <c:pt idx="2381">
                  <c:v>5636.5789999999997</c:v>
                </c:pt>
                <c:pt idx="2382">
                  <c:v>5636.5630000000001</c:v>
                </c:pt>
                <c:pt idx="2383">
                  <c:v>5636.5389999999998</c:v>
                </c:pt>
                <c:pt idx="2384">
                  <c:v>5636.5140000000001</c:v>
                </c:pt>
                <c:pt idx="2385">
                  <c:v>5636.5370000000003</c:v>
                </c:pt>
                <c:pt idx="2386">
                  <c:v>5636.4949999999999</c:v>
                </c:pt>
                <c:pt idx="2387">
                  <c:v>5636.4889999999996</c:v>
                </c:pt>
                <c:pt idx="2388">
                  <c:v>5636.451</c:v>
                </c:pt>
                <c:pt idx="2389">
                  <c:v>5636.4480000000003</c:v>
                </c:pt>
                <c:pt idx="2390">
                  <c:v>5636.4220000000005</c:v>
                </c:pt>
                <c:pt idx="2391">
                  <c:v>5636.44</c:v>
                </c:pt>
                <c:pt idx="2392">
                  <c:v>5636.4110000000001</c:v>
                </c:pt>
                <c:pt idx="2393">
                  <c:v>5636.4319999999998</c:v>
                </c:pt>
                <c:pt idx="2394">
                  <c:v>5636.41</c:v>
                </c:pt>
                <c:pt idx="2395">
                  <c:v>5636.3879999999999</c:v>
                </c:pt>
                <c:pt idx="2396">
                  <c:v>5636.3909999999996</c:v>
                </c:pt>
                <c:pt idx="2397">
                  <c:v>5636.3810000000003</c:v>
                </c:pt>
                <c:pt idx="2398">
                  <c:v>5636.3879999999999</c:v>
                </c:pt>
                <c:pt idx="2399">
                  <c:v>5636.3770000000004</c:v>
                </c:pt>
                <c:pt idx="2400">
                  <c:v>5636.3630000000003</c:v>
                </c:pt>
                <c:pt idx="2401">
                  <c:v>5636.3729999999996</c:v>
                </c:pt>
                <c:pt idx="2402">
                  <c:v>5636.3670000000002</c:v>
                </c:pt>
                <c:pt idx="2403">
                  <c:v>5636.3819999999996</c:v>
                </c:pt>
                <c:pt idx="2404">
                  <c:v>5636.3509999999997</c:v>
                </c:pt>
                <c:pt idx="2405">
                  <c:v>5636.35</c:v>
                </c:pt>
                <c:pt idx="2406">
                  <c:v>5636.3329999999996</c:v>
                </c:pt>
                <c:pt idx="2407">
                  <c:v>5636.3360000000002</c:v>
                </c:pt>
                <c:pt idx="2408">
                  <c:v>5636.3140000000003</c:v>
                </c:pt>
                <c:pt idx="2409">
                  <c:v>5636.33</c:v>
                </c:pt>
                <c:pt idx="2410">
                  <c:v>5636.3059999999996</c:v>
                </c:pt>
                <c:pt idx="2411">
                  <c:v>5636.2830000000004</c:v>
                </c:pt>
                <c:pt idx="2412">
                  <c:v>5636.2820000000002</c:v>
                </c:pt>
                <c:pt idx="2413">
                  <c:v>5636.2920000000004</c:v>
                </c:pt>
                <c:pt idx="2414">
                  <c:v>5636.2719999999999</c:v>
                </c:pt>
                <c:pt idx="2415">
                  <c:v>5636.2539999999999</c:v>
                </c:pt>
                <c:pt idx="2416">
                  <c:v>5636.26</c:v>
                </c:pt>
                <c:pt idx="2417">
                  <c:v>5636.2629999999999</c:v>
                </c:pt>
                <c:pt idx="2418">
                  <c:v>5636.2610000000004</c:v>
                </c:pt>
                <c:pt idx="2419">
                  <c:v>5636.2510000000002</c:v>
                </c:pt>
                <c:pt idx="2420">
                  <c:v>5636.2160000000003</c:v>
                </c:pt>
                <c:pt idx="2421">
                  <c:v>5636.2349999999997</c:v>
                </c:pt>
                <c:pt idx="2422">
                  <c:v>5636.2309999999998</c:v>
                </c:pt>
                <c:pt idx="2423">
                  <c:v>5636.2150000000001</c:v>
                </c:pt>
                <c:pt idx="2424">
                  <c:v>5636.1980000000003</c:v>
                </c:pt>
                <c:pt idx="2425">
                  <c:v>5636.2190000000001</c:v>
                </c:pt>
                <c:pt idx="2426">
                  <c:v>5636.1970000000001</c:v>
                </c:pt>
                <c:pt idx="2427">
                  <c:v>5636.1949999999997</c:v>
                </c:pt>
                <c:pt idx="2428">
                  <c:v>5636.1729999999998</c:v>
                </c:pt>
                <c:pt idx="2429">
                  <c:v>5636.18</c:v>
                </c:pt>
                <c:pt idx="2430">
                  <c:v>5636.1630000000005</c:v>
                </c:pt>
                <c:pt idx="2431">
                  <c:v>5636.16</c:v>
                </c:pt>
                <c:pt idx="2432">
                  <c:v>5636.1729999999998</c:v>
                </c:pt>
                <c:pt idx="2433">
                  <c:v>5636.1869999999999</c:v>
                </c:pt>
                <c:pt idx="2434">
                  <c:v>5636.1610000000001</c:v>
                </c:pt>
                <c:pt idx="2435">
                  <c:v>5636.1469999999999</c:v>
                </c:pt>
                <c:pt idx="2436">
                  <c:v>5636.1229999999996</c:v>
                </c:pt>
                <c:pt idx="2437">
                  <c:v>5636.1130000000003</c:v>
                </c:pt>
                <c:pt idx="2438">
                  <c:v>5636.1</c:v>
                </c:pt>
                <c:pt idx="2439">
                  <c:v>5636.0860000000002</c:v>
                </c:pt>
                <c:pt idx="2440">
                  <c:v>5636.076</c:v>
                </c:pt>
                <c:pt idx="2441">
                  <c:v>5636.0749999999998</c:v>
                </c:pt>
                <c:pt idx="2442">
                  <c:v>5636.067</c:v>
                </c:pt>
                <c:pt idx="2443">
                  <c:v>5636.0730000000003</c:v>
                </c:pt>
                <c:pt idx="2444">
                  <c:v>5636.0559999999996</c:v>
                </c:pt>
                <c:pt idx="2445">
                  <c:v>5636.0380000000005</c:v>
                </c:pt>
                <c:pt idx="2446">
                  <c:v>5636.0389999999998</c:v>
                </c:pt>
                <c:pt idx="2447">
                  <c:v>5636.0230000000001</c:v>
                </c:pt>
                <c:pt idx="2448">
                  <c:v>5636.0249999999996</c:v>
                </c:pt>
                <c:pt idx="2449">
                  <c:v>5636.018</c:v>
                </c:pt>
                <c:pt idx="2450">
                  <c:v>5635.982</c:v>
                </c:pt>
                <c:pt idx="2451">
                  <c:v>5635.9759999999997</c:v>
                </c:pt>
                <c:pt idx="2452">
                  <c:v>5635.9690000000001</c:v>
                </c:pt>
                <c:pt idx="2453">
                  <c:v>5636.0050000000001</c:v>
                </c:pt>
                <c:pt idx="2454">
                  <c:v>5635.9690000000001</c:v>
                </c:pt>
                <c:pt idx="2455">
                  <c:v>5635.9679999999998</c:v>
                </c:pt>
                <c:pt idx="2456">
                  <c:v>5635.9949999999999</c:v>
                </c:pt>
                <c:pt idx="2457">
                  <c:v>5636.0259999999998</c:v>
                </c:pt>
                <c:pt idx="2458">
                  <c:v>5636.05</c:v>
                </c:pt>
                <c:pt idx="2459">
                  <c:v>5636.1040000000003</c:v>
                </c:pt>
                <c:pt idx="2460">
                  <c:v>5636.1850000000004</c:v>
                </c:pt>
                <c:pt idx="2461">
                  <c:v>5636.2470000000003</c:v>
                </c:pt>
                <c:pt idx="2462">
                  <c:v>5636.2190000000001</c:v>
                </c:pt>
                <c:pt idx="2463">
                  <c:v>5636.1980000000003</c:v>
                </c:pt>
                <c:pt idx="2464">
                  <c:v>5636.1819999999998</c:v>
                </c:pt>
                <c:pt idx="2465">
                  <c:v>5636.1610000000001</c:v>
                </c:pt>
                <c:pt idx="2466">
                  <c:v>5636.1390000000001</c:v>
                </c:pt>
                <c:pt idx="2467">
                  <c:v>5636.2389999999996</c:v>
                </c:pt>
                <c:pt idx="2468">
                  <c:v>5636.26</c:v>
                </c:pt>
                <c:pt idx="2469">
                  <c:v>5636.2370000000001</c:v>
                </c:pt>
                <c:pt idx="2470">
                  <c:v>5636.2569999999996</c:v>
                </c:pt>
                <c:pt idx="2471">
                  <c:v>5636.2049999999999</c:v>
                </c:pt>
                <c:pt idx="2472">
                  <c:v>5636.1459999999997</c:v>
                </c:pt>
                <c:pt idx="2473">
                  <c:v>5636.1459999999997</c:v>
                </c:pt>
                <c:pt idx="2474">
                  <c:v>5636.12</c:v>
                </c:pt>
                <c:pt idx="2475">
                  <c:v>5636.1880000000001</c:v>
                </c:pt>
                <c:pt idx="2476">
                  <c:v>5636.085</c:v>
                </c:pt>
                <c:pt idx="2477">
                  <c:v>5636.0479999999998</c:v>
                </c:pt>
                <c:pt idx="2478">
                  <c:v>5636.1210000000001</c:v>
                </c:pt>
                <c:pt idx="2479">
                  <c:v>5636.0050000000001</c:v>
                </c:pt>
                <c:pt idx="2480">
                  <c:v>5635.973</c:v>
                </c:pt>
                <c:pt idx="2481">
                  <c:v>5635.9849999999997</c:v>
                </c:pt>
                <c:pt idx="2482">
                  <c:v>5636.0060000000003</c:v>
                </c:pt>
                <c:pt idx="2483">
                  <c:v>5635.9549999999999</c:v>
                </c:pt>
                <c:pt idx="2484">
                  <c:v>5635.9470000000001</c:v>
                </c:pt>
                <c:pt idx="2485">
                  <c:v>5635.9970000000003</c:v>
                </c:pt>
                <c:pt idx="2486">
                  <c:v>5635.9179999999997</c:v>
                </c:pt>
                <c:pt idx="2487">
                  <c:v>5636.0259999999998</c:v>
                </c:pt>
                <c:pt idx="2488">
                  <c:v>5635.9870000000001</c:v>
                </c:pt>
                <c:pt idx="2489">
                  <c:v>5636.0940000000001</c:v>
                </c:pt>
                <c:pt idx="2490">
                  <c:v>5636.0690000000004</c:v>
                </c:pt>
                <c:pt idx="2491">
                  <c:v>5636.1220000000003</c:v>
                </c:pt>
                <c:pt idx="2492">
                  <c:v>5635.9800000000005</c:v>
                </c:pt>
                <c:pt idx="2493">
                  <c:v>5635.9629999999997</c:v>
                </c:pt>
                <c:pt idx="2494">
                  <c:v>5636.0119999999997</c:v>
                </c:pt>
                <c:pt idx="2495">
                  <c:v>5635.9440000000004</c:v>
                </c:pt>
                <c:pt idx="2496">
                  <c:v>5635.9710000000005</c:v>
                </c:pt>
                <c:pt idx="2497">
                  <c:v>5635.9250000000002</c:v>
                </c:pt>
                <c:pt idx="2498">
                  <c:v>5635.9130000000005</c:v>
                </c:pt>
                <c:pt idx="2499">
                  <c:v>5635.9229999999998</c:v>
                </c:pt>
                <c:pt idx="2500">
                  <c:v>5635.6180000000004</c:v>
                </c:pt>
                <c:pt idx="2501">
                  <c:v>5635.92</c:v>
                </c:pt>
                <c:pt idx="2502">
                  <c:v>5636.1260000000002</c:v>
                </c:pt>
                <c:pt idx="2503">
                  <c:v>5636.0039999999999</c:v>
                </c:pt>
                <c:pt idx="2504">
                  <c:v>5636.1450000000004</c:v>
                </c:pt>
                <c:pt idx="2505">
                  <c:v>5636.2560000000003</c:v>
                </c:pt>
                <c:pt idx="2506">
                  <c:v>5636.1779999999999</c:v>
                </c:pt>
                <c:pt idx="2507">
                  <c:v>5636.17</c:v>
                </c:pt>
                <c:pt idx="2508">
                  <c:v>5636.2120000000004</c:v>
                </c:pt>
                <c:pt idx="2509">
                  <c:v>5636.3580000000002</c:v>
                </c:pt>
                <c:pt idx="2510">
                  <c:v>5636.44</c:v>
                </c:pt>
                <c:pt idx="2511">
                  <c:v>5636.4979999999996</c:v>
                </c:pt>
                <c:pt idx="2512">
                  <c:v>5636.5929999999998</c:v>
                </c:pt>
                <c:pt idx="2513">
                  <c:v>5636.7439999999997</c:v>
                </c:pt>
                <c:pt idx="2514">
                  <c:v>5636.8990000000003</c:v>
                </c:pt>
                <c:pt idx="2515">
                  <c:v>5637.0290000000005</c:v>
                </c:pt>
                <c:pt idx="2516">
                  <c:v>5637.0690000000004</c:v>
                </c:pt>
                <c:pt idx="2517">
                  <c:v>5637.1210000000001</c:v>
                </c:pt>
                <c:pt idx="2518">
                  <c:v>5637.1139999999996</c:v>
                </c:pt>
                <c:pt idx="2519">
                  <c:v>5637.1130000000003</c:v>
                </c:pt>
                <c:pt idx="2520">
                  <c:v>5636.6819999999998</c:v>
                </c:pt>
                <c:pt idx="2521">
                  <c:v>5637.1530000000002</c:v>
                </c:pt>
                <c:pt idx="2522">
                  <c:v>5637.1630000000005</c:v>
                </c:pt>
                <c:pt idx="2523">
                  <c:v>5637.0429999999997</c:v>
                </c:pt>
                <c:pt idx="2524">
                  <c:v>5637.0569999999998</c:v>
                </c:pt>
                <c:pt idx="2525">
                  <c:v>5637.0659999999998</c:v>
                </c:pt>
                <c:pt idx="2526">
                  <c:v>5637.0249999999996</c:v>
                </c:pt>
                <c:pt idx="2527">
                  <c:v>5637.0470000000005</c:v>
                </c:pt>
                <c:pt idx="2528">
                  <c:v>5636.982</c:v>
                </c:pt>
                <c:pt idx="2529">
                  <c:v>5636.9080000000004</c:v>
                </c:pt>
                <c:pt idx="2530">
                  <c:v>5636.8130000000001</c:v>
                </c:pt>
                <c:pt idx="2531">
                  <c:v>5636.8389999999999</c:v>
                </c:pt>
                <c:pt idx="2532">
                  <c:v>5636.8540000000003</c:v>
                </c:pt>
                <c:pt idx="2533">
                  <c:v>5636.6790000000001</c:v>
                </c:pt>
                <c:pt idx="2534">
                  <c:v>5636.6589999999997</c:v>
                </c:pt>
                <c:pt idx="2535">
                  <c:v>5636.7190000000001</c:v>
                </c:pt>
                <c:pt idx="2536">
                  <c:v>5636.6019999999999</c:v>
                </c:pt>
                <c:pt idx="2537">
                  <c:v>5636.62</c:v>
                </c:pt>
                <c:pt idx="2538">
                  <c:v>5636.5910000000003</c:v>
                </c:pt>
                <c:pt idx="2539">
                  <c:v>5636.5479999999998</c:v>
                </c:pt>
                <c:pt idx="2540">
                  <c:v>5636.598</c:v>
                </c:pt>
                <c:pt idx="2541">
                  <c:v>5636.5879999999997</c:v>
                </c:pt>
                <c:pt idx="2542">
                  <c:v>5636.509</c:v>
                </c:pt>
                <c:pt idx="2543">
                  <c:v>5636.4570000000003</c:v>
                </c:pt>
                <c:pt idx="2544">
                  <c:v>5636.45</c:v>
                </c:pt>
                <c:pt idx="2545">
                  <c:v>5636.4210000000003</c:v>
                </c:pt>
                <c:pt idx="2546">
                  <c:v>5636.3950000000004</c:v>
                </c:pt>
                <c:pt idx="2547">
                  <c:v>5636.3450000000003</c:v>
                </c:pt>
                <c:pt idx="2548">
                  <c:v>5636.348</c:v>
                </c:pt>
                <c:pt idx="2549">
                  <c:v>5636.317</c:v>
                </c:pt>
                <c:pt idx="2550">
                  <c:v>5636.4189999999999</c:v>
                </c:pt>
                <c:pt idx="2551">
                  <c:v>5636.2579999999998</c:v>
                </c:pt>
                <c:pt idx="2552">
                  <c:v>5636.2629999999999</c:v>
                </c:pt>
                <c:pt idx="2553">
                  <c:v>5636.2160000000003</c:v>
                </c:pt>
                <c:pt idx="2554">
                  <c:v>5636.308</c:v>
                </c:pt>
                <c:pt idx="2555">
                  <c:v>5636.268</c:v>
                </c:pt>
                <c:pt idx="2556">
                  <c:v>5636.232</c:v>
                </c:pt>
                <c:pt idx="2557">
                  <c:v>5636.2309999999998</c:v>
                </c:pt>
                <c:pt idx="2558">
                  <c:v>5636.2449999999999</c:v>
                </c:pt>
                <c:pt idx="2559">
                  <c:v>5636.1319999999996</c:v>
                </c:pt>
                <c:pt idx="2560">
                  <c:v>5636.1959999999999</c:v>
                </c:pt>
                <c:pt idx="2561">
                  <c:v>5636.1220000000003</c:v>
                </c:pt>
                <c:pt idx="2562">
                  <c:v>5636.1559999999999</c:v>
                </c:pt>
                <c:pt idx="2563">
                  <c:v>5636.2129999999997</c:v>
                </c:pt>
                <c:pt idx="2564">
                  <c:v>5636.165</c:v>
                </c:pt>
                <c:pt idx="2565">
                  <c:v>5636.1509999999998</c:v>
                </c:pt>
                <c:pt idx="2566">
                  <c:v>5636.0609999999997</c:v>
                </c:pt>
                <c:pt idx="2567">
                  <c:v>5636.1679999999997</c:v>
                </c:pt>
                <c:pt idx="2568">
                  <c:v>5636.107</c:v>
                </c:pt>
                <c:pt idx="2569">
                  <c:v>5636.2150000000001</c:v>
                </c:pt>
                <c:pt idx="2570">
                  <c:v>5636.1170000000002</c:v>
                </c:pt>
                <c:pt idx="2571">
                  <c:v>5636.1260000000002</c:v>
                </c:pt>
                <c:pt idx="2572">
                  <c:v>5636.1040000000003</c:v>
                </c:pt>
                <c:pt idx="2573">
                  <c:v>5636.07</c:v>
                </c:pt>
                <c:pt idx="2574">
                  <c:v>5636.1</c:v>
                </c:pt>
                <c:pt idx="2575">
                  <c:v>5636.0739999999996</c:v>
                </c:pt>
                <c:pt idx="2576">
                  <c:v>5635.9750000000004</c:v>
                </c:pt>
                <c:pt idx="2577">
                  <c:v>5636.09</c:v>
                </c:pt>
                <c:pt idx="2578">
                  <c:v>5636.0910000000003</c:v>
                </c:pt>
                <c:pt idx="2579">
                  <c:v>5636.0159999999996</c:v>
                </c:pt>
                <c:pt idx="2580">
                  <c:v>5636.0839999999998</c:v>
                </c:pt>
                <c:pt idx="2581">
                  <c:v>5636.0860000000002</c:v>
                </c:pt>
                <c:pt idx="2582">
                  <c:v>5636.0550000000003</c:v>
                </c:pt>
                <c:pt idx="2583">
                  <c:v>5636.0649999999996</c:v>
                </c:pt>
                <c:pt idx="2584">
                  <c:v>5636.0420000000004</c:v>
                </c:pt>
                <c:pt idx="2585">
                  <c:v>5636.0410000000002</c:v>
                </c:pt>
                <c:pt idx="2586">
                  <c:v>5636.07</c:v>
                </c:pt>
                <c:pt idx="2587">
                  <c:v>5636.0680000000002</c:v>
                </c:pt>
                <c:pt idx="2588">
                  <c:v>5636.0290000000005</c:v>
                </c:pt>
                <c:pt idx="2589">
                  <c:v>5636.0860000000002</c:v>
                </c:pt>
                <c:pt idx="2590">
                  <c:v>5636.0810000000001</c:v>
                </c:pt>
                <c:pt idx="2591">
                  <c:v>5636.0659999999998</c:v>
                </c:pt>
                <c:pt idx="2592">
                  <c:v>5636.0360000000001</c:v>
                </c:pt>
                <c:pt idx="2593">
                  <c:v>5636.03</c:v>
                </c:pt>
                <c:pt idx="2594">
                  <c:v>5636.0159999999996</c:v>
                </c:pt>
                <c:pt idx="2595">
                  <c:v>5636.0150000000003</c:v>
                </c:pt>
                <c:pt idx="2596">
                  <c:v>5636.0029999999997</c:v>
                </c:pt>
                <c:pt idx="2597">
                  <c:v>5635.99</c:v>
                </c:pt>
                <c:pt idx="2598">
                  <c:v>5635.9610000000002</c:v>
                </c:pt>
                <c:pt idx="2599">
                  <c:v>5635.9309999999996</c:v>
                </c:pt>
                <c:pt idx="2600">
                  <c:v>5635.9110000000001</c:v>
                </c:pt>
                <c:pt idx="2601">
                  <c:v>5635.91</c:v>
                </c:pt>
                <c:pt idx="2602">
                  <c:v>5635.89</c:v>
                </c:pt>
                <c:pt idx="2603">
                  <c:v>5635.875</c:v>
                </c:pt>
                <c:pt idx="2604">
                  <c:v>5635.8609999999999</c:v>
                </c:pt>
                <c:pt idx="2605">
                  <c:v>5635.8509999999997</c:v>
                </c:pt>
                <c:pt idx="2606">
                  <c:v>5635.8220000000001</c:v>
                </c:pt>
                <c:pt idx="2607">
                  <c:v>5635.8109999999997</c:v>
                </c:pt>
                <c:pt idx="2608">
                  <c:v>5635.8</c:v>
                </c:pt>
                <c:pt idx="2609">
                  <c:v>5635.8069999999998</c:v>
                </c:pt>
                <c:pt idx="2610">
                  <c:v>5635.7820000000002</c:v>
                </c:pt>
                <c:pt idx="2611">
                  <c:v>5635.7759999999998</c:v>
                </c:pt>
                <c:pt idx="2612">
                  <c:v>5635.7579999999998</c:v>
                </c:pt>
                <c:pt idx="2613">
                  <c:v>5635.7749999999996</c:v>
                </c:pt>
                <c:pt idx="2614">
                  <c:v>5635.77</c:v>
                </c:pt>
                <c:pt idx="2615">
                  <c:v>5635.7579999999998</c:v>
                </c:pt>
                <c:pt idx="2616">
                  <c:v>5635.7520000000004</c:v>
                </c:pt>
                <c:pt idx="2617">
                  <c:v>5635.7579999999998</c:v>
                </c:pt>
                <c:pt idx="2618">
                  <c:v>5635.7460000000001</c:v>
                </c:pt>
                <c:pt idx="2619">
                  <c:v>5635.7359999999999</c:v>
                </c:pt>
                <c:pt idx="2620">
                  <c:v>5635.7290000000003</c:v>
                </c:pt>
                <c:pt idx="2621">
                  <c:v>5635.74</c:v>
                </c:pt>
                <c:pt idx="2622">
                  <c:v>5635.74</c:v>
                </c:pt>
                <c:pt idx="2623">
                  <c:v>5635.7470000000003</c:v>
                </c:pt>
                <c:pt idx="2624">
                  <c:v>5635.7359999999999</c:v>
                </c:pt>
                <c:pt idx="2625">
                  <c:v>5635.7730000000001</c:v>
                </c:pt>
                <c:pt idx="2626">
                  <c:v>5635.7370000000001</c:v>
                </c:pt>
                <c:pt idx="2627">
                  <c:v>5635.74</c:v>
                </c:pt>
                <c:pt idx="2628">
                  <c:v>5635.7460000000001</c:v>
                </c:pt>
                <c:pt idx="2629">
                  <c:v>5635.75</c:v>
                </c:pt>
                <c:pt idx="2630">
                  <c:v>5635.7629999999999</c:v>
                </c:pt>
                <c:pt idx="2631">
                  <c:v>5635.7820000000002</c:v>
                </c:pt>
                <c:pt idx="2632">
                  <c:v>5635.7730000000001</c:v>
                </c:pt>
                <c:pt idx="2633">
                  <c:v>5635.7939999999999</c:v>
                </c:pt>
                <c:pt idx="2634">
                  <c:v>5635.78</c:v>
                </c:pt>
                <c:pt idx="2635">
                  <c:v>5635.7640000000001</c:v>
                </c:pt>
                <c:pt idx="2636">
                  <c:v>5635.7539999999999</c:v>
                </c:pt>
                <c:pt idx="2637">
                  <c:v>5635.7489999999998</c:v>
                </c:pt>
                <c:pt idx="2638">
                  <c:v>5635.7389999999996</c:v>
                </c:pt>
                <c:pt idx="2639">
                  <c:v>5635.741</c:v>
                </c:pt>
                <c:pt idx="2640">
                  <c:v>5635.7219999999998</c:v>
                </c:pt>
                <c:pt idx="2641">
                  <c:v>5635.7120000000004</c:v>
                </c:pt>
                <c:pt idx="2642">
                  <c:v>5635.6949999999997</c:v>
                </c:pt>
                <c:pt idx="2643">
                  <c:v>5635.6850000000004</c:v>
                </c:pt>
                <c:pt idx="2644">
                  <c:v>5635.6980000000003</c:v>
                </c:pt>
                <c:pt idx="2645">
                  <c:v>5635.692</c:v>
                </c:pt>
                <c:pt idx="2646">
                  <c:v>5635.674</c:v>
                </c:pt>
                <c:pt idx="2647">
                  <c:v>5635.6660000000002</c:v>
                </c:pt>
                <c:pt idx="2648">
                  <c:v>5635.6369999999997</c:v>
                </c:pt>
                <c:pt idx="2649">
                  <c:v>5635.643</c:v>
                </c:pt>
                <c:pt idx="2650">
                  <c:v>5635.6289999999999</c:v>
                </c:pt>
                <c:pt idx="2651">
                  <c:v>5635.6279999999997</c:v>
                </c:pt>
                <c:pt idx="2652">
                  <c:v>5635.63</c:v>
                </c:pt>
                <c:pt idx="2653">
                  <c:v>5635.61</c:v>
                </c:pt>
                <c:pt idx="2654">
                  <c:v>5635.607</c:v>
                </c:pt>
                <c:pt idx="2655">
                  <c:v>5635.6050000000005</c:v>
                </c:pt>
                <c:pt idx="2656">
                  <c:v>5635.5789999999997</c:v>
                </c:pt>
                <c:pt idx="2657">
                  <c:v>5635.5739999999996</c:v>
                </c:pt>
                <c:pt idx="2658">
                  <c:v>5635.5770000000002</c:v>
                </c:pt>
                <c:pt idx="2659">
                  <c:v>5635.5720000000001</c:v>
                </c:pt>
                <c:pt idx="2660">
                  <c:v>5635.56</c:v>
                </c:pt>
                <c:pt idx="2661">
                  <c:v>5635.567</c:v>
                </c:pt>
                <c:pt idx="2662">
                  <c:v>5635.5420000000004</c:v>
                </c:pt>
                <c:pt idx="2663">
                  <c:v>5635.5209999999997</c:v>
                </c:pt>
                <c:pt idx="2664">
                  <c:v>5635.5290000000005</c:v>
                </c:pt>
                <c:pt idx="2665">
                  <c:v>5635.52</c:v>
                </c:pt>
                <c:pt idx="2666">
                  <c:v>5635.5150000000003</c:v>
                </c:pt>
                <c:pt idx="2667">
                  <c:v>5635.509</c:v>
                </c:pt>
                <c:pt idx="2668">
                  <c:v>5635.5020000000004</c:v>
                </c:pt>
                <c:pt idx="2669">
                  <c:v>5635.5219999999999</c:v>
                </c:pt>
                <c:pt idx="2670">
                  <c:v>5635.5020000000004</c:v>
                </c:pt>
                <c:pt idx="2671">
                  <c:v>5635.5039999999999</c:v>
                </c:pt>
                <c:pt idx="2672">
                  <c:v>5635.491</c:v>
                </c:pt>
                <c:pt idx="2673">
                  <c:v>5635.4989999999998</c:v>
                </c:pt>
                <c:pt idx="2674">
                  <c:v>5635.491</c:v>
                </c:pt>
                <c:pt idx="2675">
                  <c:v>5635.4880000000003</c:v>
                </c:pt>
                <c:pt idx="2676">
                  <c:v>5635.4840000000004</c:v>
                </c:pt>
                <c:pt idx="2677">
                  <c:v>5635.5010000000002</c:v>
                </c:pt>
                <c:pt idx="2678">
                  <c:v>5635.4849999999997</c:v>
                </c:pt>
                <c:pt idx="2679">
                  <c:v>5635.4930000000004</c:v>
                </c:pt>
                <c:pt idx="2680">
                  <c:v>5635.4719999999998</c:v>
                </c:pt>
                <c:pt idx="2681">
                  <c:v>5635.4840000000004</c:v>
                </c:pt>
                <c:pt idx="2682">
                  <c:v>5635.4669999999996</c:v>
                </c:pt>
                <c:pt idx="2683">
                  <c:v>5635.4830000000002</c:v>
                </c:pt>
                <c:pt idx="2684">
                  <c:v>5635.4669999999996</c:v>
                </c:pt>
                <c:pt idx="2685">
                  <c:v>5635.442</c:v>
                </c:pt>
                <c:pt idx="2686">
                  <c:v>5635.4409999999998</c:v>
                </c:pt>
                <c:pt idx="2687">
                  <c:v>5635.4430000000002</c:v>
                </c:pt>
                <c:pt idx="2688">
                  <c:v>5635.4449999999997</c:v>
                </c:pt>
                <c:pt idx="2689">
                  <c:v>5635.4480000000003</c:v>
                </c:pt>
                <c:pt idx="2690">
                  <c:v>5635.4139999999998</c:v>
                </c:pt>
                <c:pt idx="2691">
                  <c:v>5635.4250000000002</c:v>
                </c:pt>
                <c:pt idx="2692">
                  <c:v>5635.393</c:v>
                </c:pt>
                <c:pt idx="2693">
                  <c:v>5635.4489999999996</c:v>
                </c:pt>
                <c:pt idx="2694">
                  <c:v>5635.4440000000004</c:v>
                </c:pt>
                <c:pt idx="2695">
                  <c:v>5635.4589999999998</c:v>
                </c:pt>
                <c:pt idx="2696">
                  <c:v>5635.4759999999997</c:v>
                </c:pt>
                <c:pt idx="2697">
                  <c:v>5635.4669999999996</c:v>
                </c:pt>
                <c:pt idx="2698">
                  <c:v>5635.47</c:v>
                </c:pt>
                <c:pt idx="2699">
                  <c:v>5635.4480000000003</c:v>
                </c:pt>
                <c:pt idx="2700">
                  <c:v>5635.4520000000002</c:v>
                </c:pt>
                <c:pt idx="2701">
                  <c:v>5635.4530000000004</c:v>
                </c:pt>
                <c:pt idx="2702">
                  <c:v>5635.45</c:v>
                </c:pt>
                <c:pt idx="2703">
                  <c:v>5635.4610000000002</c:v>
                </c:pt>
                <c:pt idx="2704">
                  <c:v>5635.4589999999998</c:v>
                </c:pt>
                <c:pt idx="2705">
                  <c:v>5635.4530000000004</c:v>
                </c:pt>
                <c:pt idx="2706">
                  <c:v>5635.4229999999998</c:v>
                </c:pt>
                <c:pt idx="2707">
                  <c:v>5635.4309999999996</c:v>
                </c:pt>
                <c:pt idx="2708">
                  <c:v>5635.4160000000002</c:v>
                </c:pt>
                <c:pt idx="2709">
                  <c:v>5635.4290000000001</c:v>
                </c:pt>
                <c:pt idx="2710">
                  <c:v>5635.4290000000001</c:v>
                </c:pt>
                <c:pt idx="2711">
                  <c:v>5635.402</c:v>
                </c:pt>
                <c:pt idx="2712">
                  <c:v>5635.4059999999999</c:v>
                </c:pt>
                <c:pt idx="2713">
                  <c:v>5635.4220000000005</c:v>
                </c:pt>
                <c:pt idx="2714">
                  <c:v>5635.4309999999996</c:v>
                </c:pt>
                <c:pt idx="2715">
                  <c:v>5635.42</c:v>
                </c:pt>
                <c:pt idx="2716">
                  <c:v>5635.4359999999997</c:v>
                </c:pt>
                <c:pt idx="2717">
                  <c:v>5635.442</c:v>
                </c:pt>
                <c:pt idx="2718">
                  <c:v>5635.4539999999997</c:v>
                </c:pt>
                <c:pt idx="2719">
                  <c:v>5635.4660000000003</c:v>
                </c:pt>
                <c:pt idx="2720">
                  <c:v>5635.4719999999998</c:v>
                </c:pt>
                <c:pt idx="2721">
                  <c:v>5635.5259999999998</c:v>
                </c:pt>
                <c:pt idx="2722">
                  <c:v>5635.558</c:v>
                </c:pt>
                <c:pt idx="2723">
                  <c:v>5635.558</c:v>
                </c:pt>
                <c:pt idx="2724">
                  <c:v>5635.56</c:v>
                </c:pt>
                <c:pt idx="2725">
                  <c:v>5635.5690000000004</c:v>
                </c:pt>
                <c:pt idx="2726">
                  <c:v>5635.5659999999998</c:v>
                </c:pt>
                <c:pt idx="2727">
                  <c:v>5635.5309999999999</c:v>
                </c:pt>
                <c:pt idx="2728">
                  <c:v>5635.5280000000002</c:v>
                </c:pt>
                <c:pt idx="2729">
                  <c:v>5635.5380000000005</c:v>
                </c:pt>
                <c:pt idx="2730">
                  <c:v>5635.5349999999999</c:v>
                </c:pt>
                <c:pt idx="2731">
                  <c:v>5635.53</c:v>
                </c:pt>
                <c:pt idx="2732">
                  <c:v>5635.51</c:v>
                </c:pt>
                <c:pt idx="2733">
                  <c:v>5635.5320000000002</c:v>
                </c:pt>
                <c:pt idx="2734">
                  <c:v>5635.5209999999997</c:v>
                </c:pt>
                <c:pt idx="2735">
                  <c:v>5635.5150000000003</c:v>
                </c:pt>
                <c:pt idx="2736">
                  <c:v>5635.5029999999997</c:v>
                </c:pt>
                <c:pt idx="2737">
                  <c:v>5635.5140000000001</c:v>
                </c:pt>
                <c:pt idx="2738">
                  <c:v>5635.5169999999998</c:v>
                </c:pt>
                <c:pt idx="2739">
                  <c:v>5635.5029999999997</c:v>
                </c:pt>
                <c:pt idx="2740">
                  <c:v>5635.4840000000004</c:v>
                </c:pt>
                <c:pt idx="2741">
                  <c:v>5635.5010000000002</c:v>
                </c:pt>
                <c:pt idx="2742">
                  <c:v>5635.51</c:v>
                </c:pt>
                <c:pt idx="2743">
                  <c:v>5635.5020000000004</c:v>
                </c:pt>
                <c:pt idx="2744">
                  <c:v>5635.52</c:v>
                </c:pt>
                <c:pt idx="2745">
                  <c:v>5635.5190000000002</c:v>
                </c:pt>
                <c:pt idx="2746">
                  <c:v>5635.5140000000001</c:v>
                </c:pt>
                <c:pt idx="2747">
                  <c:v>5635.4970000000003</c:v>
                </c:pt>
                <c:pt idx="2748">
                  <c:v>5635.4870000000001</c:v>
                </c:pt>
                <c:pt idx="2749">
                  <c:v>5635.4859999999999</c:v>
                </c:pt>
                <c:pt idx="2750">
                  <c:v>5635.49</c:v>
                </c:pt>
                <c:pt idx="2751">
                  <c:v>5635.4859999999999</c:v>
                </c:pt>
                <c:pt idx="2752">
                  <c:v>5635.5010000000002</c:v>
                </c:pt>
                <c:pt idx="2753">
                  <c:v>5635.51</c:v>
                </c:pt>
                <c:pt idx="2754">
                  <c:v>5635.5339999999997</c:v>
                </c:pt>
                <c:pt idx="2755">
                  <c:v>5635.518</c:v>
                </c:pt>
                <c:pt idx="2756">
                  <c:v>5635.5240000000003</c:v>
                </c:pt>
                <c:pt idx="2757">
                  <c:v>5635.5550000000003</c:v>
                </c:pt>
                <c:pt idx="2758">
                  <c:v>5635.5519999999997</c:v>
                </c:pt>
                <c:pt idx="2759">
                  <c:v>5635.5479999999998</c:v>
                </c:pt>
                <c:pt idx="2760">
                  <c:v>5635.5619999999999</c:v>
                </c:pt>
                <c:pt idx="2761">
                  <c:v>5635.5569999999998</c:v>
                </c:pt>
                <c:pt idx="2762">
                  <c:v>5635.5550000000003</c:v>
                </c:pt>
                <c:pt idx="2763">
                  <c:v>5635.6109999999999</c:v>
                </c:pt>
                <c:pt idx="2764">
                  <c:v>5635.585</c:v>
                </c:pt>
                <c:pt idx="2765">
                  <c:v>5635.5739999999996</c:v>
                </c:pt>
                <c:pt idx="2766">
                  <c:v>5635.5649999999996</c:v>
                </c:pt>
                <c:pt idx="2767">
                  <c:v>5635.58</c:v>
                </c:pt>
                <c:pt idx="2768">
                  <c:v>5635.5630000000001</c:v>
                </c:pt>
                <c:pt idx="2769">
                  <c:v>5635.5720000000001</c:v>
                </c:pt>
                <c:pt idx="2770">
                  <c:v>5635.5609999999997</c:v>
                </c:pt>
                <c:pt idx="2771">
                  <c:v>5635.5739999999996</c:v>
                </c:pt>
                <c:pt idx="2772">
                  <c:v>5635.5659999999998</c:v>
                </c:pt>
                <c:pt idx="2773">
                  <c:v>5635.5410000000002</c:v>
                </c:pt>
                <c:pt idx="2774">
                  <c:v>5635.5470000000005</c:v>
                </c:pt>
                <c:pt idx="2775">
                  <c:v>5635.5320000000002</c:v>
                </c:pt>
                <c:pt idx="2776">
                  <c:v>5635.5209999999997</c:v>
                </c:pt>
                <c:pt idx="2777">
                  <c:v>5635.5209999999997</c:v>
                </c:pt>
                <c:pt idx="2778">
                  <c:v>5635.4870000000001</c:v>
                </c:pt>
                <c:pt idx="2779">
                  <c:v>5635.5</c:v>
                </c:pt>
                <c:pt idx="2780">
                  <c:v>5635.5010000000002</c:v>
                </c:pt>
                <c:pt idx="2781">
                  <c:v>5635.5150000000003</c:v>
                </c:pt>
                <c:pt idx="2782">
                  <c:v>5635.5029999999997</c:v>
                </c:pt>
                <c:pt idx="2783">
                  <c:v>5635.5119999999997</c:v>
                </c:pt>
                <c:pt idx="2784">
                  <c:v>5635.5320000000002</c:v>
                </c:pt>
                <c:pt idx="2785">
                  <c:v>5635.576</c:v>
                </c:pt>
                <c:pt idx="2786">
                  <c:v>5635.5839999999998</c:v>
                </c:pt>
                <c:pt idx="2787">
                  <c:v>5635.5770000000002</c:v>
                </c:pt>
                <c:pt idx="2788">
                  <c:v>5635.5640000000003</c:v>
                </c:pt>
                <c:pt idx="2789">
                  <c:v>5635.5820000000003</c:v>
                </c:pt>
                <c:pt idx="2790">
                  <c:v>5635.6059999999998</c:v>
                </c:pt>
                <c:pt idx="2791">
                  <c:v>5635.5870000000004</c:v>
                </c:pt>
                <c:pt idx="2792">
                  <c:v>5635.5860000000002</c:v>
                </c:pt>
                <c:pt idx="2793">
                  <c:v>5635.5529999999999</c:v>
                </c:pt>
                <c:pt idx="2794">
                  <c:v>5635.5429999999997</c:v>
                </c:pt>
                <c:pt idx="2795">
                  <c:v>5635.5330000000004</c:v>
                </c:pt>
                <c:pt idx="2796">
                  <c:v>5635.5230000000001</c:v>
                </c:pt>
                <c:pt idx="2797">
                  <c:v>5635.5159999999996</c:v>
                </c:pt>
                <c:pt idx="2798">
                  <c:v>5635.4970000000003</c:v>
                </c:pt>
                <c:pt idx="2799">
                  <c:v>5635.4740000000002</c:v>
                </c:pt>
                <c:pt idx="2800">
                  <c:v>5635.4840000000004</c:v>
                </c:pt>
                <c:pt idx="2801">
                  <c:v>5635.5140000000001</c:v>
                </c:pt>
                <c:pt idx="2802">
                  <c:v>5635.4759999999997</c:v>
                </c:pt>
                <c:pt idx="2803">
                  <c:v>5635.4660000000003</c:v>
                </c:pt>
                <c:pt idx="2804">
                  <c:v>5635.4690000000001</c:v>
                </c:pt>
                <c:pt idx="2805">
                  <c:v>5635.5069999999996</c:v>
                </c:pt>
                <c:pt idx="2806">
                  <c:v>5635.4939999999997</c:v>
                </c:pt>
                <c:pt idx="2807">
                  <c:v>5635.4610000000002</c:v>
                </c:pt>
                <c:pt idx="2808">
                  <c:v>5635.4800000000005</c:v>
                </c:pt>
                <c:pt idx="2809">
                  <c:v>5635.47</c:v>
                </c:pt>
                <c:pt idx="2810">
                  <c:v>5635.4660000000003</c:v>
                </c:pt>
                <c:pt idx="2811">
                  <c:v>5635.4840000000004</c:v>
                </c:pt>
                <c:pt idx="2812">
                  <c:v>5635.4009999999998</c:v>
                </c:pt>
                <c:pt idx="2813">
                  <c:v>5635.44</c:v>
                </c:pt>
                <c:pt idx="2814">
                  <c:v>5635.4390000000003</c:v>
                </c:pt>
                <c:pt idx="2815">
                  <c:v>5635.4160000000002</c:v>
                </c:pt>
                <c:pt idx="2816">
                  <c:v>5635.3959999999997</c:v>
                </c:pt>
                <c:pt idx="2817">
                  <c:v>5635.4009999999998</c:v>
                </c:pt>
                <c:pt idx="2818">
                  <c:v>5635.4089999999997</c:v>
                </c:pt>
                <c:pt idx="2819">
                  <c:v>5635.3850000000002</c:v>
                </c:pt>
                <c:pt idx="2820">
                  <c:v>#N/A</c:v>
                </c:pt>
                <c:pt idx="2821">
                  <c:v>5635.3909999999996</c:v>
                </c:pt>
                <c:pt idx="2822">
                  <c:v>5635.4170000000004</c:v>
                </c:pt>
                <c:pt idx="2823">
                  <c:v>5635.4139999999998</c:v>
                </c:pt>
                <c:pt idx="2824">
                  <c:v>5635.4080000000004</c:v>
                </c:pt>
                <c:pt idx="2825">
                  <c:v>5635.4009999999998</c:v>
                </c:pt>
                <c:pt idx="2826">
                  <c:v>5635.3980000000001</c:v>
                </c:pt>
                <c:pt idx="2827">
                  <c:v>5635.402</c:v>
                </c:pt>
                <c:pt idx="2828">
                  <c:v>5635.3959999999997</c:v>
                </c:pt>
                <c:pt idx="2829">
                  <c:v>5635.4359999999997</c:v>
                </c:pt>
                <c:pt idx="2830">
                  <c:v>5635.4520000000002</c:v>
                </c:pt>
                <c:pt idx="2831">
                  <c:v>5635.4960000000001</c:v>
                </c:pt>
                <c:pt idx="2832">
                  <c:v>5635.5159999999996</c:v>
                </c:pt>
                <c:pt idx="2833">
                  <c:v>5635.5529999999999</c:v>
                </c:pt>
                <c:pt idx="2834">
                  <c:v>5635.6080000000002</c:v>
                </c:pt>
                <c:pt idx="2835">
                  <c:v>5635.6170000000002</c:v>
                </c:pt>
                <c:pt idx="2836">
                  <c:v>5635.6490000000003</c:v>
                </c:pt>
                <c:pt idx="2837">
                  <c:v>5635.6779999999999</c:v>
                </c:pt>
                <c:pt idx="2838">
                  <c:v>5635.69</c:v>
                </c:pt>
                <c:pt idx="2839">
                  <c:v>5635.6679999999997</c:v>
                </c:pt>
                <c:pt idx="2840">
                  <c:v>5635.6540000000005</c:v>
                </c:pt>
                <c:pt idx="2841">
                  <c:v>5635.6689999999999</c:v>
                </c:pt>
                <c:pt idx="2842">
                  <c:v>5635.683</c:v>
                </c:pt>
                <c:pt idx="2843">
                  <c:v>5635.6549999999997</c:v>
                </c:pt>
                <c:pt idx="2844">
                  <c:v>5635.6750000000002</c:v>
                </c:pt>
                <c:pt idx="2845">
                  <c:v>5635.6809999999996</c:v>
                </c:pt>
                <c:pt idx="2846">
                  <c:v>5635.6639999999998</c:v>
                </c:pt>
                <c:pt idx="2847">
                  <c:v>5635.6880000000001</c:v>
                </c:pt>
                <c:pt idx="2848">
                  <c:v>5635.7150000000001</c:v>
                </c:pt>
                <c:pt idx="2849">
                  <c:v>5635.7449999999999</c:v>
                </c:pt>
                <c:pt idx="2850">
                  <c:v>5635.7359999999999</c:v>
                </c:pt>
                <c:pt idx="2851">
                  <c:v>5635.7610000000004</c:v>
                </c:pt>
                <c:pt idx="2852">
                  <c:v>5635.7939999999999</c:v>
                </c:pt>
                <c:pt idx="2853">
                  <c:v>5635.82</c:v>
                </c:pt>
                <c:pt idx="2854">
                  <c:v>5635.8140000000003</c:v>
                </c:pt>
                <c:pt idx="2855">
                  <c:v>5635.8280000000004</c:v>
                </c:pt>
                <c:pt idx="2856">
                  <c:v>5635.8180000000002</c:v>
                </c:pt>
                <c:pt idx="2857">
                  <c:v>5635.8360000000002</c:v>
                </c:pt>
                <c:pt idx="2858">
                  <c:v>5635.8329999999996</c:v>
                </c:pt>
                <c:pt idx="2859">
                  <c:v>5635.8429999999998</c:v>
                </c:pt>
                <c:pt idx="2860">
                  <c:v>5635.8540000000003</c:v>
                </c:pt>
                <c:pt idx="2861">
                  <c:v>5635.8879999999999</c:v>
                </c:pt>
                <c:pt idx="2862">
                  <c:v>5635.8649999999998</c:v>
                </c:pt>
                <c:pt idx="2863">
                  <c:v>5635.88</c:v>
                </c:pt>
                <c:pt idx="2864">
                  <c:v>5635.9170000000004</c:v>
                </c:pt>
                <c:pt idx="2865">
                  <c:v>5635.8860000000004</c:v>
                </c:pt>
                <c:pt idx="2866">
                  <c:v>5635.902</c:v>
                </c:pt>
                <c:pt idx="2867">
                  <c:v>5635.9279999999999</c:v>
                </c:pt>
                <c:pt idx="2868">
                  <c:v>5635.9440000000004</c:v>
                </c:pt>
                <c:pt idx="2869">
                  <c:v>5635.9679999999998</c:v>
                </c:pt>
                <c:pt idx="2870">
                  <c:v>5635.9930000000004</c:v>
                </c:pt>
                <c:pt idx="2871">
                  <c:v>5636.0140000000001</c:v>
                </c:pt>
                <c:pt idx="2872">
                  <c:v>5636.0119999999997</c:v>
                </c:pt>
                <c:pt idx="2873">
                  <c:v>5636.027</c:v>
                </c:pt>
                <c:pt idx="2874">
                  <c:v>5636.0190000000002</c:v>
                </c:pt>
                <c:pt idx="2875">
                  <c:v>5636.0159999999996</c:v>
                </c:pt>
                <c:pt idx="2876">
                  <c:v>5635.9920000000002</c:v>
                </c:pt>
                <c:pt idx="2877">
                  <c:v>5636.0380000000005</c:v>
                </c:pt>
                <c:pt idx="2878">
                  <c:v>5636</c:v>
                </c:pt>
                <c:pt idx="2879">
                  <c:v>5635.9840000000004</c:v>
                </c:pt>
                <c:pt idx="2880">
                  <c:v>5635.9840000000004</c:v>
                </c:pt>
                <c:pt idx="2881">
                  <c:v>5635.9849999999997</c:v>
                </c:pt>
                <c:pt idx="2882">
                  <c:v>5635.9610000000002</c:v>
                </c:pt>
                <c:pt idx="2883">
                  <c:v>5635.9459999999999</c:v>
                </c:pt>
                <c:pt idx="2884">
                  <c:v>5635.9340000000002</c:v>
                </c:pt>
                <c:pt idx="2885">
                  <c:v>5635.9260000000004</c:v>
                </c:pt>
                <c:pt idx="2886">
                  <c:v>5635.9269999999997</c:v>
                </c:pt>
                <c:pt idx="2887">
                  <c:v>5635.8909999999996</c:v>
                </c:pt>
                <c:pt idx="2888">
                  <c:v>5635.91</c:v>
                </c:pt>
                <c:pt idx="2889">
                  <c:v>5635.8940000000002</c:v>
                </c:pt>
                <c:pt idx="2890">
                  <c:v>5635.848</c:v>
                </c:pt>
                <c:pt idx="2891">
                  <c:v>5635.8329999999996</c:v>
                </c:pt>
                <c:pt idx="2892">
                  <c:v>5635.8159999999998</c:v>
                </c:pt>
                <c:pt idx="2893">
                  <c:v>5635.8230000000003</c:v>
                </c:pt>
                <c:pt idx="2894">
                  <c:v>5635.8019999999997</c:v>
                </c:pt>
                <c:pt idx="2895">
                  <c:v>5635.8109999999997</c:v>
                </c:pt>
                <c:pt idx="2896">
                  <c:v>5635.8</c:v>
                </c:pt>
                <c:pt idx="2897">
                  <c:v>5635.8019999999997</c:v>
                </c:pt>
                <c:pt idx="2898">
                  <c:v>5635.7659999999996</c:v>
                </c:pt>
                <c:pt idx="2899">
                  <c:v>5635.7749999999996</c:v>
                </c:pt>
                <c:pt idx="2900">
                  <c:v>5635.7470000000003</c:v>
                </c:pt>
                <c:pt idx="2901">
                  <c:v>5635.7520000000004</c:v>
                </c:pt>
                <c:pt idx="2902">
                  <c:v>5635.7280000000001</c:v>
                </c:pt>
                <c:pt idx="2903">
                  <c:v>5635.701</c:v>
                </c:pt>
                <c:pt idx="2904">
                  <c:v>5635.7089999999998</c:v>
                </c:pt>
                <c:pt idx="2905">
                  <c:v>5635.7089999999998</c:v>
                </c:pt>
                <c:pt idx="2906">
                  <c:v>5635.7070000000003</c:v>
                </c:pt>
                <c:pt idx="2907">
                  <c:v>5635.6930000000002</c:v>
                </c:pt>
                <c:pt idx="2908">
                  <c:v>5635.6850000000004</c:v>
                </c:pt>
                <c:pt idx="2909">
                  <c:v>5635.6949999999997</c:v>
                </c:pt>
                <c:pt idx="2910">
                  <c:v>5635.6620000000003</c:v>
                </c:pt>
                <c:pt idx="2911">
                  <c:v>5635.68</c:v>
                </c:pt>
                <c:pt idx="2912">
                  <c:v>5635.6850000000004</c:v>
                </c:pt>
                <c:pt idx="2913">
                  <c:v>5635.6790000000001</c:v>
                </c:pt>
                <c:pt idx="2914">
                  <c:v>5635.674</c:v>
                </c:pt>
                <c:pt idx="2915">
                  <c:v>5635.7039999999997</c:v>
                </c:pt>
                <c:pt idx="2916">
                  <c:v>5635.7070000000003</c:v>
                </c:pt>
                <c:pt idx="2917">
                  <c:v>5635.7150000000001</c:v>
                </c:pt>
                <c:pt idx="2918">
                  <c:v>5635.701</c:v>
                </c:pt>
                <c:pt idx="2919">
                  <c:v>5635.7049999999999</c:v>
                </c:pt>
                <c:pt idx="2920">
                  <c:v>5635.6779999999999</c:v>
                </c:pt>
                <c:pt idx="2921">
                  <c:v>5635.6909999999998</c:v>
                </c:pt>
                <c:pt idx="2922">
                  <c:v>5635.6880000000001</c:v>
                </c:pt>
                <c:pt idx="2923">
                  <c:v>5635.6639999999998</c:v>
                </c:pt>
                <c:pt idx="2924">
                  <c:v>5635.6769999999997</c:v>
                </c:pt>
                <c:pt idx="2925">
                  <c:v>5635.6809999999996</c:v>
                </c:pt>
                <c:pt idx="2926">
                  <c:v>5635.6480000000001</c:v>
                </c:pt>
                <c:pt idx="2927">
                  <c:v>5635.6610000000001</c:v>
                </c:pt>
                <c:pt idx="2928">
                  <c:v>5635.6180000000004</c:v>
                </c:pt>
                <c:pt idx="2929">
                  <c:v>5635.6459999999997</c:v>
                </c:pt>
                <c:pt idx="2930">
                  <c:v>5635.6220000000003</c:v>
                </c:pt>
                <c:pt idx="2931">
                  <c:v>5635.6189999999997</c:v>
                </c:pt>
                <c:pt idx="2932">
                  <c:v>5635.61</c:v>
                </c:pt>
                <c:pt idx="2933">
                  <c:v>5635.6440000000002</c:v>
                </c:pt>
                <c:pt idx="2934">
                  <c:v>5635.6130000000003</c:v>
                </c:pt>
                <c:pt idx="2935">
                  <c:v>5635.6109999999999</c:v>
                </c:pt>
                <c:pt idx="2936">
                  <c:v>5635.5990000000002</c:v>
                </c:pt>
                <c:pt idx="2937">
                  <c:v>5635.6260000000002</c:v>
                </c:pt>
                <c:pt idx="2938">
                  <c:v>5635.6260000000002</c:v>
                </c:pt>
                <c:pt idx="2939">
                  <c:v>5635.6080000000002</c:v>
                </c:pt>
                <c:pt idx="2940">
                  <c:v>5635.6189999999997</c:v>
                </c:pt>
                <c:pt idx="2941">
                  <c:v>5635.6270000000004</c:v>
                </c:pt>
                <c:pt idx="2942">
                  <c:v>5635.6120000000001</c:v>
                </c:pt>
                <c:pt idx="2943">
                  <c:v>5635.63</c:v>
                </c:pt>
                <c:pt idx="2944">
                  <c:v>5635.5870000000004</c:v>
                </c:pt>
                <c:pt idx="2945">
                  <c:v>5635.5990000000002</c:v>
                </c:pt>
                <c:pt idx="2946">
                  <c:v>5635.62</c:v>
                </c:pt>
                <c:pt idx="2947">
                  <c:v>5635.616</c:v>
                </c:pt>
                <c:pt idx="2948">
                  <c:v>5635.6490000000003</c:v>
                </c:pt>
                <c:pt idx="2949">
                  <c:v>5635.6409999999996</c:v>
                </c:pt>
                <c:pt idx="2950">
                  <c:v>5635.6270000000004</c:v>
                </c:pt>
                <c:pt idx="2951">
                  <c:v>5635.6040000000003</c:v>
                </c:pt>
                <c:pt idx="2952">
                  <c:v>5635.6009999999997</c:v>
                </c:pt>
                <c:pt idx="2953">
                  <c:v>5635.6149999999998</c:v>
                </c:pt>
                <c:pt idx="2954">
                  <c:v>5635.62</c:v>
                </c:pt>
                <c:pt idx="2955">
                  <c:v>5635.5969999999998</c:v>
                </c:pt>
                <c:pt idx="2956">
                  <c:v>5635.5940000000001</c:v>
                </c:pt>
                <c:pt idx="2957">
                  <c:v>5635.5739999999996</c:v>
                </c:pt>
                <c:pt idx="2958">
                  <c:v>5635.5749999999998</c:v>
                </c:pt>
                <c:pt idx="2959">
                  <c:v>5635.5559999999996</c:v>
                </c:pt>
                <c:pt idx="2960">
                  <c:v>5635.56</c:v>
                </c:pt>
                <c:pt idx="2961">
                  <c:v>5635.5950000000003</c:v>
                </c:pt>
                <c:pt idx="2962">
                  <c:v>5635.57</c:v>
                </c:pt>
                <c:pt idx="2963">
                  <c:v>5635.5590000000002</c:v>
                </c:pt>
                <c:pt idx="2964">
                  <c:v>5635.5529999999999</c:v>
                </c:pt>
                <c:pt idx="2965">
                  <c:v>5635.5780000000004</c:v>
                </c:pt>
                <c:pt idx="2966">
                  <c:v>5635.5889999999999</c:v>
                </c:pt>
                <c:pt idx="2967">
                  <c:v>5635.5630000000001</c:v>
                </c:pt>
                <c:pt idx="2968">
                  <c:v>5635.5609999999997</c:v>
                </c:pt>
                <c:pt idx="2969">
                  <c:v>5635.5410000000002</c:v>
                </c:pt>
                <c:pt idx="2970">
                  <c:v>5635.52</c:v>
                </c:pt>
                <c:pt idx="2971">
                  <c:v>5635.53</c:v>
                </c:pt>
                <c:pt idx="2972">
                  <c:v>5635.509</c:v>
                </c:pt>
                <c:pt idx="2973">
                  <c:v>5635.5219999999999</c:v>
                </c:pt>
                <c:pt idx="2974">
                  <c:v>5635.5129999999999</c:v>
                </c:pt>
                <c:pt idx="2975">
                  <c:v>5635.5150000000003</c:v>
                </c:pt>
                <c:pt idx="2976">
                  <c:v>5635.5069999999996</c:v>
                </c:pt>
                <c:pt idx="2977">
                  <c:v>5635.5010000000002</c:v>
                </c:pt>
                <c:pt idx="2978">
                  <c:v>5635.5029999999997</c:v>
                </c:pt>
                <c:pt idx="2979">
                  <c:v>5635.4960000000001</c:v>
                </c:pt>
                <c:pt idx="2980">
                  <c:v>5635.482</c:v>
                </c:pt>
                <c:pt idx="2981">
                  <c:v>5635.5159999999996</c:v>
                </c:pt>
                <c:pt idx="2982">
                  <c:v>5635.5050000000001</c:v>
                </c:pt>
                <c:pt idx="2983">
                  <c:v>5635.4960000000001</c:v>
                </c:pt>
                <c:pt idx="2984">
                  <c:v>5635.5069999999996</c:v>
                </c:pt>
                <c:pt idx="2985">
                  <c:v>5635.5150000000003</c:v>
                </c:pt>
                <c:pt idx="2986">
                  <c:v>5635.51</c:v>
                </c:pt>
                <c:pt idx="2987">
                  <c:v>5635.5050000000001</c:v>
                </c:pt>
                <c:pt idx="2988">
                  <c:v>5635.49</c:v>
                </c:pt>
                <c:pt idx="2989">
                  <c:v>5635.4970000000003</c:v>
                </c:pt>
                <c:pt idx="2990">
                  <c:v>5635.473</c:v>
                </c:pt>
                <c:pt idx="2991">
                  <c:v>5635.4790000000003</c:v>
                </c:pt>
                <c:pt idx="2992">
                  <c:v>5635.47</c:v>
                </c:pt>
                <c:pt idx="2993">
                  <c:v>5635.4830000000002</c:v>
                </c:pt>
                <c:pt idx="2994">
                  <c:v>5635.4849999999997</c:v>
                </c:pt>
                <c:pt idx="2995">
                  <c:v>5635.4650000000001</c:v>
                </c:pt>
                <c:pt idx="2996">
                  <c:v>5635.4690000000001</c:v>
                </c:pt>
                <c:pt idx="2997">
                  <c:v>5635.4380000000001</c:v>
                </c:pt>
                <c:pt idx="2998">
                  <c:v>5635.4409999999998</c:v>
                </c:pt>
                <c:pt idx="2999">
                  <c:v>5635.4409999999998</c:v>
                </c:pt>
                <c:pt idx="3000">
                  <c:v>5635.4430000000002</c:v>
                </c:pt>
                <c:pt idx="3001">
                  <c:v>5635.4340000000002</c:v>
                </c:pt>
                <c:pt idx="3002">
                  <c:v>5635.4539999999997</c:v>
                </c:pt>
                <c:pt idx="3003">
                  <c:v>5635.433</c:v>
                </c:pt>
                <c:pt idx="3004">
                  <c:v>5635.442</c:v>
                </c:pt>
                <c:pt idx="3005">
                  <c:v>5635.4660000000003</c:v>
                </c:pt>
                <c:pt idx="3006">
                  <c:v>5635.442</c:v>
                </c:pt>
                <c:pt idx="3007">
                  <c:v>5635.4719999999998</c:v>
                </c:pt>
                <c:pt idx="3008">
                  <c:v>5635.4089999999997</c:v>
                </c:pt>
                <c:pt idx="3009">
                  <c:v>5635.4290000000001</c:v>
                </c:pt>
                <c:pt idx="3010">
                  <c:v>5635.4260000000004</c:v>
                </c:pt>
                <c:pt idx="3011">
                  <c:v>5635.41</c:v>
                </c:pt>
                <c:pt idx="3012">
                  <c:v>5635.42</c:v>
                </c:pt>
                <c:pt idx="3013">
                  <c:v>5635.4189999999999</c:v>
                </c:pt>
                <c:pt idx="3014">
                  <c:v>5635.4210000000003</c:v>
                </c:pt>
                <c:pt idx="3015">
                  <c:v>5635.4059999999999</c:v>
                </c:pt>
                <c:pt idx="3016">
                  <c:v>5635.4170000000004</c:v>
                </c:pt>
                <c:pt idx="3017">
                  <c:v>5635.4309999999996</c:v>
                </c:pt>
                <c:pt idx="3018">
                  <c:v>5635.4080000000004</c:v>
                </c:pt>
                <c:pt idx="3019">
                  <c:v>5635.4070000000002</c:v>
                </c:pt>
                <c:pt idx="3020">
                  <c:v>5635.415</c:v>
                </c:pt>
                <c:pt idx="3021">
                  <c:v>5635.3879999999999</c:v>
                </c:pt>
                <c:pt idx="3022">
                  <c:v>5635.3829999999998</c:v>
                </c:pt>
                <c:pt idx="3023">
                  <c:v>5635.3710000000001</c:v>
                </c:pt>
                <c:pt idx="3024">
                  <c:v>5635.3770000000004</c:v>
                </c:pt>
                <c:pt idx="3025">
                  <c:v>5635.3860000000004</c:v>
                </c:pt>
                <c:pt idx="3026">
                  <c:v>5635.3720000000003</c:v>
                </c:pt>
                <c:pt idx="3027">
                  <c:v>5635.348</c:v>
                </c:pt>
                <c:pt idx="3028">
                  <c:v>5635.3540000000003</c:v>
                </c:pt>
                <c:pt idx="3029">
                  <c:v>5635.366</c:v>
                </c:pt>
                <c:pt idx="3030">
                  <c:v>5635.348</c:v>
                </c:pt>
                <c:pt idx="3031">
                  <c:v>5635.3410000000003</c:v>
                </c:pt>
                <c:pt idx="3032">
                  <c:v>5635.3339999999998</c:v>
                </c:pt>
                <c:pt idx="3033">
                  <c:v>5635.3770000000004</c:v>
                </c:pt>
                <c:pt idx="3034">
                  <c:v>5635.3829999999998</c:v>
                </c:pt>
                <c:pt idx="3035">
                  <c:v>5635.3969999999999</c:v>
                </c:pt>
                <c:pt idx="3036">
                  <c:v>5635.4179999999997</c:v>
                </c:pt>
                <c:pt idx="3037">
                  <c:v>5635.3869999999997</c:v>
                </c:pt>
                <c:pt idx="3038">
                  <c:v>5635.402</c:v>
                </c:pt>
                <c:pt idx="3039">
                  <c:v>5635.4059999999999</c:v>
                </c:pt>
                <c:pt idx="3040">
                  <c:v>5635.4030000000002</c:v>
                </c:pt>
                <c:pt idx="3041">
                  <c:v>5635.4679999999998</c:v>
                </c:pt>
                <c:pt idx="3042">
                  <c:v>5635.45</c:v>
                </c:pt>
                <c:pt idx="3043">
                  <c:v>5635.4870000000001</c:v>
                </c:pt>
                <c:pt idx="3044">
                  <c:v>5635.4930000000004</c:v>
                </c:pt>
                <c:pt idx="3045">
                  <c:v>5635.5420000000004</c:v>
                </c:pt>
                <c:pt idx="3046">
                  <c:v>5635.5249999999996</c:v>
                </c:pt>
                <c:pt idx="3047">
                  <c:v>5635.558</c:v>
                </c:pt>
                <c:pt idx="3048">
                  <c:v>5635.5889999999999</c:v>
                </c:pt>
                <c:pt idx="3049">
                  <c:v>5635.6260000000002</c:v>
                </c:pt>
                <c:pt idx="3050">
                  <c:v>5635.6710000000003</c:v>
                </c:pt>
                <c:pt idx="3051">
                  <c:v>5635.67</c:v>
                </c:pt>
                <c:pt idx="3052">
                  <c:v>5635.7150000000001</c:v>
                </c:pt>
                <c:pt idx="3053">
                  <c:v>5635.7709999999997</c:v>
                </c:pt>
                <c:pt idx="3054">
                  <c:v>5635.808</c:v>
                </c:pt>
                <c:pt idx="3055">
                  <c:v>5635.81</c:v>
                </c:pt>
                <c:pt idx="3056">
                  <c:v>5635.8770000000004</c:v>
                </c:pt>
                <c:pt idx="3057">
                  <c:v>5635.92</c:v>
                </c:pt>
                <c:pt idx="3058">
                  <c:v>5635.8689999999997</c:v>
                </c:pt>
                <c:pt idx="3059">
                  <c:v>5635.9489999999996</c:v>
                </c:pt>
                <c:pt idx="3060">
                  <c:v>5635.9570000000003</c:v>
                </c:pt>
                <c:pt idx="3061">
                  <c:v>5636.02</c:v>
                </c:pt>
                <c:pt idx="3062">
                  <c:v>5636.0119999999997</c:v>
                </c:pt>
                <c:pt idx="3063">
                  <c:v>5636.06</c:v>
                </c:pt>
                <c:pt idx="3064">
                  <c:v>5636.0519999999997</c:v>
                </c:pt>
                <c:pt idx="3065">
                  <c:v>5636.0929999999998</c:v>
                </c:pt>
                <c:pt idx="3066">
                  <c:v>5636.107</c:v>
                </c:pt>
                <c:pt idx="3067">
                  <c:v>5636.183</c:v>
                </c:pt>
                <c:pt idx="3068">
                  <c:v>5636.232</c:v>
                </c:pt>
                <c:pt idx="3069">
                  <c:v>5636.2979999999998</c:v>
                </c:pt>
                <c:pt idx="3070">
                  <c:v>5636.36</c:v>
                </c:pt>
                <c:pt idx="3071">
                  <c:v>5636.3980000000001</c:v>
                </c:pt>
                <c:pt idx="3072">
                  <c:v>5636.4470000000001</c:v>
                </c:pt>
                <c:pt idx="3073">
                  <c:v>5636.5249999999996</c:v>
                </c:pt>
                <c:pt idx="3074">
                  <c:v>5636.5630000000001</c:v>
                </c:pt>
                <c:pt idx="3075">
                  <c:v>5636.6009999999997</c:v>
                </c:pt>
                <c:pt idx="3076">
                  <c:v>5636.6440000000002</c:v>
                </c:pt>
                <c:pt idx="3077">
                  <c:v>5636.7349999999997</c:v>
                </c:pt>
                <c:pt idx="3078">
                  <c:v>5636.8209999999999</c:v>
                </c:pt>
                <c:pt idx="3079">
                  <c:v>5636.8739999999998</c:v>
                </c:pt>
                <c:pt idx="3080">
                  <c:v>5637.0039999999999</c:v>
                </c:pt>
                <c:pt idx="3081">
                  <c:v>5637.1580000000004</c:v>
                </c:pt>
                <c:pt idx="3082">
                  <c:v>5637.2290000000003</c:v>
                </c:pt>
                <c:pt idx="3083">
                  <c:v>5637.3639999999996</c:v>
                </c:pt>
                <c:pt idx="3084">
                  <c:v>5637.4859999999999</c:v>
                </c:pt>
                <c:pt idx="3085">
                  <c:v>5637.5320000000002</c:v>
                </c:pt>
                <c:pt idx="3086">
                  <c:v>5637.6559999999999</c:v>
                </c:pt>
                <c:pt idx="3087">
                  <c:v>5637.77</c:v>
                </c:pt>
                <c:pt idx="3088">
                  <c:v>5637.8680000000004</c:v>
                </c:pt>
                <c:pt idx="3089">
                  <c:v>5638.05</c:v>
                </c:pt>
                <c:pt idx="3090">
                  <c:v>5638.2089999999998</c:v>
                </c:pt>
                <c:pt idx="3091">
                  <c:v>5638.3919999999998</c:v>
                </c:pt>
                <c:pt idx="3092">
                  <c:v>5638.57</c:v>
                </c:pt>
                <c:pt idx="3093">
                  <c:v>5638.7420000000002</c:v>
                </c:pt>
                <c:pt idx="3094">
                  <c:v>5638.8990000000003</c:v>
                </c:pt>
                <c:pt idx="3095">
                  <c:v>5639.0439999999999</c:v>
                </c:pt>
                <c:pt idx="3096">
                  <c:v>5639.1630000000005</c:v>
                </c:pt>
                <c:pt idx="3097">
                  <c:v>5639.2719999999999</c:v>
                </c:pt>
                <c:pt idx="3098">
                  <c:v>5639.3159999999998</c:v>
                </c:pt>
                <c:pt idx="3099">
                  <c:v>5639.3789999999999</c:v>
                </c:pt>
                <c:pt idx="3100">
                  <c:v>5639.4669999999996</c:v>
                </c:pt>
                <c:pt idx="3101">
                  <c:v>5639.5069999999996</c:v>
                </c:pt>
                <c:pt idx="3102">
                  <c:v>5639.5370000000003</c:v>
                </c:pt>
                <c:pt idx="3103">
                  <c:v>5639.5969999999998</c:v>
                </c:pt>
                <c:pt idx="3104">
                  <c:v>5639.6540000000005</c:v>
                </c:pt>
                <c:pt idx="3105">
                  <c:v>5639.6189999999997</c:v>
                </c:pt>
                <c:pt idx="3106">
                  <c:v>5639.5640000000003</c:v>
                </c:pt>
                <c:pt idx="3107">
                  <c:v>5639.4859999999999</c:v>
                </c:pt>
                <c:pt idx="3108">
                  <c:v>5639.4070000000002</c:v>
                </c:pt>
                <c:pt idx="3109">
                  <c:v>5639.3180000000002</c:v>
                </c:pt>
                <c:pt idx="3110">
                  <c:v>5639.2110000000002</c:v>
                </c:pt>
                <c:pt idx="3111">
                  <c:v>5639.1310000000003</c:v>
                </c:pt>
                <c:pt idx="3112">
                  <c:v>5639.0730000000003</c:v>
                </c:pt>
                <c:pt idx="3113">
                  <c:v>5639.01</c:v>
                </c:pt>
                <c:pt idx="3114">
                  <c:v>5638.9549999999999</c:v>
                </c:pt>
                <c:pt idx="3115">
                  <c:v>5638.9089999999997</c:v>
                </c:pt>
                <c:pt idx="3116">
                  <c:v>5638.8950000000004</c:v>
                </c:pt>
                <c:pt idx="3117">
                  <c:v>5638.857</c:v>
                </c:pt>
                <c:pt idx="3118">
                  <c:v>5638.8119999999999</c:v>
                </c:pt>
                <c:pt idx="3119">
                  <c:v>5638.75</c:v>
                </c:pt>
                <c:pt idx="3120">
                  <c:v>5638.6989999999996</c:v>
                </c:pt>
                <c:pt idx="3121">
                  <c:v>5638.6809999999996</c:v>
                </c:pt>
                <c:pt idx="3122">
                  <c:v>5638.643</c:v>
                </c:pt>
                <c:pt idx="3123">
                  <c:v>5638.6279999999997</c:v>
                </c:pt>
                <c:pt idx="3124">
                  <c:v>5638.61</c:v>
                </c:pt>
                <c:pt idx="3125">
                  <c:v>5638.6080000000002</c:v>
                </c:pt>
                <c:pt idx="3126">
                  <c:v>5638.5739999999996</c:v>
                </c:pt>
                <c:pt idx="3127">
                  <c:v>5638.5389999999998</c:v>
                </c:pt>
                <c:pt idx="3128">
                  <c:v>5638.5249999999996</c:v>
                </c:pt>
                <c:pt idx="3129">
                  <c:v>5638.5420000000004</c:v>
                </c:pt>
                <c:pt idx="3130">
                  <c:v>5638.5</c:v>
                </c:pt>
                <c:pt idx="3131">
                  <c:v>5638.5079999999998</c:v>
                </c:pt>
                <c:pt idx="3132">
                  <c:v>5638.4750000000004</c:v>
                </c:pt>
                <c:pt idx="3133">
                  <c:v>5638.4859999999999</c:v>
                </c:pt>
                <c:pt idx="3134">
                  <c:v>5638.4960000000001</c:v>
                </c:pt>
                <c:pt idx="3135">
                  <c:v>5638.4809999999998</c:v>
                </c:pt>
                <c:pt idx="3136">
                  <c:v>5638.5439999999999</c:v>
                </c:pt>
                <c:pt idx="3137">
                  <c:v>5638.5810000000001</c:v>
                </c:pt>
                <c:pt idx="3138">
                  <c:v>5638.65</c:v>
                </c:pt>
                <c:pt idx="3139">
                  <c:v>5638.826</c:v>
                </c:pt>
                <c:pt idx="3140">
                  <c:v>5638.9889999999996</c:v>
                </c:pt>
                <c:pt idx="3141">
                  <c:v>5639.1859999999997</c:v>
                </c:pt>
                <c:pt idx="3142">
                  <c:v>5639.2659999999996</c:v>
                </c:pt>
                <c:pt idx="3143">
                  <c:v>5639.3450000000003</c:v>
                </c:pt>
                <c:pt idx="3144">
                  <c:v>5639.424</c:v>
                </c:pt>
                <c:pt idx="3145">
                  <c:v>5639.5280000000002</c:v>
                </c:pt>
                <c:pt idx="3146">
                  <c:v>5639.5820000000003</c:v>
                </c:pt>
                <c:pt idx="3147">
                  <c:v>5639.6220000000003</c:v>
                </c:pt>
                <c:pt idx="3148">
                  <c:v>5639.6459999999997</c:v>
                </c:pt>
                <c:pt idx="3149">
                  <c:v>5639.6809999999996</c:v>
                </c:pt>
                <c:pt idx="3150">
                  <c:v>5639.6679999999997</c:v>
                </c:pt>
                <c:pt idx="3151">
                  <c:v>5639.6329999999998</c:v>
                </c:pt>
                <c:pt idx="3152">
                  <c:v>5639.65</c:v>
                </c:pt>
                <c:pt idx="3153">
                  <c:v>5639.6610000000001</c:v>
                </c:pt>
                <c:pt idx="3154">
                  <c:v>5639.652</c:v>
                </c:pt>
                <c:pt idx="3155">
                  <c:v>5639.6859999999997</c:v>
                </c:pt>
                <c:pt idx="3156">
                  <c:v>5639.7139999999999</c:v>
                </c:pt>
                <c:pt idx="3157">
                  <c:v>5639.7610000000004</c:v>
                </c:pt>
                <c:pt idx="3158">
                  <c:v>5639.7610000000004</c:v>
                </c:pt>
                <c:pt idx="3159">
                  <c:v>5639.8980000000001</c:v>
                </c:pt>
                <c:pt idx="3160">
                  <c:v>5640.1279999999997</c:v>
                </c:pt>
                <c:pt idx="3161">
                  <c:v>5640.2550000000001</c:v>
                </c:pt>
                <c:pt idx="3162">
                  <c:v>5640.2449999999999</c:v>
                </c:pt>
                <c:pt idx="3163">
                  <c:v>5640.2380000000003</c:v>
                </c:pt>
                <c:pt idx="3164">
                  <c:v>5640.22</c:v>
                </c:pt>
                <c:pt idx="3165">
                  <c:v>5640.2269999999999</c:v>
                </c:pt>
                <c:pt idx="3166">
                  <c:v>5640.2330000000002</c:v>
                </c:pt>
                <c:pt idx="3167">
                  <c:v>5640.241</c:v>
                </c:pt>
                <c:pt idx="3168">
                  <c:v>5640.2920000000004</c:v>
                </c:pt>
                <c:pt idx="3169">
                  <c:v>5640.34</c:v>
                </c:pt>
                <c:pt idx="3170">
                  <c:v>5640.366</c:v>
                </c:pt>
                <c:pt idx="3171">
                  <c:v>5640.3760000000002</c:v>
                </c:pt>
                <c:pt idx="3172">
                  <c:v>5640.4279999999999</c:v>
                </c:pt>
                <c:pt idx="3173">
                  <c:v>5640.4759999999997</c:v>
                </c:pt>
                <c:pt idx="3174">
                  <c:v>5640.4179999999997</c:v>
                </c:pt>
                <c:pt idx="3175">
                  <c:v>5640.3490000000002</c:v>
                </c:pt>
                <c:pt idx="3176">
                  <c:v>5640.2870000000003</c:v>
                </c:pt>
                <c:pt idx="3177">
                  <c:v>5640.2389999999996</c:v>
                </c:pt>
                <c:pt idx="3178">
                  <c:v>5640.0960000000005</c:v>
                </c:pt>
                <c:pt idx="3179">
                  <c:v>5640.0950000000003</c:v>
                </c:pt>
                <c:pt idx="3180">
                  <c:v>5640.0630000000001</c:v>
                </c:pt>
                <c:pt idx="3181">
                  <c:v>5640.0470000000005</c:v>
                </c:pt>
                <c:pt idx="3182">
                  <c:v>5640.04</c:v>
                </c:pt>
                <c:pt idx="3183">
                  <c:v>5640.0039999999999</c:v>
                </c:pt>
                <c:pt idx="3184">
                  <c:v>5640.0039999999999</c:v>
                </c:pt>
                <c:pt idx="3185">
                  <c:v>5640.0230000000001</c:v>
                </c:pt>
                <c:pt idx="3186">
                  <c:v>5640.009</c:v>
                </c:pt>
                <c:pt idx="3187">
                  <c:v>5639.9840000000004</c:v>
                </c:pt>
                <c:pt idx="3188">
                  <c:v>5639.9840000000004</c:v>
                </c:pt>
                <c:pt idx="3189">
                  <c:v>5640.0159999999996</c:v>
                </c:pt>
                <c:pt idx="3190">
                  <c:v>5640.0249999999996</c:v>
                </c:pt>
                <c:pt idx="3191">
                  <c:v>5640.02</c:v>
                </c:pt>
                <c:pt idx="3192">
                  <c:v>5640.0919999999996</c:v>
                </c:pt>
                <c:pt idx="3193">
                  <c:v>5640.0950000000003</c:v>
                </c:pt>
                <c:pt idx="3194">
                  <c:v>5640.0529999999999</c:v>
                </c:pt>
                <c:pt idx="3195">
                  <c:v>5640.0720000000001</c:v>
                </c:pt>
                <c:pt idx="3196">
                  <c:v>5640.1239999999998</c:v>
                </c:pt>
                <c:pt idx="3197">
                  <c:v>5640.1559999999999</c:v>
                </c:pt>
                <c:pt idx="3198">
                  <c:v>5640.1890000000003</c:v>
                </c:pt>
                <c:pt idx="3199">
                  <c:v>5640.1980000000003</c:v>
                </c:pt>
                <c:pt idx="3200">
                  <c:v>5640.1940000000004</c:v>
                </c:pt>
                <c:pt idx="3201">
                  <c:v>5640.2449999999999</c:v>
                </c:pt>
                <c:pt idx="3202">
                  <c:v>5640.29</c:v>
                </c:pt>
                <c:pt idx="3203">
                  <c:v>5640.2849999999999</c:v>
                </c:pt>
                <c:pt idx="3204">
                  <c:v>5640.3329999999996</c:v>
                </c:pt>
                <c:pt idx="3205">
                  <c:v>5640.3320000000003</c:v>
                </c:pt>
                <c:pt idx="3206">
                  <c:v>5640.3590000000004</c:v>
                </c:pt>
                <c:pt idx="3207">
                  <c:v>5640.3450000000003</c:v>
                </c:pt>
                <c:pt idx="3208">
                  <c:v>5640.393</c:v>
                </c:pt>
                <c:pt idx="3209">
                  <c:v>5640.4319999999998</c:v>
                </c:pt>
                <c:pt idx="3210">
                  <c:v>5640.4690000000001</c:v>
                </c:pt>
                <c:pt idx="3211">
                  <c:v>5640.5640000000003</c:v>
                </c:pt>
                <c:pt idx="3212">
                  <c:v>5640.7089999999998</c:v>
                </c:pt>
                <c:pt idx="3213">
                  <c:v>5640.8909999999996</c:v>
                </c:pt>
                <c:pt idx="3214">
                  <c:v>5641.0450000000001</c:v>
                </c:pt>
                <c:pt idx="3215">
                  <c:v>5641.1869999999999</c:v>
                </c:pt>
                <c:pt idx="3216">
                  <c:v>5641.3289999999997</c:v>
                </c:pt>
                <c:pt idx="3217">
                  <c:v>5641.4390000000003</c:v>
                </c:pt>
                <c:pt idx="3218">
                  <c:v>5641.5230000000001</c:v>
                </c:pt>
                <c:pt idx="3219">
                  <c:v>5641.598</c:v>
                </c:pt>
                <c:pt idx="3220">
                  <c:v>5641.6559999999999</c:v>
                </c:pt>
                <c:pt idx="3221">
                  <c:v>5641.7169999999996</c:v>
                </c:pt>
                <c:pt idx="3222">
                  <c:v>5641.7560000000003</c:v>
                </c:pt>
                <c:pt idx="3223">
                  <c:v>5641.7619999999997</c:v>
                </c:pt>
                <c:pt idx="3224">
                  <c:v>5641.8270000000002</c:v>
                </c:pt>
                <c:pt idx="3225">
                  <c:v>5641.875</c:v>
                </c:pt>
                <c:pt idx="3226">
                  <c:v>5641.9040000000005</c:v>
                </c:pt>
                <c:pt idx="3227">
                  <c:v>5641.9290000000001</c:v>
                </c:pt>
                <c:pt idx="3228">
                  <c:v>5641.9870000000001</c:v>
                </c:pt>
                <c:pt idx="3229">
                  <c:v>5642.05</c:v>
                </c:pt>
                <c:pt idx="3230">
                  <c:v>5642.13</c:v>
                </c:pt>
                <c:pt idx="3231">
                  <c:v>5642.1610000000001</c:v>
                </c:pt>
                <c:pt idx="3232">
                  <c:v>5642.1769999999997</c:v>
                </c:pt>
                <c:pt idx="3233">
                  <c:v>5642.1819999999998</c:v>
                </c:pt>
                <c:pt idx="3234">
                  <c:v>5642.2060000000001</c:v>
                </c:pt>
                <c:pt idx="3235">
                  <c:v>5642.2179999999998</c:v>
                </c:pt>
                <c:pt idx="3236">
                  <c:v>5642.2430000000004</c:v>
                </c:pt>
                <c:pt idx="3237">
                  <c:v>5642.3010000000004</c:v>
                </c:pt>
                <c:pt idx="3238">
                  <c:v>5642.3280000000004</c:v>
                </c:pt>
                <c:pt idx="3239">
                  <c:v>5642.3540000000003</c:v>
                </c:pt>
                <c:pt idx="3240">
                  <c:v>5642.3890000000001</c:v>
                </c:pt>
                <c:pt idx="3241">
                  <c:v>5642.43</c:v>
                </c:pt>
                <c:pt idx="3242">
                  <c:v>5642.4440000000004</c:v>
                </c:pt>
                <c:pt idx="3243">
                  <c:v>5642.4889999999996</c:v>
                </c:pt>
                <c:pt idx="3244">
                  <c:v>5642.5169999999998</c:v>
                </c:pt>
                <c:pt idx="3245">
                  <c:v>5642.5749999999998</c:v>
                </c:pt>
                <c:pt idx="3246">
                  <c:v>5642.5730000000003</c:v>
                </c:pt>
                <c:pt idx="3247">
                  <c:v>5642.5789999999997</c:v>
                </c:pt>
                <c:pt idx="3248">
                  <c:v>5642.6059999999998</c:v>
                </c:pt>
                <c:pt idx="3249">
                  <c:v>5642.6329999999998</c:v>
                </c:pt>
                <c:pt idx="3250">
                  <c:v>5642.6130000000003</c:v>
                </c:pt>
                <c:pt idx="3251">
                  <c:v>5642.6170000000002</c:v>
                </c:pt>
                <c:pt idx="3252">
                  <c:v>5642.6360000000004</c:v>
                </c:pt>
                <c:pt idx="3253">
                  <c:v>5642.6350000000002</c:v>
                </c:pt>
                <c:pt idx="3254">
                  <c:v>5642.6180000000004</c:v>
                </c:pt>
                <c:pt idx="3255">
                  <c:v>5642.59</c:v>
                </c:pt>
                <c:pt idx="3256">
                  <c:v>5642.5969999999998</c:v>
                </c:pt>
                <c:pt idx="3257">
                  <c:v>5642.5960000000005</c:v>
                </c:pt>
                <c:pt idx="3258">
                  <c:v>5642.5619999999999</c:v>
                </c:pt>
                <c:pt idx="3259">
                  <c:v>5642.5169999999998</c:v>
                </c:pt>
                <c:pt idx="3260">
                  <c:v>5642.5129999999999</c:v>
                </c:pt>
                <c:pt idx="3261">
                  <c:v>5642.5079999999998</c:v>
                </c:pt>
                <c:pt idx="3262">
                  <c:v>5642.4520000000002</c:v>
                </c:pt>
                <c:pt idx="3263">
                  <c:v>5642.3879999999999</c:v>
                </c:pt>
                <c:pt idx="3264">
                  <c:v>5642.3760000000002</c:v>
                </c:pt>
                <c:pt idx="3265">
                  <c:v>5642.2820000000002</c:v>
                </c:pt>
                <c:pt idx="3266">
                  <c:v>5642.0910000000003</c:v>
                </c:pt>
                <c:pt idx="3267">
                  <c:v>5641.9769999999999</c:v>
                </c:pt>
                <c:pt idx="3268">
                  <c:v>5641.86</c:v>
                </c:pt>
                <c:pt idx="3269">
                  <c:v>5641.7380000000003</c:v>
                </c:pt>
                <c:pt idx="3270">
                  <c:v>5641.6549999999997</c:v>
                </c:pt>
                <c:pt idx="3271">
                  <c:v>5641.5889999999999</c:v>
                </c:pt>
                <c:pt idx="3272">
                  <c:v>5641.5410000000002</c:v>
                </c:pt>
                <c:pt idx="3273">
                  <c:v>5641.4530000000004</c:v>
                </c:pt>
                <c:pt idx="3274">
                  <c:v>5641.3829999999998</c:v>
                </c:pt>
                <c:pt idx="3275">
                  <c:v>5641.3130000000001</c:v>
                </c:pt>
                <c:pt idx="3276">
                  <c:v>5641.2280000000001</c:v>
                </c:pt>
                <c:pt idx="3277">
                  <c:v>5641.1760000000004</c:v>
                </c:pt>
                <c:pt idx="3278">
                  <c:v>5641.14</c:v>
                </c:pt>
                <c:pt idx="3279">
                  <c:v>5641.0559999999996</c:v>
                </c:pt>
                <c:pt idx="3280">
                  <c:v>5641.0129999999999</c:v>
                </c:pt>
                <c:pt idx="3281">
                  <c:v>5640.9960000000001</c:v>
                </c:pt>
                <c:pt idx="3282">
                  <c:v>5640.9340000000002</c:v>
                </c:pt>
                <c:pt idx="3283">
                  <c:v>5640.8810000000003</c:v>
                </c:pt>
                <c:pt idx="3284">
                  <c:v>5640.8440000000001</c:v>
                </c:pt>
                <c:pt idx="3285">
                  <c:v>5640.8689999999997</c:v>
                </c:pt>
                <c:pt idx="3286">
                  <c:v>5640.8370000000004</c:v>
                </c:pt>
                <c:pt idx="3287">
                  <c:v>5640.7960000000003</c:v>
                </c:pt>
                <c:pt idx="3288">
                  <c:v>5640.7920000000004</c:v>
                </c:pt>
                <c:pt idx="3289">
                  <c:v>5640.78</c:v>
                </c:pt>
                <c:pt idx="3290">
                  <c:v>5640.75</c:v>
                </c:pt>
                <c:pt idx="3291">
                  <c:v>5640.7139999999999</c:v>
                </c:pt>
                <c:pt idx="3292">
                  <c:v>5640.72</c:v>
                </c:pt>
                <c:pt idx="3293">
                  <c:v>5640.692</c:v>
                </c:pt>
                <c:pt idx="3294">
                  <c:v>5640.6469999999999</c:v>
                </c:pt>
                <c:pt idx="3295">
                  <c:v>5640.6050000000005</c:v>
                </c:pt>
                <c:pt idx="3296">
                  <c:v>5640.5770000000002</c:v>
                </c:pt>
                <c:pt idx="3297">
                  <c:v>5640.5630000000001</c:v>
                </c:pt>
                <c:pt idx="3298">
                  <c:v>5640.5420000000004</c:v>
                </c:pt>
                <c:pt idx="3299">
                  <c:v>5640.4859999999999</c:v>
                </c:pt>
                <c:pt idx="3300">
                  <c:v>5640.4539999999997</c:v>
                </c:pt>
                <c:pt idx="3301">
                  <c:v>5640.4170000000004</c:v>
                </c:pt>
                <c:pt idx="3302">
                  <c:v>5640.4</c:v>
                </c:pt>
                <c:pt idx="3303">
                  <c:v>5640.3580000000002</c:v>
                </c:pt>
                <c:pt idx="3304">
                  <c:v>5640.348</c:v>
                </c:pt>
                <c:pt idx="3305">
                  <c:v>5640.3580000000002</c:v>
                </c:pt>
                <c:pt idx="3306">
                  <c:v>5640.3310000000001</c:v>
                </c:pt>
                <c:pt idx="3307">
                  <c:v>5640.2619999999997</c:v>
                </c:pt>
                <c:pt idx="3308">
                  <c:v>5640.2539999999999</c:v>
                </c:pt>
                <c:pt idx="3309">
                  <c:v>5640.2529999999997</c:v>
                </c:pt>
                <c:pt idx="3310">
                  <c:v>5640.2370000000001</c:v>
                </c:pt>
                <c:pt idx="3311">
                  <c:v>5640.1970000000001</c:v>
                </c:pt>
                <c:pt idx="3312">
                  <c:v>5640.174</c:v>
                </c:pt>
                <c:pt idx="3313">
                  <c:v>5640.2060000000001</c:v>
                </c:pt>
                <c:pt idx="3314">
                  <c:v>5640.1580000000004</c:v>
                </c:pt>
                <c:pt idx="3315">
                  <c:v>5640.1279999999997</c:v>
                </c:pt>
                <c:pt idx="3316">
                  <c:v>5640.1350000000002</c:v>
                </c:pt>
                <c:pt idx="3317">
                  <c:v>5640.1720000000005</c:v>
                </c:pt>
                <c:pt idx="3318">
                  <c:v>5640.1130000000003</c:v>
                </c:pt>
                <c:pt idx="3319">
                  <c:v>5640.1</c:v>
                </c:pt>
                <c:pt idx="3320">
                  <c:v>5640.1149999999998</c:v>
                </c:pt>
                <c:pt idx="3321">
                  <c:v>5640.1109999999999</c:v>
                </c:pt>
                <c:pt idx="3322">
                  <c:v>5640.0990000000002</c:v>
                </c:pt>
                <c:pt idx="3323">
                  <c:v>5640.0709999999999</c:v>
                </c:pt>
                <c:pt idx="3324">
                  <c:v>5640.0429999999997</c:v>
                </c:pt>
                <c:pt idx="3325">
                  <c:v>5640.0529999999999</c:v>
                </c:pt>
                <c:pt idx="3326">
                  <c:v>5639.9920000000002</c:v>
                </c:pt>
                <c:pt idx="3327">
                  <c:v>5639.9800000000005</c:v>
                </c:pt>
                <c:pt idx="3328">
                  <c:v>5639.9589999999998</c:v>
                </c:pt>
                <c:pt idx="3329">
                  <c:v>5639.9489999999996</c:v>
                </c:pt>
                <c:pt idx="3330">
                  <c:v>5639.9459999999999</c:v>
                </c:pt>
                <c:pt idx="3331">
                  <c:v>5639.9279999999999</c:v>
                </c:pt>
                <c:pt idx="3332">
                  <c:v>5639.9589999999998</c:v>
                </c:pt>
                <c:pt idx="3333">
                  <c:v>5640.0029999999997</c:v>
                </c:pt>
                <c:pt idx="3334">
                  <c:v>5640.0050000000001</c:v>
                </c:pt>
                <c:pt idx="3335">
                  <c:v>5640.0050000000001</c:v>
                </c:pt>
                <c:pt idx="3336">
                  <c:v>5640.0339999999997</c:v>
                </c:pt>
                <c:pt idx="3337">
                  <c:v>5640.0590000000002</c:v>
                </c:pt>
                <c:pt idx="3338">
                  <c:v>5640.0420000000004</c:v>
                </c:pt>
                <c:pt idx="3339">
                  <c:v>5640.049</c:v>
                </c:pt>
                <c:pt idx="3340">
                  <c:v>5640.0820000000003</c:v>
                </c:pt>
                <c:pt idx="3341">
                  <c:v>5640.0559999999996</c:v>
                </c:pt>
                <c:pt idx="3342">
                  <c:v>5640.0820000000003</c:v>
                </c:pt>
                <c:pt idx="3343">
                  <c:v>5640.0569999999998</c:v>
                </c:pt>
                <c:pt idx="3344">
                  <c:v>5640.0690000000004</c:v>
                </c:pt>
                <c:pt idx="3345">
                  <c:v>5640.0569999999998</c:v>
                </c:pt>
                <c:pt idx="3346">
                  <c:v>5639.9719999999998</c:v>
                </c:pt>
                <c:pt idx="3347">
                  <c:v>5639.866</c:v>
                </c:pt>
                <c:pt idx="3348">
                  <c:v>5639.7950000000001</c:v>
                </c:pt>
                <c:pt idx="3349">
                  <c:v>5639.7420000000002</c:v>
                </c:pt>
                <c:pt idx="3350">
                  <c:v>5639.66</c:v>
                </c:pt>
                <c:pt idx="3351">
                  <c:v>5639.5929999999998</c:v>
                </c:pt>
                <c:pt idx="3352">
                  <c:v>5639.5320000000002</c:v>
                </c:pt>
                <c:pt idx="3353">
                  <c:v>5639.4639999999999</c:v>
                </c:pt>
                <c:pt idx="3354">
                  <c:v>5639.4040000000005</c:v>
                </c:pt>
                <c:pt idx="3355">
                  <c:v>5639.3329999999996</c:v>
                </c:pt>
                <c:pt idx="3356">
                  <c:v>5639.31</c:v>
                </c:pt>
                <c:pt idx="3357">
                  <c:v>5639.2619999999997</c:v>
                </c:pt>
                <c:pt idx="3358">
                  <c:v>5639.2049999999999</c:v>
                </c:pt>
                <c:pt idx="3359">
                  <c:v>5639.1440000000002</c:v>
                </c:pt>
                <c:pt idx="3360">
                  <c:v>5639.0749999999998</c:v>
                </c:pt>
                <c:pt idx="3361">
                  <c:v>5639.0690000000004</c:v>
                </c:pt>
                <c:pt idx="3362">
                  <c:v>5639.0230000000001</c:v>
                </c:pt>
                <c:pt idx="3363">
                  <c:v>5638.97</c:v>
                </c:pt>
                <c:pt idx="3364">
                  <c:v>5638.9309999999996</c:v>
                </c:pt>
                <c:pt idx="3365">
                  <c:v>5638.915</c:v>
                </c:pt>
                <c:pt idx="3366">
                  <c:v>5638.8639999999996</c:v>
                </c:pt>
                <c:pt idx="3367">
                  <c:v>5638.8289999999997</c:v>
                </c:pt>
                <c:pt idx="3368">
                  <c:v>5638.8029999999999</c:v>
                </c:pt>
                <c:pt idx="3369">
                  <c:v>5638.7910000000002</c:v>
                </c:pt>
                <c:pt idx="3370">
                  <c:v>5638.759</c:v>
                </c:pt>
                <c:pt idx="3371">
                  <c:v>5638.7139999999999</c:v>
                </c:pt>
                <c:pt idx="3372">
                  <c:v>5638.6909999999998</c:v>
                </c:pt>
                <c:pt idx="3373">
                  <c:v>5638.6840000000002</c:v>
                </c:pt>
                <c:pt idx="3374">
                  <c:v>5638.67</c:v>
                </c:pt>
                <c:pt idx="3375">
                  <c:v>5638.6549999999997</c:v>
                </c:pt>
                <c:pt idx="3376">
                  <c:v>5638.6149999999998</c:v>
                </c:pt>
                <c:pt idx="3377">
                  <c:v>5638.5960000000005</c:v>
                </c:pt>
                <c:pt idx="3378">
                  <c:v>5638.5839999999998</c:v>
                </c:pt>
                <c:pt idx="3379">
                  <c:v>5638.57</c:v>
                </c:pt>
                <c:pt idx="3380">
                  <c:v>5638.5429999999997</c:v>
                </c:pt>
                <c:pt idx="3381">
                  <c:v>5638.5349999999999</c:v>
                </c:pt>
                <c:pt idx="3382">
                  <c:v>5638.4970000000003</c:v>
                </c:pt>
                <c:pt idx="3383">
                  <c:v>5638.46</c:v>
                </c:pt>
                <c:pt idx="3384">
                  <c:v>5638.4679999999998</c:v>
                </c:pt>
                <c:pt idx="3385">
                  <c:v>5638.4260000000004</c:v>
                </c:pt>
                <c:pt idx="3386">
                  <c:v>5638.4309999999996</c:v>
                </c:pt>
                <c:pt idx="3387">
                  <c:v>5638.393</c:v>
                </c:pt>
                <c:pt idx="3388">
                  <c:v>5638.3969999999999</c:v>
                </c:pt>
                <c:pt idx="3389">
                  <c:v>5638.4</c:v>
                </c:pt>
                <c:pt idx="3390">
                  <c:v>5638.3869999999997</c:v>
                </c:pt>
                <c:pt idx="3391">
                  <c:v>5638.3710000000001</c:v>
                </c:pt>
                <c:pt idx="3392">
                  <c:v>5638.38</c:v>
                </c:pt>
                <c:pt idx="3393">
                  <c:v>5638.3789999999999</c:v>
                </c:pt>
                <c:pt idx="3394">
                  <c:v>5638.4179999999997</c:v>
                </c:pt>
                <c:pt idx="3395">
                  <c:v>5638.4089999999997</c:v>
                </c:pt>
                <c:pt idx="3396">
                  <c:v>5638.4220000000005</c:v>
                </c:pt>
                <c:pt idx="3397">
                  <c:v>5638.4369999999999</c:v>
                </c:pt>
                <c:pt idx="3398">
                  <c:v>5638.4459999999999</c:v>
                </c:pt>
                <c:pt idx="3399">
                  <c:v>5638.4440000000004</c:v>
                </c:pt>
                <c:pt idx="3400">
                  <c:v>5638.46</c:v>
                </c:pt>
                <c:pt idx="3401">
                  <c:v>5638.4989999999998</c:v>
                </c:pt>
                <c:pt idx="3402">
                  <c:v>5638.4870000000001</c:v>
                </c:pt>
                <c:pt idx="3403">
                  <c:v>5638.491</c:v>
                </c:pt>
                <c:pt idx="3404">
                  <c:v>5638.4920000000002</c:v>
                </c:pt>
                <c:pt idx="3405">
                  <c:v>5638.5230000000001</c:v>
                </c:pt>
                <c:pt idx="3406">
                  <c:v>5638.5169999999998</c:v>
                </c:pt>
                <c:pt idx="3407">
                  <c:v>5638.5129999999999</c:v>
                </c:pt>
                <c:pt idx="3408">
                  <c:v>5638.5360000000001</c:v>
                </c:pt>
                <c:pt idx="3409">
                  <c:v>5638.549</c:v>
                </c:pt>
                <c:pt idx="3410">
                  <c:v>5638.5450000000001</c:v>
                </c:pt>
                <c:pt idx="3411">
                  <c:v>5638.5129999999999</c:v>
                </c:pt>
                <c:pt idx="3412">
                  <c:v>5638.54</c:v>
                </c:pt>
                <c:pt idx="3413">
                  <c:v>5638.5730000000003</c:v>
                </c:pt>
                <c:pt idx="3414">
                  <c:v>5638.5479999999998</c:v>
                </c:pt>
                <c:pt idx="3415">
                  <c:v>5638.5349999999999</c:v>
                </c:pt>
                <c:pt idx="3416">
                  <c:v>5638.5479999999998</c:v>
                </c:pt>
                <c:pt idx="3417">
                  <c:v>5638.5609999999997</c:v>
                </c:pt>
                <c:pt idx="3418">
                  <c:v>5638.5680000000002</c:v>
                </c:pt>
                <c:pt idx="3419">
                  <c:v>5638.57</c:v>
                </c:pt>
                <c:pt idx="3420">
                  <c:v>5638.5870000000004</c:v>
                </c:pt>
                <c:pt idx="3421">
                  <c:v>5638.6210000000001</c:v>
                </c:pt>
                <c:pt idx="3422">
                  <c:v>5638.6540000000005</c:v>
                </c:pt>
                <c:pt idx="3423">
                  <c:v>5638.625</c:v>
                </c:pt>
                <c:pt idx="3424">
                  <c:v>5638.61</c:v>
                </c:pt>
                <c:pt idx="3425">
                  <c:v>5638.6270000000004</c:v>
                </c:pt>
                <c:pt idx="3426">
                  <c:v>5638.6019999999999</c:v>
                </c:pt>
                <c:pt idx="3427">
                  <c:v>5638.5879999999997</c:v>
                </c:pt>
                <c:pt idx="3428">
                  <c:v>5638.61</c:v>
                </c:pt>
                <c:pt idx="3429">
                  <c:v>5638.6210000000001</c:v>
                </c:pt>
                <c:pt idx="3430">
                  <c:v>5638.5879999999997</c:v>
                </c:pt>
                <c:pt idx="3431">
                  <c:v>5638.5879999999997</c:v>
                </c:pt>
                <c:pt idx="3432">
                  <c:v>5638.6120000000001</c:v>
                </c:pt>
                <c:pt idx="3433">
                  <c:v>5638.625</c:v>
                </c:pt>
                <c:pt idx="3434">
                  <c:v>5638.625</c:v>
                </c:pt>
                <c:pt idx="3435">
                  <c:v>5638.6260000000002</c:v>
                </c:pt>
                <c:pt idx="3436">
                  <c:v>5638.6210000000001</c:v>
                </c:pt>
                <c:pt idx="3437">
                  <c:v>5638.6639999999998</c:v>
                </c:pt>
                <c:pt idx="3438">
                  <c:v>5638.6419999999998</c:v>
                </c:pt>
                <c:pt idx="3439">
                  <c:v>5638.6480000000001</c:v>
                </c:pt>
                <c:pt idx="3440">
                  <c:v>5638.65</c:v>
                </c:pt>
                <c:pt idx="3441">
                  <c:v>5638.6779999999999</c:v>
                </c:pt>
                <c:pt idx="3442">
                  <c:v>5638.674</c:v>
                </c:pt>
                <c:pt idx="3443">
                  <c:v>5638.6670000000004</c:v>
                </c:pt>
                <c:pt idx="3444">
                  <c:v>5638.6769999999997</c:v>
                </c:pt>
                <c:pt idx="3445">
                  <c:v>5638.7</c:v>
                </c:pt>
                <c:pt idx="3446">
                  <c:v>5638.7060000000001</c:v>
                </c:pt>
                <c:pt idx="3447">
                  <c:v>5638.7039999999997</c:v>
                </c:pt>
                <c:pt idx="3448">
                  <c:v>5638.7219999999998</c:v>
                </c:pt>
                <c:pt idx="3449">
                  <c:v>5638.759</c:v>
                </c:pt>
                <c:pt idx="3450">
                  <c:v>5638.741</c:v>
                </c:pt>
                <c:pt idx="3451">
                  <c:v>5638.7460000000001</c:v>
                </c:pt>
                <c:pt idx="3452">
                  <c:v>5638.7569999999996</c:v>
                </c:pt>
                <c:pt idx="3453">
                  <c:v>5638.7860000000001</c:v>
                </c:pt>
                <c:pt idx="3454">
                  <c:v>5638.7889999999998</c:v>
                </c:pt>
                <c:pt idx="3455">
                  <c:v>5638.8</c:v>
                </c:pt>
                <c:pt idx="3456">
                  <c:v>5638.7910000000002</c:v>
                </c:pt>
                <c:pt idx="3457">
                  <c:v>5638.8270000000002</c:v>
                </c:pt>
                <c:pt idx="3458">
                  <c:v>5638.85</c:v>
                </c:pt>
                <c:pt idx="3459">
                  <c:v>5638.88</c:v>
                </c:pt>
                <c:pt idx="3460">
                  <c:v>5638.9110000000001</c:v>
                </c:pt>
                <c:pt idx="3461">
                  <c:v>5638.9560000000001</c:v>
                </c:pt>
                <c:pt idx="3462">
                  <c:v>5638.9650000000001</c:v>
                </c:pt>
                <c:pt idx="3463">
                  <c:v>5638.9889999999996</c:v>
                </c:pt>
                <c:pt idx="3464">
                  <c:v>5638.9939999999997</c:v>
                </c:pt>
                <c:pt idx="3465">
                  <c:v>5639.0339999999997</c:v>
                </c:pt>
                <c:pt idx="3466">
                  <c:v>5639.0079999999998</c:v>
                </c:pt>
                <c:pt idx="3467">
                  <c:v>5639.0249999999996</c:v>
                </c:pt>
                <c:pt idx="3468">
                  <c:v>5639.027</c:v>
                </c:pt>
                <c:pt idx="3469">
                  <c:v>5639.0510000000004</c:v>
                </c:pt>
                <c:pt idx="3470">
                  <c:v>5639.0439999999999</c:v>
                </c:pt>
                <c:pt idx="3471">
                  <c:v>5639.0290000000005</c:v>
                </c:pt>
                <c:pt idx="3472">
                  <c:v>5639.0320000000002</c:v>
                </c:pt>
                <c:pt idx="3473">
                  <c:v>5639.049</c:v>
                </c:pt>
                <c:pt idx="3474">
                  <c:v>5639.05</c:v>
                </c:pt>
                <c:pt idx="3475">
                  <c:v>5639.0429999999997</c:v>
                </c:pt>
                <c:pt idx="3476">
                  <c:v>5639.027</c:v>
                </c:pt>
                <c:pt idx="3477">
                  <c:v>5639.0290000000005</c:v>
                </c:pt>
                <c:pt idx="3478">
                  <c:v>5639.0029999999997</c:v>
                </c:pt>
                <c:pt idx="3479">
                  <c:v>5638.9989999999998</c:v>
                </c:pt>
                <c:pt idx="3480">
                  <c:v>5639.0140000000001</c:v>
                </c:pt>
                <c:pt idx="3481">
                  <c:v>5639.01</c:v>
                </c:pt>
                <c:pt idx="3482">
                  <c:v>5639.0169999999998</c:v>
                </c:pt>
                <c:pt idx="3483">
                  <c:v>5639.0150000000003</c:v>
                </c:pt>
                <c:pt idx="3484">
                  <c:v>5638.9989999999998</c:v>
                </c:pt>
                <c:pt idx="3485">
                  <c:v>5639.05</c:v>
                </c:pt>
                <c:pt idx="3486">
                  <c:v>5639.0420000000004</c:v>
                </c:pt>
                <c:pt idx="3487">
                  <c:v>5639.04</c:v>
                </c:pt>
                <c:pt idx="3488">
                  <c:v>5639.0559999999996</c:v>
                </c:pt>
                <c:pt idx="3489">
                  <c:v>5639.0839999999998</c:v>
                </c:pt>
                <c:pt idx="3490">
                  <c:v>5639.0969999999998</c:v>
                </c:pt>
                <c:pt idx="3491">
                  <c:v>5639.1</c:v>
                </c:pt>
                <c:pt idx="3492">
                  <c:v>5639.1</c:v>
                </c:pt>
                <c:pt idx="3493">
                  <c:v>5639.1480000000001</c:v>
                </c:pt>
                <c:pt idx="3494">
                  <c:v>5639.17</c:v>
                </c:pt>
                <c:pt idx="3495">
                  <c:v>5639.165</c:v>
                </c:pt>
                <c:pt idx="3496">
                  <c:v>5639.17</c:v>
                </c:pt>
                <c:pt idx="3497">
                  <c:v>5639.2240000000002</c:v>
                </c:pt>
                <c:pt idx="3498">
                  <c:v>5639.2070000000003</c:v>
                </c:pt>
                <c:pt idx="3499">
                  <c:v>5639.1859999999997</c:v>
                </c:pt>
                <c:pt idx="3500">
                  <c:v>5639.2</c:v>
                </c:pt>
                <c:pt idx="3501">
                  <c:v>5639.1989999999996</c:v>
                </c:pt>
                <c:pt idx="3502">
                  <c:v>5639.1880000000001</c:v>
                </c:pt>
                <c:pt idx="3503">
                  <c:v>5639.165</c:v>
                </c:pt>
                <c:pt idx="3504">
                  <c:v>5639.1610000000001</c:v>
                </c:pt>
                <c:pt idx="3505">
                  <c:v>5639.174</c:v>
                </c:pt>
                <c:pt idx="3506">
                  <c:v>5639.1419999999998</c:v>
                </c:pt>
                <c:pt idx="3507">
                  <c:v>5639.1210000000001</c:v>
                </c:pt>
                <c:pt idx="3508">
                  <c:v>5639.0860000000002</c:v>
                </c:pt>
                <c:pt idx="3509">
                  <c:v>5639.107</c:v>
                </c:pt>
                <c:pt idx="3510">
                  <c:v>5639.085</c:v>
                </c:pt>
                <c:pt idx="3511">
                  <c:v>5639.0569999999998</c:v>
                </c:pt>
                <c:pt idx="3512">
                  <c:v>5639.0439999999999</c:v>
                </c:pt>
                <c:pt idx="3513">
                  <c:v>5639.0380000000005</c:v>
                </c:pt>
                <c:pt idx="3514">
                  <c:v>5639.027</c:v>
                </c:pt>
                <c:pt idx="3515">
                  <c:v>5638.9920000000002</c:v>
                </c:pt>
                <c:pt idx="3516">
                  <c:v>5638.9859999999999</c:v>
                </c:pt>
                <c:pt idx="3517">
                  <c:v>5638.9989999999998</c:v>
                </c:pt>
                <c:pt idx="3518">
                  <c:v>5638.9830000000002</c:v>
                </c:pt>
                <c:pt idx="3519">
                  <c:v>5638.9690000000001</c:v>
                </c:pt>
                <c:pt idx="3520">
                  <c:v>5638.9520000000002</c:v>
                </c:pt>
                <c:pt idx="3521">
                  <c:v>5638.9930000000004</c:v>
                </c:pt>
                <c:pt idx="3522">
                  <c:v>5638.9369999999999</c:v>
                </c:pt>
                <c:pt idx="3523">
                  <c:v>5638.9250000000002</c:v>
                </c:pt>
                <c:pt idx="3524">
                  <c:v>5638.93</c:v>
                </c:pt>
                <c:pt idx="3525">
                  <c:v>5638.9210000000003</c:v>
                </c:pt>
                <c:pt idx="3526">
                  <c:v>5638.8280000000004</c:v>
                </c:pt>
                <c:pt idx="3527">
                  <c:v>5638.7510000000002</c:v>
                </c:pt>
                <c:pt idx="3528">
                  <c:v>5638.6630000000005</c:v>
                </c:pt>
                <c:pt idx="3529">
                  <c:v>5638.607</c:v>
                </c:pt>
                <c:pt idx="3530">
                  <c:v>5638.5060000000003</c:v>
                </c:pt>
                <c:pt idx="3531">
                  <c:v>5638.4290000000001</c:v>
                </c:pt>
                <c:pt idx="3532">
                  <c:v>5638.3509999999997</c:v>
                </c:pt>
                <c:pt idx="3533">
                  <c:v>5638.3239999999996</c:v>
                </c:pt>
                <c:pt idx="3534">
                  <c:v>5638.2659999999996</c:v>
                </c:pt>
                <c:pt idx="3535">
                  <c:v>5638.21</c:v>
                </c:pt>
                <c:pt idx="3536">
                  <c:v>5638.1459999999997</c:v>
                </c:pt>
                <c:pt idx="3537">
                  <c:v>5638.1440000000002</c:v>
                </c:pt>
                <c:pt idx="3538">
                  <c:v>5638.09</c:v>
                </c:pt>
                <c:pt idx="3539">
                  <c:v>5638.0360000000001</c:v>
                </c:pt>
                <c:pt idx="3540">
                  <c:v>5638.0129999999999</c:v>
                </c:pt>
                <c:pt idx="3541">
                  <c:v>5638.0129999999999</c:v>
                </c:pt>
                <c:pt idx="3542">
                  <c:v>5637.9740000000002</c:v>
                </c:pt>
                <c:pt idx="3543">
                  <c:v>5637.9440000000004</c:v>
                </c:pt>
                <c:pt idx="3544">
                  <c:v>5637.9390000000003</c:v>
                </c:pt>
                <c:pt idx="3545">
                  <c:v>5637.9409999999998</c:v>
                </c:pt>
                <c:pt idx="3546">
                  <c:v>5637.924</c:v>
                </c:pt>
                <c:pt idx="3547">
                  <c:v>5637.92</c:v>
                </c:pt>
                <c:pt idx="3548">
                  <c:v>5637.9160000000002</c:v>
                </c:pt>
                <c:pt idx="3549">
                  <c:v>5637.9570000000003</c:v>
                </c:pt>
                <c:pt idx="3550">
                  <c:v>5638.009</c:v>
                </c:pt>
                <c:pt idx="3551">
                  <c:v>5638.0479999999998</c:v>
                </c:pt>
                <c:pt idx="3552">
                  <c:v>5638.0879999999997</c:v>
                </c:pt>
                <c:pt idx="3553">
                  <c:v>5638.1459999999997</c:v>
                </c:pt>
                <c:pt idx="3554">
                  <c:v>5638.1670000000004</c:v>
                </c:pt>
                <c:pt idx="3555">
                  <c:v>5638.2120000000004</c:v>
                </c:pt>
                <c:pt idx="3556">
                  <c:v>5638.2349999999997</c:v>
                </c:pt>
                <c:pt idx="3557">
                  <c:v>#N/A</c:v>
                </c:pt>
                <c:pt idx="3558">
                  <c:v>5638.28</c:v>
                </c:pt>
                <c:pt idx="3559">
                  <c:v>5638.2730000000001</c:v>
                </c:pt>
                <c:pt idx="3560">
                  <c:v>5638.2929999999997</c:v>
                </c:pt>
                <c:pt idx="3561">
                  <c:v>5638.2889999999998</c:v>
                </c:pt>
                <c:pt idx="3562">
                  <c:v>5638.308</c:v>
                </c:pt>
                <c:pt idx="3563">
                  <c:v>5638.3040000000001</c:v>
                </c:pt>
                <c:pt idx="3564">
                  <c:v>5638.2910000000002</c:v>
                </c:pt>
                <c:pt idx="3565">
                  <c:v>5638.2889999999998</c:v>
                </c:pt>
                <c:pt idx="3566">
                  <c:v>5638.3379999999997</c:v>
                </c:pt>
                <c:pt idx="3567">
                  <c:v>5638.3410000000003</c:v>
                </c:pt>
                <c:pt idx="3568">
                  <c:v>5638.34</c:v>
                </c:pt>
                <c:pt idx="3569">
                  <c:v>5638.3379999999997</c:v>
                </c:pt>
                <c:pt idx="3570">
                  <c:v>5638.3620000000001</c:v>
                </c:pt>
                <c:pt idx="3571">
                  <c:v>5638.3630000000003</c:v>
                </c:pt>
                <c:pt idx="3572">
                  <c:v>5638.37</c:v>
                </c:pt>
                <c:pt idx="3573">
                  <c:v>5638.39</c:v>
                </c:pt>
                <c:pt idx="3574">
                  <c:v>5638.4380000000001</c:v>
                </c:pt>
                <c:pt idx="3575">
                  <c:v>5638.4440000000004</c:v>
                </c:pt>
                <c:pt idx="3576">
                  <c:v>5638.4870000000001</c:v>
                </c:pt>
                <c:pt idx="3577">
                  <c:v>5638.4889999999996</c:v>
                </c:pt>
                <c:pt idx="3578">
                  <c:v>5638.5380000000005</c:v>
                </c:pt>
                <c:pt idx="3579">
                  <c:v>5638.5529999999999</c:v>
                </c:pt>
                <c:pt idx="3580">
                  <c:v>5638.5690000000004</c:v>
                </c:pt>
                <c:pt idx="3581">
                  <c:v>5638.56</c:v>
                </c:pt>
                <c:pt idx="3582">
                  <c:v>5638.6310000000003</c:v>
                </c:pt>
                <c:pt idx="3583">
                  <c:v>5638.6220000000003</c:v>
                </c:pt>
                <c:pt idx="3584">
                  <c:v>5638.6469999999999</c:v>
                </c:pt>
                <c:pt idx="3585">
                  <c:v>5638.6450000000004</c:v>
                </c:pt>
                <c:pt idx="3586">
                  <c:v>5638.6630000000005</c:v>
                </c:pt>
                <c:pt idx="3587">
                  <c:v>5638.6710000000003</c:v>
                </c:pt>
                <c:pt idx="3588">
                  <c:v>5638.6859999999997</c:v>
                </c:pt>
                <c:pt idx="3589">
                  <c:v>5638.6859999999997</c:v>
                </c:pt>
                <c:pt idx="3590">
                  <c:v>5638.7160000000003</c:v>
                </c:pt>
                <c:pt idx="3591">
                  <c:v>5638.732</c:v>
                </c:pt>
                <c:pt idx="3592">
                  <c:v>5638.7550000000001</c:v>
                </c:pt>
                <c:pt idx="3593">
                  <c:v>5638.7730000000001</c:v>
                </c:pt>
                <c:pt idx="3594">
                  <c:v>5638.8419999999996</c:v>
                </c:pt>
                <c:pt idx="3595">
                  <c:v>5638.9250000000002</c:v>
                </c:pt>
                <c:pt idx="3596">
                  <c:v>5639.0129999999999</c:v>
                </c:pt>
                <c:pt idx="3597">
                  <c:v>5639.1040000000003</c:v>
                </c:pt>
                <c:pt idx="3598">
                  <c:v>5639.2110000000002</c:v>
                </c:pt>
                <c:pt idx="3599">
                  <c:v>5639.2269999999999</c:v>
                </c:pt>
                <c:pt idx="3600">
                  <c:v>5639.2529999999997</c:v>
                </c:pt>
                <c:pt idx="3601">
                  <c:v>5639.2349999999997</c:v>
                </c:pt>
                <c:pt idx="3602">
                  <c:v>5639.2809999999999</c:v>
                </c:pt>
                <c:pt idx="3603">
                  <c:v>5639.2550000000001</c:v>
                </c:pt>
                <c:pt idx="3604">
                  <c:v>5639.2870000000003</c:v>
                </c:pt>
                <c:pt idx="3605">
                  <c:v>5639.2809999999999</c:v>
                </c:pt>
                <c:pt idx="3606">
                  <c:v>5639.335</c:v>
                </c:pt>
                <c:pt idx="3607">
                  <c:v>5639.3469999999998</c:v>
                </c:pt>
                <c:pt idx="3608">
                  <c:v>5639.3590000000004</c:v>
                </c:pt>
                <c:pt idx="3609">
                  <c:v>5639.3540000000003</c:v>
                </c:pt>
                <c:pt idx="3610">
                  <c:v>5639.3550000000005</c:v>
                </c:pt>
                <c:pt idx="3611">
                  <c:v>5639.36</c:v>
                </c:pt>
                <c:pt idx="3612">
                  <c:v>5639.3860000000004</c:v>
                </c:pt>
                <c:pt idx="3613">
                  <c:v>5639.4229999999998</c:v>
                </c:pt>
                <c:pt idx="3614">
                  <c:v>5639.4489999999996</c:v>
                </c:pt>
                <c:pt idx="3615">
                  <c:v>5639.4560000000001</c:v>
                </c:pt>
                <c:pt idx="3616">
                  <c:v>5639.4350000000004</c:v>
                </c:pt>
                <c:pt idx="3617">
                  <c:v>5639.4009999999998</c:v>
                </c:pt>
                <c:pt idx="3618">
                  <c:v>5639.42</c:v>
                </c:pt>
                <c:pt idx="3619">
                  <c:v>5639.4009999999998</c:v>
                </c:pt>
                <c:pt idx="3620">
                  <c:v>5639.38</c:v>
                </c:pt>
                <c:pt idx="3621">
                  <c:v>5639.3819999999996</c:v>
                </c:pt>
                <c:pt idx="3622">
                  <c:v>5639.3890000000001</c:v>
                </c:pt>
                <c:pt idx="3623">
                  <c:v>5639.384</c:v>
                </c:pt>
                <c:pt idx="3624">
                  <c:v>5639.3919999999998</c:v>
                </c:pt>
                <c:pt idx="3625">
                  <c:v>5639.3940000000002</c:v>
                </c:pt>
                <c:pt idx="3626">
                  <c:v>5639.4049999999997</c:v>
                </c:pt>
                <c:pt idx="3627">
                  <c:v>5639.4040000000005</c:v>
                </c:pt>
                <c:pt idx="3628">
                  <c:v>5639.415</c:v>
                </c:pt>
                <c:pt idx="3629">
                  <c:v>5639.4160000000002</c:v>
                </c:pt>
                <c:pt idx="3630">
                  <c:v>5639.4250000000002</c:v>
                </c:pt>
                <c:pt idx="3631">
                  <c:v>5639.4390000000003</c:v>
                </c:pt>
                <c:pt idx="3632">
                  <c:v>5639.4809999999998</c:v>
                </c:pt>
                <c:pt idx="3633">
                  <c:v>5639.4849999999997</c:v>
                </c:pt>
                <c:pt idx="3634">
                  <c:v>5639.5039999999999</c:v>
                </c:pt>
                <c:pt idx="3635">
                  <c:v>5639.53</c:v>
                </c:pt>
                <c:pt idx="3636">
                  <c:v>5639.5280000000002</c:v>
                </c:pt>
                <c:pt idx="3637">
                  <c:v>5639.5339999999997</c:v>
                </c:pt>
                <c:pt idx="3638">
                  <c:v>5639.5889999999999</c:v>
                </c:pt>
                <c:pt idx="3639">
                  <c:v>5639.6050000000005</c:v>
                </c:pt>
                <c:pt idx="3640">
                  <c:v>5639.6120000000001</c:v>
                </c:pt>
                <c:pt idx="3641">
                  <c:v>5639.6279999999997</c:v>
                </c:pt>
                <c:pt idx="3642">
                  <c:v>5639.6720000000005</c:v>
                </c:pt>
                <c:pt idx="3643">
                  <c:v>5639.6729999999998</c:v>
                </c:pt>
                <c:pt idx="3644">
                  <c:v>5639.6779999999999</c:v>
                </c:pt>
                <c:pt idx="3645">
                  <c:v>5639.723</c:v>
                </c:pt>
                <c:pt idx="3646">
                  <c:v>5639.759</c:v>
                </c:pt>
                <c:pt idx="3647">
                  <c:v>5639.7479999999996</c:v>
                </c:pt>
                <c:pt idx="3648">
                  <c:v>5639.7330000000002</c:v>
                </c:pt>
                <c:pt idx="3649">
                  <c:v>5639.7430000000004</c:v>
                </c:pt>
                <c:pt idx="3650">
                  <c:v>5639.76</c:v>
                </c:pt>
                <c:pt idx="3651">
                  <c:v>5639.78</c:v>
                </c:pt>
                <c:pt idx="3652">
                  <c:v>5639.77</c:v>
                </c:pt>
                <c:pt idx="3653">
                  <c:v>5639.7870000000003</c:v>
                </c:pt>
                <c:pt idx="3654">
                  <c:v>5639.7910000000002</c:v>
                </c:pt>
                <c:pt idx="3655">
                  <c:v>5639.79</c:v>
                </c:pt>
                <c:pt idx="3656">
                  <c:v>5639.826</c:v>
                </c:pt>
                <c:pt idx="3657">
                  <c:v>5639.8220000000001</c:v>
                </c:pt>
                <c:pt idx="3658">
                  <c:v>5639.7179999999998</c:v>
                </c:pt>
                <c:pt idx="3659">
                  <c:v>5639.5839999999998</c:v>
                </c:pt>
                <c:pt idx="3660">
                  <c:v>5639.4470000000001</c:v>
                </c:pt>
                <c:pt idx="3661">
                  <c:v>5639.3270000000002</c:v>
                </c:pt>
                <c:pt idx="3662">
                  <c:v>5639.2439999999997</c:v>
                </c:pt>
                <c:pt idx="3663">
                  <c:v>5639.1319999999996</c:v>
                </c:pt>
                <c:pt idx="3664">
                  <c:v>5639.0420000000004</c:v>
                </c:pt>
                <c:pt idx="3665">
                  <c:v>5638.9679999999998</c:v>
                </c:pt>
                <c:pt idx="3666">
                  <c:v>5638.884</c:v>
                </c:pt>
                <c:pt idx="3667">
                  <c:v>5638.8050000000003</c:v>
                </c:pt>
                <c:pt idx="3668">
                  <c:v>5638.7340000000004</c:v>
                </c:pt>
                <c:pt idx="3669">
                  <c:v>5638.683</c:v>
                </c:pt>
                <c:pt idx="3670">
                  <c:v>5638.6419999999998</c:v>
                </c:pt>
                <c:pt idx="3671">
                  <c:v>5638.6019999999999</c:v>
                </c:pt>
                <c:pt idx="3672">
                  <c:v>5638.55</c:v>
                </c:pt>
                <c:pt idx="3673">
                  <c:v>5638.5230000000001</c:v>
                </c:pt>
                <c:pt idx="3674">
                  <c:v>5638.52</c:v>
                </c:pt>
                <c:pt idx="3675">
                  <c:v>5638.4939999999997</c:v>
                </c:pt>
                <c:pt idx="3676">
                  <c:v>5638.4560000000001</c:v>
                </c:pt>
                <c:pt idx="3677">
                  <c:v>5638.4430000000002</c:v>
                </c:pt>
                <c:pt idx="3678">
                  <c:v>5638.3890000000001</c:v>
                </c:pt>
                <c:pt idx="3679">
                  <c:v>5638.3559999999998</c:v>
                </c:pt>
                <c:pt idx="3680">
                  <c:v>5638.3370000000004</c:v>
                </c:pt>
                <c:pt idx="3681">
                  <c:v>5638.2309999999998</c:v>
                </c:pt>
                <c:pt idx="3682">
                  <c:v>5638.2960000000003</c:v>
                </c:pt>
                <c:pt idx="3683">
                  <c:v>5638.2389999999996</c:v>
                </c:pt>
                <c:pt idx="3684">
                  <c:v>5638.2309999999998</c:v>
                </c:pt>
                <c:pt idx="3685">
                  <c:v>5638.2</c:v>
                </c:pt>
                <c:pt idx="3686">
                  <c:v>5638.2129999999997</c:v>
                </c:pt>
                <c:pt idx="3687">
                  <c:v>5638.165</c:v>
                </c:pt>
                <c:pt idx="3688">
                  <c:v>5638.1760000000004</c:v>
                </c:pt>
                <c:pt idx="3689">
                  <c:v>5638.1729999999998</c:v>
                </c:pt>
                <c:pt idx="3690">
                  <c:v>5638.201</c:v>
                </c:pt>
                <c:pt idx="3691">
                  <c:v>5638.165</c:v>
                </c:pt>
                <c:pt idx="3692">
                  <c:v>5638.1379999999999</c:v>
                </c:pt>
                <c:pt idx="3693">
                  <c:v>5638.1369999999997</c:v>
                </c:pt>
                <c:pt idx="3694">
                  <c:v>5638.1319999999996</c:v>
                </c:pt>
                <c:pt idx="3695">
                  <c:v>5638.1139999999996</c:v>
                </c:pt>
                <c:pt idx="3696">
                  <c:v>5638.0839999999998</c:v>
                </c:pt>
                <c:pt idx="3697">
                  <c:v>5638.0680000000002</c:v>
                </c:pt>
                <c:pt idx="3698">
                  <c:v>5638.0829999999996</c:v>
                </c:pt>
                <c:pt idx="3699">
                  <c:v>5638.0730000000003</c:v>
                </c:pt>
                <c:pt idx="3700">
                  <c:v>5638.0519999999997</c:v>
                </c:pt>
                <c:pt idx="3701">
                  <c:v>5638.0540000000001</c:v>
                </c:pt>
                <c:pt idx="3702">
                  <c:v>5638.0360000000001</c:v>
                </c:pt>
                <c:pt idx="3703">
                  <c:v>5638.0680000000002</c:v>
                </c:pt>
                <c:pt idx="3704">
                  <c:v>5637.9830000000002</c:v>
                </c:pt>
                <c:pt idx="3705">
                  <c:v>5637.9589999999998</c:v>
                </c:pt>
                <c:pt idx="3706">
                  <c:v>5637.951</c:v>
                </c:pt>
                <c:pt idx="3707">
                  <c:v>5637.9260000000004</c:v>
                </c:pt>
                <c:pt idx="3708">
                  <c:v>5637.8969999999999</c:v>
                </c:pt>
                <c:pt idx="3709">
                  <c:v>5637.8649999999998</c:v>
                </c:pt>
                <c:pt idx="3710">
                  <c:v>5637.8720000000003</c:v>
                </c:pt>
                <c:pt idx="3711">
                  <c:v>5637.8209999999999</c:v>
                </c:pt>
                <c:pt idx="3712">
                  <c:v>5637.7979999999998</c:v>
                </c:pt>
                <c:pt idx="3713">
                  <c:v>5637.7709999999997</c:v>
                </c:pt>
                <c:pt idx="3714">
                  <c:v>5637.7659999999996</c:v>
                </c:pt>
                <c:pt idx="3715">
                  <c:v>5637.7290000000003</c:v>
                </c:pt>
                <c:pt idx="3716">
                  <c:v>5637.692</c:v>
                </c:pt>
                <c:pt idx="3717">
                  <c:v>5637.6720000000005</c:v>
                </c:pt>
                <c:pt idx="3718">
                  <c:v>5637.6859999999997</c:v>
                </c:pt>
                <c:pt idx="3719">
                  <c:v>5637.6210000000001</c:v>
                </c:pt>
                <c:pt idx="3720">
                  <c:v>5637.6279999999997</c:v>
                </c:pt>
                <c:pt idx="3721">
                  <c:v>5637.5990000000002</c:v>
                </c:pt>
                <c:pt idx="3722">
                  <c:v>5637.6059999999998</c:v>
                </c:pt>
                <c:pt idx="3723">
                  <c:v>5637.5730000000003</c:v>
                </c:pt>
                <c:pt idx="3724">
                  <c:v>5637.5479999999998</c:v>
                </c:pt>
                <c:pt idx="3725">
                  <c:v>5637.0940000000001</c:v>
                </c:pt>
                <c:pt idx="3726">
                  <c:v>5637.54</c:v>
                </c:pt>
                <c:pt idx="3727">
                  <c:v>5637.4989999999998</c:v>
                </c:pt>
                <c:pt idx="3728">
                  <c:v>5637.4949999999999</c:v>
                </c:pt>
                <c:pt idx="3729">
                  <c:v>5637.4</c:v>
                </c:pt>
                <c:pt idx="3730">
                  <c:v>5637.4030000000002</c:v>
                </c:pt>
                <c:pt idx="3731">
                  <c:v>5637.3829999999998</c:v>
                </c:pt>
                <c:pt idx="3732">
                  <c:v>5637.35</c:v>
                </c:pt>
                <c:pt idx="3733">
                  <c:v>5637.3329999999996</c:v>
                </c:pt>
                <c:pt idx="3734">
                  <c:v>5637.3280000000004</c:v>
                </c:pt>
                <c:pt idx="3735">
                  <c:v>5637.3090000000002</c:v>
                </c:pt>
                <c:pt idx="3736">
                  <c:v>5637.3270000000002</c:v>
                </c:pt>
                <c:pt idx="3737">
                  <c:v>5637.3090000000002</c:v>
                </c:pt>
                <c:pt idx="3738">
                  <c:v>5637.2790000000005</c:v>
                </c:pt>
                <c:pt idx="3739">
                  <c:v>5637.2629999999999</c:v>
                </c:pt>
                <c:pt idx="3740">
                  <c:v>5637.2569999999996</c:v>
                </c:pt>
                <c:pt idx="3741">
                  <c:v>5637.2380000000003</c:v>
                </c:pt>
                <c:pt idx="3742">
                  <c:v>5637.2349999999997</c:v>
                </c:pt>
                <c:pt idx="3743">
                  <c:v>5637.2240000000002</c:v>
                </c:pt>
                <c:pt idx="3744">
                  <c:v>5637.1859999999997</c:v>
                </c:pt>
                <c:pt idx="3745">
                  <c:v>5637.1840000000002</c:v>
                </c:pt>
                <c:pt idx="3746">
                  <c:v>5637.1949999999997</c:v>
                </c:pt>
                <c:pt idx="3747">
                  <c:v>5637.1840000000002</c:v>
                </c:pt>
                <c:pt idx="3748">
                  <c:v>5637.1509999999998</c:v>
                </c:pt>
                <c:pt idx="3749">
                  <c:v>5637.1580000000004</c:v>
                </c:pt>
                <c:pt idx="3750">
                  <c:v>5637.17</c:v>
                </c:pt>
                <c:pt idx="3751">
                  <c:v>5637.1530000000002</c:v>
                </c:pt>
                <c:pt idx="3752">
                  <c:v>5637.1450000000004</c:v>
                </c:pt>
                <c:pt idx="3753">
                  <c:v>5637.1180000000004</c:v>
                </c:pt>
                <c:pt idx="3754">
                  <c:v>5637.1139999999996</c:v>
                </c:pt>
                <c:pt idx="3755">
                  <c:v>5637.1050000000005</c:v>
                </c:pt>
                <c:pt idx="3756">
                  <c:v>5637.0820000000003</c:v>
                </c:pt>
                <c:pt idx="3757">
                  <c:v>5637.0659999999998</c:v>
                </c:pt>
                <c:pt idx="3758">
                  <c:v>5637.06</c:v>
                </c:pt>
                <c:pt idx="3759">
                  <c:v>5637.0510000000004</c:v>
                </c:pt>
                <c:pt idx="3760">
                  <c:v>5637.049</c:v>
                </c:pt>
                <c:pt idx="3761">
                  <c:v>5636.9989999999998</c:v>
                </c:pt>
                <c:pt idx="3762">
                  <c:v>5637.0309999999999</c:v>
                </c:pt>
                <c:pt idx="3763">
                  <c:v>5637.0060000000003</c:v>
                </c:pt>
                <c:pt idx="3764">
                  <c:v>5636.991</c:v>
                </c:pt>
                <c:pt idx="3765">
                  <c:v>5636.9840000000004</c:v>
                </c:pt>
                <c:pt idx="3766">
                  <c:v>5637.0060000000003</c:v>
                </c:pt>
                <c:pt idx="3767">
                  <c:v>5636.9710000000005</c:v>
                </c:pt>
                <c:pt idx="3768">
                  <c:v>5636.9610000000002</c:v>
                </c:pt>
                <c:pt idx="3769">
                  <c:v>5636.91</c:v>
                </c:pt>
                <c:pt idx="3770">
                  <c:v>5636.9279999999999</c:v>
                </c:pt>
                <c:pt idx="3771">
                  <c:v>5636.9189999999999</c:v>
                </c:pt>
                <c:pt idx="3772">
                  <c:v>5636.89</c:v>
                </c:pt>
                <c:pt idx="3773">
                  <c:v>5636.88</c:v>
                </c:pt>
                <c:pt idx="3774">
                  <c:v>5636.902</c:v>
                </c:pt>
                <c:pt idx="3775">
                  <c:v>5636.8869999999997</c:v>
                </c:pt>
                <c:pt idx="3776">
                  <c:v>5636.8909999999996</c:v>
                </c:pt>
                <c:pt idx="3777">
                  <c:v>5636.8680000000004</c:v>
                </c:pt>
                <c:pt idx="3778">
                  <c:v>5636.8680000000004</c:v>
                </c:pt>
                <c:pt idx="3779">
                  <c:v>5636.8440000000001</c:v>
                </c:pt>
                <c:pt idx="3780">
                  <c:v>5636.8419999999996</c:v>
                </c:pt>
                <c:pt idx="3781">
                  <c:v>5636.8140000000003</c:v>
                </c:pt>
                <c:pt idx="3782">
                  <c:v>5636.8209999999999</c:v>
                </c:pt>
                <c:pt idx="3783">
                  <c:v>5636.8019999999997</c:v>
                </c:pt>
                <c:pt idx="3784">
                  <c:v>5636.8109999999997</c:v>
                </c:pt>
                <c:pt idx="3785">
                  <c:v>5636.8069999999998</c:v>
                </c:pt>
                <c:pt idx="3786">
                  <c:v>5636.7889999999998</c:v>
                </c:pt>
                <c:pt idx="3787">
                  <c:v>5636.8159999999998</c:v>
                </c:pt>
                <c:pt idx="3788">
                  <c:v>5636.7740000000003</c:v>
                </c:pt>
                <c:pt idx="3789">
                  <c:v>5636.7690000000002</c:v>
                </c:pt>
                <c:pt idx="3790">
                  <c:v>5636.7849999999999</c:v>
                </c:pt>
                <c:pt idx="3791">
                  <c:v>5636.7780000000002</c:v>
                </c:pt>
                <c:pt idx="3792">
                  <c:v>5636.7709999999997</c:v>
                </c:pt>
                <c:pt idx="3793">
                  <c:v>5636.7489999999998</c:v>
                </c:pt>
                <c:pt idx="3794">
                  <c:v>5636.768</c:v>
                </c:pt>
                <c:pt idx="3795">
                  <c:v>5636.7460000000001</c:v>
                </c:pt>
                <c:pt idx="3796">
                  <c:v>5636.7380000000003</c:v>
                </c:pt>
                <c:pt idx="3797">
                  <c:v>5636.7</c:v>
                </c:pt>
                <c:pt idx="3798">
                  <c:v>5636.7020000000002</c:v>
                </c:pt>
                <c:pt idx="3799">
                  <c:v>5636.6630000000005</c:v>
                </c:pt>
                <c:pt idx="3800">
                  <c:v>5636.643</c:v>
                </c:pt>
                <c:pt idx="3801">
                  <c:v>5636.6379999999999</c:v>
                </c:pt>
                <c:pt idx="3802">
                  <c:v>5636.643</c:v>
                </c:pt>
                <c:pt idx="3803">
                  <c:v>5636.6030000000001</c:v>
                </c:pt>
                <c:pt idx="3804">
                  <c:v>5636.6040000000003</c:v>
                </c:pt>
                <c:pt idx="3805">
                  <c:v>5636.5730000000003</c:v>
                </c:pt>
                <c:pt idx="3806">
                  <c:v>5636.5889999999999</c:v>
                </c:pt>
                <c:pt idx="3807">
                  <c:v>5636.5619999999999</c:v>
                </c:pt>
                <c:pt idx="3808">
                  <c:v>5636.558</c:v>
                </c:pt>
                <c:pt idx="3809">
                  <c:v>5636.5640000000003</c:v>
                </c:pt>
                <c:pt idx="3810">
                  <c:v>5636.59</c:v>
                </c:pt>
                <c:pt idx="3811">
                  <c:v>5636.567</c:v>
                </c:pt>
                <c:pt idx="3812">
                  <c:v>5636.567</c:v>
                </c:pt>
                <c:pt idx="3813">
                  <c:v>5636.5479999999998</c:v>
                </c:pt>
                <c:pt idx="3814">
                  <c:v>5636.5780000000004</c:v>
                </c:pt>
                <c:pt idx="3815">
                  <c:v>5636.5810000000001</c:v>
                </c:pt>
                <c:pt idx="3816">
                  <c:v>5636.5749999999998</c:v>
                </c:pt>
                <c:pt idx="3817">
                  <c:v>5636.576</c:v>
                </c:pt>
                <c:pt idx="3818">
                  <c:v>5636.5879999999997</c:v>
                </c:pt>
                <c:pt idx="3819">
                  <c:v>5636.5789999999997</c:v>
                </c:pt>
                <c:pt idx="3820">
                  <c:v>5636.5619999999999</c:v>
                </c:pt>
                <c:pt idx="3821">
                  <c:v>5636.5659999999998</c:v>
                </c:pt>
                <c:pt idx="3822">
                  <c:v>5636.5820000000003</c:v>
                </c:pt>
                <c:pt idx="3823">
                  <c:v>5636.5619999999999</c:v>
                </c:pt>
                <c:pt idx="3824">
                  <c:v>5636.5550000000003</c:v>
                </c:pt>
                <c:pt idx="3825">
                  <c:v>5636.5529999999999</c:v>
                </c:pt>
                <c:pt idx="3826">
                  <c:v>5636.5810000000001</c:v>
                </c:pt>
                <c:pt idx="3827">
                  <c:v>5636.5770000000002</c:v>
                </c:pt>
                <c:pt idx="3828">
                  <c:v>5636.55</c:v>
                </c:pt>
                <c:pt idx="3829">
                  <c:v>5636.5460000000003</c:v>
                </c:pt>
                <c:pt idx="3830">
                  <c:v>5636.5739999999996</c:v>
                </c:pt>
                <c:pt idx="3831">
                  <c:v>5636.5320000000002</c:v>
                </c:pt>
                <c:pt idx="3832">
                  <c:v>5636.527</c:v>
                </c:pt>
                <c:pt idx="3833">
                  <c:v>5636.5039999999999</c:v>
                </c:pt>
                <c:pt idx="3834">
                  <c:v>5636.5060000000003</c:v>
                </c:pt>
                <c:pt idx="3835">
                  <c:v>5636.5470000000005</c:v>
                </c:pt>
                <c:pt idx="3836">
                  <c:v>5636.5460000000003</c:v>
                </c:pt>
                <c:pt idx="3837">
                  <c:v>5636.5470000000005</c:v>
                </c:pt>
                <c:pt idx="3838">
                  <c:v>5636.5380000000005</c:v>
                </c:pt>
                <c:pt idx="3839">
                  <c:v>5636.5370000000003</c:v>
                </c:pt>
                <c:pt idx="3840">
                  <c:v>5636.5290000000005</c:v>
                </c:pt>
                <c:pt idx="3841">
                  <c:v>5636.4970000000003</c:v>
                </c:pt>
                <c:pt idx="3842">
                  <c:v>5636.5290000000005</c:v>
                </c:pt>
                <c:pt idx="3843">
                  <c:v>5636.4920000000002</c:v>
                </c:pt>
                <c:pt idx="3844">
                  <c:v>5636.4809999999998</c:v>
                </c:pt>
                <c:pt idx="3845">
                  <c:v>5636.4710000000005</c:v>
                </c:pt>
                <c:pt idx="3846">
                  <c:v>5636.4549999999999</c:v>
                </c:pt>
                <c:pt idx="3847">
                  <c:v>5636.4269999999997</c:v>
                </c:pt>
                <c:pt idx="3848">
                  <c:v>5636.4139999999998</c:v>
                </c:pt>
                <c:pt idx="3849">
                  <c:v>5636.3860000000004</c:v>
                </c:pt>
                <c:pt idx="3850">
                  <c:v>5636.4070000000002</c:v>
                </c:pt>
                <c:pt idx="3851">
                  <c:v>5636.4059999999999</c:v>
                </c:pt>
                <c:pt idx="3852">
                  <c:v>5636.43</c:v>
                </c:pt>
                <c:pt idx="3853">
                  <c:v>5636.4040000000005</c:v>
                </c:pt>
                <c:pt idx="3854">
                  <c:v>5636.3980000000001</c:v>
                </c:pt>
                <c:pt idx="3855">
                  <c:v>5636.3860000000004</c:v>
                </c:pt>
                <c:pt idx="3856">
                  <c:v>5636.375</c:v>
                </c:pt>
                <c:pt idx="3857">
                  <c:v>5636.3490000000002</c:v>
                </c:pt>
                <c:pt idx="3858">
                  <c:v>5636.3429999999998</c:v>
                </c:pt>
                <c:pt idx="3859">
                  <c:v>5636.3680000000004</c:v>
                </c:pt>
                <c:pt idx="3860">
                  <c:v>5636.3530000000001</c:v>
                </c:pt>
                <c:pt idx="3861">
                  <c:v>5636.3810000000003</c:v>
                </c:pt>
                <c:pt idx="3862">
                  <c:v>5636.3909999999996</c:v>
                </c:pt>
                <c:pt idx="3863">
                  <c:v>5636.3879999999999</c:v>
                </c:pt>
                <c:pt idx="3864">
                  <c:v>5636.4189999999999</c:v>
                </c:pt>
                <c:pt idx="3865">
                  <c:v>5636.4480000000003</c:v>
                </c:pt>
                <c:pt idx="3866">
                  <c:v>5636.4750000000004</c:v>
                </c:pt>
                <c:pt idx="3867">
                  <c:v>5636.4790000000003</c:v>
                </c:pt>
                <c:pt idx="3868">
                  <c:v>5636.4440000000004</c:v>
                </c:pt>
                <c:pt idx="3869">
                  <c:v>5636.4489999999996</c:v>
                </c:pt>
                <c:pt idx="3870">
                  <c:v>5636.4710000000005</c:v>
                </c:pt>
                <c:pt idx="3871">
                  <c:v>5636.4769999999999</c:v>
                </c:pt>
                <c:pt idx="3872">
                  <c:v>5636.4470000000001</c:v>
                </c:pt>
                <c:pt idx="3873">
                  <c:v>5636.4520000000002</c:v>
                </c:pt>
                <c:pt idx="3874">
                  <c:v>5636.4489999999996</c:v>
                </c:pt>
                <c:pt idx="3875">
                  <c:v>5636.4210000000003</c:v>
                </c:pt>
                <c:pt idx="3876">
                  <c:v>5636.4409999999998</c:v>
                </c:pt>
                <c:pt idx="3877">
                  <c:v>5636.4139999999998</c:v>
                </c:pt>
                <c:pt idx="3878">
                  <c:v>5636.4279999999999</c:v>
                </c:pt>
                <c:pt idx="3879">
                  <c:v>5636.4639999999999</c:v>
                </c:pt>
                <c:pt idx="3880">
                  <c:v>5636.4070000000002</c:v>
                </c:pt>
                <c:pt idx="3881">
                  <c:v>5636.4260000000004</c:v>
                </c:pt>
                <c:pt idx="3882">
                  <c:v>5636.44</c:v>
                </c:pt>
                <c:pt idx="3883">
                  <c:v>5636.4669999999996</c:v>
                </c:pt>
                <c:pt idx="3884">
                  <c:v>5636.4660000000003</c:v>
                </c:pt>
                <c:pt idx="3885">
                  <c:v>5636.4120000000003</c:v>
                </c:pt>
                <c:pt idx="3886">
                  <c:v>5636.0389999999998</c:v>
                </c:pt>
                <c:pt idx="3887">
                  <c:v>5636.4120000000003</c:v>
                </c:pt>
                <c:pt idx="3888">
                  <c:v>5636.4089999999997</c:v>
                </c:pt>
                <c:pt idx="3889">
                  <c:v>5636.3680000000004</c:v>
                </c:pt>
                <c:pt idx="3890">
                  <c:v>5636.3519999999999</c:v>
                </c:pt>
                <c:pt idx="3891">
                  <c:v>5636.3329999999996</c:v>
                </c:pt>
                <c:pt idx="3892">
                  <c:v>5636.317</c:v>
                </c:pt>
                <c:pt idx="3893">
                  <c:v>5636.31</c:v>
                </c:pt>
                <c:pt idx="3894">
                  <c:v>5636.3249999999998</c:v>
                </c:pt>
                <c:pt idx="3895">
                  <c:v>5636.3050000000003</c:v>
                </c:pt>
                <c:pt idx="3896">
                  <c:v>5636.2929999999997</c:v>
                </c:pt>
                <c:pt idx="3897">
                  <c:v>5636.2809999999999</c:v>
                </c:pt>
                <c:pt idx="3898">
                  <c:v>5636.2979999999998</c:v>
                </c:pt>
                <c:pt idx="3899">
                  <c:v>5636.268</c:v>
                </c:pt>
                <c:pt idx="3900">
                  <c:v>5636.2539999999999</c:v>
                </c:pt>
                <c:pt idx="3901">
                  <c:v>5636.2380000000003</c:v>
                </c:pt>
                <c:pt idx="3902">
                  <c:v>5636.2489999999998</c:v>
                </c:pt>
                <c:pt idx="3903">
                  <c:v>5636.2330000000002</c:v>
                </c:pt>
                <c:pt idx="3904">
                  <c:v>5636.2529999999997</c:v>
                </c:pt>
                <c:pt idx="3905">
                  <c:v>5636.2330000000002</c:v>
                </c:pt>
                <c:pt idx="3906">
                  <c:v>5636.2240000000002</c:v>
                </c:pt>
                <c:pt idx="3907">
                  <c:v>5636.2210000000005</c:v>
                </c:pt>
                <c:pt idx="3908">
                  <c:v>5636.2110000000002</c:v>
                </c:pt>
                <c:pt idx="3909">
                  <c:v>5636.2</c:v>
                </c:pt>
                <c:pt idx="3910">
                  <c:v>5636.2020000000002</c:v>
                </c:pt>
                <c:pt idx="3911">
                  <c:v>5636.1850000000004</c:v>
                </c:pt>
                <c:pt idx="3912">
                  <c:v>5636.174</c:v>
                </c:pt>
                <c:pt idx="3913">
                  <c:v>5636.16</c:v>
                </c:pt>
                <c:pt idx="3914">
                  <c:v>5636.16</c:v>
                </c:pt>
                <c:pt idx="3915">
                  <c:v>5636.1419999999998</c:v>
                </c:pt>
                <c:pt idx="3916">
                  <c:v>5636.13</c:v>
                </c:pt>
                <c:pt idx="3917">
                  <c:v>5636.1279999999997</c:v>
                </c:pt>
                <c:pt idx="3918">
                  <c:v>5636.1809999999996</c:v>
                </c:pt>
                <c:pt idx="3919">
                  <c:v>5636.1809999999996</c:v>
                </c:pt>
                <c:pt idx="3920">
                  <c:v>5636.1710000000003</c:v>
                </c:pt>
                <c:pt idx="3921">
                  <c:v>5636.14</c:v>
                </c:pt>
                <c:pt idx="3922">
                  <c:v>5636.1419999999998</c:v>
                </c:pt>
                <c:pt idx="3923">
                  <c:v>5636.1180000000004</c:v>
                </c:pt>
                <c:pt idx="3924">
                  <c:v>5636.1059999999998</c:v>
                </c:pt>
                <c:pt idx="3925">
                  <c:v>5636.076</c:v>
                </c:pt>
                <c:pt idx="3926">
                  <c:v>5636.0829999999996</c:v>
                </c:pt>
                <c:pt idx="3927">
                  <c:v>5636.0770000000002</c:v>
                </c:pt>
                <c:pt idx="3928">
                  <c:v>5636.0609999999997</c:v>
                </c:pt>
                <c:pt idx="3929">
                  <c:v>5636.0590000000002</c:v>
                </c:pt>
                <c:pt idx="3930">
                  <c:v>5636.1090000000004</c:v>
                </c:pt>
                <c:pt idx="3931">
                  <c:v>5636.1480000000001</c:v>
                </c:pt>
                <c:pt idx="3932">
                  <c:v>5636.1720000000005</c:v>
                </c:pt>
                <c:pt idx="3933">
                  <c:v>5636.2290000000003</c:v>
                </c:pt>
                <c:pt idx="3934">
                  <c:v>5636.3289999999997</c:v>
                </c:pt>
                <c:pt idx="3935">
                  <c:v>5636.4220000000005</c:v>
                </c:pt>
                <c:pt idx="3936">
                  <c:v>5636.5110000000004</c:v>
                </c:pt>
                <c:pt idx="3937">
                  <c:v>5636.6030000000001</c:v>
                </c:pt>
                <c:pt idx="3938">
                  <c:v>5636.7089999999998</c:v>
                </c:pt>
                <c:pt idx="3939">
                  <c:v>5636.701</c:v>
                </c:pt>
                <c:pt idx="3940">
                  <c:v>5636.6409999999996</c:v>
                </c:pt>
                <c:pt idx="3941">
                  <c:v>5636.576</c:v>
                </c:pt>
                <c:pt idx="3942">
                  <c:v>5636.5609999999997</c:v>
                </c:pt>
                <c:pt idx="3943">
                  <c:v>5636.4889999999996</c:v>
                </c:pt>
                <c:pt idx="3944">
                  <c:v>5636.4250000000002</c:v>
                </c:pt>
                <c:pt idx="3945">
                  <c:v>5636.38</c:v>
                </c:pt>
                <c:pt idx="3946">
                  <c:v>5636.35</c:v>
                </c:pt>
                <c:pt idx="3947">
                  <c:v>5636.3270000000002</c:v>
                </c:pt>
                <c:pt idx="3948">
                  <c:v>5636.2690000000002</c:v>
                </c:pt>
                <c:pt idx="3949">
                  <c:v>5636.2240000000002</c:v>
                </c:pt>
                <c:pt idx="3950">
                  <c:v>5636.2259999999997</c:v>
                </c:pt>
                <c:pt idx="3951">
                  <c:v>5636.1959999999999</c:v>
                </c:pt>
                <c:pt idx="3952">
                  <c:v>5636.1630000000005</c:v>
                </c:pt>
                <c:pt idx="3953">
                  <c:v>5636.1189999999997</c:v>
                </c:pt>
                <c:pt idx="3954">
                  <c:v>5636.1459999999997</c:v>
                </c:pt>
                <c:pt idx="3955">
                  <c:v>5636.1369999999997</c:v>
                </c:pt>
                <c:pt idx="3956">
                  <c:v>5636.1090000000004</c:v>
                </c:pt>
                <c:pt idx="3957">
                  <c:v>5636.076</c:v>
                </c:pt>
                <c:pt idx="3958">
                  <c:v>5636.098</c:v>
                </c:pt>
                <c:pt idx="3959">
                  <c:v>5636.076</c:v>
                </c:pt>
                <c:pt idx="3960">
                  <c:v>5636.058</c:v>
                </c:pt>
                <c:pt idx="3961">
                  <c:v>5636.0529999999999</c:v>
                </c:pt>
                <c:pt idx="3962">
                  <c:v>5636.098</c:v>
                </c:pt>
                <c:pt idx="3963">
                  <c:v>5636.0860000000002</c:v>
                </c:pt>
                <c:pt idx="3964">
                  <c:v>5636.0990000000002</c:v>
                </c:pt>
                <c:pt idx="3965">
                  <c:v>5636.0889999999999</c:v>
                </c:pt>
                <c:pt idx="3966">
                  <c:v>5636.0780000000004</c:v>
                </c:pt>
                <c:pt idx="3967">
                  <c:v>5636.076</c:v>
                </c:pt>
                <c:pt idx="3968">
                  <c:v>5636.049</c:v>
                </c:pt>
                <c:pt idx="3969">
                  <c:v>5636.0519999999997</c:v>
                </c:pt>
                <c:pt idx="3970">
                  <c:v>5636.0649999999996</c:v>
                </c:pt>
                <c:pt idx="3971">
                  <c:v>5636.067</c:v>
                </c:pt>
                <c:pt idx="3972">
                  <c:v>5636.058</c:v>
                </c:pt>
                <c:pt idx="3973">
                  <c:v>5636.0010000000002</c:v>
                </c:pt>
                <c:pt idx="3974">
                  <c:v>5636.0129999999999</c:v>
                </c:pt>
                <c:pt idx="3975">
                  <c:v>5635.9979999999996</c:v>
                </c:pt>
                <c:pt idx="3976">
                  <c:v>5635.9769999999999</c:v>
                </c:pt>
                <c:pt idx="3977">
                  <c:v>5635.9579999999996</c:v>
                </c:pt>
                <c:pt idx="3978">
                  <c:v>5635.9790000000003</c:v>
                </c:pt>
                <c:pt idx="3979">
                  <c:v>5635.9629999999997</c:v>
                </c:pt>
                <c:pt idx="3980">
                  <c:v>5635.9530000000004</c:v>
                </c:pt>
                <c:pt idx="3981">
                  <c:v>5635.9579999999996</c:v>
                </c:pt>
                <c:pt idx="3982">
                  <c:v>5635.9579999999996</c:v>
                </c:pt>
                <c:pt idx="3983">
                  <c:v>5635.9660000000003</c:v>
                </c:pt>
                <c:pt idx="3984">
                  <c:v>5635.9480000000003</c:v>
                </c:pt>
                <c:pt idx="3985">
                  <c:v>5635.9260000000004</c:v>
                </c:pt>
                <c:pt idx="3986">
                  <c:v>5635.9269999999997</c:v>
                </c:pt>
                <c:pt idx="3987">
                  <c:v>5635.9139999999998</c:v>
                </c:pt>
                <c:pt idx="3988">
                  <c:v>5635.9189999999999</c:v>
                </c:pt>
                <c:pt idx="3989">
                  <c:v>5635.9380000000001</c:v>
                </c:pt>
                <c:pt idx="3990">
                  <c:v>5636.0209999999997</c:v>
                </c:pt>
                <c:pt idx="3991">
                  <c:v>5636.107</c:v>
                </c:pt>
                <c:pt idx="3992">
                  <c:v>5636.1980000000003</c:v>
                </c:pt>
                <c:pt idx="3993">
                  <c:v>5636.2880000000005</c:v>
                </c:pt>
                <c:pt idx="3994">
                  <c:v>5636.3909999999996</c:v>
                </c:pt>
                <c:pt idx="3995">
                  <c:v>5636.4610000000002</c:v>
                </c:pt>
                <c:pt idx="3996">
                  <c:v>5636.4669999999996</c:v>
                </c:pt>
                <c:pt idx="3997">
                  <c:v>5636.4170000000004</c:v>
                </c:pt>
                <c:pt idx="3998">
                  <c:v>5636.3850000000002</c:v>
                </c:pt>
                <c:pt idx="3999">
                  <c:v>5636.3140000000003</c:v>
                </c:pt>
                <c:pt idx="4000">
                  <c:v>5636.2830000000004</c:v>
                </c:pt>
                <c:pt idx="4001">
                  <c:v>5636.2529999999997</c:v>
                </c:pt>
                <c:pt idx="4002">
                  <c:v>5636.2280000000001</c:v>
                </c:pt>
                <c:pt idx="4003">
                  <c:v>5636.1890000000003</c:v>
                </c:pt>
                <c:pt idx="4004">
                  <c:v>5636.1880000000001</c:v>
                </c:pt>
                <c:pt idx="4005">
                  <c:v>5636.1319999999996</c:v>
                </c:pt>
                <c:pt idx="4006">
                  <c:v>5636.134</c:v>
                </c:pt>
                <c:pt idx="4007">
                  <c:v>5636.0919999999996</c:v>
                </c:pt>
                <c:pt idx="4008">
                  <c:v>5636.0929999999998</c:v>
                </c:pt>
                <c:pt idx="4009">
                  <c:v>5636.0690000000004</c:v>
                </c:pt>
                <c:pt idx="4010">
                  <c:v>5636.06</c:v>
                </c:pt>
                <c:pt idx="4011">
                  <c:v>5636.0410000000002</c:v>
                </c:pt>
                <c:pt idx="4012">
                  <c:v>5636.0519999999997</c:v>
                </c:pt>
                <c:pt idx="4013">
                  <c:v>5636.0280000000002</c:v>
                </c:pt>
                <c:pt idx="4014">
                  <c:v>5636.0230000000001</c:v>
                </c:pt>
                <c:pt idx="4015">
                  <c:v>5636.0259999999998</c:v>
                </c:pt>
                <c:pt idx="4016">
                  <c:v>5635.9920000000002</c:v>
                </c:pt>
                <c:pt idx="4017">
                  <c:v>5635.96</c:v>
                </c:pt>
                <c:pt idx="4018">
                  <c:v>5636.0020000000004</c:v>
                </c:pt>
                <c:pt idx="4019">
                  <c:v>5635.9750000000004</c:v>
                </c:pt>
                <c:pt idx="4020">
                  <c:v>5635.9719999999998</c:v>
                </c:pt>
                <c:pt idx="4021">
                  <c:v>5635.9750000000004</c:v>
                </c:pt>
                <c:pt idx="4022">
                  <c:v>5636.02</c:v>
                </c:pt>
                <c:pt idx="4023">
                  <c:v>5636.0609999999997</c:v>
                </c:pt>
                <c:pt idx="4024">
                  <c:v>5636.0919999999996</c:v>
                </c:pt>
                <c:pt idx="4025">
                  <c:v>5636.1509999999998</c:v>
                </c:pt>
                <c:pt idx="4026">
                  <c:v>5636.2290000000003</c:v>
                </c:pt>
                <c:pt idx="4027">
                  <c:v>5636.28</c:v>
                </c:pt>
                <c:pt idx="4028">
                  <c:v>5636.3389999999999</c:v>
                </c:pt>
                <c:pt idx="4029">
                  <c:v>5636.3950000000004</c:v>
                </c:pt>
                <c:pt idx="4030">
                  <c:v>5636.4570000000003</c:v>
                </c:pt>
                <c:pt idx="4031">
                  <c:v>5636.4579999999996</c:v>
                </c:pt>
                <c:pt idx="4032">
                  <c:v>5636.415</c:v>
                </c:pt>
                <c:pt idx="4033">
                  <c:v>5636.375</c:v>
                </c:pt>
                <c:pt idx="4034">
                  <c:v>5636.3460000000005</c:v>
                </c:pt>
                <c:pt idx="4035">
                  <c:v>5636.3130000000001</c:v>
                </c:pt>
                <c:pt idx="4036">
                  <c:v>5636.2650000000003</c:v>
                </c:pt>
                <c:pt idx="4037">
                  <c:v>5636.2129999999997</c:v>
                </c:pt>
                <c:pt idx="4038">
                  <c:v>5636.1750000000002</c:v>
                </c:pt>
                <c:pt idx="4039">
                  <c:v>5636.1610000000001</c:v>
                </c:pt>
                <c:pt idx="4040">
                  <c:v>5636.1540000000005</c:v>
                </c:pt>
                <c:pt idx="4041">
                  <c:v>5636.1130000000003</c:v>
                </c:pt>
                <c:pt idx="4042">
                  <c:v>5636.1019999999999</c:v>
                </c:pt>
                <c:pt idx="4043">
                  <c:v>5636.0739999999996</c:v>
                </c:pt>
                <c:pt idx="4044">
                  <c:v>5636.05</c:v>
                </c:pt>
                <c:pt idx="4045">
                  <c:v>5636.0110000000004</c:v>
                </c:pt>
                <c:pt idx="4046">
                  <c:v>5636.0240000000003</c:v>
                </c:pt>
                <c:pt idx="4047">
                  <c:v>5635.982</c:v>
                </c:pt>
                <c:pt idx="4048">
                  <c:v>5635.9679999999998</c:v>
                </c:pt>
                <c:pt idx="4049">
                  <c:v>5635.95</c:v>
                </c:pt>
                <c:pt idx="4050">
                  <c:v>5635.9620000000004</c:v>
                </c:pt>
                <c:pt idx="4051">
                  <c:v>5635.9269999999997</c:v>
                </c:pt>
                <c:pt idx="4052">
                  <c:v>5635.9430000000002</c:v>
                </c:pt>
                <c:pt idx="4053">
                  <c:v>5635.9470000000001</c:v>
                </c:pt>
                <c:pt idx="4054">
                  <c:v>5635.951</c:v>
                </c:pt>
                <c:pt idx="4055">
                  <c:v>5635.9350000000004</c:v>
                </c:pt>
                <c:pt idx="4056">
                  <c:v>5635.8959999999997</c:v>
                </c:pt>
                <c:pt idx="4057">
                  <c:v>5635.8869999999997</c:v>
                </c:pt>
                <c:pt idx="4058">
                  <c:v>5635.8990000000003</c:v>
                </c:pt>
                <c:pt idx="4059">
                  <c:v>5635.9030000000002</c:v>
                </c:pt>
                <c:pt idx="4060">
                  <c:v>5635.902</c:v>
                </c:pt>
                <c:pt idx="4061">
                  <c:v>5635.8639999999996</c:v>
                </c:pt>
                <c:pt idx="4062">
                  <c:v>5635.8770000000004</c:v>
                </c:pt>
                <c:pt idx="4063">
                  <c:v>5635.8760000000002</c:v>
                </c:pt>
                <c:pt idx="4064">
                  <c:v>5635.857</c:v>
                </c:pt>
                <c:pt idx="4065">
                  <c:v>5635.8540000000003</c:v>
                </c:pt>
                <c:pt idx="4066">
                  <c:v>5635.8530000000001</c:v>
                </c:pt>
                <c:pt idx="4067">
                  <c:v>5635.848</c:v>
                </c:pt>
                <c:pt idx="4068">
                  <c:v>5635.8280000000004</c:v>
                </c:pt>
                <c:pt idx="4069">
                  <c:v>5635.8440000000001</c:v>
                </c:pt>
                <c:pt idx="4070">
                  <c:v>5635.84</c:v>
                </c:pt>
                <c:pt idx="4071">
                  <c:v>5635.8180000000002</c:v>
                </c:pt>
                <c:pt idx="4072">
                  <c:v>5635.8059999999996</c:v>
                </c:pt>
                <c:pt idx="4073">
                  <c:v>5635.8029999999999</c:v>
                </c:pt>
                <c:pt idx="4074">
                  <c:v>5635.8019999999997</c:v>
                </c:pt>
                <c:pt idx="4075">
                  <c:v>5635.7970000000005</c:v>
                </c:pt>
                <c:pt idx="4076">
                  <c:v>5635.7929999999997</c:v>
                </c:pt>
                <c:pt idx="4077">
                  <c:v>5635.7740000000003</c:v>
                </c:pt>
                <c:pt idx="4078">
                  <c:v>5635.8050000000003</c:v>
                </c:pt>
                <c:pt idx="4079">
                  <c:v>5635.7790000000005</c:v>
                </c:pt>
                <c:pt idx="4080">
                  <c:v>5635.7759999999998</c:v>
                </c:pt>
                <c:pt idx="4081">
                  <c:v>5635.7629999999999</c:v>
                </c:pt>
                <c:pt idx="4082">
                  <c:v>5635.7939999999999</c:v>
                </c:pt>
                <c:pt idx="4083">
                  <c:v>5635.7820000000002</c:v>
                </c:pt>
                <c:pt idx="4084">
                  <c:v>5635.7709999999997</c:v>
                </c:pt>
                <c:pt idx="4085">
                  <c:v>5635.7539999999999</c:v>
                </c:pt>
                <c:pt idx="4086">
                  <c:v>5635.7809999999999</c:v>
                </c:pt>
                <c:pt idx="4087">
                  <c:v>5635.7719999999999</c:v>
                </c:pt>
                <c:pt idx="4088">
                  <c:v>5635.777</c:v>
                </c:pt>
                <c:pt idx="4089">
                  <c:v>5635.808</c:v>
                </c:pt>
                <c:pt idx="4090">
                  <c:v>5635.82</c:v>
                </c:pt>
                <c:pt idx="4091">
                  <c:v>5635.7749999999996</c:v>
                </c:pt>
                <c:pt idx="4092">
                  <c:v>5635.8090000000002</c:v>
                </c:pt>
                <c:pt idx="4093">
                  <c:v>5635.7839999999997</c:v>
                </c:pt>
                <c:pt idx="4094">
                  <c:v>5635.75</c:v>
                </c:pt>
                <c:pt idx="4095">
                  <c:v>5635.7730000000001</c:v>
                </c:pt>
                <c:pt idx="4096">
                  <c:v>5635.7560000000003</c:v>
                </c:pt>
                <c:pt idx="4097">
                  <c:v>5635.7479999999996</c:v>
                </c:pt>
                <c:pt idx="4098">
                  <c:v>5635.76</c:v>
                </c:pt>
                <c:pt idx="4099">
                  <c:v>5635.7349999999997</c:v>
                </c:pt>
                <c:pt idx="4100">
                  <c:v>5635.7349999999997</c:v>
                </c:pt>
                <c:pt idx="4101">
                  <c:v>5635.72</c:v>
                </c:pt>
                <c:pt idx="4102">
                  <c:v>5635.7349999999997</c:v>
                </c:pt>
                <c:pt idx="4103">
                  <c:v>5635.7039999999997</c:v>
                </c:pt>
                <c:pt idx="4104">
                  <c:v>5635.7380000000003</c:v>
                </c:pt>
                <c:pt idx="4105">
                  <c:v>5635.7489999999998</c:v>
                </c:pt>
                <c:pt idx="4106">
                  <c:v>5635.8220000000001</c:v>
                </c:pt>
                <c:pt idx="4107">
                  <c:v>5635.8249999999998</c:v>
                </c:pt>
                <c:pt idx="4108">
                  <c:v>5635.8050000000003</c:v>
                </c:pt>
                <c:pt idx="4109">
                  <c:v>5635.7849999999999</c:v>
                </c:pt>
                <c:pt idx="4110">
                  <c:v>5635.8090000000002</c:v>
                </c:pt>
                <c:pt idx="4111">
                  <c:v>5635.8339999999998</c:v>
                </c:pt>
                <c:pt idx="4112">
                  <c:v>5635.7920000000004</c:v>
                </c:pt>
                <c:pt idx="4113">
                  <c:v>5635.8329999999996</c:v>
                </c:pt>
                <c:pt idx="4114">
                  <c:v>5635.8869999999997</c:v>
                </c:pt>
                <c:pt idx="4115">
                  <c:v>5635.8620000000001</c:v>
                </c:pt>
                <c:pt idx="4116">
                  <c:v>5635.8360000000002</c:v>
                </c:pt>
                <c:pt idx="4117">
                  <c:v>5635.8239999999996</c:v>
                </c:pt>
                <c:pt idx="4118">
                  <c:v>5635.8130000000001</c:v>
                </c:pt>
                <c:pt idx="4119">
                  <c:v>5635.7860000000001</c:v>
                </c:pt>
                <c:pt idx="4120">
                  <c:v>5635.7529999999997</c:v>
                </c:pt>
                <c:pt idx="4121">
                  <c:v>5635.7470000000003</c:v>
                </c:pt>
                <c:pt idx="4122">
                  <c:v>5635.7420000000002</c:v>
                </c:pt>
                <c:pt idx="4123">
                  <c:v>5635.723</c:v>
                </c:pt>
                <c:pt idx="4124">
                  <c:v>5635.7110000000002</c:v>
                </c:pt>
                <c:pt idx="4125">
                  <c:v>5635.6980000000003</c:v>
                </c:pt>
                <c:pt idx="4126">
                  <c:v>5635.7300000000005</c:v>
                </c:pt>
                <c:pt idx="4127">
                  <c:v>5635.7169999999996</c:v>
                </c:pt>
                <c:pt idx="4128">
                  <c:v>5635.7070000000003</c:v>
                </c:pt>
                <c:pt idx="4129">
                  <c:v>5635.6909999999998</c:v>
                </c:pt>
                <c:pt idx="4130">
                  <c:v>5635.6980000000003</c:v>
                </c:pt>
                <c:pt idx="4131">
                  <c:v>5635.6809999999996</c:v>
                </c:pt>
                <c:pt idx="4132">
                  <c:v>5635.665</c:v>
                </c:pt>
                <c:pt idx="4133">
                  <c:v>5635.6530000000002</c:v>
                </c:pt>
                <c:pt idx="4134">
                  <c:v>5635.69</c:v>
                </c:pt>
                <c:pt idx="4135">
                  <c:v>5635.6750000000002</c:v>
                </c:pt>
                <c:pt idx="4136">
                  <c:v>5635.6729999999998</c:v>
                </c:pt>
                <c:pt idx="4137">
                  <c:v>5635.665</c:v>
                </c:pt>
                <c:pt idx="4138">
                  <c:v>5635.6440000000002</c:v>
                </c:pt>
                <c:pt idx="4139">
                  <c:v>5635.6459999999997</c:v>
                </c:pt>
                <c:pt idx="4140">
                  <c:v>5635.6509999999998</c:v>
                </c:pt>
                <c:pt idx="4141">
                  <c:v>5635.64</c:v>
                </c:pt>
                <c:pt idx="4142">
                  <c:v>5635.6630000000005</c:v>
                </c:pt>
                <c:pt idx="4143">
                  <c:v>5635.6589999999997</c:v>
                </c:pt>
                <c:pt idx="4144">
                  <c:v>5635.6530000000002</c:v>
                </c:pt>
                <c:pt idx="4145">
                  <c:v>5635.6440000000002</c:v>
                </c:pt>
                <c:pt idx="4146">
                  <c:v>5635.6469999999999</c:v>
                </c:pt>
                <c:pt idx="4147">
                  <c:v>5635.6459999999997</c:v>
                </c:pt>
                <c:pt idx="4148">
                  <c:v>5635.6409999999996</c:v>
                </c:pt>
                <c:pt idx="4149">
                  <c:v>5635.6189999999997</c:v>
                </c:pt>
                <c:pt idx="4150">
                  <c:v>5635.6620000000003</c:v>
                </c:pt>
                <c:pt idx="4151">
                  <c:v>5635.6570000000002</c:v>
                </c:pt>
                <c:pt idx="4152">
                  <c:v>5635.6360000000004</c:v>
                </c:pt>
                <c:pt idx="4153">
                  <c:v>5635.6319999999996</c:v>
                </c:pt>
                <c:pt idx="4154">
                  <c:v>5635.6350000000002</c:v>
                </c:pt>
                <c:pt idx="4155">
                  <c:v>5635.6379999999999</c:v>
                </c:pt>
                <c:pt idx="4156">
                  <c:v>5635.6040000000003</c:v>
                </c:pt>
                <c:pt idx="4157">
                  <c:v>5635.6109999999999</c:v>
                </c:pt>
                <c:pt idx="4158">
                  <c:v>5635.6030000000001</c:v>
                </c:pt>
                <c:pt idx="4159">
                  <c:v>5635.6469999999999</c:v>
                </c:pt>
                <c:pt idx="4160">
                  <c:v>5635.6840000000002</c:v>
                </c:pt>
                <c:pt idx="4161">
                  <c:v>5635.6989999999996</c:v>
                </c:pt>
                <c:pt idx="4162">
                  <c:v>5635.7280000000001</c:v>
                </c:pt>
                <c:pt idx="4163">
                  <c:v>5635.6940000000004</c:v>
                </c:pt>
                <c:pt idx="4164">
                  <c:v>5635.7020000000002</c:v>
                </c:pt>
                <c:pt idx="4165">
                  <c:v>5635.6949999999997</c:v>
                </c:pt>
                <c:pt idx="4166">
                  <c:v>5635.6859999999997</c:v>
                </c:pt>
                <c:pt idx="4167">
                  <c:v>5635.6660000000002</c:v>
                </c:pt>
                <c:pt idx="4168">
                  <c:v>5635.6589999999997</c:v>
                </c:pt>
                <c:pt idx="4169">
                  <c:v>5635.6610000000001</c:v>
                </c:pt>
                <c:pt idx="4170">
                  <c:v>5635.652</c:v>
                </c:pt>
                <c:pt idx="4171">
                  <c:v>5635.6530000000002</c:v>
                </c:pt>
                <c:pt idx="4172">
                  <c:v>5635.6570000000002</c:v>
                </c:pt>
                <c:pt idx="4173">
                  <c:v>5635.652</c:v>
                </c:pt>
                <c:pt idx="4174">
                  <c:v>5635.6540000000005</c:v>
                </c:pt>
                <c:pt idx="4175">
                  <c:v>5635.6570000000002</c:v>
                </c:pt>
                <c:pt idx="4176">
                  <c:v>5635.6379999999999</c:v>
                </c:pt>
                <c:pt idx="4177">
                  <c:v>5635.62</c:v>
                </c:pt>
                <c:pt idx="4178">
                  <c:v>5635.6289999999999</c:v>
                </c:pt>
                <c:pt idx="4179">
                  <c:v>5635.62</c:v>
                </c:pt>
                <c:pt idx="4180">
                  <c:v>5635.6019999999999</c:v>
                </c:pt>
                <c:pt idx="4181">
                  <c:v>5635.6130000000003</c:v>
                </c:pt>
                <c:pt idx="4182">
                  <c:v>5635.6239999999998</c:v>
                </c:pt>
                <c:pt idx="4183">
                  <c:v>5635.6019999999999</c:v>
                </c:pt>
                <c:pt idx="4184">
                  <c:v>5635.5950000000003</c:v>
                </c:pt>
                <c:pt idx="4185">
                  <c:v>5635.58</c:v>
                </c:pt>
                <c:pt idx="4186">
                  <c:v>5635.6409999999996</c:v>
                </c:pt>
                <c:pt idx="4187">
                  <c:v>5635.6040000000003</c:v>
                </c:pt>
                <c:pt idx="4188">
                  <c:v>5635.6090000000004</c:v>
                </c:pt>
                <c:pt idx="4189">
                  <c:v>5635.6109999999999</c:v>
                </c:pt>
                <c:pt idx="4190">
                  <c:v>5635.6350000000002</c:v>
                </c:pt>
                <c:pt idx="4191">
                  <c:v>5635.63</c:v>
                </c:pt>
                <c:pt idx="4192">
                  <c:v>5635.6009999999997</c:v>
                </c:pt>
                <c:pt idx="4193">
                  <c:v>5635.5839999999998</c:v>
                </c:pt>
                <c:pt idx="4194">
                  <c:v>5635.6329999999998</c:v>
                </c:pt>
                <c:pt idx="4195">
                  <c:v>5635.61</c:v>
                </c:pt>
                <c:pt idx="4196">
                  <c:v>5635.6109999999999</c:v>
                </c:pt>
                <c:pt idx="4197">
                  <c:v>5635.62</c:v>
                </c:pt>
                <c:pt idx="4198">
                  <c:v>5635.6419999999998</c:v>
                </c:pt>
                <c:pt idx="4199">
                  <c:v>5635.6239999999998</c:v>
                </c:pt>
                <c:pt idx="4200">
                  <c:v>5635.5940000000001</c:v>
                </c:pt>
                <c:pt idx="4201">
                  <c:v>5635.5879999999997</c:v>
                </c:pt>
                <c:pt idx="4202">
                  <c:v>5635.5720000000001</c:v>
                </c:pt>
                <c:pt idx="4203">
                  <c:v>5635.5659999999998</c:v>
                </c:pt>
                <c:pt idx="4204">
                  <c:v>5635.5460000000003</c:v>
                </c:pt>
                <c:pt idx="4205">
                  <c:v>5635.5829999999996</c:v>
                </c:pt>
                <c:pt idx="4206">
                  <c:v>5635.6019999999999</c:v>
                </c:pt>
                <c:pt idx="4207">
                  <c:v>5635.5889999999999</c:v>
                </c:pt>
                <c:pt idx="4208">
                  <c:v>5635.5749999999998</c:v>
                </c:pt>
                <c:pt idx="4209">
                  <c:v>5635.5990000000002</c:v>
                </c:pt>
                <c:pt idx="4210">
                  <c:v>5635.59</c:v>
                </c:pt>
                <c:pt idx="4211">
                  <c:v>5635.5559999999996</c:v>
                </c:pt>
                <c:pt idx="4212">
                  <c:v>5635.5860000000002</c:v>
                </c:pt>
                <c:pt idx="4213">
                  <c:v>5635.5640000000003</c:v>
                </c:pt>
                <c:pt idx="4214">
                  <c:v>5635.5349999999999</c:v>
                </c:pt>
                <c:pt idx="4215">
                  <c:v>5635.5129999999999</c:v>
                </c:pt>
                <c:pt idx="4216">
                  <c:v>5635.5339999999997</c:v>
                </c:pt>
                <c:pt idx="4217">
                  <c:v>5635.03</c:v>
                </c:pt>
                <c:pt idx="4218">
                  <c:v>5635.5590000000002</c:v>
                </c:pt>
                <c:pt idx="4219">
                  <c:v>5635.5730000000003</c:v>
                </c:pt>
                <c:pt idx="4220">
                  <c:v>5635.5940000000001</c:v>
                </c:pt>
                <c:pt idx="4221">
                  <c:v>5635.5739999999996</c:v>
                </c:pt>
                <c:pt idx="4222">
                  <c:v>5635.6239999999998</c:v>
                </c:pt>
                <c:pt idx="4223">
                  <c:v>5635.6310000000003</c:v>
                </c:pt>
                <c:pt idx="4224">
                  <c:v>5635.6329999999998</c:v>
                </c:pt>
                <c:pt idx="4225">
                  <c:v>5635.6090000000004</c:v>
                </c:pt>
                <c:pt idx="4226">
                  <c:v>5635.65</c:v>
                </c:pt>
                <c:pt idx="4227">
                  <c:v>5635.6679999999997</c:v>
                </c:pt>
                <c:pt idx="4228">
                  <c:v>5635.6850000000004</c:v>
                </c:pt>
                <c:pt idx="4229">
                  <c:v>5635.6970000000001</c:v>
                </c:pt>
                <c:pt idx="4230">
                  <c:v>5635.7330000000002</c:v>
                </c:pt>
                <c:pt idx="4231">
                  <c:v>5635.7039999999997</c:v>
                </c:pt>
                <c:pt idx="4232">
                  <c:v>5635.7110000000002</c:v>
                </c:pt>
                <c:pt idx="4233">
                  <c:v>5635.6930000000002</c:v>
                </c:pt>
                <c:pt idx="4234">
                  <c:v>5635.723</c:v>
                </c:pt>
                <c:pt idx="4235">
                  <c:v>5635.6980000000003</c:v>
                </c:pt>
                <c:pt idx="4236">
                  <c:v>5635.6639999999998</c:v>
                </c:pt>
                <c:pt idx="4237">
                  <c:v>5635.6850000000004</c:v>
                </c:pt>
                <c:pt idx="4238">
                  <c:v>5635.6930000000002</c:v>
                </c:pt>
                <c:pt idx="4239">
                  <c:v>5635.6549999999997</c:v>
                </c:pt>
                <c:pt idx="4240">
                  <c:v>5635.6180000000004</c:v>
                </c:pt>
                <c:pt idx="4241">
                  <c:v>5635.6090000000004</c:v>
                </c:pt>
                <c:pt idx="4242">
                  <c:v>5635.6580000000004</c:v>
                </c:pt>
                <c:pt idx="4243">
                  <c:v>5635.6180000000004</c:v>
                </c:pt>
                <c:pt idx="4244">
                  <c:v>5635.5870000000004</c:v>
                </c:pt>
                <c:pt idx="4245">
                  <c:v>5635.5619999999999</c:v>
                </c:pt>
                <c:pt idx="4246">
                  <c:v>5635.5709999999999</c:v>
                </c:pt>
                <c:pt idx="4247">
                  <c:v>5635.52</c:v>
                </c:pt>
                <c:pt idx="4248">
                  <c:v>5635.5079999999998</c:v>
                </c:pt>
                <c:pt idx="4249">
                  <c:v>5635.4930000000004</c:v>
                </c:pt>
                <c:pt idx="4250">
                  <c:v>5635.52</c:v>
                </c:pt>
                <c:pt idx="4251">
                  <c:v>5635.5169999999998</c:v>
                </c:pt>
                <c:pt idx="4252">
                  <c:v>5635.5150000000003</c:v>
                </c:pt>
                <c:pt idx="4253">
                  <c:v>5635.5119999999997</c:v>
                </c:pt>
                <c:pt idx="4254">
                  <c:v>5635.5240000000003</c:v>
                </c:pt>
                <c:pt idx="4255">
                  <c:v>5635.5219999999999</c:v>
                </c:pt>
                <c:pt idx="4256">
                  <c:v>5635.4970000000003</c:v>
                </c:pt>
                <c:pt idx="4257">
                  <c:v>5635.5050000000001</c:v>
                </c:pt>
                <c:pt idx="4258">
                  <c:v>5635.5150000000003</c:v>
                </c:pt>
                <c:pt idx="4259">
                  <c:v>5635.5339999999997</c:v>
                </c:pt>
                <c:pt idx="4260">
                  <c:v>5635.5209999999997</c:v>
                </c:pt>
                <c:pt idx="4261">
                  <c:v>5635.5360000000001</c:v>
                </c:pt>
                <c:pt idx="4262">
                  <c:v>5635.4960000000001</c:v>
                </c:pt>
                <c:pt idx="4263">
                  <c:v>5635.4759999999997</c:v>
                </c:pt>
                <c:pt idx="4264">
                  <c:v>5635.442</c:v>
                </c:pt>
                <c:pt idx="4265">
                  <c:v>5635.4309999999996</c:v>
                </c:pt>
                <c:pt idx="4266">
                  <c:v>5635.4610000000002</c:v>
                </c:pt>
                <c:pt idx="4267">
                  <c:v>5635.4520000000002</c:v>
                </c:pt>
                <c:pt idx="4268">
                  <c:v>5635.4620000000004</c:v>
                </c:pt>
                <c:pt idx="4269">
                  <c:v>5635.4369999999999</c:v>
                </c:pt>
                <c:pt idx="4270">
                  <c:v>5635.44</c:v>
                </c:pt>
                <c:pt idx="4271">
                  <c:v>5635.4340000000002</c:v>
                </c:pt>
                <c:pt idx="4272">
                  <c:v>5635.4110000000001</c:v>
                </c:pt>
                <c:pt idx="4273">
                  <c:v>5635.4309999999996</c:v>
                </c:pt>
                <c:pt idx="4274">
                  <c:v>5635.4189999999999</c:v>
                </c:pt>
                <c:pt idx="4275">
                  <c:v>5635.4210000000003</c:v>
                </c:pt>
                <c:pt idx="4276">
                  <c:v>5635.4080000000004</c:v>
                </c:pt>
                <c:pt idx="4277">
                  <c:v>5635.3990000000003</c:v>
                </c:pt>
                <c:pt idx="4278">
                  <c:v>#N/A</c:v>
                </c:pt>
                <c:pt idx="4279">
                  <c:v>5635.3869999999997</c:v>
                </c:pt>
                <c:pt idx="4280">
                  <c:v>5635.3980000000001</c:v>
                </c:pt>
                <c:pt idx="4281">
                  <c:v>5635.393</c:v>
                </c:pt>
                <c:pt idx="4282">
                  <c:v>5635.3490000000002</c:v>
                </c:pt>
                <c:pt idx="4283">
                  <c:v>5635.3270000000002</c:v>
                </c:pt>
                <c:pt idx="4284">
                  <c:v>5635.317</c:v>
                </c:pt>
                <c:pt idx="4285">
                  <c:v>5635.36</c:v>
                </c:pt>
                <c:pt idx="4286">
                  <c:v>5635.3689999999997</c:v>
                </c:pt>
                <c:pt idx="4287">
                  <c:v>5635.3770000000004</c:v>
                </c:pt>
                <c:pt idx="4288">
                  <c:v>5635.3819999999996</c:v>
                </c:pt>
                <c:pt idx="4289">
                  <c:v>5635.0129999999999</c:v>
                </c:pt>
                <c:pt idx="4290">
                  <c:v>5635.3819999999996</c:v>
                </c:pt>
                <c:pt idx="4291">
                  <c:v>5635.2160000000003</c:v>
                </c:pt>
                <c:pt idx="4292">
                  <c:v>5635.3940000000002</c:v>
                </c:pt>
                <c:pt idx="4293">
                  <c:v>5635.3779999999997</c:v>
                </c:pt>
                <c:pt idx="4294">
                  <c:v>5635.3919999999998</c:v>
                </c:pt>
                <c:pt idx="4295">
                  <c:v>5635.3810000000003</c:v>
                </c:pt>
                <c:pt idx="4296">
                  <c:v>5635.3649999999998</c:v>
                </c:pt>
                <c:pt idx="4297">
                  <c:v>5635.3419999999996</c:v>
                </c:pt>
                <c:pt idx="4298">
                  <c:v>5635.384</c:v>
                </c:pt>
                <c:pt idx="4299">
                  <c:v>5635.3860000000004</c:v>
                </c:pt>
                <c:pt idx="4300">
                  <c:v>5635.3580000000002</c:v>
                </c:pt>
                <c:pt idx="4301">
                  <c:v>5635.33</c:v>
                </c:pt>
                <c:pt idx="4302">
                  <c:v>5635.3770000000004</c:v>
                </c:pt>
                <c:pt idx="4303">
                  <c:v>5635.384</c:v>
                </c:pt>
                <c:pt idx="4304">
                  <c:v>5635.3540000000003</c:v>
                </c:pt>
                <c:pt idx="4305">
                  <c:v>5635.3320000000003</c:v>
                </c:pt>
                <c:pt idx="4306">
                  <c:v>5635.4059999999999</c:v>
                </c:pt>
                <c:pt idx="4307">
                  <c:v>5635.3980000000001</c:v>
                </c:pt>
                <c:pt idx="4308">
                  <c:v>5635.38</c:v>
                </c:pt>
                <c:pt idx="4309">
                  <c:v>5635.4080000000004</c:v>
                </c:pt>
                <c:pt idx="4310">
                  <c:v>5635.4059999999999</c:v>
                </c:pt>
                <c:pt idx="4311">
                  <c:v>5635.3969999999999</c:v>
                </c:pt>
                <c:pt idx="4312">
                  <c:v>5635.4610000000002</c:v>
                </c:pt>
                <c:pt idx="4313">
                  <c:v>5635.44</c:v>
                </c:pt>
                <c:pt idx="4314">
                  <c:v>5635.4539999999997</c:v>
                </c:pt>
                <c:pt idx="4315">
                  <c:v>5635.4620000000004</c:v>
                </c:pt>
                <c:pt idx="4316">
                  <c:v>5635.491</c:v>
                </c:pt>
                <c:pt idx="4317">
                  <c:v>5635.4809999999998</c:v>
                </c:pt>
                <c:pt idx="4318">
                  <c:v>5635.5</c:v>
                </c:pt>
                <c:pt idx="4319">
                  <c:v>5635.4830000000002</c:v>
                </c:pt>
                <c:pt idx="4320">
                  <c:v>5635.4920000000002</c:v>
                </c:pt>
                <c:pt idx="4321">
                  <c:v>5635.4870000000001</c:v>
                </c:pt>
                <c:pt idx="4322">
                  <c:v>5635.5169999999998</c:v>
                </c:pt>
                <c:pt idx="4323">
                  <c:v>5635.4920000000002</c:v>
                </c:pt>
                <c:pt idx="4324">
                  <c:v>5635.4970000000003</c:v>
                </c:pt>
                <c:pt idx="4325">
                  <c:v>5635.5169999999998</c:v>
                </c:pt>
                <c:pt idx="4326">
                  <c:v>5635.49</c:v>
                </c:pt>
                <c:pt idx="4327">
                  <c:v>5635.4880000000003</c:v>
                </c:pt>
                <c:pt idx="4328">
                  <c:v>5635.5039999999999</c:v>
                </c:pt>
                <c:pt idx="4329">
                  <c:v>5635.4880000000003</c:v>
                </c:pt>
                <c:pt idx="4330">
                  <c:v>5635.4009999999998</c:v>
                </c:pt>
                <c:pt idx="4331">
                  <c:v>5635.424</c:v>
                </c:pt>
                <c:pt idx="4332">
                  <c:v>5635.4350000000004</c:v>
                </c:pt>
                <c:pt idx="4333">
                  <c:v>5635.4049999999997</c:v>
                </c:pt>
                <c:pt idx="4334">
                  <c:v>5635.4250000000002</c:v>
                </c:pt>
                <c:pt idx="4335">
                  <c:v>5635.4210000000003</c:v>
                </c:pt>
                <c:pt idx="4336">
                  <c:v>5635.3969999999999</c:v>
                </c:pt>
                <c:pt idx="4337">
                  <c:v>5635.3720000000003</c:v>
                </c:pt>
                <c:pt idx="4338">
                  <c:v>5635.4530000000004</c:v>
                </c:pt>
                <c:pt idx="4339">
                  <c:v>5635.4480000000003</c:v>
                </c:pt>
                <c:pt idx="4340">
                  <c:v>5635.4480000000003</c:v>
                </c:pt>
                <c:pt idx="4341">
                  <c:v>5635.4449999999997</c:v>
                </c:pt>
                <c:pt idx="4342">
                  <c:v>5635.1419999999998</c:v>
                </c:pt>
                <c:pt idx="4343">
                  <c:v>5635.53</c:v>
                </c:pt>
                <c:pt idx="4344">
                  <c:v>5635.5339999999997</c:v>
                </c:pt>
                <c:pt idx="4345">
                  <c:v>5635.5519999999997</c:v>
                </c:pt>
                <c:pt idx="4346">
                  <c:v>5635.5839999999998</c:v>
                </c:pt>
                <c:pt idx="4347">
                  <c:v>5635.6080000000002</c:v>
                </c:pt>
                <c:pt idx="4348">
                  <c:v>5635.6180000000004</c:v>
                </c:pt>
                <c:pt idx="4349">
                  <c:v>5635.1239999999998</c:v>
                </c:pt>
                <c:pt idx="4350">
                  <c:v>5635.652</c:v>
                </c:pt>
                <c:pt idx="4351">
                  <c:v>5635.6360000000004</c:v>
                </c:pt>
                <c:pt idx="4352">
                  <c:v>5635.6390000000001</c:v>
                </c:pt>
                <c:pt idx="4353">
                  <c:v>5635.6369999999997</c:v>
                </c:pt>
                <c:pt idx="4354">
                  <c:v>5635.63</c:v>
                </c:pt>
                <c:pt idx="4355">
                  <c:v>5635.6289999999999</c:v>
                </c:pt>
                <c:pt idx="4356">
                  <c:v>5635.6270000000004</c:v>
                </c:pt>
                <c:pt idx="4357">
                  <c:v>5635.6120000000001</c:v>
                </c:pt>
                <c:pt idx="4358">
                  <c:v>5635.6059999999998</c:v>
                </c:pt>
                <c:pt idx="4359">
                  <c:v>5635.6</c:v>
                </c:pt>
                <c:pt idx="4360">
                  <c:v>5635.5870000000004</c:v>
                </c:pt>
                <c:pt idx="4361">
                  <c:v>5635.5839999999998</c:v>
                </c:pt>
                <c:pt idx="4362">
                  <c:v>5635.585</c:v>
                </c:pt>
                <c:pt idx="4363">
                  <c:v>5635.5889999999999</c:v>
                </c:pt>
                <c:pt idx="4364">
                  <c:v>5635.5619999999999</c:v>
                </c:pt>
                <c:pt idx="4365">
                  <c:v>5635.5519999999997</c:v>
                </c:pt>
                <c:pt idx="4366">
                  <c:v>5635.5680000000002</c:v>
                </c:pt>
                <c:pt idx="4367">
                  <c:v>5635.5590000000002</c:v>
                </c:pt>
                <c:pt idx="4368">
                  <c:v>5635.5770000000002</c:v>
                </c:pt>
                <c:pt idx="4369">
                  <c:v>5635.5720000000001</c:v>
                </c:pt>
                <c:pt idx="4370">
                  <c:v>5635.5749999999998</c:v>
                </c:pt>
                <c:pt idx="4371">
                  <c:v>5635.5730000000003</c:v>
                </c:pt>
                <c:pt idx="4372">
                  <c:v>5635.5919999999996</c:v>
                </c:pt>
                <c:pt idx="4373">
                  <c:v>5635.5940000000001</c:v>
                </c:pt>
                <c:pt idx="4374">
                  <c:v>5635.6059999999998</c:v>
                </c:pt>
                <c:pt idx="4375">
                  <c:v>5635.598</c:v>
                </c:pt>
                <c:pt idx="4376">
                  <c:v>5635.616</c:v>
                </c:pt>
                <c:pt idx="4377">
                  <c:v>5635.6090000000004</c:v>
                </c:pt>
                <c:pt idx="4378">
                  <c:v>5635.6279999999997</c:v>
                </c:pt>
                <c:pt idx="4379">
                  <c:v>5635.6350000000002</c:v>
                </c:pt>
                <c:pt idx="4380">
                  <c:v>5635.6170000000002</c:v>
                </c:pt>
                <c:pt idx="4381">
                  <c:v>5635.6379999999999</c:v>
                </c:pt>
                <c:pt idx="4382">
                  <c:v>5635.6509999999998</c:v>
                </c:pt>
                <c:pt idx="4383">
                  <c:v>5635.6379999999999</c:v>
                </c:pt>
                <c:pt idx="4384">
                  <c:v>5635.6360000000004</c:v>
                </c:pt>
                <c:pt idx="4385">
                  <c:v>5635.6139999999996</c:v>
                </c:pt>
                <c:pt idx="4386">
                  <c:v>5635.6109999999999</c:v>
                </c:pt>
                <c:pt idx="4387">
                  <c:v>5635.6009999999997</c:v>
                </c:pt>
                <c:pt idx="4388">
                  <c:v>5635.59</c:v>
                </c:pt>
                <c:pt idx="4389">
                  <c:v>5635.56</c:v>
                </c:pt>
                <c:pt idx="4390">
                  <c:v>5635.5910000000003</c:v>
                </c:pt>
                <c:pt idx="4391">
                  <c:v>5635.5739999999996</c:v>
                </c:pt>
                <c:pt idx="4392">
                  <c:v>5635.1509999999998</c:v>
                </c:pt>
                <c:pt idx="4393">
                  <c:v>5635.5789999999997</c:v>
                </c:pt>
                <c:pt idx="4394">
                  <c:v>5635.5870000000004</c:v>
                </c:pt>
                <c:pt idx="4395">
                  <c:v>5635.5780000000004</c:v>
                </c:pt>
                <c:pt idx="4396">
                  <c:v>5635.585</c:v>
                </c:pt>
                <c:pt idx="4397">
                  <c:v>5635.5640000000003</c:v>
                </c:pt>
                <c:pt idx="4398">
                  <c:v>5635.5969999999998</c:v>
                </c:pt>
                <c:pt idx="4399">
                  <c:v>5635.5919999999996</c:v>
                </c:pt>
                <c:pt idx="4400">
                  <c:v>5635.5870000000004</c:v>
                </c:pt>
                <c:pt idx="4401">
                  <c:v>5635.5910000000003</c:v>
                </c:pt>
                <c:pt idx="4402">
                  <c:v>5635.6120000000001</c:v>
                </c:pt>
                <c:pt idx="4403">
                  <c:v>5635.616</c:v>
                </c:pt>
                <c:pt idx="4404">
                  <c:v>5635.6120000000001</c:v>
                </c:pt>
                <c:pt idx="4405">
                  <c:v>5635.652</c:v>
                </c:pt>
                <c:pt idx="4406">
                  <c:v>5635.6239999999998</c:v>
                </c:pt>
                <c:pt idx="4407">
                  <c:v>5635.6419999999998</c:v>
                </c:pt>
                <c:pt idx="4408">
                  <c:v>5635.66</c:v>
                </c:pt>
                <c:pt idx="4409">
                  <c:v>5635.65</c:v>
                </c:pt>
                <c:pt idx="4410">
                  <c:v>5635.6459999999997</c:v>
                </c:pt>
                <c:pt idx="4411">
                  <c:v>5635.6540000000005</c:v>
                </c:pt>
                <c:pt idx="4412">
                  <c:v>5635.634</c:v>
                </c:pt>
                <c:pt idx="4413">
                  <c:v>5635.6360000000004</c:v>
                </c:pt>
                <c:pt idx="4414">
                  <c:v>5635.6589999999997</c:v>
                </c:pt>
                <c:pt idx="4415">
                  <c:v>5635.6480000000001</c:v>
                </c:pt>
                <c:pt idx="4416">
                  <c:v>5635.6319999999996</c:v>
                </c:pt>
                <c:pt idx="4417">
                  <c:v>5635.6379999999999</c:v>
                </c:pt>
                <c:pt idx="4418">
                  <c:v>5635.652</c:v>
                </c:pt>
                <c:pt idx="4419">
                  <c:v>5635.643</c:v>
                </c:pt>
                <c:pt idx="4420">
                  <c:v>5635.6350000000002</c:v>
                </c:pt>
                <c:pt idx="4421">
                  <c:v>5635.634</c:v>
                </c:pt>
                <c:pt idx="4422">
                  <c:v>5635.6679999999997</c:v>
                </c:pt>
                <c:pt idx="4423">
                  <c:v>5635.6610000000001</c:v>
                </c:pt>
                <c:pt idx="4424">
                  <c:v>5635.6379999999999</c:v>
                </c:pt>
                <c:pt idx="4425">
                  <c:v>5635.6670000000004</c:v>
                </c:pt>
                <c:pt idx="4426">
                  <c:v>5635.6729999999998</c:v>
                </c:pt>
                <c:pt idx="4427">
                  <c:v>5635.6570000000002</c:v>
                </c:pt>
                <c:pt idx="4428">
                  <c:v>5635.6760000000004</c:v>
                </c:pt>
                <c:pt idx="4429">
                  <c:v>5635.6760000000004</c:v>
                </c:pt>
                <c:pt idx="4430">
                  <c:v>5635.6790000000001</c:v>
                </c:pt>
                <c:pt idx="4431">
                  <c:v>5635.6679999999997</c:v>
                </c:pt>
                <c:pt idx="4432">
                  <c:v>5635.6589999999997</c:v>
                </c:pt>
                <c:pt idx="4433">
                  <c:v>5635.6419999999998</c:v>
                </c:pt>
                <c:pt idx="4434">
                  <c:v>5635.6580000000004</c:v>
                </c:pt>
                <c:pt idx="4435">
                  <c:v>5635.6710000000003</c:v>
                </c:pt>
                <c:pt idx="4436">
                  <c:v>5635.69</c:v>
                </c:pt>
                <c:pt idx="4437">
                  <c:v>5635.674</c:v>
                </c:pt>
                <c:pt idx="4438">
                  <c:v>5635.6880000000001</c:v>
                </c:pt>
                <c:pt idx="4439">
                  <c:v>5635.6980000000003</c:v>
                </c:pt>
                <c:pt idx="4440">
                  <c:v>5635.6940000000004</c:v>
                </c:pt>
                <c:pt idx="4441">
                  <c:v>5635.6869999999999</c:v>
                </c:pt>
                <c:pt idx="4442">
                  <c:v>5635.6959999999999</c:v>
                </c:pt>
                <c:pt idx="4443">
                  <c:v>5635.6779999999999</c:v>
                </c:pt>
                <c:pt idx="4444">
                  <c:v>5635.6679999999997</c:v>
                </c:pt>
                <c:pt idx="4445">
                  <c:v>5635.6720000000005</c:v>
                </c:pt>
                <c:pt idx="4446">
                  <c:v>5635.6940000000004</c:v>
                </c:pt>
                <c:pt idx="4447">
                  <c:v>5635.6639999999998</c:v>
                </c:pt>
                <c:pt idx="4448">
                  <c:v>5635.6459999999997</c:v>
                </c:pt>
                <c:pt idx="4449">
                  <c:v>5635.64</c:v>
                </c:pt>
                <c:pt idx="4450">
                  <c:v>5635.6720000000005</c:v>
                </c:pt>
                <c:pt idx="4451">
                  <c:v>5635.6689999999999</c:v>
                </c:pt>
                <c:pt idx="4452">
                  <c:v>5635.6549999999997</c:v>
                </c:pt>
                <c:pt idx="4453">
                  <c:v>5635.6509999999998</c:v>
                </c:pt>
                <c:pt idx="4454">
                  <c:v>5635.674</c:v>
                </c:pt>
                <c:pt idx="4455">
                  <c:v>5635.643</c:v>
                </c:pt>
                <c:pt idx="4456">
                  <c:v>5635.6469999999999</c:v>
                </c:pt>
                <c:pt idx="4457">
                  <c:v>5635.6239999999998</c:v>
                </c:pt>
                <c:pt idx="4458">
                  <c:v>5635.6409999999996</c:v>
                </c:pt>
                <c:pt idx="4459">
                  <c:v>5635.6469999999999</c:v>
                </c:pt>
                <c:pt idx="4460">
                  <c:v>5635.634</c:v>
                </c:pt>
                <c:pt idx="4461">
                  <c:v>5635.6260000000002</c:v>
                </c:pt>
                <c:pt idx="4462">
                  <c:v>5635.6670000000004</c:v>
                </c:pt>
                <c:pt idx="4463">
                  <c:v>5635.65</c:v>
                </c:pt>
                <c:pt idx="4464">
                  <c:v>5635.6239999999998</c:v>
                </c:pt>
                <c:pt idx="4465">
                  <c:v>5635.6279999999997</c:v>
                </c:pt>
                <c:pt idx="4466">
                  <c:v>5635.6480000000001</c:v>
                </c:pt>
                <c:pt idx="4467">
                  <c:v>5635.64</c:v>
                </c:pt>
                <c:pt idx="4468">
                  <c:v>5635.6350000000002</c:v>
                </c:pt>
                <c:pt idx="4469">
                  <c:v>5635.6289999999999</c:v>
                </c:pt>
                <c:pt idx="4470">
                  <c:v>5635.64</c:v>
                </c:pt>
                <c:pt idx="4471">
                  <c:v>5635.6390000000001</c:v>
                </c:pt>
                <c:pt idx="4472">
                  <c:v>5635.6319999999996</c:v>
                </c:pt>
                <c:pt idx="4473">
                  <c:v>5635.6369999999997</c:v>
                </c:pt>
                <c:pt idx="4474">
                  <c:v>5635.6540000000005</c:v>
                </c:pt>
                <c:pt idx="4475">
                  <c:v>5635.6459999999997</c:v>
                </c:pt>
                <c:pt idx="4476">
                  <c:v>5635.6440000000002</c:v>
                </c:pt>
                <c:pt idx="4477">
                  <c:v>5635.6390000000001</c:v>
                </c:pt>
                <c:pt idx="4478">
                  <c:v>5635.6450000000004</c:v>
                </c:pt>
                <c:pt idx="4479">
                  <c:v>5635.6589999999997</c:v>
                </c:pt>
                <c:pt idx="4480">
                  <c:v>5635.6360000000004</c:v>
                </c:pt>
                <c:pt idx="4481">
                  <c:v>5635.6329999999998</c:v>
                </c:pt>
                <c:pt idx="4482">
                  <c:v>5635.6610000000001</c:v>
                </c:pt>
                <c:pt idx="4483">
                  <c:v>5635.6530000000002</c:v>
                </c:pt>
                <c:pt idx="4484">
                  <c:v>5635.6450000000004</c:v>
                </c:pt>
                <c:pt idx="4485">
                  <c:v>5635.6229999999996</c:v>
                </c:pt>
                <c:pt idx="4486">
                  <c:v>5635.67</c:v>
                </c:pt>
                <c:pt idx="4487">
                  <c:v>5635.6720000000005</c:v>
                </c:pt>
                <c:pt idx="4488">
                  <c:v>5635.6779999999999</c:v>
                </c:pt>
                <c:pt idx="4489">
                  <c:v>5635.65</c:v>
                </c:pt>
                <c:pt idx="4490">
                  <c:v>5635.6549999999997</c:v>
                </c:pt>
                <c:pt idx="4491">
                  <c:v>5635.6450000000004</c:v>
                </c:pt>
                <c:pt idx="4492">
                  <c:v>5635.6419999999998</c:v>
                </c:pt>
                <c:pt idx="4493">
                  <c:v>5635.6360000000004</c:v>
                </c:pt>
                <c:pt idx="4494">
                  <c:v>5635.6580000000004</c:v>
                </c:pt>
                <c:pt idx="4495">
                  <c:v>5635.6530000000002</c:v>
                </c:pt>
                <c:pt idx="4496">
                  <c:v>5635.6459999999997</c:v>
                </c:pt>
                <c:pt idx="4497">
                  <c:v>5635.6369999999997</c:v>
                </c:pt>
                <c:pt idx="4498">
                  <c:v>5635.6620000000003</c:v>
                </c:pt>
                <c:pt idx="4499">
                  <c:v>5635.6610000000001</c:v>
                </c:pt>
                <c:pt idx="4500">
                  <c:v>5635.64</c:v>
                </c:pt>
                <c:pt idx="4501">
                  <c:v>5635.6720000000005</c:v>
                </c:pt>
                <c:pt idx="4502">
                  <c:v>5635.6720000000005</c:v>
                </c:pt>
                <c:pt idx="4503">
                  <c:v>5635.6750000000002</c:v>
                </c:pt>
                <c:pt idx="4504">
                  <c:v>5635.6710000000003</c:v>
                </c:pt>
                <c:pt idx="4505">
                  <c:v>5635.6670000000004</c:v>
                </c:pt>
                <c:pt idx="4506">
                  <c:v>5635.6769999999997</c:v>
                </c:pt>
                <c:pt idx="4507">
                  <c:v>5635.6660000000002</c:v>
                </c:pt>
                <c:pt idx="4508">
                  <c:v>5635.6580000000004</c:v>
                </c:pt>
                <c:pt idx="4509">
                  <c:v>5635.6490000000003</c:v>
                </c:pt>
                <c:pt idx="4510">
                  <c:v>5635.6720000000005</c:v>
                </c:pt>
                <c:pt idx="4511">
                  <c:v>5635.6670000000004</c:v>
                </c:pt>
                <c:pt idx="4512">
                  <c:v>5635.6379999999999</c:v>
                </c:pt>
                <c:pt idx="4513">
                  <c:v>5635.6329999999998</c:v>
                </c:pt>
                <c:pt idx="4514">
                  <c:v>5635.6440000000002</c:v>
                </c:pt>
                <c:pt idx="4515">
                  <c:v>5635.6540000000005</c:v>
                </c:pt>
                <c:pt idx="4516">
                  <c:v>5635.6390000000001</c:v>
                </c:pt>
                <c:pt idx="4517">
                  <c:v>5635.6289999999999</c:v>
                </c:pt>
                <c:pt idx="4518">
                  <c:v>5635.6409999999996</c:v>
                </c:pt>
                <c:pt idx="4519">
                  <c:v>5635.6459999999997</c:v>
                </c:pt>
                <c:pt idx="4520">
                  <c:v>5635.6509999999998</c:v>
                </c:pt>
                <c:pt idx="4521">
                  <c:v>5635.6679999999997</c:v>
                </c:pt>
                <c:pt idx="4522">
                  <c:v>5635.7089999999998</c:v>
                </c:pt>
                <c:pt idx="4523">
                  <c:v>5635.7</c:v>
                </c:pt>
                <c:pt idx="4524">
                  <c:v>5635.6959999999999</c:v>
                </c:pt>
                <c:pt idx="4525">
                  <c:v>5635.7129999999997</c:v>
                </c:pt>
                <c:pt idx="4526">
                  <c:v>5635.7290000000003</c:v>
                </c:pt>
                <c:pt idx="4527">
                  <c:v>5635.7489999999998</c:v>
                </c:pt>
                <c:pt idx="4528">
                  <c:v>5635.7740000000003</c:v>
                </c:pt>
                <c:pt idx="4529">
                  <c:v>5635.7820000000002</c:v>
                </c:pt>
                <c:pt idx="4530">
                  <c:v>5635.8460000000005</c:v>
                </c:pt>
                <c:pt idx="4531">
                  <c:v>5635.8879999999999</c:v>
                </c:pt>
                <c:pt idx="4532">
                  <c:v>5635.9089999999997</c:v>
                </c:pt>
                <c:pt idx="4533">
                  <c:v>5635.95</c:v>
                </c:pt>
                <c:pt idx="4534">
                  <c:v>5635.9949999999999</c:v>
                </c:pt>
                <c:pt idx="4535">
                  <c:v>5636.0370000000003</c:v>
                </c:pt>
                <c:pt idx="4536">
                  <c:v>5636.0709999999999</c:v>
                </c:pt>
                <c:pt idx="4537">
                  <c:v>5636.116</c:v>
                </c:pt>
                <c:pt idx="4538">
                  <c:v>5636.1840000000002</c:v>
                </c:pt>
                <c:pt idx="4539">
                  <c:v>5636.2449999999999</c:v>
                </c:pt>
                <c:pt idx="4540">
                  <c:v>5636.317</c:v>
                </c:pt>
                <c:pt idx="4541">
                  <c:v>5636.3590000000004</c:v>
                </c:pt>
                <c:pt idx="4542">
                  <c:v>5636.4539999999997</c:v>
                </c:pt>
                <c:pt idx="4543">
                  <c:v>5636.4859999999999</c:v>
                </c:pt>
                <c:pt idx="4544">
                  <c:v>5636.5339999999997</c:v>
                </c:pt>
                <c:pt idx="4545">
                  <c:v>5636.5929999999998</c:v>
                </c:pt>
                <c:pt idx="4546">
                  <c:v>5636.6310000000003</c:v>
                </c:pt>
                <c:pt idx="4547">
                  <c:v>5636.6959999999999</c:v>
                </c:pt>
                <c:pt idx="4548">
                  <c:v>5636.76</c:v>
                </c:pt>
                <c:pt idx="4549">
                  <c:v>5636.8180000000002</c:v>
                </c:pt>
                <c:pt idx="4550">
                  <c:v>5636.866</c:v>
                </c:pt>
                <c:pt idx="4551">
                  <c:v>5636.9170000000004</c:v>
                </c:pt>
                <c:pt idx="4552">
                  <c:v>5636.9610000000002</c:v>
                </c:pt>
                <c:pt idx="4553">
                  <c:v>5636.9979999999996</c:v>
                </c:pt>
                <c:pt idx="4554">
                  <c:v>5637.0870000000004</c:v>
                </c:pt>
                <c:pt idx="4555">
                  <c:v>5637.1639999999998</c:v>
                </c:pt>
                <c:pt idx="4556">
                  <c:v>5637.2349999999997</c:v>
                </c:pt>
                <c:pt idx="4557">
                  <c:v>5637.317</c:v>
                </c:pt>
                <c:pt idx="4558">
                  <c:v>5637.43</c:v>
                </c:pt>
                <c:pt idx="4559">
                  <c:v>5637.5159999999996</c:v>
                </c:pt>
                <c:pt idx="4560">
                  <c:v>5637.2280000000001</c:v>
                </c:pt>
                <c:pt idx="4561">
                  <c:v>5637.6949999999997</c:v>
                </c:pt>
                <c:pt idx="4562">
                  <c:v>5637.7849999999999</c:v>
                </c:pt>
                <c:pt idx="4563">
                  <c:v>5637.8320000000003</c:v>
                </c:pt>
                <c:pt idx="4564">
                  <c:v>5637.86</c:v>
                </c:pt>
                <c:pt idx="4565">
                  <c:v>5637.9409999999998</c:v>
                </c:pt>
                <c:pt idx="4566">
                  <c:v>5638.0330000000004</c:v>
                </c:pt>
                <c:pt idx="4567">
                  <c:v>5638.1379999999999</c:v>
                </c:pt>
                <c:pt idx="4568">
                  <c:v>5638.2219999999998</c:v>
                </c:pt>
                <c:pt idx="4569">
                  <c:v>5638.2950000000001</c:v>
                </c:pt>
                <c:pt idx="4570">
                  <c:v>5638.3959999999997</c:v>
                </c:pt>
                <c:pt idx="4571">
                  <c:v>5638.5169999999998</c:v>
                </c:pt>
                <c:pt idx="4572">
                  <c:v>5638.6289999999999</c:v>
                </c:pt>
                <c:pt idx="4573">
                  <c:v>5638.759</c:v>
                </c:pt>
                <c:pt idx="4574">
                  <c:v>5638.8810000000003</c:v>
                </c:pt>
                <c:pt idx="4575">
                  <c:v>5638.9669999999996</c:v>
                </c:pt>
                <c:pt idx="4576">
                  <c:v>5639.0420000000004</c:v>
                </c:pt>
                <c:pt idx="4577">
                  <c:v>5639.1660000000002</c:v>
                </c:pt>
                <c:pt idx="4578">
                  <c:v>5639.2550000000001</c:v>
                </c:pt>
                <c:pt idx="4579">
                  <c:v>5639.3339999999998</c:v>
                </c:pt>
                <c:pt idx="4580">
                  <c:v>5639.384</c:v>
                </c:pt>
                <c:pt idx="4581">
                  <c:v>5639.42</c:v>
                </c:pt>
                <c:pt idx="4582">
                  <c:v>5639.4960000000001</c:v>
                </c:pt>
                <c:pt idx="4583">
                  <c:v>5639.5590000000002</c:v>
                </c:pt>
                <c:pt idx="4584">
                  <c:v>5639.5940000000001</c:v>
                </c:pt>
                <c:pt idx="4585">
                  <c:v>5639.6469999999999</c:v>
                </c:pt>
                <c:pt idx="4586">
                  <c:v>5639.7089999999998</c:v>
                </c:pt>
                <c:pt idx="4587">
                  <c:v>5639.7510000000002</c:v>
                </c:pt>
                <c:pt idx="4588">
                  <c:v>5639.7629999999999</c:v>
                </c:pt>
                <c:pt idx="4589">
                  <c:v>5639.8010000000004</c:v>
                </c:pt>
                <c:pt idx="4590">
                  <c:v>5639.8760000000002</c:v>
                </c:pt>
                <c:pt idx="4591">
                  <c:v>5639.8829999999998</c:v>
                </c:pt>
                <c:pt idx="4592">
                  <c:v>5639.9120000000003</c:v>
                </c:pt>
                <c:pt idx="4593">
                  <c:v>5639.9189999999999</c:v>
                </c:pt>
                <c:pt idx="4594">
                  <c:v>5639.7820000000002</c:v>
                </c:pt>
                <c:pt idx="4595">
                  <c:v>5639.6459999999997</c:v>
                </c:pt>
                <c:pt idx="4596">
                  <c:v>5639.4949999999999</c:v>
                </c:pt>
                <c:pt idx="4597">
                  <c:v>5639.3419999999996</c:v>
                </c:pt>
                <c:pt idx="4598">
                  <c:v>5639.2610000000004</c:v>
                </c:pt>
                <c:pt idx="4599">
                  <c:v>5639.1279999999997</c:v>
                </c:pt>
                <c:pt idx="4600">
                  <c:v>5639.0010000000002</c:v>
                </c:pt>
                <c:pt idx="4601">
                  <c:v>5638.8909999999996</c:v>
                </c:pt>
                <c:pt idx="4602">
                  <c:v>5638.6869999999999</c:v>
                </c:pt>
                <c:pt idx="4603">
                  <c:v>5638.7309999999998</c:v>
                </c:pt>
                <c:pt idx="4604">
                  <c:v>5638.72</c:v>
                </c:pt>
                <c:pt idx="4605">
                  <c:v>5638.7250000000004</c:v>
                </c:pt>
                <c:pt idx="4606">
                  <c:v>5638.8270000000002</c:v>
                </c:pt>
                <c:pt idx="4607">
                  <c:v>5638.857</c:v>
                </c:pt>
                <c:pt idx="4608">
                  <c:v>5638.9340000000002</c:v>
                </c:pt>
                <c:pt idx="4609">
                  <c:v>5639.0069999999996</c:v>
                </c:pt>
                <c:pt idx="4610">
                  <c:v>5639.0749999999998</c:v>
                </c:pt>
                <c:pt idx="4611">
                  <c:v>5639.1440000000002</c:v>
                </c:pt>
                <c:pt idx="4612">
                  <c:v>5639.192</c:v>
                </c:pt>
                <c:pt idx="4613">
                  <c:v>5639.2340000000004</c:v>
                </c:pt>
                <c:pt idx="4614">
                  <c:v>5639.31</c:v>
                </c:pt>
                <c:pt idx="4615">
                  <c:v>5639.2910000000002</c:v>
                </c:pt>
                <c:pt idx="4616">
                  <c:v>5639.2290000000003</c:v>
                </c:pt>
                <c:pt idx="4617">
                  <c:v>5639.2150000000001</c:v>
                </c:pt>
                <c:pt idx="4618">
                  <c:v>5639.1779999999999</c:v>
                </c:pt>
                <c:pt idx="4619">
                  <c:v>5639.17</c:v>
                </c:pt>
                <c:pt idx="4620">
                  <c:v>5639.1509999999998</c:v>
                </c:pt>
                <c:pt idx="4621">
                  <c:v>5639.1729999999998</c:v>
                </c:pt>
                <c:pt idx="4622">
                  <c:v>5639.1750000000002</c:v>
                </c:pt>
                <c:pt idx="4623">
                  <c:v>5639.1369999999997</c:v>
                </c:pt>
                <c:pt idx="4624">
                  <c:v>5639.1639999999998</c:v>
                </c:pt>
                <c:pt idx="4625">
                  <c:v>5639.1959999999999</c:v>
                </c:pt>
                <c:pt idx="4626">
                  <c:v>5639.2269999999999</c:v>
                </c:pt>
                <c:pt idx="4627">
                  <c:v>5639.3239999999996</c:v>
                </c:pt>
                <c:pt idx="4628">
                  <c:v>5639.4139999999998</c:v>
                </c:pt>
                <c:pt idx="4629">
                  <c:v>5639.5309999999999</c:v>
                </c:pt>
                <c:pt idx="4630">
                  <c:v>5639.6729999999998</c:v>
                </c:pt>
                <c:pt idx="4631">
                  <c:v>5639.7709999999997</c:v>
                </c:pt>
                <c:pt idx="4632">
                  <c:v>5639.875</c:v>
                </c:pt>
                <c:pt idx="4633">
                  <c:v>5639.9579999999996</c:v>
                </c:pt>
                <c:pt idx="4634">
                  <c:v>5640.0820000000003</c:v>
                </c:pt>
                <c:pt idx="4635">
                  <c:v>5640.1120000000001</c:v>
                </c:pt>
                <c:pt idx="4636">
                  <c:v>5640.1620000000003</c:v>
                </c:pt>
                <c:pt idx="4637">
                  <c:v>5640.2129999999997</c:v>
                </c:pt>
                <c:pt idx="4638">
                  <c:v>5640.2669999999998</c:v>
                </c:pt>
                <c:pt idx="4639">
                  <c:v>5640.2610000000004</c:v>
                </c:pt>
                <c:pt idx="4640">
                  <c:v>5640.2640000000001</c:v>
                </c:pt>
                <c:pt idx="4641">
                  <c:v>5640.299</c:v>
                </c:pt>
                <c:pt idx="4642">
                  <c:v>5640.3770000000004</c:v>
                </c:pt>
                <c:pt idx="4643">
                  <c:v>5640.4350000000004</c:v>
                </c:pt>
                <c:pt idx="4644">
                  <c:v>5640.4690000000001</c:v>
                </c:pt>
                <c:pt idx="4645">
                  <c:v>5640.5450000000001</c:v>
                </c:pt>
                <c:pt idx="4646">
                  <c:v>5640.5919999999996</c:v>
                </c:pt>
                <c:pt idx="4647">
                  <c:v>5640.6279999999997</c:v>
                </c:pt>
                <c:pt idx="4648">
                  <c:v>5640.68</c:v>
                </c:pt>
                <c:pt idx="4649">
                  <c:v>5640.7049999999999</c:v>
                </c:pt>
                <c:pt idx="4650">
                  <c:v>5640.7150000000001</c:v>
                </c:pt>
                <c:pt idx="4651">
                  <c:v>5640.68</c:v>
                </c:pt>
                <c:pt idx="4652">
                  <c:v>5640.6670000000004</c:v>
                </c:pt>
                <c:pt idx="4653">
                  <c:v>5640.683</c:v>
                </c:pt>
                <c:pt idx="4654">
                  <c:v>5640.5919999999996</c:v>
                </c:pt>
                <c:pt idx="4655">
                  <c:v>5640.4639999999999</c:v>
                </c:pt>
                <c:pt idx="4656">
                  <c:v>5640.3130000000001</c:v>
                </c:pt>
                <c:pt idx="4657">
                  <c:v>5640.25</c:v>
                </c:pt>
                <c:pt idx="4658">
                  <c:v>5640.1270000000004</c:v>
                </c:pt>
                <c:pt idx="4659">
                  <c:v>5639.9459999999999</c:v>
                </c:pt>
                <c:pt idx="4660">
                  <c:v>5639.8729999999996</c:v>
                </c:pt>
                <c:pt idx="4661">
                  <c:v>5639.7870000000003</c:v>
                </c:pt>
                <c:pt idx="4662">
                  <c:v>5639.7280000000001</c:v>
                </c:pt>
                <c:pt idx="4663">
                  <c:v>5639.665</c:v>
                </c:pt>
                <c:pt idx="4664">
                  <c:v>5639.6189999999997</c:v>
                </c:pt>
                <c:pt idx="4665">
                  <c:v>5639.5649999999996</c:v>
                </c:pt>
                <c:pt idx="4666">
                  <c:v>5639.5110000000004</c:v>
                </c:pt>
                <c:pt idx="4667">
                  <c:v>5639.4830000000002</c:v>
                </c:pt>
                <c:pt idx="4668">
                  <c:v>5639.4279999999999</c:v>
                </c:pt>
                <c:pt idx="4669">
                  <c:v>5639.4170000000004</c:v>
                </c:pt>
                <c:pt idx="4670">
                  <c:v>5639.4260000000004</c:v>
                </c:pt>
                <c:pt idx="4671">
                  <c:v>5639.4589999999998</c:v>
                </c:pt>
                <c:pt idx="4672">
                  <c:v>5639.482</c:v>
                </c:pt>
                <c:pt idx="4673">
                  <c:v>5639.518</c:v>
                </c:pt>
                <c:pt idx="4674">
                  <c:v>5639.5360000000001</c:v>
                </c:pt>
                <c:pt idx="4675">
                  <c:v>5639.5219999999999</c:v>
                </c:pt>
                <c:pt idx="4676">
                  <c:v>5639.4750000000004</c:v>
                </c:pt>
                <c:pt idx="4677">
                  <c:v>5639.4070000000002</c:v>
                </c:pt>
                <c:pt idx="4678">
                  <c:v>5639.3980000000001</c:v>
                </c:pt>
                <c:pt idx="4679">
                  <c:v>5639.3490000000002</c:v>
                </c:pt>
                <c:pt idx="4680">
                  <c:v>5639.3280000000004</c:v>
                </c:pt>
                <c:pt idx="4681">
                  <c:v>5639.3029999999999</c:v>
                </c:pt>
                <c:pt idx="4682">
                  <c:v>5639.2910000000002</c:v>
                </c:pt>
                <c:pt idx="4683">
                  <c:v>5639.2489999999998</c:v>
                </c:pt>
                <c:pt idx="4684">
                  <c:v>5639.2610000000004</c:v>
                </c:pt>
                <c:pt idx="4685">
                  <c:v>5639.2839999999997</c:v>
                </c:pt>
                <c:pt idx="4686">
                  <c:v>5639.38</c:v>
                </c:pt>
                <c:pt idx="4687">
                  <c:v>5639.3990000000003</c:v>
                </c:pt>
                <c:pt idx="4688">
                  <c:v>5639.3969999999999</c:v>
                </c:pt>
                <c:pt idx="4689">
                  <c:v>5639.4089999999997</c:v>
                </c:pt>
                <c:pt idx="4690">
                  <c:v>5639.4049999999997</c:v>
                </c:pt>
                <c:pt idx="4691">
                  <c:v>5639.4229999999998</c:v>
                </c:pt>
                <c:pt idx="4692">
                  <c:v>5639.4629999999997</c:v>
                </c:pt>
                <c:pt idx="4693">
                  <c:v>5639.6</c:v>
                </c:pt>
                <c:pt idx="4694">
                  <c:v>5639.7120000000004</c:v>
                </c:pt>
                <c:pt idx="4695">
                  <c:v>5639.7790000000005</c:v>
                </c:pt>
                <c:pt idx="4696">
                  <c:v>5639.884</c:v>
                </c:pt>
                <c:pt idx="4697">
                  <c:v>5639.9250000000002</c:v>
                </c:pt>
                <c:pt idx="4698">
                  <c:v>5639.9880000000003</c:v>
                </c:pt>
                <c:pt idx="4699">
                  <c:v>5640.018</c:v>
                </c:pt>
                <c:pt idx="4700">
                  <c:v>5640.0360000000001</c:v>
                </c:pt>
                <c:pt idx="4701">
                  <c:v>5640.0659999999998</c:v>
                </c:pt>
                <c:pt idx="4702">
                  <c:v>5640.143</c:v>
                </c:pt>
                <c:pt idx="4703">
                  <c:v>5640.1980000000003</c:v>
                </c:pt>
                <c:pt idx="4704">
                  <c:v>5640.2749999999996</c:v>
                </c:pt>
                <c:pt idx="4705">
                  <c:v>5640.3230000000003</c:v>
                </c:pt>
                <c:pt idx="4706">
                  <c:v>5640.4179999999997</c:v>
                </c:pt>
                <c:pt idx="4707">
                  <c:v>5640.5619999999999</c:v>
                </c:pt>
                <c:pt idx="4708">
                  <c:v>5640.674</c:v>
                </c:pt>
                <c:pt idx="4709">
                  <c:v>5640.7479999999996</c:v>
                </c:pt>
                <c:pt idx="4710">
                  <c:v>5640.8580000000002</c:v>
                </c:pt>
                <c:pt idx="4711">
                  <c:v>5640.9049999999997</c:v>
                </c:pt>
                <c:pt idx="4712">
                  <c:v>5640.9889999999996</c:v>
                </c:pt>
                <c:pt idx="4713">
                  <c:v>5641.0590000000002</c:v>
                </c:pt>
                <c:pt idx="4714">
                  <c:v>5641.1109999999999</c:v>
                </c:pt>
                <c:pt idx="4715">
                  <c:v>5641.1350000000002</c:v>
                </c:pt>
                <c:pt idx="4716">
                  <c:v>5641.18</c:v>
                </c:pt>
                <c:pt idx="4717">
                  <c:v>5641.2070000000003</c:v>
                </c:pt>
                <c:pt idx="4718">
                  <c:v>5641.2340000000004</c:v>
                </c:pt>
                <c:pt idx="4719">
                  <c:v>5641.268</c:v>
                </c:pt>
                <c:pt idx="4720">
                  <c:v>5641.2569999999996</c:v>
                </c:pt>
                <c:pt idx="4721">
                  <c:v>5641.2610000000004</c:v>
                </c:pt>
                <c:pt idx="4722">
                  <c:v>5641.2380000000003</c:v>
                </c:pt>
                <c:pt idx="4723">
                  <c:v>5641.1409999999996</c:v>
                </c:pt>
                <c:pt idx="4724">
                  <c:v>5641.1080000000002</c:v>
                </c:pt>
                <c:pt idx="4725">
                  <c:v>5641.0709999999999</c:v>
                </c:pt>
                <c:pt idx="4726">
                  <c:v>5641.0429999999997</c:v>
                </c:pt>
                <c:pt idx="4727">
                  <c:v>5640.9470000000001</c:v>
                </c:pt>
                <c:pt idx="4728">
                  <c:v>5640.8190000000004</c:v>
                </c:pt>
                <c:pt idx="4729">
                  <c:v>5640.701</c:v>
                </c:pt>
                <c:pt idx="4730">
                  <c:v>5640.6090000000004</c:v>
                </c:pt>
                <c:pt idx="4731">
                  <c:v>5640.4889999999996</c:v>
                </c:pt>
                <c:pt idx="4732">
                  <c:v>5640.3590000000004</c:v>
                </c:pt>
                <c:pt idx="4733">
                  <c:v>5640.25</c:v>
                </c:pt>
                <c:pt idx="4734">
                  <c:v>5640.17</c:v>
                </c:pt>
                <c:pt idx="4735">
                  <c:v>5640.08</c:v>
                </c:pt>
                <c:pt idx="4736">
                  <c:v>5640.0140000000001</c:v>
                </c:pt>
                <c:pt idx="4737">
                  <c:v>5639.9309999999996</c:v>
                </c:pt>
                <c:pt idx="4738">
                  <c:v>5639.8940000000002</c:v>
                </c:pt>
                <c:pt idx="4739">
                  <c:v>5639.8419999999996</c:v>
                </c:pt>
                <c:pt idx="4740">
                  <c:v>5639.7719999999999</c:v>
                </c:pt>
                <c:pt idx="4741">
                  <c:v>5639.7129999999997</c:v>
                </c:pt>
                <c:pt idx="4742">
                  <c:v>5639.72</c:v>
                </c:pt>
                <c:pt idx="4743">
                  <c:v>5639.7250000000004</c:v>
                </c:pt>
                <c:pt idx="4744">
                  <c:v>5639.7210000000005</c:v>
                </c:pt>
                <c:pt idx="4745">
                  <c:v>5639.7129999999997</c:v>
                </c:pt>
                <c:pt idx="4746">
                  <c:v>5639.7479999999996</c:v>
                </c:pt>
                <c:pt idx="4747">
                  <c:v>5639.7150000000001</c:v>
                </c:pt>
                <c:pt idx="4748">
                  <c:v>5639.7280000000001</c:v>
                </c:pt>
                <c:pt idx="4749">
                  <c:v>5639.7240000000002</c:v>
                </c:pt>
                <c:pt idx="4750">
                  <c:v>5639.7250000000004</c:v>
                </c:pt>
                <c:pt idx="4751">
                  <c:v>5639.6570000000002</c:v>
                </c:pt>
                <c:pt idx="4752">
                  <c:v>5639.683</c:v>
                </c:pt>
                <c:pt idx="4753">
                  <c:v>5639.6660000000002</c:v>
                </c:pt>
                <c:pt idx="4754">
                  <c:v>5639.6620000000003</c:v>
                </c:pt>
                <c:pt idx="4755">
                  <c:v>5639.6369999999997</c:v>
                </c:pt>
                <c:pt idx="4756">
                  <c:v>5639.6130000000003</c:v>
                </c:pt>
                <c:pt idx="4757">
                  <c:v>5639.5860000000002</c:v>
                </c:pt>
                <c:pt idx="4758">
                  <c:v>5639.5820000000003</c:v>
                </c:pt>
                <c:pt idx="4759">
                  <c:v>5639.549</c:v>
                </c:pt>
                <c:pt idx="4760">
                  <c:v>5639.5039999999999</c:v>
                </c:pt>
                <c:pt idx="4761">
                  <c:v>5639.4939999999997</c:v>
                </c:pt>
                <c:pt idx="4762">
                  <c:v>5639.5309999999999</c:v>
                </c:pt>
                <c:pt idx="4763">
                  <c:v>5639.4859999999999</c:v>
                </c:pt>
                <c:pt idx="4764">
                  <c:v>5639.4459999999999</c:v>
                </c:pt>
                <c:pt idx="4765">
                  <c:v>5639.4120000000003</c:v>
                </c:pt>
                <c:pt idx="4766">
                  <c:v>5639.4440000000004</c:v>
                </c:pt>
                <c:pt idx="4767">
                  <c:v>5639.4229999999998</c:v>
                </c:pt>
                <c:pt idx="4768">
                  <c:v>5639.42</c:v>
                </c:pt>
                <c:pt idx="4769">
                  <c:v>5639.42</c:v>
                </c:pt>
                <c:pt idx="4770">
                  <c:v>5639.4610000000002</c:v>
                </c:pt>
                <c:pt idx="4771">
                  <c:v>5639.473</c:v>
                </c:pt>
                <c:pt idx="4772">
                  <c:v>5639.5039999999999</c:v>
                </c:pt>
                <c:pt idx="4773">
                  <c:v>5639.5619999999999</c:v>
                </c:pt>
                <c:pt idx="4774">
                  <c:v>5639.6509999999998</c:v>
                </c:pt>
                <c:pt idx="4775">
                  <c:v>5639.6819999999998</c:v>
                </c:pt>
                <c:pt idx="4776">
                  <c:v>5639.7290000000003</c:v>
                </c:pt>
                <c:pt idx="4777">
                  <c:v>5639.7860000000001</c:v>
                </c:pt>
                <c:pt idx="4778">
                  <c:v>5639.8609999999999</c:v>
                </c:pt>
                <c:pt idx="4779">
                  <c:v>5639.8720000000003</c:v>
                </c:pt>
                <c:pt idx="4780">
                  <c:v>5639.915</c:v>
                </c:pt>
                <c:pt idx="4781">
                  <c:v>5639.9170000000004</c:v>
                </c:pt>
                <c:pt idx="4782">
                  <c:v>5640.0069999999996</c:v>
                </c:pt>
                <c:pt idx="4783">
                  <c:v>5640.0609999999997</c:v>
                </c:pt>
                <c:pt idx="4784">
                  <c:v>5640.1409999999996</c:v>
                </c:pt>
                <c:pt idx="4785">
                  <c:v>5640.2179999999998</c:v>
                </c:pt>
                <c:pt idx="4786">
                  <c:v>5640.27</c:v>
                </c:pt>
                <c:pt idx="4787">
                  <c:v>5640.3329999999996</c:v>
                </c:pt>
                <c:pt idx="4788">
                  <c:v>5640.3729999999996</c:v>
                </c:pt>
                <c:pt idx="4789">
                  <c:v>5640.4189999999999</c:v>
                </c:pt>
                <c:pt idx="4790">
                  <c:v>5640.4549999999999</c:v>
                </c:pt>
                <c:pt idx="4791">
                  <c:v>5640.4610000000002</c:v>
                </c:pt>
                <c:pt idx="4792">
                  <c:v>5640.4549999999999</c:v>
                </c:pt>
                <c:pt idx="4793">
                  <c:v>5640.4409999999998</c:v>
                </c:pt>
                <c:pt idx="4794">
                  <c:v>5640.4210000000003</c:v>
                </c:pt>
                <c:pt idx="4795">
                  <c:v>5640.3950000000004</c:v>
                </c:pt>
                <c:pt idx="4796">
                  <c:v>5640.3649999999998</c:v>
                </c:pt>
                <c:pt idx="4797">
                  <c:v>5640.3190000000004</c:v>
                </c:pt>
                <c:pt idx="4798">
                  <c:v>5640.2920000000004</c:v>
                </c:pt>
                <c:pt idx="4799">
                  <c:v>5640.1949999999997</c:v>
                </c:pt>
                <c:pt idx="4800">
                  <c:v>5640.07</c:v>
                </c:pt>
                <c:pt idx="4801">
                  <c:v>5639.9579999999996</c:v>
                </c:pt>
                <c:pt idx="4802">
                  <c:v>5639.8440000000001</c:v>
                </c:pt>
                <c:pt idx="4803">
                  <c:v>5639.732</c:v>
                </c:pt>
                <c:pt idx="4804">
                  <c:v>5639.6210000000001</c:v>
                </c:pt>
                <c:pt idx="4805">
                  <c:v>5639.5460000000003</c:v>
                </c:pt>
                <c:pt idx="4806">
                  <c:v>5639.4750000000004</c:v>
                </c:pt>
                <c:pt idx="4807">
                  <c:v>5639.3670000000002</c:v>
                </c:pt>
                <c:pt idx="4808">
                  <c:v>5639.3019999999997</c:v>
                </c:pt>
                <c:pt idx="4809">
                  <c:v>5639.2259999999997</c:v>
                </c:pt>
                <c:pt idx="4810">
                  <c:v>5639.1750000000002</c:v>
                </c:pt>
                <c:pt idx="4811">
                  <c:v>5639.1350000000002</c:v>
                </c:pt>
                <c:pt idx="4812">
                  <c:v>5639.067</c:v>
                </c:pt>
                <c:pt idx="4813">
                  <c:v>5639.0749999999998</c:v>
                </c:pt>
                <c:pt idx="4814">
                  <c:v>5639.0339999999997</c:v>
                </c:pt>
                <c:pt idx="4815">
                  <c:v>5638.9970000000003</c:v>
                </c:pt>
                <c:pt idx="4816">
                  <c:v>5638.9560000000001</c:v>
                </c:pt>
                <c:pt idx="4817">
                  <c:v>5638.9459999999999</c:v>
                </c:pt>
                <c:pt idx="4818">
                  <c:v>5638.96</c:v>
                </c:pt>
                <c:pt idx="4819">
                  <c:v>5638.924</c:v>
                </c:pt>
                <c:pt idx="4820">
                  <c:v>5638.9030000000002</c:v>
                </c:pt>
                <c:pt idx="4821">
                  <c:v>5638.9130000000005</c:v>
                </c:pt>
                <c:pt idx="4822">
                  <c:v>5638.8850000000002</c:v>
                </c:pt>
                <c:pt idx="4823">
                  <c:v>5638.857</c:v>
                </c:pt>
                <c:pt idx="4824">
                  <c:v>5638.8220000000001</c:v>
                </c:pt>
                <c:pt idx="4825">
                  <c:v>5638.7979999999998</c:v>
                </c:pt>
                <c:pt idx="4826">
                  <c:v>5638.8329999999996</c:v>
                </c:pt>
                <c:pt idx="4827">
                  <c:v>5638.7820000000002</c:v>
                </c:pt>
                <c:pt idx="4828">
                  <c:v>5638.7650000000003</c:v>
                </c:pt>
                <c:pt idx="4829">
                  <c:v>5638.7579999999998</c:v>
                </c:pt>
                <c:pt idx="4830">
                  <c:v>5638.768</c:v>
                </c:pt>
                <c:pt idx="4831">
                  <c:v>5638.7460000000001</c:v>
                </c:pt>
                <c:pt idx="4832">
                  <c:v>5638.7300000000005</c:v>
                </c:pt>
                <c:pt idx="4833">
                  <c:v>5638.7389999999996</c:v>
                </c:pt>
                <c:pt idx="4834">
                  <c:v>5638.7330000000002</c:v>
                </c:pt>
                <c:pt idx="4835">
                  <c:v>5638.7179999999998</c:v>
                </c:pt>
                <c:pt idx="4836">
                  <c:v>5638.7210000000005</c:v>
                </c:pt>
                <c:pt idx="4837">
                  <c:v>5638.7139999999999</c:v>
                </c:pt>
                <c:pt idx="4838">
                  <c:v>5638.7460000000001</c:v>
                </c:pt>
                <c:pt idx="4839">
                  <c:v>5638.741</c:v>
                </c:pt>
                <c:pt idx="4840">
                  <c:v>5638.7240000000002</c:v>
                </c:pt>
                <c:pt idx="4841">
                  <c:v>5638.7439999999997</c:v>
                </c:pt>
                <c:pt idx="4842">
                  <c:v>5638.7579999999998</c:v>
                </c:pt>
                <c:pt idx="4843">
                  <c:v>5638.732</c:v>
                </c:pt>
                <c:pt idx="4844">
                  <c:v>5638.7290000000003</c:v>
                </c:pt>
                <c:pt idx="4845">
                  <c:v>5638.6980000000003</c:v>
                </c:pt>
                <c:pt idx="4846">
                  <c:v>5638.7389999999996</c:v>
                </c:pt>
                <c:pt idx="4847">
                  <c:v>5638.76</c:v>
                </c:pt>
                <c:pt idx="4848">
                  <c:v>5638.8</c:v>
                </c:pt>
                <c:pt idx="4849">
                  <c:v>5638.8469999999998</c:v>
                </c:pt>
                <c:pt idx="4850">
                  <c:v>5638.8869999999997</c:v>
                </c:pt>
                <c:pt idx="4851">
                  <c:v>5638.8879999999999</c:v>
                </c:pt>
                <c:pt idx="4852">
                  <c:v>5638.89</c:v>
                </c:pt>
                <c:pt idx="4853">
                  <c:v>5638.8890000000001</c:v>
                </c:pt>
                <c:pt idx="4854">
                  <c:v>5638.9290000000001</c:v>
                </c:pt>
                <c:pt idx="4855">
                  <c:v>5638.902</c:v>
                </c:pt>
                <c:pt idx="4856">
                  <c:v>5638.91</c:v>
                </c:pt>
                <c:pt idx="4857">
                  <c:v>5638.8890000000001</c:v>
                </c:pt>
                <c:pt idx="4858">
                  <c:v>5638.9009999999998</c:v>
                </c:pt>
                <c:pt idx="4859">
                  <c:v>5638.8729999999996</c:v>
                </c:pt>
                <c:pt idx="4860">
                  <c:v>5638.8649999999998</c:v>
                </c:pt>
                <c:pt idx="4861">
                  <c:v>5638.8550000000005</c:v>
                </c:pt>
                <c:pt idx="4862">
                  <c:v>5638.8419999999996</c:v>
                </c:pt>
                <c:pt idx="4863">
                  <c:v>5638.83</c:v>
                </c:pt>
                <c:pt idx="4864">
                  <c:v>5638.8130000000001</c:v>
                </c:pt>
                <c:pt idx="4865">
                  <c:v>5638.768</c:v>
                </c:pt>
                <c:pt idx="4866">
                  <c:v>5638.7759999999998</c:v>
                </c:pt>
                <c:pt idx="4867">
                  <c:v>5638.7240000000002</c:v>
                </c:pt>
                <c:pt idx="4868">
                  <c:v>5638.6610000000001</c:v>
                </c:pt>
                <c:pt idx="4869">
                  <c:v>5638.6480000000001</c:v>
                </c:pt>
                <c:pt idx="4870">
                  <c:v>5638.6419999999998</c:v>
                </c:pt>
                <c:pt idx="4871">
                  <c:v>5638.549</c:v>
                </c:pt>
                <c:pt idx="4872">
                  <c:v>5638.47</c:v>
                </c:pt>
                <c:pt idx="4873">
                  <c:v>5638.4269999999997</c:v>
                </c:pt>
                <c:pt idx="4874">
                  <c:v>5638.3850000000002</c:v>
                </c:pt>
                <c:pt idx="4875">
                  <c:v>5638.3209999999999</c:v>
                </c:pt>
                <c:pt idx="4876">
                  <c:v>5638.2579999999998</c:v>
                </c:pt>
                <c:pt idx="4877">
                  <c:v>5638.1940000000004</c:v>
                </c:pt>
                <c:pt idx="4878">
                  <c:v>5638.1660000000002</c:v>
                </c:pt>
                <c:pt idx="4879">
                  <c:v>5638.11</c:v>
                </c:pt>
                <c:pt idx="4880">
                  <c:v>5638.0460000000003</c:v>
                </c:pt>
                <c:pt idx="4881">
                  <c:v>5638.0129999999999</c:v>
                </c:pt>
                <c:pt idx="4882">
                  <c:v>5637.99</c:v>
                </c:pt>
                <c:pt idx="4883">
                  <c:v>5637.9740000000002</c:v>
                </c:pt>
                <c:pt idx="4884">
                  <c:v>5637.9579999999996</c:v>
                </c:pt>
                <c:pt idx="4885">
                  <c:v>5637.9080000000004</c:v>
                </c:pt>
                <c:pt idx="4886">
                  <c:v>5637.9110000000001</c:v>
                </c:pt>
                <c:pt idx="4887">
                  <c:v>5637.8770000000004</c:v>
                </c:pt>
                <c:pt idx="4888">
                  <c:v>5637.857</c:v>
                </c:pt>
                <c:pt idx="4889">
                  <c:v>5637.8190000000004</c:v>
                </c:pt>
                <c:pt idx="4890">
                  <c:v>5637.8370000000004</c:v>
                </c:pt>
                <c:pt idx="4891">
                  <c:v>5637.8739999999998</c:v>
                </c:pt>
                <c:pt idx="4892">
                  <c:v>5637.87</c:v>
                </c:pt>
                <c:pt idx="4893">
                  <c:v>5637.8789999999999</c:v>
                </c:pt>
                <c:pt idx="4894">
                  <c:v>5637.8950000000004</c:v>
                </c:pt>
                <c:pt idx="4895">
                  <c:v>5637.8969999999999</c:v>
                </c:pt>
                <c:pt idx="4896">
                  <c:v>5637.8670000000002</c:v>
                </c:pt>
                <c:pt idx="4897">
                  <c:v>5637.8689999999997</c:v>
                </c:pt>
                <c:pt idx="4898">
                  <c:v>5637.8879999999999</c:v>
                </c:pt>
                <c:pt idx="4899">
                  <c:v>5637.8680000000004</c:v>
                </c:pt>
                <c:pt idx="4900">
                  <c:v>5637.8429999999998</c:v>
                </c:pt>
                <c:pt idx="4901">
                  <c:v>5637.8379999999997</c:v>
                </c:pt>
                <c:pt idx="4902">
                  <c:v>5637.8419999999996</c:v>
                </c:pt>
                <c:pt idx="4903">
                  <c:v>5637.8370000000004</c:v>
                </c:pt>
                <c:pt idx="4904">
                  <c:v>5637.8069999999998</c:v>
                </c:pt>
                <c:pt idx="4905">
                  <c:v>5637.7740000000003</c:v>
                </c:pt>
                <c:pt idx="4906">
                  <c:v>5637.808</c:v>
                </c:pt>
                <c:pt idx="4907">
                  <c:v>5637.7960000000003</c:v>
                </c:pt>
                <c:pt idx="4908">
                  <c:v>5637.7849999999999</c:v>
                </c:pt>
                <c:pt idx="4909">
                  <c:v>5637.7759999999998</c:v>
                </c:pt>
                <c:pt idx="4910">
                  <c:v>5637.7860000000001</c:v>
                </c:pt>
                <c:pt idx="4911">
                  <c:v>5637.8059999999996</c:v>
                </c:pt>
                <c:pt idx="4912">
                  <c:v>5637.7939999999999</c:v>
                </c:pt>
                <c:pt idx="4913">
                  <c:v>5637.7790000000005</c:v>
                </c:pt>
                <c:pt idx="4914">
                  <c:v>5637.8</c:v>
                </c:pt>
                <c:pt idx="4915">
                  <c:v>5637.8010000000004</c:v>
                </c:pt>
                <c:pt idx="4916">
                  <c:v>5637.7910000000002</c:v>
                </c:pt>
                <c:pt idx="4917">
                  <c:v>5637.777</c:v>
                </c:pt>
                <c:pt idx="4918">
                  <c:v>5637.817</c:v>
                </c:pt>
                <c:pt idx="4919">
                  <c:v>5637.8019999999997</c:v>
                </c:pt>
                <c:pt idx="4920">
                  <c:v>5637.7939999999999</c:v>
                </c:pt>
                <c:pt idx="4921">
                  <c:v>5637.7979999999998</c:v>
                </c:pt>
                <c:pt idx="4922">
                  <c:v>5637.8159999999998</c:v>
                </c:pt>
                <c:pt idx="4923">
                  <c:v>5637.8270000000002</c:v>
                </c:pt>
                <c:pt idx="4924">
                  <c:v>5637.81</c:v>
                </c:pt>
                <c:pt idx="4925">
                  <c:v>5637.8109999999997</c:v>
                </c:pt>
                <c:pt idx="4926">
                  <c:v>5637.857</c:v>
                </c:pt>
                <c:pt idx="4927">
                  <c:v>5637.826</c:v>
                </c:pt>
                <c:pt idx="4928">
                  <c:v>5637.8289999999997</c:v>
                </c:pt>
                <c:pt idx="4929">
                  <c:v>5637.8270000000002</c:v>
                </c:pt>
                <c:pt idx="4930">
                  <c:v>5637.8609999999999</c:v>
                </c:pt>
                <c:pt idx="4931">
                  <c:v>5637.8590000000004</c:v>
                </c:pt>
                <c:pt idx="4932">
                  <c:v>5637.84</c:v>
                </c:pt>
                <c:pt idx="4933">
                  <c:v>5637.8590000000004</c:v>
                </c:pt>
                <c:pt idx="4934">
                  <c:v>5637.8680000000004</c:v>
                </c:pt>
                <c:pt idx="4935">
                  <c:v>5637.8580000000002</c:v>
                </c:pt>
                <c:pt idx="4936">
                  <c:v>5637.8559999999998</c:v>
                </c:pt>
                <c:pt idx="4937">
                  <c:v>5637.8670000000002</c:v>
                </c:pt>
                <c:pt idx="4938">
                  <c:v>5637.89</c:v>
                </c:pt>
                <c:pt idx="4939">
                  <c:v>5637.8909999999996</c:v>
                </c:pt>
                <c:pt idx="4940">
                  <c:v>5637.91</c:v>
                </c:pt>
                <c:pt idx="4941">
                  <c:v>5637.9179999999997</c:v>
                </c:pt>
                <c:pt idx="4942">
                  <c:v>5637.9849999999997</c:v>
                </c:pt>
                <c:pt idx="4943">
                  <c:v>5637.9870000000001</c:v>
                </c:pt>
                <c:pt idx="4944">
                  <c:v>5638.0050000000001</c:v>
                </c:pt>
                <c:pt idx="4945">
                  <c:v>5638.0240000000003</c:v>
                </c:pt>
                <c:pt idx="4946">
                  <c:v>5638.0410000000002</c:v>
                </c:pt>
                <c:pt idx="4947">
                  <c:v>5638.0649999999996</c:v>
                </c:pt>
                <c:pt idx="4948">
                  <c:v>5638.0630000000001</c:v>
                </c:pt>
                <c:pt idx="4949">
                  <c:v>5638.0789999999997</c:v>
                </c:pt>
                <c:pt idx="4950">
                  <c:v>5638.1180000000004</c:v>
                </c:pt>
                <c:pt idx="4951">
                  <c:v>5638.11</c:v>
                </c:pt>
                <c:pt idx="4952">
                  <c:v>5638.1229999999996</c:v>
                </c:pt>
                <c:pt idx="4953">
                  <c:v>5638.1350000000002</c:v>
                </c:pt>
                <c:pt idx="4954">
                  <c:v>5638.1660000000002</c:v>
                </c:pt>
                <c:pt idx="4955">
                  <c:v>5638.17</c:v>
                </c:pt>
                <c:pt idx="4956">
                  <c:v>5638.1689999999999</c:v>
                </c:pt>
                <c:pt idx="4957">
                  <c:v>5638.1859999999997</c:v>
                </c:pt>
                <c:pt idx="4958">
                  <c:v>5638.1989999999996</c:v>
                </c:pt>
                <c:pt idx="4959">
                  <c:v>5638.21</c:v>
                </c:pt>
                <c:pt idx="4960">
                  <c:v>5638.2079999999996</c:v>
                </c:pt>
                <c:pt idx="4961">
                  <c:v>5638.2049999999999</c:v>
                </c:pt>
                <c:pt idx="4962">
                  <c:v>5638.232</c:v>
                </c:pt>
                <c:pt idx="4963">
                  <c:v>5638.2520000000004</c:v>
                </c:pt>
                <c:pt idx="4964">
                  <c:v>5638.2439999999997</c:v>
                </c:pt>
                <c:pt idx="4965">
                  <c:v>5638.2749999999996</c:v>
                </c:pt>
                <c:pt idx="4966">
                  <c:v>5638.3059999999996</c:v>
                </c:pt>
                <c:pt idx="4967">
                  <c:v>5638.308</c:v>
                </c:pt>
                <c:pt idx="4968">
                  <c:v>5638.3220000000001</c:v>
                </c:pt>
                <c:pt idx="4969">
                  <c:v>5638.3370000000004</c:v>
                </c:pt>
                <c:pt idx="4970">
                  <c:v>5638.3469999999998</c:v>
                </c:pt>
                <c:pt idx="4971">
                  <c:v>5638.375</c:v>
                </c:pt>
                <c:pt idx="4972">
                  <c:v>5638.42</c:v>
                </c:pt>
                <c:pt idx="4973">
                  <c:v>5638.4319999999998</c:v>
                </c:pt>
                <c:pt idx="4974">
                  <c:v>5638.4440000000004</c:v>
                </c:pt>
                <c:pt idx="4975">
                  <c:v>5638.4690000000001</c:v>
                </c:pt>
                <c:pt idx="4976">
                  <c:v>5638.49</c:v>
                </c:pt>
                <c:pt idx="4977">
                  <c:v>5638.5129999999999</c:v>
                </c:pt>
                <c:pt idx="4978">
                  <c:v>5638.5389999999998</c:v>
                </c:pt>
                <c:pt idx="4979">
                  <c:v>5638.5529999999999</c:v>
                </c:pt>
                <c:pt idx="4980">
                  <c:v>5638.5640000000003</c:v>
                </c:pt>
                <c:pt idx="4981">
                  <c:v>5638.5810000000001</c:v>
                </c:pt>
                <c:pt idx="4982">
                  <c:v>5638.6570000000002</c:v>
                </c:pt>
                <c:pt idx="4983">
                  <c:v>5638.6610000000001</c:v>
                </c:pt>
                <c:pt idx="4984">
                  <c:v>5638.6589999999997</c:v>
                </c:pt>
                <c:pt idx="4985">
                  <c:v>5638.6720000000005</c:v>
                </c:pt>
                <c:pt idx="4986">
                  <c:v>5638.7060000000001</c:v>
                </c:pt>
                <c:pt idx="4987">
                  <c:v>5638.7030000000004</c:v>
                </c:pt>
                <c:pt idx="4988">
                  <c:v>5638.6660000000002</c:v>
                </c:pt>
                <c:pt idx="4989">
                  <c:v>5638.6769999999997</c:v>
                </c:pt>
                <c:pt idx="4990">
                  <c:v>5638.6980000000003</c:v>
                </c:pt>
                <c:pt idx="4991">
                  <c:v>5638.7060000000001</c:v>
                </c:pt>
                <c:pt idx="4992">
                  <c:v>5638.7030000000004</c:v>
                </c:pt>
                <c:pt idx="4993">
                  <c:v>5638.6880000000001</c:v>
                </c:pt>
                <c:pt idx="4994">
                  <c:v>5638.65</c:v>
                </c:pt>
                <c:pt idx="4995">
                  <c:v>5638.5680000000002</c:v>
                </c:pt>
                <c:pt idx="4996">
                  <c:v>5638.4949999999999</c:v>
                </c:pt>
                <c:pt idx="4997">
                  <c:v>5638.4170000000004</c:v>
                </c:pt>
                <c:pt idx="4998">
                  <c:v>5638.3639999999996</c:v>
                </c:pt>
                <c:pt idx="4999">
                  <c:v>5638.33</c:v>
                </c:pt>
                <c:pt idx="5000">
                  <c:v>5638.2709999999997</c:v>
                </c:pt>
                <c:pt idx="5001">
                  <c:v>5638.2139999999999</c:v>
                </c:pt>
                <c:pt idx="5002">
                  <c:v>5638.2049999999999</c:v>
                </c:pt>
                <c:pt idx="5003">
                  <c:v>5638.174</c:v>
                </c:pt>
                <c:pt idx="5004">
                  <c:v>5638.134</c:v>
                </c:pt>
                <c:pt idx="5005">
                  <c:v>5638.1109999999999</c:v>
                </c:pt>
                <c:pt idx="5006">
                  <c:v>5638.1019999999999</c:v>
                </c:pt>
                <c:pt idx="5007">
                  <c:v>5638.0720000000001</c:v>
                </c:pt>
                <c:pt idx="5008">
                  <c:v>5638.0649999999996</c:v>
                </c:pt>
                <c:pt idx="5009">
                  <c:v>5638.0309999999999</c:v>
                </c:pt>
                <c:pt idx="5010">
                  <c:v>5638.0540000000001</c:v>
                </c:pt>
                <c:pt idx="5011">
                  <c:v>5638.0479999999998</c:v>
                </c:pt>
                <c:pt idx="5012">
                  <c:v>5638.0609999999997</c:v>
                </c:pt>
                <c:pt idx="5013">
                  <c:v>5638.1149999999998</c:v>
                </c:pt>
                <c:pt idx="5014">
                  <c:v>5638.17</c:v>
                </c:pt>
                <c:pt idx="5015">
                  <c:v>5638.1710000000003</c:v>
                </c:pt>
                <c:pt idx="5016">
                  <c:v>5638.1819999999998</c:v>
                </c:pt>
                <c:pt idx="5017">
                  <c:v>5638.1970000000001</c:v>
                </c:pt>
                <c:pt idx="5018">
                  <c:v>5638.2210000000005</c:v>
                </c:pt>
                <c:pt idx="5019">
                  <c:v>5638.223</c:v>
                </c:pt>
                <c:pt idx="5020">
                  <c:v>5638.2340000000004</c:v>
                </c:pt>
                <c:pt idx="5021">
                  <c:v>5638.2020000000002</c:v>
                </c:pt>
                <c:pt idx="5022">
                  <c:v>5638.21</c:v>
                </c:pt>
                <c:pt idx="5023">
                  <c:v>5638.192</c:v>
                </c:pt>
                <c:pt idx="5024">
                  <c:v>5638.1670000000004</c:v>
                </c:pt>
                <c:pt idx="5025">
                  <c:v>5638.1540000000005</c:v>
                </c:pt>
                <c:pt idx="5026">
                  <c:v>5638.2120000000004</c:v>
                </c:pt>
                <c:pt idx="5027">
                  <c:v>5638.1850000000004</c:v>
                </c:pt>
                <c:pt idx="5028">
                  <c:v>5638.1840000000002</c:v>
                </c:pt>
                <c:pt idx="5029">
                  <c:v>5638.1949999999997</c:v>
                </c:pt>
                <c:pt idx="5030">
                  <c:v>5638.2110000000002</c:v>
                </c:pt>
                <c:pt idx="5031">
                  <c:v>5638.1930000000002</c:v>
                </c:pt>
                <c:pt idx="5032">
                  <c:v>5638.1970000000001</c:v>
                </c:pt>
                <c:pt idx="5033">
                  <c:v>5638.17</c:v>
                </c:pt>
                <c:pt idx="5034">
                  <c:v>5638.1959999999999</c:v>
                </c:pt>
                <c:pt idx="5035">
                  <c:v>5638.2089999999998</c:v>
                </c:pt>
                <c:pt idx="5036">
                  <c:v>5638.2039999999997</c:v>
                </c:pt>
                <c:pt idx="5037">
                  <c:v>5638.1909999999998</c:v>
                </c:pt>
                <c:pt idx="5038">
                  <c:v>5638.2129999999997</c:v>
                </c:pt>
                <c:pt idx="5039">
                  <c:v>5638.2129999999997</c:v>
                </c:pt>
                <c:pt idx="5040">
                  <c:v>5638.2070000000003</c:v>
                </c:pt>
                <c:pt idx="5041">
                  <c:v>5638.2280000000001</c:v>
                </c:pt>
                <c:pt idx="5042">
                  <c:v>5638.21</c:v>
                </c:pt>
                <c:pt idx="5043">
                  <c:v>5638.2120000000004</c:v>
                </c:pt>
                <c:pt idx="5044">
                  <c:v>5638.2110000000002</c:v>
                </c:pt>
                <c:pt idx="5045">
                  <c:v>5638.2250000000004</c:v>
                </c:pt>
                <c:pt idx="5046">
                  <c:v>5638.2880000000005</c:v>
                </c:pt>
                <c:pt idx="5047">
                  <c:v>5638.2960000000003</c:v>
                </c:pt>
                <c:pt idx="5048">
                  <c:v>5638.2929999999997</c:v>
                </c:pt>
                <c:pt idx="5049">
                  <c:v>5638.2759999999998</c:v>
                </c:pt>
                <c:pt idx="5050">
                  <c:v>5638.3810000000003</c:v>
                </c:pt>
                <c:pt idx="5051">
                  <c:v>5638.3379999999997</c:v>
                </c:pt>
                <c:pt idx="5052">
                  <c:v>5638.3469999999998</c:v>
                </c:pt>
                <c:pt idx="5053">
                  <c:v>5638.366</c:v>
                </c:pt>
                <c:pt idx="5054">
                  <c:v>5638.415</c:v>
                </c:pt>
                <c:pt idx="5055">
                  <c:v>5638.4089999999997</c:v>
                </c:pt>
                <c:pt idx="5056">
                  <c:v>5638.4110000000001</c:v>
                </c:pt>
                <c:pt idx="5057">
                  <c:v>5638.4139999999998</c:v>
                </c:pt>
                <c:pt idx="5058">
                  <c:v>5638.4440000000004</c:v>
                </c:pt>
                <c:pt idx="5059">
                  <c:v>5638.4430000000002</c:v>
                </c:pt>
                <c:pt idx="5060">
                  <c:v>5638.4359999999997</c:v>
                </c:pt>
                <c:pt idx="5061">
                  <c:v>5638.4390000000003</c:v>
                </c:pt>
                <c:pt idx="5062">
                  <c:v>5638.4719999999998</c:v>
                </c:pt>
                <c:pt idx="5063">
                  <c:v>5638.4880000000003</c:v>
                </c:pt>
                <c:pt idx="5064">
                  <c:v>5638.4780000000001</c:v>
                </c:pt>
                <c:pt idx="5065">
                  <c:v>5638.4650000000001</c:v>
                </c:pt>
                <c:pt idx="5066">
                  <c:v>5638.51</c:v>
                </c:pt>
                <c:pt idx="5067">
                  <c:v>5638.5249999999996</c:v>
                </c:pt>
                <c:pt idx="5068">
                  <c:v>5638.5649999999996</c:v>
                </c:pt>
                <c:pt idx="5069">
                  <c:v>5638.57</c:v>
                </c:pt>
                <c:pt idx="5070">
                  <c:v>5638.6279999999997</c:v>
                </c:pt>
                <c:pt idx="5071">
                  <c:v>5638.6689999999999</c:v>
                </c:pt>
                <c:pt idx="5072">
                  <c:v>5638.6809999999996</c:v>
                </c:pt>
                <c:pt idx="5073">
                  <c:v>5638.71</c:v>
                </c:pt>
                <c:pt idx="5074">
                  <c:v>5638.7780000000002</c:v>
                </c:pt>
                <c:pt idx="5075">
                  <c:v>5638.7889999999998</c:v>
                </c:pt>
                <c:pt idx="5076">
                  <c:v>5638.8320000000003</c:v>
                </c:pt>
                <c:pt idx="5077">
                  <c:v>5638.8320000000003</c:v>
                </c:pt>
                <c:pt idx="5078">
                  <c:v>5638.8460000000005</c:v>
                </c:pt>
                <c:pt idx="5079">
                  <c:v>5638.8490000000002</c:v>
                </c:pt>
                <c:pt idx="5080">
                  <c:v>5638.835</c:v>
                </c:pt>
                <c:pt idx="5081">
                  <c:v>5638.8249999999998</c:v>
                </c:pt>
                <c:pt idx="5082">
                  <c:v>5638.8630000000003</c:v>
                </c:pt>
                <c:pt idx="5083">
                  <c:v>5638.8580000000002</c:v>
                </c:pt>
                <c:pt idx="5084">
                  <c:v>5638.8580000000002</c:v>
                </c:pt>
                <c:pt idx="5085">
                  <c:v>5638.8580000000002</c:v>
                </c:pt>
                <c:pt idx="5086">
                  <c:v>5638.8959999999997</c:v>
                </c:pt>
                <c:pt idx="5087">
                  <c:v>5638.8879999999999</c:v>
                </c:pt>
                <c:pt idx="5088">
                  <c:v>5638.9009999999998</c:v>
                </c:pt>
                <c:pt idx="5089">
                  <c:v>5638.9089999999997</c:v>
                </c:pt>
                <c:pt idx="5090">
                  <c:v>5638.9539999999997</c:v>
                </c:pt>
                <c:pt idx="5091">
                  <c:v>5638.9740000000002</c:v>
                </c:pt>
                <c:pt idx="5092">
                  <c:v>5639.0119999999997</c:v>
                </c:pt>
                <c:pt idx="5093">
                  <c:v>5639.0240000000003</c:v>
                </c:pt>
                <c:pt idx="5094">
                  <c:v>5639.0919999999996</c:v>
                </c:pt>
                <c:pt idx="5095">
                  <c:v>5639.125</c:v>
                </c:pt>
                <c:pt idx="5096">
                  <c:v>5639.1260000000002</c:v>
                </c:pt>
                <c:pt idx="5097">
                  <c:v>5639.1620000000003</c:v>
                </c:pt>
                <c:pt idx="5098">
                  <c:v>5639.2089999999998</c:v>
                </c:pt>
                <c:pt idx="5099">
                  <c:v>5639.2129999999997</c:v>
                </c:pt>
                <c:pt idx="5100">
                  <c:v>5639.3419999999996</c:v>
                </c:pt>
                <c:pt idx="5101">
                  <c:v>5639.5519999999997</c:v>
                </c:pt>
                <c:pt idx="5102">
                  <c:v>5639.7960000000003</c:v>
                </c:pt>
                <c:pt idx="5103">
                  <c:v>5639.951</c:v>
                </c:pt>
                <c:pt idx="5104">
                  <c:v>5640.085</c:v>
                </c:pt>
                <c:pt idx="5105">
                  <c:v>5640.1760000000004</c:v>
                </c:pt>
                <c:pt idx="5106">
                  <c:v>5640.3090000000002</c:v>
                </c:pt>
                <c:pt idx="5107">
                  <c:v>5640.3620000000001</c:v>
                </c:pt>
                <c:pt idx="5108">
                  <c:v>5640.4220000000005</c:v>
                </c:pt>
                <c:pt idx="5109">
                  <c:v>5640.51</c:v>
                </c:pt>
                <c:pt idx="5110">
                  <c:v>5640.5680000000002</c:v>
                </c:pt>
                <c:pt idx="5111">
                  <c:v>5640.6409999999996</c:v>
                </c:pt>
                <c:pt idx="5112">
                  <c:v>5640.6710000000003</c:v>
                </c:pt>
                <c:pt idx="5113">
                  <c:v>5640.7030000000004</c:v>
                </c:pt>
                <c:pt idx="5114">
                  <c:v>5640.6760000000004</c:v>
                </c:pt>
                <c:pt idx="5115">
                  <c:v>5640.6310000000003</c:v>
                </c:pt>
                <c:pt idx="5116">
                  <c:v>5640.5450000000001</c:v>
                </c:pt>
                <c:pt idx="5117">
                  <c:v>5640.4409999999998</c:v>
                </c:pt>
                <c:pt idx="5118">
                  <c:v>5640.4049999999997</c:v>
                </c:pt>
                <c:pt idx="5119">
                  <c:v>5640.3239999999996</c:v>
                </c:pt>
                <c:pt idx="5120">
                  <c:v>5640.2749999999996</c:v>
                </c:pt>
                <c:pt idx="5121">
                  <c:v>5640.2280000000001</c:v>
                </c:pt>
                <c:pt idx="5122">
                  <c:v>5640.2070000000003</c:v>
                </c:pt>
                <c:pt idx="5123">
                  <c:v>5640.18</c:v>
                </c:pt>
                <c:pt idx="5124">
                  <c:v>5640.1589999999997</c:v>
                </c:pt>
                <c:pt idx="5125">
                  <c:v>5640.1310000000003</c:v>
                </c:pt>
                <c:pt idx="5126">
                  <c:v>5639.8850000000002</c:v>
                </c:pt>
                <c:pt idx="5127">
                  <c:v>5639.6059999999998</c:v>
                </c:pt>
                <c:pt idx="5128">
                  <c:v>5639.3860000000004</c:v>
                </c:pt>
                <c:pt idx="5129">
                  <c:v>5639.2079999999996</c:v>
                </c:pt>
                <c:pt idx="5130">
                  <c:v>5639.1090000000004</c:v>
                </c:pt>
                <c:pt idx="5131">
                  <c:v>5639.0680000000002</c:v>
                </c:pt>
                <c:pt idx="5132">
                  <c:v>5639.0709999999999</c:v>
                </c:pt>
                <c:pt idx="5133">
                  <c:v>5639.0439999999999</c:v>
                </c:pt>
                <c:pt idx="5134">
                  <c:v>5639.076</c:v>
                </c:pt>
                <c:pt idx="5135">
                  <c:v>5639.0569999999998</c:v>
                </c:pt>
                <c:pt idx="5136">
                  <c:v>5639.0630000000001</c:v>
                </c:pt>
                <c:pt idx="5137">
                  <c:v>5639.0380000000005</c:v>
                </c:pt>
                <c:pt idx="5138">
                  <c:v>5639.0609999999997</c:v>
                </c:pt>
                <c:pt idx="5139">
                  <c:v>5639.0470000000005</c:v>
                </c:pt>
                <c:pt idx="5140">
                  <c:v>5639.0259999999998</c:v>
                </c:pt>
                <c:pt idx="5141">
                  <c:v>5639.0339999999997</c:v>
                </c:pt>
                <c:pt idx="5142">
                  <c:v>5639.0450000000001</c:v>
                </c:pt>
                <c:pt idx="5143">
                  <c:v>5638.9849999999997</c:v>
                </c:pt>
                <c:pt idx="5144">
                  <c:v>5638.9290000000001</c:v>
                </c:pt>
                <c:pt idx="5145">
                  <c:v>5638.8810000000003</c:v>
                </c:pt>
                <c:pt idx="5146">
                  <c:v>5638.8429999999998</c:v>
                </c:pt>
                <c:pt idx="5147">
                  <c:v>5638.7950000000001</c:v>
                </c:pt>
                <c:pt idx="5148">
                  <c:v>5638.8090000000002</c:v>
                </c:pt>
                <c:pt idx="5149">
                  <c:v>5638.7960000000003</c:v>
                </c:pt>
                <c:pt idx="5150">
                  <c:v>#N/A</c:v>
                </c:pt>
                <c:pt idx="5151">
                  <c:v>#N/A</c:v>
                </c:pt>
                <c:pt idx="5152">
                  <c:v>#N/A</c:v>
                </c:pt>
                <c:pt idx="5153">
                  <c:v>#N/A</c:v>
                </c:pt>
                <c:pt idx="5154">
                  <c:v>#N/A</c:v>
                </c:pt>
                <c:pt idx="5155">
                  <c:v>#N/A</c:v>
                </c:pt>
                <c:pt idx="5156">
                  <c:v>#N/A</c:v>
                </c:pt>
                <c:pt idx="5157">
                  <c:v>#N/A</c:v>
                </c:pt>
                <c:pt idx="5158">
                  <c:v>#N/A</c:v>
                </c:pt>
                <c:pt idx="5159">
                  <c:v>#N/A</c:v>
                </c:pt>
                <c:pt idx="5160">
                  <c:v>#N/A</c:v>
                </c:pt>
                <c:pt idx="5161">
                  <c:v>#N/A</c:v>
                </c:pt>
                <c:pt idx="5162">
                  <c:v>#N/A</c:v>
                </c:pt>
                <c:pt idx="5163">
                  <c:v>#N/A</c:v>
                </c:pt>
                <c:pt idx="5164">
                  <c:v>#N/A</c:v>
                </c:pt>
                <c:pt idx="5165">
                  <c:v>#N/A</c:v>
                </c:pt>
                <c:pt idx="5166">
                  <c:v>#N/A</c:v>
                </c:pt>
                <c:pt idx="5167">
                  <c:v>#N/A</c:v>
                </c:pt>
                <c:pt idx="5168">
                  <c:v>#N/A</c:v>
                </c:pt>
                <c:pt idx="5169">
                  <c:v>#N/A</c:v>
                </c:pt>
                <c:pt idx="5170">
                  <c:v>#N/A</c:v>
                </c:pt>
                <c:pt idx="5171">
                  <c:v>#N/A</c:v>
                </c:pt>
                <c:pt idx="5172">
                  <c:v>#N/A</c:v>
                </c:pt>
                <c:pt idx="5173">
                  <c:v>#N/A</c:v>
                </c:pt>
                <c:pt idx="5174">
                  <c:v>#N/A</c:v>
                </c:pt>
                <c:pt idx="5175">
                  <c:v>#N/A</c:v>
                </c:pt>
                <c:pt idx="5176">
                  <c:v>#N/A</c:v>
                </c:pt>
                <c:pt idx="5177">
                  <c:v>#N/A</c:v>
                </c:pt>
                <c:pt idx="5178">
                  <c:v>#N/A</c:v>
                </c:pt>
                <c:pt idx="5179">
                  <c:v>#N/A</c:v>
                </c:pt>
                <c:pt idx="5180">
                  <c:v>#N/A</c:v>
                </c:pt>
                <c:pt idx="5181">
                  <c:v>#N/A</c:v>
                </c:pt>
                <c:pt idx="5182">
                  <c:v>#N/A</c:v>
                </c:pt>
                <c:pt idx="5183">
                  <c:v>#N/A</c:v>
                </c:pt>
                <c:pt idx="5184">
                  <c:v>#N/A</c:v>
                </c:pt>
                <c:pt idx="5185">
                  <c:v>#N/A</c:v>
                </c:pt>
                <c:pt idx="5186">
                  <c:v>#N/A</c:v>
                </c:pt>
                <c:pt idx="5187">
                  <c:v>#N/A</c:v>
                </c:pt>
                <c:pt idx="5188">
                  <c:v>#N/A</c:v>
                </c:pt>
                <c:pt idx="5189">
                  <c:v>#N/A</c:v>
                </c:pt>
                <c:pt idx="5190">
                  <c:v>#N/A</c:v>
                </c:pt>
                <c:pt idx="5191">
                  <c:v>#N/A</c:v>
                </c:pt>
                <c:pt idx="5192">
                  <c:v>#N/A</c:v>
                </c:pt>
                <c:pt idx="5193">
                  <c:v>#N/A</c:v>
                </c:pt>
                <c:pt idx="5194">
                  <c:v>#N/A</c:v>
                </c:pt>
                <c:pt idx="5195">
                  <c:v>#N/A</c:v>
                </c:pt>
                <c:pt idx="5196">
                  <c:v>#N/A</c:v>
                </c:pt>
                <c:pt idx="5197">
                  <c:v>#N/A</c:v>
                </c:pt>
                <c:pt idx="5198">
                  <c:v>#N/A</c:v>
                </c:pt>
                <c:pt idx="5199">
                  <c:v>#N/A</c:v>
                </c:pt>
                <c:pt idx="5200">
                  <c:v>#N/A</c:v>
                </c:pt>
                <c:pt idx="5201">
                  <c:v>#N/A</c:v>
                </c:pt>
                <c:pt idx="5202">
                  <c:v>#N/A</c:v>
                </c:pt>
                <c:pt idx="5203">
                  <c:v>#N/A</c:v>
                </c:pt>
                <c:pt idx="5204">
                  <c:v>#N/A</c:v>
                </c:pt>
                <c:pt idx="5205">
                  <c:v>#N/A</c:v>
                </c:pt>
                <c:pt idx="5206">
                  <c:v>#N/A</c:v>
                </c:pt>
                <c:pt idx="5207">
                  <c:v>#N/A</c:v>
                </c:pt>
                <c:pt idx="5208">
                  <c:v>#N/A</c:v>
                </c:pt>
                <c:pt idx="5209">
                  <c:v>#N/A</c:v>
                </c:pt>
                <c:pt idx="5210">
                  <c:v>#N/A</c:v>
                </c:pt>
                <c:pt idx="5211">
                  <c:v>#N/A</c:v>
                </c:pt>
                <c:pt idx="5212">
                  <c:v>#N/A</c:v>
                </c:pt>
                <c:pt idx="5213">
                  <c:v>#N/A</c:v>
                </c:pt>
                <c:pt idx="5214">
                  <c:v>#N/A</c:v>
                </c:pt>
                <c:pt idx="5215">
                  <c:v>#N/A</c:v>
                </c:pt>
                <c:pt idx="5216">
                  <c:v>#N/A</c:v>
                </c:pt>
                <c:pt idx="5217">
                  <c:v>#N/A</c:v>
                </c:pt>
                <c:pt idx="5218">
                  <c:v>#N/A</c:v>
                </c:pt>
                <c:pt idx="5219">
                  <c:v>#N/A</c:v>
                </c:pt>
                <c:pt idx="5220">
                  <c:v>#N/A</c:v>
                </c:pt>
                <c:pt idx="5221">
                  <c:v>#N/A</c:v>
                </c:pt>
                <c:pt idx="5222">
                  <c:v>#N/A</c:v>
                </c:pt>
                <c:pt idx="5223">
                  <c:v>#N/A</c:v>
                </c:pt>
                <c:pt idx="5224">
                  <c:v>#N/A</c:v>
                </c:pt>
                <c:pt idx="5225">
                  <c:v>#N/A</c:v>
                </c:pt>
                <c:pt idx="5226">
                  <c:v>#N/A</c:v>
                </c:pt>
                <c:pt idx="5227">
                  <c:v>#N/A</c:v>
                </c:pt>
                <c:pt idx="5228">
                  <c:v>#N/A</c:v>
                </c:pt>
                <c:pt idx="5229">
                  <c:v>#N/A</c:v>
                </c:pt>
                <c:pt idx="5230">
                  <c:v>#N/A</c:v>
                </c:pt>
                <c:pt idx="5231">
                  <c:v>#N/A</c:v>
                </c:pt>
                <c:pt idx="5232">
                  <c:v>#N/A</c:v>
                </c:pt>
                <c:pt idx="5233">
                  <c:v>#N/A</c:v>
                </c:pt>
                <c:pt idx="5234">
                  <c:v>#N/A</c:v>
                </c:pt>
                <c:pt idx="5235">
                  <c:v>#N/A</c:v>
                </c:pt>
                <c:pt idx="5236">
                  <c:v>#N/A</c:v>
                </c:pt>
                <c:pt idx="5237">
                  <c:v>#N/A</c:v>
                </c:pt>
                <c:pt idx="5238">
                  <c:v>#N/A</c:v>
                </c:pt>
                <c:pt idx="5239">
                  <c:v>#N/A</c:v>
                </c:pt>
                <c:pt idx="5240">
                  <c:v>#N/A</c:v>
                </c:pt>
                <c:pt idx="5241">
                  <c:v>#N/A</c:v>
                </c:pt>
                <c:pt idx="5242">
                  <c:v>#N/A</c:v>
                </c:pt>
                <c:pt idx="5243">
                  <c:v>#N/A</c:v>
                </c:pt>
                <c:pt idx="5244">
                  <c:v>#N/A</c:v>
                </c:pt>
                <c:pt idx="5245">
                  <c:v>#N/A</c:v>
                </c:pt>
                <c:pt idx="5246">
                  <c:v>#N/A</c:v>
                </c:pt>
                <c:pt idx="5247">
                  <c:v>#N/A</c:v>
                </c:pt>
                <c:pt idx="5248">
                  <c:v>#N/A</c:v>
                </c:pt>
                <c:pt idx="5249">
                  <c:v>#N/A</c:v>
                </c:pt>
                <c:pt idx="5250">
                  <c:v>#N/A</c:v>
                </c:pt>
                <c:pt idx="5251">
                  <c:v>#N/A</c:v>
                </c:pt>
                <c:pt idx="5252">
                  <c:v>#N/A</c:v>
                </c:pt>
                <c:pt idx="5253">
                  <c:v>#N/A</c:v>
                </c:pt>
                <c:pt idx="5254">
                  <c:v>#N/A</c:v>
                </c:pt>
                <c:pt idx="5255">
                  <c:v>#N/A</c:v>
                </c:pt>
                <c:pt idx="5256">
                  <c:v>#N/A</c:v>
                </c:pt>
                <c:pt idx="5257">
                  <c:v>#N/A</c:v>
                </c:pt>
                <c:pt idx="5258">
                  <c:v>#N/A</c:v>
                </c:pt>
                <c:pt idx="5259">
                  <c:v>#N/A</c:v>
                </c:pt>
                <c:pt idx="5260">
                  <c:v>#N/A</c:v>
                </c:pt>
                <c:pt idx="5261">
                  <c:v>#N/A</c:v>
                </c:pt>
                <c:pt idx="5262">
                  <c:v>#N/A</c:v>
                </c:pt>
                <c:pt idx="5263">
                  <c:v>#N/A</c:v>
                </c:pt>
                <c:pt idx="5264">
                  <c:v>#N/A</c:v>
                </c:pt>
                <c:pt idx="5265">
                  <c:v>#N/A</c:v>
                </c:pt>
                <c:pt idx="5266">
                  <c:v>#N/A</c:v>
                </c:pt>
                <c:pt idx="5267">
                  <c:v>#N/A</c:v>
                </c:pt>
                <c:pt idx="5268">
                  <c:v>#N/A</c:v>
                </c:pt>
                <c:pt idx="5269">
                  <c:v>#N/A</c:v>
                </c:pt>
                <c:pt idx="5270">
                  <c:v>#N/A</c:v>
                </c:pt>
                <c:pt idx="5271">
                  <c:v>#N/A</c:v>
                </c:pt>
                <c:pt idx="5272">
                  <c:v>#N/A</c:v>
                </c:pt>
                <c:pt idx="5273">
                  <c:v>#N/A</c:v>
                </c:pt>
                <c:pt idx="5274">
                  <c:v>#N/A</c:v>
                </c:pt>
                <c:pt idx="5275">
                  <c:v>#N/A</c:v>
                </c:pt>
                <c:pt idx="5276">
                  <c:v>#N/A</c:v>
                </c:pt>
                <c:pt idx="5277">
                  <c:v>#N/A</c:v>
                </c:pt>
                <c:pt idx="5278">
                  <c:v>#N/A</c:v>
                </c:pt>
                <c:pt idx="5279">
                  <c:v>#N/A</c:v>
                </c:pt>
                <c:pt idx="5280">
                  <c:v>#N/A</c:v>
                </c:pt>
                <c:pt idx="5281">
                  <c:v>#N/A</c:v>
                </c:pt>
                <c:pt idx="5282">
                  <c:v>#N/A</c:v>
                </c:pt>
                <c:pt idx="5283">
                  <c:v>#N/A</c:v>
                </c:pt>
                <c:pt idx="5284">
                  <c:v>#N/A</c:v>
                </c:pt>
                <c:pt idx="5285">
                  <c:v>#N/A</c:v>
                </c:pt>
                <c:pt idx="5286">
                  <c:v>#N/A</c:v>
                </c:pt>
                <c:pt idx="5287">
                  <c:v>#N/A</c:v>
                </c:pt>
                <c:pt idx="5288">
                  <c:v>#N/A</c:v>
                </c:pt>
                <c:pt idx="5289">
                  <c:v>#N/A</c:v>
                </c:pt>
                <c:pt idx="5290">
                  <c:v>#N/A</c:v>
                </c:pt>
                <c:pt idx="5291">
                  <c:v>#N/A</c:v>
                </c:pt>
                <c:pt idx="5292">
                  <c:v>#N/A</c:v>
                </c:pt>
                <c:pt idx="5293">
                  <c:v>#N/A</c:v>
                </c:pt>
                <c:pt idx="5294">
                  <c:v>#N/A</c:v>
                </c:pt>
                <c:pt idx="5295">
                  <c:v>#N/A</c:v>
                </c:pt>
                <c:pt idx="5296">
                  <c:v>#N/A</c:v>
                </c:pt>
                <c:pt idx="5297">
                  <c:v>#N/A</c:v>
                </c:pt>
                <c:pt idx="5298">
                  <c:v>#N/A</c:v>
                </c:pt>
                <c:pt idx="5299">
                  <c:v>#N/A</c:v>
                </c:pt>
                <c:pt idx="5300">
                  <c:v>#N/A</c:v>
                </c:pt>
                <c:pt idx="5301">
                  <c:v>#N/A</c:v>
                </c:pt>
                <c:pt idx="5302">
                  <c:v>#N/A</c:v>
                </c:pt>
                <c:pt idx="5303">
                  <c:v>#N/A</c:v>
                </c:pt>
                <c:pt idx="5304">
                  <c:v>#N/A</c:v>
                </c:pt>
                <c:pt idx="5305">
                  <c:v>#N/A</c:v>
                </c:pt>
                <c:pt idx="5306">
                  <c:v>#N/A</c:v>
                </c:pt>
                <c:pt idx="5307">
                  <c:v>#N/A</c:v>
                </c:pt>
                <c:pt idx="5308">
                  <c:v>#N/A</c:v>
                </c:pt>
                <c:pt idx="5309">
                  <c:v>#N/A</c:v>
                </c:pt>
                <c:pt idx="5310">
                  <c:v>#N/A</c:v>
                </c:pt>
                <c:pt idx="5311">
                  <c:v>#N/A</c:v>
                </c:pt>
                <c:pt idx="5312">
                  <c:v>#N/A</c:v>
                </c:pt>
                <c:pt idx="5313">
                  <c:v>#N/A</c:v>
                </c:pt>
                <c:pt idx="5314">
                  <c:v>#N/A</c:v>
                </c:pt>
                <c:pt idx="5315">
                  <c:v>#N/A</c:v>
                </c:pt>
                <c:pt idx="5316">
                  <c:v>#N/A</c:v>
                </c:pt>
                <c:pt idx="5317">
                  <c:v>#N/A</c:v>
                </c:pt>
                <c:pt idx="5318">
                  <c:v>#N/A</c:v>
                </c:pt>
                <c:pt idx="5319">
                  <c:v>#N/A</c:v>
                </c:pt>
                <c:pt idx="5320">
                  <c:v>#N/A</c:v>
                </c:pt>
                <c:pt idx="5321">
                  <c:v>#N/A</c:v>
                </c:pt>
                <c:pt idx="5322">
                  <c:v>#N/A</c:v>
                </c:pt>
                <c:pt idx="5323">
                  <c:v>#N/A</c:v>
                </c:pt>
                <c:pt idx="5324">
                  <c:v>#N/A</c:v>
                </c:pt>
                <c:pt idx="5325">
                  <c:v>#N/A</c:v>
                </c:pt>
                <c:pt idx="5326">
                  <c:v>#N/A</c:v>
                </c:pt>
                <c:pt idx="5327">
                  <c:v>#N/A</c:v>
                </c:pt>
                <c:pt idx="5328">
                  <c:v>#N/A</c:v>
                </c:pt>
                <c:pt idx="5329">
                  <c:v>#N/A</c:v>
                </c:pt>
                <c:pt idx="5330">
                  <c:v>#N/A</c:v>
                </c:pt>
                <c:pt idx="5331">
                  <c:v>#N/A</c:v>
                </c:pt>
                <c:pt idx="5332">
                  <c:v>#N/A</c:v>
                </c:pt>
                <c:pt idx="5333">
                  <c:v>#N/A</c:v>
                </c:pt>
                <c:pt idx="5334">
                  <c:v>#N/A</c:v>
                </c:pt>
                <c:pt idx="5335">
                  <c:v>#N/A</c:v>
                </c:pt>
                <c:pt idx="5336">
                  <c:v>#N/A</c:v>
                </c:pt>
                <c:pt idx="5337">
                  <c:v>#N/A</c:v>
                </c:pt>
                <c:pt idx="5338">
                  <c:v>#N/A</c:v>
                </c:pt>
                <c:pt idx="5339">
                  <c:v>#N/A</c:v>
                </c:pt>
                <c:pt idx="5340">
                  <c:v>#N/A</c:v>
                </c:pt>
                <c:pt idx="5341">
                  <c:v>#N/A</c:v>
                </c:pt>
                <c:pt idx="5342">
                  <c:v>#N/A</c:v>
                </c:pt>
                <c:pt idx="5343">
                  <c:v>#N/A</c:v>
                </c:pt>
                <c:pt idx="5344">
                  <c:v>#N/A</c:v>
                </c:pt>
                <c:pt idx="5345">
                  <c:v>#N/A</c:v>
                </c:pt>
                <c:pt idx="5346">
                  <c:v>#N/A</c:v>
                </c:pt>
                <c:pt idx="5347">
                  <c:v>#N/A</c:v>
                </c:pt>
                <c:pt idx="5348">
                  <c:v>#N/A</c:v>
                </c:pt>
                <c:pt idx="5349">
                  <c:v>#N/A</c:v>
                </c:pt>
                <c:pt idx="5350">
                  <c:v>#N/A</c:v>
                </c:pt>
                <c:pt idx="5351">
                  <c:v>#N/A</c:v>
                </c:pt>
                <c:pt idx="5352">
                  <c:v>#N/A</c:v>
                </c:pt>
                <c:pt idx="5353">
                  <c:v>#N/A</c:v>
                </c:pt>
                <c:pt idx="5354">
                  <c:v>#N/A</c:v>
                </c:pt>
                <c:pt idx="5355">
                  <c:v>#N/A</c:v>
                </c:pt>
                <c:pt idx="5356">
                  <c:v>#N/A</c:v>
                </c:pt>
                <c:pt idx="5357">
                  <c:v>#N/A</c:v>
                </c:pt>
                <c:pt idx="5358">
                  <c:v>#N/A</c:v>
                </c:pt>
                <c:pt idx="5359">
                  <c:v>#N/A</c:v>
                </c:pt>
                <c:pt idx="5360">
                  <c:v>#N/A</c:v>
                </c:pt>
                <c:pt idx="5361">
                  <c:v>#N/A</c:v>
                </c:pt>
                <c:pt idx="5362">
                  <c:v>#N/A</c:v>
                </c:pt>
                <c:pt idx="5363">
                  <c:v>#N/A</c:v>
                </c:pt>
                <c:pt idx="5364">
                  <c:v>#N/A</c:v>
                </c:pt>
                <c:pt idx="5365">
                  <c:v>#N/A</c:v>
                </c:pt>
                <c:pt idx="5366">
                  <c:v>#N/A</c:v>
                </c:pt>
                <c:pt idx="5367">
                  <c:v>#N/A</c:v>
                </c:pt>
                <c:pt idx="5368">
                  <c:v>#N/A</c:v>
                </c:pt>
                <c:pt idx="5369">
                  <c:v>#N/A</c:v>
                </c:pt>
                <c:pt idx="5370">
                  <c:v>#N/A</c:v>
                </c:pt>
                <c:pt idx="5371">
                  <c:v>#N/A</c:v>
                </c:pt>
                <c:pt idx="5372">
                  <c:v>#N/A</c:v>
                </c:pt>
                <c:pt idx="5373">
                  <c:v>#N/A</c:v>
                </c:pt>
                <c:pt idx="5374">
                  <c:v>#N/A</c:v>
                </c:pt>
                <c:pt idx="5375">
                  <c:v>#N/A</c:v>
                </c:pt>
                <c:pt idx="5376">
                  <c:v>#N/A</c:v>
                </c:pt>
                <c:pt idx="5377">
                  <c:v>#N/A</c:v>
                </c:pt>
                <c:pt idx="5378">
                  <c:v>#N/A</c:v>
                </c:pt>
                <c:pt idx="5379">
                  <c:v>#N/A</c:v>
                </c:pt>
                <c:pt idx="5380">
                  <c:v>#N/A</c:v>
                </c:pt>
                <c:pt idx="5381">
                  <c:v>#N/A</c:v>
                </c:pt>
                <c:pt idx="5382">
                  <c:v>#N/A</c:v>
                </c:pt>
                <c:pt idx="5383">
                  <c:v>#N/A</c:v>
                </c:pt>
                <c:pt idx="5384">
                  <c:v>#N/A</c:v>
                </c:pt>
                <c:pt idx="5385">
                  <c:v>#N/A</c:v>
                </c:pt>
                <c:pt idx="5386">
                  <c:v>#N/A</c:v>
                </c:pt>
                <c:pt idx="5387">
                  <c:v>#N/A</c:v>
                </c:pt>
                <c:pt idx="5388">
                  <c:v>#N/A</c:v>
                </c:pt>
                <c:pt idx="5389">
                  <c:v>#N/A</c:v>
                </c:pt>
                <c:pt idx="5390">
                  <c:v>#N/A</c:v>
                </c:pt>
                <c:pt idx="5391">
                  <c:v>#N/A</c:v>
                </c:pt>
                <c:pt idx="5392">
                  <c:v>#N/A</c:v>
                </c:pt>
                <c:pt idx="5393">
                  <c:v>#N/A</c:v>
                </c:pt>
                <c:pt idx="5394">
                  <c:v>#N/A</c:v>
                </c:pt>
                <c:pt idx="5395">
                  <c:v>#N/A</c:v>
                </c:pt>
                <c:pt idx="5396">
                  <c:v>#N/A</c:v>
                </c:pt>
                <c:pt idx="5397">
                  <c:v>#N/A</c:v>
                </c:pt>
                <c:pt idx="5398">
                  <c:v>#N/A</c:v>
                </c:pt>
                <c:pt idx="5399">
                  <c:v>#N/A</c:v>
                </c:pt>
                <c:pt idx="5400">
                  <c:v>#N/A</c:v>
                </c:pt>
                <c:pt idx="5401">
                  <c:v>#N/A</c:v>
                </c:pt>
                <c:pt idx="5402">
                  <c:v>#N/A</c:v>
                </c:pt>
                <c:pt idx="5403">
                  <c:v>#N/A</c:v>
                </c:pt>
                <c:pt idx="5404">
                  <c:v>#N/A</c:v>
                </c:pt>
                <c:pt idx="5405">
                  <c:v>#N/A</c:v>
                </c:pt>
                <c:pt idx="5406">
                  <c:v>#N/A</c:v>
                </c:pt>
                <c:pt idx="5407">
                  <c:v>#N/A</c:v>
                </c:pt>
                <c:pt idx="5408">
                  <c:v>#N/A</c:v>
                </c:pt>
                <c:pt idx="5409">
                  <c:v>#N/A</c:v>
                </c:pt>
                <c:pt idx="5410">
                  <c:v>#N/A</c:v>
                </c:pt>
                <c:pt idx="5411">
                  <c:v>#N/A</c:v>
                </c:pt>
                <c:pt idx="5412">
                  <c:v>#N/A</c:v>
                </c:pt>
                <c:pt idx="5413">
                  <c:v>#N/A</c:v>
                </c:pt>
                <c:pt idx="5414">
                  <c:v>#N/A</c:v>
                </c:pt>
                <c:pt idx="5415">
                  <c:v>#N/A</c:v>
                </c:pt>
                <c:pt idx="5416">
                  <c:v>#N/A</c:v>
                </c:pt>
                <c:pt idx="5417">
                  <c:v>#N/A</c:v>
                </c:pt>
                <c:pt idx="5418">
                  <c:v>#N/A</c:v>
                </c:pt>
                <c:pt idx="5419">
                  <c:v>#N/A</c:v>
                </c:pt>
                <c:pt idx="5420">
                  <c:v>#N/A</c:v>
                </c:pt>
                <c:pt idx="5421">
                  <c:v>#N/A</c:v>
                </c:pt>
                <c:pt idx="5422">
                  <c:v>#N/A</c:v>
                </c:pt>
                <c:pt idx="5423">
                  <c:v>#N/A</c:v>
                </c:pt>
                <c:pt idx="5424">
                  <c:v>#N/A</c:v>
                </c:pt>
                <c:pt idx="5425">
                  <c:v>#N/A</c:v>
                </c:pt>
                <c:pt idx="5426">
                  <c:v>#N/A</c:v>
                </c:pt>
                <c:pt idx="5427">
                  <c:v>#N/A</c:v>
                </c:pt>
                <c:pt idx="5428">
                  <c:v>#N/A</c:v>
                </c:pt>
                <c:pt idx="5429">
                  <c:v>#N/A</c:v>
                </c:pt>
                <c:pt idx="5430">
                  <c:v>#N/A</c:v>
                </c:pt>
                <c:pt idx="5431">
                  <c:v>#N/A</c:v>
                </c:pt>
                <c:pt idx="5432">
                  <c:v>#N/A</c:v>
                </c:pt>
                <c:pt idx="5433">
                  <c:v>#N/A</c:v>
                </c:pt>
                <c:pt idx="5434">
                  <c:v>#N/A</c:v>
                </c:pt>
                <c:pt idx="5435">
                  <c:v>#N/A</c:v>
                </c:pt>
                <c:pt idx="5436">
                  <c:v>#N/A</c:v>
                </c:pt>
                <c:pt idx="5437">
                  <c:v>#N/A</c:v>
                </c:pt>
                <c:pt idx="5438">
                  <c:v>#N/A</c:v>
                </c:pt>
                <c:pt idx="5439">
                  <c:v>#N/A</c:v>
                </c:pt>
                <c:pt idx="5440">
                  <c:v>#N/A</c:v>
                </c:pt>
                <c:pt idx="5441">
                  <c:v>#N/A</c:v>
                </c:pt>
                <c:pt idx="5442">
                  <c:v>#N/A</c:v>
                </c:pt>
                <c:pt idx="5443">
                  <c:v>#N/A</c:v>
                </c:pt>
                <c:pt idx="5444">
                  <c:v>#N/A</c:v>
                </c:pt>
                <c:pt idx="5445">
                  <c:v>#N/A</c:v>
                </c:pt>
                <c:pt idx="5446">
                  <c:v>#N/A</c:v>
                </c:pt>
                <c:pt idx="5447">
                  <c:v>#N/A</c:v>
                </c:pt>
                <c:pt idx="5448">
                  <c:v>#N/A</c:v>
                </c:pt>
                <c:pt idx="5449">
                  <c:v>#N/A</c:v>
                </c:pt>
                <c:pt idx="5450">
                  <c:v>#N/A</c:v>
                </c:pt>
                <c:pt idx="5451">
                  <c:v>#N/A</c:v>
                </c:pt>
                <c:pt idx="5452">
                  <c:v>#N/A</c:v>
                </c:pt>
                <c:pt idx="5453">
                  <c:v>#N/A</c:v>
                </c:pt>
                <c:pt idx="5454">
                  <c:v>#N/A</c:v>
                </c:pt>
                <c:pt idx="5455">
                  <c:v>#N/A</c:v>
                </c:pt>
                <c:pt idx="5456">
                  <c:v>#N/A</c:v>
                </c:pt>
                <c:pt idx="5457">
                  <c:v>#N/A</c:v>
                </c:pt>
                <c:pt idx="5458">
                  <c:v>#N/A</c:v>
                </c:pt>
                <c:pt idx="5459">
                  <c:v>#N/A</c:v>
                </c:pt>
                <c:pt idx="5460">
                  <c:v>#N/A</c:v>
                </c:pt>
                <c:pt idx="5461">
                  <c:v>#N/A</c:v>
                </c:pt>
                <c:pt idx="5462">
                  <c:v>#N/A</c:v>
                </c:pt>
                <c:pt idx="5463">
                  <c:v>#N/A</c:v>
                </c:pt>
                <c:pt idx="5464">
                  <c:v>#N/A</c:v>
                </c:pt>
                <c:pt idx="5465">
                  <c:v>#N/A</c:v>
                </c:pt>
                <c:pt idx="5466">
                  <c:v>#N/A</c:v>
                </c:pt>
                <c:pt idx="5467">
                  <c:v>#N/A</c:v>
                </c:pt>
                <c:pt idx="5468">
                  <c:v>#N/A</c:v>
                </c:pt>
                <c:pt idx="5469">
                  <c:v>#N/A</c:v>
                </c:pt>
                <c:pt idx="5470">
                  <c:v>#N/A</c:v>
                </c:pt>
                <c:pt idx="5471">
                  <c:v>#N/A</c:v>
                </c:pt>
                <c:pt idx="5472">
                  <c:v>#N/A</c:v>
                </c:pt>
                <c:pt idx="5473">
                  <c:v>#N/A</c:v>
                </c:pt>
                <c:pt idx="5474">
                  <c:v>#N/A</c:v>
                </c:pt>
                <c:pt idx="5475">
                  <c:v>#N/A</c:v>
                </c:pt>
                <c:pt idx="5476">
                  <c:v>#N/A</c:v>
                </c:pt>
                <c:pt idx="5477">
                  <c:v>#N/A</c:v>
                </c:pt>
                <c:pt idx="5478">
                  <c:v>#N/A</c:v>
                </c:pt>
                <c:pt idx="5479">
                  <c:v>#N/A</c:v>
                </c:pt>
                <c:pt idx="5480">
                  <c:v>#N/A</c:v>
                </c:pt>
                <c:pt idx="5481">
                  <c:v>#N/A</c:v>
                </c:pt>
                <c:pt idx="5482">
                  <c:v>#N/A</c:v>
                </c:pt>
                <c:pt idx="5483">
                  <c:v>#N/A</c:v>
                </c:pt>
                <c:pt idx="5484">
                  <c:v>#N/A</c:v>
                </c:pt>
                <c:pt idx="5485">
                  <c:v>#N/A</c:v>
                </c:pt>
                <c:pt idx="5486">
                  <c:v>#N/A</c:v>
                </c:pt>
                <c:pt idx="5487">
                  <c:v>#N/A</c:v>
                </c:pt>
                <c:pt idx="5488">
                  <c:v>#N/A</c:v>
                </c:pt>
                <c:pt idx="5489">
                  <c:v>#N/A</c:v>
                </c:pt>
                <c:pt idx="5490">
                  <c:v>#N/A</c:v>
                </c:pt>
                <c:pt idx="5491">
                  <c:v>#N/A</c:v>
                </c:pt>
                <c:pt idx="5492">
                  <c:v>#N/A</c:v>
                </c:pt>
                <c:pt idx="5493">
                  <c:v>#N/A</c:v>
                </c:pt>
                <c:pt idx="5494">
                  <c:v>#N/A</c:v>
                </c:pt>
                <c:pt idx="5495">
                  <c:v>#N/A</c:v>
                </c:pt>
                <c:pt idx="5496">
                  <c:v>#N/A</c:v>
                </c:pt>
                <c:pt idx="5497">
                  <c:v>#N/A</c:v>
                </c:pt>
                <c:pt idx="5498">
                  <c:v>#N/A</c:v>
                </c:pt>
                <c:pt idx="5499">
                  <c:v>#N/A</c:v>
                </c:pt>
                <c:pt idx="5500">
                  <c:v>#N/A</c:v>
                </c:pt>
                <c:pt idx="5501">
                  <c:v>#N/A</c:v>
                </c:pt>
                <c:pt idx="5502">
                  <c:v>#N/A</c:v>
                </c:pt>
                <c:pt idx="5503">
                  <c:v>#N/A</c:v>
                </c:pt>
                <c:pt idx="5504">
                  <c:v>#N/A</c:v>
                </c:pt>
                <c:pt idx="5505">
                  <c:v>#N/A</c:v>
                </c:pt>
                <c:pt idx="5506">
                  <c:v>#N/A</c:v>
                </c:pt>
                <c:pt idx="5507">
                  <c:v>#N/A</c:v>
                </c:pt>
                <c:pt idx="5508">
                  <c:v>#N/A</c:v>
                </c:pt>
                <c:pt idx="5509">
                  <c:v>#N/A</c:v>
                </c:pt>
                <c:pt idx="5510">
                  <c:v>#N/A</c:v>
                </c:pt>
                <c:pt idx="5511">
                  <c:v>#N/A</c:v>
                </c:pt>
                <c:pt idx="5512">
                  <c:v>#N/A</c:v>
                </c:pt>
                <c:pt idx="5513">
                  <c:v>#N/A</c:v>
                </c:pt>
                <c:pt idx="5514">
                  <c:v>#N/A</c:v>
                </c:pt>
                <c:pt idx="5515">
                  <c:v>#N/A</c:v>
                </c:pt>
                <c:pt idx="5516">
                  <c:v>#N/A</c:v>
                </c:pt>
                <c:pt idx="5517">
                  <c:v>#N/A</c:v>
                </c:pt>
                <c:pt idx="5518">
                  <c:v>#N/A</c:v>
                </c:pt>
                <c:pt idx="5519">
                  <c:v>#N/A</c:v>
                </c:pt>
                <c:pt idx="5520">
                  <c:v>#N/A</c:v>
                </c:pt>
                <c:pt idx="5521">
                  <c:v>#N/A</c:v>
                </c:pt>
                <c:pt idx="5522">
                  <c:v>#N/A</c:v>
                </c:pt>
                <c:pt idx="5523">
                  <c:v>#N/A</c:v>
                </c:pt>
                <c:pt idx="5524">
                  <c:v>#N/A</c:v>
                </c:pt>
                <c:pt idx="5525">
                  <c:v>#N/A</c:v>
                </c:pt>
                <c:pt idx="5526">
                  <c:v>#N/A</c:v>
                </c:pt>
                <c:pt idx="5527">
                  <c:v>#N/A</c:v>
                </c:pt>
                <c:pt idx="5528">
                  <c:v>#N/A</c:v>
                </c:pt>
                <c:pt idx="5529">
                  <c:v>#N/A</c:v>
                </c:pt>
                <c:pt idx="5530">
                  <c:v>#N/A</c:v>
                </c:pt>
                <c:pt idx="5531">
                  <c:v>#N/A</c:v>
                </c:pt>
                <c:pt idx="5532">
                  <c:v>#N/A</c:v>
                </c:pt>
                <c:pt idx="5533">
                  <c:v>#N/A</c:v>
                </c:pt>
                <c:pt idx="5534">
                  <c:v>#N/A</c:v>
                </c:pt>
                <c:pt idx="5535">
                  <c:v>#N/A</c:v>
                </c:pt>
                <c:pt idx="5536">
                  <c:v>#N/A</c:v>
                </c:pt>
                <c:pt idx="5537">
                  <c:v>#N/A</c:v>
                </c:pt>
                <c:pt idx="5538">
                  <c:v>#N/A</c:v>
                </c:pt>
                <c:pt idx="5539">
                  <c:v>#N/A</c:v>
                </c:pt>
                <c:pt idx="5540">
                  <c:v>#N/A</c:v>
                </c:pt>
                <c:pt idx="5541">
                  <c:v>#N/A</c:v>
                </c:pt>
                <c:pt idx="5542">
                  <c:v>#N/A</c:v>
                </c:pt>
                <c:pt idx="5543">
                  <c:v>#N/A</c:v>
                </c:pt>
                <c:pt idx="5544">
                  <c:v>#N/A</c:v>
                </c:pt>
                <c:pt idx="5545">
                  <c:v>#N/A</c:v>
                </c:pt>
                <c:pt idx="5546">
                  <c:v>#N/A</c:v>
                </c:pt>
                <c:pt idx="5547">
                  <c:v>#N/A</c:v>
                </c:pt>
                <c:pt idx="5548">
                  <c:v>#N/A</c:v>
                </c:pt>
                <c:pt idx="5549">
                  <c:v>#N/A</c:v>
                </c:pt>
                <c:pt idx="5550">
                  <c:v>#N/A</c:v>
                </c:pt>
                <c:pt idx="5551">
                  <c:v>#N/A</c:v>
                </c:pt>
                <c:pt idx="5552">
                  <c:v>#N/A</c:v>
                </c:pt>
                <c:pt idx="5553">
                  <c:v>#N/A</c:v>
                </c:pt>
                <c:pt idx="5554">
                  <c:v>#N/A</c:v>
                </c:pt>
                <c:pt idx="5555">
                  <c:v>#N/A</c:v>
                </c:pt>
                <c:pt idx="5556">
                  <c:v>#N/A</c:v>
                </c:pt>
                <c:pt idx="5557">
                  <c:v>#N/A</c:v>
                </c:pt>
                <c:pt idx="5558">
                  <c:v>#N/A</c:v>
                </c:pt>
                <c:pt idx="5559">
                  <c:v>#N/A</c:v>
                </c:pt>
                <c:pt idx="5560">
                  <c:v>#N/A</c:v>
                </c:pt>
                <c:pt idx="5561">
                  <c:v>#N/A</c:v>
                </c:pt>
                <c:pt idx="5562">
                  <c:v>#N/A</c:v>
                </c:pt>
                <c:pt idx="5563">
                  <c:v>#N/A</c:v>
                </c:pt>
                <c:pt idx="5564">
                  <c:v>#N/A</c:v>
                </c:pt>
                <c:pt idx="5565">
                  <c:v>#N/A</c:v>
                </c:pt>
                <c:pt idx="5566">
                  <c:v>#N/A</c:v>
                </c:pt>
                <c:pt idx="5567">
                  <c:v>#N/A</c:v>
                </c:pt>
                <c:pt idx="5568">
                  <c:v>#N/A</c:v>
                </c:pt>
                <c:pt idx="5569">
                  <c:v>#N/A</c:v>
                </c:pt>
                <c:pt idx="5570">
                  <c:v>#N/A</c:v>
                </c:pt>
                <c:pt idx="5571">
                  <c:v>#N/A</c:v>
                </c:pt>
                <c:pt idx="5572">
                  <c:v>#N/A</c:v>
                </c:pt>
                <c:pt idx="5573">
                  <c:v>#N/A</c:v>
                </c:pt>
                <c:pt idx="5574">
                  <c:v>#N/A</c:v>
                </c:pt>
                <c:pt idx="5575">
                  <c:v>#N/A</c:v>
                </c:pt>
                <c:pt idx="5576">
                  <c:v>#N/A</c:v>
                </c:pt>
                <c:pt idx="5577">
                  <c:v>#N/A</c:v>
                </c:pt>
                <c:pt idx="5578">
                  <c:v>#N/A</c:v>
                </c:pt>
                <c:pt idx="5579">
                  <c:v>#N/A</c:v>
                </c:pt>
                <c:pt idx="5580">
                  <c:v>#N/A</c:v>
                </c:pt>
                <c:pt idx="5581">
                  <c:v>#N/A</c:v>
                </c:pt>
                <c:pt idx="5582">
                  <c:v>#N/A</c:v>
                </c:pt>
                <c:pt idx="5583">
                  <c:v>#N/A</c:v>
                </c:pt>
                <c:pt idx="5584">
                  <c:v>#N/A</c:v>
                </c:pt>
                <c:pt idx="5585">
                  <c:v>#N/A</c:v>
                </c:pt>
                <c:pt idx="5586">
                  <c:v>#N/A</c:v>
                </c:pt>
                <c:pt idx="5587">
                  <c:v>#N/A</c:v>
                </c:pt>
                <c:pt idx="5588">
                  <c:v>#N/A</c:v>
                </c:pt>
                <c:pt idx="5589">
                  <c:v>#N/A</c:v>
                </c:pt>
                <c:pt idx="5590">
                  <c:v>#N/A</c:v>
                </c:pt>
                <c:pt idx="5591">
                  <c:v>#N/A</c:v>
                </c:pt>
                <c:pt idx="5592">
                  <c:v>#N/A</c:v>
                </c:pt>
                <c:pt idx="5593">
                  <c:v>#N/A</c:v>
                </c:pt>
                <c:pt idx="5594">
                  <c:v>#N/A</c:v>
                </c:pt>
                <c:pt idx="5595">
                  <c:v>#N/A</c:v>
                </c:pt>
                <c:pt idx="5596">
                  <c:v>#N/A</c:v>
                </c:pt>
                <c:pt idx="5597">
                  <c:v>#N/A</c:v>
                </c:pt>
                <c:pt idx="5598">
                  <c:v>#N/A</c:v>
                </c:pt>
                <c:pt idx="5599">
                  <c:v>#N/A</c:v>
                </c:pt>
                <c:pt idx="5600">
                  <c:v>#N/A</c:v>
                </c:pt>
                <c:pt idx="5601">
                  <c:v>#N/A</c:v>
                </c:pt>
                <c:pt idx="5602">
                  <c:v>#N/A</c:v>
                </c:pt>
                <c:pt idx="5603">
                  <c:v>#N/A</c:v>
                </c:pt>
                <c:pt idx="5604">
                  <c:v>#N/A</c:v>
                </c:pt>
                <c:pt idx="5605">
                  <c:v>#N/A</c:v>
                </c:pt>
                <c:pt idx="5606">
                  <c:v>#N/A</c:v>
                </c:pt>
                <c:pt idx="5607">
                  <c:v>#N/A</c:v>
                </c:pt>
                <c:pt idx="5608">
                  <c:v>#N/A</c:v>
                </c:pt>
                <c:pt idx="5609">
                  <c:v>#N/A</c:v>
                </c:pt>
                <c:pt idx="5610">
                  <c:v>#N/A</c:v>
                </c:pt>
                <c:pt idx="5611">
                  <c:v>#N/A</c:v>
                </c:pt>
                <c:pt idx="5612">
                  <c:v>#N/A</c:v>
                </c:pt>
                <c:pt idx="5613">
                  <c:v>#N/A</c:v>
                </c:pt>
                <c:pt idx="5614">
                  <c:v>#N/A</c:v>
                </c:pt>
                <c:pt idx="5615">
                  <c:v>#N/A</c:v>
                </c:pt>
                <c:pt idx="5616">
                  <c:v>#N/A</c:v>
                </c:pt>
                <c:pt idx="5617">
                  <c:v>#N/A</c:v>
                </c:pt>
                <c:pt idx="5618">
                  <c:v>#N/A</c:v>
                </c:pt>
                <c:pt idx="5619">
                  <c:v>#N/A</c:v>
                </c:pt>
                <c:pt idx="5620">
                  <c:v>#N/A</c:v>
                </c:pt>
                <c:pt idx="5621">
                  <c:v>#N/A</c:v>
                </c:pt>
                <c:pt idx="5622">
                  <c:v>#N/A</c:v>
                </c:pt>
                <c:pt idx="5623">
                  <c:v>#N/A</c:v>
                </c:pt>
                <c:pt idx="5624">
                  <c:v>#N/A</c:v>
                </c:pt>
                <c:pt idx="5625">
                  <c:v>#N/A</c:v>
                </c:pt>
                <c:pt idx="5626">
                  <c:v>#N/A</c:v>
                </c:pt>
                <c:pt idx="5627">
                  <c:v>#N/A</c:v>
                </c:pt>
                <c:pt idx="5628">
                  <c:v>#N/A</c:v>
                </c:pt>
                <c:pt idx="5629">
                  <c:v>#N/A</c:v>
                </c:pt>
                <c:pt idx="5630">
                  <c:v>#N/A</c:v>
                </c:pt>
                <c:pt idx="5631">
                  <c:v>#N/A</c:v>
                </c:pt>
                <c:pt idx="5632">
                  <c:v>#N/A</c:v>
                </c:pt>
                <c:pt idx="5633">
                  <c:v>#N/A</c:v>
                </c:pt>
                <c:pt idx="5634">
                  <c:v>#N/A</c:v>
                </c:pt>
                <c:pt idx="5635">
                  <c:v>#N/A</c:v>
                </c:pt>
                <c:pt idx="5636">
                  <c:v>#N/A</c:v>
                </c:pt>
                <c:pt idx="5637">
                  <c:v>#N/A</c:v>
                </c:pt>
                <c:pt idx="5638">
                  <c:v>#N/A</c:v>
                </c:pt>
                <c:pt idx="5639">
                  <c:v>#N/A</c:v>
                </c:pt>
                <c:pt idx="5640">
                  <c:v>#N/A</c:v>
                </c:pt>
                <c:pt idx="5641">
                  <c:v>#N/A</c:v>
                </c:pt>
                <c:pt idx="5642">
                  <c:v>#N/A</c:v>
                </c:pt>
                <c:pt idx="5643">
                  <c:v>#N/A</c:v>
                </c:pt>
                <c:pt idx="5644">
                  <c:v>#N/A</c:v>
                </c:pt>
                <c:pt idx="5645">
                  <c:v>#N/A</c:v>
                </c:pt>
                <c:pt idx="5646">
                  <c:v>#N/A</c:v>
                </c:pt>
                <c:pt idx="5647">
                  <c:v>#N/A</c:v>
                </c:pt>
                <c:pt idx="5648">
                  <c:v>#N/A</c:v>
                </c:pt>
                <c:pt idx="5649">
                  <c:v>#N/A</c:v>
                </c:pt>
                <c:pt idx="5650">
                  <c:v>#N/A</c:v>
                </c:pt>
                <c:pt idx="5651">
                  <c:v>#N/A</c:v>
                </c:pt>
                <c:pt idx="5652">
                  <c:v>#N/A</c:v>
                </c:pt>
                <c:pt idx="5653">
                  <c:v>#N/A</c:v>
                </c:pt>
                <c:pt idx="5654">
                  <c:v>#N/A</c:v>
                </c:pt>
                <c:pt idx="5655">
                  <c:v>#N/A</c:v>
                </c:pt>
                <c:pt idx="5656">
                  <c:v>#N/A</c:v>
                </c:pt>
                <c:pt idx="5657">
                  <c:v>#N/A</c:v>
                </c:pt>
                <c:pt idx="5658">
                  <c:v>#N/A</c:v>
                </c:pt>
                <c:pt idx="5659">
                  <c:v>#N/A</c:v>
                </c:pt>
                <c:pt idx="5660">
                  <c:v>#N/A</c:v>
                </c:pt>
                <c:pt idx="5661">
                  <c:v>#N/A</c:v>
                </c:pt>
                <c:pt idx="5662">
                  <c:v>#N/A</c:v>
                </c:pt>
                <c:pt idx="5663">
                  <c:v>#N/A</c:v>
                </c:pt>
                <c:pt idx="5664">
                  <c:v>#N/A</c:v>
                </c:pt>
                <c:pt idx="5665">
                  <c:v>#N/A</c:v>
                </c:pt>
                <c:pt idx="5666">
                  <c:v>#N/A</c:v>
                </c:pt>
                <c:pt idx="5667">
                  <c:v>#N/A</c:v>
                </c:pt>
                <c:pt idx="5668">
                  <c:v>#N/A</c:v>
                </c:pt>
                <c:pt idx="5669">
                  <c:v>#N/A</c:v>
                </c:pt>
                <c:pt idx="5670">
                  <c:v>#N/A</c:v>
                </c:pt>
                <c:pt idx="5671">
                  <c:v>#N/A</c:v>
                </c:pt>
                <c:pt idx="5672">
                  <c:v>#N/A</c:v>
                </c:pt>
                <c:pt idx="5673">
                  <c:v>#N/A</c:v>
                </c:pt>
                <c:pt idx="5674">
                  <c:v>#N/A</c:v>
                </c:pt>
                <c:pt idx="5675">
                  <c:v>#N/A</c:v>
                </c:pt>
                <c:pt idx="5676">
                  <c:v>#N/A</c:v>
                </c:pt>
                <c:pt idx="5677">
                  <c:v>#N/A</c:v>
                </c:pt>
                <c:pt idx="5678">
                  <c:v>#N/A</c:v>
                </c:pt>
                <c:pt idx="5679">
                  <c:v>#N/A</c:v>
                </c:pt>
                <c:pt idx="5680">
                  <c:v>#N/A</c:v>
                </c:pt>
                <c:pt idx="5681">
                  <c:v>#N/A</c:v>
                </c:pt>
                <c:pt idx="5682">
                  <c:v>#N/A</c:v>
                </c:pt>
                <c:pt idx="5683">
                  <c:v>#N/A</c:v>
                </c:pt>
                <c:pt idx="5684">
                  <c:v>#N/A</c:v>
                </c:pt>
                <c:pt idx="5685">
                  <c:v>#N/A</c:v>
                </c:pt>
                <c:pt idx="5686">
                  <c:v>#N/A</c:v>
                </c:pt>
                <c:pt idx="5687">
                  <c:v>#N/A</c:v>
                </c:pt>
                <c:pt idx="5688">
                  <c:v>#N/A</c:v>
                </c:pt>
                <c:pt idx="5689">
                  <c:v>#N/A</c:v>
                </c:pt>
                <c:pt idx="5690">
                  <c:v>#N/A</c:v>
                </c:pt>
                <c:pt idx="5691">
                  <c:v>#N/A</c:v>
                </c:pt>
                <c:pt idx="5692">
                  <c:v>#N/A</c:v>
                </c:pt>
                <c:pt idx="5693">
                  <c:v>#N/A</c:v>
                </c:pt>
                <c:pt idx="5694">
                  <c:v>#N/A</c:v>
                </c:pt>
                <c:pt idx="5695">
                  <c:v>#N/A</c:v>
                </c:pt>
                <c:pt idx="5696">
                  <c:v>#N/A</c:v>
                </c:pt>
                <c:pt idx="5697">
                  <c:v>#N/A</c:v>
                </c:pt>
                <c:pt idx="5698">
                  <c:v>#N/A</c:v>
                </c:pt>
                <c:pt idx="5699">
                  <c:v>#N/A</c:v>
                </c:pt>
                <c:pt idx="5700">
                  <c:v>#N/A</c:v>
                </c:pt>
                <c:pt idx="5701">
                  <c:v>#N/A</c:v>
                </c:pt>
                <c:pt idx="5702">
                  <c:v>#N/A</c:v>
                </c:pt>
                <c:pt idx="5703">
                  <c:v>#N/A</c:v>
                </c:pt>
                <c:pt idx="5704">
                  <c:v>#N/A</c:v>
                </c:pt>
                <c:pt idx="5705">
                  <c:v>#N/A</c:v>
                </c:pt>
                <c:pt idx="5706">
                  <c:v>#N/A</c:v>
                </c:pt>
                <c:pt idx="5707">
                  <c:v>#N/A</c:v>
                </c:pt>
                <c:pt idx="5708">
                  <c:v>#N/A</c:v>
                </c:pt>
                <c:pt idx="5709">
                  <c:v>#N/A</c:v>
                </c:pt>
                <c:pt idx="5710">
                  <c:v>#N/A</c:v>
                </c:pt>
                <c:pt idx="5711">
                  <c:v>#N/A</c:v>
                </c:pt>
                <c:pt idx="5712">
                  <c:v>#N/A</c:v>
                </c:pt>
                <c:pt idx="5713">
                  <c:v>#N/A</c:v>
                </c:pt>
                <c:pt idx="5714">
                  <c:v>#N/A</c:v>
                </c:pt>
                <c:pt idx="5715">
                  <c:v>#N/A</c:v>
                </c:pt>
                <c:pt idx="5716">
                  <c:v>#N/A</c:v>
                </c:pt>
                <c:pt idx="5717">
                  <c:v>#N/A</c:v>
                </c:pt>
                <c:pt idx="5718">
                  <c:v>#N/A</c:v>
                </c:pt>
                <c:pt idx="5719">
                  <c:v>#N/A</c:v>
                </c:pt>
                <c:pt idx="5720">
                  <c:v>#N/A</c:v>
                </c:pt>
                <c:pt idx="5721">
                  <c:v>#N/A</c:v>
                </c:pt>
                <c:pt idx="5722">
                  <c:v>#N/A</c:v>
                </c:pt>
                <c:pt idx="5723">
                  <c:v>#N/A</c:v>
                </c:pt>
                <c:pt idx="5724">
                  <c:v>#N/A</c:v>
                </c:pt>
                <c:pt idx="5725">
                  <c:v>#N/A</c:v>
                </c:pt>
                <c:pt idx="5726">
                  <c:v>#N/A</c:v>
                </c:pt>
                <c:pt idx="5727">
                  <c:v>#N/A</c:v>
                </c:pt>
                <c:pt idx="5728">
                  <c:v>#N/A</c:v>
                </c:pt>
                <c:pt idx="5729">
                  <c:v>#N/A</c:v>
                </c:pt>
                <c:pt idx="5730">
                  <c:v>#N/A</c:v>
                </c:pt>
                <c:pt idx="5731">
                  <c:v>#N/A</c:v>
                </c:pt>
                <c:pt idx="5732">
                  <c:v>#N/A</c:v>
                </c:pt>
                <c:pt idx="5733">
                  <c:v>#N/A</c:v>
                </c:pt>
                <c:pt idx="5734">
                  <c:v>#N/A</c:v>
                </c:pt>
                <c:pt idx="5735">
                  <c:v>#N/A</c:v>
                </c:pt>
                <c:pt idx="5736">
                  <c:v>#N/A</c:v>
                </c:pt>
                <c:pt idx="5737">
                  <c:v>#N/A</c:v>
                </c:pt>
                <c:pt idx="5738">
                  <c:v>#N/A</c:v>
                </c:pt>
                <c:pt idx="5739">
                  <c:v>#N/A</c:v>
                </c:pt>
                <c:pt idx="5740">
                  <c:v>#N/A</c:v>
                </c:pt>
                <c:pt idx="5741">
                  <c:v>#N/A</c:v>
                </c:pt>
                <c:pt idx="5742">
                  <c:v>#N/A</c:v>
                </c:pt>
                <c:pt idx="5743">
                  <c:v>#N/A</c:v>
                </c:pt>
                <c:pt idx="5744">
                  <c:v>#N/A</c:v>
                </c:pt>
                <c:pt idx="5745">
                  <c:v>#N/A</c:v>
                </c:pt>
                <c:pt idx="5746">
                  <c:v>#N/A</c:v>
                </c:pt>
                <c:pt idx="5747">
                  <c:v>#N/A</c:v>
                </c:pt>
                <c:pt idx="5748">
                  <c:v>#N/A</c:v>
                </c:pt>
                <c:pt idx="5749">
                  <c:v>#N/A</c:v>
                </c:pt>
                <c:pt idx="5750">
                  <c:v>#N/A</c:v>
                </c:pt>
                <c:pt idx="5751">
                  <c:v>#N/A</c:v>
                </c:pt>
                <c:pt idx="5752">
                  <c:v>#N/A</c:v>
                </c:pt>
                <c:pt idx="5753">
                  <c:v>#N/A</c:v>
                </c:pt>
                <c:pt idx="5754">
                  <c:v>#N/A</c:v>
                </c:pt>
                <c:pt idx="5755">
                  <c:v>#N/A</c:v>
                </c:pt>
                <c:pt idx="5756">
                  <c:v>#N/A</c:v>
                </c:pt>
                <c:pt idx="5757">
                  <c:v>#N/A</c:v>
                </c:pt>
                <c:pt idx="5758">
                  <c:v>#N/A</c:v>
                </c:pt>
                <c:pt idx="5759">
                  <c:v>#N/A</c:v>
                </c:pt>
                <c:pt idx="5760">
                  <c:v>#N/A</c:v>
                </c:pt>
                <c:pt idx="5761">
                  <c:v>#N/A</c:v>
                </c:pt>
                <c:pt idx="5762">
                  <c:v>#N/A</c:v>
                </c:pt>
                <c:pt idx="5763">
                  <c:v>#N/A</c:v>
                </c:pt>
                <c:pt idx="5764">
                  <c:v>#N/A</c:v>
                </c:pt>
                <c:pt idx="5765">
                  <c:v>#N/A</c:v>
                </c:pt>
                <c:pt idx="5766">
                  <c:v>#N/A</c:v>
                </c:pt>
                <c:pt idx="5767">
                  <c:v>#N/A</c:v>
                </c:pt>
                <c:pt idx="5768">
                  <c:v>#N/A</c:v>
                </c:pt>
                <c:pt idx="5769">
                  <c:v>#N/A</c:v>
                </c:pt>
                <c:pt idx="5770">
                  <c:v>#N/A</c:v>
                </c:pt>
                <c:pt idx="5771">
                  <c:v>#N/A</c:v>
                </c:pt>
                <c:pt idx="5772">
                  <c:v>#N/A</c:v>
                </c:pt>
                <c:pt idx="5773">
                  <c:v>#N/A</c:v>
                </c:pt>
                <c:pt idx="5774">
                  <c:v>#N/A</c:v>
                </c:pt>
                <c:pt idx="5775">
                  <c:v>#N/A</c:v>
                </c:pt>
                <c:pt idx="5776">
                  <c:v>#N/A</c:v>
                </c:pt>
                <c:pt idx="5777">
                  <c:v>#N/A</c:v>
                </c:pt>
                <c:pt idx="5778">
                  <c:v>#N/A</c:v>
                </c:pt>
                <c:pt idx="5779">
                  <c:v>#N/A</c:v>
                </c:pt>
                <c:pt idx="5780">
                  <c:v>#N/A</c:v>
                </c:pt>
                <c:pt idx="5781">
                  <c:v>#N/A</c:v>
                </c:pt>
                <c:pt idx="5782">
                  <c:v>#N/A</c:v>
                </c:pt>
                <c:pt idx="5783">
                  <c:v>#N/A</c:v>
                </c:pt>
                <c:pt idx="5784">
                  <c:v>#N/A</c:v>
                </c:pt>
                <c:pt idx="5785">
                  <c:v>#N/A</c:v>
                </c:pt>
                <c:pt idx="5786">
                  <c:v>#N/A</c:v>
                </c:pt>
                <c:pt idx="5787">
                  <c:v>#N/A</c:v>
                </c:pt>
                <c:pt idx="5788">
                  <c:v>#N/A</c:v>
                </c:pt>
                <c:pt idx="5789">
                  <c:v>#N/A</c:v>
                </c:pt>
                <c:pt idx="5790">
                  <c:v>#N/A</c:v>
                </c:pt>
                <c:pt idx="5791">
                  <c:v>#N/A</c:v>
                </c:pt>
                <c:pt idx="5792">
                  <c:v>#N/A</c:v>
                </c:pt>
                <c:pt idx="5793">
                  <c:v>#N/A</c:v>
                </c:pt>
                <c:pt idx="5794">
                  <c:v>#N/A</c:v>
                </c:pt>
                <c:pt idx="5795">
                  <c:v>#N/A</c:v>
                </c:pt>
                <c:pt idx="5796">
                  <c:v>#N/A</c:v>
                </c:pt>
                <c:pt idx="5797">
                  <c:v>#N/A</c:v>
                </c:pt>
                <c:pt idx="5798">
                  <c:v>#N/A</c:v>
                </c:pt>
                <c:pt idx="5799">
                  <c:v>#N/A</c:v>
                </c:pt>
                <c:pt idx="5800">
                  <c:v>#N/A</c:v>
                </c:pt>
                <c:pt idx="5801">
                  <c:v>#N/A</c:v>
                </c:pt>
                <c:pt idx="5802">
                  <c:v>#N/A</c:v>
                </c:pt>
                <c:pt idx="5803">
                  <c:v>#N/A</c:v>
                </c:pt>
                <c:pt idx="5804">
                  <c:v>#N/A</c:v>
                </c:pt>
                <c:pt idx="5805">
                  <c:v>#N/A</c:v>
                </c:pt>
                <c:pt idx="5806">
                  <c:v>#N/A</c:v>
                </c:pt>
                <c:pt idx="5807">
                  <c:v>#N/A</c:v>
                </c:pt>
                <c:pt idx="5808">
                  <c:v>#N/A</c:v>
                </c:pt>
                <c:pt idx="5809">
                  <c:v>#N/A</c:v>
                </c:pt>
                <c:pt idx="5810">
                  <c:v>#N/A</c:v>
                </c:pt>
                <c:pt idx="5811">
                  <c:v>#N/A</c:v>
                </c:pt>
                <c:pt idx="5812">
                  <c:v>#N/A</c:v>
                </c:pt>
                <c:pt idx="5813">
                  <c:v>#N/A</c:v>
                </c:pt>
                <c:pt idx="5814">
                  <c:v>#N/A</c:v>
                </c:pt>
                <c:pt idx="5815">
                  <c:v>#N/A</c:v>
                </c:pt>
                <c:pt idx="5816">
                  <c:v>#N/A</c:v>
                </c:pt>
                <c:pt idx="5817">
                  <c:v>#N/A</c:v>
                </c:pt>
                <c:pt idx="5818">
                  <c:v>#N/A</c:v>
                </c:pt>
                <c:pt idx="5819">
                  <c:v>#N/A</c:v>
                </c:pt>
                <c:pt idx="5820">
                  <c:v>#N/A</c:v>
                </c:pt>
                <c:pt idx="5821">
                  <c:v>#N/A</c:v>
                </c:pt>
                <c:pt idx="5822">
                  <c:v>#N/A</c:v>
                </c:pt>
                <c:pt idx="5823">
                  <c:v>#N/A</c:v>
                </c:pt>
                <c:pt idx="5824">
                  <c:v>#N/A</c:v>
                </c:pt>
                <c:pt idx="5825">
                  <c:v>#N/A</c:v>
                </c:pt>
                <c:pt idx="5826">
                  <c:v>#N/A</c:v>
                </c:pt>
                <c:pt idx="5827">
                  <c:v>#N/A</c:v>
                </c:pt>
                <c:pt idx="5828">
                  <c:v>#N/A</c:v>
                </c:pt>
                <c:pt idx="5829">
                  <c:v>#N/A</c:v>
                </c:pt>
                <c:pt idx="5830">
                  <c:v>#N/A</c:v>
                </c:pt>
                <c:pt idx="5831">
                  <c:v>#N/A</c:v>
                </c:pt>
                <c:pt idx="5832">
                  <c:v>#N/A</c:v>
                </c:pt>
                <c:pt idx="5833">
                  <c:v>#N/A</c:v>
                </c:pt>
                <c:pt idx="5834">
                  <c:v>#N/A</c:v>
                </c:pt>
                <c:pt idx="5835">
                  <c:v>#N/A</c:v>
                </c:pt>
                <c:pt idx="5836">
                  <c:v>#N/A</c:v>
                </c:pt>
                <c:pt idx="5837">
                  <c:v>#N/A</c:v>
                </c:pt>
                <c:pt idx="5838">
                  <c:v>#N/A</c:v>
                </c:pt>
                <c:pt idx="5839">
                  <c:v>#N/A</c:v>
                </c:pt>
                <c:pt idx="5840">
                  <c:v>#N/A</c:v>
                </c:pt>
                <c:pt idx="5841">
                  <c:v>#N/A</c:v>
                </c:pt>
                <c:pt idx="5842">
                  <c:v>#N/A</c:v>
                </c:pt>
                <c:pt idx="5843">
                  <c:v>#N/A</c:v>
                </c:pt>
                <c:pt idx="5844">
                  <c:v>#N/A</c:v>
                </c:pt>
                <c:pt idx="5845">
                  <c:v>#N/A</c:v>
                </c:pt>
                <c:pt idx="5846">
                  <c:v>#N/A</c:v>
                </c:pt>
                <c:pt idx="5847">
                  <c:v>#N/A</c:v>
                </c:pt>
                <c:pt idx="5848">
                  <c:v>#N/A</c:v>
                </c:pt>
                <c:pt idx="5849">
                  <c:v>#N/A</c:v>
                </c:pt>
                <c:pt idx="5850">
                  <c:v>#N/A</c:v>
                </c:pt>
                <c:pt idx="5851">
                  <c:v>#N/A</c:v>
                </c:pt>
                <c:pt idx="5852">
                  <c:v>#N/A</c:v>
                </c:pt>
                <c:pt idx="5853">
                  <c:v>#N/A</c:v>
                </c:pt>
                <c:pt idx="5854">
                  <c:v>#N/A</c:v>
                </c:pt>
                <c:pt idx="5855">
                  <c:v>#N/A</c:v>
                </c:pt>
                <c:pt idx="5856">
                  <c:v>#N/A</c:v>
                </c:pt>
                <c:pt idx="5857">
                  <c:v>#N/A</c:v>
                </c:pt>
                <c:pt idx="5858">
                  <c:v>#N/A</c:v>
                </c:pt>
                <c:pt idx="5859">
                  <c:v>#N/A</c:v>
                </c:pt>
                <c:pt idx="5860">
                  <c:v>#N/A</c:v>
                </c:pt>
                <c:pt idx="5861">
                  <c:v>#N/A</c:v>
                </c:pt>
                <c:pt idx="5862">
                  <c:v>#N/A</c:v>
                </c:pt>
                <c:pt idx="5863">
                  <c:v>#N/A</c:v>
                </c:pt>
                <c:pt idx="5864">
                  <c:v>#N/A</c:v>
                </c:pt>
                <c:pt idx="5865">
                  <c:v>#N/A</c:v>
                </c:pt>
                <c:pt idx="5866">
                  <c:v>#N/A</c:v>
                </c:pt>
                <c:pt idx="5867">
                  <c:v>#N/A</c:v>
                </c:pt>
                <c:pt idx="5868">
                  <c:v>#N/A</c:v>
                </c:pt>
                <c:pt idx="5869">
                  <c:v>#N/A</c:v>
                </c:pt>
                <c:pt idx="5870">
                  <c:v>#N/A</c:v>
                </c:pt>
                <c:pt idx="5871">
                  <c:v>#N/A</c:v>
                </c:pt>
                <c:pt idx="5872">
                  <c:v>#N/A</c:v>
                </c:pt>
                <c:pt idx="5873">
                  <c:v>#N/A</c:v>
                </c:pt>
                <c:pt idx="5874">
                  <c:v>#N/A</c:v>
                </c:pt>
                <c:pt idx="5875">
                  <c:v>#N/A</c:v>
                </c:pt>
                <c:pt idx="5876">
                  <c:v>#N/A</c:v>
                </c:pt>
                <c:pt idx="5877">
                  <c:v>#N/A</c:v>
                </c:pt>
                <c:pt idx="5878">
                  <c:v>#N/A</c:v>
                </c:pt>
                <c:pt idx="5879">
                  <c:v>#N/A</c:v>
                </c:pt>
                <c:pt idx="5880">
                  <c:v>#N/A</c:v>
                </c:pt>
                <c:pt idx="5881">
                  <c:v>#N/A</c:v>
                </c:pt>
                <c:pt idx="5882">
                  <c:v>#N/A</c:v>
                </c:pt>
                <c:pt idx="5883">
                  <c:v>#N/A</c:v>
                </c:pt>
                <c:pt idx="5884">
                  <c:v>#N/A</c:v>
                </c:pt>
                <c:pt idx="5885">
                  <c:v>#N/A</c:v>
                </c:pt>
                <c:pt idx="5886">
                  <c:v>#N/A</c:v>
                </c:pt>
                <c:pt idx="5887">
                  <c:v>#N/A</c:v>
                </c:pt>
                <c:pt idx="5888">
                  <c:v>#N/A</c:v>
                </c:pt>
                <c:pt idx="5889">
                  <c:v>#N/A</c:v>
                </c:pt>
                <c:pt idx="5890">
                  <c:v>#N/A</c:v>
                </c:pt>
                <c:pt idx="5891">
                  <c:v>#N/A</c:v>
                </c:pt>
                <c:pt idx="5892">
                  <c:v>#N/A</c:v>
                </c:pt>
                <c:pt idx="5893">
                  <c:v>#N/A</c:v>
                </c:pt>
                <c:pt idx="5894">
                  <c:v>#N/A</c:v>
                </c:pt>
                <c:pt idx="5895">
                  <c:v>#N/A</c:v>
                </c:pt>
                <c:pt idx="5896">
                  <c:v>#N/A</c:v>
                </c:pt>
                <c:pt idx="5897">
                  <c:v>#N/A</c:v>
                </c:pt>
                <c:pt idx="5898">
                  <c:v>#N/A</c:v>
                </c:pt>
                <c:pt idx="5899">
                  <c:v>#N/A</c:v>
                </c:pt>
                <c:pt idx="5900">
                  <c:v>#N/A</c:v>
                </c:pt>
                <c:pt idx="5901">
                  <c:v>#N/A</c:v>
                </c:pt>
                <c:pt idx="5902">
                  <c:v>#N/A</c:v>
                </c:pt>
                <c:pt idx="5903">
                  <c:v>#N/A</c:v>
                </c:pt>
                <c:pt idx="5904">
                  <c:v>#N/A</c:v>
                </c:pt>
                <c:pt idx="5905">
                  <c:v>#N/A</c:v>
                </c:pt>
                <c:pt idx="5906">
                  <c:v>#N/A</c:v>
                </c:pt>
                <c:pt idx="5907">
                  <c:v>#N/A</c:v>
                </c:pt>
                <c:pt idx="5908">
                  <c:v>#N/A</c:v>
                </c:pt>
                <c:pt idx="5909">
                  <c:v>#N/A</c:v>
                </c:pt>
                <c:pt idx="5910">
                  <c:v>#N/A</c:v>
                </c:pt>
                <c:pt idx="5911">
                  <c:v>#N/A</c:v>
                </c:pt>
                <c:pt idx="5912">
                  <c:v>#N/A</c:v>
                </c:pt>
                <c:pt idx="5913">
                  <c:v>#N/A</c:v>
                </c:pt>
                <c:pt idx="5914">
                  <c:v>#N/A</c:v>
                </c:pt>
                <c:pt idx="5915">
                  <c:v>#N/A</c:v>
                </c:pt>
                <c:pt idx="5916">
                  <c:v>#N/A</c:v>
                </c:pt>
                <c:pt idx="5917">
                  <c:v>#N/A</c:v>
                </c:pt>
                <c:pt idx="5918">
                  <c:v>#N/A</c:v>
                </c:pt>
                <c:pt idx="5919">
                  <c:v>#N/A</c:v>
                </c:pt>
                <c:pt idx="5920">
                  <c:v>#N/A</c:v>
                </c:pt>
                <c:pt idx="5921">
                  <c:v>#N/A</c:v>
                </c:pt>
                <c:pt idx="5922">
                  <c:v>#N/A</c:v>
                </c:pt>
                <c:pt idx="5923">
                  <c:v>#N/A</c:v>
                </c:pt>
                <c:pt idx="5924">
                  <c:v>#N/A</c:v>
                </c:pt>
                <c:pt idx="5925">
                  <c:v>#N/A</c:v>
                </c:pt>
                <c:pt idx="5926">
                  <c:v>#N/A</c:v>
                </c:pt>
                <c:pt idx="5927">
                  <c:v>#N/A</c:v>
                </c:pt>
                <c:pt idx="5928">
                  <c:v>#N/A</c:v>
                </c:pt>
                <c:pt idx="5929">
                  <c:v>#N/A</c:v>
                </c:pt>
                <c:pt idx="5930">
                  <c:v>#N/A</c:v>
                </c:pt>
                <c:pt idx="5931">
                  <c:v>#N/A</c:v>
                </c:pt>
                <c:pt idx="5932">
                  <c:v>#N/A</c:v>
                </c:pt>
                <c:pt idx="5933">
                  <c:v>#N/A</c:v>
                </c:pt>
                <c:pt idx="5934">
                  <c:v>#N/A</c:v>
                </c:pt>
                <c:pt idx="5935">
                  <c:v>#N/A</c:v>
                </c:pt>
                <c:pt idx="5936">
                  <c:v>#N/A</c:v>
                </c:pt>
                <c:pt idx="5937">
                  <c:v>#N/A</c:v>
                </c:pt>
                <c:pt idx="5938">
                  <c:v>#N/A</c:v>
                </c:pt>
                <c:pt idx="5939">
                  <c:v>#N/A</c:v>
                </c:pt>
                <c:pt idx="5940">
                  <c:v>#N/A</c:v>
                </c:pt>
                <c:pt idx="5941">
                  <c:v>#N/A</c:v>
                </c:pt>
                <c:pt idx="5942">
                  <c:v>#N/A</c:v>
                </c:pt>
                <c:pt idx="5943">
                  <c:v>#N/A</c:v>
                </c:pt>
                <c:pt idx="5944">
                  <c:v>#N/A</c:v>
                </c:pt>
                <c:pt idx="5945">
                  <c:v>#N/A</c:v>
                </c:pt>
                <c:pt idx="5946">
                  <c:v>#N/A</c:v>
                </c:pt>
                <c:pt idx="5947">
                  <c:v>#N/A</c:v>
                </c:pt>
                <c:pt idx="5948">
                  <c:v>#N/A</c:v>
                </c:pt>
                <c:pt idx="5949">
                  <c:v>#N/A</c:v>
                </c:pt>
                <c:pt idx="5950">
                  <c:v>#N/A</c:v>
                </c:pt>
                <c:pt idx="5951">
                  <c:v>#N/A</c:v>
                </c:pt>
                <c:pt idx="5952">
                  <c:v>#N/A</c:v>
                </c:pt>
                <c:pt idx="5953">
                  <c:v>#N/A</c:v>
                </c:pt>
                <c:pt idx="5954">
                  <c:v>#N/A</c:v>
                </c:pt>
                <c:pt idx="5955">
                  <c:v>#N/A</c:v>
                </c:pt>
                <c:pt idx="5956">
                  <c:v>#N/A</c:v>
                </c:pt>
                <c:pt idx="5957">
                  <c:v>#N/A</c:v>
                </c:pt>
                <c:pt idx="5958">
                  <c:v>#N/A</c:v>
                </c:pt>
                <c:pt idx="5959">
                  <c:v>#N/A</c:v>
                </c:pt>
                <c:pt idx="5960">
                  <c:v>#N/A</c:v>
                </c:pt>
                <c:pt idx="5961">
                  <c:v>#N/A</c:v>
                </c:pt>
                <c:pt idx="5962">
                  <c:v>#N/A</c:v>
                </c:pt>
                <c:pt idx="5963">
                  <c:v>#N/A</c:v>
                </c:pt>
                <c:pt idx="5964">
                  <c:v>#N/A</c:v>
                </c:pt>
                <c:pt idx="5965">
                  <c:v>#N/A</c:v>
                </c:pt>
                <c:pt idx="5966">
                  <c:v>#N/A</c:v>
                </c:pt>
                <c:pt idx="5967">
                  <c:v>#N/A</c:v>
                </c:pt>
                <c:pt idx="5968">
                  <c:v>#N/A</c:v>
                </c:pt>
                <c:pt idx="5969">
                  <c:v>#N/A</c:v>
                </c:pt>
                <c:pt idx="5970">
                  <c:v>#N/A</c:v>
                </c:pt>
                <c:pt idx="5971">
                  <c:v>#N/A</c:v>
                </c:pt>
                <c:pt idx="5972">
                  <c:v>#N/A</c:v>
                </c:pt>
                <c:pt idx="5973">
                  <c:v>#N/A</c:v>
                </c:pt>
                <c:pt idx="5974">
                  <c:v>#N/A</c:v>
                </c:pt>
                <c:pt idx="5975">
                  <c:v>#N/A</c:v>
                </c:pt>
                <c:pt idx="5976">
                  <c:v>#N/A</c:v>
                </c:pt>
                <c:pt idx="5977">
                  <c:v>#N/A</c:v>
                </c:pt>
                <c:pt idx="5978">
                  <c:v>#N/A</c:v>
                </c:pt>
                <c:pt idx="5979">
                  <c:v>#N/A</c:v>
                </c:pt>
                <c:pt idx="5980">
                  <c:v>#N/A</c:v>
                </c:pt>
                <c:pt idx="5981">
                  <c:v>#N/A</c:v>
                </c:pt>
                <c:pt idx="5982">
                  <c:v>#N/A</c:v>
                </c:pt>
                <c:pt idx="5983">
                  <c:v>#N/A</c:v>
                </c:pt>
                <c:pt idx="5984">
                  <c:v>#N/A</c:v>
                </c:pt>
                <c:pt idx="5985">
                  <c:v>#N/A</c:v>
                </c:pt>
                <c:pt idx="5986">
                  <c:v>#N/A</c:v>
                </c:pt>
                <c:pt idx="5987">
                  <c:v>#N/A</c:v>
                </c:pt>
                <c:pt idx="5988">
                  <c:v>#N/A</c:v>
                </c:pt>
                <c:pt idx="5989">
                  <c:v>#N/A</c:v>
                </c:pt>
                <c:pt idx="5990">
                  <c:v>#N/A</c:v>
                </c:pt>
                <c:pt idx="5991">
                  <c:v>#N/A</c:v>
                </c:pt>
                <c:pt idx="5992">
                  <c:v>#N/A</c:v>
                </c:pt>
                <c:pt idx="5993">
                  <c:v>#N/A</c:v>
                </c:pt>
                <c:pt idx="5994">
                  <c:v>#N/A</c:v>
                </c:pt>
                <c:pt idx="5995">
                  <c:v>#N/A</c:v>
                </c:pt>
                <c:pt idx="5996">
                  <c:v>#N/A</c:v>
                </c:pt>
                <c:pt idx="5997">
                  <c:v>#N/A</c:v>
                </c:pt>
                <c:pt idx="5998">
                  <c:v>#N/A</c:v>
                </c:pt>
                <c:pt idx="5999">
                  <c:v>#N/A</c:v>
                </c:pt>
                <c:pt idx="6000">
                  <c:v>#N/A</c:v>
                </c:pt>
                <c:pt idx="6001">
                  <c:v>#N/A</c:v>
                </c:pt>
                <c:pt idx="6002">
                  <c:v>#N/A</c:v>
                </c:pt>
                <c:pt idx="6003">
                  <c:v>#N/A</c:v>
                </c:pt>
                <c:pt idx="6004">
                  <c:v>#N/A</c:v>
                </c:pt>
                <c:pt idx="6005">
                  <c:v>#N/A</c:v>
                </c:pt>
                <c:pt idx="6006">
                  <c:v>#N/A</c:v>
                </c:pt>
                <c:pt idx="6007">
                  <c:v>#N/A</c:v>
                </c:pt>
                <c:pt idx="6008">
                  <c:v>#N/A</c:v>
                </c:pt>
                <c:pt idx="6009">
                  <c:v>#N/A</c:v>
                </c:pt>
                <c:pt idx="6010">
                  <c:v>#N/A</c:v>
                </c:pt>
                <c:pt idx="6011">
                  <c:v>#N/A</c:v>
                </c:pt>
                <c:pt idx="6012">
                  <c:v>#N/A</c:v>
                </c:pt>
                <c:pt idx="6013">
                  <c:v>#N/A</c:v>
                </c:pt>
                <c:pt idx="6014">
                  <c:v>#N/A</c:v>
                </c:pt>
                <c:pt idx="6015">
                  <c:v>#N/A</c:v>
                </c:pt>
                <c:pt idx="6016">
                  <c:v>#N/A</c:v>
                </c:pt>
                <c:pt idx="6017">
                  <c:v>#N/A</c:v>
                </c:pt>
                <c:pt idx="6018">
                  <c:v>#N/A</c:v>
                </c:pt>
                <c:pt idx="6019">
                  <c:v>#N/A</c:v>
                </c:pt>
                <c:pt idx="6020">
                  <c:v>#N/A</c:v>
                </c:pt>
                <c:pt idx="6021">
                  <c:v>#N/A</c:v>
                </c:pt>
                <c:pt idx="6022">
                  <c:v>#N/A</c:v>
                </c:pt>
                <c:pt idx="6023">
                  <c:v>#N/A</c:v>
                </c:pt>
                <c:pt idx="6024">
                  <c:v>#N/A</c:v>
                </c:pt>
                <c:pt idx="6025">
                  <c:v>#N/A</c:v>
                </c:pt>
                <c:pt idx="6026">
                  <c:v>#N/A</c:v>
                </c:pt>
                <c:pt idx="6027">
                  <c:v>#N/A</c:v>
                </c:pt>
                <c:pt idx="6028">
                  <c:v>#N/A</c:v>
                </c:pt>
                <c:pt idx="6029">
                  <c:v>#N/A</c:v>
                </c:pt>
                <c:pt idx="6030">
                  <c:v>#N/A</c:v>
                </c:pt>
                <c:pt idx="6031">
                  <c:v>#N/A</c:v>
                </c:pt>
                <c:pt idx="6032">
                  <c:v>#N/A</c:v>
                </c:pt>
                <c:pt idx="6033">
                  <c:v>#N/A</c:v>
                </c:pt>
                <c:pt idx="6034">
                  <c:v>#N/A</c:v>
                </c:pt>
                <c:pt idx="6035">
                  <c:v>#N/A</c:v>
                </c:pt>
                <c:pt idx="6036">
                  <c:v>#N/A</c:v>
                </c:pt>
                <c:pt idx="6037">
                  <c:v>#N/A</c:v>
                </c:pt>
                <c:pt idx="6038">
                  <c:v>#N/A</c:v>
                </c:pt>
                <c:pt idx="6039">
                  <c:v>#N/A</c:v>
                </c:pt>
                <c:pt idx="6040">
                  <c:v>#N/A</c:v>
                </c:pt>
                <c:pt idx="6041">
                  <c:v>#N/A</c:v>
                </c:pt>
                <c:pt idx="6042">
                  <c:v>#N/A</c:v>
                </c:pt>
                <c:pt idx="6043">
                  <c:v>#N/A</c:v>
                </c:pt>
                <c:pt idx="6044">
                  <c:v>#N/A</c:v>
                </c:pt>
                <c:pt idx="6045">
                  <c:v>#N/A</c:v>
                </c:pt>
                <c:pt idx="6046">
                  <c:v>#N/A</c:v>
                </c:pt>
                <c:pt idx="6047">
                  <c:v>#N/A</c:v>
                </c:pt>
                <c:pt idx="6048">
                  <c:v>#N/A</c:v>
                </c:pt>
                <c:pt idx="6049">
                  <c:v>#N/A</c:v>
                </c:pt>
                <c:pt idx="6050">
                  <c:v>#N/A</c:v>
                </c:pt>
                <c:pt idx="6051">
                  <c:v>#N/A</c:v>
                </c:pt>
                <c:pt idx="6052">
                  <c:v>#N/A</c:v>
                </c:pt>
                <c:pt idx="6053">
                  <c:v>#N/A</c:v>
                </c:pt>
                <c:pt idx="6054">
                  <c:v>#N/A</c:v>
                </c:pt>
                <c:pt idx="6055">
                  <c:v>#N/A</c:v>
                </c:pt>
                <c:pt idx="6056">
                  <c:v>#N/A</c:v>
                </c:pt>
                <c:pt idx="6057">
                  <c:v>#N/A</c:v>
                </c:pt>
                <c:pt idx="6058">
                  <c:v>#N/A</c:v>
                </c:pt>
                <c:pt idx="6059">
                  <c:v>#N/A</c:v>
                </c:pt>
                <c:pt idx="6060">
                  <c:v>#N/A</c:v>
                </c:pt>
                <c:pt idx="6061">
                  <c:v>#N/A</c:v>
                </c:pt>
                <c:pt idx="6062">
                  <c:v>#N/A</c:v>
                </c:pt>
                <c:pt idx="6063">
                  <c:v>#N/A</c:v>
                </c:pt>
                <c:pt idx="6064">
                  <c:v>#N/A</c:v>
                </c:pt>
                <c:pt idx="6065">
                  <c:v>#N/A</c:v>
                </c:pt>
                <c:pt idx="6066">
                  <c:v>#N/A</c:v>
                </c:pt>
                <c:pt idx="6067">
                  <c:v>#N/A</c:v>
                </c:pt>
                <c:pt idx="6068">
                  <c:v>#N/A</c:v>
                </c:pt>
                <c:pt idx="6069">
                  <c:v>#N/A</c:v>
                </c:pt>
                <c:pt idx="6070">
                  <c:v>#N/A</c:v>
                </c:pt>
                <c:pt idx="6071">
                  <c:v>#N/A</c:v>
                </c:pt>
                <c:pt idx="6072">
                  <c:v>#N/A</c:v>
                </c:pt>
                <c:pt idx="6073">
                  <c:v>#N/A</c:v>
                </c:pt>
                <c:pt idx="6074">
                  <c:v>#N/A</c:v>
                </c:pt>
                <c:pt idx="6075">
                  <c:v>#N/A</c:v>
                </c:pt>
                <c:pt idx="6076">
                  <c:v>#N/A</c:v>
                </c:pt>
                <c:pt idx="6077">
                  <c:v>#N/A</c:v>
                </c:pt>
                <c:pt idx="6078">
                  <c:v>#N/A</c:v>
                </c:pt>
                <c:pt idx="6079">
                  <c:v>#N/A</c:v>
                </c:pt>
                <c:pt idx="6080">
                  <c:v>#N/A</c:v>
                </c:pt>
                <c:pt idx="6081">
                  <c:v>#N/A</c:v>
                </c:pt>
                <c:pt idx="6082">
                  <c:v>#N/A</c:v>
                </c:pt>
                <c:pt idx="6083">
                  <c:v>#N/A</c:v>
                </c:pt>
                <c:pt idx="6084">
                  <c:v>#N/A</c:v>
                </c:pt>
                <c:pt idx="6085">
                  <c:v>#N/A</c:v>
                </c:pt>
                <c:pt idx="6086">
                  <c:v>#N/A</c:v>
                </c:pt>
                <c:pt idx="6087">
                  <c:v>#N/A</c:v>
                </c:pt>
                <c:pt idx="6088">
                  <c:v>#N/A</c:v>
                </c:pt>
                <c:pt idx="6089">
                  <c:v>#N/A</c:v>
                </c:pt>
                <c:pt idx="6090">
                  <c:v>#N/A</c:v>
                </c:pt>
                <c:pt idx="6091">
                  <c:v>#N/A</c:v>
                </c:pt>
                <c:pt idx="6092">
                  <c:v>#N/A</c:v>
                </c:pt>
                <c:pt idx="6093">
                  <c:v>#N/A</c:v>
                </c:pt>
                <c:pt idx="6094">
                  <c:v>#N/A</c:v>
                </c:pt>
                <c:pt idx="6095">
                  <c:v>#N/A</c:v>
                </c:pt>
                <c:pt idx="6096">
                  <c:v>#N/A</c:v>
                </c:pt>
                <c:pt idx="6097">
                  <c:v>#N/A</c:v>
                </c:pt>
                <c:pt idx="6098">
                  <c:v>#N/A</c:v>
                </c:pt>
                <c:pt idx="6099">
                  <c:v>#N/A</c:v>
                </c:pt>
                <c:pt idx="6100">
                  <c:v>#N/A</c:v>
                </c:pt>
                <c:pt idx="6101">
                  <c:v>#N/A</c:v>
                </c:pt>
                <c:pt idx="6102">
                  <c:v>#N/A</c:v>
                </c:pt>
                <c:pt idx="6103">
                  <c:v>#N/A</c:v>
                </c:pt>
                <c:pt idx="6104">
                  <c:v>#N/A</c:v>
                </c:pt>
                <c:pt idx="6105">
                  <c:v>#N/A</c:v>
                </c:pt>
                <c:pt idx="6106">
                  <c:v>#N/A</c:v>
                </c:pt>
                <c:pt idx="6107">
                  <c:v>#N/A</c:v>
                </c:pt>
                <c:pt idx="6108">
                  <c:v>#N/A</c:v>
                </c:pt>
                <c:pt idx="6109">
                  <c:v>#N/A</c:v>
                </c:pt>
                <c:pt idx="6110">
                  <c:v>#N/A</c:v>
                </c:pt>
                <c:pt idx="6111">
                  <c:v>#N/A</c:v>
                </c:pt>
                <c:pt idx="6112">
                  <c:v>#N/A</c:v>
                </c:pt>
                <c:pt idx="6113">
                  <c:v>#N/A</c:v>
                </c:pt>
                <c:pt idx="6114">
                  <c:v>#N/A</c:v>
                </c:pt>
                <c:pt idx="6115">
                  <c:v>#N/A</c:v>
                </c:pt>
                <c:pt idx="6116">
                  <c:v>#N/A</c:v>
                </c:pt>
                <c:pt idx="6117">
                  <c:v>#N/A</c:v>
                </c:pt>
                <c:pt idx="6118">
                  <c:v>#N/A</c:v>
                </c:pt>
                <c:pt idx="6119">
                  <c:v>#N/A</c:v>
                </c:pt>
                <c:pt idx="6120">
                  <c:v>#N/A</c:v>
                </c:pt>
                <c:pt idx="6121">
                  <c:v>#N/A</c:v>
                </c:pt>
                <c:pt idx="6122">
                  <c:v>#N/A</c:v>
                </c:pt>
                <c:pt idx="6123">
                  <c:v>#N/A</c:v>
                </c:pt>
                <c:pt idx="6124">
                  <c:v>#N/A</c:v>
                </c:pt>
                <c:pt idx="6125">
                  <c:v>#N/A</c:v>
                </c:pt>
                <c:pt idx="6126">
                  <c:v>#N/A</c:v>
                </c:pt>
                <c:pt idx="6127">
                  <c:v>#N/A</c:v>
                </c:pt>
                <c:pt idx="6128">
                  <c:v>#N/A</c:v>
                </c:pt>
                <c:pt idx="6129">
                  <c:v>#N/A</c:v>
                </c:pt>
                <c:pt idx="6130">
                  <c:v>#N/A</c:v>
                </c:pt>
                <c:pt idx="6131">
                  <c:v>#N/A</c:v>
                </c:pt>
                <c:pt idx="6132">
                  <c:v>#N/A</c:v>
                </c:pt>
                <c:pt idx="6133">
                  <c:v>#N/A</c:v>
                </c:pt>
                <c:pt idx="6134">
                  <c:v>#N/A</c:v>
                </c:pt>
                <c:pt idx="6135">
                  <c:v>#N/A</c:v>
                </c:pt>
                <c:pt idx="6136">
                  <c:v>#N/A</c:v>
                </c:pt>
                <c:pt idx="6137">
                  <c:v>#N/A</c:v>
                </c:pt>
                <c:pt idx="6138">
                  <c:v>#N/A</c:v>
                </c:pt>
                <c:pt idx="6139">
                  <c:v>#N/A</c:v>
                </c:pt>
                <c:pt idx="6140">
                  <c:v>#N/A</c:v>
                </c:pt>
                <c:pt idx="6141">
                  <c:v>#N/A</c:v>
                </c:pt>
                <c:pt idx="6142">
                  <c:v>#N/A</c:v>
                </c:pt>
                <c:pt idx="6143">
                  <c:v>#N/A</c:v>
                </c:pt>
                <c:pt idx="6144">
                  <c:v>#N/A</c:v>
                </c:pt>
                <c:pt idx="6145">
                  <c:v>#N/A</c:v>
                </c:pt>
                <c:pt idx="6146">
                  <c:v>#N/A</c:v>
                </c:pt>
                <c:pt idx="6147">
                  <c:v>#N/A</c:v>
                </c:pt>
                <c:pt idx="6148">
                  <c:v>#N/A</c:v>
                </c:pt>
                <c:pt idx="6149">
                  <c:v>#N/A</c:v>
                </c:pt>
                <c:pt idx="6150">
                  <c:v>#N/A</c:v>
                </c:pt>
                <c:pt idx="6151">
                  <c:v>#N/A</c:v>
                </c:pt>
                <c:pt idx="6152">
                  <c:v>#N/A</c:v>
                </c:pt>
                <c:pt idx="6153">
                  <c:v>#N/A</c:v>
                </c:pt>
                <c:pt idx="6154">
                  <c:v>#N/A</c:v>
                </c:pt>
                <c:pt idx="6155">
                  <c:v>#N/A</c:v>
                </c:pt>
                <c:pt idx="6156">
                  <c:v>#N/A</c:v>
                </c:pt>
                <c:pt idx="6157">
                  <c:v>#N/A</c:v>
                </c:pt>
                <c:pt idx="6158">
                  <c:v>#N/A</c:v>
                </c:pt>
                <c:pt idx="6159">
                  <c:v>#N/A</c:v>
                </c:pt>
                <c:pt idx="6160">
                  <c:v>#N/A</c:v>
                </c:pt>
                <c:pt idx="6161">
                  <c:v>#N/A</c:v>
                </c:pt>
                <c:pt idx="6162">
                  <c:v>#N/A</c:v>
                </c:pt>
                <c:pt idx="6163">
                  <c:v>#N/A</c:v>
                </c:pt>
                <c:pt idx="6164">
                  <c:v>#N/A</c:v>
                </c:pt>
                <c:pt idx="6165">
                  <c:v>#N/A</c:v>
                </c:pt>
                <c:pt idx="6166">
                  <c:v>#N/A</c:v>
                </c:pt>
                <c:pt idx="6167">
                  <c:v>#N/A</c:v>
                </c:pt>
                <c:pt idx="6168">
                  <c:v>#N/A</c:v>
                </c:pt>
                <c:pt idx="6169">
                  <c:v>#N/A</c:v>
                </c:pt>
                <c:pt idx="6170">
                  <c:v>#N/A</c:v>
                </c:pt>
                <c:pt idx="6171">
                  <c:v>#N/A</c:v>
                </c:pt>
                <c:pt idx="6172">
                  <c:v>#N/A</c:v>
                </c:pt>
                <c:pt idx="6173">
                  <c:v>#N/A</c:v>
                </c:pt>
                <c:pt idx="6174">
                  <c:v>#N/A</c:v>
                </c:pt>
                <c:pt idx="6175">
                  <c:v>#N/A</c:v>
                </c:pt>
                <c:pt idx="6176">
                  <c:v>#N/A</c:v>
                </c:pt>
                <c:pt idx="6177">
                  <c:v>#N/A</c:v>
                </c:pt>
                <c:pt idx="6178">
                  <c:v>#N/A</c:v>
                </c:pt>
                <c:pt idx="6179">
                  <c:v>#N/A</c:v>
                </c:pt>
                <c:pt idx="6180">
                  <c:v>#N/A</c:v>
                </c:pt>
                <c:pt idx="6181">
                  <c:v>#N/A</c:v>
                </c:pt>
                <c:pt idx="6182">
                  <c:v>#N/A</c:v>
                </c:pt>
                <c:pt idx="6183">
                  <c:v>#N/A</c:v>
                </c:pt>
                <c:pt idx="6184">
                  <c:v>#N/A</c:v>
                </c:pt>
                <c:pt idx="6185">
                  <c:v>#N/A</c:v>
                </c:pt>
                <c:pt idx="6186">
                  <c:v>#N/A</c:v>
                </c:pt>
                <c:pt idx="6187">
                  <c:v>#N/A</c:v>
                </c:pt>
                <c:pt idx="6188">
                  <c:v>#N/A</c:v>
                </c:pt>
                <c:pt idx="6189">
                  <c:v>#N/A</c:v>
                </c:pt>
                <c:pt idx="6190">
                  <c:v>#N/A</c:v>
                </c:pt>
                <c:pt idx="6191">
                  <c:v>#N/A</c:v>
                </c:pt>
                <c:pt idx="6192">
                  <c:v>#N/A</c:v>
                </c:pt>
                <c:pt idx="6193">
                  <c:v>#N/A</c:v>
                </c:pt>
                <c:pt idx="6194">
                  <c:v>#N/A</c:v>
                </c:pt>
                <c:pt idx="6195">
                  <c:v>#N/A</c:v>
                </c:pt>
                <c:pt idx="6196">
                  <c:v>#N/A</c:v>
                </c:pt>
                <c:pt idx="6197">
                  <c:v>#N/A</c:v>
                </c:pt>
                <c:pt idx="6198">
                  <c:v>#N/A</c:v>
                </c:pt>
                <c:pt idx="6199">
                  <c:v>#N/A</c:v>
                </c:pt>
                <c:pt idx="6200">
                  <c:v>#N/A</c:v>
                </c:pt>
                <c:pt idx="6201">
                  <c:v>#N/A</c:v>
                </c:pt>
                <c:pt idx="6202">
                  <c:v>#N/A</c:v>
                </c:pt>
                <c:pt idx="6203">
                  <c:v>#N/A</c:v>
                </c:pt>
                <c:pt idx="6204">
                  <c:v>#N/A</c:v>
                </c:pt>
                <c:pt idx="6205">
                  <c:v>#N/A</c:v>
                </c:pt>
                <c:pt idx="6206">
                  <c:v>#N/A</c:v>
                </c:pt>
                <c:pt idx="6207">
                  <c:v>#N/A</c:v>
                </c:pt>
                <c:pt idx="6208">
                  <c:v>#N/A</c:v>
                </c:pt>
                <c:pt idx="6209">
                  <c:v>#N/A</c:v>
                </c:pt>
                <c:pt idx="6210">
                  <c:v>#N/A</c:v>
                </c:pt>
                <c:pt idx="6211">
                  <c:v>#N/A</c:v>
                </c:pt>
                <c:pt idx="6212">
                  <c:v>#N/A</c:v>
                </c:pt>
                <c:pt idx="6213">
                  <c:v>#N/A</c:v>
                </c:pt>
                <c:pt idx="6214">
                  <c:v>#N/A</c:v>
                </c:pt>
                <c:pt idx="6215">
                  <c:v>#N/A</c:v>
                </c:pt>
                <c:pt idx="6216">
                  <c:v>#N/A</c:v>
                </c:pt>
                <c:pt idx="6217">
                  <c:v>#N/A</c:v>
                </c:pt>
                <c:pt idx="6218">
                  <c:v>#N/A</c:v>
                </c:pt>
                <c:pt idx="6219">
                  <c:v>#N/A</c:v>
                </c:pt>
                <c:pt idx="6220">
                  <c:v>#N/A</c:v>
                </c:pt>
                <c:pt idx="6221">
                  <c:v>#N/A</c:v>
                </c:pt>
                <c:pt idx="6222">
                  <c:v>#N/A</c:v>
                </c:pt>
                <c:pt idx="6223">
                  <c:v>#N/A</c:v>
                </c:pt>
                <c:pt idx="6224">
                  <c:v>#N/A</c:v>
                </c:pt>
                <c:pt idx="6225">
                  <c:v>#N/A</c:v>
                </c:pt>
                <c:pt idx="6226">
                  <c:v>#N/A</c:v>
                </c:pt>
                <c:pt idx="6227">
                  <c:v>#N/A</c:v>
                </c:pt>
                <c:pt idx="6228">
                  <c:v>#N/A</c:v>
                </c:pt>
                <c:pt idx="6229">
                  <c:v>#N/A</c:v>
                </c:pt>
                <c:pt idx="6230">
                  <c:v>#N/A</c:v>
                </c:pt>
                <c:pt idx="6231">
                  <c:v>#N/A</c:v>
                </c:pt>
                <c:pt idx="6232">
                  <c:v>#N/A</c:v>
                </c:pt>
                <c:pt idx="6233">
                  <c:v>#N/A</c:v>
                </c:pt>
                <c:pt idx="6234">
                  <c:v>#N/A</c:v>
                </c:pt>
                <c:pt idx="6235">
                  <c:v>#N/A</c:v>
                </c:pt>
                <c:pt idx="6236">
                  <c:v>#N/A</c:v>
                </c:pt>
                <c:pt idx="6237">
                  <c:v>#N/A</c:v>
                </c:pt>
                <c:pt idx="6238">
                  <c:v>#N/A</c:v>
                </c:pt>
                <c:pt idx="6239">
                  <c:v>#N/A</c:v>
                </c:pt>
                <c:pt idx="6240">
                  <c:v>#N/A</c:v>
                </c:pt>
                <c:pt idx="6241">
                  <c:v>#N/A</c:v>
                </c:pt>
                <c:pt idx="6242">
                  <c:v>#N/A</c:v>
                </c:pt>
                <c:pt idx="6243">
                  <c:v>#N/A</c:v>
                </c:pt>
                <c:pt idx="6244">
                  <c:v>#N/A</c:v>
                </c:pt>
                <c:pt idx="6245">
                  <c:v>#N/A</c:v>
                </c:pt>
                <c:pt idx="6246">
                  <c:v>#N/A</c:v>
                </c:pt>
                <c:pt idx="6247">
                  <c:v>#N/A</c:v>
                </c:pt>
                <c:pt idx="6248">
                  <c:v>#N/A</c:v>
                </c:pt>
                <c:pt idx="6249">
                  <c:v>#N/A</c:v>
                </c:pt>
                <c:pt idx="6250">
                  <c:v>#N/A</c:v>
                </c:pt>
                <c:pt idx="6251">
                  <c:v>#N/A</c:v>
                </c:pt>
                <c:pt idx="6252">
                  <c:v>#N/A</c:v>
                </c:pt>
                <c:pt idx="6253">
                  <c:v>#N/A</c:v>
                </c:pt>
                <c:pt idx="6254">
                  <c:v>#N/A</c:v>
                </c:pt>
                <c:pt idx="6255">
                  <c:v>#N/A</c:v>
                </c:pt>
                <c:pt idx="6256">
                  <c:v>#N/A</c:v>
                </c:pt>
                <c:pt idx="6257">
                  <c:v>#N/A</c:v>
                </c:pt>
                <c:pt idx="6258">
                  <c:v>#N/A</c:v>
                </c:pt>
                <c:pt idx="6259">
                  <c:v>#N/A</c:v>
                </c:pt>
                <c:pt idx="6260">
                  <c:v>#N/A</c:v>
                </c:pt>
                <c:pt idx="6261">
                  <c:v>#N/A</c:v>
                </c:pt>
                <c:pt idx="6262">
                  <c:v>#N/A</c:v>
                </c:pt>
                <c:pt idx="6263">
                  <c:v>#N/A</c:v>
                </c:pt>
                <c:pt idx="6264">
                  <c:v>#N/A</c:v>
                </c:pt>
                <c:pt idx="6265">
                  <c:v>#N/A</c:v>
                </c:pt>
                <c:pt idx="6266">
                  <c:v>#N/A</c:v>
                </c:pt>
                <c:pt idx="6267">
                  <c:v>#N/A</c:v>
                </c:pt>
                <c:pt idx="6268">
                  <c:v>#N/A</c:v>
                </c:pt>
                <c:pt idx="6269">
                  <c:v>#N/A</c:v>
                </c:pt>
                <c:pt idx="6270">
                  <c:v>#N/A</c:v>
                </c:pt>
                <c:pt idx="6271">
                  <c:v>#N/A</c:v>
                </c:pt>
                <c:pt idx="6272">
                  <c:v>#N/A</c:v>
                </c:pt>
                <c:pt idx="6273">
                  <c:v>#N/A</c:v>
                </c:pt>
                <c:pt idx="6274">
                  <c:v>#N/A</c:v>
                </c:pt>
                <c:pt idx="6275">
                  <c:v>#N/A</c:v>
                </c:pt>
                <c:pt idx="6276">
                  <c:v>#N/A</c:v>
                </c:pt>
                <c:pt idx="6277">
                  <c:v>#N/A</c:v>
                </c:pt>
                <c:pt idx="6278">
                  <c:v>#N/A</c:v>
                </c:pt>
                <c:pt idx="6279">
                  <c:v>#N/A</c:v>
                </c:pt>
                <c:pt idx="6280">
                  <c:v>#N/A</c:v>
                </c:pt>
                <c:pt idx="6281">
                  <c:v>#N/A</c:v>
                </c:pt>
                <c:pt idx="6282">
                  <c:v>#N/A</c:v>
                </c:pt>
                <c:pt idx="6283">
                  <c:v>#N/A</c:v>
                </c:pt>
                <c:pt idx="6284">
                  <c:v>#N/A</c:v>
                </c:pt>
                <c:pt idx="6285">
                  <c:v>#N/A</c:v>
                </c:pt>
                <c:pt idx="6286">
                  <c:v>#N/A</c:v>
                </c:pt>
                <c:pt idx="6287">
                  <c:v>#N/A</c:v>
                </c:pt>
                <c:pt idx="6288">
                  <c:v>#N/A</c:v>
                </c:pt>
                <c:pt idx="6289">
                  <c:v>#N/A</c:v>
                </c:pt>
                <c:pt idx="6290">
                  <c:v>#N/A</c:v>
                </c:pt>
                <c:pt idx="6291">
                  <c:v>#N/A</c:v>
                </c:pt>
                <c:pt idx="6292">
                  <c:v>#N/A</c:v>
                </c:pt>
                <c:pt idx="6293">
                  <c:v>#N/A</c:v>
                </c:pt>
                <c:pt idx="6294">
                  <c:v>#N/A</c:v>
                </c:pt>
                <c:pt idx="6295">
                  <c:v>#N/A</c:v>
                </c:pt>
                <c:pt idx="6296">
                  <c:v>#N/A</c:v>
                </c:pt>
                <c:pt idx="6297">
                  <c:v>#N/A</c:v>
                </c:pt>
                <c:pt idx="6298">
                  <c:v>#N/A</c:v>
                </c:pt>
                <c:pt idx="6299">
                  <c:v>#N/A</c:v>
                </c:pt>
                <c:pt idx="6300">
                  <c:v>#N/A</c:v>
                </c:pt>
                <c:pt idx="6301">
                  <c:v>#N/A</c:v>
                </c:pt>
                <c:pt idx="6302">
                  <c:v>#N/A</c:v>
                </c:pt>
                <c:pt idx="6303">
                  <c:v>#N/A</c:v>
                </c:pt>
                <c:pt idx="6304">
                  <c:v>#N/A</c:v>
                </c:pt>
                <c:pt idx="6305">
                  <c:v>#N/A</c:v>
                </c:pt>
                <c:pt idx="6306">
                  <c:v>#N/A</c:v>
                </c:pt>
                <c:pt idx="6307">
                  <c:v>#N/A</c:v>
                </c:pt>
                <c:pt idx="6308">
                  <c:v>#N/A</c:v>
                </c:pt>
                <c:pt idx="6309">
                  <c:v>#N/A</c:v>
                </c:pt>
                <c:pt idx="6310">
                  <c:v>#N/A</c:v>
                </c:pt>
                <c:pt idx="6311">
                  <c:v>#N/A</c:v>
                </c:pt>
                <c:pt idx="6312">
                  <c:v>#N/A</c:v>
                </c:pt>
                <c:pt idx="6313">
                  <c:v>#N/A</c:v>
                </c:pt>
                <c:pt idx="6314">
                  <c:v>#N/A</c:v>
                </c:pt>
                <c:pt idx="6315">
                  <c:v>#N/A</c:v>
                </c:pt>
                <c:pt idx="6316">
                  <c:v>#N/A</c:v>
                </c:pt>
                <c:pt idx="6317">
                  <c:v>#N/A</c:v>
                </c:pt>
                <c:pt idx="6318">
                  <c:v>#N/A</c:v>
                </c:pt>
                <c:pt idx="6319">
                  <c:v>#N/A</c:v>
                </c:pt>
                <c:pt idx="6320">
                  <c:v>#N/A</c:v>
                </c:pt>
                <c:pt idx="6321">
                  <c:v>#N/A</c:v>
                </c:pt>
                <c:pt idx="6322">
                  <c:v>#N/A</c:v>
                </c:pt>
                <c:pt idx="6323">
                  <c:v>#N/A</c:v>
                </c:pt>
                <c:pt idx="6324">
                  <c:v>#N/A</c:v>
                </c:pt>
                <c:pt idx="6325">
                  <c:v>#N/A</c:v>
                </c:pt>
                <c:pt idx="6326">
                  <c:v>#N/A</c:v>
                </c:pt>
                <c:pt idx="6327">
                  <c:v>#N/A</c:v>
                </c:pt>
                <c:pt idx="6328">
                  <c:v>#N/A</c:v>
                </c:pt>
                <c:pt idx="6329">
                  <c:v>#N/A</c:v>
                </c:pt>
                <c:pt idx="6330">
                  <c:v>#N/A</c:v>
                </c:pt>
                <c:pt idx="6331">
                  <c:v>#N/A</c:v>
                </c:pt>
                <c:pt idx="6332">
                  <c:v>#N/A</c:v>
                </c:pt>
                <c:pt idx="6333">
                  <c:v>#N/A</c:v>
                </c:pt>
                <c:pt idx="6334">
                  <c:v>#N/A</c:v>
                </c:pt>
                <c:pt idx="6335">
                  <c:v>#N/A</c:v>
                </c:pt>
                <c:pt idx="6336">
                  <c:v>#N/A</c:v>
                </c:pt>
                <c:pt idx="6337">
                  <c:v>#N/A</c:v>
                </c:pt>
                <c:pt idx="6338">
                  <c:v>#N/A</c:v>
                </c:pt>
                <c:pt idx="6339">
                  <c:v>#N/A</c:v>
                </c:pt>
                <c:pt idx="6340">
                  <c:v>#N/A</c:v>
                </c:pt>
                <c:pt idx="6341">
                  <c:v>#N/A</c:v>
                </c:pt>
                <c:pt idx="6342">
                  <c:v>#N/A</c:v>
                </c:pt>
                <c:pt idx="6343">
                  <c:v>#N/A</c:v>
                </c:pt>
                <c:pt idx="6344">
                  <c:v>#N/A</c:v>
                </c:pt>
                <c:pt idx="6345">
                  <c:v>#N/A</c:v>
                </c:pt>
                <c:pt idx="6346">
                  <c:v>#N/A</c:v>
                </c:pt>
                <c:pt idx="6347">
                  <c:v>#N/A</c:v>
                </c:pt>
                <c:pt idx="6348">
                  <c:v>#N/A</c:v>
                </c:pt>
                <c:pt idx="6349">
                  <c:v>#N/A</c:v>
                </c:pt>
                <c:pt idx="6350">
                  <c:v>#N/A</c:v>
                </c:pt>
                <c:pt idx="6351">
                  <c:v>#N/A</c:v>
                </c:pt>
                <c:pt idx="6352">
                  <c:v>#N/A</c:v>
                </c:pt>
                <c:pt idx="6353">
                  <c:v>#N/A</c:v>
                </c:pt>
                <c:pt idx="6354">
                  <c:v>#N/A</c:v>
                </c:pt>
                <c:pt idx="6355">
                  <c:v>#N/A</c:v>
                </c:pt>
                <c:pt idx="6356">
                  <c:v>#N/A</c:v>
                </c:pt>
                <c:pt idx="6357">
                  <c:v>#N/A</c:v>
                </c:pt>
                <c:pt idx="6358">
                  <c:v>#N/A</c:v>
                </c:pt>
                <c:pt idx="6359">
                  <c:v>#N/A</c:v>
                </c:pt>
                <c:pt idx="6360">
                  <c:v>#N/A</c:v>
                </c:pt>
                <c:pt idx="6361">
                  <c:v>#N/A</c:v>
                </c:pt>
                <c:pt idx="6362">
                  <c:v>#N/A</c:v>
                </c:pt>
                <c:pt idx="6363">
                  <c:v>#N/A</c:v>
                </c:pt>
                <c:pt idx="6364">
                  <c:v>#N/A</c:v>
                </c:pt>
                <c:pt idx="6365">
                  <c:v>#N/A</c:v>
                </c:pt>
                <c:pt idx="6366">
                  <c:v>#N/A</c:v>
                </c:pt>
                <c:pt idx="6367">
                  <c:v>#N/A</c:v>
                </c:pt>
                <c:pt idx="6368">
                  <c:v>#N/A</c:v>
                </c:pt>
                <c:pt idx="6369">
                  <c:v>#N/A</c:v>
                </c:pt>
                <c:pt idx="6370">
                  <c:v>#N/A</c:v>
                </c:pt>
                <c:pt idx="6371">
                  <c:v>#N/A</c:v>
                </c:pt>
                <c:pt idx="6372">
                  <c:v>#N/A</c:v>
                </c:pt>
                <c:pt idx="6373">
                  <c:v>#N/A</c:v>
                </c:pt>
                <c:pt idx="6374">
                  <c:v>#N/A</c:v>
                </c:pt>
                <c:pt idx="6375">
                  <c:v>#N/A</c:v>
                </c:pt>
                <c:pt idx="6376">
                  <c:v>#N/A</c:v>
                </c:pt>
                <c:pt idx="6377">
                  <c:v>#N/A</c:v>
                </c:pt>
                <c:pt idx="6378">
                  <c:v>#N/A</c:v>
                </c:pt>
                <c:pt idx="6379">
                  <c:v>#N/A</c:v>
                </c:pt>
                <c:pt idx="6380">
                  <c:v>#N/A</c:v>
                </c:pt>
                <c:pt idx="6381">
                  <c:v>#N/A</c:v>
                </c:pt>
                <c:pt idx="6382">
                  <c:v>#N/A</c:v>
                </c:pt>
                <c:pt idx="6383">
                  <c:v>#N/A</c:v>
                </c:pt>
                <c:pt idx="6384">
                  <c:v>#N/A</c:v>
                </c:pt>
                <c:pt idx="6385">
                  <c:v>#N/A</c:v>
                </c:pt>
                <c:pt idx="6386">
                  <c:v>#N/A</c:v>
                </c:pt>
                <c:pt idx="6387">
                  <c:v>#N/A</c:v>
                </c:pt>
                <c:pt idx="6388">
                  <c:v>#N/A</c:v>
                </c:pt>
                <c:pt idx="6389">
                  <c:v>#N/A</c:v>
                </c:pt>
                <c:pt idx="6390">
                  <c:v>#N/A</c:v>
                </c:pt>
                <c:pt idx="6391">
                  <c:v>#N/A</c:v>
                </c:pt>
                <c:pt idx="6392">
                  <c:v>#N/A</c:v>
                </c:pt>
                <c:pt idx="6393">
                  <c:v>#N/A</c:v>
                </c:pt>
                <c:pt idx="6394">
                  <c:v>#N/A</c:v>
                </c:pt>
                <c:pt idx="6395">
                  <c:v>#N/A</c:v>
                </c:pt>
                <c:pt idx="6396">
                  <c:v>#N/A</c:v>
                </c:pt>
                <c:pt idx="6397">
                  <c:v>#N/A</c:v>
                </c:pt>
                <c:pt idx="6398">
                  <c:v>#N/A</c:v>
                </c:pt>
                <c:pt idx="6399">
                  <c:v>#N/A</c:v>
                </c:pt>
                <c:pt idx="6400">
                  <c:v>#N/A</c:v>
                </c:pt>
                <c:pt idx="6401">
                  <c:v>#N/A</c:v>
                </c:pt>
                <c:pt idx="6402">
                  <c:v>#N/A</c:v>
                </c:pt>
                <c:pt idx="6403">
                  <c:v>#N/A</c:v>
                </c:pt>
                <c:pt idx="6404">
                  <c:v>#N/A</c:v>
                </c:pt>
                <c:pt idx="6405">
                  <c:v>#N/A</c:v>
                </c:pt>
                <c:pt idx="6406">
                  <c:v>#N/A</c:v>
                </c:pt>
                <c:pt idx="6407">
                  <c:v>#N/A</c:v>
                </c:pt>
                <c:pt idx="6408">
                  <c:v>#N/A</c:v>
                </c:pt>
                <c:pt idx="6409">
                  <c:v>#N/A</c:v>
                </c:pt>
                <c:pt idx="6410">
                  <c:v>#N/A</c:v>
                </c:pt>
                <c:pt idx="6411">
                  <c:v>#N/A</c:v>
                </c:pt>
                <c:pt idx="6412">
                  <c:v>#N/A</c:v>
                </c:pt>
                <c:pt idx="6413">
                  <c:v>#N/A</c:v>
                </c:pt>
                <c:pt idx="6414">
                  <c:v>#N/A</c:v>
                </c:pt>
                <c:pt idx="6415">
                  <c:v>#N/A</c:v>
                </c:pt>
                <c:pt idx="6416">
                  <c:v>#N/A</c:v>
                </c:pt>
                <c:pt idx="6417">
                  <c:v>#N/A</c:v>
                </c:pt>
                <c:pt idx="6418">
                  <c:v>#N/A</c:v>
                </c:pt>
                <c:pt idx="6419">
                  <c:v>#N/A</c:v>
                </c:pt>
                <c:pt idx="6420">
                  <c:v>#N/A</c:v>
                </c:pt>
                <c:pt idx="6421">
                  <c:v>#N/A</c:v>
                </c:pt>
                <c:pt idx="6422">
                  <c:v>#N/A</c:v>
                </c:pt>
                <c:pt idx="6423">
                  <c:v>#N/A</c:v>
                </c:pt>
                <c:pt idx="6424">
                  <c:v>#N/A</c:v>
                </c:pt>
                <c:pt idx="6425">
                  <c:v>#N/A</c:v>
                </c:pt>
                <c:pt idx="6426">
                  <c:v>#N/A</c:v>
                </c:pt>
                <c:pt idx="6427">
                  <c:v>#N/A</c:v>
                </c:pt>
                <c:pt idx="6428">
                  <c:v>#N/A</c:v>
                </c:pt>
                <c:pt idx="6429">
                  <c:v>#N/A</c:v>
                </c:pt>
                <c:pt idx="6430">
                  <c:v>#N/A</c:v>
                </c:pt>
                <c:pt idx="6431">
                  <c:v>#N/A</c:v>
                </c:pt>
                <c:pt idx="6432">
                  <c:v>#N/A</c:v>
                </c:pt>
                <c:pt idx="6433">
                  <c:v>#N/A</c:v>
                </c:pt>
                <c:pt idx="6434">
                  <c:v>#N/A</c:v>
                </c:pt>
                <c:pt idx="6435">
                  <c:v>#N/A</c:v>
                </c:pt>
                <c:pt idx="6436">
                  <c:v>#N/A</c:v>
                </c:pt>
                <c:pt idx="6437">
                  <c:v>#N/A</c:v>
                </c:pt>
                <c:pt idx="6438">
                  <c:v>#N/A</c:v>
                </c:pt>
                <c:pt idx="6439">
                  <c:v>#N/A</c:v>
                </c:pt>
                <c:pt idx="6440">
                  <c:v>#N/A</c:v>
                </c:pt>
                <c:pt idx="6441">
                  <c:v>#N/A</c:v>
                </c:pt>
                <c:pt idx="6442">
                  <c:v>#N/A</c:v>
                </c:pt>
                <c:pt idx="6443">
                  <c:v>#N/A</c:v>
                </c:pt>
                <c:pt idx="6444">
                  <c:v>#N/A</c:v>
                </c:pt>
                <c:pt idx="6445">
                  <c:v>#N/A</c:v>
                </c:pt>
                <c:pt idx="6446">
                  <c:v>#N/A</c:v>
                </c:pt>
                <c:pt idx="6447">
                  <c:v>#N/A</c:v>
                </c:pt>
                <c:pt idx="6448">
                  <c:v>#N/A</c:v>
                </c:pt>
                <c:pt idx="6449">
                  <c:v>#N/A</c:v>
                </c:pt>
                <c:pt idx="6450">
                  <c:v>#N/A</c:v>
                </c:pt>
                <c:pt idx="6451">
                  <c:v>#N/A</c:v>
                </c:pt>
                <c:pt idx="6452">
                  <c:v>#N/A</c:v>
                </c:pt>
                <c:pt idx="6453">
                  <c:v>#N/A</c:v>
                </c:pt>
                <c:pt idx="6454">
                  <c:v>#N/A</c:v>
                </c:pt>
                <c:pt idx="6455">
                  <c:v>#N/A</c:v>
                </c:pt>
                <c:pt idx="6456">
                  <c:v>#N/A</c:v>
                </c:pt>
                <c:pt idx="6457">
                  <c:v>#N/A</c:v>
                </c:pt>
                <c:pt idx="6458">
                  <c:v>#N/A</c:v>
                </c:pt>
                <c:pt idx="6459">
                  <c:v>#N/A</c:v>
                </c:pt>
                <c:pt idx="6460">
                  <c:v>#N/A</c:v>
                </c:pt>
                <c:pt idx="6461">
                  <c:v>#N/A</c:v>
                </c:pt>
                <c:pt idx="6462">
                  <c:v>#N/A</c:v>
                </c:pt>
                <c:pt idx="6463">
                  <c:v>#N/A</c:v>
                </c:pt>
                <c:pt idx="6464">
                  <c:v>#N/A</c:v>
                </c:pt>
                <c:pt idx="6465">
                  <c:v>#N/A</c:v>
                </c:pt>
                <c:pt idx="6466">
                  <c:v>#N/A</c:v>
                </c:pt>
                <c:pt idx="6467">
                  <c:v>#N/A</c:v>
                </c:pt>
                <c:pt idx="6468">
                  <c:v>#N/A</c:v>
                </c:pt>
                <c:pt idx="6469">
                  <c:v>#N/A</c:v>
                </c:pt>
                <c:pt idx="6470">
                  <c:v>#N/A</c:v>
                </c:pt>
                <c:pt idx="6471">
                  <c:v>#N/A</c:v>
                </c:pt>
                <c:pt idx="6472">
                  <c:v>#N/A</c:v>
                </c:pt>
                <c:pt idx="6473">
                  <c:v>#N/A</c:v>
                </c:pt>
                <c:pt idx="6474">
                  <c:v>#N/A</c:v>
                </c:pt>
                <c:pt idx="6475">
                  <c:v>#N/A</c:v>
                </c:pt>
                <c:pt idx="6476">
                  <c:v>#N/A</c:v>
                </c:pt>
                <c:pt idx="6477">
                  <c:v>#N/A</c:v>
                </c:pt>
                <c:pt idx="6478">
                  <c:v>#N/A</c:v>
                </c:pt>
                <c:pt idx="6479">
                  <c:v>#N/A</c:v>
                </c:pt>
                <c:pt idx="6480">
                  <c:v>#N/A</c:v>
                </c:pt>
                <c:pt idx="6481">
                  <c:v>#N/A</c:v>
                </c:pt>
                <c:pt idx="6482">
                  <c:v>#N/A</c:v>
                </c:pt>
                <c:pt idx="6483">
                  <c:v>#N/A</c:v>
                </c:pt>
                <c:pt idx="6484">
                  <c:v>#N/A</c:v>
                </c:pt>
                <c:pt idx="6485">
                  <c:v>#N/A</c:v>
                </c:pt>
                <c:pt idx="6486">
                  <c:v>#N/A</c:v>
                </c:pt>
                <c:pt idx="6487">
                  <c:v>#N/A</c:v>
                </c:pt>
                <c:pt idx="6488">
                  <c:v>#N/A</c:v>
                </c:pt>
                <c:pt idx="6489">
                  <c:v>#N/A</c:v>
                </c:pt>
                <c:pt idx="6490">
                  <c:v>#N/A</c:v>
                </c:pt>
                <c:pt idx="6491">
                  <c:v>#N/A</c:v>
                </c:pt>
                <c:pt idx="6492">
                  <c:v>#N/A</c:v>
                </c:pt>
                <c:pt idx="6493">
                  <c:v>#N/A</c:v>
                </c:pt>
                <c:pt idx="6494">
                  <c:v>#N/A</c:v>
                </c:pt>
                <c:pt idx="6495">
                  <c:v>#N/A</c:v>
                </c:pt>
                <c:pt idx="6496">
                  <c:v>#N/A</c:v>
                </c:pt>
                <c:pt idx="6497">
                  <c:v>#N/A</c:v>
                </c:pt>
                <c:pt idx="6498">
                  <c:v>#N/A</c:v>
                </c:pt>
                <c:pt idx="6499">
                  <c:v>#N/A</c:v>
                </c:pt>
                <c:pt idx="6500">
                  <c:v>#N/A</c:v>
                </c:pt>
                <c:pt idx="6501">
                  <c:v>#N/A</c:v>
                </c:pt>
                <c:pt idx="6502">
                  <c:v>#N/A</c:v>
                </c:pt>
                <c:pt idx="6503">
                  <c:v>#N/A</c:v>
                </c:pt>
                <c:pt idx="6504">
                  <c:v>#N/A</c:v>
                </c:pt>
                <c:pt idx="6505">
                  <c:v>#N/A</c:v>
                </c:pt>
                <c:pt idx="6506">
                  <c:v>#N/A</c:v>
                </c:pt>
                <c:pt idx="6507">
                  <c:v>#N/A</c:v>
                </c:pt>
                <c:pt idx="6508">
                  <c:v>#N/A</c:v>
                </c:pt>
                <c:pt idx="6509">
                  <c:v>#N/A</c:v>
                </c:pt>
                <c:pt idx="6510">
                  <c:v>#N/A</c:v>
                </c:pt>
                <c:pt idx="6511">
                  <c:v>#N/A</c:v>
                </c:pt>
                <c:pt idx="6512">
                  <c:v>#N/A</c:v>
                </c:pt>
                <c:pt idx="6513">
                  <c:v>#N/A</c:v>
                </c:pt>
                <c:pt idx="6514">
                  <c:v>#N/A</c:v>
                </c:pt>
                <c:pt idx="6515">
                  <c:v>#N/A</c:v>
                </c:pt>
                <c:pt idx="6516">
                  <c:v>#N/A</c:v>
                </c:pt>
                <c:pt idx="6517">
                  <c:v>#N/A</c:v>
                </c:pt>
                <c:pt idx="6518">
                  <c:v>#N/A</c:v>
                </c:pt>
                <c:pt idx="6519">
                  <c:v>#N/A</c:v>
                </c:pt>
                <c:pt idx="6520">
                  <c:v>#N/A</c:v>
                </c:pt>
                <c:pt idx="6521">
                  <c:v>#N/A</c:v>
                </c:pt>
                <c:pt idx="6522">
                  <c:v>#N/A</c:v>
                </c:pt>
                <c:pt idx="6523">
                  <c:v>#N/A</c:v>
                </c:pt>
                <c:pt idx="6524">
                  <c:v>#N/A</c:v>
                </c:pt>
                <c:pt idx="6525">
                  <c:v>#N/A</c:v>
                </c:pt>
                <c:pt idx="6526">
                  <c:v>#N/A</c:v>
                </c:pt>
                <c:pt idx="6527">
                  <c:v>#N/A</c:v>
                </c:pt>
                <c:pt idx="6528">
                  <c:v>#N/A</c:v>
                </c:pt>
                <c:pt idx="6529">
                  <c:v>#N/A</c:v>
                </c:pt>
                <c:pt idx="6530">
                  <c:v>#N/A</c:v>
                </c:pt>
                <c:pt idx="6531">
                  <c:v>#N/A</c:v>
                </c:pt>
                <c:pt idx="6532">
                  <c:v>#N/A</c:v>
                </c:pt>
                <c:pt idx="6533">
                  <c:v>#N/A</c:v>
                </c:pt>
                <c:pt idx="6534">
                  <c:v>#N/A</c:v>
                </c:pt>
                <c:pt idx="6535">
                  <c:v>#N/A</c:v>
                </c:pt>
                <c:pt idx="6536">
                  <c:v>#N/A</c:v>
                </c:pt>
                <c:pt idx="6537">
                  <c:v>#N/A</c:v>
                </c:pt>
                <c:pt idx="6538">
                  <c:v>#N/A</c:v>
                </c:pt>
                <c:pt idx="6539">
                  <c:v>#N/A</c:v>
                </c:pt>
                <c:pt idx="6540">
                  <c:v>#N/A</c:v>
                </c:pt>
                <c:pt idx="6541">
                  <c:v>#N/A</c:v>
                </c:pt>
                <c:pt idx="6542">
                  <c:v>#N/A</c:v>
                </c:pt>
                <c:pt idx="6543">
                  <c:v>#N/A</c:v>
                </c:pt>
                <c:pt idx="6544">
                  <c:v>#N/A</c:v>
                </c:pt>
                <c:pt idx="6545">
                  <c:v>#N/A</c:v>
                </c:pt>
                <c:pt idx="6546">
                  <c:v>#N/A</c:v>
                </c:pt>
                <c:pt idx="6547">
                  <c:v>#N/A</c:v>
                </c:pt>
                <c:pt idx="6548">
                  <c:v>#N/A</c:v>
                </c:pt>
                <c:pt idx="6549">
                  <c:v>#N/A</c:v>
                </c:pt>
                <c:pt idx="6550">
                  <c:v>#N/A</c:v>
                </c:pt>
                <c:pt idx="6551">
                  <c:v>#N/A</c:v>
                </c:pt>
                <c:pt idx="6552">
                  <c:v>#N/A</c:v>
                </c:pt>
                <c:pt idx="6553">
                  <c:v>#N/A</c:v>
                </c:pt>
                <c:pt idx="6554">
                  <c:v>#N/A</c:v>
                </c:pt>
                <c:pt idx="6555">
                  <c:v>#N/A</c:v>
                </c:pt>
                <c:pt idx="6556">
                  <c:v>#N/A</c:v>
                </c:pt>
                <c:pt idx="6557">
                  <c:v>#N/A</c:v>
                </c:pt>
                <c:pt idx="6558">
                  <c:v>#N/A</c:v>
                </c:pt>
                <c:pt idx="6559">
                  <c:v>#N/A</c:v>
                </c:pt>
                <c:pt idx="6560">
                  <c:v>#N/A</c:v>
                </c:pt>
                <c:pt idx="6561">
                  <c:v>#N/A</c:v>
                </c:pt>
                <c:pt idx="6562">
                  <c:v>#N/A</c:v>
                </c:pt>
                <c:pt idx="6563">
                  <c:v>#N/A</c:v>
                </c:pt>
                <c:pt idx="6564">
                  <c:v>#N/A</c:v>
                </c:pt>
                <c:pt idx="6565">
                  <c:v>#N/A</c:v>
                </c:pt>
                <c:pt idx="6566">
                  <c:v>#N/A</c:v>
                </c:pt>
                <c:pt idx="6567">
                  <c:v>#N/A</c:v>
                </c:pt>
                <c:pt idx="6568">
                  <c:v>#N/A</c:v>
                </c:pt>
                <c:pt idx="6569">
                  <c:v>#N/A</c:v>
                </c:pt>
                <c:pt idx="6570">
                  <c:v>#N/A</c:v>
                </c:pt>
                <c:pt idx="6571">
                  <c:v>#N/A</c:v>
                </c:pt>
                <c:pt idx="6572">
                  <c:v>#N/A</c:v>
                </c:pt>
                <c:pt idx="6573">
                  <c:v>#N/A</c:v>
                </c:pt>
                <c:pt idx="6574">
                  <c:v>#N/A</c:v>
                </c:pt>
                <c:pt idx="6575">
                  <c:v>#N/A</c:v>
                </c:pt>
                <c:pt idx="6576">
                  <c:v>#N/A</c:v>
                </c:pt>
                <c:pt idx="6577">
                  <c:v>#N/A</c:v>
                </c:pt>
                <c:pt idx="6578">
                  <c:v>#N/A</c:v>
                </c:pt>
                <c:pt idx="6579">
                  <c:v>#N/A</c:v>
                </c:pt>
                <c:pt idx="6580">
                  <c:v>#N/A</c:v>
                </c:pt>
                <c:pt idx="6581">
                  <c:v>#N/A</c:v>
                </c:pt>
                <c:pt idx="6582">
                  <c:v>#N/A</c:v>
                </c:pt>
                <c:pt idx="6583">
                  <c:v>#N/A</c:v>
                </c:pt>
                <c:pt idx="6584">
                  <c:v>#N/A</c:v>
                </c:pt>
                <c:pt idx="6585">
                  <c:v>#N/A</c:v>
                </c:pt>
                <c:pt idx="6586">
                  <c:v>#N/A</c:v>
                </c:pt>
                <c:pt idx="6587">
                  <c:v>#N/A</c:v>
                </c:pt>
                <c:pt idx="6588">
                  <c:v>#N/A</c:v>
                </c:pt>
                <c:pt idx="6589">
                  <c:v>#N/A</c:v>
                </c:pt>
                <c:pt idx="6590">
                  <c:v>#N/A</c:v>
                </c:pt>
                <c:pt idx="6591">
                  <c:v>#N/A</c:v>
                </c:pt>
                <c:pt idx="6592">
                  <c:v>#N/A</c:v>
                </c:pt>
                <c:pt idx="6593">
                  <c:v>#N/A</c:v>
                </c:pt>
                <c:pt idx="6594">
                  <c:v>#N/A</c:v>
                </c:pt>
                <c:pt idx="6595">
                  <c:v>#N/A</c:v>
                </c:pt>
                <c:pt idx="6596">
                  <c:v>#N/A</c:v>
                </c:pt>
                <c:pt idx="6597">
                  <c:v>#N/A</c:v>
                </c:pt>
                <c:pt idx="6598">
                  <c:v>#N/A</c:v>
                </c:pt>
                <c:pt idx="6599">
                  <c:v>#N/A</c:v>
                </c:pt>
                <c:pt idx="6600">
                  <c:v>#N/A</c:v>
                </c:pt>
                <c:pt idx="6601">
                  <c:v>#N/A</c:v>
                </c:pt>
                <c:pt idx="6602">
                  <c:v>#N/A</c:v>
                </c:pt>
                <c:pt idx="6603">
                  <c:v>#N/A</c:v>
                </c:pt>
                <c:pt idx="6604">
                  <c:v>#N/A</c:v>
                </c:pt>
                <c:pt idx="6605">
                  <c:v>#N/A</c:v>
                </c:pt>
                <c:pt idx="6606">
                  <c:v>#N/A</c:v>
                </c:pt>
                <c:pt idx="6607">
                  <c:v>#N/A</c:v>
                </c:pt>
                <c:pt idx="6608">
                  <c:v>#N/A</c:v>
                </c:pt>
                <c:pt idx="6609">
                  <c:v>#N/A</c:v>
                </c:pt>
                <c:pt idx="6610">
                  <c:v>#N/A</c:v>
                </c:pt>
                <c:pt idx="6611">
                  <c:v>#N/A</c:v>
                </c:pt>
                <c:pt idx="6612">
                  <c:v>#N/A</c:v>
                </c:pt>
                <c:pt idx="6613">
                  <c:v>#N/A</c:v>
                </c:pt>
                <c:pt idx="6614">
                  <c:v>#N/A</c:v>
                </c:pt>
                <c:pt idx="6615">
                  <c:v>#N/A</c:v>
                </c:pt>
                <c:pt idx="6616">
                  <c:v>#N/A</c:v>
                </c:pt>
                <c:pt idx="6617">
                  <c:v>#N/A</c:v>
                </c:pt>
                <c:pt idx="6618">
                  <c:v>#N/A</c:v>
                </c:pt>
                <c:pt idx="6619">
                  <c:v>#N/A</c:v>
                </c:pt>
                <c:pt idx="6620">
                  <c:v>#N/A</c:v>
                </c:pt>
                <c:pt idx="6621">
                  <c:v>#N/A</c:v>
                </c:pt>
                <c:pt idx="6622">
                  <c:v>#N/A</c:v>
                </c:pt>
                <c:pt idx="6623">
                  <c:v>#N/A</c:v>
                </c:pt>
                <c:pt idx="6624">
                  <c:v>#N/A</c:v>
                </c:pt>
                <c:pt idx="6625">
                  <c:v>#N/A</c:v>
                </c:pt>
                <c:pt idx="6626">
                  <c:v>#N/A</c:v>
                </c:pt>
                <c:pt idx="6627">
                  <c:v>#N/A</c:v>
                </c:pt>
                <c:pt idx="6628">
                  <c:v>#N/A</c:v>
                </c:pt>
                <c:pt idx="6629">
                  <c:v>#N/A</c:v>
                </c:pt>
                <c:pt idx="6630">
                  <c:v>#N/A</c:v>
                </c:pt>
                <c:pt idx="6631">
                  <c:v>#N/A</c:v>
                </c:pt>
                <c:pt idx="6632">
                  <c:v>#N/A</c:v>
                </c:pt>
                <c:pt idx="6633">
                  <c:v>#N/A</c:v>
                </c:pt>
                <c:pt idx="6634">
                  <c:v>#N/A</c:v>
                </c:pt>
                <c:pt idx="6635">
                  <c:v>#N/A</c:v>
                </c:pt>
                <c:pt idx="6636">
                  <c:v>#N/A</c:v>
                </c:pt>
                <c:pt idx="6637">
                  <c:v>#N/A</c:v>
                </c:pt>
                <c:pt idx="6638">
                  <c:v>#N/A</c:v>
                </c:pt>
                <c:pt idx="6639">
                  <c:v>#N/A</c:v>
                </c:pt>
                <c:pt idx="6640">
                  <c:v>#N/A</c:v>
                </c:pt>
                <c:pt idx="6641">
                  <c:v>#N/A</c:v>
                </c:pt>
                <c:pt idx="6642">
                  <c:v>#N/A</c:v>
                </c:pt>
                <c:pt idx="6643">
                  <c:v>#N/A</c:v>
                </c:pt>
                <c:pt idx="6644">
                  <c:v>#N/A</c:v>
                </c:pt>
                <c:pt idx="6645">
                  <c:v>#N/A</c:v>
                </c:pt>
                <c:pt idx="6646">
                  <c:v>#N/A</c:v>
                </c:pt>
                <c:pt idx="6647">
                  <c:v>#N/A</c:v>
                </c:pt>
                <c:pt idx="6648">
                  <c:v>#N/A</c:v>
                </c:pt>
                <c:pt idx="6649">
                  <c:v>#N/A</c:v>
                </c:pt>
                <c:pt idx="6650">
                  <c:v>#N/A</c:v>
                </c:pt>
                <c:pt idx="6651">
                  <c:v>#N/A</c:v>
                </c:pt>
                <c:pt idx="6652">
                  <c:v>#N/A</c:v>
                </c:pt>
                <c:pt idx="6653">
                  <c:v>#N/A</c:v>
                </c:pt>
                <c:pt idx="6654">
                  <c:v>#N/A</c:v>
                </c:pt>
                <c:pt idx="6655">
                  <c:v>#N/A</c:v>
                </c:pt>
                <c:pt idx="6656">
                  <c:v>#N/A</c:v>
                </c:pt>
                <c:pt idx="6657">
                  <c:v>#N/A</c:v>
                </c:pt>
                <c:pt idx="6658">
                  <c:v>#N/A</c:v>
                </c:pt>
                <c:pt idx="6659">
                  <c:v>#N/A</c:v>
                </c:pt>
                <c:pt idx="6660">
                  <c:v>#N/A</c:v>
                </c:pt>
                <c:pt idx="6661">
                  <c:v>#N/A</c:v>
                </c:pt>
                <c:pt idx="6662">
                  <c:v>#N/A</c:v>
                </c:pt>
                <c:pt idx="6663">
                  <c:v>#N/A</c:v>
                </c:pt>
                <c:pt idx="6664">
                  <c:v>#N/A</c:v>
                </c:pt>
                <c:pt idx="6665">
                  <c:v>#N/A</c:v>
                </c:pt>
                <c:pt idx="6666">
                  <c:v>#N/A</c:v>
                </c:pt>
                <c:pt idx="6667">
                  <c:v>#N/A</c:v>
                </c:pt>
                <c:pt idx="6668">
                  <c:v>#N/A</c:v>
                </c:pt>
                <c:pt idx="6669">
                  <c:v>#N/A</c:v>
                </c:pt>
                <c:pt idx="6670">
                  <c:v>#N/A</c:v>
                </c:pt>
                <c:pt idx="6671">
                  <c:v>#N/A</c:v>
                </c:pt>
                <c:pt idx="6672">
                  <c:v>#N/A</c:v>
                </c:pt>
                <c:pt idx="6673">
                  <c:v>#N/A</c:v>
                </c:pt>
                <c:pt idx="6674">
                  <c:v>#N/A</c:v>
                </c:pt>
                <c:pt idx="6675">
                  <c:v>#N/A</c:v>
                </c:pt>
                <c:pt idx="6676">
                  <c:v>#N/A</c:v>
                </c:pt>
                <c:pt idx="6677">
                  <c:v>#N/A</c:v>
                </c:pt>
                <c:pt idx="6678">
                  <c:v>#N/A</c:v>
                </c:pt>
                <c:pt idx="6679">
                  <c:v>#N/A</c:v>
                </c:pt>
                <c:pt idx="6680">
                  <c:v>#N/A</c:v>
                </c:pt>
                <c:pt idx="6681">
                  <c:v>#N/A</c:v>
                </c:pt>
                <c:pt idx="6682">
                  <c:v>#N/A</c:v>
                </c:pt>
                <c:pt idx="6683">
                  <c:v>#N/A</c:v>
                </c:pt>
                <c:pt idx="6684">
                  <c:v>#N/A</c:v>
                </c:pt>
                <c:pt idx="6685">
                  <c:v>#N/A</c:v>
                </c:pt>
                <c:pt idx="6686">
                  <c:v>#N/A</c:v>
                </c:pt>
                <c:pt idx="6687">
                  <c:v>#N/A</c:v>
                </c:pt>
                <c:pt idx="6688">
                  <c:v>#N/A</c:v>
                </c:pt>
                <c:pt idx="6689">
                  <c:v>#N/A</c:v>
                </c:pt>
                <c:pt idx="6690">
                  <c:v>#N/A</c:v>
                </c:pt>
                <c:pt idx="6691">
                  <c:v>#N/A</c:v>
                </c:pt>
                <c:pt idx="6692">
                  <c:v>#N/A</c:v>
                </c:pt>
                <c:pt idx="6693">
                  <c:v>#N/A</c:v>
                </c:pt>
                <c:pt idx="6694">
                  <c:v>#N/A</c:v>
                </c:pt>
                <c:pt idx="6695">
                  <c:v>#N/A</c:v>
                </c:pt>
                <c:pt idx="6696">
                  <c:v>#N/A</c:v>
                </c:pt>
                <c:pt idx="6697">
                  <c:v>#N/A</c:v>
                </c:pt>
                <c:pt idx="6698">
                  <c:v>#N/A</c:v>
                </c:pt>
                <c:pt idx="6699">
                  <c:v>#N/A</c:v>
                </c:pt>
                <c:pt idx="6700">
                  <c:v>#N/A</c:v>
                </c:pt>
                <c:pt idx="6701">
                  <c:v>#N/A</c:v>
                </c:pt>
                <c:pt idx="6702">
                  <c:v>#N/A</c:v>
                </c:pt>
                <c:pt idx="6703">
                  <c:v>#N/A</c:v>
                </c:pt>
                <c:pt idx="6704">
                  <c:v>#N/A</c:v>
                </c:pt>
                <c:pt idx="6705">
                  <c:v>#N/A</c:v>
                </c:pt>
                <c:pt idx="6706">
                  <c:v>#N/A</c:v>
                </c:pt>
                <c:pt idx="6707">
                  <c:v>#N/A</c:v>
                </c:pt>
                <c:pt idx="6708">
                  <c:v>#N/A</c:v>
                </c:pt>
                <c:pt idx="6709">
                  <c:v>#N/A</c:v>
                </c:pt>
                <c:pt idx="6710">
                  <c:v>#N/A</c:v>
                </c:pt>
                <c:pt idx="6711">
                  <c:v>#N/A</c:v>
                </c:pt>
                <c:pt idx="6712">
                  <c:v>#N/A</c:v>
                </c:pt>
                <c:pt idx="6713">
                  <c:v>#N/A</c:v>
                </c:pt>
                <c:pt idx="6714">
                  <c:v>#N/A</c:v>
                </c:pt>
                <c:pt idx="6715">
                  <c:v>#N/A</c:v>
                </c:pt>
                <c:pt idx="6716">
                  <c:v>#N/A</c:v>
                </c:pt>
                <c:pt idx="6717">
                  <c:v>#N/A</c:v>
                </c:pt>
                <c:pt idx="6718">
                  <c:v>#N/A</c:v>
                </c:pt>
                <c:pt idx="6719">
                  <c:v>#N/A</c:v>
                </c:pt>
                <c:pt idx="6720">
                  <c:v>#N/A</c:v>
                </c:pt>
                <c:pt idx="6721">
                  <c:v>#N/A</c:v>
                </c:pt>
                <c:pt idx="6722">
                  <c:v>#N/A</c:v>
                </c:pt>
                <c:pt idx="6723">
                  <c:v>#N/A</c:v>
                </c:pt>
                <c:pt idx="6724">
                  <c:v>#N/A</c:v>
                </c:pt>
                <c:pt idx="6725">
                  <c:v>#N/A</c:v>
                </c:pt>
                <c:pt idx="6726">
                  <c:v>#N/A</c:v>
                </c:pt>
                <c:pt idx="6727">
                  <c:v>#N/A</c:v>
                </c:pt>
                <c:pt idx="6728">
                  <c:v>#N/A</c:v>
                </c:pt>
                <c:pt idx="6729">
                  <c:v>#N/A</c:v>
                </c:pt>
                <c:pt idx="6730">
                  <c:v>#N/A</c:v>
                </c:pt>
                <c:pt idx="6731">
                  <c:v>#N/A</c:v>
                </c:pt>
                <c:pt idx="6732">
                  <c:v>#N/A</c:v>
                </c:pt>
                <c:pt idx="6733">
                  <c:v>#N/A</c:v>
                </c:pt>
                <c:pt idx="6734">
                  <c:v>#N/A</c:v>
                </c:pt>
                <c:pt idx="6735">
                  <c:v>#N/A</c:v>
                </c:pt>
                <c:pt idx="6736">
                  <c:v>#N/A</c:v>
                </c:pt>
                <c:pt idx="6737">
                  <c:v>#N/A</c:v>
                </c:pt>
                <c:pt idx="6738">
                  <c:v>#N/A</c:v>
                </c:pt>
                <c:pt idx="6739">
                  <c:v>#N/A</c:v>
                </c:pt>
                <c:pt idx="6740">
                  <c:v>#N/A</c:v>
                </c:pt>
                <c:pt idx="6741">
                  <c:v>#N/A</c:v>
                </c:pt>
                <c:pt idx="6742">
                  <c:v>#N/A</c:v>
                </c:pt>
                <c:pt idx="6743">
                  <c:v>#N/A</c:v>
                </c:pt>
                <c:pt idx="6744">
                  <c:v>#N/A</c:v>
                </c:pt>
                <c:pt idx="6745">
                  <c:v>#N/A</c:v>
                </c:pt>
                <c:pt idx="6746">
                  <c:v>#N/A</c:v>
                </c:pt>
                <c:pt idx="6747">
                  <c:v>#N/A</c:v>
                </c:pt>
                <c:pt idx="6748">
                  <c:v>#N/A</c:v>
                </c:pt>
                <c:pt idx="6749">
                  <c:v>#N/A</c:v>
                </c:pt>
                <c:pt idx="6750">
                  <c:v>#N/A</c:v>
                </c:pt>
                <c:pt idx="6751">
                  <c:v>#N/A</c:v>
                </c:pt>
                <c:pt idx="6752">
                  <c:v>#N/A</c:v>
                </c:pt>
                <c:pt idx="6753">
                  <c:v>#N/A</c:v>
                </c:pt>
                <c:pt idx="6754">
                  <c:v>#N/A</c:v>
                </c:pt>
                <c:pt idx="6755">
                  <c:v>#N/A</c:v>
                </c:pt>
                <c:pt idx="6756">
                  <c:v>#N/A</c:v>
                </c:pt>
                <c:pt idx="6757">
                  <c:v>#N/A</c:v>
                </c:pt>
                <c:pt idx="6758">
                  <c:v>#N/A</c:v>
                </c:pt>
                <c:pt idx="6759">
                  <c:v>#N/A</c:v>
                </c:pt>
                <c:pt idx="6760">
                  <c:v>#N/A</c:v>
                </c:pt>
                <c:pt idx="6761">
                  <c:v>#N/A</c:v>
                </c:pt>
                <c:pt idx="6762">
                  <c:v>#N/A</c:v>
                </c:pt>
                <c:pt idx="6763">
                  <c:v>#N/A</c:v>
                </c:pt>
                <c:pt idx="6764">
                  <c:v>#N/A</c:v>
                </c:pt>
                <c:pt idx="6765">
                  <c:v>#N/A</c:v>
                </c:pt>
                <c:pt idx="6766">
                  <c:v>#N/A</c:v>
                </c:pt>
                <c:pt idx="6767">
                  <c:v>#N/A</c:v>
                </c:pt>
                <c:pt idx="6768">
                  <c:v>#N/A</c:v>
                </c:pt>
                <c:pt idx="6769">
                  <c:v>#N/A</c:v>
                </c:pt>
                <c:pt idx="6770">
                  <c:v>#N/A</c:v>
                </c:pt>
                <c:pt idx="6771">
                  <c:v>#N/A</c:v>
                </c:pt>
                <c:pt idx="6772">
                  <c:v>#N/A</c:v>
                </c:pt>
                <c:pt idx="6773">
                  <c:v>#N/A</c:v>
                </c:pt>
                <c:pt idx="6774">
                  <c:v>#N/A</c:v>
                </c:pt>
                <c:pt idx="6775">
                  <c:v>#N/A</c:v>
                </c:pt>
                <c:pt idx="6776">
                  <c:v>#N/A</c:v>
                </c:pt>
                <c:pt idx="6777">
                  <c:v>#N/A</c:v>
                </c:pt>
                <c:pt idx="6778">
                  <c:v>#N/A</c:v>
                </c:pt>
                <c:pt idx="6779">
                  <c:v>#N/A</c:v>
                </c:pt>
                <c:pt idx="6780">
                  <c:v>#N/A</c:v>
                </c:pt>
                <c:pt idx="6781">
                  <c:v>#N/A</c:v>
                </c:pt>
                <c:pt idx="6782">
                  <c:v>#N/A</c:v>
                </c:pt>
                <c:pt idx="6783">
                  <c:v>#N/A</c:v>
                </c:pt>
                <c:pt idx="6784">
                  <c:v>#N/A</c:v>
                </c:pt>
                <c:pt idx="6785">
                  <c:v>#N/A</c:v>
                </c:pt>
                <c:pt idx="6786">
                  <c:v>#N/A</c:v>
                </c:pt>
                <c:pt idx="6787">
                  <c:v>#N/A</c:v>
                </c:pt>
                <c:pt idx="6788">
                  <c:v>#N/A</c:v>
                </c:pt>
                <c:pt idx="6789">
                  <c:v>#N/A</c:v>
                </c:pt>
                <c:pt idx="6790">
                  <c:v>#N/A</c:v>
                </c:pt>
                <c:pt idx="6791">
                  <c:v>#N/A</c:v>
                </c:pt>
                <c:pt idx="6792">
                  <c:v>#N/A</c:v>
                </c:pt>
                <c:pt idx="6793">
                  <c:v>#N/A</c:v>
                </c:pt>
                <c:pt idx="6794">
                  <c:v>#N/A</c:v>
                </c:pt>
                <c:pt idx="6795">
                  <c:v>#N/A</c:v>
                </c:pt>
                <c:pt idx="6796">
                  <c:v>#N/A</c:v>
                </c:pt>
                <c:pt idx="6797">
                  <c:v>#N/A</c:v>
                </c:pt>
                <c:pt idx="6798">
                  <c:v>#N/A</c:v>
                </c:pt>
                <c:pt idx="6799">
                  <c:v>#N/A</c:v>
                </c:pt>
                <c:pt idx="6800">
                  <c:v>#N/A</c:v>
                </c:pt>
                <c:pt idx="6801">
                  <c:v>#N/A</c:v>
                </c:pt>
                <c:pt idx="6802">
                  <c:v>#N/A</c:v>
                </c:pt>
                <c:pt idx="6803">
                  <c:v>#N/A</c:v>
                </c:pt>
                <c:pt idx="6804">
                  <c:v>#N/A</c:v>
                </c:pt>
                <c:pt idx="6805">
                  <c:v>#N/A</c:v>
                </c:pt>
                <c:pt idx="6806">
                  <c:v>#N/A</c:v>
                </c:pt>
                <c:pt idx="6807">
                  <c:v>#N/A</c:v>
                </c:pt>
                <c:pt idx="6808">
                  <c:v>#N/A</c:v>
                </c:pt>
                <c:pt idx="6809">
                  <c:v>#N/A</c:v>
                </c:pt>
                <c:pt idx="6810">
                  <c:v>#N/A</c:v>
                </c:pt>
                <c:pt idx="6811">
                  <c:v>#N/A</c:v>
                </c:pt>
                <c:pt idx="6812">
                  <c:v>#N/A</c:v>
                </c:pt>
                <c:pt idx="6813">
                  <c:v>#N/A</c:v>
                </c:pt>
                <c:pt idx="6814">
                  <c:v>#N/A</c:v>
                </c:pt>
                <c:pt idx="6815">
                  <c:v>#N/A</c:v>
                </c:pt>
                <c:pt idx="6816">
                  <c:v>#N/A</c:v>
                </c:pt>
                <c:pt idx="6817">
                  <c:v>#N/A</c:v>
                </c:pt>
                <c:pt idx="6818">
                  <c:v>#N/A</c:v>
                </c:pt>
                <c:pt idx="6819">
                  <c:v>#N/A</c:v>
                </c:pt>
                <c:pt idx="6820">
                  <c:v>#N/A</c:v>
                </c:pt>
                <c:pt idx="6821">
                  <c:v>#N/A</c:v>
                </c:pt>
                <c:pt idx="6822">
                  <c:v>#N/A</c:v>
                </c:pt>
                <c:pt idx="6823">
                  <c:v>#N/A</c:v>
                </c:pt>
                <c:pt idx="6824">
                  <c:v>#N/A</c:v>
                </c:pt>
                <c:pt idx="6825">
                  <c:v>#N/A</c:v>
                </c:pt>
                <c:pt idx="6826">
                  <c:v>#N/A</c:v>
                </c:pt>
                <c:pt idx="6827">
                  <c:v>#N/A</c:v>
                </c:pt>
                <c:pt idx="6828">
                  <c:v>#N/A</c:v>
                </c:pt>
                <c:pt idx="6829">
                  <c:v>#N/A</c:v>
                </c:pt>
                <c:pt idx="6830">
                  <c:v>#N/A</c:v>
                </c:pt>
                <c:pt idx="6831">
                  <c:v>#N/A</c:v>
                </c:pt>
                <c:pt idx="6832">
                  <c:v>#N/A</c:v>
                </c:pt>
                <c:pt idx="6833">
                  <c:v>#N/A</c:v>
                </c:pt>
                <c:pt idx="6834">
                  <c:v>#N/A</c:v>
                </c:pt>
                <c:pt idx="6835">
                  <c:v>#N/A</c:v>
                </c:pt>
                <c:pt idx="6836">
                  <c:v>#N/A</c:v>
                </c:pt>
                <c:pt idx="6837">
                  <c:v>#N/A</c:v>
                </c:pt>
                <c:pt idx="6838">
                  <c:v>#N/A</c:v>
                </c:pt>
                <c:pt idx="6839">
                  <c:v>#N/A</c:v>
                </c:pt>
                <c:pt idx="6840">
                  <c:v>#N/A</c:v>
                </c:pt>
                <c:pt idx="6841">
                  <c:v>#N/A</c:v>
                </c:pt>
                <c:pt idx="6842">
                  <c:v>#N/A</c:v>
                </c:pt>
                <c:pt idx="6843">
                  <c:v>#N/A</c:v>
                </c:pt>
                <c:pt idx="6844">
                  <c:v>#N/A</c:v>
                </c:pt>
                <c:pt idx="6845">
                  <c:v>#N/A</c:v>
                </c:pt>
                <c:pt idx="6846">
                  <c:v>#N/A</c:v>
                </c:pt>
                <c:pt idx="6847">
                  <c:v>#N/A</c:v>
                </c:pt>
                <c:pt idx="6848">
                  <c:v>#N/A</c:v>
                </c:pt>
                <c:pt idx="6849">
                  <c:v>#N/A</c:v>
                </c:pt>
                <c:pt idx="6850">
                  <c:v>#N/A</c:v>
                </c:pt>
                <c:pt idx="6851">
                  <c:v>#N/A</c:v>
                </c:pt>
                <c:pt idx="6852">
                  <c:v>#N/A</c:v>
                </c:pt>
                <c:pt idx="6853">
                  <c:v>#N/A</c:v>
                </c:pt>
                <c:pt idx="6854">
                  <c:v>#N/A</c:v>
                </c:pt>
                <c:pt idx="6855">
                  <c:v>#N/A</c:v>
                </c:pt>
                <c:pt idx="6856">
                  <c:v>#N/A</c:v>
                </c:pt>
                <c:pt idx="6857">
                  <c:v>#N/A</c:v>
                </c:pt>
                <c:pt idx="6858">
                  <c:v>#N/A</c:v>
                </c:pt>
                <c:pt idx="6859">
                  <c:v>#N/A</c:v>
                </c:pt>
                <c:pt idx="6860">
                  <c:v>#N/A</c:v>
                </c:pt>
                <c:pt idx="6861">
                  <c:v>#N/A</c:v>
                </c:pt>
                <c:pt idx="6862">
                  <c:v>#N/A</c:v>
                </c:pt>
                <c:pt idx="6863">
                  <c:v>#N/A</c:v>
                </c:pt>
                <c:pt idx="6864">
                  <c:v>#N/A</c:v>
                </c:pt>
                <c:pt idx="6865">
                  <c:v>#N/A</c:v>
                </c:pt>
                <c:pt idx="6866">
                  <c:v>#N/A</c:v>
                </c:pt>
                <c:pt idx="6867">
                  <c:v>#N/A</c:v>
                </c:pt>
                <c:pt idx="6868">
                  <c:v>#N/A</c:v>
                </c:pt>
                <c:pt idx="6869">
                  <c:v>#N/A</c:v>
                </c:pt>
                <c:pt idx="6870">
                  <c:v>#N/A</c:v>
                </c:pt>
                <c:pt idx="6871">
                  <c:v>#N/A</c:v>
                </c:pt>
                <c:pt idx="6872">
                  <c:v>#N/A</c:v>
                </c:pt>
                <c:pt idx="6873">
                  <c:v>#N/A</c:v>
                </c:pt>
                <c:pt idx="6874">
                  <c:v>#N/A</c:v>
                </c:pt>
                <c:pt idx="6875">
                  <c:v>#N/A</c:v>
                </c:pt>
                <c:pt idx="6876">
                  <c:v>#N/A</c:v>
                </c:pt>
                <c:pt idx="6877">
                  <c:v>#N/A</c:v>
                </c:pt>
                <c:pt idx="6878">
                  <c:v>#N/A</c:v>
                </c:pt>
                <c:pt idx="6879">
                  <c:v>#N/A</c:v>
                </c:pt>
                <c:pt idx="6880">
                  <c:v>#N/A</c:v>
                </c:pt>
                <c:pt idx="6881">
                  <c:v>#N/A</c:v>
                </c:pt>
                <c:pt idx="6882">
                  <c:v>#N/A</c:v>
                </c:pt>
                <c:pt idx="6883">
                  <c:v>#N/A</c:v>
                </c:pt>
                <c:pt idx="6884">
                  <c:v>#N/A</c:v>
                </c:pt>
                <c:pt idx="6885">
                  <c:v>#N/A</c:v>
                </c:pt>
                <c:pt idx="6886">
                  <c:v>#N/A</c:v>
                </c:pt>
                <c:pt idx="6887">
                  <c:v>#N/A</c:v>
                </c:pt>
                <c:pt idx="6888">
                  <c:v>#N/A</c:v>
                </c:pt>
                <c:pt idx="6889">
                  <c:v>#N/A</c:v>
                </c:pt>
                <c:pt idx="6890">
                  <c:v>#N/A</c:v>
                </c:pt>
                <c:pt idx="6891">
                  <c:v>#N/A</c:v>
                </c:pt>
                <c:pt idx="6892">
                  <c:v>#N/A</c:v>
                </c:pt>
                <c:pt idx="6893">
                  <c:v>#N/A</c:v>
                </c:pt>
                <c:pt idx="6894">
                  <c:v>#N/A</c:v>
                </c:pt>
                <c:pt idx="6895">
                  <c:v>#N/A</c:v>
                </c:pt>
                <c:pt idx="6896">
                  <c:v>#N/A</c:v>
                </c:pt>
                <c:pt idx="6897">
                  <c:v>#N/A</c:v>
                </c:pt>
                <c:pt idx="6898">
                  <c:v>#N/A</c:v>
                </c:pt>
                <c:pt idx="6899">
                  <c:v>#N/A</c:v>
                </c:pt>
                <c:pt idx="6900">
                  <c:v>#N/A</c:v>
                </c:pt>
                <c:pt idx="6901">
                  <c:v>#N/A</c:v>
                </c:pt>
                <c:pt idx="6902">
                  <c:v>#N/A</c:v>
                </c:pt>
                <c:pt idx="6903">
                  <c:v>#N/A</c:v>
                </c:pt>
                <c:pt idx="6904">
                  <c:v>#N/A</c:v>
                </c:pt>
                <c:pt idx="6905">
                  <c:v>#N/A</c:v>
                </c:pt>
                <c:pt idx="6906">
                  <c:v>#N/A</c:v>
                </c:pt>
                <c:pt idx="6907">
                  <c:v>#N/A</c:v>
                </c:pt>
                <c:pt idx="6908">
                  <c:v>#N/A</c:v>
                </c:pt>
                <c:pt idx="6909">
                  <c:v>#N/A</c:v>
                </c:pt>
                <c:pt idx="6910">
                  <c:v>#N/A</c:v>
                </c:pt>
                <c:pt idx="6911">
                  <c:v>#N/A</c:v>
                </c:pt>
                <c:pt idx="6912">
                  <c:v>#N/A</c:v>
                </c:pt>
                <c:pt idx="6913">
                  <c:v>#N/A</c:v>
                </c:pt>
                <c:pt idx="6914">
                  <c:v>#N/A</c:v>
                </c:pt>
                <c:pt idx="6915">
                  <c:v>#N/A</c:v>
                </c:pt>
                <c:pt idx="6916">
                  <c:v>#N/A</c:v>
                </c:pt>
                <c:pt idx="6917">
                  <c:v>#N/A</c:v>
                </c:pt>
                <c:pt idx="6918">
                  <c:v>#N/A</c:v>
                </c:pt>
                <c:pt idx="6919">
                  <c:v>#N/A</c:v>
                </c:pt>
                <c:pt idx="6920">
                  <c:v>#N/A</c:v>
                </c:pt>
                <c:pt idx="6921">
                  <c:v>#N/A</c:v>
                </c:pt>
                <c:pt idx="6922">
                  <c:v>#N/A</c:v>
                </c:pt>
                <c:pt idx="6923">
                  <c:v>#N/A</c:v>
                </c:pt>
                <c:pt idx="6924">
                  <c:v>#N/A</c:v>
                </c:pt>
                <c:pt idx="6925">
                  <c:v>#N/A</c:v>
                </c:pt>
                <c:pt idx="6926">
                  <c:v>#N/A</c:v>
                </c:pt>
                <c:pt idx="6927">
                  <c:v>#N/A</c:v>
                </c:pt>
                <c:pt idx="6928">
                  <c:v>#N/A</c:v>
                </c:pt>
                <c:pt idx="6929">
                  <c:v>#N/A</c:v>
                </c:pt>
                <c:pt idx="6930">
                  <c:v>#N/A</c:v>
                </c:pt>
                <c:pt idx="6931">
                  <c:v>#N/A</c:v>
                </c:pt>
                <c:pt idx="6932">
                  <c:v>#N/A</c:v>
                </c:pt>
                <c:pt idx="6933">
                  <c:v>#N/A</c:v>
                </c:pt>
                <c:pt idx="6934">
                  <c:v>#N/A</c:v>
                </c:pt>
                <c:pt idx="6935">
                  <c:v>#N/A</c:v>
                </c:pt>
                <c:pt idx="6936">
                  <c:v>#N/A</c:v>
                </c:pt>
                <c:pt idx="6937">
                  <c:v>#N/A</c:v>
                </c:pt>
                <c:pt idx="6938">
                  <c:v>#N/A</c:v>
                </c:pt>
                <c:pt idx="6939">
                  <c:v>#N/A</c:v>
                </c:pt>
                <c:pt idx="6940">
                  <c:v>#N/A</c:v>
                </c:pt>
                <c:pt idx="6941">
                  <c:v>#N/A</c:v>
                </c:pt>
                <c:pt idx="6942">
                  <c:v>#N/A</c:v>
                </c:pt>
                <c:pt idx="6943">
                  <c:v>#N/A</c:v>
                </c:pt>
                <c:pt idx="6944">
                  <c:v>#N/A</c:v>
                </c:pt>
                <c:pt idx="6945">
                  <c:v>#N/A</c:v>
                </c:pt>
                <c:pt idx="6946">
                  <c:v>#N/A</c:v>
                </c:pt>
                <c:pt idx="6947">
                  <c:v>#N/A</c:v>
                </c:pt>
                <c:pt idx="6948">
                  <c:v>#N/A</c:v>
                </c:pt>
                <c:pt idx="6949">
                  <c:v>#N/A</c:v>
                </c:pt>
                <c:pt idx="6950">
                  <c:v>#N/A</c:v>
                </c:pt>
                <c:pt idx="6951">
                  <c:v>#N/A</c:v>
                </c:pt>
                <c:pt idx="6952">
                  <c:v>#N/A</c:v>
                </c:pt>
                <c:pt idx="6953">
                  <c:v>#N/A</c:v>
                </c:pt>
                <c:pt idx="6954">
                  <c:v>#N/A</c:v>
                </c:pt>
                <c:pt idx="6955">
                  <c:v>#N/A</c:v>
                </c:pt>
                <c:pt idx="6956">
                  <c:v>#N/A</c:v>
                </c:pt>
                <c:pt idx="6957">
                  <c:v>#N/A</c:v>
                </c:pt>
                <c:pt idx="6958">
                  <c:v>#N/A</c:v>
                </c:pt>
                <c:pt idx="6959">
                  <c:v>#N/A</c:v>
                </c:pt>
                <c:pt idx="6960">
                  <c:v>#N/A</c:v>
                </c:pt>
                <c:pt idx="6961">
                  <c:v>#N/A</c:v>
                </c:pt>
                <c:pt idx="6962">
                  <c:v>#N/A</c:v>
                </c:pt>
                <c:pt idx="6963">
                  <c:v>#N/A</c:v>
                </c:pt>
                <c:pt idx="6964">
                  <c:v>#N/A</c:v>
                </c:pt>
                <c:pt idx="6965">
                  <c:v>#N/A</c:v>
                </c:pt>
                <c:pt idx="6966">
                  <c:v>#N/A</c:v>
                </c:pt>
                <c:pt idx="6967">
                  <c:v>#N/A</c:v>
                </c:pt>
                <c:pt idx="6968">
                  <c:v>#N/A</c:v>
                </c:pt>
                <c:pt idx="6969">
                  <c:v>#N/A</c:v>
                </c:pt>
                <c:pt idx="6970">
                  <c:v>#N/A</c:v>
                </c:pt>
                <c:pt idx="6971">
                  <c:v>#N/A</c:v>
                </c:pt>
                <c:pt idx="6972">
                  <c:v>#N/A</c:v>
                </c:pt>
                <c:pt idx="6973">
                  <c:v>#N/A</c:v>
                </c:pt>
                <c:pt idx="6974">
                  <c:v>#N/A</c:v>
                </c:pt>
                <c:pt idx="6975">
                  <c:v>#N/A</c:v>
                </c:pt>
                <c:pt idx="6976">
                  <c:v>#N/A</c:v>
                </c:pt>
                <c:pt idx="6977">
                  <c:v>#N/A</c:v>
                </c:pt>
                <c:pt idx="6978">
                  <c:v>#N/A</c:v>
                </c:pt>
                <c:pt idx="6979">
                  <c:v>#N/A</c:v>
                </c:pt>
                <c:pt idx="6980">
                  <c:v>#N/A</c:v>
                </c:pt>
                <c:pt idx="6981">
                  <c:v>#N/A</c:v>
                </c:pt>
                <c:pt idx="6982">
                  <c:v>#N/A</c:v>
                </c:pt>
                <c:pt idx="6983">
                  <c:v>#N/A</c:v>
                </c:pt>
                <c:pt idx="6984">
                  <c:v>#N/A</c:v>
                </c:pt>
                <c:pt idx="6985">
                  <c:v>#N/A</c:v>
                </c:pt>
                <c:pt idx="6986">
                  <c:v>#N/A</c:v>
                </c:pt>
                <c:pt idx="6987">
                  <c:v>#N/A</c:v>
                </c:pt>
                <c:pt idx="6988">
                  <c:v>#N/A</c:v>
                </c:pt>
                <c:pt idx="6989">
                  <c:v>#N/A</c:v>
                </c:pt>
                <c:pt idx="6990">
                  <c:v>#N/A</c:v>
                </c:pt>
                <c:pt idx="6991">
                  <c:v>#N/A</c:v>
                </c:pt>
                <c:pt idx="6992">
                  <c:v>#N/A</c:v>
                </c:pt>
                <c:pt idx="6993">
                  <c:v>#N/A</c:v>
                </c:pt>
                <c:pt idx="6994">
                  <c:v>#N/A</c:v>
                </c:pt>
                <c:pt idx="6995">
                  <c:v>#N/A</c:v>
                </c:pt>
                <c:pt idx="6996">
                  <c:v>#N/A</c:v>
                </c:pt>
                <c:pt idx="6997">
                  <c:v>#N/A</c:v>
                </c:pt>
                <c:pt idx="6998">
                  <c:v>#N/A</c:v>
                </c:pt>
                <c:pt idx="6999">
                  <c:v>#N/A</c:v>
                </c:pt>
                <c:pt idx="7000">
                  <c:v>#N/A</c:v>
                </c:pt>
                <c:pt idx="7001">
                  <c:v>#N/A</c:v>
                </c:pt>
                <c:pt idx="7002">
                  <c:v>#N/A</c:v>
                </c:pt>
                <c:pt idx="7003">
                  <c:v>#N/A</c:v>
                </c:pt>
                <c:pt idx="7004">
                  <c:v>#N/A</c:v>
                </c:pt>
                <c:pt idx="7005">
                  <c:v>#N/A</c:v>
                </c:pt>
                <c:pt idx="7006">
                  <c:v>#N/A</c:v>
                </c:pt>
                <c:pt idx="7007">
                  <c:v>#N/A</c:v>
                </c:pt>
                <c:pt idx="7008">
                  <c:v>#N/A</c:v>
                </c:pt>
                <c:pt idx="7009">
                  <c:v>#N/A</c:v>
                </c:pt>
                <c:pt idx="7010">
                  <c:v>#N/A</c:v>
                </c:pt>
                <c:pt idx="7011">
                  <c:v>#N/A</c:v>
                </c:pt>
                <c:pt idx="7012">
                  <c:v>#N/A</c:v>
                </c:pt>
                <c:pt idx="7013">
                  <c:v>#N/A</c:v>
                </c:pt>
                <c:pt idx="7014">
                  <c:v>#N/A</c:v>
                </c:pt>
                <c:pt idx="7015">
                  <c:v>#N/A</c:v>
                </c:pt>
                <c:pt idx="7016">
                  <c:v>#N/A</c:v>
                </c:pt>
                <c:pt idx="7017">
                  <c:v>#N/A</c:v>
                </c:pt>
                <c:pt idx="7018">
                  <c:v>#N/A</c:v>
                </c:pt>
                <c:pt idx="7019">
                  <c:v>#N/A</c:v>
                </c:pt>
                <c:pt idx="7020">
                  <c:v>#N/A</c:v>
                </c:pt>
                <c:pt idx="7021">
                  <c:v>#N/A</c:v>
                </c:pt>
                <c:pt idx="7022">
                  <c:v>#N/A</c:v>
                </c:pt>
                <c:pt idx="7023">
                  <c:v>#N/A</c:v>
                </c:pt>
                <c:pt idx="7024">
                  <c:v>#N/A</c:v>
                </c:pt>
                <c:pt idx="7025">
                  <c:v>#N/A</c:v>
                </c:pt>
                <c:pt idx="7026">
                  <c:v>#N/A</c:v>
                </c:pt>
                <c:pt idx="7027">
                  <c:v>#N/A</c:v>
                </c:pt>
                <c:pt idx="7028">
                  <c:v>#N/A</c:v>
                </c:pt>
                <c:pt idx="7029">
                  <c:v>#N/A</c:v>
                </c:pt>
                <c:pt idx="7030">
                  <c:v>#N/A</c:v>
                </c:pt>
                <c:pt idx="7031">
                  <c:v>#N/A</c:v>
                </c:pt>
                <c:pt idx="7032">
                  <c:v>#N/A</c:v>
                </c:pt>
                <c:pt idx="7033">
                  <c:v>#N/A</c:v>
                </c:pt>
                <c:pt idx="7034">
                  <c:v>#N/A</c:v>
                </c:pt>
                <c:pt idx="7035">
                  <c:v>#N/A</c:v>
                </c:pt>
                <c:pt idx="7036">
                  <c:v>#N/A</c:v>
                </c:pt>
                <c:pt idx="7037">
                  <c:v>#N/A</c:v>
                </c:pt>
                <c:pt idx="7038">
                  <c:v>#N/A</c:v>
                </c:pt>
                <c:pt idx="7039">
                  <c:v>#N/A</c:v>
                </c:pt>
                <c:pt idx="7040">
                  <c:v>#N/A</c:v>
                </c:pt>
                <c:pt idx="7041">
                  <c:v>#N/A</c:v>
                </c:pt>
                <c:pt idx="7042">
                  <c:v>#N/A</c:v>
                </c:pt>
                <c:pt idx="7043">
                  <c:v>#N/A</c:v>
                </c:pt>
                <c:pt idx="7044">
                  <c:v>#N/A</c:v>
                </c:pt>
                <c:pt idx="7045">
                  <c:v>#N/A</c:v>
                </c:pt>
                <c:pt idx="7046">
                  <c:v>#N/A</c:v>
                </c:pt>
                <c:pt idx="7047">
                  <c:v>#N/A</c:v>
                </c:pt>
                <c:pt idx="7048">
                  <c:v>#N/A</c:v>
                </c:pt>
                <c:pt idx="7049">
                  <c:v>#N/A</c:v>
                </c:pt>
                <c:pt idx="7050">
                  <c:v>#N/A</c:v>
                </c:pt>
                <c:pt idx="7051">
                  <c:v>#N/A</c:v>
                </c:pt>
                <c:pt idx="7052">
                  <c:v>#N/A</c:v>
                </c:pt>
                <c:pt idx="7053">
                  <c:v>#N/A</c:v>
                </c:pt>
                <c:pt idx="7054">
                  <c:v>#N/A</c:v>
                </c:pt>
                <c:pt idx="7055">
                  <c:v>#N/A</c:v>
                </c:pt>
                <c:pt idx="7056">
                  <c:v>#N/A</c:v>
                </c:pt>
                <c:pt idx="7057">
                  <c:v>#N/A</c:v>
                </c:pt>
                <c:pt idx="7058">
                  <c:v>#N/A</c:v>
                </c:pt>
                <c:pt idx="7059">
                  <c:v>#N/A</c:v>
                </c:pt>
                <c:pt idx="7060">
                  <c:v>#N/A</c:v>
                </c:pt>
                <c:pt idx="7061">
                  <c:v>#N/A</c:v>
                </c:pt>
                <c:pt idx="7062">
                  <c:v>#N/A</c:v>
                </c:pt>
                <c:pt idx="7063">
                  <c:v>#N/A</c:v>
                </c:pt>
                <c:pt idx="7064">
                  <c:v>#N/A</c:v>
                </c:pt>
                <c:pt idx="7065">
                  <c:v>#N/A</c:v>
                </c:pt>
                <c:pt idx="7066">
                  <c:v>#N/A</c:v>
                </c:pt>
                <c:pt idx="7067">
                  <c:v>#N/A</c:v>
                </c:pt>
                <c:pt idx="7068">
                  <c:v>#N/A</c:v>
                </c:pt>
                <c:pt idx="7069">
                  <c:v>#N/A</c:v>
                </c:pt>
                <c:pt idx="7070">
                  <c:v>#N/A</c:v>
                </c:pt>
                <c:pt idx="7071">
                  <c:v>#N/A</c:v>
                </c:pt>
                <c:pt idx="7072">
                  <c:v>#N/A</c:v>
                </c:pt>
                <c:pt idx="7073">
                  <c:v>#N/A</c:v>
                </c:pt>
                <c:pt idx="7074">
                  <c:v>#N/A</c:v>
                </c:pt>
                <c:pt idx="7075">
                  <c:v>#N/A</c:v>
                </c:pt>
                <c:pt idx="7076">
                  <c:v>#N/A</c:v>
                </c:pt>
                <c:pt idx="7077">
                  <c:v>#N/A</c:v>
                </c:pt>
                <c:pt idx="7078">
                  <c:v>#N/A</c:v>
                </c:pt>
                <c:pt idx="7079">
                  <c:v>#N/A</c:v>
                </c:pt>
                <c:pt idx="7080">
                  <c:v>#N/A</c:v>
                </c:pt>
                <c:pt idx="7081">
                  <c:v>#N/A</c:v>
                </c:pt>
                <c:pt idx="7082">
                  <c:v>#N/A</c:v>
                </c:pt>
                <c:pt idx="7083">
                  <c:v>#N/A</c:v>
                </c:pt>
                <c:pt idx="7084">
                  <c:v>#N/A</c:v>
                </c:pt>
                <c:pt idx="7085">
                  <c:v>#N/A</c:v>
                </c:pt>
                <c:pt idx="7086">
                  <c:v>#N/A</c:v>
                </c:pt>
                <c:pt idx="7087">
                  <c:v>#N/A</c:v>
                </c:pt>
                <c:pt idx="7088">
                  <c:v>#N/A</c:v>
                </c:pt>
                <c:pt idx="7089">
                  <c:v>#N/A</c:v>
                </c:pt>
                <c:pt idx="7090">
                  <c:v>#N/A</c:v>
                </c:pt>
                <c:pt idx="7091">
                  <c:v>#N/A</c:v>
                </c:pt>
                <c:pt idx="7092">
                  <c:v>#N/A</c:v>
                </c:pt>
                <c:pt idx="7093">
                  <c:v>#N/A</c:v>
                </c:pt>
                <c:pt idx="7094">
                  <c:v>#N/A</c:v>
                </c:pt>
                <c:pt idx="7095">
                  <c:v>#N/A</c:v>
                </c:pt>
                <c:pt idx="7096">
                  <c:v>#N/A</c:v>
                </c:pt>
                <c:pt idx="7097">
                  <c:v>#N/A</c:v>
                </c:pt>
                <c:pt idx="7098">
                  <c:v>#N/A</c:v>
                </c:pt>
                <c:pt idx="7099">
                  <c:v>#N/A</c:v>
                </c:pt>
                <c:pt idx="7100">
                  <c:v>#N/A</c:v>
                </c:pt>
                <c:pt idx="7101">
                  <c:v>#N/A</c:v>
                </c:pt>
                <c:pt idx="7102">
                  <c:v>#N/A</c:v>
                </c:pt>
                <c:pt idx="7103">
                  <c:v>#N/A</c:v>
                </c:pt>
                <c:pt idx="7104">
                  <c:v>#N/A</c:v>
                </c:pt>
                <c:pt idx="7105">
                  <c:v>#N/A</c:v>
                </c:pt>
                <c:pt idx="7106">
                  <c:v>#N/A</c:v>
                </c:pt>
                <c:pt idx="7107">
                  <c:v>#N/A</c:v>
                </c:pt>
                <c:pt idx="7108">
                  <c:v>#N/A</c:v>
                </c:pt>
                <c:pt idx="7109">
                  <c:v>#N/A</c:v>
                </c:pt>
                <c:pt idx="7110">
                  <c:v>#N/A</c:v>
                </c:pt>
                <c:pt idx="7111">
                  <c:v>#N/A</c:v>
                </c:pt>
                <c:pt idx="7112">
                  <c:v>#N/A</c:v>
                </c:pt>
                <c:pt idx="7113">
                  <c:v>#N/A</c:v>
                </c:pt>
                <c:pt idx="7114">
                  <c:v>#N/A</c:v>
                </c:pt>
                <c:pt idx="7115">
                  <c:v>#N/A</c:v>
                </c:pt>
                <c:pt idx="7116">
                  <c:v>#N/A</c:v>
                </c:pt>
                <c:pt idx="7117">
                  <c:v>#N/A</c:v>
                </c:pt>
                <c:pt idx="7118">
                  <c:v>#N/A</c:v>
                </c:pt>
                <c:pt idx="7119">
                  <c:v>#N/A</c:v>
                </c:pt>
                <c:pt idx="7120">
                  <c:v>#N/A</c:v>
                </c:pt>
                <c:pt idx="7121">
                  <c:v>#N/A</c:v>
                </c:pt>
                <c:pt idx="7122">
                  <c:v>#N/A</c:v>
                </c:pt>
                <c:pt idx="7123">
                  <c:v>#N/A</c:v>
                </c:pt>
                <c:pt idx="7124">
                  <c:v>#N/A</c:v>
                </c:pt>
                <c:pt idx="7125">
                  <c:v>#N/A</c:v>
                </c:pt>
                <c:pt idx="7126">
                  <c:v>#N/A</c:v>
                </c:pt>
                <c:pt idx="7127">
                  <c:v>#N/A</c:v>
                </c:pt>
                <c:pt idx="7128">
                  <c:v>#N/A</c:v>
                </c:pt>
                <c:pt idx="7129">
                  <c:v>#N/A</c:v>
                </c:pt>
                <c:pt idx="7130">
                  <c:v>#N/A</c:v>
                </c:pt>
                <c:pt idx="7131">
                  <c:v>#N/A</c:v>
                </c:pt>
                <c:pt idx="7132">
                  <c:v>#N/A</c:v>
                </c:pt>
                <c:pt idx="7133">
                  <c:v>#N/A</c:v>
                </c:pt>
                <c:pt idx="7134">
                  <c:v>#N/A</c:v>
                </c:pt>
                <c:pt idx="7135">
                  <c:v>#N/A</c:v>
                </c:pt>
                <c:pt idx="7136">
                  <c:v>#N/A</c:v>
                </c:pt>
                <c:pt idx="7137">
                  <c:v>#N/A</c:v>
                </c:pt>
                <c:pt idx="7138">
                  <c:v>#N/A</c:v>
                </c:pt>
                <c:pt idx="7139">
                  <c:v>#N/A</c:v>
                </c:pt>
                <c:pt idx="7140">
                  <c:v>#N/A</c:v>
                </c:pt>
                <c:pt idx="7141">
                  <c:v>#N/A</c:v>
                </c:pt>
                <c:pt idx="7142">
                  <c:v>#N/A</c:v>
                </c:pt>
                <c:pt idx="7143">
                  <c:v>#N/A</c:v>
                </c:pt>
                <c:pt idx="7144">
                  <c:v>#N/A</c:v>
                </c:pt>
                <c:pt idx="7145">
                  <c:v>#N/A</c:v>
                </c:pt>
                <c:pt idx="7146">
                  <c:v>#N/A</c:v>
                </c:pt>
                <c:pt idx="7147">
                  <c:v>#N/A</c:v>
                </c:pt>
                <c:pt idx="7148">
                  <c:v>#N/A</c:v>
                </c:pt>
                <c:pt idx="7149">
                  <c:v>#N/A</c:v>
                </c:pt>
                <c:pt idx="7150">
                  <c:v>#N/A</c:v>
                </c:pt>
                <c:pt idx="7151">
                  <c:v>#N/A</c:v>
                </c:pt>
                <c:pt idx="7152">
                  <c:v>#N/A</c:v>
                </c:pt>
                <c:pt idx="7153">
                  <c:v>#N/A</c:v>
                </c:pt>
                <c:pt idx="7154">
                  <c:v>#N/A</c:v>
                </c:pt>
                <c:pt idx="7155">
                  <c:v>#N/A</c:v>
                </c:pt>
                <c:pt idx="7156">
                  <c:v>#N/A</c:v>
                </c:pt>
                <c:pt idx="7157">
                  <c:v>#N/A</c:v>
                </c:pt>
                <c:pt idx="7158">
                  <c:v>#N/A</c:v>
                </c:pt>
                <c:pt idx="7159">
                  <c:v>#N/A</c:v>
                </c:pt>
                <c:pt idx="7160">
                  <c:v>#N/A</c:v>
                </c:pt>
                <c:pt idx="7161">
                  <c:v>#N/A</c:v>
                </c:pt>
                <c:pt idx="7162">
                  <c:v>#N/A</c:v>
                </c:pt>
                <c:pt idx="7163">
                  <c:v>#N/A</c:v>
                </c:pt>
                <c:pt idx="7164">
                  <c:v>#N/A</c:v>
                </c:pt>
                <c:pt idx="7165">
                  <c:v>#N/A</c:v>
                </c:pt>
                <c:pt idx="7166">
                  <c:v>#N/A</c:v>
                </c:pt>
                <c:pt idx="7167">
                  <c:v>#N/A</c:v>
                </c:pt>
                <c:pt idx="7168">
                  <c:v>#N/A</c:v>
                </c:pt>
                <c:pt idx="7169">
                  <c:v>#N/A</c:v>
                </c:pt>
                <c:pt idx="7170">
                  <c:v>#N/A</c:v>
                </c:pt>
                <c:pt idx="7171">
                  <c:v>#N/A</c:v>
                </c:pt>
                <c:pt idx="7172">
                  <c:v>#N/A</c:v>
                </c:pt>
                <c:pt idx="7173">
                  <c:v>#N/A</c:v>
                </c:pt>
                <c:pt idx="7174">
                  <c:v>#N/A</c:v>
                </c:pt>
                <c:pt idx="7175">
                  <c:v>#N/A</c:v>
                </c:pt>
                <c:pt idx="7176">
                  <c:v>#N/A</c:v>
                </c:pt>
                <c:pt idx="7177">
                  <c:v>#N/A</c:v>
                </c:pt>
                <c:pt idx="7178">
                  <c:v>#N/A</c:v>
                </c:pt>
                <c:pt idx="7179">
                  <c:v>#N/A</c:v>
                </c:pt>
                <c:pt idx="7180">
                  <c:v>#N/A</c:v>
                </c:pt>
                <c:pt idx="7181">
                  <c:v>#N/A</c:v>
                </c:pt>
                <c:pt idx="7182">
                  <c:v>#N/A</c:v>
                </c:pt>
                <c:pt idx="7183">
                  <c:v>#N/A</c:v>
                </c:pt>
                <c:pt idx="7184">
                  <c:v>#N/A</c:v>
                </c:pt>
                <c:pt idx="7185">
                  <c:v>#N/A</c:v>
                </c:pt>
                <c:pt idx="7186">
                  <c:v>#N/A</c:v>
                </c:pt>
                <c:pt idx="7187">
                  <c:v>#N/A</c:v>
                </c:pt>
                <c:pt idx="7188">
                  <c:v>#N/A</c:v>
                </c:pt>
                <c:pt idx="7189">
                  <c:v>#N/A</c:v>
                </c:pt>
                <c:pt idx="7190">
                  <c:v>#N/A</c:v>
                </c:pt>
                <c:pt idx="7191">
                  <c:v>#N/A</c:v>
                </c:pt>
                <c:pt idx="7192">
                  <c:v>#N/A</c:v>
                </c:pt>
                <c:pt idx="7193">
                  <c:v>#N/A</c:v>
                </c:pt>
                <c:pt idx="7194">
                  <c:v>#N/A</c:v>
                </c:pt>
                <c:pt idx="7195">
                  <c:v>#N/A</c:v>
                </c:pt>
                <c:pt idx="7196">
                  <c:v>#N/A</c:v>
                </c:pt>
                <c:pt idx="7197">
                  <c:v>#N/A</c:v>
                </c:pt>
                <c:pt idx="7198">
                  <c:v>#N/A</c:v>
                </c:pt>
                <c:pt idx="7199">
                  <c:v>#N/A</c:v>
                </c:pt>
                <c:pt idx="7200">
                  <c:v>#N/A</c:v>
                </c:pt>
                <c:pt idx="7201">
                  <c:v>#N/A</c:v>
                </c:pt>
                <c:pt idx="7202">
                  <c:v>#N/A</c:v>
                </c:pt>
                <c:pt idx="7203">
                  <c:v>#N/A</c:v>
                </c:pt>
                <c:pt idx="7204">
                  <c:v>#N/A</c:v>
                </c:pt>
                <c:pt idx="7205">
                  <c:v>#N/A</c:v>
                </c:pt>
                <c:pt idx="7206">
                  <c:v>#N/A</c:v>
                </c:pt>
                <c:pt idx="7207">
                  <c:v>#N/A</c:v>
                </c:pt>
                <c:pt idx="7208">
                  <c:v>#N/A</c:v>
                </c:pt>
                <c:pt idx="7209">
                  <c:v>#N/A</c:v>
                </c:pt>
                <c:pt idx="7210">
                  <c:v>#N/A</c:v>
                </c:pt>
                <c:pt idx="7211">
                  <c:v>#N/A</c:v>
                </c:pt>
                <c:pt idx="7212">
                  <c:v>#N/A</c:v>
                </c:pt>
                <c:pt idx="7213">
                  <c:v>#N/A</c:v>
                </c:pt>
                <c:pt idx="7214">
                  <c:v>#N/A</c:v>
                </c:pt>
                <c:pt idx="7215">
                  <c:v>#N/A</c:v>
                </c:pt>
                <c:pt idx="7216">
                  <c:v>#N/A</c:v>
                </c:pt>
                <c:pt idx="7217">
                  <c:v>#N/A</c:v>
                </c:pt>
                <c:pt idx="7218">
                  <c:v>#N/A</c:v>
                </c:pt>
                <c:pt idx="7219">
                  <c:v>#N/A</c:v>
                </c:pt>
                <c:pt idx="7220">
                  <c:v>#N/A</c:v>
                </c:pt>
                <c:pt idx="7221">
                  <c:v>#N/A</c:v>
                </c:pt>
                <c:pt idx="7222">
                  <c:v>#N/A</c:v>
                </c:pt>
                <c:pt idx="7223">
                  <c:v>#N/A</c:v>
                </c:pt>
                <c:pt idx="7224">
                  <c:v>#N/A</c:v>
                </c:pt>
                <c:pt idx="7225">
                  <c:v>#N/A</c:v>
                </c:pt>
                <c:pt idx="7226">
                  <c:v>#N/A</c:v>
                </c:pt>
                <c:pt idx="7227">
                  <c:v>#N/A</c:v>
                </c:pt>
                <c:pt idx="7228">
                  <c:v>#N/A</c:v>
                </c:pt>
                <c:pt idx="7229">
                  <c:v>#N/A</c:v>
                </c:pt>
                <c:pt idx="7230">
                  <c:v>#N/A</c:v>
                </c:pt>
                <c:pt idx="7231">
                  <c:v>#N/A</c:v>
                </c:pt>
                <c:pt idx="7232">
                  <c:v>#N/A</c:v>
                </c:pt>
                <c:pt idx="7233">
                  <c:v>#N/A</c:v>
                </c:pt>
                <c:pt idx="7234">
                  <c:v>#N/A</c:v>
                </c:pt>
                <c:pt idx="7235">
                  <c:v>#N/A</c:v>
                </c:pt>
                <c:pt idx="7236">
                  <c:v>#N/A</c:v>
                </c:pt>
                <c:pt idx="7237">
                  <c:v>#N/A</c:v>
                </c:pt>
                <c:pt idx="7238">
                  <c:v>#N/A</c:v>
                </c:pt>
                <c:pt idx="7239">
                  <c:v>#N/A</c:v>
                </c:pt>
                <c:pt idx="7240">
                  <c:v>#N/A</c:v>
                </c:pt>
                <c:pt idx="7241">
                  <c:v>#N/A</c:v>
                </c:pt>
                <c:pt idx="7242">
                  <c:v>#N/A</c:v>
                </c:pt>
                <c:pt idx="7243">
                  <c:v>#N/A</c:v>
                </c:pt>
                <c:pt idx="7244">
                  <c:v>#N/A</c:v>
                </c:pt>
                <c:pt idx="7245">
                  <c:v>#N/A</c:v>
                </c:pt>
                <c:pt idx="7246">
                  <c:v>#N/A</c:v>
                </c:pt>
                <c:pt idx="7247">
                  <c:v>#N/A</c:v>
                </c:pt>
                <c:pt idx="7248">
                  <c:v>#N/A</c:v>
                </c:pt>
                <c:pt idx="7249">
                  <c:v>#N/A</c:v>
                </c:pt>
                <c:pt idx="7250">
                  <c:v>#N/A</c:v>
                </c:pt>
                <c:pt idx="7251">
                  <c:v>#N/A</c:v>
                </c:pt>
                <c:pt idx="7252">
                  <c:v>#N/A</c:v>
                </c:pt>
                <c:pt idx="7253">
                  <c:v>#N/A</c:v>
                </c:pt>
                <c:pt idx="7254">
                  <c:v>#N/A</c:v>
                </c:pt>
                <c:pt idx="7255">
                  <c:v>#N/A</c:v>
                </c:pt>
                <c:pt idx="7256">
                  <c:v>#N/A</c:v>
                </c:pt>
                <c:pt idx="7257">
                  <c:v>#N/A</c:v>
                </c:pt>
                <c:pt idx="7258">
                  <c:v>#N/A</c:v>
                </c:pt>
                <c:pt idx="7259">
                  <c:v>#N/A</c:v>
                </c:pt>
                <c:pt idx="7260">
                  <c:v>#N/A</c:v>
                </c:pt>
                <c:pt idx="7261">
                  <c:v>#N/A</c:v>
                </c:pt>
                <c:pt idx="7262">
                  <c:v>#N/A</c:v>
                </c:pt>
                <c:pt idx="7263">
                  <c:v>#N/A</c:v>
                </c:pt>
                <c:pt idx="7264">
                  <c:v>#N/A</c:v>
                </c:pt>
                <c:pt idx="7265">
                  <c:v>#N/A</c:v>
                </c:pt>
                <c:pt idx="7266">
                  <c:v>#N/A</c:v>
                </c:pt>
                <c:pt idx="7267">
                  <c:v>#N/A</c:v>
                </c:pt>
                <c:pt idx="7268">
                  <c:v>#N/A</c:v>
                </c:pt>
                <c:pt idx="7269">
                  <c:v>#N/A</c:v>
                </c:pt>
                <c:pt idx="7270">
                  <c:v>#N/A</c:v>
                </c:pt>
                <c:pt idx="7271">
                  <c:v>#N/A</c:v>
                </c:pt>
                <c:pt idx="7272">
                  <c:v>#N/A</c:v>
                </c:pt>
                <c:pt idx="7273">
                  <c:v>#N/A</c:v>
                </c:pt>
                <c:pt idx="7274">
                  <c:v>#N/A</c:v>
                </c:pt>
                <c:pt idx="7275">
                  <c:v>#N/A</c:v>
                </c:pt>
                <c:pt idx="7276">
                  <c:v>#N/A</c:v>
                </c:pt>
                <c:pt idx="7277">
                  <c:v>#N/A</c:v>
                </c:pt>
                <c:pt idx="7278">
                  <c:v>#N/A</c:v>
                </c:pt>
                <c:pt idx="7279">
                  <c:v>#N/A</c:v>
                </c:pt>
                <c:pt idx="7280">
                  <c:v>#N/A</c:v>
                </c:pt>
                <c:pt idx="7281">
                  <c:v>#N/A</c:v>
                </c:pt>
                <c:pt idx="7282">
                  <c:v>#N/A</c:v>
                </c:pt>
                <c:pt idx="7283">
                  <c:v>#N/A</c:v>
                </c:pt>
                <c:pt idx="7284">
                  <c:v>#N/A</c:v>
                </c:pt>
                <c:pt idx="7285">
                  <c:v>#N/A</c:v>
                </c:pt>
                <c:pt idx="7286">
                  <c:v>#N/A</c:v>
                </c:pt>
                <c:pt idx="7287">
                  <c:v>#N/A</c:v>
                </c:pt>
                <c:pt idx="7288">
                  <c:v>#N/A</c:v>
                </c:pt>
                <c:pt idx="7289">
                  <c:v>#N/A</c:v>
                </c:pt>
                <c:pt idx="7290">
                  <c:v>#N/A</c:v>
                </c:pt>
                <c:pt idx="7291">
                  <c:v>#N/A</c:v>
                </c:pt>
                <c:pt idx="7292">
                  <c:v>#N/A</c:v>
                </c:pt>
                <c:pt idx="7293">
                  <c:v>#N/A</c:v>
                </c:pt>
                <c:pt idx="7294">
                  <c:v>#N/A</c:v>
                </c:pt>
                <c:pt idx="7295">
                  <c:v>#N/A</c:v>
                </c:pt>
                <c:pt idx="7296">
                  <c:v>#N/A</c:v>
                </c:pt>
                <c:pt idx="7297">
                  <c:v>#N/A</c:v>
                </c:pt>
                <c:pt idx="7298">
                  <c:v>#N/A</c:v>
                </c:pt>
                <c:pt idx="7299">
                  <c:v>#N/A</c:v>
                </c:pt>
                <c:pt idx="7300">
                  <c:v>#N/A</c:v>
                </c:pt>
                <c:pt idx="7301">
                  <c:v>#N/A</c:v>
                </c:pt>
                <c:pt idx="7302">
                  <c:v>#N/A</c:v>
                </c:pt>
                <c:pt idx="7303">
                  <c:v>#N/A</c:v>
                </c:pt>
                <c:pt idx="7304">
                  <c:v>#N/A</c:v>
                </c:pt>
                <c:pt idx="7305">
                  <c:v>#N/A</c:v>
                </c:pt>
                <c:pt idx="7306">
                  <c:v>#N/A</c:v>
                </c:pt>
                <c:pt idx="7307">
                  <c:v>#N/A</c:v>
                </c:pt>
                <c:pt idx="7308">
                  <c:v>#N/A</c:v>
                </c:pt>
                <c:pt idx="7309">
                  <c:v>#N/A</c:v>
                </c:pt>
                <c:pt idx="7310">
                  <c:v>#N/A</c:v>
                </c:pt>
                <c:pt idx="7311">
                  <c:v>#N/A</c:v>
                </c:pt>
                <c:pt idx="7312">
                  <c:v>#N/A</c:v>
                </c:pt>
                <c:pt idx="7313">
                  <c:v>#N/A</c:v>
                </c:pt>
                <c:pt idx="7314">
                  <c:v>#N/A</c:v>
                </c:pt>
                <c:pt idx="7315">
                  <c:v>#N/A</c:v>
                </c:pt>
                <c:pt idx="7316">
                  <c:v>#N/A</c:v>
                </c:pt>
                <c:pt idx="7317">
                  <c:v>#N/A</c:v>
                </c:pt>
                <c:pt idx="7318">
                  <c:v>#N/A</c:v>
                </c:pt>
                <c:pt idx="7319">
                  <c:v>#N/A</c:v>
                </c:pt>
                <c:pt idx="7320">
                  <c:v>#N/A</c:v>
                </c:pt>
                <c:pt idx="7321">
                  <c:v>#N/A</c:v>
                </c:pt>
                <c:pt idx="7322">
                  <c:v>#N/A</c:v>
                </c:pt>
                <c:pt idx="7323">
                  <c:v>#N/A</c:v>
                </c:pt>
                <c:pt idx="7324">
                  <c:v>#N/A</c:v>
                </c:pt>
                <c:pt idx="7325">
                  <c:v>#N/A</c:v>
                </c:pt>
                <c:pt idx="7326">
                  <c:v>#N/A</c:v>
                </c:pt>
                <c:pt idx="7327">
                  <c:v>#N/A</c:v>
                </c:pt>
                <c:pt idx="7328">
                  <c:v>#N/A</c:v>
                </c:pt>
                <c:pt idx="7329">
                  <c:v>#N/A</c:v>
                </c:pt>
                <c:pt idx="7330">
                  <c:v>#N/A</c:v>
                </c:pt>
                <c:pt idx="7331">
                  <c:v>#N/A</c:v>
                </c:pt>
                <c:pt idx="7332">
                  <c:v>#N/A</c:v>
                </c:pt>
                <c:pt idx="7333">
                  <c:v>#N/A</c:v>
                </c:pt>
                <c:pt idx="7334">
                  <c:v>#N/A</c:v>
                </c:pt>
                <c:pt idx="7335">
                  <c:v>#N/A</c:v>
                </c:pt>
                <c:pt idx="7336">
                  <c:v>#N/A</c:v>
                </c:pt>
                <c:pt idx="7337">
                  <c:v>#N/A</c:v>
                </c:pt>
                <c:pt idx="7338">
                  <c:v>#N/A</c:v>
                </c:pt>
                <c:pt idx="7339">
                  <c:v>#N/A</c:v>
                </c:pt>
                <c:pt idx="7340">
                  <c:v>#N/A</c:v>
                </c:pt>
                <c:pt idx="7341">
                  <c:v>#N/A</c:v>
                </c:pt>
                <c:pt idx="7342">
                  <c:v>#N/A</c:v>
                </c:pt>
                <c:pt idx="7343">
                  <c:v>#N/A</c:v>
                </c:pt>
                <c:pt idx="7344">
                  <c:v>#N/A</c:v>
                </c:pt>
                <c:pt idx="7345">
                  <c:v>#N/A</c:v>
                </c:pt>
                <c:pt idx="7346">
                  <c:v>#N/A</c:v>
                </c:pt>
                <c:pt idx="7347">
                  <c:v>#N/A</c:v>
                </c:pt>
                <c:pt idx="7348">
                  <c:v>#N/A</c:v>
                </c:pt>
                <c:pt idx="7349">
                  <c:v>#N/A</c:v>
                </c:pt>
                <c:pt idx="7350">
                  <c:v>#N/A</c:v>
                </c:pt>
                <c:pt idx="7351">
                  <c:v>#N/A</c:v>
                </c:pt>
                <c:pt idx="7352">
                  <c:v>#N/A</c:v>
                </c:pt>
                <c:pt idx="7353">
                  <c:v>#N/A</c:v>
                </c:pt>
                <c:pt idx="7354">
                  <c:v>#N/A</c:v>
                </c:pt>
                <c:pt idx="7355">
                  <c:v>#N/A</c:v>
                </c:pt>
                <c:pt idx="7356">
                  <c:v>#N/A</c:v>
                </c:pt>
                <c:pt idx="7357">
                  <c:v>#N/A</c:v>
                </c:pt>
                <c:pt idx="7358">
                  <c:v>#N/A</c:v>
                </c:pt>
                <c:pt idx="7359">
                  <c:v>#N/A</c:v>
                </c:pt>
                <c:pt idx="7360">
                  <c:v>#N/A</c:v>
                </c:pt>
                <c:pt idx="7361">
                  <c:v>#N/A</c:v>
                </c:pt>
                <c:pt idx="7362">
                  <c:v>#N/A</c:v>
                </c:pt>
                <c:pt idx="7363">
                  <c:v>#N/A</c:v>
                </c:pt>
                <c:pt idx="7364">
                  <c:v>#N/A</c:v>
                </c:pt>
                <c:pt idx="7365">
                  <c:v>#N/A</c:v>
                </c:pt>
                <c:pt idx="7366">
                  <c:v>#N/A</c:v>
                </c:pt>
                <c:pt idx="7367">
                  <c:v>#N/A</c:v>
                </c:pt>
                <c:pt idx="7368">
                  <c:v>#N/A</c:v>
                </c:pt>
                <c:pt idx="7369">
                  <c:v>#N/A</c:v>
                </c:pt>
                <c:pt idx="7370">
                  <c:v>#N/A</c:v>
                </c:pt>
                <c:pt idx="7371">
                  <c:v>#N/A</c:v>
                </c:pt>
                <c:pt idx="7372">
                  <c:v>#N/A</c:v>
                </c:pt>
                <c:pt idx="7373">
                  <c:v>#N/A</c:v>
                </c:pt>
                <c:pt idx="7374">
                  <c:v>#N/A</c:v>
                </c:pt>
                <c:pt idx="7375">
                  <c:v>#N/A</c:v>
                </c:pt>
                <c:pt idx="7376">
                  <c:v>#N/A</c:v>
                </c:pt>
                <c:pt idx="7377">
                  <c:v>#N/A</c:v>
                </c:pt>
                <c:pt idx="7378">
                  <c:v>#N/A</c:v>
                </c:pt>
                <c:pt idx="7379">
                  <c:v>#N/A</c:v>
                </c:pt>
                <c:pt idx="7380">
                  <c:v>#N/A</c:v>
                </c:pt>
                <c:pt idx="7381">
                  <c:v>#N/A</c:v>
                </c:pt>
                <c:pt idx="7382">
                  <c:v>#N/A</c:v>
                </c:pt>
                <c:pt idx="7383">
                  <c:v>#N/A</c:v>
                </c:pt>
                <c:pt idx="7384">
                  <c:v>#N/A</c:v>
                </c:pt>
                <c:pt idx="7385">
                  <c:v>#N/A</c:v>
                </c:pt>
                <c:pt idx="7386">
                  <c:v>#N/A</c:v>
                </c:pt>
                <c:pt idx="7387">
                  <c:v>#N/A</c:v>
                </c:pt>
                <c:pt idx="7388">
                  <c:v>#N/A</c:v>
                </c:pt>
                <c:pt idx="7389">
                  <c:v>#N/A</c:v>
                </c:pt>
                <c:pt idx="7390">
                  <c:v>#N/A</c:v>
                </c:pt>
                <c:pt idx="7391">
                  <c:v>#N/A</c:v>
                </c:pt>
                <c:pt idx="7392">
                  <c:v>#N/A</c:v>
                </c:pt>
                <c:pt idx="7393">
                  <c:v>#N/A</c:v>
                </c:pt>
                <c:pt idx="7394">
                  <c:v>#N/A</c:v>
                </c:pt>
                <c:pt idx="7395">
                  <c:v>#N/A</c:v>
                </c:pt>
                <c:pt idx="7396">
                  <c:v>#N/A</c:v>
                </c:pt>
                <c:pt idx="7397">
                  <c:v>#N/A</c:v>
                </c:pt>
                <c:pt idx="7398">
                  <c:v>#N/A</c:v>
                </c:pt>
                <c:pt idx="7399">
                  <c:v>#N/A</c:v>
                </c:pt>
                <c:pt idx="7400">
                  <c:v>#N/A</c:v>
                </c:pt>
                <c:pt idx="7401">
                  <c:v>#N/A</c:v>
                </c:pt>
                <c:pt idx="7402">
                  <c:v>#N/A</c:v>
                </c:pt>
                <c:pt idx="7403">
                  <c:v>#N/A</c:v>
                </c:pt>
                <c:pt idx="7404">
                  <c:v>#N/A</c:v>
                </c:pt>
                <c:pt idx="7405">
                  <c:v>#N/A</c:v>
                </c:pt>
                <c:pt idx="7406">
                  <c:v>#N/A</c:v>
                </c:pt>
                <c:pt idx="7407">
                  <c:v>#N/A</c:v>
                </c:pt>
                <c:pt idx="7408">
                  <c:v>#N/A</c:v>
                </c:pt>
                <c:pt idx="7409">
                  <c:v>#N/A</c:v>
                </c:pt>
                <c:pt idx="7410">
                  <c:v>#N/A</c:v>
                </c:pt>
                <c:pt idx="7411">
                  <c:v>#N/A</c:v>
                </c:pt>
                <c:pt idx="7412">
                  <c:v>#N/A</c:v>
                </c:pt>
                <c:pt idx="7413">
                  <c:v>#N/A</c:v>
                </c:pt>
                <c:pt idx="7414">
                  <c:v>#N/A</c:v>
                </c:pt>
                <c:pt idx="7415">
                  <c:v>#N/A</c:v>
                </c:pt>
                <c:pt idx="7416">
                  <c:v>#N/A</c:v>
                </c:pt>
                <c:pt idx="7417">
                  <c:v>#N/A</c:v>
                </c:pt>
                <c:pt idx="7418">
                  <c:v>#N/A</c:v>
                </c:pt>
                <c:pt idx="7419">
                  <c:v>#N/A</c:v>
                </c:pt>
                <c:pt idx="7420">
                  <c:v>#N/A</c:v>
                </c:pt>
                <c:pt idx="7421">
                  <c:v>#N/A</c:v>
                </c:pt>
                <c:pt idx="7422">
                  <c:v>#N/A</c:v>
                </c:pt>
                <c:pt idx="7423">
                  <c:v>#N/A</c:v>
                </c:pt>
                <c:pt idx="7424">
                  <c:v>#N/A</c:v>
                </c:pt>
                <c:pt idx="7425">
                  <c:v>#N/A</c:v>
                </c:pt>
                <c:pt idx="7426">
                  <c:v>#N/A</c:v>
                </c:pt>
                <c:pt idx="7427">
                  <c:v>#N/A</c:v>
                </c:pt>
                <c:pt idx="7428">
                  <c:v>#N/A</c:v>
                </c:pt>
                <c:pt idx="7429">
                  <c:v>#N/A</c:v>
                </c:pt>
                <c:pt idx="7430">
                  <c:v>#N/A</c:v>
                </c:pt>
                <c:pt idx="7431">
                  <c:v>#N/A</c:v>
                </c:pt>
                <c:pt idx="7432">
                  <c:v>#N/A</c:v>
                </c:pt>
                <c:pt idx="7433">
                  <c:v>#N/A</c:v>
                </c:pt>
                <c:pt idx="7434">
                  <c:v>#N/A</c:v>
                </c:pt>
                <c:pt idx="7435">
                  <c:v>#N/A</c:v>
                </c:pt>
                <c:pt idx="7436">
                  <c:v>#N/A</c:v>
                </c:pt>
                <c:pt idx="7437">
                  <c:v>#N/A</c:v>
                </c:pt>
                <c:pt idx="7438">
                  <c:v>#N/A</c:v>
                </c:pt>
                <c:pt idx="7439">
                  <c:v>#N/A</c:v>
                </c:pt>
                <c:pt idx="7440">
                  <c:v>#N/A</c:v>
                </c:pt>
                <c:pt idx="7441">
                  <c:v>#N/A</c:v>
                </c:pt>
                <c:pt idx="7442">
                  <c:v>#N/A</c:v>
                </c:pt>
                <c:pt idx="7443">
                  <c:v>#N/A</c:v>
                </c:pt>
                <c:pt idx="7444">
                  <c:v>#N/A</c:v>
                </c:pt>
                <c:pt idx="7445">
                  <c:v>#N/A</c:v>
                </c:pt>
                <c:pt idx="7446">
                  <c:v>#N/A</c:v>
                </c:pt>
                <c:pt idx="7447">
                  <c:v>#N/A</c:v>
                </c:pt>
                <c:pt idx="7448">
                  <c:v>#N/A</c:v>
                </c:pt>
                <c:pt idx="7449">
                  <c:v>#N/A</c:v>
                </c:pt>
                <c:pt idx="7450">
                  <c:v>#N/A</c:v>
                </c:pt>
                <c:pt idx="7451">
                  <c:v>#N/A</c:v>
                </c:pt>
                <c:pt idx="7452">
                  <c:v>#N/A</c:v>
                </c:pt>
                <c:pt idx="7453">
                  <c:v>#N/A</c:v>
                </c:pt>
                <c:pt idx="7454">
                  <c:v>#N/A</c:v>
                </c:pt>
                <c:pt idx="7455">
                  <c:v>#N/A</c:v>
                </c:pt>
                <c:pt idx="7456">
                  <c:v>#N/A</c:v>
                </c:pt>
                <c:pt idx="7457">
                  <c:v>#N/A</c:v>
                </c:pt>
                <c:pt idx="7458">
                  <c:v>#N/A</c:v>
                </c:pt>
                <c:pt idx="7459">
                  <c:v>#N/A</c:v>
                </c:pt>
                <c:pt idx="7460">
                  <c:v>#N/A</c:v>
                </c:pt>
                <c:pt idx="7461">
                  <c:v>#N/A</c:v>
                </c:pt>
                <c:pt idx="7462">
                  <c:v>#N/A</c:v>
                </c:pt>
                <c:pt idx="7463">
                  <c:v>#N/A</c:v>
                </c:pt>
                <c:pt idx="7464">
                  <c:v>#N/A</c:v>
                </c:pt>
                <c:pt idx="7465">
                  <c:v>#N/A</c:v>
                </c:pt>
                <c:pt idx="7466">
                  <c:v>#N/A</c:v>
                </c:pt>
                <c:pt idx="7467">
                  <c:v>#N/A</c:v>
                </c:pt>
                <c:pt idx="7468">
                  <c:v>#N/A</c:v>
                </c:pt>
                <c:pt idx="7469">
                  <c:v>#N/A</c:v>
                </c:pt>
                <c:pt idx="7470">
                  <c:v>#N/A</c:v>
                </c:pt>
                <c:pt idx="7471">
                  <c:v>#N/A</c:v>
                </c:pt>
                <c:pt idx="7472">
                  <c:v>#N/A</c:v>
                </c:pt>
                <c:pt idx="7473">
                  <c:v>#N/A</c:v>
                </c:pt>
                <c:pt idx="7474">
                  <c:v>#N/A</c:v>
                </c:pt>
                <c:pt idx="7475">
                  <c:v>#N/A</c:v>
                </c:pt>
                <c:pt idx="7476">
                  <c:v>#N/A</c:v>
                </c:pt>
                <c:pt idx="7477">
                  <c:v>#N/A</c:v>
                </c:pt>
                <c:pt idx="7478">
                  <c:v>#N/A</c:v>
                </c:pt>
                <c:pt idx="7479">
                  <c:v>#N/A</c:v>
                </c:pt>
                <c:pt idx="7480">
                  <c:v>#N/A</c:v>
                </c:pt>
                <c:pt idx="7481">
                  <c:v>#N/A</c:v>
                </c:pt>
                <c:pt idx="7482">
                  <c:v>#N/A</c:v>
                </c:pt>
                <c:pt idx="7483">
                  <c:v>#N/A</c:v>
                </c:pt>
                <c:pt idx="7484">
                  <c:v>#N/A</c:v>
                </c:pt>
                <c:pt idx="7485">
                  <c:v>#N/A</c:v>
                </c:pt>
                <c:pt idx="7486">
                  <c:v>#N/A</c:v>
                </c:pt>
                <c:pt idx="7487">
                  <c:v>#N/A</c:v>
                </c:pt>
                <c:pt idx="7488">
                  <c:v>#N/A</c:v>
                </c:pt>
                <c:pt idx="7489">
                  <c:v>#N/A</c:v>
                </c:pt>
                <c:pt idx="7490">
                  <c:v>#N/A</c:v>
                </c:pt>
                <c:pt idx="7491">
                  <c:v>#N/A</c:v>
                </c:pt>
                <c:pt idx="7492">
                  <c:v>#N/A</c:v>
                </c:pt>
                <c:pt idx="7493">
                  <c:v>#N/A</c:v>
                </c:pt>
                <c:pt idx="7494">
                  <c:v>#N/A</c:v>
                </c:pt>
                <c:pt idx="7495">
                  <c:v>#N/A</c:v>
                </c:pt>
                <c:pt idx="7496">
                  <c:v>#N/A</c:v>
                </c:pt>
                <c:pt idx="7497">
                  <c:v>#N/A</c:v>
                </c:pt>
                <c:pt idx="7498">
                  <c:v>#N/A</c:v>
                </c:pt>
                <c:pt idx="7499">
                  <c:v>#N/A</c:v>
                </c:pt>
                <c:pt idx="7500">
                  <c:v>#N/A</c:v>
                </c:pt>
                <c:pt idx="7501">
                  <c:v>#N/A</c:v>
                </c:pt>
                <c:pt idx="7502">
                  <c:v>#N/A</c:v>
                </c:pt>
                <c:pt idx="7503">
                  <c:v>#N/A</c:v>
                </c:pt>
                <c:pt idx="7504">
                  <c:v>#N/A</c:v>
                </c:pt>
                <c:pt idx="7505">
                  <c:v>#N/A</c:v>
                </c:pt>
                <c:pt idx="7506">
                  <c:v>#N/A</c:v>
                </c:pt>
                <c:pt idx="7507">
                  <c:v>#N/A</c:v>
                </c:pt>
                <c:pt idx="7508">
                  <c:v>#N/A</c:v>
                </c:pt>
                <c:pt idx="7509">
                  <c:v>#N/A</c:v>
                </c:pt>
                <c:pt idx="7510">
                  <c:v>#N/A</c:v>
                </c:pt>
                <c:pt idx="7511">
                  <c:v>#N/A</c:v>
                </c:pt>
                <c:pt idx="7512">
                  <c:v>#N/A</c:v>
                </c:pt>
                <c:pt idx="7513">
                  <c:v>#N/A</c:v>
                </c:pt>
                <c:pt idx="7514">
                  <c:v>#N/A</c:v>
                </c:pt>
                <c:pt idx="7515">
                  <c:v>#N/A</c:v>
                </c:pt>
                <c:pt idx="7516">
                  <c:v>#N/A</c:v>
                </c:pt>
                <c:pt idx="7517">
                  <c:v>#N/A</c:v>
                </c:pt>
                <c:pt idx="7518">
                  <c:v>#N/A</c:v>
                </c:pt>
                <c:pt idx="7519">
                  <c:v>#N/A</c:v>
                </c:pt>
                <c:pt idx="7520">
                  <c:v>#N/A</c:v>
                </c:pt>
                <c:pt idx="7521">
                  <c:v>#N/A</c:v>
                </c:pt>
                <c:pt idx="7522">
                  <c:v>#N/A</c:v>
                </c:pt>
                <c:pt idx="7523">
                  <c:v>#N/A</c:v>
                </c:pt>
                <c:pt idx="7524">
                  <c:v>#N/A</c:v>
                </c:pt>
                <c:pt idx="7525">
                  <c:v>#N/A</c:v>
                </c:pt>
                <c:pt idx="7526">
                  <c:v>#N/A</c:v>
                </c:pt>
                <c:pt idx="7527">
                  <c:v>#N/A</c:v>
                </c:pt>
                <c:pt idx="7528">
                  <c:v>#N/A</c:v>
                </c:pt>
                <c:pt idx="7529">
                  <c:v>#N/A</c:v>
                </c:pt>
                <c:pt idx="7530">
                  <c:v>#N/A</c:v>
                </c:pt>
                <c:pt idx="7531">
                  <c:v>#N/A</c:v>
                </c:pt>
                <c:pt idx="7532">
                  <c:v>#N/A</c:v>
                </c:pt>
                <c:pt idx="7533">
                  <c:v>#N/A</c:v>
                </c:pt>
                <c:pt idx="7534">
                  <c:v>#N/A</c:v>
                </c:pt>
                <c:pt idx="7535">
                  <c:v>#N/A</c:v>
                </c:pt>
                <c:pt idx="7536">
                  <c:v>#N/A</c:v>
                </c:pt>
                <c:pt idx="7537">
                  <c:v>#N/A</c:v>
                </c:pt>
                <c:pt idx="7538">
                  <c:v>#N/A</c:v>
                </c:pt>
                <c:pt idx="7539">
                  <c:v>#N/A</c:v>
                </c:pt>
                <c:pt idx="7540">
                  <c:v>#N/A</c:v>
                </c:pt>
                <c:pt idx="7541">
                  <c:v>#N/A</c:v>
                </c:pt>
                <c:pt idx="7542">
                  <c:v>#N/A</c:v>
                </c:pt>
                <c:pt idx="7543">
                  <c:v>#N/A</c:v>
                </c:pt>
                <c:pt idx="7544">
                  <c:v>#N/A</c:v>
                </c:pt>
                <c:pt idx="7545">
                  <c:v>#N/A</c:v>
                </c:pt>
                <c:pt idx="7546">
                  <c:v>#N/A</c:v>
                </c:pt>
                <c:pt idx="7547">
                  <c:v>#N/A</c:v>
                </c:pt>
                <c:pt idx="7548">
                  <c:v>#N/A</c:v>
                </c:pt>
                <c:pt idx="7549">
                  <c:v>#N/A</c:v>
                </c:pt>
                <c:pt idx="7550">
                  <c:v>#N/A</c:v>
                </c:pt>
                <c:pt idx="7551">
                  <c:v>#N/A</c:v>
                </c:pt>
                <c:pt idx="7552">
                  <c:v>#N/A</c:v>
                </c:pt>
                <c:pt idx="7553">
                  <c:v>#N/A</c:v>
                </c:pt>
                <c:pt idx="7554">
                  <c:v>#N/A</c:v>
                </c:pt>
                <c:pt idx="7555">
                  <c:v>#N/A</c:v>
                </c:pt>
                <c:pt idx="7556">
                  <c:v>#N/A</c:v>
                </c:pt>
                <c:pt idx="7557">
                  <c:v>#N/A</c:v>
                </c:pt>
                <c:pt idx="7558">
                  <c:v>#N/A</c:v>
                </c:pt>
                <c:pt idx="7559">
                  <c:v>#N/A</c:v>
                </c:pt>
                <c:pt idx="7560">
                  <c:v>#N/A</c:v>
                </c:pt>
                <c:pt idx="7561">
                  <c:v>#N/A</c:v>
                </c:pt>
                <c:pt idx="7562">
                  <c:v>#N/A</c:v>
                </c:pt>
                <c:pt idx="7563">
                  <c:v>#N/A</c:v>
                </c:pt>
                <c:pt idx="7564">
                  <c:v>#N/A</c:v>
                </c:pt>
                <c:pt idx="7565">
                  <c:v>#N/A</c:v>
                </c:pt>
                <c:pt idx="7566">
                  <c:v>#N/A</c:v>
                </c:pt>
                <c:pt idx="7567">
                  <c:v>#N/A</c:v>
                </c:pt>
                <c:pt idx="7568">
                  <c:v>#N/A</c:v>
                </c:pt>
                <c:pt idx="7569">
                  <c:v>#N/A</c:v>
                </c:pt>
                <c:pt idx="7570">
                  <c:v>#N/A</c:v>
                </c:pt>
                <c:pt idx="7571">
                  <c:v>#N/A</c:v>
                </c:pt>
                <c:pt idx="7572">
                  <c:v>#N/A</c:v>
                </c:pt>
                <c:pt idx="7573">
                  <c:v>#N/A</c:v>
                </c:pt>
                <c:pt idx="7574">
                  <c:v>#N/A</c:v>
                </c:pt>
                <c:pt idx="7575">
                  <c:v>#N/A</c:v>
                </c:pt>
                <c:pt idx="7576">
                  <c:v>#N/A</c:v>
                </c:pt>
                <c:pt idx="7577">
                  <c:v>#N/A</c:v>
                </c:pt>
                <c:pt idx="7578">
                  <c:v>#N/A</c:v>
                </c:pt>
                <c:pt idx="7579">
                  <c:v>#N/A</c:v>
                </c:pt>
                <c:pt idx="7580">
                  <c:v>#N/A</c:v>
                </c:pt>
                <c:pt idx="7581">
                  <c:v>#N/A</c:v>
                </c:pt>
                <c:pt idx="7582">
                  <c:v>#N/A</c:v>
                </c:pt>
                <c:pt idx="7583">
                  <c:v>#N/A</c:v>
                </c:pt>
                <c:pt idx="7584">
                  <c:v>#N/A</c:v>
                </c:pt>
                <c:pt idx="7585">
                  <c:v>#N/A</c:v>
                </c:pt>
                <c:pt idx="7586">
                  <c:v>#N/A</c:v>
                </c:pt>
                <c:pt idx="7587">
                  <c:v>#N/A</c:v>
                </c:pt>
                <c:pt idx="7588">
                  <c:v>#N/A</c:v>
                </c:pt>
                <c:pt idx="7589">
                  <c:v>#N/A</c:v>
                </c:pt>
                <c:pt idx="7590">
                  <c:v>#N/A</c:v>
                </c:pt>
                <c:pt idx="7591">
                  <c:v>#N/A</c:v>
                </c:pt>
                <c:pt idx="7592">
                  <c:v>#N/A</c:v>
                </c:pt>
                <c:pt idx="7593">
                  <c:v>#N/A</c:v>
                </c:pt>
                <c:pt idx="7594">
                  <c:v>#N/A</c:v>
                </c:pt>
                <c:pt idx="7595">
                  <c:v>#N/A</c:v>
                </c:pt>
                <c:pt idx="7596">
                  <c:v>#N/A</c:v>
                </c:pt>
                <c:pt idx="7597">
                  <c:v>#N/A</c:v>
                </c:pt>
                <c:pt idx="7598">
                  <c:v>#N/A</c:v>
                </c:pt>
                <c:pt idx="7599">
                  <c:v>#N/A</c:v>
                </c:pt>
                <c:pt idx="7600">
                  <c:v>#N/A</c:v>
                </c:pt>
                <c:pt idx="7601">
                  <c:v>#N/A</c:v>
                </c:pt>
                <c:pt idx="7602">
                  <c:v>#N/A</c:v>
                </c:pt>
                <c:pt idx="7603">
                  <c:v>#N/A</c:v>
                </c:pt>
                <c:pt idx="7604">
                  <c:v>#N/A</c:v>
                </c:pt>
                <c:pt idx="7605">
                  <c:v>#N/A</c:v>
                </c:pt>
                <c:pt idx="7606">
                  <c:v>#N/A</c:v>
                </c:pt>
                <c:pt idx="7607">
                  <c:v>#N/A</c:v>
                </c:pt>
                <c:pt idx="7608">
                  <c:v>#N/A</c:v>
                </c:pt>
                <c:pt idx="7609">
                  <c:v>#N/A</c:v>
                </c:pt>
                <c:pt idx="7610">
                  <c:v>#N/A</c:v>
                </c:pt>
                <c:pt idx="7611">
                  <c:v>#N/A</c:v>
                </c:pt>
                <c:pt idx="7612">
                  <c:v>#N/A</c:v>
                </c:pt>
                <c:pt idx="7613">
                  <c:v>#N/A</c:v>
                </c:pt>
                <c:pt idx="7614">
                  <c:v>#N/A</c:v>
                </c:pt>
                <c:pt idx="7615">
                  <c:v>#N/A</c:v>
                </c:pt>
                <c:pt idx="7616">
                  <c:v>#N/A</c:v>
                </c:pt>
                <c:pt idx="7617">
                  <c:v>#N/A</c:v>
                </c:pt>
                <c:pt idx="7618">
                  <c:v>#N/A</c:v>
                </c:pt>
                <c:pt idx="7619">
                  <c:v>#N/A</c:v>
                </c:pt>
                <c:pt idx="7620">
                  <c:v>#N/A</c:v>
                </c:pt>
                <c:pt idx="7621">
                  <c:v>#N/A</c:v>
                </c:pt>
                <c:pt idx="7622">
                  <c:v>#N/A</c:v>
                </c:pt>
                <c:pt idx="7623">
                  <c:v>#N/A</c:v>
                </c:pt>
                <c:pt idx="7624">
                  <c:v>#N/A</c:v>
                </c:pt>
                <c:pt idx="7625">
                  <c:v>#N/A</c:v>
                </c:pt>
                <c:pt idx="7626">
                  <c:v>#N/A</c:v>
                </c:pt>
                <c:pt idx="7627">
                  <c:v>#N/A</c:v>
                </c:pt>
                <c:pt idx="7628">
                  <c:v>#N/A</c:v>
                </c:pt>
                <c:pt idx="7629">
                  <c:v>#N/A</c:v>
                </c:pt>
                <c:pt idx="7630">
                  <c:v>#N/A</c:v>
                </c:pt>
                <c:pt idx="7631">
                  <c:v>#N/A</c:v>
                </c:pt>
                <c:pt idx="7632">
                  <c:v>#N/A</c:v>
                </c:pt>
                <c:pt idx="7633">
                  <c:v>#N/A</c:v>
                </c:pt>
                <c:pt idx="7634">
                  <c:v>#N/A</c:v>
                </c:pt>
                <c:pt idx="7635">
                  <c:v>#N/A</c:v>
                </c:pt>
                <c:pt idx="7636">
                  <c:v>#N/A</c:v>
                </c:pt>
                <c:pt idx="7637">
                  <c:v>#N/A</c:v>
                </c:pt>
                <c:pt idx="7638">
                  <c:v>#N/A</c:v>
                </c:pt>
                <c:pt idx="7639">
                  <c:v>#N/A</c:v>
                </c:pt>
                <c:pt idx="7640">
                  <c:v>#N/A</c:v>
                </c:pt>
                <c:pt idx="7641">
                  <c:v>#N/A</c:v>
                </c:pt>
                <c:pt idx="7642">
                  <c:v>#N/A</c:v>
                </c:pt>
                <c:pt idx="7643">
                  <c:v>#N/A</c:v>
                </c:pt>
                <c:pt idx="7644">
                  <c:v>#N/A</c:v>
                </c:pt>
                <c:pt idx="7645">
                  <c:v>#N/A</c:v>
                </c:pt>
                <c:pt idx="7646">
                  <c:v>#N/A</c:v>
                </c:pt>
                <c:pt idx="7647">
                  <c:v>#N/A</c:v>
                </c:pt>
                <c:pt idx="7648">
                  <c:v>#N/A</c:v>
                </c:pt>
                <c:pt idx="7649">
                  <c:v>#N/A</c:v>
                </c:pt>
                <c:pt idx="7650">
                  <c:v>#N/A</c:v>
                </c:pt>
                <c:pt idx="7651">
                  <c:v>#N/A</c:v>
                </c:pt>
                <c:pt idx="7652">
                  <c:v>#N/A</c:v>
                </c:pt>
                <c:pt idx="7653">
                  <c:v>#N/A</c:v>
                </c:pt>
                <c:pt idx="7654">
                  <c:v>#N/A</c:v>
                </c:pt>
                <c:pt idx="7655">
                  <c:v>#N/A</c:v>
                </c:pt>
                <c:pt idx="7656">
                  <c:v>#N/A</c:v>
                </c:pt>
                <c:pt idx="7657">
                  <c:v>#N/A</c:v>
                </c:pt>
                <c:pt idx="7658">
                  <c:v>#N/A</c:v>
                </c:pt>
                <c:pt idx="7659">
                  <c:v>#N/A</c:v>
                </c:pt>
                <c:pt idx="7660">
                  <c:v>#N/A</c:v>
                </c:pt>
                <c:pt idx="7661">
                  <c:v>#N/A</c:v>
                </c:pt>
                <c:pt idx="7662">
                  <c:v>#N/A</c:v>
                </c:pt>
                <c:pt idx="7663">
                  <c:v>#N/A</c:v>
                </c:pt>
                <c:pt idx="7664">
                  <c:v>#N/A</c:v>
                </c:pt>
                <c:pt idx="7665">
                  <c:v>#N/A</c:v>
                </c:pt>
                <c:pt idx="7666">
                  <c:v>#N/A</c:v>
                </c:pt>
                <c:pt idx="7667">
                  <c:v>#N/A</c:v>
                </c:pt>
                <c:pt idx="7668">
                  <c:v>#N/A</c:v>
                </c:pt>
                <c:pt idx="7669">
                  <c:v>#N/A</c:v>
                </c:pt>
                <c:pt idx="7670">
                  <c:v>#N/A</c:v>
                </c:pt>
                <c:pt idx="7671">
                  <c:v>#N/A</c:v>
                </c:pt>
                <c:pt idx="7672">
                  <c:v>#N/A</c:v>
                </c:pt>
                <c:pt idx="7673">
                  <c:v>#N/A</c:v>
                </c:pt>
                <c:pt idx="7674">
                  <c:v>#N/A</c:v>
                </c:pt>
                <c:pt idx="7675">
                  <c:v>#N/A</c:v>
                </c:pt>
                <c:pt idx="7676">
                  <c:v>#N/A</c:v>
                </c:pt>
                <c:pt idx="7677">
                  <c:v>#N/A</c:v>
                </c:pt>
                <c:pt idx="7678">
                  <c:v>#N/A</c:v>
                </c:pt>
                <c:pt idx="7679">
                  <c:v>#N/A</c:v>
                </c:pt>
                <c:pt idx="7680">
                  <c:v>#N/A</c:v>
                </c:pt>
                <c:pt idx="7681">
                  <c:v>#N/A</c:v>
                </c:pt>
                <c:pt idx="7682">
                  <c:v>#N/A</c:v>
                </c:pt>
                <c:pt idx="7683">
                  <c:v>#N/A</c:v>
                </c:pt>
                <c:pt idx="7684">
                  <c:v>#N/A</c:v>
                </c:pt>
                <c:pt idx="7685">
                  <c:v>#N/A</c:v>
                </c:pt>
                <c:pt idx="7686">
                  <c:v>#N/A</c:v>
                </c:pt>
                <c:pt idx="7687">
                  <c:v>#N/A</c:v>
                </c:pt>
                <c:pt idx="7688">
                  <c:v>#N/A</c:v>
                </c:pt>
                <c:pt idx="7689">
                  <c:v>#N/A</c:v>
                </c:pt>
                <c:pt idx="7690">
                  <c:v>#N/A</c:v>
                </c:pt>
                <c:pt idx="7691">
                  <c:v>#N/A</c:v>
                </c:pt>
                <c:pt idx="7692">
                  <c:v>#N/A</c:v>
                </c:pt>
                <c:pt idx="7693">
                  <c:v>#N/A</c:v>
                </c:pt>
                <c:pt idx="7694">
                  <c:v>#N/A</c:v>
                </c:pt>
                <c:pt idx="7695">
                  <c:v>#N/A</c:v>
                </c:pt>
                <c:pt idx="7696">
                  <c:v>#N/A</c:v>
                </c:pt>
                <c:pt idx="7697">
                  <c:v>#N/A</c:v>
                </c:pt>
                <c:pt idx="7698">
                  <c:v>#N/A</c:v>
                </c:pt>
                <c:pt idx="7699">
                  <c:v>#N/A</c:v>
                </c:pt>
                <c:pt idx="7700">
                  <c:v>#N/A</c:v>
                </c:pt>
                <c:pt idx="7701">
                  <c:v>#N/A</c:v>
                </c:pt>
                <c:pt idx="7702">
                  <c:v>#N/A</c:v>
                </c:pt>
                <c:pt idx="7703">
                  <c:v>#N/A</c:v>
                </c:pt>
                <c:pt idx="7704">
                  <c:v>#N/A</c:v>
                </c:pt>
                <c:pt idx="7705">
                  <c:v>#N/A</c:v>
                </c:pt>
                <c:pt idx="7706">
                  <c:v>#N/A</c:v>
                </c:pt>
                <c:pt idx="7707">
                  <c:v>#N/A</c:v>
                </c:pt>
                <c:pt idx="7708">
                  <c:v>#N/A</c:v>
                </c:pt>
                <c:pt idx="7709">
                  <c:v>#N/A</c:v>
                </c:pt>
                <c:pt idx="7710">
                  <c:v>#N/A</c:v>
                </c:pt>
                <c:pt idx="7711">
                  <c:v>#N/A</c:v>
                </c:pt>
                <c:pt idx="7712">
                  <c:v>#N/A</c:v>
                </c:pt>
                <c:pt idx="7713">
                  <c:v>#N/A</c:v>
                </c:pt>
                <c:pt idx="7714">
                  <c:v>#N/A</c:v>
                </c:pt>
                <c:pt idx="7715">
                  <c:v>#N/A</c:v>
                </c:pt>
                <c:pt idx="7716">
                  <c:v>#N/A</c:v>
                </c:pt>
                <c:pt idx="7717">
                  <c:v>#N/A</c:v>
                </c:pt>
                <c:pt idx="7718">
                  <c:v>#N/A</c:v>
                </c:pt>
                <c:pt idx="7719">
                  <c:v>#N/A</c:v>
                </c:pt>
                <c:pt idx="7720">
                  <c:v>#N/A</c:v>
                </c:pt>
                <c:pt idx="7721">
                  <c:v>#N/A</c:v>
                </c:pt>
                <c:pt idx="7722">
                  <c:v>#N/A</c:v>
                </c:pt>
                <c:pt idx="7723">
                  <c:v>#N/A</c:v>
                </c:pt>
                <c:pt idx="7724">
                  <c:v>#N/A</c:v>
                </c:pt>
                <c:pt idx="7725">
                  <c:v>#N/A</c:v>
                </c:pt>
                <c:pt idx="7726">
                  <c:v>#N/A</c:v>
                </c:pt>
                <c:pt idx="7727">
                  <c:v>#N/A</c:v>
                </c:pt>
                <c:pt idx="7728">
                  <c:v>#N/A</c:v>
                </c:pt>
                <c:pt idx="7729">
                  <c:v>#N/A</c:v>
                </c:pt>
                <c:pt idx="7730">
                  <c:v>#N/A</c:v>
                </c:pt>
                <c:pt idx="7731">
                  <c:v>#N/A</c:v>
                </c:pt>
                <c:pt idx="7732">
                  <c:v>#N/A</c:v>
                </c:pt>
                <c:pt idx="7733">
                  <c:v>#N/A</c:v>
                </c:pt>
                <c:pt idx="7734">
                  <c:v>#N/A</c:v>
                </c:pt>
                <c:pt idx="7735">
                  <c:v>#N/A</c:v>
                </c:pt>
                <c:pt idx="7736">
                  <c:v>#N/A</c:v>
                </c:pt>
                <c:pt idx="7737">
                  <c:v>#N/A</c:v>
                </c:pt>
                <c:pt idx="7738">
                  <c:v>#N/A</c:v>
                </c:pt>
                <c:pt idx="7739">
                  <c:v>#N/A</c:v>
                </c:pt>
                <c:pt idx="7740">
                  <c:v>#N/A</c:v>
                </c:pt>
                <c:pt idx="7741">
                  <c:v>#N/A</c:v>
                </c:pt>
                <c:pt idx="7742">
                  <c:v>#N/A</c:v>
                </c:pt>
                <c:pt idx="7743">
                  <c:v>#N/A</c:v>
                </c:pt>
                <c:pt idx="7744">
                  <c:v>#N/A</c:v>
                </c:pt>
                <c:pt idx="7745">
                  <c:v>#N/A</c:v>
                </c:pt>
                <c:pt idx="7746">
                  <c:v>#N/A</c:v>
                </c:pt>
                <c:pt idx="7747">
                  <c:v>#N/A</c:v>
                </c:pt>
                <c:pt idx="7748">
                  <c:v>#N/A</c:v>
                </c:pt>
                <c:pt idx="7749">
                  <c:v>#N/A</c:v>
                </c:pt>
                <c:pt idx="7750">
                  <c:v>#N/A</c:v>
                </c:pt>
                <c:pt idx="7751">
                  <c:v>#N/A</c:v>
                </c:pt>
                <c:pt idx="7752">
                  <c:v>#N/A</c:v>
                </c:pt>
                <c:pt idx="7753">
                  <c:v>#N/A</c:v>
                </c:pt>
                <c:pt idx="7754">
                  <c:v>#N/A</c:v>
                </c:pt>
                <c:pt idx="7755">
                  <c:v>#N/A</c:v>
                </c:pt>
                <c:pt idx="7756">
                  <c:v>#N/A</c:v>
                </c:pt>
                <c:pt idx="7757">
                  <c:v>#N/A</c:v>
                </c:pt>
                <c:pt idx="7758">
                  <c:v>#N/A</c:v>
                </c:pt>
                <c:pt idx="7759">
                  <c:v>#N/A</c:v>
                </c:pt>
                <c:pt idx="7760">
                  <c:v>#N/A</c:v>
                </c:pt>
                <c:pt idx="7761">
                  <c:v>#N/A</c:v>
                </c:pt>
                <c:pt idx="7762">
                  <c:v>#N/A</c:v>
                </c:pt>
                <c:pt idx="7763">
                  <c:v>#N/A</c:v>
                </c:pt>
                <c:pt idx="7764">
                  <c:v>#N/A</c:v>
                </c:pt>
                <c:pt idx="7765">
                  <c:v>#N/A</c:v>
                </c:pt>
                <c:pt idx="7766">
                  <c:v>#N/A</c:v>
                </c:pt>
                <c:pt idx="7767">
                  <c:v>#N/A</c:v>
                </c:pt>
                <c:pt idx="7768">
                  <c:v>#N/A</c:v>
                </c:pt>
                <c:pt idx="7769">
                  <c:v>#N/A</c:v>
                </c:pt>
                <c:pt idx="7770">
                  <c:v>#N/A</c:v>
                </c:pt>
                <c:pt idx="7771">
                  <c:v>#N/A</c:v>
                </c:pt>
                <c:pt idx="7772">
                  <c:v>#N/A</c:v>
                </c:pt>
                <c:pt idx="7773">
                  <c:v>#N/A</c:v>
                </c:pt>
                <c:pt idx="7774">
                  <c:v>#N/A</c:v>
                </c:pt>
                <c:pt idx="7775">
                  <c:v>#N/A</c:v>
                </c:pt>
                <c:pt idx="7776">
                  <c:v>#N/A</c:v>
                </c:pt>
                <c:pt idx="7777">
                  <c:v>#N/A</c:v>
                </c:pt>
                <c:pt idx="7778">
                  <c:v>#N/A</c:v>
                </c:pt>
                <c:pt idx="7779">
                  <c:v>#N/A</c:v>
                </c:pt>
                <c:pt idx="7780">
                  <c:v>#N/A</c:v>
                </c:pt>
                <c:pt idx="7781">
                  <c:v>#N/A</c:v>
                </c:pt>
                <c:pt idx="7782">
                  <c:v>#N/A</c:v>
                </c:pt>
                <c:pt idx="7783">
                  <c:v>#N/A</c:v>
                </c:pt>
                <c:pt idx="7784">
                  <c:v>#N/A</c:v>
                </c:pt>
                <c:pt idx="7785">
                  <c:v>#N/A</c:v>
                </c:pt>
                <c:pt idx="7786">
                  <c:v>#N/A</c:v>
                </c:pt>
                <c:pt idx="7787">
                  <c:v>#N/A</c:v>
                </c:pt>
                <c:pt idx="7788">
                  <c:v>#N/A</c:v>
                </c:pt>
                <c:pt idx="7789">
                  <c:v>#N/A</c:v>
                </c:pt>
                <c:pt idx="7790">
                  <c:v>#N/A</c:v>
                </c:pt>
                <c:pt idx="7791">
                  <c:v>#N/A</c:v>
                </c:pt>
                <c:pt idx="7792">
                  <c:v>#N/A</c:v>
                </c:pt>
                <c:pt idx="7793">
                  <c:v>#N/A</c:v>
                </c:pt>
                <c:pt idx="7794">
                  <c:v>#N/A</c:v>
                </c:pt>
                <c:pt idx="7795">
                  <c:v>#N/A</c:v>
                </c:pt>
                <c:pt idx="7796">
                  <c:v>#N/A</c:v>
                </c:pt>
                <c:pt idx="7797">
                  <c:v>#N/A</c:v>
                </c:pt>
                <c:pt idx="7798">
                  <c:v>#N/A</c:v>
                </c:pt>
                <c:pt idx="7799">
                  <c:v>#N/A</c:v>
                </c:pt>
                <c:pt idx="7800">
                  <c:v>#N/A</c:v>
                </c:pt>
                <c:pt idx="7801">
                  <c:v>#N/A</c:v>
                </c:pt>
                <c:pt idx="7802">
                  <c:v>#N/A</c:v>
                </c:pt>
                <c:pt idx="7803">
                  <c:v>#N/A</c:v>
                </c:pt>
                <c:pt idx="7804">
                  <c:v>#N/A</c:v>
                </c:pt>
                <c:pt idx="7805">
                  <c:v>#N/A</c:v>
                </c:pt>
                <c:pt idx="7806">
                  <c:v>#N/A</c:v>
                </c:pt>
                <c:pt idx="7807">
                  <c:v>#N/A</c:v>
                </c:pt>
                <c:pt idx="7808">
                  <c:v>#N/A</c:v>
                </c:pt>
                <c:pt idx="7809">
                  <c:v>#N/A</c:v>
                </c:pt>
                <c:pt idx="7810">
                  <c:v>#N/A</c:v>
                </c:pt>
                <c:pt idx="7811">
                  <c:v>#N/A</c:v>
                </c:pt>
                <c:pt idx="7812">
                  <c:v>#N/A</c:v>
                </c:pt>
                <c:pt idx="7813">
                  <c:v>#N/A</c:v>
                </c:pt>
                <c:pt idx="7814">
                  <c:v>#N/A</c:v>
                </c:pt>
                <c:pt idx="7815">
                  <c:v>#N/A</c:v>
                </c:pt>
                <c:pt idx="7816">
                  <c:v>#N/A</c:v>
                </c:pt>
                <c:pt idx="7817">
                  <c:v>#N/A</c:v>
                </c:pt>
                <c:pt idx="7818">
                  <c:v>#N/A</c:v>
                </c:pt>
                <c:pt idx="7819">
                  <c:v>#N/A</c:v>
                </c:pt>
                <c:pt idx="7820">
                  <c:v>#N/A</c:v>
                </c:pt>
                <c:pt idx="7821">
                  <c:v>#N/A</c:v>
                </c:pt>
                <c:pt idx="7822">
                  <c:v>#N/A</c:v>
                </c:pt>
                <c:pt idx="7823">
                  <c:v>#N/A</c:v>
                </c:pt>
                <c:pt idx="7824">
                  <c:v>#N/A</c:v>
                </c:pt>
                <c:pt idx="7825">
                  <c:v>#N/A</c:v>
                </c:pt>
                <c:pt idx="7826">
                  <c:v>#N/A</c:v>
                </c:pt>
                <c:pt idx="7827">
                  <c:v>#N/A</c:v>
                </c:pt>
                <c:pt idx="7828">
                  <c:v>#N/A</c:v>
                </c:pt>
                <c:pt idx="7829">
                  <c:v>#N/A</c:v>
                </c:pt>
                <c:pt idx="7830">
                  <c:v>#N/A</c:v>
                </c:pt>
                <c:pt idx="7831">
                  <c:v>#N/A</c:v>
                </c:pt>
                <c:pt idx="7832">
                  <c:v>#N/A</c:v>
                </c:pt>
                <c:pt idx="7833">
                  <c:v>#N/A</c:v>
                </c:pt>
                <c:pt idx="7834">
                  <c:v>#N/A</c:v>
                </c:pt>
                <c:pt idx="7835">
                  <c:v>#N/A</c:v>
                </c:pt>
                <c:pt idx="7836">
                  <c:v>#N/A</c:v>
                </c:pt>
                <c:pt idx="7837">
                  <c:v>#N/A</c:v>
                </c:pt>
                <c:pt idx="7838">
                  <c:v>#N/A</c:v>
                </c:pt>
                <c:pt idx="7839">
                  <c:v>#N/A</c:v>
                </c:pt>
                <c:pt idx="7840">
                  <c:v>#N/A</c:v>
                </c:pt>
                <c:pt idx="7841">
                  <c:v>#N/A</c:v>
                </c:pt>
                <c:pt idx="7842">
                  <c:v>#N/A</c:v>
                </c:pt>
                <c:pt idx="7843">
                  <c:v>#N/A</c:v>
                </c:pt>
                <c:pt idx="7844">
                  <c:v>#N/A</c:v>
                </c:pt>
                <c:pt idx="7845">
                  <c:v>#N/A</c:v>
                </c:pt>
                <c:pt idx="7846">
                  <c:v>#N/A</c:v>
                </c:pt>
                <c:pt idx="7847">
                  <c:v>#N/A</c:v>
                </c:pt>
                <c:pt idx="7848">
                  <c:v>#N/A</c:v>
                </c:pt>
                <c:pt idx="7849">
                  <c:v>#N/A</c:v>
                </c:pt>
                <c:pt idx="7850">
                  <c:v>#N/A</c:v>
                </c:pt>
                <c:pt idx="7851">
                  <c:v>#N/A</c:v>
                </c:pt>
                <c:pt idx="7852">
                  <c:v>#N/A</c:v>
                </c:pt>
                <c:pt idx="7853">
                  <c:v>#N/A</c:v>
                </c:pt>
                <c:pt idx="7854">
                  <c:v>#N/A</c:v>
                </c:pt>
                <c:pt idx="7855">
                  <c:v>#N/A</c:v>
                </c:pt>
                <c:pt idx="7856">
                  <c:v>#N/A</c:v>
                </c:pt>
                <c:pt idx="7857">
                  <c:v>#N/A</c:v>
                </c:pt>
                <c:pt idx="7858">
                  <c:v>#N/A</c:v>
                </c:pt>
                <c:pt idx="7859">
                  <c:v>#N/A</c:v>
                </c:pt>
                <c:pt idx="7860">
                  <c:v>#N/A</c:v>
                </c:pt>
                <c:pt idx="7861">
                  <c:v>#N/A</c:v>
                </c:pt>
                <c:pt idx="7862">
                  <c:v>#N/A</c:v>
                </c:pt>
                <c:pt idx="7863">
                  <c:v>#N/A</c:v>
                </c:pt>
                <c:pt idx="7864">
                  <c:v>#N/A</c:v>
                </c:pt>
                <c:pt idx="7865">
                  <c:v>#N/A</c:v>
                </c:pt>
                <c:pt idx="7866">
                  <c:v>#N/A</c:v>
                </c:pt>
                <c:pt idx="7867">
                  <c:v>#N/A</c:v>
                </c:pt>
                <c:pt idx="7868">
                  <c:v>#N/A</c:v>
                </c:pt>
                <c:pt idx="7869">
                  <c:v>#N/A</c:v>
                </c:pt>
                <c:pt idx="7870">
                  <c:v>#N/A</c:v>
                </c:pt>
                <c:pt idx="7871">
                  <c:v>#N/A</c:v>
                </c:pt>
                <c:pt idx="7872">
                  <c:v>#N/A</c:v>
                </c:pt>
                <c:pt idx="7873">
                  <c:v>#N/A</c:v>
                </c:pt>
                <c:pt idx="7874">
                  <c:v>#N/A</c:v>
                </c:pt>
                <c:pt idx="7875">
                  <c:v>#N/A</c:v>
                </c:pt>
                <c:pt idx="7876">
                  <c:v>#N/A</c:v>
                </c:pt>
                <c:pt idx="7877">
                  <c:v>#N/A</c:v>
                </c:pt>
                <c:pt idx="7878">
                  <c:v>#N/A</c:v>
                </c:pt>
                <c:pt idx="7879">
                  <c:v>#N/A</c:v>
                </c:pt>
                <c:pt idx="7880">
                  <c:v>#N/A</c:v>
                </c:pt>
                <c:pt idx="7881">
                  <c:v>#N/A</c:v>
                </c:pt>
                <c:pt idx="7882">
                  <c:v>#N/A</c:v>
                </c:pt>
                <c:pt idx="7883">
                  <c:v>#N/A</c:v>
                </c:pt>
                <c:pt idx="7884">
                  <c:v>#N/A</c:v>
                </c:pt>
                <c:pt idx="7885">
                  <c:v>#N/A</c:v>
                </c:pt>
                <c:pt idx="7886">
                  <c:v>#N/A</c:v>
                </c:pt>
                <c:pt idx="7887">
                  <c:v>#N/A</c:v>
                </c:pt>
                <c:pt idx="7888">
                  <c:v>#N/A</c:v>
                </c:pt>
                <c:pt idx="7889">
                  <c:v>#N/A</c:v>
                </c:pt>
                <c:pt idx="7890">
                  <c:v>#N/A</c:v>
                </c:pt>
                <c:pt idx="7891">
                  <c:v>#N/A</c:v>
                </c:pt>
                <c:pt idx="7892">
                  <c:v>#N/A</c:v>
                </c:pt>
                <c:pt idx="7893">
                  <c:v>#N/A</c:v>
                </c:pt>
                <c:pt idx="7894">
                  <c:v>#N/A</c:v>
                </c:pt>
                <c:pt idx="7895">
                  <c:v>#N/A</c:v>
                </c:pt>
                <c:pt idx="7896">
                  <c:v>#N/A</c:v>
                </c:pt>
                <c:pt idx="7897">
                  <c:v>#N/A</c:v>
                </c:pt>
                <c:pt idx="7898">
                  <c:v>#N/A</c:v>
                </c:pt>
                <c:pt idx="7899">
                  <c:v>#N/A</c:v>
                </c:pt>
                <c:pt idx="7900">
                  <c:v>#N/A</c:v>
                </c:pt>
                <c:pt idx="7901">
                  <c:v>#N/A</c:v>
                </c:pt>
                <c:pt idx="7902">
                  <c:v>#N/A</c:v>
                </c:pt>
                <c:pt idx="7903">
                  <c:v>#N/A</c:v>
                </c:pt>
                <c:pt idx="7904">
                  <c:v>#N/A</c:v>
                </c:pt>
                <c:pt idx="7905">
                  <c:v>#N/A</c:v>
                </c:pt>
                <c:pt idx="7906">
                  <c:v>#N/A</c:v>
                </c:pt>
                <c:pt idx="7907">
                  <c:v>#N/A</c:v>
                </c:pt>
                <c:pt idx="7908">
                  <c:v>#N/A</c:v>
                </c:pt>
                <c:pt idx="7909">
                  <c:v>#N/A</c:v>
                </c:pt>
                <c:pt idx="7910">
                  <c:v>#N/A</c:v>
                </c:pt>
                <c:pt idx="7911">
                  <c:v>#N/A</c:v>
                </c:pt>
                <c:pt idx="7912">
                  <c:v>#N/A</c:v>
                </c:pt>
                <c:pt idx="7913">
                  <c:v>#N/A</c:v>
                </c:pt>
                <c:pt idx="7914">
                  <c:v>#N/A</c:v>
                </c:pt>
                <c:pt idx="7915">
                  <c:v>#N/A</c:v>
                </c:pt>
                <c:pt idx="7916">
                  <c:v>#N/A</c:v>
                </c:pt>
                <c:pt idx="7917">
                  <c:v>#N/A</c:v>
                </c:pt>
                <c:pt idx="7918">
                  <c:v>#N/A</c:v>
                </c:pt>
                <c:pt idx="7919">
                  <c:v>#N/A</c:v>
                </c:pt>
                <c:pt idx="7920">
                  <c:v>#N/A</c:v>
                </c:pt>
                <c:pt idx="7921">
                  <c:v>#N/A</c:v>
                </c:pt>
                <c:pt idx="7922">
                  <c:v>#N/A</c:v>
                </c:pt>
                <c:pt idx="7923">
                  <c:v>#N/A</c:v>
                </c:pt>
                <c:pt idx="7924">
                  <c:v>#N/A</c:v>
                </c:pt>
                <c:pt idx="7925">
                  <c:v>#N/A</c:v>
                </c:pt>
                <c:pt idx="7926">
                  <c:v>#N/A</c:v>
                </c:pt>
                <c:pt idx="7927">
                  <c:v>#N/A</c:v>
                </c:pt>
                <c:pt idx="7928">
                  <c:v>#N/A</c:v>
                </c:pt>
                <c:pt idx="7929">
                  <c:v>#N/A</c:v>
                </c:pt>
                <c:pt idx="7930">
                  <c:v>#N/A</c:v>
                </c:pt>
                <c:pt idx="7931">
                  <c:v>#N/A</c:v>
                </c:pt>
                <c:pt idx="7932">
                  <c:v>#N/A</c:v>
                </c:pt>
                <c:pt idx="7933">
                  <c:v>#N/A</c:v>
                </c:pt>
                <c:pt idx="7934">
                  <c:v>#N/A</c:v>
                </c:pt>
                <c:pt idx="7935">
                  <c:v>#N/A</c:v>
                </c:pt>
                <c:pt idx="7936">
                  <c:v>#N/A</c:v>
                </c:pt>
                <c:pt idx="7937">
                  <c:v>#N/A</c:v>
                </c:pt>
                <c:pt idx="7938">
                  <c:v>#N/A</c:v>
                </c:pt>
                <c:pt idx="7939">
                  <c:v>#N/A</c:v>
                </c:pt>
                <c:pt idx="7940">
                  <c:v>#N/A</c:v>
                </c:pt>
                <c:pt idx="7941">
                  <c:v>#N/A</c:v>
                </c:pt>
                <c:pt idx="7942">
                  <c:v>#N/A</c:v>
                </c:pt>
                <c:pt idx="7943">
                  <c:v>#N/A</c:v>
                </c:pt>
                <c:pt idx="7944">
                  <c:v>#N/A</c:v>
                </c:pt>
                <c:pt idx="7945">
                  <c:v>#N/A</c:v>
                </c:pt>
                <c:pt idx="7946">
                  <c:v>#N/A</c:v>
                </c:pt>
                <c:pt idx="7947">
                  <c:v>#N/A</c:v>
                </c:pt>
                <c:pt idx="7948">
                  <c:v>#N/A</c:v>
                </c:pt>
                <c:pt idx="7949">
                  <c:v>#N/A</c:v>
                </c:pt>
                <c:pt idx="7950">
                  <c:v>#N/A</c:v>
                </c:pt>
                <c:pt idx="7951">
                  <c:v>#N/A</c:v>
                </c:pt>
                <c:pt idx="7952">
                  <c:v>#N/A</c:v>
                </c:pt>
                <c:pt idx="7953">
                  <c:v>#N/A</c:v>
                </c:pt>
                <c:pt idx="7954">
                  <c:v>#N/A</c:v>
                </c:pt>
                <c:pt idx="7955">
                  <c:v>#N/A</c:v>
                </c:pt>
                <c:pt idx="7956">
                  <c:v>#N/A</c:v>
                </c:pt>
                <c:pt idx="7957">
                  <c:v>#N/A</c:v>
                </c:pt>
                <c:pt idx="7958">
                  <c:v>#N/A</c:v>
                </c:pt>
                <c:pt idx="7959">
                  <c:v>#N/A</c:v>
                </c:pt>
                <c:pt idx="7960">
                  <c:v>#N/A</c:v>
                </c:pt>
                <c:pt idx="7961">
                  <c:v>#N/A</c:v>
                </c:pt>
                <c:pt idx="7962">
                  <c:v>#N/A</c:v>
                </c:pt>
                <c:pt idx="7963">
                  <c:v>#N/A</c:v>
                </c:pt>
                <c:pt idx="7964">
                  <c:v>#N/A</c:v>
                </c:pt>
                <c:pt idx="7965">
                  <c:v>#N/A</c:v>
                </c:pt>
                <c:pt idx="7966">
                  <c:v>#N/A</c:v>
                </c:pt>
                <c:pt idx="7967">
                  <c:v>#N/A</c:v>
                </c:pt>
                <c:pt idx="7968">
                  <c:v>#N/A</c:v>
                </c:pt>
                <c:pt idx="7969">
                  <c:v>#N/A</c:v>
                </c:pt>
                <c:pt idx="7970">
                  <c:v>#N/A</c:v>
                </c:pt>
                <c:pt idx="7971">
                  <c:v>#N/A</c:v>
                </c:pt>
                <c:pt idx="7972">
                  <c:v>#N/A</c:v>
                </c:pt>
                <c:pt idx="7973">
                  <c:v>#N/A</c:v>
                </c:pt>
                <c:pt idx="7974">
                  <c:v>#N/A</c:v>
                </c:pt>
                <c:pt idx="7975">
                  <c:v>#N/A</c:v>
                </c:pt>
                <c:pt idx="7976">
                  <c:v>#N/A</c:v>
                </c:pt>
                <c:pt idx="7977">
                  <c:v>#N/A</c:v>
                </c:pt>
                <c:pt idx="7978">
                  <c:v>#N/A</c:v>
                </c:pt>
                <c:pt idx="7979">
                  <c:v>#N/A</c:v>
                </c:pt>
                <c:pt idx="7980">
                  <c:v>#N/A</c:v>
                </c:pt>
                <c:pt idx="7981">
                  <c:v>#N/A</c:v>
                </c:pt>
                <c:pt idx="7982">
                  <c:v>#N/A</c:v>
                </c:pt>
                <c:pt idx="7983">
                  <c:v>#N/A</c:v>
                </c:pt>
                <c:pt idx="7984">
                  <c:v>#N/A</c:v>
                </c:pt>
                <c:pt idx="7985">
                  <c:v>#N/A</c:v>
                </c:pt>
                <c:pt idx="7986">
                  <c:v>#N/A</c:v>
                </c:pt>
                <c:pt idx="7987">
                  <c:v>#N/A</c:v>
                </c:pt>
                <c:pt idx="7988">
                  <c:v>#N/A</c:v>
                </c:pt>
                <c:pt idx="7989">
                  <c:v>#N/A</c:v>
                </c:pt>
                <c:pt idx="7990">
                  <c:v>#N/A</c:v>
                </c:pt>
                <c:pt idx="7991">
                  <c:v>#N/A</c:v>
                </c:pt>
                <c:pt idx="7992">
                  <c:v>#N/A</c:v>
                </c:pt>
                <c:pt idx="7993">
                  <c:v>#N/A</c:v>
                </c:pt>
                <c:pt idx="7994">
                  <c:v>#N/A</c:v>
                </c:pt>
                <c:pt idx="7995">
                  <c:v>#N/A</c:v>
                </c:pt>
                <c:pt idx="7996">
                  <c:v>#N/A</c:v>
                </c:pt>
                <c:pt idx="7997">
                  <c:v>#N/A</c:v>
                </c:pt>
                <c:pt idx="7998">
                  <c:v>#N/A</c:v>
                </c:pt>
                <c:pt idx="7999">
                  <c:v>#N/A</c:v>
                </c:pt>
                <c:pt idx="8000">
                  <c:v>#N/A</c:v>
                </c:pt>
                <c:pt idx="8001">
                  <c:v>#N/A</c:v>
                </c:pt>
                <c:pt idx="8002">
                  <c:v>#N/A</c:v>
                </c:pt>
                <c:pt idx="8003">
                  <c:v>#N/A</c:v>
                </c:pt>
                <c:pt idx="8004">
                  <c:v>#N/A</c:v>
                </c:pt>
                <c:pt idx="8005">
                  <c:v>#N/A</c:v>
                </c:pt>
                <c:pt idx="8006">
                  <c:v>#N/A</c:v>
                </c:pt>
                <c:pt idx="8007">
                  <c:v>#N/A</c:v>
                </c:pt>
                <c:pt idx="8008">
                  <c:v>#N/A</c:v>
                </c:pt>
                <c:pt idx="8009">
                  <c:v>#N/A</c:v>
                </c:pt>
                <c:pt idx="8010">
                  <c:v>#N/A</c:v>
                </c:pt>
                <c:pt idx="8011">
                  <c:v>#N/A</c:v>
                </c:pt>
                <c:pt idx="8012">
                  <c:v>#N/A</c:v>
                </c:pt>
                <c:pt idx="8013">
                  <c:v>#N/A</c:v>
                </c:pt>
                <c:pt idx="8014">
                  <c:v>#N/A</c:v>
                </c:pt>
                <c:pt idx="8015">
                  <c:v>#N/A</c:v>
                </c:pt>
                <c:pt idx="8016">
                  <c:v>#N/A</c:v>
                </c:pt>
                <c:pt idx="8017">
                  <c:v>#N/A</c:v>
                </c:pt>
                <c:pt idx="8018">
                  <c:v>#N/A</c:v>
                </c:pt>
                <c:pt idx="8019">
                  <c:v>#N/A</c:v>
                </c:pt>
                <c:pt idx="8020">
                  <c:v>#N/A</c:v>
                </c:pt>
                <c:pt idx="8021">
                  <c:v>#N/A</c:v>
                </c:pt>
                <c:pt idx="8022">
                  <c:v>#N/A</c:v>
                </c:pt>
                <c:pt idx="8023">
                  <c:v>#N/A</c:v>
                </c:pt>
                <c:pt idx="8024">
                  <c:v>#N/A</c:v>
                </c:pt>
                <c:pt idx="8025">
                  <c:v>#N/A</c:v>
                </c:pt>
                <c:pt idx="8026">
                  <c:v>#N/A</c:v>
                </c:pt>
                <c:pt idx="8027">
                  <c:v>#N/A</c:v>
                </c:pt>
                <c:pt idx="8028">
                  <c:v>#N/A</c:v>
                </c:pt>
                <c:pt idx="8029">
                  <c:v>#N/A</c:v>
                </c:pt>
                <c:pt idx="8030">
                  <c:v>#N/A</c:v>
                </c:pt>
                <c:pt idx="8031">
                  <c:v>#N/A</c:v>
                </c:pt>
                <c:pt idx="8032">
                  <c:v>#N/A</c:v>
                </c:pt>
                <c:pt idx="8033">
                  <c:v>#N/A</c:v>
                </c:pt>
                <c:pt idx="8034">
                  <c:v>#N/A</c:v>
                </c:pt>
                <c:pt idx="8035">
                  <c:v>#N/A</c:v>
                </c:pt>
                <c:pt idx="8036">
                  <c:v>#N/A</c:v>
                </c:pt>
                <c:pt idx="8037">
                  <c:v>#N/A</c:v>
                </c:pt>
                <c:pt idx="8038">
                  <c:v>#N/A</c:v>
                </c:pt>
                <c:pt idx="8039">
                  <c:v>#N/A</c:v>
                </c:pt>
                <c:pt idx="8040">
                  <c:v>#N/A</c:v>
                </c:pt>
                <c:pt idx="8041">
                  <c:v>#N/A</c:v>
                </c:pt>
                <c:pt idx="8042">
                  <c:v>#N/A</c:v>
                </c:pt>
                <c:pt idx="8043">
                  <c:v>#N/A</c:v>
                </c:pt>
                <c:pt idx="8044">
                  <c:v>#N/A</c:v>
                </c:pt>
                <c:pt idx="8045">
                  <c:v>#N/A</c:v>
                </c:pt>
                <c:pt idx="8046">
                  <c:v>#N/A</c:v>
                </c:pt>
                <c:pt idx="8047">
                  <c:v>#N/A</c:v>
                </c:pt>
                <c:pt idx="8048">
                  <c:v>#N/A</c:v>
                </c:pt>
                <c:pt idx="8049">
                  <c:v>#N/A</c:v>
                </c:pt>
                <c:pt idx="8050">
                  <c:v>#N/A</c:v>
                </c:pt>
                <c:pt idx="8051">
                  <c:v>#N/A</c:v>
                </c:pt>
                <c:pt idx="8052">
                  <c:v>#N/A</c:v>
                </c:pt>
                <c:pt idx="8053">
                  <c:v>#N/A</c:v>
                </c:pt>
                <c:pt idx="8054">
                  <c:v>#N/A</c:v>
                </c:pt>
                <c:pt idx="8055">
                  <c:v>#N/A</c:v>
                </c:pt>
                <c:pt idx="8056">
                  <c:v>#N/A</c:v>
                </c:pt>
                <c:pt idx="8057">
                  <c:v>#N/A</c:v>
                </c:pt>
                <c:pt idx="8058">
                  <c:v>#N/A</c:v>
                </c:pt>
                <c:pt idx="8059">
                  <c:v>#N/A</c:v>
                </c:pt>
                <c:pt idx="8060">
                  <c:v>#N/A</c:v>
                </c:pt>
                <c:pt idx="8061">
                  <c:v>#N/A</c:v>
                </c:pt>
                <c:pt idx="8062">
                  <c:v>#N/A</c:v>
                </c:pt>
                <c:pt idx="8063">
                  <c:v>#N/A</c:v>
                </c:pt>
                <c:pt idx="8064">
                  <c:v>#N/A</c:v>
                </c:pt>
                <c:pt idx="8065">
                  <c:v>#N/A</c:v>
                </c:pt>
                <c:pt idx="8066">
                  <c:v>#N/A</c:v>
                </c:pt>
                <c:pt idx="8067">
                  <c:v>#N/A</c:v>
                </c:pt>
                <c:pt idx="8068">
                  <c:v>#N/A</c:v>
                </c:pt>
                <c:pt idx="8069">
                  <c:v>#N/A</c:v>
                </c:pt>
                <c:pt idx="8070">
                  <c:v>#N/A</c:v>
                </c:pt>
                <c:pt idx="8071">
                  <c:v>#N/A</c:v>
                </c:pt>
                <c:pt idx="8072">
                  <c:v>#N/A</c:v>
                </c:pt>
                <c:pt idx="8073">
                  <c:v>#N/A</c:v>
                </c:pt>
                <c:pt idx="8074">
                  <c:v>#N/A</c:v>
                </c:pt>
                <c:pt idx="8075">
                  <c:v>#N/A</c:v>
                </c:pt>
                <c:pt idx="8076">
                  <c:v>#N/A</c:v>
                </c:pt>
                <c:pt idx="8077">
                  <c:v>#N/A</c:v>
                </c:pt>
                <c:pt idx="8078">
                  <c:v>#N/A</c:v>
                </c:pt>
                <c:pt idx="8079">
                  <c:v>#N/A</c:v>
                </c:pt>
                <c:pt idx="8080">
                  <c:v>#N/A</c:v>
                </c:pt>
                <c:pt idx="8081">
                  <c:v>#N/A</c:v>
                </c:pt>
                <c:pt idx="8082">
                  <c:v>#N/A</c:v>
                </c:pt>
                <c:pt idx="8083">
                  <c:v>#N/A</c:v>
                </c:pt>
                <c:pt idx="8084">
                  <c:v>#N/A</c:v>
                </c:pt>
                <c:pt idx="8085">
                  <c:v>#N/A</c:v>
                </c:pt>
                <c:pt idx="8086">
                  <c:v>#N/A</c:v>
                </c:pt>
                <c:pt idx="8087">
                  <c:v>#N/A</c:v>
                </c:pt>
                <c:pt idx="8088">
                  <c:v>#N/A</c:v>
                </c:pt>
                <c:pt idx="8089">
                  <c:v>#N/A</c:v>
                </c:pt>
                <c:pt idx="8090">
                  <c:v>#N/A</c:v>
                </c:pt>
                <c:pt idx="8091">
                  <c:v>#N/A</c:v>
                </c:pt>
                <c:pt idx="8092">
                  <c:v>#N/A</c:v>
                </c:pt>
                <c:pt idx="8093">
                  <c:v>#N/A</c:v>
                </c:pt>
                <c:pt idx="8094">
                  <c:v>#N/A</c:v>
                </c:pt>
                <c:pt idx="8095">
                  <c:v>#N/A</c:v>
                </c:pt>
                <c:pt idx="8096">
                  <c:v>#N/A</c:v>
                </c:pt>
                <c:pt idx="8097">
                  <c:v>#N/A</c:v>
                </c:pt>
                <c:pt idx="8098">
                  <c:v>#N/A</c:v>
                </c:pt>
                <c:pt idx="8099">
                  <c:v>#N/A</c:v>
                </c:pt>
                <c:pt idx="8100">
                  <c:v>#N/A</c:v>
                </c:pt>
                <c:pt idx="8101">
                  <c:v>#N/A</c:v>
                </c:pt>
                <c:pt idx="8102">
                  <c:v>#N/A</c:v>
                </c:pt>
                <c:pt idx="8103">
                  <c:v>#N/A</c:v>
                </c:pt>
                <c:pt idx="8104">
                  <c:v>#N/A</c:v>
                </c:pt>
                <c:pt idx="8105">
                  <c:v>#N/A</c:v>
                </c:pt>
                <c:pt idx="8106">
                  <c:v>#N/A</c:v>
                </c:pt>
                <c:pt idx="8107">
                  <c:v>#N/A</c:v>
                </c:pt>
                <c:pt idx="8108">
                  <c:v>#N/A</c:v>
                </c:pt>
                <c:pt idx="8109">
                  <c:v>#N/A</c:v>
                </c:pt>
                <c:pt idx="8110">
                  <c:v>#N/A</c:v>
                </c:pt>
                <c:pt idx="8111">
                  <c:v>#N/A</c:v>
                </c:pt>
                <c:pt idx="8112">
                  <c:v>#N/A</c:v>
                </c:pt>
                <c:pt idx="8113">
                  <c:v>#N/A</c:v>
                </c:pt>
                <c:pt idx="8114">
                  <c:v>#N/A</c:v>
                </c:pt>
                <c:pt idx="8115">
                  <c:v>#N/A</c:v>
                </c:pt>
                <c:pt idx="8116">
                  <c:v>#N/A</c:v>
                </c:pt>
                <c:pt idx="8117">
                  <c:v>#N/A</c:v>
                </c:pt>
                <c:pt idx="8118">
                  <c:v>#N/A</c:v>
                </c:pt>
                <c:pt idx="8119">
                  <c:v>#N/A</c:v>
                </c:pt>
                <c:pt idx="8120">
                  <c:v>#N/A</c:v>
                </c:pt>
                <c:pt idx="8121">
                  <c:v>#N/A</c:v>
                </c:pt>
                <c:pt idx="8122">
                  <c:v>#N/A</c:v>
                </c:pt>
                <c:pt idx="8123">
                  <c:v>#N/A</c:v>
                </c:pt>
                <c:pt idx="8124">
                  <c:v>#N/A</c:v>
                </c:pt>
                <c:pt idx="8125">
                  <c:v>#N/A</c:v>
                </c:pt>
                <c:pt idx="8126">
                  <c:v>#N/A</c:v>
                </c:pt>
                <c:pt idx="8127">
                  <c:v>#N/A</c:v>
                </c:pt>
                <c:pt idx="8128">
                  <c:v>#N/A</c:v>
                </c:pt>
                <c:pt idx="8129">
                  <c:v>#N/A</c:v>
                </c:pt>
                <c:pt idx="8130">
                  <c:v>#N/A</c:v>
                </c:pt>
                <c:pt idx="8131">
                  <c:v>#N/A</c:v>
                </c:pt>
                <c:pt idx="8132">
                  <c:v>#N/A</c:v>
                </c:pt>
                <c:pt idx="8133">
                  <c:v>#N/A</c:v>
                </c:pt>
                <c:pt idx="8134">
                  <c:v>#N/A</c:v>
                </c:pt>
                <c:pt idx="8135">
                  <c:v>#N/A</c:v>
                </c:pt>
                <c:pt idx="8136">
                  <c:v>#N/A</c:v>
                </c:pt>
                <c:pt idx="8137">
                  <c:v>#N/A</c:v>
                </c:pt>
                <c:pt idx="8138">
                  <c:v>#N/A</c:v>
                </c:pt>
                <c:pt idx="8139">
                  <c:v>#N/A</c:v>
                </c:pt>
                <c:pt idx="8140">
                  <c:v>#N/A</c:v>
                </c:pt>
                <c:pt idx="8141">
                  <c:v>#N/A</c:v>
                </c:pt>
                <c:pt idx="8142">
                  <c:v>#N/A</c:v>
                </c:pt>
                <c:pt idx="8143">
                  <c:v>#N/A</c:v>
                </c:pt>
                <c:pt idx="8144">
                  <c:v>#N/A</c:v>
                </c:pt>
                <c:pt idx="8145">
                  <c:v>#N/A</c:v>
                </c:pt>
                <c:pt idx="8146">
                  <c:v>#N/A</c:v>
                </c:pt>
                <c:pt idx="8147">
                  <c:v>#N/A</c:v>
                </c:pt>
                <c:pt idx="8148">
                  <c:v>#N/A</c:v>
                </c:pt>
                <c:pt idx="8149">
                  <c:v>#N/A</c:v>
                </c:pt>
                <c:pt idx="8150">
                  <c:v>#N/A</c:v>
                </c:pt>
                <c:pt idx="8151">
                  <c:v>#N/A</c:v>
                </c:pt>
                <c:pt idx="8152">
                  <c:v>#N/A</c:v>
                </c:pt>
                <c:pt idx="8153">
                  <c:v>#N/A</c:v>
                </c:pt>
                <c:pt idx="8154">
                  <c:v>#N/A</c:v>
                </c:pt>
                <c:pt idx="8155">
                  <c:v>#N/A</c:v>
                </c:pt>
                <c:pt idx="8156">
                  <c:v>#N/A</c:v>
                </c:pt>
                <c:pt idx="8157">
                  <c:v>#N/A</c:v>
                </c:pt>
                <c:pt idx="8158">
                  <c:v>#N/A</c:v>
                </c:pt>
                <c:pt idx="8159">
                  <c:v>#N/A</c:v>
                </c:pt>
                <c:pt idx="8160">
                  <c:v>#N/A</c:v>
                </c:pt>
                <c:pt idx="8161">
                  <c:v>#N/A</c:v>
                </c:pt>
                <c:pt idx="8162">
                  <c:v>#N/A</c:v>
                </c:pt>
                <c:pt idx="8163">
                  <c:v>#N/A</c:v>
                </c:pt>
                <c:pt idx="8164">
                  <c:v>#N/A</c:v>
                </c:pt>
                <c:pt idx="8165">
                  <c:v>#N/A</c:v>
                </c:pt>
                <c:pt idx="8166">
                  <c:v>#N/A</c:v>
                </c:pt>
                <c:pt idx="8167">
                  <c:v>#N/A</c:v>
                </c:pt>
                <c:pt idx="8168">
                  <c:v>#N/A</c:v>
                </c:pt>
                <c:pt idx="8169">
                  <c:v>#N/A</c:v>
                </c:pt>
                <c:pt idx="8170">
                  <c:v>#N/A</c:v>
                </c:pt>
                <c:pt idx="8171">
                  <c:v>#N/A</c:v>
                </c:pt>
                <c:pt idx="8172">
                  <c:v>#N/A</c:v>
                </c:pt>
                <c:pt idx="8173">
                  <c:v>#N/A</c:v>
                </c:pt>
                <c:pt idx="8174">
                  <c:v>#N/A</c:v>
                </c:pt>
                <c:pt idx="8175">
                  <c:v>#N/A</c:v>
                </c:pt>
                <c:pt idx="8176">
                  <c:v>#N/A</c:v>
                </c:pt>
                <c:pt idx="8177">
                  <c:v>#N/A</c:v>
                </c:pt>
                <c:pt idx="8178">
                  <c:v>#N/A</c:v>
                </c:pt>
                <c:pt idx="8179">
                  <c:v>#N/A</c:v>
                </c:pt>
                <c:pt idx="8180">
                  <c:v>#N/A</c:v>
                </c:pt>
                <c:pt idx="8181">
                  <c:v>#N/A</c:v>
                </c:pt>
                <c:pt idx="8182">
                  <c:v>#N/A</c:v>
                </c:pt>
                <c:pt idx="8183">
                  <c:v>#N/A</c:v>
                </c:pt>
                <c:pt idx="8184">
                  <c:v>#N/A</c:v>
                </c:pt>
                <c:pt idx="8185">
                  <c:v>#N/A</c:v>
                </c:pt>
                <c:pt idx="8186">
                  <c:v>#N/A</c:v>
                </c:pt>
                <c:pt idx="8187">
                  <c:v>#N/A</c:v>
                </c:pt>
                <c:pt idx="8188">
                  <c:v>#N/A</c:v>
                </c:pt>
                <c:pt idx="8189">
                  <c:v>#N/A</c:v>
                </c:pt>
                <c:pt idx="8190">
                  <c:v>#N/A</c:v>
                </c:pt>
                <c:pt idx="8191">
                  <c:v>#N/A</c:v>
                </c:pt>
                <c:pt idx="8192">
                  <c:v>#N/A</c:v>
                </c:pt>
                <c:pt idx="8193">
                  <c:v>#N/A</c:v>
                </c:pt>
                <c:pt idx="8194">
                  <c:v>#N/A</c:v>
                </c:pt>
                <c:pt idx="8195">
                  <c:v>#N/A</c:v>
                </c:pt>
                <c:pt idx="8196">
                  <c:v>#N/A</c:v>
                </c:pt>
                <c:pt idx="8197">
                  <c:v>#N/A</c:v>
                </c:pt>
                <c:pt idx="8198">
                  <c:v>#N/A</c:v>
                </c:pt>
                <c:pt idx="8199">
                  <c:v>#N/A</c:v>
                </c:pt>
                <c:pt idx="8200">
                  <c:v>#N/A</c:v>
                </c:pt>
                <c:pt idx="8201">
                  <c:v>#N/A</c:v>
                </c:pt>
                <c:pt idx="8202">
                  <c:v>#N/A</c:v>
                </c:pt>
                <c:pt idx="8203">
                  <c:v>#N/A</c:v>
                </c:pt>
                <c:pt idx="8204">
                  <c:v>#N/A</c:v>
                </c:pt>
                <c:pt idx="8205">
                  <c:v>#N/A</c:v>
                </c:pt>
                <c:pt idx="8206">
                  <c:v>#N/A</c:v>
                </c:pt>
                <c:pt idx="8207">
                  <c:v>#N/A</c:v>
                </c:pt>
                <c:pt idx="8208">
                  <c:v>#N/A</c:v>
                </c:pt>
                <c:pt idx="8209">
                  <c:v>#N/A</c:v>
                </c:pt>
                <c:pt idx="8210">
                  <c:v>#N/A</c:v>
                </c:pt>
                <c:pt idx="8211">
                  <c:v>#N/A</c:v>
                </c:pt>
                <c:pt idx="8212">
                  <c:v>#N/A</c:v>
                </c:pt>
                <c:pt idx="8213">
                  <c:v>#N/A</c:v>
                </c:pt>
                <c:pt idx="8214">
                  <c:v>#N/A</c:v>
                </c:pt>
                <c:pt idx="8215">
                  <c:v>#N/A</c:v>
                </c:pt>
                <c:pt idx="8216">
                  <c:v>#N/A</c:v>
                </c:pt>
                <c:pt idx="8217">
                  <c:v>#N/A</c:v>
                </c:pt>
                <c:pt idx="8218">
                  <c:v>#N/A</c:v>
                </c:pt>
                <c:pt idx="8219">
                  <c:v>#N/A</c:v>
                </c:pt>
                <c:pt idx="8220">
                  <c:v>#N/A</c:v>
                </c:pt>
                <c:pt idx="8221">
                  <c:v>#N/A</c:v>
                </c:pt>
                <c:pt idx="8222">
                  <c:v>#N/A</c:v>
                </c:pt>
                <c:pt idx="8223">
                  <c:v>#N/A</c:v>
                </c:pt>
                <c:pt idx="8224">
                  <c:v>#N/A</c:v>
                </c:pt>
                <c:pt idx="8225">
                  <c:v>#N/A</c:v>
                </c:pt>
                <c:pt idx="8226">
                  <c:v>#N/A</c:v>
                </c:pt>
                <c:pt idx="8227">
                  <c:v>#N/A</c:v>
                </c:pt>
                <c:pt idx="8228">
                  <c:v>#N/A</c:v>
                </c:pt>
                <c:pt idx="8229">
                  <c:v>#N/A</c:v>
                </c:pt>
                <c:pt idx="8230">
                  <c:v>#N/A</c:v>
                </c:pt>
                <c:pt idx="8231">
                  <c:v>#N/A</c:v>
                </c:pt>
                <c:pt idx="8232">
                  <c:v>#N/A</c:v>
                </c:pt>
                <c:pt idx="8233">
                  <c:v>#N/A</c:v>
                </c:pt>
                <c:pt idx="8234">
                  <c:v>#N/A</c:v>
                </c:pt>
                <c:pt idx="8235">
                  <c:v>#N/A</c:v>
                </c:pt>
                <c:pt idx="8236">
                  <c:v>#N/A</c:v>
                </c:pt>
                <c:pt idx="8237">
                  <c:v>#N/A</c:v>
                </c:pt>
                <c:pt idx="8238">
                  <c:v>#N/A</c:v>
                </c:pt>
                <c:pt idx="8239">
                  <c:v>#N/A</c:v>
                </c:pt>
                <c:pt idx="8240">
                  <c:v>#N/A</c:v>
                </c:pt>
                <c:pt idx="8241">
                  <c:v>#N/A</c:v>
                </c:pt>
                <c:pt idx="8242">
                  <c:v>#N/A</c:v>
                </c:pt>
                <c:pt idx="8243">
                  <c:v>#N/A</c:v>
                </c:pt>
                <c:pt idx="8244">
                  <c:v>#N/A</c:v>
                </c:pt>
                <c:pt idx="8245">
                  <c:v>#N/A</c:v>
                </c:pt>
                <c:pt idx="8246">
                  <c:v>#N/A</c:v>
                </c:pt>
                <c:pt idx="8247">
                  <c:v>#N/A</c:v>
                </c:pt>
                <c:pt idx="8248">
                  <c:v>#N/A</c:v>
                </c:pt>
                <c:pt idx="8249">
                  <c:v>#N/A</c:v>
                </c:pt>
                <c:pt idx="8250">
                  <c:v>#N/A</c:v>
                </c:pt>
                <c:pt idx="8251">
                  <c:v>#N/A</c:v>
                </c:pt>
                <c:pt idx="8252">
                  <c:v>#N/A</c:v>
                </c:pt>
                <c:pt idx="8253">
                  <c:v>#N/A</c:v>
                </c:pt>
                <c:pt idx="8254">
                  <c:v>#N/A</c:v>
                </c:pt>
                <c:pt idx="8255">
                  <c:v>#N/A</c:v>
                </c:pt>
                <c:pt idx="8256">
                  <c:v>#N/A</c:v>
                </c:pt>
                <c:pt idx="8257">
                  <c:v>#N/A</c:v>
                </c:pt>
                <c:pt idx="8258">
                  <c:v>#N/A</c:v>
                </c:pt>
                <c:pt idx="8259">
                  <c:v>#N/A</c:v>
                </c:pt>
                <c:pt idx="8260">
                  <c:v>#N/A</c:v>
                </c:pt>
                <c:pt idx="8261">
                  <c:v>#N/A</c:v>
                </c:pt>
                <c:pt idx="8262">
                  <c:v>#N/A</c:v>
                </c:pt>
                <c:pt idx="8263">
                  <c:v>#N/A</c:v>
                </c:pt>
                <c:pt idx="8264">
                  <c:v>#N/A</c:v>
                </c:pt>
                <c:pt idx="8265">
                  <c:v>#N/A</c:v>
                </c:pt>
                <c:pt idx="8266">
                  <c:v>#N/A</c:v>
                </c:pt>
                <c:pt idx="8267">
                  <c:v>#N/A</c:v>
                </c:pt>
                <c:pt idx="8268">
                  <c:v>#N/A</c:v>
                </c:pt>
                <c:pt idx="8269">
                  <c:v>#N/A</c:v>
                </c:pt>
                <c:pt idx="8270">
                  <c:v>#N/A</c:v>
                </c:pt>
                <c:pt idx="8271">
                  <c:v>#N/A</c:v>
                </c:pt>
                <c:pt idx="8272">
                  <c:v>#N/A</c:v>
                </c:pt>
                <c:pt idx="8273">
                  <c:v>#N/A</c:v>
                </c:pt>
                <c:pt idx="8274">
                  <c:v>#N/A</c:v>
                </c:pt>
                <c:pt idx="8275">
                  <c:v>#N/A</c:v>
                </c:pt>
                <c:pt idx="8276">
                  <c:v>#N/A</c:v>
                </c:pt>
                <c:pt idx="8277">
                  <c:v>#N/A</c:v>
                </c:pt>
                <c:pt idx="8278">
                  <c:v>#N/A</c:v>
                </c:pt>
                <c:pt idx="8279">
                  <c:v>#N/A</c:v>
                </c:pt>
                <c:pt idx="8280">
                  <c:v>#N/A</c:v>
                </c:pt>
                <c:pt idx="8281">
                  <c:v>#N/A</c:v>
                </c:pt>
                <c:pt idx="8282">
                  <c:v>#N/A</c:v>
                </c:pt>
                <c:pt idx="8283">
                  <c:v>#N/A</c:v>
                </c:pt>
                <c:pt idx="8284">
                  <c:v>#N/A</c:v>
                </c:pt>
                <c:pt idx="8285">
                  <c:v>#N/A</c:v>
                </c:pt>
                <c:pt idx="8286">
                  <c:v>#N/A</c:v>
                </c:pt>
                <c:pt idx="8287">
                  <c:v>#N/A</c:v>
                </c:pt>
                <c:pt idx="8288">
                  <c:v>#N/A</c:v>
                </c:pt>
                <c:pt idx="8289">
                  <c:v>#N/A</c:v>
                </c:pt>
                <c:pt idx="8290">
                  <c:v>#N/A</c:v>
                </c:pt>
                <c:pt idx="8291">
                  <c:v>#N/A</c:v>
                </c:pt>
                <c:pt idx="8292">
                  <c:v>#N/A</c:v>
                </c:pt>
                <c:pt idx="8293">
                  <c:v>#N/A</c:v>
                </c:pt>
                <c:pt idx="8294">
                  <c:v>#N/A</c:v>
                </c:pt>
                <c:pt idx="8295">
                  <c:v>#N/A</c:v>
                </c:pt>
                <c:pt idx="8296">
                  <c:v>#N/A</c:v>
                </c:pt>
                <c:pt idx="8297">
                  <c:v>#N/A</c:v>
                </c:pt>
                <c:pt idx="8298">
                  <c:v>#N/A</c:v>
                </c:pt>
                <c:pt idx="8299">
                  <c:v>#N/A</c:v>
                </c:pt>
                <c:pt idx="8300">
                  <c:v>#N/A</c:v>
                </c:pt>
                <c:pt idx="8301">
                  <c:v>#N/A</c:v>
                </c:pt>
                <c:pt idx="8302">
                  <c:v>#N/A</c:v>
                </c:pt>
                <c:pt idx="8303">
                  <c:v>#N/A</c:v>
                </c:pt>
                <c:pt idx="8304">
                  <c:v>#N/A</c:v>
                </c:pt>
                <c:pt idx="8305">
                  <c:v>#N/A</c:v>
                </c:pt>
                <c:pt idx="8306">
                  <c:v>#N/A</c:v>
                </c:pt>
                <c:pt idx="8307">
                  <c:v>#N/A</c:v>
                </c:pt>
                <c:pt idx="8308">
                  <c:v>#N/A</c:v>
                </c:pt>
                <c:pt idx="8309">
                  <c:v>#N/A</c:v>
                </c:pt>
                <c:pt idx="8310">
                  <c:v>#N/A</c:v>
                </c:pt>
                <c:pt idx="8311">
                  <c:v>#N/A</c:v>
                </c:pt>
                <c:pt idx="8312">
                  <c:v>#N/A</c:v>
                </c:pt>
                <c:pt idx="8313">
                  <c:v>#N/A</c:v>
                </c:pt>
                <c:pt idx="8314">
                  <c:v>#N/A</c:v>
                </c:pt>
                <c:pt idx="8315">
                  <c:v>#N/A</c:v>
                </c:pt>
                <c:pt idx="8316">
                  <c:v>#N/A</c:v>
                </c:pt>
                <c:pt idx="8317">
                  <c:v>#N/A</c:v>
                </c:pt>
                <c:pt idx="8318">
                  <c:v>#N/A</c:v>
                </c:pt>
                <c:pt idx="8319">
                  <c:v>#N/A</c:v>
                </c:pt>
                <c:pt idx="8320">
                  <c:v>#N/A</c:v>
                </c:pt>
                <c:pt idx="8321">
                  <c:v>#N/A</c:v>
                </c:pt>
                <c:pt idx="8322">
                  <c:v>#N/A</c:v>
                </c:pt>
                <c:pt idx="8323">
                  <c:v>#N/A</c:v>
                </c:pt>
                <c:pt idx="8324">
                  <c:v>#N/A</c:v>
                </c:pt>
                <c:pt idx="8325">
                  <c:v>#N/A</c:v>
                </c:pt>
                <c:pt idx="8326">
                  <c:v>#N/A</c:v>
                </c:pt>
                <c:pt idx="8327">
                  <c:v>#N/A</c:v>
                </c:pt>
                <c:pt idx="8328">
                  <c:v>#N/A</c:v>
                </c:pt>
                <c:pt idx="8329">
                  <c:v>#N/A</c:v>
                </c:pt>
                <c:pt idx="8330">
                  <c:v>#N/A</c:v>
                </c:pt>
                <c:pt idx="8331">
                  <c:v>#N/A</c:v>
                </c:pt>
                <c:pt idx="8332">
                  <c:v>#N/A</c:v>
                </c:pt>
                <c:pt idx="8333">
                  <c:v>#N/A</c:v>
                </c:pt>
                <c:pt idx="8334">
                  <c:v>#N/A</c:v>
                </c:pt>
                <c:pt idx="8335">
                  <c:v>#N/A</c:v>
                </c:pt>
                <c:pt idx="8336">
                  <c:v>#N/A</c:v>
                </c:pt>
                <c:pt idx="8337">
                  <c:v>#N/A</c:v>
                </c:pt>
                <c:pt idx="8338">
                  <c:v>#N/A</c:v>
                </c:pt>
                <c:pt idx="8339">
                  <c:v>#N/A</c:v>
                </c:pt>
                <c:pt idx="8340">
                  <c:v>#N/A</c:v>
                </c:pt>
                <c:pt idx="8341">
                  <c:v>#N/A</c:v>
                </c:pt>
                <c:pt idx="8342">
                  <c:v>#N/A</c:v>
                </c:pt>
                <c:pt idx="8343">
                  <c:v>#N/A</c:v>
                </c:pt>
                <c:pt idx="8344">
                  <c:v>#N/A</c:v>
                </c:pt>
                <c:pt idx="8345">
                  <c:v>#N/A</c:v>
                </c:pt>
                <c:pt idx="8346">
                  <c:v>#N/A</c:v>
                </c:pt>
                <c:pt idx="8347">
                  <c:v>#N/A</c:v>
                </c:pt>
                <c:pt idx="8348">
                  <c:v>#N/A</c:v>
                </c:pt>
                <c:pt idx="8349">
                  <c:v>#N/A</c:v>
                </c:pt>
                <c:pt idx="8350">
                  <c:v>#N/A</c:v>
                </c:pt>
                <c:pt idx="8351">
                  <c:v>#N/A</c:v>
                </c:pt>
                <c:pt idx="8352">
                  <c:v>#N/A</c:v>
                </c:pt>
                <c:pt idx="8353">
                  <c:v>#N/A</c:v>
                </c:pt>
                <c:pt idx="8354">
                  <c:v>#N/A</c:v>
                </c:pt>
                <c:pt idx="8355">
                  <c:v>#N/A</c:v>
                </c:pt>
                <c:pt idx="8356">
                  <c:v>#N/A</c:v>
                </c:pt>
                <c:pt idx="8357">
                  <c:v>#N/A</c:v>
                </c:pt>
                <c:pt idx="8358">
                  <c:v>#N/A</c:v>
                </c:pt>
                <c:pt idx="8359">
                  <c:v>#N/A</c:v>
                </c:pt>
                <c:pt idx="8360">
                  <c:v>#N/A</c:v>
                </c:pt>
                <c:pt idx="8361">
                  <c:v>#N/A</c:v>
                </c:pt>
                <c:pt idx="8362">
                  <c:v>#N/A</c:v>
                </c:pt>
                <c:pt idx="8363">
                  <c:v>#N/A</c:v>
                </c:pt>
                <c:pt idx="8364">
                  <c:v>#N/A</c:v>
                </c:pt>
                <c:pt idx="8365">
                  <c:v>#N/A</c:v>
                </c:pt>
                <c:pt idx="8366">
                  <c:v>#N/A</c:v>
                </c:pt>
                <c:pt idx="8367">
                  <c:v>#N/A</c:v>
                </c:pt>
                <c:pt idx="8368">
                  <c:v>#N/A</c:v>
                </c:pt>
                <c:pt idx="8369">
                  <c:v>#N/A</c:v>
                </c:pt>
                <c:pt idx="8370">
                  <c:v>#N/A</c:v>
                </c:pt>
                <c:pt idx="8371">
                  <c:v>#N/A</c:v>
                </c:pt>
                <c:pt idx="8372">
                  <c:v>#N/A</c:v>
                </c:pt>
                <c:pt idx="8373">
                  <c:v>#N/A</c:v>
                </c:pt>
                <c:pt idx="8374">
                  <c:v>#N/A</c:v>
                </c:pt>
                <c:pt idx="8375">
                  <c:v>#N/A</c:v>
                </c:pt>
                <c:pt idx="8376">
                  <c:v>#N/A</c:v>
                </c:pt>
                <c:pt idx="8377">
                  <c:v>#N/A</c:v>
                </c:pt>
                <c:pt idx="8378">
                  <c:v>#N/A</c:v>
                </c:pt>
                <c:pt idx="8379">
                  <c:v>#N/A</c:v>
                </c:pt>
                <c:pt idx="8380">
                  <c:v>#N/A</c:v>
                </c:pt>
                <c:pt idx="8381">
                  <c:v>#N/A</c:v>
                </c:pt>
                <c:pt idx="8382">
                  <c:v>#N/A</c:v>
                </c:pt>
                <c:pt idx="8383">
                  <c:v>#N/A</c:v>
                </c:pt>
                <c:pt idx="8384">
                  <c:v>#N/A</c:v>
                </c:pt>
                <c:pt idx="8385">
                  <c:v>#N/A</c:v>
                </c:pt>
                <c:pt idx="8386">
                  <c:v>#N/A</c:v>
                </c:pt>
                <c:pt idx="8387">
                  <c:v>#N/A</c:v>
                </c:pt>
                <c:pt idx="8388">
                  <c:v>#N/A</c:v>
                </c:pt>
                <c:pt idx="8389">
                  <c:v>#N/A</c:v>
                </c:pt>
                <c:pt idx="8390">
                  <c:v>#N/A</c:v>
                </c:pt>
                <c:pt idx="8391">
                  <c:v>#N/A</c:v>
                </c:pt>
                <c:pt idx="8392">
                  <c:v>#N/A</c:v>
                </c:pt>
                <c:pt idx="8393">
                  <c:v>#N/A</c:v>
                </c:pt>
                <c:pt idx="8394">
                  <c:v>#N/A</c:v>
                </c:pt>
                <c:pt idx="8395">
                  <c:v>#N/A</c:v>
                </c:pt>
                <c:pt idx="8396">
                  <c:v>#N/A</c:v>
                </c:pt>
                <c:pt idx="8397">
                  <c:v>#N/A</c:v>
                </c:pt>
                <c:pt idx="8398">
                  <c:v>#N/A</c:v>
                </c:pt>
                <c:pt idx="8399">
                  <c:v>#N/A</c:v>
                </c:pt>
                <c:pt idx="8400">
                  <c:v>#N/A</c:v>
                </c:pt>
                <c:pt idx="8401">
                  <c:v>#N/A</c:v>
                </c:pt>
                <c:pt idx="8402">
                  <c:v>#N/A</c:v>
                </c:pt>
                <c:pt idx="8403">
                  <c:v>#N/A</c:v>
                </c:pt>
                <c:pt idx="8404">
                  <c:v>#N/A</c:v>
                </c:pt>
                <c:pt idx="8405">
                  <c:v>#N/A</c:v>
                </c:pt>
                <c:pt idx="8406">
                  <c:v>#N/A</c:v>
                </c:pt>
                <c:pt idx="8407">
                  <c:v>#N/A</c:v>
                </c:pt>
                <c:pt idx="8408">
                  <c:v>#N/A</c:v>
                </c:pt>
                <c:pt idx="8409">
                  <c:v>#N/A</c:v>
                </c:pt>
                <c:pt idx="8410">
                  <c:v>#N/A</c:v>
                </c:pt>
                <c:pt idx="8411">
                  <c:v>#N/A</c:v>
                </c:pt>
                <c:pt idx="8412">
                  <c:v>#N/A</c:v>
                </c:pt>
                <c:pt idx="8413">
                  <c:v>#N/A</c:v>
                </c:pt>
                <c:pt idx="8414">
                  <c:v>#N/A</c:v>
                </c:pt>
                <c:pt idx="8415">
                  <c:v>#N/A</c:v>
                </c:pt>
                <c:pt idx="8416">
                  <c:v>#N/A</c:v>
                </c:pt>
                <c:pt idx="8417">
                  <c:v>#N/A</c:v>
                </c:pt>
                <c:pt idx="8418">
                  <c:v>#N/A</c:v>
                </c:pt>
                <c:pt idx="8419">
                  <c:v>#N/A</c:v>
                </c:pt>
                <c:pt idx="8420">
                  <c:v>#N/A</c:v>
                </c:pt>
                <c:pt idx="8421">
                  <c:v>#N/A</c:v>
                </c:pt>
                <c:pt idx="8422">
                  <c:v>#N/A</c:v>
                </c:pt>
                <c:pt idx="8423">
                  <c:v>#N/A</c:v>
                </c:pt>
                <c:pt idx="8424">
                  <c:v>#N/A</c:v>
                </c:pt>
                <c:pt idx="8425">
                  <c:v>#N/A</c:v>
                </c:pt>
                <c:pt idx="8426">
                  <c:v>#N/A</c:v>
                </c:pt>
                <c:pt idx="8427">
                  <c:v>#N/A</c:v>
                </c:pt>
                <c:pt idx="8428">
                  <c:v>#N/A</c:v>
                </c:pt>
                <c:pt idx="8429">
                  <c:v>#N/A</c:v>
                </c:pt>
                <c:pt idx="8430">
                  <c:v>#N/A</c:v>
                </c:pt>
                <c:pt idx="8431">
                  <c:v>#N/A</c:v>
                </c:pt>
                <c:pt idx="8432">
                  <c:v>#N/A</c:v>
                </c:pt>
                <c:pt idx="8433">
                  <c:v>#N/A</c:v>
                </c:pt>
                <c:pt idx="8434">
                  <c:v>#N/A</c:v>
                </c:pt>
                <c:pt idx="8435">
                  <c:v>#N/A</c:v>
                </c:pt>
                <c:pt idx="8436">
                  <c:v>#N/A</c:v>
                </c:pt>
                <c:pt idx="8437">
                  <c:v>#N/A</c:v>
                </c:pt>
                <c:pt idx="8438">
                  <c:v>#N/A</c:v>
                </c:pt>
                <c:pt idx="8439">
                  <c:v>#N/A</c:v>
                </c:pt>
                <c:pt idx="8440">
                  <c:v>#N/A</c:v>
                </c:pt>
                <c:pt idx="8441">
                  <c:v>#N/A</c:v>
                </c:pt>
                <c:pt idx="8442">
                  <c:v>#N/A</c:v>
                </c:pt>
                <c:pt idx="8443">
                  <c:v>#N/A</c:v>
                </c:pt>
                <c:pt idx="8444">
                  <c:v>#N/A</c:v>
                </c:pt>
                <c:pt idx="8445">
                  <c:v>#N/A</c:v>
                </c:pt>
                <c:pt idx="8446">
                  <c:v>#N/A</c:v>
                </c:pt>
                <c:pt idx="8447">
                  <c:v>#N/A</c:v>
                </c:pt>
                <c:pt idx="8448">
                  <c:v>#N/A</c:v>
                </c:pt>
                <c:pt idx="8449">
                  <c:v>#N/A</c:v>
                </c:pt>
                <c:pt idx="8450">
                  <c:v>#N/A</c:v>
                </c:pt>
                <c:pt idx="8451">
                  <c:v>#N/A</c:v>
                </c:pt>
                <c:pt idx="8452">
                  <c:v>#N/A</c:v>
                </c:pt>
                <c:pt idx="8453">
                  <c:v>#N/A</c:v>
                </c:pt>
                <c:pt idx="8454">
                  <c:v>#N/A</c:v>
                </c:pt>
                <c:pt idx="8455">
                  <c:v>#N/A</c:v>
                </c:pt>
                <c:pt idx="8456">
                  <c:v>#N/A</c:v>
                </c:pt>
                <c:pt idx="8457">
                  <c:v>#N/A</c:v>
                </c:pt>
                <c:pt idx="8458">
                  <c:v>#N/A</c:v>
                </c:pt>
                <c:pt idx="8459">
                  <c:v>#N/A</c:v>
                </c:pt>
                <c:pt idx="8460">
                  <c:v>#N/A</c:v>
                </c:pt>
                <c:pt idx="8461">
                  <c:v>#N/A</c:v>
                </c:pt>
                <c:pt idx="8462">
                  <c:v>#N/A</c:v>
                </c:pt>
                <c:pt idx="8463">
                  <c:v>#N/A</c:v>
                </c:pt>
                <c:pt idx="8464">
                  <c:v>#N/A</c:v>
                </c:pt>
                <c:pt idx="8465">
                  <c:v>#N/A</c:v>
                </c:pt>
                <c:pt idx="8466">
                  <c:v>#N/A</c:v>
                </c:pt>
                <c:pt idx="8467">
                  <c:v>#N/A</c:v>
                </c:pt>
                <c:pt idx="8468">
                  <c:v>#N/A</c:v>
                </c:pt>
                <c:pt idx="8469">
                  <c:v>#N/A</c:v>
                </c:pt>
                <c:pt idx="8470">
                  <c:v>#N/A</c:v>
                </c:pt>
                <c:pt idx="8471">
                  <c:v>#N/A</c:v>
                </c:pt>
                <c:pt idx="8472">
                  <c:v>#N/A</c:v>
                </c:pt>
                <c:pt idx="8473">
                  <c:v>#N/A</c:v>
                </c:pt>
                <c:pt idx="8474">
                  <c:v>#N/A</c:v>
                </c:pt>
                <c:pt idx="8475">
                  <c:v>#N/A</c:v>
                </c:pt>
                <c:pt idx="8476">
                  <c:v>#N/A</c:v>
                </c:pt>
                <c:pt idx="8477">
                  <c:v>#N/A</c:v>
                </c:pt>
                <c:pt idx="8478">
                  <c:v>#N/A</c:v>
                </c:pt>
                <c:pt idx="8479">
                  <c:v>#N/A</c:v>
                </c:pt>
                <c:pt idx="8480">
                  <c:v>#N/A</c:v>
                </c:pt>
                <c:pt idx="8481">
                  <c:v>#N/A</c:v>
                </c:pt>
                <c:pt idx="8482">
                  <c:v>#N/A</c:v>
                </c:pt>
                <c:pt idx="8483">
                  <c:v>#N/A</c:v>
                </c:pt>
                <c:pt idx="8484">
                  <c:v>#N/A</c:v>
                </c:pt>
                <c:pt idx="8485">
                  <c:v>#N/A</c:v>
                </c:pt>
                <c:pt idx="8486">
                  <c:v>#N/A</c:v>
                </c:pt>
                <c:pt idx="8487">
                  <c:v>#N/A</c:v>
                </c:pt>
                <c:pt idx="8488">
                  <c:v>#N/A</c:v>
                </c:pt>
                <c:pt idx="8489">
                  <c:v>#N/A</c:v>
                </c:pt>
                <c:pt idx="8490">
                  <c:v>#N/A</c:v>
                </c:pt>
                <c:pt idx="8491">
                  <c:v>#N/A</c:v>
                </c:pt>
                <c:pt idx="8492">
                  <c:v>#N/A</c:v>
                </c:pt>
                <c:pt idx="8493">
                  <c:v>#N/A</c:v>
                </c:pt>
                <c:pt idx="8494">
                  <c:v>#N/A</c:v>
                </c:pt>
                <c:pt idx="8495">
                  <c:v>#N/A</c:v>
                </c:pt>
                <c:pt idx="8496">
                  <c:v>#N/A</c:v>
                </c:pt>
                <c:pt idx="8497">
                  <c:v>#N/A</c:v>
                </c:pt>
                <c:pt idx="8498">
                  <c:v>#N/A</c:v>
                </c:pt>
                <c:pt idx="8499">
                  <c:v>#N/A</c:v>
                </c:pt>
                <c:pt idx="8500">
                  <c:v>#N/A</c:v>
                </c:pt>
                <c:pt idx="8501">
                  <c:v>#N/A</c:v>
                </c:pt>
                <c:pt idx="8502">
                  <c:v>#N/A</c:v>
                </c:pt>
                <c:pt idx="8503">
                  <c:v>#N/A</c:v>
                </c:pt>
                <c:pt idx="8504">
                  <c:v>#N/A</c:v>
                </c:pt>
                <c:pt idx="8505">
                  <c:v>#N/A</c:v>
                </c:pt>
                <c:pt idx="8506">
                  <c:v>#N/A</c:v>
                </c:pt>
                <c:pt idx="8507">
                  <c:v>#N/A</c:v>
                </c:pt>
                <c:pt idx="8508">
                  <c:v>#N/A</c:v>
                </c:pt>
                <c:pt idx="8509">
                  <c:v>#N/A</c:v>
                </c:pt>
                <c:pt idx="8510">
                  <c:v>#N/A</c:v>
                </c:pt>
                <c:pt idx="8511">
                  <c:v>#N/A</c:v>
                </c:pt>
                <c:pt idx="8512">
                  <c:v>#N/A</c:v>
                </c:pt>
                <c:pt idx="8513">
                  <c:v>#N/A</c:v>
                </c:pt>
                <c:pt idx="8514">
                  <c:v>#N/A</c:v>
                </c:pt>
                <c:pt idx="8515">
                  <c:v>#N/A</c:v>
                </c:pt>
                <c:pt idx="8516">
                  <c:v>#N/A</c:v>
                </c:pt>
                <c:pt idx="8517">
                  <c:v>#N/A</c:v>
                </c:pt>
                <c:pt idx="8518">
                  <c:v>#N/A</c:v>
                </c:pt>
                <c:pt idx="8519">
                  <c:v>#N/A</c:v>
                </c:pt>
                <c:pt idx="8520">
                  <c:v>#N/A</c:v>
                </c:pt>
                <c:pt idx="8521">
                  <c:v>#N/A</c:v>
                </c:pt>
                <c:pt idx="8522">
                  <c:v>#N/A</c:v>
                </c:pt>
                <c:pt idx="8523">
                  <c:v>#N/A</c:v>
                </c:pt>
                <c:pt idx="8524">
                  <c:v>#N/A</c:v>
                </c:pt>
                <c:pt idx="8525">
                  <c:v>#N/A</c:v>
                </c:pt>
                <c:pt idx="8526">
                  <c:v>#N/A</c:v>
                </c:pt>
                <c:pt idx="8527">
                  <c:v>#N/A</c:v>
                </c:pt>
                <c:pt idx="8528">
                  <c:v>#N/A</c:v>
                </c:pt>
                <c:pt idx="8529">
                  <c:v>#N/A</c:v>
                </c:pt>
                <c:pt idx="8530">
                  <c:v>#N/A</c:v>
                </c:pt>
                <c:pt idx="8531">
                  <c:v>#N/A</c:v>
                </c:pt>
                <c:pt idx="8532">
                  <c:v>#N/A</c:v>
                </c:pt>
                <c:pt idx="8533">
                  <c:v>#N/A</c:v>
                </c:pt>
                <c:pt idx="8534">
                  <c:v>#N/A</c:v>
                </c:pt>
                <c:pt idx="8535">
                  <c:v>#N/A</c:v>
                </c:pt>
                <c:pt idx="8536">
                  <c:v>#N/A</c:v>
                </c:pt>
                <c:pt idx="8537">
                  <c:v>#N/A</c:v>
                </c:pt>
                <c:pt idx="8538">
                  <c:v>#N/A</c:v>
                </c:pt>
                <c:pt idx="8539">
                  <c:v>#N/A</c:v>
                </c:pt>
                <c:pt idx="8540">
                  <c:v>#N/A</c:v>
                </c:pt>
                <c:pt idx="8541">
                  <c:v>#N/A</c:v>
                </c:pt>
                <c:pt idx="8542">
                  <c:v>#N/A</c:v>
                </c:pt>
                <c:pt idx="8543">
                  <c:v>#N/A</c:v>
                </c:pt>
                <c:pt idx="8544">
                  <c:v>#N/A</c:v>
                </c:pt>
                <c:pt idx="8545">
                  <c:v>#N/A</c:v>
                </c:pt>
                <c:pt idx="8546">
                  <c:v>#N/A</c:v>
                </c:pt>
                <c:pt idx="8547">
                  <c:v>#N/A</c:v>
                </c:pt>
                <c:pt idx="8548">
                  <c:v>#N/A</c:v>
                </c:pt>
                <c:pt idx="8549">
                  <c:v>#N/A</c:v>
                </c:pt>
                <c:pt idx="8550">
                  <c:v>#N/A</c:v>
                </c:pt>
                <c:pt idx="8551">
                  <c:v>#N/A</c:v>
                </c:pt>
                <c:pt idx="8552">
                  <c:v>#N/A</c:v>
                </c:pt>
                <c:pt idx="8553">
                  <c:v>#N/A</c:v>
                </c:pt>
                <c:pt idx="8554">
                  <c:v>#N/A</c:v>
                </c:pt>
                <c:pt idx="8555">
                  <c:v>#N/A</c:v>
                </c:pt>
                <c:pt idx="8556">
                  <c:v>#N/A</c:v>
                </c:pt>
                <c:pt idx="8557">
                  <c:v>#N/A</c:v>
                </c:pt>
                <c:pt idx="8558">
                  <c:v>#N/A</c:v>
                </c:pt>
                <c:pt idx="8559">
                  <c:v>#N/A</c:v>
                </c:pt>
                <c:pt idx="8560">
                  <c:v>#N/A</c:v>
                </c:pt>
                <c:pt idx="8561">
                  <c:v>#N/A</c:v>
                </c:pt>
                <c:pt idx="8562">
                  <c:v>#N/A</c:v>
                </c:pt>
                <c:pt idx="8563">
                  <c:v>#N/A</c:v>
                </c:pt>
                <c:pt idx="8564">
                  <c:v>#N/A</c:v>
                </c:pt>
                <c:pt idx="8565">
                  <c:v>#N/A</c:v>
                </c:pt>
                <c:pt idx="8566">
                  <c:v>#N/A</c:v>
                </c:pt>
                <c:pt idx="8567">
                  <c:v>#N/A</c:v>
                </c:pt>
                <c:pt idx="8568">
                  <c:v>#N/A</c:v>
                </c:pt>
                <c:pt idx="8569">
                  <c:v>#N/A</c:v>
                </c:pt>
                <c:pt idx="8570">
                  <c:v>#N/A</c:v>
                </c:pt>
                <c:pt idx="8571">
                  <c:v>#N/A</c:v>
                </c:pt>
                <c:pt idx="8572">
                  <c:v>#N/A</c:v>
                </c:pt>
                <c:pt idx="8573">
                  <c:v>#N/A</c:v>
                </c:pt>
                <c:pt idx="8574">
                  <c:v>#N/A</c:v>
                </c:pt>
                <c:pt idx="8575">
                  <c:v>#N/A</c:v>
                </c:pt>
                <c:pt idx="8576">
                  <c:v>#N/A</c:v>
                </c:pt>
                <c:pt idx="8577">
                  <c:v>#N/A</c:v>
                </c:pt>
                <c:pt idx="8578">
                  <c:v>#N/A</c:v>
                </c:pt>
                <c:pt idx="8579">
                  <c:v>#N/A</c:v>
                </c:pt>
                <c:pt idx="8580">
                  <c:v>#N/A</c:v>
                </c:pt>
                <c:pt idx="8581">
                  <c:v>#N/A</c:v>
                </c:pt>
                <c:pt idx="8582">
                  <c:v>#N/A</c:v>
                </c:pt>
                <c:pt idx="8583">
                  <c:v>#N/A</c:v>
                </c:pt>
                <c:pt idx="8584">
                  <c:v>#N/A</c:v>
                </c:pt>
                <c:pt idx="8585">
                  <c:v>#N/A</c:v>
                </c:pt>
                <c:pt idx="8586">
                  <c:v>#N/A</c:v>
                </c:pt>
                <c:pt idx="8587">
                  <c:v>#N/A</c:v>
                </c:pt>
                <c:pt idx="8588">
                  <c:v>#N/A</c:v>
                </c:pt>
                <c:pt idx="8589">
                  <c:v>#N/A</c:v>
                </c:pt>
                <c:pt idx="8590">
                  <c:v>#N/A</c:v>
                </c:pt>
                <c:pt idx="8591">
                  <c:v>#N/A</c:v>
                </c:pt>
                <c:pt idx="8592">
                  <c:v>#N/A</c:v>
                </c:pt>
                <c:pt idx="8593">
                  <c:v>#N/A</c:v>
                </c:pt>
                <c:pt idx="8594">
                  <c:v>#N/A</c:v>
                </c:pt>
                <c:pt idx="8595">
                  <c:v>#N/A</c:v>
                </c:pt>
                <c:pt idx="8596">
                  <c:v>#N/A</c:v>
                </c:pt>
                <c:pt idx="8597">
                  <c:v>#N/A</c:v>
                </c:pt>
                <c:pt idx="8598">
                  <c:v>#N/A</c:v>
                </c:pt>
                <c:pt idx="8599">
                  <c:v>#N/A</c:v>
                </c:pt>
                <c:pt idx="8600">
                  <c:v>#N/A</c:v>
                </c:pt>
                <c:pt idx="8601">
                  <c:v>#N/A</c:v>
                </c:pt>
                <c:pt idx="8602">
                  <c:v>#N/A</c:v>
                </c:pt>
                <c:pt idx="8603">
                  <c:v>#N/A</c:v>
                </c:pt>
                <c:pt idx="8604">
                  <c:v>#N/A</c:v>
                </c:pt>
                <c:pt idx="8605">
                  <c:v>#N/A</c:v>
                </c:pt>
                <c:pt idx="8606">
                  <c:v>#N/A</c:v>
                </c:pt>
                <c:pt idx="8607">
                  <c:v>#N/A</c:v>
                </c:pt>
                <c:pt idx="8608">
                  <c:v>#N/A</c:v>
                </c:pt>
                <c:pt idx="8609">
                  <c:v>#N/A</c:v>
                </c:pt>
                <c:pt idx="8610">
                  <c:v>#N/A</c:v>
                </c:pt>
                <c:pt idx="8611">
                  <c:v>#N/A</c:v>
                </c:pt>
                <c:pt idx="8612">
                  <c:v>#N/A</c:v>
                </c:pt>
                <c:pt idx="8613">
                  <c:v>#N/A</c:v>
                </c:pt>
                <c:pt idx="8614">
                  <c:v>#N/A</c:v>
                </c:pt>
                <c:pt idx="8615">
                  <c:v>#N/A</c:v>
                </c:pt>
                <c:pt idx="8616">
                  <c:v>#N/A</c:v>
                </c:pt>
                <c:pt idx="8617">
                  <c:v>#N/A</c:v>
                </c:pt>
                <c:pt idx="8618">
                  <c:v>#N/A</c:v>
                </c:pt>
                <c:pt idx="8619">
                  <c:v>#N/A</c:v>
                </c:pt>
                <c:pt idx="8620">
                  <c:v>#N/A</c:v>
                </c:pt>
                <c:pt idx="8621">
                  <c:v>#N/A</c:v>
                </c:pt>
                <c:pt idx="8622">
                  <c:v>#N/A</c:v>
                </c:pt>
                <c:pt idx="8623">
                  <c:v>#N/A</c:v>
                </c:pt>
                <c:pt idx="8624">
                  <c:v>#N/A</c:v>
                </c:pt>
                <c:pt idx="8625">
                  <c:v>#N/A</c:v>
                </c:pt>
                <c:pt idx="8626">
                  <c:v>#N/A</c:v>
                </c:pt>
                <c:pt idx="8627">
                  <c:v>#N/A</c:v>
                </c:pt>
                <c:pt idx="8628">
                  <c:v>#N/A</c:v>
                </c:pt>
                <c:pt idx="8629">
                  <c:v>#N/A</c:v>
                </c:pt>
                <c:pt idx="8630">
                  <c:v>#N/A</c:v>
                </c:pt>
                <c:pt idx="8631">
                  <c:v>#N/A</c:v>
                </c:pt>
                <c:pt idx="8632">
                  <c:v>#N/A</c:v>
                </c:pt>
                <c:pt idx="8633">
                  <c:v>#N/A</c:v>
                </c:pt>
                <c:pt idx="8634">
                  <c:v>#N/A</c:v>
                </c:pt>
                <c:pt idx="8635">
                  <c:v>#N/A</c:v>
                </c:pt>
                <c:pt idx="8636">
                  <c:v>#N/A</c:v>
                </c:pt>
                <c:pt idx="8637">
                  <c:v>#N/A</c:v>
                </c:pt>
                <c:pt idx="8638">
                  <c:v>#N/A</c:v>
                </c:pt>
                <c:pt idx="8639">
                  <c:v>#N/A</c:v>
                </c:pt>
                <c:pt idx="8640">
                  <c:v>#N/A</c:v>
                </c:pt>
                <c:pt idx="8641">
                  <c:v>#N/A</c:v>
                </c:pt>
                <c:pt idx="8642">
                  <c:v>#N/A</c:v>
                </c:pt>
                <c:pt idx="8643">
                  <c:v>#N/A</c:v>
                </c:pt>
                <c:pt idx="8644">
                  <c:v>#N/A</c:v>
                </c:pt>
                <c:pt idx="8645">
                  <c:v>#N/A</c:v>
                </c:pt>
                <c:pt idx="8646">
                  <c:v>#N/A</c:v>
                </c:pt>
                <c:pt idx="8647">
                  <c:v>#N/A</c:v>
                </c:pt>
                <c:pt idx="8648">
                  <c:v>#N/A</c:v>
                </c:pt>
                <c:pt idx="8649">
                  <c:v>#N/A</c:v>
                </c:pt>
                <c:pt idx="8650">
                  <c:v>#N/A</c:v>
                </c:pt>
                <c:pt idx="8651">
                  <c:v>#N/A</c:v>
                </c:pt>
                <c:pt idx="8652">
                  <c:v>#N/A</c:v>
                </c:pt>
                <c:pt idx="8653">
                  <c:v>#N/A</c:v>
                </c:pt>
                <c:pt idx="8654">
                  <c:v>#N/A</c:v>
                </c:pt>
                <c:pt idx="8655">
                  <c:v>#N/A</c:v>
                </c:pt>
                <c:pt idx="8656">
                  <c:v>#N/A</c:v>
                </c:pt>
                <c:pt idx="8657">
                  <c:v>#N/A</c:v>
                </c:pt>
                <c:pt idx="8658">
                  <c:v>#N/A</c:v>
                </c:pt>
                <c:pt idx="8659">
                  <c:v>#N/A</c:v>
                </c:pt>
                <c:pt idx="8660">
                  <c:v>#N/A</c:v>
                </c:pt>
                <c:pt idx="8661">
                  <c:v>#N/A</c:v>
                </c:pt>
                <c:pt idx="8662">
                  <c:v>#N/A</c:v>
                </c:pt>
                <c:pt idx="8663">
                  <c:v>#N/A</c:v>
                </c:pt>
                <c:pt idx="8664">
                  <c:v>#N/A</c:v>
                </c:pt>
                <c:pt idx="8665">
                  <c:v>#N/A</c:v>
                </c:pt>
                <c:pt idx="8666">
                  <c:v>#N/A</c:v>
                </c:pt>
                <c:pt idx="8667">
                  <c:v>#N/A</c:v>
                </c:pt>
                <c:pt idx="8668">
                  <c:v>#N/A</c:v>
                </c:pt>
                <c:pt idx="8669">
                  <c:v>#N/A</c:v>
                </c:pt>
                <c:pt idx="8670">
                  <c:v>#N/A</c:v>
                </c:pt>
                <c:pt idx="8671">
                  <c:v>#N/A</c:v>
                </c:pt>
                <c:pt idx="8672">
                  <c:v>#N/A</c:v>
                </c:pt>
                <c:pt idx="8673">
                  <c:v>#N/A</c:v>
                </c:pt>
                <c:pt idx="8674">
                  <c:v>#N/A</c:v>
                </c:pt>
                <c:pt idx="8675">
                  <c:v>#N/A</c:v>
                </c:pt>
                <c:pt idx="8676">
                  <c:v>#N/A</c:v>
                </c:pt>
                <c:pt idx="8677">
                  <c:v>#N/A</c:v>
                </c:pt>
                <c:pt idx="8678">
                  <c:v>#N/A</c:v>
                </c:pt>
                <c:pt idx="8679">
                  <c:v>#N/A</c:v>
                </c:pt>
                <c:pt idx="8680">
                  <c:v>#N/A</c:v>
                </c:pt>
                <c:pt idx="8681">
                  <c:v>#N/A</c:v>
                </c:pt>
                <c:pt idx="8682">
                  <c:v>#N/A</c:v>
                </c:pt>
                <c:pt idx="8683">
                  <c:v>#N/A</c:v>
                </c:pt>
                <c:pt idx="8684">
                  <c:v>#N/A</c:v>
                </c:pt>
                <c:pt idx="8685">
                  <c:v>#N/A</c:v>
                </c:pt>
                <c:pt idx="8686">
                  <c:v>#N/A</c:v>
                </c:pt>
                <c:pt idx="8687">
                  <c:v>#N/A</c:v>
                </c:pt>
                <c:pt idx="8688">
                  <c:v>#N/A</c:v>
                </c:pt>
                <c:pt idx="8689">
                  <c:v>#N/A</c:v>
                </c:pt>
                <c:pt idx="8690">
                  <c:v>#N/A</c:v>
                </c:pt>
                <c:pt idx="8691">
                  <c:v>#N/A</c:v>
                </c:pt>
                <c:pt idx="8692">
                  <c:v>#N/A</c:v>
                </c:pt>
                <c:pt idx="8693">
                  <c:v>#N/A</c:v>
                </c:pt>
                <c:pt idx="8694">
                  <c:v>#N/A</c:v>
                </c:pt>
                <c:pt idx="8695">
                  <c:v>#N/A</c:v>
                </c:pt>
                <c:pt idx="8696">
                  <c:v>#N/A</c:v>
                </c:pt>
                <c:pt idx="8697">
                  <c:v>#N/A</c:v>
                </c:pt>
                <c:pt idx="8698">
                  <c:v>#N/A</c:v>
                </c:pt>
                <c:pt idx="8699">
                  <c:v>#N/A</c:v>
                </c:pt>
                <c:pt idx="8700">
                  <c:v>#N/A</c:v>
                </c:pt>
                <c:pt idx="8701">
                  <c:v>#N/A</c:v>
                </c:pt>
                <c:pt idx="8702">
                  <c:v>#N/A</c:v>
                </c:pt>
                <c:pt idx="8703">
                  <c:v>#N/A</c:v>
                </c:pt>
                <c:pt idx="8704">
                  <c:v>#N/A</c:v>
                </c:pt>
                <c:pt idx="8705">
                  <c:v>#N/A</c:v>
                </c:pt>
                <c:pt idx="8706">
                  <c:v>#N/A</c:v>
                </c:pt>
                <c:pt idx="8707">
                  <c:v>#N/A</c:v>
                </c:pt>
                <c:pt idx="8708">
                  <c:v>#N/A</c:v>
                </c:pt>
                <c:pt idx="8709">
                  <c:v>#N/A</c:v>
                </c:pt>
                <c:pt idx="8710">
                  <c:v>#N/A</c:v>
                </c:pt>
                <c:pt idx="8711">
                  <c:v>#N/A</c:v>
                </c:pt>
                <c:pt idx="8712">
                  <c:v>#N/A</c:v>
                </c:pt>
                <c:pt idx="8713">
                  <c:v>#N/A</c:v>
                </c:pt>
                <c:pt idx="8714">
                  <c:v>#N/A</c:v>
                </c:pt>
                <c:pt idx="8715">
                  <c:v>#N/A</c:v>
                </c:pt>
                <c:pt idx="8716">
                  <c:v>#N/A</c:v>
                </c:pt>
                <c:pt idx="8717">
                  <c:v>#N/A</c:v>
                </c:pt>
                <c:pt idx="8718">
                  <c:v>#N/A</c:v>
                </c:pt>
                <c:pt idx="8719">
                  <c:v>#N/A</c:v>
                </c:pt>
                <c:pt idx="8720">
                  <c:v>#N/A</c:v>
                </c:pt>
                <c:pt idx="8721">
                  <c:v>#N/A</c:v>
                </c:pt>
                <c:pt idx="8722">
                  <c:v>#N/A</c:v>
                </c:pt>
                <c:pt idx="8723">
                  <c:v>#N/A</c:v>
                </c:pt>
                <c:pt idx="8724">
                  <c:v>#N/A</c:v>
                </c:pt>
                <c:pt idx="8725">
                  <c:v>#N/A</c:v>
                </c:pt>
                <c:pt idx="8726">
                  <c:v>#N/A</c:v>
                </c:pt>
                <c:pt idx="8727">
                  <c:v>#N/A</c:v>
                </c:pt>
                <c:pt idx="8728">
                  <c:v>#N/A</c:v>
                </c:pt>
                <c:pt idx="8729">
                  <c:v>#N/A</c:v>
                </c:pt>
                <c:pt idx="8730">
                  <c:v>#N/A</c:v>
                </c:pt>
                <c:pt idx="8731">
                  <c:v>#N/A</c:v>
                </c:pt>
                <c:pt idx="8732">
                  <c:v>#N/A</c:v>
                </c:pt>
                <c:pt idx="8733">
                  <c:v>#N/A</c:v>
                </c:pt>
                <c:pt idx="8734">
                  <c:v>#N/A</c:v>
                </c:pt>
                <c:pt idx="8735">
                  <c:v>#N/A</c:v>
                </c:pt>
                <c:pt idx="8736">
                  <c:v>#N/A</c:v>
                </c:pt>
                <c:pt idx="8737">
                  <c:v>#N/A</c:v>
                </c:pt>
                <c:pt idx="8738">
                  <c:v>#N/A</c:v>
                </c:pt>
                <c:pt idx="8739">
                  <c:v>#N/A</c:v>
                </c:pt>
                <c:pt idx="8740">
                  <c:v>#N/A</c:v>
                </c:pt>
                <c:pt idx="8741">
                  <c:v>#N/A</c:v>
                </c:pt>
                <c:pt idx="8742">
                  <c:v>#N/A</c:v>
                </c:pt>
                <c:pt idx="8743">
                  <c:v>#N/A</c:v>
                </c:pt>
                <c:pt idx="8744">
                  <c:v>#N/A</c:v>
                </c:pt>
                <c:pt idx="8745">
                  <c:v>#N/A</c:v>
                </c:pt>
                <c:pt idx="8746">
                  <c:v>#N/A</c:v>
                </c:pt>
                <c:pt idx="8747">
                  <c:v>#N/A</c:v>
                </c:pt>
                <c:pt idx="8748">
                  <c:v>#N/A</c:v>
                </c:pt>
                <c:pt idx="8749">
                  <c:v>#N/A</c:v>
                </c:pt>
                <c:pt idx="8750">
                  <c:v>#N/A</c:v>
                </c:pt>
                <c:pt idx="8751">
                  <c:v>#N/A</c:v>
                </c:pt>
                <c:pt idx="8752">
                  <c:v>#N/A</c:v>
                </c:pt>
                <c:pt idx="8753">
                  <c:v>#N/A</c:v>
                </c:pt>
                <c:pt idx="8754">
                  <c:v>#N/A</c:v>
                </c:pt>
                <c:pt idx="8755">
                  <c:v>#N/A</c:v>
                </c:pt>
                <c:pt idx="8756">
                  <c:v>#N/A</c:v>
                </c:pt>
                <c:pt idx="8757">
                  <c:v>#N/A</c:v>
                </c:pt>
                <c:pt idx="8758">
                  <c:v>#N/A</c:v>
                </c:pt>
                <c:pt idx="8759">
                  <c:v>#N/A</c:v>
                </c:pt>
                <c:pt idx="8760">
                  <c:v>#N/A</c:v>
                </c:pt>
                <c:pt idx="8761">
                  <c:v>#N/A</c:v>
                </c:pt>
                <c:pt idx="8762">
                  <c:v>#N/A</c:v>
                </c:pt>
                <c:pt idx="8763">
                  <c:v>#N/A</c:v>
                </c:pt>
                <c:pt idx="8764">
                  <c:v>#N/A</c:v>
                </c:pt>
                <c:pt idx="8765">
                  <c:v>#N/A</c:v>
                </c:pt>
                <c:pt idx="8766">
                  <c:v>#N/A</c:v>
                </c:pt>
                <c:pt idx="8767">
                  <c:v>#N/A</c:v>
                </c:pt>
                <c:pt idx="8768">
                  <c:v>#N/A</c:v>
                </c:pt>
                <c:pt idx="8769">
                  <c:v>#N/A</c:v>
                </c:pt>
                <c:pt idx="8770">
                  <c:v>#N/A</c:v>
                </c:pt>
                <c:pt idx="8771">
                  <c:v>#N/A</c:v>
                </c:pt>
                <c:pt idx="8772">
                  <c:v>#N/A</c:v>
                </c:pt>
                <c:pt idx="8773">
                  <c:v>#N/A</c:v>
                </c:pt>
                <c:pt idx="8774">
                  <c:v>#N/A</c:v>
                </c:pt>
                <c:pt idx="8775">
                  <c:v>#N/A</c:v>
                </c:pt>
                <c:pt idx="8776">
                  <c:v>#N/A</c:v>
                </c:pt>
                <c:pt idx="8777">
                  <c:v>#N/A</c:v>
                </c:pt>
                <c:pt idx="8778">
                  <c:v>#N/A</c:v>
                </c:pt>
                <c:pt idx="8779">
                  <c:v>#N/A</c:v>
                </c:pt>
                <c:pt idx="8780">
                  <c:v>#N/A</c:v>
                </c:pt>
                <c:pt idx="8781">
                  <c:v>#N/A</c:v>
                </c:pt>
                <c:pt idx="8782">
                  <c:v>#N/A</c:v>
                </c:pt>
                <c:pt idx="8783">
                  <c:v>#N/A</c:v>
                </c:pt>
                <c:pt idx="8784">
                  <c:v>#N/A</c:v>
                </c:pt>
                <c:pt idx="8785">
                  <c:v>#N/A</c:v>
                </c:pt>
                <c:pt idx="8786">
                  <c:v>#N/A</c:v>
                </c:pt>
                <c:pt idx="8787">
                  <c:v>#N/A</c:v>
                </c:pt>
                <c:pt idx="8788">
                  <c:v>#N/A</c:v>
                </c:pt>
                <c:pt idx="8789">
                  <c:v>#N/A</c:v>
                </c:pt>
                <c:pt idx="8790">
                  <c:v>#N/A</c:v>
                </c:pt>
                <c:pt idx="8791">
                  <c:v>#N/A</c:v>
                </c:pt>
                <c:pt idx="8792">
                  <c:v>#N/A</c:v>
                </c:pt>
                <c:pt idx="8793">
                  <c:v>#N/A</c:v>
                </c:pt>
                <c:pt idx="8794">
                  <c:v>#N/A</c:v>
                </c:pt>
                <c:pt idx="8795">
                  <c:v>#N/A</c:v>
                </c:pt>
                <c:pt idx="8796">
                  <c:v>#N/A</c:v>
                </c:pt>
                <c:pt idx="8797">
                  <c:v>#N/A</c:v>
                </c:pt>
                <c:pt idx="8798">
                  <c:v>#N/A</c:v>
                </c:pt>
                <c:pt idx="8799">
                  <c:v>#N/A</c:v>
                </c:pt>
                <c:pt idx="8800">
                  <c:v>#N/A</c:v>
                </c:pt>
                <c:pt idx="8801">
                  <c:v>#N/A</c:v>
                </c:pt>
                <c:pt idx="8802">
                  <c:v>#N/A</c:v>
                </c:pt>
                <c:pt idx="8803">
                  <c:v>#N/A</c:v>
                </c:pt>
                <c:pt idx="8804">
                  <c:v>#N/A</c:v>
                </c:pt>
                <c:pt idx="8805">
                  <c:v>#N/A</c:v>
                </c:pt>
                <c:pt idx="8806">
                  <c:v>#N/A</c:v>
                </c:pt>
                <c:pt idx="8807">
                  <c:v>#N/A</c:v>
                </c:pt>
                <c:pt idx="8808">
                  <c:v>#N/A</c:v>
                </c:pt>
                <c:pt idx="8809">
                  <c:v>#N/A</c:v>
                </c:pt>
                <c:pt idx="8810">
                  <c:v>#N/A</c:v>
                </c:pt>
                <c:pt idx="8811">
                  <c:v>#N/A</c:v>
                </c:pt>
                <c:pt idx="8812">
                  <c:v>#N/A</c:v>
                </c:pt>
                <c:pt idx="8813">
                  <c:v>#N/A</c:v>
                </c:pt>
                <c:pt idx="8814">
                  <c:v>#N/A</c:v>
                </c:pt>
                <c:pt idx="8815">
                  <c:v>#N/A</c:v>
                </c:pt>
                <c:pt idx="8816">
                  <c:v>#N/A</c:v>
                </c:pt>
                <c:pt idx="8817">
                  <c:v>#N/A</c:v>
                </c:pt>
                <c:pt idx="8818">
                  <c:v>#N/A</c:v>
                </c:pt>
                <c:pt idx="8819">
                  <c:v>#N/A</c:v>
                </c:pt>
                <c:pt idx="8820">
                  <c:v>#N/A</c:v>
                </c:pt>
                <c:pt idx="8821">
                  <c:v>#N/A</c:v>
                </c:pt>
                <c:pt idx="8822">
                  <c:v>#N/A</c:v>
                </c:pt>
                <c:pt idx="8823">
                  <c:v>#N/A</c:v>
                </c:pt>
                <c:pt idx="8824">
                  <c:v>#N/A</c:v>
                </c:pt>
                <c:pt idx="8825">
                  <c:v>#N/A</c:v>
                </c:pt>
                <c:pt idx="8826">
                  <c:v>#N/A</c:v>
                </c:pt>
                <c:pt idx="8827">
                  <c:v>#N/A</c:v>
                </c:pt>
                <c:pt idx="8828">
                  <c:v>#N/A</c:v>
                </c:pt>
                <c:pt idx="8829">
                  <c:v>#N/A</c:v>
                </c:pt>
                <c:pt idx="8830">
                  <c:v>#N/A</c:v>
                </c:pt>
                <c:pt idx="8831">
                  <c:v>#N/A</c:v>
                </c:pt>
                <c:pt idx="8832">
                  <c:v>#N/A</c:v>
                </c:pt>
                <c:pt idx="8833">
                  <c:v>#N/A</c:v>
                </c:pt>
                <c:pt idx="8834">
                  <c:v>#N/A</c:v>
                </c:pt>
                <c:pt idx="8835">
                  <c:v>#N/A</c:v>
                </c:pt>
                <c:pt idx="8836">
                  <c:v>#N/A</c:v>
                </c:pt>
                <c:pt idx="8837">
                  <c:v>#N/A</c:v>
                </c:pt>
                <c:pt idx="8838">
                  <c:v>#N/A</c:v>
                </c:pt>
                <c:pt idx="8839">
                  <c:v>#N/A</c:v>
                </c:pt>
                <c:pt idx="8840">
                  <c:v>#N/A</c:v>
                </c:pt>
                <c:pt idx="8841">
                  <c:v>#N/A</c:v>
                </c:pt>
                <c:pt idx="8842">
                  <c:v>#N/A</c:v>
                </c:pt>
                <c:pt idx="8843">
                  <c:v>#N/A</c:v>
                </c:pt>
                <c:pt idx="8844">
                  <c:v>#N/A</c:v>
                </c:pt>
                <c:pt idx="8845">
                  <c:v>#N/A</c:v>
                </c:pt>
                <c:pt idx="8846">
                  <c:v>#N/A</c:v>
                </c:pt>
                <c:pt idx="8847">
                  <c:v>#N/A</c:v>
                </c:pt>
                <c:pt idx="8848">
                  <c:v>#N/A</c:v>
                </c:pt>
                <c:pt idx="8849">
                  <c:v>#N/A</c:v>
                </c:pt>
                <c:pt idx="8850">
                  <c:v>#N/A</c:v>
                </c:pt>
                <c:pt idx="8851">
                  <c:v>#N/A</c:v>
                </c:pt>
                <c:pt idx="8852">
                  <c:v>#N/A</c:v>
                </c:pt>
                <c:pt idx="8853">
                  <c:v>#N/A</c:v>
                </c:pt>
                <c:pt idx="8854">
                  <c:v>#N/A</c:v>
                </c:pt>
                <c:pt idx="8855">
                  <c:v>#N/A</c:v>
                </c:pt>
                <c:pt idx="8856">
                  <c:v>#N/A</c:v>
                </c:pt>
                <c:pt idx="8857">
                  <c:v>#N/A</c:v>
                </c:pt>
                <c:pt idx="8858">
                  <c:v>#N/A</c:v>
                </c:pt>
                <c:pt idx="8859">
                  <c:v>#N/A</c:v>
                </c:pt>
                <c:pt idx="8860">
                  <c:v>#N/A</c:v>
                </c:pt>
                <c:pt idx="8861">
                  <c:v>#N/A</c:v>
                </c:pt>
                <c:pt idx="8862">
                  <c:v>#N/A</c:v>
                </c:pt>
                <c:pt idx="8863">
                  <c:v>#N/A</c:v>
                </c:pt>
                <c:pt idx="8864">
                  <c:v>#N/A</c:v>
                </c:pt>
                <c:pt idx="8865">
                  <c:v>#N/A</c:v>
                </c:pt>
                <c:pt idx="8866">
                  <c:v>#N/A</c:v>
                </c:pt>
                <c:pt idx="8867">
                  <c:v>#N/A</c:v>
                </c:pt>
                <c:pt idx="8868">
                  <c:v>#N/A</c:v>
                </c:pt>
                <c:pt idx="8869">
                  <c:v>#N/A</c:v>
                </c:pt>
                <c:pt idx="8870">
                  <c:v>#N/A</c:v>
                </c:pt>
                <c:pt idx="8871">
                  <c:v>#N/A</c:v>
                </c:pt>
                <c:pt idx="8872">
                  <c:v>#N/A</c:v>
                </c:pt>
                <c:pt idx="8873">
                  <c:v>#N/A</c:v>
                </c:pt>
                <c:pt idx="8874">
                  <c:v>#N/A</c:v>
                </c:pt>
                <c:pt idx="8875">
                  <c:v>#N/A</c:v>
                </c:pt>
                <c:pt idx="8876">
                  <c:v>#N/A</c:v>
                </c:pt>
                <c:pt idx="8877">
                  <c:v>#N/A</c:v>
                </c:pt>
                <c:pt idx="8878">
                  <c:v>#N/A</c:v>
                </c:pt>
                <c:pt idx="8879">
                  <c:v>#N/A</c:v>
                </c:pt>
                <c:pt idx="8880">
                  <c:v>#N/A</c:v>
                </c:pt>
                <c:pt idx="8881">
                  <c:v>#N/A</c:v>
                </c:pt>
                <c:pt idx="8882">
                  <c:v>#N/A</c:v>
                </c:pt>
                <c:pt idx="8883">
                  <c:v>#N/A</c:v>
                </c:pt>
                <c:pt idx="8884">
                  <c:v>#N/A</c:v>
                </c:pt>
                <c:pt idx="8885">
                  <c:v>#N/A</c:v>
                </c:pt>
                <c:pt idx="8886">
                  <c:v>#N/A</c:v>
                </c:pt>
                <c:pt idx="8887">
                  <c:v>#N/A</c:v>
                </c:pt>
                <c:pt idx="8888">
                  <c:v>#N/A</c:v>
                </c:pt>
                <c:pt idx="8889">
                  <c:v>#N/A</c:v>
                </c:pt>
                <c:pt idx="8890">
                  <c:v>#N/A</c:v>
                </c:pt>
                <c:pt idx="8891">
                  <c:v>#N/A</c:v>
                </c:pt>
                <c:pt idx="8892">
                  <c:v>#N/A</c:v>
                </c:pt>
                <c:pt idx="8893">
                  <c:v>#N/A</c:v>
                </c:pt>
                <c:pt idx="8894">
                  <c:v>#N/A</c:v>
                </c:pt>
                <c:pt idx="8895">
                  <c:v>#N/A</c:v>
                </c:pt>
                <c:pt idx="8896">
                  <c:v>#N/A</c:v>
                </c:pt>
                <c:pt idx="8897">
                  <c:v>#N/A</c:v>
                </c:pt>
                <c:pt idx="8898">
                  <c:v>#N/A</c:v>
                </c:pt>
                <c:pt idx="8899">
                  <c:v>#N/A</c:v>
                </c:pt>
                <c:pt idx="8900">
                  <c:v>#N/A</c:v>
                </c:pt>
                <c:pt idx="8901">
                  <c:v>#N/A</c:v>
                </c:pt>
                <c:pt idx="8902">
                  <c:v>#N/A</c:v>
                </c:pt>
                <c:pt idx="8903">
                  <c:v>#N/A</c:v>
                </c:pt>
                <c:pt idx="8904">
                  <c:v>#N/A</c:v>
                </c:pt>
                <c:pt idx="8905">
                  <c:v>#N/A</c:v>
                </c:pt>
                <c:pt idx="8906">
                  <c:v>#N/A</c:v>
                </c:pt>
                <c:pt idx="8907">
                  <c:v>#N/A</c:v>
                </c:pt>
                <c:pt idx="8908">
                  <c:v>#N/A</c:v>
                </c:pt>
                <c:pt idx="8909">
                  <c:v>#N/A</c:v>
                </c:pt>
                <c:pt idx="8910">
                  <c:v>#N/A</c:v>
                </c:pt>
                <c:pt idx="8911">
                  <c:v>#N/A</c:v>
                </c:pt>
                <c:pt idx="8912">
                  <c:v>#N/A</c:v>
                </c:pt>
                <c:pt idx="8913">
                  <c:v>#N/A</c:v>
                </c:pt>
                <c:pt idx="8914">
                  <c:v>#N/A</c:v>
                </c:pt>
                <c:pt idx="8915">
                  <c:v>#N/A</c:v>
                </c:pt>
                <c:pt idx="8916">
                  <c:v>#N/A</c:v>
                </c:pt>
                <c:pt idx="8917">
                  <c:v>#N/A</c:v>
                </c:pt>
                <c:pt idx="8918">
                  <c:v>#N/A</c:v>
                </c:pt>
                <c:pt idx="8919">
                  <c:v>#N/A</c:v>
                </c:pt>
                <c:pt idx="8920">
                  <c:v>#N/A</c:v>
                </c:pt>
                <c:pt idx="8921">
                  <c:v>#N/A</c:v>
                </c:pt>
                <c:pt idx="8922">
                  <c:v>#N/A</c:v>
                </c:pt>
                <c:pt idx="8923">
                  <c:v>#N/A</c:v>
                </c:pt>
                <c:pt idx="8924">
                  <c:v>#N/A</c:v>
                </c:pt>
                <c:pt idx="8925">
                  <c:v>#N/A</c:v>
                </c:pt>
                <c:pt idx="8926">
                  <c:v>#N/A</c:v>
                </c:pt>
                <c:pt idx="8927">
                  <c:v>#N/A</c:v>
                </c:pt>
                <c:pt idx="8928">
                  <c:v>#N/A</c:v>
                </c:pt>
                <c:pt idx="8929">
                  <c:v>#N/A</c:v>
                </c:pt>
                <c:pt idx="8930">
                  <c:v>#N/A</c:v>
                </c:pt>
                <c:pt idx="8931">
                  <c:v>#N/A</c:v>
                </c:pt>
                <c:pt idx="8932">
                  <c:v>#N/A</c:v>
                </c:pt>
                <c:pt idx="8933">
                  <c:v>#N/A</c:v>
                </c:pt>
                <c:pt idx="8934">
                  <c:v>#N/A</c:v>
                </c:pt>
                <c:pt idx="8935">
                  <c:v>#N/A</c:v>
                </c:pt>
                <c:pt idx="8936">
                  <c:v>#N/A</c:v>
                </c:pt>
                <c:pt idx="8937">
                  <c:v>#N/A</c:v>
                </c:pt>
                <c:pt idx="8938">
                  <c:v>#N/A</c:v>
                </c:pt>
                <c:pt idx="8939">
                  <c:v>#N/A</c:v>
                </c:pt>
                <c:pt idx="8940">
                  <c:v>#N/A</c:v>
                </c:pt>
                <c:pt idx="8941">
                  <c:v>#N/A</c:v>
                </c:pt>
                <c:pt idx="8942">
                  <c:v>#N/A</c:v>
                </c:pt>
                <c:pt idx="8943">
                  <c:v>#N/A</c:v>
                </c:pt>
                <c:pt idx="8944">
                  <c:v>#N/A</c:v>
                </c:pt>
                <c:pt idx="8945">
                  <c:v>#N/A</c:v>
                </c:pt>
                <c:pt idx="8946">
                  <c:v>#N/A</c:v>
                </c:pt>
                <c:pt idx="8947">
                  <c:v>#N/A</c:v>
                </c:pt>
                <c:pt idx="8948">
                  <c:v>#N/A</c:v>
                </c:pt>
                <c:pt idx="8949">
                  <c:v>#N/A</c:v>
                </c:pt>
                <c:pt idx="8950">
                  <c:v>#N/A</c:v>
                </c:pt>
                <c:pt idx="8951">
                  <c:v>#N/A</c:v>
                </c:pt>
                <c:pt idx="8952">
                  <c:v>#N/A</c:v>
                </c:pt>
                <c:pt idx="8953">
                  <c:v>#N/A</c:v>
                </c:pt>
                <c:pt idx="8954">
                  <c:v>#N/A</c:v>
                </c:pt>
                <c:pt idx="8955">
                  <c:v>#N/A</c:v>
                </c:pt>
                <c:pt idx="8956">
                  <c:v>#N/A</c:v>
                </c:pt>
                <c:pt idx="8957">
                  <c:v>#N/A</c:v>
                </c:pt>
                <c:pt idx="8958">
                  <c:v>#N/A</c:v>
                </c:pt>
                <c:pt idx="8959">
                  <c:v>#N/A</c:v>
                </c:pt>
                <c:pt idx="8960">
                  <c:v>#N/A</c:v>
                </c:pt>
                <c:pt idx="8961">
                  <c:v>#N/A</c:v>
                </c:pt>
                <c:pt idx="8962">
                  <c:v>#N/A</c:v>
                </c:pt>
                <c:pt idx="8963">
                  <c:v>#N/A</c:v>
                </c:pt>
                <c:pt idx="8964">
                  <c:v>#N/A</c:v>
                </c:pt>
                <c:pt idx="8965">
                  <c:v>#N/A</c:v>
                </c:pt>
                <c:pt idx="8966">
                  <c:v>#N/A</c:v>
                </c:pt>
                <c:pt idx="8967">
                  <c:v>#N/A</c:v>
                </c:pt>
                <c:pt idx="8968">
                  <c:v>#N/A</c:v>
                </c:pt>
                <c:pt idx="8969">
                  <c:v>#N/A</c:v>
                </c:pt>
                <c:pt idx="8970">
                  <c:v>#N/A</c:v>
                </c:pt>
                <c:pt idx="8971">
                  <c:v>#N/A</c:v>
                </c:pt>
                <c:pt idx="8972">
                  <c:v>#N/A</c:v>
                </c:pt>
                <c:pt idx="8973">
                  <c:v>#N/A</c:v>
                </c:pt>
                <c:pt idx="8974">
                  <c:v>#N/A</c:v>
                </c:pt>
                <c:pt idx="8975">
                  <c:v>#N/A</c:v>
                </c:pt>
                <c:pt idx="8976">
                  <c:v>#N/A</c:v>
                </c:pt>
                <c:pt idx="8977">
                  <c:v>#N/A</c:v>
                </c:pt>
                <c:pt idx="8978">
                  <c:v>#N/A</c:v>
                </c:pt>
                <c:pt idx="8979">
                  <c:v>#N/A</c:v>
                </c:pt>
                <c:pt idx="8980">
                  <c:v>#N/A</c:v>
                </c:pt>
                <c:pt idx="8981">
                  <c:v>#N/A</c:v>
                </c:pt>
                <c:pt idx="8982">
                  <c:v>#N/A</c:v>
                </c:pt>
                <c:pt idx="8983">
                  <c:v>#N/A</c:v>
                </c:pt>
                <c:pt idx="8984">
                  <c:v>#N/A</c:v>
                </c:pt>
                <c:pt idx="8985">
                  <c:v>#N/A</c:v>
                </c:pt>
                <c:pt idx="8986">
                  <c:v>#N/A</c:v>
                </c:pt>
                <c:pt idx="8987">
                  <c:v>#N/A</c:v>
                </c:pt>
                <c:pt idx="8988">
                  <c:v>#N/A</c:v>
                </c:pt>
                <c:pt idx="8989">
                  <c:v>#N/A</c:v>
                </c:pt>
                <c:pt idx="8990">
                  <c:v>#N/A</c:v>
                </c:pt>
                <c:pt idx="8991">
                  <c:v>#N/A</c:v>
                </c:pt>
                <c:pt idx="8992">
                  <c:v>#N/A</c:v>
                </c:pt>
                <c:pt idx="8993">
                  <c:v>#N/A</c:v>
                </c:pt>
                <c:pt idx="8994">
                  <c:v>#N/A</c:v>
                </c:pt>
                <c:pt idx="8995">
                  <c:v>#N/A</c:v>
                </c:pt>
                <c:pt idx="8996">
                  <c:v>#N/A</c:v>
                </c:pt>
                <c:pt idx="8997">
                  <c:v>#N/A</c:v>
                </c:pt>
                <c:pt idx="8998">
                  <c:v>#N/A</c:v>
                </c:pt>
                <c:pt idx="8999">
                  <c:v>#N/A</c:v>
                </c:pt>
                <c:pt idx="9000">
                  <c:v>#N/A</c:v>
                </c:pt>
                <c:pt idx="9001">
                  <c:v>#N/A</c:v>
                </c:pt>
                <c:pt idx="9002">
                  <c:v>#N/A</c:v>
                </c:pt>
                <c:pt idx="9003">
                  <c:v>#N/A</c:v>
                </c:pt>
                <c:pt idx="9004">
                  <c:v>#N/A</c:v>
                </c:pt>
                <c:pt idx="9005">
                  <c:v>#N/A</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pt idx="9624">
                  <c:v>#N/A</c:v>
                </c:pt>
                <c:pt idx="9625">
                  <c:v>#N/A</c:v>
                </c:pt>
                <c:pt idx="9626">
                  <c:v>#N/A</c:v>
                </c:pt>
                <c:pt idx="9627">
                  <c:v>#N/A</c:v>
                </c:pt>
                <c:pt idx="9628">
                  <c:v>#N/A</c:v>
                </c:pt>
                <c:pt idx="9629">
                  <c:v>#N/A</c:v>
                </c:pt>
                <c:pt idx="9630">
                  <c:v>#N/A</c:v>
                </c:pt>
                <c:pt idx="9631">
                  <c:v>#N/A</c:v>
                </c:pt>
                <c:pt idx="9632">
                  <c:v>#N/A</c:v>
                </c:pt>
                <c:pt idx="9633">
                  <c:v>#N/A</c:v>
                </c:pt>
                <c:pt idx="9634">
                  <c:v>#N/A</c:v>
                </c:pt>
                <c:pt idx="9635">
                  <c:v>#N/A</c:v>
                </c:pt>
                <c:pt idx="9636">
                  <c:v>#N/A</c:v>
                </c:pt>
                <c:pt idx="9637">
                  <c:v>#N/A</c:v>
                </c:pt>
                <c:pt idx="9638">
                  <c:v>#N/A</c:v>
                </c:pt>
                <c:pt idx="9639">
                  <c:v>#N/A</c:v>
                </c:pt>
                <c:pt idx="9640">
                  <c:v>#N/A</c:v>
                </c:pt>
                <c:pt idx="9641">
                  <c:v>#N/A</c:v>
                </c:pt>
                <c:pt idx="9642">
                  <c:v>#N/A</c:v>
                </c:pt>
                <c:pt idx="9643">
                  <c:v>#N/A</c:v>
                </c:pt>
                <c:pt idx="9644">
                  <c:v>#N/A</c:v>
                </c:pt>
                <c:pt idx="9645">
                  <c:v>#N/A</c:v>
                </c:pt>
                <c:pt idx="9646">
                  <c:v>#N/A</c:v>
                </c:pt>
                <c:pt idx="9647">
                  <c:v>#N/A</c:v>
                </c:pt>
                <c:pt idx="9648">
                  <c:v>#N/A</c:v>
                </c:pt>
                <c:pt idx="9649">
                  <c:v>#N/A</c:v>
                </c:pt>
                <c:pt idx="9650">
                  <c:v>#N/A</c:v>
                </c:pt>
                <c:pt idx="9651">
                  <c:v>#N/A</c:v>
                </c:pt>
                <c:pt idx="9652">
                  <c:v>#N/A</c:v>
                </c:pt>
                <c:pt idx="9653">
                  <c:v>#N/A</c:v>
                </c:pt>
                <c:pt idx="9654">
                  <c:v>#N/A</c:v>
                </c:pt>
                <c:pt idx="9655">
                  <c:v>#N/A</c:v>
                </c:pt>
                <c:pt idx="9656">
                  <c:v>#N/A</c:v>
                </c:pt>
                <c:pt idx="9657">
                  <c:v>#N/A</c:v>
                </c:pt>
                <c:pt idx="9658">
                  <c:v>#N/A</c:v>
                </c:pt>
                <c:pt idx="9659">
                  <c:v>#N/A</c:v>
                </c:pt>
                <c:pt idx="9660">
                  <c:v>#N/A</c:v>
                </c:pt>
                <c:pt idx="9661">
                  <c:v>#N/A</c:v>
                </c:pt>
                <c:pt idx="9662">
                  <c:v>#N/A</c:v>
                </c:pt>
                <c:pt idx="9663">
                  <c:v>#N/A</c:v>
                </c:pt>
                <c:pt idx="9664">
                  <c:v>#N/A</c:v>
                </c:pt>
                <c:pt idx="9665">
                  <c:v>#N/A</c:v>
                </c:pt>
                <c:pt idx="9666">
                  <c:v>#N/A</c:v>
                </c:pt>
                <c:pt idx="9667">
                  <c:v>#N/A</c:v>
                </c:pt>
                <c:pt idx="9668">
                  <c:v>#N/A</c:v>
                </c:pt>
                <c:pt idx="9669">
                  <c:v>#N/A</c:v>
                </c:pt>
                <c:pt idx="9670">
                  <c:v>#N/A</c:v>
                </c:pt>
                <c:pt idx="9671">
                  <c:v>#N/A</c:v>
                </c:pt>
                <c:pt idx="9672">
                  <c:v>#N/A</c:v>
                </c:pt>
                <c:pt idx="9673">
                  <c:v>#N/A</c:v>
                </c:pt>
                <c:pt idx="9674">
                  <c:v>#N/A</c:v>
                </c:pt>
                <c:pt idx="9675">
                  <c:v>#N/A</c:v>
                </c:pt>
                <c:pt idx="9676">
                  <c:v>#N/A</c:v>
                </c:pt>
                <c:pt idx="9677">
                  <c:v>#N/A</c:v>
                </c:pt>
                <c:pt idx="9678">
                  <c:v>#N/A</c:v>
                </c:pt>
                <c:pt idx="9679">
                  <c:v>#N/A</c:v>
                </c:pt>
                <c:pt idx="9680">
                  <c:v>#N/A</c:v>
                </c:pt>
                <c:pt idx="9681">
                  <c:v>#N/A</c:v>
                </c:pt>
                <c:pt idx="9682">
                  <c:v>#N/A</c:v>
                </c:pt>
                <c:pt idx="9683">
                  <c:v>#N/A</c:v>
                </c:pt>
                <c:pt idx="9684">
                  <c:v>#N/A</c:v>
                </c:pt>
                <c:pt idx="9685">
                  <c:v>#N/A</c:v>
                </c:pt>
                <c:pt idx="9686">
                  <c:v>#N/A</c:v>
                </c:pt>
                <c:pt idx="9687">
                  <c:v>#N/A</c:v>
                </c:pt>
                <c:pt idx="9688">
                  <c:v>#N/A</c:v>
                </c:pt>
                <c:pt idx="9689">
                  <c:v>#N/A</c:v>
                </c:pt>
                <c:pt idx="9690">
                  <c:v>#N/A</c:v>
                </c:pt>
                <c:pt idx="9691">
                  <c:v>#N/A</c:v>
                </c:pt>
                <c:pt idx="9692">
                  <c:v>#N/A</c:v>
                </c:pt>
                <c:pt idx="9693">
                  <c:v>#N/A</c:v>
                </c:pt>
                <c:pt idx="9694">
                  <c:v>#N/A</c:v>
                </c:pt>
                <c:pt idx="9695">
                  <c:v>#N/A</c:v>
                </c:pt>
                <c:pt idx="9696">
                  <c:v>#N/A</c:v>
                </c:pt>
                <c:pt idx="9697">
                  <c:v>#N/A</c:v>
                </c:pt>
                <c:pt idx="9698">
                  <c:v>#N/A</c:v>
                </c:pt>
                <c:pt idx="9699">
                  <c:v>#N/A</c:v>
                </c:pt>
                <c:pt idx="9700">
                  <c:v>#N/A</c:v>
                </c:pt>
                <c:pt idx="9701">
                  <c:v>#N/A</c:v>
                </c:pt>
                <c:pt idx="9702">
                  <c:v>#N/A</c:v>
                </c:pt>
                <c:pt idx="9703">
                  <c:v>#N/A</c:v>
                </c:pt>
                <c:pt idx="9704">
                  <c:v>#N/A</c:v>
                </c:pt>
                <c:pt idx="9705">
                  <c:v>#N/A</c:v>
                </c:pt>
                <c:pt idx="9706">
                  <c:v>#N/A</c:v>
                </c:pt>
                <c:pt idx="9707">
                  <c:v>#N/A</c:v>
                </c:pt>
                <c:pt idx="9708">
                  <c:v>#N/A</c:v>
                </c:pt>
                <c:pt idx="9709">
                  <c:v>#N/A</c:v>
                </c:pt>
                <c:pt idx="9710">
                  <c:v>#N/A</c:v>
                </c:pt>
                <c:pt idx="9711">
                  <c:v>#N/A</c:v>
                </c:pt>
                <c:pt idx="9712">
                  <c:v>#N/A</c:v>
                </c:pt>
                <c:pt idx="9713">
                  <c:v>#N/A</c:v>
                </c:pt>
                <c:pt idx="9714">
                  <c:v>#N/A</c:v>
                </c:pt>
                <c:pt idx="9715">
                  <c:v>#N/A</c:v>
                </c:pt>
                <c:pt idx="9716">
                  <c:v>#N/A</c:v>
                </c:pt>
                <c:pt idx="9717">
                  <c:v>#N/A</c:v>
                </c:pt>
                <c:pt idx="9718">
                  <c:v>#N/A</c:v>
                </c:pt>
                <c:pt idx="9719">
                  <c:v>#N/A</c:v>
                </c:pt>
                <c:pt idx="9720">
                  <c:v>#N/A</c:v>
                </c:pt>
                <c:pt idx="9721">
                  <c:v>#N/A</c:v>
                </c:pt>
                <c:pt idx="9722">
                  <c:v>#N/A</c:v>
                </c:pt>
                <c:pt idx="9723">
                  <c:v>#N/A</c:v>
                </c:pt>
                <c:pt idx="9724">
                  <c:v>#N/A</c:v>
                </c:pt>
                <c:pt idx="9725">
                  <c:v>#N/A</c:v>
                </c:pt>
                <c:pt idx="9726">
                  <c:v>#N/A</c:v>
                </c:pt>
                <c:pt idx="9727">
                  <c:v>#N/A</c:v>
                </c:pt>
                <c:pt idx="9728">
                  <c:v>#N/A</c:v>
                </c:pt>
                <c:pt idx="9729">
                  <c:v>#N/A</c:v>
                </c:pt>
                <c:pt idx="9730">
                  <c:v>#N/A</c:v>
                </c:pt>
                <c:pt idx="9731">
                  <c:v>#N/A</c:v>
                </c:pt>
                <c:pt idx="9732">
                  <c:v>#N/A</c:v>
                </c:pt>
                <c:pt idx="9733">
                  <c:v>#N/A</c:v>
                </c:pt>
                <c:pt idx="9734">
                  <c:v>#N/A</c:v>
                </c:pt>
                <c:pt idx="9735">
                  <c:v>#N/A</c:v>
                </c:pt>
                <c:pt idx="9736">
                  <c:v>#N/A</c:v>
                </c:pt>
                <c:pt idx="9737">
                  <c:v>#N/A</c:v>
                </c:pt>
                <c:pt idx="9738">
                  <c:v>#N/A</c:v>
                </c:pt>
                <c:pt idx="9739">
                  <c:v>#N/A</c:v>
                </c:pt>
                <c:pt idx="9740">
                  <c:v>#N/A</c:v>
                </c:pt>
                <c:pt idx="9741">
                  <c:v>#N/A</c:v>
                </c:pt>
                <c:pt idx="9742">
                  <c:v>#N/A</c:v>
                </c:pt>
                <c:pt idx="9743">
                  <c:v>#N/A</c:v>
                </c:pt>
                <c:pt idx="9744">
                  <c:v>#N/A</c:v>
                </c:pt>
                <c:pt idx="9745">
                  <c:v>#N/A</c:v>
                </c:pt>
                <c:pt idx="9746">
                  <c:v>#N/A</c:v>
                </c:pt>
                <c:pt idx="9747">
                  <c:v>#N/A</c:v>
                </c:pt>
                <c:pt idx="9748">
                  <c:v>#N/A</c:v>
                </c:pt>
                <c:pt idx="9749">
                  <c:v>#N/A</c:v>
                </c:pt>
                <c:pt idx="9750">
                  <c:v>#N/A</c:v>
                </c:pt>
                <c:pt idx="9751">
                  <c:v>#N/A</c:v>
                </c:pt>
                <c:pt idx="9752">
                  <c:v>#N/A</c:v>
                </c:pt>
                <c:pt idx="9753">
                  <c:v>#N/A</c:v>
                </c:pt>
                <c:pt idx="9754">
                  <c:v>#N/A</c:v>
                </c:pt>
                <c:pt idx="9755">
                  <c:v>#N/A</c:v>
                </c:pt>
                <c:pt idx="9756">
                  <c:v>#N/A</c:v>
                </c:pt>
                <c:pt idx="9757">
                  <c:v>#N/A</c:v>
                </c:pt>
                <c:pt idx="9758">
                  <c:v>#N/A</c:v>
                </c:pt>
                <c:pt idx="9759">
                  <c:v>#N/A</c:v>
                </c:pt>
                <c:pt idx="9760">
                  <c:v>#N/A</c:v>
                </c:pt>
                <c:pt idx="9761">
                  <c:v>#N/A</c:v>
                </c:pt>
                <c:pt idx="9762">
                  <c:v>#N/A</c:v>
                </c:pt>
                <c:pt idx="9763">
                  <c:v>#N/A</c:v>
                </c:pt>
                <c:pt idx="9764">
                  <c:v>#N/A</c:v>
                </c:pt>
                <c:pt idx="9765">
                  <c:v>#N/A</c:v>
                </c:pt>
                <c:pt idx="9766">
                  <c:v>#N/A</c:v>
                </c:pt>
                <c:pt idx="9767">
                  <c:v>#N/A</c:v>
                </c:pt>
                <c:pt idx="9768">
                  <c:v>#N/A</c:v>
                </c:pt>
                <c:pt idx="9769">
                  <c:v>#N/A</c:v>
                </c:pt>
                <c:pt idx="9770">
                  <c:v>#N/A</c:v>
                </c:pt>
                <c:pt idx="9771">
                  <c:v>#N/A</c:v>
                </c:pt>
                <c:pt idx="9772">
                  <c:v>#N/A</c:v>
                </c:pt>
                <c:pt idx="9773">
                  <c:v>#N/A</c:v>
                </c:pt>
                <c:pt idx="9774">
                  <c:v>#N/A</c:v>
                </c:pt>
                <c:pt idx="9775">
                  <c:v>#N/A</c:v>
                </c:pt>
                <c:pt idx="9776">
                  <c:v>#N/A</c:v>
                </c:pt>
                <c:pt idx="9777">
                  <c:v>#N/A</c:v>
                </c:pt>
                <c:pt idx="9778">
                  <c:v>#N/A</c:v>
                </c:pt>
                <c:pt idx="9779">
                  <c:v>#N/A</c:v>
                </c:pt>
                <c:pt idx="9780">
                  <c:v>#N/A</c:v>
                </c:pt>
                <c:pt idx="9781">
                  <c:v>#N/A</c:v>
                </c:pt>
                <c:pt idx="9782">
                  <c:v>#N/A</c:v>
                </c:pt>
                <c:pt idx="9783">
                  <c:v>#N/A</c:v>
                </c:pt>
                <c:pt idx="9784">
                  <c:v>#N/A</c:v>
                </c:pt>
                <c:pt idx="9785">
                  <c:v>#N/A</c:v>
                </c:pt>
                <c:pt idx="9786">
                  <c:v>#N/A</c:v>
                </c:pt>
                <c:pt idx="9787">
                  <c:v>#N/A</c:v>
                </c:pt>
                <c:pt idx="9788">
                  <c:v>#N/A</c:v>
                </c:pt>
                <c:pt idx="9789">
                  <c:v>#N/A</c:v>
                </c:pt>
                <c:pt idx="9790">
                  <c:v>#N/A</c:v>
                </c:pt>
                <c:pt idx="9791">
                  <c:v>#N/A</c:v>
                </c:pt>
                <c:pt idx="9792">
                  <c:v>#N/A</c:v>
                </c:pt>
                <c:pt idx="9793">
                  <c:v>#N/A</c:v>
                </c:pt>
                <c:pt idx="9794">
                  <c:v>#N/A</c:v>
                </c:pt>
                <c:pt idx="9795">
                  <c:v>#N/A</c:v>
                </c:pt>
                <c:pt idx="9796">
                  <c:v>#N/A</c:v>
                </c:pt>
                <c:pt idx="9797">
                  <c:v>#N/A</c:v>
                </c:pt>
                <c:pt idx="9798">
                  <c:v>#N/A</c:v>
                </c:pt>
                <c:pt idx="9799">
                  <c:v>#N/A</c:v>
                </c:pt>
                <c:pt idx="9800">
                  <c:v>#N/A</c:v>
                </c:pt>
                <c:pt idx="9801">
                  <c:v>#N/A</c:v>
                </c:pt>
                <c:pt idx="9802">
                  <c:v>#N/A</c:v>
                </c:pt>
                <c:pt idx="9803">
                  <c:v>#N/A</c:v>
                </c:pt>
                <c:pt idx="9804">
                  <c:v>#N/A</c:v>
                </c:pt>
                <c:pt idx="9805">
                  <c:v>#N/A</c:v>
                </c:pt>
                <c:pt idx="9806">
                  <c:v>#N/A</c:v>
                </c:pt>
                <c:pt idx="9807">
                  <c:v>#N/A</c:v>
                </c:pt>
                <c:pt idx="9808">
                  <c:v>#N/A</c:v>
                </c:pt>
                <c:pt idx="9809">
                  <c:v>#N/A</c:v>
                </c:pt>
                <c:pt idx="9810">
                  <c:v>#N/A</c:v>
                </c:pt>
                <c:pt idx="9811">
                  <c:v>#N/A</c:v>
                </c:pt>
                <c:pt idx="9812">
                  <c:v>#N/A</c:v>
                </c:pt>
                <c:pt idx="9813">
                  <c:v>#N/A</c:v>
                </c:pt>
                <c:pt idx="9814">
                  <c:v>#N/A</c:v>
                </c:pt>
                <c:pt idx="9815">
                  <c:v>#N/A</c:v>
                </c:pt>
                <c:pt idx="9816">
                  <c:v>#N/A</c:v>
                </c:pt>
                <c:pt idx="9817">
                  <c:v>#N/A</c:v>
                </c:pt>
                <c:pt idx="9818">
                  <c:v>#N/A</c:v>
                </c:pt>
                <c:pt idx="9819">
                  <c:v>#N/A</c:v>
                </c:pt>
                <c:pt idx="9820">
                  <c:v>#N/A</c:v>
                </c:pt>
                <c:pt idx="9821">
                  <c:v>#N/A</c:v>
                </c:pt>
                <c:pt idx="9822">
                  <c:v>#N/A</c:v>
                </c:pt>
                <c:pt idx="9823">
                  <c:v>#N/A</c:v>
                </c:pt>
                <c:pt idx="9824">
                  <c:v>#N/A</c:v>
                </c:pt>
                <c:pt idx="9825">
                  <c:v>#N/A</c:v>
                </c:pt>
                <c:pt idx="9826">
                  <c:v>#N/A</c:v>
                </c:pt>
                <c:pt idx="9827">
                  <c:v>#N/A</c:v>
                </c:pt>
                <c:pt idx="9828">
                  <c:v>#N/A</c:v>
                </c:pt>
                <c:pt idx="9829">
                  <c:v>#N/A</c:v>
                </c:pt>
                <c:pt idx="9830">
                  <c:v>#N/A</c:v>
                </c:pt>
                <c:pt idx="9831">
                  <c:v>#N/A</c:v>
                </c:pt>
                <c:pt idx="9832">
                  <c:v>#N/A</c:v>
                </c:pt>
                <c:pt idx="9833">
                  <c:v>#N/A</c:v>
                </c:pt>
                <c:pt idx="9834">
                  <c:v>#N/A</c:v>
                </c:pt>
                <c:pt idx="9835">
                  <c:v>#N/A</c:v>
                </c:pt>
                <c:pt idx="9836">
                  <c:v>#N/A</c:v>
                </c:pt>
                <c:pt idx="9837">
                  <c:v>#N/A</c:v>
                </c:pt>
                <c:pt idx="9838">
                  <c:v>#N/A</c:v>
                </c:pt>
                <c:pt idx="9839">
                  <c:v>#N/A</c:v>
                </c:pt>
                <c:pt idx="9840">
                  <c:v>#N/A</c:v>
                </c:pt>
                <c:pt idx="9841">
                  <c:v>#N/A</c:v>
                </c:pt>
                <c:pt idx="9842">
                  <c:v>#N/A</c:v>
                </c:pt>
                <c:pt idx="9843">
                  <c:v>#N/A</c:v>
                </c:pt>
                <c:pt idx="9844">
                  <c:v>#N/A</c:v>
                </c:pt>
                <c:pt idx="9845">
                  <c:v>#N/A</c:v>
                </c:pt>
                <c:pt idx="9846">
                  <c:v>#N/A</c:v>
                </c:pt>
                <c:pt idx="9847">
                  <c:v>#N/A</c:v>
                </c:pt>
                <c:pt idx="9848">
                  <c:v>#N/A</c:v>
                </c:pt>
                <c:pt idx="9849">
                  <c:v>#N/A</c:v>
                </c:pt>
                <c:pt idx="9850">
                  <c:v>#N/A</c:v>
                </c:pt>
                <c:pt idx="9851">
                  <c:v>#N/A</c:v>
                </c:pt>
                <c:pt idx="9852">
                  <c:v>#N/A</c:v>
                </c:pt>
                <c:pt idx="9853">
                  <c:v>#N/A</c:v>
                </c:pt>
                <c:pt idx="9854">
                  <c:v>#N/A</c:v>
                </c:pt>
                <c:pt idx="9855">
                  <c:v>#N/A</c:v>
                </c:pt>
                <c:pt idx="9856">
                  <c:v>#N/A</c:v>
                </c:pt>
                <c:pt idx="9857">
                  <c:v>#N/A</c:v>
                </c:pt>
                <c:pt idx="9858">
                  <c:v>#N/A</c:v>
                </c:pt>
                <c:pt idx="9859">
                  <c:v>#N/A</c:v>
                </c:pt>
                <c:pt idx="9860">
                  <c:v>#N/A</c:v>
                </c:pt>
                <c:pt idx="9861">
                  <c:v>#N/A</c:v>
                </c:pt>
                <c:pt idx="9862">
                  <c:v>#N/A</c:v>
                </c:pt>
                <c:pt idx="9863">
                  <c:v>#N/A</c:v>
                </c:pt>
                <c:pt idx="9864">
                  <c:v>#N/A</c:v>
                </c:pt>
                <c:pt idx="9865">
                  <c:v>#N/A</c:v>
                </c:pt>
                <c:pt idx="9866">
                  <c:v>#N/A</c:v>
                </c:pt>
                <c:pt idx="9867">
                  <c:v>#N/A</c:v>
                </c:pt>
                <c:pt idx="9868">
                  <c:v>#N/A</c:v>
                </c:pt>
                <c:pt idx="9869">
                  <c:v>#N/A</c:v>
                </c:pt>
                <c:pt idx="9870">
                  <c:v>#N/A</c:v>
                </c:pt>
                <c:pt idx="9871">
                  <c:v>#N/A</c:v>
                </c:pt>
                <c:pt idx="9872">
                  <c:v>#N/A</c:v>
                </c:pt>
                <c:pt idx="9873">
                  <c:v>#N/A</c:v>
                </c:pt>
                <c:pt idx="9874">
                  <c:v>#N/A</c:v>
                </c:pt>
                <c:pt idx="9875">
                  <c:v>#N/A</c:v>
                </c:pt>
                <c:pt idx="9876">
                  <c:v>#N/A</c:v>
                </c:pt>
                <c:pt idx="9877">
                  <c:v>#N/A</c:v>
                </c:pt>
                <c:pt idx="9878">
                  <c:v>#N/A</c:v>
                </c:pt>
                <c:pt idx="9879">
                  <c:v>#N/A</c:v>
                </c:pt>
                <c:pt idx="9880">
                  <c:v>#N/A</c:v>
                </c:pt>
                <c:pt idx="9881">
                  <c:v>#N/A</c:v>
                </c:pt>
                <c:pt idx="9882">
                  <c:v>#N/A</c:v>
                </c:pt>
                <c:pt idx="9883">
                  <c:v>#N/A</c:v>
                </c:pt>
                <c:pt idx="9884">
                  <c:v>#N/A</c:v>
                </c:pt>
                <c:pt idx="9885">
                  <c:v>#N/A</c:v>
                </c:pt>
                <c:pt idx="9886">
                  <c:v>#N/A</c:v>
                </c:pt>
                <c:pt idx="9887">
                  <c:v>#N/A</c:v>
                </c:pt>
                <c:pt idx="9888">
                  <c:v>#N/A</c:v>
                </c:pt>
                <c:pt idx="9889">
                  <c:v>#N/A</c:v>
                </c:pt>
                <c:pt idx="9890">
                  <c:v>#N/A</c:v>
                </c:pt>
                <c:pt idx="9891">
                  <c:v>#N/A</c:v>
                </c:pt>
                <c:pt idx="9892">
                  <c:v>#N/A</c:v>
                </c:pt>
                <c:pt idx="9893">
                  <c:v>#N/A</c:v>
                </c:pt>
                <c:pt idx="9894">
                  <c:v>#N/A</c:v>
                </c:pt>
                <c:pt idx="9895">
                  <c:v>#N/A</c:v>
                </c:pt>
                <c:pt idx="9896">
                  <c:v>#N/A</c:v>
                </c:pt>
                <c:pt idx="9897">
                  <c:v>#N/A</c:v>
                </c:pt>
                <c:pt idx="9898">
                  <c:v>#N/A</c:v>
                </c:pt>
                <c:pt idx="9899">
                  <c:v>#N/A</c:v>
                </c:pt>
                <c:pt idx="9900">
                  <c:v>#N/A</c:v>
                </c:pt>
                <c:pt idx="9901">
                  <c:v>#N/A</c:v>
                </c:pt>
                <c:pt idx="9902">
                  <c:v>#N/A</c:v>
                </c:pt>
                <c:pt idx="9903">
                  <c:v>#N/A</c:v>
                </c:pt>
                <c:pt idx="9904">
                  <c:v>#N/A</c:v>
                </c:pt>
                <c:pt idx="9905">
                  <c:v>#N/A</c:v>
                </c:pt>
                <c:pt idx="9906">
                  <c:v>#N/A</c:v>
                </c:pt>
                <c:pt idx="9907">
                  <c:v>#N/A</c:v>
                </c:pt>
                <c:pt idx="9908">
                  <c:v>#N/A</c:v>
                </c:pt>
                <c:pt idx="9909">
                  <c:v>#N/A</c:v>
                </c:pt>
                <c:pt idx="9910">
                  <c:v>#N/A</c:v>
                </c:pt>
                <c:pt idx="9911">
                  <c:v>#N/A</c:v>
                </c:pt>
                <c:pt idx="9912">
                  <c:v>#N/A</c:v>
                </c:pt>
                <c:pt idx="9913">
                  <c:v>#N/A</c:v>
                </c:pt>
                <c:pt idx="9914">
                  <c:v>#N/A</c:v>
                </c:pt>
                <c:pt idx="9915">
                  <c:v>#N/A</c:v>
                </c:pt>
                <c:pt idx="9916">
                  <c:v>#N/A</c:v>
                </c:pt>
                <c:pt idx="9917">
                  <c:v>#N/A</c:v>
                </c:pt>
                <c:pt idx="9918">
                  <c:v>#N/A</c:v>
                </c:pt>
                <c:pt idx="9919">
                  <c:v>#N/A</c:v>
                </c:pt>
                <c:pt idx="9920">
                  <c:v>#N/A</c:v>
                </c:pt>
                <c:pt idx="9921">
                  <c:v>#N/A</c:v>
                </c:pt>
                <c:pt idx="9922">
                  <c:v>#N/A</c:v>
                </c:pt>
                <c:pt idx="9923">
                  <c:v>#N/A</c:v>
                </c:pt>
                <c:pt idx="9924">
                  <c:v>#N/A</c:v>
                </c:pt>
                <c:pt idx="9925">
                  <c:v>#N/A</c:v>
                </c:pt>
                <c:pt idx="9926">
                  <c:v>#N/A</c:v>
                </c:pt>
                <c:pt idx="9927">
                  <c:v>#N/A</c:v>
                </c:pt>
                <c:pt idx="9928">
                  <c:v>#N/A</c:v>
                </c:pt>
                <c:pt idx="9929">
                  <c:v>#N/A</c:v>
                </c:pt>
                <c:pt idx="9930">
                  <c:v>#N/A</c:v>
                </c:pt>
                <c:pt idx="9931">
                  <c:v>#N/A</c:v>
                </c:pt>
                <c:pt idx="9932">
                  <c:v>#N/A</c:v>
                </c:pt>
                <c:pt idx="9933">
                  <c:v>#N/A</c:v>
                </c:pt>
                <c:pt idx="9934">
                  <c:v>#N/A</c:v>
                </c:pt>
                <c:pt idx="9935">
                  <c:v>#N/A</c:v>
                </c:pt>
                <c:pt idx="9936">
                  <c:v>#N/A</c:v>
                </c:pt>
                <c:pt idx="9937">
                  <c:v>#N/A</c:v>
                </c:pt>
                <c:pt idx="9938">
                  <c:v>#N/A</c:v>
                </c:pt>
                <c:pt idx="9939">
                  <c:v>#N/A</c:v>
                </c:pt>
                <c:pt idx="9940">
                  <c:v>#N/A</c:v>
                </c:pt>
                <c:pt idx="9941">
                  <c:v>#N/A</c:v>
                </c:pt>
                <c:pt idx="9942">
                  <c:v>#N/A</c:v>
                </c:pt>
                <c:pt idx="9943">
                  <c:v>#N/A</c:v>
                </c:pt>
                <c:pt idx="9944">
                  <c:v>#N/A</c:v>
                </c:pt>
                <c:pt idx="9945">
                  <c:v>#N/A</c:v>
                </c:pt>
                <c:pt idx="9946">
                  <c:v>#N/A</c:v>
                </c:pt>
                <c:pt idx="9947">
                  <c:v>#N/A</c:v>
                </c:pt>
                <c:pt idx="9948">
                  <c:v>#N/A</c:v>
                </c:pt>
                <c:pt idx="9949">
                  <c:v>#N/A</c:v>
                </c:pt>
                <c:pt idx="9950">
                  <c:v>#N/A</c:v>
                </c:pt>
                <c:pt idx="9951">
                  <c:v>#N/A</c:v>
                </c:pt>
                <c:pt idx="9952">
                  <c:v>#N/A</c:v>
                </c:pt>
                <c:pt idx="9953">
                  <c:v>#N/A</c:v>
                </c:pt>
                <c:pt idx="9954">
                  <c:v>#N/A</c:v>
                </c:pt>
                <c:pt idx="9955">
                  <c:v>#N/A</c:v>
                </c:pt>
                <c:pt idx="9956">
                  <c:v>#N/A</c:v>
                </c:pt>
                <c:pt idx="9957">
                  <c:v>#N/A</c:v>
                </c:pt>
                <c:pt idx="9958">
                  <c:v>#N/A</c:v>
                </c:pt>
                <c:pt idx="9959">
                  <c:v>#N/A</c:v>
                </c:pt>
                <c:pt idx="9960">
                  <c:v>#N/A</c:v>
                </c:pt>
                <c:pt idx="9961">
                  <c:v>#N/A</c:v>
                </c:pt>
                <c:pt idx="9962">
                  <c:v>#N/A</c:v>
                </c:pt>
                <c:pt idx="9963">
                  <c:v>#N/A</c:v>
                </c:pt>
                <c:pt idx="9964">
                  <c:v>#N/A</c:v>
                </c:pt>
                <c:pt idx="9965">
                  <c:v>#N/A</c:v>
                </c:pt>
                <c:pt idx="9966">
                  <c:v>#N/A</c:v>
                </c:pt>
                <c:pt idx="9967">
                  <c:v>#N/A</c:v>
                </c:pt>
                <c:pt idx="9968">
                  <c:v>#N/A</c:v>
                </c:pt>
                <c:pt idx="9969">
                  <c:v>#N/A</c:v>
                </c:pt>
                <c:pt idx="9970">
                  <c:v>#N/A</c:v>
                </c:pt>
                <c:pt idx="9971">
                  <c:v>#N/A</c:v>
                </c:pt>
                <c:pt idx="9972">
                  <c:v>#N/A</c:v>
                </c:pt>
                <c:pt idx="9973">
                  <c:v>#N/A</c:v>
                </c:pt>
                <c:pt idx="9974">
                  <c:v>#N/A</c:v>
                </c:pt>
                <c:pt idx="9975">
                  <c:v>#N/A</c:v>
                </c:pt>
                <c:pt idx="9976">
                  <c:v>#N/A</c:v>
                </c:pt>
                <c:pt idx="9977">
                  <c:v>#N/A</c:v>
                </c:pt>
                <c:pt idx="9978">
                  <c:v>#N/A</c:v>
                </c:pt>
                <c:pt idx="9979">
                  <c:v>#N/A</c:v>
                </c:pt>
                <c:pt idx="9980">
                  <c:v>#N/A</c:v>
                </c:pt>
                <c:pt idx="9981">
                  <c:v>#N/A</c:v>
                </c:pt>
                <c:pt idx="9982">
                  <c:v>#N/A</c:v>
                </c:pt>
                <c:pt idx="9983">
                  <c:v>#N/A</c:v>
                </c:pt>
                <c:pt idx="9984">
                  <c:v>#N/A</c:v>
                </c:pt>
                <c:pt idx="9985">
                  <c:v>#N/A</c:v>
                </c:pt>
                <c:pt idx="9986">
                  <c:v>#N/A</c:v>
                </c:pt>
                <c:pt idx="9987">
                  <c:v>#N/A</c:v>
                </c:pt>
                <c:pt idx="9988">
                  <c:v>#N/A</c:v>
                </c:pt>
                <c:pt idx="9989">
                  <c:v>#N/A</c:v>
                </c:pt>
                <c:pt idx="9990">
                  <c:v>#N/A</c:v>
                </c:pt>
                <c:pt idx="9991">
                  <c:v>#N/A</c:v>
                </c:pt>
                <c:pt idx="9992">
                  <c:v>#N/A</c:v>
                </c:pt>
                <c:pt idx="9993">
                  <c:v>#N/A</c:v>
                </c:pt>
                <c:pt idx="9994">
                  <c:v>#N/A</c:v>
                </c:pt>
                <c:pt idx="9995">
                  <c:v>#N/A</c:v>
                </c:pt>
                <c:pt idx="9996">
                  <c:v>#N/A</c:v>
                </c:pt>
                <c:pt idx="9997">
                  <c:v>#N/A</c:v>
                </c:pt>
              </c:numCache>
            </c:numRef>
          </c:yVal>
          <c:smooth val="1"/>
          <c:extLst>
            <c:ext xmlns:c16="http://schemas.microsoft.com/office/drawing/2014/chart" uri="{C3380CC4-5D6E-409C-BE32-E72D297353CC}">
              <c16:uniqueId val="{00000000-06BB-4331-B6C5-2E4711291820}"/>
            </c:ext>
          </c:extLst>
        </c:ser>
        <c:ser>
          <c:idx val="1"/>
          <c:order val="1"/>
          <c:tx>
            <c:v>Manual Elevation Data</c:v>
          </c:tx>
          <c:spPr>
            <a:ln w="28575">
              <a:solidFill>
                <a:sysClr val="windowText" lastClr="000000"/>
              </a:solidFill>
            </a:ln>
          </c:spPr>
          <c:marker>
            <c:symbol val="none"/>
          </c:marker>
          <c:xVal>
            <c:numRef>
              <c:f>'Well Data'!$A$14:$A$136</c:f>
              <c:numCache>
                <c:formatCode>mm/dd/yyyy\ \ \ hh:mm</c:formatCode>
                <c:ptCount val="123"/>
                <c:pt idx="0">
                  <c:v>34728</c:v>
                </c:pt>
                <c:pt idx="1">
                  <c:v>35107</c:v>
                </c:pt>
                <c:pt idx="2">
                  <c:v>35121</c:v>
                </c:pt>
                <c:pt idx="3">
                  <c:v>35135</c:v>
                </c:pt>
                <c:pt idx="4">
                  <c:v>35154</c:v>
                </c:pt>
                <c:pt idx="5">
                  <c:v>35173</c:v>
                </c:pt>
                <c:pt idx="6">
                  <c:v>35187</c:v>
                </c:pt>
                <c:pt idx="7">
                  <c:v>35201</c:v>
                </c:pt>
                <c:pt idx="8">
                  <c:v>35212</c:v>
                </c:pt>
                <c:pt idx="9">
                  <c:v>35223</c:v>
                </c:pt>
                <c:pt idx="10">
                  <c:v>35233</c:v>
                </c:pt>
                <c:pt idx="11">
                  <c:v>35240</c:v>
                </c:pt>
                <c:pt idx="12">
                  <c:v>35254</c:v>
                </c:pt>
                <c:pt idx="13">
                  <c:v>35268</c:v>
                </c:pt>
                <c:pt idx="14">
                  <c:v>35282</c:v>
                </c:pt>
                <c:pt idx="15">
                  <c:v>35293</c:v>
                </c:pt>
                <c:pt idx="16">
                  <c:v>35310</c:v>
                </c:pt>
                <c:pt idx="17">
                  <c:v>35321</c:v>
                </c:pt>
                <c:pt idx="18">
                  <c:v>35344</c:v>
                </c:pt>
                <c:pt idx="19">
                  <c:v>35360</c:v>
                </c:pt>
                <c:pt idx="20">
                  <c:v>35374</c:v>
                </c:pt>
                <c:pt idx="21">
                  <c:v>35390</c:v>
                </c:pt>
                <c:pt idx="22">
                  <c:v>35419</c:v>
                </c:pt>
                <c:pt idx="23">
                  <c:v>35451</c:v>
                </c:pt>
                <c:pt idx="24">
                  <c:v>35482</c:v>
                </c:pt>
                <c:pt idx="25">
                  <c:v>35510</c:v>
                </c:pt>
                <c:pt idx="26">
                  <c:v>35541</c:v>
                </c:pt>
                <c:pt idx="27">
                  <c:v>35555</c:v>
                </c:pt>
                <c:pt idx="28">
                  <c:v>35571</c:v>
                </c:pt>
                <c:pt idx="29">
                  <c:v>35584</c:v>
                </c:pt>
                <c:pt idx="30">
                  <c:v>35605</c:v>
                </c:pt>
                <c:pt idx="31">
                  <c:v>35622</c:v>
                </c:pt>
                <c:pt idx="32">
                  <c:v>35635</c:v>
                </c:pt>
                <c:pt idx="33">
                  <c:v>35650</c:v>
                </c:pt>
                <c:pt idx="34">
                  <c:v>35669</c:v>
                </c:pt>
                <c:pt idx="35">
                  <c:v>35684</c:v>
                </c:pt>
                <c:pt idx="36">
                  <c:v>35700</c:v>
                </c:pt>
                <c:pt idx="37">
                  <c:v>35714</c:v>
                </c:pt>
                <c:pt idx="38">
                  <c:v>35730</c:v>
                </c:pt>
                <c:pt idx="39">
                  <c:v>35759</c:v>
                </c:pt>
                <c:pt idx="40">
                  <c:v>35791</c:v>
                </c:pt>
                <c:pt idx="41">
                  <c:v>40616</c:v>
                </c:pt>
                <c:pt idx="42">
                  <c:v>40630</c:v>
                </c:pt>
                <c:pt idx="43">
                  <c:v>40644</c:v>
                </c:pt>
                <c:pt idx="44">
                  <c:v>40658</c:v>
                </c:pt>
                <c:pt idx="45">
                  <c:v>40672</c:v>
                </c:pt>
                <c:pt idx="46">
                  <c:v>40686</c:v>
                </c:pt>
                <c:pt idx="47">
                  <c:v>40700</c:v>
                </c:pt>
                <c:pt idx="48">
                  <c:v>40714</c:v>
                </c:pt>
                <c:pt idx="49">
                  <c:v>40729</c:v>
                </c:pt>
                <c:pt idx="50">
                  <c:v>40742</c:v>
                </c:pt>
                <c:pt idx="51">
                  <c:v>40756</c:v>
                </c:pt>
                <c:pt idx="52">
                  <c:v>40770</c:v>
                </c:pt>
                <c:pt idx="53">
                  <c:v>40784</c:v>
                </c:pt>
                <c:pt idx="54">
                  <c:v>40798</c:v>
                </c:pt>
                <c:pt idx="55">
                  <c:v>40812</c:v>
                </c:pt>
                <c:pt idx="56">
                  <c:v>40826</c:v>
                </c:pt>
                <c:pt idx="57">
                  <c:v>40840</c:v>
                </c:pt>
                <c:pt idx="58">
                  <c:v>40885</c:v>
                </c:pt>
                <c:pt idx="59">
                  <c:v>40964</c:v>
                </c:pt>
                <c:pt idx="60">
                  <c:v>40980</c:v>
                </c:pt>
                <c:pt idx="61">
                  <c:v>40994</c:v>
                </c:pt>
                <c:pt idx="62">
                  <c:v>41008</c:v>
                </c:pt>
                <c:pt idx="63">
                  <c:v>41022</c:v>
                </c:pt>
                <c:pt idx="64">
                  <c:v>41036</c:v>
                </c:pt>
                <c:pt idx="65">
                  <c:v>41050</c:v>
                </c:pt>
                <c:pt idx="66">
                  <c:v>41064</c:v>
                </c:pt>
                <c:pt idx="67">
                  <c:v>41078</c:v>
                </c:pt>
                <c:pt idx="68">
                  <c:v>41092</c:v>
                </c:pt>
                <c:pt idx="69">
                  <c:v>41106</c:v>
                </c:pt>
                <c:pt idx="70">
                  <c:v>41120</c:v>
                </c:pt>
                <c:pt idx="71">
                  <c:v>41134</c:v>
                </c:pt>
                <c:pt idx="72">
                  <c:v>41148</c:v>
                </c:pt>
                <c:pt idx="73">
                  <c:v>41162</c:v>
                </c:pt>
                <c:pt idx="74">
                  <c:v>41176</c:v>
                </c:pt>
                <c:pt idx="75">
                  <c:v>41190</c:v>
                </c:pt>
                <c:pt idx="76">
                  <c:v>41204</c:v>
                </c:pt>
                <c:pt idx="77">
                  <c:v>41218</c:v>
                </c:pt>
                <c:pt idx="78">
                  <c:v>41254</c:v>
                </c:pt>
                <c:pt idx="79">
                  <c:v>41337</c:v>
                </c:pt>
                <c:pt idx="80">
                  <c:v>41351</c:v>
                </c:pt>
                <c:pt idx="81">
                  <c:v>41365</c:v>
                </c:pt>
                <c:pt idx="82">
                  <c:v>41379</c:v>
                </c:pt>
                <c:pt idx="83">
                  <c:v>41393</c:v>
                </c:pt>
                <c:pt idx="84">
                  <c:v>41407</c:v>
                </c:pt>
                <c:pt idx="85">
                  <c:v>41421</c:v>
                </c:pt>
                <c:pt idx="86">
                  <c:v>41435</c:v>
                </c:pt>
                <c:pt idx="87">
                  <c:v>41449</c:v>
                </c:pt>
                <c:pt idx="88">
                  <c:v>41463</c:v>
                </c:pt>
                <c:pt idx="89">
                  <c:v>41477</c:v>
                </c:pt>
                <c:pt idx="90">
                  <c:v>41491</c:v>
                </c:pt>
                <c:pt idx="91">
                  <c:v>41506</c:v>
                </c:pt>
                <c:pt idx="92">
                  <c:v>41519</c:v>
                </c:pt>
                <c:pt idx="93">
                  <c:v>41533</c:v>
                </c:pt>
                <c:pt idx="94">
                  <c:v>41547</c:v>
                </c:pt>
                <c:pt idx="95">
                  <c:v>41561</c:v>
                </c:pt>
                <c:pt idx="96">
                  <c:v>41575</c:v>
                </c:pt>
                <c:pt idx="97">
                  <c:v>41619</c:v>
                </c:pt>
                <c:pt idx="98">
                  <c:v>41701</c:v>
                </c:pt>
                <c:pt idx="99">
                  <c:v>41715</c:v>
                </c:pt>
                <c:pt idx="100">
                  <c:v>41729</c:v>
                </c:pt>
                <c:pt idx="101">
                  <c:v>41743</c:v>
                </c:pt>
                <c:pt idx="102">
                  <c:v>41757</c:v>
                </c:pt>
                <c:pt idx="103">
                  <c:v>41771</c:v>
                </c:pt>
                <c:pt idx="104">
                  <c:v>41786</c:v>
                </c:pt>
                <c:pt idx="105">
                  <c:v>41799</c:v>
                </c:pt>
                <c:pt idx="106">
                  <c:v>41813</c:v>
                </c:pt>
                <c:pt idx="107">
                  <c:v>41828</c:v>
                </c:pt>
                <c:pt idx="108">
                  <c:v>41841</c:v>
                </c:pt>
                <c:pt idx="109">
                  <c:v>41855</c:v>
                </c:pt>
                <c:pt idx="110">
                  <c:v>41869</c:v>
                </c:pt>
                <c:pt idx="111">
                  <c:v>41884</c:v>
                </c:pt>
                <c:pt idx="112">
                  <c:v>41897</c:v>
                </c:pt>
                <c:pt idx="113">
                  <c:v>41911</c:v>
                </c:pt>
                <c:pt idx="114">
                  <c:v>41925</c:v>
                </c:pt>
                <c:pt idx="115">
                  <c:v>41939</c:v>
                </c:pt>
                <c:pt idx="116">
                  <c:v>41981</c:v>
                </c:pt>
                <c:pt idx="117">
                  <c:v>42062</c:v>
                </c:pt>
                <c:pt idx="118">
                  <c:v>42077</c:v>
                </c:pt>
                <c:pt idx="119">
                  <c:v>42090</c:v>
                </c:pt>
                <c:pt idx="120">
                  <c:v>42104</c:v>
                </c:pt>
                <c:pt idx="121">
                  <c:v>42118</c:v>
                </c:pt>
                <c:pt idx="122">
                  <c:v>42128.576388888891</c:v>
                </c:pt>
              </c:numCache>
            </c:numRef>
          </c:xVal>
          <c:yVal>
            <c:numRef>
              <c:f>'Well Data'!$S$14:$S$136</c:f>
              <c:numCache>
                <c:formatCode>0.00</c:formatCode>
                <c:ptCount val="123"/>
                <c:pt idx="0">
                  <c:v>5635.96</c:v>
                </c:pt>
                <c:pt idx="1">
                  <c:v>5636.06</c:v>
                </c:pt>
                <c:pt idx="2">
                  <c:v>5635.96</c:v>
                </c:pt>
                <c:pt idx="3">
                  <c:v>5636.31</c:v>
                </c:pt>
                <c:pt idx="4">
                  <c:v>5636.16</c:v>
                </c:pt>
                <c:pt idx="5">
                  <c:v>5636.11</c:v>
                </c:pt>
                <c:pt idx="6">
                  <c:v>5636.01</c:v>
                </c:pt>
                <c:pt idx="7">
                  <c:v>5636.16</c:v>
                </c:pt>
                <c:pt idx="8">
                  <c:v>5638.96</c:v>
                </c:pt>
                <c:pt idx="9">
                  <c:v>5641.96</c:v>
                </c:pt>
                <c:pt idx="10">
                  <c:v>5644.91</c:v>
                </c:pt>
                <c:pt idx="11">
                  <c:v>5642.71</c:v>
                </c:pt>
                <c:pt idx="12">
                  <c:v>5642.66</c:v>
                </c:pt>
                <c:pt idx="13">
                  <c:v>5642.96</c:v>
                </c:pt>
                <c:pt idx="14">
                  <c:v>5643.06</c:v>
                </c:pt>
                <c:pt idx="15">
                  <c:v>5641.66</c:v>
                </c:pt>
                <c:pt idx="16">
                  <c:v>5640.96</c:v>
                </c:pt>
                <c:pt idx="17">
                  <c:v>5640.46</c:v>
                </c:pt>
                <c:pt idx="18">
                  <c:v>5641.26</c:v>
                </c:pt>
                <c:pt idx="19">
                  <c:v>5640.66</c:v>
                </c:pt>
                <c:pt idx="20">
                  <c:v>5640.46</c:v>
                </c:pt>
                <c:pt idx="21">
                  <c:v>5637.36</c:v>
                </c:pt>
                <c:pt idx="22">
                  <c:v>5636.96</c:v>
                </c:pt>
                <c:pt idx="23">
                  <c:v>5637.16</c:v>
                </c:pt>
                <c:pt idx="24">
                  <c:v>5635.96</c:v>
                </c:pt>
                <c:pt idx="25">
                  <c:v>5636.26</c:v>
                </c:pt>
                <c:pt idx="26">
                  <c:v>5636.31</c:v>
                </c:pt>
                <c:pt idx="27">
                  <c:v>5636.56</c:v>
                </c:pt>
                <c:pt idx="28">
                  <c:v>5639.96</c:v>
                </c:pt>
                <c:pt idx="29">
                  <c:v>5645.66</c:v>
                </c:pt>
                <c:pt idx="30">
                  <c:v>5643.86</c:v>
                </c:pt>
                <c:pt idx="31">
                  <c:v>5642.46</c:v>
                </c:pt>
                <c:pt idx="32">
                  <c:v>5642.86</c:v>
                </c:pt>
                <c:pt idx="33">
                  <c:v>5641.61</c:v>
                </c:pt>
                <c:pt idx="34">
                  <c:v>5642.21</c:v>
                </c:pt>
                <c:pt idx="35">
                  <c:v>5641.36</c:v>
                </c:pt>
                <c:pt idx="36">
                  <c:v>5640.81</c:v>
                </c:pt>
                <c:pt idx="37">
                  <c:v>5638.91</c:v>
                </c:pt>
                <c:pt idx="38">
                  <c:v>5640.11</c:v>
                </c:pt>
                <c:pt idx="39">
                  <c:v>5636.76</c:v>
                </c:pt>
                <c:pt idx="40">
                  <c:v>5636.81</c:v>
                </c:pt>
                <c:pt idx="41">
                  <c:v>5635.26</c:v>
                </c:pt>
                <c:pt idx="42">
                  <c:v>5635.11</c:v>
                </c:pt>
                <c:pt idx="43">
                  <c:v>5635.31</c:v>
                </c:pt>
                <c:pt idx="44">
                  <c:v>5636.46</c:v>
                </c:pt>
                <c:pt idx="45">
                  <c:v>5636.66</c:v>
                </c:pt>
                <c:pt idx="46">
                  <c:v>5641.26</c:v>
                </c:pt>
                <c:pt idx="47">
                  <c:v>5639.21</c:v>
                </c:pt>
                <c:pt idx="48">
                  <c:v>5644.06</c:v>
                </c:pt>
                <c:pt idx="49">
                  <c:v>5647.41</c:v>
                </c:pt>
                <c:pt idx="50">
                  <c:v>5645.06</c:v>
                </c:pt>
                <c:pt idx="51">
                  <c:v>5642.61</c:v>
                </c:pt>
                <c:pt idx="52">
                  <c:v>5642.56</c:v>
                </c:pt>
                <c:pt idx="53">
                  <c:v>5640.41</c:v>
                </c:pt>
                <c:pt idx="54">
                  <c:v>5640.61</c:v>
                </c:pt>
                <c:pt idx="55">
                  <c:v>5640.96</c:v>
                </c:pt>
                <c:pt idx="56">
                  <c:v>5641.41</c:v>
                </c:pt>
                <c:pt idx="57">
                  <c:v>5640.91</c:v>
                </c:pt>
                <c:pt idx="58">
                  <c:v>5637.36</c:v>
                </c:pt>
                <c:pt idx="59">
                  <c:v>5636.06</c:v>
                </c:pt>
                <c:pt idx="60">
                  <c:v>5636.16</c:v>
                </c:pt>
                <c:pt idx="61">
                  <c:v>5636.71</c:v>
                </c:pt>
                <c:pt idx="62">
                  <c:v>5636.71</c:v>
                </c:pt>
                <c:pt idx="63">
                  <c:v>5636.66</c:v>
                </c:pt>
                <c:pt idx="64">
                  <c:v>5636.01</c:v>
                </c:pt>
                <c:pt idx="65">
                  <c:v>5638.36</c:v>
                </c:pt>
                <c:pt idx="66">
                  <c:v>5640.16</c:v>
                </c:pt>
                <c:pt idx="67">
                  <c:v>5641.46</c:v>
                </c:pt>
                <c:pt idx="68">
                  <c:v>5641.56</c:v>
                </c:pt>
                <c:pt idx="69">
                  <c:v>5640.96</c:v>
                </c:pt>
                <c:pt idx="70">
                  <c:v>5644.01</c:v>
                </c:pt>
                <c:pt idx="71">
                  <c:v>5639.51</c:v>
                </c:pt>
                <c:pt idx="72">
                  <c:v>5638.81</c:v>
                </c:pt>
                <c:pt idx="73">
                  <c:v>5638.36</c:v>
                </c:pt>
                <c:pt idx="74">
                  <c:v>5638.16</c:v>
                </c:pt>
                <c:pt idx="75">
                  <c:v>5642.06</c:v>
                </c:pt>
                <c:pt idx="76">
                  <c:v>5641.36</c:v>
                </c:pt>
                <c:pt idx="77">
                  <c:v>5638.31</c:v>
                </c:pt>
                <c:pt idx="78">
                  <c:v>5636.76</c:v>
                </c:pt>
                <c:pt idx="79">
                  <c:v>5635.41</c:v>
                </c:pt>
                <c:pt idx="80">
                  <c:v>5635.56</c:v>
                </c:pt>
                <c:pt idx="81">
                  <c:v>5635.51</c:v>
                </c:pt>
                <c:pt idx="82">
                  <c:v>5635.26</c:v>
                </c:pt>
                <c:pt idx="83">
                  <c:v>5635.21</c:v>
                </c:pt>
                <c:pt idx="84">
                  <c:v>5635.06</c:v>
                </c:pt>
                <c:pt idx="85">
                  <c:v>5636.96</c:v>
                </c:pt>
                <c:pt idx="86">
                  <c:v>5637.41</c:v>
                </c:pt>
                <c:pt idx="87">
                  <c:v>5637.11</c:v>
                </c:pt>
                <c:pt idx="88">
                  <c:v>5637.46</c:v>
                </c:pt>
                <c:pt idx="89">
                  <c:v>5637.01</c:v>
                </c:pt>
                <c:pt idx="90">
                  <c:v>5636.36</c:v>
                </c:pt>
                <c:pt idx="91">
                  <c:v>5636.36</c:v>
                </c:pt>
                <c:pt idx="92">
                  <c:v>5635.51</c:v>
                </c:pt>
                <c:pt idx="93">
                  <c:v>5636.31</c:v>
                </c:pt>
                <c:pt idx="94">
                  <c:v>5637.01</c:v>
                </c:pt>
                <c:pt idx="95">
                  <c:v>5636.96</c:v>
                </c:pt>
                <c:pt idx="96">
                  <c:v>5635.96</c:v>
                </c:pt>
                <c:pt idx="97">
                  <c:v>5639.01</c:v>
                </c:pt>
                <c:pt idx="98">
                  <c:v>5636.76</c:v>
                </c:pt>
                <c:pt idx="99">
                  <c:v>5636.61</c:v>
                </c:pt>
                <c:pt idx="100">
                  <c:v>5636.81</c:v>
                </c:pt>
                <c:pt idx="101">
                  <c:v>5636.26</c:v>
                </c:pt>
                <c:pt idx="102">
                  <c:v>5636.31</c:v>
                </c:pt>
                <c:pt idx="103">
                  <c:v>5635.96</c:v>
                </c:pt>
                <c:pt idx="104">
                  <c:v>5638.26</c:v>
                </c:pt>
                <c:pt idx="105">
                  <c:v>5638.61</c:v>
                </c:pt>
                <c:pt idx="106">
                  <c:v>5639.81</c:v>
                </c:pt>
                <c:pt idx="107">
                  <c:v>5638.71</c:v>
                </c:pt>
                <c:pt idx="108">
                  <c:v>5638.26</c:v>
                </c:pt>
                <c:pt idx="109">
                  <c:v>5638.11</c:v>
                </c:pt>
                <c:pt idx="110">
                  <c:v>5637.96</c:v>
                </c:pt>
                <c:pt idx="111">
                  <c:v>5638.41</c:v>
                </c:pt>
                <c:pt idx="112">
                  <c:v>5638.06</c:v>
                </c:pt>
                <c:pt idx="113">
                  <c:v>5638.06</c:v>
                </c:pt>
                <c:pt idx="114">
                  <c:v>5639.11</c:v>
                </c:pt>
                <c:pt idx="115">
                  <c:v>5638.71</c:v>
                </c:pt>
                <c:pt idx="116">
                  <c:v>5636.56</c:v>
                </c:pt>
                <c:pt idx="117">
                  <c:v>5636.06</c:v>
                </c:pt>
                <c:pt idx="118">
                  <c:v>5635.81</c:v>
                </c:pt>
                <c:pt idx="119">
                  <c:v>5635.76</c:v>
                </c:pt>
                <c:pt idx="120">
                  <c:v>5635.86</c:v>
                </c:pt>
                <c:pt idx="121">
                  <c:v>5635.31</c:v>
                </c:pt>
                <c:pt idx="122">
                  <c:v>5634.47</c:v>
                </c:pt>
              </c:numCache>
            </c:numRef>
          </c:yVal>
          <c:smooth val="1"/>
          <c:extLst>
            <c:ext xmlns:c16="http://schemas.microsoft.com/office/drawing/2014/chart" uri="{C3380CC4-5D6E-409C-BE32-E72D297353CC}">
              <c16:uniqueId val="{00000001-06BB-4331-B6C5-2E4711291820}"/>
            </c:ext>
          </c:extLst>
        </c:ser>
        <c:dLbls>
          <c:showLegendKey val="0"/>
          <c:showVal val="0"/>
          <c:showCatName val="0"/>
          <c:showSerName val="0"/>
          <c:showPercent val="0"/>
          <c:showBubbleSize val="0"/>
        </c:dLbls>
        <c:axId val="593075736"/>
        <c:axId val="593076520"/>
      </c:scatterChart>
      <c:valAx>
        <c:axId val="593075736"/>
        <c:scaling>
          <c:orientation val="minMax"/>
          <c:max val="43450"/>
          <c:min val="40550"/>
        </c:scaling>
        <c:delete val="0"/>
        <c:axPos val="b"/>
        <c:numFmt formatCode="mmm\-yy" sourceLinked="0"/>
        <c:majorTickMark val="out"/>
        <c:minorTickMark val="none"/>
        <c:tickLblPos val="nextTo"/>
        <c:spPr>
          <a:ln>
            <a:solidFill>
              <a:sysClr val="windowText" lastClr="000000"/>
            </a:solidFill>
          </a:ln>
        </c:spPr>
        <c:txPr>
          <a:bodyPr rot="-2700000"/>
          <a:lstStyle/>
          <a:p>
            <a:pPr>
              <a:defRPr/>
            </a:pPr>
            <a:endParaRPr lang="en-US"/>
          </a:p>
        </c:txPr>
        <c:crossAx val="593076520"/>
        <c:crosses val="autoZero"/>
        <c:crossBetween val="midCat"/>
        <c:majorUnit val="182.64"/>
      </c:valAx>
      <c:valAx>
        <c:axId val="593076520"/>
        <c:scaling>
          <c:orientation val="minMax"/>
          <c:max val="5655"/>
          <c:min val="5625"/>
        </c:scaling>
        <c:delete val="0"/>
        <c:axPos val="l"/>
        <c:majorGridlines/>
        <c:numFmt formatCode="0" sourceLinked="0"/>
        <c:majorTickMark val="out"/>
        <c:minorTickMark val="none"/>
        <c:tickLblPos val="nextTo"/>
        <c:spPr>
          <a:ln>
            <a:solidFill>
              <a:sysClr val="windowText" lastClr="000000"/>
            </a:solidFill>
          </a:ln>
        </c:spPr>
        <c:crossAx val="593075736"/>
        <c:crosses val="autoZero"/>
        <c:crossBetween val="midCat"/>
      </c:valAx>
      <c:spPr>
        <a:noFill/>
        <a:ln>
          <a:solidFill>
            <a:schemeClr val="tx1"/>
          </a:solidFill>
        </a:ln>
      </c:spPr>
    </c:plotArea>
    <c:plotVisOnly val="1"/>
    <c:dispBlanksAs val="gap"/>
    <c:showDLblsOverMax val="0"/>
  </c:chart>
  <c:spPr>
    <a:solidFill>
      <a:srgbClr val="FFFFFF"/>
    </a:solidFill>
  </c:sp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2629199935765298E-2"/>
          <c:y val="1.8232918346419671E-2"/>
          <c:w val="0.93293823728403058"/>
          <c:h val="0.90633364059393851"/>
        </c:manualLayout>
      </c:layout>
      <c:scatterChart>
        <c:scatterStyle val="lineMarker"/>
        <c:varyColors val="0"/>
        <c:ser>
          <c:idx val="0"/>
          <c:order val="0"/>
          <c:tx>
            <c:v>Transducer Elevation Data</c:v>
          </c:tx>
          <c:spPr>
            <a:ln>
              <a:noFill/>
            </a:ln>
          </c:spPr>
          <c:marker>
            <c:symbol val="diamond"/>
            <c:size val="4"/>
            <c:spPr>
              <a:solidFill>
                <a:sysClr val="windowText" lastClr="000000"/>
              </a:solidFill>
              <a:ln>
                <a:solidFill>
                  <a:sysClr val="windowText" lastClr="000000"/>
                </a:solidFill>
              </a:ln>
            </c:spPr>
          </c:marker>
          <c:xVal>
            <c:numRef>
              <c:f>'Well Data'!$A$11:$A$10013</c:f>
              <c:numCache>
                <c:formatCode>General</c:formatCode>
                <c:ptCount val="10003"/>
                <c:pt idx="3" formatCode="mm/dd/yyyy\ \ \ hh:mm">
                  <c:v>35093</c:v>
                </c:pt>
                <c:pt idx="4" formatCode="mm/dd/yyyy\ \ \ hh:mm">
                  <c:v>35107</c:v>
                </c:pt>
                <c:pt idx="5" formatCode="mm/dd/yyyy\ \ \ hh:mm">
                  <c:v>35121</c:v>
                </c:pt>
                <c:pt idx="6" formatCode="mm/dd/yyyy\ \ \ hh:mm">
                  <c:v>35135</c:v>
                </c:pt>
                <c:pt idx="7" formatCode="mm/dd/yyyy\ \ \ hh:mm">
                  <c:v>35154</c:v>
                </c:pt>
                <c:pt idx="8" formatCode="mm/dd/yyyy\ \ \ hh:mm">
                  <c:v>35173</c:v>
                </c:pt>
                <c:pt idx="9" formatCode="mm/dd/yyyy\ \ \ hh:mm">
                  <c:v>35187</c:v>
                </c:pt>
                <c:pt idx="10" formatCode="mm/dd/yyyy\ \ \ hh:mm">
                  <c:v>35201</c:v>
                </c:pt>
                <c:pt idx="11" formatCode="mm/dd/yyyy\ \ \ hh:mm">
                  <c:v>35211</c:v>
                </c:pt>
                <c:pt idx="12" formatCode="mm/dd/yyyy\ \ \ hh:mm">
                  <c:v>35223</c:v>
                </c:pt>
                <c:pt idx="13" formatCode="mm/dd/yyyy\ \ \ hh:mm">
                  <c:v>35233</c:v>
                </c:pt>
                <c:pt idx="14" formatCode="mm/dd/yyyy\ \ \ hh:mm">
                  <c:v>35240</c:v>
                </c:pt>
                <c:pt idx="15" formatCode="mm/dd/yyyy\ \ \ hh:mm">
                  <c:v>35255</c:v>
                </c:pt>
                <c:pt idx="16" formatCode="mm/dd/yyyy\ \ \ hh:mm">
                  <c:v>35268</c:v>
                </c:pt>
                <c:pt idx="17" formatCode="mm/dd/yyyy\ \ \ hh:mm">
                  <c:v>35282</c:v>
                </c:pt>
                <c:pt idx="18" formatCode="mm/dd/yyyy\ \ \ hh:mm">
                  <c:v>35293</c:v>
                </c:pt>
                <c:pt idx="19" formatCode="mm/dd/yyyy\ \ \ hh:mm">
                  <c:v>35310</c:v>
                </c:pt>
                <c:pt idx="20" formatCode="mm/dd/yyyy\ \ \ hh:mm">
                  <c:v>35321</c:v>
                </c:pt>
                <c:pt idx="21" formatCode="mm/dd/yyyy\ \ \ hh:mm">
                  <c:v>35344</c:v>
                </c:pt>
                <c:pt idx="22" formatCode="mm/dd/yyyy\ \ \ hh:mm">
                  <c:v>35360</c:v>
                </c:pt>
                <c:pt idx="23" formatCode="mm/dd/yyyy\ \ \ hh:mm">
                  <c:v>35374</c:v>
                </c:pt>
                <c:pt idx="24" formatCode="mm/dd/yyyy\ \ \ hh:mm">
                  <c:v>35390</c:v>
                </c:pt>
                <c:pt idx="25" formatCode="mm/dd/yyyy\ \ \ hh:mm">
                  <c:v>35419</c:v>
                </c:pt>
                <c:pt idx="26" formatCode="mm/dd/yyyy\ \ \ hh:mm">
                  <c:v>35451</c:v>
                </c:pt>
                <c:pt idx="27" formatCode="mm/dd/yyyy\ \ \ hh:mm">
                  <c:v>35482</c:v>
                </c:pt>
                <c:pt idx="28" formatCode="mm/dd/yyyy\ \ \ hh:mm">
                  <c:v>35510</c:v>
                </c:pt>
                <c:pt idx="29" formatCode="mm/dd/yyyy\ \ \ hh:mm">
                  <c:v>35541</c:v>
                </c:pt>
                <c:pt idx="30" formatCode="mm/dd/yyyy\ \ \ hh:mm">
                  <c:v>35555</c:v>
                </c:pt>
                <c:pt idx="31" formatCode="mm/dd/yyyy\ \ \ hh:mm">
                  <c:v>35571</c:v>
                </c:pt>
                <c:pt idx="32" formatCode="mm/dd/yyyy\ \ \ hh:mm">
                  <c:v>35584</c:v>
                </c:pt>
                <c:pt idx="33" formatCode="mm/dd/yyyy\ \ \ hh:mm">
                  <c:v>35605</c:v>
                </c:pt>
                <c:pt idx="34" formatCode="mm/dd/yyyy\ \ \ hh:mm">
                  <c:v>35622</c:v>
                </c:pt>
                <c:pt idx="35" formatCode="mm/dd/yyyy\ \ \ hh:mm">
                  <c:v>35635</c:v>
                </c:pt>
                <c:pt idx="36" formatCode="mm/dd/yyyy\ \ \ hh:mm">
                  <c:v>35650</c:v>
                </c:pt>
                <c:pt idx="37" formatCode="mm/dd/yyyy\ \ \ hh:mm">
                  <c:v>35669</c:v>
                </c:pt>
                <c:pt idx="38" formatCode="mm/dd/yyyy\ \ \ hh:mm">
                  <c:v>35684</c:v>
                </c:pt>
                <c:pt idx="39" formatCode="mm/dd/yyyy\ \ \ hh:mm">
                  <c:v>35700</c:v>
                </c:pt>
                <c:pt idx="40" formatCode="mm/dd/yyyy\ \ \ hh:mm">
                  <c:v>35714</c:v>
                </c:pt>
                <c:pt idx="41" formatCode="mm/dd/yyyy\ \ \ hh:mm">
                  <c:v>35730</c:v>
                </c:pt>
                <c:pt idx="42" formatCode="mm/dd/yyyy\ \ \ hh:mm">
                  <c:v>35759</c:v>
                </c:pt>
                <c:pt idx="43" formatCode="mm/dd/yyyy\ \ \ hh:mm">
                  <c:v>35791</c:v>
                </c:pt>
                <c:pt idx="44" formatCode="mm/dd/yyyy\ \ \ hh:mm">
                  <c:v>42073</c:v>
                </c:pt>
                <c:pt idx="45" formatCode="mm/dd/yyyy\ \ \ hh:mm">
                  <c:v>42090</c:v>
                </c:pt>
                <c:pt idx="46" formatCode="mm/dd/yyyy\ \ \ hh:mm">
                  <c:v>42104</c:v>
                </c:pt>
                <c:pt idx="47" formatCode="mm/dd/yyyy\ \ \ hh:mm">
                  <c:v>42118</c:v>
                </c:pt>
                <c:pt idx="48" formatCode="mm/dd/yyyy\ \ \ hh:mm">
                  <c:v>42128.618055555555</c:v>
                </c:pt>
                <c:pt idx="49" formatCode="mm/dd/yyyy\ \ \ hh:mm">
                  <c:v>42128.5</c:v>
                </c:pt>
                <c:pt idx="50" formatCode="mm/dd/yyyy\ \ \ hh:mm">
                  <c:v>42128.75</c:v>
                </c:pt>
                <c:pt idx="51" formatCode="mm/dd/yyyy\ \ \ hh:mm">
                  <c:v>42129</c:v>
                </c:pt>
                <c:pt idx="52" formatCode="mm/dd/yyyy\ \ \ hh:mm">
                  <c:v>42129.25</c:v>
                </c:pt>
                <c:pt idx="53" formatCode="mm/dd/yyyy\ \ \ hh:mm">
                  <c:v>42129.5</c:v>
                </c:pt>
                <c:pt idx="54" formatCode="mm/dd/yyyy\ \ \ hh:mm">
                  <c:v>42129.75</c:v>
                </c:pt>
                <c:pt idx="55" formatCode="mm/dd/yyyy\ \ \ hh:mm">
                  <c:v>42130</c:v>
                </c:pt>
                <c:pt idx="56" formatCode="mm/dd/yyyy\ \ \ hh:mm">
                  <c:v>42130.25</c:v>
                </c:pt>
                <c:pt idx="57" formatCode="mm/dd/yyyy\ \ \ hh:mm">
                  <c:v>42130.5</c:v>
                </c:pt>
                <c:pt idx="58" formatCode="mm/dd/yyyy\ \ \ hh:mm">
                  <c:v>42130.75</c:v>
                </c:pt>
                <c:pt idx="59" formatCode="mm/dd/yyyy\ \ \ hh:mm">
                  <c:v>42131</c:v>
                </c:pt>
                <c:pt idx="60" formatCode="mm/dd/yyyy\ \ \ hh:mm">
                  <c:v>42131.25</c:v>
                </c:pt>
                <c:pt idx="61" formatCode="mm/dd/yyyy\ \ \ hh:mm">
                  <c:v>42131.5</c:v>
                </c:pt>
                <c:pt idx="62" formatCode="mm/dd/yyyy\ \ \ hh:mm">
                  <c:v>42131.75</c:v>
                </c:pt>
                <c:pt idx="63" formatCode="mm/dd/yyyy\ \ \ hh:mm">
                  <c:v>42132</c:v>
                </c:pt>
                <c:pt idx="64" formatCode="mm/dd/yyyy\ \ \ hh:mm">
                  <c:v>42132.25</c:v>
                </c:pt>
                <c:pt idx="65" formatCode="mm/dd/yyyy\ \ \ hh:mm">
                  <c:v>42132.5</c:v>
                </c:pt>
                <c:pt idx="66" formatCode="mm/dd/yyyy\ \ \ hh:mm">
                  <c:v>42132.75</c:v>
                </c:pt>
                <c:pt idx="67" formatCode="mm/dd/yyyy\ \ \ hh:mm">
                  <c:v>42133</c:v>
                </c:pt>
                <c:pt idx="68" formatCode="mm/dd/yyyy\ \ \ hh:mm">
                  <c:v>42133.25</c:v>
                </c:pt>
                <c:pt idx="69" formatCode="mm/dd/yyyy\ \ \ hh:mm">
                  <c:v>42133.5</c:v>
                </c:pt>
                <c:pt idx="70" formatCode="mm/dd/yyyy\ \ \ hh:mm">
                  <c:v>42133.75</c:v>
                </c:pt>
                <c:pt idx="71" formatCode="mm/dd/yyyy\ \ \ hh:mm">
                  <c:v>42134</c:v>
                </c:pt>
                <c:pt idx="72" formatCode="mm/dd/yyyy\ \ \ hh:mm">
                  <c:v>42134.25</c:v>
                </c:pt>
                <c:pt idx="73" formatCode="mm/dd/yyyy\ \ \ hh:mm">
                  <c:v>42134.5</c:v>
                </c:pt>
                <c:pt idx="74" formatCode="mm/dd/yyyy\ \ \ hh:mm">
                  <c:v>42134.75</c:v>
                </c:pt>
                <c:pt idx="75" formatCode="mm/dd/yyyy\ \ \ hh:mm">
                  <c:v>42135</c:v>
                </c:pt>
                <c:pt idx="76" formatCode="mm/dd/yyyy\ \ \ hh:mm">
                  <c:v>42135.25</c:v>
                </c:pt>
                <c:pt idx="77" formatCode="mm/dd/yyyy\ \ \ hh:mm">
                  <c:v>42135.5</c:v>
                </c:pt>
                <c:pt idx="78" formatCode="mm/dd/yyyy\ \ \ hh:mm">
                  <c:v>42135.75</c:v>
                </c:pt>
                <c:pt idx="79" formatCode="mm/dd/yyyy\ \ \ hh:mm">
                  <c:v>42136</c:v>
                </c:pt>
                <c:pt idx="80" formatCode="mm/dd/yyyy\ \ \ hh:mm">
                  <c:v>42136.25</c:v>
                </c:pt>
                <c:pt idx="81" formatCode="mm/dd/yyyy\ \ \ hh:mm">
                  <c:v>42136.5</c:v>
                </c:pt>
                <c:pt idx="82" formatCode="mm/dd/yyyy\ \ \ hh:mm">
                  <c:v>42136.75</c:v>
                </c:pt>
                <c:pt idx="83" formatCode="mm/dd/yyyy\ \ \ hh:mm">
                  <c:v>42137</c:v>
                </c:pt>
                <c:pt idx="84" formatCode="mm/dd/yyyy\ \ \ hh:mm">
                  <c:v>42137.25</c:v>
                </c:pt>
                <c:pt idx="85" formatCode="mm/dd/yyyy\ \ \ hh:mm">
                  <c:v>42137.5</c:v>
                </c:pt>
                <c:pt idx="86" formatCode="mm/dd/yyyy\ \ \ hh:mm">
                  <c:v>42137.75</c:v>
                </c:pt>
                <c:pt idx="87" formatCode="mm/dd/yyyy\ \ \ hh:mm">
                  <c:v>42138</c:v>
                </c:pt>
                <c:pt idx="88" formatCode="mm/dd/yyyy\ \ \ hh:mm">
                  <c:v>42138.25</c:v>
                </c:pt>
                <c:pt idx="89" formatCode="mm/dd/yyyy\ \ \ hh:mm">
                  <c:v>42138.5</c:v>
                </c:pt>
                <c:pt idx="90" formatCode="mm/dd/yyyy\ \ \ hh:mm">
                  <c:v>42138.75</c:v>
                </c:pt>
                <c:pt idx="91" formatCode="mm/dd/yyyy\ \ \ hh:mm">
                  <c:v>42139</c:v>
                </c:pt>
                <c:pt idx="92" formatCode="mm/dd/yyyy\ \ \ hh:mm">
                  <c:v>42139.25</c:v>
                </c:pt>
                <c:pt idx="93" formatCode="mm/dd/yyyy\ \ \ hh:mm">
                  <c:v>42139.5</c:v>
                </c:pt>
                <c:pt idx="94" formatCode="mm/dd/yyyy\ \ \ hh:mm">
                  <c:v>42139.75</c:v>
                </c:pt>
                <c:pt idx="95" formatCode="mm/dd/yyyy\ \ \ hh:mm">
                  <c:v>42140</c:v>
                </c:pt>
                <c:pt idx="96" formatCode="mm/dd/yyyy\ \ \ hh:mm">
                  <c:v>42140.25</c:v>
                </c:pt>
                <c:pt idx="97" formatCode="mm/dd/yyyy\ \ \ hh:mm">
                  <c:v>42140.5</c:v>
                </c:pt>
                <c:pt idx="98" formatCode="mm/dd/yyyy\ \ \ hh:mm">
                  <c:v>42140.75</c:v>
                </c:pt>
                <c:pt idx="99" formatCode="mm/dd/yyyy\ \ \ hh:mm">
                  <c:v>42141</c:v>
                </c:pt>
                <c:pt idx="100" formatCode="mm/dd/yyyy\ \ \ hh:mm">
                  <c:v>42141.25</c:v>
                </c:pt>
                <c:pt idx="101" formatCode="mm/dd/yyyy\ \ \ hh:mm">
                  <c:v>42141.5</c:v>
                </c:pt>
                <c:pt idx="102" formatCode="mm/dd/yyyy\ \ \ hh:mm">
                  <c:v>42141.75</c:v>
                </c:pt>
                <c:pt idx="103" formatCode="mm/dd/yyyy\ \ \ hh:mm">
                  <c:v>42142</c:v>
                </c:pt>
                <c:pt idx="104" formatCode="mm/dd/yyyy\ \ \ hh:mm">
                  <c:v>42142.25</c:v>
                </c:pt>
                <c:pt idx="105" formatCode="mm/dd/yyyy\ \ \ hh:mm">
                  <c:v>42142.5</c:v>
                </c:pt>
                <c:pt idx="106" formatCode="mm/dd/yyyy\ \ \ hh:mm">
                  <c:v>42142.75</c:v>
                </c:pt>
                <c:pt idx="107" formatCode="mm/dd/yyyy\ \ \ hh:mm">
                  <c:v>42143</c:v>
                </c:pt>
                <c:pt idx="108" formatCode="mm/dd/yyyy\ \ \ hh:mm">
                  <c:v>42143.25</c:v>
                </c:pt>
                <c:pt idx="109" formatCode="mm/dd/yyyy\ \ \ hh:mm">
                  <c:v>42143.5</c:v>
                </c:pt>
                <c:pt idx="110" formatCode="mm/dd/yyyy\ \ \ hh:mm">
                  <c:v>42143.75</c:v>
                </c:pt>
                <c:pt idx="111" formatCode="mm/dd/yyyy\ \ \ hh:mm">
                  <c:v>42144</c:v>
                </c:pt>
                <c:pt idx="112" formatCode="mm/dd/yyyy\ \ \ hh:mm">
                  <c:v>42144.25</c:v>
                </c:pt>
                <c:pt idx="113" formatCode="mm/dd/yyyy\ \ \ hh:mm">
                  <c:v>42144.5</c:v>
                </c:pt>
                <c:pt idx="114" formatCode="mm/dd/yyyy\ \ \ hh:mm">
                  <c:v>42144.75</c:v>
                </c:pt>
                <c:pt idx="115" formatCode="mm/dd/yyyy\ \ \ hh:mm">
                  <c:v>42145</c:v>
                </c:pt>
                <c:pt idx="116" formatCode="mm/dd/yyyy\ \ \ hh:mm">
                  <c:v>42145.25</c:v>
                </c:pt>
                <c:pt idx="117" formatCode="mm/dd/yyyy\ \ \ hh:mm">
                  <c:v>42145.5</c:v>
                </c:pt>
                <c:pt idx="118" formatCode="mm/dd/yyyy\ \ \ hh:mm">
                  <c:v>42145.75</c:v>
                </c:pt>
                <c:pt idx="119" formatCode="mm/dd/yyyy\ \ \ hh:mm">
                  <c:v>42146</c:v>
                </c:pt>
                <c:pt idx="120" formatCode="mm/dd/yyyy\ \ \ hh:mm">
                  <c:v>42146.25</c:v>
                </c:pt>
                <c:pt idx="121" formatCode="mm/dd/yyyy\ \ \ hh:mm">
                  <c:v>42146.5</c:v>
                </c:pt>
                <c:pt idx="122" formatCode="mm/dd/yyyy\ \ \ hh:mm">
                  <c:v>42146.75</c:v>
                </c:pt>
                <c:pt idx="123" formatCode="mm/dd/yyyy\ \ \ hh:mm">
                  <c:v>42147</c:v>
                </c:pt>
                <c:pt idx="124" formatCode="mm/dd/yyyy\ \ \ hh:mm">
                  <c:v>42147.25</c:v>
                </c:pt>
                <c:pt idx="125" formatCode="mm/dd/yyyy\ \ \ hh:mm">
                  <c:v>42147.5</c:v>
                </c:pt>
                <c:pt idx="126" formatCode="mm/dd/yyyy\ \ \ hh:mm">
                  <c:v>42147.75</c:v>
                </c:pt>
                <c:pt idx="127" formatCode="mm/dd/yyyy\ \ \ hh:mm">
                  <c:v>42148</c:v>
                </c:pt>
                <c:pt idx="128" formatCode="mm/dd/yyyy\ \ \ hh:mm">
                  <c:v>42148.25</c:v>
                </c:pt>
                <c:pt idx="129" formatCode="mm/dd/yyyy\ \ \ hh:mm">
                  <c:v>42148.5</c:v>
                </c:pt>
                <c:pt idx="130" formatCode="mm/dd/yyyy\ \ \ hh:mm">
                  <c:v>42148.75</c:v>
                </c:pt>
                <c:pt idx="131" formatCode="mm/dd/yyyy\ \ \ hh:mm">
                  <c:v>42149</c:v>
                </c:pt>
                <c:pt idx="132" formatCode="mm/dd/yyyy\ \ \ hh:mm">
                  <c:v>42149.25</c:v>
                </c:pt>
                <c:pt idx="133" formatCode="mm/dd/yyyy\ \ \ hh:mm">
                  <c:v>42149.5</c:v>
                </c:pt>
                <c:pt idx="134" formatCode="mm/dd/yyyy\ \ \ hh:mm">
                  <c:v>42149.75</c:v>
                </c:pt>
                <c:pt idx="135" formatCode="mm/dd/yyyy\ \ \ hh:mm">
                  <c:v>42150</c:v>
                </c:pt>
                <c:pt idx="136" formatCode="mm/dd/yyyy\ \ \ hh:mm">
                  <c:v>42150.25</c:v>
                </c:pt>
                <c:pt idx="137" formatCode="mm/dd/yyyy\ \ \ hh:mm">
                  <c:v>42150.5</c:v>
                </c:pt>
                <c:pt idx="138" formatCode="mm/dd/yyyy\ \ \ hh:mm">
                  <c:v>42150.75</c:v>
                </c:pt>
                <c:pt idx="139" formatCode="mm/dd/yyyy\ \ \ hh:mm">
                  <c:v>42151</c:v>
                </c:pt>
                <c:pt idx="140" formatCode="mm/dd/yyyy\ \ \ hh:mm">
                  <c:v>42151.25</c:v>
                </c:pt>
                <c:pt idx="141" formatCode="mm/dd/yyyy\ \ \ hh:mm">
                  <c:v>42151.5</c:v>
                </c:pt>
                <c:pt idx="142" formatCode="mm/dd/yyyy\ \ \ hh:mm">
                  <c:v>42151.75</c:v>
                </c:pt>
                <c:pt idx="143" formatCode="mm/dd/yyyy\ \ \ hh:mm">
                  <c:v>42152</c:v>
                </c:pt>
                <c:pt idx="144" formatCode="mm/dd/yyyy\ \ \ hh:mm">
                  <c:v>42152.25</c:v>
                </c:pt>
                <c:pt idx="145" formatCode="mm/dd/yyyy\ \ \ hh:mm">
                  <c:v>42152.5</c:v>
                </c:pt>
                <c:pt idx="146" formatCode="mm/dd/yyyy\ \ \ hh:mm">
                  <c:v>42152.75</c:v>
                </c:pt>
                <c:pt idx="147" formatCode="mm/dd/yyyy\ \ \ hh:mm">
                  <c:v>42153</c:v>
                </c:pt>
                <c:pt idx="148" formatCode="mm/dd/yyyy\ \ \ hh:mm">
                  <c:v>42153.25</c:v>
                </c:pt>
                <c:pt idx="149" formatCode="mm/dd/yyyy\ \ \ hh:mm">
                  <c:v>42153.5</c:v>
                </c:pt>
                <c:pt idx="150" formatCode="mm/dd/yyyy\ \ \ hh:mm">
                  <c:v>42153.75</c:v>
                </c:pt>
                <c:pt idx="151" formatCode="mm/dd/yyyy\ \ \ hh:mm">
                  <c:v>42154</c:v>
                </c:pt>
                <c:pt idx="152" formatCode="mm/dd/yyyy\ \ \ hh:mm">
                  <c:v>42154.25</c:v>
                </c:pt>
                <c:pt idx="153" formatCode="mm/dd/yyyy\ \ \ hh:mm">
                  <c:v>42154.5</c:v>
                </c:pt>
                <c:pt idx="154" formatCode="mm/dd/yyyy\ \ \ hh:mm">
                  <c:v>42154.75</c:v>
                </c:pt>
                <c:pt idx="155" formatCode="mm/dd/yyyy\ \ \ hh:mm">
                  <c:v>42155</c:v>
                </c:pt>
                <c:pt idx="156" formatCode="mm/dd/yyyy\ \ \ hh:mm">
                  <c:v>42155.25</c:v>
                </c:pt>
                <c:pt idx="157" formatCode="mm/dd/yyyy\ \ \ hh:mm">
                  <c:v>42155.5</c:v>
                </c:pt>
                <c:pt idx="158" formatCode="mm/dd/yyyy\ \ \ hh:mm">
                  <c:v>42155.75</c:v>
                </c:pt>
                <c:pt idx="159" formatCode="mm/dd/yyyy\ \ \ hh:mm">
                  <c:v>42156</c:v>
                </c:pt>
                <c:pt idx="160" formatCode="mm/dd/yyyy\ \ \ hh:mm">
                  <c:v>42156.25</c:v>
                </c:pt>
                <c:pt idx="161" formatCode="mm/dd/yyyy\ \ \ hh:mm">
                  <c:v>42156.5</c:v>
                </c:pt>
                <c:pt idx="162" formatCode="mm/dd/yyyy\ \ \ hh:mm">
                  <c:v>42156.75</c:v>
                </c:pt>
                <c:pt idx="163" formatCode="mm/dd/yyyy\ \ \ hh:mm">
                  <c:v>42157</c:v>
                </c:pt>
                <c:pt idx="164" formatCode="mm/dd/yyyy\ \ \ hh:mm">
                  <c:v>42157.25</c:v>
                </c:pt>
                <c:pt idx="165" formatCode="mm/dd/yyyy\ \ \ hh:mm">
                  <c:v>42157.5</c:v>
                </c:pt>
                <c:pt idx="166" formatCode="mm/dd/yyyy\ \ \ hh:mm">
                  <c:v>42157.75</c:v>
                </c:pt>
                <c:pt idx="167" formatCode="mm/dd/yyyy\ \ \ hh:mm">
                  <c:v>42158</c:v>
                </c:pt>
                <c:pt idx="168" formatCode="mm/dd/yyyy\ \ \ hh:mm">
                  <c:v>42158.25</c:v>
                </c:pt>
                <c:pt idx="169" formatCode="mm/dd/yyyy\ \ \ hh:mm">
                  <c:v>42158.5</c:v>
                </c:pt>
                <c:pt idx="170" formatCode="mm/dd/yyyy\ \ \ hh:mm">
                  <c:v>42158.75</c:v>
                </c:pt>
                <c:pt idx="171" formatCode="mm/dd/yyyy\ \ \ hh:mm">
                  <c:v>42159</c:v>
                </c:pt>
                <c:pt idx="172" formatCode="mm/dd/yyyy\ \ \ hh:mm">
                  <c:v>42159.25</c:v>
                </c:pt>
                <c:pt idx="173" formatCode="mm/dd/yyyy\ \ \ hh:mm">
                  <c:v>42159.5</c:v>
                </c:pt>
                <c:pt idx="174" formatCode="mm/dd/yyyy\ \ \ hh:mm">
                  <c:v>42159.75</c:v>
                </c:pt>
                <c:pt idx="175" formatCode="mm/dd/yyyy\ \ \ hh:mm">
                  <c:v>42160</c:v>
                </c:pt>
                <c:pt idx="176" formatCode="mm/dd/yyyy\ \ \ hh:mm">
                  <c:v>42160.25</c:v>
                </c:pt>
                <c:pt idx="177" formatCode="mm/dd/yyyy\ \ \ hh:mm">
                  <c:v>42160.5</c:v>
                </c:pt>
                <c:pt idx="178" formatCode="mm/dd/yyyy\ \ \ hh:mm">
                  <c:v>42160.75</c:v>
                </c:pt>
                <c:pt idx="179" formatCode="mm/dd/yyyy\ \ \ hh:mm">
                  <c:v>42161</c:v>
                </c:pt>
                <c:pt idx="180" formatCode="mm/dd/yyyy\ \ \ hh:mm">
                  <c:v>42161.25</c:v>
                </c:pt>
                <c:pt idx="181" formatCode="mm/dd/yyyy\ \ \ hh:mm">
                  <c:v>42161.5</c:v>
                </c:pt>
                <c:pt idx="182" formatCode="mm/dd/yyyy\ \ \ hh:mm">
                  <c:v>42161.75</c:v>
                </c:pt>
                <c:pt idx="183" formatCode="mm/dd/yyyy\ \ \ hh:mm">
                  <c:v>42162</c:v>
                </c:pt>
                <c:pt idx="184" formatCode="mm/dd/yyyy\ \ \ hh:mm">
                  <c:v>42162.25</c:v>
                </c:pt>
                <c:pt idx="185" formatCode="mm/dd/yyyy\ \ \ hh:mm">
                  <c:v>42162.5</c:v>
                </c:pt>
                <c:pt idx="186" formatCode="mm/dd/yyyy\ \ \ hh:mm">
                  <c:v>42162.75</c:v>
                </c:pt>
                <c:pt idx="187" formatCode="mm/dd/yyyy\ \ \ hh:mm">
                  <c:v>42163</c:v>
                </c:pt>
                <c:pt idx="188" formatCode="mm/dd/yyyy\ \ \ hh:mm">
                  <c:v>42163.25</c:v>
                </c:pt>
                <c:pt idx="189" formatCode="mm/dd/yyyy\ \ \ hh:mm">
                  <c:v>42163.5</c:v>
                </c:pt>
                <c:pt idx="190" formatCode="mm/dd/yyyy\ \ \ hh:mm">
                  <c:v>42163.75</c:v>
                </c:pt>
                <c:pt idx="191" formatCode="mm/dd/yyyy\ \ \ hh:mm">
                  <c:v>42164</c:v>
                </c:pt>
                <c:pt idx="192" formatCode="mm/dd/yyyy\ \ \ hh:mm">
                  <c:v>42164.25</c:v>
                </c:pt>
                <c:pt idx="193" formatCode="mm/dd/yyyy\ \ \ hh:mm">
                  <c:v>42164.5</c:v>
                </c:pt>
                <c:pt idx="194" formatCode="mm/dd/yyyy\ \ \ hh:mm">
                  <c:v>42164.75</c:v>
                </c:pt>
                <c:pt idx="195" formatCode="mm/dd/yyyy\ \ \ hh:mm">
                  <c:v>42165</c:v>
                </c:pt>
                <c:pt idx="196" formatCode="mm/dd/yyyy\ \ \ hh:mm">
                  <c:v>42165.25</c:v>
                </c:pt>
                <c:pt idx="197" formatCode="mm/dd/yyyy\ \ \ hh:mm">
                  <c:v>42165.5</c:v>
                </c:pt>
                <c:pt idx="198" formatCode="mm/dd/yyyy\ \ \ hh:mm">
                  <c:v>42165.75</c:v>
                </c:pt>
                <c:pt idx="199" formatCode="mm/dd/yyyy\ \ \ hh:mm">
                  <c:v>42166</c:v>
                </c:pt>
                <c:pt idx="200" formatCode="mm/dd/yyyy\ \ \ hh:mm">
                  <c:v>42166.25</c:v>
                </c:pt>
                <c:pt idx="201" formatCode="mm/dd/yyyy\ \ \ hh:mm">
                  <c:v>42166.5</c:v>
                </c:pt>
                <c:pt idx="202" formatCode="mm/dd/yyyy\ \ \ hh:mm">
                  <c:v>42166.75</c:v>
                </c:pt>
                <c:pt idx="203" formatCode="mm/dd/yyyy\ \ \ hh:mm">
                  <c:v>42167</c:v>
                </c:pt>
                <c:pt idx="204" formatCode="mm/dd/yyyy\ \ \ hh:mm">
                  <c:v>42167.25</c:v>
                </c:pt>
                <c:pt idx="205" formatCode="mm/dd/yyyy\ \ \ hh:mm">
                  <c:v>42167.5</c:v>
                </c:pt>
                <c:pt idx="206" formatCode="mm/dd/yyyy\ \ \ hh:mm">
                  <c:v>42167.75</c:v>
                </c:pt>
                <c:pt idx="207" formatCode="mm/dd/yyyy\ \ \ hh:mm">
                  <c:v>42168</c:v>
                </c:pt>
                <c:pt idx="208" formatCode="mm/dd/yyyy\ \ \ hh:mm">
                  <c:v>42168.25</c:v>
                </c:pt>
                <c:pt idx="209" formatCode="mm/dd/yyyy\ \ \ hh:mm">
                  <c:v>42168.5</c:v>
                </c:pt>
                <c:pt idx="210" formatCode="mm/dd/yyyy\ \ \ hh:mm">
                  <c:v>42168.75</c:v>
                </c:pt>
                <c:pt idx="211" formatCode="mm/dd/yyyy\ \ \ hh:mm">
                  <c:v>42169</c:v>
                </c:pt>
                <c:pt idx="212" formatCode="mm/dd/yyyy\ \ \ hh:mm">
                  <c:v>42169.25</c:v>
                </c:pt>
                <c:pt idx="213" formatCode="mm/dd/yyyy\ \ \ hh:mm">
                  <c:v>42169.5</c:v>
                </c:pt>
                <c:pt idx="214" formatCode="mm/dd/yyyy\ \ \ hh:mm">
                  <c:v>42169.75</c:v>
                </c:pt>
                <c:pt idx="215" formatCode="mm/dd/yyyy\ \ \ hh:mm">
                  <c:v>42170</c:v>
                </c:pt>
                <c:pt idx="216" formatCode="mm/dd/yyyy\ \ \ hh:mm">
                  <c:v>42170.25</c:v>
                </c:pt>
                <c:pt idx="217" formatCode="mm/dd/yyyy\ \ \ hh:mm">
                  <c:v>42170.5</c:v>
                </c:pt>
                <c:pt idx="218" formatCode="mm/dd/yyyy\ \ \ hh:mm">
                  <c:v>42170.75</c:v>
                </c:pt>
                <c:pt idx="219" formatCode="mm/dd/yyyy\ \ \ hh:mm">
                  <c:v>42171</c:v>
                </c:pt>
                <c:pt idx="220" formatCode="mm/dd/yyyy\ \ \ hh:mm">
                  <c:v>42171.25</c:v>
                </c:pt>
                <c:pt idx="221" formatCode="mm/dd/yyyy\ \ \ hh:mm">
                  <c:v>42171.5</c:v>
                </c:pt>
                <c:pt idx="222" formatCode="mm/dd/yyyy\ \ \ hh:mm">
                  <c:v>42171.75</c:v>
                </c:pt>
                <c:pt idx="223" formatCode="mm/dd/yyyy\ \ \ hh:mm">
                  <c:v>42172</c:v>
                </c:pt>
                <c:pt idx="224" formatCode="mm/dd/yyyy\ \ \ hh:mm">
                  <c:v>42172.25</c:v>
                </c:pt>
                <c:pt idx="225" formatCode="mm/dd/yyyy\ \ \ hh:mm">
                  <c:v>42172.5</c:v>
                </c:pt>
                <c:pt idx="226" formatCode="mm/dd/yyyy\ \ \ hh:mm">
                  <c:v>42172.75</c:v>
                </c:pt>
                <c:pt idx="227" formatCode="mm/dd/yyyy\ \ \ hh:mm">
                  <c:v>42173</c:v>
                </c:pt>
                <c:pt idx="228" formatCode="mm/dd/yyyy\ \ \ hh:mm">
                  <c:v>42173.25</c:v>
                </c:pt>
                <c:pt idx="229" formatCode="mm/dd/yyyy\ \ \ hh:mm">
                  <c:v>42173.5</c:v>
                </c:pt>
                <c:pt idx="230" formatCode="mm/dd/yyyy\ \ \ hh:mm">
                  <c:v>42173.75</c:v>
                </c:pt>
                <c:pt idx="231" formatCode="mm/dd/yyyy\ \ \ hh:mm">
                  <c:v>42174</c:v>
                </c:pt>
                <c:pt idx="232" formatCode="mm/dd/yyyy\ \ \ hh:mm">
                  <c:v>42174.25</c:v>
                </c:pt>
                <c:pt idx="233" formatCode="mm/dd/yyyy\ \ \ hh:mm">
                  <c:v>42174.5</c:v>
                </c:pt>
                <c:pt idx="234" formatCode="mm/dd/yyyy\ \ \ hh:mm">
                  <c:v>42174.75</c:v>
                </c:pt>
                <c:pt idx="235" formatCode="mm/dd/yyyy\ \ \ hh:mm">
                  <c:v>42175</c:v>
                </c:pt>
                <c:pt idx="236" formatCode="mm/dd/yyyy\ \ \ hh:mm">
                  <c:v>42175.25</c:v>
                </c:pt>
                <c:pt idx="237" formatCode="mm/dd/yyyy\ \ \ hh:mm">
                  <c:v>42175.5</c:v>
                </c:pt>
                <c:pt idx="238" formatCode="mm/dd/yyyy\ \ \ hh:mm">
                  <c:v>42175.75</c:v>
                </c:pt>
                <c:pt idx="239" formatCode="mm/dd/yyyy\ \ \ hh:mm">
                  <c:v>42176</c:v>
                </c:pt>
                <c:pt idx="240" formatCode="mm/dd/yyyy\ \ \ hh:mm">
                  <c:v>42176.25</c:v>
                </c:pt>
                <c:pt idx="241" formatCode="mm/dd/yyyy\ \ \ hh:mm">
                  <c:v>42176.5</c:v>
                </c:pt>
                <c:pt idx="242" formatCode="mm/dd/yyyy\ \ \ hh:mm">
                  <c:v>42176.75</c:v>
                </c:pt>
                <c:pt idx="243" formatCode="mm/dd/yyyy\ \ \ hh:mm">
                  <c:v>42177</c:v>
                </c:pt>
                <c:pt idx="244" formatCode="mm/dd/yyyy\ \ \ hh:mm">
                  <c:v>42177.25</c:v>
                </c:pt>
                <c:pt idx="245" formatCode="mm/dd/yyyy\ \ \ hh:mm">
                  <c:v>42177.5</c:v>
                </c:pt>
                <c:pt idx="246" formatCode="mm/dd/yyyy\ \ \ hh:mm">
                  <c:v>42177.75</c:v>
                </c:pt>
                <c:pt idx="247" formatCode="mm/dd/yyyy\ \ \ hh:mm">
                  <c:v>42178</c:v>
                </c:pt>
                <c:pt idx="248" formatCode="mm/dd/yyyy\ \ \ hh:mm">
                  <c:v>42178.25</c:v>
                </c:pt>
                <c:pt idx="249" formatCode="mm/dd/yyyy\ \ \ hh:mm">
                  <c:v>42178.5</c:v>
                </c:pt>
                <c:pt idx="250" formatCode="mm/dd/yyyy\ \ \ hh:mm">
                  <c:v>42178.75</c:v>
                </c:pt>
                <c:pt idx="251" formatCode="mm/dd/yyyy\ \ \ hh:mm">
                  <c:v>42179</c:v>
                </c:pt>
                <c:pt idx="252" formatCode="mm/dd/yyyy\ \ \ hh:mm">
                  <c:v>42179.25</c:v>
                </c:pt>
                <c:pt idx="253" formatCode="mm/dd/yyyy\ \ \ hh:mm">
                  <c:v>42179.5</c:v>
                </c:pt>
                <c:pt idx="254" formatCode="mm/dd/yyyy\ \ \ hh:mm">
                  <c:v>42179.75</c:v>
                </c:pt>
                <c:pt idx="255" formatCode="mm/dd/yyyy\ \ \ hh:mm">
                  <c:v>42180</c:v>
                </c:pt>
                <c:pt idx="256" formatCode="mm/dd/yyyy\ \ \ hh:mm">
                  <c:v>42180.25</c:v>
                </c:pt>
                <c:pt idx="257" formatCode="mm/dd/yyyy\ \ \ hh:mm">
                  <c:v>42180.5</c:v>
                </c:pt>
                <c:pt idx="258" formatCode="mm/dd/yyyy\ \ \ hh:mm">
                  <c:v>42180.75</c:v>
                </c:pt>
                <c:pt idx="259" formatCode="mm/dd/yyyy\ \ \ hh:mm">
                  <c:v>42181</c:v>
                </c:pt>
                <c:pt idx="260" formatCode="mm/dd/yyyy\ \ \ hh:mm">
                  <c:v>42181.25</c:v>
                </c:pt>
                <c:pt idx="261" formatCode="mm/dd/yyyy\ \ \ hh:mm">
                  <c:v>42181.5</c:v>
                </c:pt>
                <c:pt idx="262" formatCode="mm/dd/yyyy\ \ \ hh:mm">
                  <c:v>42181.75</c:v>
                </c:pt>
                <c:pt idx="263" formatCode="mm/dd/yyyy\ \ \ hh:mm">
                  <c:v>42182</c:v>
                </c:pt>
                <c:pt idx="264" formatCode="mm/dd/yyyy\ \ \ hh:mm">
                  <c:v>42182.25</c:v>
                </c:pt>
                <c:pt idx="265" formatCode="mm/dd/yyyy\ \ \ hh:mm">
                  <c:v>42182.5</c:v>
                </c:pt>
                <c:pt idx="266" formatCode="mm/dd/yyyy\ \ \ hh:mm">
                  <c:v>42182.75</c:v>
                </c:pt>
                <c:pt idx="267" formatCode="mm/dd/yyyy\ \ \ hh:mm">
                  <c:v>42183</c:v>
                </c:pt>
                <c:pt idx="268" formatCode="mm/dd/yyyy\ \ \ hh:mm">
                  <c:v>42183.25</c:v>
                </c:pt>
                <c:pt idx="269" formatCode="mm/dd/yyyy\ \ \ hh:mm">
                  <c:v>42183.5</c:v>
                </c:pt>
                <c:pt idx="270" formatCode="mm/dd/yyyy\ \ \ hh:mm">
                  <c:v>42183.75</c:v>
                </c:pt>
                <c:pt idx="271" formatCode="mm/dd/yyyy\ \ \ hh:mm">
                  <c:v>42184</c:v>
                </c:pt>
                <c:pt idx="272" formatCode="mm/dd/yyyy\ \ \ hh:mm">
                  <c:v>42184.25</c:v>
                </c:pt>
                <c:pt idx="273" formatCode="mm/dd/yyyy\ \ \ hh:mm">
                  <c:v>42184.5</c:v>
                </c:pt>
                <c:pt idx="274" formatCode="mm/dd/yyyy\ \ \ hh:mm">
                  <c:v>42184.75</c:v>
                </c:pt>
                <c:pt idx="275" formatCode="mm/dd/yyyy\ \ \ hh:mm">
                  <c:v>42185</c:v>
                </c:pt>
                <c:pt idx="276" formatCode="mm/dd/yyyy\ \ \ hh:mm">
                  <c:v>42185.25</c:v>
                </c:pt>
                <c:pt idx="277" formatCode="mm/dd/yyyy\ \ \ hh:mm">
                  <c:v>42185.5</c:v>
                </c:pt>
                <c:pt idx="278" formatCode="mm/dd/yyyy\ \ \ hh:mm">
                  <c:v>42185.75</c:v>
                </c:pt>
                <c:pt idx="279" formatCode="mm/dd/yyyy\ \ \ hh:mm">
                  <c:v>42186</c:v>
                </c:pt>
                <c:pt idx="280" formatCode="mm/dd/yyyy\ \ \ hh:mm">
                  <c:v>42186.25</c:v>
                </c:pt>
                <c:pt idx="281" formatCode="mm/dd/yyyy\ \ \ hh:mm">
                  <c:v>42186.5</c:v>
                </c:pt>
                <c:pt idx="282" formatCode="mm/dd/yyyy\ \ \ hh:mm">
                  <c:v>42186.75</c:v>
                </c:pt>
                <c:pt idx="283" formatCode="mm/dd/yyyy\ \ \ hh:mm">
                  <c:v>42187</c:v>
                </c:pt>
                <c:pt idx="284" formatCode="mm/dd/yyyy\ \ \ hh:mm">
                  <c:v>42187.25</c:v>
                </c:pt>
                <c:pt idx="285" formatCode="mm/dd/yyyy\ \ \ hh:mm">
                  <c:v>42187.5</c:v>
                </c:pt>
                <c:pt idx="286" formatCode="mm/dd/yyyy\ \ \ hh:mm">
                  <c:v>42187.75</c:v>
                </c:pt>
                <c:pt idx="287" formatCode="mm/dd/yyyy\ \ \ hh:mm">
                  <c:v>42188</c:v>
                </c:pt>
                <c:pt idx="288" formatCode="mm/dd/yyyy\ \ \ hh:mm">
                  <c:v>42188.25</c:v>
                </c:pt>
                <c:pt idx="289" formatCode="mm/dd/yyyy\ \ \ hh:mm">
                  <c:v>42188.5</c:v>
                </c:pt>
                <c:pt idx="290" formatCode="mm/dd/yyyy\ \ \ hh:mm">
                  <c:v>42188.75</c:v>
                </c:pt>
                <c:pt idx="291" formatCode="mm/dd/yyyy\ \ \ hh:mm">
                  <c:v>42189</c:v>
                </c:pt>
                <c:pt idx="292" formatCode="mm/dd/yyyy\ \ \ hh:mm">
                  <c:v>42189.25</c:v>
                </c:pt>
                <c:pt idx="293" formatCode="mm/dd/yyyy\ \ \ hh:mm">
                  <c:v>42189.5</c:v>
                </c:pt>
                <c:pt idx="294" formatCode="mm/dd/yyyy\ \ \ hh:mm">
                  <c:v>42189.75</c:v>
                </c:pt>
                <c:pt idx="295" formatCode="mm/dd/yyyy\ \ \ hh:mm">
                  <c:v>42190</c:v>
                </c:pt>
                <c:pt idx="296" formatCode="mm/dd/yyyy\ \ \ hh:mm">
                  <c:v>42190.25</c:v>
                </c:pt>
                <c:pt idx="297" formatCode="mm/dd/yyyy\ \ \ hh:mm">
                  <c:v>42190.5</c:v>
                </c:pt>
                <c:pt idx="298" formatCode="mm/dd/yyyy\ \ \ hh:mm">
                  <c:v>42190.75</c:v>
                </c:pt>
                <c:pt idx="299" formatCode="mm/dd/yyyy\ \ \ hh:mm">
                  <c:v>42191</c:v>
                </c:pt>
                <c:pt idx="300" formatCode="mm/dd/yyyy\ \ \ hh:mm">
                  <c:v>42191.25</c:v>
                </c:pt>
                <c:pt idx="301" formatCode="mm/dd/yyyy\ \ \ hh:mm">
                  <c:v>42191.5</c:v>
                </c:pt>
                <c:pt idx="302" formatCode="mm/dd/yyyy\ \ \ hh:mm">
                  <c:v>42191.75</c:v>
                </c:pt>
                <c:pt idx="303" formatCode="mm/dd/yyyy\ \ \ hh:mm">
                  <c:v>42192</c:v>
                </c:pt>
                <c:pt idx="304" formatCode="mm/dd/yyyy\ \ \ hh:mm">
                  <c:v>42192.25</c:v>
                </c:pt>
                <c:pt idx="305" formatCode="mm/dd/yyyy\ \ \ hh:mm">
                  <c:v>42192.5</c:v>
                </c:pt>
                <c:pt idx="306" formatCode="mm/dd/yyyy\ \ \ hh:mm">
                  <c:v>42192.75</c:v>
                </c:pt>
                <c:pt idx="307" formatCode="mm/dd/yyyy\ \ \ hh:mm">
                  <c:v>42193</c:v>
                </c:pt>
                <c:pt idx="308" formatCode="mm/dd/yyyy\ \ \ hh:mm">
                  <c:v>42193.25</c:v>
                </c:pt>
                <c:pt idx="309" formatCode="mm/dd/yyyy\ \ \ hh:mm">
                  <c:v>42193.5</c:v>
                </c:pt>
                <c:pt idx="310" formatCode="mm/dd/yyyy\ \ \ hh:mm">
                  <c:v>42193.75</c:v>
                </c:pt>
                <c:pt idx="311" formatCode="mm/dd/yyyy\ \ \ hh:mm">
                  <c:v>42194</c:v>
                </c:pt>
                <c:pt idx="312" formatCode="mm/dd/yyyy\ \ \ hh:mm">
                  <c:v>42194.25</c:v>
                </c:pt>
                <c:pt idx="313" formatCode="mm/dd/yyyy\ \ \ hh:mm">
                  <c:v>42194.5</c:v>
                </c:pt>
                <c:pt idx="314" formatCode="mm/dd/yyyy\ \ \ hh:mm">
                  <c:v>42194.75</c:v>
                </c:pt>
                <c:pt idx="315" formatCode="mm/dd/yyyy\ \ \ hh:mm">
                  <c:v>42195</c:v>
                </c:pt>
                <c:pt idx="316" formatCode="mm/dd/yyyy\ \ \ hh:mm">
                  <c:v>42195.25</c:v>
                </c:pt>
                <c:pt idx="317" formatCode="mm/dd/yyyy\ \ \ hh:mm">
                  <c:v>42195.5</c:v>
                </c:pt>
                <c:pt idx="318" formatCode="mm/dd/yyyy\ \ \ hh:mm">
                  <c:v>42195.75</c:v>
                </c:pt>
                <c:pt idx="319" formatCode="mm/dd/yyyy\ \ \ hh:mm">
                  <c:v>42196</c:v>
                </c:pt>
                <c:pt idx="320" formatCode="mm/dd/yyyy\ \ \ hh:mm">
                  <c:v>42196.25</c:v>
                </c:pt>
                <c:pt idx="321" formatCode="mm/dd/yyyy\ \ \ hh:mm">
                  <c:v>42196.5</c:v>
                </c:pt>
                <c:pt idx="322" formatCode="mm/dd/yyyy\ \ \ hh:mm">
                  <c:v>42196.75</c:v>
                </c:pt>
                <c:pt idx="323" formatCode="mm/dd/yyyy\ \ \ hh:mm">
                  <c:v>42197</c:v>
                </c:pt>
                <c:pt idx="324" formatCode="mm/dd/yyyy\ \ \ hh:mm">
                  <c:v>42197.25</c:v>
                </c:pt>
                <c:pt idx="325" formatCode="mm/dd/yyyy\ \ \ hh:mm">
                  <c:v>42197.5</c:v>
                </c:pt>
                <c:pt idx="326" formatCode="mm/dd/yyyy\ \ \ hh:mm">
                  <c:v>42197.75</c:v>
                </c:pt>
                <c:pt idx="327" formatCode="mm/dd/yyyy\ \ \ hh:mm">
                  <c:v>42198</c:v>
                </c:pt>
                <c:pt idx="328" formatCode="mm/dd/yyyy\ \ \ hh:mm">
                  <c:v>42198.25</c:v>
                </c:pt>
                <c:pt idx="329" formatCode="mm/dd/yyyy\ \ \ hh:mm">
                  <c:v>42198.5</c:v>
                </c:pt>
                <c:pt idx="330" formatCode="mm/dd/yyyy\ \ \ hh:mm">
                  <c:v>42198.75</c:v>
                </c:pt>
                <c:pt idx="331" formatCode="mm/dd/yyyy\ \ \ hh:mm">
                  <c:v>42199</c:v>
                </c:pt>
                <c:pt idx="332" formatCode="mm/dd/yyyy\ \ \ hh:mm">
                  <c:v>42199.25</c:v>
                </c:pt>
                <c:pt idx="333" formatCode="mm/dd/yyyy\ \ \ hh:mm">
                  <c:v>42199.5</c:v>
                </c:pt>
                <c:pt idx="334" formatCode="mm/dd/yyyy\ \ \ hh:mm">
                  <c:v>42199.75</c:v>
                </c:pt>
                <c:pt idx="335" formatCode="mm/dd/yyyy\ \ \ hh:mm">
                  <c:v>42200</c:v>
                </c:pt>
                <c:pt idx="336" formatCode="mm/dd/yyyy\ \ \ hh:mm">
                  <c:v>42200.25</c:v>
                </c:pt>
                <c:pt idx="337" formatCode="mm/dd/yyyy\ \ \ hh:mm">
                  <c:v>42200.5</c:v>
                </c:pt>
                <c:pt idx="338" formatCode="mm/dd/yyyy\ \ \ hh:mm">
                  <c:v>42200.75</c:v>
                </c:pt>
                <c:pt idx="339" formatCode="mm/dd/yyyy\ \ \ hh:mm">
                  <c:v>42201</c:v>
                </c:pt>
                <c:pt idx="340" formatCode="mm/dd/yyyy\ \ \ hh:mm">
                  <c:v>42201.25</c:v>
                </c:pt>
                <c:pt idx="341" formatCode="mm/dd/yyyy\ \ \ hh:mm">
                  <c:v>42201.5</c:v>
                </c:pt>
                <c:pt idx="342" formatCode="mm/dd/yyyy\ \ \ hh:mm">
                  <c:v>42201.75</c:v>
                </c:pt>
                <c:pt idx="343" formatCode="mm/dd/yyyy\ \ \ hh:mm">
                  <c:v>42202</c:v>
                </c:pt>
                <c:pt idx="344" formatCode="mm/dd/yyyy\ \ \ hh:mm">
                  <c:v>42202.25</c:v>
                </c:pt>
                <c:pt idx="345" formatCode="mm/dd/yyyy\ \ \ hh:mm">
                  <c:v>42202.5</c:v>
                </c:pt>
                <c:pt idx="346" formatCode="mm/dd/yyyy\ \ \ hh:mm">
                  <c:v>42202.75</c:v>
                </c:pt>
                <c:pt idx="347" formatCode="mm/dd/yyyy\ \ \ hh:mm">
                  <c:v>42203</c:v>
                </c:pt>
                <c:pt idx="348" formatCode="mm/dd/yyyy\ \ \ hh:mm">
                  <c:v>42203.25</c:v>
                </c:pt>
                <c:pt idx="349" formatCode="mm/dd/yyyy\ \ \ hh:mm">
                  <c:v>42203.5</c:v>
                </c:pt>
                <c:pt idx="350" formatCode="mm/dd/yyyy\ \ \ hh:mm">
                  <c:v>42203.75</c:v>
                </c:pt>
                <c:pt idx="351" formatCode="mm/dd/yyyy\ \ \ hh:mm">
                  <c:v>42204</c:v>
                </c:pt>
                <c:pt idx="352" formatCode="mm/dd/yyyy\ \ \ hh:mm">
                  <c:v>42204.25</c:v>
                </c:pt>
                <c:pt idx="353" formatCode="mm/dd/yyyy\ \ \ hh:mm">
                  <c:v>42204.5</c:v>
                </c:pt>
                <c:pt idx="354" formatCode="mm/dd/yyyy\ \ \ hh:mm">
                  <c:v>42204.75</c:v>
                </c:pt>
                <c:pt idx="355" formatCode="mm/dd/yyyy\ \ \ hh:mm">
                  <c:v>42205</c:v>
                </c:pt>
                <c:pt idx="356" formatCode="mm/dd/yyyy\ \ \ hh:mm">
                  <c:v>42205.25</c:v>
                </c:pt>
                <c:pt idx="357" formatCode="mm/dd/yyyy\ \ \ hh:mm">
                  <c:v>42205.5</c:v>
                </c:pt>
                <c:pt idx="358" formatCode="mm/dd/yyyy\ \ \ hh:mm">
                  <c:v>42205.75</c:v>
                </c:pt>
                <c:pt idx="359" formatCode="mm/dd/yyyy\ \ \ hh:mm">
                  <c:v>42206</c:v>
                </c:pt>
                <c:pt idx="360" formatCode="mm/dd/yyyy\ \ \ hh:mm">
                  <c:v>42206.25</c:v>
                </c:pt>
                <c:pt idx="361" formatCode="mm/dd/yyyy\ \ \ hh:mm">
                  <c:v>42206.5</c:v>
                </c:pt>
                <c:pt idx="362" formatCode="mm/dd/yyyy\ \ \ hh:mm">
                  <c:v>42206.75</c:v>
                </c:pt>
                <c:pt idx="363" formatCode="mm/dd/yyyy\ \ \ hh:mm">
                  <c:v>42207</c:v>
                </c:pt>
                <c:pt idx="364" formatCode="mm/dd/yyyy\ \ \ hh:mm">
                  <c:v>42207.25</c:v>
                </c:pt>
                <c:pt idx="365" formatCode="mm/dd/yyyy\ \ \ hh:mm">
                  <c:v>42207.5</c:v>
                </c:pt>
                <c:pt idx="366" formatCode="mm/dd/yyyy\ \ \ hh:mm">
                  <c:v>42207.75</c:v>
                </c:pt>
                <c:pt idx="367" formatCode="mm/dd/yyyy\ \ \ hh:mm">
                  <c:v>42208</c:v>
                </c:pt>
                <c:pt idx="368" formatCode="mm/dd/yyyy\ \ \ hh:mm">
                  <c:v>42208.25</c:v>
                </c:pt>
                <c:pt idx="369" formatCode="mm/dd/yyyy\ \ \ hh:mm">
                  <c:v>42208.5</c:v>
                </c:pt>
                <c:pt idx="370" formatCode="mm/dd/yyyy\ \ \ hh:mm">
                  <c:v>42208.75</c:v>
                </c:pt>
                <c:pt idx="371" formatCode="mm/dd/yyyy\ \ \ hh:mm">
                  <c:v>42209</c:v>
                </c:pt>
                <c:pt idx="372" formatCode="mm/dd/yyyy\ \ \ hh:mm">
                  <c:v>42209.25</c:v>
                </c:pt>
                <c:pt idx="373" formatCode="mm/dd/yyyy\ \ \ hh:mm">
                  <c:v>42209.5</c:v>
                </c:pt>
                <c:pt idx="374" formatCode="mm/dd/yyyy\ \ \ hh:mm">
                  <c:v>42209.75</c:v>
                </c:pt>
                <c:pt idx="375" formatCode="mm/dd/yyyy\ \ \ hh:mm">
                  <c:v>42210</c:v>
                </c:pt>
                <c:pt idx="376" formatCode="mm/dd/yyyy\ \ \ hh:mm">
                  <c:v>42210.25</c:v>
                </c:pt>
                <c:pt idx="377" formatCode="mm/dd/yyyy\ \ \ hh:mm">
                  <c:v>42210.5</c:v>
                </c:pt>
                <c:pt idx="378" formatCode="mm/dd/yyyy\ \ \ hh:mm">
                  <c:v>42210.75</c:v>
                </c:pt>
                <c:pt idx="379" formatCode="mm/dd/yyyy\ \ \ hh:mm">
                  <c:v>42211</c:v>
                </c:pt>
                <c:pt idx="380" formatCode="mm/dd/yyyy\ \ \ hh:mm">
                  <c:v>42211.25</c:v>
                </c:pt>
                <c:pt idx="381" formatCode="mm/dd/yyyy\ \ \ hh:mm">
                  <c:v>42211.5</c:v>
                </c:pt>
                <c:pt idx="382" formatCode="mm/dd/yyyy\ \ \ hh:mm">
                  <c:v>42211.75</c:v>
                </c:pt>
                <c:pt idx="383" formatCode="mm/dd/yyyy\ \ \ hh:mm">
                  <c:v>42212</c:v>
                </c:pt>
                <c:pt idx="384" formatCode="mm/dd/yyyy\ \ \ hh:mm">
                  <c:v>42212.25</c:v>
                </c:pt>
                <c:pt idx="385" formatCode="mm/dd/yyyy\ \ \ hh:mm">
                  <c:v>42212.5</c:v>
                </c:pt>
                <c:pt idx="386" formatCode="mm/dd/yyyy\ \ \ hh:mm">
                  <c:v>42212.75</c:v>
                </c:pt>
                <c:pt idx="387" formatCode="mm/dd/yyyy\ \ \ hh:mm">
                  <c:v>42213</c:v>
                </c:pt>
                <c:pt idx="388" formatCode="mm/dd/yyyy\ \ \ hh:mm">
                  <c:v>42213.25</c:v>
                </c:pt>
                <c:pt idx="389" formatCode="mm/dd/yyyy\ \ \ hh:mm">
                  <c:v>42213.5</c:v>
                </c:pt>
                <c:pt idx="390" formatCode="mm/dd/yyyy\ \ \ hh:mm">
                  <c:v>42213.75</c:v>
                </c:pt>
                <c:pt idx="391" formatCode="mm/dd/yyyy\ \ \ hh:mm">
                  <c:v>42214</c:v>
                </c:pt>
                <c:pt idx="392" formatCode="mm/dd/yyyy\ \ \ hh:mm">
                  <c:v>42214.25</c:v>
                </c:pt>
                <c:pt idx="393" formatCode="mm/dd/yyyy\ \ \ hh:mm">
                  <c:v>42214.5</c:v>
                </c:pt>
                <c:pt idx="394" formatCode="mm/dd/yyyy\ \ \ hh:mm">
                  <c:v>42214.75</c:v>
                </c:pt>
                <c:pt idx="395" formatCode="mm/dd/yyyy\ \ \ hh:mm">
                  <c:v>42215</c:v>
                </c:pt>
                <c:pt idx="396" formatCode="mm/dd/yyyy\ \ \ hh:mm">
                  <c:v>42215.25</c:v>
                </c:pt>
                <c:pt idx="397" formatCode="mm/dd/yyyy\ \ \ hh:mm">
                  <c:v>42215.5</c:v>
                </c:pt>
                <c:pt idx="398" formatCode="mm/dd/yyyy\ \ \ hh:mm">
                  <c:v>42215.75</c:v>
                </c:pt>
                <c:pt idx="399" formatCode="mm/dd/yyyy\ \ \ hh:mm">
                  <c:v>42216</c:v>
                </c:pt>
                <c:pt idx="400" formatCode="mm/dd/yyyy\ \ \ hh:mm">
                  <c:v>42216.25</c:v>
                </c:pt>
                <c:pt idx="401" formatCode="mm/dd/yyyy\ \ \ hh:mm">
                  <c:v>42216.5</c:v>
                </c:pt>
                <c:pt idx="402" formatCode="mm/dd/yyyy\ \ \ hh:mm">
                  <c:v>42216.75</c:v>
                </c:pt>
                <c:pt idx="403" formatCode="mm/dd/yyyy\ \ \ hh:mm">
                  <c:v>42217</c:v>
                </c:pt>
                <c:pt idx="404" formatCode="mm/dd/yyyy\ \ \ hh:mm">
                  <c:v>42217.25</c:v>
                </c:pt>
                <c:pt idx="405" formatCode="mm/dd/yyyy\ \ \ hh:mm">
                  <c:v>42217.5</c:v>
                </c:pt>
                <c:pt idx="406" formatCode="mm/dd/yyyy\ \ \ hh:mm">
                  <c:v>42217.75</c:v>
                </c:pt>
                <c:pt idx="407" formatCode="mm/dd/yyyy\ \ \ hh:mm">
                  <c:v>42218</c:v>
                </c:pt>
                <c:pt idx="408" formatCode="mm/dd/yyyy\ \ \ hh:mm">
                  <c:v>42218.25</c:v>
                </c:pt>
                <c:pt idx="409" formatCode="mm/dd/yyyy\ \ \ hh:mm">
                  <c:v>42218.5</c:v>
                </c:pt>
                <c:pt idx="410" formatCode="mm/dd/yyyy\ \ \ hh:mm">
                  <c:v>42218.75</c:v>
                </c:pt>
                <c:pt idx="411" formatCode="mm/dd/yyyy\ \ \ hh:mm">
                  <c:v>42219</c:v>
                </c:pt>
                <c:pt idx="412" formatCode="mm/dd/yyyy\ \ \ hh:mm">
                  <c:v>42219.25</c:v>
                </c:pt>
                <c:pt idx="413" formatCode="mm/dd/yyyy\ \ \ hh:mm">
                  <c:v>42219.5</c:v>
                </c:pt>
                <c:pt idx="414" formatCode="mm/dd/yyyy\ \ \ hh:mm">
                  <c:v>42219.75</c:v>
                </c:pt>
                <c:pt idx="415" formatCode="mm/dd/yyyy\ \ \ hh:mm">
                  <c:v>42220</c:v>
                </c:pt>
                <c:pt idx="416" formatCode="mm/dd/yyyy\ \ \ hh:mm">
                  <c:v>42220.25</c:v>
                </c:pt>
                <c:pt idx="417" formatCode="mm/dd/yyyy\ \ \ hh:mm">
                  <c:v>42220.5</c:v>
                </c:pt>
                <c:pt idx="418" formatCode="mm/dd/yyyy\ \ \ hh:mm">
                  <c:v>42220.75</c:v>
                </c:pt>
                <c:pt idx="419" formatCode="mm/dd/yyyy\ \ \ hh:mm">
                  <c:v>42221</c:v>
                </c:pt>
                <c:pt idx="420" formatCode="mm/dd/yyyy\ \ \ hh:mm">
                  <c:v>42221.25</c:v>
                </c:pt>
                <c:pt idx="421" formatCode="mm/dd/yyyy\ \ \ hh:mm">
                  <c:v>42221.461805555555</c:v>
                </c:pt>
                <c:pt idx="422" formatCode="mm/dd/yyyy\ \ \ hh:mm">
                  <c:v>42221.5</c:v>
                </c:pt>
                <c:pt idx="423" formatCode="mm/dd/yyyy\ \ \ hh:mm">
                  <c:v>42221.75</c:v>
                </c:pt>
                <c:pt idx="424" formatCode="mm/dd/yyyy\ \ \ hh:mm">
                  <c:v>42222</c:v>
                </c:pt>
                <c:pt idx="425" formatCode="mm/dd/yyyy\ \ \ hh:mm">
                  <c:v>42222.25</c:v>
                </c:pt>
                <c:pt idx="426" formatCode="mm/dd/yyyy\ \ \ hh:mm">
                  <c:v>42222.5</c:v>
                </c:pt>
                <c:pt idx="427" formatCode="mm/dd/yyyy\ \ \ hh:mm">
                  <c:v>42222.75</c:v>
                </c:pt>
                <c:pt idx="428" formatCode="mm/dd/yyyy\ \ \ hh:mm">
                  <c:v>42223</c:v>
                </c:pt>
                <c:pt idx="429" formatCode="mm/dd/yyyy\ \ \ hh:mm">
                  <c:v>42223.25</c:v>
                </c:pt>
                <c:pt idx="430" formatCode="mm/dd/yyyy\ \ \ hh:mm">
                  <c:v>42223.5</c:v>
                </c:pt>
                <c:pt idx="431" formatCode="mm/dd/yyyy\ \ \ hh:mm">
                  <c:v>42223.75</c:v>
                </c:pt>
                <c:pt idx="432" formatCode="mm/dd/yyyy\ \ \ hh:mm">
                  <c:v>42224</c:v>
                </c:pt>
                <c:pt idx="433" formatCode="mm/dd/yyyy\ \ \ hh:mm">
                  <c:v>42224.25</c:v>
                </c:pt>
                <c:pt idx="434" formatCode="mm/dd/yyyy\ \ \ hh:mm">
                  <c:v>42224.5</c:v>
                </c:pt>
                <c:pt idx="435" formatCode="mm/dd/yyyy\ \ \ hh:mm">
                  <c:v>42224.75</c:v>
                </c:pt>
                <c:pt idx="436" formatCode="mm/dd/yyyy\ \ \ hh:mm">
                  <c:v>42225</c:v>
                </c:pt>
                <c:pt idx="437" formatCode="mm/dd/yyyy\ \ \ hh:mm">
                  <c:v>42225.25</c:v>
                </c:pt>
                <c:pt idx="438" formatCode="mm/dd/yyyy\ \ \ hh:mm">
                  <c:v>42225.5</c:v>
                </c:pt>
                <c:pt idx="439" formatCode="mm/dd/yyyy\ \ \ hh:mm">
                  <c:v>42225.75</c:v>
                </c:pt>
                <c:pt idx="440" formatCode="mm/dd/yyyy\ \ \ hh:mm">
                  <c:v>42226</c:v>
                </c:pt>
                <c:pt idx="441" formatCode="mm/dd/yyyy\ \ \ hh:mm">
                  <c:v>42226.25</c:v>
                </c:pt>
                <c:pt idx="442" formatCode="mm/dd/yyyy\ \ \ hh:mm">
                  <c:v>42226.5</c:v>
                </c:pt>
                <c:pt idx="443" formatCode="mm/dd/yyyy\ \ \ hh:mm">
                  <c:v>42226.75</c:v>
                </c:pt>
                <c:pt idx="444" formatCode="mm/dd/yyyy\ \ \ hh:mm">
                  <c:v>42227</c:v>
                </c:pt>
                <c:pt idx="445" formatCode="mm/dd/yyyy\ \ \ hh:mm">
                  <c:v>42227.25</c:v>
                </c:pt>
                <c:pt idx="446" formatCode="mm/dd/yyyy\ \ \ hh:mm">
                  <c:v>42227.5</c:v>
                </c:pt>
                <c:pt idx="447" formatCode="mm/dd/yyyy\ \ \ hh:mm">
                  <c:v>42227.75</c:v>
                </c:pt>
                <c:pt idx="448" formatCode="mm/dd/yyyy\ \ \ hh:mm">
                  <c:v>42228</c:v>
                </c:pt>
                <c:pt idx="449" formatCode="mm/dd/yyyy\ \ \ hh:mm">
                  <c:v>42228.25</c:v>
                </c:pt>
                <c:pt idx="450" formatCode="mm/dd/yyyy\ \ \ hh:mm">
                  <c:v>42228.5</c:v>
                </c:pt>
                <c:pt idx="451" formatCode="mm/dd/yyyy\ \ \ hh:mm">
                  <c:v>42228.75</c:v>
                </c:pt>
                <c:pt idx="452" formatCode="mm/dd/yyyy\ \ \ hh:mm">
                  <c:v>42229</c:v>
                </c:pt>
                <c:pt idx="453" formatCode="mm/dd/yyyy\ \ \ hh:mm">
                  <c:v>42229.25</c:v>
                </c:pt>
                <c:pt idx="454" formatCode="mm/dd/yyyy\ \ \ hh:mm">
                  <c:v>42229.5</c:v>
                </c:pt>
                <c:pt idx="455" formatCode="mm/dd/yyyy\ \ \ hh:mm">
                  <c:v>42229.75</c:v>
                </c:pt>
                <c:pt idx="456" formatCode="mm/dd/yyyy\ \ \ hh:mm">
                  <c:v>42230</c:v>
                </c:pt>
                <c:pt idx="457" formatCode="mm/dd/yyyy\ \ \ hh:mm">
                  <c:v>42230.25</c:v>
                </c:pt>
                <c:pt idx="458" formatCode="mm/dd/yyyy\ \ \ hh:mm">
                  <c:v>42230.5</c:v>
                </c:pt>
                <c:pt idx="459" formatCode="mm/dd/yyyy\ \ \ hh:mm">
                  <c:v>42230.75</c:v>
                </c:pt>
                <c:pt idx="460" formatCode="mm/dd/yyyy\ \ \ hh:mm">
                  <c:v>42231</c:v>
                </c:pt>
                <c:pt idx="461" formatCode="mm/dd/yyyy\ \ \ hh:mm">
                  <c:v>42231.25</c:v>
                </c:pt>
                <c:pt idx="462" formatCode="mm/dd/yyyy\ \ \ hh:mm">
                  <c:v>42231.5</c:v>
                </c:pt>
                <c:pt idx="463" formatCode="mm/dd/yyyy\ \ \ hh:mm">
                  <c:v>42231.75</c:v>
                </c:pt>
                <c:pt idx="464" formatCode="mm/dd/yyyy\ \ \ hh:mm">
                  <c:v>42232</c:v>
                </c:pt>
                <c:pt idx="465" formatCode="mm/dd/yyyy\ \ \ hh:mm">
                  <c:v>42232.25</c:v>
                </c:pt>
                <c:pt idx="466" formatCode="mm/dd/yyyy\ \ \ hh:mm">
                  <c:v>42232.5</c:v>
                </c:pt>
                <c:pt idx="467" formatCode="mm/dd/yyyy\ \ \ hh:mm">
                  <c:v>42232.75</c:v>
                </c:pt>
                <c:pt idx="468" formatCode="mm/dd/yyyy\ \ \ hh:mm">
                  <c:v>42233</c:v>
                </c:pt>
                <c:pt idx="469" formatCode="mm/dd/yyyy\ \ \ hh:mm">
                  <c:v>42233.25</c:v>
                </c:pt>
                <c:pt idx="470" formatCode="mm/dd/yyyy\ \ \ hh:mm">
                  <c:v>42233.5</c:v>
                </c:pt>
                <c:pt idx="471" formatCode="mm/dd/yyyy\ \ \ hh:mm">
                  <c:v>42233.75</c:v>
                </c:pt>
                <c:pt idx="472" formatCode="mm/dd/yyyy\ \ \ hh:mm">
                  <c:v>42234</c:v>
                </c:pt>
                <c:pt idx="473" formatCode="mm/dd/yyyy\ \ \ hh:mm">
                  <c:v>42234.25</c:v>
                </c:pt>
                <c:pt idx="474" formatCode="mm/dd/yyyy\ \ \ hh:mm">
                  <c:v>42234.5</c:v>
                </c:pt>
                <c:pt idx="475" formatCode="mm/dd/yyyy\ \ \ hh:mm">
                  <c:v>42234.75</c:v>
                </c:pt>
                <c:pt idx="476" formatCode="mm/dd/yyyy\ \ \ hh:mm">
                  <c:v>42235</c:v>
                </c:pt>
                <c:pt idx="477" formatCode="mm/dd/yyyy\ \ \ hh:mm">
                  <c:v>42235.25</c:v>
                </c:pt>
                <c:pt idx="478" formatCode="mm/dd/yyyy\ \ \ hh:mm">
                  <c:v>42235.5</c:v>
                </c:pt>
                <c:pt idx="479" formatCode="mm/dd/yyyy\ \ \ hh:mm">
                  <c:v>42235.75</c:v>
                </c:pt>
                <c:pt idx="480" formatCode="mm/dd/yyyy\ \ \ hh:mm">
                  <c:v>42236</c:v>
                </c:pt>
                <c:pt idx="481" formatCode="mm/dd/yyyy\ \ \ hh:mm">
                  <c:v>42236.25</c:v>
                </c:pt>
                <c:pt idx="482" formatCode="mm/dd/yyyy\ \ \ hh:mm">
                  <c:v>42236.5</c:v>
                </c:pt>
                <c:pt idx="483" formatCode="mm/dd/yyyy\ \ \ hh:mm">
                  <c:v>42236.75</c:v>
                </c:pt>
                <c:pt idx="484" formatCode="mm/dd/yyyy\ \ \ hh:mm">
                  <c:v>42237</c:v>
                </c:pt>
                <c:pt idx="485" formatCode="mm/dd/yyyy\ \ \ hh:mm">
                  <c:v>42237.25</c:v>
                </c:pt>
                <c:pt idx="486" formatCode="mm/dd/yyyy\ \ \ hh:mm">
                  <c:v>42237.5</c:v>
                </c:pt>
                <c:pt idx="487" formatCode="mm/dd/yyyy\ \ \ hh:mm">
                  <c:v>42237.75</c:v>
                </c:pt>
                <c:pt idx="488" formatCode="mm/dd/yyyy\ \ \ hh:mm">
                  <c:v>42238</c:v>
                </c:pt>
                <c:pt idx="489" formatCode="mm/dd/yyyy\ \ \ hh:mm">
                  <c:v>42238.25</c:v>
                </c:pt>
                <c:pt idx="490" formatCode="mm/dd/yyyy\ \ \ hh:mm">
                  <c:v>42238.5</c:v>
                </c:pt>
                <c:pt idx="491" formatCode="mm/dd/yyyy\ \ \ hh:mm">
                  <c:v>42238.75</c:v>
                </c:pt>
                <c:pt idx="492" formatCode="mm/dd/yyyy\ \ \ hh:mm">
                  <c:v>42239</c:v>
                </c:pt>
                <c:pt idx="493" formatCode="mm/dd/yyyy\ \ \ hh:mm">
                  <c:v>42239.25</c:v>
                </c:pt>
                <c:pt idx="494" formatCode="mm/dd/yyyy\ \ \ hh:mm">
                  <c:v>42239.5</c:v>
                </c:pt>
                <c:pt idx="495" formatCode="mm/dd/yyyy\ \ \ hh:mm">
                  <c:v>42239.75</c:v>
                </c:pt>
                <c:pt idx="496" formatCode="mm/dd/yyyy\ \ \ hh:mm">
                  <c:v>42240</c:v>
                </c:pt>
                <c:pt idx="497" formatCode="mm/dd/yyyy\ \ \ hh:mm">
                  <c:v>42240.25</c:v>
                </c:pt>
                <c:pt idx="498" formatCode="mm/dd/yyyy\ \ \ hh:mm">
                  <c:v>42240.5</c:v>
                </c:pt>
                <c:pt idx="499" formatCode="mm/dd/yyyy\ \ \ hh:mm">
                  <c:v>42240.75</c:v>
                </c:pt>
                <c:pt idx="500" formatCode="mm/dd/yyyy\ \ \ hh:mm">
                  <c:v>42241</c:v>
                </c:pt>
                <c:pt idx="501" formatCode="mm/dd/yyyy\ \ \ hh:mm">
                  <c:v>42241.25</c:v>
                </c:pt>
                <c:pt idx="502" formatCode="mm/dd/yyyy\ \ \ hh:mm">
                  <c:v>42241.5</c:v>
                </c:pt>
                <c:pt idx="503" formatCode="mm/dd/yyyy\ \ \ hh:mm">
                  <c:v>42241.75</c:v>
                </c:pt>
                <c:pt idx="504" formatCode="mm/dd/yyyy\ \ \ hh:mm">
                  <c:v>42242</c:v>
                </c:pt>
                <c:pt idx="505" formatCode="mm/dd/yyyy\ \ \ hh:mm">
                  <c:v>42242.25</c:v>
                </c:pt>
                <c:pt idx="506" formatCode="mm/dd/yyyy\ \ \ hh:mm">
                  <c:v>42242.5</c:v>
                </c:pt>
                <c:pt idx="507" formatCode="mm/dd/yyyy\ \ \ hh:mm">
                  <c:v>42242.75</c:v>
                </c:pt>
                <c:pt idx="508" formatCode="mm/dd/yyyy\ \ \ hh:mm">
                  <c:v>42243</c:v>
                </c:pt>
                <c:pt idx="509" formatCode="mm/dd/yyyy\ \ \ hh:mm">
                  <c:v>42243.25</c:v>
                </c:pt>
                <c:pt idx="510" formatCode="mm/dd/yyyy\ \ \ hh:mm">
                  <c:v>42243.5</c:v>
                </c:pt>
                <c:pt idx="511" formatCode="mm/dd/yyyy\ \ \ hh:mm">
                  <c:v>42243.75</c:v>
                </c:pt>
                <c:pt idx="512" formatCode="mm/dd/yyyy\ \ \ hh:mm">
                  <c:v>42244</c:v>
                </c:pt>
                <c:pt idx="513" formatCode="mm/dd/yyyy\ \ \ hh:mm">
                  <c:v>42244.25</c:v>
                </c:pt>
                <c:pt idx="514" formatCode="mm/dd/yyyy\ \ \ hh:mm">
                  <c:v>42244.5</c:v>
                </c:pt>
                <c:pt idx="515" formatCode="mm/dd/yyyy\ \ \ hh:mm">
                  <c:v>42244.75</c:v>
                </c:pt>
                <c:pt idx="516" formatCode="mm/dd/yyyy\ \ \ hh:mm">
                  <c:v>42245</c:v>
                </c:pt>
                <c:pt idx="517" formatCode="mm/dd/yyyy\ \ \ hh:mm">
                  <c:v>42245.25</c:v>
                </c:pt>
                <c:pt idx="518" formatCode="mm/dd/yyyy\ \ \ hh:mm">
                  <c:v>42245.5</c:v>
                </c:pt>
                <c:pt idx="519" formatCode="mm/dd/yyyy\ \ \ hh:mm">
                  <c:v>42245.75</c:v>
                </c:pt>
                <c:pt idx="520" formatCode="mm/dd/yyyy\ \ \ hh:mm">
                  <c:v>42246</c:v>
                </c:pt>
                <c:pt idx="521" formatCode="mm/dd/yyyy\ \ \ hh:mm">
                  <c:v>42246.25</c:v>
                </c:pt>
                <c:pt idx="522" formatCode="mm/dd/yyyy\ \ \ hh:mm">
                  <c:v>42246.5</c:v>
                </c:pt>
                <c:pt idx="523" formatCode="mm/dd/yyyy\ \ \ hh:mm">
                  <c:v>42246.75</c:v>
                </c:pt>
                <c:pt idx="524" formatCode="mm/dd/yyyy\ \ \ hh:mm">
                  <c:v>42247</c:v>
                </c:pt>
                <c:pt idx="525" formatCode="mm/dd/yyyy\ \ \ hh:mm">
                  <c:v>42247.25</c:v>
                </c:pt>
                <c:pt idx="526" formatCode="mm/dd/yyyy\ \ \ hh:mm">
                  <c:v>42247.5</c:v>
                </c:pt>
                <c:pt idx="527" formatCode="mm/dd/yyyy\ \ \ hh:mm">
                  <c:v>42247.75</c:v>
                </c:pt>
                <c:pt idx="528" formatCode="mm/dd/yyyy\ \ \ hh:mm">
                  <c:v>42248</c:v>
                </c:pt>
                <c:pt idx="529" formatCode="mm/dd/yyyy\ \ \ hh:mm">
                  <c:v>42248.25</c:v>
                </c:pt>
                <c:pt idx="530" formatCode="mm/dd/yyyy\ \ \ hh:mm">
                  <c:v>42248.5</c:v>
                </c:pt>
                <c:pt idx="531" formatCode="mm/dd/yyyy\ \ \ hh:mm">
                  <c:v>42248.75</c:v>
                </c:pt>
                <c:pt idx="532" formatCode="mm/dd/yyyy\ \ \ hh:mm">
                  <c:v>42249</c:v>
                </c:pt>
                <c:pt idx="533" formatCode="mm/dd/yyyy\ \ \ hh:mm">
                  <c:v>42249.25</c:v>
                </c:pt>
                <c:pt idx="534" formatCode="mm/dd/yyyy\ \ \ hh:mm">
                  <c:v>42249.5</c:v>
                </c:pt>
                <c:pt idx="535" formatCode="mm/dd/yyyy\ \ \ hh:mm">
                  <c:v>42249.75</c:v>
                </c:pt>
                <c:pt idx="536" formatCode="mm/dd/yyyy\ \ \ hh:mm">
                  <c:v>42250</c:v>
                </c:pt>
                <c:pt idx="537" formatCode="mm/dd/yyyy\ \ \ hh:mm">
                  <c:v>42250.25</c:v>
                </c:pt>
                <c:pt idx="538" formatCode="mm/dd/yyyy\ \ \ hh:mm">
                  <c:v>42250.5</c:v>
                </c:pt>
                <c:pt idx="539" formatCode="mm/dd/yyyy\ \ \ hh:mm">
                  <c:v>42250.75</c:v>
                </c:pt>
                <c:pt idx="540" formatCode="mm/dd/yyyy\ \ \ hh:mm">
                  <c:v>42251</c:v>
                </c:pt>
                <c:pt idx="541" formatCode="mm/dd/yyyy\ \ \ hh:mm">
                  <c:v>42251.25</c:v>
                </c:pt>
                <c:pt idx="542" formatCode="mm/dd/yyyy\ \ \ hh:mm">
                  <c:v>42251.5</c:v>
                </c:pt>
                <c:pt idx="543" formatCode="mm/dd/yyyy\ \ \ hh:mm">
                  <c:v>42251.75</c:v>
                </c:pt>
                <c:pt idx="544" formatCode="mm/dd/yyyy\ \ \ hh:mm">
                  <c:v>42252</c:v>
                </c:pt>
                <c:pt idx="545" formatCode="mm/dd/yyyy\ \ \ hh:mm">
                  <c:v>42252.25</c:v>
                </c:pt>
                <c:pt idx="546" formatCode="mm/dd/yyyy\ \ \ hh:mm">
                  <c:v>42252.5</c:v>
                </c:pt>
                <c:pt idx="547" formatCode="mm/dd/yyyy\ \ \ hh:mm">
                  <c:v>42252.75</c:v>
                </c:pt>
                <c:pt idx="548" formatCode="mm/dd/yyyy\ \ \ hh:mm">
                  <c:v>42253</c:v>
                </c:pt>
                <c:pt idx="549" formatCode="mm/dd/yyyy\ \ \ hh:mm">
                  <c:v>42253.25</c:v>
                </c:pt>
                <c:pt idx="550" formatCode="mm/dd/yyyy\ \ \ hh:mm">
                  <c:v>42253.5</c:v>
                </c:pt>
                <c:pt idx="551" formatCode="mm/dd/yyyy\ \ \ hh:mm">
                  <c:v>42253.75</c:v>
                </c:pt>
                <c:pt idx="552" formatCode="mm/dd/yyyy\ \ \ hh:mm">
                  <c:v>42254</c:v>
                </c:pt>
                <c:pt idx="553" formatCode="mm/dd/yyyy\ \ \ hh:mm">
                  <c:v>42254.25</c:v>
                </c:pt>
                <c:pt idx="554" formatCode="mm/dd/yyyy\ \ \ hh:mm">
                  <c:v>42254.5</c:v>
                </c:pt>
                <c:pt idx="555" formatCode="mm/dd/yyyy\ \ \ hh:mm">
                  <c:v>42254.75</c:v>
                </c:pt>
                <c:pt idx="556" formatCode="mm/dd/yyyy\ \ \ hh:mm">
                  <c:v>42255</c:v>
                </c:pt>
                <c:pt idx="557" formatCode="mm/dd/yyyy\ \ \ hh:mm">
                  <c:v>42255.25</c:v>
                </c:pt>
                <c:pt idx="558" formatCode="mm/dd/yyyy\ \ \ hh:mm">
                  <c:v>42255.5</c:v>
                </c:pt>
                <c:pt idx="559" formatCode="mm/dd/yyyy\ \ \ hh:mm">
                  <c:v>42255.75</c:v>
                </c:pt>
                <c:pt idx="560" formatCode="mm/dd/yyyy\ \ \ hh:mm">
                  <c:v>42256</c:v>
                </c:pt>
                <c:pt idx="561" formatCode="mm/dd/yyyy\ \ \ hh:mm">
                  <c:v>42256.25</c:v>
                </c:pt>
                <c:pt idx="562" formatCode="mm/dd/yyyy\ \ \ hh:mm">
                  <c:v>42256.5</c:v>
                </c:pt>
                <c:pt idx="563" formatCode="mm/dd/yyyy\ \ \ hh:mm">
                  <c:v>42256.75</c:v>
                </c:pt>
                <c:pt idx="564" formatCode="mm/dd/yyyy\ \ \ hh:mm">
                  <c:v>42257</c:v>
                </c:pt>
                <c:pt idx="565" formatCode="mm/dd/yyyy\ \ \ hh:mm">
                  <c:v>42257.25</c:v>
                </c:pt>
                <c:pt idx="566" formatCode="mm/dd/yyyy\ \ \ hh:mm">
                  <c:v>42257.5</c:v>
                </c:pt>
                <c:pt idx="567" formatCode="mm/dd/yyyy\ \ \ hh:mm">
                  <c:v>42257.75</c:v>
                </c:pt>
                <c:pt idx="568" formatCode="mm/dd/yyyy\ \ \ hh:mm">
                  <c:v>42258</c:v>
                </c:pt>
                <c:pt idx="569" formatCode="mm/dd/yyyy\ \ \ hh:mm">
                  <c:v>42258.25</c:v>
                </c:pt>
                <c:pt idx="570" formatCode="mm/dd/yyyy\ \ \ hh:mm">
                  <c:v>42258.5</c:v>
                </c:pt>
                <c:pt idx="571" formatCode="mm/dd/yyyy\ \ \ hh:mm">
                  <c:v>42258.75</c:v>
                </c:pt>
                <c:pt idx="572" formatCode="mm/dd/yyyy\ \ \ hh:mm">
                  <c:v>42259</c:v>
                </c:pt>
                <c:pt idx="573" formatCode="mm/dd/yyyy\ \ \ hh:mm">
                  <c:v>42259.25</c:v>
                </c:pt>
                <c:pt idx="574" formatCode="mm/dd/yyyy\ \ \ hh:mm">
                  <c:v>42259.5</c:v>
                </c:pt>
                <c:pt idx="575" formatCode="mm/dd/yyyy\ \ \ hh:mm">
                  <c:v>42259.75</c:v>
                </c:pt>
                <c:pt idx="576" formatCode="mm/dd/yyyy\ \ \ hh:mm">
                  <c:v>42260</c:v>
                </c:pt>
                <c:pt idx="577" formatCode="mm/dd/yyyy\ \ \ hh:mm">
                  <c:v>42260.25</c:v>
                </c:pt>
                <c:pt idx="578" formatCode="mm/dd/yyyy\ \ \ hh:mm">
                  <c:v>42260.5</c:v>
                </c:pt>
                <c:pt idx="579" formatCode="mm/dd/yyyy\ \ \ hh:mm">
                  <c:v>42260.75</c:v>
                </c:pt>
                <c:pt idx="580" formatCode="mm/dd/yyyy\ \ \ hh:mm">
                  <c:v>42261</c:v>
                </c:pt>
                <c:pt idx="581" formatCode="mm/dd/yyyy\ \ \ hh:mm">
                  <c:v>42261.25</c:v>
                </c:pt>
                <c:pt idx="582" formatCode="mm/dd/yyyy\ \ \ hh:mm">
                  <c:v>42261.5</c:v>
                </c:pt>
                <c:pt idx="583" formatCode="mm/dd/yyyy\ \ \ hh:mm">
                  <c:v>42261.75</c:v>
                </c:pt>
                <c:pt idx="584" formatCode="mm/dd/yyyy\ \ \ hh:mm">
                  <c:v>42262</c:v>
                </c:pt>
                <c:pt idx="585" formatCode="mm/dd/yyyy\ \ \ hh:mm">
                  <c:v>42262.25</c:v>
                </c:pt>
                <c:pt idx="586" formatCode="mm/dd/yyyy\ \ \ hh:mm">
                  <c:v>42262.5</c:v>
                </c:pt>
                <c:pt idx="587" formatCode="mm/dd/yyyy\ \ \ hh:mm">
                  <c:v>42262.75</c:v>
                </c:pt>
                <c:pt idx="588" formatCode="mm/dd/yyyy\ \ \ hh:mm">
                  <c:v>42263</c:v>
                </c:pt>
                <c:pt idx="589" formatCode="mm/dd/yyyy\ \ \ hh:mm">
                  <c:v>42263.25</c:v>
                </c:pt>
                <c:pt idx="590" formatCode="mm/dd/yyyy\ \ \ hh:mm">
                  <c:v>42263.5</c:v>
                </c:pt>
                <c:pt idx="591" formatCode="mm/dd/yyyy\ \ \ hh:mm">
                  <c:v>42263.75</c:v>
                </c:pt>
                <c:pt idx="592" formatCode="mm/dd/yyyy\ \ \ hh:mm">
                  <c:v>42264</c:v>
                </c:pt>
                <c:pt idx="593" formatCode="mm/dd/yyyy\ \ \ hh:mm">
                  <c:v>42264.25</c:v>
                </c:pt>
                <c:pt idx="594" formatCode="mm/dd/yyyy\ \ \ hh:mm">
                  <c:v>42264.5</c:v>
                </c:pt>
                <c:pt idx="595" formatCode="mm/dd/yyyy\ \ \ hh:mm">
                  <c:v>42264.75</c:v>
                </c:pt>
                <c:pt idx="596" formatCode="mm/dd/yyyy\ \ \ hh:mm">
                  <c:v>42265</c:v>
                </c:pt>
                <c:pt idx="597" formatCode="mm/dd/yyyy\ \ \ hh:mm">
                  <c:v>42265.25</c:v>
                </c:pt>
                <c:pt idx="598" formatCode="mm/dd/yyyy\ \ \ hh:mm">
                  <c:v>42265.5</c:v>
                </c:pt>
                <c:pt idx="599" formatCode="mm/dd/yyyy\ \ \ hh:mm">
                  <c:v>42265.75</c:v>
                </c:pt>
                <c:pt idx="600" formatCode="mm/dd/yyyy\ \ \ hh:mm">
                  <c:v>42266</c:v>
                </c:pt>
                <c:pt idx="601" formatCode="mm/dd/yyyy\ \ \ hh:mm">
                  <c:v>42266.25</c:v>
                </c:pt>
                <c:pt idx="602" formatCode="mm/dd/yyyy\ \ \ hh:mm">
                  <c:v>42266.5</c:v>
                </c:pt>
                <c:pt idx="603" formatCode="mm/dd/yyyy\ \ \ hh:mm">
                  <c:v>42266.75</c:v>
                </c:pt>
                <c:pt idx="604" formatCode="mm/dd/yyyy\ \ \ hh:mm">
                  <c:v>42267</c:v>
                </c:pt>
                <c:pt idx="605" formatCode="mm/dd/yyyy\ \ \ hh:mm">
                  <c:v>42267.25</c:v>
                </c:pt>
                <c:pt idx="606" formatCode="mm/dd/yyyy\ \ \ hh:mm">
                  <c:v>42267.5</c:v>
                </c:pt>
                <c:pt idx="607" formatCode="mm/dd/yyyy\ \ \ hh:mm">
                  <c:v>42267.75</c:v>
                </c:pt>
                <c:pt idx="608" formatCode="mm/dd/yyyy\ \ \ hh:mm">
                  <c:v>42268</c:v>
                </c:pt>
                <c:pt idx="609" formatCode="mm/dd/yyyy\ \ \ hh:mm">
                  <c:v>42268.25</c:v>
                </c:pt>
                <c:pt idx="610" formatCode="mm/dd/yyyy\ \ \ hh:mm">
                  <c:v>42268.5</c:v>
                </c:pt>
                <c:pt idx="611" formatCode="mm/dd/yyyy\ \ \ hh:mm">
                  <c:v>42268.75</c:v>
                </c:pt>
                <c:pt idx="612" formatCode="mm/dd/yyyy\ \ \ hh:mm">
                  <c:v>42269</c:v>
                </c:pt>
                <c:pt idx="613" formatCode="mm/dd/yyyy\ \ \ hh:mm">
                  <c:v>42269.25</c:v>
                </c:pt>
                <c:pt idx="614" formatCode="mm/dd/yyyy\ \ \ hh:mm">
                  <c:v>42269.5</c:v>
                </c:pt>
                <c:pt idx="615" formatCode="mm/dd/yyyy\ \ \ hh:mm">
                  <c:v>42269.75</c:v>
                </c:pt>
                <c:pt idx="616" formatCode="mm/dd/yyyy\ \ \ hh:mm">
                  <c:v>42270</c:v>
                </c:pt>
                <c:pt idx="617" formatCode="mm/dd/yyyy\ \ \ hh:mm">
                  <c:v>42270.25</c:v>
                </c:pt>
                <c:pt idx="618" formatCode="mm/dd/yyyy\ \ \ hh:mm">
                  <c:v>42270.5</c:v>
                </c:pt>
                <c:pt idx="619" formatCode="mm/dd/yyyy\ \ \ hh:mm">
                  <c:v>42270.75</c:v>
                </c:pt>
                <c:pt idx="620" formatCode="mm/dd/yyyy\ \ \ hh:mm">
                  <c:v>42271</c:v>
                </c:pt>
                <c:pt idx="621" formatCode="mm/dd/yyyy\ \ \ hh:mm">
                  <c:v>42271.25</c:v>
                </c:pt>
                <c:pt idx="622" formatCode="mm/dd/yyyy\ \ \ hh:mm">
                  <c:v>42271.5</c:v>
                </c:pt>
                <c:pt idx="623" formatCode="mm/dd/yyyy\ \ \ hh:mm">
                  <c:v>42271.75</c:v>
                </c:pt>
                <c:pt idx="624" formatCode="mm/dd/yyyy\ \ \ hh:mm">
                  <c:v>42272</c:v>
                </c:pt>
                <c:pt idx="625" formatCode="mm/dd/yyyy\ \ \ hh:mm">
                  <c:v>42272.25</c:v>
                </c:pt>
                <c:pt idx="626" formatCode="mm/dd/yyyy\ \ \ hh:mm">
                  <c:v>42272.5</c:v>
                </c:pt>
                <c:pt idx="627" formatCode="mm/dd/yyyy\ \ \ hh:mm">
                  <c:v>42272.75</c:v>
                </c:pt>
                <c:pt idx="628" formatCode="mm/dd/yyyy\ \ \ hh:mm">
                  <c:v>42273</c:v>
                </c:pt>
                <c:pt idx="629" formatCode="mm/dd/yyyy\ \ \ hh:mm">
                  <c:v>42273.25</c:v>
                </c:pt>
                <c:pt idx="630" formatCode="mm/dd/yyyy\ \ \ hh:mm">
                  <c:v>42273.5</c:v>
                </c:pt>
                <c:pt idx="631" formatCode="mm/dd/yyyy\ \ \ hh:mm">
                  <c:v>42273.75</c:v>
                </c:pt>
                <c:pt idx="632" formatCode="mm/dd/yyyy\ \ \ hh:mm">
                  <c:v>42274</c:v>
                </c:pt>
                <c:pt idx="633" formatCode="mm/dd/yyyy\ \ \ hh:mm">
                  <c:v>42274.25</c:v>
                </c:pt>
                <c:pt idx="634" formatCode="mm/dd/yyyy\ \ \ hh:mm">
                  <c:v>42274.5</c:v>
                </c:pt>
                <c:pt idx="635" formatCode="mm/dd/yyyy\ \ \ hh:mm">
                  <c:v>42274.75</c:v>
                </c:pt>
                <c:pt idx="636" formatCode="mm/dd/yyyy\ \ \ hh:mm">
                  <c:v>42275</c:v>
                </c:pt>
                <c:pt idx="637" formatCode="mm/dd/yyyy\ \ \ hh:mm">
                  <c:v>42275.25</c:v>
                </c:pt>
                <c:pt idx="638" formatCode="mm/dd/yyyy\ \ \ hh:mm">
                  <c:v>42275.5</c:v>
                </c:pt>
                <c:pt idx="639" formatCode="mm/dd/yyyy\ \ \ hh:mm">
                  <c:v>42275.75</c:v>
                </c:pt>
                <c:pt idx="640" formatCode="mm/dd/yyyy\ \ \ hh:mm">
                  <c:v>42276</c:v>
                </c:pt>
                <c:pt idx="641" formatCode="mm/dd/yyyy\ \ \ hh:mm">
                  <c:v>42276.25</c:v>
                </c:pt>
                <c:pt idx="642" formatCode="mm/dd/yyyy\ \ \ hh:mm">
                  <c:v>42276.5</c:v>
                </c:pt>
                <c:pt idx="643" formatCode="mm/dd/yyyy\ \ \ hh:mm">
                  <c:v>42276.75</c:v>
                </c:pt>
                <c:pt idx="644" formatCode="mm/dd/yyyy\ \ \ hh:mm">
                  <c:v>42277</c:v>
                </c:pt>
                <c:pt idx="645" formatCode="mm/dd/yyyy\ \ \ hh:mm">
                  <c:v>42277.25</c:v>
                </c:pt>
                <c:pt idx="646" formatCode="mm/dd/yyyy\ \ \ hh:mm">
                  <c:v>42277.5</c:v>
                </c:pt>
                <c:pt idx="647" formatCode="mm/dd/yyyy\ \ \ hh:mm">
                  <c:v>42277.75</c:v>
                </c:pt>
                <c:pt idx="648" formatCode="mm/dd/yyyy\ \ \ hh:mm">
                  <c:v>42278</c:v>
                </c:pt>
                <c:pt idx="649" formatCode="mm/dd/yyyy\ \ \ hh:mm">
                  <c:v>42278.25</c:v>
                </c:pt>
                <c:pt idx="650" formatCode="mm/dd/yyyy\ \ \ hh:mm">
                  <c:v>42278.5</c:v>
                </c:pt>
                <c:pt idx="651" formatCode="mm/dd/yyyy\ \ \ hh:mm">
                  <c:v>42278.75</c:v>
                </c:pt>
                <c:pt idx="652" formatCode="mm/dd/yyyy\ \ \ hh:mm">
                  <c:v>42279</c:v>
                </c:pt>
                <c:pt idx="653" formatCode="mm/dd/yyyy\ \ \ hh:mm">
                  <c:v>42279.25</c:v>
                </c:pt>
                <c:pt idx="654" formatCode="mm/dd/yyyy\ \ \ hh:mm">
                  <c:v>42279.5</c:v>
                </c:pt>
                <c:pt idx="655" formatCode="mm/dd/yyyy\ \ \ hh:mm">
                  <c:v>42279.75</c:v>
                </c:pt>
                <c:pt idx="656" formatCode="mm/dd/yyyy\ \ \ hh:mm">
                  <c:v>42280</c:v>
                </c:pt>
                <c:pt idx="657" formatCode="mm/dd/yyyy\ \ \ hh:mm">
                  <c:v>42280.25</c:v>
                </c:pt>
                <c:pt idx="658" formatCode="mm/dd/yyyy\ \ \ hh:mm">
                  <c:v>42280.5</c:v>
                </c:pt>
                <c:pt idx="659" formatCode="mm/dd/yyyy\ \ \ hh:mm">
                  <c:v>42280.75</c:v>
                </c:pt>
                <c:pt idx="660" formatCode="mm/dd/yyyy\ \ \ hh:mm">
                  <c:v>42281</c:v>
                </c:pt>
                <c:pt idx="661" formatCode="mm/dd/yyyy\ \ \ hh:mm">
                  <c:v>42281.25</c:v>
                </c:pt>
                <c:pt idx="662" formatCode="mm/dd/yyyy\ \ \ hh:mm">
                  <c:v>42281.5</c:v>
                </c:pt>
                <c:pt idx="663" formatCode="mm/dd/yyyy\ \ \ hh:mm">
                  <c:v>42281.75</c:v>
                </c:pt>
                <c:pt idx="664" formatCode="mm/dd/yyyy\ \ \ hh:mm">
                  <c:v>42282</c:v>
                </c:pt>
                <c:pt idx="665" formatCode="mm/dd/yyyy\ \ \ hh:mm">
                  <c:v>42282.25</c:v>
                </c:pt>
                <c:pt idx="666" formatCode="mm/dd/yyyy\ \ \ hh:mm">
                  <c:v>42282.5</c:v>
                </c:pt>
                <c:pt idx="667" formatCode="mm/dd/yyyy\ \ \ hh:mm">
                  <c:v>42282.75</c:v>
                </c:pt>
                <c:pt idx="668" formatCode="mm/dd/yyyy\ \ \ hh:mm">
                  <c:v>42283</c:v>
                </c:pt>
                <c:pt idx="669" formatCode="mm/dd/yyyy\ \ \ hh:mm">
                  <c:v>42283.25</c:v>
                </c:pt>
                <c:pt idx="670" formatCode="mm/dd/yyyy\ \ \ hh:mm">
                  <c:v>42283.5</c:v>
                </c:pt>
                <c:pt idx="671" formatCode="mm/dd/yyyy\ \ \ hh:mm">
                  <c:v>42283.75</c:v>
                </c:pt>
                <c:pt idx="672" formatCode="mm/dd/yyyy\ \ \ hh:mm">
                  <c:v>42284</c:v>
                </c:pt>
                <c:pt idx="673" formatCode="mm/dd/yyyy\ \ \ hh:mm">
                  <c:v>42284.25</c:v>
                </c:pt>
                <c:pt idx="674" formatCode="mm/dd/yyyy\ \ \ hh:mm">
                  <c:v>42284.5</c:v>
                </c:pt>
                <c:pt idx="675" formatCode="mm/dd/yyyy\ \ \ hh:mm">
                  <c:v>42284.75</c:v>
                </c:pt>
                <c:pt idx="676" formatCode="mm/dd/yyyy\ \ \ hh:mm">
                  <c:v>42285</c:v>
                </c:pt>
                <c:pt idx="677" formatCode="mm/dd/yyyy\ \ \ hh:mm">
                  <c:v>42285.25</c:v>
                </c:pt>
                <c:pt idx="678" formatCode="mm/dd/yyyy\ \ \ hh:mm">
                  <c:v>42285.5</c:v>
                </c:pt>
                <c:pt idx="679" formatCode="mm/dd/yyyy\ \ \ hh:mm">
                  <c:v>42285.75</c:v>
                </c:pt>
                <c:pt idx="680" formatCode="mm/dd/yyyy\ \ \ hh:mm">
                  <c:v>42286</c:v>
                </c:pt>
                <c:pt idx="681" formatCode="mm/dd/yyyy\ \ \ hh:mm">
                  <c:v>42286.25</c:v>
                </c:pt>
                <c:pt idx="682" formatCode="mm/dd/yyyy\ \ \ hh:mm">
                  <c:v>42286.5</c:v>
                </c:pt>
                <c:pt idx="683" formatCode="mm/dd/yyyy\ \ \ hh:mm">
                  <c:v>42286.75</c:v>
                </c:pt>
                <c:pt idx="684" formatCode="mm/dd/yyyy\ \ \ hh:mm">
                  <c:v>42287</c:v>
                </c:pt>
                <c:pt idx="685" formatCode="mm/dd/yyyy\ \ \ hh:mm">
                  <c:v>42287.25</c:v>
                </c:pt>
                <c:pt idx="686" formatCode="mm/dd/yyyy\ \ \ hh:mm">
                  <c:v>42287.5</c:v>
                </c:pt>
                <c:pt idx="687" formatCode="mm/dd/yyyy\ \ \ hh:mm">
                  <c:v>42287.75</c:v>
                </c:pt>
                <c:pt idx="688" formatCode="mm/dd/yyyy\ \ \ hh:mm">
                  <c:v>42288</c:v>
                </c:pt>
                <c:pt idx="689" formatCode="mm/dd/yyyy\ \ \ hh:mm">
                  <c:v>42288.25</c:v>
                </c:pt>
                <c:pt idx="690" formatCode="mm/dd/yyyy\ \ \ hh:mm">
                  <c:v>42288.5</c:v>
                </c:pt>
                <c:pt idx="691" formatCode="mm/dd/yyyy\ \ \ hh:mm">
                  <c:v>42288.75</c:v>
                </c:pt>
                <c:pt idx="692" formatCode="mm/dd/yyyy\ \ \ hh:mm">
                  <c:v>42289</c:v>
                </c:pt>
                <c:pt idx="693" formatCode="mm/dd/yyyy\ \ \ hh:mm">
                  <c:v>42289.25</c:v>
                </c:pt>
                <c:pt idx="694" formatCode="mm/dd/yyyy\ \ \ hh:mm">
                  <c:v>42289.5</c:v>
                </c:pt>
                <c:pt idx="695" formatCode="mm/dd/yyyy\ \ \ hh:mm">
                  <c:v>42289.75</c:v>
                </c:pt>
                <c:pt idx="696" formatCode="mm/dd/yyyy\ \ \ hh:mm">
                  <c:v>42290</c:v>
                </c:pt>
                <c:pt idx="697" formatCode="mm/dd/yyyy\ \ \ hh:mm">
                  <c:v>42290.25</c:v>
                </c:pt>
                <c:pt idx="698" formatCode="mm/dd/yyyy\ \ \ hh:mm">
                  <c:v>42290.5</c:v>
                </c:pt>
                <c:pt idx="699" formatCode="mm/dd/yyyy\ \ \ hh:mm">
                  <c:v>42290.75</c:v>
                </c:pt>
                <c:pt idx="700" formatCode="mm/dd/yyyy\ \ \ hh:mm">
                  <c:v>42291</c:v>
                </c:pt>
                <c:pt idx="701" formatCode="mm/dd/yyyy\ \ \ hh:mm">
                  <c:v>42291.25</c:v>
                </c:pt>
                <c:pt idx="702" formatCode="mm/dd/yyyy\ \ \ hh:mm">
                  <c:v>42291.5</c:v>
                </c:pt>
                <c:pt idx="703" formatCode="mm/dd/yyyy\ \ \ hh:mm">
                  <c:v>42291.75</c:v>
                </c:pt>
                <c:pt idx="704" formatCode="mm/dd/yyyy\ \ \ hh:mm">
                  <c:v>42292</c:v>
                </c:pt>
                <c:pt idx="705" formatCode="mm/dd/yyyy\ \ \ hh:mm">
                  <c:v>42292.25</c:v>
                </c:pt>
                <c:pt idx="706" formatCode="mm/dd/yyyy\ \ \ hh:mm">
                  <c:v>42292.5</c:v>
                </c:pt>
                <c:pt idx="707" formatCode="mm/dd/yyyy\ \ \ hh:mm">
                  <c:v>42292.75</c:v>
                </c:pt>
                <c:pt idx="708" formatCode="mm/dd/yyyy\ \ \ hh:mm">
                  <c:v>42293</c:v>
                </c:pt>
                <c:pt idx="709" formatCode="mm/dd/yyyy\ \ \ hh:mm">
                  <c:v>42293.25</c:v>
                </c:pt>
                <c:pt idx="710" formatCode="mm/dd/yyyy\ \ \ hh:mm">
                  <c:v>42293.5</c:v>
                </c:pt>
                <c:pt idx="711" formatCode="mm/dd/yyyy\ \ \ hh:mm">
                  <c:v>42293.75</c:v>
                </c:pt>
                <c:pt idx="712" formatCode="mm/dd/yyyy\ \ \ hh:mm">
                  <c:v>42294</c:v>
                </c:pt>
                <c:pt idx="713" formatCode="mm/dd/yyyy\ \ \ hh:mm">
                  <c:v>42294.25</c:v>
                </c:pt>
                <c:pt idx="714" formatCode="mm/dd/yyyy\ \ \ hh:mm">
                  <c:v>42294.5</c:v>
                </c:pt>
                <c:pt idx="715" formatCode="mm/dd/yyyy\ \ \ hh:mm">
                  <c:v>42294.75</c:v>
                </c:pt>
                <c:pt idx="716" formatCode="mm/dd/yyyy\ \ \ hh:mm">
                  <c:v>42295</c:v>
                </c:pt>
                <c:pt idx="717" formatCode="mm/dd/yyyy\ \ \ hh:mm">
                  <c:v>42295.25</c:v>
                </c:pt>
                <c:pt idx="718" formatCode="mm/dd/yyyy\ \ \ hh:mm">
                  <c:v>42295.5</c:v>
                </c:pt>
                <c:pt idx="719" formatCode="mm/dd/yyyy\ \ \ hh:mm">
                  <c:v>42295.75</c:v>
                </c:pt>
                <c:pt idx="720" formatCode="mm/dd/yyyy\ \ \ hh:mm">
                  <c:v>42296</c:v>
                </c:pt>
                <c:pt idx="721" formatCode="mm/dd/yyyy\ \ \ hh:mm">
                  <c:v>42296.25</c:v>
                </c:pt>
                <c:pt idx="722" formatCode="mm/dd/yyyy\ \ \ hh:mm">
                  <c:v>42296.5</c:v>
                </c:pt>
                <c:pt idx="723" formatCode="mm/dd/yyyy\ \ \ hh:mm">
                  <c:v>42296.75</c:v>
                </c:pt>
                <c:pt idx="724" formatCode="mm/dd/yyyy\ \ \ hh:mm">
                  <c:v>42297</c:v>
                </c:pt>
                <c:pt idx="725" formatCode="mm/dd/yyyy\ \ \ hh:mm">
                  <c:v>42297.25</c:v>
                </c:pt>
                <c:pt idx="726" formatCode="mm/dd/yyyy\ \ \ hh:mm">
                  <c:v>42297.5</c:v>
                </c:pt>
                <c:pt idx="727" formatCode="mm/dd/yyyy\ \ \ hh:mm">
                  <c:v>42297.75</c:v>
                </c:pt>
                <c:pt idx="728" formatCode="mm/dd/yyyy\ \ \ hh:mm">
                  <c:v>42298</c:v>
                </c:pt>
                <c:pt idx="729" formatCode="mm/dd/yyyy\ \ \ hh:mm">
                  <c:v>42298.25</c:v>
                </c:pt>
                <c:pt idx="730" formatCode="mm/dd/yyyy\ \ \ hh:mm">
                  <c:v>42298.5</c:v>
                </c:pt>
                <c:pt idx="731" formatCode="mm/dd/yyyy\ \ \ hh:mm">
                  <c:v>42298.75</c:v>
                </c:pt>
                <c:pt idx="732" formatCode="mm/dd/yyyy\ \ \ hh:mm">
                  <c:v>42299</c:v>
                </c:pt>
                <c:pt idx="733" formatCode="mm/dd/yyyy\ \ \ hh:mm">
                  <c:v>42299.25</c:v>
                </c:pt>
                <c:pt idx="734" formatCode="mm/dd/yyyy\ \ \ hh:mm">
                  <c:v>42299.5</c:v>
                </c:pt>
                <c:pt idx="735" formatCode="mm/dd/yyyy\ \ \ hh:mm">
                  <c:v>42299.75</c:v>
                </c:pt>
                <c:pt idx="736" formatCode="mm/dd/yyyy\ \ \ hh:mm">
                  <c:v>42300</c:v>
                </c:pt>
                <c:pt idx="737" formatCode="mm/dd/yyyy\ \ \ hh:mm">
                  <c:v>42300.25</c:v>
                </c:pt>
                <c:pt idx="738" formatCode="mm/dd/yyyy\ \ \ hh:mm">
                  <c:v>42300.5</c:v>
                </c:pt>
                <c:pt idx="739" formatCode="mm/dd/yyyy\ \ \ hh:mm">
                  <c:v>42300.75</c:v>
                </c:pt>
                <c:pt idx="740" formatCode="mm/dd/yyyy\ \ \ hh:mm">
                  <c:v>42301</c:v>
                </c:pt>
                <c:pt idx="741" formatCode="mm/dd/yyyy\ \ \ hh:mm">
                  <c:v>42301.25</c:v>
                </c:pt>
                <c:pt idx="742" formatCode="mm/dd/yyyy\ \ \ hh:mm">
                  <c:v>42301.5</c:v>
                </c:pt>
                <c:pt idx="743" formatCode="mm/dd/yyyy\ \ \ hh:mm">
                  <c:v>42301.75</c:v>
                </c:pt>
                <c:pt idx="744" formatCode="mm/dd/yyyy\ \ \ hh:mm">
                  <c:v>42302</c:v>
                </c:pt>
                <c:pt idx="745" formatCode="mm/dd/yyyy\ \ \ hh:mm">
                  <c:v>42302.25</c:v>
                </c:pt>
                <c:pt idx="746" formatCode="mm/dd/yyyy\ \ \ hh:mm">
                  <c:v>42302.5</c:v>
                </c:pt>
                <c:pt idx="747" formatCode="mm/dd/yyyy\ \ \ hh:mm">
                  <c:v>42302.75</c:v>
                </c:pt>
                <c:pt idx="748" formatCode="mm/dd/yyyy\ \ \ hh:mm">
                  <c:v>42303</c:v>
                </c:pt>
                <c:pt idx="749" formatCode="mm/dd/yyyy\ \ \ hh:mm">
                  <c:v>42303.25</c:v>
                </c:pt>
                <c:pt idx="750" formatCode="mm/dd/yyyy\ \ \ hh:mm">
                  <c:v>42303.5</c:v>
                </c:pt>
                <c:pt idx="751" formatCode="mm/dd/yyyy\ \ \ hh:mm">
                  <c:v>42303.75</c:v>
                </c:pt>
                <c:pt idx="752" formatCode="mm/dd/yyyy\ \ \ hh:mm">
                  <c:v>42304</c:v>
                </c:pt>
                <c:pt idx="753" formatCode="mm/dd/yyyy\ \ \ hh:mm">
                  <c:v>42304.25</c:v>
                </c:pt>
                <c:pt idx="754" formatCode="mm/dd/yyyy\ \ \ hh:mm">
                  <c:v>42304.5</c:v>
                </c:pt>
                <c:pt idx="755" formatCode="mm/dd/yyyy\ \ \ hh:mm">
                  <c:v>42304.75</c:v>
                </c:pt>
                <c:pt idx="756" formatCode="mm/dd/yyyy\ \ \ hh:mm">
                  <c:v>42305</c:v>
                </c:pt>
                <c:pt idx="757" formatCode="mm/dd/yyyy\ \ \ hh:mm">
                  <c:v>42305.25</c:v>
                </c:pt>
                <c:pt idx="758" formatCode="mm/dd/yyyy\ \ \ hh:mm">
                  <c:v>42305.5</c:v>
                </c:pt>
                <c:pt idx="759" formatCode="mm/dd/yyyy\ \ \ hh:mm">
                  <c:v>42305.75</c:v>
                </c:pt>
                <c:pt idx="760" formatCode="mm/dd/yyyy\ \ \ hh:mm">
                  <c:v>42306</c:v>
                </c:pt>
                <c:pt idx="761" formatCode="mm/dd/yyyy\ \ \ hh:mm">
                  <c:v>42306.25</c:v>
                </c:pt>
                <c:pt idx="762" formatCode="mm/dd/yyyy\ \ \ hh:mm">
                  <c:v>42306.5</c:v>
                </c:pt>
                <c:pt idx="763" formatCode="mm/dd/yyyy\ \ \ hh:mm">
                  <c:v>42306.75</c:v>
                </c:pt>
                <c:pt idx="764" formatCode="mm/dd/yyyy\ \ \ hh:mm">
                  <c:v>42307</c:v>
                </c:pt>
                <c:pt idx="765" formatCode="mm/dd/yyyy\ \ \ hh:mm">
                  <c:v>42307.25</c:v>
                </c:pt>
                <c:pt idx="766" formatCode="mm/dd/yyyy\ \ \ hh:mm">
                  <c:v>42307.5</c:v>
                </c:pt>
                <c:pt idx="767" formatCode="mm/dd/yyyy\ \ \ hh:mm">
                  <c:v>42307.75</c:v>
                </c:pt>
                <c:pt idx="768" formatCode="mm/dd/yyyy\ \ \ hh:mm">
                  <c:v>42308</c:v>
                </c:pt>
                <c:pt idx="769" formatCode="mm/dd/yyyy\ \ \ hh:mm">
                  <c:v>42308.25</c:v>
                </c:pt>
                <c:pt idx="770" formatCode="mm/dd/yyyy\ \ \ hh:mm">
                  <c:v>42308.5</c:v>
                </c:pt>
                <c:pt idx="771" formatCode="mm/dd/yyyy\ \ \ hh:mm">
                  <c:v>42308.75</c:v>
                </c:pt>
                <c:pt idx="772" formatCode="mm/dd/yyyy\ \ \ hh:mm">
                  <c:v>42309</c:v>
                </c:pt>
                <c:pt idx="773" formatCode="mm/dd/yyyy\ \ \ hh:mm">
                  <c:v>42309.208333333336</c:v>
                </c:pt>
                <c:pt idx="774" formatCode="mm/dd/yyyy\ \ \ hh:mm">
                  <c:v>42309.458333333336</c:v>
                </c:pt>
                <c:pt idx="775" formatCode="mm/dd/yyyy\ \ \ hh:mm">
                  <c:v>42309.708333333336</c:v>
                </c:pt>
                <c:pt idx="776" formatCode="mm/dd/yyyy\ \ \ hh:mm">
                  <c:v>42309.958333333336</c:v>
                </c:pt>
                <c:pt idx="777" formatCode="mm/dd/yyyy\ \ \ hh:mm">
                  <c:v>42310.208333333336</c:v>
                </c:pt>
                <c:pt idx="778" formatCode="mm/dd/yyyy\ \ \ hh:mm">
                  <c:v>42310.458333333336</c:v>
                </c:pt>
                <c:pt idx="779" formatCode="mm/dd/yyyy\ \ \ hh:mm">
                  <c:v>42310.708333333336</c:v>
                </c:pt>
                <c:pt idx="780" formatCode="mm/dd/yyyy\ \ \ hh:mm">
                  <c:v>42310.958333333336</c:v>
                </c:pt>
                <c:pt idx="781" formatCode="mm/dd/yyyy\ \ \ hh:mm">
                  <c:v>42311.208333333336</c:v>
                </c:pt>
                <c:pt idx="782" formatCode="mm/dd/yyyy\ \ \ hh:mm">
                  <c:v>42311.458333333336</c:v>
                </c:pt>
                <c:pt idx="783" formatCode="mm/dd/yyyy\ \ \ hh:mm">
                  <c:v>42311.708333333336</c:v>
                </c:pt>
                <c:pt idx="784" formatCode="mm/dd/yyyy\ \ \ hh:mm">
                  <c:v>42311.958333333336</c:v>
                </c:pt>
                <c:pt idx="785" formatCode="mm/dd/yyyy\ \ \ hh:mm">
                  <c:v>42312.208333333336</c:v>
                </c:pt>
                <c:pt idx="786" formatCode="mm/dd/yyyy\ \ \ hh:mm">
                  <c:v>42312.458333333336</c:v>
                </c:pt>
                <c:pt idx="787" formatCode="mm/dd/yyyy\ \ \ hh:mm">
                  <c:v>42312.708333333336</c:v>
                </c:pt>
                <c:pt idx="788" formatCode="mm/dd/yyyy\ \ \ hh:mm">
                  <c:v>42312.958333333336</c:v>
                </c:pt>
                <c:pt idx="789" formatCode="mm/dd/yyyy\ \ \ hh:mm">
                  <c:v>42313.208333333336</c:v>
                </c:pt>
                <c:pt idx="790" formatCode="mm/dd/yyyy\ \ \ hh:mm">
                  <c:v>42313.458333333336</c:v>
                </c:pt>
                <c:pt idx="791" formatCode="mm/dd/yyyy\ \ \ hh:mm">
                  <c:v>42313.708333333336</c:v>
                </c:pt>
                <c:pt idx="792" formatCode="mm/dd/yyyy\ \ \ hh:mm">
                  <c:v>42313.958333333336</c:v>
                </c:pt>
                <c:pt idx="793" formatCode="mm/dd/yyyy\ \ \ hh:mm">
                  <c:v>42314.208333333336</c:v>
                </c:pt>
                <c:pt idx="794" formatCode="mm/dd/yyyy\ \ \ hh:mm">
                  <c:v>42314.458333333336</c:v>
                </c:pt>
                <c:pt idx="795" formatCode="mm/dd/yyyy\ \ \ hh:mm">
                  <c:v>42314.708333333336</c:v>
                </c:pt>
                <c:pt idx="796" formatCode="mm/dd/yyyy\ \ \ hh:mm">
                  <c:v>42314.958333333336</c:v>
                </c:pt>
                <c:pt idx="797" formatCode="mm/dd/yyyy\ \ \ hh:mm">
                  <c:v>42315.208333333336</c:v>
                </c:pt>
                <c:pt idx="798" formatCode="mm/dd/yyyy\ \ \ hh:mm">
                  <c:v>42315.458333333336</c:v>
                </c:pt>
                <c:pt idx="799" formatCode="mm/dd/yyyy\ \ \ hh:mm">
                  <c:v>42315.708333333336</c:v>
                </c:pt>
                <c:pt idx="800" formatCode="mm/dd/yyyy\ \ \ hh:mm">
                  <c:v>42315.958333333336</c:v>
                </c:pt>
                <c:pt idx="801" formatCode="mm/dd/yyyy\ \ \ hh:mm">
                  <c:v>42316.208333333336</c:v>
                </c:pt>
                <c:pt idx="802" formatCode="mm/dd/yyyy\ \ \ hh:mm">
                  <c:v>42316.458333333336</c:v>
                </c:pt>
                <c:pt idx="803" formatCode="mm/dd/yyyy\ \ \ hh:mm">
                  <c:v>42316.708333333336</c:v>
                </c:pt>
                <c:pt idx="804" formatCode="mm/dd/yyyy\ \ \ hh:mm">
                  <c:v>42316.958333333336</c:v>
                </c:pt>
                <c:pt idx="805" formatCode="mm/dd/yyyy\ \ \ hh:mm">
                  <c:v>42317.208333333336</c:v>
                </c:pt>
                <c:pt idx="806" formatCode="mm/dd/yyyy\ \ \ hh:mm">
                  <c:v>42317.458333333336</c:v>
                </c:pt>
                <c:pt idx="807" formatCode="mm/dd/yyyy\ \ \ hh:mm">
                  <c:v>42317.708333333336</c:v>
                </c:pt>
                <c:pt idx="808" formatCode="mm/dd/yyyy\ \ \ hh:mm">
                  <c:v>42317.958333333336</c:v>
                </c:pt>
                <c:pt idx="809" formatCode="mm/dd/yyyy\ \ \ hh:mm">
                  <c:v>42318.208333333336</c:v>
                </c:pt>
                <c:pt idx="810" formatCode="mm/dd/yyyy\ \ \ hh:mm">
                  <c:v>42318.458333333336</c:v>
                </c:pt>
                <c:pt idx="811" formatCode="mm/dd/yyyy\ \ \ hh:mm">
                  <c:v>42318.708333333336</c:v>
                </c:pt>
                <c:pt idx="812" formatCode="mm/dd/yyyy\ \ \ hh:mm">
                  <c:v>42318.958333333336</c:v>
                </c:pt>
                <c:pt idx="813" formatCode="mm/dd/yyyy\ \ \ hh:mm">
                  <c:v>42319.208333333336</c:v>
                </c:pt>
                <c:pt idx="814" formatCode="mm/dd/yyyy\ \ \ hh:mm">
                  <c:v>42319.458333333336</c:v>
                </c:pt>
                <c:pt idx="815" formatCode="mm/dd/yyyy\ \ \ hh:mm">
                  <c:v>42319.708333333336</c:v>
                </c:pt>
                <c:pt idx="816" formatCode="mm/dd/yyyy\ \ \ hh:mm">
                  <c:v>42319.958333333336</c:v>
                </c:pt>
                <c:pt idx="817" formatCode="mm/dd/yyyy\ \ \ hh:mm">
                  <c:v>42320.208333333336</c:v>
                </c:pt>
                <c:pt idx="818" formatCode="mm/dd/yyyy\ \ \ hh:mm">
                  <c:v>42320.458333333336</c:v>
                </c:pt>
                <c:pt idx="819" formatCode="mm/dd/yyyy\ \ \ hh:mm">
                  <c:v>42320.708333333336</c:v>
                </c:pt>
                <c:pt idx="820" formatCode="mm/dd/yyyy\ \ \ hh:mm">
                  <c:v>42320.958333333336</c:v>
                </c:pt>
                <c:pt idx="821" formatCode="mm/dd/yyyy\ \ \ hh:mm">
                  <c:v>42321.208333333336</c:v>
                </c:pt>
                <c:pt idx="822" formatCode="mm/dd/yyyy\ \ \ hh:mm">
                  <c:v>42321.458333333336</c:v>
                </c:pt>
                <c:pt idx="823" formatCode="mm/dd/yyyy\ \ \ hh:mm">
                  <c:v>42321.708333333336</c:v>
                </c:pt>
                <c:pt idx="824" formatCode="mm/dd/yyyy\ \ \ hh:mm">
                  <c:v>42321.958333333336</c:v>
                </c:pt>
                <c:pt idx="825" formatCode="mm/dd/yyyy\ \ \ hh:mm">
                  <c:v>42322.208333333336</c:v>
                </c:pt>
                <c:pt idx="826" formatCode="mm/dd/yyyy\ \ \ hh:mm">
                  <c:v>42322.458333333336</c:v>
                </c:pt>
                <c:pt idx="827" formatCode="mm/dd/yyyy\ \ \ hh:mm">
                  <c:v>42322.708333333336</c:v>
                </c:pt>
                <c:pt idx="828" formatCode="mm/dd/yyyy\ \ \ hh:mm">
                  <c:v>42322.958333333336</c:v>
                </c:pt>
                <c:pt idx="829" formatCode="mm/dd/yyyy\ \ \ hh:mm">
                  <c:v>42323.208333333336</c:v>
                </c:pt>
                <c:pt idx="830" formatCode="mm/dd/yyyy\ \ \ hh:mm">
                  <c:v>42323.458333333336</c:v>
                </c:pt>
                <c:pt idx="831" formatCode="mm/dd/yyyy\ \ \ hh:mm">
                  <c:v>42323.708333333336</c:v>
                </c:pt>
                <c:pt idx="832" formatCode="mm/dd/yyyy\ \ \ hh:mm">
                  <c:v>42323.958333333336</c:v>
                </c:pt>
                <c:pt idx="833" formatCode="mm/dd/yyyy\ \ \ hh:mm">
                  <c:v>42324.208333333336</c:v>
                </c:pt>
                <c:pt idx="834" formatCode="mm/dd/yyyy\ \ \ hh:mm">
                  <c:v>42324.458333333336</c:v>
                </c:pt>
                <c:pt idx="835" formatCode="mm/dd/yyyy\ \ \ hh:mm">
                  <c:v>42324.708333333336</c:v>
                </c:pt>
                <c:pt idx="836" formatCode="mm/dd/yyyy\ \ \ hh:mm">
                  <c:v>42324.958333333336</c:v>
                </c:pt>
                <c:pt idx="837" formatCode="mm/dd/yyyy\ \ \ hh:mm">
                  <c:v>42325.208333333336</c:v>
                </c:pt>
                <c:pt idx="838" formatCode="mm/dd/yyyy\ \ \ hh:mm">
                  <c:v>42325.458333333336</c:v>
                </c:pt>
                <c:pt idx="839" formatCode="mm/dd/yyyy\ \ \ hh:mm">
                  <c:v>42325.708333333336</c:v>
                </c:pt>
                <c:pt idx="840" formatCode="mm/dd/yyyy\ \ \ hh:mm">
                  <c:v>42325.958333333336</c:v>
                </c:pt>
                <c:pt idx="841" formatCode="mm/dd/yyyy\ \ \ hh:mm">
                  <c:v>42326.208333333336</c:v>
                </c:pt>
                <c:pt idx="842" formatCode="mm/dd/yyyy\ \ \ hh:mm">
                  <c:v>42326.458333333336</c:v>
                </c:pt>
                <c:pt idx="843" formatCode="mm/dd/yyyy\ \ \ hh:mm">
                  <c:v>42326.708333333336</c:v>
                </c:pt>
                <c:pt idx="844" formatCode="mm/dd/yyyy\ \ \ hh:mm">
                  <c:v>42326.958333333336</c:v>
                </c:pt>
                <c:pt idx="845" formatCode="mm/dd/yyyy\ \ \ hh:mm">
                  <c:v>42327.208333333336</c:v>
                </c:pt>
                <c:pt idx="846" formatCode="mm/dd/yyyy\ \ \ hh:mm">
                  <c:v>42327.458333333336</c:v>
                </c:pt>
                <c:pt idx="847" formatCode="mm/dd/yyyy\ \ \ hh:mm">
                  <c:v>42327.708333333336</c:v>
                </c:pt>
                <c:pt idx="848" formatCode="mm/dd/yyyy\ \ \ hh:mm">
                  <c:v>42327.958333333336</c:v>
                </c:pt>
                <c:pt idx="849" formatCode="mm/dd/yyyy\ \ \ hh:mm">
                  <c:v>42328.208333333336</c:v>
                </c:pt>
                <c:pt idx="850" formatCode="mm/dd/yyyy\ \ \ hh:mm">
                  <c:v>42328.458333333336</c:v>
                </c:pt>
                <c:pt idx="851" formatCode="mm/dd/yyyy\ \ \ hh:mm">
                  <c:v>42328.708333333336</c:v>
                </c:pt>
                <c:pt idx="852" formatCode="mm/dd/yyyy\ \ \ hh:mm">
                  <c:v>42328.958333333336</c:v>
                </c:pt>
                <c:pt idx="853" formatCode="mm/dd/yyyy\ \ \ hh:mm">
                  <c:v>42329.208333333336</c:v>
                </c:pt>
                <c:pt idx="854" formatCode="mm/dd/yyyy\ \ \ hh:mm">
                  <c:v>42329.458333333336</c:v>
                </c:pt>
                <c:pt idx="855" formatCode="mm/dd/yyyy\ \ \ hh:mm">
                  <c:v>42329.708333333336</c:v>
                </c:pt>
                <c:pt idx="856" formatCode="mm/dd/yyyy\ \ \ hh:mm">
                  <c:v>42329.958333333336</c:v>
                </c:pt>
                <c:pt idx="857" formatCode="mm/dd/yyyy\ \ \ hh:mm">
                  <c:v>42330.208333333336</c:v>
                </c:pt>
                <c:pt idx="858" formatCode="mm/dd/yyyy\ \ \ hh:mm">
                  <c:v>42330.458333333336</c:v>
                </c:pt>
                <c:pt idx="859" formatCode="mm/dd/yyyy\ \ \ hh:mm">
                  <c:v>42330.708333333336</c:v>
                </c:pt>
                <c:pt idx="860" formatCode="mm/dd/yyyy\ \ \ hh:mm">
                  <c:v>42330.958333333336</c:v>
                </c:pt>
                <c:pt idx="861" formatCode="mm/dd/yyyy\ \ \ hh:mm">
                  <c:v>42331.208333333336</c:v>
                </c:pt>
                <c:pt idx="862" formatCode="mm/dd/yyyy\ \ \ hh:mm">
                  <c:v>42331.458333333336</c:v>
                </c:pt>
                <c:pt idx="863" formatCode="mm/dd/yyyy\ \ \ hh:mm">
                  <c:v>42331.708333333336</c:v>
                </c:pt>
                <c:pt idx="864" formatCode="mm/dd/yyyy\ \ \ hh:mm">
                  <c:v>42331.958333333336</c:v>
                </c:pt>
                <c:pt idx="865" formatCode="mm/dd/yyyy\ \ \ hh:mm">
                  <c:v>42332.208333333336</c:v>
                </c:pt>
                <c:pt idx="866" formatCode="mm/dd/yyyy\ \ \ hh:mm">
                  <c:v>42332.458333333336</c:v>
                </c:pt>
                <c:pt idx="867" formatCode="mm/dd/yyyy\ \ \ hh:mm">
                  <c:v>42332.708333333336</c:v>
                </c:pt>
                <c:pt idx="868" formatCode="mm/dd/yyyy\ \ \ hh:mm">
                  <c:v>42332.958333333336</c:v>
                </c:pt>
                <c:pt idx="869" formatCode="mm/dd/yyyy\ \ \ hh:mm">
                  <c:v>42333.208333333336</c:v>
                </c:pt>
                <c:pt idx="870" formatCode="mm/dd/yyyy\ \ \ hh:mm">
                  <c:v>42333.458333333336</c:v>
                </c:pt>
                <c:pt idx="871" formatCode="mm/dd/yyyy\ \ \ hh:mm">
                  <c:v>42333.708333333336</c:v>
                </c:pt>
                <c:pt idx="872" formatCode="mm/dd/yyyy\ \ \ hh:mm">
                  <c:v>42333.958333333336</c:v>
                </c:pt>
                <c:pt idx="873" formatCode="mm/dd/yyyy\ \ \ hh:mm">
                  <c:v>42334.208333333336</c:v>
                </c:pt>
                <c:pt idx="874" formatCode="mm/dd/yyyy\ \ \ hh:mm">
                  <c:v>42334.458333333336</c:v>
                </c:pt>
                <c:pt idx="875" formatCode="mm/dd/yyyy\ \ \ hh:mm">
                  <c:v>42334.708333333336</c:v>
                </c:pt>
                <c:pt idx="876" formatCode="mm/dd/yyyy\ \ \ hh:mm">
                  <c:v>42334.958333333336</c:v>
                </c:pt>
                <c:pt idx="877" formatCode="mm/dd/yyyy\ \ \ hh:mm">
                  <c:v>42335.208333333336</c:v>
                </c:pt>
                <c:pt idx="878" formatCode="mm/dd/yyyy\ \ \ hh:mm">
                  <c:v>42335.458333333336</c:v>
                </c:pt>
                <c:pt idx="879" formatCode="mm/dd/yyyy\ \ \ hh:mm">
                  <c:v>42335.708333333336</c:v>
                </c:pt>
                <c:pt idx="880" formatCode="mm/dd/yyyy\ \ \ hh:mm">
                  <c:v>42335.958333333336</c:v>
                </c:pt>
                <c:pt idx="881" formatCode="mm/dd/yyyy\ \ \ hh:mm">
                  <c:v>42336.208333333336</c:v>
                </c:pt>
                <c:pt idx="882" formatCode="mm/dd/yyyy\ \ \ hh:mm">
                  <c:v>42336.458333333336</c:v>
                </c:pt>
                <c:pt idx="883" formatCode="mm/dd/yyyy\ \ \ hh:mm">
                  <c:v>42336.708333333336</c:v>
                </c:pt>
                <c:pt idx="884" formatCode="mm/dd/yyyy\ \ \ hh:mm">
                  <c:v>42336.958333333336</c:v>
                </c:pt>
                <c:pt idx="885" formatCode="mm/dd/yyyy\ \ \ hh:mm">
                  <c:v>42337.208333333336</c:v>
                </c:pt>
                <c:pt idx="886" formatCode="mm/dd/yyyy\ \ \ hh:mm">
                  <c:v>42337.458333333336</c:v>
                </c:pt>
                <c:pt idx="887" formatCode="mm/dd/yyyy\ \ \ hh:mm">
                  <c:v>42337.708333333336</c:v>
                </c:pt>
                <c:pt idx="888" formatCode="mm/dd/yyyy\ \ \ hh:mm">
                  <c:v>42337.958333333336</c:v>
                </c:pt>
                <c:pt idx="889" formatCode="mm/dd/yyyy\ \ \ hh:mm">
                  <c:v>42338.208333333336</c:v>
                </c:pt>
                <c:pt idx="890" formatCode="mm/dd/yyyy\ \ \ hh:mm">
                  <c:v>42338.458333333336</c:v>
                </c:pt>
                <c:pt idx="891" formatCode="mm/dd/yyyy\ \ \ hh:mm">
                  <c:v>42338.708333333336</c:v>
                </c:pt>
                <c:pt idx="892" formatCode="mm/dd/yyyy\ \ \ hh:mm">
                  <c:v>42338.958333333336</c:v>
                </c:pt>
                <c:pt idx="893" formatCode="mm/dd/yyyy\ \ \ hh:mm">
                  <c:v>42339.208333333336</c:v>
                </c:pt>
                <c:pt idx="894" formatCode="mm/dd/yyyy\ \ \ hh:mm">
                  <c:v>42339.458333333336</c:v>
                </c:pt>
                <c:pt idx="895" formatCode="mm/dd/yyyy\ \ \ hh:mm">
                  <c:v>42339.708333333336</c:v>
                </c:pt>
                <c:pt idx="896" formatCode="mm/dd/yyyy\ \ \ hh:mm">
                  <c:v>42339.958333333336</c:v>
                </c:pt>
                <c:pt idx="897" formatCode="mm/dd/yyyy\ \ \ hh:mm">
                  <c:v>42340.208333333336</c:v>
                </c:pt>
                <c:pt idx="898" formatCode="mm/dd/yyyy\ \ \ hh:mm">
                  <c:v>42340.458333333336</c:v>
                </c:pt>
                <c:pt idx="899" formatCode="mm/dd/yyyy\ \ \ hh:mm">
                  <c:v>42340.708333333336</c:v>
                </c:pt>
                <c:pt idx="900" formatCode="mm/dd/yyyy\ \ \ hh:mm">
                  <c:v>42340.958333333336</c:v>
                </c:pt>
                <c:pt idx="901" formatCode="mm/dd/yyyy\ \ \ hh:mm">
                  <c:v>42341.208333333336</c:v>
                </c:pt>
                <c:pt idx="902" formatCode="mm/dd/yyyy\ \ \ hh:mm">
                  <c:v>42341.458333333336</c:v>
                </c:pt>
                <c:pt idx="903" formatCode="mm/dd/yyyy\ \ \ hh:mm">
                  <c:v>42341.708333333336</c:v>
                </c:pt>
                <c:pt idx="904" formatCode="mm/dd/yyyy\ \ \ hh:mm">
                  <c:v>42341.958333333336</c:v>
                </c:pt>
                <c:pt idx="905" formatCode="mm/dd/yyyy\ \ \ hh:mm">
                  <c:v>42342.208333333336</c:v>
                </c:pt>
                <c:pt idx="906" formatCode="mm/dd/yyyy\ \ \ hh:mm">
                  <c:v>42342.399305555555</c:v>
                </c:pt>
                <c:pt idx="907" formatCode="mm/dd/yyyy\ \ \ hh:mm">
                  <c:v>42342.458333333336</c:v>
                </c:pt>
                <c:pt idx="908" formatCode="mm/dd/yyyy\ \ \ hh:mm">
                  <c:v>42342.708333333336</c:v>
                </c:pt>
                <c:pt idx="909" formatCode="mm/dd/yyyy\ \ \ hh:mm">
                  <c:v>42342.958333333336</c:v>
                </c:pt>
                <c:pt idx="910" formatCode="mm/dd/yyyy\ \ \ hh:mm">
                  <c:v>42343.208333333336</c:v>
                </c:pt>
                <c:pt idx="911" formatCode="mm/dd/yyyy\ \ \ hh:mm">
                  <c:v>42343.458333333336</c:v>
                </c:pt>
                <c:pt idx="912" formatCode="mm/dd/yyyy\ \ \ hh:mm">
                  <c:v>42343.708333333336</c:v>
                </c:pt>
                <c:pt idx="913" formatCode="mm/dd/yyyy\ \ \ hh:mm">
                  <c:v>42343.958333333336</c:v>
                </c:pt>
                <c:pt idx="914" formatCode="mm/dd/yyyy\ \ \ hh:mm">
                  <c:v>42344.208333333336</c:v>
                </c:pt>
                <c:pt idx="915" formatCode="mm/dd/yyyy\ \ \ hh:mm">
                  <c:v>42344.458333333336</c:v>
                </c:pt>
                <c:pt idx="916" formatCode="mm/dd/yyyy\ \ \ hh:mm">
                  <c:v>42344.708333333336</c:v>
                </c:pt>
                <c:pt idx="917" formatCode="mm/dd/yyyy\ \ \ hh:mm">
                  <c:v>42344.958333333336</c:v>
                </c:pt>
                <c:pt idx="918" formatCode="mm/dd/yyyy\ \ \ hh:mm">
                  <c:v>42345.208333333336</c:v>
                </c:pt>
                <c:pt idx="919" formatCode="mm/dd/yyyy\ \ \ hh:mm">
                  <c:v>42345.458333333336</c:v>
                </c:pt>
                <c:pt idx="920" formatCode="mm/dd/yyyy\ \ \ hh:mm">
                  <c:v>42345.708333333336</c:v>
                </c:pt>
                <c:pt idx="921" formatCode="mm/dd/yyyy\ \ \ hh:mm">
                  <c:v>42345.958333333336</c:v>
                </c:pt>
                <c:pt idx="922" formatCode="mm/dd/yyyy\ \ \ hh:mm">
                  <c:v>42346.208333333336</c:v>
                </c:pt>
                <c:pt idx="923" formatCode="mm/dd/yyyy\ \ \ hh:mm">
                  <c:v>42346.458333333336</c:v>
                </c:pt>
                <c:pt idx="924" formatCode="mm/dd/yyyy\ \ \ hh:mm">
                  <c:v>42346.708333333336</c:v>
                </c:pt>
                <c:pt idx="925" formatCode="mm/dd/yyyy\ \ \ hh:mm">
                  <c:v>42346.958333333336</c:v>
                </c:pt>
                <c:pt idx="926" formatCode="mm/dd/yyyy\ \ \ hh:mm">
                  <c:v>42347.208333333336</c:v>
                </c:pt>
                <c:pt idx="927" formatCode="mm/dd/yyyy\ \ \ hh:mm">
                  <c:v>42347.458333333336</c:v>
                </c:pt>
                <c:pt idx="928" formatCode="mm/dd/yyyy\ \ \ hh:mm">
                  <c:v>42347.708333333336</c:v>
                </c:pt>
                <c:pt idx="929" formatCode="mm/dd/yyyy\ \ \ hh:mm">
                  <c:v>42347.958333333336</c:v>
                </c:pt>
                <c:pt idx="930" formatCode="mm/dd/yyyy\ \ \ hh:mm">
                  <c:v>42348.208333333336</c:v>
                </c:pt>
                <c:pt idx="931" formatCode="mm/dd/yyyy\ \ \ hh:mm">
                  <c:v>42348.458333333336</c:v>
                </c:pt>
                <c:pt idx="932" formatCode="mm/dd/yyyy\ \ \ hh:mm">
                  <c:v>42348.708333333336</c:v>
                </c:pt>
                <c:pt idx="933" formatCode="mm/dd/yyyy\ \ \ hh:mm">
                  <c:v>42348.958333333336</c:v>
                </c:pt>
                <c:pt idx="934" formatCode="mm/dd/yyyy\ \ \ hh:mm">
                  <c:v>42349.208333333336</c:v>
                </c:pt>
                <c:pt idx="935" formatCode="mm/dd/yyyy\ \ \ hh:mm">
                  <c:v>42349.458333333336</c:v>
                </c:pt>
                <c:pt idx="936" formatCode="mm/dd/yyyy\ \ \ hh:mm">
                  <c:v>42349.708333333336</c:v>
                </c:pt>
                <c:pt idx="937" formatCode="mm/dd/yyyy\ \ \ hh:mm">
                  <c:v>42349.958333333336</c:v>
                </c:pt>
                <c:pt idx="938" formatCode="mm/dd/yyyy\ \ \ hh:mm">
                  <c:v>42350.208333333336</c:v>
                </c:pt>
                <c:pt idx="939" formatCode="mm/dd/yyyy\ \ \ hh:mm">
                  <c:v>42350.458333333336</c:v>
                </c:pt>
                <c:pt idx="940" formatCode="mm/dd/yyyy\ \ \ hh:mm">
                  <c:v>42350.708333333336</c:v>
                </c:pt>
                <c:pt idx="941" formatCode="mm/dd/yyyy\ \ \ hh:mm">
                  <c:v>42350.958333333336</c:v>
                </c:pt>
                <c:pt idx="942" formatCode="mm/dd/yyyy\ \ \ hh:mm">
                  <c:v>42351.208333333336</c:v>
                </c:pt>
                <c:pt idx="943" formatCode="mm/dd/yyyy\ \ \ hh:mm">
                  <c:v>42351.458333333336</c:v>
                </c:pt>
                <c:pt idx="944" formatCode="mm/dd/yyyy\ \ \ hh:mm">
                  <c:v>42351.708333333336</c:v>
                </c:pt>
                <c:pt idx="945" formatCode="mm/dd/yyyy\ \ \ hh:mm">
                  <c:v>42351.958333333336</c:v>
                </c:pt>
                <c:pt idx="946" formatCode="mm/dd/yyyy\ \ \ hh:mm">
                  <c:v>42352.208333333336</c:v>
                </c:pt>
                <c:pt idx="947" formatCode="mm/dd/yyyy\ \ \ hh:mm">
                  <c:v>42352.458333333336</c:v>
                </c:pt>
                <c:pt idx="948" formatCode="mm/dd/yyyy\ \ \ hh:mm">
                  <c:v>42352.708333333336</c:v>
                </c:pt>
                <c:pt idx="949" formatCode="mm/dd/yyyy\ \ \ hh:mm">
                  <c:v>42352.958333333336</c:v>
                </c:pt>
                <c:pt idx="950" formatCode="mm/dd/yyyy\ \ \ hh:mm">
                  <c:v>42353.208333333336</c:v>
                </c:pt>
                <c:pt idx="951" formatCode="mm/dd/yyyy\ \ \ hh:mm">
                  <c:v>42353.458333333336</c:v>
                </c:pt>
                <c:pt idx="952" formatCode="mm/dd/yyyy\ \ \ hh:mm">
                  <c:v>42353.708333333336</c:v>
                </c:pt>
                <c:pt idx="953" formatCode="mm/dd/yyyy\ \ \ hh:mm">
                  <c:v>42353.958333333336</c:v>
                </c:pt>
                <c:pt idx="954" formatCode="mm/dd/yyyy\ \ \ hh:mm">
                  <c:v>42354.208333333336</c:v>
                </c:pt>
                <c:pt idx="955" formatCode="mm/dd/yyyy\ \ \ hh:mm">
                  <c:v>42354.458333333336</c:v>
                </c:pt>
                <c:pt idx="956" formatCode="mm/dd/yyyy\ \ \ hh:mm">
                  <c:v>42354.708333333336</c:v>
                </c:pt>
                <c:pt idx="957" formatCode="mm/dd/yyyy\ \ \ hh:mm">
                  <c:v>42354.958333333336</c:v>
                </c:pt>
                <c:pt idx="958" formatCode="mm/dd/yyyy\ \ \ hh:mm">
                  <c:v>42355.208333333336</c:v>
                </c:pt>
                <c:pt idx="959" formatCode="mm/dd/yyyy\ \ \ hh:mm">
                  <c:v>42355.458333333336</c:v>
                </c:pt>
                <c:pt idx="960" formatCode="mm/dd/yyyy\ \ \ hh:mm">
                  <c:v>42355.708333333336</c:v>
                </c:pt>
                <c:pt idx="961" formatCode="mm/dd/yyyy\ \ \ hh:mm">
                  <c:v>42355.958333333336</c:v>
                </c:pt>
                <c:pt idx="962" formatCode="mm/dd/yyyy\ \ \ hh:mm">
                  <c:v>42356.208333333336</c:v>
                </c:pt>
                <c:pt idx="963" formatCode="mm/dd/yyyy\ \ \ hh:mm">
                  <c:v>42356.458333333336</c:v>
                </c:pt>
                <c:pt idx="964" formatCode="mm/dd/yyyy\ \ \ hh:mm">
                  <c:v>42356.708333333336</c:v>
                </c:pt>
                <c:pt idx="965" formatCode="mm/dd/yyyy\ \ \ hh:mm">
                  <c:v>42356.958333333336</c:v>
                </c:pt>
                <c:pt idx="966" formatCode="mm/dd/yyyy\ \ \ hh:mm">
                  <c:v>42357.208333333336</c:v>
                </c:pt>
                <c:pt idx="967" formatCode="mm/dd/yyyy\ \ \ hh:mm">
                  <c:v>42357.458333333336</c:v>
                </c:pt>
                <c:pt idx="968" formatCode="mm/dd/yyyy\ \ \ hh:mm">
                  <c:v>42357.708333333336</c:v>
                </c:pt>
                <c:pt idx="969" formatCode="mm/dd/yyyy\ \ \ hh:mm">
                  <c:v>42357.958333333336</c:v>
                </c:pt>
                <c:pt idx="970" formatCode="mm/dd/yyyy\ \ \ hh:mm">
                  <c:v>42358.208333333336</c:v>
                </c:pt>
                <c:pt idx="971" formatCode="mm/dd/yyyy\ \ \ hh:mm">
                  <c:v>42358.458333333336</c:v>
                </c:pt>
                <c:pt idx="972" formatCode="mm/dd/yyyy\ \ \ hh:mm">
                  <c:v>42358.708333333336</c:v>
                </c:pt>
                <c:pt idx="973" formatCode="mm/dd/yyyy\ \ \ hh:mm">
                  <c:v>42358.958333333336</c:v>
                </c:pt>
                <c:pt idx="974" formatCode="mm/dd/yyyy\ \ \ hh:mm">
                  <c:v>42359.208333333336</c:v>
                </c:pt>
                <c:pt idx="975" formatCode="mm/dd/yyyy\ \ \ hh:mm">
                  <c:v>42359.458333333336</c:v>
                </c:pt>
                <c:pt idx="976" formatCode="mm/dd/yyyy\ \ \ hh:mm">
                  <c:v>42359.708333333336</c:v>
                </c:pt>
                <c:pt idx="977" formatCode="mm/dd/yyyy\ \ \ hh:mm">
                  <c:v>42359.958333333336</c:v>
                </c:pt>
                <c:pt idx="978" formatCode="mm/dd/yyyy\ \ \ hh:mm">
                  <c:v>42360.208333333336</c:v>
                </c:pt>
                <c:pt idx="979" formatCode="mm/dd/yyyy\ \ \ hh:mm">
                  <c:v>42360.458333333336</c:v>
                </c:pt>
                <c:pt idx="980" formatCode="mm/dd/yyyy\ \ \ hh:mm">
                  <c:v>42360.708333333336</c:v>
                </c:pt>
                <c:pt idx="981" formatCode="mm/dd/yyyy\ \ \ hh:mm">
                  <c:v>42360.958333333336</c:v>
                </c:pt>
                <c:pt idx="982" formatCode="mm/dd/yyyy\ \ \ hh:mm">
                  <c:v>42361.208333333336</c:v>
                </c:pt>
                <c:pt idx="983" formatCode="mm/dd/yyyy\ \ \ hh:mm">
                  <c:v>42361.458333333336</c:v>
                </c:pt>
                <c:pt idx="984" formatCode="mm/dd/yyyy\ \ \ hh:mm">
                  <c:v>42361.708333333336</c:v>
                </c:pt>
                <c:pt idx="985" formatCode="mm/dd/yyyy\ \ \ hh:mm">
                  <c:v>42361.958333333336</c:v>
                </c:pt>
                <c:pt idx="986" formatCode="mm/dd/yyyy\ \ \ hh:mm">
                  <c:v>42362.208333333336</c:v>
                </c:pt>
                <c:pt idx="987" formatCode="mm/dd/yyyy\ \ \ hh:mm">
                  <c:v>42362.458333333336</c:v>
                </c:pt>
                <c:pt idx="988" formatCode="mm/dd/yyyy\ \ \ hh:mm">
                  <c:v>42362.708333333336</c:v>
                </c:pt>
                <c:pt idx="989" formatCode="mm/dd/yyyy\ \ \ hh:mm">
                  <c:v>42362.958333333336</c:v>
                </c:pt>
                <c:pt idx="990" formatCode="mm/dd/yyyy\ \ \ hh:mm">
                  <c:v>42363.208333333336</c:v>
                </c:pt>
                <c:pt idx="991" formatCode="mm/dd/yyyy\ \ \ hh:mm">
                  <c:v>42363.458333333336</c:v>
                </c:pt>
                <c:pt idx="992" formatCode="mm/dd/yyyy\ \ \ hh:mm">
                  <c:v>42363.708333333336</c:v>
                </c:pt>
                <c:pt idx="993" formatCode="mm/dd/yyyy\ \ \ hh:mm">
                  <c:v>42363.958333333336</c:v>
                </c:pt>
                <c:pt idx="994" formatCode="mm/dd/yyyy\ \ \ hh:mm">
                  <c:v>42364.208333333336</c:v>
                </c:pt>
                <c:pt idx="995" formatCode="mm/dd/yyyy\ \ \ hh:mm">
                  <c:v>42364.458333333336</c:v>
                </c:pt>
                <c:pt idx="996" formatCode="mm/dd/yyyy\ \ \ hh:mm">
                  <c:v>42364.708333333336</c:v>
                </c:pt>
                <c:pt idx="997" formatCode="mm/dd/yyyy\ \ \ hh:mm">
                  <c:v>42364.958333333336</c:v>
                </c:pt>
                <c:pt idx="998" formatCode="mm/dd/yyyy\ \ \ hh:mm">
                  <c:v>42365.208333333336</c:v>
                </c:pt>
                <c:pt idx="999" formatCode="mm/dd/yyyy\ \ \ hh:mm">
                  <c:v>42365.458333333336</c:v>
                </c:pt>
                <c:pt idx="1000" formatCode="mm/dd/yyyy\ \ \ hh:mm">
                  <c:v>42365.708333333336</c:v>
                </c:pt>
                <c:pt idx="1001" formatCode="mm/dd/yyyy\ \ \ hh:mm">
                  <c:v>42365.958333333336</c:v>
                </c:pt>
                <c:pt idx="1002" formatCode="mm/dd/yyyy\ \ \ hh:mm">
                  <c:v>42366.208333333336</c:v>
                </c:pt>
                <c:pt idx="1003" formatCode="mm/dd/yyyy\ \ \ hh:mm">
                  <c:v>42366.458333333336</c:v>
                </c:pt>
                <c:pt idx="1004" formatCode="mm/dd/yyyy\ \ \ hh:mm">
                  <c:v>42366.708333333336</c:v>
                </c:pt>
                <c:pt idx="1005" formatCode="mm/dd/yyyy\ \ \ hh:mm">
                  <c:v>42366.958333333336</c:v>
                </c:pt>
                <c:pt idx="1006" formatCode="mm/dd/yyyy\ \ \ hh:mm">
                  <c:v>42367.208333333336</c:v>
                </c:pt>
                <c:pt idx="1007" formatCode="mm/dd/yyyy\ \ \ hh:mm">
                  <c:v>42367.458333333336</c:v>
                </c:pt>
                <c:pt idx="1008" formatCode="mm/dd/yyyy\ \ \ hh:mm">
                  <c:v>42367.708333333336</c:v>
                </c:pt>
                <c:pt idx="1009" formatCode="mm/dd/yyyy\ \ \ hh:mm">
                  <c:v>42367.958333333336</c:v>
                </c:pt>
                <c:pt idx="1010" formatCode="mm/dd/yyyy\ \ \ hh:mm">
                  <c:v>42368.208333333336</c:v>
                </c:pt>
                <c:pt idx="1011" formatCode="mm/dd/yyyy\ \ \ hh:mm">
                  <c:v>42368.458333333336</c:v>
                </c:pt>
                <c:pt idx="1012" formatCode="mm/dd/yyyy\ \ \ hh:mm">
                  <c:v>42368.708333333336</c:v>
                </c:pt>
                <c:pt idx="1013" formatCode="mm/dd/yyyy\ \ \ hh:mm">
                  <c:v>42368.958333333336</c:v>
                </c:pt>
                <c:pt idx="1014" formatCode="mm/dd/yyyy\ \ \ hh:mm">
                  <c:v>42369.208333333336</c:v>
                </c:pt>
                <c:pt idx="1015" formatCode="mm/dd/yyyy\ \ \ hh:mm">
                  <c:v>42369.458333333336</c:v>
                </c:pt>
                <c:pt idx="1016" formatCode="mm/dd/yyyy\ \ \ hh:mm">
                  <c:v>42369.708333333336</c:v>
                </c:pt>
                <c:pt idx="1017" formatCode="mm/dd/yyyy\ \ \ hh:mm">
                  <c:v>42369.958333333336</c:v>
                </c:pt>
                <c:pt idx="1018" formatCode="mm/dd/yyyy\ \ \ hh:mm">
                  <c:v>42370.208333333336</c:v>
                </c:pt>
                <c:pt idx="1019" formatCode="mm/dd/yyyy\ \ \ hh:mm">
                  <c:v>42370.458333333336</c:v>
                </c:pt>
                <c:pt idx="1020" formatCode="mm/dd/yyyy\ \ \ hh:mm">
                  <c:v>42370.708333333336</c:v>
                </c:pt>
                <c:pt idx="1021" formatCode="mm/dd/yyyy\ \ \ hh:mm">
                  <c:v>42370.958333333336</c:v>
                </c:pt>
                <c:pt idx="1022" formatCode="mm/dd/yyyy\ \ \ hh:mm">
                  <c:v>42371.208333333336</c:v>
                </c:pt>
                <c:pt idx="1023" formatCode="mm/dd/yyyy\ \ \ hh:mm">
                  <c:v>42371.458333333336</c:v>
                </c:pt>
                <c:pt idx="1024" formatCode="mm/dd/yyyy\ \ \ hh:mm">
                  <c:v>42371.708333333336</c:v>
                </c:pt>
                <c:pt idx="1025" formatCode="mm/dd/yyyy\ \ \ hh:mm">
                  <c:v>42371.958333333336</c:v>
                </c:pt>
                <c:pt idx="1026" formatCode="mm/dd/yyyy\ \ \ hh:mm">
                  <c:v>42372.208333333336</c:v>
                </c:pt>
                <c:pt idx="1027" formatCode="mm/dd/yyyy\ \ \ hh:mm">
                  <c:v>42372.458333333336</c:v>
                </c:pt>
                <c:pt idx="1028" formatCode="mm/dd/yyyy\ \ \ hh:mm">
                  <c:v>42372.708333333336</c:v>
                </c:pt>
                <c:pt idx="1029" formatCode="mm/dd/yyyy\ \ \ hh:mm">
                  <c:v>42372.958333333336</c:v>
                </c:pt>
                <c:pt idx="1030" formatCode="mm/dd/yyyy\ \ \ hh:mm">
                  <c:v>42373.208333333336</c:v>
                </c:pt>
                <c:pt idx="1031" formatCode="mm/dd/yyyy\ \ \ hh:mm">
                  <c:v>42373.458333333336</c:v>
                </c:pt>
                <c:pt idx="1032" formatCode="mm/dd/yyyy\ \ \ hh:mm">
                  <c:v>42373.708333333336</c:v>
                </c:pt>
                <c:pt idx="1033" formatCode="mm/dd/yyyy\ \ \ hh:mm">
                  <c:v>42373.958333333336</c:v>
                </c:pt>
                <c:pt idx="1034" formatCode="mm/dd/yyyy\ \ \ hh:mm">
                  <c:v>42374.208333333336</c:v>
                </c:pt>
                <c:pt idx="1035" formatCode="mm/dd/yyyy\ \ \ hh:mm">
                  <c:v>42374.458333333336</c:v>
                </c:pt>
                <c:pt idx="1036" formatCode="mm/dd/yyyy\ \ \ hh:mm">
                  <c:v>42374.708333333336</c:v>
                </c:pt>
                <c:pt idx="1037" formatCode="mm/dd/yyyy\ \ \ hh:mm">
                  <c:v>42374.958333333336</c:v>
                </c:pt>
                <c:pt idx="1038" formatCode="mm/dd/yyyy\ \ \ hh:mm">
                  <c:v>42375.208333333336</c:v>
                </c:pt>
                <c:pt idx="1039" formatCode="mm/dd/yyyy\ \ \ hh:mm">
                  <c:v>42375.458333333336</c:v>
                </c:pt>
                <c:pt idx="1040" formatCode="mm/dd/yyyy\ \ \ hh:mm">
                  <c:v>42375.708333333336</c:v>
                </c:pt>
                <c:pt idx="1041" formatCode="mm/dd/yyyy\ \ \ hh:mm">
                  <c:v>42375.958333333336</c:v>
                </c:pt>
                <c:pt idx="1042" formatCode="mm/dd/yyyy\ \ \ hh:mm">
                  <c:v>42376.208333333336</c:v>
                </c:pt>
                <c:pt idx="1043" formatCode="mm/dd/yyyy\ \ \ hh:mm">
                  <c:v>42376.458333333336</c:v>
                </c:pt>
                <c:pt idx="1044" formatCode="mm/dd/yyyy\ \ \ hh:mm">
                  <c:v>42376.708333333336</c:v>
                </c:pt>
                <c:pt idx="1045" formatCode="mm/dd/yyyy\ \ \ hh:mm">
                  <c:v>42376.958333333336</c:v>
                </c:pt>
                <c:pt idx="1046" formatCode="mm/dd/yyyy\ \ \ hh:mm">
                  <c:v>42377.208333333336</c:v>
                </c:pt>
                <c:pt idx="1047" formatCode="mm/dd/yyyy\ \ \ hh:mm">
                  <c:v>42377.458333333336</c:v>
                </c:pt>
                <c:pt idx="1048" formatCode="mm/dd/yyyy\ \ \ hh:mm">
                  <c:v>42377.708333333336</c:v>
                </c:pt>
                <c:pt idx="1049" formatCode="mm/dd/yyyy\ \ \ hh:mm">
                  <c:v>42377.958333333336</c:v>
                </c:pt>
                <c:pt idx="1050" formatCode="mm/dd/yyyy\ \ \ hh:mm">
                  <c:v>42378.208333333336</c:v>
                </c:pt>
                <c:pt idx="1051" formatCode="mm/dd/yyyy\ \ \ hh:mm">
                  <c:v>42378.458333333336</c:v>
                </c:pt>
                <c:pt idx="1052" formatCode="mm/dd/yyyy\ \ \ hh:mm">
                  <c:v>42378.708333333336</c:v>
                </c:pt>
                <c:pt idx="1053" formatCode="mm/dd/yyyy\ \ \ hh:mm">
                  <c:v>42378.958333333336</c:v>
                </c:pt>
                <c:pt idx="1054" formatCode="mm/dd/yyyy\ \ \ hh:mm">
                  <c:v>42379.208333333336</c:v>
                </c:pt>
                <c:pt idx="1055" formatCode="mm/dd/yyyy\ \ \ hh:mm">
                  <c:v>42379.458333333336</c:v>
                </c:pt>
                <c:pt idx="1056" formatCode="mm/dd/yyyy\ \ \ hh:mm">
                  <c:v>42379.708333333336</c:v>
                </c:pt>
                <c:pt idx="1057" formatCode="mm/dd/yyyy\ \ \ hh:mm">
                  <c:v>42379.958333333336</c:v>
                </c:pt>
                <c:pt idx="1058" formatCode="mm/dd/yyyy\ \ \ hh:mm">
                  <c:v>42380.208333333336</c:v>
                </c:pt>
                <c:pt idx="1059" formatCode="mm/dd/yyyy\ \ \ hh:mm">
                  <c:v>42380.458333333336</c:v>
                </c:pt>
                <c:pt idx="1060" formatCode="mm/dd/yyyy\ \ \ hh:mm">
                  <c:v>42380.708333333336</c:v>
                </c:pt>
                <c:pt idx="1061" formatCode="mm/dd/yyyy\ \ \ hh:mm">
                  <c:v>42380.958333333336</c:v>
                </c:pt>
                <c:pt idx="1062" formatCode="mm/dd/yyyy\ \ \ hh:mm">
                  <c:v>42381.208333333336</c:v>
                </c:pt>
                <c:pt idx="1063" formatCode="mm/dd/yyyy\ \ \ hh:mm">
                  <c:v>42381.458333333336</c:v>
                </c:pt>
                <c:pt idx="1064" formatCode="mm/dd/yyyy\ \ \ hh:mm">
                  <c:v>42381.708333333336</c:v>
                </c:pt>
                <c:pt idx="1065" formatCode="mm/dd/yyyy\ \ \ hh:mm">
                  <c:v>42381.958333333336</c:v>
                </c:pt>
                <c:pt idx="1066" formatCode="mm/dd/yyyy\ \ \ hh:mm">
                  <c:v>42382.208333333336</c:v>
                </c:pt>
                <c:pt idx="1067" formatCode="mm/dd/yyyy\ \ \ hh:mm">
                  <c:v>42382.458333333336</c:v>
                </c:pt>
                <c:pt idx="1068" formatCode="mm/dd/yyyy\ \ \ hh:mm">
                  <c:v>42382.708333333336</c:v>
                </c:pt>
                <c:pt idx="1069" formatCode="mm/dd/yyyy\ \ \ hh:mm">
                  <c:v>42382.958333333336</c:v>
                </c:pt>
                <c:pt idx="1070" formatCode="mm/dd/yyyy\ \ \ hh:mm">
                  <c:v>42383.208333333336</c:v>
                </c:pt>
                <c:pt idx="1071" formatCode="mm/dd/yyyy\ \ \ hh:mm">
                  <c:v>42383.458333333336</c:v>
                </c:pt>
                <c:pt idx="1072" formatCode="mm/dd/yyyy\ \ \ hh:mm">
                  <c:v>42383.708333333336</c:v>
                </c:pt>
                <c:pt idx="1073" formatCode="mm/dd/yyyy\ \ \ hh:mm">
                  <c:v>42383.958333333336</c:v>
                </c:pt>
                <c:pt idx="1074" formatCode="mm/dd/yyyy\ \ \ hh:mm">
                  <c:v>42384.208333333336</c:v>
                </c:pt>
                <c:pt idx="1075" formatCode="mm/dd/yyyy\ \ \ hh:mm">
                  <c:v>42384.458333333336</c:v>
                </c:pt>
                <c:pt idx="1076" formatCode="mm/dd/yyyy\ \ \ hh:mm">
                  <c:v>42384.708333333336</c:v>
                </c:pt>
                <c:pt idx="1077" formatCode="mm/dd/yyyy\ \ \ hh:mm">
                  <c:v>42384.958333333336</c:v>
                </c:pt>
                <c:pt idx="1078" formatCode="mm/dd/yyyy\ \ \ hh:mm">
                  <c:v>42385.208333333336</c:v>
                </c:pt>
                <c:pt idx="1079" formatCode="mm/dd/yyyy\ \ \ hh:mm">
                  <c:v>42385.458333333336</c:v>
                </c:pt>
                <c:pt idx="1080" formatCode="mm/dd/yyyy\ \ \ hh:mm">
                  <c:v>42385.708333333336</c:v>
                </c:pt>
                <c:pt idx="1081" formatCode="mm/dd/yyyy\ \ \ hh:mm">
                  <c:v>42385.958333333336</c:v>
                </c:pt>
                <c:pt idx="1082" formatCode="mm/dd/yyyy\ \ \ hh:mm">
                  <c:v>42386.208333333336</c:v>
                </c:pt>
                <c:pt idx="1083" formatCode="mm/dd/yyyy\ \ \ hh:mm">
                  <c:v>42386.458333333336</c:v>
                </c:pt>
                <c:pt idx="1084" formatCode="mm/dd/yyyy\ \ \ hh:mm">
                  <c:v>42386.708333333336</c:v>
                </c:pt>
                <c:pt idx="1085" formatCode="mm/dd/yyyy\ \ \ hh:mm">
                  <c:v>42386.958333333336</c:v>
                </c:pt>
                <c:pt idx="1086" formatCode="mm/dd/yyyy\ \ \ hh:mm">
                  <c:v>42387.208333333336</c:v>
                </c:pt>
                <c:pt idx="1087" formatCode="mm/dd/yyyy\ \ \ hh:mm">
                  <c:v>42387.458333333336</c:v>
                </c:pt>
                <c:pt idx="1088" formatCode="mm/dd/yyyy\ \ \ hh:mm">
                  <c:v>42387.708333333336</c:v>
                </c:pt>
                <c:pt idx="1089" formatCode="mm/dd/yyyy\ \ \ hh:mm">
                  <c:v>42387.958333333336</c:v>
                </c:pt>
                <c:pt idx="1090" formatCode="mm/dd/yyyy\ \ \ hh:mm">
                  <c:v>42388.208333333336</c:v>
                </c:pt>
                <c:pt idx="1091" formatCode="mm/dd/yyyy\ \ \ hh:mm">
                  <c:v>42388.458333333336</c:v>
                </c:pt>
                <c:pt idx="1092" formatCode="mm/dd/yyyy\ \ \ hh:mm">
                  <c:v>42388.708333333336</c:v>
                </c:pt>
                <c:pt idx="1093" formatCode="mm/dd/yyyy\ \ \ hh:mm">
                  <c:v>42388.958333333336</c:v>
                </c:pt>
                <c:pt idx="1094" formatCode="mm/dd/yyyy\ \ \ hh:mm">
                  <c:v>42389.208333333336</c:v>
                </c:pt>
                <c:pt idx="1095" formatCode="mm/dd/yyyy\ \ \ hh:mm">
                  <c:v>42389.458333333336</c:v>
                </c:pt>
                <c:pt idx="1096" formatCode="mm/dd/yyyy\ \ \ hh:mm">
                  <c:v>42389.708333333336</c:v>
                </c:pt>
                <c:pt idx="1097" formatCode="mm/dd/yyyy\ \ \ hh:mm">
                  <c:v>42389.958333333336</c:v>
                </c:pt>
                <c:pt idx="1098" formatCode="mm/dd/yyyy\ \ \ hh:mm">
                  <c:v>42390.208333333336</c:v>
                </c:pt>
                <c:pt idx="1099" formatCode="mm/dd/yyyy\ \ \ hh:mm">
                  <c:v>42390.458333333336</c:v>
                </c:pt>
                <c:pt idx="1100" formatCode="mm/dd/yyyy\ \ \ hh:mm">
                  <c:v>42390.708333333336</c:v>
                </c:pt>
                <c:pt idx="1101" formatCode="mm/dd/yyyy\ \ \ hh:mm">
                  <c:v>42390.958333333336</c:v>
                </c:pt>
                <c:pt idx="1102" formatCode="mm/dd/yyyy\ \ \ hh:mm">
                  <c:v>42391.208333333336</c:v>
                </c:pt>
                <c:pt idx="1103" formatCode="mm/dd/yyyy\ \ \ hh:mm">
                  <c:v>42391.458333333336</c:v>
                </c:pt>
                <c:pt idx="1104" formatCode="mm/dd/yyyy\ \ \ hh:mm">
                  <c:v>42391.708333333336</c:v>
                </c:pt>
                <c:pt idx="1105" formatCode="mm/dd/yyyy\ \ \ hh:mm">
                  <c:v>42391.958333333336</c:v>
                </c:pt>
                <c:pt idx="1106" formatCode="mm/dd/yyyy\ \ \ hh:mm">
                  <c:v>42392.208333333336</c:v>
                </c:pt>
                <c:pt idx="1107" formatCode="mm/dd/yyyy\ \ \ hh:mm">
                  <c:v>42392.458333333336</c:v>
                </c:pt>
                <c:pt idx="1108" formatCode="mm/dd/yyyy\ \ \ hh:mm">
                  <c:v>42392.708333333336</c:v>
                </c:pt>
                <c:pt idx="1109" formatCode="mm/dd/yyyy\ \ \ hh:mm">
                  <c:v>42392.958333333336</c:v>
                </c:pt>
                <c:pt idx="1110" formatCode="mm/dd/yyyy\ \ \ hh:mm">
                  <c:v>42393.208333333336</c:v>
                </c:pt>
                <c:pt idx="1111" formatCode="mm/dd/yyyy\ \ \ hh:mm">
                  <c:v>42393.458333333336</c:v>
                </c:pt>
                <c:pt idx="1112" formatCode="mm/dd/yyyy\ \ \ hh:mm">
                  <c:v>42393.708333333336</c:v>
                </c:pt>
                <c:pt idx="1113" formatCode="mm/dd/yyyy\ \ \ hh:mm">
                  <c:v>42393.958333333336</c:v>
                </c:pt>
                <c:pt idx="1114" formatCode="mm/dd/yyyy\ \ \ hh:mm">
                  <c:v>42394.208333333336</c:v>
                </c:pt>
                <c:pt idx="1115" formatCode="mm/dd/yyyy\ \ \ hh:mm">
                  <c:v>42394.458333333336</c:v>
                </c:pt>
                <c:pt idx="1116" formatCode="mm/dd/yyyy\ \ \ hh:mm">
                  <c:v>42394.708333333336</c:v>
                </c:pt>
                <c:pt idx="1117" formatCode="mm/dd/yyyy\ \ \ hh:mm">
                  <c:v>42394.958333333336</c:v>
                </c:pt>
                <c:pt idx="1118" formatCode="mm/dd/yyyy\ \ \ hh:mm">
                  <c:v>42395.208333333336</c:v>
                </c:pt>
                <c:pt idx="1119" formatCode="mm/dd/yyyy\ \ \ hh:mm">
                  <c:v>42395.458333333336</c:v>
                </c:pt>
                <c:pt idx="1120" formatCode="mm/dd/yyyy\ \ \ hh:mm">
                  <c:v>42395.708333333336</c:v>
                </c:pt>
                <c:pt idx="1121" formatCode="mm/dd/yyyy\ \ \ hh:mm">
                  <c:v>42395.958333333336</c:v>
                </c:pt>
                <c:pt idx="1122" formatCode="mm/dd/yyyy\ \ \ hh:mm">
                  <c:v>42396.208333333336</c:v>
                </c:pt>
                <c:pt idx="1123" formatCode="mm/dd/yyyy\ \ \ hh:mm">
                  <c:v>42396.458333333336</c:v>
                </c:pt>
                <c:pt idx="1124" formatCode="mm/dd/yyyy\ \ \ hh:mm">
                  <c:v>42396.708333333336</c:v>
                </c:pt>
                <c:pt idx="1125" formatCode="mm/dd/yyyy\ \ \ hh:mm">
                  <c:v>42396.958333333336</c:v>
                </c:pt>
                <c:pt idx="1126" formatCode="mm/dd/yyyy\ \ \ hh:mm">
                  <c:v>42397.208333333336</c:v>
                </c:pt>
                <c:pt idx="1127" formatCode="mm/dd/yyyy\ \ \ hh:mm">
                  <c:v>42397.458333333336</c:v>
                </c:pt>
                <c:pt idx="1128" formatCode="mm/dd/yyyy\ \ \ hh:mm">
                  <c:v>42397.708333333336</c:v>
                </c:pt>
                <c:pt idx="1129" formatCode="mm/dd/yyyy\ \ \ hh:mm">
                  <c:v>42397.958333333336</c:v>
                </c:pt>
                <c:pt idx="1130" formatCode="mm/dd/yyyy\ \ \ hh:mm">
                  <c:v>42398.208333333336</c:v>
                </c:pt>
                <c:pt idx="1131" formatCode="mm/dd/yyyy\ \ \ hh:mm">
                  <c:v>42398.458333333336</c:v>
                </c:pt>
                <c:pt idx="1132" formatCode="mm/dd/yyyy\ \ \ hh:mm">
                  <c:v>42398.708333333336</c:v>
                </c:pt>
                <c:pt idx="1133" formatCode="mm/dd/yyyy\ \ \ hh:mm">
                  <c:v>42398.958333333336</c:v>
                </c:pt>
                <c:pt idx="1134" formatCode="mm/dd/yyyy\ \ \ hh:mm">
                  <c:v>42399.208333333336</c:v>
                </c:pt>
                <c:pt idx="1135" formatCode="mm/dd/yyyy\ \ \ hh:mm">
                  <c:v>42399.458333333336</c:v>
                </c:pt>
                <c:pt idx="1136" formatCode="mm/dd/yyyy\ \ \ hh:mm">
                  <c:v>42399.708333333336</c:v>
                </c:pt>
                <c:pt idx="1137" formatCode="mm/dd/yyyy\ \ \ hh:mm">
                  <c:v>42399.958333333336</c:v>
                </c:pt>
                <c:pt idx="1138" formatCode="mm/dd/yyyy\ \ \ hh:mm">
                  <c:v>42400.208333333336</c:v>
                </c:pt>
                <c:pt idx="1139" formatCode="mm/dd/yyyy\ \ \ hh:mm">
                  <c:v>42400.458333333336</c:v>
                </c:pt>
                <c:pt idx="1140" formatCode="mm/dd/yyyy\ \ \ hh:mm">
                  <c:v>42400.708333333336</c:v>
                </c:pt>
                <c:pt idx="1141" formatCode="mm/dd/yyyy\ \ \ hh:mm">
                  <c:v>42400.958333333336</c:v>
                </c:pt>
                <c:pt idx="1142" formatCode="mm/dd/yyyy\ \ \ hh:mm">
                  <c:v>42401.208333333336</c:v>
                </c:pt>
                <c:pt idx="1143" formatCode="mm/dd/yyyy\ \ \ hh:mm">
                  <c:v>42401.458333333336</c:v>
                </c:pt>
                <c:pt idx="1144" formatCode="mm/dd/yyyy\ \ \ hh:mm">
                  <c:v>42401.708333333336</c:v>
                </c:pt>
                <c:pt idx="1145" formatCode="mm/dd/yyyy\ \ \ hh:mm">
                  <c:v>42401.958333333336</c:v>
                </c:pt>
                <c:pt idx="1146" formatCode="mm/dd/yyyy\ \ \ hh:mm">
                  <c:v>42402.208333333336</c:v>
                </c:pt>
                <c:pt idx="1147" formatCode="mm/dd/yyyy\ \ \ hh:mm">
                  <c:v>42402.458333333336</c:v>
                </c:pt>
                <c:pt idx="1148" formatCode="mm/dd/yyyy\ \ \ hh:mm">
                  <c:v>42402.708333333336</c:v>
                </c:pt>
                <c:pt idx="1149" formatCode="mm/dd/yyyy\ \ \ hh:mm">
                  <c:v>42402.958333333336</c:v>
                </c:pt>
                <c:pt idx="1150" formatCode="mm/dd/yyyy\ \ \ hh:mm">
                  <c:v>42403.208333333336</c:v>
                </c:pt>
                <c:pt idx="1151" formatCode="mm/dd/yyyy\ \ \ hh:mm">
                  <c:v>42403.458333333336</c:v>
                </c:pt>
                <c:pt idx="1152" formatCode="mm/dd/yyyy\ \ \ hh:mm">
                  <c:v>42403.708333333336</c:v>
                </c:pt>
                <c:pt idx="1153" formatCode="mm/dd/yyyy\ \ \ hh:mm">
                  <c:v>42403.958333333336</c:v>
                </c:pt>
                <c:pt idx="1154" formatCode="mm/dd/yyyy\ \ \ hh:mm">
                  <c:v>42404.208333333336</c:v>
                </c:pt>
                <c:pt idx="1155" formatCode="mm/dd/yyyy\ \ \ hh:mm">
                  <c:v>42404.458333333336</c:v>
                </c:pt>
                <c:pt idx="1156" formatCode="mm/dd/yyyy\ \ \ hh:mm">
                  <c:v>42404.708333333336</c:v>
                </c:pt>
                <c:pt idx="1157" formatCode="mm/dd/yyyy\ \ \ hh:mm">
                  <c:v>42404.958333333336</c:v>
                </c:pt>
                <c:pt idx="1158" formatCode="mm/dd/yyyy\ \ \ hh:mm">
                  <c:v>42405.208333333336</c:v>
                </c:pt>
                <c:pt idx="1159" formatCode="mm/dd/yyyy\ \ \ hh:mm">
                  <c:v>42405.458333333336</c:v>
                </c:pt>
                <c:pt idx="1160" formatCode="mm/dd/yyyy\ \ \ hh:mm">
                  <c:v>42405.708333333336</c:v>
                </c:pt>
                <c:pt idx="1161" formatCode="mm/dd/yyyy\ \ \ hh:mm">
                  <c:v>42405.958333333336</c:v>
                </c:pt>
                <c:pt idx="1162" formatCode="mm/dd/yyyy\ \ \ hh:mm">
                  <c:v>42406.208333333336</c:v>
                </c:pt>
                <c:pt idx="1163" formatCode="mm/dd/yyyy\ \ \ hh:mm">
                  <c:v>42406.458333333336</c:v>
                </c:pt>
                <c:pt idx="1164" formatCode="mm/dd/yyyy\ \ \ hh:mm">
                  <c:v>42406.708333333336</c:v>
                </c:pt>
                <c:pt idx="1165" formatCode="mm/dd/yyyy\ \ \ hh:mm">
                  <c:v>42406.958333333336</c:v>
                </c:pt>
                <c:pt idx="1166" formatCode="mm/dd/yyyy\ \ \ hh:mm">
                  <c:v>42407.208333333336</c:v>
                </c:pt>
                <c:pt idx="1167" formatCode="mm/dd/yyyy\ \ \ hh:mm">
                  <c:v>42407.458333333336</c:v>
                </c:pt>
                <c:pt idx="1168" formatCode="mm/dd/yyyy\ \ \ hh:mm">
                  <c:v>42407.708333333336</c:v>
                </c:pt>
                <c:pt idx="1169" formatCode="mm/dd/yyyy\ \ \ hh:mm">
                  <c:v>42407.958333333336</c:v>
                </c:pt>
                <c:pt idx="1170" formatCode="mm/dd/yyyy\ \ \ hh:mm">
                  <c:v>42408.208333333336</c:v>
                </c:pt>
                <c:pt idx="1171" formatCode="mm/dd/yyyy\ \ \ hh:mm">
                  <c:v>42408.458333333336</c:v>
                </c:pt>
                <c:pt idx="1172" formatCode="mm/dd/yyyy\ \ \ hh:mm">
                  <c:v>42408.708333333336</c:v>
                </c:pt>
                <c:pt idx="1173" formatCode="mm/dd/yyyy\ \ \ hh:mm">
                  <c:v>42408.958333333336</c:v>
                </c:pt>
                <c:pt idx="1174" formatCode="mm/dd/yyyy\ \ \ hh:mm">
                  <c:v>42409.208333333336</c:v>
                </c:pt>
                <c:pt idx="1175" formatCode="mm/dd/yyyy\ \ \ hh:mm">
                  <c:v>42409.458333333336</c:v>
                </c:pt>
                <c:pt idx="1176" formatCode="mm/dd/yyyy\ \ \ hh:mm">
                  <c:v>42409.708333333336</c:v>
                </c:pt>
                <c:pt idx="1177" formatCode="mm/dd/yyyy\ \ \ hh:mm">
                  <c:v>42409.958333333336</c:v>
                </c:pt>
                <c:pt idx="1178" formatCode="mm/dd/yyyy\ \ \ hh:mm">
                  <c:v>42410.208333333336</c:v>
                </c:pt>
                <c:pt idx="1179" formatCode="mm/dd/yyyy\ \ \ hh:mm">
                  <c:v>42410.458333333336</c:v>
                </c:pt>
                <c:pt idx="1180" formatCode="mm/dd/yyyy\ \ \ hh:mm">
                  <c:v>42410.708333333336</c:v>
                </c:pt>
                <c:pt idx="1181" formatCode="mm/dd/yyyy\ \ \ hh:mm">
                  <c:v>42410.958333333336</c:v>
                </c:pt>
                <c:pt idx="1182" formatCode="mm/dd/yyyy\ \ \ hh:mm">
                  <c:v>42411.208333333336</c:v>
                </c:pt>
                <c:pt idx="1183" formatCode="mm/dd/yyyy\ \ \ hh:mm">
                  <c:v>42411.458333333336</c:v>
                </c:pt>
                <c:pt idx="1184" formatCode="mm/dd/yyyy\ \ \ hh:mm">
                  <c:v>42411.708333333336</c:v>
                </c:pt>
                <c:pt idx="1185" formatCode="mm/dd/yyyy\ \ \ hh:mm">
                  <c:v>42411.958333333336</c:v>
                </c:pt>
                <c:pt idx="1186" formatCode="mm/dd/yyyy\ \ \ hh:mm">
                  <c:v>42412.208333333336</c:v>
                </c:pt>
                <c:pt idx="1187" formatCode="mm/dd/yyyy\ \ \ hh:mm">
                  <c:v>42412.458333333336</c:v>
                </c:pt>
                <c:pt idx="1188" formatCode="mm/dd/yyyy\ \ \ hh:mm">
                  <c:v>42412.708333333336</c:v>
                </c:pt>
                <c:pt idx="1189" formatCode="mm/dd/yyyy\ \ \ hh:mm">
                  <c:v>42412.958333333336</c:v>
                </c:pt>
                <c:pt idx="1190" formatCode="mm/dd/yyyy\ \ \ hh:mm">
                  <c:v>42413.208333333336</c:v>
                </c:pt>
                <c:pt idx="1191" formatCode="mm/dd/yyyy\ \ \ hh:mm">
                  <c:v>42413.458333333336</c:v>
                </c:pt>
                <c:pt idx="1192" formatCode="mm/dd/yyyy\ \ \ hh:mm">
                  <c:v>42413.708333333336</c:v>
                </c:pt>
                <c:pt idx="1193" formatCode="mm/dd/yyyy\ \ \ hh:mm">
                  <c:v>42413.958333333336</c:v>
                </c:pt>
                <c:pt idx="1194" formatCode="mm/dd/yyyy\ \ \ hh:mm">
                  <c:v>42414.208333333336</c:v>
                </c:pt>
                <c:pt idx="1195" formatCode="mm/dd/yyyy\ \ \ hh:mm">
                  <c:v>42414.458333333336</c:v>
                </c:pt>
                <c:pt idx="1196" formatCode="mm/dd/yyyy\ \ \ hh:mm">
                  <c:v>42414.708333333336</c:v>
                </c:pt>
                <c:pt idx="1197" formatCode="mm/dd/yyyy\ \ \ hh:mm">
                  <c:v>42414.958333333336</c:v>
                </c:pt>
                <c:pt idx="1198" formatCode="mm/dd/yyyy\ \ \ hh:mm">
                  <c:v>42415.208333333336</c:v>
                </c:pt>
                <c:pt idx="1199" formatCode="mm/dd/yyyy\ \ \ hh:mm">
                  <c:v>42415.458333333336</c:v>
                </c:pt>
                <c:pt idx="1200" formatCode="mm/dd/yyyy\ \ \ hh:mm">
                  <c:v>42415.708333333336</c:v>
                </c:pt>
                <c:pt idx="1201" formatCode="mm/dd/yyyy\ \ \ hh:mm">
                  <c:v>42415.958333333336</c:v>
                </c:pt>
                <c:pt idx="1202" formatCode="mm/dd/yyyy\ \ \ hh:mm">
                  <c:v>42416.208333333336</c:v>
                </c:pt>
                <c:pt idx="1203" formatCode="mm/dd/yyyy\ \ \ hh:mm">
                  <c:v>42416.458333333336</c:v>
                </c:pt>
                <c:pt idx="1204" formatCode="mm/dd/yyyy\ \ \ hh:mm">
                  <c:v>42416.708333333336</c:v>
                </c:pt>
                <c:pt idx="1205" formatCode="mm/dd/yyyy\ \ \ hh:mm">
                  <c:v>42416.958333333336</c:v>
                </c:pt>
                <c:pt idx="1206" formatCode="mm/dd/yyyy\ \ \ hh:mm">
                  <c:v>42417.208333333336</c:v>
                </c:pt>
                <c:pt idx="1207" formatCode="mm/dd/yyyy\ \ \ hh:mm">
                  <c:v>42417.458333333336</c:v>
                </c:pt>
                <c:pt idx="1208" formatCode="mm/dd/yyyy\ \ \ hh:mm">
                  <c:v>42417.708333333336</c:v>
                </c:pt>
                <c:pt idx="1209" formatCode="mm/dd/yyyy\ \ \ hh:mm">
                  <c:v>42417.958333333336</c:v>
                </c:pt>
                <c:pt idx="1210" formatCode="mm/dd/yyyy\ \ \ hh:mm">
                  <c:v>42418.208333333336</c:v>
                </c:pt>
                <c:pt idx="1211" formatCode="mm/dd/yyyy\ \ \ hh:mm">
                  <c:v>42418.458333333336</c:v>
                </c:pt>
                <c:pt idx="1212" formatCode="mm/dd/yyyy\ \ \ hh:mm">
                  <c:v>42418.708333333336</c:v>
                </c:pt>
                <c:pt idx="1213" formatCode="mm/dd/yyyy\ \ \ hh:mm">
                  <c:v>42418.958333333336</c:v>
                </c:pt>
                <c:pt idx="1214" formatCode="mm/dd/yyyy\ \ \ hh:mm">
                  <c:v>42419.208333333336</c:v>
                </c:pt>
                <c:pt idx="1215" formatCode="mm/dd/yyyy\ \ \ hh:mm">
                  <c:v>42419.458333333336</c:v>
                </c:pt>
                <c:pt idx="1216" formatCode="mm/dd/yyyy\ \ \ hh:mm">
                  <c:v>42419.708333333336</c:v>
                </c:pt>
                <c:pt idx="1217" formatCode="mm/dd/yyyy\ \ \ hh:mm">
                  <c:v>42419.958333333336</c:v>
                </c:pt>
                <c:pt idx="1218" formatCode="mm/dd/yyyy\ \ \ hh:mm">
                  <c:v>42420.208333333336</c:v>
                </c:pt>
                <c:pt idx="1219" formatCode="mm/dd/yyyy\ \ \ hh:mm">
                  <c:v>42420.458333333336</c:v>
                </c:pt>
                <c:pt idx="1220" formatCode="mm/dd/yyyy\ \ \ hh:mm">
                  <c:v>42420.708333333336</c:v>
                </c:pt>
                <c:pt idx="1221" formatCode="mm/dd/yyyy\ \ \ hh:mm">
                  <c:v>42420.958333333336</c:v>
                </c:pt>
                <c:pt idx="1222" formatCode="mm/dd/yyyy\ \ \ hh:mm">
                  <c:v>42421.208333333336</c:v>
                </c:pt>
                <c:pt idx="1223" formatCode="mm/dd/yyyy\ \ \ hh:mm">
                  <c:v>42421.458333333336</c:v>
                </c:pt>
                <c:pt idx="1224" formatCode="mm/dd/yyyy\ \ \ hh:mm">
                  <c:v>42421.708333333336</c:v>
                </c:pt>
                <c:pt idx="1225" formatCode="mm/dd/yyyy\ \ \ hh:mm">
                  <c:v>42421.958333333336</c:v>
                </c:pt>
                <c:pt idx="1226" formatCode="mm/dd/yyyy\ \ \ hh:mm">
                  <c:v>42422.208333333336</c:v>
                </c:pt>
                <c:pt idx="1227" formatCode="mm/dd/yyyy\ \ \ hh:mm">
                  <c:v>42422.458333333336</c:v>
                </c:pt>
                <c:pt idx="1228" formatCode="mm/dd/yyyy\ \ \ hh:mm">
                  <c:v>42422.708333333336</c:v>
                </c:pt>
                <c:pt idx="1229" formatCode="mm/dd/yyyy\ \ \ hh:mm">
                  <c:v>42422.958333333336</c:v>
                </c:pt>
                <c:pt idx="1230" formatCode="mm/dd/yyyy\ \ \ hh:mm">
                  <c:v>42423.208333333336</c:v>
                </c:pt>
                <c:pt idx="1231" formatCode="mm/dd/yyyy\ \ \ hh:mm">
                  <c:v>42423.458333333336</c:v>
                </c:pt>
                <c:pt idx="1232" formatCode="mm/dd/yyyy\ \ \ hh:mm">
                  <c:v>42423.708333333336</c:v>
                </c:pt>
                <c:pt idx="1233" formatCode="mm/dd/yyyy\ \ \ hh:mm">
                  <c:v>42423.958333333336</c:v>
                </c:pt>
                <c:pt idx="1234" formatCode="mm/dd/yyyy\ \ \ hh:mm">
                  <c:v>42424.208333333336</c:v>
                </c:pt>
                <c:pt idx="1235" formatCode="mm/dd/yyyy\ \ \ hh:mm">
                  <c:v>42424.458333333336</c:v>
                </c:pt>
                <c:pt idx="1236" formatCode="mm/dd/yyyy\ \ \ hh:mm">
                  <c:v>42424.708333333336</c:v>
                </c:pt>
                <c:pt idx="1237" formatCode="mm/dd/yyyy\ \ \ hh:mm">
                  <c:v>42424.958333333336</c:v>
                </c:pt>
                <c:pt idx="1238" formatCode="mm/dd/yyyy\ \ \ hh:mm">
                  <c:v>42425.208333333336</c:v>
                </c:pt>
                <c:pt idx="1239" formatCode="mm/dd/yyyy\ \ \ hh:mm">
                  <c:v>42425.458333333336</c:v>
                </c:pt>
                <c:pt idx="1240" formatCode="mm/dd/yyyy\ \ \ hh:mm">
                  <c:v>42425.708333333336</c:v>
                </c:pt>
                <c:pt idx="1241" formatCode="mm/dd/yyyy\ \ \ hh:mm">
                  <c:v>42425.958333333336</c:v>
                </c:pt>
                <c:pt idx="1242" formatCode="mm/dd/yyyy\ \ \ hh:mm">
                  <c:v>42426.208333333336</c:v>
                </c:pt>
                <c:pt idx="1243" formatCode="mm/dd/yyyy\ \ \ hh:mm">
                  <c:v>42426.458333333336</c:v>
                </c:pt>
                <c:pt idx="1244" formatCode="mm/dd/yyyy\ \ \ hh:mm">
                  <c:v>42426.708333333336</c:v>
                </c:pt>
                <c:pt idx="1245" formatCode="mm/dd/yyyy\ \ \ hh:mm">
                  <c:v>42426.958333333336</c:v>
                </c:pt>
                <c:pt idx="1246" formatCode="mm/dd/yyyy\ \ \ hh:mm">
                  <c:v>42427.208333333336</c:v>
                </c:pt>
                <c:pt idx="1247" formatCode="mm/dd/yyyy\ \ \ hh:mm">
                  <c:v>42427.458333333336</c:v>
                </c:pt>
                <c:pt idx="1248" formatCode="mm/dd/yyyy\ \ \ hh:mm">
                  <c:v>42427.708333333336</c:v>
                </c:pt>
                <c:pt idx="1249" formatCode="mm/dd/yyyy\ \ \ hh:mm">
                  <c:v>42427.958333333336</c:v>
                </c:pt>
                <c:pt idx="1250" formatCode="mm/dd/yyyy\ \ \ hh:mm">
                  <c:v>42428.208333333336</c:v>
                </c:pt>
                <c:pt idx="1251" formatCode="mm/dd/yyyy\ \ \ hh:mm">
                  <c:v>42428.458333333336</c:v>
                </c:pt>
                <c:pt idx="1252" formatCode="mm/dd/yyyy\ \ \ hh:mm">
                  <c:v>42428.708333333336</c:v>
                </c:pt>
                <c:pt idx="1253" formatCode="mm/dd/yyyy\ \ \ hh:mm">
                  <c:v>42428.958333333336</c:v>
                </c:pt>
                <c:pt idx="1254" formatCode="mm/dd/yyyy\ \ \ hh:mm">
                  <c:v>42429.208333333336</c:v>
                </c:pt>
                <c:pt idx="1255" formatCode="mm/dd/yyyy\ \ \ hh:mm">
                  <c:v>42429.458333333336</c:v>
                </c:pt>
                <c:pt idx="1256" formatCode="mm/dd/yyyy\ \ \ hh:mm">
                  <c:v>42429.708333333336</c:v>
                </c:pt>
                <c:pt idx="1257" formatCode="mm/dd/yyyy\ \ \ hh:mm">
                  <c:v>42429.958333333336</c:v>
                </c:pt>
                <c:pt idx="1258" formatCode="mm/dd/yyyy\ \ \ hh:mm">
                  <c:v>42430.208333333336</c:v>
                </c:pt>
                <c:pt idx="1259" formatCode="mm/dd/yyyy\ \ \ hh:mm">
                  <c:v>42430.458333333336</c:v>
                </c:pt>
                <c:pt idx="1260" formatCode="mm/dd/yyyy\ \ \ hh:mm">
                  <c:v>42430.708333333336</c:v>
                </c:pt>
                <c:pt idx="1261" formatCode="mm/dd/yyyy\ \ \ hh:mm">
                  <c:v>42430.958333333336</c:v>
                </c:pt>
                <c:pt idx="1262" formatCode="mm/dd/yyyy\ \ \ hh:mm">
                  <c:v>42431.208333333336</c:v>
                </c:pt>
                <c:pt idx="1263" formatCode="mm/dd/yyyy\ \ \ hh:mm">
                  <c:v>42431.458333333336</c:v>
                </c:pt>
                <c:pt idx="1264" formatCode="mm/dd/yyyy\ \ \ hh:mm">
                  <c:v>42431.643750000003</c:v>
                </c:pt>
                <c:pt idx="1265" formatCode="mm/dd/yyyy\ \ \ hh:mm">
                  <c:v>42431.708333333336</c:v>
                </c:pt>
                <c:pt idx="1266" formatCode="mm/dd/yyyy\ \ \ hh:mm">
                  <c:v>42431.958333333336</c:v>
                </c:pt>
                <c:pt idx="1267" formatCode="mm/dd/yyyy\ \ \ hh:mm">
                  <c:v>42432.208333333336</c:v>
                </c:pt>
                <c:pt idx="1268" formatCode="mm/dd/yyyy\ \ \ hh:mm">
                  <c:v>42432.458333333336</c:v>
                </c:pt>
                <c:pt idx="1269" formatCode="mm/dd/yyyy\ \ \ hh:mm">
                  <c:v>42432.708333333336</c:v>
                </c:pt>
                <c:pt idx="1270" formatCode="mm/dd/yyyy\ \ \ hh:mm">
                  <c:v>42432.958333333336</c:v>
                </c:pt>
                <c:pt idx="1271" formatCode="mm/dd/yyyy\ \ \ hh:mm">
                  <c:v>42433.208333333336</c:v>
                </c:pt>
                <c:pt idx="1272" formatCode="mm/dd/yyyy\ \ \ hh:mm">
                  <c:v>42433.458333333336</c:v>
                </c:pt>
                <c:pt idx="1273" formatCode="mm/dd/yyyy\ \ \ hh:mm">
                  <c:v>42433.708333333336</c:v>
                </c:pt>
                <c:pt idx="1274" formatCode="mm/dd/yyyy\ \ \ hh:mm">
                  <c:v>42433.958333333336</c:v>
                </c:pt>
                <c:pt idx="1275" formatCode="mm/dd/yyyy\ \ \ hh:mm">
                  <c:v>42434.208333333336</c:v>
                </c:pt>
                <c:pt idx="1276" formatCode="mm/dd/yyyy\ \ \ hh:mm">
                  <c:v>42434.458333333336</c:v>
                </c:pt>
                <c:pt idx="1277" formatCode="mm/dd/yyyy\ \ \ hh:mm">
                  <c:v>42434.708333333336</c:v>
                </c:pt>
                <c:pt idx="1278" formatCode="mm/dd/yyyy\ \ \ hh:mm">
                  <c:v>42434.958333333336</c:v>
                </c:pt>
                <c:pt idx="1279" formatCode="mm/dd/yyyy\ \ \ hh:mm">
                  <c:v>42435.208333333336</c:v>
                </c:pt>
                <c:pt idx="1280" formatCode="mm/dd/yyyy\ \ \ hh:mm">
                  <c:v>42435.458333333336</c:v>
                </c:pt>
                <c:pt idx="1281" formatCode="mm/dd/yyyy\ \ \ hh:mm">
                  <c:v>42435.708333333336</c:v>
                </c:pt>
                <c:pt idx="1282" formatCode="mm/dd/yyyy\ \ \ hh:mm">
                  <c:v>42435.958333333336</c:v>
                </c:pt>
                <c:pt idx="1283" formatCode="mm/dd/yyyy\ \ \ hh:mm">
                  <c:v>42436.208333333336</c:v>
                </c:pt>
                <c:pt idx="1284" formatCode="mm/dd/yyyy\ \ \ hh:mm">
                  <c:v>42436.458333333336</c:v>
                </c:pt>
                <c:pt idx="1285" formatCode="mm/dd/yyyy\ \ \ hh:mm">
                  <c:v>42436.708333333336</c:v>
                </c:pt>
                <c:pt idx="1286" formatCode="mm/dd/yyyy\ \ \ hh:mm">
                  <c:v>42436.958333333336</c:v>
                </c:pt>
                <c:pt idx="1287" formatCode="mm/dd/yyyy\ \ \ hh:mm">
                  <c:v>42437.208333333336</c:v>
                </c:pt>
                <c:pt idx="1288" formatCode="mm/dd/yyyy\ \ \ hh:mm">
                  <c:v>42437.458333333336</c:v>
                </c:pt>
                <c:pt idx="1289" formatCode="mm/dd/yyyy\ \ \ hh:mm">
                  <c:v>42437.708333333336</c:v>
                </c:pt>
                <c:pt idx="1290" formatCode="mm/dd/yyyy\ \ \ hh:mm">
                  <c:v>42437.958333333336</c:v>
                </c:pt>
                <c:pt idx="1291" formatCode="mm/dd/yyyy\ \ \ hh:mm">
                  <c:v>42438.208333333336</c:v>
                </c:pt>
                <c:pt idx="1292" formatCode="mm/dd/yyyy\ \ \ hh:mm">
                  <c:v>42438.458333333336</c:v>
                </c:pt>
                <c:pt idx="1293" formatCode="mm/dd/yyyy\ \ \ hh:mm">
                  <c:v>42438.708333333336</c:v>
                </c:pt>
                <c:pt idx="1294" formatCode="mm/dd/yyyy\ \ \ hh:mm">
                  <c:v>42438.958333333336</c:v>
                </c:pt>
                <c:pt idx="1295" formatCode="mm/dd/yyyy\ \ \ hh:mm">
                  <c:v>42439.208333333336</c:v>
                </c:pt>
                <c:pt idx="1296" formatCode="mm/dd/yyyy\ \ \ hh:mm">
                  <c:v>42439.458333333336</c:v>
                </c:pt>
                <c:pt idx="1297" formatCode="mm/dd/yyyy\ \ \ hh:mm">
                  <c:v>42439.708333333336</c:v>
                </c:pt>
                <c:pt idx="1298" formatCode="mm/dd/yyyy\ \ \ hh:mm">
                  <c:v>42439.958333333336</c:v>
                </c:pt>
                <c:pt idx="1299" formatCode="mm/dd/yyyy\ \ \ hh:mm">
                  <c:v>42440.208333333336</c:v>
                </c:pt>
                <c:pt idx="1300" formatCode="mm/dd/yyyy\ \ \ hh:mm">
                  <c:v>42440.458333333336</c:v>
                </c:pt>
                <c:pt idx="1301" formatCode="mm/dd/yyyy\ \ \ hh:mm">
                  <c:v>42440.708333333336</c:v>
                </c:pt>
                <c:pt idx="1302" formatCode="mm/dd/yyyy\ \ \ hh:mm">
                  <c:v>42440.958333333336</c:v>
                </c:pt>
                <c:pt idx="1303" formatCode="mm/dd/yyyy\ \ \ hh:mm">
                  <c:v>42441.208333333336</c:v>
                </c:pt>
                <c:pt idx="1304" formatCode="mm/dd/yyyy\ \ \ hh:mm">
                  <c:v>42441.458333333336</c:v>
                </c:pt>
                <c:pt idx="1305" formatCode="mm/dd/yyyy\ \ \ hh:mm">
                  <c:v>42441.708333333336</c:v>
                </c:pt>
                <c:pt idx="1306" formatCode="mm/dd/yyyy\ \ \ hh:mm">
                  <c:v>42441.958333333336</c:v>
                </c:pt>
                <c:pt idx="1307" formatCode="mm/dd/yyyy\ \ \ hh:mm">
                  <c:v>42442.25</c:v>
                </c:pt>
                <c:pt idx="1308" formatCode="mm/dd/yyyy\ \ \ hh:mm">
                  <c:v>42442.5</c:v>
                </c:pt>
                <c:pt idx="1309" formatCode="mm/dd/yyyy\ \ \ hh:mm">
                  <c:v>42442.75</c:v>
                </c:pt>
                <c:pt idx="1310" formatCode="mm/dd/yyyy\ \ \ hh:mm">
                  <c:v>42443</c:v>
                </c:pt>
                <c:pt idx="1311" formatCode="mm/dd/yyyy\ \ \ hh:mm">
                  <c:v>42443.25</c:v>
                </c:pt>
                <c:pt idx="1312" formatCode="mm/dd/yyyy\ \ \ hh:mm">
                  <c:v>42443.5</c:v>
                </c:pt>
                <c:pt idx="1313" formatCode="mm/dd/yyyy\ \ \ hh:mm">
                  <c:v>42443.75</c:v>
                </c:pt>
                <c:pt idx="1314" formatCode="mm/dd/yyyy\ \ \ hh:mm">
                  <c:v>42444</c:v>
                </c:pt>
                <c:pt idx="1315" formatCode="mm/dd/yyyy\ \ \ hh:mm">
                  <c:v>42444.25</c:v>
                </c:pt>
                <c:pt idx="1316" formatCode="mm/dd/yyyy\ \ \ hh:mm">
                  <c:v>42444.5</c:v>
                </c:pt>
                <c:pt idx="1317" formatCode="mm/dd/yyyy\ \ \ hh:mm">
                  <c:v>42444.75</c:v>
                </c:pt>
                <c:pt idx="1318" formatCode="mm/dd/yyyy\ \ \ hh:mm">
                  <c:v>42445</c:v>
                </c:pt>
                <c:pt idx="1319" formatCode="mm/dd/yyyy\ \ \ hh:mm">
                  <c:v>42445.25</c:v>
                </c:pt>
                <c:pt idx="1320" formatCode="mm/dd/yyyy\ \ \ hh:mm">
                  <c:v>42445.5</c:v>
                </c:pt>
                <c:pt idx="1321" formatCode="mm/dd/yyyy\ \ \ hh:mm">
                  <c:v>42445.75</c:v>
                </c:pt>
                <c:pt idx="1322" formatCode="mm/dd/yyyy\ \ \ hh:mm">
                  <c:v>42446</c:v>
                </c:pt>
                <c:pt idx="1323" formatCode="mm/dd/yyyy\ \ \ hh:mm">
                  <c:v>42446.25</c:v>
                </c:pt>
                <c:pt idx="1324" formatCode="mm/dd/yyyy\ \ \ hh:mm">
                  <c:v>42446.5</c:v>
                </c:pt>
                <c:pt idx="1325" formatCode="mm/dd/yyyy\ \ \ hh:mm">
                  <c:v>42446.75</c:v>
                </c:pt>
                <c:pt idx="1326" formatCode="mm/dd/yyyy\ \ \ hh:mm">
                  <c:v>42447</c:v>
                </c:pt>
                <c:pt idx="1327" formatCode="mm/dd/yyyy\ \ \ hh:mm">
                  <c:v>42447.25</c:v>
                </c:pt>
                <c:pt idx="1328" formatCode="mm/dd/yyyy\ \ \ hh:mm">
                  <c:v>42447.5</c:v>
                </c:pt>
                <c:pt idx="1329" formatCode="mm/dd/yyyy\ \ \ hh:mm">
                  <c:v>42447.75</c:v>
                </c:pt>
                <c:pt idx="1330" formatCode="mm/dd/yyyy\ \ \ hh:mm">
                  <c:v>42448</c:v>
                </c:pt>
                <c:pt idx="1331" formatCode="mm/dd/yyyy\ \ \ hh:mm">
                  <c:v>42448.25</c:v>
                </c:pt>
                <c:pt idx="1332" formatCode="mm/dd/yyyy\ \ \ hh:mm">
                  <c:v>42448.5</c:v>
                </c:pt>
                <c:pt idx="1333" formatCode="mm/dd/yyyy\ \ \ hh:mm">
                  <c:v>42448.75</c:v>
                </c:pt>
                <c:pt idx="1334" formatCode="mm/dd/yyyy\ \ \ hh:mm">
                  <c:v>42449</c:v>
                </c:pt>
                <c:pt idx="1335" formatCode="mm/dd/yyyy\ \ \ hh:mm">
                  <c:v>42449.25</c:v>
                </c:pt>
                <c:pt idx="1336" formatCode="mm/dd/yyyy\ \ \ hh:mm">
                  <c:v>42449.5</c:v>
                </c:pt>
                <c:pt idx="1337" formatCode="mm/dd/yyyy\ \ \ hh:mm">
                  <c:v>42449.75</c:v>
                </c:pt>
                <c:pt idx="1338" formatCode="mm/dd/yyyy\ \ \ hh:mm">
                  <c:v>42450</c:v>
                </c:pt>
                <c:pt idx="1339" formatCode="mm/dd/yyyy\ \ \ hh:mm">
                  <c:v>42450.25</c:v>
                </c:pt>
                <c:pt idx="1340" formatCode="mm/dd/yyyy\ \ \ hh:mm">
                  <c:v>42450.5</c:v>
                </c:pt>
                <c:pt idx="1341" formatCode="mm/dd/yyyy\ \ \ hh:mm">
                  <c:v>42450.75</c:v>
                </c:pt>
                <c:pt idx="1342" formatCode="mm/dd/yyyy\ \ \ hh:mm">
                  <c:v>42451</c:v>
                </c:pt>
                <c:pt idx="1343" formatCode="mm/dd/yyyy\ \ \ hh:mm">
                  <c:v>42451.25</c:v>
                </c:pt>
                <c:pt idx="1344" formatCode="mm/dd/yyyy\ \ \ hh:mm">
                  <c:v>42451.5</c:v>
                </c:pt>
                <c:pt idx="1345" formatCode="mm/dd/yyyy\ \ \ hh:mm">
                  <c:v>42451.75</c:v>
                </c:pt>
                <c:pt idx="1346" formatCode="mm/dd/yyyy\ \ \ hh:mm">
                  <c:v>42452</c:v>
                </c:pt>
                <c:pt idx="1347" formatCode="mm/dd/yyyy\ \ \ hh:mm">
                  <c:v>42452.25</c:v>
                </c:pt>
                <c:pt idx="1348" formatCode="mm/dd/yyyy\ \ \ hh:mm">
                  <c:v>42452.5</c:v>
                </c:pt>
                <c:pt idx="1349" formatCode="mm/dd/yyyy\ \ \ hh:mm">
                  <c:v>42452.75</c:v>
                </c:pt>
                <c:pt idx="1350" formatCode="mm/dd/yyyy\ \ \ hh:mm">
                  <c:v>42453</c:v>
                </c:pt>
                <c:pt idx="1351" formatCode="mm/dd/yyyy\ \ \ hh:mm">
                  <c:v>42453.25</c:v>
                </c:pt>
                <c:pt idx="1352" formatCode="mm/dd/yyyy\ \ \ hh:mm">
                  <c:v>42453.5</c:v>
                </c:pt>
                <c:pt idx="1353" formatCode="mm/dd/yyyy\ \ \ hh:mm">
                  <c:v>42453.75</c:v>
                </c:pt>
                <c:pt idx="1354" formatCode="mm/dd/yyyy\ \ \ hh:mm">
                  <c:v>42454</c:v>
                </c:pt>
                <c:pt idx="1355" formatCode="mm/dd/yyyy\ \ \ hh:mm">
                  <c:v>42454.25</c:v>
                </c:pt>
                <c:pt idx="1356" formatCode="mm/dd/yyyy\ \ \ hh:mm">
                  <c:v>42454.5</c:v>
                </c:pt>
                <c:pt idx="1357" formatCode="mm/dd/yyyy\ \ \ hh:mm">
                  <c:v>42454.75</c:v>
                </c:pt>
                <c:pt idx="1358" formatCode="mm/dd/yyyy\ \ \ hh:mm">
                  <c:v>42455</c:v>
                </c:pt>
                <c:pt idx="1359" formatCode="mm/dd/yyyy\ \ \ hh:mm">
                  <c:v>42455.25</c:v>
                </c:pt>
                <c:pt idx="1360" formatCode="mm/dd/yyyy\ \ \ hh:mm">
                  <c:v>42455.5</c:v>
                </c:pt>
                <c:pt idx="1361" formatCode="mm/dd/yyyy\ \ \ hh:mm">
                  <c:v>42455.75</c:v>
                </c:pt>
                <c:pt idx="1362" formatCode="mm/dd/yyyy\ \ \ hh:mm">
                  <c:v>42456</c:v>
                </c:pt>
                <c:pt idx="1363" formatCode="mm/dd/yyyy\ \ \ hh:mm">
                  <c:v>42456.25</c:v>
                </c:pt>
                <c:pt idx="1364" formatCode="mm/dd/yyyy\ \ \ hh:mm">
                  <c:v>42456.5</c:v>
                </c:pt>
                <c:pt idx="1365" formatCode="mm/dd/yyyy\ \ \ hh:mm">
                  <c:v>42456.75</c:v>
                </c:pt>
                <c:pt idx="1366" formatCode="mm/dd/yyyy\ \ \ hh:mm">
                  <c:v>42457</c:v>
                </c:pt>
                <c:pt idx="1367" formatCode="mm/dd/yyyy\ \ \ hh:mm">
                  <c:v>42457.25</c:v>
                </c:pt>
                <c:pt idx="1368" formatCode="mm/dd/yyyy\ \ \ hh:mm">
                  <c:v>42457.5</c:v>
                </c:pt>
                <c:pt idx="1369" formatCode="mm/dd/yyyy\ \ \ hh:mm">
                  <c:v>42457.75</c:v>
                </c:pt>
                <c:pt idx="1370" formatCode="mm/dd/yyyy\ \ \ hh:mm">
                  <c:v>42458</c:v>
                </c:pt>
                <c:pt idx="1371" formatCode="mm/dd/yyyy\ \ \ hh:mm">
                  <c:v>42458.25</c:v>
                </c:pt>
                <c:pt idx="1372" formatCode="mm/dd/yyyy\ \ \ hh:mm">
                  <c:v>42458.5</c:v>
                </c:pt>
                <c:pt idx="1373" formatCode="mm/dd/yyyy\ \ \ hh:mm">
                  <c:v>42458.75</c:v>
                </c:pt>
                <c:pt idx="1374" formatCode="mm/dd/yyyy\ \ \ hh:mm">
                  <c:v>42459</c:v>
                </c:pt>
                <c:pt idx="1375" formatCode="mm/dd/yyyy\ \ \ hh:mm">
                  <c:v>42459.25</c:v>
                </c:pt>
                <c:pt idx="1376" formatCode="mm/dd/yyyy\ \ \ hh:mm">
                  <c:v>42459.5</c:v>
                </c:pt>
                <c:pt idx="1377" formatCode="mm/dd/yyyy\ \ \ hh:mm">
                  <c:v>42459.75</c:v>
                </c:pt>
                <c:pt idx="1378" formatCode="mm/dd/yyyy\ \ \ hh:mm">
                  <c:v>42460</c:v>
                </c:pt>
                <c:pt idx="1379" formatCode="mm/dd/yyyy\ \ \ hh:mm">
                  <c:v>42460.25</c:v>
                </c:pt>
                <c:pt idx="1380" formatCode="mm/dd/yyyy\ \ \ hh:mm">
                  <c:v>42460.5</c:v>
                </c:pt>
                <c:pt idx="1381" formatCode="mm/dd/yyyy\ \ \ hh:mm">
                  <c:v>42460.75</c:v>
                </c:pt>
                <c:pt idx="1382" formatCode="mm/dd/yyyy\ \ \ hh:mm">
                  <c:v>42461</c:v>
                </c:pt>
                <c:pt idx="1383" formatCode="mm/dd/yyyy\ \ \ hh:mm">
                  <c:v>42461.25</c:v>
                </c:pt>
                <c:pt idx="1384" formatCode="mm/dd/yyyy\ \ \ hh:mm">
                  <c:v>42461.5</c:v>
                </c:pt>
                <c:pt idx="1385" formatCode="mm/dd/yyyy\ \ \ hh:mm">
                  <c:v>42461.75</c:v>
                </c:pt>
                <c:pt idx="1386" formatCode="mm/dd/yyyy\ \ \ hh:mm">
                  <c:v>42462</c:v>
                </c:pt>
                <c:pt idx="1387" formatCode="mm/dd/yyyy\ \ \ hh:mm">
                  <c:v>42462.25</c:v>
                </c:pt>
                <c:pt idx="1388" formatCode="mm/dd/yyyy\ \ \ hh:mm">
                  <c:v>42462.5</c:v>
                </c:pt>
                <c:pt idx="1389" formatCode="mm/dd/yyyy\ \ \ hh:mm">
                  <c:v>42462.75</c:v>
                </c:pt>
                <c:pt idx="1390" formatCode="mm/dd/yyyy\ \ \ hh:mm">
                  <c:v>42463</c:v>
                </c:pt>
                <c:pt idx="1391" formatCode="mm/dd/yyyy\ \ \ hh:mm">
                  <c:v>42463.25</c:v>
                </c:pt>
                <c:pt idx="1392" formatCode="mm/dd/yyyy\ \ \ hh:mm">
                  <c:v>42463.5</c:v>
                </c:pt>
                <c:pt idx="1393" formatCode="mm/dd/yyyy\ \ \ hh:mm">
                  <c:v>42463.75</c:v>
                </c:pt>
                <c:pt idx="1394" formatCode="mm/dd/yyyy\ \ \ hh:mm">
                  <c:v>42464</c:v>
                </c:pt>
                <c:pt idx="1395" formatCode="mm/dd/yyyy\ \ \ hh:mm">
                  <c:v>42464.25</c:v>
                </c:pt>
                <c:pt idx="1396" formatCode="mm/dd/yyyy\ \ \ hh:mm">
                  <c:v>42464.5</c:v>
                </c:pt>
                <c:pt idx="1397" formatCode="mm/dd/yyyy\ \ \ hh:mm">
                  <c:v>42464.75</c:v>
                </c:pt>
                <c:pt idx="1398" formatCode="mm/dd/yyyy\ \ \ hh:mm">
                  <c:v>42465</c:v>
                </c:pt>
                <c:pt idx="1399" formatCode="mm/dd/yyyy\ \ \ hh:mm">
                  <c:v>42465.25</c:v>
                </c:pt>
                <c:pt idx="1400" formatCode="mm/dd/yyyy\ \ \ hh:mm">
                  <c:v>42465.5</c:v>
                </c:pt>
                <c:pt idx="1401" formatCode="mm/dd/yyyy\ \ \ hh:mm">
                  <c:v>42465.75</c:v>
                </c:pt>
                <c:pt idx="1402" formatCode="mm/dd/yyyy\ \ \ hh:mm">
                  <c:v>42466</c:v>
                </c:pt>
                <c:pt idx="1403" formatCode="mm/dd/yyyy\ \ \ hh:mm">
                  <c:v>42466.25</c:v>
                </c:pt>
                <c:pt idx="1404" formatCode="mm/dd/yyyy\ \ \ hh:mm">
                  <c:v>42466.5</c:v>
                </c:pt>
                <c:pt idx="1405" formatCode="mm/dd/yyyy\ \ \ hh:mm">
                  <c:v>42466.75</c:v>
                </c:pt>
                <c:pt idx="1406" formatCode="mm/dd/yyyy\ \ \ hh:mm">
                  <c:v>42467</c:v>
                </c:pt>
                <c:pt idx="1407" formatCode="mm/dd/yyyy\ \ \ hh:mm">
                  <c:v>42467.25</c:v>
                </c:pt>
                <c:pt idx="1408" formatCode="mm/dd/yyyy\ \ \ hh:mm">
                  <c:v>42467.5</c:v>
                </c:pt>
                <c:pt idx="1409" formatCode="mm/dd/yyyy\ \ \ hh:mm">
                  <c:v>42467.75</c:v>
                </c:pt>
                <c:pt idx="1410" formatCode="mm/dd/yyyy\ \ \ hh:mm">
                  <c:v>42468</c:v>
                </c:pt>
                <c:pt idx="1411" formatCode="mm/dd/yyyy\ \ \ hh:mm">
                  <c:v>42468.25</c:v>
                </c:pt>
                <c:pt idx="1412" formatCode="mm/dd/yyyy\ \ \ hh:mm">
                  <c:v>42468.5</c:v>
                </c:pt>
                <c:pt idx="1413" formatCode="mm/dd/yyyy\ \ \ hh:mm">
                  <c:v>42468.75</c:v>
                </c:pt>
                <c:pt idx="1414" formatCode="mm/dd/yyyy\ \ \ hh:mm">
                  <c:v>42469</c:v>
                </c:pt>
                <c:pt idx="1415" formatCode="mm/dd/yyyy\ \ \ hh:mm">
                  <c:v>42469.25</c:v>
                </c:pt>
                <c:pt idx="1416" formatCode="mm/dd/yyyy\ \ \ hh:mm">
                  <c:v>42469.5</c:v>
                </c:pt>
                <c:pt idx="1417" formatCode="mm/dd/yyyy\ \ \ hh:mm">
                  <c:v>42469.75</c:v>
                </c:pt>
                <c:pt idx="1418" formatCode="mm/dd/yyyy\ \ \ hh:mm">
                  <c:v>42470</c:v>
                </c:pt>
                <c:pt idx="1419" formatCode="mm/dd/yyyy\ \ \ hh:mm">
                  <c:v>42470.25</c:v>
                </c:pt>
                <c:pt idx="1420" formatCode="mm/dd/yyyy\ \ \ hh:mm">
                  <c:v>42470.5</c:v>
                </c:pt>
                <c:pt idx="1421" formatCode="mm/dd/yyyy\ \ \ hh:mm">
                  <c:v>42470.75</c:v>
                </c:pt>
                <c:pt idx="1422" formatCode="mm/dd/yyyy\ \ \ hh:mm">
                  <c:v>42471</c:v>
                </c:pt>
                <c:pt idx="1423" formatCode="mm/dd/yyyy\ \ \ hh:mm">
                  <c:v>42471.25</c:v>
                </c:pt>
                <c:pt idx="1424" formatCode="mm/dd/yyyy\ \ \ hh:mm">
                  <c:v>42471.5</c:v>
                </c:pt>
                <c:pt idx="1425" formatCode="mm/dd/yyyy\ \ \ hh:mm">
                  <c:v>42471.75</c:v>
                </c:pt>
                <c:pt idx="1426" formatCode="mm/dd/yyyy\ \ \ hh:mm">
                  <c:v>42472</c:v>
                </c:pt>
                <c:pt idx="1427" formatCode="mm/dd/yyyy\ \ \ hh:mm">
                  <c:v>42472.25</c:v>
                </c:pt>
                <c:pt idx="1428" formatCode="mm/dd/yyyy\ \ \ hh:mm">
                  <c:v>42472.5</c:v>
                </c:pt>
                <c:pt idx="1429" formatCode="mm/dd/yyyy\ \ \ hh:mm">
                  <c:v>42472.75</c:v>
                </c:pt>
                <c:pt idx="1430" formatCode="mm/dd/yyyy\ \ \ hh:mm">
                  <c:v>42473</c:v>
                </c:pt>
                <c:pt idx="1431" formatCode="mm/dd/yyyy\ \ \ hh:mm">
                  <c:v>42473.25</c:v>
                </c:pt>
                <c:pt idx="1432" formatCode="mm/dd/yyyy\ \ \ hh:mm">
                  <c:v>42473.5</c:v>
                </c:pt>
                <c:pt idx="1433" formatCode="mm/dd/yyyy\ \ \ hh:mm">
                  <c:v>42473.75</c:v>
                </c:pt>
                <c:pt idx="1434" formatCode="mm/dd/yyyy\ \ \ hh:mm">
                  <c:v>42474</c:v>
                </c:pt>
                <c:pt idx="1435" formatCode="mm/dd/yyyy\ \ \ hh:mm">
                  <c:v>42474.25</c:v>
                </c:pt>
                <c:pt idx="1436" formatCode="mm/dd/yyyy\ \ \ hh:mm">
                  <c:v>42474.5</c:v>
                </c:pt>
                <c:pt idx="1437" formatCode="mm/dd/yyyy\ \ \ hh:mm">
                  <c:v>42474.75</c:v>
                </c:pt>
                <c:pt idx="1438" formatCode="mm/dd/yyyy\ \ \ hh:mm">
                  <c:v>42475</c:v>
                </c:pt>
                <c:pt idx="1439" formatCode="mm/dd/yyyy\ \ \ hh:mm">
                  <c:v>42475.25</c:v>
                </c:pt>
                <c:pt idx="1440" formatCode="mm/dd/yyyy\ \ \ hh:mm">
                  <c:v>42475.5</c:v>
                </c:pt>
                <c:pt idx="1441" formatCode="mm/dd/yyyy\ \ \ hh:mm">
                  <c:v>42475.75</c:v>
                </c:pt>
                <c:pt idx="1442" formatCode="mm/dd/yyyy\ \ \ hh:mm">
                  <c:v>42476</c:v>
                </c:pt>
                <c:pt idx="1443" formatCode="mm/dd/yyyy\ \ \ hh:mm">
                  <c:v>42476.25</c:v>
                </c:pt>
                <c:pt idx="1444" formatCode="mm/dd/yyyy\ \ \ hh:mm">
                  <c:v>42476.5</c:v>
                </c:pt>
                <c:pt idx="1445" formatCode="mm/dd/yyyy\ \ \ hh:mm">
                  <c:v>42476.75</c:v>
                </c:pt>
                <c:pt idx="1446" formatCode="mm/dd/yyyy\ \ \ hh:mm">
                  <c:v>42477</c:v>
                </c:pt>
                <c:pt idx="1447" formatCode="mm/dd/yyyy\ \ \ hh:mm">
                  <c:v>42477.25</c:v>
                </c:pt>
                <c:pt idx="1448" formatCode="mm/dd/yyyy\ \ \ hh:mm">
                  <c:v>42477.5</c:v>
                </c:pt>
                <c:pt idx="1449" formatCode="mm/dd/yyyy\ \ \ hh:mm">
                  <c:v>42477.75</c:v>
                </c:pt>
                <c:pt idx="1450" formatCode="mm/dd/yyyy\ \ \ hh:mm">
                  <c:v>42478</c:v>
                </c:pt>
                <c:pt idx="1451" formatCode="mm/dd/yyyy\ \ \ hh:mm">
                  <c:v>42478.25</c:v>
                </c:pt>
                <c:pt idx="1452" formatCode="mm/dd/yyyy\ \ \ hh:mm">
                  <c:v>42478.5</c:v>
                </c:pt>
                <c:pt idx="1453" formatCode="mm/dd/yyyy\ \ \ hh:mm">
                  <c:v>42478.75</c:v>
                </c:pt>
                <c:pt idx="1454" formatCode="mm/dd/yyyy\ \ \ hh:mm">
                  <c:v>42479</c:v>
                </c:pt>
                <c:pt idx="1455" formatCode="mm/dd/yyyy\ \ \ hh:mm">
                  <c:v>42479.25</c:v>
                </c:pt>
                <c:pt idx="1456" formatCode="mm/dd/yyyy\ \ \ hh:mm">
                  <c:v>42479.5</c:v>
                </c:pt>
                <c:pt idx="1457" formatCode="mm/dd/yyyy\ \ \ hh:mm">
                  <c:v>42479.75</c:v>
                </c:pt>
                <c:pt idx="1458" formatCode="mm/dd/yyyy\ \ \ hh:mm">
                  <c:v>42480</c:v>
                </c:pt>
                <c:pt idx="1459" formatCode="mm/dd/yyyy\ \ \ hh:mm">
                  <c:v>42480.25</c:v>
                </c:pt>
                <c:pt idx="1460" formatCode="mm/dd/yyyy\ \ \ hh:mm">
                  <c:v>42480.5</c:v>
                </c:pt>
                <c:pt idx="1461" formatCode="mm/dd/yyyy\ \ \ hh:mm">
                  <c:v>42480.75</c:v>
                </c:pt>
                <c:pt idx="1462" formatCode="mm/dd/yyyy\ \ \ hh:mm">
                  <c:v>42481</c:v>
                </c:pt>
                <c:pt idx="1463" formatCode="mm/dd/yyyy\ \ \ hh:mm">
                  <c:v>42481.25</c:v>
                </c:pt>
                <c:pt idx="1464" formatCode="mm/dd/yyyy\ \ \ hh:mm">
                  <c:v>42481.5</c:v>
                </c:pt>
                <c:pt idx="1465" formatCode="mm/dd/yyyy\ \ \ hh:mm">
                  <c:v>42481.75</c:v>
                </c:pt>
                <c:pt idx="1466" formatCode="mm/dd/yyyy\ \ \ hh:mm">
                  <c:v>42482</c:v>
                </c:pt>
                <c:pt idx="1467" formatCode="mm/dd/yyyy\ \ \ hh:mm">
                  <c:v>42482.25</c:v>
                </c:pt>
                <c:pt idx="1468" formatCode="mm/dd/yyyy\ \ \ hh:mm">
                  <c:v>42482.5</c:v>
                </c:pt>
                <c:pt idx="1469" formatCode="mm/dd/yyyy\ \ \ hh:mm">
                  <c:v>42482.75</c:v>
                </c:pt>
                <c:pt idx="1470" formatCode="mm/dd/yyyy\ \ \ hh:mm">
                  <c:v>42483</c:v>
                </c:pt>
                <c:pt idx="1471" formatCode="mm/dd/yyyy\ \ \ hh:mm">
                  <c:v>42483.25</c:v>
                </c:pt>
                <c:pt idx="1472" formatCode="mm/dd/yyyy\ \ \ hh:mm">
                  <c:v>42483.5</c:v>
                </c:pt>
                <c:pt idx="1473" formatCode="mm/dd/yyyy\ \ \ hh:mm">
                  <c:v>42483.75</c:v>
                </c:pt>
                <c:pt idx="1474" formatCode="mm/dd/yyyy\ \ \ hh:mm">
                  <c:v>42484</c:v>
                </c:pt>
                <c:pt idx="1475" formatCode="mm/dd/yyyy\ \ \ hh:mm">
                  <c:v>42484.25</c:v>
                </c:pt>
                <c:pt idx="1476" formatCode="mm/dd/yyyy\ \ \ hh:mm">
                  <c:v>42484.5</c:v>
                </c:pt>
                <c:pt idx="1477" formatCode="mm/dd/yyyy\ \ \ hh:mm">
                  <c:v>42484.75</c:v>
                </c:pt>
                <c:pt idx="1478" formatCode="mm/dd/yyyy\ \ \ hh:mm">
                  <c:v>42485</c:v>
                </c:pt>
                <c:pt idx="1479" formatCode="mm/dd/yyyy\ \ \ hh:mm">
                  <c:v>42485.25</c:v>
                </c:pt>
                <c:pt idx="1480" formatCode="mm/dd/yyyy\ \ \ hh:mm">
                  <c:v>42485.5</c:v>
                </c:pt>
                <c:pt idx="1481" formatCode="mm/dd/yyyy\ \ \ hh:mm">
                  <c:v>42485.75</c:v>
                </c:pt>
                <c:pt idx="1482" formatCode="mm/dd/yyyy\ \ \ hh:mm">
                  <c:v>42486</c:v>
                </c:pt>
                <c:pt idx="1483" formatCode="mm/dd/yyyy\ \ \ hh:mm">
                  <c:v>42486.25</c:v>
                </c:pt>
                <c:pt idx="1484" formatCode="mm/dd/yyyy\ \ \ hh:mm">
                  <c:v>42486.5</c:v>
                </c:pt>
                <c:pt idx="1485" formatCode="mm/dd/yyyy\ \ \ hh:mm">
                  <c:v>42486.75</c:v>
                </c:pt>
                <c:pt idx="1486" formatCode="mm/dd/yyyy\ \ \ hh:mm">
                  <c:v>42487</c:v>
                </c:pt>
                <c:pt idx="1487" formatCode="mm/dd/yyyy\ \ \ hh:mm">
                  <c:v>42487.25</c:v>
                </c:pt>
                <c:pt idx="1488" formatCode="mm/dd/yyyy\ \ \ hh:mm">
                  <c:v>42487.5</c:v>
                </c:pt>
                <c:pt idx="1489" formatCode="mm/dd/yyyy\ \ \ hh:mm">
                  <c:v>42487.75</c:v>
                </c:pt>
                <c:pt idx="1490" formatCode="mm/dd/yyyy\ \ \ hh:mm">
                  <c:v>42488</c:v>
                </c:pt>
                <c:pt idx="1491" formatCode="mm/dd/yyyy\ \ \ hh:mm">
                  <c:v>42488.25</c:v>
                </c:pt>
                <c:pt idx="1492" formatCode="mm/dd/yyyy\ \ \ hh:mm">
                  <c:v>42488.5</c:v>
                </c:pt>
                <c:pt idx="1493" formatCode="mm/dd/yyyy\ \ \ hh:mm">
                  <c:v>42488.75</c:v>
                </c:pt>
                <c:pt idx="1494" formatCode="mm/dd/yyyy\ \ \ hh:mm">
                  <c:v>42489</c:v>
                </c:pt>
                <c:pt idx="1495" formatCode="mm/dd/yyyy\ \ \ hh:mm">
                  <c:v>42489.25</c:v>
                </c:pt>
                <c:pt idx="1496" formatCode="mm/dd/yyyy\ \ \ hh:mm">
                  <c:v>42489.5</c:v>
                </c:pt>
                <c:pt idx="1497" formatCode="mm/dd/yyyy\ \ \ hh:mm">
                  <c:v>42489.75</c:v>
                </c:pt>
                <c:pt idx="1498" formatCode="mm/dd/yyyy\ \ \ hh:mm">
                  <c:v>42490</c:v>
                </c:pt>
                <c:pt idx="1499" formatCode="mm/dd/yyyy\ \ \ hh:mm">
                  <c:v>42490.25</c:v>
                </c:pt>
                <c:pt idx="1500" formatCode="mm/dd/yyyy\ \ \ hh:mm">
                  <c:v>42490.5</c:v>
                </c:pt>
                <c:pt idx="1501" formatCode="mm/dd/yyyy\ \ \ hh:mm">
                  <c:v>42490.75</c:v>
                </c:pt>
                <c:pt idx="1502" formatCode="mm/dd/yyyy\ \ \ hh:mm">
                  <c:v>42491</c:v>
                </c:pt>
                <c:pt idx="1503" formatCode="mm/dd/yyyy\ \ \ hh:mm">
                  <c:v>42491.25</c:v>
                </c:pt>
                <c:pt idx="1504" formatCode="mm/dd/yyyy\ \ \ hh:mm">
                  <c:v>42491.5</c:v>
                </c:pt>
                <c:pt idx="1505" formatCode="mm/dd/yyyy\ \ \ hh:mm">
                  <c:v>42491.75</c:v>
                </c:pt>
                <c:pt idx="1506" formatCode="mm/dd/yyyy\ \ \ hh:mm">
                  <c:v>42492</c:v>
                </c:pt>
                <c:pt idx="1507" formatCode="mm/dd/yyyy\ \ \ hh:mm">
                  <c:v>42492.25</c:v>
                </c:pt>
                <c:pt idx="1508" formatCode="mm/dd/yyyy\ \ \ hh:mm">
                  <c:v>42492.5</c:v>
                </c:pt>
                <c:pt idx="1509" formatCode="mm/dd/yyyy\ \ \ hh:mm">
                  <c:v>42492.75</c:v>
                </c:pt>
                <c:pt idx="1510" formatCode="mm/dd/yyyy\ \ \ hh:mm">
                  <c:v>42493</c:v>
                </c:pt>
                <c:pt idx="1511" formatCode="mm/dd/yyyy\ \ \ hh:mm">
                  <c:v>42493.25</c:v>
                </c:pt>
                <c:pt idx="1512" formatCode="mm/dd/yyyy\ \ \ hh:mm">
                  <c:v>42493.5</c:v>
                </c:pt>
                <c:pt idx="1513" formatCode="mm/dd/yyyy\ \ \ hh:mm">
                  <c:v>42493.75</c:v>
                </c:pt>
                <c:pt idx="1514" formatCode="mm/dd/yyyy\ \ \ hh:mm">
                  <c:v>42494</c:v>
                </c:pt>
                <c:pt idx="1515" formatCode="mm/dd/yyyy\ \ \ hh:mm">
                  <c:v>42494.25</c:v>
                </c:pt>
                <c:pt idx="1516" formatCode="mm/dd/yyyy\ \ \ hh:mm">
                  <c:v>42494.5</c:v>
                </c:pt>
                <c:pt idx="1517" formatCode="mm/dd/yyyy\ \ \ hh:mm">
                  <c:v>42494.75</c:v>
                </c:pt>
                <c:pt idx="1518" formatCode="mm/dd/yyyy\ \ \ hh:mm">
                  <c:v>42495</c:v>
                </c:pt>
                <c:pt idx="1519" formatCode="mm/dd/yyyy\ \ \ hh:mm">
                  <c:v>42495.25</c:v>
                </c:pt>
                <c:pt idx="1520" formatCode="mm/dd/yyyy\ \ \ hh:mm">
                  <c:v>42495.5</c:v>
                </c:pt>
                <c:pt idx="1521" formatCode="mm/dd/yyyy\ \ \ hh:mm">
                  <c:v>42495.75</c:v>
                </c:pt>
                <c:pt idx="1522" formatCode="mm/dd/yyyy\ \ \ hh:mm">
                  <c:v>42496</c:v>
                </c:pt>
                <c:pt idx="1523" formatCode="mm/dd/yyyy\ \ \ hh:mm">
                  <c:v>42496.25</c:v>
                </c:pt>
                <c:pt idx="1524" formatCode="mm/dd/yyyy\ \ \ hh:mm">
                  <c:v>42496.5</c:v>
                </c:pt>
                <c:pt idx="1525" formatCode="mm/dd/yyyy\ \ \ hh:mm">
                  <c:v>42496.75</c:v>
                </c:pt>
                <c:pt idx="1526" formatCode="mm/dd/yyyy\ \ \ hh:mm">
                  <c:v>42497</c:v>
                </c:pt>
                <c:pt idx="1527" formatCode="mm/dd/yyyy\ \ \ hh:mm">
                  <c:v>42497.25</c:v>
                </c:pt>
                <c:pt idx="1528" formatCode="mm/dd/yyyy\ \ \ hh:mm">
                  <c:v>42497.5</c:v>
                </c:pt>
                <c:pt idx="1529" formatCode="mm/dd/yyyy\ \ \ hh:mm">
                  <c:v>42497.75</c:v>
                </c:pt>
                <c:pt idx="1530" formatCode="mm/dd/yyyy\ \ \ hh:mm">
                  <c:v>42498</c:v>
                </c:pt>
                <c:pt idx="1531" formatCode="mm/dd/yyyy\ \ \ hh:mm">
                  <c:v>42498.25</c:v>
                </c:pt>
                <c:pt idx="1532" formatCode="mm/dd/yyyy\ \ \ hh:mm">
                  <c:v>42498.5</c:v>
                </c:pt>
                <c:pt idx="1533" formatCode="mm/dd/yyyy\ \ \ hh:mm">
                  <c:v>42498.75</c:v>
                </c:pt>
                <c:pt idx="1534" formatCode="mm/dd/yyyy\ \ \ hh:mm">
                  <c:v>42499</c:v>
                </c:pt>
                <c:pt idx="1535" formatCode="mm/dd/yyyy\ \ \ hh:mm">
                  <c:v>42499.25</c:v>
                </c:pt>
                <c:pt idx="1536" formatCode="mm/dd/yyyy\ \ \ hh:mm">
                  <c:v>42499.5</c:v>
                </c:pt>
                <c:pt idx="1537" formatCode="mm/dd/yyyy\ \ \ hh:mm">
                  <c:v>42499.75</c:v>
                </c:pt>
                <c:pt idx="1538" formatCode="mm/dd/yyyy\ \ \ hh:mm">
                  <c:v>42500</c:v>
                </c:pt>
                <c:pt idx="1539" formatCode="mm/dd/yyyy\ \ \ hh:mm">
                  <c:v>42500.25</c:v>
                </c:pt>
                <c:pt idx="1540" formatCode="mm/dd/yyyy\ \ \ hh:mm">
                  <c:v>42500.5</c:v>
                </c:pt>
                <c:pt idx="1541" formatCode="mm/dd/yyyy\ \ \ hh:mm">
                  <c:v>42500.75</c:v>
                </c:pt>
                <c:pt idx="1542" formatCode="mm/dd/yyyy\ \ \ hh:mm">
                  <c:v>42501</c:v>
                </c:pt>
                <c:pt idx="1543" formatCode="mm/dd/yyyy\ \ \ hh:mm">
                  <c:v>42501.25</c:v>
                </c:pt>
                <c:pt idx="1544" formatCode="mm/dd/yyyy\ \ \ hh:mm">
                  <c:v>42501.5</c:v>
                </c:pt>
                <c:pt idx="1545" formatCode="mm/dd/yyyy\ \ \ hh:mm">
                  <c:v>42501.75</c:v>
                </c:pt>
                <c:pt idx="1546" formatCode="mm/dd/yyyy\ \ \ hh:mm">
                  <c:v>42502</c:v>
                </c:pt>
                <c:pt idx="1547" formatCode="mm/dd/yyyy\ \ \ hh:mm">
                  <c:v>42502.25</c:v>
                </c:pt>
                <c:pt idx="1548" formatCode="mm/dd/yyyy\ \ \ hh:mm">
                  <c:v>42502.5</c:v>
                </c:pt>
                <c:pt idx="1549" formatCode="mm/dd/yyyy\ \ \ hh:mm">
                  <c:v>42502.75</c:v>
                </c:pt>
                <c:pt idx="1550" formatCode="mm/dd/yyyy\ \ \ hh:mm">
                  <c:v>42503</c:v>
                </c:pt>
                <c:pt idx="1551" formatCode="mm/dd/yyyy\ \ \ hh:mm">
                  <c:v>42503.25</c:v>
                </c:pt>
                <c:pt idx="1552" formatCode="mm/dd/yyyy\ \ \ hh:mm">
                  <c:v>42503.5</c:v>
                </c:pt>
                <c:pt idx="1553" formatCode="mm/dd/yyyy\ \ \ hh:mm">
                  <c:v>42503.75</c:v>
                </c:pt>
                <c:pt idx="1554" formatCode="mm/dd/yyyy\ \ \ hh:mm">
                  <c:v>42504</c:v>
                </c:pt>
                <c:pt idx="1555" formatCode="mm/dd/yyyy\ \ \ hh:mm">
                  <c:v>42504.25</c:v>
                </c:pt>
                <c:pt idx="1556" formatCode="mm/dd/yyyy\ \ \ hh:mm">
                  <c:v>42504.5</c:v>
                </c:pt>
                <c:pt idx="1557" formatCode="mm/dd/yyyy\ \ \ hh:mm">
                  <c:v>42504.75</c:v>
                </c:pt>
                <c:pt idx="1558" formatCode="mm/dd/yyyy\ \ \ hh:mm">
                  <c:v>42505</c:v>
                </c:pt>
                <c:pt idx="1559" formatCode="mm/dd/yyyy\ \ \ hh:mm">
                  <c:v>42505.25</c:v>
                </c:pt>
                <c:pt idx="1560" formatCode="mm/dd/yyyy\ \ \ hh:mm">
                  <c:v>42505.5</c:v>
                </c:pt>
                <c:pt idx="1561" formatCode="mm/dd/yyyy\ \ \ hh:mm">
                  <c:v>42505.75</c:v>
                </c:pt>
                <c:pt idx="1562" formatCode="mm/dd/yyyy\ \ \ hh:mm">
                  <c:v>42506</c:v>
                </c:pt>
                <c:pt idx="1563" formatCode="mm/dd/yyyy\ \ \ hh:mm">
                  <c:v>42506.25</c:v>
                </c:pt>
                <c:pt idx="1564" formatCode="mm/dd/yyyy\ \ \ hh:mm">
                  <c:v>42506.5</c:v>
                </c:pt>
                <c:pt idx="1565" formatCode="mm/dd/yyyy\ \ \ hh:mm">
                  <c:v>42506.75</c:v>
                </c:pt>
                <c:pt idx="1566" formatCode="mm/dd/yyyy\ \ \ hh:mm">
                  <c:v>42507</c:v>
                </c:pt>
                <c:pt idx="1567" formatCode="mm/dd/yyyy\ \ \ hh:mm">
                  <c:v>42507.25</c:v>
                </c:pt>
                <c:pt idx="1568" formatCode="mm/dd/yyyy\ \ \ hh:mm">
                  <c:v>42507.5</c:v>
                </c:pt>
                <c:pt idx="1569" formatCode="mm/dd/yyyy\ \ \ hh:mm">
                  <c:v>42507.75</c:v>
                </c:pt>
                <c:pt idx="1570" formatCode="mm/dd/yyyy\ \ \ hh:mm">
                  <c:v>42508</c:v>
                </c:pt>
                <c:pt idx="1571" formatCode="mm/dd/yyyy\ \ \ hh:mm">
                  <c:v>42508.25</c:v>
                </c:pt>
                <c:pt idx="1572" formatCode="mm/dd/yyyy\ \ \ hh:mm">
                  <c:v>42508.5</c:v>
                </c:pt>
                <c:pt idx="1573" formatCode="mm/dd/yyyy\ \ \ hh:mm">
                  <c:v>42508.75</c:v>
                </c:pt>
                <c:pt idx="1574" formatCode="mm/dd/yyyy\ \ \ hh:mm">
                  <c:v>42509</c:v>
                </c:pt>
                <c:pt idx="1575" formatCode="mm/dd/yyyy\ \ \ hh:mm">
                  <c:v>42509.25</c:v>
                </c:pt>
                <c:pt idx="1576" formatCode="mm/dd/yyyy\ \ \ hh:mm">
                  <c:v>42509.5</c:v>
                </c:pt>
                <c:pt idx="1577" formatCode="mm/dd/yyyy\ \ \ hh:mm">
                  <c:v>42509.75</c:v>
                </c:pt>
                <c:pt idx="1578" formatCode="mm/dd/yyyy\ \ \ hh:mm">
                  <c:v>42510</c:v>
                </c:pt>
                <c:pt idx="1579" formatCode="mm/dd/yyyy\ \ \ hh:mm">
                  <c:v>42510.25</c:v>
                </c:pt>
                <c:pt idx="1580" formatCode="mm/dd/yyyy\ \ \ hh:mm">
                  <c:v>42510.5</c:v>
                </c:pt>
                <c:pt idx="1581" formatCode="mm/dd/yyyy\ \ \ hh:mm">
                  <c:v>42510.75</c:v>
                </c:pt>
                <c:pt idx="1582" formatCode="mm/dd/yyyy\ \ \ hh:mm">
                  <c:v>42511</c:v>
                </c:pt>
                <c:pt idx="1583" formatCode="mm/dd/yyyy\ \ \ hh:mm">
                  <c:v>42511.25</c:v>
                </c:pt>
                <c:pt idx="1584" formatCode="mm/dd/yyyy\ \ \ hh:mm">
                  <c:v>42511.5</c:v>
                </c:pt>
                <c:pt idx="1585" formatCode="mm/dd/yyyy\ \ \ hh:mm">
                  <c:v>42511.75</c:v>
                </c:pt>
                <c:pt idx="1586" formatCode="mm/dd/yyyy\ \ \ hh:mm">
                  <c:v>42512</c:v>
                </c:pt>
                <c:pt idx="1587" formatCode="mm/dd/yyyy\ \ \ hh:mm">
                  <c:v>42512.25</c:v>
                </c:pt>
                <c:pt idx="1588" formatCode="mm/dd/yyyy\ \ \ hh:mm">
                  <c:v>42512.5</c:v>
                </c:pt>
                <c:pt idx="1589" formatCode="mm/dd/yyyy\ \ \ hh:mm">
                  <c:v>42512.75</c:v>
                </c:pt>
                <c:pt idx="1590" formatCode="mm/dd/yyyy\ \ \ hh:mm">
                  <c:v>42513</c:v>
                </c:pt>
                <c:pt idx="1591" formatCode="mm/dd/yyyy\ \ \ hh:mm">
                  <c:v>42513.25</c:v>
                </c:pt>
                <c:pt idx="1592" formatCode="mm/dd/yyyy\ \ \ hh:mm">
                  <c:v>42513.5</c:v>
                </c:pt>
                <c:pt idx="1593" formatCode="mm/dd/yyyy\ \ \ hh:mm">
                  <c:v>42513.75</c:v>
                </c:pt>
                <c:pt idx="1594" formatCode="mm/dd/yyyy\ \ \ hh:mm">
                  <c:v>42514</c:v>
                </c:pt>
                <c:pt idx="1595" formatCode="mm/dd/yyyy\ \ \ hh:mm">
                  <c:v>42514.25</c:v>
                </c:pt>
                <c:pt idx="1596" formatCode="mm/dd/yyyy\ \ \ hh:mm">
                  <c:v>42514.5</c:v>
                </c:pt>
                <c:pt idx="1597" formatCode="mm/dd/yyyy\ \ \ hh:mm">
                  <c:v>42514.75</c:v>
                </c:pt>
                <c:pt idx="1598" formatCode="mm/dd/yyyy\ \ \ hh:mm">
                  <c:v>42515</c:v>
                </c:pt>
                <c:pt idx="1599" formatCode="mm/dd/yyyy\ \ \ hh:mm">
                  <c:v>42515.25</c:v>
                </c:pt>
                <c:pt idx="1600" formatCode="mm/dd/yyyy\ \ \ hh:mm">
                  <c:v>42515.5</c:v>
                </c:pt>
                <c:pt idx="1601" formatCode="mm/dd/yyyy\ \ \ hh:mm">
                  <c:v>42515.75</c:v>
                </c:pt>
                <c:pt idx="1602" formatCode="mm/dd/yyyy\ \ \ hh:mm">
                  <c:v>42516</c:v>
                </c:pt>
                <c:pt idx="1603" formatCode="mm/dd/yyyy\ \ \ hh:mm">
                  <c:v>42516.25</c:v>
                </c:pt>
                <c:pt idx="1604" formatCode="mm/dd/yyyy\ \ \ hh:mm">
                  <c:v>42516.5</c:v>
                </c:pt>
                <c:pt idx="1605" formatCode="mm/dd/yyyy\ \ \ hh:mm">
                  <c:v>42516.75</c:v>
                </c:pt>
                <c:pt idx="1606" formatCode="mm/dd/yyyy\ \ \ hh:mm">
                  <c:v>42517</c:v>
                </c:pt>
                <c:pt idx="1607" formatCode="mm/dd/yyyy\ \ \ hh:mm">
                  <c:v>42517.25</c:v>
                </c:pt>
                <c:pt idx="1608" formatCode="mm/dd/yyyy\ \ \ hh:mm">
                  <c:v>42517.5</c:v>
                </c:pt>
                <c:pt idx="1609" formatCode="mm/dd/yyyy\ \ \ hh:mm">
                  <c:v>42517.75</c:v>
                </c:pt>
                <c:pt idx="1610" formatCode="mm/dd/yyyy\ \ \ hh:mm">
                  <c:v>42518</c:v>
                </c:pt>
                <c:pt idx="1611" formatCode="mm/dd/yyyy\ \ \ hh:mm">
                  <c:v>42518.25</c:v>
                </c:pt>
                <c:pt idx="1612" formatCode="mm/dd/yyyy\ \ \ hh:mm">
                  <c:v>42518.5</c:v>
                </c:pt>
                <c:pt idx="1613" formatCode="mm/dd/yyyy\ \ \ hh:mm">
                  <c:v>42518.75</c:v>
                </c:pt>
                <c:pt idx="1614" formatCode="mm/dd/yyyy\ \ \ hh:mm">
                  <c:v>42519</c:v>
                </c:pt>
                <c:pt idx="1615" formatCode="mm/dd/yyyy\ \ \ hh:mm">
                  <c:v>42519.25</c:v>
                </c:pt>
                <c:pt idx="1616" formatCode="mm/dd/yyyy\ \ \ hh:mm">
                  <c:v>42519.5</c:v>
                </c:pt>
                <c:pt idx="1617" formatCode="mm/dd/yyyy\ \ \ hh:mm">
                  <c:v>42519.75</c:v>
                </c:pt>
                <c:pt idx="1618" formatCode="mm/dd/yyyy\ \ \ hh:mm">
                  <c:v>42520</c:v>
                </c:pt>
                <c:pt idx="1619" formatCode="mm/dd/yyyy\ \ \ hh:mm">
                  <c:v>42520.25</c:v>
                </c:pt>
                <c:pt idx="1620" formatCode="mm/dd/yyyy\ \ \ hh:mm">
                  <c:v>42520.5</c:v>
                </c:pt>
                <c:pt idx="1621" formatCode="mm/dd/yyyy\ \ \ hh:mm">
                  <c:v>42520.75</c:v>
                </c:pt>
                <c:pt idx="1622" formatCode="mm/dd/yyyy\ \ \ hh:mm">
                  <c:v>42521</c:v>
                </c:pt>
                <c:pt idx="1623" formatCode="mm/dd/yyyy\ \ \ hh:mm">
                  <c:v>42521.25</c:v>
                </c:pt>
                <c:pt idx="1624" formatCode="mm/dd/yyyy\ \ \ hh:mm">
                  <c:v>42521.5</c:v>
                </c:pt>
                <c:pt idx="1625" formatCode="mm/dd/yyyy\ \ \ hh:mm">
                  <c:v>42521.75</c:v>
                </c:pt>
                <c:pt idx="1626" formatCode="mm/dd/yyyy\ \ \ hh:mm">
                  <c:v>42522</c:v>
                </c:pt>
                <c:pt idx="1627" formatCode="mm/dd/yyyy\ \ \ hh:mm">
                  <c:v>42522.25</c:v>
                </c:pt>
                <c:pt idx="1628" formatCode="mm/dd/yyyy\ \ \ hh:mm">
                  <c:v>42522.5</c:v>
                </c:pt>
                <c:pt idx="1629" formatCode="mm/dd/yyyy\ \ \ hh:mm">
                  <c:v>42522.75</c:v>
                </c:pt>
                <c:pt idx="1630" formatCode="mm/dd/yyyy\ \ \ hh:mm">
                  <c:v>42523</c:v>
                </c:pt>
                <c:pt idx="1631" formatCode="mm/dd/yyyy\ \ \ hh:mm">
                  <c:v>42523.25</c:v>
                </c:pt>
                <c:pt idx="1632" formatCode="mm/dd/yyyy\ \ \ hh:mm">
                  <c:v>42523.5</c:v>
                </c:pt>
                <c:pt idx="1633" formatCode="mm/dd/yyyy\ \ \ hh:mm">
                  <c:v>42523.538194444445</c:v>
                </c:pt>
                <c:pt idx="1634" formatCode="mm/dd/yyyy\ \ \ hh:mm">
                  <c:v>42523.5</c:v>
                </c:pt>
                <c:pt idx="1635" formatCode="mm/dd/yyyy\ \ \ hh:mm">
                  <c:v>42523.75</c:v>
                </c:pt>
                <c:pt idx="1636" formatCode="mm/dd/yyyy\ \ \ hh:mm">
                  <c:v>42524</c:v>
                </c:pt>
                <c:pt idx="1637" formatCode="mm/dd/yyyy\ \ \ hh:mm">
                  <c:v>42524.25</c:v>
                </c:pt>
                <c:pt idx="1638" formatCode="mm/dd/yyyy\ \ \ hh:mm">
                  <c:v>42524.5</c:v>
                </c:pt>
                <c:pt idx="1639" formatCode="mm/dd/yyyy\ \ \ hh:mm">
                  <c:v>42524.75</c:v>
                </c:pt>
                <c:pt idx="1640" formatCode="mm/dd/yyyy\ \ \ hh:mm">
                  <c:v>42525</c:v>
                </c:pt>
                <c:pt idx="1641" formatCode="mm/dd/yyyy\ \ \ hh:mm">
                  <c:v>42525.25</c:v>
                </c:pt>
                <c:pt idx="1642" formatCode="mm/dd/yyyy\ \ \ hh:mm">
                  <c:v>42525.5</c:v>
                </c:pt>
                <c:pt idx="1643" formatCode="mm/dd/yyyy\ \ \ hh:mm">
                  <c:v>42525.75</c:v>
                </c:pt>
                <c:pt idx="1644" formatCode="mm/dd/yyyy\ \ \ hh:mm">
                  <c:v>42526</c:v>
                </c:pt>
                <c:pt idx="1645" formatCode="mm/dd/yyyy\ \ \ hh:mm">
                  <c:v>42526.25</c:v>
                </c:pt>
                <c:pt idx="1646" formatCode="mm/dd/yyyy\ \ \ hh:mm">
                  <c:v>42526.5</c:v>
                </c:pt>
                <c:pt idx="1647" formatCode="mm/dd/yyyy\ \ \ hh:mm">
                  <c:v>42526.75</c:v>
                </c:pt>
                <c:pt idx="1648" formatCode="mm/dd/yyyy\ \ \ hh:mm">
                  <c:v>42527</c:v>
                </c:pt>
                <c:pt idx="1649" formatCode="mm/dd/yyyy\ \ \ hh:mm">
                  <c:v>42527.25</c:v>
                </c:pt>
                <c:pt idx="1650" formatCode="mm/dd/yyyy\ \ \ hh:mm">
                  <c:v>42527.5</c:v>
                </c:pt>
                <c:pt idx="1651" formatCode="mm/dd/yyyy\ \ \ hh:mm">
                  <c:v>42527.75</c:v>
                </c:pt>
                <c:pt idx="1652" formatCode="mm/dd/yyyy\ \ \ hh:mm">
                  <c:v>42528</c:v>
                </c:pt>
                <c:pt idx="1653" formatCode="mm/dd/yyyy\ \ \ hh:mm">
                  <c:v>42528.25</c:v>
                </c:pt>
                <c:pt idx="1654" formatCode="mm/dd/yyyy\ \ \ hh:mm">
                  <c:v>42528.5</c:v>
                </c:pt>
                <c:pt idx="1655" formatCode="mm/dd/yyyy\ \ \ hh:mm">
                  <c:v>42528.75</c:v>
                </c:pt>
                <c:pt idx="1656" formatCode="mm/dd/yyyy\ \ \ hh:mm">
                  <c:v>42529</c:v>
                </c:pt>
                <c:pt idx="1657" formatCode="mm/dd/yyyy\ \ \ hh:mm">
                  <c:v>42529.25</c:v>
                </c:pt>
                <c:pt idx="1658" formatCode="mm/dd/yyyy\ \ \ hh:mm">
                  <c:v>42529.5</c:v>
                </c:pt>
                <c:pt idx="1659" formatCode="mm/dd/yyyy\ \ \ hh:mm">
                  <c:v>42529.75</c:v>
                </c:pt>
                <c:pt idx="1660" formatCode="mm/dd/yyyy\ \ \ hh:mm">
                  <c:v>42530</c:v>
                </c:pt>
                <c:pt idx="1661" formatCode="mm/dd/yyyy\ \ \ hh:mm">
                  <c:v>42530.25</c:v>
                </c:pt>
                <c:pt idx="1662" formatCode="mm/dd/yyyy\ \ \ hh:mm">
                  <c:v>42530.5</c:v>
                </c:pt>
                <c:pt idx="1663" formatCode="mm/dd/yyyy\ \ \ hh:mm">
                  <c:v>42530.75</c:v>
                </c:pt>
                <c:pt idx="1664" formatCode="mm/dd/yyyy\ \ \ hh:mm">
                  <c:v>42531</c:v>
                </c:pt>
                <c:pt idx="1665" formatCode="mm/dd/yyyy\ \ \ hh:mm">
                  <c:v>42531.25</c:v>
                </c:pt>
                <c:pt idx="1666" formatCode="mm/dd/yyyy\ \ \ hh:mm">
                  <c:v>42531.5</c:v>
                </c:pt>
                <c:pt idx="1667" formatCode="mm/dd/yyyy\ \ \ hh:mm">
                  <c:v>42531.75</c:v>
                </c:pt>
                <c:pt idx="1668" formatCode="mm/dd/yyyy\ \ \ hh:mm">
                  <c:v>42532</c:v>
                </c:pt>
                <c:pt idx="1669" formatCode="mm/dd/yyyy\ \ \ hh:mm">
                  <c:v>42532.25</c:v>
                </c:pt>
                <c:pt idx="1670" formatCode="mm/dd/yyyy\ \ \ hh:mm">
                  <c:v>42532.5</c:v>
                </c:pt>
                <c:pt idx="1671" formatCode="mm/dd/yyyy\ \ \ hh:mm">
                  <c:v>42532.75</c:v>
                </c:pt>
                <c:pt idx="1672" formatCode="mm/dd/yyyy\ \ \ hh:mm">
                  <c:v>42533</c:v>
                </c:pt>
                <c:pt idx="1673" formatCode="mm/dd/yyyy\ \ \ hh:mm">
                  <c:v>42533.25</c:v>
                </c:pt>
                <c:pt idx="1674" formatCode="mm/dd/yyyy\ \ \ hh:mm">
                  <c:v>42533.5</c:v>
                </c:pt>
                <c:pt idx="1675" formatCode="mm/dd/yyyy\ \ \ hh:mm">
                  <c:v>42533.75</c:v>
                </c:pt>
                <c:pt idx="1676" formatCode="mm/dd/yyyy\ \ \ hh:mm">
                  <c:v>42534</c:v>
                </c:pt>
                <c:pt idx="1677" formatCode="mm/dd/yyyy\ \ \ hh:mm">
                  <c:v>42534.25</c:v>
                </c:pt>
                <c:pt idx="1678" formatCode="mm/dd/yyyy\ \ \ hh:mm">
                  <c:v>42534.5</c:v>
                </c:pt>
                <c:pt idx="1679" formatCode="mm/dd/yyyy\ \ \ hh:mm">
                  <c:v>42534.75</c:v>
                </c:pt>
                <c:pt idx="1680" formatCode="mm/dd/yyyy\ \ \ hh:mm">
                  <c:v>42535</c:v>
                </c:pt>
                <c:pt idx="1681" formatCode="mm/dd/yyyy\ \ \ hh:mm">
                  <c:v>42535.25</c:v>
                </c:pt>
                <c:pt idx="1682" formatCode="mm/dd/yyyy\ \ \ hh:mm">
                  <c:v>42535.5</c:v>
                </c:pt>
                <c:pt idx="1683" formatCode="mm/dd/yyyy\ \ \ hh:mm">
                  <c:v>42535.75</c:v>
                </c:pt>
                <c:pt idx="1684" formatCode="mm/dd/yyyy\ \ \ hh:mm">
                  <c:v>42536</c:v>
                </c:pt>
                <c:pt idx="1685" formatCode="mm/dd/yyyy\ \ \ hh:mm">
                  <c:v>42536.25</c:v>
                </c:pt>
                <c:pt idx="1686" formatCode="mm/dd/yyyy\ \ \ hh:mm">
                  <c:v>42536.5</c:v>
                </c:pt>
                <c:pt idx="1687" formatCode="mm/dd/yyyy\ \ \ hh:mm">
                  <c:v>42536.75</c:v>
                </c:pt>
                <c:pt idx="1688" formatCode="mm/dd/yyyy\ \ \ hh:mm">
                  <c:v>42537</c:v>
                </c:pt>
                <c:pt idx="1689" formatCode="mm/dd/yyyy\ \ \ hh:mm">
                  <c:v>42537.25</c:v>
                </c:pt>
                <c:pt idx="1690" formatCode="mm/dd/yyyy\ \ \ hh:mm">
                  <c:v>42537.5</c:v>
                </c:pt>
                <c:pt idx="1691" formatCode="mm/dd/yyyy\ \ \ hh:mm">
                  <c:v>42537.75</c:v>
                </c:pt>
                <c:pt idx="1692" formatCode="mm/dd/yyyy\ \ \ hh:mm">
                  <c:v>42538</c:v>
                </c:pt>
                <c:pt idx="1693" formatCode="mm/dd/yyyy\ \ \ hh:mm">
                  <c:v>42538.25</c:v>
                </c:pt>
                <c:pt idx="1694" formatCode="mm/dd/yyyy\ \ \ hh:mm">
                  <c:v>42538.5</c:v>
                </c:pt>
                <c:pt idx="1695" formatCode="mm/dd/yyyy\ \ \ hh:mm">
                  <c:v>42538.75</c:v>
                </c:pt>
                <c:pt idx="1696" formatCode="mm/dd/yyyy\ \ \ hh:mm">
                  <c:v>42539</c:v>
                </c:pt>
                <c:pt idx="1697" formatCode="mm/dd/yyyy\ \ \ hh:mm">
                  <c:v>42539.25</c:v>
                </c:pt>
                <c:pt idx="1698" formatCode="mm/dd/yyyy\ \ \ hh:mm">
                  <c:v>42539.5</c:v>
                </c:pt>
                <c:pt idx="1699" formatCode="mm/dd/yyyy\ \ \ hh:mm">
                  <c:v>42539.75</c:v>
                </c:pt>
                <c:pt idx="1700" formatCode="mm/dd/yyyy\ \ \ hh:mm">
                  <c:v>42540</c:v>
                </c:pt>
                <c:pt idx="1701" formatCode="mm/dd/yyyy\ \ \ hh:mm">
                  <c:v>42540.25</c:v>
                </c:pt>
                <c:pt idx="1702" formatCode="mm/dd/yyyy\ \ \ hh:mm">
                  <c:v>42540.5</c:v>
                </c:pt>
                <c:pt idx="1703" formatCode="mm/dd/yyyy\ \ \ hh:mm">
                  <c:v>42540.75</c:v>
                </c:pt>
                <c:pt idx="1704" formatCode="mm/dd/yyyy\ \ \ hh:mm">
                  <c:v>42541</c:v>
                </c:pt>
                <c:pt idx="1705" formatCode="mm/dd/yyyy\ \ \ hh:mm">
                  <c:v>42541.25</c:v>
                </c:pt>
                <c:pt idx="1706" formatCode="mm/dd/yyyy\ \ \ hh:mm">
                  <c:v>42541.5</c:v>
                </c:pt>
                <c:pt idx="1707" formatCode="mm/dd/yyyy\ \ \ hh:mm">
                  <c:v>42541.75</c:v>
                </c:pt>
                <c:pt idx="1708" formatCode="mm/dd/yyyy\ \ \ hh:mm">
                  <c:v>42542</c:v>
                </c:pt>
                <c:pt idx="1709" formatCode="mm/dd/yyyy\ \ \ hh:mm">
                  <c:v>42542.25</c:v>
                </c:pt>
                <c:pt idx="1710" formatCode="mm/dd/yyyy\ \ \ hh:mm">
                  <c:v>42542.5</c:v>
                </c:pt>
                <c:pt idx="1711" formatCode="mm/dd/yyyy\ \ \ hh:mm">
                  <c:v>42542.75</c:v>
                </c:pt>
                <c:pt idx="1712" formatCode="mm/dd/yyyy\ \ \ hh:mm">
                  <c:v>42543</c:v>
                </c:pt>
                <c:pt idx="1713" formatCode="mm/dd/yyyy\ \ \ hh:mm">
                  <c:v>42543.25</c:v>
                </c:pt>
                <c:pt idx="1714" formatCode="mm/dd/yyyy\ \ \ hh:mm">
                  <c:v>42543.5</c:v>
                </c:pt>
                <c:pt idx="1715" formatCode="mm/dd/yyyy\ \ \ hh:mm">
                  <c:v>42543.75</c:v>
                </c:pt>
                <c:pt idx="1716" formatCode="mm/dd/yyyy\ \ \ hh:mm">
                  <c:v>42544</c:v>
                </c:pt>
                <c:pt idx="1717" formatCode="mm/dd/yyyy\ \ \ hh:mm">
                  <c:v>42544.25</c:v>
                </c:pt>
                <c:pt idx="1718" formatCode="mm/dd/yyyy\ \ \ hh:mm">
                  <c:v>42544.5</c:v>
                </c:pt>
                <c:pt idx="1719" formatCode="mm/dd/yyyy\ \ \ hh:mm">
                  <c:v>42544.75</c:v>
                </c:pt>
                <c:pt idx="1720" formatCode="mm/dd/yyyy\ \ \ hh:mm">
                  <c:v>42545</c:v>
                </c:pt>
                <c:pt idx="1721" formatCode="mm/dd/yyyy\ \ \ hh:mm">
                  <c:v>42545.25</c:v>
                </c:pt>
                <c:pt idx="1722" formatCode="mm/dd/yyyy\ \ \ hh:mm">
                  <c:v>42545.5</c:v>
                </c:pt>
                <c:pt idx="1723" formatCode="mm/dd/yyyy\ \ \ hh:mm">
                  <c:v>42545.75</c:v>
                </c:pt>
                <c:pt idx="1724" formatCode="mm/dd/yyyy\ \ \ hh:mm">
                  <c:v>42546</c:v>
                </c:pt>
                <c:pt idx="1725" formatCode="mm/dd/yyyy\ \ \ hh:mm">
                  <c:v>42546.25</c:v>
                </c:pt>
                <c:pt idx="1726" formatCode="mm/dd/yyyy\ \ \ hh:mm">
                  <c:v>42546.5</c:v>
                </c:pt>
                <c:pt idx="1727" formatCode="mm/dd/yyyy\ \ \ hh:mm">
                  <c:v>42546.75</c:v>
                </c:pt>
                <c:pt idx="1728" formatCode="mm/dd/yyyy\ \ \ hh:mm">
                  <c:v>42547</c:v>
                </c:pt>
                <c:pt idx="1729" formatCode="mm/dd/yyyy\ \ \ hh:mm">
                  <c:v>42547.25</c:v>
                </c:pt>
                <c:pt idx="1730" formatCode="mm/dd/yyyy\ \ \ hh:mm">
                  <c:v>42547.5</c:v>
                </c:pt>
                <c:pt idx="1731" formatCode="mm/dd/yyyy\ \ \ hh:mm">
                  <c:v>42547.75</c:v>
                </c:pt>
                <c:pt idx="1732" formatCode="mm/dd/yyyy\ \ \ hh:mm">
                  <c:v>42548</c:v>
                </c:pt>
                <c:pt idx="1733" formatCode="mm/dd/yyyy\ \ \ hh:mm">
                  <c:v>42548.25</c:v>
                </c:pt>
                <c:pt idx="1734" formatCode="mm/dd/yyyy\ \ \ hh:mm">
                  <c:v>42548.5</c:v>
                </c:pt>
                <c:pt idx="1735" formatCode="mm/dd/yyyy\ \ \ hh:mm">
                  <c:v>42548.75</c:v>
                </c:pt>
                <c:pt idx="1736" formatCode="mm/dd/yyyy\ \ \ hh:mm">
                  <c:v>42549</c:v>
                </c:pt>
                <c:pt idx="1737" formatCode="mm/dd/yyyy\ \ \ hh:mm">
                  <c:v>42549.25</c:v>
                </c:pt>
                <c:pt idx="1738" formatCode="mm/dd/yyyy\ \ \ hh:mm">
                  <c:v>42549.5</c:v>
                </c:pt>
                <c:pt idx="1739" formatCode="mm/dd/yyyy\ \ \ hh:mm">
                  <c:v>42549.75</c:v>
                </c:pt>
                <c:pt idx="1740" formatCode="mm/dd/yyyy\ \ \ hh:mm">
                  <c:v>42550</c:v>
                </c:pt>
                <c:pt idx="1741" formatCode="mm/dd/yyyy\ \ \ hh:mm">
                  <c:v>42550.25</c:v>
                </c:pt>
                <c:pt idx="1742" formatCode="mm/dd/yyyy\ \ \ hh:mm">
                  <c:v>42550.5</c:v>
                </c:pt>
                <c:pt idx="1743" formatCode="mm/dd/yyyy\ \ \ hh:mm">
                  <c:v>42550.75</c:v>
                </c:pt>
                <c:pt idx="1744" formatCode="mm/dd/yyyy\ \ \ hh:mm">
                  <c:v>42551</c:v>
                </c:pt>
                <c:pt idx="1745" formatCode="mm/dd/yyyy\ \ \ hh:mm">
                  <c:v>42551.25</c:v>
                </c:pt>
                <c:pt idx="1746" formatCode="mm/dd/yyyy\ \ \ hh:mm">
                  <c:v>42551.5</c:v>
                </c:pt>
                <c:pt idx="1747" formatCode="mm/dd/yyyy\ \ \ hh:mm">
                  <c:v>42551.75</c:v>
                </c:pt>
                <c:pt idx="1748" formatCode="mm/dd/yyyy\ \ \ hh:mm">
                  <c:v>42552</c:v>
                </c:pt>
                <c:pt idx="1749" formatCode="mm/dd/yyyy\ \ \ hh:mm">
                  <c:v>42552.25</c:v>
                </c:pt>
                <c:pt idx="1750" formatCode="mm/dd/yyyy\ \ \ hh:mm">
                  <c:v>42552.5</c:v>
                </c:pt>
                <c:pt idx="1751" formatCode="mm/dd/yyyy\ \ \ hh:mm">
                  <c:v>42552.75</c:v>
                </c:pt>
                <c:pt idx="1752" formatCode="mm/dd/yyyy\ \ \ hh:mm">
                  <c:v>42553</c:v>
                </c:pt>
                <c:pt idx="1753" formatCode="mm/dd/yyyy\ \ \ hh:mm">
                  <c:v>42553.25</c:v>
                </c:pt>
                <c:pt idx="1754" formatCode="mm/dd/yyyy\ \ \ hh:mm">
                  <c:v>42553.5</c:v>
                </c:pt>
                <c:pt idx="1755" formatCode="mm/dd/yyyy\ \ \ hh:mm">
                  <c:v>42553.75</c:v>
                </c:pt>
                <c:pt idx="1756" formatCode="mm/dd/yyyy\ \ \ hh:mm">
                  <c:v>42554</c:v>
                </c:pt>
                <c:pt idx="1757" formatCode="mm/dd/yyyy\ \ \ hh:mm">
                  <c:v>42554.25</c:v>
                </c:pt>
                <c:pt idx="1758" formatCode="mm/dd/yyyy\ \ \ hh:mm">
                  <c:v>42554.5</c:v>
                </c:pt>
                <c:pt idx="1759" formatCode="mm/dd/yyyy\ \ \ hh:mm">
                  <c:v>42554.75</c:v>
                </c:pt>
                <c:pt idx="1760" formatCode="mm/dd/yyyy\ \ \ hh:mm">
                  <c:v>42555</c:v>
                </c:pt>
                <c:pt idx="1761" formatCode="mm/dd/yyyy\ \ \ hh:mm">
                  <c:v>42555.25</c:v>
                </c:pt>
                <c:pt idx="1762" formatCode="mm/dd/yyyy\ \ \ hh:mm">
                  <c:v>42555.5</c:v>
                </c:pt>
                <c:pt idx="1763" formatCode="mm/dd/yyyy\ \ \ hh:mm">
                  <c:v>42555.75</c:v>
                </c:pt>
                <c:pt idx="1764" formatCode="mm/dd/yyyy\ \ \ hh:mm">
                  <c:v>42556</c:v>
                </c:pt>
                <c:pt idx="1765" formatCode="mm/dd/yyyy\ \ \ hh:mm">
                  <c:v>42556.25</c:v>
                </c:pt>
                <c:pt idx="1766" formatCode="mm/dd/yyyy\ \ \ hh:mm">
                  <c:v>42556.5</c:v>
                </c:pt>
                <c:pt idx="1767" formatCode="mm/dd/yyyy\ \ \ hh:mm">
                  <c:v>42556.75</c:v>
                </c:pt>
                <c:pt idx="1768" formatCode="mm/dd/yyyy\ \ \ hh:mm">
                  <c:v>42557</c:v>
                </c:pt>
                <c:pt idx="1769" formatCode="mm/dd/yyyy\ \ \ hh:mm">
                  <c:v>42557.25</c:v>
                </c:pt>
                <c:pt idx="1770" formatCode="mm/dd/yyyy\ \ \ hh:mm">
                  <c:v>42557.5</c:v>
                </c:pt>
                <c:pt idx="1771" formatCode="mm/dd/yyyy\ \ \ hh:mm">
                  <c:v>42557.75</c:v>
                </c:pt>
                <c:pt idx="1772" formatCode="mm/dd/yyyy\ \ \ hh:mm">
                  <c:v>42558</c:v>
                </c:pt>
                <c:pt idx="1773" formatCode="mm/dd/yyyy\ \ \ hh:mm">
                  <c:v>42558.25</c:v>
                </c:pt>
                <c:pt idx="1774" formatCode="mm/dd/yyyy\ \ \ hh:mm">
                  <c:v>42558.5</c:v>
                </c:pt>
                <c:pt idx="1775" formatCode="mm/dd/yyyy\ \ \ hh:mm">
                  <c:v>42558.75</c:v>
                </c:pt>
                <c:pt idx="1776" formatCode="mm/dd/yyyy\ \ \ hh:mm">
                  <c:v>42559</c:v>
                </c:pt>
                <c:pt idx="1777" formatCode="mm/dd/yyyy\ \ \ hh:mm">
                  <c:v>42559.25</c:v>
                </c:pt>
                <c:pt idx="1778" formatCode="mm/dd/yyyy\ \ \ hh:mm">
                  <c:v>42559.5</c:v>
                </c:pt>
                <c:pt idx="1779" formatCode="mm/dd/yyyy\ \ \ hh:mm">
                  <c:v>42559.75</c:v>
                </c:pt>
                <c:pt idx="1780" formatCode="mm/dd/yyyy\ \ \ hh:mm">
                  <c:v>42560</c:v>
                </c:pt>
                <c:pt idx="1781" formatCode="mm/dd/yyyy\ \ \ hh:mm">
                  <c:v>42560.25</c:v>
                </c:pt>
                <c:pt idx="1782" formatCode="mm/dd/yyyy\ \ \ hh:mm">
                  <c:v>42560.5</c:v>
                </c:pt>
                <c:pt idx="1783" formatCode="mm/dd/yyyy\ \ \ hh:mm">
                  <c:v>42560.75</c:v>
                </c:pt>
                <c:pt idx="1784" formatCode="mm/dd/yyyy\ \ \ hh:mm">
                  <c:v>42561</c:v>
                </c:pt>
                <c:pt idx="1785" formatCode="mm/dd/yyyy\ \ \ hh:mm">
                  <c:v>42561.25</c:v>
                </c:pt>
                <c:pt idx="1786" formatCode="mm/dd/yyyy\ \ \ hh:mm">
                  <c:v>42561.5</c:v>
                </c:pt>
                <c:pt idx="1787" formatCode="mm/dd/yyyy\ \ \ hh:mm">
                  <c:v>42561.75</c:v>
                </c:pt>
                <c:pt idx="1788" formatCode="mm/dd/yyyy\ \ \ hh:mm">
                  <c:v>42562</c:v>
                </c:pt>
                <c:pt idx="1789" formatCode="mm/dd/yyyy\ \ \ hh:mm">
                  <c:v>42562.25</c:v>
                </c:pt>
                <c:pt idx="1790" formatCode="mm/dd/yyyy\ \ \ hh:mm">
                  <c:v>42562.5</c:v>
                </c:pt>
                <c:pt idx="1791" formatCode="mm/dd/yyyy\ \ \ hh:mm">
                  <c:v>42562.75</c:v>
                </c:pt>
                <c:pt idx="1792" formatCode="mm/dd/yyyy\ \ \ hh:mm">
                  <c:v>42563</c:v>
                </c:pt>
                <c:pt idx="1793" formatCode="mm/dd/yyyy\ \ \ hh:mm">
                  <c:v>42563.25</c:v>
                </c:pt>
                <c:pt idx="1794" formatCode="mm/dd/yyyy\ \ \ hh:mm">
                  <c:v>42563.5</c:v>
                </c:pt>
                <c:pt idx="1795" formatCode="mm/dd/yyyy\ \ \ hh:mm">
                  <c:v>42563.75</c:v>
                </c:pt>
                <c:pt idx="1796" formatCode="mm/dd/yyyy\ \ \ hh:mm">
                  <c:v>42564</c:v>
                </c:pt>
                <c:pt idx="1797" formatCode="mm/dd/yyyy\ \ \ hh:mm">
                  <c:v>42564.25</c:v>
                </c:pt>
                <c:pt idx="1798" formatCode="mm/dd/yyyy\ \ \ hh:mm">
                  <c:v>42564.5</c:v>
                </c:pt>
                <c:pt idx="1799" formatCode="mm/dd/yyyy\ \ \ hh:mm">
                  <c:v>42564.75</c:v>
                </c:pt>
                <c:pt idx="1800" formatCode="mm/dd/yyyy\ \ \ hh:mm">
                  <c:v>42565</c:v>
                </c:pt>
                <c:pt idx="1801" formatCode="mm/dd/yyyy\ \ \ hh:mm">
                  <c:v>42565.25</c:v>
                </c:pt>
                <c:pt idx="1802" formatCode="mm/dd/yyyy\ \ \ hh:mm">
                  <c:v>42565.5</c:v>
                </c:pt>
                <c:pt idx="1803" formatCode="mm/dd/yyyy\ \ \ hh:mm">
                  <c:v>42565.75</c:v>
                </c:pt>
                <c:pt idx="1804" formatCode="mm/dd/yyyy\ \ \ hh:mm">
                  <c:v>42566</c:v>
                </c:pt>
                <c:pt idx="1805" formatCode="mm/dd/yyyy\ \ \ hh:mm">
                  <c:v>42566.25</c:v>
                </c:pt>
                <c:pt idx="1806" formatCode="mm/dd/yyyy\ \ \ hh:mm">
                  <c:v>42566.5</c:v>
                </c:pt>
                <c:pt idx="1807" formatCode="mm/dd/yyyy\ \ \ hh:mm">
                  <c:v>42566.75</c:v>
                </c:pt>
                <c:pt idx="1808" formatCode="mm/dd/yyyy\ \ \ hh:mm">
                  <c:v>42567</c:v>
                </c:pt>
                <c:pt idx="1809" formatCode="mm/dd/yyyy\ \ \ hh:mm">
                  <c:v>42567.25</c:v>
                </c:pt>
                <c:pt idx="1810" formatCode="mm/dd/yyyy\ \ \ hh:mm">
                  <c:v>42567.5</c:v>
                </c:pt>
                <c:pt idx="1811" formatCode="mm/dd/yyyy\ \ \ hh:mm">
                  <c:v>42567.75</c:v>
                </c:pt>
                <c:pt idx="1812" formatCode="mm/dd/yyyy\ \ \ hh:mm">
                  <c:v>42568</c:v>
                </c:pt>
                <c:pt idx="1813" formatCode="mm/dd/yyyy\ \ \ hh:mm">
                  <c:v>42568.25</c:v>
                </c:pt>
                <c:pt idx="1814" formatCode="mm/dd/yyyy\ \ \ hh:mm">
                  <c:v>42568.5</c:v>
                </c:pt>
                <c:pt idx="1815" formatCode="mm/dd/yyyy\ \ \ hh:mm">
                  <c:v>42568.75</c:v>
                </c:pt>
                <c:pt idx="1816" formatCode="mm/dd/yyyy\ \ \ hh:mm">
                  <c:v>42569</c:v>
                </c:pt>
                <c:pt idx="1817" formatCode="mm/dd/yyyy\ \ \ hh:mm">
                  <c:v>42569.25</c:v>
                </c:pt>
                <c:pt idx="1818" formatCode="mm/dd/yyyy\ \ \ hh:mm">
                  <c:v>42569.5</c:v>
                </c:pt>
                <c:pt idx="1819" formatCode="mm/dd/yyyy\ \ \ hh:mm">
                  <c:v>42569.75</c:v>
                </c:pt>
                <c:pt idx="1820" formatCode="mm/dd/yyyy\ \ \ hh:mm">
                  <c:v>42570</c:v>
                </c:pt>
                <c:pt idx="1821" formatCode="mm/dd/yyyy\ \ \ hh:mm">
                  <c:v>42570.25</c:v>
                </c:pt>
                <c:pt idx="1822" formatCode="mm/dd/yyyy\ \ \ hh:mm">
                  <c:v>42570.5</c:v>
                </c:pt>
                <c:pt idx="1823" formatCode="mm/dd/yyyy\ \ \ hh:mm">
                  <c:v>42570.75</c:v>
                </c:pt>
                <c:pt idx="1824" formatCode="mm/dd/yyyy\ \ \ hh:mm">
                  <c:v>42571</c:v>
                </c:pt>
                <c:pt idx="1825" formatCode="mm/dd/yyyy\ \ \ hh:mm">
                  <c:v>42571.25</c:v>
                </c:pt>
                <c:pt idx="1826" formatCode="mm/dd/yyyy\ \ \ hh:mm">
                  <c:v>42571.5</c:v>
                </c:pt>
                <c:pt idx="1827" formatCode="mm/dd/yyyy\ \ \ hh:mm">
                  <c:v>42571.75</c:v>
                </c:pt>
                <c:pt idx="1828" formatCode="mm/dd/yyyy\ \ \ hh:mm">
                  <c:v>42572</c:v>
                </c:pt>
                <c:pt idx="1829" formatCode="mm/dd/yyyy\ \ \ hh:mm">
                  <c:v>42572.25</c:v>
                </c:pt>
                <c:pt idx="1830" formatCode="mm/dd/yyyy\ \ \ hh:mm">
                  <c:v>42572.5</c:v>
                </c:pt>
                <c:pt idx="1831" formatCode="mm/dd/yyyy\ \ \ hh:mm">
                  <c:v>42572.75</c:v>
                </c:pt>
                <c:pt idx="1832" formatCode="mm/dd/yyyy\ \ \ hh:mm">
                  <c:v>42573</c:v>
                </c:pt>
                <c:pt idx="1833" formatCode="mm/dd/yyyy\ \ \ hh:mm">
                  <c:v>42573.25</c:v>
                </c:pt>
                <c:pt idx="1834" formatCode="mm/dd/yyyy\ \ \ hh:mm">
                  <c:v>42573.5</c:v>
                </c:pt>
                <c:pt idx="1835" formatCode="mm/dd/yyyy\ \ \ hh:mm">
                  <c:v>42573.75</c:v>
                </c:pt>
                <c:pt idx="1836" formatCode="mm/dd/yyyy\ \ \ hh:mm">
                  <c:v>42574</c:v>
                </c:pt>
                <c:pt idx="1837" formatCode="mm/dd/yyyy\ \ \ hh:mm">
                  <c:v>42574.25</c:v>
                </c:pt>
                <c:pt idx="1838" formatCode="mm/dd/yyyy\ \ \ hh:mm">
                  <c:v>42574.5</c:v>
                </c:pt>
                <c:pt idx="1839" formatCode="mm/dd/yyyy\ \ \ hh:mm">
                  <c:v>42574.75</c:v>
                </c:pt>
                <c:pt idx="1840" formatCode="mm/dd/yyyy\ \ \ hh:mm">
                  <c:v>42575</c:v>
                </c:pt>
                <c:pt idx="1841" formatCode="mm/dd/yyyy\ \ \ hh:mm">
                  <c:v>42575.25</c:v>
                </c:pt>
                <c:pt idx="1842" formatCode="mm/dd/yyyy\ \ \ hh:mm">
                  <c:v>42575.5</c:v>
                </c:pt>
                <c:pt idx="1843" formatCode="mm/dd/yyyy\ \ \ hh:mm">
                  <c:v>42575.75</c:v>
                </c:pt>
                <c:pt idx="1844" formatCode="mm/dd/yyyy\ \ \ hh:mm">
                  <c:v>42576</c:v>
                </c:pt>
                <c:pt idx="1845" formatCode="mm/dd/yyyy\ \ \ hh:mm">
                  <c:v>42576.25</c:v>
                </c:pt>
                <c:pt idx="1846" formatCode="mm/dd/yyyy\ \ \ hh:mm">
                  <c:v>42576.5</c:v>
                </c:pt>
                <c:pt idx="1847" formatCode="mm/dd/yyyy\ \ \ hh:mm">
                  <c:v>42576.75</c:v>
                </c:pt>
                <c:pt idx="1848" formatCode="mm/dd/yyyy\ \ \ hh:mm">
                  <c:v>42577</c:v>
                </c:pt>
                <c:pt idx="1849" formatCode="mm/dd/yyyy\ \ \ hh:mm">
                  <c:v>42577.25</c:v>
                </c:pt>
                <c:pt idx="1850" formatCode="mm/dd/yyyy\ \ \ hh:mm">
                  <c:v>42577.5</c:v>
                </c:pt>
                <c:pt idx="1851" formatCode="mm/dd/yyyy\ \ \ hh:mm">
                  <c:v>42577.75</c:v>
                </c:pt>
                <c:pt idx="1852" formatCode="mm/dd/yyyy\ \ \ hh:mm">
                  <c:v>42578</c:v>
                </c:pt>
                <c:pt idx="1853" formatCode="mm/dd/yyyy\ \ \ hh:mm">
                  <c:v>42578.25</c:v>
                </c:pt>
                <c:pt idx="1854" formatCode="mm/dd/yyyy\ \ \ hh:mm">
                  <c:v>42578.5</c:v>
                </c:pt>
                <c:pt idx="1855" formatCode="mm/dd/yyyy\ \ \ hh:mm">
                  <c:v>42578.75</c:v>
                </c:pt>
                <c:pt idx="1856" formatCode="mm/dd/yyyy\ \ \ hh:mm">
                  <c:v>42579</c:v>
                </c:pt>
                <c:pt idx="1857" formatCode="mm/dd/yyyy\ \ \ hh:mm">
                  <c:v>42579.25</c:v>
                </c:pt>
                <c:pt idx="1858" formatCode="mm/dd/yyyy\ \ \ hh:mm">
                  <c:v>42579.5</c:v>
                </c:pt>
                <c:pt idx="1859" formatCode="mm/dd/yyyy\ \ \ hh:mm">
                  <c:v>42579.75</c:v>
                </c:pt>
                <c:pt idx="1860" formatCode="mm/dd/yyyy\ \ \ hh:mm">
                  <c:v>42580</c:v>
                </c:pt>
                <c:pt idx="1861" formatCode="mm/dd/yyyy\ \ \ hh:mm">
                  <c:v>42580.25</c:v>
                </c:pt>
                <c:pt idx="1862" formatCode="mm/dd/yyyy\ \ \ hh:mm">
                  <c:v>42580.5</c:v>
                </c:pt>
                <c:pt idx="1863" formatCode="mm/dd/yyyy\ \ \ hh:mm">
                  <c:v>42580.75</c:v>
                </c:pt>
                <c:pt idx="1864" formatCode="mm/dd/yyyy\ \ \ hh:mm">
                  <c:v>42581</c:v>
                </c:pt>
                <c:pt idx="1865" formatCode="mm/dd/yyyy\ \ \ hh:mm">
                  <c:v>42581.25</c:v>
                </c:pt>
                <c:pt idx="1866" formatCode="mm/dd/yyyy\ \ \ hh:mm">
                  <c:v>42581.5</c:v>
                </c:pt>
                <c:pt idx="1867" formatCode="mm/dd/yyyy\ \ \ hh:mm">
                  <c:v>42581.75</c:v>
                </c:pt>
                <c:pt idx="1868" formatCode="mm/dd/yyyy\ \ \ hh:mm">
                  <c:v>42582</c:v>
                </c:pt>
                <c:pt idx="1869" formatCode="mm/dd/yyyy\ \ \ hh:mm">
                  <c:v>42582.25</c:v>
                </c:pt>
                <c:pt idx="1870" formatCode="mm/dd/yyyy\ \ \ hh:mm">
                  <c:v>42582.5</c:v>
                </c:pt>
                <c:pt idx="1871" formatCode="mm/dd/yyyy\ \ \ hh:mm">
                  <c:v>42582.75</c:v>
                </c:pt>
                <c:pt idx="1872" formatCode="mm/dd/yyyy\ \ \ hh:mm">
                  <c:v>42583</c:v>
                </c:pt>
                <c:pt idx="1873" formatCode="mm/dd/yyyy\ \ \ hh:mm">
                  <c:v>42583.25</c:v>
                </c:pt>
                <c:pt idx="1874" formatCode="mm/dd/yyyy\ \ \ hh:mm">
                  <c:v>42583.5</c:v>
                </c:pt>
                <c:pt idx="1875" formatCode="mm/dd/yyyy\ \ \ hh:mm">
                  <c:v>42583.75</c:v>
                </c:pt>
                <c:pt idx="1876" formatCode="mm/dd/yyyy\ \ \ hh:mm">
                  <c:v>42584</c:v>
                </c:pt>
                <c:pt idx="1877" formatCode="mm/dd/yyyy\ \ \ hh:mm">
                  <c:v>42584.25</c:v>
                </c:pt>
                <c:pt idx="1878" formatCode="mm/dd/yyyy\ \ \ hh:mm">
                  <c:v>42584.5</c:v>
                </c:pt>
                <c:pt idx="1879" formatCode="mm/dd/yyyy\ \ \ hh:mm">
                  <c:v>42584.75</c:v>
                </c:pt>
                <c:pt idx="1880" formatCode="mm/dd/yyyy\ \ \ hh:mm">
                  <c:v>42585</c:v>
                </c:pt>
                <c:pt idx="1881" formatCode="mm/dd/yyyy\ \ \ hh:mm">
                  <c:v>42585.25</c:v>
                </c:pt>
                <c:pt idx="1882" formatCode="mm/dd/yyyy\ \ \ hh:mm">
                  <c:v>42585.5</c:v>
                </c:pt>
                <c:pt idx="1883" formatCode="mm/dd/yyyy\ \ \ hh:mm">
                  <c:v>42585.75</c:v>
                </c:pt>
                <c:pt idx="1884" formatCode="mm/dd/yyyy\ \ \ hh:mm">
                  <c:v>42586</c:v>
                </c:pt>
                <c:pt idx="1885" formatCode="mm/dd/yyyy\ \ \ hh:mm">
                  <c:v>42586.25</c:v>
                </c:pt>
                <c:pt idx="1886" formatCode="mm/dd/yyyy\ \ \ hh:mm">
                  <c:v>42586.5</c:v>
                </c:pt>
                <c:pt idx="1887" formatCode="mm/dd/yyyy\ \ \ hh:mm">
                  <c:v>42586.75</c:v>
                </c:pt>
                <c:pt idx="1888" formatCode="mm/dd/yyyy\ \ \ hh:mm">
                  <c:v>42587</c:v>
                </c:pt>
                <c:pt idx="1889" formatCode="mm/dd/yyyy\ \ \ hh:mm">
                  <c:v>42587.25</c:v>
                </c:pt>
                <c:pt idx="1890" formatCode="mm/dd/yyyy\ \ \ hh:mm">
                  <c:v>42587.5</c:v>
                </c:pt>
                <c:pt idx="1891" formatCode="mm/dd/yyyy\ \ \ hh:mm">
                  <c:v>42587.75</c:v>
                </c:pt>
                <c:pt idx="1892" formatCode="mm/dd/yyyy\ \ \ hh:mm">
                  <c:v>42588</c:v>
                </c:pt>
                <c:pt idx="1893" formatCode="mm/dd/yyyy\ \ \ hh:mm">
                  <c:v>42588.25</c:v>
                </c:pt>
                <c:pt idx="1894" formatCode="mm/dd/yyyy\ \ \ hh:mm">
                  <c:v>42588.5</c:v>
                </c:pt>
                <c:pt idx="1895" formatCode="mm/dd/yyyy\ \ \ hh:mm">
                  <c:v>42588.75</c:v>
                </c:pt>
                <c:pt idx="1896" formatCode="mm/dd/yyyy\ \ \ hh:mm">
                  <c:v>42589</c:v>
                </c:pt>
                <c:pt idx="1897" formatCode="mm/dd/yyyy\ \ \ hh:mm">
                  <c:v>42589.25</c:v>
                </c:pt>
                <c:pt idx="1898" formatCode="mm/dd/yyyy\ \ \ hh:mm">
                  <c:v>42589.5</c:v>
                </c:pt>
                <c:pt idx="1899" formatCode="mm/dd/yyyy\ \ \ hh:mm">
                  <c:v>42589.75</c:v>
                </c:pt>
                <c:pt idx="1900" formatCode="mm/dd/yyyy\ \ \ hh:mm">
                  <c:v>42590</c:v>
                </c:pt>
                <c:pt idx="1901" formatCode="mm/dd/yyyy\ \ \ hh:mm">
                  <c:v>42590.25</c:v>
                </c:pt>
                <c:pt idx="1902" formatCode="mm/dd/yyyy\ \ \ hh:mm">
                  <c:v>42590.5</c:v>
                </c:pt>
                <c:pt idx="1903" formatCode="mm/dd/yyyy\ \ \ hh:mm">
                  <c:v>42590.75</c:v>
                </c:pt>
                <c:pt idx="1904" formatCode="mm/dd/yyyy\ \ \ hh:mm">
                  <c:v>42591</c:v>
                </c:pt>
                <c:pt idx="1905" formatCode="mm/dd/yyyy\ \ \ hh:mm">
                  <c:v>42591.25</c:v>
                </c:pt>
                <c:pt idx="1906" formatCode="mm/dd/yyyy\ \ \ hh:mm">
                  <c:v>42591.5</c:v>
                </c:pt>
                <c:pt idx="1907" formatCode="mm/dd/yyyy\ \ \ hh:mm">
                  <c:v>42591.75</c:v>
                </c:pt>
                <c:pt idx="1908" formatCode="mm/dd/yyyy\ \ \ hh:mm">
                  <c:v>42592</c:v>
                </c:pt>
                <c:pt idx="1909" formatCode="mm/dd/yyyy\ \ \ hh:mm">
                  <c:v>42592.25</c:v>
                </c:pt>
                <c:pt idx="1910" formatCode="mm/dd/yyyy\ \ \ hh:mm">
                  <c:v>42592.5</c:v>
                </c:pt>
                <c:pt idx="1911" formatCode="mm/dd/yyyy\ \ \ hh:mm">
                  <c:v>42592.75</c:v>
                </c:pt>
                <c:pt idx="1912" formatCode="mm/dd/yyyy\ \ \ hh:mm">
                  <c:v>42593</c:v>
                </c:pt>
                <c:pt idx="1913" formatCode="mm/dd/yyyy\ \ \ hh:mm">
                  <c:v>42593.25</c:v>
                </c:pt>
                <c:pt idx="1914" formatCode="mm/dd/yyyy\ \ \ hh:mm">
                  <c:v>42593.5</c:v>
                </c:pt>
                <c:pt idx="1915" formatCode="mm/dd/yyyy\ \ \ hh:mm">
                  <c:v>42593.75</c:v>
                </c:pt>
                <c:pt idx="1916" formatCode="mm/dd/yyyy\ \ \ hh:mm">
                  <c:v>42594</c:v>
                </c:pt>
                <c:pt idx="1917" formatCode="mm/dd/yyyy\ \ \ hh:mm">
                  <c:v>42594.25</c:v>
                </c:pt>
                <c:pt idx="1918" formatCode="mm/dd/yyyy\ \ \ hh:mm">
                  <c:v>42594.5</c:v>
                </c:pt>
                <c:pt idx="1919" formatCode="mm/dd/yyyy\ \ \ hh:mm">
                  <c:v>42594.75</c:v>
                </c:pt>
                <c:pt idx="1920" formatCode="mm/dd/yyyy\ \ \ hh:mm">
                  <c:v>42595</c:v>
                </c:pt>
                <c:pt idx="1921" formatCode="mm/dd/yyyy\ \ \ hh:mm">
                  <c:v>42595.25</c:v>
                </c:pt>
                <c:pt idx="1922" formatCode="mm/dd/yyyy\ \ \ hh:mm">
                  <c:v>42595.5</c:v>
                </c:pt>
                <c:pt idx="1923" formatCode="mm/dd/yyyy\ \ \ hh:mm">
                  <c:v>42595.75</c:v>
                </c:pt>
                <c:pt idx="1924" formatCode="mm/dd/yyyy\ \ \ hh:mm">
                  <c:v>42596</c:v>
                </c:pt>
                <c:pt idx="1925" formatCode="mm/dd/yyyy\ \ \ hh:mm">
                  <c:v>42596.25</c:v>
                </c:pt>
                <c:pt idx="1926" formatCode="mm/dd/yyyy\ \ \ hh:mm">
                  <c:v>42596.5</c:v>
                </c:pt>
                <c:pt idx="1927" formatCode="mm/dd/yyyy\ \ \ hh:mm">
                  <c:v>42596.75</c:v>
                </c:pt>
                <c:pt idx="1928" formatCode="mm/dd/yyyy\ \ \ hh:mm">
                  <c:v>42597</c:v>
                </c:pt>
                <c:pt idx="1929" formatCode="mm/dd/yyyy\ \ \ hh:mm">
                  <c:v>42597.25</c:v>
                </c:pt>
                <c:pt idx="1930" formatCode="mm/dd/yyyy\ \ \ hh:mm">
                  <c:v>42597.5</c:v>
                </c:pt>
                <c:pt idx="1931" formatCode="mm/dd/yyyy\ \ \ hh:mm">
                  <c:v>42597.75</c:v>
                </c:pt>
                <c:pt idx="1932" formatCode="mm/dd/yyyy\ \ \ hh:mm">
                  <c:v>42598</c:v>
                </c:pt>
                <c:pt idx="1933" formatCode="mm/dd/yyyy\ \ \ hh:mm">
                  <c:v>42598.25</c:v>
                </c:pt>
                <c:pt idx="1934" formatCode="mm/dd/yyyy\ \ \ hh:mm">
                  <c:v>42598.5</c:v>
                </c:pt>
                <c:pt idx="1935" formatCode="mm/dd/yyyy\ \ \ hh:mm">
                  <c:v>42598.75</c:v>
                </c:pt>
                <c:pt idx="1936" formatCode="mm/dd/yyyy\ \ \ hh:mm">
                  <c:v>42599</c:v>
                </c:pt>
                <c:pt idx="1937" formatCode="mm/dd/yyyy\ \ \ hh:mm">
                  <c:v>42599.25</c:v>
                </c:pt>
                <c:pt idx="1938" formatCode="mm/dd/yyyy\ \ \ hh:mm">
                  <c:v>42599.5</c:v>
                </c:pt>
                <c:pt idx="1939" formatCode="mm/dd/yyyy\ \ \ hh:mm">
                  <c:v>42599.75</c:v>
                </c:pt>
                <c:pt idx="1940" formatCode="mm/dd/yyyy\ \ \ hh:mm">
                  <c:v>42600</c:v>
                </c:pt>
                <c:pt idx="1941" formatCode="mm/dd/yyyy\ \ \ hh:mm">
                  <c:v>42600.25</c:v>
                </c:pt>
                <c:pt idx="1942" formatCode="mm/dd/yyyy\ \ \ hh:mm">
                  <c:v>42600.5</c:v>
                </c:pt>
                <c:pt idx="1943" formatCode="mm/dd/yyyy\ \ \ hh:mm">
                  <c:v>42600.75</c:v>
                </c:pt>
                <c:pt idx="1944" formatCode="mm/dd/yyyy\ \ \ hh:mm">
                  <c:v>42601</c:v>
                </c:pt>
                <c:pt idx="1945" formatCode="mm/dd/yyyy\ \ \ hh:mm">
                  <c:v>42601.25</c:v>
                </c:pt>
                <c:pt idx="1946" formatCode="mm/dd/yyyy\ \ \ hh:mm">
                  <c:v>42601.5</c:v>
                </c:pt>
                <c:pt idx="1947" formatCode="mm/dd/yyyy\ \ \ hh:mm">
                  <c:v>42601.75</c:v>
                </c:pt>
                <c:pt idx="1948" formatCode="mm/dd/yyyy\ \ \ hh:mm">
                  <c:v>42602</c:v>
                </c:pt>
                <c:pt idx="1949" formatCode="mm/dd/yyyy\ \ \ hh:mm">
                  <c:v>42602.25</c:v>
                </c:pt>
                <c:pt idx="1950" formatCode="mm/dd/yyyy\ \ \ hh:mm">
                  <c:v>42602.5</c:v>
                </c:pt>
                <c:pt idx="1951" formatCode="mm/dd/yyyy\ \ \ hh:mm">
                  <c:v>42602.75</c:v>
                </c:pt>
                <c:pt idx="1952" formatCode="mm/dd/yyyy\ \ \ hh:mm">
                  <c:v>42603</c:v>
                </c:pt>
                <c:pt idx="1953" formatCode="mm/dd/yyyy\ \ \ hh:mm">
                  <c:v>42603.25</c:v>
                </c:pt>
                <c:pt idx="1954" formatCode="mm/dd/yyyy\ \ \ hh:mm">
                  <c:v>42603.5</c:v>
                </c:pt>
                <c:pt idx="1955" formatCode="mm/dd/yyyy\ \ \ hh:mm">
                  <c:v>42603.75</c:v>
                </c:pt>
                <c:pt idx="1956" formatCode="mm/dd/yyyy\ \ \ hh:mm">
                  <c:v>42604</c:v>
                </c:pt>
                <c:pt idx="1957" formatCode="mm/dd/yyyy\ \ \ hh:mm">
                  <c:v>42604.25</c:v>
                </c:pt>
                <c:pt idx="1958" formatCode="mm/dd/yyyy\ \ \ hh:mm">
                  <c:v>42604.5</c:v>
                </c:pt>
                <c:pt idx="1959" formatCode="mm/dd/yyyy\ \ \ hh:mm">
                  <c:v>42604.75</c:v>
                </c:pt>
                <c:pt idx="1960" formatCode="mm/dd/yyyy\ \ \ hh:mm">
                  <c:v>42605</c:v>
                </c:pt>
                <c:pt idx="1961" formatCode="mm/dd/yyyy\ \ \ hh:mm">
                  <c:v>42605.25</c:v>
                </c:pt>
                <c:pt idx="1962" formatCode="mm/dd/yyyy\ \ \ hh:mm">
                  <c:v>42605.5</c:v>
                </c:pt>
                <c:pt idx="1963" formatCode="mm/dd/yyyy\ \ \ hh:mm">
                  <c:v>42605.75</c:v>
                </c:pt>
                <c:pt idx="1964" formatCode="mm/dd/yyyy\ \ \ hh:mm">
                  <c:v>42606</c:v>
                </c:pt>
                <c:pt idx="1965" formatCode="mm/dd/yyyy\ \ \ hh:mm">
                  <c:v>42606.25</c:v>
                </c:pt>
                <c:pt idx="1966" formatCode="mm/dd/yyyy\ \ \ hh:mm">
                  <c:v>42606.5</c:v>
                </c:pt>
                <c:pt idx="1967" formatCode="mm/dd/yyyy\ \ \ hh:mm">
                  <c:v>42606.75</c:v>
                </c:pt>
                <c:pt idx="1968" formatCode="mm/dd/yyyy\ \ \ hh:mm">
                  <c:v>42607</c:v>
                </c:pt>
                <c:pt idx="1969" formatCode="mm/dd/yyyy\ \ \ hh:mm">
                  <c:v>42607.25</c:v>
                </c:pt>
                <c:pt idx="1970" formatCode="mm/dd/yyyy\ \ \ hh:mm">
                  <c:v>42607.5</c:v>
                </c:pt>
                <c:pt idx="1971" formatCode="mm/dd/yyyy\ \ \ hh:mm">
                  <c:v>42607.75</c:v>
                </c:pt>
                <c:pt idx="1972" formatCode="mm/dd/yyyy\ \ \ hh:mm">
                  <c:v>42608</c:v>
                </c:pt>
                <c:pt idx="1973" formatCode="mm/dd/yyyy\ \ \ hh:mm">
                  <c:v>42608.25</c:v>
                </c:pt>
                <c:pt idx="1974" formatCode="mm/dd/yyyy\ \ \ hh:mm">
                  <c:v>42608.5</c:v>
                </c:pt>
                <c:pt idx="1975" formatCode="mm/dd/yyyy\ \ \ hh:mm">
                  <c:v>42608.75</c:v>
                </c:pt>
                <c:pt idx="1976" formatCode="mm/dd/yyyy\ \ \ hh:mm">
                  <c:v>42609</c:v>
                </c:pt>
                <c:pt idx="1977" formatCode="mm/dd/yyyy\ \ \ hh:mm">
                  <c:v>42609.25</c:v>
                </c:pt>
                <c:pt idx="1978" formatCode="mm/dd/yyyy\ \ \ hh:mm">
                  <c:v>42609.5</c:v>
                </c:pt>
                <c:pt idx="1979" formatCode="mm/dd/yyyy\ \ \ hh:mm">
                  <c:v>42609.75</c:v>
                </c:pt>
                <c:pt idx="1980" formatCode="mm/dd/yyyy\ \ \ hh:mm">
                  <c:v>42610</c:v>
                </c:pt>
                <c:pt idx="1981" formatCode="mm/dd/yyyy\ \ \ hh:mm">
                  <c:v>42610.25</c:v>
                </c:pt>
                <c:pt idx="1982" formatCode="mm/dd/yyyy\ \ \ hh:mm">
                  <c:v>42610.5</c:v>
                </c:pt>
                <c:pt idx="1983" formatCode="mm/dd/yyyy\ \ \ hh:mm">
                  <c:v>42610.75</c:v>
                </c:pt>
                <c:pt idx="1984" formatCode="mm/dd/yyyy\ \ \ hh:mm">
                  <c:v>42611</c:v>
                </c:pt>
                <c:pt idx="1985" formatCode="mm/dd/yyyy\ \ \ hh:mm">
                  <c:v>42611.25</c:v>
                </c:pt>
                <c:pt idx="1986" formatCode="mm/dd/yyyy\ \ \ hh:mm">
                  <c:v>42611.5</c:v>
                </c:pt>
                <c:pt idx="1987" formatCode="mm/dd/yyyy\ \ \ hh:mm">
                  <c:v>42611.75</c:v>
                </c:pt>
                <c:pt idx="1988" formatCode="mm/dd/yyyy\ \ \ hh:mm">
                  <c:v>42612</c:v>
                </c:pt>
                <c:pt idx="1989" formatCode="mm/dd/yyyy\ \ \ hh:mm">
                  <c:v>42612.25</c:v>
                </c:pt>
                <c:pt idx="1990" formatCode="mm/dd/yyyy\ \ \ hh:mm">
                  <c:v>42612.5</c:v>
                </c:pt>
                <c:pt idx="1991" formatCode="mm/dd/yyyy\ \ \ hh:mm">
                  <c:v>42612.75</c:v>
                </c:pt>
                <c:pt idx="1992" formatCode="mm/dd/yyyy\ \ \ hh:mm">
                  <c:v>42613</c:v>
                </c:pt>
                <c:pt idx="1993" formatCode="mm/dd/yyyy\ \ \ hh:mm">
                  <c:v>42613.25</c:v>
                </c:pt>
                <c:pt idx="1994" formatCode="mm/dd/yyyy\ \ \ hh:mm">
                  <c:v>42613.5</c:v>
                </c:pt>
                <c:pt idx="1995" formatCode="mm/dd/yyyy\ \ \ hh:mm">
                  <c:v>42613.75</c:v>
                </c:pt>
                <c:pt idx="1996" formatCode="mm/dd/yyyy\ \ \ hh:mm">
                  <c:v>42614</c:v>
                </c:pt>
                <c:pt idx="1997" formatCode="mm/dd/yyyy\ \ \ hh:mm">
                  <c:v>42614.25</c:v>
                </c:pt>
                <c:pt idx="1998" formatCode="mm/dd/yyyy\ \ \ hh:mm">
                  <c:v>42614.5</c:v>
                </c:pt>
                <c:pt idx="1999" formatCode="mm/dd/yyyy\ \ \ hh:mm">
                  <c:v>42614.75</c:v>
                </c:pt>
                <c:pt idx="2000" formatCode="mm/dd/yyyy\ \ \ hh:mm">
                  <c:v>42615</c:v>
                </c:pt>
                <c:pt idx="2001" formatCode="mm/dd/yyyy\ \ \ hh:mm">
                  <c:v>42615.25</c:v>
                </c:pt>
                <c:pt idx="2002" formatCode="mm/dd/yyyy\ \ \ hh:mm">
                  <c:v>42615.5</c:v>
                </c:pt>
                <c:pt idx="2003" formatCode="mm/dd/yyyy\ \ \ hh:mm">
                  <c:v>42615.75</c:v>
                </c:pt>
                <c:pt idx="2004" formatCode="mm/dd/yyyy\ \ \ hh:mm">
                  <c:v>42616</c:v>
                </c:pt>
                <c:pt idx="2005" formatCode="mm/dd/yyyy\ \ \ hh:mm">
                  <c:v>42616.25</c:v>
                </c:pt>
                <c:pt idx="2006" formatCode="mm/dd/yyyy\ \ \ hh:mm">
                  <c:v>42616.5</c:v>
                </c:pt>
                <c:pt idx="2007" formatCode="mm/dd/yyyy\ \ \ hh:mm">
                  <c:v>42616.75</c:v>
                </c:pt>
                <c:pt idx="2008" formatCode="mm/dd/yyyy\ \ \ hh:mm">
                  <c:v>42617</c:v>
                </c:pt>
                <c:pt idx="2009" formatCode="mm/dd/yyyy\ \ \ hh:mm">
                  <c:v>42617.25</c:v>
                </c:pt>
                <c:pt idx="2010" formatCode="mm/dd/yyyy\ \ \ hh:mm">
                  <c:v>42617.5</c:v>
                </c:pt>
                <c:pt idx="2011" formatCode="mm/dd/yyyy\ \ \ hh:mm">
                  <c:v>42617.75</c:v>
                </c:pt>
                <c:pt idx="2012" formatCode="mm/dd/yyyy\ \ \ hh:mm">
                  <c:v>42618</c:v>
                </c:pt>
                <c:pt idx="2013" formatCode="mm/dd/yyyy\ \ \ hh:mm">
                  <c:v>42618.25</c:v>
                </c:pt>
                <c:pt idx="2014" formatCode="mm/dd/yyyy\ \ \ hh:mm">
                  <c:v>42618.5</c:v>
                </c:pt>
                <c:pt idx="2015" formatCode="mm/dd/yyyy\ \ \ hh:mm">
                  <c:v>42618.75</c:v>
                </c:pt>
                <c:pt idx="2016" formatCode="mm/dd/yyyy\ \ \ hh:mm">
                  <c:v>42619</c:v>
                </c:pt>
                <c:pt idx="2017" formatCode="mm/dd/yyyy\ \ \ hh:mm">
                  <c:v>42619.25</c:v>
                </c:pt>
                <c:pt idx="2018" formatCode="mm/dd/yyyy\ \ \ hh:mm">
                  <c:v>42619.5</c:v>
                </c:pt>
                <c:pt idx="2019" formatCode="mm/dd/yyyy\ \ \ hh:mm">
                  <c:v>42619.75</c:v>
                </c:pt>
                <c:pt idx="2020" formatCode="mm/dd/yyyy\ \ \ hh:mm">
                  <c:v>42620</c:v>
                </c:pt>
                <c:pt idx="2021" formatCode="mm/dd/yyyy\ \ \ hh:mm">
                  <c:v>42620.25</c:v>
                </c:pt>
                <c:pt idx="2022" formatCode="mm/dd/yyyy\ \ \ hh:mm">
                  <c:v>42620.5</c:v>
                </c:pt>
                <c:pt idx="2023" formatCode="mm/dd/yyyy\ \ \ hh:mm">
                  <c:v>42620.75</c:v>
                </c:pt>
                <c:pt idx="2024" formatCode="mm/dd/yyyy\ \ \ hh:mm">
                  <c:v>42621</c:v>
                </c:pt>
                <c:pt idx="2025" formatCode="mm/dd/yyyy\ \ \ hh:mm">
                  <c:v>42621.25</c:v>
                </c:pt>
                <c:pt idx="2026" formatCode="mm/dd/yyyy\ \ \ hh:mm">
                  <c:v>42621.620138888888</c:v>
                </c:pt>
                <c:pt idx="2027" formatCode="mm/dd/yyyy\ \ \ hh:mm">
                  <c:v>42621.5</c:v>
                </c:pt>
                <c:pt idx="2028" formatCode="mm/dd/yyyy\ \ \ hh:mm">
                  <c:v>42621.75</c:v>
                </c:pt>
                <c:pt idx="2029" formatCode="mm/dd/yyyy\ \ \ hh:mm">
                  <c:v>42622</c:v>
                </c:pt>
                <c:pt idx="2030" formatCode="mm/dd/yyyy\ \ \ hh:mm">
                  <c:v>42622.25</c:v>
                </c:pt>
                <c:pt idx="2031" formatCode="mm/dd/yyyy\ \ \ hh:mm">
                  <c:v>42622.5</c:v>
                </c:pt>
                <c:pt idx="2032" formatCode="mm/dd/yyyy\ \ \ hh:mm">
                  <c:v>42622.75</c:v>
                </c:pt>
                <c:pt idx="2033" formatCode="mm/dd/yyyy\ \ \ hh:mm">
                  <c:v>42623</c:v>
                </c:pt>
                <c:pt idx="2034" formatCode="mm/dd/yyyy\ \ \ hh:mm">
                  <c:v>42623.25</c:v>
                </c:pt>
                <c:pt idx="2035" formatCode="mm/dd/yyyy\ \ \ hh:mm">
                  <c:v>42623.5</c:v>
                </c:pt>
                <c:pt idx="2036" formatCode="mm/dd/yyyy\ \ \ hh:mm">
                  <c:v>42623.75</c:v>
                </c:pt>
                <c:pt idx="2037" formatCode="mm/dd/yyyy\ \ \ hh:mm">
                  <c:v>42624</c:v>
                </c:pt>
                <c:pt idx="2038" formatCode="mm/dd/yyyy\ \ \ hh:mm">
                  <c:v>42624.25</c:v>
                </c:pt>
                <c:pt idx="2039" formatCode="mm/dd/yyyy\ \ \ hh:mm">
                  <c:v>42624.5</c:v>
                </c:pt>
                <c:pt idx="2040" formatCode="mm/dd/yyyy\ \ \ hh:mm">
                  <c:v>42624.75</c:v>
                </c:pt>
                <c:pt idx="2041" formatCode="mm/dd/yyyy\ \ \ hh:mm">
                  <c:v>42625</c:v>
                </c:pt>
                <c:pt idx="2042" formatCode="mm/dd/yyyy\ \ \ hh:mm">
                  <c:v>42625.25</c:v>
                </c:pt>
                <c:pt idx="2043" formatCode="mm/dd/yyyy\ \ \ hh:mm">
                  <c:v>42625.5</c:v>
                </c:pt>
                <c:pt idx="2044" formatCode="mm/dd/yyyy\ \ \ hh:mm">
                  <c:v>42625.75</c:v>
                </c:pt>
                <c:pt idx="2045" formatCode="mm/dd/yyyy\ \ \ hh:mm">
                  <c:v>42626</c:v>
                </c:pt>
                <c:pt idx="2046" formatCode="mm/dd/yyyy\ \ \ hh:mm">
                  <c:v>42626.25</c:v>
                </c:pt>
                <c:pt idx="2047" formatCode="mm/dd/yyyy\ \ \ hh:mm">
                  <c:v>42626.5</c:v>
                </c:pt>
                <c:pt idx="2048" formatCode="mm/dd/yyyy\ \ \ hh:mm">
                  <c:v>42626.75</c:v>
                </c:pt>
                <c:pt idx="2049" formatCode="mm/dd/yyyy\ \ \ hh:mm">
                  <c:v>42627</c:v>
                </c:pt>
                <c:pt idx="2050" formatCode="mm/dd/yyyy\ \ \ hh:mm">
                  <c:v>42627.25</c:v>
                </c:pt>
                <c:pt idx="2051" formatCode="mm/dd/yyyy\ \ \ hh:mm">
                  <c:v>42627.5</c:v>
                </c:pt>
                <c:pt idx="2052" formatCode="mm/dd/yyyy\ \ \ hh:mm">
                  <c:v>42627.75</c:v>
                </c:pt>
                <c:pt idx="2053" formatCode="mm/dd/yyyy\ \ \ hh:mm">
                  <c:v>42628</c:v>
                </c:pt>
                <c:pt idx="2054" formatCode="mm/dd/yyyy\ \ \ hh:mm">
                  <c:v>42628.25</c:v>
                </c:pt>
                <c:pt idx="2055" formatCode="mm/dd/yyyy\ \ \ hh:mm">
                  <c:v>42628.5</c:v>
                </c:pt>
                <c:pt idx="2056" formatCode="mm/dd/yyyy\ \ \ hh:mm">
                  <c:v>42628.75</c:v>
                </c:pt>
                <c:pt idx="2057" formatCode="mm/dd/yyyy\ \ \ hh:mm">
                  <c:v>42629</c:v>
                </c:pt>
                <c:pt idx="2058" formatCode="mm/dd/yyyy\ \ \ hh:mm">
                  <c:v>42629.25</c:v>
                </c:pt>
                <c:pt idx="2059" formatCode="mm/dd/yyyy\ \ \ hh:mm">
                  <c:v>42629.5</c:v>
                </c:pt>
                <c:pt idx="2060" formatCode="mm/dd/yyyy\ \ \ hh:mm">
                  <c:v>42629.75</c:v>
                </c:pt>
                <c:pt idx="2061" formatCode="mm/dd/yyyy\ \ \ hh:mm">
                  <c:v>42630</c:v>
                </c:pt>
                <c:pt idx="2062" formatCode="mm/dd/yyyy\ \ \ hh:mm">
                  <c:v>42630.25</c:v>
                </c:pt>
                <c:pt idx="2063" formatCode="mm/dd/yyyy\ \ \ hh:mm">
                  <c:v>42630.5</c:v>
                </c:pt>
                <c:pt idx="2064" formatCode="mm/dd/yyyy\ \ \ hh:mm">
                  <c:v>42630.75</c:v>
                </c:pt>
                <c:pt idx="2065" formatCode="mm/dd/yyyy\ \ \ hh:mm">
                  <c:v>42631</c:v>
                </c:pt>
                <c:pt idx="2066" formatCode="mm/dd/yyyy\ \ \ hh:mm">
                  <c:v>42631.25</c:v>
                </c:pt>
                <c:pt idx="2067" formatCode="mm/dd/yyyy\ \ \ hh:mm">
                  <c:v>42631.5</c:v>
                </c:pt>
                <c:pt idx="2068" formatCode="mm/dd/yyyy\ \ \ hh:mm">
                  <c:v>42631.75</c:v>
                </c:pt>
                <c:pt idx="2069" formatCode="mm/dd/yyyy\ \ \ hh:mm">
                  <c:v>42632</c:v>
                </c:pt>
                <c:pt idx="2070" formatCode="mm/dd/yyyy\ \ \ hh:mm">
                  <c:v>42632.25</c:v>
                </c:pt>
                <c:pt idx="2071" formatCode="mm/dd/yyyy\ \ \ hh:mm">
                  <c:v>42632.5</c:v>
                </c:pt>
                <c:pt idx="2072" formatCode="mm/dd/yyyy\ \ \ hh:mm">
                  <c:v>42632.75</c:v>
                </c:pt>
                <c:pt idx="2073" formatCode="mm/dd/yyyy\ \ \ hh:mm">
                  <c:v>42633</c:v>
                </c:pt>
                <c:pt idx="2074" formatCode="mm/dd/yyyy\ \ \ hh:mm">
                  <c:v>42633.25</c:v>
                </c:pt>
                <c:pt idx="2075" formatCode="mm/dd/yyyy\ \ \ hh:mm">
                  <c:v>42633.5</c:v>
                </c:pt>
                <c:pt idx="2076" formatCode="mm/dd/yyyy\ \ \ hh:mm">
                  <c:v>42633.75</c:v>
                </c:pt>
                <c:pt idx="2077" formatCode="mm/dd/yyyy\ \ \ hh:mm">
                  <c:v>42634</c:v>
                </c:pt>
                <c:pt idx="2078" formatCode="mm/dd/yyyy\ \ \ hh:mm">
                  <c:v>42634.25</c:v>
                </c:pt>
                <c:pt idx="2079" formatCode="mm/dd/yyyy\ \ \ hh:mm">
                  <c:v>42634.5</c:v>
                </c:pt>
                <c:pt idx="2080" formatCode="mm/dd/yyyy\ \ \ hh:mm">
                  <c:v>42634.75</c:v>
                </c:pt>
                <c:pt idx="2081" formatCode="mm/dd/yyyy\ \ \ hh:mm">
                  <c:v>42635</c:v>
                </c:pt>
                <c:pt idx="2082" formatCode="mm/dd/yyyy\ \ \ hh:mm">
                  <c:v>42635.25</c:v>
                </c:pt>
                <c:pt idx="2083" formatCode="mm/dd/yyyy\ \ \ hh:mm">
                  <c:v>42635.5</c:v>
                </c:pt>
                <c:pt idx="2084" formatCode="mm/dd/yyyy\ \ \ hh:mm">
                  <c:v>42635.75</c:v>
                </c:pt>
                <c:pt idx="2085" formatCode="mm/dd/yyyy\ \ \ hh:mm">
                  <c:v>42636</c:v>
                </c:pt>
                <c:pt idx="2086" formatCode="mm/dd/yyyy\ \ \ hh:mm">
                  <c:v>42636.25</c:v>
                </c:pt>
                <c:pt idx="2087" formatCode="mm/dd/yyyy\ \ \ hh:mm">
                  <c:v>42636.5</c:v>
                </c:pt>
                <c:pt idx="2088" formatCode="mm/dd/yyyy\ \ \ hh:mm">
                  <c:v>42636.75</c:v>
                </c:pt>
                <c:pt idx="2089" formatCode="mm/dd/yyyy\ \ \ hh:mm">
                  <c:v>42637</c:v>
                </c:pt>
                <c:pt idx="2090" formatCode="mm/dd/yyyy\ \ \ hh:mm">
                  <c:v>42637.25</c:v>
                </c:pt>
                <c:pt idx="2091" formatCode="mm/dd/yyyy\ \ \ hh:mm">
                  <c:v>42637.5</c:v>
                </c:pt>
                <c:pt idx="2092" formatCode="mm/dd/yyyy\ \ \ hh:mm">
                  <c:v>42637.75</c:v>
                </c:pt>
                <c:pt idx="2093" formatCode="mm/dd/yyyy\ \ \ hh:mm">
                  <c:v>42638</c:v>
                </c:pt>
                <c:pt idx="2094" formatCode="mm/dd/yyyy\ \ \ hh:mm">
                  <c:v>42638.25</c:v>
                </c:pt>
                <c:pt idx="2095" formatCode="mm/dd/yyyy\ \ \ hh:mm">
                  <c:v>42638.5</c:v>
                </c:pt>
                <c:pt idx="2096" formatCode="mm/dd/yyyy\ \ \ hh:mm">
                  <c:v>42638.75</c:v>
                </c:pt>
                <c:pt idx="2097" formatCode="mm/dd/yyyy\ \ \ hh:mm">
                  <c:v>42639</c:v>
                </c:pt>
                <c:pt idx="2098" formatCode="mm/dd/yyyy\ \ \ hh:mm">
                  <c:v>42639.25</c:v>
                </c:pt>
                <c:pt idx="2099" formatCode="mm/dd/yyyy\ \ \ hh:mm">
                  <c:v>42639.5</c:v>
                </c:pt>
                <c:pt idx="2100" formatCode="mm/dd/yyyy\ \ \ hh:mm">
                  <c:v>42639.75</c:v>
                </c:pt>
                <c:pt idx="2101" formatCode="mm/dd/yyyy\ \ \ hh:mm">
                  <c:v>42640</c:v>
                </c:pt>
                <c:pt idx="2102" formatCode="mm/dd/yyyy\ \ \ hh:mm">
                  <c:v>42640.25</c:v>
                </c:pt>
                <c:pt idx="2103" formatCode="mm/dd/yyyy\ \ \ hh:mm">
                  <c:v>42640.5</c:v>
                </c:pt>
                <c:pt idx="2104" formatCode="mm/dd/yyyy\ \ \ hh:mm">
                  <c:v>42640.75</c:v>
                </c:pt>
                <c:pt idx="2105" formatCode="mm/dd/yyyy\ \ \ hh:mm">
                  <c:v>42641</c:v>
                </c:pt>
                <c:pt idx="2106" formatCode="mm/dd/yyyy\ \ \ hh:mm">
                  <c:v>42641.25</c:v>
                </c:pt>
                <c:pt idx="2107" formatCode="mm/dd/yyyy\ \ \ hh:mm">
                  <c:v>42641.5</c:v>
                </c:pt>
                <c:pt idx="2108" formatCode="mm/dd/yyyy\ \ \ hh:mm">
                  <c:v>42641.75</c:v>
                </c:pt>
                <c:pt idx="2109" formatCode="mm/dd/yyyy\ \ \ hh:mm">
                  <c:v>42642</c:v>
                </c:pt>
                <c:pt idx="2110" formatCode="mm/dd/yyyy\ \ \ hh:mm">
                  <c:v>42642.25</c:v>
                </c:pt>
                <c:pt idx="2111" formatCode="mm/dd/yyyy\ \ \ hh:mm">
                  <c:v>42642.5</c:v>
                </c:pt>
                <c:pt idx="2112" formatCode="mm/dd/yyyy\ \ \ hh:mm">
                  <c:v>42642.75</c:v>
                </c:pt>
                <c:pt idx="2113" formatCode="mm/dd/yyyy\ \ \ hh:mm">
                  <c:v>42643</c:v>
                </c:pt>
                <c:pt idx="2114" formatCode="mm/dd/yyyy\ \ \ hh:mm">
                  <c:v>42643.25</c:v>
                </c:pt>
                <c:pt idx="2115" formatCode="mm/dd/yyyy\ \ \ hh:mm">
                  <c:v>42643.5</c:v>
                </c:pt>
                <c:pt idx="2116" formatCode="mm/dd/yyyy\ \ \ hh:mm">
                  <c:v>42643.75</c:v>
                </c:pt>
                <c:pt idx="2117" formatCode="mm/dd/yyyy\ \ \ hh:mm">
                  <c:v>42644</c:v>
                </c:pt>
                <c:pt idx="2118" formatCode="mm/dd/yyyy\ \ \ hh:mm">
                  <c:v>42644.25</c:v>
                </c:pt>
                <c:pt idx="2119" formatCode="mm/dd/yyyy\ \ \ hh:mm">
                  <c:v>42644.5</c:v>
                </c:pt>
                <c:pt idx="2120" formatCode="mm/dd/yyyy\ \ \ hh:mm">
                  <c:v>42644.75</c:v>
                </c:pt>
                <c:pt idx="2121" formatCode="mm/dd/yyyy\ \ \ hh:mm">
                  <c:v>42645</c:v>
                </c:pt>
                <c:pt idx="2122" formatCode="mm/dd/yyyy\ \ \ hh:mm">
                  <c:v>42645.25</c:v>
                </c:pt>
                <c:pt idx="2123" formatCode="mm/dd/yyyy\ \ \ hh:mm">
                  <c:v>42645.5</c:v>
                </c:pt>
                <c:pt idx="2124" formatCode="mm/dd/yyyy\ \ \ hh:mm">
                  <c:v>42645.75</c:v>
                </c:pt>
                <c:pt idx="2125" formatCode="mm/dd/yyyy\ \ \ hh:mm">
                  <c:v>42646</c:v>
                </c:pt>
                <c:pt idx="2126" formatCode="mm/dd/yyyy\ \ \ hh:mm">
                  <c:v>42646.25</c:v>
                </c:pt>
                <c:pt idx="2127" formatCode="mm/dd/yyyy\ \ \ hh:mm">
                  <c:v>42646.5</c:v>
                </c:pt>
                <c:pt idx="2128" formatCode="mm/dd/yyyy\ \ \ hh:mm">
                  <c:v>42646.75</c:v>
                </c:pt>
                <c:pt idx="2129" formatCode="mm/dd/yyyy\ \ \ hh:mm">
                  <c:v>42647</c:v>
                </c:pt>
                <c:pt idx="2130" formatCode="mm/dd/yyyy\ \ \ hh:mm">
                  <c:v>42647.25</c:v>
                </c:pt>
                <c:pt idx="2131" formatCode="mm/dd/yyyy\ \ \ hh:mm">
                  <c:v>42647.5</c:v>
                </c:pt>
                <c:pt idx="2132" formatCode="mm/dd/yyyy\ \ \ hh:mm">
                  <c:v>42647.75</c:v>
                </c:pt>
                <c:pt idx="2133" formatCode="mm/dd/yyyy\ \ \ hh:mm">
                  <c:v>42648</c:v>
                </c:pt>
                <c:pt idx="2134" formatCode="mm/dd/yyyy\ \ \ hh:mm">
                  <c:v>42648.25</c:v>
                </c:pt>
                <c:pt idx="2135" formatCode="mm/dd/yyyy\ \ \ hh:mm">
                  <c:v>42648.5</c:v>
                </c:pt>
                <c:pt idx="2136" formatCode="mm/dd/yyyy\ \ \ hh:mm">
                  <c:v>42648.75</c:v>
                </c:pt>
                <c:pt idx="2137" formatCode="mm/dd/yyyy\ \ \ hh:mm">
                  <c:v>42649</c:v>
                </c:pt>
                <c:pt idx="2138" formatCode="mm/dd/yyyy\ \ \ hh:mm">
                  <c:v>42649.25</c:v>
                </c:pt>
                <c:pt idx="2139" formatCode="mm/dd/yyyy\ \ \ hh:mm">
                  <c:v>42649.5</c:v>
                </c:pt>
                <c:pt idx="2140" formatCode="mm/dd/yyyy\ \ \ hh:mm">
                  <c:v>42649.75</c:v>
                </c:pt>
                <c:pt idx="2141" formatCode="mm/dd/yyyy\ \ \ hh:mm">
                  <c:v>42650</c:v>
                </c:pt>
                <c:pt idx="2142" formatCode="mm/dd/yyyy\ \ \ hh:mm">
                  <c:v>42650.25</c:v>
                </c:pt>
                <c:pt idx="2143" formatCode="mm/dd/yyyy\ \ \ hh:mm">
                  <c:v>42650.5</c:v>
                </c:pt>
                <c:pt idx="2144" formatCode="mm/dd/yyyy\ \ \ hh:mm">
                  <c:v>42650.75</c:v>
                </c:pt>
                <c:pt idx="2145" formatCode="mm/dd/yyyy\ \ \ hh:mm">
                  <c:v>42651</c:v>
                </c:pt>
                <c:pt idx="2146" formatCode="mm/dd/yyyy\ \ \ hh:mm">
                  <c:v>42651.25</c:v>
                </c:pt>
                <c:pt idx="2147" formatCode="mm/dd/yyyy\ \ \ hh:mm">
                  <c:v>42651.5</c:v>
                </c:pt>
                <c:pt idx="2148" formatCode="mm/dd/yyyy\ \ \ hh:mm">
                  <c:v>42651.75</c:v>
                </c:pt>
                <c:pt idx="2149" formatCode="mm/dd/yyyy\ \ \ hh:mm">
                  <c:v>42652</c:v>
                </c:pt>
                <c:pt idx="2150" formatCode="mm/dd/yyyy\ \ \ hh:mm">
                  <c:v>42652.25</c:v>
                </c:pt>
                <c:pt idx="2151" formatCode="mm/dd/yyyy\ \ \ hh:mm">
                  <c:v>42652.5</c:v>
                </c:pt>
                <c:pt idx="2152" formatCode="mm/dd/yyyy\ \ \ hh:mm">
                  <c:v>42652.75</c:v>
                </c:pt>
                <c:pt idx="2153" formatCode="mm/dd/yyyy\ \ \ hh:mm">
                  <c:v>42653</c:v>
                </c:pt>
                <c:pt idx="2154" formatCode="mm/dd/yyyy\ \ \ hh:mm">
                  <c:v>42653.25</c:v>
                </c:pt>
                <c:pt idx="2155" formatCode="mm/dd/yyyy\ \ \ hh:mm">
                  <c:v>42653.5</c:v>
                </c:pt>
                <c:pt idx="2156" formatCode="mm/dd/yyyy\ \ \ hh:mm">
                  <c:v>42653.75</c:v>
                </c:pt>
                <c:pt idx="2157" formatCode="mm/dd/yyyy\ \ \ hh:mm">
                  <c:v>42654</c:v>
                </c:pt>
                <c:pt idx="2158" formatCode="mm/dd/yyyy\ \ \ hh:mm">
                  <c:v>42654.25</c:v>
                </c:pt>
                <c:pt idx="2159" formatCode="mm/dd/yyyy\ \ \ hh:mm">
                  <c:v>42654.5</c:v>
                </c:pt>
                <c:pt idx="2160" formatCode="mm/dd/yyyy\ \ \ hh:mm">
                  <c:v>42654.75</c:v>
                </c:pt>
                <c:pt idx="2161" formatCode="mm/dd/yyyy\ \ \ hh:mm">
                  <c:v>42655</c:v>
                </c:pt>
                <c:pt idx="2162" formatCode="mm/dd/yyyy\ \ \ hh:mm">
                  <c:v>42655.25</c:v>
                </c:pt>
                <c:pt idx="2163" formatCode="mm/dd/yyyy\ \ \ hh:mm">
                  <c:v>42655.5</c:v>
                </c:pt>
                <c:pt idx="2164" formatCode="mm/dd/yyyy\ \ \ hh:mm">
                  <c:v>42655.75</c:v>
                </c:pt>
                <c:pt idx="2165" formatCode="mm/dd/yyyy\ \ \ hh:mm">
                  <c:v>42656</c:v>
                </c:pt>
                <c:pt idx="2166" formatCode="mm/dd/yyyy\ \ \ hh:mm">
                  <c:v>42656.25</c:v>
                </c:pt>
                <c:pt idx="2167" formatCode="mm/dd/yyyy\ \ \ hh:mm">
                  <c:v>42656.5</c:v>
                </c:pt>
                <c:pt idx="2168" formatCode="mm/dd/yyyy\ \ \ hh:mm">
                  <c:v>42656.75</c:v>
                </c:pt>
                <c:pt idx="2169" formatCode="mm/dd/yyyy\ \ \ hh:mm">
                  <c:v>42657</c:v>
                </c:pt>
                <c:pt idx="2170" formatCode="mm/dd/yyyy\ \ \ hh:mm">
                  <c:v>42657.25</c:v>
                </c:pt>
                <c:pt idx="2171" formatCode="mm/dd/yyyy\ \ \ hh:mm">
                  <c:v>42657.5</c:v>
                </c:pt>
                <c:pt idx="2172" formatCode="mm/dd/yyyy\ \ \ hh:mm">
                  <c:v>42657.75</c:v>
                </c:pt>
                <c:pt idx="2173" formatCode="mm/dd/yyyy\ \ \ hh:mm">
                  <c:v>42658</c:v>
                </c:pt>
                <c:pt idx="2174" formatCode="mm/dd/yyyy\ \ \ hh:mm">
                  <c:v>42658.25</c:v>
                </c:pt>
                <c:pt idx="2175" formatCode="mm/dd/yyyy\ \ \ hh:mm">
                  <c:v>42658.5</c:v>
                </c:pt>
                <c:pt idx="2176" formatCode="mm/dd/yyyy\ \ \ hh:mm">
                  <c:v>42658.75</c:v>
                </c:pt>
                <c:pt idx="2177" formatCode="mm/dd/yyyy\ \ \ hh:mm">
                  <c:v>42659</c:v>
                </c:pt>
                <c:pt idx="2178" formatCode="mm/dd/yyyy\ \ \ hh:mm">
                  <c:v>42659.25</c:v>
                </c:pt>
                <c:pt idx="2179" formatCode="mm/dd/yyyy\ \ \ hh:mm">
                  <c:v>42659.5</c:v>
                </c:pt>
                <c:pt idx="2180" formatCode="mm/dd/yyyy\ \ \ hh:mm">
                  <c:v>42659.75</c:v>
                </c:pt>
                <c:pt idx="2181" formatCode="mm/dd/yyyy\ \ \ hh:mm">
                  <c:v>42660</c:v>
                </c:pt>
                <c:pt idx="2182" formatCode="mm/dd/yyyy\ \ \ hh:mm">
                  <c:v>42660.25</c:v>
                </c:pt>
                <c:pt idx="2183" formatCode="mm/dd/yyyy\ \ \ hh:mm">
                  <c:v>42660.5</c:v>
                </c:pt>
                <c:pt idx="2184" formatCode="mm/dd/yyyy\ \ \ hh:mm">
                  <c:v>42660.75</c:v>
                </c:pt>
                <c:pt idx="2185" formatCode="mm/dd/yyyy\ \ \ hh:mm">
                  <c:v>42661</c:v>
                </c:pt>
                <c:pt idx="2186" formatCode="mm/dd/yyyy\ \ \ hh:mm">
                  <c:v>42661.25</c:v>
                </c:pt>
                <c:pt idx="2187" formatCode="mm/dd/yyyy\ \ \ hh:mm">
                  <c:v>42661.5</c:v>
                </c:pt>
                <c:pt idx="2188" formatCode="mm/dd/yyyy\ \ \ hh:mm">
                  <c:v>42661.75</c:v>
                </c:pt>
                <c:pt idx="2189" formatCode="mm/dd/yyyy\ \ \ hh:mm">
                  <c:v>42662</c:v>
                </c:pt>
                <c:pt idx="2190" formatCode="mm/dd/yyyy\ \ \ hh:mm">
                  <c:v>42662.25</c:v>
                </c:pt>
                <c:pt idx="2191" formatCode="mm/dd/yyyy\ \ \ hh:mm">
                  <c:v>42662.5</c:v>
                </c:pt>
                <c:pt idx="2192" formatCode="mm/dd/yyyy\ \ \ hh:mm">
                  <c:v>42662.75</c:v>
                </c:pt>
                <c:pt idx="2193" formatCode="mm/dd/yyyy\ \ \ hh:mm">
                  <c:v>42663</c:v>
                </c:pt>
                <c:pt idx="2194" formatCode="mm/dd/yyyy\ \ \ hh:mm">
                  <c:v>42663.25</c:v>
                </c:pt>
                <c:pt idx="2195" formatCode="mm/dd/yyyy\ \ \ hh:mm">
                  <c:v>42663.5</c:v>
                </c:pt>
                <c:pt idx="2196" formatCode="mm/dd/yyyy\ \ \ hh:mm">
                  <c:v>42663.75</c:v>
                </c:pt>
                <c:pt idx="2197" formatCode="mm/dd/yyyy\ \ \ hh:mm">
                  <c:v>42664</c:v>
                </c:pt>
                <c:pt idx="2198" formatCode="mm/dd/yyyy\ \ \ hh:mm">
                  <c:v>42664.25</c:v>
                </c:pt>
                <c:pt idx="2199" formatCode="mm/dd/yyyy\ \ \ hh:mm">
                  <c:v>42664.5</c:v>
                </c:pt>
                <c:pt idx="2200" formatCode="mm/dd/yyyy\ \ \ hh:mm">
                  <c:v>42664.75</c:v>
                </c:pt>
                <c:pt idx="2201" formatCode="mm/dd/yyyy\ \ \ hh:mm">
                  <c:v>42665</c:v>
                </c:pt>
                <c:pt idx="2202" formatCode="mm/dd/yyyy\ \ \ hh:mm">
                  <c:v>42665.25</c:v>
                </c:pt>
                <c:pt idx="2203" formatCode="mm/dd/yyyy\ \ \ hh:mm">
                  <c:v>42665.5</c:v>
                </c:pt>
                <c:pt idx="2204" formatCode="mm/dd/yyyy\ \ \ hh:mm">
                  <c:v>42665.75</c:v>
                </c:pt>
                <c:pt idx="2205" formatCode="mm/dd/yyyy\ \ \ hh:mm">
                  <c:v>42666</c:v>
                </c:pt>
                <c:pt idx="2206" formatCode="mm/dd/yyyy\ \ \ hh:mm">
                  <c:v>42666.25</c:v>
                </c:pt>
                <c:pt idx="2207" formatCode="mm/dd/yyyy\ \ \ hh:mm">
                  <c:v>42666.5</c:v>
                </c:pt>
                <c:pt idx="2208" formatCode="mm/dd/yyyy\ \ \ hh:mm">
                  <c:v>42666.75</c:v>
                </c:pt>
                <c:pt idx="2209" formatCode="mm/dd/yyyy\ \ \ hh:mm">
                  <c:v>42667</c:v>
                </c:pt>
                <c:pt idx="2210" formatCode="mm/dd/yyyy\ \ \ hh:mm">
                  <c:v>42667.25</c:v>
                </c:pt>
                <c:pt idx="2211" formatCode="mm/dd/yyyy\ \ \ hh:mm">
                  <c:v>42667.5</c:v>
                </c:pt>
                <c:pt idx="2212" formatCode="mm/dd/yyyy\ \ \ hh:mm">
                  <c:v>42667.75</c:v>
                </c:pt>
                <c:pt idx="2213" formatCode="mm/dd/yyyy\ \ \ hh:mm">
                  <c:v>42668</c:v>
                </c:pt>
                <c:pt idx="2214" formatCode="mm/dd/yyyy\ \ \ hh:mm">
                  <c:v>42668.25</c:v>
                </c:pt>
                <c:pt idx="2215" formatCode="mm/dd/yyyy\ \ \ hh:mm">
                  <c:v>42668.5</c:v>
                </c:pt>
                <c:pt idx="2216" formatCode="mm/dd/yyyy\ \ \ hh:mm">
                  <c:v>42668.75</c:v>
                </c:pt>
                <c:pt idx="2217" formatCode="mm/dd/yyyy\ \ \ hh:mm">
                  <c:v>42669</c:v>
                </c:pt>
                <c:pt idx="2218" formatCode="mm/dd/yyyy\ \ \ hh:mm">
                  <c:v>42669.25</c:v>
                </c:pt>
                <c:pt idx="2219" formatCode="mm/dd/yyyy\ \ \ hh:mm">
                  <c:v>42669.5</c:v>
                </c:pt>
                <c:pt idx="2220" formatCode="mm/dd/yyyy\ \ \ hh:mm">
                  <c:v>42669.75</c:v>
                </c:pt>
                <c:pt idx="2221" formatCode="mm/dd/yyyy\ \ \ hh:mm">
                  <c:v>42670</c:v>
                </c:pt>
                <c:pt idx="2222" formatCode="mm/dd/yyyy\ \ \ hh:mm">
                  <c:v>42670.25</c:v>
                </c:pt>
                <c:pt idx="2223" formatCode="mm/dd/yyyy\ \ \ hh:mm">
                  <c:v>42670.5</c:v>
                </c:pt>
                <c:pt idx="2224" formatCode="mm/dd/yyyy\ \ \ hh:mm">
                  <c:v>42670.75</c:v>
                </c:pt>
                <c:pt idx="2225" formatCode="mm/dd/yyyy\ \ \ hh:mm">
                  <c:v>42671</c:v>
                </c:pt>
                <c:pt idx="2226" formatCode="mm/dd/yyyy\ \ \ hh:mm">
                  <c:v>42671.25</c:v>
                </c:pt>
                <c:pt idx="2227" formatCode="mm/dd/yyyy\ \ \ hh:mm">
                  <c:v>42671.5</c:v>
                </c:pt>
                <c:pt idx="2228" formatCode="mm/dd/yyyy\ \ \ hh:mm">
                  <c:v>42671.75</c:v>
                </c:pt>
                <c:pt idx="2229" formatCode="mm/dd/yyyy\ \ \ hh:mm">
                  <c:v>42672</c:v>
                </c:pt>
                <c:pt idx="2230" formatCode="mm/dd/yyyy\ \ \ hh:mm">
                  <c:v>42672.25</c:v>
                </c:pt>
                <c:pt idx="2231" formatCode="mm/dd/yyyy\ \ \ hh:mm">
                  <c:v>42672.5</c:v>
                </c:pt>
                <c:pt idx="2232" formatCode="mm/dd/yyyy\ \ \ hh:mm">
                  <c:v>42672.75</c:v>
                </c:pt>
                <c:pt idx="2233" formatCode="mm/dd/yyyy\ \ \ hh:mm">
                  <c:v>42673</c:v>
                </c:pt>
                <c:pt idx="2234" formatCode="mm/dd/yyyy\ \ \ hh:mm">
                  <c:v>42673.25</c:v>
                </c:pt>
                <c:pt idx="2235" formatCode="mm/dd/yyyy\ \ \ hh:mm">
                  <c:v>42673.5</c:v>
                </c:pt>
                <c:pt idx="2236" formatCode="mm/dd/yyyy\ \ \ hh:mm">
                  <c:v>42673.75</c:v>
                </c:pt>
                <c:pt idx="2237" formatCode="mm/dd/yyyy\ \ \ hh:mm">
                  <c:v>42674</c:v>
                </c:pt>
                <c:pt idx="2238" formatCode="mm/dd/yyyy\ \ \ hh:mm">
                  <c:v>42674.25</c:v>
                </c:pt>
                <c:pt idx="2239" formatCode="mm/dd/yyyy\ \ \ hh:mm">
                  <c:v>42674.5</c:v>
                </c:pt>
                <c:pt idx="2240" formatCode="mm/dd/yyyy\ \ \ hh:mm">
                  <c:v>42674.75</c:v>
                </c:pt>
                <c:pt idx="2241" formatCode="mm/dd/yyyy\ \ \ hh:mm">
                  <c:v>42675</c:v>
                </c:pt>
                <c:pt idx="2242" formatCode="mm/dd/yyyy\ \ \ hh:mm">
                  <c:v>42675.25</c:v>
                </c:pt>
                <c:pt idx="2243" formatCode="mm/dd/yyyy\ \ \ hh:mm">
                  <c:v>42675.5</c:v>
                </c:pt>
                <c:pt idx="2244" formatCode="mm/dd/yyyy\ \ \ hh:mm">
                  <c:v>42675.75</c:v>
                </c:pt>
                <c:pt idx="2245" formatCode="mm/dd/yyyy\ \ \ hh:mm">
                  <c:v>42676</c:v>
                </c:pt>
                <c:pt idx="2246" formatCode="mm/dd/yyyy\ \ \ hh:mm">
                  <c:v>42676.25</c:v>
                </c:pt>
                <c:pt idx="2247" formatCode="mm/dd/yyyy\ \ \ hh:mm">
                  <c:v>42676.5</c:v>
                </c:pt>
                <c:pt idx="2248" formatCode="mm/dd/yyyy\ \ \ hh:mm">
                  <c:v>42676.75</c:v>
                </c:pt>
                <c:pt idx="2249" formatCode="mm/dd/yyyy\ \ \ hh:mm">
                  <c:v>42677</c:v>
                </c:pt>
                <c:pt idx="2250" formatCode="mm/dd/yyyy\ \ \ hh:mm">
                  <c:v>42677.25</c:v>
                </c:pt>
                <c:pt idx="2251" formatCode="mm/dd/yyyy\ \ \ hh:mm">
                  <c:v>42677.5</c:v>
                </c:pt>
                <c:pt idx="2252" formatCode="mm/dd/yyyy\ \ \ hh:mm">
                  <c:v>42677.75</c:v>
                </c:pt>
                <c:pt idx="2253" formatCode="mm/dd/yyyy\ \ \ hh:mm">
                  <c:v>42678</c:v>
                </c:pt>
                <c:pt idx="2254" formatCode="mm/dd/yyyy\ \ \ hh:mm">
                  <c:v>42678.25</c:v>
                </c:pt>
                <c:pt idx="2255" formatCode="mm/dd/yyyy\ \ \ hh:mm">
                  <c:v>42678.5</c:v>
                </c:pt>
                <c:pt idx="2256" formatCode="mm/dd/yyyy\ \ \ hh:mm">
                  <c:v>42678.75</c:v>
                </c:pt>
                <c:pt idx="2257" formatCode="mm/dd/yyyy\ \ \ hh:mm">
                  <c:v>42679</c:v>
                </c:pt>
                <c:pt idx="2258" formatCode="mm/dd/yyyy\ \ \ hh:mm">
                  <c:v>42679.25</c:v>
                </c:pt>
                <c:pt idx="2259" formatCode="mm/dd/yyyy\ \ \ hh:mm">
                  <c:v>42679.5</c:v>
                </c:pt>
                <c:pt idx="2260" formatCode="mm/dd/yyyy\ \ \ hh:mm">
                  <c:v>42679.75</c:v>
                </c:pt>
                <c:pt idx="2261" formatCode="mm/dd/yyyy\ \ \ hh:mm">
                  <c:v>42680</c:v>
                </c:pt>
                <c:pt idx="2262" formatCode="mm/dd/yyyy\ \ \ hh:mm">
                  <c:v>42680.208333333336</c:v>
                </c:pt>
                <c:pt idx="2263" formatCode="mm/dd/yyyy\ \ \ hh:mm">
                  <c:v>42680.458333333336</c:v>
                </c:pt>
                <c:pt idx="2264" formatCode="mm/dd/yyyy\ \ \ hh:mm">
                  <c:v>42680.708333333336</c:v>
                </c:pt>
                <c:pt idx="2265" formatCode="mm/dd/yyyy\ \ \ hh:mm">
                  <c:v>42680.958333333336</c:v>
                </c:pt>
                <c:pt idx="2266" formatCode="mm/dd/yyyy\ \ \ hh:mm">
                  <c:v>42681.208333333336</c:v>
                </c:pt>
                <c:pt idx="2267" formatCode="mm/dd/yyyy\ \ \ hh:mm">
                  <c:v>42681.458333333336</c:v>
                </c:pt>
                <c:pt idx="2268" formatCode="mm/dd/yyyy\ \ \ hh:mm">
                  <c:v>42681.708333333336</c:v>
                </c:pt>
                <c:pt idx="2269" formatCode="mm/dd/yyyy\ \ \ hh:mm">
                  <c:v>42681.958333333336</c:v>
                </c:pt>
                <c:pt idx="2270" formatCode="mm/dd/yyyy\ \ \ hh:mm">
                  <c:v>42682.208333333336</c:v>
                </c:pt>
                <c:pt idx="2271" formatCode="mm/dd/yyyy\ \ \ hh:mm">
                  <c:v>42682.458333333336</c:v>
                </c:pt>
                <c:pt idx="2272" formatCode="mm/dd/yyyy\ \ \ hh:mm">
                  <c:v>42682.708333333336</c:v>
                </c:pt>
                <c:pt idx="2273" formatCode="mm/dd/yyyy\ \ \ hh:mm">
                  <c:v>42682.958333333336</c:v>
                </c:pt>
                <c:pt idx="2274" formatCode="mm/dd/yyyy\ \ \ hh:mm">
                  <c:v>42683.208333333336</c:v>
                </c:pt>
                <c:pt idx="2275" formatCode="mm/dd/yyyy\ \ \ hh:mm">
                  <c:v>42683.458333333336</c:v>
                </c:pt>
                <c:pt idx="2276" formatCode="mm/dd/yyyy\ \ \ hh:mm">
                  <c:v>42683.708333333336</c:v>
                </c:pt>
                <c:pt idx="2277" formatCode="mm/dd/yyyy\ \ \ hh:mm">
                  <c:v>42683.958333333336</c:v>
                </c:pt>
                <c:pt idx="2278" formatCode="mm/dd/yyyy\ \ \ hh:mm">
                  <c:v>42684.208333333336</c:v>
                </c:pt>
                <c:pt idx="2279" formatCode="mm/dd/yyyy\ \ \ hh:mm">
                  <c:v>42684.458333333336</c:v>
                </c:pt>
                <c:pt idx="2280" formatCode="mm/dd/yyyy\ \ \ hh:mm">
                  <c:v>42684.708333333336</c:v>
                </c:pt>
                <c:pt idx="2281" formatCode="mm/dd/yyyy\ \ \ hh:mm">
                  <c:v>42684.958333333336</c:v>
                </c:pt>
                <c:pt idx="2282" formatCode="mm/dd/yyyy\ \ \ hh:mm">
                  <c:v>42685.208333333336</c:v>
                </c:pt>
                <c:pt idx="2283" formatCode="mm/dd/yyyy\ \ \ hh:mm">
                  <c:v>42685.458333333336</c:v>
                </c:pt>
                <c:pt idx="2284" formatCode="mm/dd/yyyy\ \ \ hh:mm">
                  <c:v>42685.708333333336</c:v>
                </c:pt>
                <c:pt idx="2285" formatCode="mm/dd/yyyy\ \ \ hh:mm">
                  <c:v>42685.958333333336</c:v>
                </c:pt>
                <c:pt idx="2286" formatCode="mm/dd/yyyy\ \ \ hh:mm">
                  <c:v>42686.208333333336</c:v>
                </c:pt>
                <c:pt idx="2287" formatCode="mm/dd/yyyy\ \ \ hh:mm">
                  <c:v>42686.458333333336</c:v>
                </c:pt>
                <c:pt idx="2288" formatCode="mm/dd/yyyy\ \ \ hh:mm">
                  <c:v>42686.708333333336</c:v>
                </c:pt>
                <c:pt idx="2289" formatCode="mm/dd/yyyy\ \ \ hh:mm">
                  <c:v>42686.958333333336</c:v>
                </c:pt>
                <c:pt idx="2290" formatCode="mm/dd/yyyy\ \ \ hh:mm">
                  <c:v>42687.208333333336</c:v>
                </c:pt>
                <c:pt idx="2291" formatCode="mm/dd/yyyy\ \ \ hh:mm">
                  <c:v>42687.458333333336</c:v>
                </c:pt>
                <c:pt idx="2292" formatCode="mm/dd/yyyy\ \ \ hh:mm">
                  <c:v>42687.708333333336</c:v>
                </c:pt>
                <c:pt idx="2293" formatCode="mm/dd/yyyy\ \ \ hh:mm">
                  <c:v>42687.958333333336</c:v>
                </c:pt>
                <c:pt idx="2294" formatCode="mm/dd/yyyy\ \ \ hh:mm">
                  <c:v>42688.208333333336</c:v>
                </c:pt>
                <c:pt idx="2295" formatCode="mm/dd/yyyy\ \ \ hh:mm">
                  <c:v>42688.458333333336</c:v>
                </c:pt>
                <c:pt idx="2296" formatCode="mm/dd/yyyy\ \ \ hh:mm">
                  <c:v>42688.708333333336</c:v>
                </c:pt>
                <c:pt idx="2297" formatCode="mm/dd/yyyy\ \ \ hh:mm">
                  <c:v>42688.958333333336</c:v>
                </c:pt>
                <c:pt idx="2298" formatCode="mm/dd/yyyy\ \ \ hh:mm">
                  <c:v>42689.208333333336</c:v>
                </c:pt>
                <c:pt idx="2299" formatCode="mm/dd/yyyy\ \ \ hh:mm">
                  <c:v>42689.458333333336</c:v>
                </c:pt>
                <c:pt idx="2300" formatCode="mm/dd/yyyy\ \ \ hh:mm">
                  <c:v>42689.708333333336</c:v>
                </c:pt>
                <c:pt idx="2301" formatCode="mm/dd/yyyy\ \ \ hh:mm">
                  <c:v>42689.958333333336</c:v>
                </c:pt>
                <c:pt idx="2302" formatCode="mm/dd/yyyy\ \ \ hh:mm">
                  <c:v>42690.208333333336</c:v>
                </c:pt>
                <c:pt idx="2303" formatCode="mm/dd/yyyy\ \ \ hh:mm">
                  <c:v>42690.458333333336</c:v>
                </c:pt>
                <c:pt idx="2304" formatCode="mm/dd/yyyy\ \ \ hh:mm">
                  <c:v>42690.708333333336</c:v>
                </c:pt>
                <c:pt idx="2305" formatCode="mm/dd/yyyy\ \ \ hh:mm">
                  <c:v>42690.958333333336</c:v>
                </c:pt>
                <c:pt idx="2306" formatCode="mm/dd/yyyy\ \ \ hh:mm">
                  <c:v>42691.208333333336</c:v>
                </c:pt>
                <c:pt idx="2307" formatCode="mm/dd/yyyy\ \ \ hh:mm">
                  <c:v>42691.458333333336</c:v>
                </c:pt>
                <c:pt idx="2308" formatCode="mm/dd/yyyy\ \ \ hh:mm">
                  <c:v>42691.708333333336</c:v>
                </c:pt>
                <c:pt idx="2309" formatCode="mm/dd/yyyy\ \ \ hh:mm">
                  <c:v>42691.958333333336</c:v>
                </c:pt>
                <c:pt idx="2310" formatCode="mm/dd/yyyy\ \ \ hh:mm">
                  <c:v>42692.208333333336</c:v>
                </c:pt>
                <c:pt idx="2311" formatCode="mm/dd/yyyy\ \ \ hh:mm">
                  <c:v>42692.458333333336</c:v>
                </c:pt>
                <c:pt idx="2312" formatCode="mm/dd/yyyy\ \ \ hh:mm">
                  <c:v>42692.708333333336</c:v>
                </c:pt>
                <c:pt idx="2313" formatCode="mm/dd/yyyy\ \ \ hh:mm">
                  <c:v>42692.958333333336</c:v>
                </c:pt>
                <c:pt idx="2314" formatCode="mm/dd/yyyy\ \ \ hh:mm">
                  <c:v>42693.208333333336</c:v>
                </c:pt>
                <c:pt idx="2315" formatCode="mm/dd/yyyy\ \ \ hh:mm">
                  <c:v>42693.458333333336</c:v>
                </c:pt>
                <c:pt idx="2316" formatCode="mm/dd/yyyy\ \ \ hh:mm">
                  <c:v>42693.708333333336</c:v>
                </c:pt>
                <c:pt idx="2317" formatCode="mm/dd/yyyy\ \ \ hh:mm">
                  <c:v>42693.958333333336</c:v>
                </c:pt>
                <c:pt idx="2318" formatCode="mm/dd/yyyy\ \ \ hh:mm">
                  <c:v>42694.208333333336</c:v>
                </c:pt>
                <c:pt idx="2319" formatCode="mm/dd/yyyy\ \ \ hh:mm">
                  <c:v>42694.458333333336</c:v>
                </c:pt>
                <c:pt idx="2320" formatCode="mm/dd/yyyy\ \ \ hh:mm">
                  <c:v>42694.708333333336</c:v>
                </c:pt>
                <c:pt idx="2321" formatCode="mm/dd/yyyy\ \ \ hh:mm">
                  <c:v>42694.958333333336</c:v>
                </c:pt>
                <c:pt idx="2322" formatCode="mm/dd/yyyy\ \ \ hh:mm">
                  <c:v>42695.208333333336</c:v>
                </c:pt>
                <c:pt idx="2323" formatCode="mm/dd/yyyy\ \ \ hh:mm">
                  <c:v>42695.458333333336</c:v>
                </c:pt>
                <c:pt idx="2324" formatCode="mm/dd/yyyy\ \ \ hh:mm">
                  <c:v>42695.708333333336</c:v>
                </c:pt>
                <c:pt idx="2325" formatCode="mm/dd/yyyy\ \ \ hh:mm">
                  <c:v>42695.958333333336</c:v>
                </c:pt>
                <c:pt idx="2326" formatCode="mm/dd/yyyy\ \ \ hh:mm">
                  <c:v>42696.208333333336</c:v>
                </c:pt>
                <c:pt idx="2327" formatCode="mm/dd/yyyy\ \ \ hh:mm">
                  <c:v>42696.458333333336</c:v>
                </c:pt>
                <c:pt idx="2328" formatCode="mm/dd/yyyy\ \ \ hh:mm">
                  <c:v>42696.708333333336</c:v>
                </c:pt>
                <c:pt idx="2329" formatCode="mm/dd/yyyy\ \ \ hh:mm">
                  <c:v>42696.958333333336</c:v>
                </c:pt>
                <c:pt idx="2330" formatCode="mm/dd/yyyy\ \ \ hh:mm">
                  <c:v>42697.208333333336</c:v>
                </c:pt>
                <c:pt idx="2331" formatCode="mm/dd/yyyy\ \ \ hh:mm">
                  <c:v>42697.458333333336</c:v>
                </c:pt>
                <c:pt idx="2332" formatCode="mm/dd/yyyy\ \ \ hh:mm">
                  <c:v>42697.708333333336</c:v>
                </c:pt>
                <c:pt idx="2333" formatCode="mm/dd/yyyy\ \ \ hh:mm">
                  <c:v>42697.958333333336</c:v>
                </c:pt>
                <c:pt idx="2334" formatCode="mm/dd/yyyy\ \ \ hh:mm">
                  <c:v>42698.208333333336</c:v>
                </c:pt>
                <c:pt idx="2335" formatCode="mm/dd/yyyy\ \ \ hh:mm">
                  <c:v>42698.458333333336</c:v>
                </c:pt>
                <c:pt idx="2336" formatCode="mm/dd/yyyy\ \ \ hh:mm">
                  <c:v>42698.708333333336</c:v>
                </c:pt>
                <c:pt idx="2337" formatCode="mm/dd/yyyy\ \ \ hh:mm">
                  <c:v>42698.958333333336</c:v>
                </c:pt>
                <c:pt idx="2338" formatCode="mm/dd/yyyy\ \ \ hh:mm">
                  <c:v>42699.208333333336</c:v>
                </c:pt>
                <c:pt idx="2339" formatCode="mm/dd/yyyy\ \ \ hh:mm">
                  <c:v>42699.458333333336</c:v>
                </c:pt>
                <c:pt idx="2340" formatCode="mm/dd/yyyy\ \ \ hh:mm">
                  <c:v>42699.708333333336</c:v>
                </c:pt>
                <c:pt idx="2341" formatCode="mm/dd/yyyy\ \ \ hh:mm">
                  <c:v>42699.958333333336</c:v>
                </c:pt>
                <c:pt idx="2342" formatCode="mm/dd/yyyy\ \ \ hh:mm">
                  <c:v>42700.208333333336</c:v>
                </c:pt>
                <c:pt idx="2343" formatCode="mm/dd/yyyy\ \ \ hh:mm">
                  <c:v>42700.458333333336</c:v>
                </c:pt>
                <c:pt idx="2344" formatCode="mm/dd/yyyy\ \ \ hh:mm">
                  <c:v>42700.708333333336</c:v>
                </c:pt>
                <c:pt idx="2345" formatCode="mm/dd/yyyy\ \ \ hh:mm">
                  <c:v>42700.958333333336</c:v>
                </c:pt>
                <c:pt idx="2346" formatCode="mm/dd/yyyy\ \ \ hh:mm">
                  <c:v>42701.208333333336</c:v>
                </c:pt>
                <c:pt idx="2347" formatCode="mm/dd/yyyy\ \ \ hh:mm">
                  <c:v>42701.458333333336</c:v>
                </c:pt>
                <c:pt idx="2348" formatCode="mm/dd/yyyy\ \ \ hh:mm">
                  <c:v>42701.708333333336</c:v>
                </c:pt>
                <c:pt idx="2349" formatCode="mm/dd/yyyy\ \ \ hh:mm">
                  <c:v>42701.958333333336</c:v>
                </c:pt>
                <c:pt idx="2350" formatCode="mm/dd/yyyy\ \ \ hh:mm">
                  <c:v>42702.208333333336</c:v>
                </c:pt>
                <c:pt idx="2351" formatCode="mm/dd/yyyy\ \ \ hh:mm">
                  <c:v>42702.458333333336</c:v>
                </c:pt>
                <c:pt idx="2352" formatCode="mm/dd/yyyy\ \ \ hh:mm">
                  <c:v>42702.708333333336</c:v>
                </c:pt>
                <c:pt idx="2353" formatCode="mm/dd/yyyy\ \ \ hh:mm">
                  <c:v>42702.958333333336</c:v>
                </c:pt>
                <c:pt idx="2354" formatCode="mm/dd/yyyy\ \ \ hh:mm">
                  <c:v>42703.208333333336</c:v>
                </c:pt>
                <c:pt idx="2355" formatCode="mm/dd/yyyy\ \ \ hh:mm">
                  <c:v>42703.458333333336</c:v>
                </c:pt>
                <c:pt idx="2356" formatCode="mm/dd/yyyy\ \ \ hh:mm">
                  <c:v>42703.708333333336</c:v>
                </c:pt>
                <c:pt idx="2357" formatCode="mm/dd/yyyy\ \ \ hh:mm">
                  <c:v>42703.958333333336</c:v>
                </c:pt>
                <c:pt idx="2358" formatCode="mm/dd/yyyy\ \ \ hh:mm">
                  <c:v>42704.208333333336</c:v>
                </c:pt>
                <c:pt idx="2359" formatCode="mm/dd/yyyy\ \ \ hh:mm">
                  <c:v>42704.458333333336</c:v>
                </c:pt>
                <c:pt idx="2360" formatCode="mm/dd/yyyy\ \ \ hh:mm">
                  <c:v>42704.708333333336</c:v>
                </c:pt>
                <c:pt idx="2361" formatCode="mm/dd/yyyy\ \ \ hh:mm">
                  <c:v>42704.958333333336</c:v>
                </c:pt>
                <c:pt idx="2362" formatCode="mm/dd/yyyy\ \ \ hh:mm">
                  <c:v>42705.208333333336</c:v>
                </c:pt>
                <c:pt idx="2363" formatCode="mm/dd/yyyy\ \ \ hh:mm">
                  <c:v>42705.458333333336</c:v>
                </c:pt>
                <c:pt idx="2364" formatCode="mm/dd/yyyy\ \ \ hh:mm">
                  <c:v>42705.708333333336</c:v>
                </c:pt>
                <c:pt idx="2365" formatCode="mm/dd/yyyy\ \ \ hh:mm">
                  <c:v>42705.958333333336</c:v>
                </c:pt>
                <c:pt idx="2366" formatCode="mm/dd/yyyy\ \ \ hh:mm">
                  <c:v>42706.208333333336</c:v>
                </c:pt>
                <c:pt idx="2367" formatCode="mm/dd/yyyy\ \ \ hh:mm">
                  <c:v>42706.458333333336</c:v>
                </c:pt>
                <c:pt idx="2368" formatCode="mm/dd/yyyy\ \ \ hh:mm">
                  <c:v>42706.708333333336</c:v>
                </c:pt>
                <c:pt idx="2369" formatCode="mm/dd/yyyy\ \ \ hh:mm">
                  <c:v>42706.958333333336</c:v>
                </c:pt>
                <c:pt idx="2370" formatCode="mm/dd/yyyy\ \ \ hh:mm">
                  <c:v>42707.208333333336</c:v>
                </c:pt>
                <c:pt idx="2371" formatCode="mm/dd/yyyy\ \ \ hh:mm">
                  <c:v>42707.458333333336</c:v>
                </c:pt>
                <c:pt idx="2372" formatCode="mm/dd/yyyy\ \ \ hh:mm">
                  <c:v>42707.708333333336</c:v>
                </c:pt>
                <c:pt idx="2373" formatCode="mm/dd/yyyy\ \ \ hh:mm">
                  <c:v>42707.958333333336</c:v>
                </c:pt>
                <c:pt idx="2374" formatCode="mm/dd/yyyy\ \ \ hh:mm">
                  <c:v>42708.208333333336</c:v>
                </c:pt>
                <c:pt idx="2375" formatCode="mm/dd/yyyy\ \ \ hh:mm">
                  <c:v>42708.458333333336</c:v>
                </c:pt>
                <c:pt idx="2376" formatCode="mm/dd/yyyy\ \ \ hh:mm">
                  <c:v>42708.708333333336</c:v>
                </c:pt>
                <c:pt idx="2377" formatCode="mm/dd/yyyy\ \ \ hh:mm">
                  <c:v>42708.958333333336</c:v>
                </c:pt>
                <c:pt idx="2378" formatCode="mm/dd/yyyy\ \ \ hh:mm">
                  <c:v>42709.208333333336</c:v>
                </c:pt>
                <c:pt idx="2379" formatCode="mm/dd/yyyy\ \ \ hh:mm">
                  <c:v>42709.458333333336</c:v>
                </c:pt>
                <c:pt idx="2380" formatCode="mm/dd/yyyy\ \ \ hh:mm">
                  <c:v>42709.708333333336</c:v>
                </c:pt>
                <c:pt idx="2381" formatCode="mm/dd/yyyy\ \ \ hh:mm">
                  <c:v>42709.958333333336</c:v>
                </c:pt>
                <c:pt idx="2382" formatCode="mm/dd/yyyy\ \ \ hh:mm">
                  <c:v>42710.208333333336</c:v>
                </c:pt>
                <c:pt idx="2383" formatCode="mm/dd/yyyy\ \ \ hh:mm">
                  <c:v>42710.458333333336</c:v>
                </c:pt>
                <c:pt idx="2384" formatCode="mm/dd/yyyy\ \ \ hh:mm">
                  <c:v>42710.708333333336</c:v>
                </c:pt>
                <c:pt idx="2385" formatCode="mm/dd/yyyy\ \ \ hh:mm">
                  <c:v>42710.958333333336</c:v>
                </c:pt>
                <c:pt idx="2386" formatCode="mm/dd/yyyy\ \ \ hh:mm">
                  <c:v>42711.208333333336</c:v>
                </c:pt>
                <c:pt idx="2387" formatCode="mm/dd/yyyy\ \ \ hh:mm">
                  <c:v>42711.458333333336</c:v>
                </c:pt>
                <c:pt idx="2388" formatCode="mm/dd/yyyy\ \ \ hh:mm">
                  <c:v>42711.708333333336</c:v>
                </c:pt>
                <c:pt idx="2389" formatCode="mm/dd/yyyy\ \ \ hh:mm">
                  <c:v>42711.958333333336</c:v>
                </c:pt>
                <c:pt idx="2390" formatCode="mm/dd/yyyy\ \ \ hh:mm">
                  <c:v>42712.208333333336</c:v>
                </c:pt>
                <c:pt idx="2391" formatCode="mm/dd/yyyy\ \ \ hh:mm">
                  <c:v>42712.458333333336</c:v>
                </c:pt>
                <c:pt idx="2392" formatCode="mm/dd/yyyy\ \ \ hh:mm">
                  <c:v>42712.708333333336</c:v>
                </c:pt>
                <c:pt idx="2393" formatCode="mm/dd/yyyy\ \ \ hh:mm">
                  <c:v>42712.958333333336</c:v>
                </c:pt>
                <c:pt idx="2394" formatCode="mm/dd/yyyy\ \ \ hh:mm">
                  <c:v>42713.208333333336</c:v>
                </c:pt>
                <c:pt idx="2395" formatCode="mm/dd/yyyy\ \ \ hh:mm">
                  <c:v>42713.458333333336</c:v>
                </c:pt>
                <c:pt idx="2396" formatCode="mm/dd/yyyy\ \ \ hh:mm">
                  <c:v>42713.708333333336</c:v>
                </c:pt>
                <c:pt idx="2397" formatCode="mm/dd/yyyy\ \ \ hh:mm">
                  <c:v>42713.958333333336</c:v>
                </c:pt>
                <c:pt idx="2398" formatCode="mm/dd/yyyy\ \ \ hh:mm">
                  <c:v>42714.208333333336</c:v>
                </c:pt>
                <c:pt idx="2399" formatCode="mm/dd/yyyy\ \ \ hh:mm">
                  <c:v>42714.458333333336</c:v>
                </c:pt>
                <c:pt idx="2400" formatCode="mm/dd/yyyy\ \ \ hh:mm">
                  <c:v>42714.708333333336</c:v>
                </c:pt>
                <c:pt idx="2401" formatCode="mm/dd/yyyy\ \ \ hh:mm">
                  <c:v>42714.958333333336</c:v>
                </c:pt>
                <c:pt idx="2402" formatCode="mm/dd/yyyy\ \ \ hh:mm">
                  <c:v>42715.208333333336</c:v>
                </c:pt>
                <c:pt idx="2403" formatCode="mm/dd/yyyy\ \ \ hh:mm">
                  <c:v>42715.458333333336</c:v>
                </c:pt>
                <c:pt idx="2404" formatCode="mm/dd/yyyy\ \ \ hh:mm">
                  <c:v>42715.708333333336</c:v>
                </c:pt>
                <c:pt idx="2405" formatCode="mm/dd/yyyy\ \ \ hh:mm">
                  <c:v>42715.958333333336</c:v>
                </c:pt>
                <c:pt idx="2406" formatCode="mm/dd/yyyy\ \ \ hh:mm">
                  <c:v>42716.208333333336</c:v>
                </c:pt>
                <c:pt idx="2407" formatCode="mm/dd/yyyy\ \ \ hh:mm">
                  <c:v>42716.458333333336</c:v>
                </c:pt>
                <c:pt idx="2408" formatCode="mm/dd/yyyy\ \ \ hh:mm">
                  <c:v>42716.708333333336</c:v>
                </c:pt>
                <c:pt idx="2409" formatCode="mm/dd/yyyy\ \ \ hh:mm">
                  <c:v>42716.958333333336</c:v>
                </c:pt>
                <c:pt idx="2410" formatCode="mm/dd/yyyy\ \ \ hh:mm">
                  <c:v>42717.208333333336</c:v>
                </c:pt>
                <c:pt idx="2411" formatCode="mm/dd/yyyy\ \ \ hh:mm">
                  <c:v>42717.458333333336</c:v>
                </c:pt>
                <c:pt idx="2412" formatCode="mm/dd/yyyy\ \ \ hh:mm">
                  <c:v>42717.708333333336</c:v>
                </c:pt>
                <c:pt idx="2413" formatCode="mm/dd/yyyy\ \ \ hh:mm">
                  <c:v>42717.958333333336</c:v>
                </c:pt>
                <c:pt idx="2414" formatCode="mm/dd/yyyy\ \ \ hh:mm">
                  <c:v>42718.208333333336</c:v>
                </c:pt>
                <c:pt idx="2415" formatCode="mm/dd/yyyy\ \ \ hh:mm">
                  <c:v>42718.458333333336</c:v>
                </c:pt>
                <c:pt idx="2416" formatCode="mm/dd/yyyy\ \ \ hh:mm">
                  <c:v>42718.708333333336</c:v>
                </c:pt>
                <c:pt idx="2417" formatCode="mm/dd/yyyy\ \ \ hh:mm">
                  <c:v>42718.958333333336</c:v>
                </c:pt>
                <c:pt idx="2418" formatCode="mm/dd/yyyy\ \ \ hh:mm">
                  <c:v>42719.208333333336</c:v>
                </c:pt>
                <c:pt idx="2419" formatCode="mm/dd/yyyy\ \ \ hh:mm">
                  <c:v>42719.458333333336</c:v>
                </c:pt>
                <c:pt idx="2420" formatCode="mm/dd/yyyy\ \ \ hh:mm">
                  <c:v>42719.708333333336</c:v>
                </c:pt>
                <c:pt idx="2421" formatCode="mm/dd/yyyy\ \ \ hh:mm">
                  <c:v>42719.958333333336</c:v>
                </c:pt>
                <c:pt idx="2422" formatCode="mm/dd/yyyy\ \ \ hh:mm">
                  <c:v>42720.208333333336</c:v>
                </c:pt>
                <c:pt idx="2423" formatCode="mm/dd/yyyy\ \ \ hh:mm">
                  <c:v>42720.458333333336</c:v>
                </c:pt>
                <c:pt idx="2424" formatCode="mm/dd/yyyy\ \ \ hh:mm">
                  <c:v>42720.708333333336</c:v>
                </c:pt>
                <c:pt idx="2425" formatCode="mm/dd/yyyy\ \ \ hh:mm">
                  <c:v>42720.958333333336</c:v>
                </c:pt>
                <c:pt idx="2426" formatCode="mm/dd/yyyy\ \ \ hh:mm">
                  <c:v>42721.208333333336</c:v>
                </c:pt>
                <c:pt idx="2427" formatCode="mm/dd/yyyy\ \ \ hh:mm">
                  <c:v>42721.458333333336</c:v>
                </c:pt>
                <c:pt idx="2428" formatCode="mm/dd/yyyy\ \ \ hh:mm">
                  <c:v>42721.708333333336</c:v>
                </c:pt>
                <c:pt idx="2429" formatCode="mm/dd/yyyy\ \ \ hh:mm">
                  <c:v>42721.958333333336</c:v>
                </c:pt>
                <c:pt idx="2430" formatCode="mm/dd/yyyy\ \ \ hh:mm">
                  <c:v>42722.208333333336</c:v>
                </c:pt>
                <c:pt idx="2431" formatCode="mm/dd/yyyy\ \ \ hh:mm">
                  <c:v>42722.458333333336</c:v>
                </c:pt>
                <c:pt idx="2432" formatCode="mm/dd/yyyy\ \ \ hh:mm">
                  <c:v>42722.708333333336</c:v>
                </c:pt>
                <c:pt idx="2433" formatCode="mm/dd/yyyy\ \ \ hh:mm">
                  <c:v>42722.958333333336</c:v>
                </c:pt>
                <c:pt idx="2434" formatCode="mm/dd/yyyy\ \ \ hh:mm">
                  <c:v>42723.208333333336</c:v>
                </c:pt>
                <c:pt idx="2435" formatCode="mm/dd/yyyy\ \ \ hh:mm">
                  <c:v>42723.458333333336</c:v>
                </c:pt>
                <c:pt idx="2436" formatCode="mm/dd/yyyy\ \ \ hh:mm">
                  <c:v>42723.708333333336</c:v>
                </c:pt>
                <c:pt idx="2437" formatCode="mm/dd/yyyy\ \ \ hh:mm">
                  <c:v>42723.958333333336</c:v>
                </c:pt>
                <c:pt idx="2438" formatCode="mm/dd/yyyy\ \ \ hh:mm">
                  <c:v>42724.208333333336</c:v>
                </c:pt>
                <c:pt idx="2439" formatCode="mm/dd/yyyy\ \ \ hh:mm">
                  <c:v>42724.458333333336</c:v>
                </c:pt>
                <c:pt idx="2440" formatCode="mm/dd/yyyy\ \ \ hh:mm">
                  <c:v>42724.708333333336</c:v>
                </c:pt>
                <c:pt idx="2441" formatCode="mm/dd/yyyy\ \ \ hh:mm">
                  <c:v>42724.958333333336</c:v>
                </c:pt>
                <c:pt idx="2442" formatCode="mm/dd/yyyy\ \ \ hh:mm">
                  <c:v>42725.208333333336</c:v>
                </c:pt>
                <c:pt idx="2443" formatCode="mm/dd/yyyy\ \ \ hh:mm">
                  <c:v>42725.458333333336</c:v>
                </c:pt>
                <c:pt idx="2444" formatCode="mm/dd/yyyy\ \ \ hh:mm">
                  <c:v>42725.708333333336</c:v>
                </c:pt>
                <c:pt idx="2445" formatCode="mm/dd/yyyy\ \ \ hh:mm">
                  <c:v>42725.958333333336</c:v>
                </c:pt>
                <c:pt idx="2446" formatCode="mm/dd/yyyy\ \ \ hh:mm">
                  <c:v>42726.208333333336</c:v>
                </c:pt>
                <c:pt idx="2447" formatCode="mm/dd/yyyy\ \ \ hh:mm">
                  <c:v>42726.458333333336</c:v>
                </c:pt>
                <c:pt idx="2448" formatCode="mm/dd/yyyy\ \ \ hh:mm">
                  <c:v>42726.708333333336</c:v>
                </c:pt>
                <c:pt idx="2449" formatCode="mm/dd/yyyy\ \ \ hh:mm">
                  <c:v>42726.958333333336</c:v>
                </c:pt>
                <c:pt idx="2450" formatCode="mm/dd/yyyy\ \ \ hh:mm">
                  <c:v>42727.208333333336</c:v>
                </c:pt>
                <c:pt idx="2451" formatCode="mm/dd/yyyy\ \ \ hh:mm">
                  <c:v>42727.458333333336</c:v>
                </c:pt>
                <c:pt idx="2452" formatCode="mm/dd/yyyy\ \ \ hh:mm">
                  <c:v>42727.708333333336</c:v>
                </c:pt>
                <c:pt idx="2453" formatCode="mm/dd/yyyy\ \ \ hh:mm">
                  <c:v>42727.958333333336</c:v>
                </c:pt>
                <c:pt idx="2454" formatCode="mm/dd/yyyy\ \ \ hh:mm">
                  <c:v>42728.208333333336</c:v>
                </c:pt>
                <c:pt idx="2455" formatCode="mm/dd/yyyy\ \ \ hh:mm">
                  <c:v>42728.458333333336</c:v>
                </c:pt>
                <c:pt idx="2456" formatCode="mm/dd/yyyy\ \ \ hh:mm">
                  <c:v>42728.708333333336</c:v>
                </c:pt>
                <c:pt idx="2457" formatCode="mm/dd/yyyy\ \ \ hh:mm">
                  <c:v>42728.958333333336</c:v>
                </c:pt>
                <c:pt idx="2458" formatCode="mm/dd/yyyy\ \ \ hh:mm">
                  <c:v>42729.208333333336</c:v>
                </c:pt>
                <c:pt idx="2459" formatCode="mm/dd/yyyy\ \ \ hh:mm">
                  <c:v>42729.458333333336</c:v>
                </c:pt>
                <c:pt idx="2460" formatCode="mm/dd/yyyy\ \ \ hh:mm">
                  <c:v>42729.708333333336</c:v>
                </c:pt>
                <c:pt idx="2461" formatCode="mm/dd/yyyy\ \ \ hh:mm">
                  <c:v>42729.958333333336</c:v>
                </c:pt>
                <c:pt idx="2462" formatCode="mm/dd/yyyy\ \ \ hh:mm">
                  <c:v>42730.208333333336</c:v>
                </c:pt>
                <c:pt idx="2463" formatCode="mm/dd/yyyy\ \ \ hh:mm">
                  <c:v>42730.458333333336</c:v>
                </c:pt>
                <c:pt idx="2464" formatCode="mm/dd/yyyy\ \ \ hh:mm">
                  <c:v>42730.708333333336</c:v>
                </c:pt>
                <c:pt idx="2465" formatCode="mm/dd/yyyy\ \ \ hh:mm">
                  <c:v>42730.958333333336</c:v>
                </c:pt>
                <c:pt idx="2466" formatCode="mm/dd/yyyy\ \ \ hh:mm">
                  <c:v>42731.208333333336</c:v>
                </c:pt>
                <c:pt idx="2467" formatCode="mm/dd/yyyy\ \ \ hh:mm">
                  <c:v>42731.458333333336</c:v>
                </c:pt>
                <c:pt idx="2468" formatCode="mm/dd/yyyy\ \ \ hh:mm">
                  <c:v>42731.708333333336</c:v>
                </c:pt>
                <c:pt idx="2469" formatCode="mm/dd/yyyy\ \ \ hh:mm">
                  <c:v>42731.958333333336</c:v>
                </c:pt>
                <c:pt idx="2470" formatCode="mm/dd/yyyy\ \ \ hh:mm">
                  <c:v>42732.208333333336</c:v>
                </c:pt>
                <c:pt idx="2471" formatCode="mm/dd/yyyy\ \ \ hh:mm">
                  <c:v>42732.458333333336</c:v>
                </c:pt>
                <c:pt idx="2472" formatCode="mm/dd/yyyy\ \ \ hh:mm">
                  <c:v>42732.708333333336</c:v>
                </c:pt>
                <c:pt idx="2473" formatCode="mm/dd/yyyy\ \ \ hh:mm">
                  <c:v>42732.958333333336</c:v>
                </c:pt>
                <c:pt idx="2474" formatCode="mm/dd/yyyy\ \ \ hh:mm">
                  <c:v>42733.208333333336</c:v>
                </c:pt>
                <c:pt idx="2475" formatCode="mm/dd/yyyy\ \ \ hh:mm">
                  <c:v>42733.458333333336</c:v>
                </c:pt>
                <c:pt idx="2476" formatCode="mm/dd/yyyy\ \ \ hh:mm">
                  <c:v>42733.708333333336</c:v>
                </c:pt>
                <c:pt idx="2477" formatCode="mm/dd/yyyy\ \ \ hh:mm">
                  <c:v>42733.958333333336</c:v>
                </c:pt>
                <c:pt idx="2478" formatCode="mm/dd/yyyy\ \ \ hh:mm">
                  <c:v>42734.208333333336</c:v>
                </c:pt>
                <c:pt idx="2479" formatCode="mm/dd/yyyy\ \ \ hh:mm">
                  <c:v>42734.458333333336</c:v>
                </c:pt>
                <c:pt idx="2480" formatCode="mm/dd/yyyy\ \ \ hh:mm">
                  <c:v>42734.708333333336</c:v>
                </c:pt>
                <c:pt idx="2481" formatCode="mm/dd/yyyy\ \ \ hh:mm">
                  <c:v>42734.958333333336</c:v>
                </c:pt>
                <c:pt idx="2482" formatCode="mm/dd/yyyy\ \ \ hh:mm">
                  <c:v>42735.208333333336</c:v>
                </c:pt>
                <c:pt idx="2483" formatCode="mm/dd/yyyy\ \ \ hh:mm">
                  <c:v>42735.458333333336</c:v>
                </c:pt>
                <c:pt idx="2484" formatCode="mm/dd/yyyy\ \ \ hh:mm">
                  <c:v>42735.708333333336</c:v>
                </c:pt>
                <c:pt idx="2485" formatCode="mm/dd/yyyy\ \ \ hh:mm">
                  <c:v>42735.958333333336</c:v>
                </c:pt>
                <c:pt idx="2486" formatCode="mm/dd/yyyy\ \ \ hh:mm">
                  <c:v>42736.208333333336</c:v>
                </c:pt>
                <c:pt idx="2487" formatCode="mm/dd/yyyy\ \ \ hh:mm">
                  <c:v>42736.458333333336</c:v>
                </c:pt>
                <c:pt idx="2488" formatCode="mm/dd/yyyy\ \ \ hh:mm">
                  <c:v>42736.708333333336</c:v>
                </c:pt>
                <c:pt idx="2489" formatCode="mm/dd/yyyy\ \ \ hh:mm">
                  <c:v>42736.958333333336</c:v>
                </c:pt>
                <c:pt idx="2490" formatCode="mm/dd/yyyy\ \ \ hh:mm">
                  <c:v>42737.208333333336</c:v>
                </c:pt>
                <c:pt idx="2491" formatCode="mm/dd/yyyy\ \ \ hh:mm">
                  <c:v>42737.458333333336</c:v>
                </c:pt>
                <c:pt idx="2492" formatCode="mm/dd/yyyy\ \ \ hh:mm">
                  <c:v>42737.708333333336</c:v>
                </c:pt>
                <c:pt idx="2493" formatCode="mm/dd/yyyy\ \ \ hh:mm">
                  <c:v>42737.958333333336</c:v>
                </c:pt>
                <c:pt idx="2494" formatCode="mm/dd/yyyy\ \ \ hh:mm">
                  <c:v>42738.208333333336</c:v>
                </c:pt>
                <c:pt idx="2495" formatCode="mm/dd/yyyy\ \ \ hh:mm">
                  <c:v>42738.458333333336</c:v>
                </c:pt>
                <c:pt idx="2496" formatCode="mm/dd/yyyy\ \ \ hh:mm">
                  <c:v>42738.708333333336</c:v>
                </c:pt>
                <c:pt idx="2497" formatCode="mm/dd/yyyy\ \ \ hh:mm">
                  <c:v>42738.958333333336</c:v>
                </c:pt>
                <c:pt idx="2498" formatCode="mm/dd/yyyy\ \ \ hh:mm">
                  <c:v>42739.208333333336</c:v>
                </c:pt>
                <c:pt idx="2499" formatCode="mm/dd/yyyy\ \ \ hh:mm">
                  <c:v>42739.458333333336</c:v>
                </c:pt>
                <c:pt idx="2500" formatCode="mm/dd/yyyy\ \ \ hh:mm">
                  <c:v>42739.708333333336</c:v>
                </c:pt>
                <c:pt idx="2501" formatCode="mm/dd/yyyy\ \ \ hh:mm">
                  <c:v>42739.958333333336</c:v>
                </c:pt>
                <c:pt idx="2502" formatCode="mm/dd/yyyy\ \ \ hh:mm">
                  <c:v>42740.208333333336</c:v>
                </c:pt>
                <c:pt idx="2503" formatCode="mm/dd/yyyy\ \ \ hh:mm">
                  <c:v>42740.458333333336</c:v>
                </c:pt>
                <c:pt idx="2504" formatCode="mm/dd/yyyy\ \ \ hh:mm">
                  <c:v>42740.708333333336</c:v>
                </c:pt>
                <c:pt idx="2505" formatCode="mm/dd/yyyy\ \ \ hh:mm">
                  <c:v>42740.958333333336</c:v>
                </c:pt>
                <c:pt idx="2506" formatCode="mm/dd/yyyy\ \ \ hh:mm">
                  <c:v>42741.208333333336</c:v>
                </c:pt>
                <c:pt idx="2507" formatCode="mm/dd/yyyy\ \ \ hh:mm">
                  <c:v>42741.458333333336</c:v>
                </c:pt>
                <c:pt idx="2508" formatCode="mm/dd/yyyy\ \ \ hh:mm">
                  <c:v>42741.708333333336</c:v>
                </c:pt>
                <c:pt idx="2509" formatCode="mm/dd/yyyy\ \ \ hh:mm">
                  <c:v>42741.958333333336</c:v>
                </c:pt>
                <c:pt idx="2510" formatCode="mm/dd/yyyy\ \ \ hh:mm">
                  <c:v>42742.208333333336</c:v>
                </c:pt>
                <c:pt idx="2511" formatCode="mm/dd/yyyy\ \ \ hh:mm">
                  <c:v>42742.458333333336</c:v>
                </c:pt>
                <c:pt idx="2512" formatCode="mm/dd/yyyy\ \ \ hh:mm">
                  <c:v>42742.708333333336</c:v>
                </c:pt>
                <c:pt idx="2513" formatCode="mm/dd/yyyy\ \ \ hh:mm">
                  <c:v>42742.958333333336</c:v>
                </c:pt>
                <c:pt idx="2514" formatCode="mm/dd/yyyy\ \ \ hh:mm">
                  <c:v>42743.208333333336</c:v>
                </c:pt>
                <c:pt idx="2515" formatCode="mm/dd/yyyy\ \ \ hh:mm">
                  <c:v>42743.458333333336</c:v>
                </c:pt>
                <c:pt idx="2516" formatCode="mm/dd/yyyy\ \ \ hh:mm">
                  <c:v>42743.708333333336</c:v>
                </c:pt>
                <c:pt idx="2517" formatCode="mm/dd/yyyy\ \ \ hh:mm">
                  <c:v>42743.958333333336</c:v>
                </c:pt>
                <c:pt idx="2518" formatCode="mm/dd/yyyy\ \ \ hh:mm">
                  <c:v>42744.208333333336</c:v>
                </c:pt>
                <c:pt idx="2519" formatCode="mm/dd/yyyy\ \ \ hh:mm">
                  <c:v>42744.458333333336</c:v>
                </c:pt>
                <c:pt idx="2520" formatCode="mm/dd/yyyy\ \ \ hh:mm">
                  <c:v>42744.708333333336</c:v>
                </c:pt>
                <c:pt idx="2521" formatCode="mm/dd/yyyy\ \ \ hh:mm">
                  <c:v>42744.958333333336</c:v>
                </c:pt>
                <c:pt idx="2522" formatCode="mm/dd/yyyy\ \ \ hh:mm">
                  <c:v>42745.208333333336</c:v>
                </c:pt>
                <c:pt idx="2523" formatCode="mm/dd/yyyy\ \ \ hh:mm">
                  <c:v>42745.458333333336</c:v>
                </c:pt>
                <c:pt idx="2524" formatCode="mm/dd/yyyy\ \ \ hh:mm">
                  <c:v>42745.708333333336</c:v>
                </c:pt>
                <c:pt idx="2525" formatCode="mm/dd/yyyy\ \ \ hh:mm">
                  <c:v>42745.958333333336</c:v>
                </c:pt>
                <c:pt idx="2526" formatCode="mm/dd/yyyy\ \ \ hh:mm">
                  <c:v>42746.208333333336</c:v>
                </c:pt>
                <c:pt idx="2527" formatCode="mm/dd/yyyy\ \ \ hh:mm">
                  <c:v>42746.458333333336</c:v>
                </c:pt>
                <c:pt idx="2528" formatCode="mm/dd/yyyy\ \ \ hh:mm">
                  <c:v>42746.708333333336</c:v>
                </c:pt>
                <c:pt idx="2529" formatCode="mm/dd/yyyy\ \ \ hh:mm">
                  <c:v>42746.958333333336</c:v>
                </c:pt>
                <c:pt idx="2530" formatCode="mm/dd/yyyy\ \ \ hh:mm">
                  <c:v>42747.208333333336</c:v>
                </c:pt>
                <c:pt idx="2531" formatCode="mm/dd/yyyy\ \ \ hh:mm">
                  <c:v>42747.458333333336</c:v>
                </c:pt>
                <c:pt idx="2532" formatCode="mm/dd/yyyy\ \ \ hh:mm">
                  <c:v>42747.708333333336</c:v>
                </c:pt>
                <c:pt idx="2533" formatCode="mm/dd/yyyy\ \ \ hh:mm">
                  <c:v>42747.958333333336</c:v>
                </c:pt>
                <c:pt idx="2534" formatCode="mm/dd/yyyy\ \ \ hh:mm">
                  <c:v>42748.208333333336</c:v>
                </c:pt>
                <c:pt idx="2535" formatCode="mm/dd/yyyy\ \ \ hh:mm">
                  <c:v>42748.458333333336</c:v>
                </c:pt>
                <c:pt idx="2536" formatCode="mm/dd/yyyy\ \ \ hh:mm">
                  <c:v>42748.708333333336</c:v>
                </c:pt>
                <c:pt idx="2537" formatCode="mm/dd/yyyy\ \ \ hh:mm">
                  <c:v>42748.958333333336</c:v>
                </c:pt>
                <c:pt idx="2538" formatCode="mm/dd/yyyy\ \ \ hh:mm">
                  <c:v>42749.208333333336</c:v>
                </c:pt>
                <c:pt idx="2539" formatCode="mm/dd/yyyy\ \ \ hh:mm">
                  <c:v>42749.458333333336</c:v>
                </c:pt>
                <c:pt idx="2540" formatCode="mm/dd/yyyy\ \ \ hh:mm">
                  <c:v>42749.708333333336</c:v>
                </c:pt>
                <c:pt idx="2541" formatCode="mm/dd/yyyy\ \ \ hh:mm">
                  <c:v>42749.958333333336</c:v>
                </c:pt>
                <c:pt idx="2542" formatCode="mm/dd/yyyy\ \ \ hh:mm">
                  <c:v>42750.208333333336</c:v>
                </c:pt>
                <c:pt idx="2543" formatCode="mm/dd/yyyy\ \ \ hh:mm">
                  <c:v>42750.458333333336</c:v>
                </c:pt>
                <c:pt idx="2544" formatCode="mm/dd/yyyy\ \ \ hh:mm">
                  <c:v>42750.708333333336</c:v>
                </c:pt>
                <c:pt idx="2545" formatCode="mm/dd/yyyy\ \ \ hh:mm">
                  <c:v>42750.958333333336</c:v>
                </c:pt>
                <c:pt idx="2546" formatCode="mm/dd/yyyy\ \ \ hh:mm">
                  <c:v>42751.208333333336</c:v>
                </c:pt>
                <c:pt idx="2547" formatCode="mm/dd/yyyy\ \ \ hh:mm">
                  <c:v>42751.458333333336</c:v>
                </c:pt>
                <c:pt idx="2548" formatCode="mm/dd/yyyy\ \ \ hh:mm">
                  <c:v>42751.708333333336</c:v>
                </c:pt>
                <c:pt idx="2549" formatCode="mm/dd/yyyy\ \ \ hh:mm">
                  <c:v>42751.958333333336</c:v>
                </c:pt>
                <c:pt idx="2550" formatCode="mm/dd/yyyy\ \ \ hh:mm">
                  <c:v>42752.208333333336</c:v>
                </c:pt>
                <c:pt idx="2551" formatCode="mm/dd/yyyy\ \ \ hh:mm">
                  <c:v>42752.458333333336</c:v>
                </c:pt>
                <c:pt idx="2552" formatCode="mm/dd/yyyy\ \ \ hh:mm">
                  <c:v>42752.708333333336</c:v>
                </c:pt>
                <c:pt idx="2553" formatCode="mm/dd/yyyy\ \ \ hh:mm">
                  <c:v>42752.958333333336</c:v>
                </c:pt>
                <c:pt idx="2554" formatCode="mm/dd/yyyy\ \ \ hh:mm">
                  <c:v>42753.208333333336</c:v>
                </c:pt>
                <c:pt idx="2555" formatCode="mm/dd/yyyy\ \ \ hh:mm">
                  <c:v>42753.458333333336</c:v>
                </c:pt>
                <c:pt idx="2556" formatCode="mm/dd/yyyy\ \ \ hh:mm">
                  <c:v>42753.708333333336</c:v>
                </c:pt>
                <c:pt idx="2557" formatCode="mm/dd/yyyy\ \ \ hh:mm">
                  <c:v>42753.958333333336</c:v>
                </c:pt>
                <c:pt idx="2558" formatCode="mm/dd/yyyy\ \ \ hh:mm">
                  <c:v>42754.208333333336</c:v>
                </c:pt>
                <c:pt idx="2559" formatCode="mm/dd/yyyy\ \ \ hh:mm">
                  <c:v>42754.458333333336</c:v>
                </c:pt>
                <c:pt idx="2560" formatCode="mm/dd/yyyy\ \ \ hh:mm">
                  <c:v>42754.708333333336</c:v>
                </c:pt>
                <c:pt idx="2561" formatCode="mm/dd/yyyy\ \ \ hh:mm">
                  <c:v>42754.958333333336</c:v>
                </c:pt>
                <c:pt idx="2562" formatCode="mm/dd/yyyy\ \ \ hh:mm">
                  <c:v>42755.208333333336</c:v>
                </c:pt>
                <c:pt idx="2563" formatCode="mm/dd/yyyy\ \ \ hh:mm">
                  <c:v>42755.458333333336</c:v>
                </c:pt>
                <c:pt idx="2564" formatCode="mm/dd/yyyy\ \ \ hh:mm">
                  <c:v>42755.708333333336</c:v>
                </c:pt>
                <c:pt idx="2565" formatCode="mm/dd/yyyy\ \ \ hh:mm">
                  <c:v>42755.958333333336</c:v>
                </c:pt>
                <c:pt idx="2566" formatCode="mm/dd/yyyy\ \ \ hh:mm">
                  <c:v>42756.208333333336</c:v>
                </c:pt>
                <c:pt idx="2567" formatCode="mm/dd/yyyy\ \ \ hh:mm">
                  <c:v>42756.458333333336</c:v>
                </c:pt>
                <c:pt idx="2568" formatCode="mm/dd/yyyy\ \ \ hh:mm">
                  <c:v>42756.708333333336</c:v>
                </c:pt>
                <c:pt idx="2569" formatCode="mm/dd/yyyy\ \ \ hh:mm">
                  <c:v>42756.958333333336</c:v>
                </c:pt>
                <c:pt idx="2570" formatCode="mm/dd/yyyy\ \ \ hh:mm">
                  <c:v>42757.208333333336</c:v>
                </c:pt>
                <c:pt idx="2571" formatCode="mm/dd/yyyy\ \ \ hh:mm">
                  <c:v>42757.458333333336</c:v>
                </c:pt>
                <c:pt idx="2572" formatCode="mm/dd/yyyy\ \ \ hh:mm">
                  <c:v>42757.708333333336</c:v>
                </c:pt>
                <c:pt idx="2573" formatCode="mm/dd/yyyy\ \ \ hh:mm">
                  <c:v>42757.958333333336</c:v>
                </c:pt>
                <c:pt idx="2574" formatCode="mm/dd/yyyy\ \ \ hh:mm">
                  <c:v>42758.208333333336</c:v>
                </c:pt>
                <c:pt idx="2575" formatCode="mm/dd/yyyy\ \ \ hh:mm">
                  <c:v>42758.458333333336</c:v>
                </c:pt>
                <c:pt idx="2576" formatCode="mm/dd/yyyy\ \ \ hh:mm">
                  <c:v>42758.708333333336</c:v>
                </c:pt>
                <c:pt idx="2577" formatCode="mm/dd/yyyy\ \ \ hh:mm">
                  <c:v>42758.958333333336</c:v>
                </c:pt>
                <c:pt idx="2578" formatCode="mm/dd/yyyy\ \ \ hh:mm">
                  <c:v>42759.208333333336</c:v>
                </c:pt>
                <c:pt idx="2579" formatCode="mm/dd/yyyy\ \ \ hh:mm">
                  <c:v>42759.458333333336</c:v>
                </c:pt>
                <c:pt idx="2580" formatCode="mm/dd/yyyy\ \ \ hh:mm">
                  <c:v>42759.708333333336</c:v>
                </c:pt>
                <c:pt idx="2581" formatCode="mm/dd/yyyy\ \ \ hh:mm">
                  <c:v>42759.958333333336</c:v>
                </c:pt>
                <c:pt idx="2582" formatCode="mm/dd/yyyy\ \ \ hh:mm">
                  <c:v>42760.208333333336</c:v>
                </c:pt>
                <c:pt idx="2583" formatCode="mm/dd/yyyy\ \ \ hh:mm">
                  <c:v>42760.458333333336</c:v>
                </c:pt>
                <c:pt idx="2584" formatCode="mm/dd/yyyy\ \ \ hh:mm">
                  <c:v>42760.708333333336</c:v>
                </c:pt>
                <c:pt idx="2585" formatCode="mm/dd/yyyy\ \ \ hh:mm">
                  <c:v>42760.958333333336</c:v>
                </c:pt>
                <c:pt idx="2586" formatCode="mm/dd/yyyy\ \ \ hh:mm">
                  <c:v>42761.208333333336</c:v>
                </c:pt>
                <c:pt idx="2587" formatCode="mm/dd/yyyy\ \ \ hh:mm">
                  <c:v>42761.458333333336</c:v>
                </c:pt>
                <c:pt idx="2588" formatCode="mm/dd/yyyy\ \ \ hh:mm">
                  <c:v>42761.708333333336</c:v>
                </c:pt>
                <c:pt idx="2589" formatCode="mm/dd/yyyy\ \ \ hh:mm">
                  <c:v>42761.958333333336</c:v>
                </c:pt>
                <c:pt idx="2590" formatCode="mm/dd/yyyy\ \ \ hh:mm">
                  <c:v>42762.208333333336</c:v>
                </c:pt>
                <c:pt idx="2591" formatCode="mm/dd/yyyy\ \ \ hh:mm">
                  <c:v>42762.458333333336</c:v>
                </c:pt>
                <c:pt idx="2592" formatCode="mm/dd/yyyy\ \ \ hh:mm">
                  <c:v>42762.708333333336</c:v>
                </c:pt>
                <c:pt idx="2593" formatCode="mm/dd/yyyy\ \ \ hh:mm">
                  <c:v>42762.958333333336</c:v>
                </c:pt>
                <c:pt idx="2594" formatCode="mm/dd/yyyy\ \ \ hh:mm">
                  <c:v>42763.208333333336</c:v>
                </c:pt>
                <c:pt idx="2595" formatCode="mm/dd/yyyy\ \ \ hh:mm">
                  <c:v>42763.458333333336</c:v>
                </c:pt>
                <c:pt idx="2596" formatCode="mm/dd/yyyy\ \ \ hh:mm">
                  <c:v>42763.708333333336</c:v>
                </c:pt>
                <c:pt idx="2597" formatCode="mm/dd/yyyy\ \ \ hh:mm">
                  <c:v>42763.958333333336</c:v>
                </c:pt>
                <c:pt idx="2598" formatCode="mm/dd/yyyy\ \ \ hh:mm">
                  <c:v>42764.208333333336</c:v>
                </c:pt>
                <c:pt idx="2599" formatCode="mm/dd/yyyy\ \ \ hh:mm">
                  <c:v>42764.458333333336</c:v>
                </c:pt>
                <c:pt idx="2600" formatCode="mm/dd/yyyy\ \ \ hh:mm">
                  <c:v>42764.708333333336</c:v>
                </c:pt>
                <c:pt idx="2601" formatCode="mm/dd/yyyy\ \ \ hh:mm">
                  <c:v>42764.958333333336</c:v>
                </c:pt>
                <c:pt idx="2602" formatCode="mm/dd/yyyy\ \ \ hh:mm">
                  <c:v>42765.208333333336</c:v>
                </c:pt>
                <c:pt idx="2603" formatCode="mm/dd/yyyy\ \ \ hh:mm">
                  <c:v>42765.458333333336</c:v>
                </c:pt>
                <c:pt idx="2604" formatCode="mm/dd/yyyy\ \ \ hh:mm">
                  <c:v>42765.708333333336</c:v>
                </c:pt>
                <c:pt idx="2605" formatCode="mm/dd/yyyy\ \ \ hh:mm">
                  <c:v>42765.958333333336</c:v>
                </c:pt>
                <c:pt idx="2606" formatCode="mm/dd/yyyy\ \ \ hh:mm">
                  <c:v>42766.208333333336</c:v>
                </c:pt>
                <c:pt idx="2607" formatCode="mm/dd/yyyy\ \ \ hh:mm">
                  <c:v>42766.458333333336</c:v>
                </c:pt>
                <c:pt idx="2608" formatCode="mm/dd/yyyy\ \ \ hh:mm">
                  <c:v>42766.708333333336</c:v>
                </c:pt>
                <c:pt idx="2609" formatCode="mm/dd/yyyy\ \ \ hh:mm">
                  <c:v>42766.958333333336</c:v>
                </c:pt>
                <c:pt idx="2610" formatCode="mm/dd/yyyy\ \ \ hh:mm">
                  <c:v>42767.208333333336</c:v>
                </c:pt>
                <c:pt idx="2611" formatCode="mm/dd/yyyy\ \ \ hh:mm">
                  <c:v>42767.458333333336</c:v>
                </c:pt>
                <c:pt idx="2612" formatCode="mm/dd/yyyy\ \ \ hh:mm">
                  <c:v>42767.708333333336</c:v>
                </c:pt>
                <c:pt idx="2613" formatCode="mm/dd/yyyy\ \ \ hh:mm">
                  <c:v>42767.958333333336</c:v>
                </c:pt>
                <c:pt idx="2614" formatCode="mm/dd/yyyy\ \ \ hh:mm">
                  <c:v>42768.208333333336</c:v>
                </c:pt>
                <c:pt idx="2615" formatCode="mm/dd/yyyy\ \ \ hh:mm">
                  <c:v>42768.458333333336</c:v>
                </c:pt>
                <c:pt idx="2616" formatCode="mm/dd/yyyy\ \ \ hh:mm">
                  <c:v>42768.708333333336</c:v>
                </c:pt>
                <c:pt idx="2617" formatCode="mm/dd/yyyy\ \ \ hh:mm">
                  <c:v>42768.958333333336</c:v>
                </c:pt>
                <c:pt idx="2618" formatCode="mm/dd/yyyy\ \ \ hh:mm">
                  <c:v>42769.208333333336</c:v>
                </c:pt>
                <c:pt idx="2619" formatCode="mm/dd/yyyy\ \ \ hh:mm">
                  <c:v>42769.458333333336</c:v>
                </c:pt>
                <c:pt idx="2620" formatCode="mm/dd/yyyy\ \ \ hh:mm">
                  <c:v>42769.708333333336</c:v>
                </c:pt>
                <c:pt idx="2621" formatCode="mm/dd/yyyy\ \ \ hh:mm">
                  <c:v>42769.958333333336</c:v>
                </c:pt>
                <c:pt idx="2622" formatCode="mm/dd/yyyy\ \ \ hh:mm">
                  <c:v>42770.208333333336</c:v>
                </c:pt>
                <c:pt idx="2623" formatCode="mm/dd/yyyy\ \ \ hh:mm">
                  <c:v>42770.458333333336</c:v>
                </c:pt>
                <c:pt idx="2624" formatCode="mm/dd/yyyy\ \ \ hh:mm">
                  <c:v>42770.708333333336</c:v>
                </c:pt>
                <c:pt idx="2625" formatCode="mm/dd/yyyy\ \ \ hh:mm">
                  <c:v>42770.958333333336</c:v>
                </c:pt>
                <c:pt idx="2626" formatCode="mm/dd/yyyy\ \ \ hh:mm">
                  <c:v>42771.208333333336</c:v>
                </c:pt>
                <c:pt idx="2627" formatCode="mm/dd/yyyy\ \ \ hh:mm">
                  <c:v>42771.458333333336</c:v>
                </c:pt>
                <c:pt idx="2628" formatCode="mm/dd/yyyy\ \ \ hh:mm">
                  <c:v>42771.708333333336</c:v>
                </c:pt>
                <c:pt idx="2629" formatCode="mm/dd/yyyy\ \ \ hh:mm">
                  <c:v>42771.958333333336</c:v>
                </c:pt>
                <c:pt idx="2630" formatCode="mm/dd/yyyy\ \ \ hh:mm">
                  <c:v>42772.208333333336</c:v>
                </c:pt>
                <c:pt idx="2631" formatCode="mm/dd/yyyy\ \ \ hh:mm">
                  <c:v>42772.458333333336</c:v>
                </c:pt>
                <c:pt idx="2632" formatCode="mm/dd/yyyy\ \ \ hh:mm">
                  <c:v>42772.708333333336</c:v>
                </c:pt>
                <c:pt idx="2633" formatCode="mm/dd/yyyy\ \ \ hh:mm">
                  <c:v>42772.958333333336</c:v>
                </c:pt>
                <c:pt idx="2634" formatCode="mm/dd/yyyy\ \ \ hh:mm">
                  <c:v>42773.208333333336</c:v>
                </c:pt>
                <c:pt idx="2635" formatCode="mm/dd/yyyy\ \ \ hh:mm">
                  <c:v>42773.458333333336</c:v>
                </c:pt>
                <c:pt idx="2636" formatCode="mm/dd/yyyy\ \ \ hh:mm">
                  <c:v>42773.708333333336</c:v>
                </c:pt>
                <c:pt idx="2637" formatCode="mm/dd/yyyy\ \ \ hh:mm">
                  <c:v>42773.958333333336</c:v>
                </c:pt>
                <c:pt idx="2638" formatCode="mm/dd/yyyy\ \ \ hh:mm">
                  <c:v>42774.208333333336</c:v>
                </c:pt>
                <c:pt idx="2639" formatCode="mm/dd/yyyy\ \ \ hh:mm">
                  <c:v>42774.458333333336</c:v>
                </c:pt>
                <c:pt idx="2640" formatCode="mm/dd/yyyy\ \ \ hh:mm">
                  <c:v>42774.708333333336</c:v>
                </c:pt>
                <c:pt idx="2641" formatCode="mm/dd/yyyy\ \ \ hh:mm">
                  <c:v>42774.958333333336</c:v>
                </c:pt>
                <c:pt idx="2642" formatCode="mm/dd/yyyy\ \ \ hh:mm">
                  <c:v>42775.208333333336</c:v>
                </c:pt>
                <c:pt idx="2643" formatCode="mm/dd/yyyy\ \ \ hh:mm">
                  <c:v>42775.458333333336</c:v>
                </c:pt>
                <c:pt idx="2644" formatCode="mm/dd/yyyy\ \ \ hh:mm">
                  <c:v>42775.708333333336</c:v>
                </c:pt>
                <c:pt idx="2645" formatCode="mm/dd/yyyy\ \ \ hh:mm">
                  <c:v>42775.958333333336</c:v>
                </c:pt>
                <c:pt idx="2646" formatCode="mm/dd/yyyy\ \ \ hh:mm">
                  <c:v>42776.208333333336</c:v>
                </c:pt>
                <c:pt idx="2647" formatCode="mm/dd/yyyy\ \ \ hh:mm">
                  <c:v>42776.458333333336</c:v>
                </c:pt>
                <c:pt idx="2648" formatCode="mm/dd/yyyy\ \ \ hh:mm">
                  <c:v>42776.708333333336</c:v>
                </c:pt>
                <c:pt idx="2649" formatCode="mm/dd/yyyy\ \ \ hh:mm">
                  <c:v>42776.958333333336</c:v>
                </c:pt>
                <c:pt idx="2650" formatCode="mm/dd/yyyy\ \ \ hh:mm">
                  <c:v>42777.208333333336</c:v>
                </c:pt>
                <c:pt idx="2651" formatCode="mm/dd/yyyy\ \ \ hh:mm">
                  <c:v>42777.458333333336</c:v>
                </c:pt>
                <c:pt idx="2652" formatCode="mm/dd/yyyy\ \ \ hh:mm">
                  <c:v>42777.708333333336</c:v>
                </c:pt>
                <c:pt idx="2653" formatCode="mm/dd/yyyy\ \ \ hh:mm">
                  <c:v>42777.958333333336</c:v>
                </c:pt>
                <c:pt idx="2654" formatCode="mm/dd/yyyy\ \ \ hh:mm">
                  <c:v>42778.208333333336</c:v>
                </c:pt>
                <c:pt idx="2655" formatCode="mm/dd/yyyy\ \ \ hh:mm">
                  <c:v>42778.458333333336</c:v>
                </c:pt>
                <c:pt idx="2656" formatCode="mm/dd/yyyy\ \ \ hh:mm">
                  <c:v>42778.708333333336</c:v>
                </c:pt>
                <c:pt idx="2657" formatCode="mm/dd/yyyy\ \ \ hh:mm">
                  <c:v>42778.958333333336</c:v>
                </c:pt>
                <c:pt idx="2658" formatCode="mm/dd/yyyy\ \ \ hh:mm">
                  <c:v>42779.208333333336</c:v>
                </c:pt>
                <c:pt idx="2659" formatCode="mm/dd/yyyy\ \ \ hh:mm">
                  <c:v>42779.458333333336</c:v>
                </c:pt>
                <c:pt idx="2660" formatCode="mm/dd/yyyy\ \ \ hh:mm">
                  <c:v>42779.708333333336</c:v>
                </c:pt>
                <c:pt idx="2661" formatCode="mm/dd/yyyy\ \ \ hh:mm">
                  <c:v>42779.958333333336</c:v>
                </c:pt>
                <c:pt idx="2662" formatCode="mm/dd/yyyy\ \ \ hh:mm">
                  <c:v>42780.208333333336</c:v>
                </c:pt>
                <c:pt idx="2663" formatCode="mm/dd/yyyy\ \ \ hh:mm">
                  <c:v>42780.458333333336</c:v>
                </c:pt>
                <c:pt idx="2664" formatCode="mm/dd/yyyy\ \ \ hh:mm">
                  <c:v>42780.708333333336</c:v>
                </c:pt>
                <c:pt idx="2665" formatCode="mm/dd/yyyy\ \ \ hh:mm">
                  <c:v>42780.958333333336</c:v>
                </c:pt>
                <c:pt idx="2666" formatCode="mm/dd/yyyy\ \ \ hh:mm">
                  <c:v>42781.208333333336</c:v>
                </c:pt>
                <c:pt idx="2667" formatCode="mm/dd/yyyy\ \ \ hh:mm">
                  <c:v>42781.458333333336</c:v>
                </c:pt>
                <c:pt idx="2668" formatCode="mm/dd/yyyy\ \ \ hh:mm">
                  <c:v>42781.708333333336</c:v>
                </c:pt>
                <c:pt idx="2669" formatCode="mm/dd/yyyy\ \ \ hh:mm">
                  <c:v>42781.958333333336</c:v>
                </c:pt>
                <c:pt idx="2670" formatCode="mm/dd/yyyy\ \ \ hh:mm">
                  <c:v>42782.208333333336</c:v>
                </c:pt>
                <c:pt idx="2671" formatCode="mm/dd/yyyy\ \ \ hh:mm">
                  <c:v>42782.458333333336</c:v>
                </c:pt>
                <c:pt idx="2672" formatCode="mm/dd/yyyy\ \ \ hh:mm">
                  <c:v>42782.708333333336</c:v>
                </c:pt>
                <c:pt idx="2673" formatCode="mm/dd/yyyy\ \ \ hh:mm">
                  <c:v>42782.958333333336</c:v>
                </c:pt>
                <c:pt idx="2674" formatCode="mm/dd/yyyy\ \ \ hh:mm">
                  <c:v>42783.208333333336</c:v>
                </c:pt>
                <c:pt idx="2675" formatCode="mm/dd/yyyy\ \ \ hh:mm">
                  <c:v>42783.458333333336</c:v>
                </c:pt>
                <c:pt idx="2676" formatCode="mm/dd/yyyy\ \ \ hh:mm">
                  <c:v>42783.708333333336</c:v>
                </c:pt>
                <c:pt idx="2677" formatCode="mm/dd/yyyy\ \ \ hh:mm">
                  <c:v>42783.958333333336</c:v>
                </c:pt>
                <c:pt idx="2678" formatCode="mm/dd/yyyy\ \ \ hh:mm">
                  <c:v>42784.208333333336</c:v>
                </c:pt>
                <c:pt idx="2679" formatCode="mm/dd/yyyy\ \ \ hh:mm">
                  <c:v>42784.458333333336</c:v>
                </c:pt>
                <c:pt idx="2680" formatCode="mm/dd/yyyy\ \ \ hh:mm">
                  <c:v>42784.708333333336</c:v>
                </c:pt>
                <c:pt idx="2681" formatCode="mm/dd/yyyy\ \ \ hh:mm">
                  <c:v>42784.958333333336</c:v>
                </c:pt>
                <c:pt idx="2682" formatCode="mm/dd/yyyy\ \ \ hh:mm">
                  <c:v>42785.208333333336</c:v>
                </c:pt>
                <c:pt idx="2683" formatCode="mm/dd/yyyy\ \ \ hh:mm">
                  <c:v>42785.458333333336</c:v>
                </c:pt>
                <c:pt idx="2684" formatCode="mm/dd/yyyy\ \ \ hh:mm">
                  <c:v>42785.708333333336</c:v>
                </c:pt>
                <c:pt idx="2685" formatCode="mm/dd/yyyy\ \ \ hh:mm">
                  <c:v>42785.958333333336</c:v>
                </c:pt>
                <c:pt idx="2686" formatCode="mm/dd/yyyy\ \ \ hh:mm">
                  <c:v>42786.208333333336</c:v>
                </c:pt>
                <c:pt idx="2687" formatCode="mm/dd/yyyy\ \ \ hh:mm">
                  <c:v>42786.458333333336</c:v>
                </c:pt>
                <c:pt idx="2688" formatCode="mm/dd/yyyy\ \ \ hh:mm">
                  <c:v>42786.708333333336</c:v>
                </c:pt>
                <c:pt idx="2689" formatCode="mm/dd/yyyy\ \ \ hh:mm">
                  <c:v>42786.958333333336</c:v>
                </c:pt>
                <c:pt idx="2690" formatCode="mm/dd/yyyy\ \ \ hh:mm">
                  <c:v>42787.208333333336</c:v>
                </c:pt>
                <c:pt idx="2691" formatCode="mm/dd/yyyy\ \ \ hh:mm">
                  <c:v>42787.458333333336</c:v>
                </c:pt>
                <c:pt idx="2692" formatCode="mm/dd/yyyy\ \ \ hh:mm">
                  <c:v>42787.708333333336</c:v>
                </c:pt>
                <c:pt idx="2693" formatCode="mm/dd/yyyy\ \ \ hh:mm">
                  <c:v>42787.958333333336</c:v>
                </c:pt>
                <c:pt idx="2694" formatCode="mm/dd/yyyy\ \ \ hh:mm">
                  <c:v>42788.208333333336</c:v>
                </c:pt>
                <c:pt idx="2695" formatCode="mm/dd/yyyy\ \ \ hh:mm">
                  <c:v>42788.458333333336</c:v>
                </c:pt>
                <c:pt idx="2696" formatCode="mm/dd/yyyy\ \ \ hh:mm">
                  <c:v>42788.708333333336</c:v>
                </c:pt>
                <c:pt idx="2697" formatCode="mm/dd/yyyy\ \ \ hh:mm">
                  <c:v>42788.958333333336</c:v>
                </c:pt>
                <c:pt idx="2698" formatCode="mm/dd/yyyy\ \ \ hh:mm">
                  <c:v>42789.208333333336</c:v>
                </c:pt>
                <c:pt idx="2699" formatCode="mm/dd/yyyy\ \ \ hh:mm">
                  <c:v>42789.458333333336</c:v>
                </c:pt>
                <c:pt idx="2700" formatCode="mm/dd/yyyy\ \ \ hh:mm">
                  <c:v>42789.708333333336</c:v>
                </c:pt>
                <c:pt idx="2701" formatCode="mm/dd/yyyy\ \ \ hh:mm">
                  <c:v>42789.958333333336</c:v>
                </c:pt>
                <c:pt idx="2702" formatCode="mm/dd/yyyy\ \ \ hh:mm">
                  <c:v>42790.208333333336</c:v>
                </c:pt>
                <c:pt idx="2703" formatCode="mm/dd/yyyy\ \ \ hh:mm">
                  <c:v>42790.458333333336</c:v>
                </c:pt>
                <c:pt idx="2704" formatCode="mm/dd/yyyy\ \ \ hh:mm">
                  <c:v>42790.708333333336</c:v>
                </c:pt>
                <c:pt idx="2705" formatCode="mm/dd/yyyy\ \ \ hh:mm">
                  <c:v>42790.958333333336</c:v>
                </c:pt>
                <c:pt idx="2706" formatCode="mm/dd/yyyy\ \ \ hh:mm">
                  <c:v>42791.208333333336</c:v>
                </c:pt>
                <c:pt idx="2707" formatCode="mm/dd/yyyy\ \ \ hh:mm">
                  <c:v>42791.458333333336</c:v>
                </c:pt>
                <c:pt idx="2708" formatCode="mm/dd/yyyy\ \ \ hh:mm">
                  <c:v>42791.708333333336</c:v>
                </c:pt>
                <c:pt idx="2709" formatCode="mm/dd/yyyy\ \ \ hh:mm">
                  <c:v>42791.958333333336</c:v>
                </c:pt>
                <c:pt idx="2710" formatCode="mm/dd/yyyy\ \ \ hh:mm">
                  <c:v>42792.208333333336</c:v>
                </c:pt>
                <c:pt idx="2711" formatCode="mm/dd/yyyy\ \ \ hh:mm">
                  <c:v>42792.458333333336</c:v>
                </c:pt>
                <c:pt idx="2712" formatCode="mm/dd/yyyy\ \ \ hh:mm">
                  <c:v>42792.708333333336</c:v>
                </c:pt>
                <c:pt idx="2713" formatCode="mm/dd/yyyy\ \ \ hh:mm">
                  <c:v>42792.958333333336</c:v>
                </c:pt>
                <c:pt idx="2714" formatCode="mm/dd/yyyy\ \ \ hh:mm">
                  <c:v>42793.208333333336</c:v>
                </c:pt>
                <c:pt idx="2715" formatCode="mm/dd/yyyy\ \ \ hh:mm">
                  <c:v>42793.458333333336</c:v>
                </c:pt>
                <c:pt idx="2716" formatCode="mm/dd/yyyy\ \ \ hh:mm">
                  <c:v>42793.708333333336</c:v>
                </c:pt>
                <c:pt idx="2717" formatCode="mm/dd/yyyy\ \ \ hh:mm">
                  <c:v>42793.958333333336</c:v>
                </c:pt>
                <c:pt idx="2718" formatCode="mm/dd/yyyy\ \ \ hh:mm">
                  <c:v>42794.208333333336</c:v>
                </c:pt>
                <c:pt idx="2719" formatCode="mm/dd/yyyy\ \ \ hh:mm">
                  <c:v>42794.458333333336</c:v>
                </c:pt>
                <c:pt idx="2720" formatCode="mm/dd/yyyy\ \ \ hh:mm">
                  <c:v>42794.708333333336</c:v>
                </c:pt>
                <c:pt idx="2721" formatCode="mm/dd/yyyy\ \ \ hh:mm">
                  <c:v>42794.958333333336</c:v>
                </c:pt>
                <c:pt idx="2722" formatCode="mm/dd/yyyy\ \ \ hh:mm">
                  <c:v>42795.208333333336</c:v>
                </c:pt>
                <c:pt idx="2723" formatCode="mm/dd/yyyy\ \ \ hh:mm">
                  <c:v>42795.458333333336</c:v>
                </c:pt>
                <c:pt idx="2724" formatCode="mm/dd/yyyy\ \ \ hh:mm">
                  <c:v>42795.708333333336</c:v>
                </c:pt>
                <c:pt idx="2725" formatCode="mm/dd/yyyy\ \ \ hh:mm">
                  <c:v>42795.958333333336</c:v>
                </c:pt>
                <c:pt idx="2726" formatCode="mm/dd/yyyy\ \ \ hh:mm">
                  <c:v>42796.208333333336</c:v>
                </c:pt>
                <c:pt idx="2727" formatCode="mm/dd/yyyy\ \ \ hh:mm">
                  <c:v>42796.458333333336</c:v>
                </c:pt>
                <c:pt idx="2728" formatCode="mm/dd/yyyy\ \ \ hh:mm">
                  <c:v>42796.708333333336</c:v>
                </c:pt>
                <c:pt idx="2729" formatCode="mm/dd/yyyy\ \ \ hh:mm">
                  <c:v>42796.958333333336</c:v>
                </c:pt>
                <c:pt idx="2730" formatCode="mm/dd/yyyy\ \ \ hh:mm">
                  <c:v>42797.208333333336</c:v>
                </c:pt>
                <c:pt idx="2731" formatCode="mm/dd/yyyy\ \ \ hh:mm">
                  <c:v>42797.458333333336</c:v>
                </c:pt>
                <c:pt idx="2732" formatCode="mm/dd/yyyy\ \ \ hh:mm">
                  <c:v>42797.708333333336</c:v>
                </c:pt>
                <c:pt idx="2733" formatCode="mm/dd/yyyy\ \ \ hh:mm">
                  <c:v>42797.958333333336</c:v>
                </c:pt>
                <c:pt idx="2734" formatCode="mm/dd/yyyy\ \ \ hh:mm">
                  <c:v>42798.208333333336</c:v>
                </c:pt>
                <c:pt idx="2735" formatCode="mm/dd/yyyy\ \ \ hh:mm">
                  <c:v>42798.458333333336</c:v>
                </c:pt>
                <c:pt idx="2736" formatCode="mm/dd/yyyy\ \ \ hh:mm">
                  <c:v>42798.708333333336</c:v>
                </c:pt>
                <c:pt idx="2737" formatCode="mm/dd/yyyy\ \ \ hh:mm">
                  <c:v>42798.958333333336</c:v>
                </c:pt>
                <c:pt idx="2738" formatCode="mm/dd/yyyy\ \ \ hh:mm">
                  <c:v>42799.208333333336</c:v>
                </c:pt>
                <c:pt idx="2739" formatCode="mm/dd/yyyy\ \ \ hh:mm">
                  <c:v>42799.458333333336</c:v>
                </c:pt>
                <c:pt idx="2740" formatCode="mm/dd/yyyy\ \ \ hh:mm">
                  <c:v>42799.708333333336</c:v>
                </c:pt>
                <c:pt idx="2741" formatCode="mm/dd/yyyy\ \ \ hh:mm">
                  <c:v>42799.958333333336</c:v>
                </c:pt>
                <c:pt idx="2742" formatCode="mm/dd/yyyy\ \ \ hh:mm">
                  <c:v>42800.208333333336</c:v>
                </c:pt>
                <c:pt idx="2743" formatCode="mm/dd/yyyy\ \ \ hh:mm">
                  <c:v>42800.458333333336</c:v>
                </c:pt>
                <c:pt idx="2744" formatCode="mm/dd/yyyy\ \ \ hh:mm">
                  <c:v>42800.708333333336</c:v>
                </c:pt>
                <c:pt idx="2745" formatCode="mm/dd/yyyy\ \ \ hh:mm">
                  <c:v>42800.958333333336</c:v>
                </c:pt>
                <c:pt idx="2746" formatCode="mm/dd/yyyy\ \ \ hh:mm">
                  <c:v>42801.208333333336</c:v>
                </c:pt>
                <c:pt idx="2747" formatCode="mm/dd/yyyy\ \ \ hh:mm">
                  <c:v>42801.4375</c:v>
                </c:pt>
                <c:pt idx="2748" formatCode="mm/dd/yyyy\ \ \ hh:mm">
                  <c:v>42801.458333333336</c:v>
                </c:pt>
                <c:pt idx="2749" formatCode="mm/dd/yyyy\ \ \ hh:mm">
                  <c:v>42801.708333333336</c:v>
                </c:pt>
                <c:pt idx="2750" formatCode="mm/dd/yyyy\ \ \ hh:mm">
                  <c:v>42801.958333333336</c:v>
                </c:pt>
                <c:pt idx="2751" formatCode="mm/dd/yyyy\ \ \ hh:mm">
                  <c:v>42802.208333333336</c:v>
                </c:pt>
                <c:pt idx="2752" formatCode="mm/dd/yyyy\ \ \ hh:mm">
                  <c:v>42802.458333333336</c:v>
                </c:pt>
                <c:pt idx="2753" formatCode="mm/dd/yyyy\ \ \ hh:mm">
                  <c:v>42802.708333333336</c:v>
                </c:pt>
                <c:pt idx="2754" formatCode="mm/dd/yyyy\ \ \ hh:mm">
                  <c:v>42802.958333333336</c:v>
                </c:pt>
                <c:pt idx="2755" formatCode="mm/dd/yyyy\ \ \ hh:mm">
                  <c:v>42803.208333333336</c:v>
                </c:pt>
                <c:pt idx="2756" formatCode="mm/dd/yyyy\ \ \ hh:mm">
                  <c:v>42803.458333333336</c:v>
                </c:pt>
                <c:pt idx="2757" formatCode="mm/dd/yyyy\ \ \ hh:mm">
                  <c:v>42803.708333333336</c:v>
                </c:pt>
                <c:pt idx="2758" formatCode="mm/dd/yyyy\ \ \ hh:mm">
                  <c:v>42803.958333333336</c:v>
                </c:pt>
                <c:pt idx="2759" formatCode="mm/dd/yyyy\ \ \ hh:mm">
                  <c:v>42804.208333333336</c:v>
                </c:pt>
                <c:pt idx="2760" formatCode="mm/dd/yyyy\ \ \ hh:mm">
                  <c:v>42804.458333333336</c:v>
                </c:pt>
                <c:pt idx="2761" formatCode="mm/dd/yyyy\ \ \ hh:mm">
                  <c:v>42804.708333333336</c:v>
                </c:pt>
                <c:pt idx="2762" formatCode="mm/dd/yyyy\ \ \ hh:mm">
                  <c:v>42804.958333333336</c:v>
                </c:pt>
                <c:pt idx="2763" formatCode="mm/dd/yyyy\ \ \ hh:mm">
                  <c:v>42805.208333333336</c:v>
                </c:pt>
                <c:pt idx="2764" formatCode="mm/dd/yyyy\ \ \ hh:mm">
                  <c:v>42805.458333333336</c:v>
                </c:pt>
                <c:pt idx="2765" formatCode="mm/dd/yyyy\ \ \ hh:mm">
                  <c:v>42805.708333333336</c:v>
                </c:pt>
                <c:pt idx="2766" formatCode="mm/dd/yyyy\ \ \ hh:mm">
                  <c:v>42805.958333333336</c:v>
                </c:pt>
                <c:pt idx="2767" formatCode="mm/dd/yyyy\ \ \ hh:mm">
                  <c:v>42806.25</c:v>
                </c:pt>
                <c:pt idx="2768" formatCode="mm/dd/yyyy\ \ \ hh:mm">
                  <c:v>42806.5</c:v>
                </c:pt>
                <c:pt idx="2769" formatCode="mm/dd/yyyy\ \ \ hh:mm">
                  <c:v>42806.75</c:v>
                </c:pt>
                <c:pt idx="2770" formatCode="mm/dd/yyyy\ \ \ hh:mm">
                  <c:v>42807</c:v>
                </c:pt>
                <c:pt idx="2771" formatCode="mm/dd/yyyy\ \ \ hh:mm">
                  <c:v>42807.25</c:v>
                </c:pt>
                <c:pt idx="2772" formatCode="mm/dd/yyyy\ \ \ hh:mm">
                  <c:v>42807.5</c:v>
                </c:pt>
                <c:pt idx="2773" formatCode="mm/dd/yyyy\ \ \ hh:mm">
                  <c:v>42807.75</c:v>
                </c:pt>
                <c:pt idx="2774" formatCode="mm/dd/yyyy\ \ \ hh:mm">
                  <c:v>42808</c:v>
                </c:pt>
                <c:pt idx="2775" formatCode="mm/dd/yyyy\ \ \ hh:mm">
                  <c:v>42808.25</c:v>
                </c:pt>
                <c:pt idx="2776" formatCode="mm/dd/yyyy\ \ \ hh:mm">
                  <c:v>42808.5</c:v>
                </c:pt>
                <c:pt idx="2777" formatCode="mm/dd/yyyy\ \ \ hh:mm">
                  <c:v>42808.75</c:v>
                </c:pt>
                <c:pt idx="2778" formatCode="mm/dd/yyyy\ \ \ hh:mm">
                  <c:v>42809</c:v>
                </c:pt>
                <c:pt idx="2779" formatCode="mm/dd/yyyy\ \ \ hh:mm">
                  <c:v>42809.25</c:v>
                </c:pt>
                <c:pt idx="2780" formatCode="mm/dd/yyyy\ \ \ hh:mm">
                  <c:v>42809.5</c:v>
                </c:pt>
                <c:pt idx="2781" formatCode="mm/dd/yyyy\ \ \ hh:mm">
                  <c:v>42809.75</c:v>
                </c:pt>
                <c:pt idx="2782" formatCode="mm/dd/yyyy\ \ \ hh:mm">
                  <c:v>42810</c:v>
                </c:pt>
                <c:pt idx="2783" formatCode="mm/dd/yyyy\ \ \ hh:mm">
                  <c:v>42810.25</c:v>
                </c:pt>
                <c:pt idx="2784" formatCode="mm/dd/yyyy\ \ \ hh:mm">
                  <c:v>42810.5</c:v>
                </c:pt>
                <c:pt idx="2785" formatCode="mm/dd/yyyy\ \ \ hh:mm">
                  <c:v>42810.75</c:v>
                </c:pt>
                <c:pt idx="2786" formatCode="mm/dd/yyyy\ \ \ hh:mm">
                  <c:v>42811</c:v>
                </c:pt>
                <c:pt idx="2787" formatCode="mm/dd/yyyy\ \ \ hh:mm">
                  <c:v>42811.25</c:v>
                </c:pt>
                <c:pt idx="2788" formatCode="mm/dd/yyyy\ \ \ hh:mm">
                  <c:v>42811.5</c:v>
                </c:pt>
                <c:pt idx="2789" formatCode="mm/dd/yyyy\ \ \ hh:mm">
                  <c:v>42811.75</c:v>
                </c:pt>
                <c:pt idx="2790" formatCode="mm/dd/yyyy\ \ \ hh:mm">
                  <c:v>42812</c:v>
                </c:pt>
                <c:pt idx="2791" formatCode="mm/dd/yyyy\ \ \ hh:mm">
                  <c:v>42812.25</c:v>
                </c:pt>
                <c:pt idx="2792" formatCode="mm/dd/yyyy\ \ \ hh:mm">
                  <c:v>42812.5</c:v>
                </c:pt>
                <c:pt idx="2793" formatCode="mm/dd/yyyy\ \ \ hh:mm">
                  <c:v>42812.75</c:v>
                </c:pt>
                <c:pt idx="2794" formatCode="mm/dd/yyyy\ \ \ hh:mm">
                  <c:v>42813</c:v>
                </c:pt>
                <c:pt idx="2795" formatCode="mm/dd/yyyy\ \ \ hh:mm">
                  <c:v>42813.25</c:v>
                </c:pt>
                <c:pt idx="2796" formatCode="mm/dd/yyyy\ \ \ hh:mm">
                  <c:v>42813.5</c:v>
                </c:pt>
                <c:pt idx="2797" formatCode="mm/dd/yyyy\ \ \ hh:mm">
                  <c:v>42813.75</c:v>
                </c:pt>
                <c:pt idx="2798" formatCode="mm/dd/yyyy\ \ \ hh:mm">
                  <c:v>42814</c:v>
                </c:pt>
                <c:pt idx="2799" formatCode="mm/dd/yyyy\ \ \ hh:mm">
                  <c:v>42814.25</c:v>
                </c:pt>
                <c:pt idx="2800" formatCode="mm/dd/yyyy\ \ \ hh:mm">
                  <c:v>42814.5</c:v>
                </c:pt>
                <c:pt idx="2801" formatCode="mm/dd/yyyy\ \ \ hh:mm">
                  <c:v>42814.75</c:v>
                </c:pt>
                <c:pt idx="2802" formatCode="mm/dd/yyyy\ \ \ hh:mm">
                  <c:v>42815</c:v>
                </c:pt>
                <c:pt idx="2803" formatCode="mm/dd/yyyy\ \ \ hh:mm">
                  <c:v>42815.25</c:v>
                </c:pt>
                <c:pt idx="2804" formatCode="mm/dd/yyyy\ \ \ hh:mm">
                  <c:v>42815.5</c:v>
                </c:pt>
                <c:pt idx="2805" formatCode="mm/dd/yyyy\ \ \ hh:mm">
                  <c:v>42815.75</c:v>
                </c:pt>
                <c:pt idx="2806" formatCode="mm/dd/yyyy\ \ \ hh:mm">
                  <c:v>42816</c:v>
                </c:pt>
                <c:pt idx="2807" formatCode="mm/dd/yyyy\ \ \ hh:mm">
                  <c:v>42816.25</c:v>
                </c:pt>
                <c:pt idx="2808" formatCode="mm/dd/yyyy\ \ \ hh:mm">
                  <c:v>42816.5</c:v>
                </c:pt>
                <c:pt idx="2809" formatCode="mm/dd/yyyy\ \ \ hh:mm">
                  <c:v>42816.75</c:v>
                </c:pt>
                <c:pt idx="2810" formatCode="mm/dd/yyyy\ \ \ hh:mm">
                  <c:v>42817</c:v>
                </c:pt>
                <c:pt idx="2811" formatCode="mm/dd/yyyy\ \ \ hh:mm">
                  <c:v>42817.25</c:v>
                </c:pt>
                <c:pt idx="2812" formatCode="mm/dd/yyyy\ \ \ hh:mm">
                  <c:v>42817.5</c:v>
                </c:pt>
                <c:pt idx="2813" formatCode="mm/dd/yyyy\ \ \ hh:mm">
                  <c:v>42817.75</c:v>
                </c:pt>
                <c:pt idx="2814" formatCode="mm/dd/yyyy\ \ \ hh:mm">
                  <c:v>42818</c:v>
                </c:pt>
                <c:pt idx="2815" formatCode="mm/dd/yyyy\ \ \ hh:mm">
                  <c:v>42818.25</c:v>
                </c:pt>
                <c:pt idx="2816" formatCode="mm/dd/yyyy\ \ \ hh:mm">
                  <c:v>42818.5</c:v>
                </c:pt>
                <c:pt idx="2817" formatCode="mm/dd/yyyy\ \ \ hh:mm">
                  <c:v>42818.75</c:v>
                </c:pt>
                <c:pt idx="2818" formatCode="mm/dd/yyyy\ \ \ hh:mm">
                  <c:v>42819</c:v>
                </c:pt>
                <c:pt idx="2819" formatCode="mm/dd/yyyy\ \ \ hh:mm">
                  <c:v>42819.25</c:v>
                </c:pt>
                <c:pt idx="2820" formatCode="mm/dd/yyyy\ \ \ hh:mm">
                  <c:v>42819.5</c:v>
                </c:pt>
                <c:pt idx="2821" formatCode="mm/dd/yyyy\ \ \ hh:mm">
                  <c:v>42819.75</c:v>
                </c:pt>
                <c:pt idx="2822" formatCode="mm/dd/yyyy\ \ \ hh:mm">
                  <c:v>42820</c:v>
                </c:pt>
                <c:pt idx="2823" formatCode="mm/dd/yyyy\ \ \ hh:mm">
                  <c:v>42820.25</c:v>
                </c:pt>
                <c:pt idx="2824" formatCode="mm/dd/yyyy\ \ \ hh:mm">
                  <c:v>42820.5</c:v>
                </c:pt>
                <c:pt idx="2825" formatCode="mm/dd/yyyy\ \ \ hh:mm">
                  <c:v>42820.75</c:v>
                </c:pt>
                <c:pt idx="2826" formatCode="mm/dd/yyyy\ \ \ hh:mm">
                  <c:v>42821</c:v>
                </c:pt>
                <c:pt idx="2827" formatCode="mm/dd/yyyy\ \ \ hh:mm">
                  <c:v>42821.25</c:v>
                </c:pt>
                <c:pt idx="2828" formatCode="mm/dd/yyyy\ \ \ hh:mm">
                  <c:v>42821.5</c:v>
                </c:pt>
                <c:pt idx="2829" formatCode="mm/dd/yyyy\ \ \ hh:mm">
                  <c:v>42821.75</c:v>
                </c:pt>
                <c:pt idx="2830" formatCode="mm/dd/yyyy\ \ \ hh:mm">
                  <c:v>42822</c:v>
                </c:pt>
                <c:pt idx="2831" formatCode="mm/dd/yyyy\ \ \ hh:mm">
                  <c:v>42822.25</c:v>
                </c:pt>
                <c:pt idx="2832" formatCode="mm/dd/yyyy\ \ \ hh:mm">
                  <c:v>42822.5</c:v>
                </c:pt>
                <c:pt idx="2833" formatCode="mm/dd/yyyy\ \ \ hh:mm">
                  <c:v>42822.75</c:v>
                </c:pt>
                <c:pt idx="2834" formatCode="mm/dd/yyyy\ \ \ hh:mm">
                  <c:v>42823</c:v>
                </c:pt>
                <c:pt idx="2835" formatCode="mm/dd/yyyy\ \ \ hh:mm">
                  <c:v>42823.25</c:v>
                </c:pt>
                <c:pt idx="2836" formatCode="mm/dd/yyyy\ \ \ hh:mm">
                  <c:v>42823.5</c:v>
                </c:pt>
                <c:pt idx="2837" formatCode="mm/dd/yyyy\ \ \ hh:mm">
                  <c:v>42823.75</c:v>
                </c:pt>
                <c:pt idx="2838" formatCode="mm/dd/yyyy\ \ \ hh:mm">
                  <c:v>42824</c:v>
                </c:pt>
                <c:pt idx="2839" formatCode="mm/dd/yyyy\ \ \ hh:mm">
                  <c:v>42824.25</c:v>
                </c:pt>
                <c:pt idx="2840" formatCode="mm/dd/yyyy\ \ \ hh:mm">
                  <c:v>42824.5</c:v>
                </c:pt>
                <c:pt idx="2841" formatCode="mm/dd/yyyy\ \ \ hh:mm">
                  <c:v>42824.75</c:v>
                </c:pt>
                <c:pt idx="2842" formatCode="mm/dd/yyyy\ \ \ hh:mm">
                  <c:v>42825</c:v>
                </c:pt>
                <c:pt idx="2843" formatCode="mm/dd/yyyy\ \ \ hh:mm">
                  <c:v>42825.25</c:v>
                </c:pt>
                <c:pt idx="2844" formatCode="mm/dd/yyyy\ \ \ hh:mm">
                  <c:v>42825.5</c:v>
                </c:pt>
                <c:pt idx="2845" formatCode="mm/dd/yyyy\ \ \ hh:mm">
                  <c:v>42825.75</c:v>
                </c:pt>
                <c:pt idx="2846" formatCode="mm/dd/yyyy\ \ \ hh:mm">
                  <c:v>42826</c:v>
                </c:pt>
                <c:pt idx="2847" formatCode="mm/dd/yyyy\ \ \ hh:mm">
                  <c:v>42826.25</c:v>
                </c:pt>
                <c:pt idx="2848" formatCode="mm/dd/yyyy\ \ \ hh:mm">
                  <c:v>42826.5</c:v>
                </c:pt>
                <c:pt idx="2849" formatCode="mm/dd/yyyy\ \ \ hh:mm">
                  <c:v>42826.75</c:v>
                </c:pt>
                <c:pt idx="2850" formatCode="mm/dd/yyyy\ \ \ hh:mm">
                  <c:v>42827</c:v>
                </c:pt>
                <c:pt idx="2851" formatCode="mm/dd/yyyy\ \ \ hh:mm">
                  <c:v>42827.25</c:v>
                </c:pt>
                <c:pt idx="2852" formatCode="mm/dd/yyyy\ \ \ hh:mm">
                  <c:v>42827.5</c:v>
                </c:pt>
                <c:pt idx="2853" formatCode="mm/dd/yyyy\ \ \ hh:mm">
                  <c:v>42827.75</c:v>
                </c:pt>
                <c:pt idx="2854" formatCode="mm/dd/yyyy\ \ \ hh:mm">
                  <c:v>42828</c:v>
                </c:pt>
                <c:pt idx="2855" formatCode="mm/dd/yyyy\ \ \ hh:mm">
                  <c:v>42828.25</c:v>
                </c:pt>
                <c:pt idx="2856" formatCode="mm/dd/yyyy\ \ \ hh:mm">
                  <c:v>42828.5</c:v>
                </c:pt>
                <c:pt idx="2857" formatCode="mm/dd/yyyy\ \ \ hh:mm">
                  <c:v>42828.75</c:v>
                </c:pt>
                <c:pt idx="2858" formatCode="mm/dd/yyyy\ \ \ hh:mm">
                  <c:v>42829</c:v>
                </c:pt>
                <c:pt idx="2859" formatCode="mm/dd/yyyy\ \ \ hh:mm">
                  <c:v>42829.25</c:v>
                </c:pt>
                <c:pt idx="2860" formatCode="mm/dd/yyyy\ \ \ hh:mm">
                  <c:v>42829.5</c:v>
                </c:pt>
                <c:pt idx="2861" formatCode="mm/dd/yyyy\ \ \ hh:mm">
                  <c:v>42829.75</c:v>
                </c:pt>
                <c:pt idx="2862" formatCode="mm/dd/yyyy\ \ \ hh:mm">
                  <c:v>42830</c:v>
                </c:pt>
                <c:pt idx="2863" formatCode="mm/dd/yyyy\ \ \ hh:mm">
                  <c:v>42830.25</c:v>
                </c:pt>
                <c:pt idx="2864" formatCode="mm/dd/yyyy\ \ \ hh:mm">
                  <c:v>42830.5</c:v>
                </c:pt>
                <c:pt idx="2865" formatCode="mm/dd/yyyy\ \ \ hh:mm">
                  <c:v>42830.75</c:v>
                </c:pt>
                <c:pt idx="2866" formatCode="mm/dd/yyyy\ \ \ hh:mm">
                  <c:v>42831</c:v>
                </c:pt>
                <c:pt idx="2867" formatCode="mm/dd/yyyy\ \ \ hh:mm">
                  <c:v>42831.25</c:v>
                </c:pt>
                <c:pt idx="2868" formatCode="mm/dd/yyyy\ \ \ hh:mm">
                  <c:v>42831.5</c:v>
                </c:pt>
                <c:pt idx="2869" formatCode="mm/dd/yyyy\ \ \ hh:mm">
                  <c:v>42831.75</c:v>
                </c:pt>
                <c:pt idx="2870" formatCode="mm/dd/yyyy\ \ \ hh:mm">
                  <c:v>42832</c:v>
                </c:pt>
                <c:pt idx="2871" formatCode="mm/dd/yyyy\ \ \ hh:mm">
                  <c:v>42832.25</c:v>
                </c:pt>
                <c:pt idx="2872" formatCode="mm/dd/yyyy\ \ \ hh:mm">
                  <c:v>42832.5</c:v>
                </c:pt>
                <c:pt idx="2873" formatCode="mm/dd/yyyy\ \ \ hh:mm">
                  <c:v>42832.75</c:v>
                </c:pt>
                <c:pt idx="2874" formatCode="mm/dd/yyyy\ \ \ hh:mm">
                  <c:v>42833</c:v>
                </c:pt>
                <c:pt idx="2875" formatCode="mm/dd/yyyy\ \ \ hh:mm">
                  <c:v>42833.25</c:v>
                </c:pt>
                <c:pt idx="2876" formatCode="mm/dd/yyyy\ \ \ hh:mm">
                  <c:v>42833.5</c:v>
                </c:pt>
                <c:pt idx="2877" formatCode="mm/dd/yyyy\ \ \ hh:mm">
                  <c:v>42833.75</c:v>
                </c:pt>
                <c:pt idx="2878" formatCode="mm/dd/yyyy\ \ \ hh:mm">
                  <c:v>42834</c:v>
                </c:pt>
                <c:pt idx="2879" formatCode="mm/dd/yyyy\ \ \ hh:mm">
                  <c:v>42834.25</c:v>
                </c:pt>
                <c:pt idx="2880" formatCode="mm/dd/yyyy\ \ \ hh:mm">
                  <c:v>42834.5</c:v>
                </c:pt>
                <c:pt idx="2881" formatCode="mm/dd/yyyy\ \ \ hh:mm">
                  <c:v>42834.75</c:v>
                </c:pt>
                <c:pt idx="2882" formatCode="mm/dd/yyyy\ \ \ hh:mm">
                  <c:v>42835</c:v>
                </c:pt>
                <c:pt idx="2883" formatCode="mm/dd/yyyy\ \ \ hh:mm">
                  <c:v>42835.25</c:v>
                </c:pt>
                <c:pt idx="2884" formatCode="mm/dd/yyyy\ \ \ hh:mm">
                  <c:v>42835.5</c:v>
                </c:pt>
                <c:pt idx="2885" formatCode="mm/dd/yyyy\ \ \ hh:mm">
                  <c:v>42835.75</c:v>
                </c:pt>
                <c:pt idx="2886" formatCode="mm/dd/yyyy\ \ \ hh:mm">
                  <c:v>42836</c:v>
                </c:pt>
                <c:pt idx="2887" formatCode="mm/dd/yyyy\ \ \ hh:mm">
                  <c:v>42836.25</c:v>
                </c:pt>
                <c:pt idx="2888" formatCode="mm/dd/yyyy\ \ \ hh:mm">
                  <c:v>42836.5</c:v>
                </c:pt>
                <c:pt idx="2889" formatCode="mm/dd/yyyy\ \ \ hh:mm">
                  <c:v>42836.75</c:v>
                </c:pt>
                <c:pt idx="2890" formatCode="mm/dd/yyyy\ \ \ hh:mm">
                  <c:v>42837</c:v>
                </c:pt>
                <c:pt idx="2891" formatCode="mm/dd/yyyy\ \ \ hh:mm">
                  <c:v>42837.25</c:v>
                </c:pt>
                <c:pt idx="2892" formatCode="mm/dd/yyyy\ \ \ hh:mm">
                  <c:v>42837.5</c:v>
                </c:pt>
                <c:pt idx="2893" formatCode="mm/dd/yyyy\ \ \ hh:mm">
                  <c:v>42837.75</c:v>
                </c:pt>
                <c:pt idx="2894" formatCode="mm/dd/yyyy\ \ \ hh:mm">
                  <c:v>42838</c:v>
                </c:pt>
                <c:pt idx="2895" formatCode="mm/dd/yyyy\ \ \ hh:mm">
                  <c:v>42838.25</c:v>
                </c:pt>
                <c:pt idx="2896" formatCode="mm/dd/yyyy\ \ \ hh:mm">
                  <c:v>42838.5</c:v>
                </c:pt>
                <c:pt idx="2897" formatCode="mm/dd/yyyy\ \ \ hh:mm">
                  <c:v>42838.75</c:v>
                </c:pt>
                <c:pt idx="2898" formatCode="mm/dd/yyyy\ \ \ hh:mm">
                  <c:v>42839</c:v>
                </c:pt>
                <c:pt idx="2899" formatCode="mm/dd/yyyy\ \ \ hh:mm">
                  <c:v>42839.25</c:v>
                </c:pt>
                <c:pt idx="2900" formatCode="mm/dd/yyyy\ \ \ hh:mm">
                  <c:v>42839.5</c:v>
                </c:pt>
                <c:pt idx="2901" formatCode="mm/dd/yyyy\ \ \ hh:mm">
                  <c:v>42839.75</c:v>
                </c:pt>
                <c:pt idx="2902" formatCode="mm/dd/yyyy\ \ \ hh:mm">
                  <c:v>42840</c:v>
                </c:pt>
                <c:pt idx="2903" formatCode="mm/dd/yyyy\ \ \ hh:mm">
                  <c:v>42840.25</c:v>
                </c:pt>
                <c:pt idx="2904" formatCode="mm/dd/yyyy\ \ \ hh:mm">
                  <c:v>42840.5</c:v>
                </c:pt>
                <c:pt idx="2905" formatCode="mm/dd/yyyy\ \ \ hh:mm">
                  <c:v>42840.75</c:v>
                </c:pt>
                <c:pt idx="2906" formatCode="mm/dd/yyyy\ \ \ hh:mm">
                  <c:v>42841</c:v>
                </c:pt>
                <c:pt idx="2907" formatCode="mm/dd/yyyy\ \ \ hh:mm">
                  <c:v>42841.25</c:v>
                </c:pt>
                <c:pt idx="2908" formatCode="mm/dd/yyyy\ \ \ hh:mm">
                  <c:v>42841.5</c:v>
                </c:pt>
                <c:pt idx="2909" formatCode="mm/dd/yyyy\ \ \ hh:mm">
                  <c:v>42841.75</c:v>
                </c:pt>
                <c:pt idx="2910" formatCode="mm/dd/yyyy\ \ \ hh:mm">
                  <c:v>42842</c:v>
                </c:pt>
                <c:pt idx="2911" formatCode="mm/dd/yyyy\ \ \ hh:mm">
                  <c:v>42842.25</c:v>
                </c:pt>
                <c:pt idx="2912" formatCode="mm/dd/yyyy\ \ \ hh:mm">
                  <c:v>42842.5</c:v>
                </c:pt>
                <c:pt idx="2913" formatCode="mm/dd/yyyy\ \ \ hh:mm">
                  <c:v>42842.75</c:v>
                </c:pt>
                <c:pt idx="2914" formatCode="mm/dd/yyyy\ \ \ hh:mm">
                  <c:v>42843</c:v>
                </c:pt>
                <c:pt idx="2915" formatCode="mm/dd/yyyy\ \ \ hh:mm">
                  <c:v>42843.25</c:v>
                </c:pt>
                <c:pt idx="2916" formatCode="mm/dd/yyyy\ \ \ hh:mm">
                  <c:v>42843.5</c:v>
                </c:pt>
                <c:pt idx="2917" formatCode="mm/dd/yyyy\ \ \ hh:mm">
                  <c:v>42843.75</c:v>
                </c:pt>
                <c:pt idx="2918" formatCode="mm/dd/yyyy\ \ \ hh:mm">
                  <c:v>42844</c:v>
                </c:pt>
                <c:pt idx="2919" formatCode="mm/dd/yyyy\ \ \ hh:mm">
                  <c:v>42844.25</c:v>
                </c:pt>
                <c:pt idx="2920" formatCode="mm/dd/yyyy\ \ \ hh:mm">
                  <c:v>42844.5</c:v>
                </c:pt>
                <c:pt idx="2921" formatCode="mm/dd/yyyy\ \ \ hh:mm">
                  <c:v>42844.75</c:v>
                </c:pt>
                <c:pt idx="2922" formatCode="mm/dd/yyyy\ \ \ hh:mm">
                  <c:v>42845</c:v>
                </c:pt>
                <c:pt idx="2923" formatCode="mm/dd/yyyy\ \ \ hh:mm">
                  <c:v>42845.25</c:v>
                </c:pt>
                <c:pt idx="2924" formatCode="mm/dd/yyyy\ \ \ hh:mm">
                  <c:v>42845.5</c:v>
                </c:pt>
                <c:pt idx="2925" formatCode="mm/dd/yyyy\ \ \ hh:mm">
                  <c:v>42845.75</c:v>
                </c:pt>
                <c:pt idx="2926" formatCode="mm/dd/yyyy\ \ \ hh:mm">
                  <c:v>42846</c:v>
                </c:pt>
                <c:pt idx="2927" formatCode="mm/dd/yyyy\ \ \ hh:mm">
                  <c:v>42846.25</c:v>
                </c:pt>
                <c:pt idx="2928" formatCode="mm/dd/yyyy\ \ \ hh:mm">
                  <c:v>42846.5</c:v>
                </c:pt>
                <c:pt idx="2929" formatCode="mm/dd/yyyy\ \ \ hh:mm">
                  <c:v>42846.75</c:v>
                </c:pt>
                <c:pt idx="2930" formatCode="mm/dd/yyyy\ \ \ hh:mm">
                  <c:v>42847</c:v>
                </c:pt>
                <c:pt idx="2931" formatCode="mm/dd/yyyy\ \ \ hh:mm">
                  <c:v>42847.25</c:v>
                </c:pt>
                <c:pt idx="2932" formatCode="mm/dd/yyyy\ \ \ hh:mm">
                  <c:v>42847.5</c:v>
                </c:pt>
                <c:pt idx="2933" formatCode="mm/dd/yyyy\ \ \ hh:mm">
                  <c:v>42847.75</c:v>
                </c:pt>
                <c:pt idx="2934" formatCode="mm/dd/yyyy\ \ \ hh:mm">
                  <c:v>42848</c:v>
                </c:pt>
                <c:pt idx="2935" formatCode="mm/dd/yyyy\ \ \ hh:mm">
                  <c:v>42848.25</c:v>
                </c:pt>
                <c:pt idx="2936" formatCode="mm/dd/yyyy\ \ \ hh:mm">
                  <c:v>42848.5</c:v>
                </c:pt>
                <c:pt idx="2937" formatCode="mm/dd/yyyy\ \ \ hh:mm">
                  <c:v>42848.75</c:v>
                </c:pt>
                <c:pt idx="2938" formatCode="mm/dd/yyyy\ \ \ hh:mm">
                  <c:v>42849</c:v>
                </c:pt>
                <c:pt idx="2939" formatCode="mm/dd/yyyy\ \ \ hh:mm">
                  <c:v>42849.25</c:v>
                </c:pt>
                <c:pt idx="2940" formatCode="mm/dd/yyyy\ \ \ hh:mm">
                  <c:v>42849.5</c:v>
                </c:pt>
                <c:pt idx="2941" formatCode="mm/dd/yyyy\ \ \ hh:mm">
                  <c:v>42849.75</c:v>
                </c:pt>
                <c:pt idx="2942" formatCode="mm/dd/yyyy\ \ \ hh:mm">
                  <c:v>42850</c:v>
                </c:pt>
                <c:pt idx="2943" formatCode="mm/dd/yyyy\ \ \ hh:mm">
                  <c:v>42850.25</c:v>
                </c:pt>
                <c:pt idx="2944" formatCode="mm/dd/yyyy\ \ \ hh:mm">
                  <c:v>42850.5</c:v>
                </c:pt>
                <c:pt idx="2945" formatCode="mm/dd/yyyy\ \ \ hh:mm">
                  <c:v>42850.75</c:v>
                </c:pt>
                <c:pt idx="2946" formatCode="mm/dd/yyyy\ \ \ hh:mm">
                  <c:v>42851</c:v>
                </c:pt>
                <c:pt idx="2947" formatCode="mm/dd/yyyy\ \ \ hh:mm">
                  <c:v>42851.25</c:v>
                </c:pt>
                <c:pt idx="2948" formatCode="mm/dd/yyyy\ \ \ hh:mm">
                  <c:v>42851.5</c:v>
                </c:pt>
                <c:pt idx="2949" formatCode="mm/dd/yyyy\ \ \ hh:mm">
                  <c:v>42851.75</c:v>
                </c:pt>
                <c:pt idx="2950" formatCode="mm/dd/yyyy\ \ \ hh:mm">
                  <c:v>42852</c:v>
                </c:pt>
                <c:pt idx="2951" formatCode="mm/dd/yyyy\ \ \ hh:mm">
                  <c:v>42852.25</c:v>
                </c:pt>
                <c:pt idx="2952" formatCode="mm/dd/yyyy\ \ \ hh:mm">
                  <c:v>42852.5</c:v>
                </c:pt>
                <c:pt idx="2953" formatCode="mm/dd/yyyy\ \ \ hh:mm">
                  <c:v>42852.75</c:v>
                </c:pt>
                <c:pt idx="2954" formatCode="mm/dd/yyyy\ \ \ hh:mm">
                  <c:v>42853</c:v>
                </c:pt>
                <c:pt idx="2955" formatCode="mm/dd/yyyy\ \ \ hh:mm">
                  <c:v>42853.25</c:v>
                </c:pt>
                <c:pt idx="2956" formatCode="mm/dd/yyyy\ \ \ hh:mm">
                  <c:v>42853.5</c:v>
                </c:pt>
                <c:pt idx="2957" formatCode="mm/dd/yyyy\ \ \ hh:mm">
                  <c:v>42853.75</c:v>
                </c:pt>
                <c:pt idx="2958" formatCode="mm/dd/yyyy\ \ \ hh:mm">
                  <c:v>42854</c:v>
                </c:pt>
                <c:pt idx="2959" formatCode="mm/dd/yyyy\ \ \ hh:mm">
                  <c:v>42854.25</c:v>
                </c:pt>
                <c:pt idx="2960" formatCode="mm/dd/yyyy\ \ \ hh:mm">
                  <c:v>42854.5</c:v>
                </c:pt>
                <c:pt idx="2961" formatCode="mm/dd/yyyy\ \ \ hh:mm">
                  <c:v>42854.75</c:v>
                </c:pt>
                <c:pt idx="2962" formatCode="mm/dd/yyyy\ \ \ hh:mm">
                  <c:v>42855</c:v>
                </c:pt>
                <c:pt idx="2963" formatCode="mm/dd/yyyy\ \ \ hh:mm">
                  <c:v>42855.25</c:v>
                </c:pt>
                <c:pt idx="2964" formatCode="mm/dd/yyyy\ \ \ hh:mm">
                  <c:v>42855.5</c:v>
                </c:pt>
                <c:pt idx="2965" formatCode="mm/dd/yyyy\ \ \ hh:mm">
                  <c:v>42855.75</c:v>
                </c:pt>
                <c:pt idx="2966" formatCode="mm/dd/yyyy\ \ \ hh:mm">
                  <c:v>42856</c:v>
                </c:pt>
                <c:pt idx="2967" formatCode="mm/dd/yyyy\ \ \ hh:mm">
                  <c:v>42856.25</c:v>
                </c:pt>
                <c:pt idx="2968" formatCode="mm/dd/yyyy\ \ \ hh:mm">
                  <c:v>42856.5</c:v>
                </c:pt>
                <c:pt idx="2969" formatCode="mm/dd/yyyy\ \ \ hh:mm">
                  <c:v>42856.75</c:v>
                </c:pt>
                <c:pt idx="2970" formatCode="mm/dd/yyyy\ \ \ hh:mm">
                  <c:v>42857</c:v>
                </c:pt>
                <c:pt idx="2971" formatCode="mm/dd/yyyy\ \ \ hh:mm">
                  <c:v>42857.25</c:v>
                </c:pt>
                <c:pt idx="2972" formatCode="mm/dd/yyyy\ \ \ hh:mm">
                  <c:v>42857.5</c:v>
                </c:pt>
                <c:pt idx="2973" formatCode="mm/dd/yyyy\ \ \ hh:mm">
                  <c:v>42857.75</c:v>
                </c:pt>
                <c:pt idx="2974" formatCode="mm/dd/yyyy\ \ \ hh:mm">
                  <c:v>42858</c:v>
                </c:pt>
                <c:pt idx="2975" formatCode="mm/dd/yyyy\ \ \ hh:mm">
                  <c:v>42858.25</c:v>
                </c:pt>
                <c:pt idx="2976" formatCode="mm/dd/yyyy\ \ \ hh:mm">
                  <c:v>42858.5</c:v>
                </c:pt>
                <c:pt idx="2977" formatCode="mm/dd/yyyy\ \ \ hh:mm">
                  <c:v>42858.75</c:v>
                </c:pt>
                <c:pt idx="2978" formatCode="mm/dd/yyyy\ \ \ hh:mm">
                  <c:v>42859</c:v>
                </c:pt>
                <c:pt idx="2979" formatCode="mm/dd/yyyy\ \ \ hh:mm">
                  <c:v>42859.25</c:v>
                </c:pt>
                <c:pt idx="2980" formatCode="mm/dd/yyyy\ \ \ hh:mm">
                  <c:v>42859.5</c:v>
                </c:pt>
                <c:pt idx="2981" formatCode="mm/dd/yyyy\ \ \ hh:mm">
                  <c:v>42859.75</c:v>
                </c:pt>
                <c:pt idx="2982" formatCode="mm/dd/yyyy\ \ \ hh:mm">
                  <c:v>42860</c:v>
                </c:pt>
                <c:pt idx="2983" formatCode="mm/dd/yyyy\ \ \ hh:mm">
                  <c:v>42860.25</c:v>
                </c:pt>
                <c:pt idx="2984" formatCode="mm/dd/yyyy\ \ \ hh:mm">
                  <c:v>42860.5</c:v>
                </c:pt>
                <c:pt idx="2985" formatCode="mm/dd/yyyy\ \ \ hh:mm">
                  <c:v>42860.75</c:v>
                </c:pt>
                <c:pt idx="2986" formatCode="mm/dd/yyyy\ \ \ hh:mm">
                  <c:v>42861</c:v>
                </c:pt>
                <c:pt idx="2987" formatCode="mm/dd/yyyy\ \ \ hh:mm">
                  <c:v>42861.25</c:v>
                </c:pt>
                <c:pt idx="2988" formatCode="mm/dd/yyyy\ \ \ hh:mm">
                  <c:v>42861.5</c:v>
                </c:pt>
                <c:pt idx="2989" formatCode="mm/dd/yyyy\ \ \ hh:mm">
                  <c:v>42861.75</c:v>
                </c:pt>
                <c:pt idx="2990" formatCode="mm/dd/yyyy\ \ \ hh:mm">
                  <c:v>42862</c:v>
                </c:pt>
                <c:pt idx="2991" formatCode="mm/dd/yyyy\ \ \ hh:mm">
                  <c:v>42862.25</c:v>
                </c:pt>
                <c:pt idx="2992" formatCode="mm/dd/yyyy\ \ \ hh:mm">
                  <c:v>42862.5</c:v>
                </c:pt>
                <c:pt idx="2993" formatCode="mm/dd/yyyy\ \ \ hh:mm">
                  <c:v>42862.75</c:v>
                </c:pt>
                <c:pt idx="2994" formatCode="mm/dd/yyyy\ \ \ hh:mm">
                  <c:v>42863</c:v>
                </c:pt>
                <c:pt idx="2995" formatCode="mm/dd/yyyy\ \ \ hh:mm">
                  <c:v>42863.25</c:v>
                </c:pt>
                <c:pt idx="2996" formatCode="mm/dd/yyyy\ \ \ hh:mm">
                  <c:v>42863.5</c:v>
                </c:pt>
                <c:pt idx="2997" formatCode="mm/dd/yyyy\ \ \ hh:mm">
                  <c:v>42863.75</c:v>
                </c:pt>
                <c:pt idx="2998" formatCode="mm/dd/yyyy\ \ \ hh:mm">
                  <c:v>42864</c:v>
                </c:pt>
                <c:pt idx="2999" formatCode="mm/dd/yyyy\ \ \ hh:mm">
                  <c:v>42864.25</c:v>
                </c:pt>
                <c:pt idx="3000" formatCode="mm/dd/yyyy\ \ \ hh:mm">
                  <c:v>42864.5</c:v>
                </c:pt>
                <c:pt idx="3001" formatCode="mm/dd/yyyy\ \ \ hh:mm">
                  <c:v>42864.75</c:v>
                </c:pt>
                <c:pt idx="3002" formatCode="mm/dd/yyyy\ \ \ hh:mm">
                  <c:v>42865</c:v>
                </c:pt>
                <c:pt idx="3003" formatCode="mm/dd/yyyy\ \ \ hh:mm">
                  <c:v>42865.25</c:v>
                </c:pt>
                <c:pt idx="3004" formatCode="mm/dd/yyyy\ \ \ hh:mm">
                  <c:v>42865.5</c:v>
                </c:pt>
                <c:pt idx="3005" formatCode="mm/dd/yyyy\ \ \ hh:mm">
                  <c:v>42865.75</c:v>
                </c:pt>
                <c:pt idx="3006" formatCode="mm/dd/yyyy\ \ \ hh:mm">
                  <c:v>42866</c:v>
                </c:pt>
                <c:pt idx="3007" formatCode="mm/dd/yyyy\ \ \ hh:mm">
                  <c:v>42866.25</c:v>
                </c:pt>
                <c:pt idx="3008" formatCode="mm/dd/yyyy\ \ \ hh:mm">
                  <c:v>42866.5</c:v>
                </c:pt>
                <c:pt idx="3009" formatCode="mm/dd/yyyy\ \ \ hh:mm">
                  <c:v>42866.75</c:v>
                </c:pt>
                <c:pt idx="3010" formatCode="mm/dd/yyyy\ \ \ hh:mm">
                  <c:v>42867</c:v>
                </c:pt>
                <c:pt idx="3011" formatCode="mm/dd/yyyy\ \ \ hh:mm">
                  <c:v>42867.25</c:v>
                </c:pt>
                <c:pt idx="3012" formatCode="mm/dd/yyyy\ \ \ hh:mm">
                  <c:v>42867.5</c:v>
                </c:pt>
                <c:pt idx="3013" formatCode="mm/dd/yyyy\ \ \ hh:mm">
                  <c:v>42867.75</c:v>
                </c:pt>
                <c:pt idx="3014" formatCode="mm/dd/yyyy\ \ \ hh:mm">
                  <c:v>42868</c:v>
                </c:pt>
                <c:pt idx="3015" formatCode="mm/dd/yyyy\ \ \ hh:mm">
                  <c:v>42868.25</c:v>
                </c:pt>
                <c:pt idx="3016" formatCode="mm/dd/yyyy\ \ \ hh:mm">
                  <c:v>42868.5</c:v>
                </c:pt>
                <c:pt idx="3017" formatCode="mm/dd/yyyy\ \ \ hh:mm">
                  <c:v>42868.75</c:v>
                </c:pt>
                <c:pt idx="3018" formatCode="mm/dd/yyyy\ \ \ hh:mm">
                  <c:v>42869</c:v>
                </c:pt>
                <c:pt idx="3019" formatCode="mm/dd/yyyy\ \ \ hh:mm">
                  <c:v>42869.25</c:v>
                </c:pt>
                <c:pt idx="3020" formatCode="mm/dd/yyyy\ \ \ hh:mm">
                  <c:v>42869.5</c:v>
                </c:pt>
                <c:pt idx="3021" formatCode="mm/dd/yyyy\ \ \ hh:mm">
                  <c:v>42869.75</c:v>
                </c:pt>
                <c:pt idx="3022" formatCode="mm/dd/yyyy\ \ \ hh:mm">
                  <c:v>42870</c:v>
                </c:pt>
                <c:pt idx="3023" formatCode="mm/dd/yyyy\ \ \ hh:mm">
                  <c:v>42870.25</c:v>
                </c:pt>
                <c:pt idx="3024" formatCode="mm/dd/yyyy\ \ \ hh:mm">
                  <c:v>42870.5</c:v>
                </c:pt>
                <c:pt idx="3025" formatCode="mm/dd/yyyy\ \ \ hh:mm">
                  <c:v>42870.75</c:v>
                </c:pt>
                <c:pt idx="3026" formatCode="mm/dd/yyyy\ \ \ hh:mm">
                  <c:v>42871</c:v>
                </c:pt>
                <c:pt idx="3027" formatCode="mm/dd/yyyy\ \ \ hh:mm">
                  <c:v>42871.25</c:v>
                </c:pt>
                <c:pt idx="3028" formatCode="mm/dd/yyyy\ \ \ hh:mm">
                  <c:v>42871.5</c:v>
                </c:pt>
                <c:pt idx="3029" formatCode="mm/dd/yyyy\ \ \ hh:mm">
                  <c:v>42871.75</c:v>
                </c:pt>
                <c:pt idx="3030" formatCode="mm/dd/yyyy\ \ \ hh:mm">
                  <c:v>42872</c:v>
                </c:pt>
                <c:pt idx="3031" formatCode="mm/dd/yyyy\ \ \ hh:mm">
                  <c:v>42872.25</c:v>
                </c:pt>
                <c:pt idx="3032" formatCode="mm/dd/yyyy\ \ \ hh:mm">
                  <c:v>42872.5</c:v>
                </c:pt>
                <c:pt idx="3033" formatCode="mm/dd/yyyy\ \ \ hh:mm">
                  <c:v>42872.75</c:v>
                </c:pt>
                <c:pt idx="3034" formatCode="mm/dd/yyyy\ \ \ hh:mm">
                  <c:v>42873</c:v>
                </c:pt>
                <c:pt idx="3035" formatCode="mm/dd/yyyy\ \ \ hh:mm">
                  <c:v>42873.25</c:v>
                </c:pt>
                <c:pt idx="3036" formatCode="mm/dd/yyyy\ \ \ hh:mm">
                  <c:v>42873.5</c:v>
                </c:pt>
                <c:pt idx="3037" formatCode="mm/dd/yyyy\ \ \ hh:mm">
                  <c:v>42873.75</c:v>
                </c:pt>
                <c:pt idx="3038" formatCode="mm/dd/yyyy\ \ \ hh:mm">
                  <c:v>42874</c:v>
                </c:pt>
                <c:pt idx="3039" formatCode="mm/dd/yyyy\ \ \ hh:mm">
                  <c:v>42874.25</c:v>
                </c:pt>
                <c:pt idx="3040" formatCode="mm/dd/yyyy\ \ \ hh:mm">
                  <c:v>42874.5</c:v>
                </c:pt>
                <c:pt idx="3041" formatCode="mm/dd/yyyy\ \ \ hh:mm">
                  <c:v>42874.75</c:v>
                </c:pt>
                <c:pt idx="3042" formatCode="mm/dd/yyyy\ \ \ hh:mm">
                  <c:v>42875</c:v>
                </c:pt>
                <c:pt idx="3043" formatCode="mm/dd/yyyy\ \ \ hh:mm">
                  <c:v>42875.25</c:v>
                </c:pt>
                <c:pt idx="3044" formatCode="mm/dd/yyyy\ \ \ hh:mm">
                  <c:v>42875.5</c:v>
                </c:pt>
                <c:pt idx="3045" formatCode="mm/dd/yyyy\ \ \ hh:mm">
                  <c:v>42875.75</c:v>
                </c:pt>
                <c:pt idx="3046" formatCode="mm/dd/yyyy\ \ \ hh:mm">
                  <c:v>42876</c:v>
                </c:pt>
                <c:pt idx="3047" formatCode="mm/dd/yyyy\ \ \ hh:mm">
                  <c:v>42876.25</c:v>
                </c:pt>
                <c:pt idx="3048" formatCode="mm/dd/yyyy\ \ \ hh:mm">
                  <c:v>42876.5</c:v>
                </c:pt>
                <c:pt idx="3049" formatCode="mm/dd/yyyy\ \ \ hh:mm">
                  <c:v>42876.75</c:v>
                </c:pt>
                <c:pt idx="3050" formatCode="mm/dd/yyyy\ \ \ hh:mm">
                  <c:v>42877</c:v>
                </c:pt>
                <c:pt idx="3051" formatCode="mm/dd/yyyy\ \ \ hh:mm">
                  <c:v>42877.25</c:v>
                </c:pt>
                <c:pt idx="3052" formatCode="mm/dd/yyyy\ \ \ hh:mm">
                  <c:v>42877.5</c:v>
                </c:pt>
                <c:pt idx="3053" formatCode="mm/dd/yyyy\ \ \ hh:mm">
                  <c:v>42877.75</c:v>
                </c:pt>
                <c:pt idx="3054" formatCode="mm/dd/yyyy\ \ \ hh:mm">
                  <c:v>42878</c:v>
                </c:pt>
                <c:pt idx="3055" formatCode="mm/dd/yyyy\ \ \ hh:mm">
                  <c:v>42878.25</c:v>
                </c:pt>
                <c:pt idx="3056" formatCode="mm/dd/yyyy\ \ \ hh:mm">
                  <c:v>42878.5</c:v>
                </c:pt>
                <c:pt idx="3057" formatCode="mm/dd/yyyy\ \ \ hh:mm">
                  <c:v>42878.75</c:v>
                </c:pt>
                <c:pt idx="3058" formatCode="mm/dd/yyyy\ \ \ hh:mm">
                  <c:v>42879</c:v>
                </c:pt>
                <c:pt idx="3059" formatCode="mm/dd/yyyy\ \ \ hh:mm">
                  <c:v>42879.25</c:v>
                </c:pt>
                <c:pt idx="3060" formatCode="mm/dd/yyyy\ \ \ hh:mm">
                  <c:v>42879.5</c:v>
                </c:pt>
                <c:pt idx="3061" formatCode="mm/dd/yyyy\ \ \ hh:mm">
                  <c:v>42879.75</c:v>
                </c:pt>
                <c:pt idx="3062" formatCode="mm/dd/yyyy\ \ \ hh:mm">
                  <c:v>42880</c:v>
                </c:pt>
                <c:pt idx="3063" formatCode="mm/dd/yyyy\ \ \ hh:mm">
                  <c:v>42880.25</c:v>
                </c:pt>
                <c:pt idx="3064" formatCode="mm/dd/yyyy\ \ \ hh:mm">
                  <c:v>42880.5</c:v>
                </c:pt>
                <c:pt idx="3065" formatCode="mm/dd/yyyy\ \ \ hh:mm">
                  <c:v>42880.75</c:v>
                </c:pt>
                <c:pt idx="3066" formatCode="mm/dd/yyyy\ \ \ hh:mm">
                  <c:v>42881</c:v>
                </c:pt>
                <c:pt idx="3067" formatCode="mm/dd/yyyy\ \ \ hh:mm">
                  <c:v>42881.25</c:v>
                </c:pt>
                <c:pt idx="3068" formatCode="mm/dd/yyyy\ \ \ hh:mm">
                  <c:v>42881.5</c:v>
                </c:pt>
                <c:pt idx="3069" formatCode="mm/dd/yyyy\ \ \ hh:mm">
                  <c:v>42881.75</c:v>
                </c:pt>
                <c:pt idx="3070" formatCode="mm/dd/yyyy\ \ \ hh:mm">
                  <c:v>42882</c:v>
                </c:pt>
                <c:pt idx="3071" formatCode="mm/dd/yyyy\ \ \ hh:mm">
                  <c:v>42882.25</c:v>
                </c:pt>
                <c:pt idx="3072" formatCode="mm/dd/yyyy\ \ \ hh:mm">
                  <c:v>42882.5</c:v>
                </c:pt>
                <c:pt idx="3073" formatCode="mm/dd/yyyy\ \ \ hh:mm">
                  <c:v>42882.75</c:v>
                </c:pt>
                <c:pt idx="3074" formatCode="mm/dd/yyyy\ \ \ hh:mm">
                  <c:v>42883</c:v>
                </c:pt>
                <c:pt idx="3075" formatCode="mm/dd/yyyy\ \ \ hh:mm">
                  <c:v>42883.25</c:v>
                </c:pt>
                <c:pt idx="3076" formatCode="mm/dd/yyyy\ \ \ hh:mm">
                  <c:v>42883.5</c:v>
                </c:pt>
                <c:pt idx="3077" formatCode="mm/dd/yyyy\ \ \ hh:mm">
                  <c:v>42883.75</c:v>
                </c:pt>
                <c:pt idx="3078" formatCode="mm/dd/yyyy\ \ \ hh:mm">
                  <c:v>42884</c:v>
                </c:pt>
                <c:pt idx="3079" formatCode="mm/dd/yyyy\ \ \ hh:mm">
                  <c:v>42884.25</c:v>
                </c:pt>
                <c:pt idx="3080" formatCode="mm/dd/yyyy\ \ \ hh:mm">
                  <c:v>42884.5</c:v>
                </c:pt>
                <c:pt idx="3081" formatCode="mm/dd/yyyy\ \ \ hh:mm">
                  <c:v>42884.75</c:v>
                </c:pt>
                <c:pt idx="3082" formatCode="mm/dd/yyyy\ \ \ hh:mm">
                  <c:v>42885</c:v>
                </c:pt>
                <c:pt idx="3083" formatCode="mm/dd/yyyy\ \ \ hh:mm">
                  <c:v>42885.25</c:v>
                </c:pt>
                <c:pt idx="3084" formatCode="mm/dd/yyyy\ \ \ hh:mm">
                  <c:v>42885.5</c:v>
                </c:pt>
                <c:pt idx="3085" formatCode="mm/dd/yyyy\ \ \ hh:mm">
                  <c:v>42885.75</c:v>
                </c:pt>
                <c:pt idx="3086" formatCode="mm/dd/yyyy\ \ \ hh:mm">
                  <c:v>42886</c:v>
                </c:pt>
                <c:pt idx="3087" formatCode="mm/dd/yyyy\ \ \ hh:mm">
                  <c:v>42886.25</c:v>
                </c:pt>
                <c:pt idx="3088" formatCode="mm/dd/yyyy\ \ \ hh:mm">
                  <c:v>42886.5</c:v>
                </c:pt>
                <c:pt idx="3089" formatCode="mm/dd/yyyy\ \ \ hh:mm">
                  <c:v>42886.75</c:v>
                </c:pt>
                <c:pt idx="3090" formatCode="mm/dd/yyyy\ \ \ hh:mm">
                  <c:v>42887</c:v>
                </c:pt>
                <c:pt idx="3091" formatCode="mm/dd/yyyy\ \ \ hh:mm">
                  <c:v>42887.25</c:v>
                </c:pt>
                <c:pt idx="3092" formatCode="mm/dd/yyyy\ \ \ hh:mm">
                  <c:v>42887.5</c:v>
                </c:pt>
                <c:pt idx="3093" formatCode="mm/dd/yyyy\ \ \ hh:mm">
                  <c:v>42887.75</c:v>
                </c:pt>
                <c:pt idx="3094" formatCode="mm/dd/yyyy\ \ \ hh:mm">
                  <c:v>42888</c:v>
                </c:pt>
                <c:pt idx="3095" formatCode="mm/dd/yyyy\ \ \ hh:mm">
                  <c:v>42888.25</c:v>
                </c:pt>
                <c:pt idx="3096" formatCode="mm/dd/yyyy\ \ \ hh:mm">
                  <c:v>42888.5</c:v>
                </c:pt>
                <c:pt idx="3097" formatCode="mm/dd/yyyy\ \ \ hh:mm">
                  <c:v>42888.75</c:v>
                </c:pt>
                <c:pt idx="3098" formatCode="mm/dd/yyyy\ \ \ hh:mm">
                  <c:v>42889</c:v>
                </c:pt>
                <c:pt idx="3099" formatCode="mm/dd/yyyy\ \ \ hh:mm">
                  <c:v>42889.25</c:v>
                </c:pt>
                <c:pt idx="3100" formatCode="mm/dd/yyyy\ \ \ hh:mm">
                  <c:v>42889.5</c:v>
                </c:pt>
                <c:pt idx="3101" formatCode="mm/dd/yyyy\ \ \ hh:mm">
                  <c:v>42889.75</c:v>
                </c:pt>
                <c:pt idx="3102" formatCode="mm/dd/yyyy\ \ \ hh:mm">
                  <c:v>42890</c:v>
                </c:pt>
                <c:pt idx="3103" formatCode="mm/dd/yyyy\ \ \ hh:mm">
                  <c:v>42890.25</c:v>
                </c:pt>
                <c:pt idx="3104" formatCode="mm/dd/yyyy\ \ \ hh:mm">
                  <c:v>42890.5</c:v>
                </c:pt>
                <c:pt idx="3105" formatCode="mm/dd/yyyy\ \ \ hh:mm">
                  <c:v>42890.75</c:v>
                </c:pt>
                <c:pt idx="3106" formatCode="mm/dd/yyyy\ \ \ hh:mm">
                  <c:v>42891</c:v>
                </c:pt>
                <c:pt idx="3107" formatCode="mm/dd/yyyy\ \ \ hh:mm">
                  <c:v>42891.25</c:v>
                </c:pt>
                <c:pt idx="3108" formatCode="mm/dd/yyyy\ \ \ hh:mm">
                  <c:v>42891.5</c:v>
                </c:pt>
                <c:pt idx="3109" formatCode="mm/dd/yyyy\ \ \ hh:mm">
                  <c:v>42891.75</c:v>
                </c:pt>
                <c:pt idx="3110" formatCode="mm/dd/yyyy\ \ \ hh:mm">
                  <c:v>42892</c:v>
                </c:pt>
                <c:pt idx="3111" formatCode="mm/dd/yyyy\ \ \ hh:mm">
                  <c:v>42892.25</c:v>
                </c:pt>
                <c:pt idx="3112" formatCode="mm/dd/yyyy\ \ \ hh:mm">
                  <c:v>42892.5</c:v>
                </c:pt>
                <c:pt idx="3113" formatCode="mm/dd/yyyy\ \ \ hh:mm">
                  <c:v>42892.75</c:v>
                </c:pt>
                <c:pt idx="3114" formatCode="mm/dd/yyyy\ \ \ hh:mm">
                  <c:v>42893</c:v>
                </c:pt>
                <c:pt idx="3115" formatCode="mm/dd/yyyy\ \ \ hh:mm">
                  <c:v>42893.25</c:v>
                </c:pt>
                <c:pt idx="3116" formatCode="mm/dd/yyyy\ \ \ hh:mm">
                  <c:v>42893.5</c:v>
                </c:pt>
                <c:pt idx="3117" formatCode="mm/dd/yyyy\ \ \ hh:mm">
                  <c:v>42893.75</c:v>
                </c:pt>
                <c:pt idx="3118" formatCode="mm/dd/yyyy\ \ \ hh:mm">
                  <c:v>42894</c:v>
                </c:pt>
                <c:pt idx="3119" formatCode="mm/dd/yyyy\ \ \ hh:mm">
                  <c:v>42894.25</c:v>
                </c:pt>
                <c:pt idx="3120" formatCode="mm/dd/yyyy\ \ \ hh:mm">
                  <c:v>42894.5</c:v>
                </c:pt>
                <c:pt idx="3121" formatCode="mm/dd/yyyy\ \ \ hh:mm">
                  <c:v>42894.75</c:v>
                </c:pt>
                <c:pt idx="3122" formatCode="mm/dd/yyyy\ \ \ hh:mm">
                  <c:v>42895</c:v>
                </c:pt>
                <c:pt idx="3123" formatCode="mm/dd/yyyy\ \ \ hh:mm">
                  <c:v>42895.25</c:v>
                </c:pt>
                <c:pt idx="3124" formatCode="mm/dd/yyyy\ \ \ hh:mm">
                  <c:v>42895.5</c:v>
                </c:pt>
                <c:pt idx="3125" formatCode="mm/dd/yyyy\ \ \ hh:mm">
                  <c:v>42895.75</c:v>
                </c:pt>
                <c:pt idx="3126" formatCode="mm/dd/yyyy\ \ \ hh:mm">
                  <c:v>42896</c:v>
                </c:pt>
                <c:pt idx="3127" formatCode="mm/dd/yyyy\ \ \ hh:mm">
                  <c:v>42896.25</c:v>
                </c:pt>
                <c:pt idx="3128" formatCode="mm/dd/yyyy\ \ \ hh:mm">
                  <c:v>42896.5</c:v>
                </c:pt>
                <c:pt idx="3129" formatCode="mm/dd/yyyy\ \ \ hh:mm">
                  <c:v>42896.75</c:v>
                </c:pt>
                <c:pt idx="3130" formatCode="mm/dd/yyyy\ \ \ hh:mm">
                  <c:v>42897</c:v>
                </c:pt>
                <c:pt idx="3131" formatCode="mm/dd/yyyy\ \ \ hh:mm">
                  <c:v>42897.25</c:v>
                </c:pt>
                <c:pt idx="3132" formatCode="mm/dd/yyyy\ \ \ hh:mm">
                  <c:v>42897.5</c:v>
                </c:pt>
                <c:pt idx="3133" formatCode="mm/dd/yyyy\ \ \ hh:mm">
                  <c:v>42897.75</c:v>
                </c:pt>
                <c:pt idx="3134" formatCode="mm/dd/yyyy\ \ \ hh:mm">
                  <c:v>42898</c:v>
                </c:pt>
                <c:pt idx="3135" formatCode="mm/dd/yyyy\ \ \ hh:mm">
                  <c:v>42898.25</c:v>
                </c:pt>
                <c:pt idx="3136" formatCode="mm/dd/yyyy\ \ \ hh:mm">
                  <c:v>42898.5</c:v>
                </c:pt>
                <c:pt idx="3137" formatCode="mm/dd/yyyy\ \ \ hh:mm">
                  <c:v>42898.75</c:v>
                </c:pt>
                <c:pt idx="3138" formatCode="mm/dd/yyyy\ \ \ hh:mm">
                  <c:v>42899</c:v>
                </c:pt>
                <c:pt idx="3139" formatCode="mm/dd/yyyy\ \ \ hh:mm">
                  <c:v>42899.25</c:v>
                </c:pt>
                <c:pt idx="3140" formatCode="mm/dd/yyyy\ \ \ hh:mm">
                  <c:v>42899.5</c:v>
                </c:pt>
                <c:pt idx="3141" formatCode="mm/dd/yyyy\ \ \ hh:mm">
                  <c:v>42899.75</c:v>
                </c:pt>
                <c:pt idx="3142" formatCode="mm/dd/yyyy\ \ \ hh:mm">
                  <c:v>42900</c:v>
                </c:pt>
                <c:pt idx="3143" formatCode="mm/dd/yyyy\ \ \ hh:mm">
                  <c:v>42900.25</c:v>
                </c:pt>
                <c:pt idx="3144" formatCode="mm/dd/yyyy\ \ \ hh:mm">
                  <c:v>42900.5</c:v>
                </c:pt>
                <c:pt idx="3145" formatCode="mm/dd/yyyy\ \ \ hh:mm">
                  <c:v>42900.75</c:v>
                </c:pt>
                <c:pt idx="3146" formatCode="mm/dd/yyyy\ \ \ hh:mm">
                  <c:v>42901</c:v>
                </c:pt>
                <c:pt idx="3147" formatCode="mm/dd/yyyy\ \ \ hh:mm">
                  <c:v>42901.25</c:v>
                </c:pt>
                <c:pt idx="3148" formatCode="mm/dd/yyyy\ \ \ hh:mm">
                  <c:v>42901.5</c:v>
                </c:pt>
                <c:pt idx="3149" formatCode="mm/dd/yyyy\ \ \ hh:mm">
                  <c:v>42901.75</c:v>
                </c:pt>
                <c:pt idx="3150" formatCode="mm/dd/yyyy\ \ \ hh:mm">
                  <c:v>42902</c:v>
                </c:pt>
                <c:pt idx="3151" formatCode="mm/dd/yyyy\ \ \ hh:mm">
                  <c:v>42902.25</c:v>
                </c:pt>
                <c:pt idx="3152" formatCode="mm/dd/yyyy\ \ \ hh:mm">
                  <c:v>42902.5</c:v>
                </c:pt>
                <c:pt idx="3153" formatCode="mm/dd/yyyy\ \ \ hh:mm">
                  <c:v>42902.75</c:v>
                </c:pt>
                <c:pt idx="3154" formatCode="mm/dd/yyyy\ \ \ hh:mm">
                  <c:v>42903</c:v>
                </c:pt>
                <c:pt idx="3155" formatCode="mm/dd/yyyy\ \ \ hh:mm">
                  <c:v>42903.25</c:v>
                </c:pt>
                <c:pt idx="3156" formatCode="mm/dd/yyyy\ \ \ hh:mm">
                  <c:v>42903.5</c:v>
                </c:pt>
                <c:pt idx="3157" formatCode="mm/dd/yyyy\ \ \ hh:mm">
                  <c:v>42903.75</c:v>
                </c:pt>
                <c:pt idx="3158" formatCode="mm/dd/yyyy\ \ \ hh:mm">
                  <c:v>42904</c:v>
                </c:pt>
                <c:pt idx="3159" formatCode="mm/dd/yyyy\ \ \ hh:mm">
                  <c:v>42904.25</c:v>
                </c:pt>
                <c:pt idx="3160" formatCode="mm/dd/yyyy\ \ \ hh:mm">
                  <c:v>42904.5</c:v>
                </c:pt>
                <c:pt idx="3161" formatCode="mm/dd/yyyy\ \ \ hh:mm">
                  <c:v>42904.75</c:v>
                </c:pt>
                <c:pt idx="3162" formatCode="mm/dd/yyyy\ \ \ hh:mm">
                  <c:v>42905</c:v>
                </c:pt>
                <c:pt idx="3163" formatCode="mm/dd/yyyy\ \ \ hh:mm">
                  <c:v>42905.25</c:v>
                </c:pt>
                <c:pt idx="3164" formatCode="mm/dd/yyyy\ \ \ hh:mm">
                  <c:v>42905.5</c:v>
                </c:pt>
                <c:pt idx="3165" formatCode="mm/dd/yyyy\ \ \ hh:mm">
                  <c:v>42905.75</c:v>
                </c:pt>
                <c:pt idx="3166" formatCode="mm/dd/yyyy\ \ \ hh:mm">
                  <c:v>42906</c:v>
                </c:pt>
                <c:pt idx="3167" formatCode="mm/dd/yyyy\ \ \ hh:mm">
                  <c:v>42906.25</c:v>
                </c:pt>
                <c:pt idx="3168" formatCode="mm/dd/yyyy\ \ \ hh:mm">
                  <c:v>42906.5</c:v>
                </c:pt>
                <c:pt idx="3169" formatCode="mm/dd/yyyy\ \ \ hh:mm">
                  <c:v>42906.75</c:v>
                </c:pt>
                <c:pt idx="3170" formatCode="mm/dd/yyyy\ \ \ hh:mm">
                  <c:v>42907</c:v>
                </c:pt>
                <c:pt idx="3171" formatCode="mm/dd/yyyy\ \ \ hh:mm">
                  <c:v>42907.25</c:v>
                </c:pt>
                <c:pt idx="3172" formatCode="mm/dd/yyyy\ \ \ hh:mm">
                  <c:v>42907.5</c:v>
                </c:pt>
                <c:pt idx="3173" formatCode="mm/dd/yyyy\ \ \ hh:mm">
                  <c:v>42907.75</c:v>
                </c:pt>
                <c:pt idx="3174" formatCode="mm/dd/yyyy\ \ \ hh:mm">
                  <c:v>42908</c:v>
                </c:pt>
                <c:pt idx="3175" formatCode="mm/dd/yyyy\ \ \ hh:mm">
                  <c:v>42908.25</c:v>
                </c:pt>
                <c:pt idx="3176" formatCode="mm/dd/yyyy\ \ \ hh:mm">
                  <c:v>42908.5</c:v>
                </c:pt>
                <c:pt idx="3177" formatCode="mm/dd/yyyy\ \ \ hh:mm">
                  <c:v>42908.75</c:v>
                </c:pt>
                <c:pt idx="3178" formatCode="mm/dd/yyyy\ \ \ hh:mm">
                  <c:v>42909</c:v>
                </c:pt>
                <c:pt idx="3179" formatCode="mm/dd/yyyy\ \ \ hh:mm">
                  <c:v>42909.25</c:v>
                </c:pt>
                <c:pt idx="3180" formatCode="mm/dd/yyyy\ \ \ hh:mm">
                  <c:v>42909.5</c:v>
                </c:pt>
                <c:pt idx="3181" formatCode="mm/dd/yyyy\ \ \ hh:mm">
                  <c:v>42909.75</c:v>
                </c:pt>
                <c:pt idx="3182" formatCode="mm/dd/yyyy\ \ \ hh:mm">
                  <c:v>42910</c:v>
                </c:pt>
                <c:pt idx="3183" formatCode="mm/dd/yyyy\ \ \ hh:mm">
                  <c:v>42910.25</c:v>
                </c:pt>
                <c:pt idx="3184" formatCode="mm/dd/yyyy\ \ \ hh:mm">
                  <c:v>42910.5</c:v>
                </c:pt>
                <c:pt idx="3185" formatCode="mm/dd/yyyy\ \ \ hh:mm">
                  <c:v>42910.75</c:v>
                </c:pt>
                <c:pt idx="3186" formatCode="mm/dd/yyyy\ \ \ hh:mm">
                  <c:v>42911</c:v>
                </c:pt>
                <c:pt idx="3187" formatCode="mm/dd/yyyy\ \ \ hh:mm">
                  <c:v>42911.25</c:v>
                </c:pt>
                <c:pt idx="3188" formatCode="mm/dd/yyyy\ \ \ hh:mm">
                  <c:v>42911.5</c:v>
                </c:pt>
                <c:pt idx="3189" formatCode="mm/dd/yyyy\ \ \ hh:mm">
                  <c:v>42911.75</c:v>
                </c:pt>
                <c:pt idx="3190" formatCode="mm/dd/yyyy\ \ \ hh:mm">
                  <c:v>42912</c:v>
                </c:pt>
                <c:pt idx="3191" formatCode="mm/dd/yyyy\ \ \ hh:mm">
                  <c:v>42912.25</c:v>
                </c:pt>
                <c:pt idx="3192" formatCode="mm/dd/yyyy\ \ \ hh:mm">
                  <c:v>42912.5</c:v>
                </c:pt>
                <c:pt idx="3193" formatCode="mm/dd/yyyy\ \ \ hh:mm">
                  <c:v>42912.75</c:v>
                </c:pt>
                <c:pt idx="3194" formatCode="mm/dd/yyyy\ \ \ hh:mm">
                  <c:v>42913</c:v>
                </c:pt>
                <c:pt idx="3195" formatCode="mm/dd/yyyy\ \ \ hh:mm">
                  <c:v>42913.25</c:v>
                </c:pt>
                <c:pt idx="3196" formatCode="mm/dd/yyyy\ \ \ hh:mm">
                  <c:v>42913.5</c:v>
                </c:pt>
                <c:pt idx="3197" formatCode="mm/dd/yyyy\ \ \ hh:mm">
                  <c:v>42913.75</c:v>
                </c:pt>
                <c:pt idx="3198" formatCode="mm/dd/yyyy\ \ \ hh:mm">
                  <c:v>42914</c:v>
                </c:pt>
                <c:pt idx="3199" formatCode="mm/dd/yyyy\ \ \ hh:mm">
                  <c:v>42914.25</c:v>
                </c:pt>
                <c:pt idx="3200" formatCode="mm/dd/yyyy\ \ \ hh:mm">
                  <c:v>42914.5</c:v>
                </c:pt>
                <c:pt idx="3201" formatCode="mm/dd/yyyy\ \ \ hh:mm">
                  <c:v>42914.75</c:v>
                </c:pt>
                <c:pt idx="3202" formatCode="mm/dd/yyyy\ \ \ hh:mm">
                  <c:v>42915</c:v>
                </c:pt>
                <c:pt idx="3203" formatCode="mm/dd/yyyy\ \ \ hh:mm">
                  <c:v>42915.25</c:v>
                </c:pt>
                <c:pt idx="3204" formatCode="mm/dd/yyyy\ \ \ hh:mm">
                  <c:v>42915.5</c:v>
                </c:pt>
                <c:pt idx="3205" formatCode="mm/dd/yyyy\ \ \ hh:mm">
                  <c:v>42915.75</c:v>
                </c:pt>
                <c:pt idx="3206" formatCode="mm/dd/yyyy\ \ \ hh:mm">
                  <c:v>42916</c:v>
                </c:pt>
                <c:pt idx="3207" formatCode="mm/dd/yyyy\ \ \ hh:mm">
                  <c:v>42916.25</c:v>
                </c:pt>
                <c:pt idx="3208" formatCode="mm/dd/yyyy\ \ \ hh:mm">
                  <c:v>42916.5</c:v>
                </c:pt>
                <c:pt idx="3209" formatCode="mm/dd/yyyy\ \ \ hh:mm">
                  <c:v>42916.75</c:v>
                </c:pt>
                <c:pt idx="3210" formatCode="mm/dd/yyyy\ \ \ hh:mm">
                  <c:v>42917</c:v>
                </c:pt>
                <c:pt idx="3211" formatCode="mm/dd/yyyy\ \ \ hh:mm">
                  <c:v>42917.25</c:v>
                </c:pt>
                <c:pt idx="3212" formatCode="mm/dd/yyyy\ \ \ hh:mm">
                  <c:v>42917.5</c:v>
                </c:pt>
                <c:pt idx="3213" formatCode="mm/dd/yyyy\ \ \ hh:mm">
                  <c:v>42917.75</c:v>
                </c:pt>
                <c:pt idx="3214" formatCode="mm/dd/yyyy\ \ \ hh:mm">
                  <c:v>42918</c:v>
                </c:pt>
                <c:pt idx="3215" formatCode="mm/dd/yyyy\ \ \ hh:mm">
                  <c:v>42918.25</c:v>
                </c:pt>
                <c:pt idx="3216" formatCode="mm/dd/yyyy\ \ \ hh:mm">
                  <c:v>42918.5</c:v>
                </c:pt>
                <c:pt idx="3217" formatCode="mm/dd/yyyy\ \ \ hh:mm">
                  <c:v>42918.75</c:v>
                </c:pt>
                <c:pt idx="3218" formatCode="mm/dd/yyyy\ \ \ hh:mm">
                  <c:v>42919</c:v>
                </c:pt>
                <c:pt idx="3219" formatCode="mm/dd/yyyy\ \ \ hh:mm">
                  <c:v>42919.25</c:v>
                </c:pt>
                <c:pt idx="3220" formatCode="mm/dd/yyyy\ \ \ hh:mm">
                  <c:v>42919.5</c:v>
                </c:pt>
                <c:pt idx="3221" formatCode="mm/dd/yyyy\ \ \ hh:mm">
                  <c:v>42919.75</c:v>
                </c:pt>
                <c:pt idx="3222" formatCode="mm/dd/yyyy\ \ \ hh:mm">
                  <c:v>42920</c:v>
                </c:pt>
                <c:pt idx="3223" formatCode="mm/dd/yyyy\ \ \ hh:mm">
                  <c:v>42920.25</c:v>
                </c:pt>
                <c:pt idx="3224" formatCode="mm/dd/yyyy\ \ \ hh:mm">
                  <c:v>42920.5</c:v>
                </c:pt>
                <c:pt idx="3225" formatCode="mm/dd/yyyy\ \ \ hh:mm">
                  <c:v>42920.75</c:v>
                </c:pt>
                <c:pt idx="3226" formatCode="mm/dd/yyyy\ \ \ hh:mm">
                  <c:v>42921</c:v>
                </c:pt>
                <c:pt idx="3227" formatCode="mm/dd/yyyy\ \ \ hh:mm">
                  <c:v>42921.25</c:v>
                </c:pt>
                <c:pt idx="3228" formatCode="mm/dd/yyyy\ \ \ hh:mm">
                  <c:v>42921.5</c:v>
                </c:pt>
                <c:pt idx="3229" formatCode="mm/dd/yyyy\ \ \ hh:mm">
                  <c:v>42921.75</c:v>
                </c:pt>
                <c:pt idx="3230" formatCode="mm/dd/yyyy\ \ \ hh:mm">
                  <c:v>42922</c:v>
                </c:pt>
                <c:pt idx="3231" formatCode="mm/dd/yyyy\ \ \ hh:mm">
                  <c:v>42922.25</c:v>
                </c:pt>
                <c:pt idx="3232" formatCode="mm/dd/yyyy\ \ \ hh:mm">
                  <c:v>42922.5</c:v>
                </c:pt>
                <c:pt idx="3233" formatCode="mm/dd/yyyy\ \ \ hh:mm">
                  <c:v>42922.75</c:v>
                </c:pt>
                <c:pt idx="3234" formatCode="mm/dd/yyyy\ \ \ hh:mm">
                  <c:v>42923</c:v>
                </c:pt>
                <c:pt idx="3235" formatCode="mm/dd/yyyy\ \ \ hh:mm">
                  <c:v>42923.25</c:v>
                </c:pt>
                <c:pt idx="3236" formatCode="mm/dd/yyyy\ \ \ hh:mm">
                  <c:v>42923.5</c:v>
                </c:pt>
                <c:pt idx="3237" formatCode="mm/dd/yyyy\ \ \ hh:mm">
                  <c:v>42923.75</c:v>
                </c:pt>
                <c:pt idx="3238" formatCode="mm/dd/yyyy\ \ \ hh:mm">
                  <c:v>42924</c:v>
                </c:pt>
                <c:pt idx="3239" formatCode="mm/dd/yyyy\ \ \ hh:mm">
                  <c:v>42924.25</c:v>
                </c:pt>
                <c:pt idx="3240" formatCode="mm/dd/yyyy\ \ \ hh:mm">
                  <c:v>42924.5</c:v>
                </c:pt>
                <c:pt idx="3241" formatCode="mm/dd/yyyy\ \ \ hh:mm">
                  <c:v>42924.75</c:v>
                </c:pt>
                <c:pt idx="3242" formatCode="mm/dd/yyyy\ \ \ hh:mm">
                  <c:v>42925</c:v>
                </c:pt>
                <c:pt idx="3243" formatCode="mm/dd/yyyy\ \ \ hh:mm">
                  <c:v>42925.25</c:v>
                </c:pt>
                <c:pt idx="3244" formatCode="mm/dd/yyyy\ \ \ hh:mm">
                  <c:v>42925.5</c:v>
                </c:pt>
                <c:pt idx="3245" formatCode="mm/dd/yyyy\ \ \ hh:mm">
                  <c:v>42925.75</c:v>
                </c:pt>
                <c:pt idx="3246" formatCode="mm/dd/yyyy\ \ \ hh:mm">
                  <c:v>42926</c:v>
                </c:pt>
                <c:pt idx="3247" formatCode="mm/dd/yyyy\ \ \ hh:mm">
                  <c:v>42926.25</c:v>
                </c:pt>
                <c:pt idx="3248" formatCode="mm/dd/yyyy\ \ \ hh:mm">
                  <c:v>42926.5</c:v>
                </c:pt>
                <c:pt idx="3249" formatCode="mm/dd/yyyy\ \ \ hh:mm">
                  <c:v>42926.75</c:v>
                </c:pt>
                <c:pt idx="3250" formatCode="mm/dd/yyyy\ \ \ hh:mm">
                  <c:v>42927</c:v>
                </c:pt>
                <c:pt idx="3251" formatCode="mm/dd/yyyy\ \ \ hh:mm">
                  <c:v>42927.25</c:v>
                </c:pt>
                <c:pt idx="3252" formatCode="mm/dd/yyyy\ \ \ hh:mm">
                  <c:v>42927.5</c:v>
                </c:pt>
                <c:pt idx="3253" formatCode="mm/dd/yyyy\ \ \ hh:mm">
                  <c:v>42927.75</c:v>
                </c:pt>
                <c:pt idx="3254" formatCode="mm/dd/yyyy\ \ \ hh:mm">
                  <c:v>42928</c:v>
                </c:pt>
                <c:pt idx="3255" formatCode="mm/dd/yyyy\ \ \ hh:mm">
                  <c:v>42928.25</c:v>
                </c:pt>
                <c:pt idx="3256" formatCode="mm/dd/yyyy\ \ \ hh:mm">
                  <c:v>42928.5</c:v>
                </c:pt>
                <c:pt idx="3257" formatCode="mm/dd/yyyy\ \ \ hh:mm">
                  <c:v>42928.75</c:v>
                </c:pt>
                <c:pt idx="3258" formatCode="mm/dd/yyyy\ \ \ hh:mm">
                  <c:v>42929</c:v>
                </c:pt>
                <c:pt idx="3259" formatCode="mm/dd/yyyy\ \ \ hh:mm">
                  <c:v>42929.25</c:v>
                </c:pt>
                <c:pt idx="3260" formatCode="mm/dd/yyyy\ \ \ hh:mm">
                  <c:v>42929.5</c:v>
                </c:pt>
                <c:pt idx="3261" formatCode="mm/dd/yyyy\ \ \ hh:mm">
                  <c:v>42929.75</c:v>
                </c:pt>
                <c:pt idx="3262" formatCode="mm/dd/yyyy\ \ \ hh:mm">
                  <c:v>42930</c:v>
                </c:pt>
                <c:pt idx="3263" formatCode="mm/dd/yyyy\ \ \ hh:mm">
                  <c:v>42930.25</c:v>
                </c:pt>
                <c:pt idx="3264" formatCode="mm/dd/yyyy\ \ \ hh:mm">
                  <c:v>42930.5</c:v>
                </c:pt>
                <c:pt idx="3265" formatCode="mm/dd/yyyy\ \ \ hh:mm">
                  <c:v>42930.75</c:v>
                </c:pt>
                <c:pt idx="3266" formatCode="mm/dd/yyyy\ \ \ hh:mm">
                  <c:v>42931</c:v>
                </c:pt>
                <c:pt idx="3267" formatCode="mm/dd/yyyy\ \ \ hh:mm">
                  <c:v>42931.25</c:v>
                </c:pt>
                <c:pt idx="3268" formatCode="mm/dd/yyyy\ \ \ hh:mm">
                  <c:v>42931.5</c:v>
                </c:pt>
                <c:pt idx="3269" formatCode="mm/dd/yyyy\ \ \ hh:mm">
                  <c:v>42931.75</c:v>
                </c:pt>
                <c:pt idx="3270" formatCode="mm/dd/yyyy\ \ \ hh:mm">
                  <c:v>42932</c:v>
                </c:pt>
                <c:pt idx="3271" formatCode="mm/dd/yyyy\ \ \ hh:mm">
                  <c:v>42932.25</c:v>
                </c:pt>
                <c:pt idx="3272" formatCode="mm/dd/yyyy\ \ \ hh:mm">
                  <c:v>42932.5</c:v>
                </c:pt>
                <c:pt idx="3273" formatCode="mm/dd/yyyy\ \ \ hh:mm">
                  <c:v>42932.75</c:v>
                </c:pt>
                <c:pt idx="3274" formatCode="mm/dd/yyyy\ \ \ hh:mm">
                  <c:v>42933</c:v>
                </c:pt>
                <c:pt idx="3275" formatCode="mm/dd/yyyy\ \ \ hh:mm">
                  <c:v>42933.25</c:v>
                </c:pt>
                <c:pt idx="3276" formatCode="mm/dd/yyyy\ \ \ hh:mm">
                  <c:v>42933.5</c:v>
                </c:pt>
                <c:pt idx="3277" formatCode="mm/dd/yyyy\ \ \ hh:mm">
                  <c:v>42933.75</c:v>
                </c:pt>
                <c:pt idx="3278" formatCode="mm/dd/yyyy\ \ \ hh:mm">
                  <c:v>42934</c:v>
                </c:pt>
                <c:pt idx="3279" formatCode="mm/dd/yyyy\ \ \ hh:mm">
                  <c:v>42934.25</c:v>
                </c:pt>
                <c:pt idx="3280" formatCode="mm/dd/yyyy\ \ \ hh:mm">
                  <c:v>42934.5</c:v>
                </c:pt>
                <c:pt idx="3281" formatCode="mm/dd/yyyy\ \ \ hh:mm">
                  <c:v>42934.75</c:v>
                </c:pt>
                <c:pt idx="3282" formatCode="mm/dd/yyyy\ \ \ hh:mm">
                  <c:v>42935</c:v>
                </c:pt>
                <c:pt idx="3283" formatCode="mm/dd/yyyy\ \ \ hh:mm">
                  <c:v>42935.25</c:v>
                </c:pt>
                <c:pt idx="3284" formatCode="mm/dd/yyyy\ \ \ hh:mm">
                  <c:v>42935.5</c:v>
                </c:pt>
                <c:pt idx="3285" formatCode="mm/dd/yyyy\ \ \ hh:mm">
                  <c:v>42935.75</c:v>
                </c:pt>
                <c:pt idx="3286" formatCode="mm/dd/yyyy\ \ \ hh:mm">
                  <c:v>42936</c:v>
                </c:pt>
                <c:pt idx="3287" formatCode="mm/dd/yyyy\ \ \ hh:mm">
                  <c:v>42936.25</c:v>
                </c:pt>
                <c:pt idx="3288" formatCode="mm/dd/yyyy\ \ \ hh:mm">
                  <c:v>42936.5</c:v>
                </c:pt>
                <c:pt idx="3289" formatCode="mm/dd/yyyy\ \ \ hh:mm">
                  <c:v>42936.75</c:v>
                </c:pt>
                <c:pt idx="3290" formatCode="mm/dd/yyyy\ \ \ hh:mm">
                  <c:v>42937</c:v>
                </c:pt>
                <c:pt idx="3291" formatCode="mm/dd/yyyy\ \ \ hh:mm">
                  <c:v>42937.25</c:v>
                </c:pt>
                <c:pt idx="3292" formatCode="mm/dd/yyyy\ \ \ hh:mm">
                  <c:v>42937.5</c:v>
                </c:pt>
                <c:pt idx="3293" formatCode="mm/dd/yyyy\ \ \ hh:mm">
                  <c:v>42937.75</c:v>
                </c:pt>
                <c:pt idx="3294" formatCode="mm/dd/yyyy\ \ \ hh:mm">
                  <c:v>42938</c:v>
                </c:pt>
                <c:pt idx="3295" formatCode="mm/dd/yyyy\ \ \ hh:mm">
                  <c:v>42938.25</c:v>
                </c:pt>
                <c:pt idx="3296" formatCode="mm/dd/yyyy\ \ \ hh:mm">
                  <c:v>42938.5</c:v>
                </c:pt>
                <c:pt idx="3297" formatCode="mm/dd/yyyy\ \ \ hh:mm">
                  <c:v>42938.75</c:v>
                </c:pt>
                <c:pt idx="3298" formatCode="mm/dd/yyyy\ \ \ hh:mm">
                  <c:v>42939</c:v>
                </c:pt>
                <c:pt idx="3299" formatCode="mm/dd/yyyy\ \ \ hh:mm">
                  <c:v>42939.25</c:v>
                </c:pt>
                <c:pt idx="3300" formatCode="mm/dd/yyyy\ \ \ hh:mm">
                  <c:v>42939.5</c:v>
                </c:pt>
                <c:pt idx="3301" formatCode="mm/dd/yyyy\ \ \ hh:mm">
                  <c:v>42939.75</c:v>
                </c:pt>
                <c:pt idx="3302" formatCode="mm/dd/yyyy\ \ \ hh:mm">
                  <c:v>42940</c:v>
                </c:pt>
                <c:pt idx="3303" formatCode="mm/dd/yyyy\ \ \ hh:mm">
                  <c:v>42940.25</c:v>
                </c:pt>
                <c:pt idx="3304" formatCode="mm/dd/yyyy\ \ \ hh:mm">
                  <c:v>42940.5</c:v>
                </c:pt>
                <c:pt idx="3305" formatCode="mm/dd/yyyy\ \ \ hh:mm">
                  <c:v>42940.75</c:v>
                </c:pt>
                <c:pt idx="3306" formatCode="mm/dd/yyyy\ \ \ hh:mm">
                  <c:v>42941</c:v>
                </c:pt>
                <c:pt idx="3307" formatCode="mm/dd/yyyy\ \ \ hh:mm">
                  <c:v>42941.25</c:v>
                </c:pt>
                <c:pt idx="3308" formatCode="mm/dd/yyyy\ \ \ hh:mm">
                  <c:v>42941.5</c:v>
                </c:pt>
                <c:pt idx="3309" formatCode="mm/dd/yyyy\ \ \ hh:mm">
                  <c:v>42941.75</c:v>
                </c:pt>
                <c:pt idx="3310" formatCode="mm/dd/yyyy\ \ \ hh:mm">
                  <c:v>42942</c:v>
                </c:pt>
                <c:pt idx="3311" formatCode="mm/dd/yyyy\ \ \ hh:mm">
                  <c:v>42942.25</c:v>
                </c:pt>
                <c:pt idx="3312" formatCode="mm/dd/yyyy\ \ \ hh:mm">
                  <c:v>42942.5</c:v>
                </c:pt>
                <c:pt idx="3313" formatCode="mm/dd/yyyy\ \ \ hh:mm">
                  <c:v>42942.75</c:v>
                </c:pt>
                <c:pt idx="3314" formatCode="mm/dd/yyyy\ \ \ hh:mm">
                  <c:v>42943</c:v>
                </c:pt>
                <c:pt idx="3315" formatCode="mm/dd/yyyy\ \ \ hh:mm">
                  <c:v>42943.25</c:v>
                </c:pt>
                <c:pt idx="3316" formatCode="mm/dd/yyyy\ \ \ hh:mm">
                  <c:v>42943.5</c:v>
                </c:pt>
                <c:pt idx="3317" formatCode="mm/dd/yyyy\ \ \ hh:mm">
                  <c:v>42943.75</c:v>
                </c:pt>
                <c:pt idx="3318" formatCode="mm/dd/yyyy\ \ \ hh:mm">
                  <c:v>42944</c:v>
                </c:pt>
                <c:pt idx="3319" formatCode="mm/dd/yyyy\ \ \ hh:mm">
                  <c:v>42944.25</c:v>
                </c:pt>
                <c:pt idx="3320" formatCode="mm/dd/yyyy\ \ \ hh:mm">
                  <c:v>42944.5</c:v>
                </c:pt>
                <c:pt idx="3321" formatCode="mm/dd/yyyy\ \ \ hh:mm">
                  <c:v>42944.75</c:v>
                </c:pt>
                <c:pt idx="3322" formatCode="mm/dd/yyyy\ \ \ hh:mm">
                  <c:v>42945</c:v>
                </c:pt>
                <c:pt idx="3323" formatCode="mm/dd/yyyy\ \ \ hh:mm">
                  <c:v>42945.25</c:v>
                </c:pt>
                <c:pt idx="3324" formatCode="mm/dd/yyyy\ \ \ hh:mm">
                  <c:v>42945.5</c:v>
                </c:pt>
                <c:pt idx="3325" formatCode="mm/dd/yyyy\ \ \ hh:mm">
                  <c:v>42945.75</c:v>
                </c:pt>
                <c:pt idx="3326" formatCode="mm/dd/yyyy\ \ \ hh:mm">
                  <c:v>42946</c:v>
                </c:pt>
                <c:pt idx="3327" formatCode="mm/dd/yyyy\ \ \ hh:mm">
                  <c:v>42946.25</c:v>
                </c:pt>
                <c:pt idx="3328" formatCode="mm/dd/yyyy\ \ \ hh:mm">
                  <c:v>42946.5</c:v>
                </c:pt>
                <c:pt idx="3329" formatCode="mm/dd/yyyy\ \ \ hh:mm">
                  <c:v>42946.75</c:v>
                </c:pt>
                <c:pt idx="3330" formatCode="mm/dd/yyyy\ \ \ hh:mm">
                  <c:v>42947</c:v>
                </c:pt>
                <c:pt idx="3331" formatCode="mm/dd/yyyy\ \ \ hh:mm">
                  <c:v>42947.25</c:v>
                </c:pt>
                <c:pt idx="3332" formatCode="mm/dd/yyyy\ \ \ hh:mm">
                  <c:v>42947.5</c:v>
                </c:pt>
                <c:pt idx="3333" formatCode="mm/dd/yyyy\ \ \ hh:mm">
                  <c:v>42947.75</c:v>
                </c:pt>
                <c:pt idx="3334" formatCode="mm/dd/yyyy\ \ \ hh:mm">
                  <c:v>42948</c:v>
                </c:pt>
                <c:pt idx="3335" formatCode="mm/dd/yyyy\ \ \ hh:mm">
                  <c:v>42948.25</c:v>
                </c:pt>
                <c:pt idx="3336" formatCode="mm/dd/yyyy\ \ \ hh:mm">
                  <c:v>42948.5</c:v>
                </c:pt>
                <c:pt idx="3337" formatCode="mm/dd/yyyy\ \ \ hh:mm">
                  <c:v>42948.75</c:v>
                </c:pt>
                <c:pt idx="3338" formatCode="mm/dd/yyyy\ \ \ hh:mm">
                  <c:v>42949</c:v>
                </c:pt>
                <c:pt idx="3339" formatCode="mm/dd/yyyy\ \ \ hh:mm">
                  <c:v>42949.25</c:v>
                </c:pt>
                <c:pt idx="3340" formatCode="mm/dd/yyyy\ \ \ hh:mm">
                  <c:v>42949.5</c:v>
                </c:pt>
                <c:pt idx="3341" formatCode="mm/dd/yyyy\ \ \ hh:mm">
                  <c:v>42949.75</c:v>
                </c:pt>
                <c:pt idx="3342" formatCode="mm/dd/yyyy\ \ \ hh:mm">
                  <c:v>42950</c:v>
                </c:pt>
                <c:pt idx="3343" formatCode="mm/dd/yyyy\ \ \ hh:mm">
                  <c:v>42950.25</c:v>
                </c:pt>
                <c:pt idx="3344" formatCode="mm/dd/yyyy\ \ \ hh:mm">
                  <c:v>42950.5</c:v>
                </c:pt>
                <c:pt idx="3345" formatCode="mm/dd/yyyy\ \ \ hh:mm">
                  <c:v>42950.75</c:v>
                </c:pt>
                <c:pt idx="3346" formatCode="mm/dd/yyyy\ \ \ hh:mm">
                  <c:v>42951</c:v>
                </c:pt>
                <c:pt idx="3347" formatCode="mm/dd/yyyy\ \ \ hh:mm">
                  <c:v>42951.25</c:v>
                </c:pt>
                <c:pt idx="3348" formatCode="mm/dd/yyyy\ \ \ hh:mm">
                  <c:v>42951.5</c:v>
                </c:pt>
                <c:pt idx="3349" formatCode="mm/dd/yyyy\ \ \ hh:mm">
                  <c:v>42951.75</c:v>
                </c:pt>
                <c:pt idx="3350" formatCode="mm/dd/yyyy\ \ \ hh:mm">
                  <c:v>42952</c:v>
                </c:pt>
                <c:pt idx="3351" formatCode="mm/dd/yyyy\ \ \ hh:mm">
                  <c:v>42952.25</c:v>
                </c:pt>
                <c:pt idx="3352" formatCode="mm/dd/yyyy\ \ \ hh:mm">
                  <c:v>42952.5</c:v>
                </c:pt>
                <c:pt idx="3353" formatCode="mm/dd/yyyy\ \ \ hh:mm">
                  <c:v>42952.75</c:v>
                </c:pt>
                <c:pt idx="3354" formatCode="mm/dd/yyyy\ \ \ hh:mm">
                  <c:v>42953</c:v>
                </c:pt>
                <c:pt idx="3355" formatCode="mm/dd/yyyy\ \ \ hh:mm">
                  <c:v>42953.25</c:v>
                </c:pt>
                <c:pt idx="3356" formatCode="mm/dd/yyyy\ \ \ hh:mm">
                  <c:v>42953.5</c:v>
                </c:pt>
                <c:pt idx="3357" formatCode="mm/dd/yyyy\ \ \ hh:mm">
                  <c:v>42953.75</c:v>
                </c:pt>
                <c:pt idx="3358" formatCode="mm/dd/yyyy\ \ \ hh:mm">
                  <c:v>42954</c:v>
                </c:pt>
                <c:pt idx="3359" formatCode="mm/dd/yyyy\ \ \ hh:mm">
                  <c:v>42954.25</c:v>
                </c:pt>
                <c:pt idx="3360" formatCode="mm/dd/yyyy\ \ \ hh:mm">
                  <c:v>42954.5</c:v>
                </c:pt>
                <c:pt idx="3361" formatCode="mm/dd/yyyy\ \ \ hh:mm">
                  <c:v>42954.75</c:v>
                </c:pt>
                <c:pt idx="3362" formatCode="mm/dd/yyyy\ \ \ hh:mm">
                  <c:v>42955</c:v>
                </c:pt>
                <c:pt idx="3363" formatCode="mm/dd/yyyy\ \ \ hh:mm">
                  <c:v>42955.25</c:v>
                </c:pt>
                <c:pt idx="3364" formatCode="mm/dd/yyyy\ \ \ hh:mm">
                  <c:v>42955.5</c:v>
                </c:pt>
                <c:pt idx="3365" formatCode="mm/dd/yyyy\ \ \ hh:mm">
                  <c:v>42955.75</c:v>
                </c:pt>
                <c:pt idx="3366" formatCode="mm/dd/yyyy\ \ \ hh:mm">
                  <c:v>42956</c:v>
                </c:pt>
                <c:pt idx="3367" formatCode="mm/dd/yyyy\ \ \ hh:mm">
                  <c:v>42956.25</c:v>
                </c:pt>
                <c:pt idx="3368" formatCode="mm/dd/yyyy\ \ \ hh:mm">
                  <c:v>42956.5</c:v>
                </c:pt>
                <c:pt idx="3369" formatCode="mm/dd/yyyy\ \ \ hh:mm">
                  <c:v>42956.75</c:v>
                </c:pt>
                <c:pt idx="3370" formatCode="mm/dd/yyyy\ \ \ hh:mm">
                  <c:v>42957</c:v>
                </c:pt>
                <c:pt idx="3371" formatCode="mm/dd/yyyy\ \ \ hh:mm">
                  <c:v>42957.25</c:v>
                </c:pt>
                <c:pt idx="3372" formatCode="mm/dd/yyyy\ \ \ hh:mm">
                  <c:v>42957.5</c:v>
                </c:pt>
                <c:pt idx="3373" formatCode="mm/dd/yyyy\ \ \ hh:mm">
                  <c:v>42957.75</c:v>
                </c:pt>
                <c:pt idx="3374" formatCode="mm/dd/yyyy\ \ \ hh:mm">
                  <c:v>42958</c:v>
                </c:pt>
                <c:pt idx="3375" formatCode="mm/dd/yyyy\ \ \ hh:mm">
                  <c:v>42958.25</c:v>
                </c:pt>
                <c:pt idx="3376" formatCode="mm/dd/yyyy\ \ \ hh:mm">
                  <c:v>42958.5</c:v>
                </c:pt>
                <c:pt idx="3377" formatCode="mm/dd/yyyy\ \ \ hh:mm">
                  <c:v>42958.75</c:v>
                </c:pt>
                <c:pt idx="3378" formatCode="mm/dd/yyyy\ \ \ hh:mm">
                  <c:v>42959</c:v>
                </c:pt>
                <c:pt idx="3379" formatCode="mm/dd/yyyy\ \ \ hh:mm">
                  <c:v>42959.25</c:v>
                </c:pt>
                <c:pt idx="3380" formatCode="mm/dd/yyyy\ \ \ hh:mm">
                  <c:v>42959.5</c:v>
                </c:pt>
                <c:pt idx="3381" formatCode="mm/dd/yyyy\ \ \ hh:mm">
                  <c:v>42959.75</c:v>
                </c:pt>
                <c:pt idx="3382" formatCode="mm/dd/yyyy\ \ \ hh:mm">
                  <c:v>42960</c:v>
                </c:pt>
                <c:pt idx="3383" formatCode="mm/dd/yyyy\ \ \ hh:mm">
                  <c:v>42960.25</c:v>
                </c:pt>
                <c:pt idx="3384" formatCode="mm/dd/yyyy\ \ \ hh:mm">
                  <c:v>42960.5</c:v>
                </c:pt>
                <c:pt idx="3385" formatCode="mm/dd/yyyy\ \ \ hh:mm">
                  <c:v>42960.75</c:v>
                </c:pt>
                <c:pt idx="3386" formatCode="mm/dd/yyyy\ \ \ hh:mm">
                  <c:v>42961</c:v>
                </c:pt>
                <c:pt idx="3387" formatCode="mm/dd/yyyy\ \ \ hh:mm">
                  <c:v>42961.25</c:v>
                </c:pt>
                <c:pt idx="3388" formatCode="mm/dd/yyyy\ \ \ hh:mm">
                  <c:v>42961.5</c:v>
                </c:pt>
                <c:pt idx="3389" formatCode="mm/dd/yyyy\ \ \ hh:mm">
                  <c:v>42961.75</c:v>
                </c:pt>
                <c:pt idx="3390" formatCode="mm/dd/yyyy\ \ \ hh:mm">
                  <c:v>42962</c:v>
                </c:pt>
                <c:pt idx="3391" formatCode="mm/dd/yyyy\ \ \ hh:mm">
                  <c:v>42962.25</c:v>
                </c:pt>
                <c:pt idx="3392" formatCode="mm/dd/yyyy\ \ \ hh:mm">
                  <c:v>42962.5</c:v>
                </c:pt>
                <c:pt idx="3393" formatCode="mm/dd/yyyy\ \ \ hh:mm">
                  <c:v>42962.75</c:v>
                </c:pt>
                <c:pt idx="3394" formatCode="mm/dd/yyyy\ \ \ hh:mm">
                  <c:v>42963</c:v>
                </c:pt>
                <c:pt idx="3395" formatCode="mm/dd/yyyy\ \ \ hh:mm">
                  <c:v>42963.25</c:v>
                </c:pt>
                <c:pt idx="3396" formatCode="mm/dd/yyyy\ \ \ hh:mm">
                  <c:v>42963.5</c:v>
                </c:pt>
                <c:pt idx="3397" formatCode="mm/dd/yyyy\ \ \ hh:mm">
                  <c:v>42963.75</c:v>
                </c:pt>
                <c:pt idx="3398" formatCode="mm/dd/yyyy\ \ \ hh:mm">
                  <c:v>42964</c:v>
                </c:pt>
                <c:pt idx="3399" formatCode="mm/dd/yyyy\ \ \ hh:mm">
                  <c:v>42964.25</c:v>
                </c:pt>
                <c:pt idx="3400" formatCode="mm/dd/yyyy\ \ \ hh:mm">
                  <c:v>42964.5</c:v>
                </c:pt>
                <c:pt idx="3401" formatCode="mm/dd/yyyy\ \ \ hh:mm">
                  <c:v>42964.75</c:v>
                </c:pt>
                <c:pt idx="3402" formatCode="mm/dd/yyyy\ \ \ hh:mm">
                  <c:v>42965</c:v>
                </c:pt>
                <c:pt idx="3403" formatCode="mm/dd/yyyy\ \ \ hh:mm">
                  <c:v>42965.25</c:v>
                </c:pt>
                <c:pt idx="3404" formatCode="mm/dd/yyyy\ \ \ hh:mm">
                  <c:v>42965.5</c:v>
                </c:pt>
                <c:pt idx="3405" formatCode="mm/dd/yyyy\ \ \ hh:mm">
                  <c:v>42965.75</c:v>
                </c:pt>
                <c:pt idx="3406" formatCode="mm/dd/yyyy\ \ \ hh:mm">
                  <c:v>42966</c:v>
                </c:pt>
                <c:pt idx="3407" formatCode="mm/dd/yyyy\ \ \ hh:mm">
                  <c:v>42966.25</c:v>
                </c:pt>
                <c:pt idx="3408" formatCode="mm/dd/yyyy\ \ \ hh:mm">
                  <c:v>42966.5</c:v>
                </c:pt>
                <c:pt idx="3409" formatCode="mm/dd/yyyy\ \ \ hh:mm">
                  <c:v>42966.75</c:v>
                </c:pt>
                <c:pt idx="3410" formatCode="mm/dd/yyyy\ \ \ hh:mm">
                  <c:v>42967</c:v>
                </c:pt>
                <c:pt idx="3411" formatCode="mm/dd/yyyy\ \ \ hh:mm">
                  <c:v>42967.25</c:v>
                </c:pt>
                <c:pt idx="3412" formatCode="mm/dd/yyyy\ \ \ hh:mm">
                  <c:v>42967.5</c:v>
                </c:pt>
                <c:pt idx="3413" formatCode="mm/dd/yyyy\ \ \ hh:mm">
                  <c:v>42967.75</c:v>
                </c:pt>
                <c:pt idx="3414" formatCode="mm/dd/yyyy\ \ \ hh:mm">
                  <c:v>42968</c:v>
                </c:pt>
                <c:pt idx="3415" formatCode="mm/dd/yyyy\ \ \ hh:mm">
                  <c:v>42968.25</c:v>
                </c:pt>
                <c:pt idx="3416" formatCode="mm/dd/yyyy\ \ \ hh:mm">
                  <c:v>42968.5</c:v>
                </c:pt>
                <c:pt idx="3417" formatCode="mm/dd/yyyy\ \ \ hh:mm">
                  <c:v>42968.75</c:v>
                </c:pt>
                <c:pt idx="3418" formatCode="mm/dd/yyyy\ \ \ hh:mm">
                  <c:v>42969</c:v>
                </c:pt>
                <c:pt idx="3419" formatCode="mm/dd/yyyy\ \ \ hh:mm">
                  <c:v>42969.25</c:v>
                </c:pt>
                <c:pt idx="3420" formatCode="mm/dd/yyyy\ \ \ hh:mm">
                  <c:v>42969.5</c:v>
                </c:pt>
                <c:pt idx="3421" formatCode="mm/dd/yyyy\ \ \ hh:mm">
                  <c:v>42969.75</c:v>
                </c:pt>
                <c:pt idx="3422" formatCode="mm/dd/yyyy\ \ \ hh:mm">
                  <c:v>42970</c:v>
                </c:pt>
                <c:pt idx="3423" formatCode="mm/dd/yyyy\ \ \ hh:mm">
                  <c:v>42970.25</c:v>
                </c:pt>
                <c:pt idx="3424" formatCode="mm/dd/yyyy\ \ \ hh:mm">
                  <c:v>42970.5</c:v>
                </c:pt>
                <c:pt idx="3425" formatCode="mm/dd/yyyy\ \ \ hh:mm">
                  <c:v>42970.75</c:v>
                </c:pt>
                <c:pt idx="3426" formatCode="mm/dd/yyyy\ \ \ hh:mm">
                  <c:v>42971</c:v>
                </c:pt>
                <c:pt idx="3427" formatCode="mm/dd/yyyy\ \ \ hh:mm">
                  <c:v>42971.25</c:v>
                </c:pt>
                <c:pt idx="3428" formatCode="mm/dd/yyyy\ \ \ hh:mm">
                  <c:v>42971.5</c:v>
                </c:pt>
                <c:pt idx="3429" formatCode="mm/dd/yyyy\ \ \ hh:mm">
                  <c:v>42971.75</c:v>
                </c:pt>
                <c:pt idx="3430" formatCode="mm/dd/yyyy\ \ \ hh:mm">
                  <c:v>42972</c:v>
                </c:pt>
                <c:pt idx="3431" formatCode="mm/dd/yyyy\ \ \ hh:mm">
                  <c:v>42972.25</c:v>
                </c:pt>
                <c:pt idx="3432" formatCode="mm/dd/yyyy\ \ \ hh:mm">
                  <c:v>42972.5</c:v>
                </c:pt>
                <c:pt idx="3433" formatCode="mm/dd/yyyy\ \ \ hh:mm">
                  <c:v>42972.75</c:v>
                </c:pt>
                <c:pt idx="3434" formatCode="mm/dd/yyyy\ \ \ hh:mm">
                  <c:v>42973</c:v>
                </c:pt>
                <c:pt idx="3435" formatCode="mm/dd/yyyy\ \ \ hh:mm">
                  <c:v>42973.25</c:v>
                </c:pt>
                <c:pt idx="3436" formatCode="mm/dd/yyyy\ \ \ hh:mm">
                  <c:v>42973.5</c:v>
                </c:pt>
                <c:pt idx="3437" formatCode="mm/dd/yyyy\ \ \ hh:mm">
                  <c:v>42973.75</c:v>
                </c:pt>
                <c:pt idx="3438" formatCode="mm/dd/yyyy\ \ \ hh:mm">
                  <c:v>42974</c:v>
                </c:pt>
                <c:pt idx="3439" formatCode="mm/dd/yyyy\ \ \ hh:mm">
                  <c:v>42974.25</c:v>
                </c:pt>
                <c:pt idx="3440" formatCode="mm/dd/yyyy\ \ \ hh:mm">
                  <c:v>42974.5</c:v>
                </c:pt>
                <c:pt idx="3441" formatCode="mm/dd/yyyy\ \ \ hh:mm">
                  <c:v>42974.75</c:v>
                </c:pt>
                <c:pt idx="3442" formatCode="mm/dd/yyyy\ \ \ hh:mm">
                  <c:v>42975</c:v>
                </c:pt>
                <c:pt idx="3443" formatCode="mm/dd/yyyy\ \ \ hh:mm">
                  <c:v>42975.25</c:v>
                </c:pt>
                <c:pt idx="3444" formatCode="mm/dd/yyyy\ \ \ hh:mm">
                  <c:v>42975.5</c:v>
                </c:pt>
                <c:pt idx="3445" formatCode="mm/dd/yyyy\ \ \ hh:mm">
                  <c:v>42975.75</c:v>
                </c:pt>
                <c:pt idx="3446" formatCode="mm/dd/yyyy\ \ \ hh:mm">
                  <c:v>42976</c:v>
                </c:pt>
                <c:pt idx="3447" formatCode="mm/dd/yyyy\ \ \ hh:mm">
                  <c:v>42976.25</c:v>
                </c:pt>
                <c:pt idx="3448" formatCode="mm/dd/yyyy\ \ \ hh:mm">
                  <c:v>42976.5</c:v>
                </c:pt>
                <c:pt idx="3449" formatCode="mm/dd/yyyy\ \ \ hh:mm">
                  <c:v>42976.75</c:v>
                </c:pt>
                <c:pt idx="3450" formatCode="mm/dd/yyyy\ \ \ hh:mm">
                  <c:v>42977</c:v>
                </c:pt>
                <c:pt idx="3451" formatCode="mm/dd/yyyy\ \ \ hh:mm">
                  <c:v>42977.25</c:v>
                </c:pt>
                <c:pt idx="3452" formatCode="mm/dd/yyyy\ \ \ hh:mm">
                  <c:v>42977.5</c:v>
                </c:pt>
                <c:pt idx="3453" formatCode="mm/dd/yyyy\ \ \ hh:mm">
                  <c:v>42977.75</c:v>
                </c:pt>
                <c:pt idx="3454" formatCode="mm/dd/yyyy\ \ \ hh:mm">
                  <c:v>42978</c:v>
                </c:pt>
                <c:pt idx="3455" formatCode="mm/dd/yyyy\ \ \ hh:mm">
                  <c:v>42978.25</c:v>
                </c:pt>
                <c:pt idx="3456" formatCode="mm/dd/yyyy\ \ \ hh:mm">
                  <c:v>42978.5</c:v>
                </c:pt>
                <c:pt idx="3457" formatCode="mm/dd/yyyy\ \ \ hh:mm">
                  <c:v>42978.75</c:v>
                </c:pt>
                <c:pt idx="3458" formatCode="mm/dd/yyyy\ \ \ hh:mm">
                  <c:v>42979</c:v>
                </c:pt>
                <c:pt idx="3459" formatCode="mm/dd/yyyy\ \ \ hh:mm">
                  <c:v>42979.25</c:v>
                </c:pt>
                <c:pt idx="3460" formatCode="mm/dd/yyyy\ \ \ hh:mm">
                  <c:v>42979.5</c:v>
                </c:pt>
                <c:pt idx="3461" formatCode="mm/dd/yyyy\ \ \ hh:mm">
                  <c:v>42979.75</c:v>
                </c:pt>
                <c:pt idx="3462" formatCode="mm/dd/yyyy\ \ \ hh:mm">
                  <c:v>42980</c:v>
                </c:pt>
                <c:pt idx="3463" formatCode="mm/dd/yyyy\ \ \ hh:mm">
                  <c:v>42980.25</c:v>
                </c:pt>
                <c:pt idx="3464" formatCode="mm/dd/yyyy\ \ \ hh:mm">
                  <c:v>42980.5</c:v>
                </c:pt>
                <c:pt idx="3465" formatCode="mm/dd/yyyy\ \ \ hh:mm">
                  <c:v>42980.75</c:v>
                </c:pt>
                <c:pt idx="3466" formatCode="mm/dd/yyyy\ \ \ hh:mm">
                  <c:v>42981</c:v>
                </c:pt>
                <c:pt idx="3467" formatCode="mm/dd/yyyy\ \ \ hh:mm">
                  <c:v>42981.25</c:v>
                </c:pt>
                <c:pt idx="3468" formatCode="mm/dd/yyyy\ \ \ hh:mm">
                  <c:v>42981.5</c:v>
                </c:pt>
                <c:pt idx="3469" formatCode="mm/dd/yyyy\ \ \ hh:mm">
                  <c:v>42981.75</c:v>
                </c:pt>
                <c:pt idx="3470" formatCode="mm/dd/yyyy\ \ \ hh:mm">
                  <c:v>42982</c:v>
                </c:pt>
                <c:pt idx="3471" formatCode="mm/dd/yyyy\ \ \ hh:mm">
                  <c:v>42982.25</c:v>
                </c:pt>
                <c:pt idx="3472" formatCode="mm/dd/yyyy\ \ \ hh:mm">
                  <c:v>42982.5</c:v>
                </c:pt>
                <c:pt idx="3473" formatCode="mm/dd/yyyy\ \ \ hh:mm">
                  <c:v>42982.75</c:v>
                </c:pt>
                <c:pt idx="3474" formatCode="mm/dd/yyyy\ \ \ hh:mm">
                  <c:v>42983</c:v>
                </c:pt>
                <c:pt idx="3475" formatCode="mm/dd/yyyy\ \ \ hh:mm">
                  <c:v>42983.25</c:v>
                </c:pt>
                <c:pt idx="3476" formatCode="mm/dd/yyyy\ \ \ hh:mm">
                  <c:v>42983.5</c:v>
                </c:pt>
                <c:pt idx="3477" formatCode="mm/dd/yyyy\ \ \ hh:mm">
                  <c:v>42983.75</c:v>
                </c:pt>
                <c:pt idx="3478" formatCode="mm/dd/yyyy\ \ \ hh:mm">
                  <c:v>42984</c:v>
                </c:pt>
                <c:pt idx="3479" formatCode="mm/dd/yyyy\ \ \ hh:mm">
                  <c:v>42984.25</c:v>
                </c:pt>
                <c:pt idx="3480" formatCode="mm/dd/yyyy\ \ \ hh:mm">
                  <c:v>42984.5</c:v>
                </c:pt>
                <c:pt idx="3481" formatCode="mm/dd/yyyy\ \ \ hh:mm">
                  <c:v>42984.75</c:v>
                </c:pt>
                <c:pt idx="3482" formatCode="mm/dd/yyyy\ \ \ hh:mm">
                  <c:v>42985</c:v>
                </c:pt>
                <c:pt idx="3483" formatCode="mm/dd/yyyy\ \ \ hh:mm">
                  <c:v>42985.25</c:v>
                </c:pt>
                <c:pt idx="3484" formatCode="mm/dd/yyyy\ \ \ hh:mm">
                  <c:v>42985.5</c:v>
                </c:pt>
                <c:pt idx="3485" formatCode="mm/dd/yyyy\ \ \ hh:mm">
                  <c:v>42985.618055555555</c:v>
                </c:pt>
                <c:pt idx="3486" formatCode="mm/dd/yyyy\ \ \ hh:mm">
                  <c:v>42985.75</c:v>
                </c:pt>
                <c:pt idx="3487" formatCode="mm/dd/yyyy\ \ \ hh:mm">
                  <c:v>42986</c:v>
                </c:pt>
                <c:pt idx="3488" formatCode="mm/dd/yyyy\ \ \ hh:mm">
                  <c:v>42986.25</c:v>
                </c:pt>
                <c:pt idx="3489" formatCode="mm/dd/yyyy\ \ \ hh:mm">
                  <c:v>42986.5</c:v>
                </c:pt>
                <c:pt idx="3490" formatCode="mm/dd/yyyy\ \ \ hh:mm">
                  <c:v>42986.75</c:v>
                </c:pt>
                <c:pt idx="3491" formatCode="mm/dd/yyyy\ \ \ hh:mm">
                  <c:v>42987</c:v>
                </c:pt>
                <c:pt idx="3492" formatCode="mm/dd/yyyy\ \ \ hh:mm">
                  <c:v>42987.25</c:v>
                </c:pt>
                <c:pt idx="3493" formatCode="mm/dd/yyyy\ \ \ hh:mm">
                  <c:v>42987.5</c:v>
                </c:pt>
                <c:pt idx="3494" formatCode="mm/dd/yyyy\ \ \ hh:mm">
                  <c:v>42987.75</c:v>
                </c:pt>
                <c:pt idx="3495" formatCode="mm/dd/yyyy\ \ \ hh:mm">
                  <c:v>42988</c:v>
                </c:pt>
                <c:pt idx="3496" formatCode="mm/dd/yyyy\ \ \ hh:mm">
                  <c:v>42988.25</c:v>
                </c:pt>
                <c:pt idx="3497" formatCode="mm/dd/yyyy\ \ \ hh:mm">
                  <c:v>42988.5</c:v>
                </c:pt>
                <c:pt idx="3498" formatCode="mm/dd/yyyy\ \ \ hh:mm">
                  <c:v>42988.75</c:v>
                </c:pt>
                <c:pt idx="3499" formatCode="mm/dd/yyyy\ \ \ hh:mm">
                  <c:v>42989</c:v>
                </c:pt>
                <c:pt idx="3500" formatCode="mm/dd/yyyy\ \ \ hh:mm">
                  <c:v>42989.25</c:v>
                </c:pt>
                <c:pt idx="3501" formatCode="mm/dd/yyyy\ \ \ hh:mm">
                  <c:v>42989.5</c:v>
                </c:pt>
                <c:pt idx="3502" formatCode="mm/dd/yyyy\ \ \ hh:mm">
                  <c:v>42989.75</c:v>
                </c:pt>
                <c:pt idx="3503" formatCode="mm/dd/yyyy\ \ \ hh:mm">
                  <c:v>42990</c:v>
                </c:pt>
                <c:pt idx="3504" formatCode="mm/dd/yyyy\ \ \ hh:mm">
                  <c:v>42990.25</c:v>
                </c:pt>
                <c:pt idx="3505" formatCode="mm/dd/yyyy\ \ \ hh:mm">
                  <c:v>42990.5</c:v>
                </c:pt>
                <c:pt idx="3506" formatCode="mm/dd/yyyy\ \ \ hh:mm">
                  <c:v>42990.75</c:v>
                </c:pt>
                <c:pt idx="3507" formatCode="mm/dd/yyyy\ \ \ hh:mm">
                  <c:v>42991</c:v>
                </c:pt>
                <c:pt idx="3508" formatCode="mm/dd/yyyy\ \ \ hh:mm">
                  <c:v>42991.25</c:v>
                </c:pt>
                <c:pt idx="3509" formatCode="mm/dd/yyyy\ \ \ hh:mm">
                  <c:v>42991.5</c:v>
                </c:pt>
                <c:pt idx="3510" formatCode="mm/dd/yyyy\ \ \ hh:mm">
                  <c:v>42991.75</c:v>
                </c:pt>
                <c:pt idx="3511" formatCode="mm/dd/yyyy\ \ \ hh:mm">
                  <c:v>42992</c:v>
                </c:pt>
                <c:pt idx="3512" formatCode="mm/dd/yyyy\ \ \ hh:mm">
                  <c:v>42992.25</c:v>
                </c:pt>
                <c:pt idx="3513" formatCode="mm/dd/yyyy\ \ \ hh:mm">
                  <c:v>42992.5</c:v>
                </c:pt>
                <c:pt idx="3514" formatCode="mm/dd/yyyy\ \ \ hh:mm">
                  <c:v>42992.75</c:v>
                </c:pt>
                <c:pt idx="3515" formatCode="mm/dd/yyyy\ \ \ hh:mm">
                  <c:v>42993</c:v>
                </c:pt>
                <c:pt idx="3516" formatCode="mm/dd/yyyy\ \ \ hh:mm">
                  <c:v>42993.25</c:v>
                </c:pt>
                <c:pt idx="3517" formatCode="mm/dd/yyyy\ \ \ hh:mm">
                  <c:v>42993.5</c:v>
                </c:pt>
                <c:pt idx="3518" formatCode="mm/dd/yyyy\ \ \ hh:mm">
                  <c:v>42993.75</c:v>
                </c:pt>
                <c:pt idx="3519" formatCode="mm/dd/yyyy\ \ \ hh:mm">
                  <c:v>42994</c:v>
                </c:pt>
                <c:pt idx="3520" formatCode="mm/dd/yyyy\ \ \ hh:mm">
                  <c:v>42994.25</c:v>
                </c:pt>
                <c:pt idx="3521" formatCode="mm/dd/yyyy\ \ \ hh:mm">
                  <c:v>42994.5</c:v>
                </c:pt>
                <c:pt idx="3522" formatCode="mm/dd/yyyy\ \ \ hh:mm">
                  <c:v>42994.75</c:v>
                </c:pt>
                <c:pt idx="3523" formatCode="mm/dd/yyyy\ \ \ hh:mm">
                  <c:v>42995</c:v>
                </c:pt>
                <c:pt idx="3524" formatCode="mm/dd/yyyy\ \ \ hh:mm">
                  <c:v>42995.25</c:v>
                </c:pt>
                <c:pt idx="3525" formatCode="mm/dd/yyyy\ \ \ hh:mm">
                  <c:v>42995.5</c:v>
                </c:pt>
                <c:pt idx="3526" formatCode="mm/dd/yyyy\ \ \ hh:mm">
                  <c:v>42995.75</c:v>
                </c:pt>
                <c:pt idx="3527" formatCode="mm/dd/yyyy\ \ \ hh:mm">
                  <c:v>42996</c:v>
                </c:pt>
                <c:pt idx="3528" formatCode="mm/dd/yyyy\ \ \ hh:mm">
                  <c:v>42996.25</c:v>
                </c:pt>
                <c:pt idx="3529" formatCode="mm/dd/yyyy\ \ \ hh:mm">
                  <c:v>42996.5</c:v>
                </c:pt>
                <c:pt idx="3530" formatCode="mm/dd/yyyy\ \ \ hh:mm">
                  <c:v>42996.75</c:v>
                </c:pt>
                <c:pt idx="3531" formatCode="mm/dd/yyyy\ \ \ hh:mm">
                  <c:v>42997</c:v>
                </c:pt>
                <c:pt idx="3532" formatCode="mm/dd/yyyy\ \ \ hh:mm">
                  <c:v>42997.25</c:v>
                </c:pt>
                <c:pt idx="3533" formatCode="mm/dd/yyyy\ \ \ hh:mm">
                  <c:v>42997.5</c:v>
                </c:pt>
                <c:pt idx="3534" formatCode="mm/dd/yyyy\ \ \ hh:mm">
                  <c:v>42997.75</c:v>
                </c:pt>
                <c:pt idx="3535" formatCode="mm/dd/yyyy\ \ \ hh:mm">
                  <c:v>42998</c:v>
                </c:pt>
                <c:pt idx="3536" formatCode="mm/dd/yyyy\ \ \ hh:mm">
                  <c:v>42998.25</c:v>
                </c:pt>
                <c:pt idx="3537" formatCode="mm/dd/yyyy\ \ \ hh:mm">
                  <c:v>42998.5</c:v>
                </c:pt>
                <c:pt idx="3538" formatCode="mm/dd/yyyy\ \ \ hh:mm">
                  <c:v>42998.75</c:v>
                </c:pt>
                <c:pt idx="3539" formatCode="mm/dd/yyyy\ \ \ hh:mm">
                  <c:v>42999</c:v>
                </c:pt>
                <c:pt idx="3540" formatCode="mm/dd/yyyy\ \ \ hh:mm">
                  <c:v>42999.25</c:v>
                </c:pt>
                <c:pt idx="3541" formatCode="mm/dd/yyyy\ \ \ hh:mm">
                  <c:v>42999.5</c:v>
                </c:pt>
                <c:pt idx="3542" formatCode="mm/dd/yyyy\ \ \ hh:mm">
                  <c:v>42999.75</c:v>
                </c:pt>
                <c:pt idx="3543" formatCode="mm/dd/yyyy\ \ \ hh:mm">
                  <c:v>43000</c:v>
                </c:pt>
                <c:pt idx="3544" formatCode="mm/dd/yyyy\ \ \ hh:mm">
                  <c:v>43000.25</c:v>
                </c:pt>
                <c:pt idx="3545" formatCode="mm/dd/yyyy\ \ \ hh:mm">
                  <c:v>43000.5</c:v>
                </c:pt>
                <c:pt idx="3546" formatCode="mm/dd/yyyy\ \ \ hh:mm">
                  <c:v>43000.75</c:v>
                </c:pt>
                <c:pt idx="3547" formatCode="mm/dd/yyyy\ \ \ hh:mm">
                  <c:v>43001</c:v>
                </c:pt>
                <c:pt idx="3548" formatCode="mm/dd/yyyy\ \ \ hh:mm">
                  <c:v>43001.25</c:v>
                </c:pt>
                <c:pt idx="3549" formatCode="mm/dd/yyyy\ \ \ hh:mm">
                  <c:v>43001.5</c:v>
                </c:pt>
                <c:pt idx="3550" formatCode="mm/dd/yyyy\ \ \ hh:mm">
                  <c:v>43001.75</c:v>
                </c:pt>
                <c:pt idx="3551" formatCode="mm/dd/yyyy\ \ \ hh:mm">
                  <c:v>43002</c:v>
                </c:pt>
                <c:pt idx="3552" formatCode="mm/dd/yyyy\ \ \ hh:mm">
                  <c:v>43002.25</c:v>
                </c:pt>
                <c:pt idx="3553" formatCode="mm/dd/yyyy\ \ \ hh:mm">
                  <c:v>43002.5</c:v>
                </c:pt>
                <c:pt idx="3554" formatCode="mm/dd/yyyy\ \ \ hh:mm">
                  <c:v>43002.75</c:v>
                </c:pt>
                <c:pt idx="3555" formatCode="mm/dd/yyyy\ \ \ hh:mm">
                  <c:v>43003</c:v>
                </c:pt>
                <c:pt idx="3556" formatCode="mm/dd/yyyy\ \ \ hh:mm">
                  <c:v>43003.25</c:v>
                </c:pt>
                <c:pt idx="3557" formatCode="mm/dd/yyyy\ \ \ hh:mm">
                  <c:v>43003.5</c:v>
                </c:pt>
                <c:pt idx="3558" formatCode="mm/dd/yyyy\ \ \ hh:mm">
                  <c:v>43003.75</c:v>
                </c:pt>
                <c:pt idx="3559" formatCode="mm/dd/yyyy\ \ \ hh:mm">
                  <c:v>43004</c:v>
                </c:pt>
                <c:pt idx="3560" formatCode="mm/dd/yyyy\ \ \ hh:mm">
                  <c:v>43004.25</c:v>
                </c:pt>
                <c:pt idx="3561" formatCode="mm/dd/yyyy\ \ \ hh:mm">
                  <c:v>43004.5</c:v>
                </c:pt>
                <c:pt idx="3562" formatCode="mm/dd/yyyy\ \ \ hh:mm">
                  <c:v>43004.75</c:v>
                </c:pt>
                <c:pt idx="3563" formatCode="mm/dd/yyyy\ \ \ hh:mm">
                  <c:v>43005</c:v>
                </c:pt>
                <c:pt idx="3564" formatCode="mm/dd/yyyy\ \ \ hh:mm">
                  <c:v>43005.25</c:v>
                </c:pt>
                <c:pt idx="3565" formatCode="mm/dd/yyyy\ \ \ hh:mm">
                  <c:v>43005.5</c:v>
                </c:pt>
                <c:pt idx="3566" formatCode="mm/dd/yyyy\ \ \ hh:mm">
                  <c:v>43005.75</c:v>
                </c:pt>
                <c:pt idx="3567" formatCode="mm/dd/yyyy\ \ \ hh:mm">
                  <c:v>43006</c:v>
                </c:pt>
                <c:pt idx="3568" formatCode="mm/dd/yyyy\ \ \ hh:mm">
                  <c:v>43006.25</c:v>
                </c:pt>
                <c:pt idx="3569" formatCode="mm/dd/yyyy\ \ \ hh:mm">
                  <c:v>43006.5</c:v>
                </c:pt>
                <c:pt idx="3570" formatCode="mm/dd/yyyy\ \ \ hh:mm">
                  <c:v>43006.75</c:v>
                </c:pt>
                <c:pt idx="3571" formatCode="mm/dd/yyyy\ \ \ hh:mm">
                  <c:v>43007</c:v>
                </c:pt>
                <c:pt idx="3572" formatCode="mm/dd/yyyy\ \ \ hh:mm">
                  <c:v>43007.25</c:v>
                </c:pt>
                <c:pt idx="3573" formatCode="mm/dd/yyyy\ \ \ hh:mm">
                  <c:v>43007.5</c:v>
                </c:pt>
                <c:pt idx="3574" formatCode="mm/dd/yyyy\ \ \ hh:mm">
                  <c:v>43007.75</c:v>
                </c:pt>
                <c:pt idx="3575" formatCode="mm/dd/yyyy\ \ \ hh:mm">
                  <c:v>43008</c:v>
                </c:pt>
                <c:pt idx="3576" formatCode="mm/dd/yyyy\ \ \ hh:mm">
                  <c:v>43008.25</c:v>
                </c:pt>
                <c:pt idx="3577" formatCode="mm/dd/yyyy\ \ \ hh:mm">
                  <c:v>43008.5</c:v>
                </c:pt>
                <c:pt idx="3578" formatCode="mm/dd/yyyy\ \ \ hh:mm">
                  <c:v>43008.75</c:v>
                </c:pt>
                <c:pt idx="3579" formatCode="mm/dd/yyyy\ \ \ hh:mm">
                  <c:v>43009</c:v>
                </c:pt>
                <c:pt idx="3580" formatCode="mm/dd/yyyy\ \ \ hh:mm">
                  <c:v>43009.25</c:v>
                </c:pt>
                <c:pt idx="3581" formatCode="mm/dd/yyyy\ \ \ hh:mm">
                  <c:v>43009.5</c:v>
                </c:pt>
                <c:pt idx="3582" formatCode="mm/dd/yyyy\ \ \ hh:mm">
                  <c:v>43009.75</c:v>
                </c:pt>
                <c:pt idx="3583" formatCode="mm/dd/yyyy\ \ \ hh:mm">
                  <c:v>43010</c:v>
                </c:pt>
                <c:pt idx="3584" formatCode="mm/dd/yyyy\ \ \ hh:mm">
                  <c:v>43010.25</c:v>
                </c:pt>
                <c:pt idx="3585" formatCode="mm/dd/yyyy\ \ \ hh:mm">
                  <c:v>43010.5</c:v>
                </c:pt>
                <c:pt idx="3586" formatCode="mm/dd/yyyy\ \ \ hh:mm">
                  <c:v>43010.75</c:v>
                </c:pt>
                <c:pt idx="3587" formatCode="mm/dd/yyyy\ \ \ hh:mm">
                  <c:v>43011</c:v>
                </c:pt>
                <c:pt idx="3588" formatCode="mm/dd/yyyy\ \ \ hh:mm">
                  <c:v>43011.25</c:v>
                </c:pt>
                <c:pt idx="3589" formatCode="mm/dd/yyyy\ \ \ hh:mm">
                  <c:v>43011.5</c:v>
                </c:pt>
                <c:pt idx="3590" formatCode="mm/dd/yyyy\ \ \ hh:mm">
                  <c:v>43011.75</c:v>
                </c:pt>
                <c:pt idx="3591" formatCode="mm/dd/yyyy\ \ \ hh:mm">
                  <c:v>43012</c:v>
                </c:pt>
                <c:pt idx="3592" formatCode="mm/dd/yyyy\ \ \ hh:mm">
                  <c:v>43012.25</c:v>
                </c:pt>
                <c:pt idx="3593" formatCode="mm/dd/yyyy\ \ \ hh:mm">
                  <c:v>43012.5</c:v>
                </c:pt>
                <c:pt idx="3594" formatCode="mm/dd/yyyy\ \ \ hh:mm">
                  <c:v>43012.75</c:v>
                </c:pt>
                <c:pt idx="3595" formatCode="mm/dd/yyyy\ \ \ hh:mm">
                  <c:v>43013</c:v>
                </c:pt>
                <c:pt idx="3596" formatCode="mm/dd/yyyy\ \ \ hh:mm">
                  <c:v>43013.25</c:v>
                </c:pt>
                <c:pt idx="3597" formatCode="mm/dd/yyyy\ \ \ hh:mm">
                  <c:v>43013.5</c:v>
                </c:pt>
                <c:pt idx="3598" formatCode="mm/dd/yyyy\ \ \ hh:mm">
                  <c:v>43013.75</c:v>
                </c:pt>
                <c:pt idx="3599" formatCode="mm/dd/yyyy\ \ \ hh:mm">
                  <c:v>43014</c:v>
                </c:pt>
                <c:pt idx="3600" formatCode="mm/dd/yyyy\ \ \ hh:mm">
                  <c:v>43014.25</c:v>
                </c:pt>
                <c:pt idx="3601" formatCode="mm/dd/yyyy\ \ \ hh:mm">
                  <c:v>43014.5</c:v>
                </c:pt>
                <c:pt idx="3602" formatCode="mm/dd/yyyy\ \ \ hh:mm">
                  <c:v>43014.75</c:v>
                </c:pt>
                <c:pt idx="3603" formatCode="mm/dd/yyyy\ \ \ hh:mm">
                  <c:v>43015</c:v>
                </c:pt>
                <c:pt idx="3604" formatCode="mm/dd/yyyy\ \ \ hh:mm">
                  <c:v>43015.25</c:v>
                </c:pt>
                <c:pt idx="3605" formatCode="mm/dd/yyyy\ \ \ hh:mm">
                  <c:v>43015.5</c:v>
                </c:pt>
                <c:pt idx="3606" formatCode="mm/dd/yyyy\ \ \ hh:mm">
                  <c:v>43015.75</c:v>
                </c:pt>
                <c:pt idx="3607" formatCode="mm/dd/yyyy\ \ \ hh:mm">
                  <c:v>43016</c:v>
                </c:pt>
                <c:pt idx="3608" formatCode="mm/dd/yyyy\ \ \ hh:mm">
                  <c:v>43016.25</c:v>
                </c:pt>
                <c:pt idx="3609" formatCode="mm/dd/yyyy\ \ \ hh:mm">
                  <c:v>43016.5</c:v>
                </c:pt>
                <c:pt idx="3610" formatCode="mm/dd/yyyy\ \ \ hh:mm">
                  <c:v>43016.75</c:v>
                </c:pt>
                <c:pt idx="3611" formatCode="mm/dd/yyyy\ \ \ hh:mm">
                  <c:v>43017</c:v>
                </c:pt>
                <c:pt idx="3612" formatCode="mm/dd/yyyy\ \ \ hh:mm">
                  <c:v>43017.25</c:v>
                </c:pt>
                <c:pt idx="3613" formatCode="mm/dd/yyyy\ \ \ hh:mm">
                  <c:v>43017.5</c:v>
                </c:pt>
                <c:pt idx="3614" formatCode="mm/dd/yyyy\ \ \ hh:mm">
                  <c:v>43017.75</c:v>
                </c:pt>
                <c:pt idx="3615" formatCode="mm/dd/yyyy\ \ \ hh:mm">
                  <c:v>43018</c:v>
                </c:pt>
                <c:pt idx="3616" formatCode="mm/dd/yyyy\ \ \ hh:mm">
                  <c:v>43018.25</c:v>
                </c:pt>
                <c:pt idx="3617" formatCode="mm/dd/yyyy\ \ \ hh:mm">
                  <c:v>43018.5</c:v>
                </c:pt>
                <c:pt idx="3618" formatCode="mm/dd/yyyy\ \ \ hh:mm">
                  <c:v>43018.75</c:v>
                </c:pt>
                <c:pt idx="3619" formatCode="mm/dd/yyyy\ \ \ hh:mm">
                  <c:v>43019</c:v>
                </c:pt>
                <c:pt idx="3620" formatCode="mm/dd/yyyy\ \ \ hh:mm">
                  <c:v>43019.25</c:v>
                </c:pt>
                <c:pt idx="3621" formatCode="mm/dd/yyyy\ \ \ hh:mm">
                  <c:v>43019.5</c:v>
                </c:pt>
                <c:pt idx="3622" formatCode="mm/dd/yyyy\ \ \ hh:mm">
                  <c:v>43019.75</c:v>
                </c:pt>
                <c:pt idx="3623" formatCode="mm/dd/yyyy\ \ \ hh:mm">
                  <c:v>43020</c:v>
                </c:pt>
                <c:pt idx="3624" formatCode="mm/dd/yyyy\ \ \ hh:mm">
                  <c:v>43020.25</c:v>
                </c:pt>
                <c:pt idx="3625" formatCode="mm/dd/yyyy\ \ \ hh:mm">
                  <c:v>43020.5</c:v>
                </c:pt>
                <c:pt idx="3626" formatCode="mm/dd/yyyy\ \ \ hh:mm">
                  <c:v>43020.75</c:v>
                </c:pt>
                <c:pt idx="3627" formatCode="mm/dd/yyyy\ \ \ hh:mm">
                  <c:v>43021</c:v>
                </c:pt>
                <c:pt idx="3628" formatCode="mm/dd/yyyy\ \ \ hh:mm">
                  <c:v>43021.25</c:v>
                </c:pt>
                <c:pt idx="3629" formatCode="mm/dd/yyyy\ \ \ hh:mm">
                  <c:v>43021.5</c:v>
                </c:pt>
                <c:pt idx="3630" formatCode="mm/dd/yyyy\ \ \ hh:mm">
                  <c:v>43021.75</c:v>
                </c:pt>
                <c:pt idx="3631" formatCode="mm/dd/yyyy\ \ \ hh:mm">
                  <c:v>43022</c:v>
                </c:pt>
                <c:pt idx="3632" formatCode="mm/dd/yyyy\ \ \ hh:mm">
                  <c:v>43022.25</c:v>
                </c:pt>
                <c:pt idx="3633" formatCode="mm/dd/yyyy\ \ \ hh:mm">
                  <c:v>43022.5</c:v>
                </c:pt>
                <c:pt idx="3634" formatCode="mm/dd/yyyy\ \ \ hh:mm">
                  <c:v>43022.75</c:v>
                </c:pt>
                <c:pt idx="3635" formatCode="mm/dd/yyyy\ \ \ hh:mm">
                  <c:v>43023</c:v>
                </c:pt>
                <c:pt idx="3636" formatCode="mm/dd/yyyy\ \ \ hh:mm">
                  <c:v>43023.25</c:v>
                </c:pt>
                <c:pt idx="3637" formatCode="mm/dd/yyyy\ \ \ hh:mm">
                  <c:v>43023.5</c:v>
                </c:pt>
                <c:pt idx="3638" formatCode="mm/dd/yyyy\ \ \ hh:mm">
                  <c:v>43023.75</c:v>
                </c:pt>
                <c:pt idx="3639" formatCode="mm/dd/yyyy\ \ \ hh:mm">
                  <c:v>43024</c:v>
                </c:pt>
                <c:pt idx="3640" formatCode="mm/dd/yyyy\ \ \ hh:mm">
                  <c:v>43024.25</c:v>
                </c:pt>
                <c:pt idx="3641" formatCode="mm/dd/yyyy\ \ \ hh:mm">
                  <c:v>43024.5</c:v>
                </c:pt>
                <c:pt idx="3642" formatCode="mm/dd/yyyy\ \ \ hh:mm">
                  <c:v>43024.75</c:v>
                </c:pt>
                <c:pt idx="3643" formatCode="mm/dd/yyyy\ \ \ hh:mm">
                  <c:v>43025</c:v>
                </c:pt>
                <c:pt idx="3644" formatCode="mm/dd/yyyy\ \ \ hh:mm">
                  <c:v>43025.25</c:v>
                </c:pt>
                <c:pt idx="3645" formatCode="mm/dd/yyyy\ \ \ hh:mm">
                  <c:v>43025.5</c:v>
                </c:pt>
                <c:pt idx="3646" formatCode="mm/dd/yyyy\ \ \ hh:mm">
                  <c:v>43025.75</c:v>
                </c:pt>
                <c:pt idx="3647" formatCode="mm/dd/yyyy\ \ \ hh:mm">
                  <c:v>43026</c:v>
                </c:pt>
                <c:pt idx="3648" formatCode="mm/dd/yyyy\ \ \ hh:mm">
                  <c:v>43026.25</c:v>
                </c:pt>
                <c:pt idx="3649" formatCode="mm/dd/yyyy\ \ \ hh:mm">
                  <c:v>43026.5</c:v>
                </c:pt>
                <c:pt idx="3650" formatCode="mm/dd/yyyy\ \ \ hh:mm">
                  <c:v>43026.75</c:v>
                </c:pt>
                <c:pt idx="3651" formatCode="mm/dd/yyyy\ \ \ hh:mm">
                  <c:v>43027</c:v>
                </c:pt>
                <c:pt idx="3652" formatCode="mm/dd/yyyy\ \ \ hh:mm">
                  <c:v>43027.25</c:v>
                </c:pt>
                <c:pt idx="3653" formatCode="mm/dd/yyyy\ \ \ hh:mm">
                  <c:v>43027.5</c:v>
                </c:pt>
                <c:pt idx="3654" formatCode="mm/dd/yyyy\ \ \ hh:mm">
                  <c:v>43027.75</c:v>
                </c:pt>
                <c:pt idx="3655" formatCode="mm/dd/yyyy\ \ \ hh:mm">
                  <c:v>43028</c:v>
                </c:pt>
                <c:pt idx="3656" formatCode="mm/dd/yyyy\ \ \ hh:mm">
                  <c:v>43028.25</c:v>
                </c:pt>
                <c:pt idx="3657" formatCode="mm/dd/yyyy\ \ \ hh:mm">
                  <c:v>43028.5</c:v>
                </c:pt>
                <c:pt idx="3658" formatCode="mm/dd/yyyy\ \ \ hh:mm">
                  <c:v>43028.75</c:v>
                </c:pt>
                <c:pt idx="3659" formatCode="mm/dd/yyyy\ \ \ hh:mm">
                  <c:v>43029</c:v>
                </c:pt>
                <c:pt idx="3660" formatCode="mm/dd/yyyy\ \ \ hh:mm">
                  <c:v>43029.25</c:v>
                </c:pt>
                <c:pt idx="3661" formatCode="mm/dd/yyyy\ \ \ hh:mm">
                  <c:v>43029.5</c:v>
                </c:pt>
                <c:pt idx="3662" formatCode="mm/dd/yyyy\ \ \ hh:mm">
                  <c:v>43029.75</c:v>
                </c:pt>
                <c:pt idx="3663" formatCode="mm/dd/yyyy\ \ \ hh:mm">
                  <c:v>43030</c:v>
                </c:pt>
                <c:pt idx="3664" formatCode="mm/dd/yyyy\ \ \ hh:mm">
                  <c:v>43030.25</c:v>
                </c:pt>
                <c:pt idx="3665" formatCode="mm/dd/yyyy\ \ \ hh:mm">
                  <c:v>43030.5</c:v>
                </c:pt>
                <c:pt idx="3666" formatCode="mm/dd/yyyy\ \ \ hh:mm">
                  <c:v>43030.75</c:v>
                </c:pt>
                <c:pt idx="3667" formatCode="mm/dd/yyyy\ \ \ hh:mm">
                  <c:v>43031</c:v>
                </c:pt>
                <c:pt idx="3668" formatCode="mm/dd/yyyy\ \ \ hh:mm">
                  <c:v>43031.25</c:v>
                </c:pt>
                <c:pt idx="3669" formatCode="mm/dd/yyyy\ \ \ hh:mm">
                  <c:v>43031.5</c:v>
                </c:pt>
                <c:pt idx="3670" formatCode="mm/dd/yyyy\ \ \ hh:mm">
                  <c:v>43031.75</c:v>
                </c:pt>
                <c:pt idx="3671" formatCode="mm/dd/yyyy\ \ \ hh:mm">
                  <c:v>43032</c:v>
                </c:pt>
                <c:pt idx="3672" formatCode="mm/dd/yyyy\ \ \ hh:mm">
                  <c:v>43032.25</c:v>
                </c:pt>
                <c:pt idx="3673" formatCode="mm/dd/yyyy\ \ \ hh:mm">
                  <c:v>43032.5</c:v>
                </c:pt>
                <c:pt idx="3674" formatCode="mm/dd/yyyy\ \ \ hh:mm">
                  <c:v>43032.75</c:v>
                </c:pt>
                <c:pt idx="3675" formatCode="mm/dd/yyyy\ \ \ hh:mm">
                  <c:v>43033</c:v>
                </c:pt>
                <c:pt idx="3676" formatCode="mm/dd/yyyy\ \ \ hh:mm">
                  <c:v>43033.25</c:v>
                </c:pt>
                <c:pt idx="3677" formatCode="mm/dd/yyyy\ \ \ hh:mm">
                  <c:v>43033.5</c:v>
                </c:pt>
                <c:pt idx="3678" formatCode="mm/dd/yyyy\ \ \ hh:mm">
                  <c:v>43033.75</c:v>
                </c:pt>
                <c:pt idx="3679" formatCode="mm/dd/yyyy\ \ \ hh:mm">
                  <c:v>43034</c:v>
                </c:pt>
                <c:pt idx="3680" formatCode="mm/dd/yyyy\ \ \ hh:mm">
                  <c:v>43034.25</c:v>
                </c:pt>
                <c:pt idx="3681" formatCode="mm/dd/yyyy\ \ \ hh:mm">
                  <c:v>43034.5</c:v>
                </c:pt>
                <c:pt idx="3682" formatCode="mm/dd/yyyy\ \ \ hh:mm">
                  <c:v>43034.75</c:v>
                </c:pt>
                <c:pt idx="3683" formatCode="mm/dd/yyyy\ \ \ hh:mm">
                  <c:v>43035</c:v>
                </c:pt>
                <c:pt idx="3684" formatCode="mm/dd/yyyy\ \ \ hh:mm">
                  <c:v>43035.25</c:v>
                </c:pt>
                <c:pt idx="3685" formatCode="mm/dd/yyyy\ \ \ hh:mm">
                  <c:v>43035.5</c:v>
                </c:pt>
                <c:pt idx="3686" formatCode="mm/dd/yyyy\ \ \ hh:mm">
                  <c:v>43035.75</c:v>
                </c:pt>
                <c:pt idx="3687" formatCode="mm/dd/yyyy\ \ \ hh:mm">
                  <c:v>43036</c:v>
                </c:pt>
                <c:pt idx="3688" formatCode="mm/dd/yyyy\ \ \ hh:mm">
                  <c:v>43036.25</c:v>
                </c:pt>
                <c:pt idx="3689" formatCode="mm/dd/yyyy\ \ \ hh:mm">
                  <c:v>43036.5</c:v>
                </c:pt>
                <c:pt idx="3690" formatCode="mm/dd/yyyy\ \ \ hh:mm">
                  <c:v>43036.75</c:v>
                </c:pt>
                <c:pt idx="3691" formatCode="mm/dd/yyyy\ \ \ hh:mm">
                  <c:v>43037</c:v>
                </c:pt>
                <c:pt idx="3692" formatCode="mm/dd/yyyy\ \ \ hh:mm">
                  <c:v>43037.25</c:v>
                </c:pt>
                <c:pt idx="3693" formatCode="mm/dd/yyyy\ \ \ hh:mm">
                  <c:v>43037.5</c:v>
                </c:pt>
                <c:pt idx="3694" formatCode="mm/dd/yyyy\ \ \ hh:mm">
                  <c:v>43037.75</c:v>
                </c:pt>
                <c:pt idx="3695" formatCode="mm/dd/yyyy\ \ \ hh:mm">
                  <c:v>43038</c:v>
                </c:pt>
                <c:pt idx="3696" formatCode="mm/dd/yyyy\ \ \ hh:mm">
                  <c:v>43038.25</c:v>
                </c:pt>
                <c:pt idx="3697" formatCode="mm/dd/yyyy\ \ \ hh:mm">
                  <c:v>43038.5</c:v>
                </c:pt>
                <c:pt idx="3698" formatCode="mm/dd/yyyy\ \ \ hh:mm">
                  <c:v>43038.75</c:v>
                </c:pt>
                <c:pt idx="3699" formatCode="mm/dd/yyyy\ \ \ hh:mm">
                  <c:v>43039</c:v>
                </c:pt>
                <c:pt idx="3700" formatCode="mm/dd/yyyy\ \ \ hh:mm">
                  <c:v>43039.25</c:v>
                </c:pt>
                <c:pt idx="3701" formatCode="mm/dd/yyyy\ \ \ hh:mm">
                  <c:v>43039.5</c:v>
                </c:pt>
                <c:pt idx="3702" formatCode="mm/dd/yyyy\ \ \ hh:mm">
                  <c:v>43039.75</c:v>
                </c:pt>
                <c:pt idx="3703" formatCode="mm/dd/yyyy\ \ \ hh:mm">
                  <c:v>43040</c:v>
                </c:pt>
                <c:pt idx="3704" formatCode="mm/dd/yyyy\ \ \ hh:mm">
                  <c:v>43040.25</c:v>
                </c:pt>
                <c:pt idx="3705" formatCode="mm/dd/yyyy\ \ \ hh:mm">
                  <c:v>43040.5</c:v>
                </c:pt>
                <c:pt idx="3706" formatCode="mm/dd/yyyy\ \ \ hh:mm">
                  <c:v>43040.75</c:v>
                </c:pt>
                <c:pt idx="3707" formatCode="mm/dd/yyyy\ \ \ hh:mm">
                  <c:v>43041</c:v>
                </c:pt>
                <c:pt idx="3708" formatCode="mm/dd/yyyy\ \ \ hh:mm">
                  <c:v>43041.25</c:v>
                </c:pt>
                <c:pt idx="3709" formatCode="mm/dd/yyyy\ \ \ hh:mm">
                  <c:v>43041.5</c:v>
                </c:pt>
                <c:pt idx="3710" formatCode="mm/dd/yyyy\ \ \ hh:mm">
                  <c:v>43041.75</c:v>
                </c:pt>
                <c:pt idx="3711" formatCode="mm/dd/yyyy\ \ \ hh:mm">
                  <c:v>43042</c:v>
                </c:pt>
                <c:pt idx="3712" formatCode="mm/dd/yyyy\ \ \ hh:mm">
                  <c:v>43042.25</c:v>
                </c:pt>
                <c:pt idx="3713" formatCode="mm/dd/yyyy\ \ \ hh:mm">
                  <c:v>43042.5</c:v>
                </c:pt>
                <c:pt idx="3714" formatCode="mm/dd/yyyy\ \ \ hh:mm">
                  <c:v>43042.75</c:v>
                </c:pt>
                <c:pt idx="3715" formatCode="mm/dd/yyyy\ \ \ hh:mm">
                  <c:v>43043</c:v>
                </c:pt>
                <c:pt idx="3716" formatCode="mm/dd/yyyy\ \ \ hh:mm">
                  <c:v>43043.25</c:v>
                </c:pt>
                <c:pt idx="3717" formatCode="mm/dd/yyyy\ \ \ hh:mm">
                  <c:v>43043.5</c:v>
                </c:pt>
                <c:pt idx="3718" formatCode="mm/dd/yyyy\ \ \ hh:mm">
                  <c:v>43043.75</c:v>
                </c:pt>
                <c:pt idx="3719" formatCode="mm/dd/yyyy\ \ \ hh:mm">
                  <c:v>43044</c:v>
                </c:pt>
                <c:pt idx="3720" formatCode="mm/dd/yyyy\ \ \ hh:mm">
                  <c:v>43044.208333333336</c:v>
                </c:pt>
                <c:pt idx="3721" formatCode="mm/dd/yyyy\ \ \ hh:mm">
                  <c:v>43044.458333333336</c:v>
                </c:pt>
                <c:pt idx="3722" formatCode="mm/dd/yyyy\ \ \ hh:mm">
                  <c:v>43044.708333333336</c:v>
                </c:pt>
                <c:pt idx="3723" formatCode="mm/dd/yyyy\ \ \ hh:mm">
                  <c:v>43044.958333333336</c:v>
                </c:pt>
                <c:pt idx="3724" formatCode="mm/dd/yyyy\ \ \ hh:mm">
                  <c:v>43045.208333333336</c:v>
                </c:pt>
                <c:pt idx="3725" formatCode="mm/dd/yyyy\ \ \ hh:mm">
                  <c:v>43045.458333333336</c:v>
                </c:pt>
                <c:pt idx="3726" formatCode="mm/dd/yyyy\ \ \ hh:mm">
                  <c:v>43045.708333333336</c:v>
                </c:pt>
                <c:pt idx="3727" formatCode="mm/dd/yyyy\ \ \ hh:mm">
                  <c:v>43045.958333333336</c:v>
                </c:pt>
                <c:pt idx="3728" formatCode="mm/dd/yyyy\ \ \ hh:mm">
                  <c:v>43046.208333333336</c:v>
                </c:pt>
                <c:pt idx="3729" formatCode="mm/dd/yyyy\ \ \ hh:mm">
                  <c:v>43046.458333333336</c:v>
                </c:pt>
                <c:pt idx="3730" formatCode="mm/dd/yyyy\ \ \ hh:mm">
                  <c:v>43046.708333333336</c:v>
                </c:pt>
                <c:pt idx="3731" formatCode="mm/dd/yyyy\ \ \ hh:mm">
                  <c:v>43046.958333333336</c:v>
                </c:pt>
                <c:pt idx="3732" formatCode="mm/dd/yyyy\ \ \ hh:mm">
                  <c:v>43047.208333333336</c:v>
                </c:pt>
                <c:pt idx="3733" formatCode="mm/dd/yyyy\ \ \ hh:mm">
                  <c:v>43047.458333333336</c:v>
                </c:pt>
                <c:pt idx="3734" formatCode="mm/dd/yyyy\ \ \ hh:mm">
                  <c:v>43047.708333333336</c:v>
                </c:pt>
                <c:pt idx="3735" formatCode="mm/dd/yyyy\ \ \ hh:mm">
                  <c:v>43047.958333333336</c:v>
                </c:pt>
                <c:pt idx="3736" formatCode="mm/dd/yyyy\ \ \ hh:mm">
                  <c:v>43048.208333333336</c:v>
                </c:pt>
                <c:pt idx="3737" formatCode="mm/dd/yyyy\ \ \ hh:mm">
                  <c:v>43048.458333333336</c:v>
                </c:pt>
                <c:pt idx="3738" formatCode="mm/dd/yyyy\ \ \ hh:mm">
                  <c:v>43048.708333333336</c:v>
                </c:pt>
                <c:pt idx="3739" formatCode="mm/dd/yyyy\ \ \ hh:mm">
                  <c:v>43048.958333333336</c:v>
                </c:pt>
                <c:pt idx="3740" formatCode="mm/dd/yyyy\ \ \ hh:mm">
                  <c:v>43049.208333333336</c:v>
                </c:pt>
                <c:pt idx="3741" formatCode="mm/dd/yyyy\ \ \ hh:mm">
                  <c:v>43049.458333333336</c:v>
                </c:pt>
                <c:pt idx="3742" formatCode="mm/dd/yyyy\ \ \ hh:mm">
                  <c:v>43049.708333333336</c:v>
                </c:pt>
                <c:pt idx="3743" formatCode="mm/dd/yyyy\ \ \ hh:mm">
                  <c:v>43049.958333333336</c:v>
                </c:pt>
                <c:pt idx="3744" formatCode="mm/dd/yyyy\ \ \ hh:mm">
                  <c:v>43050.208333333336</c:v>
                </c:pt>
                <c:pt idx="3745" formatCode="mm/dd/yyyy\ \ \ hh:mm">
                  <c:v>43050.458333333336</c:v>
                </c:pt>
                <c:pt idx="3746" formatCode="mm/dd/yyyy\ \ \ hh:mm">
                  <c:v>43050.708333333336</c:v>
                </c:pt>
                <c:pt idx="3747" formatCode="mm/dd/yyyy\ \ \ hh:mm">
                  <c:v>43050.958333333336</c:v>
                </c:pt>
                <c:pt idx="3748" formatCode="mm/dd/yyyy\ \ \ hh:mm">
                  <c:v>43051.208333333336</c:v>
                </c:pt>
                <c:pt idx="3749" formatCode="mm/dd/yyyy\ \ \ hh:mm">
                  <c:v>43051.458333333336</c:v>
                </c:pt>
                <c:pt idx="3750" formatCode="mm/dd/yyyy\ \ \ hh:mm">
                  <c:v>43051.708333333336</c:v>
                </c:pt>
                <c:pt idx="3751" formatCode="mm/dd/yyyy\ \ \ hh:mm">
                  <c:v>43051.958333333336</c:v>
                </c:pt>
                <c:pt idx="3752" formatCode="mm/dd/yyyy\ \ \ hh:mm">
                  <c:v>43052.208333333336</c:v>
                </c:pt>
                <c:pt idx="3753" formatCode="mm/dd/yyyy\ \ \ hh:mm">
                  <c:v>43052.458333333336</c:v>
                </c:pt>
                <c:pt idx="3754" formatCode="mm/dd/yyyy\ \ \ hh:mm">
                  <c:v>43052.708333333336</c:v>
                </c:pt>
                <c:pt idx="3755" formatCode="mm/dd/yyyy\ \ \ hh:mm">
                  <c:v>43052.958333333336</c:v>
                </c:pt>
                <c:pt idx="3756" formatCode="mm/dd/yyyy\ \ \ hh:mm">
                  <c:v>43053.208333333336</c:v>
                </c:pt>
                <c:pt idx="3757" formatCode="mm/dd/yyyy\ \ \ hh:mm">
                  <c:v>43053.458333333336</c:v>
                </c:pt>
                <c:pt idx="3758" formatCode="mm/dd/yyyy\ \ \ hh:mm">
                  <c:v>43053.708333333336</c:v>
                </c:pt>
                <c:pt idx="3759" formatCode="mm/dd/yyyy\ \ \ hh:mm">
                  <c:v>43053.958333333336</c:v>
                </c:pt>
                <c:pt idx="3760" formatCode="mm/dd/yyyy\ \ \ hh:mm">
                  <c:v>43054.208333333336</c:v>
                </c:pt>
                <c:pt idx="3761" formatCode="mm/dd/yyyy\ \ \ hh:mm">
                  <c:v>43054.458333333336</c:v>
                </c:pt>
                <c:pt idx="3762" formatCode="mm/dd/yyyy\ \ \ hh:mm">
                  <c:v>43054.708333333336</c:v>
                </c:pt>
                <c:pt idx="3763" formatCode="mm/dd/yyyy\ \ \ hh:mm">
                  <c:v>43054.958333333336</c:v>
                </c:pt>
                <c:pt idx="3764" formatCode="mm/dd/yyyy\ \ \ hh:mm">
                  <c:v>43055.208333333336</c:v>
                </c:pt>
                <c:pt idx="3765" formatCode="mm/dd/yyyy\ \ \ hh:mm">
                  <c:v>43055.458333333336</c:v>
                </c:pt>
                <c:pt idx="3766" formatCode="mm/dd/yyyy\ \ \ hh:mm">
                  <c:v>43055.708333333336</c:v>
                </c:pt>
                <c:pt idx="3767" formatCode="mm/dd/yyyy\ \ \ hh:mm">
                  <c:v>43055.958333333336</c:v>
                </c:pt>
                <c:pt idx="3768" formatCode="mm/dd/yyyy\ \ \ hh:mm">
                  <c:v>43056.208333333336</c:v>
                </c:pt>
                <c:pt idx="3769" formatCode="mm/dd/yyyy\ \ \ hh:mm">
                  <c:v>43056.458333333336</c:v>
                </c:pt>
                <c:pt idx="3770" formatCode="mm/dd/yyyy\ \ \ hh:mm">
                  <c:v>43056.708333333336</c:v>
                </c:pt>
                <c:pt idx="3771" formatCode="mm/dd/yyyy\ \ \ hh:mm">
                  <c:v>43056.958333333336</c:v>
                </c:pt>
                <c:pt idx="3772" formatCode="mm/dd/yyyy\ \ \ hh:mm">
                  <c:v>43057.208333333336</c:v>
                </c:pt>
                <c:pt idx="3773" formatCode="mm/dd/yyyy\ \ \ hh:mm">
                  <c:v>43057.458333333336</c:v>
                </c:pt>
                <c:pt idx="3774" formatCode="mm/dd/yyyy\ \ \ hh:mm">
                  <c:v>43057.708333333336</c:v>
                </c:pt>
                <c:pt idx="3775" formatCode="mm/dd/yyyy\ \ \ hh:mm">
                  <c:v>43057.958333333336</c:v>
                </c:pt>
                <c:pt idx="3776" formatCode="mm/dd/yyyy\ \ \ hh:mm">
                  <c:v>43058.208333333336</c:v>
                </c:pt>
                <c:pt idx="3777" formatCode="mm/dd/yyyy\ \ \ hh:mm">
                  <c:v>43058.458333333336</c:v>
                </c:pt>
                <c:pt idx="3778" formatCode="mm/dd/yyyy\ \ \ hh:mm">
                  <c:v>43058.708333333336</c:v>
                </c:pt>
                <c:pt idx="3779" formatCode="mm/dd/yyyy\ \ \ hh:mm">
                  <c:v>43058.958333333336</c:v>
                </c:pt>
                <c:pt idx="3780" formatCode="mm/dd/yyyy\ \ \ hh:mm">
                  <c:v>43059.208333333336</c:v>
                </c:pt>
                <c:pt idx="3781" formatCode="mm/dd/yyyy\ \ \ hh:mm">
                  <c:v>43059.458333333336</c:v>
                </c:pt>
                <c:pt idx="3782" formatCode="mm/dd/yyyy\ \ \ hh:mm">
                  <c:v>43059.708333333336</c:v>
                </c:pt>
                <c:pt idx="3783" formatCode="mm/dd/yyyy\ \ \ hh:mm">
                  <c:v>43059.958333333336</c:v>
                </c:pt>
                <c:pt idx="3784" formatCode="mm/dd/yyyy\ \ \ hh:mm">
                  <c:v>43060.208333333336</c:v>
                </c:pt>
                <c:pt idx="3785" formatCode="mm/dd/yyyy\ \ \ hh:mm">
                  <c:v>43060.458333333336</c:v>
                </c:pt>
                <c:pt idx="3786" formatCode="mm/dd/yyyy\ \ \ hh:mm">
                  <c:v>43060.708333333336</c:v>
                </c:pt>
                <c:pt idx="3787" formatCode="mm/dd/yyyy\ \ \ hh:mm">
                  <c:v>43060.958333333336</c:v>
                </c:pt>
                <c:pt idx="3788" formatCode="mm/dd/yyyy\ \ \ hh:mm">
                  <c:v>43061.208333333336</c:v>
                </c:pt>
                <c:pt idx="3789" formatCode="mm/dd/yyyy\ \ \ hh:mm">
                  <c:v>43061.458333333336</c:v>
                </c:pt>
                <c:pt idx="3790" formatCode="mm/dd/yyyy\ \ \ hh:mm">
                  <c:v>43061.708333333336</c:v>
                </c:pt>
                <c:pt idx="3791" formatCode="mm/dd/yyyy\ \ \ hh:mm">
                  <c:v>43061.958333333336</c:v>
                </c:pt>
                <c:pt idx="3792" formatCode="mm/dd/yyyy\ \ \ hh:mm">
                  <c:v>43062.208333333336</c:v>
                </c:pt>
                <c:pt idx="3793" formatCode="mm/dd/yyyy\ \ \ hh:mm">
                  <c:v>43062.458333333336</c:v>
                </c:pt>
                <c:pt idx="3794" formatCode="mm/dd/yyyy\ \ \ hh:mm">
                  <c:v>43062.708333333336</c:v>
                </c:pt>
                <c:pt idx="3795" formatCode="mm/dd/yyyy\ \ \ hh:mm">
                  <c:v>43062.958333333336</c:v>
                </c:pt>
                <c:pt idx="3796" formatCode="mm/dd/yyyy\ \ \ hh:mm">
                  <c:v>43063.208333333336</c:v>
                </c:pt>
                <c:pt idx="3797" formatCode="mm/dd/yyyy\ \ \ hh:mm">
                  <c:v>43063.458333333336</c:v>
                </c:pt>
                <c:pt idx="3798" formatCode="mm/dd/yyyy\ \ \ hh:mm">
                  <c:v>43063.708333333336</c:v>
                </c:pt>
                <c:pt idx="3799" formatCode="mm/dd/yyyy\ \ \ hh:mm">
                  <c:v>43063.958333333336</c:v>
                </c:pt>
                <c:pt idx="3800" formatCode="mm/dd/yyyy\ \ \ hh:mm">
                  <c:v>43064.208333333336</c:v>
                </c:pt>
                <c:pt idx="3801" formatCode="mm/dd/yyyy\ \ \ hh:mm">
                  <c:v>43064.458333333336</c:v>
                </c:pt>
                <c:pt idx="3802" formatCode="mm/dd/yyyy\ \ \ hh:mm">
                  <c:v>43064.708333333336</c:v>
                </c:pt>
                <c:pt idx="3803" formatCode="mm/dd/yyyy\ \ \ hh:mm">
                  <c:v>43064.958333333336</c:v>
                </c:pt>
                <c:pt idx="3804" formatCode="mm/dd/yyyy\ \ \ hh:mm">
                  <c:v>43065.208333333336</c:v>
                </c:pt>
                <c:pt idx="3805" formatCode="mm/dd/yyyy\ \ \ hh:mm">
                  <c:v>43065.458333333336</c:v>
                </c:pt>
                <c:pt idx="3806" formatCode="mm/dd/yyyy\ \ \ hh:mm">
                  <c:v>43065.708333333336</c:v>
                </c:pt>
                <c:pt idx="3807" formatCode="mm/dd/yyyy\ \ \ hh:mm">
                  <c:v>43065.958333333336</c:v>
                </c:pt>
                <c:pt idx="3808" formatCode="mm/dd/yyyy\ \ \ hh:mm">
                  <c:v>43066.208333333336</c:v>
                </c:pt>
                <c:pt idx="3809" formatCode="mm/dd/yyyy\ \ \ hh:mm">
                  <c:v>43066.458333333336</c:v>
                </c:pt>
                <c:pt idx="3810" formatCode="mm/dd/yyyy\ \ \ hh:mm">
                  <c:v>43066.708333333336</c:v>
                </c:pt>
                <c:pt idx="3811" formatCode="mm/dd/yyyy\ \ \ hh:mm">
                  <c:v>43066.958333333336</c:v>
                </c:pt>
                <c:pt idx="3812" formatCode="mm/dd/yyyy\ \ \ hh:mm">
                  <c:v>43067.208333333336</c:v>
                </c:pt>
                <c:pt idx="3813" formatCode="mm/dd/yyyy\ \ \ hh:mm">
                  <c:v>43067.458333333336</c:v>
                </c:pt>
                <c:pt idx="3814" formatCode="mm/dd/yyyy\ \ \ hh:mm">
                  <c:v>43067.708333333336</c:v>
                </c:pt>
                <c:pt idx="3815" formatCode="mm/dd/yyyy\ \ \ hh:mm">
                  <c:v>43067.958333333336</c:v>
                </c:pt>
                <c:pt idx="3816" formatCode="mm/dd/yyyy\ \ \ hh:mm">
                  <c:v>43068.208333333336</c:v>
                </c:pt>
                <c:pt idx="3817" formatCode="mm/dd/yyyy\ \ \ hh:mm">
                  <c:v>43068.458333333336</c:v>
                </c:pt>
                <c:pt idx="3818" formatCode="mm/dd/yyyy\ \ \ hh:mm">
                  <c:v>43068.708333333336</c:v>
                </c:pt>
                <c:pt idx="3819" formatCode="mm/dd/yyyy\ \ \ hh:mm">
                  <c:v>43068.958333333336</c:v>
                </c:pt>
                <c:pt idx="3820" formatCode="mm/dd/yyyy\ \ \ hh:mm">
                  <c:v>43069.208333333336</c:v>
                </c:pt>
                <c:pt idx="3821" formatCode="mm/dd/yyyy\ \ \ hh:mm">
                  <c:v>43069.458333333336</c:v>
                </c:pt>
                <c:pt idx="3822" formatCode="mm/dd/yyyy\ \ \ hh:mm">
                  <c:v>43069.708333333336</c:v>
                </c:pt>
                <c:pt idx="3823" formatCode="mm/dd/yyyy\ \ \ hh:mm">
                  <c:v>43069.958333333336</c:v>
                </c:pt>
                <c:pt idx="3824" formatCode="mm/dd/yyyy\ \ \ hh:mm">
                  <c:v>43070.208333333336</c:v>
                </c:pt>
                <c:pt idx="3825" formatCode="mm/dd/yyyy\ \ \ hh:mm">
                  <c:v>43070.458333333336</c:v>
                </c:pt>
                <c:pt idx="3826" formatCode="mm/dd/yyyy\ \ \ hh:mm">
                  <c:v>43070.708333333336</c:v>
                </c:pt>
                <c:pt idx="3827" formatCode="mm/dd/yyyy\ \ \ hh:mm">
                  <c:v>43070.958333333336</c:v>
                </c:pt>
                <c:pt idx="3828" formatCode="mm/dd/yyyy\ \ \ hh:mm">
                  <c:v>43071.208333333336</c:v>
                </c:pt>
                <c:pt idx="3829" formatCode="mm/dd/yyyy\ \ \ hh:mm">
                  <c:v>43071.458333333336</c:v>
                </c:pt>
                <c:pt idx="3830" formatCode="mm/dd/yyyy\ \ \ hh:mm">
                  <c:v>43071.708333333336</c:v>
                </c:pt>
                <c:pt idx="3831" formatCode="mm/dd/yyyy\ \ \ hh:mm">
                  <c:v>43071.958333333336</c:v>
                </c:pt>
                <c:pt idx="3832" formatCode="mm/dd/yyyy\ \ \ hh:mm">
                  <c:v>43072.208333333336</c:v>
                </c:pt>
                <c:pt idx="3833" formatCode="mm/dd/yyyy\ \ \ hh:mm">
                  <c:v>43072.458333333336</c:v>
                </c:pt>
                <c:pt idx="3834" formatCode="mm/dd/yyyy\ \ \ hh:mm">
                  <c:v>43072.708333333336</c:v>
                </c:pt>
                <c:pt idx="3835" formatCode="mm/dd/yyyy\ \ \ hh:mm">
                  <c:v>43072.958333333336</c:v>
                </c:pt>
                <c:pt idx="3836" formatCode="mm/dd/yyyy\ \ \ hh:mm">
                  <c:v>43073.208333333336</c:v>
                </c:pt>
                <c:pt idx="3837" formatCode="mm/dd/yyyy\ \ \ hh:mm">
                  <c:v>43073.458333333336</c:v>
                </c:pt>
                <c:pt idx="3838" formatCode="mm/dd/yyyy\ \ \ hh:mm">
                  <c:v>43073.708333333336</c:v>
                </c:pt>
                <c:pt idx="3839" formatCode="mm/dd/yyyy\ \ \ hh:mm">
                  <c:v>43073.958333333336</c:v>
                </c:pt>
                <c:pt idx="3840" formatCode="mm/dd/yyyy\ \ \ hh:mm">
                  <c:v>43074.208333333336</c:v>
                </c:pt>
                <c:pt idx="3841" formatCode="mm/dd/yyyy\ \ \ hh:mm">
                  <c:v>43074.458333333336</c:v>
                </c:pt>
                <c:pt idx="3842" formatCode="mm/dd/yyyy\ \ \ hh:mm">
                  <c:v>43074.708333333336</c:v>
                </c:pt>
                <c:pt idx="3843" formatCode="mm/dd/yyyy\ \ \ hh:mm">
                  <c:v>43074.958333333336</c:v>
                </c:pt>
                <c:pt idx="3844" formatCode="mm/dd/yyyy\ \ \ hh:mm">
                  <c:v>43075.208333333336</c:v>
                </c:pt>
                <c:pt idx="3845" formatCode="mm/dd/yyyy\ \ \ hh:mm">
                  <c:v>43075.458333333336</c:v>
                </c:pt>
                <c:pt idx="3846" formatCode="mm/dd/yyyy\ \ \ hh:mm">
                  <c:v>43075.708333333336</c:v>
                </c:pt>
                <c:pt idx="3847" formatCode="mm/dd/yyyy\ \ \ hh:mm">
                  <c:v>43075.958333333336</c:v>
                </c:pt>
                <c:pt idx="3848" formatCode="mm/dd/yyyy\ \ \ hh:mm">
                  <c:v>43076.208333333336</c:v>
                </c:pt>
                <c:pt idx="3849" formatCode="mm/dd/yyyy\ \ \ hh:mm">
                  <c:v>43076.458333333336</c:v>
                </c:pt>
                <c:pt idx="3850" formatCode="mm/dd/yyyy\ \ \ hh:mm">
                  <c:v>43076.708333333336</c:v>
                </c:pt>
                <c:pt idx="3851" formatCode="mm/dd/yyyy\ \ \ hh:mm">
                  <c:v>43076.958333333336</c:v>
                </c:pt>
                <c:pt idx="3852" formatCode="mm/dd/yyyy\ \ \ hh:mm">
                  <c:v>43077.208333333336</c:v>
                </c:pt>
                <c:pt idx="3853" formatCode="mm/dd/yyyy\ \ \ hh:mm">
                  <c:v>43077.458333333336</c:v>
                </c:pt>
                <c:pt idx="3854" formatCode="mm/dd/yyyy\ \ \ hh:mm">
                  <c:v>43077.708333333336</c:v>
                </c:pt>
                <c:pt idx="3855" formatCode="mm/dd/yyyy\ \ \ hh:mm">
                  <c:v>43077.958333333336</c:v>
                </c:pt>
                <c:pt idx="3856" formatCode="mm/dd/yyyy\ \ \ hh:mm">
                  <c:v>43078.208333333336</c:v>
                </c:pt>
                <c:pt idx="3857" formatCode="mm/dd/yyyy\ \ \ hh:mm">
                  <c:v>43078.458333333336</c:v>
                </c:pt>
                <c:pt idx="3858" formatCode="mm/dd/yyyy\ \ \ hh:mm">
                  <c:v>43078.708333333336</c:v>
                </c:pt>
                <c:pt idx="3859" formatCode="mm/dd/yyyy\ \ \ hh:mm">
                  <c:v>43078.958333333336</c:v>
                </c:pt>
                <c:pt idx="3860" formatCode="mm/dd/yyyy\ \ \ hh:mm">
                  <c:v>43079.208333333336</c:v>
                </c:pt>
                <c:pt idx="3861" formatCode="mm/dd/yyyy\ \ \ hh:mm">
                  <c:v>43079.458333333336</c:v>
                </c:pt>
                <c:pt idx="3862" formatCode="mm/dd/yyyy\ \ \ hh:mm">
                  <c:v>43079.708333333336</c:v>
                </c:pt>
                <c:pt idx="3863" formatCode="mm/dd/yyyy\ \ \ hh:mm">
                  <c:v>43079.958333333336</c:v>
                </c:pt>
                <c:pt idx="3864" formatCode="mm/dd/yyyy\ \ \ hh:mm">
                  <c:v>43080.208333333336</c:v>
                </c:pt>
                <c:pt idx="3865" formatCode="mm/dd/yyyy\ \ \ hh:mm">
                  <c:v>43080.458333333336</c:v>
                </c:pt>
                <c:pt idx="3866" formatCode="mm/dd/yyyy\ \ \ hh:mm">
                  <c:v>43080.708333333336</c:v>
                </c:pt>
                <c:pt idx="3867" formatCode="mm/dd/yyyy\ \ \ hh:mm">
                  <c:v>43080.958333333336</c:v>
                </c:pt>
                <c:pt idx="3868" formatCode="mm/dd/yyyy\ \ \ hh:mm">
                  <c:v>43081.208333333336</c:v>
                </c:pt>
                <c:pt idx="3869" formatCode="mm/dd/yyyy\ \ \ hh:mm">
                  <c:v>43081.458333333336</c:v>
                </c:pt>
                <c:pt idx="3870" formatCode="mm/dd/yyyy\ \ \ hh:mm">
                  <c:v>43081.708333333336</c:v>
                </c:pt>
                <c:pt idx="3871" formatCode="mm/dd/yyyy\ \ \ hh:mm">
                  <c:v>43081.958333333336</c:v>
                </c:pt>
                <c:pt idx="3872" formatCode="mm/dd/yyyy\ \ \ hh:mm">
                  <c:v>43082.208333333336</c:v>
                </c:pt>
                <c:pt idx="3873" formatCode="mm/dd/yyyy\ \ \ hh:mm">
                  <c:v>43082.458333333336</c:v>
                </c:pt>
                <c:pt idx="3874" formatCode="mm/dd/yyyy\ \ \ hh:mm">
                  <c:v>43082.708333333336</c:v>
                </c:pt>
                <c:pt idx="3875" formatCode="mm/dd/yyyy\ \ \ hh:mm">
                  <c:v>43082.958333333336</c:v>
                </c:pt>
                <c:pt idx="3876" formatCode="mm/dd/yyyy\ \ \ hh:mm">
                  <c:v>43083.208333333336</c:v>
                </c:pt>
                <c:pt idx="3877" formatCode="mm/dd/yyyy\ \ \ hh:mm">
                  <c:v>43083.458333333336</c:v>
                </c:pt>
                <c:pt idx="3878" formatCode="mm/dd/yyyy\ \ \ hh:mm">
                  <c:v>43083.708333333336</c:v>
                </c:pt>
                <c:pt idx="3879" formatCode="mm/dd/yyyy\ \ \ hh:mm">
                  <c:v>43083.958333333336</c:v>
                </c:pt>
                <c:pt idx="3880" formatCode="mm/dd/yyyy\ \ \ hh:mm">
                  <c:v>43084.208333333336</c:v>
                </c:pt>
                <c:pt idx="3881" formatCode="mm/dd/yyyy\ \ \ hh:mm">
                  <c:v>43084.458333333336</c:v>
                </c:pt>
                <c:pt idx="3882" formatCode="mm/dd/yyyy\ \ \ hh:mm">
                  <c:v>43084.708333333336</c:v>
                </c:pt>
                <c:pt idx="3883" formatCode="mm/dd/yyyy\ \ \ hh:mm">
                  <c:v>43084.958333333336</c:v>
                </c:pt>
                <c:pt idx="3884" formatCode="mm/dd/yyyy\ \ \ hh:mm">
                  <c:v>43085.208333333336</c:v>
                </c:pt>
                <c:pt idx="3885" formatCode="mm/dd/yyyy\ \ \ hh:mm">
                  <c:v>43085.458333333336</c:v>
                </c:pt>
                <c:pt idx="3886" formatCode="mm/dd/yyyy\ \ \ hh:mm">
                  <c:v>43085.708333333336</c:v>
                </c:pt>
                <c:pt idx="3887" formatCode="mm/dd/yyyy\ \ \ hh:mm">
                  <c:v>43085.958333333336</c:v>
                </c:pt>
                <c:pt idx="3888" formatCode="mm/dd/yyyy\ \ \ hh:mm">
                  <c:v>43086.208333333336</c:v>
                </c:pt>
                <c:pt idx="3889" formatCode="mm/dd/yyyy\ \ \ hh:mm">
                  <c:v>43086.458333333336</c:v>
                </c:pt>
                <c:pt idx="3890" formatCode="mm/dd/yyyy\ \ \ hh:mm">
                  <c:v>43086.708333333336</c:v>
                </c:pt>
                <c:pt idx="3891" formatCode="mm/dd/yyyy\ \ \ hh:mm">
                  <c:v>43086.958333333336</c:v>
                </c:pt>
                <c:pt idx="3892" formatCode="mm/dd/yyyy\ \ \ hh:mm">
                  <c:v>43087.208333333336</c:v>
                </c:pt>
                <c:pt idx="3893" formatCode="mm/dd/yyyy\ \ \ hh:mm">
                  <c:v>43087.458333333336</c:v>
                </c:pt>
                <c:pt idx="3894" formatCode="mm/dd/yyyy\ \ \ hh:mm">
                  <c:v>43087.708333333336</c:v>
                </c:pt>
                <c:pt idx="3895" formatCode="mm/dd/yyyy\ \ \ hh:mm">
                  <c:v>43087.958333333336</c:v>
                </c:pt>
                <c:pt idx="3896" formatCode="mm/dd/yyyy\ \ \ hh:mm">
                  <c:v>43088.208333333336</c:v>
                </c:pt>
                <c:pt idx="3897" formatCode="mm/dd/yyyy\ \ \ hh:mm">
                  <c:v>43088.458333333336</c:v>
                </c:pt>
                <c:pt idx="3898" formatCode="mm/dd/yyyy\ \ \ hh:mm">
                  <c:v>43088.708333333336</c:v>
                </c:pt>
                <c:pt idx="3899" formatCode="mm/dd/yyyy\ \ \ hh:mm">
                  <c:v>43088.958333333336</c:v>
                </c:pt>
                <c:pt idx="3900" formatCode="mm/dd/yyyy\ \ \ hh:mm">
                  <c:v>43089.208333333336</c:v>
                </c:pt>
                <c:pt idx="3901" formatCode="mm/dd/yyyy\ \ \ hh:mm">
                  <c:v>43089.458333333336</c:v>
                </c:pt>
                <c:pt idx="3902" formatCode="mm/dd/yyyy\ \ \ hh:mm">
                  <c:v>43089.708333333336</c:v>
                </c:pt>
                <c:pt idx="3903" formatCode="mm/dd/yyyy\ \ \ hh:mm">
                  <c:v>43089.958333333336</c:v>
                </c:pt>
                <c:pt idx="3904" formatCode="mm/dd/yyyy\ \ \ hh:mm">
                  <c:v>43090.208333333336</c:v>
                </c:pt>
                <c:pt idx="3905" formatCode="mm/dd/yyyy\ \ \ hh:mm">
                  <c:v>43090.458333333336</c:v>
                </c:pt>
                <c:pt idx="3906" formatCode="mm/dd/yyyy\ \ \ hh:mm">
                  <c:v>43090.708333333336</c:v>
                </c:pt>
                <c:pt idx="3907" formatCode="mm/dd/yyyy\ \ \ hh:mm">
                  <c:v>43090.958333333336</c:v>
                </c:pt>
                <c:pt idx="3908" formatCode="mm/dd/yyyy\ \ \ hh:mm">
                  <c:v>43091.208333333336</c:v>
                </c:pt>
                <c:pt idx="3909" formatCode="mm/dd/yyyy\ \ \ hh:mm">
                  <c:v>43091.458333333336</c:v>
                </c:pt>
                <c:pt idx="3910" formatCode="mm/dd/yyyy\ \ \ hh:mm">
                  <c:v>43091.708333333336</c:v>
                </c:pt>
                <c:pt idx="3911" formatCode="mm/dd/yyyy\ \ \ hh:mm">
                  <c:v>43091.958333333336</c:v>
                </c:pt>
                <c:pt idx="3912" formatCode="mm/dd/yyyy\ \ \ hh:mm">
                  <c:v>43092.208333333336</c:v>
                </c:pt>
                <c:pt idx="3913" formatCode="mm/dd/yyyy\ \ \ hh:mm">
                  <c:v>43092.458333333336</c:v>
                </c:pt>
                <c:pt idx="3914" formatCode="mm/dd/yyyy\ \ \ hh:mm">
                  <c:v>43092.708333333336</c:v>
                </c:pt>
                <c:pt idx="3915" formatCode="mm/dd/yyyy\ \ \ hh:mm">
                  <c:v>43092.958333333336</c:v>
                </c:pt>
                <c:pt idx="3916" formatCode="mm/dd/yyyy\ \ \ hh:mm">
                  <c:v>43093.208333333336</c:v>
                </c:pt>
                <c:pt idx="3917" formatCode="mm/dd/yyyy\ \ \ hh:mm">
                  <c:v>43093.458333333336</c:v>
                </c:pt>
                <c:pt idx="3918" formatCode="mm/dd/yyyy\ \ \ hh:mm">
                  <c:v>43093.708333333336</c:v>
                </c:pt>
                <c:pt idx="3919" formatCode="mm/dd/yyyy\ \ \ hh:mm">
                  <c:v>43093.958333333336</c:v>
                </c:pt>
                <c:pt idx="3920" formatCode="mm/dd/yyyy\ \ \ hh:mm">
                  <c:v>43094.208333333336</c:v>
                </c:pt>
                <c:pt idx="3921" formatCode="mm/dd/yyyy\ \ \ hh:mm">
                  <c:v>43094.458333333336</c:v>
                </c:pt>
                <c:pt idx="3922" formatCode="mm/dd/yyyy\ \ \ hh:mm">
                  <c:v>43094.708333333336</c:v>
                </c:pt>
                <c:pt idx="3923" formatCode="mm/dd/yyyy\ \ \ hh:mm">
                  <c:v>43094.958333333336</c:v>
                </c:pt>
                <c:pt idx="3924" formatCode="mm/dd/yyyy\ \ \ hh:mm">
                  <c:v>43095.208333333336</c:v>
                </c:pt>
                <c:pt idx="3925" formatCode="mm/dd/yyyy\ \ \ hh:mm">
                  <c:v>43095.458333333336</c:v>
                </c:pt>
                <c:pt idx="3926" formatCode="mm/dd/yyyy\ \ \ hh:mm">
                  <c:v>43095.708333333336</c:v>
                </c:pt>
                <c:pt idx="3927" formatCode="mm/dd/yyyy\ \ \ hh:mm">
                  <c:v>43095.958333333336</c:v>
                </c:pt>
                <c:pt idx="3928" formatCode="mm/dd/yyyy\ \ \ hh:mm">
                  <c:v>43096.208333333336</c:v>
                </c:pt>
                <c:pt idx="3929" formatCode="mm/dd/yyyy\ \ \ hh:mm">
                  <c:v>43096.458333333336</c:v>
                </c:pt>
                <c:pt idx="3930" formatCode="mm/dd/yyyy\ \ \ hh:mm">
                  <c:v>43096.708333333336</c:v>
                </c:pt>
                <c:pt idx="3931" formatCode="mm/dd/yyyy\ \ \ hh:mm">
                  <c:v>43096.958333333336</c:v>
                </c:pt>
                <c:pt idx="3932" formatCode="mm/dd/yyyy\ \ \ hh:mm">
                  <c:v>43097.208333333336</c:v>
                </c:pt>
                <c:pt idx="3933" formatCode="mm/dd/yyyy\ \ \ hh:mm">
                  <c:v>43097.458333333336</c:v>
                </c:pt>
                <c:pt idx="3934" formatCode="mm/dd/yyyy\ \ \ hh:mm">
                  <c:v>43097.708333333336</c:v>
                </c:pt>
                <c:pt idx="3935" formatCode="mm/dd/yyyy\ \ \ hh:mm">
                  <c:v>43097.958333333336</c:v>
                </c:pt>
                <c:pt idx="3936" formatCode="mm/dd/yyyy\ \ \ hh:mm">
                  <c:v>43098.208333333336</c:v>
                </c:pt>
                <c:pt idx="3937" formatCode="mm/dd/yyyy\ \ \ hh:mm">
                  <c:v>43098.458333333336</c:v>
                </c:pt>
                <c:pt idx="3938" formatCode="mm/dd/yyyy\ \ \ hh:mm">
                  <c:v>43098.708333333336</c:v>
                </c:pt>
                <c:pt idx="3939" formatCode="mm/dd/yyyy\ \ \ hh:mm">
                  <c:v>43098.958333333336</c:v>
                </c:pt>
                <c:pt idx="3940" formatCode="mm/dd/yyyy\ \ \ hh:mm">
                  <c:v>43099.208333333336</c:v>
                </c:pt>
                <c:pt idx="3941" formatCode="mm/dd/yyyy\ \ \ hh:mm">
                  <c:v>43099.458333333336</c:v>
                </c:pt>
                <c:pt idx="3942" formatCode="mm/dd/yyyy\ \ \ hh:mm">
                  <c:v>43099.708333333336</c:v>
                </c:pt>
                <c:pt idx="3943" formatCode="mm/dd/yyyy\ \ \ hh:mm">
                  <c:v>43099.958333333336</c:v>
                </c:pt>
                <c:pt idx="3944" formatCode="mm/dd/yyyy\ \ \ hh:mm">
                  <c:v>43100.208333333336</c:v>
                </c:pt>
                <c:pt idx="3945" formatCode="mm/dd/yyyy\ \ \ hh:mm">
                  <c:v>43100.458333333336</c:v>
                </c:pt>
                <c:pt idx="3946" formatCode="mm/dd/yyyy\ \ \ hh:mm">
                  <c:v>43100.708333333336</c:v>
                </c:pt>
                <c:pt idx="3947" formatCode="mm/dd/yyyy\ \ \ hh:mm">
                  <c:v>43100.958333333336</c:v>
                </c:pt>
                <c:pt idx="3948" formatCode="mm/dd/yyyy\ \ \ hh:mm">
                  <c:v>43101.208333333336</c:v>
                </c:pt>
                <c:pt idx="3949" formatCode="mm/dd/yyyy\ \ \ hh:mm">
                  <c:v>43101.458333333336</c:v>
                </c:pt>
                <c:pt idx="3950" formatCode="mm/dd/yyyy\ \ \ hh:mm">
                  <c:v>43101.708333333336</c:v>
                </c:pt>
                <c:pt idx="3951" formatCode="mm/dd/yyyy\ \ \ hh:mm">
                  <c:v>43101.958333333336</c:v>
                </c:pt>
                <c:pt idx="3952" formatCode="mm/dd/yyyy\ \ \ hh:mm">
                  <c:v>43102.208333333336</c:v>
                </c:pt>
                <c:pt idx="3953" formatCode="mm/dd/yyyy\ \ \ hh:mm">
                  <c:v>43102.458333333336</c:v>
                </c:pt>
                <c:pt idx="3954" formatCode="mm/dd/yyyy\ \ \ hh:mm">
                  <c:v>43102.708333333336</c:v>
                </c:pt>
                <c:pt idx="3955" formatCode="mm/dd/yyyy\ \ \ hh:mm">
                  <c:v>43102.958333333336</c:v>
                </c:pt>
                <c:pt idx="3956" formatCode="mm/dd/yyyy\ \ \ hh:mm">
                  <c:v>43103.208333333336</c:v>
                </c:pt>
                <c:pt idx="3957" formatCode="mm/dd/yyyy\ \ \ hh:mm">
                  <c:v>43103.458333333336</c:v>
                </c:pt>
                <c:pt idx="3958" formatCode="mm/dd/yyyy\ \ \ hh:mm">
                  <c:v>43103.708333333336</c:v>
                </c:pt>
                <c:pt idx="3959" formatCode="mm/dd/yyyy\ \ \ hh:mm">
                  <c:v>43103.958333333336</c:v>
                </c:pt>
                <c:pt idx="3960" formatCode="mm/dd/yyyy\ \ \ hh:mm">
                  <c:v>43104.208333333336</c:v>
                </c:pt>
                <c:pt idx="3961" formatCode="mm/dd/yyyy\ \ \ hh:mm">
                  <c:v>43104.458333333336</c:v>
                </c:pt>
                <c:pt idx="3962" formatCode="mm/dd/yyyy\ \ \ hh:mm">
                  <c:v>43104.708333333336</c:v>
                </c:pt>
                <c:pt idx="3963" formatCode="mm/dd/yyyy\ \ \ hh:mm">
                  <c:v>43104.958333333336</c:v>
                </c:pt>
                <c:pt idx="3964" formatCode="mm/dd/yyyy\ \ \ hh:mm">
                  <c:v>43105.208333333336</c:v>
                </c:pt>
                <c:pt idx="3965" formatCode="mm/dd/yyyy\ \ \ hh:mm">
                  <c:v>43105.458333333336</c:v>
                </c:pt>
                <c:pt idx="3966" formatCode="mm/dd/yyyy\ \ \ hh:mm">
                  <c:v>43105.708333333336</c:v>
                </c:pt>
                <c:pt idx="3967" formatCode="mm/dd/yyyy\ \ \ hh:mm">
                  <c:v>43105.958333333336</c:v>
                </c:pt>
                <c:pt idx="3968" formatCode="mm/dd/yyyy\ \ \ hh:mm">
                  <c:v>43106.208333333336</c:v>
                </c:pt>
                <c:pt idx="3969" formatCode="mm/dd/yyyy\ \ \ hh:mm">
                  <c:v>43106.458333333336</c:v>
                </c:pt>
                <c:pt idx="3970" formatCode="mm/dd/yyyy\ \ \ hh:mm">
                  <c:v>43106.708333333336</c:v>
                </c:pt>
                <c:pt idx="3971" formatCode="mm/dd/yyyy\ \ \ hh:mm">
                  <c:v>43106.958333333336</c:v>
                </c:pt>
                <c:pt idx="3972" formatCode="mm/dd/yyyy\ \ \ hh:mm">
                  <c:v>43107.208333333336</c:v>
                </c:pt>
                <c:pt idx="3973" formatCode="mm/dd/yyyy\ \ \ hh:mm">
                  <c:v>43107.458333333336</c:v>
                </c:pt>
                <c:pt idx="3974" formatCode="mm/dd/yyyy\ \ \ hh:mm">
                  <c:v>43107.708333333336</c:v>
                </c:pt>
                <c:pt idx="3975" formatCode="mm/dd/yyyy\ \ \ hh:mm">
                  <c:v>43107.958333333336</c:v>
                </c:pt>
                <c:pt idx="3976" formatCode="mm/dd/yyyy\ \ \ hh:mm">
                  <c:v>43108.208333333336</c:v>
                </c:pt>
                <c:pt idx="3977" formatCode="mm/dd/yyyy\ \ \ hh:mm">
                  <c:v>43108.458333333336</c:v>
                </c:pt>
                <c:pt idx="3978" formatCode="mm/dd/yyyy\ \ \ hh:mm">
                  <c:v>43108.708333333336</c:v>
                </c:pt>
                <c:pt idx="3979" formatCode="mm/dd/yyyy\ \ \ hh:mm">
                  <c:v>43108.958333333336</c:v>
                </c:pt>
                <c:pt idx="3980" formatCode="mm/dd/yyyy\ \ \ hh:mm">
                  <c:v>43109.208333333336</c:v>
                </c:pt>
                <c:pt idx="3981" formatCode="mm/dd/yyyy\ \ \ hh:mm">
                  <c:v>43109.458333333336</c:v>
                </c:pt>
                <c:pt idx="3982" formatCode="mm/dd/yyyy\ \ \ hh:mm">
                  <c:v>43109.708333333336</c:v>
                </c:pt>
                <c:pt idx="3983" formatCode="mm/dd/yyyy\ \ \ hh:mm">
                  <c:v>43109.958333333336</c:v>
                </c:pt>
                <c:pt idx="3984" formatCode="mm/dd/yyyy\ \ \ hh:mm">
                  <c:v>43110.208333333336</c:v>
                </c:pt>
                <c:pt idx="3985" formatCode="mm/dd/yyyy\ \ \ hh:mm">
                  <c:v>43110.458333333336</c:v>
                </c:pt>
                <c:pt idx="3986" formatCode="mm/dd/yyyy\ \ \ hh:mm">
                  <c:v>43110.708333333336</c:v>
                </c:pt>
                <c:pt idx="3987" formatCode="mm/dd/yyyy\ \ \ hh:mm">
                  <c:v>43110.958333333336</c:v>
                </c:pt>
                <c:pt idx="3988" formatCode="mm/dd/yyyy\ \ \ hh:mm">
                  <c:v>43111.208333333336</c:v>
                </c:pt>
                <c:pt idx="3989" formatCode="mm/dd/yyyy\ \ \ hh:mm">
                  <c:v>43111.458333333336</c:v>
                </c:pt>
                <c:pt idx="3990" formatCode="mm/dd/yyyy\ \ \ hh:mm">
                  <c:v>43111.708333333336</c:v>
                </c:pt>
                <c:pt idx="3991" formatCode="mm/dd/yyyy\ \ \ hh:mm">
                  <c:v>43111.958333333336</c:v>
                </c:pt>
                <c:pt idx="3992" formatCode="mm/dd/yyyy\ \ \ hh:mm">
                  <c:v>43112.208333333336</c:v>
                </c:pt>
                <c:pt idx="3993" formatCode="mm/dd/yyyy\ \ \ hh:mm">
                  <c:v>43112.458333333336</c:v>
                </c:pt>
                <c:pt idx="3994" formatCode="mm/dd/yyyy\ \ \ hh:mm">
                  <c:v>43112.708333333336</c:v>
                </c:pt>
                <c:pt idx="3995" formatCode="mm/dd/yyyy\ \ \ hh:mm">
                  <c:v>43112.958333333336</c:v>
                </c:pt>
                <c:pt idx="3996" formatCode="mm/dd/yyyy\ \ \ hh:mm">
                  <c:v>43113.208333333336</c:v>
                </c:pt>
                <c:pt idx="3997" formatCode="mm/dd/yyyy\ \ \ hh:mm">
                  <c:v>43113.458333333336</c:v>
                </c:pt>
                <c:pt idx="3998" formatCode="mm/dd/yyyy\ \ \ hh:mm">
                  <c:v>43113.708333333336</c:v>
                </c:pt>
                <c:pt idx="3999" formatCode="mm/dd/yyyy\ \ \ hh:mm">
                  <c:v>43113.958333333336</c:v>
                </c:pt>
                <c:pt idx="4000" formatCode="mm/dd/yyyy\ \ \ hh:mm">
                  <c:v>43114.208333333336</c:v>
                </c:pt>
                <c:pt idx="4001" formatCode="mm/dd/yyyy\ \ \ hh:mm">
                  <c:v>43114.458333333336</c:v>
                </c:pt>
                <c:pt idx="4002" formatCode="mm/dd/yyyy\ \ \ hh:mm">
                  <c:v>43114.708333333336</c:v>
                </c:pt>
                <c:pt idx="4003" formatCode="mm/dd/yyyy\ \ \ hh:mm">
                  <c:v>43114.958333333336</c:v>
                </c:pt>
                <c:pt idx="4004" formatCode="mm/dd/yyyy\ \ \ hh:mm">
                  <c:v>43115.208333333336</c:v>
                </c:pt>
                <c:pt idx="4005" formatCode="mm/dd/yyyy\ \ \ hh:mm">
                  <c:v>43115.458333333336</c:v>
                </c:pt>
                <c:pt idx="4006" formatCode="mm/dd/yyyy\ \ \ hh:mm">
                  <c:v>43115.708333333336</c:v>
                </c:pt>
                <c:pt idx="4007" formatCode="mm/dd/yyyy\ \ \ hh:mm">
                  <c:v>43115.958333333336</c:v>
                </c:pt>
                <c:pt idx="4008" formatCode="mm/dd/yyyy\ \ \ hh:mm">
                  <c:v>43116.208333333336</c:v>
                </c:pt>
                <c:pt idx="4009" formatCode="mm/dd/yyyy\ \ \ hh:mm">
                  <c:v>43116.458333333336</c:v>
                </c:pt>
                <c:pt idx="4010" formatCode="mm/dd/yyyy\ \ \ hh:mm">
                  <c:v>43116.708333333336</c:v>
                </c:pt>
                <c:pt idx="4011" formatCode="mm/dd/yyyy\ \ \ hh:mm">
                  <c:v>43116.958333333336</c:v>
                </c:pt>
                <c:pt idx="4012" formatCode="mm/dd/yyyy\ \ \ hh:mm">
                  <c:v>43117.208333333336</c:v>
                </c:pt>
                <c:pt idx="4013" formatCode="mm/dd/yyyy\ \ \ hh:mm">
                  <c:v>43117.458333333336</c:v>
                </c:pt>
                <c:pt idx="4014" formatCode="mm/dd/yyyy\ \ \ hh:mm">
                  <c:v>43117.708333333336</c:v>
                </c:pt>
                <c:pt idx="4015" formatCode="mm/dd/yyyy\ \ \ hh:mm">
                  <c:v>43117.958333333336</c:v>
                </c:pt>
                <c:pt idx="4016" formatCode="mm/dd/yyyy\ \ \ hh:mm">
                  <c:v>43118.208333333336</c:v>
                </c:pt>
                <c:pt idx="4017" formatCode="mm/dd/yyyy\ \ \ hh:mm">
                  <c:v>43118.458333333336</c:v>
                </c:pt>
                <c:pt idx="4018" formatCode="mm/dd/yyyy\ \ \ hh:mm">
                  <c:v>43118.708333333336</c:v>
                </c:pt>
                <c:pt idx="4019" formatCode="mm/dd/yyyy\ \ \ hh:mm">
                  <c:v>43118.958333333336</c:v>
                </c:pt>
                <c:pt idx="4020" formatCode="mm/dd/yyyy\ \ \ hh:mm">
                  <c:v>43119.208333333336</c:v>
                </c:pt>
                <c:pt idx="4021" formatCode="mm/dd/yyyy\ \ \ hh:mm">
                  <c:v>43119.458333333336</c:v>
                </c:pt>
                <c:pt idx="4022" formatCode="mm/dd/yyyy\ \ \ hh:mm">
                  <c:v>43119.708333333336</c:v>
                </c:pt>
                <c:pt idx="4023" formatCode="mm/dd/yyyy\ \ \ hh:mm">
                  <c:v>43119.958333333336</c:v>
                </c:pt>
                <c:pt idx="4024" formatCode="mm/dd/yyyy\ \ \ hh:mm">
                  <c:v>43120.208333333336</c:v>
                </c:pt>
                <c:pt idx="4025" formatCode="mm/dd/yyyy\ \ \ hh:mm">
                  <c:v>43120.458333333336</c:v>
                </c:pt>
                <c:pt idx="4026" formatCode="mm/dd/yyyy\ \ \ hh:mm">
                  <c:v>43120.708333333336</c:v>
                </c:pt>
                <c:pt idx="4027" formatCode="mm/dd/yyyy\ \ \ hh:mm">
                  <c:v>43120.958333333336</c:v>
                </c:pt>
                <c:pt idx="4028" formatCode="mm/dd/yyyy\ \ \ hh:mm">
                  <c:v>43121.208333333336</c:v>
                </c:pt>
                <c:pt idx="4029" formatCode="mm/dd/yyyy\ \ \ hh:mm">
                  <c:v>43121.458333333336</c:v>
                </c:pt>
                <c:pt idx="4030" formatCode="mm/dd/yyyy\ \ \ hh:mm">
                  <c:v>43121.708333333336</c:v>
                </c:pt>
                <c:pt idx="4031" formatCode="mm/dd/yyyy\ \ \ hh:mm">
                  <c:v>43121.958333333336</c:v>
                </c:pt>
                <c:pt idx="4032" formatCode="mm/dd/yyyy\ \ \ hh:mm">
                  <c:v>43122.208333333336</c:v>
                </c:pt>
                <c:pt idx="4033" formatCode="mm/dd/yyyy\ \ \ hh:mm">
                  <c:v>43122.458333333336</c:v>
                </c:pt>
                <c:pt idx="4034" formatCode="mm/dd/yyyy\ \ \ hh:mm">
                  <c:v>43122.708333333336</c:v>
                </c:pt>
                <c:pt idx="4035" formatCode="mm/dd/yyyy\ \ \ hh:mm">
                  <c:v>43122.958333333336</c:v>
                </c:pt>
                <c:pt idx="4036" formatCode="mm/dd/yyyy\ \ \ hh:mm">
                  <c:v>43123.208333333336</c:v>
                </c:pt>
                <c:pt idx="4037" formatCode="mm/dd/yyyy\ \ \ hh:mm">
                  <c:v>43123.458333333336</c:v>
                </c:pt>
                <c:pt idx="4038" formatCode="mm/dd/yyyy\ \ \ hh:mm">
                  <c:v>43123.708333333336</c:v>
                </c:pt>
                <c:pt idx="4039" formatCode="mm/dd/yyyy\ \ \ hh:mm">
                  <c:v>43123.958333333336</c:v>
                </c:pt>
                <c:pt idx="4040" formatCode="mm/dd/yyyy\ \ \ hh:mm">
                  <c:v>43124.208333333336</c:v>
                </c:pt>
                <c:pt idx="4041" formatCode="mm/dd/yyyy\ \ \ hh:mm">
                  <c:v>43124.458333333336</c:v>
                </c:pt>
                <c:pt idx="4042" formatCode="mm/dd/yyyy\ \ \ hh:mm">
                  <c:v>43124.708333333336</c:v>
                </c:pt>
                <c:pt idx="4043" formatCode="mm/dd/yyyy\ \ \ hh:mm">
                  <c:v>43124.958333333336</c:v>
                </c:pt>
                <c:pt idx="4044" formatCode="mm/dd/yyyy\ \ \ hh:mm">
                  <c:v>43125.208333333336</c:v>
                </c:pt>
                <c:pt idx="4045" formatCode="mm/dd/yyyy\ \ \ hh:mm">
                  <c:v>43125.458333333336</c:v>
                </c:pt>
                <c:pt idx="4046" formatCode="mm/dd/yyyy\ \ \ hh:mm">
                  <c:v>43125.708333333336</c:v>
                </c:pt>
                <c:pt idx="4047" formatCode="mm/dd/yyyy\ \ \ hh:mm">
                  <c:v>43125.958333333336</c:v>
                </c:pt>
                <c:pt idx="4048" formatCode="mm/dd/yyyy\ \ \ hh:mm">
                  <c:v>43126.208333333336</c:v>
                </c:pt>
                <c:pt idx="4049" formatCode="mm/dd/yyyy\ \ \ hh:mm">
                  <c:v>43126.458333333336</c:v>
                </c:pt>
                <c:pt idx="4050" formatCode="mm/dd/yyyy\ \ \ hh:mm">
                  <c:v>43126.708333333336</c:v>
                </c:pt>
                <c:pt idx="4051" formatCode="mm/dd/yyyy\ \ \ hh:mm">
                  <c:v>43126.958333333336</c:v>
                </c:pt>
                <c:pt idx="4052" formatCode="mm/dd/yyyy\ \ \ hh:mm">
                  <c:v>43127.208333333336</c:v>
                </c:pt>
                <c:pt idx="4053" formatCode="mm/dd/yyyy\ \ \ hh:mm">
                  <c:v>43127.458333333336</c:v>
                </c:pt>
                <c:pt idx="4054" formatCode="mm/dd/yyyy\ \ \ hh:mm">
                  <c:v>43127.708333333336</c:v>
                </c:pt>
                <c:pt idx="4055" formatCode="mm/dd/yyyy\ \ \ hh:mm">
                  <c:v>43127.958333333336</c:v>
                </c:pt>
                <c:pt idx="4056" formatCode="mm/dd/yyyy\ \ \ hh:mm">
                  <c:v>43128.208333333336</c:v>
                </c:pt>
                <c:pt idx="4057" formatCode="mm/dd/yyyy\ \ \ hh:mm">
                  <c:v>43128.458333333336</c:v>
                </c:pt>
                <c:pt idx="4058" formatCode="mm/dd/yyyy\ \ \ hh:mm">
                  <c:v>43128.708333333336</c:v>
                </c:pt>
                <c:pt idx="4059" formatCode="mm/dd/yyyy\ \ \ hh:mm">
                  <c:v>43128.958333333336</c:v>
                </c:pt>
                <c:pt idx="4060" formatCode="mm/dd/yyyy\ \ \ hh:mm">
                  <c:v>43129.208333333336</c:v>
                </c:pt>
                <c:pt idx="4061" formatCode="mm/dd/yyyy\ \ \ hh:mm">
                  <c:v>43129.458333333336</c:v>
                </c:pt>
                <c:pt idx="4062" formatCode="mm/dd/yyyy\ \ \ hh:mm">
                  <c:v>43129.708333333336</c:v>
                </c:pt>
                <c:pt idx="4063" formatCode="mm/dd/yyyy\ \ \ hh:mm">
                  <c:v>43129.958333333336</c:v>
                </c:pt>
                <c:pt idx="4064" formatCode="mm/dd/yyyy\ \ \ hh:mm">
                  <c:v>43130.208333333336</c:v>
                </c:pt>
                <c:pt idx="4065" formatCode="mm/dd/yyyy\ \ \ hh:mm">
                  <c:v>43130.458333333336</c:v>
                </c:pt>
                <c:pt idx="4066" formatCode="mm/dd/yyyy\ \ \ hh:mm">
                  <c:v>43130.708333333336</c:v>
                </c:pt>
                <c:pt idx="4067" formatCode="mm/dd/yyyy\ \ \ hh:mm">
                  <c:v>43130.958333333336</c:v>
                </c:pt>
                <c:pt idx="4068" formatCode="mm/dd/yyyy\ \ \ hh:mm">
                  <c:v>43131.208333333336</c:v>
                </c:pt>
                <c:pt idx="4069" formatCode="mm/dd/yyyy\ \ \ hh:mm">
                  <c:v>43131.458333333336</c:v>
                </c:pt>
                <c:pt idx="4070" formatCode="mm/dd/yyyy\ \ \ hh:mm">
                  <c:v>43131.708333333336</c:v>
                </c:pt>
                <c:pt idx="4071" formatCode="mm/dd/yyyy\ \ \ hh:mm">
                  <c:v>43131.958333333336</c:v>
                </c:pt>
                <c:pt idx="4072" formatCode="mm/dd/yyyy\ \ \ hh:mm">
                  <c:v>43132.208333333336</c:v>
                </c:pt>
                <c:pt idx="4073" formatCode="mm/dd/yyyy\ \ \ hh:mm">
                  <c:v>43132.458333333336</c:v>
                </c:pt>
                <c:pt idx="4074" formatCode="mm/dd/yyyy\ \ \ hh:mm">
                  <c:v>43132.708333333336</c:v>
                </c:pt>
                <c:pt idx="4075" formatCode="mm/dd/yyyy\ \ \ hh:mm">
                  <c:v>43132.958333333336</c:v>
                </c:pt>
                <c:pt idx="4076" formatCode="mm/dd/yyyy\ \ \ hh:mm">
                  <c:v>43133.208333333336</c:v>
                </c:pt>
                <c:pt idx="4077" formatCode="mm/dd/yyyy\ \ \ hh:mm">
                  <c:v>43133.458333333336</c:v>
                </c:pt>
                <c:pt idx="4078" formatCode="mm/dd/yyyy\ \ \ hh:mm">
                  <c:v>43133.708333333336</c:v>
                </c:pt>
                <c:pt idx="4079" formatCode="mm/dd/yyyy\ \ \ hh:mm">
                  <c:v>43133.958333333336</c:v>
                </c:pt>
                <c:pt idx="4080" formatCode="mm/dd/yyyy\ \ \ hh:mm">
                  <c:v>43134.208333333336</c:v>
                </c:pt>
                <c:pt idx="4081" formatCode="mm/dd/yyyy\ \ \ hh:mm">
                  <c:v>43134.458333333336</c:v>
                </c:pt>
                <c:pt idx="4082" formatCode="mm/dd/yyyy\ \ \ hh:mm">
                  <c:v>43134.708333333336</c:v>
                </c:pt>
                <c:pt idx="4083" formatCode="mm/dd/yyyy\ \ \ hh:mm">
                  <c:v>43134.958333333336</c:v>
                </c:pt>
                <c:pt idx="4084" formatCode="mm/dd/yyyy\ \ \ hh:mm">
                  <c:v>43135.208333333336</c:v>
                </c:pt>
                <c:pt idx="4085" formatCode="mm/dd/yyyy\ \ \ hh:mm">
                  <c:v>43135.458333333336</c:v>
                </c:pt>
                <c:pt idx="4086" formatCode="mm/dd/yyyy\ \ \ hh:mm">
                  <c:v>43135.708333333336</c:v>
                </c:pt>
                <c:pt idx="4087" formatCode="mm/dd/yyyy\ \ \ hh:mm">
                  <c:v>43135.958333333336</c:v>
                </c:pt>
                <c:pt idx="4088" formatCode="mm/dd/yyyy\ \ \ hh:mm">
                  <c:v>43136.208333333336</c:v>
                </c:pt>
                <c:pt idx="4089" formatCode="mm/dd/yyyy\ \ \ hh:mm">
                  <c:v>43136.458333333336</c:v>
                </c:pt>
                <c:pt idx="4090" formatCode="mm/dd/yyyy\ \ \ hh:mm">
                  <c:v>43136.708333333336</c:v>
                </c:pt>
                <c:pt idx="4091" formatCode="mm/dd/yyyy\ \ \ hh:mm">
                  <c:v>43136.958333333336</c:v>
                </c:pt>
                <c:pt idx="4092" formatCode="mm/dd/yyyy\ \ \ hh:mm">
                  <c:v>43137.208333333336</c:v>
                </c:pt>
                <c:pt idx="4093" formatCode="mm/dd/yyyy\ \ \ hh:mm">
                  <c:v>43137.458333333336</c:v>
                </c:pt>
                <c:pt idx="4094" formatCode="mm/dd/yyyy\ \ \ hh:mm">
                  <c:v>43137.708333333336</c:v>
                </c:pt>
                <c:pt idx="4095" formatCode="mm/dd/yyyy\ \ \ hh:mm">
                  <c:v>43137.958333333336</c:v>
                </c:pt>
                <c:pt idx="4096" formatCode="mm/dd/yyyy\ \ \ hh:mm">
                  <c:v>43138.208333333336</c:v>
                </c:pt>
                <c:pt idx="4097" formatCode="mm/dd/yyyy\ \ \ hh:mm">
                  <c:v>43138.458333333336</c:v>
                </c:pt>
                <c:pt idx="4098" formatCode="mm/dd/yyyy\ \ \ hh:mm">
                  <c:v>43138.708333333336</c:v>
                </c:pt>
                <c:pt idx="4099" formatCode="mm/dd/yyyy\ \ \ hh:mm">
                  <c:v>43138.958333333336</c:v>
                </c:pt>
                <c:pt idx="4100" formatCode="mm/dd/yyyy\ \ \ hh:mm">
                  <c:v>43139.208333333336</c:v>
                </c:pt>
                <c:pt idx="4101" formatCode="mm/dd/yyyy\ \ \ hh:mm">
                  <c:v>43139.458333333336</c:v>
                </c:pt>
                <c:pt idx="4102" formatCode="mm/dd/yyyy\ \ \ hh:mm">
                  <c:v>43139.708333333336</c:v>
                </c:pt>
                <c:pt idx="4103" formatCode="mm/dd/yyyy\ \ \ hh:mm">
                  <c:v>43139.958333333336</c:v>
                </c:pt>
                <c:pt idx="4104" formatCode="mm/dd/yyyy\ \ \ hh:mm">
                  <c:v>43140.208333333336</c:v>
                </c:pt>
                <c:pt idx="4105" formatCode="mm/dd/yyyy\ \ \ hh:mm">
                  <c:v>43140.458333333336</c:v>
                </c:pt>
                <c:pt idx="4106" formatCode="mm/dd/yyyy\ \ \ hh:mm">
                  <c:v>43140.708333333336</c:v>
                </c:pt>
                <c:pt idx="4107" formatCode="mm/dd/yyyy\ \ \ hh:mm">
                  <c:v>43140.958333333336</c:v>
                </c:pt>
                <c:pt idx="4108" formatCode="mm/dd/yyyy\ \ \ hh:mm">
                  <c:v>43141.208333333336</c:v>
                </c:pt>
                <c:pt idx="4109" formatCode="mm/dd/yyyy\ \ \ hh:mm">
                  <c:v>43141.458333333336</c:v>
                </c:pt>
                <c:pt idx="4110" formatCode="mm/dd/yyyy\ \ \ hh:mm">
                  <c:v>43141.708333333336</c:v>
                </c:pt>
                <c:pt idx="4111" formatCode="mm/dd/yyyy\ \ \ hh:mm">
                  <c:v>43141.958333333336</c:v>
                </c:pt>
                <c:pt idx="4112" formatCode="mm/dd/yyyy\ \ \ hh:mm">
                  <c:v>43142.208333333336</c:v>
                </c:pt>
                <c:pt idx="4113" formatCode="mm/dd/yyyy\ \ \ hh:mm">
                  <c:v>43142.458333333336</c:v>
                </c:pt>
                <c:pt idx="4114" formatCode="mm/dd/yyyy\ \ \ hh:mm">
                  <c:v>43142.708333333336</c:v>
                </c:pt>
                <c:pt idx="4115" formatCode="mm/dd/yyyy\ \ \ hh:mm">
                  <c:v>43142.958333333336</c:v>
                </c:pt>
                <c:pt idx="4116" formatCode="mm/dd/yyyy\ \ \ hh:mm">
                  <c:v>43143.208333333336</c:v>
                </c:pt>
                <c:pt idx="4117" formatCode="mm/dd/yyyy\ \ \ hh:mm">
                  <c:v>43143.458333333336</c:v>
                </c:pt>
                <c:pt idx="4118" formatCode="mm/dd/yyyy\ \ \ hh:mm">
                  <c:v>43143.708333333336</c:v>
                </c:pt>
                <c:pt idx="4119" formatCode="mm/dd/yyyy\ \ \ hh:mm">
                  <c:v>43143.958333333336</c:v>
                </c:pt>
                <c:pt idx="4120" formatCode="mm/dd/yyyy\ \ \ hh:mm">
                  <c:v>43144.208333333336</c:v>
                </c:pt>
                <c:pt idx="4121" formatCode="mm/dd/yyyy\ \ \ hh:mm">
                  <c:v>43144.458333333336</c:v>
                </c:pt>
                <c:pt idx="4122" formatCode="mm/dd/yyyy\ \ \ hh:mm">
                  <c:v>43144.708333333336</c:v>
                </c:pt>
                <c:pt idx="4123" formatCode="mm/dd/yyyy\ \ \ hh:mm">
                  <c:v>43144.958333333336</c:v>
                </c:pt>
                <c:pt idx="4124" formatCode="mm/dd/yyyy\ \ \ hh:mm">
                  <c:v>43145.208333333336</c:v>
                </c:pt>
                <c:pt idx="4125" formatCode="mm/dd/yyyy\ \ \ hh:mm">
                  <c:v>43145.458333333336</c:v>
                </c:pt>
                <c:pt idx="4126" formatCode="mm/dd/yyyy\ \ \ hh:mm">
                  <c:v>43145.708333333336</c:v>
                </c:pt>
                <c:pt idx="4127" formatCode="mm/dd/yyyy\ \ \ hh:mm">
                  <c:v>43145.958333333336</c:v>
                </c:pt>
                <c:pt idx="4128" formatCode="mm/dd/yyyy\ \ \ hh:mm">
                  <c:v>43146.208333333336</c:v>
                </c:pt>
                <c:pt idx="4129" formatCode="mm/dd/yyyy\ \ \ hh:mm">
                  <c:v>43146.458333333336</c:v>
                </c:pt>
                <c:pt idx="4130" formatCode="mm/dd/yyyy\ \ \ hh:mm">
                  <c:v>43146.708333333336</c:v>
                </c:pt>
                <c:pt idx="4131" formatCode="mm/dd/yyyy\ \ \ hh:mm">
                  <c:v>43146.958333333336</c:v>
                </c:pt>
                <c:pt idx="4132" formatCode="mm/dd/yyyy\ \ \ hh:mm">
                  <c:v>43147.208333333336</c:v>
                </c:pt>
                <c:pt idx="4133" formatCode="mm/dd/yyyy\ \ \ hh:mm">
                  <c:v>43147.458333333336</c:v>
                </c:pt>
                <c:pt idx="4134" formatCode="mm/dd/yyyy\ \ \ hh:mm">
                  <c:v>43147.708333333336</c:v>
                </c:pt>
                <c:pt idx="4135" formatCode="mm/dd/yyyy\ \ \ hh:mm">
                  <c:v>43147.958333333336</c:v>
                </c:pt>
                <c:pt idx="4136" formatCode="mm/dd/yyyy\ \ \ hh:mm">
                  <c:v>43148.208333333336</c:v>
                </c:pt>
                <c:pt idx="4137" formatCode="mm/dd/yyyy\ \ \ hh:mm">
                  <c:v>43148.458333333336</c:v>
                </c:pt>
                <c:pt idx="4138" formatCode="mm/dd/yyyy\ \ \ hh:mm">
                  <c:v>43148.708333333336</c:v>
                </c:pt>
                <c:pt idx="4139" formatCode="mm/dd/yyyy\ \ \ hh:mm">
                  <c:v>43148.958333333336</c:v>
                </c:pt>
                <c:pt idx="4140" formatCode="mm/dd/yyyy\ \ \ hh:mm">
                  <c:v>43149.208333333336</c:v>
                </c:pt>
                <c:pt idx="4141" formatCode="mm/dd/yyyy\ \ \ hh:mm">
                  <c:v>43149.458333333336</c:v>
                </c:pt>
                <c:pt idx="4142" formatCode="mm/dd/yyyy\ \ \ hh:mm">
                  <c:v>43149.708333333336</c:v>
                </c:pt>
                <c:pt idx="4143" formatCode="mm/dd/yyyy\ \ \ hh:mm">
                  <c:v>43149.958333333336</c:v>
                </c:pt>
                <c:pt idx="4144" formatCode="mm/dd/yyyy\ \ \ hh:mm">
                  <c:v>43150.208333333336</c:v>
                </c:pt>
                <c:pt idx="4145" formatCode="mm/dd/yyyy\ \ \ hh:mm">
                  <c:v>43150.458333333336</c:v>
                </c:pt>
                <c:pt idx="4146" formatCode="mm/dd/yyyy\ \ \ hh:mm">
                  <c:v>43150.708333333336</c:v>
                </c:pt>
                <c:pt idx="4147" formatCode="mm/dd/yyyy\ \ \ hh:mm">
                  <c:v>43150.958333333336</c:v>
                </c:pt>
                <c:pt idx="4148" formatCode="mm/dd/yyyy\ \ \ hh:mm">
                  <c:v>43151.208333333336</c:v>
                </c:pt>
                <c:pt idx="4149" formatCode="mm/dd/yyyy\ \ \ hh:mm">
                  <c:v>43151.458333333336</c:v>
                </c:pt>
                <c:pt idx="4150" formatCode="mm/dd/yyyy\ \ \ hh:mm">
                  <c:v>43151.708333333336</c:v>
                </c:pt>
                <c:pt idx="4151" formatCode="mm/dd/yyyy\ \ \ hh:mm">
                  <c:v>43151.958333333336</c:v>
                </c:pt>
                <c:pt idx="4152" formatCode="mm/dd/yyyy\ \ \ hh:mm">
                  <c:v>43152.208333333336</c:v>
                </c:pt>
                <c:pt idx="4153" formatCode="mm/dd/yyyy\ \ \ hh:mm">
                  <c:v>43152.458333333336</c:v>
                </c:pt>
                <c:pt idx="4154" formatCode="mm/dd/yyyy\ \ \ hh:mm">
                  <c:v>43152.708333333336</c:v>
                </c:pt>
                <c:pt idx="4155" formatCode="mm/dd/yyyy\ \ \ hh:mm">
                  <c:v>43152.958333333336</c:v>
                </c:pt>
                <c:pt idx="4156" formatCode="mm/dd/yyyy\ \ \ hh:mm">
                  <c:v>43153.208333333336</c:v>
                </c:pt>
                <c:pt idx="4157" formatCode="mm/dd/yyyy\ \ \ hh:mm">
                  <c:v>43153.458333333336</c:v>
                </c:pt>
                <c:pt idx="4158" formatCode="mm/dd/yyyy\ \ \ hh:mm">
                  <c:v>43153.708333333336</c:v>
                </c:pt>
                <c:pt idx="4159" formatCode="mm/dd/yyyy\ \ \ hh:mm">
                  <c:v>43153.958333333336</c:v>
                </c:pt>
                <c:pt idx="4160" formatCode="mm/dd/yyyy\ \ \ hh:mm">
                  <c:v>43154.208333333336</c:v>
                </c:pt>
                <c:pt idx="4161" formatCode="mm/dd/yyyy\ \ \ hh:mm">
                  <c:v>43154.458333333336</c:v>
                </c:pt>
                <c:pt idx="4162" formatCode="mm/dd/yyyy\ \ \ hh:mm">
                  <c:v>43154.708333333336</c:v>
                </c:pt>
                <c:pt idx="4163" formatCode="mm/dd/yyyy\ \ \ hh:mm">
                  <c:v>43154.958333333336</c:v>
                </c:pt>
                <c:pt idx="4164" formatCode="mm/dd/yyyy\ \ \ hh:mm">
                  <c:v>43155.208333333336</c:v>
                </c:pt>
                <c:pt idx="4165" formatCode="mm/dd/yyyy\ \ \ hh:mm">
                  <c:v>43155.458333333336</c:v>
                </c:pt>
                <c:pt idx="4166" formatCode="mm/dd/yyyy\ \ \ hh:mm">
                  <c:v>43155.708333333336</c:v>
                </c:pt>
                <c:pt idx="4167" formatCode="mm/dd/yyyy\ \ \ hh:mm">
                  <c:v>43155.958333333336</c:v>
                </c:pt>
                <c:pt idx="4168" formatCode="mm/dd/yyyy\ \ \ hh:mm">
                  <c:v>43156.208333333336</c:v>
                </c:pt>
                <c:pt idx="4169" formatCode="mm/dd/yyyy\ \ \ hh:mm">
                  <c:v>43156.458333333336</c:v>
                </c:pt>
                <c:pt idx="4170" formatCode="mm/dd/yyyy\ \ \ hh:mm">
                  <c:v>43156.708333333336</c:v>
                </c:pt>
                <c:pt idx="4171" formatCode="mm/dd/yyyy\ \ \ hh:mm">
                  <c:v>43156.958333333336</c:v>
                </c:pt>
                <c:pt idx="4172" formatCode="mm/dd/yyyy\ \ \ hh:mm">
                  <c:v>43157.208333333336</c:v>
                </c:pt>
                <c:pt idx="4173" formatCode="mm/dd/yyyy\ \ \ hh:mm">
                  <c:v>43157.458333333336</c:v>
                </c:pt>
                <c:pt idx="4174" formatCode="mm/dd/yyyy\ \ \ hh:mm">
                  <c:v>43157.708333333336</c:v>
                </c:pt>
                <c:pt idx="4175" formatCode="mm/dd/yyyy\ \ \ hh:mm">
                  <c:v>43157.958333333336</c:v>
                </c:pt>
                <c:pt idx="4176" formatCode="mm/dd/yyyy\ \ \ hh:mm">
                  <c:v>43158.208333333336</c:v>
                </c:pt>
                <c:pt idx="4177" formatCode="mm/dd/yyyy\ \ \ hh:mm">
                  <c:v>43158.458333333336</c:v>
                </c:pt>
                <c:pt idx="4178" formatCode="mm/dd/yyyy\ \ \ hh:mm">
                  <c:v>43158.708333333336</c:v>
                </c:pt>
                <c:pt idx="4179" formatCode="mm/dd/yyyy\ \ \ hh:mm">
                  <c:v>43158.958333333336</c:v>
                </c:pt>
                <c:pt idx="4180" formatCode="mm/dd/yyyy\ \ \ hh:mm">
                  <c:v>43159.208333333336</c:v>
                </c:pt>
                <c:pt idx="4181" formatCode="mm/dd/yyyy\ \ \ hh:mm">
                  <c:v>43159.458333333336</c:v>
                </c:pt>
                <c:pt idx="4182" formatCode="mm/dd/yyyy\ \ \ hh:mm">
                  <c:v>43159.708333333336</c:v>
                </c:pt>
                <c:pt idx="4183" formatCode="mm/dd/yyyy\ \ \ hh:mm">
                  <c:v>43159.958333333336</c:v>
                </c:pt>
                <c:pt idx="4184" formatCode="mm/dd/yyyy\ \ \ hh:mm">
                  <c:v>43160.208333333336</c:v>
                </c:pt>
                <c:pt idx="4185" formatCode="mm/dd/yyyy\ \ \ hh:mm">
                  <c:v>43160.458333333336</c:v>
                </c:pt>
                <c:pt idx="4186" formatCode="mm/dd/yyyy\ \ \ hh:mm">
                  <c:v>43160.708333333336</c:v>
                </c:pt>
                <c:pt idx="4187" formatCode="mm/dd/yyyy\ \ \ hh:mm">
                  <c:v>43160.958333333336</c:v>
                </c:pt>
                <c:pt idx="4188" formatCode="mm/dd/yyyy\ \ \ hh:mm">
                  <c:v>43161.208333333336</c:v>
                </c:pt>
                <c:pt idx="4189" formatCode="mm/dd/yyyy\ \ \ hh:mm">
                  <c:v>43161.458333333336</c:v>
                </c:pt>
                <c:pt idx="4190" formatCode="mm/dd/yyyy\ \ \ hh:mm">
                  <c:v>43161.708333333336</c:v>
                </c:pt>
                <c:pt idx="4191" formatCode="mm/dd/yyyy\ \ \ hh:mm">
                  <c:v>43161.958333333336</c:v>
                </c:pt>
                <c:pt idx="4192" formatCode="mm/dd/yyyy\ \ \ hh:mm">
                  <c:v>43162.208333333336</c:v>
                </c:pt>
                <c:pt idx="4193" formatCode="mm/dd/yyyy\ \ \ hh:mm">
                  <c:v>43162.458333333336</c:v>
                </c:pt>
                <c:pt idx="4194" formatCode="mm/dd/yyyy\ \ \ hh:mm">
                  <c:v>43162.708333333336</c:v>
                </c:pt>
                <c:pt idx="4195" formatCode="mm/dd/yyyy\ \ \ hh:mm">
                  <c:v>43162.958333333336</c:v>
                </c:pt>
                <c:pt idx="4196" formatCode="mm/dd/yyyy\ \ \ hh:mm">
                  <c:v>43163.208333333336</c:v>
                </c:pt>
                <c:pt idx="4197" formatCode="mm/dd/yyyy\ \ \ hh:mm">
                  <c:v>43163.458333333336</c:v>
                </c:pt>
                <c:pt idx="4198" formatCode="mm/dd/yyyy\ \ \ hh:mm">
                  <c:v>43163.708333333336</c:v>
                </c:pt>
                <c:pt idx="4199" formatCode="mm/dd/yyyy\ \ \ hh:mm">
                  <c:v>43163.958333333336</c:v>
                </c:pt>
                <c:pt idx="4200" formatCode="mm/dd/yyyy\ \ \ hh:mm">
                  <c:v>43164.208333333336</c:v>
                </c:pt>
                <c:pt idx="4201" formatCode="mm/dd/yyyy\ \ \ hh:mm">
                  <c:v>43164.458333333336</c:v>
                </c:pt>
                <c:pt idx="4202" formatCode="mm/dd/yyyy\ \ \ hh:mm">
                  <c:v>43164.708333333336</c:v>
                </c:pt>
                <c:pt idx="4203" formatCode="mm/dd/yyyy\ \ \ hh:mm">
                  <c:v>43164.958333333336</c:v>
                </c:pt>
                <c:pt idx="4204" formatCode="mm/dd/yyyy\ \ \ hh:mm">
                  <c:v>43165.208333333336</c:v>
                </c:pt>
                <c:pt idx="4205" formatCode="mm/dd/yyyy\ \ \ hh:mm">
                  <c:v>43165.704861111109</c:v>
                </c:pt>
                <c:pt idx="4206" formatCode="mm/dd/yyyy\ \ \ hh:mm">
                  <c:v>43165.708333333336</c:v>
                </c:pt>
                <c:pt idx="4207" formatCode="mm/dd/yyyy\ \ \ hh:mm">
                  <c:v>43165.958333333336</c:v>
                </c:pt>
                <c:pt idx="4208" formatCode="mm/dd/yyyy\ \ \ hh:mm">
                  <c:v>43166.208333333336</c:v>
                </c:pt>
                <c:pt idx="4209" formatCode="mm/dd/yyyy\ \ \ hh:mm">
                  <c:v>43166.458333333336</c:v>
                </c:pt>
                <c:pt idx="4210" formatCode="mm/dd/yyyy\ \ \ hh:mm">
                  <c:v>43166.708333333336</c:v>
                </c:pt>
                <c:pt idx="4211" formatCode="mm/dd/yyyy\ \ \ hh:mm">
                  <c:v>43166.958333333336</c:v>
                </c:pt>
                <c:pt idx="4212" formatCode="mm/dd/yyyy\ \ \ hh:mm">
                  <c:v>43167.208333333336</c:v>
                </c:pt>
                <c:pt idx="4213" formatCode="mm/dd/yyyy\ \ \ hh:mm">
                  <c:v>43167.458333333336</c:v>
                </c:pt>
                <c:pt idx="4214" formatCode="mm/dd/yyyy\ \ \ hh:mm">
                  <c:v>43167.708333333336</c:v>
                </c:pt>
                <c:pt idx="4215" formatCode="mm/dd/yyyy\ \ \ hh:mm">
                  <c:v>43167.958333333336</c:v>
                </c:pt>
                <c:pt idx="4216" formatCode="mm/dd/yyyy\ \ \ hh:mm">
                  <c:v>43168.208333333336</c:v>
                </c:pt>
                <c:pt idx="4217" formatCode="mm/dd/yyyy\ \ \ hh:mm">
                  <c:v>43168.458333333336</c:v>
                </c:pt>
                <c:pt idx="4218" formatCode="mm/dd/yyyy\ \ \ hh:mm">
                  <c:v>43168.708333333336</c:v>
                </c:pt>
                <c:pt idx="4219" formatCode="mm/dd/yyyy\ \ \ hh:mm">
                  <c:v>43168.958333333336</c:v>
                </c:pt>
                <c:pt idx="4220" formatCode="mm/dd/yyyy\ \ \ hh:mm">
                  <c:v>43169.208333333336</c:v>
                </c:pt>
                <c:pt idx="4221" formatCode="mm/dd/yyyy\ \ \ hh:mm">
                  <c:v>43169.458333333336</c:v>
                </c:pt>
                <c:pt idx="4222" formatCode="mm/dd/yyyy\ \ \ hh:mm">
                  <c:v>43169.708333333336</c:v>
                </c:pt>
                <c:pt idx="4223" formatCode="mm/dd/yyyy\ \ \ hh:mm">
                  <c:v>43169.958333333336</c:v>
                </c:pt>
                <c:pt idx="4224" formatCode="mm/dd/yyyy\ \ \ hh:mm">
                  <c:v>43170.25</c:v>
                </c:pt>
                <c:pt idx="4225" formatCode="mm/dd/yyyy\ \ \ hh:mm">
                  <c:v>43170.5</c:v>
                </c:pt>
                <c:pt idx="4226" formatCode="mm/dd/yyyy\ \ \ hh:mm">
                  <c:v>43170.75</c:v>
                </c:pt>
                <c:pt idx="4227" formatCode="mm/dd/yyyy\ \ \ hh:mm">
                  <c:v>43171</c:v>
                </c:pt>
                <c:pt idx="4228" formatCode="mm/dd/yyyy\ \ \ hh:mm">
                  <c:v>43171.25</c:v>
                </c:pt>
                <c:pt idx="4229" formatCode="mm/dd/yyyy\ \ \ hh:mm">
                  <c:v>43171.5</c:v>
                </c:pt>
                <c:pt idx="4230" formatCode="mm/dd/yyyy\ \ \ hh:mm">
                  <c:v>43171.75</c:v>
                </c:pt>
                <c:pt idx="4231" formatCode="mm/dd/yyyy\ \ \ hh:mm">
                  <c:v>43172</c:v>
                </c:pt>
                <c:pt idx="4232" formatCode="mm/dd/yyyy\ \ \ hh:mm">
                  <c:v>43172.25</c:v>
                </c:pt>
                <c:pt idx="4233" formatCode="mm/dd/yyyy\ \ \ hh:mm">
                  <c:v>43172.5</c:v>
                </c:pt>
                <c:pt idx="4234" formatCode="mm/dd/yyyy\ \ \ hh:mm">
                  <c:v>43172.75</c:v>
                </c:pt>
                <c:pt idx="4235" formatCode="mm/dd/yyyy\ \ \ hh:mm">
                  <c:v>43173</c:v>
                </c:pt>
                <c:pt idx="4236" formatCode="mm/dd/yyyy\ \ \ hh:mm">
                  <c:v>43173.25</c:v>
                </c:pt>
                <c:pt idx="4237" formatCode="mm/dd/yyyy\ \ \ hh:mm">
                  <c:v>43173.5</c:v>
                </c:pt>
                <c:pt idx="4238" formatCode="mm/dd/yyyy\ \ \ hh:mm">
                  <c:v>43173.75</c:v>
                </c:pt>
                <c:pt idx="4239" formatCode="mm/dd/yyyy\ \ \ hh:mm">
                  <c:v>43174</c:v>
                </c:pt>
                <c:pt idx="4240" formatCode="mm/dd/yyyy\ \ \ hh:mm">
                  <c:v>43174.25</c:v>
                </c:pt>
                <c:pt idx="4241" formatCode="mm/dd/yyyy\ \ \ hh:mm">
                  <c:v>43174.5</c:v>
                </c:pt>
                <c:pt idx="4242" formatCode="mm/dd/yyyy\ \ \ hh:mm">
                  <c:v>43174.75</c:v>
                </c:pt>
                <c:pt idx="4243" formatCode="mm/dd/yyyy\ \ \ hh:mm">
                  <c:v>43175</c:v>
                </c:pt>
                <c:pt idx="4244" formatCode="mm/dd/yyyy\ \ \ hh:mm">
                  <c:v>43175.25</c:v>
                </c:pt>
                <c:pt idx="4245" formatCode="mm/dd/yyyy\ \ \ hh:mm">
                  <c:v>43175.5</c:v>
                </c:pt>
                <c:pt idx="4246" formatCode="mm/dd/yyyy\ \ \ hh:mm">
                  <c:v>43175.75</c:v>
                </c:pt>
                <c:pt idx="4247" formatCode="mm/dd/yyyy\ \ \ hh:mm">
                  <c:v>43176</c:v>
                </c:pt>
                <c:pt idx="4248" formatCode="mm/dd/yyyy\ \ \ hh:mm">
                  <c:v>43176.25</c:v>
                </c:pt>
                <c:pt idx="4249" formatCode="mm/dd/yyyy\ \ \ hh:mm">
                  <c:v>43176.5</c:v>
                </c:pt>
                <c:pt idx="4250" formatCode="mm/dd/yyyy\ \ \ hh:mm">
                  <c:v>43176.75</c:v>
                </c:pt>
                <c:pt idx="4251" formatCode="mm/dd/yyyy\ \ \ hh:mm">
                  <c:v>43177</c:v>
                </c:pt>
                <c:pt idx="4252" formatCode="mm/dd/yyyy\ \ \ hh:mm">
                  <c:v>43177.25</c:v>
                </c:pt>
                <c:pt idx="4253" formatCode="mm/dd/yyyy\ \ \ hh:mm">
                  <c:v>43177.5</c:v>
                </c:pt>
                <c:pt idx="4254" formatCode="mm/dd/yyyy\ \ \ hh:mm">
                  <c:v>43177.75</c:v>
                </c:pt>
                <c:pt idx="4255" formatCode="mm/dd/yyyy\ \ \ hh:mm">
                  <c:v>43178</c:v>
                </c:pt>
                <c:pt idx="4256" formatCode="mm/dd/yyyy\ \ \ hh:mm">
                  <c:v>43178.25</c:v>
                </c:pt>
                <c:pt idx="4257" formatCode="mm/dd/yyyy\ \ \ hh:mm">
                  <c:v>43178.5</c:v>
                </c:pt>
                <c:pt idx="4258" formatCode="mm/dd/yyyy\ \ \ hh:mm">
                  <c:v>43178.75</c:v>
                </c:pt>
                <c:pt idx="4259" formatCode="mm/dd/yyyy\ \ \ hh:mm">
                  <c:v>43179</c:v>
                </c:pt>
                <c:pt idx="4260" formatCode="mm/dd/yyyy\ \ \ hh:mm">
                  <c:v>43179.25</c:v>
                </c:pt>
                <c:pt idx="4261" formatCode="mm/dd/yyyy\ \ \ hh:mm">
                  <c:v>43179.5</c:v>
                </c:pt>
                <c:pt idx="4262" formatCode="mm/dd/yyyy\ \ \ hh:mm">
                  <c:v>43179.75</c:v>
                </c:pt>
                <c:pt idx="4263" formatCode="mm/dd/yyyy\ \ \ hh:mm">
                  <c:v>43180</c:v>
                </c:pt>
                <c:pt idx="4264" formatCode="mm/dd/yyyy\ \ \ hh:mm">
                  <c:v>43180.25</c:v>
                </c:pt>
                <c:pt idx="4265" formatCode="mm/dd/yyyy\ \ \ hh:mm">
                  <c:v>43180.5</c:v>
                </c:pt>
                <c:pt idx="4266" formatCode="mm/dd/yyyy\ \ \ hh:mm">
                  <c:v>43180.75</c:v>
                </c:pt>
                <c:pt idx="4267" formatCode="mm/dd/yyyy\ \ \ hh:mm">
                  <c:v>43181</c:v>
                </c:pt>
                <c:pt idx="4268" formatCode="mm/dd/yyyy\ \ \ hh:mm">
                  <c:v>43181.25</c:v>
                </c:pt>
                <c:pt idx="4269" formatCode="mm/dd/yyyy\ \ \ hh:mm">
                  <c:v>43181.5</c:v>
                </c:pt>
                <c:pt idx="4270" formatCode="mm/dd/yyyy\ \ \ hh:mm">
                  <c:v>43181.75</c:v>
                </c:pt>
                <c:pt idx="4271" formatCode="mm/dd/yyyy\ \ \ hh:mm">
                  <c:v>43182</c:v>
                </c:pt>
                <c:pt idx="4272" formatCode="mm/dd/yyyy\ \ \ hh:mm">
                  <c:v>43182.25</c:v>
                </c:pt>
                <c:pt idx="4273" formatCode="mm/dd/yyyy\ \ \ hh:mm">
                  <c:v>43182.5</c:v>
                </c:pt>
                <c:pt idx="4274" formatCode="mm/dd/yyyy\ \ \ hh:mm">
                  <c:v>43182.75</c:v>
                </c:pt>
                <c:pt idx="4275" formatCode="mm/dd/yyyy\ \ \ hh:mm">
                  <c:v>43183</c:v>
                </c:pt>
                <c:pt idx="4276" formatCode="mm/dd/yyyy\ \ \ hh:mm">
                  <c:v>43183.25</c:v>
                </c:pt>
                <c:pt idx="4277" formatCode="mm/dd/yyyy\ \ \ hh:mm">
                  <c:v>43183.5</c:v>
                </c:pt>
                <c:pt idx="4278" formatCode="mm/dd/yyyy\ \ \ hh:mm">
                  <c:v>43183.75</c:v>
                </c:pt>
                <c:pt idx="4279" formatCode="mm/dd/yyyy\ \ \ hh:mm">
                  <c:v>43184</c:v>
                </c:pt>
                <c:pt idx="4280" formatCode="mm/dd/yyyy\ \ \ hh:mm">
                  <c:v>43184.25</c:v>
                </c:pt>
                <c:pt idx="4281" formatCode="mm/dd/yyyy\ \ \ hh:mm">
                  <c:v>43184.5</c:v>
                </c:pt>
                <c:pt idx="4282" formatCode="mm/dd/yyyy\ \ \ hh:mm">
                  <c:v>43184.75</c:v>
                </c:pt>
                <c:pt idx="4283" formatCode="mm/dd/yyyy\ \ \ hh:mm">
                  <c:v>43185</c:v>
                </c:pt>
                <c:pt idx="4284" formatCode="mm/dd/yyyy\ \ \ hh:mm">
                  <c:v>43185.25</c:v>
                </c:pt>
                <c:pt idx="4285" formatCode="mm/dd/yyyy\ \ \ hh:mm">
                  <c:v>43185.5</c:v>
                </c:pt>
                <c:pt idx="4286" formatCode="mm/dd/yyyy\ \ \ hh:mm">
                  <c:v>43185.75</c:v>
                </c:pt>
                <c:pt idx="4287" formatCode="mm/dd/yyyy\ \ \ hh:mm">
                  <c:v>43186</c:v>
                </c:pt>
                <c:pt idx="4288" formatCode="mm/dd/yyyy\ \ \ hh:mm">
                  <c:v>43186.25</c:v>
                </c:pt>
                <c:pt idx="4289" formatCode="mm/dd/yyyy\ \ \ hh:mm">
                  <c:v>43186.5</c:v>
                </c:pt>
                <c:pt idx="4290" formatCode="mm/dd/yyyy\ \ \ hh:mm">
                  <c:v>43186.75</c:v>
                </c:pt>
                <c:pt idx="4291" formatCode="mm/dd/yyyy\ \ \ hh:mm">
                  <c:v>43187</c:v>
                </c:pt>
                <c:pt idx="4292" formatCode="mm/dd/yyyy\ \ \ hh:mm">
                  <c:v>43187.25</c:v>
                </c:pt>
                <c:pt idx="4293" formatCode="mm/dd/yyyy\ \ \ hh:mm">
                  <c:v>43187.5</c:v>
                </c:pt>
                <c:pt idx="4294" formatCode="mm/dd/yyyy\ \ \ hh:mm">
                  <c:v>43187.75</c:v>
                </c:pt>
                <c:pt idx="4295" formatCode="mm/dd/yyyy\ \ \ hh:mm">
                  <c:v>43188</c:v>
                </c:pt>
                <c:pt idx="4296" formatCode="mm/dd/yyyy\ \ \ hh:mm">
                  <c:v>43188.25</c:v>
                </c:pt>
                <c:pt idx="4297" formatCode="mm/dd/yyyy\ \ \ hh:mm">
                  <c:v>43188.5</c:v>
                </c:pt>
                <c:pt idx="4298" formatCode="mm/dd/yyyy\ \ \ hh:mm">
                  <c:v>43188.75</c:v>
                </c:pt>
                <c:pt idx="4299" formatCode="mm/dd/yyyy\ \ \ hh:mm">
                  <c:v>43189</c:v>
                </c:pt>
                <c:pt idx="4300" formatCode="mm/dd/yyyy\ \ \ hh:mm">
                  <c:v>43189.25</c:v>
                </c:pt>
                <c:pt idx="4301" formatCode="mm/dd/yyyy\ \ \ hh:mm">
                  <c:v>43189.5</c:v>
                </c:pt>
                <c:pt idx="4302" formatCode="mm/dd/yyyy\ \ \ hh:mm">
                  <c:v>43189.75</c:v>
                </c:pt>
                <c:pt idx="4303" formatCode="mm/dd/yyyy\ \ \ hh:mm">
                  <c:v>43190</c:v>
                </c:pt>
                <c:pt idx="4304" formatCode="mm/dd/yyyy\ \ \ hh:mm">
                  <c:v>43190.25</c:v>
                </c:pt>
                <c:pt idx="4305" formatCode="mm/dd/yyyy\ \ \ hh:mm">
                  <c:v>43190.5</c:v>
                </c:pt>
                <c:pt idx="4306" formatCode="mm/dd/yyyy\ \ \ hh:mm">
                  <c:v>43190.75</c:v>
                </c:pt>
                <c:pt idx="4307" formatCode="mm/dd/yyyy\ \ \ hh:mm">
                  <c:v>43191</c:v>
                </c:pt>
                <c:pt idx="4308" formatCode="mm/dd/yyyy\ \ \ hh:mm">
                  <c:v>43191.25</c:v>
                </c:pt>
                <c:pt idx="4309" formatCode="mm/dd/yyyy\ \ \ hh:mm">
                  <c:v>43191.5</c:v>
                </c:pt>
                <c:pt idx="4310" formatCode="mm/dd/yyyy\ \ \ hh:mm">
                  <c:v>43191.75</c:v>
                </c:pt>
                <c:pt idx="4311" formatCode="mm/dd/yyyy\ \ \ hh:mm">
                  <c:v>43192</c:v>
                </c:pt>
                <c:pt idx="4312" formatCode="mm/dd/yyyy\ \ \ hh:mm">
                  <c:v>43192.25</c:v>
                </c:pt>
                <c:pt idx="4313" formatCode="mm/dd/yyyy\ \ \ hh:mm">
                  <c:v>43192.5</c:v>
                </c:pt>
                <c:pt idx="4314" formatCode="mm/dd/yyyy\ \ \ hh:mm">
                  <c:v>43192.75</c:v>
                </c:pt>
                <c:pt idx="4315" formatCode="mm/dd/yyyy\ \ \ hh:mm">
                  <c:v>43193</c:v>
                </c:pt>
                <c:pt idx="4316" formatCode="mm/dd/yyyy\ \ \ hh:mm">
                  <c:v>43193.25</c:v>
                </c:pt>
                <c:pt idx="4317" formatCode="mm/dd/yyyy\ \ \ hh:mm">
                  <c:v>43193.5</c:v>
                </c:pt>
                <c:pt idx="4318" formatCode="mm/dd/yyyy\ \ \ hh:mm">
                  <c:v>43193.75</c:v>
                </c:pt>
                <c:pt idx="4319" formatCode="mm/dd/yyyy\ \ \ hh:mm">
                  <c:v>43194</c:v>
                </c:pt>
                <c:pt idx="4320" formatCode="mm/dd/yyyy\ \ \ hh:mm">
                  <c:v>43194.25</c:v>
                </c:pt>
                <c:pt idx="4321" formatCode="mm/dd/yyyy\ \ \ hh:mm">
                  <c:v>43194.5</c:v>
                </c:pt>
                <c:pt idx="4322" formatCode="mm/dd/yyyy\ \ \ hh:mm">
                  <c:v>43194.75</c:v>
                </c:pt>
                <c:pt idx="4323" formatCode="mm/dd/yyyy\ \ \ hh:mm">
                  <c:v>43195</c:v>
                </c:pt>
                <c:pt idx="4324" formatCode="mm/dd/yyyy\ \ \ hh:mm">
                  <c:v>43195.25</c:v>
                </c:pt>
                <c:pt idx="4325" formatCode="mm/dd/yyyy\ \ \ hh:mm">
                  <c:v>43195.5</c:v>
                </c:pt>
                <c:pt idx="4326" formatCode="mm/dd/yyyy\ \ \ hh:mm">
                  <c:v>43195.75</c:v>
                </c:pt>
                <c:pt idx="4327" formatCode="mm/dd/yyyy\ \ \ hh:mm">
                  <c:v>43196</c:v>
                </c:pt>
                <c:pt idx="4328" formatCode="mm/dd/yyyy\ \ \ hh:mm">
                  <c:v>43196.25</c:v>
                </c:pt>
                <c:pt idx="4329" formatCode="mm/dd/yyyy\ \ \ hh:mm">
                  <c:v>43196.5</c:v>
                </c:pt>
                <c:pt idx="4330" formatCode="mm/dd/yyyy\ \ \ hh:mm">
                  <c:v>43196.75</c:v>
                </c:pt>
                <c:pt idx="4331" formatCode="mm/dd/yyyy\ \ \ hh:mm">
                  <c:v>43197</c:v>
                </c:pt>
                <c:pt idx="4332" formatCode="mm/dd/yyyy\ \ \ hh:mm">
                  <c:v>43197.25</c:v>
                </c:pt>
                <c:pt idx="4333" formatCode="mm/dd/yyyy\ \ \ hh:mm">
                  <c:v>43197.5</c:v>
                </c:pt>
                <c:pt idx="4334" formatCode="mm/dd/yyyy\ \ \ hh:mm">
                  <c:v>43197.75</c:v>
                </c:pt>
                <c:pt idx="4335" formatCode="mm/dd/yyyy\ \ \ hh:mm">
                  <c:v>43198</c:v>
                </c:pt>
                <c:pt idx="4336" formatCode="mm/dd/yyyy\ \ \ hh:mm">
                  <c:v>43198.25</c:v>
                </c:pt>
                <c:pt idx="4337" formatCode="mm/dd/yyyy\ \ \ hh:mm">
                  <c:v>43198.5</c:v>
                </c:pt>
                <c:pt idx="4338" formatCode="mm/dd/yyyy\ \ \ hh:mm">
                  <c:v>43198.75</c:v>
                </c:pt>
                <c:pt idx="4339" formatCode="mm/dd/yyyy\ \ \ hh:mm">
                  <c:v>43199</c:v>
                </c:pt>
                <c:pt idx="4340" formatCode="mm/dd/yyyy\ \ \ hh:mm">
                  <c:v>43199.25</c:v>
                </c:pt>
                <c:pt idx="4341" formatCode="mm/dd/yyyy\ \ \ hh:mm">
                  <c:v>43199.5</c:v>
                </c:pt>
                <c:pt idx="4342" formatCode="mm/dd/yyyy\ \ \ hh:mm">
                  <c:v>43199.75</c:v>
                </c:pt>
                <c:pt idx="4343" formatCode="mm/dd/yyyy\ \ \ hh:mm">
                  <c:v>43200</c:v>
                </c:pt>
                <c:pt idx="4344" formatCode="mm/dd/yyyy\ \ \ hh:mm">
                  <c:v>43200.25</c:v>
                </c:pt>
                <c:pt idx="4345" formatCode="mm/dd/yyyy\ \ \ hh:mm">
                  <c:v>43200.5</c:v>
                </c:pt>
                <c:pt idx="4346" formatCode="mm/dd/yyyy\ \ \ hh:mm">
                  <c:v>43200.75</c:v>
                </c:pt>
                <c:pt idx="4347" formatCode="mm/dd/yyyy\ \ \ hh:mm">
                  <c:v>43201</c:v>
                </c:pt>
                <c:pt idx="4348" formatCode="mm/dd/yyyy\ \ \ hh:mm">
                  <c:v>43201.25</c:v>
                </c:pt>
                <c:pt idx="4349" formatCode="mm/dd/yyyy\ \ \ hh:mm">
                  <c:v>43201.5</c:v>
                </c:pt>
                <c:pt idx="4350" formatCode="mm/dd/yyyy\ \ \ hh:mm">
                  <c:v>43201.75</c:v>
                </c:pt>
                <c:pt idx="4351" formatCode="mm/dd/yyyy\ \ \ hh:mm">
                  <c:v>43202</c:v>
                </c:pt>
                <c:pt idx="4352" formatCode="mm/dd/yyyy\ \ \ hh:mm">
                  <c:v>43202.25</c:v>
                </c:pt>
                <c:pt idx="4353" formatCode="mm/dd/yyyy\ \ \ hh:mm">
                  <c:v>43202.5</c:v>
                </c:pt>
                <c:pt idx="4354" formatCode="mm/dd/yyyy\ \ \ hh:mm">
                  <c:v>43202.75</c:v>
                </c:pt>
                <c:pt idx="4355" formatCode="mm/dd/yyyy\ \ \ hh:mm">
                  <c:v>43203</c:v>
                </c:pt>
                <c:pt idx="4356" formatCode="mm/dd/yyyy\ \ \ hh:mm">
                  <c:v>43203.25</c:v>
                </c:pt>
                <c:pt idx="4357" formatCode="mm/dd/yyyy\ \ \ hh:mm">
                  <c:v>43203.5</c:v>
                </c:pt>
                <c:pt idx="4358" formatCode="mm/dd/yyyy\ \ \ hh:mm">
                  <c:v>43203.75</c:v>
                </c:pt>
                <c:pt idx="4359" formatCode="mm/dd/yyyy\ \ \ hh:mm">
                  <c:v>43204</c:v>
                </c:pt>
                <c:pt idx="4360" formatCode="mm/dd/yyyy\ \ \ hh:mm">
                  <c:v>43204.25</c:v>
                </c:pt>
                <c:pt idx="4361" formatCode="mm/dd/yyyy\ \ \ hh:mm">
                  <c:v>43204.5</c:v>
                </c:pt>
                <c:pt idx="4362" formatCode="mm/dd/yyyy\ \ \ hh:mm">
                  <c:v>43204.75</c:v>
                </c:pt>
                <c:pt idx="4363" formatCode="mm/dd/yyyy\ \ \ hh:mm">
                  <c:v>43205</c:v>
                </c:pt>
                <c:pt idx="4364" formatCode="mm/dd/yyyy\ \ \ hh:mm">
                  <c:v>43205.25</c:v>
                </c:pt>
                <c:pt idx="4365" formatCode="mm/dd/yyyy\ \ \ hh:mm">
                  <c:v>43205.5</c:v>
                </c:pt>
                <c:pt idx="4366" formatCode="mm/dd/yyyy\ \ \ hh:mm">
                  <c:v>43205.75</c:v>
                </c:pt>
                <c:pt idx="4367" formatCode="mm/dd/yyyy\ \ \ hh:mm">
                  <c:v>43206</c:v>
                </c:pt>
                <c:pt idx="4368" formatCode="mm/dd/yyyy\ \ \ hh:mm">
                  <c:v>43206.25</c:v>
                </c:pt>
                <c:pt idx="4369" formatCode="mm/dd/yyyy\ \ \ hh:mm">
                  <c:v>43206.5</c:v>
                </c:pt>
                <c:pt idx="4370" formatCode="mm/dd/yyyy\ \ \ hh:mm">
                  <c:v>43206.75</c:v>
                </c:pt>
                <c:pt idx="4371" formatCode="mm/dd/yyyy\ \ \ hh:mm">
                  <c:v>43207</c:v>
                </c:pt>
                <c:pt idx="4372" formatCode="mm/dd/yyyy\ \ \ hh:mm">
                  <c:v>43207.25</c:v>
                </c:pt>
                <c:pt idx="4373" formatCode="mm/dd/yyyy\ \ \ hh:mm">
                  <c:v>43207.5</c:v>
                </c:pt>
                <c:pt idx="4374" formatCode="mm/dd/yyyy\ \ \ hh:mm">
                  <c:v>43207.75</c:v>
                </c:pt>
                <c:pt idx="4375" formatCode="mm/dd/yyyy\ \ \ hh:mm">
                  <c:v>43208</c:v>
                </c:pt>
                <c:pt idx="4376" formatCode="mm/dd/yyyy\ \ \ hh:mm">
                  <c:v>43208.25</c:v>
                </c:pt>
                <c:pt idx="4377" formatCode="mm/dd/yyyy\ \ \ hh:mm">
                  <c:v>43208.5</c:v>
                </c:pt>
                <c:pt idx="4378" formatCode="mm/dd/yyyy\ \ \ hh:mm">
                  <c:v>43208.75</c:v>
                </c:pt>
                <c:pt idx="4379" formatCode="mm/dd/yyyy\ \ \ hh:mm">
                  <c:v>43209</c:v>
                </c:pt>
                <c:pt idx="4380" formatCode="mm/dd/yyyy\ \ \ hh:mm">
                  <c:v>43209.25</c:v>
                </c:pt>
                <c:pt idx="4381" formatCode="mm/dd/yyyy\ \ \ hh:mm">
                  <c:v>43209.5</c:v>
                </c:pt>
                <c:pt idx="4382" formatCode="mm/dd/yyyy\ \ \ hh:mm">
                  <c:v>43209.75</c:v>
                </c:pt>
                <c:pt idx="4383" formatCode="mm/dd/yyyy\ \ \ hh:mm">
                  <c:v>43210</c:v>
                </c:pt>
                <c:pt idx="4384" formatCode="mm/dd/yyyy\ \ \ hh:mm">
                  <c:v>43210.25</c:v>
                </c:pt>
                <c:pt idx="4385" formatCode="mm/dd/yyyy\ \ \ hh:mm">
                  <c:v>43210.5</c:v>
                </c:pt>
                <c:pt idx="4386" formatCode="mm/dd/yyyy\ \ \ hh:mm">
                  <c:v>43210.75</c:v>
                </c:pt>
                <c:pt idx="4387" formatCode="mm/dd/yyyy\ \ \ hh:mm">
                  <c:v>43211</c:v>
                </c:pt>
                <c:pt idx="4388" formatCode="mm/dd/yyyy\ \ \ hh:mm">
                  <c:v>43211.25</c:v>
                </c:pt>
                <c:pt idx="4389" formatCode="mm/dd/yyyy\ \ \ hh:mm">
                  <c:v>43211.5</c:v>
                </c:pt>
                <c:pt idx="4390" formatCode="mm/dd/yyyy\ \ \ hh:mm">
                  <c:v>43211.75</c:v>
                </c:pt>
                <c:pt idx="4391" formatCode="mm/dd/yyyy\ \ \ hh:mm">
                  <c:v>43212</c:v>
                </c:pt>
                <c:pt idx="4392" formatCode="mm/dd/yyyy\ \ \ hh:mm">
                  <c:v>43212.25</c:v>
                </c:pt>
                <c:pt idx="4393" formatCode="mm/dd/yyyy\ \ \ hh:mm">
                  <c:v>43212.5</c:v>
                </c:pt>
                <c:pt idx="4394" formatCode="mm/dd/yyyy\ \ \ hh:mm">
                  <c:v>43212.75</c:v>
                </c:pt>
                <c:pt idx="4395" formatCode="mm/dd/yyyy\ \ \ hh:mm">
                  <c:v>43213</c:v>
                </c:pt>
                <c:pt idx="4396" formatCode="mm/dd/yyyy\ \ \ hh:mm">
                  <c:v>43213.25</c:v>
                </c:pt>
                <c:pt idx="4397" formatCode="mm/dd/yyyy\ \ \ hh:mm">
                  <c:v>43213.5</c:v>
                </c:pt>
                <c:pt idx="4398" formatCode="mm/dd/yyyy\ \ \ hh:mm">
                  <c:v>43213.75</c:v>
                </c:pt>
                <c:pt idx="4399" formatCode="mm/dd/yyyy\ \ \ hh:mm">
                  <c:v>43214</c:v>
                </c:pt>
                <c:pt idx="4400" formatCode="mm/dd/yyyy\ \ \ hh:mm">
                  <c:v>43214.25</c:v>
                </c:pt>
                <c:pt idx="4401" formatCode="mm/dd/yyyy\ \ \ hh:mm">
                  <c:v>43214.5</c:v>
                </c:pt>
                <c:pt idx="4402" formatCode="mm/dd/yyyy\ \ \ hh:mm">
                  <c:v>43214.75</c:v>
                </c:pt>
                <c:pt idx="4403" formatCode="mm/dd/yyyy\ \ \ hh:mm">
                  <c:v>43215</c:v>
                </c:pt>
                <c:pt idx="4404" formatCode="mm/dd/yyyy\ \ \ hh:mm">
                  <c:v>43215.25</c:v>
                </c:pt>
                <c:pt idx="4405" formatCode="mm/dd/yyyy\ \ \ hh:mm">
                  <c:v>43215.5</c:v>
                </c:pt>
                <c:pt idx="4406" formatCode="mm/dd/yyyy\ \ \ hh:mm">
                  <c:v>43215.75</c:v>
                </c:pt>
                <c:pt idx="4407" formatCode="mm/dd/yyyy\ \ \ hh:mm">
                  <c:v>43216</c:v>
                </c:pt>
                <c:pt idx="4408" formatCode="mm/dd/yyyy\ \ \ hh:mm">
                  <c:v>43216.25</c:v>
                </c:pt>
                <c:pt idx="4409" formatCode="mm/dd/yyyy\ \ \ hh:mm">
                  <c:v>43216.5</c:v>
                </c:pt>
                <c:pt idx="4410" formatCode="mm/dd/yyyy\ \ \ hh:mm">
                  <c:v>43216.75</c:v>
                </c:pt>
                <c:pt idx="4411" formatCode="mm/dd/yyyy\ \ \ hh:mm">
                  <c:v>43217</c:v>
                </c:pt>
                <c:pt idx="4412" formatCode="mm/dd/yyyy\ \ \ hh:mm">
                  <c:v>43217.25</c:v>
                </c:pt>
                <c:pt idx="4413" formatCode="mm/dd/yyyy\ \ \ hh:mm">
                  <c:v>43217.5</c:v>
                </c:pt>
                <c:pt idx="4414" formatCode="mm/dd/yyyy\ \ \ hh:mm">
                  <c:v>43217.75</c:v>
                </c:pt>
                <c:pt idx="4415" formatCode="mm/dd/yyyy\ \ \ hh:mm">
                  <c:v>43218</c:v>
                </c:pt>
                <c:pt idx="4416" formatCode="mm/dd/yyyy\ \ \ hh:mm">
                  <c:v>43218.25</c:v>
                </c:pt>
                <c:pt idx="4417" formatCode="mm/dd/yyyy\ \ \ hh:mm">
                  <c:v>43218.5</c:v>
                </c:pt>
                <c:pt idx="4418" formatCode="mm/dd/yyyy\ \ \ hh:mm">
                  <c:v>43218.75</c:v>
                </c:pt>
                <c:pt idx="4419" formatCode="mm/dd/yyyy\ \ \ hh:mm">
                  <c:v>43219</c:v>
                </c:pt>
                <c:pt idx="4420" formatCode="mm/dd/yyyy\ \ \ hh:mm">
                  <c:v>43219.25</c:v>
                </c:pt>
                <c:pt idx="4421" formatCode="mm/dd/yyyy\ \ \ hh:mm">
                  <c:v>43219.5</c:v>
                </c:pt>
                <c:pt idx="4422" formatCode="mm/dd/yyyy\ \ \ hh:mm">
                  <c:v>43219.75</c:v>
                </c:pt>
                <c:pt idx="4423" formatCode="mm/dd/yyyy\ \ \ hh:mm">
                  <c:v>43220</c:v>
                </c:pt>
                <c:pt idx="4424" formatCode="mm/dd/yyyy\ \ \ hh:mm">
                  <c:v>43220.25</c:v>
                </c:pt>
                <c:pt idx="4425" formatCode="mm/dd/yyyy\ \ \ hh:mm">
                  <c:v>43220.5</c:v>
                </c:pt>
                <c:pt idx="4426" formatCode="mm/dd/yyyy\ \ \ hh:mm">
                  <c:v>43220.75</c:v>
                </c:pt>
                <c:pt idx="4427" formatCode="mm/dd/yyyy\ \ \ hh:mm">
                  <c:v>43221</c:v>
                </c:pt>
                <c:pt idx="4428" formatCode="mm/dd/yyyy\ \ \ hh:mm">
                  <c:v>43221.25</c:v>
                </c:pt>
                <c:pt idx="4429" formatCode="mm/dd/yyyy\ \ \ hh:mm">
                  <c:v>43221.5</c:v>
                </c:pt>
                <c:pt idx="4430" formatCode="mm/dd/yyyy\ \ \ hh:mm">
                  <c:v>43221.75</c:v>
                </c:pt>
                <c:pt idx="4431" formatCode="mm/dd/yyyy\ \ \ hh:mm">
                  <c:v>43222</c:v>
                </c:pt>
                <c:pt idx="4432" formatCode="mm/dd/yyyy\ \ \ hh:mm">
                  <c:v>43222.25</c:v>
                </c:pt>
                <c:pt idx="4433" formatCode="mm/dd/yyyy\ \ \ hh:mm">
                  <c:v>43222.5</c:v>
                </c:pt>
                <c:pt idx="4434" formatCode="mm/dd/yyyy\ \ \ hh:mm">
                  <c:v>43222.75</c:v>
                </c:pt>
                <c:pt idx="4435" formatCode="mm/dd/yyyy\ \ \ hh:mm">
                  <c:v>43223</c:v>
                </c:pt>
                <c:pt idx="4436" formatCode="mm/dd/yyyy\ \ \ hh:mm">
                  <c:v>43223.25</c:v>
                </c:pt>
                <c:pt idx="4437" formatCode="mm/dd/yyyy\ \ \ hh:mm">
                  <c:v>43223.5</c:v>
                </c:pt>
                <c:pt idx="4438" formatCode="mm/dd/yyyy\ \ \ hh:mm">
                  <c:v>43223.75</c:v>
                </c:pt>
                <c:pt idx="4439" formatCode="mm/dd/yyyy\ \ \ hh:mm">
                  <c:v>43224</c:v>
                </c:pt>
                <c:pt idx="4440" formatCode="mm/dd/yyyy\ \ \ hh:mm">
                  <c:v>43224.25</c:v>
                </c:pt>
                <c:pt idx="4441" formatCode="mm/dd/yyyy\ \ \ hh:mm">
                  <c:v>43224.5</c:v>
                </c:pt>
                <c:pt idx="4442" formatCode="mm/dd/yyyy\ \ \ hh:mm">
                  <c:v>43224.75</c:v>
                </c:pt>
                <c:pt idx="4443" formatCode="mm/dd/yyyy\ \ \ hh:mm">
                  <c:v>43225</c:v>
                </c:pt>
                <c:pt idx="4444" formatCode="mm/dd/yyyy\ \ \ hh:mm">
                  <c:v>43225.25</c:v>
                </c:pt>
                <c:pt idx="4445" formatCode="mm/dd/yyyy\ \ \ hh:mm">
                  <c:v>43225.5</c:v>
                </c:pt>
                <c:pt idx="4446" formatCode="mm/dd/yyyy\ \ \ hh:mm">
                  <c:v>43225.75</c:v>
                </c:pt>
                <c:pt idx="4447" formatCode="mm/dd/yyyy\ \ \ hh:mm">
                  <c:v>43226</c:v>
                </c:pt>
                <c:pt idx="4448" formatCode="mm/dd/yyyy\ \ \ hh:mm">
                  <c:v>43226.25</c:v>
                </c:pt>
                <c:pt idx="4449" formatCode="mm/dd/yyyy\ \ \ hh:mm">
                  <c:v>43226.5</c:v>
                </c:pt>
                <c:pt idx="4450" formatCode="mm/dd/yyyy\ \ \ hh:mm">
                  <c:v>43226.75</c:v>
                </c:pt>
                <c:pt idx="4451" formatCode="mm/dd/yyyy\ \ \ hh:mm">
                  <c:v>43227</c:v>
                </c:pt>
                <c:pt idx="4452" formatCode="mm/dd/yyyy\ \ \ hh:mm">
                  <c:v>43227.25</c:v>
                </c:pt>
                <c:pt idx="4453" formatCode="mm/dd/yyyy\ \ \ hh:mm">
                  <c:v>43227.5</c:v>
                </c:pt>
                <c:pt idx="4454" formatCode="mm/dd/yyyy\ \ \ hh:mm">
                  <c:v>43227.75</c:v>
                </c:pt>
                <c:pt idx="4455" formatCode="mm/dd/yyyy\ \ \ hh:mm">
                  <c:v>43228</c:v>
                </c:pt>
                <c:pt idx="4456" formatCode="mm/dd/yyyy\ \ \ hh:mm">
                  <c:v>43228.25</c:v>
                </c:pt>
                <c:pt idx="4457" formatCode="mm/dd/yyyy\ \ \ hh:mm">
                  <c:v>43228.5</c:v>
                </c:pt>
                <c:pt idx="4458" formatCode="mm/dd/yyyy\ \ \ hh:mm">
                  <c:v>43228.75</c:v>
                </c:pt>
                <c:pt idx="4459" formatCode="mm/dd/yyyy\ \ \ hh:mm">
                  <c:v>43229</c:v>
                </c:pt>
                <c:pt idx="4460" formatCode="mm/dd/yyyy\ \ \ hh:mm">
                  <c:v>43229.25</c:v>
                </c:pt>
                <c:pt idx="4461" formatCode="mm/dd/yyyy\ \ \ hh:mm">
                  <c:v>43229.5</c:v>
                </c:pt>
                <c:pt idx="4462" formatCode="mm/dd/yyyy\ \ \ hh:mm">
                  <c:v>43229.75</c:v>
                </c:pt>
                <c:pt idx="4463" formatCode="mm/dd/yyyy\ \ \ hh:mm">
                  <c:v>43230</c:v>
                </c:pt>
                <c:pt idx="4464" formatCode="mm/dd/yyyy\ \ \ hh:mm">
                  <c:v>43230.25</c:v>
                </c:pt>
                <c:pt idx="4465" formatCode="mm/dd/yyyy\ \ \ hh:mm">
                  <c:v>43230.5</c:v>
                </c:pt>
                <c:pt idx="4466" formatCode="mm/dd/yyyy\ \ \ hh:mm">
                  <c:v>43230.75</c:v>
                </c:pt>
                <c:pt idx="4467" formatCode="mm/dd/yyyy\ \ \ hh:mm">
                  <c:v>43231</c:v>
                </c:pt>
                <c:pt idx="4468" formatCode="mm/dd/yyyy\ \ \ hh:mm">
                  <c:v>43231.25</c:v>
                </c:pt>
                <c:pt idx="4469" formatCode="mm/dd/yyyy\ \ \ hh:mm">
                  <c:v>43231.5</c:v>
                </c:pt>
                <c:pt idx="4470" formatCode="mm/dd/yyyy\ \ \ hh:mm">
                  <c:v>43231.75</c:v>
                </c:pt>
                <c:pt idx="4471" formatCode="mm/dd/yyyy\ \ \ hh:mm">
                  <c:v>43232</c:v>
                </c:pt>
                <c:pt idx="4472" formatCode="mm/dd/yyyy\ \ \ hh:mm">
                  <c:v>43232.25</c:v>
                </c:pt>
                <c:pt idx="4473" formatCode="mm/dd/yyyy\ \ \ hh:mm">
                  <c:v>43232.5</c:v>
                </c:pt>
                <c:pt idx="4474" formatCode="mm/dd/yyyy\ \ \ hh:mm">
                  <c:v>43232.75</c:v>
                </c:pt>
                <c:pt idx="4475" formatCode="mm/dd/yyyy\ \ \ hh:mm">
                  <c:v>43233</c:v>
                </c:pt>
                <c:pt idx="4476" formatCode="mm/dd/yyyy\ \ \ hh:mm">
                  <c:v>43233.25</c:v>
                </c:pt>
                <c:pt idx="4477" formatCode="mm/dd/yyyy\ \ \ hh:mm">
                  <c:v>43233.5</c:v>
                </c:pt>
                <c:pt idx="4478" formatCode="mm/dd/yyyy\ \ \ hh:mm">
                  <c:v>43233.75</c:v>
                </c:pt>
                <c:pt idx="4479" formatCode="mm/dd/yyyy\ \ \ hh:mm">
                  <c:v>43234</c:v>
                </c:pt>
                <c:pt idx="4480" formatCode="mm/dd/yyyy\ \ \ hh:mm">
                  <c:v>43234.25</c:v>
                </c:pt>
                <c:pt idx="4481" formatCode="mm/dd/yyyy\ \ \ hh:mm">
                  <c:v>43234.5</c:v>
                </c:pt>
                <c:pt idx="4482" formatCode="mm/dd/yyyy\ \ \ hh:mm">
                  <c:v>43234.75</c:v>
                </c:pt>
                <c:pt idx="4483" formatCode="mm/dd/yyyy\ \ \ hh:mm">
                  <c:v>43235</c:v>
                </c:pt>
                <c:pt idx="4484" formatCode="mm/dd/yyyy\ \ \ hh:mm">
                  <c:v>43235.25</c:v>
                </c:pt>
                <c:pt idx="4485" formatCode="mm/dd/yyyy\ \ \ hh:mm">
                  <c:v>43235.5</c:v>
                </c:pt>
                <c:pt idx="4486" formatCode="mm/dd/yyyy\ \ \ hh:mm">
                  <c:v>43235.75</c:v>
                </c:pt>
                <c:pt idx="4487" formatCode="mm/dd/yyyy\ \ \ hh:mm">
                  <c:v>43236</c:v>
                </c:pt>
                <c:pt idx="4488" formatCode="mm/dd/yyyy\ \ \ hh:mm">
                  <c:v>43236.25</c:v>
                </c:pt>
                <c:pt idx="4489" formatCode="mm/dd/yyyy\ \ \ hh:mm">
                  <c:v>43236.5</c:v>
                </c:pt>
                <c:pt idx="4490" formatCode="mm/dd/yyyy\ \ \ hh:mm">
                  <c:v>43236.75</c:v>
                </c:pt>
                <c:pt idx="4491" formatCode="mm/dd/yyyy\ \ \ hh:mm">
                  <c:v>43237</c:v>
                </c:pt>
                <c:pt idx="4492" formatCode="mm/dd/yyyy\ \ \ hh:mm">
                  <c:v>43237.25</c:v>
                </c:pt>
                <c:pt idx="4493" formatCode="mm/dd/yyyy\ \ \ hh:mm">
                  <c:v>43237.5</c:v>
                </c:pt>
                <c:pt idx="4494" formatCode="mm/dd/yyyy\ \ \ hh:mm">
                  <c:v>43237.75</c:v>
                </c:pt>
                <c:pt idx="4495" formatCode="mm/dd/yyyy\ \ \ hh:mm">
                  <c:v>43238</c:v>
                </c:pt>
                <c:pt idx="4496" formatCode="mm/dd/yyyy\ \ \ hh:mm">
                  <c:v>43238.25</c:v>
                </c:pt>
                <c:pt idx="4497" formatCode="mm/dd/yyyy\ \ \ hh:mm">
                  <c:v>43238.5</c:v>
                </c:pt>
                <c:pt idx="4498" formatCode="mm/dd/yyyy\ \ \ hh:mm">
                  <c:v>43238.75</c:v>
                </c:pt>
                <c:pt idx="4499" formatCode="mm/dd/yyyy\ \ \ hh:mm">
                  <c:v>43239</c:v>
                </c:pt>
                <c:pt idx="4500" formatCode="mm/dd/yyyy\ \ \ hh:mm">
                  <c:v>43239.25</c:v>
                </c:pt>
                <c:pt idx="4501" formatCode="mm/dd/yyyy\ \ \ hh:mm">
                  <c:v>43239.5</c:v>
                </c:pt>
                <c:pt idx="4502" formatCode="mm/dd/yyyy\ \ \ hh:mm">
                  <c:v>43239.75</c:v>
                </c:pt>
                <c:pt idx="4503" formatCode="mm/dd/yyyy\ \ \ hh:mm">
                  <c:v>43240</c:v>
                </c:pt>
                <c:pt idx="4504" formatCode="mm/dd/yyyy\ \ \ hh:mm">
                  <c:v>43240.25</c:v>
                </c:pt>
                <c:pt idx="4505" formatCode="mm/dd/yyyy\ \ \ hh:mm">
                  <c:v>43240.5</c:v>
                </c:pt>
                <c:pt idx="4506" formatCode="mm/dd/yyyy\ \ \ hh:mm">
                  <c:v>43240.75</c:v>
                </c:pt>
                <c:pt idx="4507" formatCode="mm/dd/yyyy\ \ \ hh:mm">
                  <c:v>43241</c:v>
                </c:pt>
                <c:pt idx="4508" formatCode="mm/dd/yyyy\ \ \ hh:mm">
                  <c:v>43241.25</c:v>
                </c:pt>
                <c:pt idx="4509" formatCode="mm/dd/yyyy\ \ \ hh:mm">
                  <c:v>43241.5</c:v>
                </c:pt>
                <c:pt idx="4510" formatCode="mm/dd/yyyy\ \ \ hh:mm">
                  <c:v>43241.75</c:v>
                </c:pt>
                <c:pt idx="4511" formatCode="mm/dd/yyyy\ \ \ hh:mm">
                  <c:v>43242</c:v>
                </c:pt>
                <c:pt idx="4512" formatCode="mm/dd/yyyy\ \ \ hh:mm">
                  <c:v>43242.25</c:v>
                </c:pt>
                <c:pt idx="4513" formatCode="mm/dd/yyyy\ \ \ hh:mm">
                  <c:v>43242.5</c:v>
                </c:pt>
                <c:pt idx="4514" formatCode="mm/dd/yyyy\ \ \ hh:mm">
                  <c:v>43242.75</c:v>
                </c:pt>
                <c:pt idx="4515" formatCode="mm/dd/yyyy\ \ \ hh:mm">
                  <c:v>43243</c:v>
                </c:pt>
                <c:pt idx="4516" formatCode="mm/dd/yyyy\ \ \ hh:mm">
                  <c:v>43243.25</c:v>
                </c:pt>
                <c:pt idx="4517" formatCode="mm/dd/yyyy\ \ \ hh:mm">
                  <c:v>43243.5</c:v>
                </c:pt>
                <c:pt idx="4518" formatCode="mm/dd/yyyy\ \ \ hh:mm">
                  <c:v>43243.75</c:v>
                </c:pt>
                <c:pt idx="4519" formatCode="mm/dd/yyyy\ \ \ hh:mm">
                  <c:v>43244</c:v>
                </c:pt>
                <c:pt idx="4520" formatCode="mm/dd/yyyy\ \ \ hh:mm">
                  <c:v>43244.25</c:v>
                </c:pt>
                <c:pt idx="4521" formatCode="mm/dd/yyyy\ \ \ hh:mm">
                  <c:v>43244.5</c:v>
                </c:pt>
                <c:pt idx="4522" formatCode="mm/dd/yyyy\ \ \ hh:mm">
                  <c:v>43244.75</c:v>
                </c:pt>
                <c:pt idx="4523" formatCode="mm/dd/yyyy\ \ \ hh:mm">
                  <c:v>43245</c:v>
                </c:pt>
                <c:pt idx="4524" formatCode="mm/dd/yyyy\ \ \ hh:mm">
                  <c:v>43245.25</c:v>
                </c:pt>
                <c:pt idx="4525" formatCode="mm/dd/yyyy\ \ \ hh:mm">
                  <c:v>43245.5</c:v>
                </c:pt>
                <c:pt idx="4526" formatCode="mm/dd/yyyy\ \ \ hh:mm">
                  <c:v>43245.75</c:v>
                </c:pt>
                <c:pt idx="4527" formatCode="mm/dd/yyyy\ \ \ hh:mm">
                  <c:v>43246</c:v>
                </c:pt>
                <c:pt idx="4528" formatCode="mm/dd/yyyy\ \ \ hh:mm">
                  <c:v>43246.25</c:v>
                </c:pt>
                <c:pt idx="4529" formatCode="mm/dd/yyyy\ \ \ hh:mm">
                  <c:v>43246.5</c:v>
                </c:pt>
                <c:pt idx="4530" formatCode="mm/dd/yyyy\ \ \ hh:mm">
                  <c:v>43246.75</c:v>
                </c:pt>
                <c:pt idx="4531" formatCode="mm/dd/yyyy\ \ \ hh:mm">
                  <c:v>43247</c:v>
                </c:pt>
                <c:pt idx="4532" formatCode="mm/dd/yyyy\ \ \ hh:mm">
                  <c:v>43247.25</c:v>
                </c:pt>
                <c:pt idx="4533" formatCode="mm/dd/yyyy\ \ \ hh:mm">
                  <c:v>43247.5</c:v>
                </c:pt>
                <c:pt idx="4534" formatCode="mm/dd/yyyy\ \ \ hh:mm">
                  <c:v>43247.75</c:v>
                </c:pt>
                <c:pt idx="4535" formatCode="mm/dd/yyyy\ \ \ hh:mm">
                  <c:v>43248</c:v>
                </c:pt>
                <c:pt idx="4536" formatCode="mm/dd/yyyy\ \ \ hh:mm">
                  <c:v>43248.25</c:v>
                </c:pt>
                <c:pt idx="4537" formatCode="mm/dd/yyyy\ \ \ hh:mm">
                  <c:v>43248.5</c:v>
                </c:pt>
                <c:pt idx="4538" formatCode="mm/dd/yyyy\ \ \ hh:mm">
                  <c:v>43248.75</c:v>
                </c:pt>
                <c:pt idx="4539" formatCode="mm/dd/yyyy\ \ \ hh:mm">
                  <c:v>43249</c:v>
                </c:pt>
                <c:pt idx="4540" formatCode="mm/dd/yyyy\ \ \ hh:mm">
                  <c:v>43249.25</c:v>
                </c:pt>
                <c:pt idx="4541" formatCode="mm/dd/yyyy\ \ \ hh:mm">
                  <c:v>43249.5</c:v>
                </c:pt>
                <c:pt idx="4542" formatCode="mm/dd/yyyy\ \ \ hh:mm">
                  <c:v>43249.75</c:v>
                </c:pt>
                <c:pt idx="4543" formatCode="mm/dd/yyyy\ \ \ hh:mm">
                  <c:v>43250</c:v>
                </c:pt>
                <c:pt idx="4544" formatCode="mm/dd/yyyy\ \ \ hh:mm">
                  <c:v>43250.25</c:v>
                </c:pt>
                <c:pt idx="4545" formatCode="mm/dd/yyyy\ \ \ hh:mm">
                  <c:v>43250.5</c:v>
                </c:pt>
                <c:pt idx="4546" formatCode="mm/dd/yyyy\ \ \ hh:mm">
                  <c:v>43250.75</c:v>
                </c:pt>
                <c:pt idx="4547" formatCode="mm/dd/yyyy\ \ \ hh:mm">
                  <c:v>43251</c:v>
                </c:pt>
                <c:pt idx="4548" formatCode="mm/dd/yyyy\ \ \ hh:mm">
                  <c:v>43251.25</c:v>
                </c:pt>
                <c:pt idx="4549" formatCode="mm/dd/yyyy\ \ \ hh:mm">
                  <c:v>43251.5</c:v>
                </c:pt>
                <c:pt idx="4550" formatCode="mm/dd/yyyy\ \ \ hh:mm">
                  <c:v>43251.75</c:v>
                </c:pt>
                <c:pt idx="4551" formatCode="mm/dd/yyyy\ \ \ hh:mm">
                  <c:v>43252</c:v>
                </c:pt>
                <c:pt idx="4552" formatCode="mm/dd/yyyy\ \ \ hh:mm">
                  <c:v>43252.25</c:v>
                </c:pt>
                <c:pt idx="4553" formatCode="mm/dd/yyyy\ \ \ hh:mm">
                  <c:v>43252.5</c:v>
                </c:pt>
                <c:pt idx="4554" formatCode="mm/dd/yyyy\ \ \ hh:mm">
                  <c:v>43252.75</c:v>
                </c:pt>
                <c:pt idx="4555" formatCode="mm/dd/yyyy\ \ \ hh:mm">
                  <c:v>43253</c:v>
                </c:pt>
                <c:pt idx="4556" formatCode="mm/dd/yyyy\ \ \ hh:mm">
                  <c:v>43253.25</c:v>
                </c:pt>
                <c:pt idx="4557" formatCode="mm/dd/yyyy\ \ \ hh:mm">
                  <c:v>43253.5</c:v>
                </c:pt>
                <c:pt idx="4558" formatCode="mm/dd/yyyy\ \ \ hh:mm">
                  <c:v>43253.75</c:v>
                </c:pt>
                <c:pt idx="4559" formatCode="mm/dd/yyyy\ \ \ hh:mm">
                  <c:v>43254</c:v>
                </c:pt>
                <c:pt idx="4560" formatCode="mm/dd/yyyy\ \ \ hh:mm">
                  <c:v>43254.25</c:v>
                </c:pt>
                <c:pt idx="4561" formatCode="mm/dd/yyyy\ \ \ hh:mm">
                  <c:v>43254.5</c:v>
                </c:pt>
                <c:pt idx="4562" formatCode="mm/dd/yyyy\ \ \ hh:mm">
                  <c:v>43254.75</c:v>
                </c:pt>
                <c:pt idx="4563" formatCode="mm/dd/yyyy\ \ \ hh:mm">
                  <c:v>43255</c:v>
                </c:pt>
                <c:pt idx="4564" formatCode="mm/dd/yyyy\ \ \ hh:mm">
                  <c:v>43255.25</c:v>
                </c:pt>
                <c:pt idx="4565" formatCode="mm/dd/yyyy\ \ \ hh:mm">
                  <c:v>43255.5</c:v>
                </c:pt>
                <c:pt idx="4566" formatCode="mm/dd/yyyy\ \ \ hh:mm">
                  <c:v>43255.75</c:v>
                </c:pt>
                <c:pt idx="4567" formatCode="mm/dd/yyyy\ \ \ hh:mm">
                  <c:v>43256</c:v>
                </c:pt>
                <c:pt idx="4568" formatCode="mm/dd/yyyy\ \ \ hh:mm">
                  <c:v>43256.25</c:v>
                </c:pt>
                <c:pt idx="4569" formatCode="mm/dd/yyyy\ \ \ hh:mm">
                  <c:v>43256.5</c:v>
                </c:pt>
                <c:pt idx="4570" formatCode="mm/dd/yyyy\ \ \ hh:mm">
                  <c:v>43256.75</c:v>
                </c:pt>
                <c:pt idx="4571" formatCode="mm/dd/yyyy\ \ \ hh:mm">
                  <c:v>43257</c:v>
                </c:pt>
                <c:pt idx="4572" formatCode="mm/dd/yyyy\ \ \ hh:mm">
                  <c:v>43257.25</c:v>
                </c:pt>
                <c:pt idx="4573" formatCode="mm/dd/yyyy\ \ \ hh:mm">
                  <c:v>43257.5</c:v>
                </c:pt>
                <c:pt idx="4574" formatCode="mm/dd/yyyy\ \ \ hh:mm">
                  <c:v>43257.75</c:v>
                </c:pt>
                <c:pt idx="4575" formatCode="mm/dd/yyyy\ \ \ hh:mm">
                  <c:v>43258</c:v>
                </c:pt>
                <c:pt idx="4576" formatCode="mm/dd/yyyy\ \ \ hh:mm">
                  <c:v>43258.25</c:v>
                </c:pt>
                <c:pt idx="4577" formatCode="mm/dd/yyyy\ \ \ hh:mm">
                  <c:v>43258.5</c:v>
                </c:pt>
                <c:pt idx="4578" formatCode="mm/dd/yyyy\ \ \ hh:mm">
                  <c:v>43258.75</c:v>
                </c:pt>
                <c:pt idx="4579" formatCode="mm/dd/yyyy\ \ \ hh:mm">
                  <c:v>43259</c:v>
                </c:pt>
                <c:pt idx="4580" formatCode="mm/dd/yyyy\ \ \ hh:mm">
                  <c:v>43259.25</c:v>
                </c:pt>
                <c:pt idx="4581" formatCode="mm/dd/yyyy\ \ \ hh:mm">
                  <c:v>43259.5</c:v>
                </c:pt>
                <c:pt idx="4582" formatCode="mm/dd/yyyy\ \ \ hh:mm">
                  <c:v>43259.75</c:v>
                </c:pt>
                <c:pt idx="4583" formatCode="mm/dd/yyyy\ \ \ hh:mm">
                  <c:v>43260</c:v>
                </c:pt>
                <c:pt idx="4584" formatCode="mm/dd/yyyy\ \ \ hh:mm">
                  <c:v>43260.25</c:v>
                </c:pt>
                <c:pt idx="4585" formatCode="mm/dd/yyyy\ \ \ hh:mm">
                  <c:v>43260.5</c:v>
                </c:pt>
                <c:pt idx="4586" formatCode="mm/dd/yyyy\ \ \ hh:mm">
                  <c:v>43260.75</c:v>
                </c:pt>
                <c:pt idx="4587" formatCode="mm/dd/yyyy\ \ \ hh:mm">
                  <c:v>43261</c:v>
                </c:pt>
                <c:pt idx="4588" formatCode="mm/dd/yyyy\ \ \ hh:mm">
                  <c:v>43261.25</c:v>
                </c:pt>
                <c:pt idx="4589" formatCode="mm/dd/yyyy\ \ \ hh:mm">
                  <c:v>43261.5</c:v>
                </c:pt>
                <c:pt idx="4590" formatCode="mm/dd/yyyy\ \ \ hh:mm">
                  <c:v>43261.75</c:v>
                </c:pt>
                <c:pt idx="4591" formatCode="mm/dd/yyyy\ \ \ hh:mm">
                  <c:v>43262</c:v>
                </c:pt>
                <c:pt idx="4592" formatCode="mm/dd/yyyy\ \ \ hh:mm">
                  <c:v>43262.25</c:v>
                </c:pt>
                <c:pt idx="4593" formatCode="mm/dd/yyyy\ \ \ hh:mm">
                  <c:v>43262.5</c:v>
                </c:pt>
                <c:pt idx="4594" formatCode="mm/dd/yyyy\ \ \ hh:mm">
                  <c:v>43262.75</c:v>
                </c:pt>
                <c:pt idx="4595" formatCode="mm/dd/yyyy\ \ \ hh:mm">
                  <c:v>43263</c:v>
                </c:pt>
                <c:pt idx="4596" formatCode="mm/dd/yyyy\ \ \ hh:mm">
                  <c:v>43263.25</c:v>
                </c:pt>
                <c:pt idx="4597" formatCode="mm/dd/yyyy\ \ \ hh:mm">
                  <c:v>43263.5</c:v>
                </c:pt>
                <c:pt idx="4598" formatCode="mm/dd/yyyy\ \ \ hh:mm">
                  <c:v>43263.75</c:v>
                </c:pt>
                <c:pt idx="4599" formatCode="mm/dd/yyyy\ \ \ hh:mm">
                  <c:v>43264</c:v>
                </c:pt>
                <c:pt idx="4600" formatCode="mm/dd/yyyy\ \ \ hh:mm">
                  <c:v>43264.25</c:v>
                </c:pt>
                <c:pt idx="4601" formatCode="mm/dd/yyyy\ \ \ hh:mm">
                  <c:v>43264.5</c:v>
                </c:pt>
                <c:pt idx="4602" formatCode="mm/dd/yyyy\ \ \ hh:mm">
                  <c:v>43264.75</c:v>
                </c:pt>
                <c:pt idx="4603" formatCode="mm/dd/yyyy\ \ \ hh:mm">
                  <c:v>43265</c:v>
                </c:pt>
                <c:pt idx="4604" formatCode="mm/dd/yyyy\ \ \ hh:mm">
                  <c:v>43265.25</c:v>
                </c:pt>
                <c:pt idx="4605" formatCode="mm/dd/yyyy\ \ \ hh:mm">
                  <c:v>43265.5</c:v>
                </c:pt>
                <c:pt idx="4606" formatCode="mm/dd/yyyy\ \ \ hh:mm">
                  <c:v>43265.75</c:v>
                </c:pt>
                <c:pt idx="4607" formatCode="mm/dd/yyyy\ \ \ hh:mm">
                  <c:v>43266</c:v>
                </c:pt>
                <c:pt idx="4608" formatCode="mm/dd/yyyy\ \ \ hh:mm">
                  <c:v>43266.25</c:v>
                </c:pt>
                <c:pt idx="4609" formatCode="mm/dd/yyyy\ \ \ hh:mm">
                  <c:v>43266.5</c:v>
                </c:pt>
                <c:pt idx="4610" formatCode="mm/dd/yyyy\ \ \ hh:mm">
                  <c:v>43266.75</c:v>
                </c:pt>
                <c:pt idx="4611" formatCode="mm/dd/yyyy\ \ \ hh:mm">
                  <c:v>43267</c:v>
                </c:pt>
                <c:pt idx="4612" formatCode="mm/dd/yyyy\ \ \ hh:mm">
                  <c:v>43267.25</c:v>
                </c:pt>
                <c:pt idx="4613" formatCode="mm/dd/yyyy\ \ \ hh:mm">
                  <c:v>43267.5</c:v>
                </c:pt>
                <c:pt idx="4614" formatCode="mm/dd/yyyy\ \ \ hh:mm">
                  <c:v>43267.75</c:v>
                </c:pt>
                <c:pt idx="4615" formatCode="mm/dd/yyyy\ \ \ hh:mm">
                  <c:v>43268</c:v>
                </c:pt>
                <c:pt idx="4616" formatCode="mm/dd/yyyy\ \ \ hh:mm">
                  <c:v>43268.25</c:v>
                </c:pt>
                <c:pt idx="4617" formatCode="mm/dd/yyyy\ \ \ hh:mm">
                  <c:v>43268.5</c:v>
                </c:pt>
                <c:pt idx="4618" formatCode="mm/dd/yyyy\ \ \ hh:mm">
                  <c:v>43268.75</c:v>
                </c:pt>
                <c:pt idx="4619" formatCode="mm/dd/yyyy\ \ \ hh:mm">
                  <c:v>43269</c:v>
                </c:pt>
                <c:pt idx="4620" formatCode="mm/dd/yyyy\ \ \ hh:mm">
                  <c:v>43269.25</c:v>
                </c:pt>
                <c:pt idx="4621" formatCode="mm/dd/yyyy\ \ \ hh:mm">
                  <c:v>43269.5</c:v>
                </c:pt>
                <c:pt idx="4622" formatCode="mm/dd/yyyy\ \ \ hh:mm">
                  <c:v>43269.75</c:v>
                </c:pt>
                <c:pt idx="4623" formatCode="mm/dd/yyyy\ \ \ hh:mm">
                  <c:v>43270</c:v>
                </c:pt>
                <c:pt idx="4624" formatCode="mm/dd/yyyy\ \ \ hh:mm">
                  <c:v>43270.25</c:v>
                </c:pt>
                <c:pt idx="4625" formatCode="mm/dd/yyyy\ \ \ hh:mm">
                  <c:v>43270.5</c:v>
                </c:pt>
                <c:pt idx="4626" formatCode="mm/dd/yyyy\ \ \ hh:mm">
                  <c:v>43270.75</c:v>
                </c:pt>
                <c:pt idx="4627" formatCode="mm/dd/yyyy\ \ \ hh:mm">
                  <c:v>43271</c:v>
                </c:pt>
                <c:pt idx="4628" formatCode="mm/dd/yyyy\ \ \ hh:mm">
                  <c:v>43271.25</c:v>
                </c:pt>
                <c:pt idx="4629" formatCode="mm/dd/yyyy\ \ \ hh:mm">
                  <c:v>43271.5</c:v>
                </c:pt>
                <c:pt idx="4630" formatCode="mm/dd/yyyy\ \ \ hh:mm">
                  <c:v>43271.75</c:v>
                </c:pt>
                <c:pt idx="4631" formatCode="mm/dd/yyyy\ \ \ hh:mm">
                  <c:v>43272</c:v>
                </c:pt>
                <c:pt idx="4632" formatCode="mm/dd/yyyy\ \ \ hh:mm">
                  <c:v>43272.25</c:v>
                </c:pt>
                <c:pt idx="4633" formatCode="mm/dd/yyyy\ \ \ hh:mm">
                  <c:v>43272.5</c:v>
                </c:pt>
                <c:pt idx="4634" formatCode="mm/dd/yyyy\ \ \ hh:mm">
                  <c:v>43272.75</c:v>
                </c:pt>
                <c:pt idx="4635" formatCode="mm/dd/yyyy\ \ \ hh:mm">
                  <c:v>43273</c:v>
                </c:pt>
                <c:pt idx="4636" formatCode="mm/dd/yyyy\ \ \ hh:mm">
                  <c:v>43273.25</c:v>
                </c:pt>
                <c:pt idx="4637" formatCode="mm/dd/yyyy\ \ \ hh:mm">
                  <c:v>43273.5</c:v>
                </c:pt>
                <c:pt idx="4638" formatCode="mm/dd/yyyy\ \ \ hh:mm">
                  <c:v>43273.75</c:v>
                </c:pt>
                <c:pt idx="4639" formatCode="mm/dd/yyyy\ \ \ hh:mm">
                  <c:v>43274</c:v>
                </c:pt>
                <c:pt idx="4640" formatCode="mm/dd/yyyy\ \ \ hh:mm">
                  <c:v>43274.25</c:v>
                </c:pt>
                <c:pt idx="4641" formatCode="mm/dd/yyyy\ \ \ hh:mm">
                  <c:v>43274.5</c:v>
                </c:pt>
                <c:pt idx="4642" formatCode="mm/dd/yyyy\ \ \ hh:mm">
                  <c:v>43274.75</c:v>
                </c:pt>
                <c:pt idx="4643" formatCode="mm/dd/yyyy\ \ \ hh:mm">
                  <c:v>43275</c:v>
                </c:pt>
                <c:pt idx="4644" formatCode="mm/dd/yyyy\ \ \ hh:mm">
                  <c:v>43275.25</c:v>
                </c:pt>
                <c:pt idx="4645" formatCode="mm/dd/yyyy\ \ \ hh:mm">
                  <c:v>43275.5</c:v>
                </c:pt>
                <c:pt idx="4646" formatCode="mm/dd/yyyy\ \ \ hh:mm">
                  <c:v>43275.75</c:v>
                </c:pt>
                <c:pt idx="4647" formatCode="mm/dd/yyyy\ \ \ hh:mm">
                  <c:v>43276</c:v>
                </c:pt>
                <c:pt idx="4648" formatCode="mm/dd/yyyy\ \ \ hh:mm">
                  <c:v>43276.25</c:v>
                </c:pt>
                <c:pt idx="4649" formatCode="mm/dd/yyyy\ \ \ hh:mm">
                  <c:v>43276.5</c:v>
                </c:pt>
                <c:pt idx="4650" formatCode="mm/dd/yyyy\ \ \ hh:mm">
                  <c:v>43276.75</c:v>
                </c:pt>
                <c:pt idx="4651" formatCode="mm/dd/yyyy\ \ \ hh:mm">
                  <c:v>43277</c:v>
                </c:pt>
                <c:pt idx="4652" formatCode="mm/dd/yyyy\ \ \ hh:mm">
                  <c:v>43277.25</c:v>
                </c:pt>
                <c:pt idx="4653" formatCode="mm/dd/yyyy\ \ \ hh:mm">
                  <c:v>43277.5</c:v>
                </c:pt>
                <c:pt idx="4654" formatCode="mm/dd/yyyy\ \ \ hh:mm">
                  <c:v>43277.75</c:v>
                </c:pt>
                <c:pt idx="4655" formatCode="mm/dd/yyyy\ \ \ hh:mm">
                  <c:v>43278</c:v>
                </c:pt>
                <c:pt idx="4656" formatCode="mm/dd/yyyy\ \ \ hh:mm">
                  <c:v>43278.25</c:v>
                </c:pt>
                <c:pt idx="4657" formatCode="mm/dd/yyyy\ \ \ hh:mm">
                  <c:v>43278.5</c:v>
                </c:pt>
                <c:pt idx="4658" formatCode="mm/dd/yyyy\ \ \ hh:mm">
                  <c:v>43278.75</c:v>
                </c:pt>
                <c:pt idx="4659" formatCode="mm/dd/yyyy\ \ \ hh:mm">
                  <c:v>43279</c:v>
                </c:pt>
                <c:pt idx="4660" formatCode="mm/dd/yyyy\ \ \ hh:mm">
                  <c:v>43279.25</c:v>
                </c:pt>
                <c:pt idx="4661" formatCode="mm/dd/yyyy\ \ \ hh:mm">
                  <c:v>43279.5</c:v>
                </c:pt>
                <c:pt idx="4662" formatCode="mm/dd/yyyy\ \ \ hh:mm">
                  <c:v>43279.75</c:v>
                </c:pt>
                <c:pt idx="4663" formatCode="mm/dd/yyyy\ \ \ hh:mm">
                  <c:v>43280</c:v>
                </c:pt>
                <c:pt idx="4664" formatCode="mm/dd/yyyy\ \ \ hh:mm">
                  <c:v>43280.25</c:v>
                </c:pt>
                <c:pt idx="4665" formatCode="mm/dd/yyyy\ \ \ hh:mm">
                  <c:v>43280.5</c:v>
                </c:pt>
                <c:pt idx="4666" formatCode="mm/dd/yyyy\ \ \ hh:mm">
                  <c:v>43280.75</c:v>
                </c:pt>
                <c:pt idx="4667" formatCode="mm/dd/yyyy\ \ \ hh:mm">
                  <c:v>43281</c:v>
                </c:pt>
                <c:pt idx="4668" formatCode="mm/dd/yyyy\ \ \ hh:mm">
                  <c:v>43281.25</c:v>
                </c:pt>
                <c:pt idx="4669" formatCode="mm/dd/yyyy\ \ \ hh:mm">
                  <c:v>43281.5</c:v>
                </c:pt>
                <c:pt idx="4670" formatCode="mm/dd/yyyy\ \ \ hh:mm">
                  <c:v>43281.75</c:v>
                </c:pt>
                <c:pt idx="4671" formatCode="mm/dd/yyyy\ \ \ hh:mm">
                  <c:v>43282</c:v>
                </c:pt>
                <c:pt idx="4672" formatCode="mm/dd/yyyy\ \ \ hh:mm">
                  <c:v>43282.25</c:v>
                </c:pt>
                <c:pt idx="4673" formatCode="mm/dd/yyyy\ \ \ hh:mm">
                  <c:v>43282.5</c:v>
                </c:pt>
                <c:pt idx="4674" formatCode="mm/dd/yyyy\ \ \ hh:mm">
                  <c:v>43282.75</c:v>
                </c:pt>
                <c:pt idx="4675" formatCode="mm/dd/yyyy\ \ \ hh:mm">
                  <c:v>43283</c:v>
                </c:pt>
                <c:pt idx="4676" formatCode="mm/dd/yyyy\ \ \ hh:mm">
                  <c:v>43283.25</c:v>
                </c:pt>
                <c:pt idx="4677" formatCode="mm/dd/yyyy\ \ \ hh:mm">
                  <c:v>43283.5</c:v>
                </c:pt>
                <c:pt idx="4678" formatCode="mm/dd/yyyy\ \ \ hh:mm">
                  <c:v>43283.75</c:v>
                </c:pt>
                <c:pt idx="4679" formatCode="mm/dd/yyyy\ \ \ hh:mm">
                  <c:v>43284</c:v>
                </c:pt>
                <c:pt idx="4680" formatCode="mm/dd/yyyy\ \ \ hh:mm">
                  <c:v>43284.25</c:v>
                </c:pt>
                <c:pt idx="4681" formatCode="mm/dd/yyyy\ \ \ hh:mm">
                  <c:v>43284.5</c:v>
                </c:pt>
                <c:pt idx="4682" formatCode="mm/dd/yyyy\ \ \ hh:mm">
                  <c:v>43284.75</c:v>
                </c:pt>
                <c:pt idx="4683" formatCode="mm/dd/yyyy\ \ \ hh:mm">
                  <c:v>43285</c:v>
                </c:pt>
                <c:pt idx="4684" formatCode="mm/dd/yyyy\ \ \ hh:mm">
                  <c:v>43285.25</c:v>
                </c:pt>
                <c:pt idx="4685" formatCode="mm/dd/yyyy\ \ \ hh:mm">
                  <c:v>43285.5</c:v>
                </c:pt>
                <c:pt idx="4686" formatCode="mm/dd/yyyy\ \ \ hh:mm">
                  <c:v>43285.75</c:v>
                </c:pt>
                <c:pt idx="4687" formatCode="mm/dd/yyyy\ \ \ hh:mm">
                  <c:v>43286</c:v>
                </c:pt>
                <c:pt idx="4688" formatCode="mm/dd/yyyy\ \ \ hh:mm">
                  <c:v>43286.25</c:v>
                </c:pt>
                <c:pt idx="4689" formatCode="mm/dd/yyyy\ \ \ hh:mm">
                  <c:v>43286.5</c:v>
                </c:pt>
                <c:pt idx="4690" formatCode="mm/dd/yyyy\ \ \ hh:mm">
                  <c:v>43286.75</c:v>
                </c:pt>
                <c:pt idx="4691" formatCode="mm/dd/yyyy\ \ \ hh:mm">
                  <c:v>43287</c:v>
                </c:pt>
                <c:pt idx="4692" formatCode="mm/dd/yyyy\ \ \ hh:mm">
                  <c:v>43287.25</c:v>
                </c:pt>
                <c:pt idx="4693" formatCode="mm/dd/yyyy\ \ \ hh:mm">
                  <c:v>43287.5</c:v>
                </c:pt>
                <c:pt idx="4694" formatCode="mm/dd/yyyy\ \ \ hh:mm">
                  <c:v>43287.75</c:v>
                </c:pt>
                <c:pt idx="4695" formatCode="mm/dd/yyyy\ \ \ hh:mm">
                  <c:v>43288</c:v>
                </c:pt>
                <c:pt idx="4696" formatCode="mm/dd/yyyy\ \ \ hh:mm">
                  <c:v>43288.25</c:v>
                </c:pt>
                <c:pt idx="4697" formatCode="mm/dd/yyyy\ \ \ hh:mm">
                  <c:v>43288.5</c:v>
                </c:pt>
                <c:pt idx="4698" formatCode="mm/dd/yyyy\ \ \ hh:mm">
                  <c:v>43288.75</c:v>
                </c:pt>
                <c:pt idx="4699" formatCode="mm/dd/yyyy\ \ \ hh:mm">
                  <c:v>43289</c:v>
                </c:pt>
                <c:pt idx="4700" formatCode="mm/dd/yyyy\ \ \ hh:mm">
                  <c:v>43289.25</c:v>
                </c:pt>
                <c:pt idx="4701" formatCode="mm/dd/yyyy\ \ \ hh:mm">
                  <c:v>43289.5</c:v>
                </c:pt>
                <c:pt idx="4702" formatCode="mm/dd/yyyy\ \ \ hh:mm">
                  <c:v>43289.75</c:v>
                </c:pt>
                <c:pt idx="4703" formatCode="mm/dd/yyyy\ \ \ hh:mm">
                  <c:v>43290</c:v>
                </c:pt>
                <c:pt idx="4704" formatCode="mm/dd/yyyy\ \ \ hh:mm">
                  <c:v>43290.25</c:v>
                </c:pt>
                <c:pt idx="4705" formatCode="mm/dd/yyyy\ \ \ hh:mm">
                  <c:v>43290.5</c:v>
                </c:pt>
                <c:pt idx="4706" formatCode="mm/dd/yyyy\ \ \ hh:mm">
                  <c:v>43290.75</c:v>
                </c:pt>
                <c:pt idx="4707" formatCode="mm/dd/yyyy\ \ \ hh:mm">
                  <c:v>43291</c:v>
                </c:pt>
                <c:pt idx="4708" formatCode="mm/dd/yyyy\ \ \ hh:mm">
                  <c:v>43291.25</c:v>
                </c:pt>
                <c:pt idx="4709" formatCode="mm/dd/yyyy\ \ \ hh:mm">
                  <c:v>43291.5</c:v>
                </c:pt>
                <c:pt idx="4710" formatCode="mm/dd/yyyy\ \ \ hh:mm">
                  <c:v>43291.75</c:v>
                </c:pt>
                <c:pt idx="4711" formatCode="mm/dd/yyyy\ \ \ hh:mm">
                  <c:v>43292</c:v>
                </c:pt>
                <c:pt idx="4712" formatCode="mm/dd/yyyy\ \ \ hh:mm">
                  <c:v>43292.25</c:v>
                </c:pt>
                <c:pt idx="4713" formatCode="mm/dd/yyyy\ \ \ hh:mm">
                  <c:v>43292.5</c:v>
                </c:pt>
                <c:pt idx="4714" formatCode="mm/dd/yyyy\ \ \ hh:mm">
                  <c:v>43292.75</c:v>
                </c:pt>
                <c:pt idx="4715" formatCode="mm/dd/yyyy\ \ \ hh:mm">
                  <c:v>43293</c:v>
                </c:pt>
                <c:pt idx="4716" formatCode="mm/dd/yyyy\ \ \ hh:mm">
                  <c:v>43293.25</c:v>
                </c:pt>
                <c:pt idx="4717" formatCode="mm/dd/yyyy\ \ \ hh:mm">
                  <c:v>43293.5</c:v>
                </c:pt>
                <c:pt idx="4718" formatCode="mm/dd/yyyy\ \ \ hh:mm">
                  <c:v>43293.75</c:v>
                </c:pt>
                <c:pt idx="4719" formatCode="mm/dd/yyyy\ \ \ hh:mm">
                  <c:v>43294</c:v>
                </c:pt>
                <c:pt idx="4720" formatCode="mm/dd/yyyy\ \ \ hh:mm">
                  <c:v>43294.25</c:v>
                </c:pt>
                <c:pt idx="4721" formatCode="mm/dd/yyyy\ \ \ hh:mm">
                  <c:v>43294.5</c:v>
                </c:pt>
                <c:pt idx="4722" formatCode="mm/dd/yyyy\ \ \ hh:mm">
                  <c:v>43294.75</c:v>
                </c:pt>
                <c:pt idx="4723" formatCode="mm/dd/yyyy\ \ \ hh:mm">
                  <c:v>43295</c:v>
                </c:pt>
                <c:pt idx="4724" formatCode="mm/dd/yyyy\ \ \ hh:mm">
                  <c:v>43295.25</c:v>
                </c:pt>
                <c:pt idx="4725" formatCode="mm/dd/yyyy\ \ \ hh:mm">
                  <c:v>43295.5</c:v>
                </c:pt>
                <c:pt idx="4726" formatCode="mm/dd/yyyy\ \ \ hh:mm">
                  <c:v>43295.75</c:v>
                </c:pt>
                <c:pt idx="4727" formatCode="mm/dd/yyyy\ \ \ hh:mm">
                  <c:v>43296</c:v>
                </c:pt>
                <c:pt idx="4728" formatCode="mm/dd/yyyy\ \ \ hh:mm">
                  <c:v>43296.25</c:v>
                </c:pt>
                <c:pt idx="4729" formatCode="mm/dd/yyyy\ \ \ hh:mm">
                  <c:v>43296.5</c:v>
                </c:pt>
                <c:pt idx="4730" formatCode="mm/dd/yyyy\ \ \ hh:mm">
                  <c:v>43296.75</c:v>
                </c:pt>
                <c:pt idx="4731" formatCode="mm/dd/yyyy\ \ \ hh:mm">
                  <c:v>43297</c:v>
                </c:pt>
                <c:pt idx="4732" formatCode="mm/dd/yyyy\ \ \ hh:mm">
                  <c:v>43297.25</c:v>
                </c:pt>
                <c:pt idx="4733" formatCode="mm/dd/yyyy\ \ \ hh:mm">
                  <c:v>43297.5</c:v>
                </c:pt>
                <c:pt idx="4734" formatCode="mm/dd/yyyy\ \ \ hh:mm">
                  <c:v>43297.75</c:v>
                </c:pt>
                <c:pt idx="4735" formatCode="mm/dd/yyyy\ \ \ hh:mm">
                  <c:v>43298</c:v>
                </c:pt>
                <c:pt idx="4736" formatCode="mm/dd/yyyy\ \ \ hh:mm">
                  <c:v>43298.25</c:v>
                </c:pt>
                <c:pt idx="4737" formatCode="mm/dd/yyyy\ \ \ hh:mm">
                  <c:v>43298.5</c:v>
                </c:pt>
                <c:pt idx="4738" formatCode="mm/dd/yyyy\ \ \ hh:mm">
                  <c:v>43298.75</c:v>
                </c:pt>
                <c:pt idx="4739" formatCode="mm/dd/yyyy\ \ \ hh:mm">
                  <c:v>43299</c:v>
                </c:pt>
                <c:pt idx="4740" formatCode="mm/dd/yyyy\ \ \ hh:mm">
                  <c:v>43299.25</c:v>
                </c:pt>
                <c:pt idx="4741" formatCode="mm/dd/yyyy\ \ \ hh:mm">
                  <c:v>43299.5</c:v>
                </c:pt>
                <c:pt idx="4742" formatCode="mm/dd/yyyy\ \ \ hh:mm">
                  <c:v>43299.75</c:v>
                </c:pt>
                <c:pt idx="4743" formatCode="mm/dd/yyyy\ \ \ hh:mm">
                  <c:v>43300</c:v>
                </c:pt>
                <c:pt idx="4744" formatCode="mm/dd/yyyy\ \ \ hh:mm">
                  <c:v>43300.25</c:v>
                </c:pt>
                <c:pt idx="4745" formatCode="mm/dd/yyyy\ \ \ hh:mm">
                  <c:v>43300.5</c:v>
                </c:pt>
                <c:pt idx="4746" formatCode="mm/dd/yyyy\ \ \ hh:mm">
                  <c:v>43300.75</c:v>
                </c:pt>
                <c:pt idx="4747" formatCode="mm/dd/yyyy\ \ \ hh:mm">
                  <c:v>43301</c:v>
                </c:pt>
                <c:pt idx="4748" formatCode="mm/dd/yyyy\ \ \ hh:mm">
                  <c:v>43301.25</c:v>
                </c:pt>
                <c:pt idx="4749" formatCode="mm/dd/yyyy\ \ \ hh:mm">
                  <c:v>43301.5</c:v>
                </c:pt>
                <c:pt idx="4750" formatCode="mm/dd/yyyy\ \ \ hh:mm">
                  <c:v>43301.75</c:v>
                </c:pt>
                <c:pt idx="4751" formatCode="mm/dd/yyyy\ \ \ hh:mm">
                  <c:v>43302</c:v>
                </c:pt>
                <c:pt idx="4752" formatCode="mm/dd/yyyy\ \ \ hh:mm">
                  <c:v>43302.25</c:v>
                </c:pt>
                <c:pt idx="4753" formatCode="mm/dd/yyyy\ \ \ hh:mm">
                  <c:v>43302.5</c:v>
                </c:pt>
                <c:pt idx="4754" formatCode="mm/dd/yyyy\ \ \ hh:mm">
                  <c:v>43302.75</c:v>
                </c:pt>
                <c:pt idx="4755" formatCode="mm/dd/yyyy\ \ \ hh:mm">
                  <c:v>43303</c:v>
                </c:pt>
                <c:pt idx="4756" formatCode="mm/dd/yyyy\ \ \ hh:mm">
                  <c:v>43303.25</c:v>
                </c:pt>
                <c:pt idx="4757" formatCode="mm/dd/yyyy\ \ \ hh:mm">
                  <c:v>43303.5</c:v>
                </c:pt>
                <c:pt idx="4758" formatCode="mm/dd/yyyy\ \ \ hh:mm">
                  <c:v>43303.75</c:v>
                </c:pt>
                <c:pt idx="4759" formatCode="mm/dd/yyyy\ \ \ hh:mm">
                  <c:v>43304</c:v>
                </c:pt>
                <c:pt idx="4760" formatCode="mm/dd/yyyy\ \ \ hh:mm">
                  <c:v>43304.25</c:v>
                </c:pt>
                <c:pt idx="4761" formatCode="mm/dd/yyyy\ \ \ hh:mm">
                  <c:v>43304.5</c:v>
                </c:pt>
                <c:pt idx="4762" formatCode="mm/dd/yyyy\ \ \ hh:mm">
                  <c:v>43304.75</c:v>
                </c:pt>
                <c:pt idx="4763" formatCode="mm/dd/yyyy\ \ \ hh:mm">
                  <c:v>43305</c:v>
                </c:pt>
                <c:pt idx="4764" formatCode="mm/dd/yyyy\ \ \ hh:mm">
                  <c:v>43305.25</c:v>
                </c:pt>
                <c:pt idx="4765" formatCode="mm/dd/yyyy\ \ \ hh:mm">
                  <c:v>43305.5</c:v>
                </c:pt>
                <c:pt idx="4766" formatCode="mm/dd/yyyy\ \ \ hh:mm">
                  <c:v>43305.75</c:v>
                </c:pt>
                <c:pt idx="4767" formatCode="mm/dd/yyyy\ \ \ hh:mm">
                  <c:v>43306</c:v>
                </c:pt>
                <c:pt idx="4768" formatCode="mm/dd/yyyy\ \ \ hh:mm">
                  <c:v>43306.25</c:v>
                </c:pt>
                <c:pt idx="4769" formatCode="mm/dd/yyyy\ \ \ hh:mm">
                  <c:v>43306.5</c:v>
                </c:pt>
                <c:pt idx="4770" formatCode="mm/dd/yyyy\ \ \ hh:mm">
                  <c:v>43306.75</c:v>
                </c:pt>
                <c:pt idx="4771" formatCode="mm/dd/yyyy\ \ \ hh:mm">
                  <c:v>43307</c:v>
                </c:pt>
                <c:pt idx="4772" formatCode="mm/dd/yyyy\ \ \ hh:mm">
                  <c:v>43307.25</c:v>
                </c:pt>
                <c:pt idx="4773" formatCode="mm/dd/yyyy\ \ \ hh:mm">
                  <c:v>43307.5</c:v>
                </c:pt>
                <c:pt idx="4774" formatCode="mm/dd/yyyy\ \ \ hh:mm">
                  <c:v>43307.75</c:v>
                </c:pt>
                <c:pt idx="4775" formatCode="mm/dd/yyyy\ \ \ hh:mm">
                  <c:v>43308</c:v>
                </c:pt>
                <c:pt idx="4776" formatCode="mm/dd/yyyy\ \ \ hh:mm">
                  <c:v>43308.25</c:v>
                </c:pt>
                <c:pt idx="4777" formatCode="mm/dd/yyyy\ \ \ hh:mm">
                  <c:v>43308.5</c:v>
                </c:pt>
                <c:pt idx="4778" formatCode="mm/dd/yyyy\ \ \ hh:mm">
                  <c:v>43308.75</c:v>
                </c:pt>
                <c:pt idx="4779" formatCode="mm/dd/yyyy\ \ \ hh:mm">
                  <c:v>43309</c:v>
                </c:pt>
                <c:pt idx="4780" formatCode="mm/dd/yyyy\ \ \ hh:mm">
                  <c:v>43309.25</c:v>
                </c:pt>
                <c:pt idx="4781" formatCode="mm/dd/yyyy\ \ \ hh:mm">
                  <c:v>43309.5</c:v>
                </c:pt>
                <c:pt idx="4782" formatCode="mm/dd/yyyy\ \ \ hh:mm">
                  <c:v>43309.75</c:v>
                </c:pt>
                <c:pt idx="4783" formatCode="mm/dd/yyyy\ \ \ hh:mm">
                  <c:v>43310</c:v>
                </c:pt>
                <c:pt idx="4784" formatCode="mm/dd/yyyy\ \ \ hh:mm">
                  <c:v>43310.25</c:v>
                </c:pt>
                <c:pt idx="4785" formatCode="mm/dd/yyyy\ \ \ hh:mm">
                  <c:v>43310.5</c:v>
                </c:pt>
                <c:pt idx="4786" formatCode="mm/dd/yyyy\ \ \ hh:mm">
                  <c:v>43310.75</c:v>
                </c:pt>
                <c:pt idx="4787" formatCode="mm/dd/yyyy\ \ \ hh:mm">
                  <c:v>43311</c:v>
                </c:pt>
                <c:pt idx="4788" formatCode="mm/dd/yyyy\ \ \ hh:mm">
                  <c:v>43311.25</c:v>
                </c:pt>
                <c:pt idx="4789" formatCode="mm/dd/yyyy\ \ \ hh:mm">
                  <c:v>43311.5</c:v>
                </c:pt>
                <c:pt idx="4790" formatCode="mm/dd/yyyy\ \ \ hh:mm">
                  <c:v>43311.75</c:v>
                </c:pt>
                <c:pt idx="4791" formatCode="mm/dd/yyyy\ \ \ hh:mm">
                  <c:v>43312</c:v>
                </c:pt>
                <c:pt idx="4792" formatCode="mm/dd/yyyy\ \ \ hh:mm">
                  <c:v>43312.25</c:v>
                </c:pt>
                <c:pt idx="4793" formatCode="mm/dd/yyyy\ \ \ hh:mm">
                  <c:v>43312.5</c:v>
                </c:pt>
                <c:pt idx="4794" formatCode="mm/dd/yyyy\ \ \ hh:mm">
                  <c:v>43312.75</c:v>
                </c:pt>
                <c:pt idx="4795" formatCode="mm/dd/yyyy\ \ \ hh:mm">
                  <c:v>43313</c:v>
                </c:pt>
                <c:pt idx="4796" formatCode="mm/dd/yyyy\ \ \ hh:mm">
                  <c:v>43313.25</c:v>
                </c:pt>
                <c:pt idx="4797" formatCode="mm/dd/yyyy\ \ \ hh:mm">
                  <c:v>43313.5</c:v>
                </c:pt>
                <c:pt idx="4798" formatCode="mm/dd/yyyy\ \ \ hh:mm">
                  <c:v>43313.75</c:v>
                </c:pt>
                <c:pt idx="4799" formatCode="mm/dd/yyyy\ \ \ hh:mm">
                  <c:v>43314</c:v>
                </c:pt>
                <c:pt idx="4800" formatCode="mm/dd/yyyy\ \ \ hh:mm">
                  <c:v>43314.25</c:v>
                </c:pt>
                <c:pt idx="4801" formatCode="mm/dd/yyyy\ \ \ hh:mm">
                  <c:v>43314.5</c:v>
                </c:pt>
                <c:pt idx="4802" formatCode="mm/dd/yyyy\ \ \ hh:mm">
                  <c:v>43314.75</c:v>
                </c:pt>
                <c:pt idx="4803" formatCode="mm/dd/yyyy\ \ \ hh:mm">
                  <c:v>43315</c:v>
                </c:pt>
                <c:pt idx="4804" formatCode="mm/dd/yyyy\ \ \ hh:mm">
                  <c:v>43315.25</c:v>
                </c:pt>
                <c:pt idx="4805" formatCode="mm/dd/yyyy\ \ \ hh:mm">
                  <c:v>43315.5</c:v>
                </c:pt>
                <c:pt idx="4806" formatCode="mm/dd/yyyy\ \ \ hh:mm">
                  <c:v>43315.75</c:v>
                </c:pt>
                <c:pt idx="4807" formatCode="mm/dd/yyyy\ \ \ hh:mm">
                  <c:v>43316</c:v>
                </c:pt>
                <c:pt idx="4808" formatCode="mm/dd/yyyy\ \ \ hh:mm">
                  <c:v>43316.25</c:v>
                </c:pt>
                <c:pt idx="4809" formatCode="mm/dd/yyyy\ \ \ hh:mm">
                  <c:v>43316.5</c:v>
                </c:pt>
                <c:pt idx="4810" formatCode="mm/dd/yyyy\ \ \ hh:mm">
                  <c:v>43316.75</c:v>
                </c:pt>
                <c:pt idx="4811" formatCode="mm/dd/yyyy\ \ \ hh:mm">
                  <c:v>43317</c:v>
                </c:pt>
                <c:pt idx="4812" formatCode="mm/dd/yyyy\ \ \ hh:mm">
                  <c:v>43317.25</c:v>
                </c:pt>
                <c:pt idx="4813" formatCode="mm/dd/yyyy\ \ \ hh:mm">
                  <c:v>43317.5</c:v>
                </c:pt>
                <c:pt idx="4814" formatCode="mm/dd/yyyy\ \ \ hh:mm">
                  <c:v>43317.75</c:v>
                </c:pt>
                <c:pt idx="4815" formatCode="mm/dd/yyyy\ \ \ hh:mm">
                  <c:v>43318</c:v>
                </c:pt>
                <c:pt idx="4816" formatCode="mm/dd/yyyy\ \ \ hh:mm">
                  <c:v>43318.25</c:v>
                </c:pt>
                <c:pt idx="4817" formatCode="mm/dd/yyyy\ \ \ hh:mm">
                  <c:v>43318.5</c:v>
                </c:pt>
                <c:pt idx="4818" formatCode="mm/dd/yyyy\ \ \ hh:mm">
                  <c:v>43318.75</c:v>
                </c:pt>
                <c:pt idx="4819" formatCode="mm/dd/yyyy\ \ \ hh:mm">
                  <c:v>43319</c:v>
                </c:pt>
                <c:pt idx="4820" formatCode="mm/dd/yyyy\ \ \ hh:mm">
                  <c:v>43319.25</c:v>
                </c:pt>
                <c:pt idx="4821" formatCode="mm/dd/yyyy\ \ \ hh:mm">
                  <c:v>43319.5</c:v>
                </c:pt>
                <c:pt idx="4822" formatCode="mm/dd/yyyy\ \ \ hh:mm">
                  <c:v>43319.75</c:v>
                </c:pt>
                <c:pt idx="4823" formatCode="mm/dd/yyyy\ \ \ hh:mm">
                  <c:v>43320</c:v>
                </c:pt>
                <c:pt idx="4824" formatCode="mm/dd/yyyy\ \ \ hh:mm">
                  <c:v>43320.25</c:v>
                </c:pt>
                <c:pt idx="4825" formatCode="mm/dd/yyyy\ \ \ hh:mm">
                  <c:v>43320.5</c:v>
                </c:pt>
                <c:pt idx="4826" formatCode="mm/dd/yyyy\ \ \ hh:mm">
                  <c:v>43320.75</c:v>
                </c:pt>
                <c:pt idx="4827" formatCode="mm/dd/yyyy\ \ \ hh:mm">
                  <c:v>43321</c:v>
                </c:pt>
                <c:pt idx="4828" formatCode="mm/dd/yyyy\ \ \ hh:mm">
                  <c:v>43321.25</c:v>
                </c:pt>
                <c:pt idx="4829" formatCode="mm/dd/yyyy\ \ \ hh:mm">
                  <c:v>43321.5</c:v>
                </c:pt>
                <c:pt idx="4830" formatCode="mm/dd/yyyy\ \ \ hh:mm">
                  <c:v>43321.75</c:v>
                </c:pt>
                <c:pt idx="4831" formatCode="mm/dd/yyyy\ \ \ hh:mm">
                  <c:v>43322</c:v>
                </c:pt>
                <c:pt idx="4832" formatCode="mm/dd/yyyy\ \ \ hh:mm">
                  <c:v>43322.25</c:v>
                </c:pt>
                <c:pt idx="4833" formatCode="mm/dd/yyyy\ \ \ hh:mm">
                  <c:v>43322.5</c:v>
                </c:pt>
                <c:pt idx="4834" formatCode="mm/dd/yyyy\ \ \ hh:mm">
                  <c:v>43322.75</c:v>
                </c:pt>
                <c:pt idx="4835" formatCode="mm/dd/yyyy\ \ \ hh:mm">
                  <c:v>43323</c:v>
                </c:pt>
                <c:pt idx="4836" formatCode="mm/dd/yyyy\ \ \ hh:mm">
                  <c:v>43323.25</c:v>
                </c:pt>
                <c:pt idx="4837" formatCode="mm/dd/yyyy\ \ \ hh:mm">
                  <c:v>43323.5</c:v>
                </c:pt>
                <c:pt idx="4838" formatCode="mm/dd/yyyy\ \ \ hh:mm">
                  <c:v>43323.75</c:v>
                </c:pt>
                <c:pt idx="4839" formatCode="mm/dd/yyyy\ \ \ hh:mm">
                  <c:v>43324</c:v>
                </c:pt>
                <c:pt idx="4840" formatCode="mm/dd/yyyy\ \ \ hh:mm">
                  <c:v>43324.25</c:v>
                </c:pt>
                <c:pt idx="4841" formatCode="mm/dd/yyyy\ \ \ hh:mm">
                  <c:v>43324.5</c:v>
                </c:pt>
                <c:pt idx="4842" formatCode="mm/dd/yyyy\ \ \ hh:mm">
                  <c:v>43324.75</c:v>
                </c:pt>
                <c:pt idx="4843" formatCode="mm/dd/yyyy\ \ \ hh:mm">
                  <c:v>43325</c:v>
                </c:pt>
                <c:pt idx="4844" formatCode="mm/dd/yyyy\ \ \ hh:mm">
                  <c:v>43325.25</c:v>
                </c:pt>
                <c:pt idx="4845" formatCode="mm/dd/yyyy\ \ \ hh:mm">
                  <c:v>43325.5</c:v>
                </c:pt>
                <c:pt idx="4846" formatCode="mm/dd/yyyy\ \ \ hh:mm">
                  <c:v>43325.75</c:v>
                </c:pt>
                <c:pt idx="4847" formatCode="mm/dd/yyyy\ \ \ hh:mm">
                  <c:v>43326</c:v>
                </c:pt>
                <c:pt idx="4848" formatCode="mm/dd/yyyy\ \ \ hh:mm">
                  <c:v>43326.25</c:v>
                </c:pt>
                <c:pt idx="4849" formatCode="mm/dd/yyyy\ \ \ hh:mm">
                  <c:v>43326.5</c:v>
                </c:pt>
                <c:pt idx="4850" formatCode="mm/dd/yyyy\ \ \ hh:mm">
                  <c:v>43326.75</c:v>
                </c:pt>
                <c:pt idx="4851" formatCode="mm/dd/yyyy\ \ \ hh:mm">
                  <c:v>43327</c:v>
                </c:pt>
                <c:pt idx="4852" formatCode="mm/dd/yyyy\ \ \ hh:mm">
                  <c:v>43327.25</c:v>
                </c:pt>
                <c:pt idx="4853" formatCode="mm/dd/yyyy\ \ \ hh:mm">
                  <c:v>43327.5</c:v>
                </c:pt>
                <c:pt idx="4854" formatCode="mm/dd/yyyy\ \ \ hh:mm">
                  <c:v>43327.75</c:v>
                </c:pt>
                <c:pt idx="4855" formatCode="mm/dd/yyyy\ \ \ hh:mm">
                  <c:v>43328</c:v>
                </c:pt>
                <c:pt idx="4856" formatCode="mm/dd/yyyy\ \ \ hh:mm">
                  <c:v>43328.25</c:v>
                </c:pt>
                <c:pt idx="4857" formatCode="mm/dd/yyyy\ \ \ hh:mm">
                  <c:v>43328.5</c:v>
                </c:pt>
                <c:pt idx="4858" formatCode="mm/dd/yyyy\ \ \ hh:mm">
                  <c:v>43328.75</c:v>
                </c:pt>
                <c:pt idx="4859" formatCode="mm/dd/yyyy\ \ \ hh:mm">
                  <c:v>43329</c:v>
                </c:pt>
                <c:pt idx="4860" formatCode="mm/dd/yyyy\ \ \ hh:mm">
                  <c:v>43329.25</c:v>
                </c:pt>
                <c:pt idx="4861" formatCode="mm/dd/yyyy\ \ \ hh:mm">
                  <c:v>43329.5</c:v>
                </c:pt>
                <c:pt idx="4862" formatCode="mm/dd/yyyy\ \ \ hh:mm">
                  <c:v>43329.75</c:v>
                </c:pt>
                <c:pt idx="4863" formatCode="mm/dd/yyyy\ \ \ hh:mm">
                  <c:v>43330</c:v>
                </c:pt>
                <c:pt idx="4864" formatCode="mm/dd/yyyy\ \ \ hh:mm">
                  <c:v>43330.25</c:v>
                </c:pt>
                <c:pt idx="4865" formatCode="mm/dd/yyyy\ \ \ hh:mm">
                  <c:v>43330.5</c:v>
                </c:pt>
                <c:pt idx="4866" formatCode="mm/dd/yyyy\ \ \ hh:mm">
                  <c:v>43330.75</c:v>
                </c:pt>
                <c:pt idx="4867" formatCode="mm/dd/yyyy\ \ \ hh:mm">
                  <c:v>43331</c:v>
                </c:pt>
                <c:pt idx="4868" formatCode="mm/dd/yyyy\ \ \ hh:mm">
                  <c:v>43331.25</c:v>
                </c:pt>
                <c:pt idx="4869" formatCode="mm/dd/yyyy\ \ \ hh:mm">
                  <c:v>43331.5</c:v>
                </c:pt>
                <c:pt idx="4870" formatCode="mm/dd/yyyy\ \ \ hh:mm">
                  <c:v>43331.75</c:v>
                </c:pt>
                <c:pt idx="4871" formatCode="mm/dd/yyyy\ \ \ hh:mm">
                  <c:v>43332</c:v>
                </c:pt>
                <c:pt idx="4872" formatCode="mm/dd/yyyy\ \ \ hh:mm">
                  <c:v>43332.25</c:v>
                </c:pt>
                <c:pt idx="4873" formatCode="mm/dd/yyyy\ \ \ hh:mm">
                  <c:v>43332.5</c:v>
                </c:pt>
                <c:pt idx="4874" formatCode="mm/dd/yyyy\ \ \ hh:mm">
                  <c:v>43332.75</c:v>
                </c:pt>
                <c:pt idx="4875" formatCode="mm/dd/yyyy\ \ \ hh:mm">
                  <c:v>43333</c:v>
                </c:pt>
                <c:pt idx="4876" formatCode="mm/dd/yyyy\ \ \ hh:mm">
                  <c:v>43333.25</c:v>
                </c:pt>
                <c:pt idx="4877" formatCode="mm/dd/yyyy\ \ \ hh:mm">
                  <c:v>43333.5</c:v>
                </c:pt>
                <c:pt idx="4878" formatCode="mm/dd/yyyy\ \ \ hh:mm">
                  <c:v>43333.75</c:v>
                </c:pt>
                <c:pt idx="4879" formatCode="mm/dd/yyyy\ \ \ hh:mm">
                  <c:v>43334</c:v>
                </c:pt>
                <c:pt idx="4880" formatCode="mm/dd/yyyy\ \ \ hh:mm">
                  <c:v>43334.25</c:v>
                </c:pt>
                <c:pt idx="4881" formatCode="mm/dd/yyyy\ \ \ hh:mm">
                  <c:v>43334.5</c:v>
                </c:pt>
                <c:pt idx="4882" formatCode="mm/dd/yyyy\ \ \ hh:mm">
                  <c:v>43334.75</c:v>
                </c:pt>
                <c:pt idx="4883" formatCode="mm/dd/yyyy\ \ \ hh:mm">
                  <c:v>43335</c:v>
                </c:pt>
                <c:pt idx="4884" formatCode="mm/dd/yyyy\ \ \ hh:mm">
                  <c:v>43335.25</c:v>
                </c:pt>
                <c:pt idx="4885" formatCode="mm/dd/yyyy\ \ \ hh:mm">
                  <c:v>43335.5</c:v>
                </c:pt>
                <c:pt idx="4886" formatCode="mm/dd/yyyy\ \ \ hh:mm">
                  <c:v>43335.75</c:v>
                </c:pt>
                <c:pt idx="4887" formatCode="mm/dd/yyyy\ \ \ hh:mm">
                  <c:v>43336</c:v>
                </c:pt>
                <c:pt idx="4888" formatCode="mm/dd/yyyy\ \ \ hh:mm">
                  <c:v>43336.25</c:v>
                </c:pt>
                <c:pt idx="4889" formatCode="mm/dd/yyyy\ \ \ hh:mm">
                  <c:v>43336.5</c:v>
                </c:pt>
                <c:pt idx="4890" formatCode="mm/dd/yyyy\ \ \ hh:mm">
                  <c:v>43336.75</c:v>
                </c:pt>
                <c:pt idx="4891" formatCode="mm/dd/yyyy\ \ \ hh:mm">
                  <c:v>43337</c:v>
                </c:pt>
                <c:pt idx="4892" formatCode="mm/dd/yyyy\ \ \ hh:mm">
                  <c:v>43337.25</c:v>
                </c:pt>
                <c:pt idx="4893" formatCode="mm/dd/yyyy\ \ \ hh:mm">
                  <c:v>43337.5</c:v>
                </c:pt>
                <c:pt idx="4894" formatCode="mm/dd/yyyy\ \ \ hh:mm">
                  <c:v>43337.75</c:v>
                </c:pt>
                <c:pt idx="4895" formatCode="mm/dd/yyyy\ \ \ hh:mm">
                  <c:v>43338</c:v>
                </c:pt>
                <c:pt idx="4896" formatCode="mm/dd/yyyy\ \ \ hh:mm">
                  <c:v>43338.25</c:v>
                </c:pt>
                <c:pt idx="4897" formatCode="mm/dd/yyyy\ \ \ hh:mm">
                  <c:v>43338.5</c:v>
                </c:pt>
                <c:pt idx="4898" formatCode="mm/dd/yyyy\ \ \ hh:mm">
                  <c:v>43338.75</c:v>
                </c:pt>
                <c:pt idx="4899" formatCode="mm/dd/yyyy\ \ \ hh:mm">
                  <c:v>43339</c:v>
                </c:pt>
                <c:pt idx="4900" formatCode="mm/dd/yyyy\ \ \ hh:mm">
                  <c:v>43339.25</c:v>
                </c:pt>
                <c:pt idx="4901" formatCode="mm/dd/yyyy\ \ \ hh:mm">
                  <c:v>43339.5</c:v>
                </c:pt>
                <c:pt idx="4902" formatCode="mm/dd/yyyy\ \ \ hh:mm">
                  <c:v>43339.75</c:v>
                </c:pt>
                <c:pt idx="4903" formatCode="mm/dd/yyyy\ \ \ hh:mm">
                  <c:v>43340</c:v>
                </c:pt>
                <c:pt idx="4904" formatCode="mm/dd/yyyy\ \ \ hh:mm">
                  <c:v>43340.25</c:v>
                </c:pt>
                <c:pt idx="4905" formatCode="mm/dd/yyyy\ \ \ hh:mm">
                  <c:v>43340.5</c:v>
                </c:pt>
                <c:pt idx="4906" formatCode="mm/dd/yyyy\ \ \ hh:mm">
                  <c:v>43340.75</c:v>
                </c:pt>
                <c:pt idx="4907" formatCode="mm/dd/yyyy\ \ \ hh:mm">
                  <c:v>43341</c:v>
                </c:pt>
                <c:pt idx="4908" formatCode="mm/dd/yyyy\ \ \ hh:mm">
                  <c:v>43341.25</c:v>
                </c:pt>
                <c:pt idx="4909" formatCode="mm/dd/yyyy\ \ \ hh:mm">
                  <c:v>43341.5</c:v>
                </c:pt>
                <c:pt idx="4910" formatCode="mm/dd/yyyy\ \ \ hh:mm">
                  <c:v>43341.75</c:v>
                </c:pt>
                <c:pt idx="4911" formatCode="mm/dd/yyyy\ \ \ hh:mm">
                  <c:v>43342</c:v>
                </c:pt>
                <c:pt idx="4912" formatCode="mm/dd/yyyy\ \ \ hh:mm">
                  <c:v>43342.25</c:v>
                </c:pt>
                <c:pt idx="4913" formatCode="mm/dd/yyyy\ \ \ hh:mm">
                  <c:v>43342.5</c:v>
                </c:pt>
                <c:pt idx="4914" formatCode="mm/dd/yyyy\ \ \ hh:mm">
                  <c:v>43342.75</c:v>
                </c:pt>
                <c:pt idx="4915" formatCode="mm/dd/yyyy\ \ \ hh:mm">
                  <c:v>43343</c:v>
                </c:pt>
                <c:pt idx="4916" formatCode="mm/dd/yyyy\ \ \ hh:mm">
                  <c:v>43343.25</c:v>
                </c:pt>
                <c:pt idx="4917" formatCode="mm/dd/yyyy\ \ \ hh:mm">
                  <c:v>43343.5</c:v>
                </c:pt>
                <c:pt idx="4918" formatCode="mm/dd/yyyy\ \ \ hh:mm">
                  <c:v>43343.75</c:v>
                </c:pt>
                <c:pt idx="4919" formatCode="mm/dd/yyyy\ \ \ hh:mm">
                  <c:v>43344</c:v>
                </c:pt>
                <c:pt idx="4920" formatCode="mm/dd/yyyy\ \ \ hh:mm">
                  <c:v>43344.25</c:v>
                </c:pt>
                <c:pt idx="4921" formatCode="mm/dd/yyyy\ \ \ hh:mm">
                  <c:v>43344.5</c:v>
                </c:pt>
                <c:pt idx="4922" formatCode="mm/dd/yyyy\ \ \ hh:mm">
                  <c:v>43344.75</c:v>
                </c:pt>
                <c:pt idx="4923" formatCode="mm/dd/yyyy\ \ \ hh:mm">
                  <c:v>43345</c:v>
                </c:pt>
                <c:pt idx="4924" formatCode="mm/dd/yyyy\ \ \ hh:mm">
                  <c:v>43345.25</c:v>
                </c:pt>
                <c:pt idx="4925" formatCode="mm/dd/yyyy\ \ \ hh:mm">
                  <c:v>43345.5</c:v>
                </c:pt>
                <c:pt idx="4926" formatCode="mm/dd/yyyy\ \ \ hh:mm">
                  <c:v>43345.75</c:v>
                </c:pt>
                <c:pt idx="4927" formatCode="mm/dd/yyyy\ \ \ hh:mm">
                  <c:v>43346</c:v>
                </c:pt>
                <c:pt idx="4928" formatCode="mm/dd/yyyy\ \ \ hh:mm">
                  <c:v>43346.25</c:v>
                </c:pt>
                <c:pt idx="4929" formatCode="mm/dd/yyyy\ \ \ hh:mm">
                  <c:v>43346.5</c:v>
                </c:pt>
                <c:pt idx="4930" formatCode="mm/dd/yyyy\ \ \ hh:mm">
                  <c:v>43346.75</c:v>
                </c:pt>
                <c:pt idx="4931" formatCode="mm/dd/yyyy\ \ \ hh:mm">
                  <c:v>43347</c:v>
                </c:pt>
                <c:pt idx="4932" formatCode="mm/dd/yyyy\ \ \ hh:mm">
                  <c:v>43347.25</c:v>
                </c:pt>
                <c:pt idx="4933" formatCode="mm/dd/yyyy\ \ \ hh:mm">
                  <c:v>43347.5</c:v>
                </c:pt>
                <c:pt idx="4934" formatCode="mm/dd/yyyy\ \ \ hh:mm">
                  <c:v>43347.75</c:v>
                </c:pt>
                <c:pt idx="4935" formatCode="mm/dd/yyyy\ \ \ hh:mm">
                  <c:v>43348</c:v>
                </c:pt>
                <c:pt idx="4936" formatCode="mm/dd/yyyy\ \ \ hh:mm">
                  <c:v>43348.25</c:v>
                </c:pt>
                <c:pt idx="4937" formatCode="mm/dd/yyyy\ \ \ hh:mm">
                  <c:v>43348.5</c:v>
                </c:pt>
                <c:pt idx="4938" formatCode="mm/dd/yyyy\ \ \ hh:mm">
                  <c:v>43348.75</c:v>
                </c:pt>
                <c:pt idx="4939" formatCode="mm/dd/yyyy\ \ \ hh:mm">
                  <c:v>43349</c:v>
                </c:pt>
                <c:pt idx="4940" formatCode="mm/dd/yyyy\ \ \ hh:mm">
                  <c:v>43349.25</c:v>
                </c:pt>
                <c:pt idx="4941" formatCode="mm/dd/yyyy\ \ \ hh:mm">
                  <c:v>43349.5</c:v>
                </c:pt>
                <c:pt idx="4942" formatCode="mm/dd/yyyy\ \ \ hh:mm">
                  <c:v>43349.75</c:v>
                </c:pt>
                <c:pt idx="4943" formatCode="mm/dd/yyyy\ \ \ hh:mm">
                  <c:v>43350</c:v>
                </c:pt>
                <c:pt idx="4944" formatCode="mm/dd/yyyy\ \ \ hh:mm">
                  <c:v>43350.25</c:v>
                </c:pt>
                <c:pt idx="4945" formatCode="mm/dd/yyyy\ \ \ hh:mm">
                  <c:v>43350.5</c:v>
                </c:pt>
                <c:pt idx="4946" formatCode="mm/dd/yyyy\ \ \ hh:mm">
                  <c:v>43350.75</c:v>
                </c:pt>
                <c:pt idx="4947" formatCode="mm/dd/yyyy\ \ \ hh:mm">
                  <c:v>43351</c:v>
                </c:pt>
                <c:pt idx="4948" formatCode="mm/dd/yyyy\ \ \ hh:mm">
                  <c:v>43351.25</c:v>
                </c:pt>
                <c:pt idx="4949" formatCode="mm/dd/yyyy\ \ \ hh:mm">
                  <c:v>43351.5</c:v>
                </c:pt>
                <c:pt idx="4950" formatCode="mm/dd/yyyy\ \ \ hh:mm">
                  <c:v>43351.75</c:v>
                </c:pt>
                <c:pt idx="4951" formatCode="mm/dd/yyyy\ \ \ hh:mm">
                  <c:v>43352</c:v>
                </c:pt>
                <c:pt idx="4952" formatCode="mm/dd/yyyy\ \ \ hh:mm">
                  <c:v>43352.25</c:v>
                </c:pt>
                <c:pt idx="4953" formatCode="mm/dd/yyyy\ \ \ hh:mm">
                  <c:v>43352.5</c:v>
                </c:pt>
                <c:pt idx="4954" formatCode="mm/dd/yyyy\ \ \ hh:mm">
                  <c:v>43352.75</c:v>
                </c:pt>
                <c:pt idx="4955" formatCode="mm/dd/yyyy\ \ \ hh:mm">
                  <c:v>43353</c:v>
                </c:pt>
                <c:pt idx="4956" formatCode="mm/dd/yyyy\ \ \ hh:mm">
                  <c:v>43353.25</c:v>
                </c:pt>
                <c:pt idx="4957" formatCode="mm/dd/yyyy\ \ \ hh:mm">
                  <c:v>43353.5</c:v>
                </c:pt>
                <c:pt idx="4958" formatCode="mm/dd/yyyy\ \ \ hh:mm">
                  <c:v>43353.75</c:v>
                </c:pt>
                <c:pt idx="4959" formatCode="mm/dd/yyyy\ \ \ hh:mm">
                  <c:v>43354</c:v>
                </c:pt>
                <c:pt idx="4960" formatCode="mm/dd/yyyy\ \ \ hh:mm">
                  <c:v>43354.25</c:v>
                </c:pt>
                <c:pt idx="4961" formatCode="mm/dd/yyyy\ \ \ hh:mm">
                  <c:v>43354.5</c:v>
                </c:pt>
                <c:pt idx="4962" formatCode="mm/dd/yyyy\ \ \ hh:mm">
                  <c:v>43354.75</c:v>
                </c:pt>
                <c:pt idx="4963" formatCode="mm/dd/yyyy\ \ \ hh:mm">
                  <c:v>43355</c:v>
                </c:pt>
                <c:pt idx="4964" formatCode="mm/dd/yyyy\ \ \ hh:mm">
                  <c:v>43355.25</c:v>
                </c:pt>
                <c:pt idx="4965" formatCode="mm/dd/yyyy\ \ \ hh:mm">
                  <c:v>43355.5</c:v>
                </c:pt>
                <c:pt idx="4966" formatCode="mm/dd/yyyy\ \ \ hh:mm">
                  <c:v>43355.75</c:v>
                </c:pt>
                <c:pt idx="4967" formatCode="mm/dd/yyyy\ \ \ hh:mm">
                  <c:v>43356</c:v>
                </c:pt>
                <c:pt idx="4968" formatCode="mm/dd/yyyy\ \ \ hh:mm">
                  <c:v>43356.25</c:v>
                </c:pt>
                <c:pt idx="4969" formatCode="mm/dd/yyyy\ \ \ hh:mm">
                  <c:v>43356.5</c:v>
                </c:pt>
                <c:pt idx="4970" formatCode="mm/dd/yyyy\ \ \ hh:mm">
                  <c:v>43356.75</c:v>
                </c:pt>
                <c:pt idx="4971" formatCode="mm/dd/yyyy\ \ \ hh:mm">
                  <c:v>43357</c:v>
                </c:pt>
                <c:pt idx="4972" formatCode="mm/dd/yyyy\ \ \ hh:mm">
                  <c:v>43357.25</c:v>
                </c:pt>
                <c:pt idx="4973" formatCode="mm/dd/yyyy\ \ \ hh:mm">
                  <c:v>43357.5</c:v>
                </c:pt>
                <c:pt idx="4974" formatCode="mm/dd/yyyy\ \ \ hh:mm">
                  <c:v>43357.75</c:v>
                </c:pt>
                <c:pt idx="4975" formatCode="mm/dd/yyyy\ \ \ hh:mm">
                  <c:v>43358</c:v>
                </c:pt>
                <c:pt idx="4976" formatCode="mm/dd/yyyy\ \ \ hh:mm">
                  <c:v>43358.25</c:v>
                </c:pt>
                <c:pt idx="4977" formatCode="mm/dd/yyyy\ \ \ hh:mm">
                  <c:v>43358.5</c:v>
                </c:pt>
                <c:pt idx="4978" formatCode="mm/dd/yyyy\ \ \ hh:mm">
                  <c:v>43358.75</c:v>
                </c:pt>
                <c:pt idx="4979" formatCode="mm/dd/yyyy\ \ \ hh:mm">
                  <c:v>43359</c:v>
                </c:pt>
                <c:pt idx="4980" formatCode="mm/dd/yyyy\ \ \ hh:mm">
                  <c:v>43359.25</c:v>
                </c:pt>
                <c:pt idx="4981" formatCode="mm/dd/yyyy\ \ \ hh:mm">
                  <c:v>43359.5</c:v>
                </c:pt>
                <c:pt idx="4982" formatCode="mm/dd/yyyy\ \ \ hh:mm">
                  <c:v>43359.75</c:v>
                </c:pt>
                <c:pt idx="4983" formatCode="mm/dd/yyyy\ \ \ hh:mm">
                  <c:v>43360</c:v>
                </c:pt>
                <c:pt idx="4984" formatCode="mm/dd/yyyy\ \ \ hh:mm">
                  <c:v>43360.25</c:v>
                </c:pt>
                <c:pt idx="4985" formatCode="mm/dd/yyyy\ \ \ hh:mm">
                  <c:v>43360.5</c:v>
                </c:pt>
                <c:pt idx="4986" formatCode="mm/dd/yyyy\ \ \ hh:mm">
                  <c:v>43360.75</c:v>
                </c:pt>
                <c:pt idx="4987" formatCode="mm/dd/yyyy\ \ \ hh:mm">
                  <c:v>43361</c:v>
                </c:pt>
                <c:pt idx="4988" formatCode="mm/dd/yyyy\ \ \ hh:mm">
                  <c:v>43361.25</c:v>
                </c:pt>
                <c:pt idx="4989" formatCode="mm/dd/yyyy\ \ \ hh:mm">
                  <c:v>43361.5</c:v>
                </c:pt>
                <c:pt idx="4990" formatCode="mm/dd/yyyy\ \ \ hh:mm">
                  <c:v>43361.75</c:v>
                </c:pt>
                <c:pt idx="4991" formatCode="mm/dd/yyyy\ \ \ hh:mm">
                  <c:v>43362</c:v>
                </c:pt>
                <c:pt idx="4992" formatCode="mm/dd/yyyy\ \ \ hh:mm">
                  <c:v>43362.25</c:v>
                </c:pt>
                <c:pt idx="4993" formatCode="mm/dd/yyyy\ \ \ hh:mm">
                  <c:v>43362.5</c:v>
                </c:pt>
                <c:pt idx="4994" formatCode="mm/dd/yyyy\ \ \ hh:mm">
                  <c:v>43362.75</c:v>
                </c:pt>
                <c:pt idx="4995" formatCode="mm/dd/yyyy\ \ \ hh:mm">
                  <c:v>43363</c:v>
                </c:pt>
                <c:pt idx="4996" formatCode="mm/dd/yyyy\ \ \ hh:mm">
                  <c:v>43363.25</c:v>
                </c:pt>
                <c:pt idx="4997" formatCode="mm/dd/yyyy\ \ \ hh:mm">
                  <c:v>43363.5</c:v>
                </c:pt>
                <c:pt idx="4998" formatCode="mm/dd/yyyy\ \ \ hh:mm">
                  <c:v>43363.75</c:v>
                </c:pt>
                <c:pt idx="4999" formatCode="mm/dd/yyyy\ \ \ hh:mm">
                  <c:v>43364</c:v>
                </c:pt>
                <c:pt idx="5000" formatCode="mm/dd/yyyy\ \ \ hh:mm">
                  <c:v>43364.25</c:v>
                </c:pt>
                <c:pt idx="5001" formatCode="mm/dd/yyyy\ \ \ hh:mm">
                  <c:v>43364.5</c:v>
                </c:pt>
                <c:pt idx="5002" formatCode="mm/dd/yyyy\ \ \ hh:mm">
                  <c:v>43364.75</c:v>
                </c:pt>
                <c:pt idx="5003" formatCode="mm/dd/yyyy\ \ \ hh:mm">
                  <c:v>43365</c:v>
                </c:pt>
                <c:pt idx="5004" formatCode="mm/dd/yyyy\ \ \ hh:mm">
                  <c:v>43365.25</c:v>
                </c:pt>
                <c:pt idx="5005" formatCode="mm/dd/yyyy\ \ \ hh:mm">
                  <c:v>43365.5</c:v>
                </c:pt>
                <c:pt idx="5006" formatCode="mm/dd/yyyy\ \ \ hh:mm">
                  <c:v>43365.75</c:v>
                </c:pt>
                <c:pt idx="5007" formatCode="mm/dd/yyyy\ \ \ hh:mm">
                  <c:v>43366</c:v>
                </c:pt>
                <c:pt idx="5008" formatCode="mm/dd/yyyy\ \ \ hh:mm">
                  <c:v>43366.25</c:v>
                </c:pt>
                <c:pt idx="5009" formatCode="mm/dd/yyyy\ \ \ hh:mm">
                  <c:v>43366.5</c:v>
                </c:pt>
                <c:pt idx="5010" formatCode="mm/dd/yyyy\ \ \ hh:mm">
                  <c:v>43366.75</c:v>
                </c:pt>
                <c:pt idx="5011" formatCode="mm/dd/yyyy\ \ \ hh:mm">
                  <c:v>43367</c:v>
                </c:pt>
                <c:pt idx="5012" formatCode="mm/dd/yyyy\ \ \ hh:mm">
                  <c:v>43367.25</c:v>
                </c:pt>
                <c:pt idx="5013" formatCode="mm/dd/yyyy\ \ \ hh:mm">
                  <c:v>43367.5</c:v>
                </c:pt>
                <c:pt idx="5014" formatCode="mm/dd/yyyy\ \ \ hh:mm">
                  <c:v>43367.75</c:v>
                </c:pt>
                <c:pt idx="5015" formatCode="mm/dd/yyyy\ \ \ hh:mm">
                  <c:v>43368</c:v>
                </c:pt>
                <c:pt idx="5016" formatCode="mm/dd/yyyy\ \ \ hh:mm">
                  <c:v>43368.25</c:v>
                </c:pt>
                <c:pt idx="5017" formatCode="mm/dd/yyyy\ \ \ hh:mm">
                  <c:v>43368.5</c:v>
                </c:pt>
                <c:pt idx="5018" formatCode="mm/dd/yyyy\ \ \ hh:mm">
                  <c:v>43368.75</c:v>
                </c:pt>
                <c:pt idx="5019" formatCode="mm/dd/yyyy\ \ \ hh:mm">
                  <c:v>43369</c:v>
                </c:pt>
                <c:pt idx="5020" formatCode="mm/dd/yyyy\ \ \ hh:mm">
                  <c:v>43369.25</c:v>
                </c:pt>
                <c:pt idx="5021" formatCode="mm/dd/yyyy\ \ \ hh:mm">
                  <c:v>43369.5</c:v>
                </c:pt>
                <c:pt idx="5022" formatCode="mm/dd/yyyy\ \ \ hh:mm">
                  <c:v>43369.75</c:v>
                </c:pt>
                <c:pt idx="5023" formatCode="mm/dd/yyyy\ \ \ hh:mm">
                  <c:v>43370</c:v>
                </c:pt>
                <c:pt idx="5024" formatCode="mm/dd/yyyy\ \ \ hh:mm">
                  <c:v>43370.25</c:v>
                </c:pt>
                <c:pt idx="5025" formatCode="mm/dd/yyyy\ \ \ hh:mm">
                  <c:v>43370.5</c:v>
                </c:pt>
                <c:pt idx="5026" formatCode="mm/dd/yyyy\ \ \ hh:mm">
                  <c:v>43370.75</c:v>
                </c:pt>
                <c:pt idx="5027" formatCode="mm/dd/yyyy\ \ \ hh:mm">
                  <c:v>43371</c:v>
                </c:pt>
                <c:pt idx="5028" formatCode="mm/dd/yyyy\ \ \ hh:mm">
                  <c:v>43371.25</c:v>
                </c:pt>
                <c:pt idx="5029" formatCode="mm/dd/yyyy\ \ \ hh:mm">
                  <c:v>43371.5</c:v>
                </c:pt>
                <c:pt idx="5030" formatCode="mm/dd/yyyy\ \ \ hh:mm">
                  <c:v>43371.75</c:v>
                </c:pt>
                <c:pt idx="5031" formatCode="mm/dd/yyyy\ \ \ hh:mm">
                  <c:v>43372</c:v>
                </c:pt>
                <c:pt idx="5032" formatCode="mm/dd/yyyy\ \ \ hh:mm">
                  <c:v>43372.25</c:v>
                </c:pt>
                <c:pt idx="5033" formatCode="mm/dd/yyyy\ \ \ hh:mm">
                  <c:v>43372.5</c:v>
                </c:pt>
                <c:pt idx="5034" formatCode="mm/dd/yyyy\ \ \ hh:mm">
                  <c:v>43372.75</c:v>
                </c:pt>
                <c:pt idx="5035" formatCode="mm/dd/yyyy\ \ \ hh:mm">
                  <c:v>43373</c:v>
                </c:pt>
                <c:pt idx="5036" formatCode="mm/dd/yyyy\ \ \ hh:mm">
                  <c:v>43373.25</c:v>
                </c:pt>
                <c:pt idx="5037" formatCode="mm/dd/yyyy\ \ \ hh:mm">
                  <c:v>43373.5</c:v>
                </c:pt>
                <c:pt idx="5038" formatCode="mm/dd/yyyy\ \ \ hh:mm">
                  <c:v>43373.75</c:v>
                </c:pt>
                <c:pt idx="5039" formatCode="mm/dd/yyyy\ \ \ hh:mm">
                  <c:v>43374</c:v>
                </c:pt>
                <c:pt idx="5040" formatCode="mm/dd/yyyy\ \ \ hh:mm">
                  <c:v>43374.25</c:v>
                </c:pt>
                <c:pt idx="5041" formatCode="mm/dd/yyyy\ \ \ hh:mm">
                  <c:v>43374.5</c:v>
                </c:pt>
                <c:pt idx="5042" formatCode="mm/dd/yyyy\ \ \ hh:mm">
                  <c:v>43374.75</c:v>
                </c:pt>
                <c:pt idx="5043" formatCode="mm/dd/yyyy\ \ \ hh:mm">
                  <c:v>43375</c:v>
                </c:pt>
                <c:pt idx="5044" formatCode="mm/dd/yyyy\ \ \ hh:mm">
                  <c:v>43375.25</c:v>
                </c:pt>
                <c:pt idx="5045" formatCode="mm/dd/yyyy\ \ \ hh:mm">
                  <c:v>43375.5</c:v>
                </c:pt>
                <c:pt idx="5046" formatCode="mm/dd/yyyy\ \ \ hh:mm">
                  <c:v>43375.75</c:v>
                </c:pt>
                <c:pt idx="5047" formatCode="mm/dd/yyyy\ \ \ hh:mm">
                  <c:v>43376</c:v>
                </c:pt>
                <c:pt idx="5048" formatCode="mm/dd/yyyy\ \ \ hh:mm">
                  <c:v>43376.25</c:v>
                </c:pt>
                <c:pt idx="5049" formatCode="mm/dd/yyyy\ \ \ hh:mm">
                  <c:v>43376.5</c:v>
                </c:pt>
                <c:pt idx="5050" formatCode="mm/dd/yyyy\ \ \ hh:mm">
                  <c:v>43376.75</c:v>
                </c:pt>
                <c:pt idx="5051" formatCode="mm/dd/yyyy\ \ \ hh:mm">
                  <c:v>43377</c:v>
                </c:pt>
                <c:pt idx="5052" formatCode="mm/dd/yyyy\ \ \ hh:mm">
                  <c:v>43377.25</c:v>
                </c:pt>
                <c:pt idx="5053" formatCode="mm/dd/yyyy\ \ \ hh:mm">
                  <c:v>43377.5</c:v>
                </c:pt>
                <c:pt idx="5054" formatCode="mm/dd/yyyy\ \ \ hh:mm">
                  <c:v>43377.75</c:v>
                </c:pt>
                <c:pt idx="5055" formatCode="mm/dd/yyyy\ \ \ hh:mm">
                  <c:v>43378</c:v>
                </c:pt>
                <c:pt idx="5056" formatCode="mm/dd/yyyy\ \ \ hh:mm">
                  <c:v>43378.25</c:v>
                </c:pt>
                <c:pt idx="5057" formatCode="mm/dd/yyyy\ \ \ hh:mm">
                  <c:v>43378.5</c:v>
                </c:pt>
                <c:pt idx="5058" formatCode="mm/dd/yyyy\ \ \ hh:mm">
                  <c:v>43378.75</c:v>
                </c:pt>
                <c:pt idx="5059" formatCode="mm/dd/yyyy\ \ \ hh:mm">
                  <c:v>43379</c:v>
                </c:pt>
                <c:pt idx="5060" formatCode="mm/dd/yyyy\ \ \ hh:mm">
                  <c:v>43379.25</c:v>
                </c:pt>
                <c:pt idx="5061" formatCode="mm/dd/yyyy\ \ \ hh:mm">
                  <c:v>43379.5</c:v>
                </c:pt>
                <c:pt idx="5062" formatCode="mm/dd/yyyy\ \ \ hh:mm">
                  <c:v>43379.75</c:v>
                </c:pt>
                <c:pt idx="5063" formatCode="mm/dd/yyyy\ \ \ hh:mm">
                  <c:v>43380</c:v>
                </c:pt>
                <c:pt idx="5064" formatCode="mm/dd/yyyy\ \ \ hh:mm">
                  <c:v>43380.25</c:v>
                </c:pt>
                <c:pt idx="5065" formatCode="mm/dd/yyyy\ \ \ hh:mm">
                  <c:v>43380.5</c:v>
                </c:pt>
                <c:pt idx="5066" formatCode="mm/dd/yyyy\ \ \ hh:mm">
                  <c:v>43380.75</c:v>
                </c:pt>
                <c:pt idx="5067" formatCode="mm/dd/yyyy\ \ \ hh:mm">
                  <c:v>43381</c:v>
                </c:pt>
                <c:pt idx="5068" formatCode="mm/dd/yyyy\ \ \ hh:mm">
                  <c:v>43381.25</c:v>
                </c:pt>
                <c:pt idx="5069" formatCode="mm/dd/yyyy\ \ \ hh:mm">
                  <c:v>43381.5</c:v>
                </c:pt>
                <c:pt idx="5070" formatCode="mm/dd/yyyy\ \ \ hh:mm">
                  <c:v>43381.75</c:v>
                </c:pt>
                <c:pt idx="5071" formatCode="mm/dd/yyyy\ \ \ hh:mm">
                  <c:v>43382</c:v>
                </c:pt>
                <c:pt idx="5072" formatCode="mm/dd/yyyy\ \ \ hh:mm">
                  <c:v>43382.25</c:v>
                </c:pt>
                <c:pt idx="5073" formatCode="mm/dd/yyyy\ \ \ hh:mm">
                  <c:v>43382.5</c:v>
                </c:pt>
                <c:pt idx="5074" formatCode="mm/dd/yyyy\ \ \ hh:mm">
                  <c:v>43382.75</c:v>
                </c:pt>
                <c:pt idx="5075" formatCode="mm/dd/yyyy\ \ \ hh:mm">
                  <c:v>43383</c:v>
                </c:pt>
                <c:pt idx="5076" formatCode="mm/dd/yyyy\ \ \ hh:mm">
                  <c:v>43383.25</c:v>
                </c:pt>
                <c:pt idx="5077" formatCode="mm/dd/yyyy\ \ \ hh:mm">
                  <c:v>43383.5</c:v>
                </c:pt>
                <c:pt idx="5078" formatCode="mm/dd/yyyy\ \ \ hh:mm">
                  <c:v>43383.633333333331</c:v>
                </c:pt>
              </c:numCache>
            </c:numRef>
          </c:xVal>
          <c:yVal>
            <c:numRef>
              <c:f>'Well Data'!$R$11:$R$10013</c:f>
              <c:numCache>
                <c:formatCode>General</c:formatCode>
                <c:ptCount val="10003"/>
                <c:pt idx="3" formatCode="0.00">
                  <c:v>#N/A</c:v>
                </c:pt>
                <c:pt idx="4" formatCode="0.00">
                  <c:v>#N/A</c:v>
                </c:pt>
                <c:pt idx="5" formatCode="0.00">
                  <c:v>#N/A</c:v>
                </c:pt>
                <c:pt idx="6" formatCode="0.00">
                  <c:v>#N/A</c:v>
                </c:pt>
                <c:pt idx="7" formatCode="0.00">
                  <c:v>#N/A</c:v>
                </c:pt>
                <c:pt idx="8" formatCode="0.00">
                  <c:v>#N/A</c:v>
                </c:pt>
                <c:pt idx="9" formatCode="0.00">
                  <c:v>#N/A</c:v>
                </c:pt>
                <c:pt idx="10" formatCode="0.00">
                  <c:v>#N/A</c:v>
                </c:pt>
                <c:pt idx="11" formatCode="0.00">
                  <c:v>#N/A</c:v>
                </c:pt>
                <c:pt idx="12" formatCode="0.00">
                  <c:v>#N/A</c:v>
                </c:pt>
                <c:pt idx="13" formatCode="0.00">
                  <c:v>#N/A</c:v>
                </c:pt>
                <c:pt idx="14" formatCode="0.00">
                  <c:v>#N/A</c:v>
                </c:pt>
                <c:pt idx="15" formatCode="0.00">
                  <c:v>#N/A</c:v>
                </c:pt>
                <c:pt idx="16" formatCode="0.00">
                  <c:v>#N/A</c:v>
                </c:pt>
                <c:pt idx="17" formatCode="0.00">
                  <c:v>#N/A</c:v>
                </c:pt>
                <c:pt idx="18" formatCode="0.00">
                  <c:v>#N/A</c:v>
                </c:pt>
                <c:pt idx="19" formatCode="0.00">
                  <c:v>#N/A</c:v>
                </c:pt>
                <c:pt idx="20" formatCode="0.00">
                  <c:v>#N/A</c:v>
                </c:pt>
                <c:pt idx="21" formatCode="0.00">
                  <c:v>#N/A</c:v>
                </c:pt>
                <c:pt idx="22" formatCode="0.00">
                  <c:v>#N/A</c:v>
                </c:pt>
                <c:pt idx="23" formatCode="0.00">
                  <c:v>#N/A</c:v>
                </c:pt>
                <c:pt idx="24" formatCode="0.00">
                  <c:v>#N/A</c:v>
                </c:pt>
                <c:pt idx="25" formatCode="0.00">
                  <c:v>#N/A</c:v>
                </c:pt>
                <c:pt idx="26" formatCode="0.00">
                  <c:v>#N/A</c:v>
                </c:pt>
                <c:pt idx="27" formatCode="0.00">
                  <c:v>#N/A</c:v>
                </c:pt>
                <c:pt idx="28" formatCode="0.00">
                  <c:v>#N/A</c:v>
                </c:pt>
                <c:pt idx="29" formatCode="0.00">
                  <c:v>#N/A</c:v>
                </c:pt>
                <c:pt idx="30" formatCode="0.00">
                  <c:v>#N/A</c:v>
                </c:pt>
                <c:pt idx="31" formatCode="0.00">
                  <c:v>#N/A</c:v>
                </c:pt>
                <c:pt idx="32" formatCode="0.00">
                  <c:v>#N/A</c:v>
                </c:pt>
                <c:pt idx="33" formatCode="0.00">
                  <c:v>#N/A</c:v>
                </c:pt>
                <c:pt idx="34" formatCode="0.00">
                  <c:v>#N/A</c:v>
                </c:pt>
                <c:pt idx="35" formatCode="0.00">
                  <c:v>#N/A</c:v>
                </c:pt>
                <c:pt idx="36" formatCode="0.00">
                  <c:v>#N/A</c:v>
                </c:pt>
                <c:pt idx="37" formatCode="0.00">
                  <c:v>#N/A</c:v>
                </c:pt>
                <c:pt idx="38" formatCode="0.00">
                  <c:v>#N/A</c:v>
                </c:pt>
                <c:pt idx="39" formatCode="0.00">
                  <c:v>#N/A</c:v>
                </c:pt>
                <c:pt idx="40" formatCode="0.00">
                  <c:v>#N/A</c:v>
                </c:pt>
                <c:pt idx="41" formatCode="0.00">
                  <c:v>#N/A</c:v>
                </c:pt>
                <c:pt idx="42" formatCode="0.00">
                  <c:v>#N/A</c:v>
                </c:pt>
                <c:pt idx="43" formatCode="0.00">
                  <c:v>#N/A</c:v>
                </c:pt>
                <c:pt idx="44" formatCode="0.00">
                  <c:v>#N/A</c:v>
                </c:pt>
                <c:pt idx="45" formatCode="0.00">
                  <c:v>#N/A</c:v>
                </c:pt>
                <c:pt idx="46" formatCode="0.00">
                  <c:v>#N/A</c:v>
                </c:pt>
                <c:pt idx="47" formatCode="0.00">
                  <c:v>#N/A</c:v>
                </c:pt>
                <c:pt idx="48" formatCode="0.00">
                  <c:v>#N/A</c:v>
                </c:pt>
                <c:pt idx="49" formatCode="0.00">
                  <c:v>#N/A</c:v>
                </c:pt>
                <c:pt idx="50" formatCode="0.00">
                  <c:v>#N/A</c:v>
                </c:pt>
                <c:pt idx="51" formatCode="0.00">
                  <c:v>6127.0039999999999</c:v>
                </c:pt>
                <c:pt idx="52" formatCode="0.00">
                  <c:v>6127.0410000000002</c:v>
                </c:pt>
                <c:pt idx="53" formatCode="0.00">
                  <c:v>6124.32</c:v>
                </c:pt>
                <c:pt idx="54" formatCode="0.00">
                  <c:v>6120.2820000000002</c:v>
                </c:pt>
                <c:pt idx="55" formatCode="0.00">
                  <c:v>6126.8789999999999</c:v>
                </c:pt>
                <c:pt idx="56" formatCode="0.00">
                  <c:v>6126.8849999999993</c:v>
                </c:pt>
                <c:pt idx="57" formatCode="0.00">
                  <c:v>6126.9709999999995</c:v>
                </c:pt>
                <c:pt idx="58" formatCode="0.00">
                  <c:v>6127.0010000000002</c:v>
                </c:pt>
                <c:pt idx="59" formatCode="0.00">
                  <c:v>6126.8879999999999</c:v>
                </c:pt>
                <c:pt idx="60" formatCode="0.00">
                  <c:v>6126.8760000000002</c:v>
                </c:pt>
                <c:pt idx="61" formatCode="0.00">
                  <c:v>6126.8829999999998</c:v>
                </c:pt>
                <c:pt idx="62" formatCode="0.00">
                  <c:v>6123.6390000000001</c:v>
                </c:pt>
                <c:pt idx="63" formatCode="0.00">
                  <c:v>6126.8279999999995</c:v>
                </c:pt>
                <c:pt idx="64" formatCode="0.00">
                  <c:v>6126.8710000000001</c:v>
                </c:pt>
                <c:pt idx="65" formatCode="0.00">
                  <c:v>6126.8719999999994</c:v>
                </c:pt>
                <c:pt idx="66" formatCode="0.00">
                  <c:v>6119.7330000000002</c:v>
                </c:pt>
                <c:pt idx="67" formatCode="0.00">
                  <c:v>6126.7619999999997</c:v>
                </c:pt>
                <c:pt idx="68" formatCode="0.00">
                  <c:v>6126.7699999999995</c:v>
                </c:pt>
                <c:pt idx="69" formatCode="0.00">
                  <c:v>6126.7669999999998</c:v>
                </c:pt>
                <c:pt idx="70" formatCode="0.00">
                  <c:v>6126.4879999999994</c:v>
                </c:pt>
                <c:pt idx="71" formatCode="0.00">
                  <c:v>6126.6279999999997</c:v>
                </c:pt>
                <c:pt idx="72" formatCode="0.00">
                  <c:v>6126.6589999999997</c:v>
                </c:pt>
                <c:pt idx="73" formatCode="0.00">
                  <c:v>6126.7190000000001</c:v>
                </c:pt>
                <c:pt idx="74" formatCode="0.00">
                  <c:v>6126.7529999999997</c:v>
                </c:pt>
                <c:pt idx="75" formatCode="0.00">
                  <c:v>6126.6799999999994</c:v>
                </c:pt>
                <c:pt idx="76" formatCode="0.00">
                  <c:v>6126.7</c:v>
                </c:pt>
                <c:pt idx="77" formatCode="0.00">
                  <c:v>6126.7019999999993</c:v>
                </c:pt>
                <c:pt idx="78" formatCode="0.00">
                  <c:v>6124.0959999999995</c:v>
                </c:pt>
                <c:pt idx="79" formatCode="0.00">
                  <c:v>6126.5720000000001</c:v>
                </c:pt>
                <c:pt idx="80" formatCode="0.00">
                  <c:v>6126.5889999999999</c:v>
                </c:pt>
                <c:pt idx="81" formatCode="0.00">
                  <c:v>6119.7699999999995</c:v>
                </c:pt>
                <c:pt idx="82" formatCode="0.00">
                  <c:v>6126.3859999999995</c:v>
                </c:pt>
                <c:pt idx="83" formatCode="0.00">
                  <c:v>6126.5320000000002</c:v>
                </c:pt>
                <c:pt idx="84" formatCode="0.00">
                  <c:v>6126.5169999999998</c:v>
                </c:pt>
                <c:pt idx="85" formatCode="0.00">
                  <c:v>6126.4769999999999</c:v>
                </c:pt>
                <c:pt idx="86" formatCode="0.00">
                  <c:v>6124.9290000000001</c:v>
                </c:pt>
                <c:pt idx="87" formatCode="0.00">
                  <c:v>6126.3449999999993</c:v>
                </c:pt>
                <c:pt idx="88" formatCode="0.00">
                  <c:v>6126.3719999999994</c:v>
                </c:pt>
                <c:pt idx="89" formatCode="0.00">
                  <c:v>6124.3279999999995</c:v>
                </c:pt>
                <c:pt idx="90" formatCode="0.00">
                  <c:v>6126.4519999999993</c:v>
                </c:pt>
                <c:pt idx="91" formatCode="0.00">
                  <c:v>6126.3859999999995</c:v>
                </c:pt>
                <c:pt idx="92" formatCode="0.00">
                  <c:v>6124.61</c:v>
                </c:pt>
                <c:pt idx="93" formatCode="0.00">
                  <c:v>6126.4110000000001</c:v>
                </c:pt>
                <c:pt idx="94" formatCode="0.00">
                  <c:v>6126.4380000000001</c:v>
                </c:pt>
                <c:pt idx="95" formatCode="0.00">
                  <c:v>6126.4189999999999</c:v>
                </c:pt>
                <c:pt idx="96" formatCode="0.00">
                  <c:v>6126.4359999999997</c:v>
                </c:pt>
                <c:pt idx="97" formatCode="0.00">
                  <c:v>6126.3779999999997</c:v>
                </c:pt>
                <c:pt idx="98" formatCode="0.00">
                  <c:v>6126.3440000000001</c:v>
                </c:pt>
                <c:pt idx="99" formatCode="0.00">
                  <c:v>6126.3019999999997</c:v>
                </c:pt>
                <c:pt idx="100" formatCode="0.00">
                  <c:v>6126.3019999999997</c:v>
                </c:pt>
                <c:pt idx="101" formatCode="0.00">
                  <c:v>6126.2489999999998</c:v>
                </c:pt>
                <c:pt idx="102" formatCode="0.00">
                  <c:v>6126.3519999999999</c:v>
                </c:pt>
                <c:pt idx="103" formatCode="0.00">
                  <c:v>6126.3890000000001</c:v>
                </c:pt>
                <c:pt idx="104" formatCode="0.00">
                  <c:v>6126.4429999999993</c:v>
                </c:pt>
                <c:pt idx="105" formatCode="0.00">
                  <c:v>6126.5249999999996</c:v>
                </c:pt>
                <c:pt idx="106" formatCode="0.00">
                  <c:v>6126.6289999999999</c:v>
                </c:pt>
                <c:pt idx="107" formatCode="0.00">
                  <c:v>6126.6459999999997</c:v>
                </c:pt>
                <c:pt idx="108" formatCode="0.00">
                  <c:v>6126.7129999999997</c:v>
                </c:pt>
                <c:pt idx="109" formatCode="0.00">
                  <c:v>6126.741</c:v>
                </c:pt>
                <c:pt idx="110" formatCode="0.00">
                  <c:v>6126.8179999999993</c:v>
                </c:pt>
                <c:pt idx="111" formatCode="0.00">
                  <c:v>6126.848</c:v>
                </c:pt>
                <c:pt idx="112" formatCode="0.00">
                  <c:v>6126.8939999999993</c:v>
                </c:pt>
                <c:pt idx="113" formatCode="0.00">
                  <c:v>6126.9429999999993</c:v>
                </c:pt>
                <c:pt idx="114" formatCode="0.00">
                  <c:v>6127.027</c:v>
                </c:pt>
                <c:pt idx="115" formatCode="0.00">
                  <c:v>6127.05</c:v>
                </c:pt>
                <c:pt idx="116" formatCode="0.00">
                  <c:v>6127.0929999999998</c:v>
                </c:pt>
                <c:pt idx="117" formatCode="0.00">
                  <c:v>6127.1689999999999</c:v>
                </c:pt>
                <c:pt idx="118" formatCode="0.00">
                  <c:v>6127.2479999999996</c:v>
                </c:pt>
                <c:pt idx="119" formatCode="0.00">
                  <c:v>6127.2389999999996</c:v>
                </c:pt>
                <c:pt idx="120" formatCode="0.00">
                  <c:v>6127.2939999999999</c:v>
                </c:pt>
                <c:pt idx="121" formatCode="0.00">
                  <c:v>6127.3670000000002</c:v>
                </c:pt>
                <c:pt idx="122" formatCode="0.00">
                  <c:v>6124.9870000000001</c:v>
                </c:pt>
                <c:pt idx="123" formatCode="0.00">
                  <c:v>6127.4169999999995</c:v>
                </c:pt>
                <c:pt idx="124" formatCode="0.00">
                  <c:v>6127.4879999999994</c:v>
                </c:pt>
                <c:pt idx="125" formatCode="0.00">
                  <c:v>6127.4969999999994</c:v>
                </c:pt>
                <c:pt idx="126" formatCode="0.00">
                  <c:v>6127.5720000000001</c:v>
                </c:pt>
                <c:pt idx="127" formatCode="0.00">
                  <c:v>6127.6120000000001</c:v>
                </c:pt>
                <c:pt idx="128" formatCode="0.00">
                  <c:v>6127.6790000000001</c:v>
                </c:pt>
                <c:pt idx="129" formatCode="0.00">
                  <c:v>6127.7609999999995</c:v>
                </c:pt>
                <c:pt idx="130" formatCode="0.00">
                  <c:v>6127.8539999999994</c:v>
                </c:pt>
                <c:pt idx="131" formatCode="0.00">
                  <c:v>6127.8919999999998</c:v>
                </c:pt>
                <c:pt idx="132" formatCode="0.00">
                  <c:v>6127.9439999999995</c:v>
                </c:pt>
                <c:pt idx="133" formatCode="0.00">
                  <c:v>6128.049</c:v>
                </c:pt>
                <c:pt idx="134" formatCode="0.00">
                  <c:v>6128.15</c:v>
                </c:pt>
                <c:pt idx="135" formatCode="0.00">
                  <c:v>6128.134</c:v>
                </c:pt>
                <c:pt idx="136" formatCode="0.00">
                  <c:v>6128.201</c:v>
                </c:pt>
                <c:pt idx="137" formatCode="0.00">
                  <c:v>6128.299</c:v>
                </c:pt>
                <c:pt idx="138" formatCode="0.00">
                  <c:v>6128.41</c:v>
                </c:pt>
                <c:pt idx="139" formatCode="0.00">
                  <c:v>6128.42</c:v>
                </c:pt>
                <c:pt idx="140" formatCode="0.00">
                  <c:v>6128.5360000000001</c:v>
                </c:pt>
                <c:pt idx="141" formatCode="0.00">
                  <c:v>6128.66</c:v>
                </c:pt>
                <c:pt idx="142" formatCode="0.00">
                  <c:v>6128.7569999999996</c:v>
                </c:pt>
                <c:pt idx="143" formatCode="0.00">
                  <c:v>6128.8429999999998</c:v>
                </c:pt>
                <c:pt idx="144" formatCode="0.00">
                  <c:v>6128.9250000000002</c:v>
                </c:pt>
                <c:pt idx="145" formatCode="0.00">
                  <c:v>6129.0259999999998</c:v>
                </c:pt>
                <c:pt idx="146" formatCode="0.00">
                  <c:v>6129.0929999999998</c:v>
                </c:pt>
                <c:pt idx="147" formatCode="0.00">
                  <c:v>6129.2129999999997</c:v>
                </c:pt>
                <c:pt idx="148" formatCode="0.00">
                  <c:v>6129.3490000000002</c:v>
                </c:pt>
                <c:pt idx="149" formatCode="0.00">
                  <c:v>6129.4920000000002</c:v>
                </c:pt>
                <c:pt idx="150" formatCode="0.00">
                  <c:v>6129.6959999999999</c:v>
                </c:pt>
                <c:pt idx="151" formatCode="0.00">
                  <c:v>6129.7640000000001</c:v>
                </c:pt>
                <c:pt idx="152" formatCode="0.00">
                  <c:v>6129.8969999999999</c:v>
                </c:pt>
                <c:pt idx="153" formatCode="0.00">
                  <c:v>6129.9659999999994</c:v>
                </c:pt>
                <c:pt idx="154" formatCode="0.00">
                  <c:v>6130.1729999999998</c:v>
                </c:pt>
                <c:pt idx="155" formatCode="0.00">
                  <c:v>6130.2669999999998</c:v>
                </c:pt>
                <c:pt idx="156" formatCode="0.00">
                  <c:v>6130.4259999999995</c:v>
                </c:pt>
                <c:pt idx="157" formatCode="0.00">
                  <c:v>6130.5709999999999</c:v>
                </c:pt>
                <c:pt idx="158" formatCode="0.00">
                  <c:v>6130.7629999999999</c:v>
                </c:pt>
                <c:pt idx="159" formatCode="0.00">
                  <c:v>6130.8509999999997</c:v>
                </c:pt>
                <c:pt idx="160" formatCode="0.00">
                  <c:v>6131.0109999999995</c:v>
                </c:pt>
                <c:pt idx="161" formatCode="0.00">
                  <c:v>6131.085</c:v>
                </c:pt>
                <c:pt idx="162" formatCode="0.00">
                  <c:v>6131.3019999999997</c:v>
                </c:pt>
                <c:pt idx="163" formatCode="0.00">
                  <c:v>6131.4119999999994</c:v>
                </c:pt>
                <c:pt idx="164" formatCode="0.00">
                  <c:v>6131.3209999999999</c:v>
                </c:pt>
                <c:pt idx="165" formatCode="0.00">
                  <c:v>6131.7370000000001</c:v>
                </c:pt>
                <c:pt idx="166" formatCode="0.00">
                  <c:v>6131.8899999999994</c:v>
                </c:pt>
                <c:pt idx="167" formatCode="0.00">
                  <c:v>6131.9859999999999</c:v>
                </c:pt>
                <c:pt idx="168" formatCode="0.00">
                  <c:v>6132.1679999999997</c:v>
                </c:pt>
                <c:pt idx="169" formatCode="0.00">
                  <c:v>6132.357</c:v>
                </c:pt>
                <c:pt idx="170" formatCode="0.00">
                  <c:v>6132.5339999999997</c:v>
                </c:pt>
                <c:pt idx="171" formatCode="0.00">
                  <c:v>6132.6139999999996</c:v>
                </c:pt>
                <c:pt idx="172" formatCode="0.00">
                  <c:v>6132.7579999999998</c:v>
                </c:pt>
                <c:pt idx="173" formatCode="0.00">
                  <c:v>6132.9089999999997</c:v>
                </c:pt>
                <c:pt idx="174" formatCode="0.00">
                  <c:v>6133.08</c:v>
                </c:pt>
                <c:pt idx="175" formatCode="0.00">
                  <c:v>6133.1759999999995</c:v>
                </c:pt>
                <c:pt idx="176" formatCode="0.00">
                  <c:v>6133.1570000000002</c:v>
                </c:pt>
                <c:pt idx="177" formatCode="0.00">
                  <c:v>6133.4789999999994</c:v>
                </c:pt>
                <c:pt idx="178" formatCode="0.00">
                  <c:v>6133.6839999999993</c:v>
                </c:pt>
                <c:pt idx="179" formatCode="0.00">
                  <c:v>6133.7109999999993</c:v>
                </c:pt>
                <c:pt idx="180" formatCode="0.00">
                  <c:v>6133.8379999999997</c:v>
                </c:pt>
                <c:pt idx="181" formatCode="0.00">
                  <c:v>6134.0619999999999</c:v>
                </c:pt>
                <c:pt idx="182" formatCode="0.00">
                  <c:v>6134.2629999999999</c:v>
                </c:pt>
                <c:pt idx="183" formatCode="0.00">
                  <c:v>6134.326</c:v>
                </c:pt>
                <c:pt idx="184" formatCode="0.00">
                  <c:v>6134.4129999999996</c:v>
                </c:pt>
                <c:pt idx="185" formatCode="0.00">
                  <c:v>6131.7019999999993</c:v>
                </c:pt>
                <c:pt idx="186" formatCode="0.00">
                  <c:v>6124.8639999999996</c:v>
                </c:pt>
                <c:pt idx="187" formatCode="0.00">
                  <c:v>6134.6289999999999</c:v>
                </c:pt>
                <c:pt idx="188" formatCode="0.00">
                  <c:v>6134.7869999999994</c:v>
                </c:pt>
                <c:pt idx="189" formatCode="0.00">
                  <c:v>6134.7469999999994</c:v>
                </c:pt>
                <c:pt idx="190" formatCode="0.00">
                  <c:v>6134.96</c:v>
                </c:pt>
                <c:pt idx="191" formatCode="0.00">
                  <c:v>6135.1539999999995</c:v>
                </c:pt>
                <c:pt idx="192" formatCode="0.00">
                  <c:v>6135.2569999999996</c:v>
                </c:pt>
                <c:pt idx="193" formatCode="0.00">
                  <c:v>6134.9889999999996</c:v>
                </c:pt>
                <c:pt idx="194" formatCode="0.00">
                  <c:v>6135.3789999999999</c:v>
                </c:pt>
                <c:pt idx="195" formatCode="0.00">
                  <c:v>6135.5419999999995</c:v>
                </c:pt>
                <c:pt idx="196" formatCode="0.00">
                  <c:v>6135.6279999999997</c:v>
                </c:pt>
                <c:pt idx="197" formatCode="0.00">
                  <c:v>6134.3760000000002</c:v>
                </c:pt>
                <c:pt idx="198" formatCode="0.00">
                  <c:v>6135.7599999999993</c:v>
                </c:pt>
                <c:pt idx="199" formatCode="0.00">
                  <c:v>6135.8449999999993</c:v>
                </c:pt>
                <c:pt idx="200" formatCode="0.00">
                  <c:v>6135.8719999999994</c:v>
                </c:pt>
                <c:pt idx="201" formatCode="0.00">
                  <c:v>6135.9949999999999</c:v>
                </c:pt>
                <c:pt idx="202" formatCode="0.00">
                  <c:v>6136.1459999999997</c:v>
                </c:pt>
                <c:pt idx="203" formatCode="0.00">
                  <c:v>6136.1629999999996</c:v>
                </c:pt>
                <c:pt idx="204" formatCode="0.00">
                  <c:v>6136.2519999999995</c:v>
                </c:pt>
                <c:pt idx="205" formatCode="0.00">
                  <c:v>6136.3989999999994</c:v>
                </c:pt>
                <c:pt idx="206" formatCode="0.00">
                  <c:v>6136.4949999999999</c:v>
                </c:pt>
                <c:pt idx="207" formatCode="0.00">
                  <c:v>6136.48</c:v>
                </c:pt>
                <c:pt idx="208" formatCode="0.00">
                  <c:v>6136.527</c:v>
                </c:pt>
                <c:pt idx="209" formatCode="0.00">
                  <c:v>6136.5119999999997</c:v>
                </c:pt>
                <c:pt idx="210" formatCode="0.00">
                  <c:v>6136.759</c:v>
                </c:pt>
                <c:pt idx="211" formatCode="0.00">
                  <c:v>6131.4740000000002</c:v>
                </c:pt>
                <c:pt idx="212" formatCode="0.00">
                  <c:v>6136.6759999999995</c:v>
                </c:pt>
                <c:pt idx="213" formatCode="0.00">
                  <c:v>6128.576</c:v>
                </c:pt>
                <c:pt idx="214" formatCode="0.00">
                  <c:v>6135.3310000000001</c:v>
                </c:pt>
                <c:pt idx="215" formatCode="0.00">
                  <c:v>6136.7379999999994</c:v>
                </c:pt>
                <c:pt idx="216" formatCode="0.00">
                  <c:v>6136.8819999999996</c:v>
                </c:pt>
                <c:pt idx="217" formatCode="0.00">
                  <c:v>6135.7829999999994</c:v>
                </c:pt>
                <c:pt idx="218" formatCode="0.00">
                  <c:v>6136.9709999999995</c:v>
                </c:pt>
                <c:pt idx="219" formatCode="0.00">
                  <c:v>6137.0230000000001</c:v>
                </c:pt>
                <c:pt idx="220" formatCode="0.00">
                  <c:v>6137.1260000000002</c:v>
                </c:pt>
                <c:pt idx="221" formatCode="0.00">
                  <c:v>6137.1719999999996</c:v>
                </c:pt>
                <c:pt idx="222" formatCode="0.00">
                  <c:v>6137.2699999999995</c:v>
                </c:pt>
                <c:pt idx="223" formatCode="0.00">
                  <c:v>6137.2370000000001</c:v>
                </c:pt>
                <c:pt idx="224" formatCode="0.00">
                  <c:v>6137.259</c:v>
                </c:pt>
                <c:pt idx="225" formatCode="0.00">
                  <c:v>6127.7809999999999</c:v>
                </c:pt>
                <c:pt idx="226" formatCode="0.00">
                  <c:v>6131.3710000000001</c:v>
                </c:pt>
                <c:pt idx="227" formatCode="0.00">
                  <c:v>6137.1309999999994</c:v>
                </c:pt>
                <c:pt idx="228" formatCode="0.00">
                  <c:v>6137.2349999999997</c:v>
                </c:pt>
                <c:pt idx="229" formatCode="0.00">
                  <c:v>6135.9650000000001</c:v>
                </c:pt>
                <c:pt idx="230" formatCode="0.00">
                  <c:v>6128.634</c:v>
                </c:pt>
                <c:pt idx="231" formatCode="0.00">
                  <c:v>6137.2150000000001</c:v>
                </c:pt>
                <c:pt idx="232" formatCode="0.00">
                  <c:v>6137.2709999999997</c:v>
                </c:pt>
                <c:pt idx="233" formatCode="0.00">
                  <c:v>6131.491</c:v>
                </c:pt>
                <c:pt idx="234" formatCode="0.00">
                  <c:v>6135.03</c:v>
                </c:pt>
                <c:pt idx="235" formatCode="0.00">
                  <c:v>6137.0549999999994</c:v>
                </c:pt>
                <c:pt idx="236" formatCode="0.00">
                  <c:v>6137.1359999999995</c:v>
                </c:pt>
                <c:pt idx="237" formatCode="0.00">
                  <c:v>6131.2219999999998</c:v>
                </c:pt>
                <c:pt idx="238" formatCode="0.00">
                  <c:v>6128.3729999999996</c:v>
                </c:pt>
                <c:pt idx="239" formatCode="0.00">
                  <c:v>6137.1170000000002</c:v>
                </c:pt>
                <c:pt idx="240" formatCode="0.00">
                  <c:v>6130.4830000000002</c:v>
                </c:pt>
                <c:pt idx="241" formatCode="0.00">
                  <c:v>6126.2169999999996</c:v>
                </c:pt>
                <c:pt idx="242" formatCode="0.00">
                  <c:v>6132.3559999999998</c:v>
                </c:pt>
                <c:pt idx="243" formatCode="0.00">
                  <c:v>6137.0739999999996</c:v>
                </c:pt>
                <c:pt idx="244" formatCode="0.00">
                  <c:v>6137.0810000000001</c:v>
                </c:pt>
                <c:pt idx="245" formatCode="0.00">
                  <c:v>6137.1279999999997</c:v>
                </c:pt>
                <c:pt idx="246" formatCode="0.00">
                  <c:v>6137.2069999999994</c:v>
                </c:pt>
                <c:pt idx="247" formatCode="0.00">
                  <c:v>6137.1349999999993</c:v>
                </c:pt>
                <c:pt idx="248" formatCode="0.00">
                  <c:v>6137.098</c:v>
                </c:pt>
                <c:pt idx="249" formatCode="0.00">
                  <c:v>6134.5749999999998</c:v>
                </c:pt>
                <c:pt idx="250" formatCode="0.00">
                  <c:v>6129.7839999999997</c:v>
                </c:pt>
                <c:pt idx="251" formatCode="0.00">
                  <c:v>6136.9250000000002</c:v>
                </c:pt>
                <c:pt idx="252" formatCode="0.00">
                  <c:v>6136.9920000000002</c:v>
                </c:pt>
                <c:pt idx="253" formatCode="0.00">
                  <c:v>6135.5959999999995</c:v>
                </c:pt>
                <c:pt idx="254" formatCode="0.00">
                  <c:v>6127.7259999999997</c:v>
                </c:pt>
                <c:pt idx="255" formatCode="0.00">
                  <c:v>6136.8549999999996</c:v>
                </c:pt>
                <c:pt idx="256" formatCode="0.00">
                  <c:v>6136.875</c:v>
                </c:pt>
                <c:pt idx="257" formatCode="0.00">
                  <c:v>6127.2129999999997</c:v>
                </c:pt>
                <c:pt idx="258" formatCode="0.00">
                  <c:v>6135.8679999999995</c:v>
                </c:pt>
                <c:pt idx="259" formatCode="0.00">
                  <c:v>6136.6309999999994</c:v>
                </c:pt>
                <c:pt idx="260" formatCode="0.00">
                  <c:v>6136.7089999999998</c:v>
                </c:pt>
                <c:pt idx="261" formatCode="0.00">
                  <c:v>6130.527</c:v>
                </c:pt>
                <c:pt idx="262" formatCode="0.00">
                  <c:v>6129.7019999999993</c:v>
                </c:pt>
                <c:pt idx="263" formatCode="0.00">
                  <c:v>6131.6139999999996</c:v>
                </c:pt>
                <c:pt idx="264" formatCode="0.00">
                  <c:v>6136.585</c:v>
                </c:pt>
                <c:pt idx="265" formatCode="0.00">
                  <c:v>6135.2150000000001</c:v>
                </c:pt>
                <c:pt idx="266" formatCode="0.00">
                  <c:v>6136.5279999999993</c:v>
                </c:pt>
                <c:pt idx="267" formatCode="0.00">
                  <c:v>6136.44</c:v>
                </c:pt>
                <c:pt idx="268" formatCode="0.00">
                  <c:v>6136.4849999999997</c:v>
                </c:pt>
                <c:pt idx="269" formatCode="0.00">
                  <c:v>6128.5990000000002</c:v>
                </c:pt>
                <c:pt idx="270" formatCode="0.00">
                  <c:v>6127.32</c:v>
                </c:pt>
                <c:pt idx="271" formatCode="0.00">
                  <c:v>6135.0099999999993</c:v>
                </c:pt>
                <c:pt idx="272" formatCode="0.00">
                  <c:v>6136.2420000000002</c:v>
                </c:pt>
                <c:pt idx="273" formatCode="0.00">
                  <c:v>6133.7529999999997</c:v>
                </c:pt>
                <c:pt idx="274" formatCode="0.00">
                  <c:v>6136.2159999999994</c:v>
                </c:pt>
                <c:pt idx="275" formatCode="0.00">
                  <c:v>6136.1689999999999</c:v>
                </c:pt>
                <c:pt idx="276" formatCode="0.00">
                  <c:v>6136.174</c:v>
                </c:pt>
                <c:pt idx="277" formatCode="0.00">
                  <c:v>6132.9169999999995</c:v>
                </c:pt>
                <c:pt idx="278" formatCode="0.00">
                  <c:v>6127.0639999999994</c:v>
                </c:pt>
                <c:pt idx="279" formatCode="0.00">
                  <c:v>6135.9250000000002</c:v>
                </c:pt>
                <c:pt idx="280" formatCode="0.00">
                  <c:v>6136.0069999999996</c:v>
                </c:pt>
                <c:pt idx="281" formatCode="0.00">
                  <c:v>6136.0039999999999</c:v>
                </c:pt>
                <c:pt idx="282" formatCode="0.00">
                  <c:v>6126.6269999999995</c:v>
                </c:pt>
                <c:pt idx="283" formatCode="0.00">
                  <c:v>6135.8149999999996</c:v>
                </c:pt>
                <c:pt idx="284" formatCode="0.00">
                  <c:v>6135.8189999999995</c:v>
                </c:pt>
                <c:pt idx="285" formatCode="0.00">
                  <c:v>6126.4740000000002</c:v>
                </c:pt>
                <c:pt idx="286" formatCode="0.00">
                  <c:v>6135.7489999999998</c:v>
                </c:pt>
                <c:pt idx="287" formatCode="0.00">
                  <c:v>6135.7129999999997</c:v>
                </c:pt>
                <c:pt idx="288" formatCode="0.00">
                  <c:v>6135.7349999999997</c:v>
                </c:pt>
                <c:pt idx="289" formatCode="0.00">
                  <c:v>6126.4690000000001</c:v>
                </c:pt>
                <c:pt idx="290" formatCode="0.00">
                  <c:v>6124.2089999999998</c:v>
                </c:pt>
                <c:pt idx="291" formatCode="0.00">
                  <c:v>6129.7709999999997</c:v>
                </c:pt>
                <c:pt idx="292" formatCode="0.00">
                  <c:v>6135.5679999999993</c:v>
                </c:pt>
                <c:pt idx="293" formatCode="0.00">
                  <c:v>6135.61</c:v>
                </c:pt>
                <c:pt idx="294" formatCode="0.00">
                  <c:v>6135.607</c:v>
                </c:pt>
                <c:pt idx="295" formatCode="0.00">
                  <c:v>6135.0949999999993</c:v>
                </c:pt>
                <c:pt idx="296" formatCode="0.00">
                  <c:v>6135.6660000000002</c:v>
                </c:pt>
                <c:pt idx="297" formatCode="0.00">
                  <c:v>6124.82</c:v>
                </c:pt>
                <c:pt idx="298" formatCode="0.00">
                  <c:v>6134.6790000000001</c:v>
                </c:pt>
                <c:pt idx="299" formatCode="0.00">
                  <c:v>6135.4920000000002</c:v>
                </c:pt>
                <c:pt idx="300" formatCode="0.00">
                  <c:v>6135.5119999999997</c:v>
                </c:pt>
                <c:pt idx="301" formatCode="0.00">
                  <c:v>6135.5889999999999</c:v>
                </c:pt>
                <c:pt idx="302" formatCode="0.00">
                  <c:v>6135.6790000000001</c:v>
                </c:pt>
                <c:pt idx="303" formatCode="0.00">
                  <c:v>6135.6289999999999</c:v>
                </c:pt>
                <c:pt idx="304" formatCode="0.00">
                  <c:v>6135.6120000000001</c:v>
                </c:pt>
                <c:pt idx="305" formatCode="0.00">
                  <c:v>6135.6880000000001</c:v>
                </c:pt>
                <c:pt idx="306" formatCode="0.00">
                  <c:v>6129.8779999999997</c:v>
                </c:pt>
                <c:pt idx="307" formatCode="0.00">
                  <c:v>6134.2839999999997</c:v>
                </c:pt>
                <c:pt idx="308" formatCode="0.00">
                  <c:v>6135.5619999999999</c:v>
                </c:pt>
                <c:pt idx="309" formatCode="0.00">
                  <c:v>6127.5209999999997</c:v>
                </c:pt>
                <c:pt idx="310" formatCode="0.00">
                  <c:v>6134.473</c:v>
                </c:pt>
                <c:pt idx="311" formatCode="0.00">
                  <c:v>6135.5039999999999</c:v>
                </c:pt>
                <c:pt idx="312" formatCode="0.00">
                  <c:v>6135.5630000000001</c:v>
                </c:pt>
                <c:pt idx="313" formatCode="0.00">
                  <c:v>6131.4079999999994</c:v>
                </c:pt>
                <c:pt idx="314" formatCode="0.00">
                  <c:v>6135.5739999999996</c:v>
                </c:pt>
                <c:pt idx="315" formatCode="0.00">
                  <c:v>6135.6239999999998</c:v>
                </c:pt>
                <c:pt idx="316" formatCode="0.00">
                  <c:v>6135.6139999999996</c:v>
                </c:pt>
                <c:pt idx="317" formatCode="0.00">
                  <c:v>6135.5869999999995</c:v>
                </c:pt>
                <c:pt idx="318" formatCode="0.00">
                  <c:v>6135.3580000000002</c:v>
                </c:pt>
                <c:pt idx="319" formatCode="0.00">
                  <c:v>6135.5639999999994</c:v>
                </c:pt>
                <c:pt idx="320" formatCode="0.00">
                  <c:v>6135.5339999999997</c:v>
                </c:pt>
                <c:pt idx="321" formatCode="0.00">
                  <c:v>6135.5529999999999</c:v>
                </c:pt>
                <c:pt idx="322" formatCode="0.00">
                  <c:v>6124.152</c:v>
                </c:pt>
                <c:pt idx="323" formatCode="0.00">
                  <c:v>6135.2089999999998</c:v>
                </c:pt>
                <c:pt idx="324" formatCode="0.00">
                  <c:v>6135.3559999999998</c:v>
                </c:pt>
                <c:pt idx="325" formatCode="0.00">
                  <c:v>6135.3899999999994</c:v>
                </c:pt>
                <c:pt idx="326" formatCode="0.00">
                  <c:v>6125.1819999999998</c:v>
                </c:pt>
                <c:pt idx="327" formatCode="0.00">
                  <c:v>6135.1889999999994</c:v>
                </c:pt>
                <c:pt idx="328" formatCode="0.00">
                  <c:v>6135.3019999999997</c:v>
                </c:pt>
                <c:pt idx="329" formatCode="0.00">
                  <c:v>6133.7579999999998</c:v>
                </c:pt>
                <c:pt idx="330" formatCode="0.00">
                  <c:v>6135.2379999999994</c:v>
                </c:pt>
                <c:pt idx="331" formatCode="0.00">
                  <c:v>6135.3009999999995</c:v>
                </c:pt>
                <c:pt idx="332" formatCode="0.00">
                  <c:v>6135.3009999999995</c:v>
                </c:pt>
                <c:pt idx="333" formatCode="0.00">
                  <c:v>6135.143</c:v>
                </c:pt>
                <c:pt idx="334" formatCode="0.00">
                  <c:v>6135.2069999999994</c:v>
                </c:pt>
                <c:pt idx="335" formatCode="0.00">
                  <c:v>6135.2519999999995</c:v>
                </c:pt>
                <c:pt idx="336" formatCode="0.00">
                  <c:v>6135.2539999999999</c:v>
                </c:pt>
                <c:pt idx="337" formatCode="0.00">
                  <c:v>6132.5389999999998</c:v>
                </c:pt>
                <c:pt idx="338" formatCode="0.00">
                  <c:v>6135.12</c:v>
                </c:pt>
                <c:pt idx="339" formatCode="0.00">
                  <c:v>6135.1549999999997</c:v>
                </c:pt>
                <c:pt idx="340" formatCode="0.00">
                  <c:v>6135.1369999999997</c:v>
                </c:pt>
                <c:pt idx="341" formatCode="0.00">
                  <c:v>6135.1489999999994</c:v>
                </c:pt>
                <c:pt idx="342" formatCode="0.00">
                  <c:v>6135.17</c:v>
                </c:pt>
                <c:pt idx="343" formatCode="0.00">
                  <c:v>6126.57</c:v>
                </c:pt>
                <c:pt idx="344" formatCode="0.00">
                  <c:v>6131.174</c:v>
                </c:pt>
                <c:pt idx="345" formatCode="0.00">
                  <c:v>6134.8029999999999</c:v>
                </c:pt>
                <c:pt idx="346" formatCode="0.00">
                  <c:v>6129.5209999999997</c:v>
                </c:pt>
                <c:pt idx="347" formatCode="0.00">
                  <c:v>6134.5219999999999</c:v>
                </c:pt>
                <c:pt idx="348" formatCode="0.00">
                  <c:v>6130.8469999999998</c:v>
                </c:pt>
                <c:pt idx="349" formatCode="0.00">
                  <c:v>6134.643</c:v>
                </c:pt>
                <c:pt idx="350" formatCode="0.00">
                  <c:v>6134.6809999999996</c:v>
                </c:pt>
                <c:pt idx="351" formatCode="0.00">
                  <c:v>6134.6089999999995</c:v>
                </c:pt>
                <c:pt idx="352" formatCode="0.00">
                  <c:v>6134.5379999999996</c:v>
                </c:pt>
                <c:pt idx="353" formatCode="0.00">
                  <c:v>6134.5360000000001</c:v>
                </c:pt>
                <c:pt idx="354" formatCode="0.00">
                  <c:v>6130.5149999999994</c:v>
                </c:pt>
                <c:pt idx="355" formatCode="0.00">
                  <c:v>6132.9189999999999</c:v>
                </c:pt>
                <c:pt idx="356" formatCode="0.00">
                  <c:v>6134.3130000000001</c:v>
                </c:pt>
                <c:pt idx="357" formatCode="0.00">
                  <c:v>6122.4169999999995</c:v>
                </c:pt>
                <c:pt idx="358" formatCode="0.00">
                  <c:v>6122.0079999999998</c:v>
                </c:pt>
                <c:pt idx="359" formatCode="0.00">
                  <c:v>6134.0619999999999</c:v>
                </c:pt>
                <c:pt idx="360" formatCode="0.00">
                  <c:v>6134.1539999999995</c:v>
                </c:pt>
                <c:pt idx="361" formatCode="0.00">
                  <c:v>6131.79</c:v>
                </c:pt>
                <c:pt idx="362" formatCode="0.00">
                  <c:v>6125.3819999999996</c:v>
                </c:pt>
                <c:pt idx="363" formatCode="0.00">
                  <c:v>6134.0619999999999</c:v>
                </c:pt>
                <c:pt idx="364" formatCode="0.00">
                  <c:v>6134.0039999999999</c:v>
                </c:pt>
                <c:pt idx="365" formatCode="0.00">
                  <c:v>6134</c:v>
                </c:pt>
                <c:pt idx="366" formatCode="0.00">
                  <c:v>6133.9830000000002</c:v>
                </c:pt>
                <c:pt idx="367" formatCode="0.00">
                  <c:v>6133.8819999999996</c:v>
                </c:pt>
                <c:pt idx="368" formatCode="0.00">
                  <c:v>6133.8539999999994</c:v>
                </c:pt>
                <c:pt idx="369" formatCode="0.00">
                  <c:v>6133.78</c:v>
                </c:pt>
                <c:pt idx="370" formatCode="0.00">
                  <c:v>6133.6480000000001</c:v>
                </c:pt>
                <c:pt idx="371" formatCode="0.00">
                  <c:v>6133.652</c:v>
                </c:pt>
                <c:pt idx="372" formatCode="0.00">
                  <c:v>6133.6210000000001</c:v>
                </c:pt>
                <c:pt idx="373" formatCode="0.00">
                  <c:v>6133.6269999999995</c:v>
                </c:pt>
                <c:pt idx="374" formatCode="0.00">
                  <c:v>6133.4479999999994</c:v>
                </c:pt>
                <c:pt idx="375" formatCode="0.00">
                  <c:v>6133.424</c:v>
                </c:pt>
                <c:pt idx="376" formatCode="0.00">
                  <c:v>6133.4920000000002</c:v>
                </c:pt>
                <c:pt idx="377" formatCode="0.00">
                  <c:v>6131.9209999999994</c:v>
                </c:pt>
                <c:pt idx="378" formatCode="0.00">
                  <c:v>6133.5129999999999</c:v>
                </c:pt>
                <c:pt idx="379" formatCode="0.00">
                  <c:v>6133.4849999999997</c:v>
                </c:pt>
                <c:pt idx="380" formatCode="0.00">
                  <c:v>6133.4609999999993</c:v>
                </c:pt>
                <c:pt idx="381" formatCode="0.00">
                  <c:v>6133.4719999999998</c:v>
                </c:pt>
                <c:pt idx="382" formatCode="0.00">
                  <c:v>6132.5529999999999</c:v>
                </c:pt>
                <c:pt idx="383" formatCode="0.00">
                  <c:v>6133.3629999999994</c:v>
                </c:pt>
                <c:pt idx="384" formatCode="0.00">
                  <c:v>6133.3449999999993</c:v>
                </c:pt>
                <c:pt idx="385" formatCode="0.00">
                  <c:v>6133.268</c:v>
                </c:pt>
                <c:pt idx="386" formatCode="0.00">
                  <c:v>6133.0479999999998</c:v>
                </c:pt>
                <c:pt idx="387" formatCode="0.00">
                  <c:v>6133.1089999999995</c:v>
                </c:pt>
                <c:pt idx="388" formatCode="0.00">
                  <c:v>6133.0919999999996</c:v>
                </c:pt>
                <c:pt idx="389" formatCode="0.00">
                  <c:v>6133.0389999999998</c:v>
                </c:pt>
                <c:pt idx="390" formatCode="0.00">
                  <c:v>6133.0819999999994</c:v>
                </c:pt>
                <c:pt idx="391" formatCode="0.00">
                  <c:v>6133.0369999999994</c:v>
                </c:pt>
                <c:pt idx="392" formatCode="0.00">
                  <c:v>6133.0069999999996</c:v>
                </c:pt>
                <c:pt idx="393" formatCode="0.00">
                  <c:v>6133.0149999999994</c:v>
                </c:pt>
                <c:pt idx="394" formatCode="0.00">
                  <c:v>6133.0729999999994</c:v>
                </c:pt>
                <c:pt idx="395" formatCode="0.00">
                  <c:v>6132.9979999999996</c:v>
                </c:pt>
                <c:pt idx="396" formatCode="0.00">
                  <c:v>6132.9560000000001</c:v>
                </c:pt>
                <c:pt idx="397" formatCode="0.00">
                  <c:v>6125.25</c:v>
                </c:pt>
                <c:pt idx="398" formatCode="0.00">
                  <c:v>6123.8499999999995</c:v>
                </c:pt>
                <c:pt idx="399" formatCode="0.00">
                  <c:v>6132.74</c:v>
                </c:pt>
                <c:pt idx="400" formatCode="0.00">
                  <c:v>6132.8440000000001</c:v>
                </c:pt>
                <c:pt idx="401" formatCode="0.00">
                  <c:v>6121.8469999999998</c:v>
                </c:pt>
                <c:pt idx="402" formatCode="0.00">
                  <c:v>6132.42</c:v>
                </c:pt>
                <c:pt idx="403" formatCode="0.00">
                  <c:v>6132.5019999999995</c:v>
                </c:pt>
                <c:pt idx="404" formatCode="0.00">
                  <c:v>6132.6889999999994</c:v>
                </c:pt>
                <c:pt idx="405" formatCode="0.00">
                  <c:v>6122.9439999999995</c:v>
                </c:pt>
                <c:pt idx="406" formatCode="0.00">
                  <c:v>6131.1289999999999</c:v>
                </c:pt>
                <c:pt idx="407" formatCode="0.00">
                  <c:v>6132.5459999999994</c:v>
                </c:pt>
                <c:pt idx="408" formatCode="0.00">
                  <c:v>6132.6049999999996</c:v>
                </c:pt>
                <c:pt idx="409" formatCode="0.00">
                  <c:v>6122.6939999999995</c:v>
                </c:pt>
                <c:pt idx="410" formatCode="0.00">
                  <c:v>6132.4519999999993</c:v>
                </c:pt>
                <c:pt idx="411" formatCode="0.00">
                  <c:v>6132.549</c:v>
                </c:pt>
                <c:pt idx="412" formatCode="0.00">
                  <c:v>6132.5329999999994</c:v>
                </c:pt>
                <c:pt idx="413" formatCode="0.00">
                  <c:v>6132.5679999999993</c:v>
                </c:pt>
                <c:pt idx="414" formatCode="0.00">
                  <c:v>6132.5309999999999</c:v>
                </c:pt>
                <c:pt idx="415" formatCode="0.00">
                  <c:v>6132.4160000000002</c:v>
                </c:pt>
                <c:pt idx="416" formatCode="0.00">
                  <c:v>6132.3859999999995</c:v>
                </c:pt>
                <c:pt idx="417" formatCode="0.00">
                  <c:v>6132.393</c:v>
                </c:pt>
                <c:pt idx="418" formatCode="0.00">
                  <c:v>6131.5999999999995</c:v>
                </c:pt>
                <c:pt idx="419" formatCode="0.00">
                  <c:v>6132.2779999999993</c:v>
                </c:pt>
                <c:pt idx="420" formatCode="0.00">
                  <c:v>6132.2879999999996</c:v>
                </c:pt>
                <c:pt idx="421" formatCode="0.00">
                  <c:v>#N/A</c:v>
                </c:pt>
                <c:pt idx="422" formatCode="0.00">
                  <c:v>6132.232</c:v>
                </c:pt>
                <c:pt idx="423" formatCode="0.00">
                  <c:v>6132.2209999999995</c:v>
                </c:pt>
                <c:pt idx="424" formatCode="0.00">
                  <c:v>6132.1819999999998</c:v>
                </c:pt>
                <c:pt idx="425" formatCode="0.00">
                  <c:v>6132.1610000000001</c:v>
                </c:pt>
                <c:pt idx="426" formatCode="0.00">
                  <c:v>6132.1669999999995</c:v>
                </c:pt>
                <c:pt idx="427" formatCode="0.00">
                  <c:v>6128.6559999999999</c:v>
                </c:pt>
                <c:pt idx="428" formatCode="0.00">
                  <c:v>6126.7159999999994</c:v>
                </c:pt>
                <c:pt idx="429" formatCode="0.00">
                  <c:v>6131.9299999999994</c:v>
                </c:pt>
                <c:pt idx="430" formatCode="0.00">
                  <c:v>6121.0599999999995</c:v>
                </c:pt>
                <c:pt idx="431" formatCode="0.00">
                  <c:v>6121.924</c:v>
                </c:pt>
                <c:pt idx="432" formatCode="0.00">
                  <c:v>6131.6709999999994</c:v>
                </c:pt>
                <c:pt idx="433" formatCode="0.00">
                  <c:v>6131.78</c:v>
                </c:pt>
                <c:pt idx="434" formatCode="0.00">
                  <c:v>6131.8130000000001</c:v>
                </c:pt>
                <c:pt idx="435" formatCode="0.00">
                  <c:v>6131.8369999999995</c:v>
                </c:pt>
                <c:pt idx="436" formatCode="0.00">
                  <c:v>6131.7719999999999</c:v>
                </c:pt>
                <c:pt idx="437" formatCode="0.00">
                  <c:v>6131.7389999999996</c:v>
                </c:pt>
                <c:pt idx="438" formatCode="0.00">
                  <c:v>6131.6610000000001</c:v>
                </c:pt>
                <c:pt idx="439" formatCode="0.00">
                  <c:v>6131.7849999999999</c:v>
                </c:pt>
                <c:pt idx="440" formatCode="0.00">
                  <c:v>6131.7129999999997</c:v>
                </c:pt>
                <c:pt idx="441" formatCode="0.00">
                  <c:v>6131.6970000000001</c:v>
                </c:pt>
                <c:pt idx="442" formatCode="0.00">
                  <c:v>6131.7169999999996</c:v>
                </c:pt>
                <c:pt idx="443" formatCode="0.00">
                  <c:v>6131.3789999999999</c:v>
                </c:pt>
                <c:pt idx="444" formatCode="0.00">
                  <c:v>6131.6790000000001</c:v>
                </c:pt>
                <c:pt idx="445" formatCode="0.00">
                  <c:v>6131.6610000000001</c:v>
                </c:pt>
                <c:pt idx="446" formatCode="0.00">
                  <c:v>6131.6439999999993</c:v>
                </c:pt>
                <c:pt idx="447" formatCode="0.00">
                  <c:v>6121.5509999999995</c:v>
                </c:pt>
                <c:pt idx="448" formatCode="0.00">
                  <c:v>6131.4789999999994</c:v>
                </c:pt>
                <c:pt idx="449" formatCode="0.00">
                  <c:v>6131.5379999999996</c:v>
                </c:pt>
                <c:pt idx="450" formatCode="0.00">
                  <c:v>6124.7829999999994</c:v>
                </c:pt>
                <c:pt idx="451" formatCode="0.00">
                  <c:v>6128.0889999999999</c:v>
                </c:pt>
                <c:pt idx="452" formatCode="0.00">
                  <c:v>6131.3449999999993</c:v>
                </c:pt>
                <c:pt idx="453" formatCode="0.00">
                  <c:v>6131.4089999999997</c:v>
                </c:pt>
                <c:pt idx="454" formatCode="0.00">
                  <c:v>6126.8819999999996</c:v>
                </c:pt>
                <c:pt idx="455" formatCode="0.00">
                  <c:v>6128.5929999999998</c:v>
                </c:pt>
                <c:pt idx="456" formatCode="0.00">
                  <c:v>6131.393</c:v>
                </c:pt>
                <c:pt idx="457" formatCode="0.00">
                  <c:v>6131.433</c:v>
                </c:pt>
                <c:pt idx="458" formatCode="0.00">
                  <c:v>6131.4749999999995</c:v>
                </c:pt>
                <c:pt idx="459" formatCode="0.00">
                  <c:v>6131.5379999999996</c:v>
                </c:pt>
                <c:pt idx="460" formatCode="0.00">
                  <c:v>6131.3769999999995</c:v>
                </c:pt>
                <c:pt idx="461" formatCode="0.00">
                  <c:v>6131.3159999999998</c:v>
                </c:pt>
                <c:pt idx="462" formatCode="0.00">
                  <c:v>6127.8</c:v>
                </c:pt>
                <c:pt idx="463" formatCode="0.00">
                  <c:v>6131.277</c:v>
                </c:pt>
                <c:pt idx="464" formatCode="0.00">
                  <c:v>6131.2449999999999</c:v>
                </c:pt>
                <c:pt idx="465" formatCode="0.00">
                  <c:v>6131.1939999999995</c:v>
                </c:pt>
                <c:pt idx="466" formatCode="0.00">
                  <c:v>6122.4479999999994</c:v>
                </c:pt>
                <c:pt idx="467" formatCode="0.00">
                  <c:v>6130.1409999999996</c:v>
                </c:pt>
                <c:pt idx="468" formatCode="0.00">
                  <c:v>6130.9960000000001</c:v>
                </c:pt>
                <c:pt idx="469" formatCode="0.00">
                  <c:v>6131.0789999999997</c:v>
                </c:pt>
                <c:pt idx="470" formatCode="0.00">
                  <c:v>6119.8040000000001</c:v>
                </c:pt>
                <c:pt idx="471" formatCode="0.00">
                  <c:v>6129.4359999999997</c:v>
                </c:pt>
                <c:pt idx="472" formatCode="0.00">
                  <c:v>6124.808</c:v>
                </c:pt>
                <c:pt idx="473" formatCode="0.00">
                  <c:v>6130.7979999999998</c:v>
                </c:pt>
                <c:pt idx="474" formatCode="0.00">
                  <c:v>6130.884</c:v>
                </c:pt>
                <c:pt idx="475" formatCode="0.00">
                  <c:v>6130.9189999999999</c:v>
                </c:pt>
                <c:pt idx="476" formatCode="0.00">
                  <c:v>6130.8580000000002</c:v>
                </c:pt>
                <c:pt idx="477" formatCode="0.00">
                  <c:v>6130.848</c:v>
                </c:pt>
                <c:pt idx="478" formatCode="0.00">
                  <c:v>6130.8580000000002</c:v>
                </c:pt>
                <c:pt idx="479" formatCode="0.00">
                  <c:v>6130.9029999999993</c:v>
                </c:pt>
                <c:pt idx="480" formatCode="0.00">
                  <c:v>6130.7649999999994</c:v>
                </c:pt>
                <c:pt idx="481" formatCode="0.00">
                  <c:v>6130.7699999999995</c:v>
                </c:pt>
                <c:pt idx="482" formatCode="0.00">
                  <c:v>6130.7599999999993</c:v>
                </c:pt>
                <c:pt idx="483" formatCode="0.00">
                  <c:v>6129.61</c:v>
                </c:pt>
                <c:pt idx="484" formatCode="0.00">
                  <c:v>6130.65</c:v>
                </c:pt>
                <c:pt idx="485" formatCode="0.00">
                  <c:v>6130.6669999999995</c:v>
                </c:pt>
                <c:pt idx="486" formatCode="0.00">
                  <c:v>6130.7039999999997</c:v>
                </c:pt>
                <c:pt idx="487" formatCode="0.00">
                  <c:v>6130.6759999999995</c:v>
                </c:pt>
                <c:pt idx="488" formatCode="0.00">
                  <c:v>6130.4079999999994</c:v>
                </c:pt>
                <c:pt idx="489" formatCode="0.00">
                  <c:v>6130.3490000000002</c:v>
                </c:pt>
                <c:pt idx="490" formatCode="0.00">
                  <c:v>6127.3849999999993</c:v>
                </c:pt>
                <c:pt idx="491" formatCode="0.00">
                  <c:v>6127.9459999999999</c:v>
                </c:pt>
                <c:pt idx="492" formatCode="0.00">
                  <c:v>6130.1449999999995</c:v>
                </c:pt>
                <c:pt idx="493" formatCode="0.00">
                  <c:v>6130.1929999999993</c:v>
                </c:pt>
                <c:pt idx="494" formatCode="0.00">
                  <c:v>6119.817</c:v>
                </c:pt>
                <c:pt idx="495" formatCode="0.00">
                  <c:v>6129.7209999999995</c:v>
                </c:pt>
                <c:pt idx="496" formatCode="0.00">
                  <c:v>6129.8949999999995</c:v>
                </c:pt>
                <c:pt idx="497" formatCode="0.00">
                  <c:v>6130.0010000000002</c:v>
                </c:pt>
                <c:pt idx="498" formatCode="0.00">
                  <c:v>6130.0349999999999</c:v>
                </c:pt>
                <c:pt idx="499" formatCode="0.00">
                  <c:v>6130.1139999999996</c:v>
                </c:pt>
                <c:pt idx="500" formatCode="0.00">
                  <c:v>6130.0259999999998</c:v>
                </c:pt>
                <c:pt idx="501" formatCode="0.00">
                  <c:v>6129.9789999999994</c:v>
                </c:pt>
                <c:pt idx="502" formatCode="0.00">
                  <c:v>6129.9589999999998</c:v>
                </c:pt>
                <c:pt idx="503" formatCode="0.00">
                  <c:v>6130.04</c:v>
                </c:pt>
                <c:pt idx="504" formatCode="0.00">
                  <c:v>6129.8369999999995</c:v>
                </c:pt>
                <c:pt idx="505" formatCode="0.00">
                  <c:v>6129.866</c:v>
                </c:pt>
                <c:pt idx="506" formatCode="0.00">
                  <c:v>6119.8249999999998</c:v>
                </c:pt>
                <c:pt idx="507" formatCode="0.00">
                  <c:v>6129.1729999999998</c:v>
                </c:pt>
                <c:pt idx="508" formatCode="0.00">
                  <c:v>6129.5929999999998</c:v>
                </c:pt>
                <c:pt idx="509" formatCode="0.00">
                  <c:v>6129.6549999999997</c:v>
                </c:pt>
                <c:pt idx="510" formatCode="0.00">
                  <c:v>6129.6030000000001</c:v>
                </c:pt>
                <c:pt idx="511" formatCode="0.00">
                  <c:v>6129.759</c:v>
                </c:pt>
                <c:pt idx="512" formatCode="0.00">
                  <c:v>6129.6669999999995</c:v>
                </c:pt>
                <c:pt idx="513" formatCode="0.00">
                  <c:v>6129.6449999999995</c:v>
                </c:pt>
                <c:pt idx="514" formatCode="0.00">
                  <c:v>6122.4359999999997</c:v>
                </c:pt>
                <c:pt idx="515" formatCode="0.00">
                  <c:v>6129.4589999999998</c:v>
                </c:pt>
                <c:pt idx="516" formatCode="0.00">
                  <c:v>6129.5509999999995</c:v>
                </c:pt>
                <c:pt idx="517" formatCode="0.00">
                  <c:v>6129.6009999999997</c:v>
                </c:pt>
                <c:pt idx="518" formatCode="0.00">
                  <c:v>6120.4589999999998</c:v>
                </c:pt>
                <c:pt idx="519" formatCode="0.00">
                  <c:v>6125.73</c:v>
                </c:pt>
                <c:pt idx="520" formatCode="0.00">
                  <c:v>6129.2289999999994</c:v>
                </c:pt>
                <c:pt idx="521" formatCode="0.00">
                  <c:v>6129.3099999999995</c:v>
                </c:pt>
                <c:pt idx="522" formatCode="0.00">
                  <c:v>6122.5549999999994</c:v>
                </c:pt>
                <c:pt idx="523" formatCode="0.00">
                  <c:v>6119.8239999999996</c:v>
                </c:pt>
                <c:pt idx="524" formatCode="0.00">
                  <c:v>6129.0639999999994</c:v>
                </c:pt>
                <c:pt idx="525" formatCode="0.00">
                  <c:v>6129.1030000000001</c:v>
                </c:pt>
                <c:pt idx="526" formatCode="0.00">
                  <c:v>6129.1129999999994</c:v>
                </c:pt>
                <c:pt idx="527" formatCode="0.00">
                  <c:v>6129.2259999999997</c:v>
                </c:pt>
                <c:pt idx="528" formatCode="0.00">
                  <c:v>6129.098</c:v>
                </c:pt>
                <c:pt idx="529" formatCode="0.00">
                  <c:v>6129.0919999999996</c:v>
                </c:pt>
                <c:pt idx="530" formatCode="0.00">
                  <c:v>6122.5689999999995</c:v>
                </c:pt>
                <c:pt idx="531" formatCode="0.00">
                  <c:v>6126.8819999999996</c:v>
                </c:pt>
                <c:pt idx="532" formatCode="0.00">
                  <c:v>6128.8819999999996</c:v>
                </c:pt>
                <c:pt idx="533" formatCode="0.00">
                  <c:v>6128.9549999999999</c:v>
                </c:pt>
                <c:pt idx="534" formatCode="0.00">
                  <c:v>6120.2950000000001</c:v>
                </c:pt>
                <c:pt idx="535" formatCode="0.00">
                  <c:v>6120.3209999999999</c:v>
                </c:pt>
                <c:pt idx="536" formatCode="0.00">
                  <c:v>6128.7559999999994</c:v>
                </c:pt>
                <c:pt idx="537" formatCode="0.00">
                  <c:v>6128.7370000000001</c:v>
                </c:pt>
                <c:pt idx="538" formatCode="0.00">
                  <c:v>6128.71</c:v>
                </c:pt>
                <c:pt idx="539" formatCode="0.00">
                  <c:v>6119.7969999999996</c:v>
                </c:pt>
                <c:pt idx="540" formatCode="0.00">
                  <c:v>6128.5189999999993</c:v>
                </c:pt>
                <c:pt idx="541" formatCode="0.00">
                  <c:v>6128.5479999999998</c:v>
                </c:pt>
                <c:pt idx="542" formatCode="0.00">
                  <c:v>6128.4929999999995</c:v>
                </c:pt>
                <c:pt idx="543" formatCode="0.00">
                  <c:v>6128.5189999999993</c:v>
                </c:pt>
                <c:pt idx="544" formatCode="0.00">
                  <c:v>6128.5279999999993</c:v>
                </c:pt>
                <c:pt idx="545" formatCode="0.00">
                  <c:v>6128.473</c:v>
                </c:pt>
                <c:pt idx="546" formatCode="0.00">
                  <c:v>6128.46</c:v>
                </c:pt>
                <c:pt idx="547" formatCode="0.00">
                  <c:v>6128.3220000000001</c:v>
                </c:pt>
                <c:pt idx="548" formatCode="0.00">
                  <c:v>6128.2569999999996</c:v>
                </c:pt>
                <c:pt idx="549" formatCode="0.00">
                  <c:v>6128.2060000000001</c:v>
                </c:pt>
                <c:pt idx="550" formatCode="0.00">
                  <c:v>6128.2199999999993</c:v>
                </c:pt>
                <c:pt idx="551" formatCode="0.00">
                  <c:v>6128.2709999999997</c:v>
                </c:pt>
                <c:pt idx="552" formatCode="0.00">
                  <c:v>6128.2049999999999</c:v>
                </c:pt>
                <c:pt idx="553" formatCode="0.00">
                  <c:v>6128.1439999999993</c:v>
                </c:pt>
                <c:pt idx="554" formatCode="0.00">
                  <c:v>6128.1149999999998</c:v>
                </c:pt>
                <c:pt idx="555" formatCode="0.00">
                  <c:v>6128.0379999999996</c:v>
                </c:pt>
                <c:pt idx="556" formatCode="0.00">
                  <c:v>6128.0099999999993</c:v>
                </c:pt>
                <c:pt idx="557" formatCode="0.00">
                  <c:v>6127.9989999999998</c:v>
                </c:pt>
                <c:pt idx="558" formatCode="0.00">
                  <c:v>6120.2649999999994</c:v>
                </c:pt>
                <c:pt idx="559" formatCode="0.00">
                  <c:v>6119.8049999999994</c:v>
                </c:pt>
                <c:pt idx="560" formatCode="0.00">
                  <c:v>6127.8620000000001</c:v>
                </c:pt>
                <c:pt idx="561" formatCode="0.00">
                  <c:v>6127.8319999999994</c:v>
                </c:pt>
                <c:pt idx="562" formatCode="0.00">
                  <c:v>6119.8229999999994</c:v>
                </c:pt>
                <c:pt idx="563" formatCode="0.00">
                  <c:v>6120.5949999999993</c:v>
                </c:pt>
                <c:pt idx="564" formatCode="0.00">
                  <c:v>6127.7889999999998</c:v>
                </c:pt>
                <c:pt idx="565" formatCode="0.00">
                  <c:v>6127.8119999999999</c:v>
                </c:pt>
                <c:pt idx="566" formatCode="0.00">
                  <c:v>6121.4380000000001</c:v>
                </c:pt>
                <c:pt idx="567" formatCode="0.00">
                  <c:v>6125.1959999999999</c:v>
                </c:pt>
                <c:pt idx="568" formatCode="0.00">
                  <c:v>6127.665</c:v>
                </c:pt>
                <c:pt idx="569" formatCode="0.00">
                  <c:v>6127.73</c:v>
                </c:pt>
                <c:pt idx="570" formatCode="0.00">
                  <c:v>6127.7969999999996</c:v>
                </c:pt>
                <c:pt idx="571" formatCode="0.00">
                  <c:v>6119.8369999999995</c:v>
                </c:pt>
                <c:pt idx="572" formatCode="0.00">
                  <c:v>6127.6989999999996</c:v>
                </c:pt>
                <c:pt idx="573" formatCode="0.00">
                  <c:v>6127.759</c:v>
                </c:pt>
                <c:pt idx="574" formatCode="0.00">
                  <c:v>6127.7659999999996</c:v>
                </c:pt>
                <c:pt idx="575" formatCode="0.00">
                  <c:v>6127.8149999999996</c:v>
                </c:pt>
                <c:pt idx="576" formatCode="0.00">
                  <c:v>6127.8509999999997</c:v>
                </c:pt>
                <c:pt idx="577" formatCode="0.00">
                  <c:v>6127.8989999999994</c:v>
                </c:pt>
                <c:pt idx="578" formatCode="0.00">
                  <c:v>6127.9859999999999</c:v>
                </c:pt>
                <c:pt idx="579" formatCode="0.00">
                  <c:v>6128.0479999999998</c:v>
                </c:pt>
                <c:pt idx="580" formatCode="0.00">
                  <c:v>6127.933</c:v>
                </c:pt>
                <c:pt idx="581" formatCode="0.00">
                  <c:v>6128.0079999999998</c:v>
                </c:pt>
                <c:pt idx="582" formatCode="0.00">
                  <c:v>6128.0439999999999</c:v>
                </c:pt>
                <c:pt idx="583" formatCode="0.00">
                  <c:v>6128.049</c:v>
                </c:pt>
                <c:pt idx="584" formatCode="0.00">
                  <c:v>6128.05</c:v>
                </c:pt>
                <c:pt idx="585" formatCode="0.00">
                  <c:v>6128.027</c:v>
                </c:pt>
                <c:pt idx="586" formatCode="0.00">
                  <c:v>6127.9979999999996</c:v>
                </c:pt>
                <c:pt idx="587" formatCode="0.00">
                  <c:v>6124.9380000000001</c:v>
                </c:pt>
                <c:pt idx="588" formatCode="0.00">
                  <c:v>6128.0099999999993</c:v>
                </c:pt>
                <c:pt idx="589" formatCode="0.00">
                  <c:v>6127.9849999999997</c:v>
                </c:pt>
                <c:pt idx="590" formatCode="0.00">
                  <c:v>6128.0050000000001</c:v>
                </c:pt>
                <c:pt idx="591" formatCode="0.00">
                  <c:v>6128.0219999999999</c:v>
                </c:pt>
                <c:pt idx="592" formatCode="0.00">
                  <c:v>6128.03</c:v>
                </c:pt>
                <c:pt idx="593" formatCode="0.00">
                  <c:v>6128.0659999999998</c:v>
                </c:pt>
                <c:pt idx="594" formatCode="0.00">
                  <c:v>6128.1210000000001</c:v>
                </c:pt>
                <c:pt idx="595" formatCode="0.00">
                  <c:v>6128.12</c:v>
                </c:pt>
                <c:pt idx="596" formatCode="0.00">
                  <c:v>6128.0689999999995</c:v>
                </c:pt>
                <c:pt idx="597" formatCode="0.00">
                  <c:v>6128.0999999999995</c:v>
                </c:pt>
                <c:pt idx="598" formatCode="0.00">
                  <c:v>6128.1219999999994</c:v>
                </c:pt>
                <c:pt idx="599" formatCode="0.00">
                  <c:v>6128.2199999999993</c:v>
                </c:pt>
                <c:pt idx="600" formatCode="0.00">
                  <c:v>6128.2179999999998</c:v>
                </c:pt>
                <c:pt idx="601" formatCode="0.00">
                  <c:v>6128.2249999999995</c:v>
                </c:pt>
                <c:pt idx="602" formatCode="0.00">
                  <c:v>6128.2579999999998</c:v>
                </c:pt>
                <c:pt idx="603" formatCode="0.00">
                  <c:v>6119.8069999999998</c:v>
                </c:pt>
                <c:pt idx="604" formatCode="0.00">
                  <c:v>6128.2719999999999</c:v>
                </c:pt>
                <c:pt idx="605" formatCode="0.00">
                  <c:v>6128.2910000000002</c:v>
                </c:pt>
                <c:pt idx="606" formatCode="0.00">
                  <c:v>6125.4560000000001</c:v>
                </c:pt>
                <c:pt idx="607" formatCode="0.00">
                  <c:v>6119.8509999999997</c:v>
                </c:pt>
                <c:pt idx="608" formatCode="0.00">
                  <c:v>6128.3019999999997</c:v>
                </c:pt>
                <c:pt idx="609" formatCode="0.00">
                  <c:v>6128.3559999999998</c:v>
                </c:pt>
                <c:pt idx="610" formatCode="0.00">
                  <c:v>6128.4279999999999</c:v>
                </c:pt>
                <c:pt idx="611" formatCode="0.00">
                  <c:v>6128.4939999999997</c:v>
                </c:pt>
                <c:pt idx="612" formatCode="0.00">
                  <c:v>6128.424</c:v>
                </c:pt>
                <c:pt idx="613" formatCode="0.00">
                  <c:v>6128.4299999999994</c:v>
                </c:pt>
                <c:pt idx="614" formatCode="0.00">
                  <c:v>6128.451</c:v>
                </c:pt>
                <c:pt idx="615" formatCode="0.00">
                  <c:v>6127.165</c:v>
                </c:pt>
                <c:pt idx="616" formatCode="0.00">
                  <c:v>6128.3189999999995</c:v>
                </c:pt>
                <c:pt idx="617" formatCode="0.00">
                  <c:v>6128.3419999999996</c:v>
                </c:pt>
                <c:pt idx="618" formatCode="0.00">
                  <c:v>6119.817</c:v>
                </c:pt>
                <c:pt idx="619" formatCode="0.00">
                  <c:v>6128.1179999999995</c:v>
                </c:pt>
                <c:pt idx="620" formatCode="0.00">
                  <c:v>6128.183</c:v>
                </c:pt>
                <c:pt idx="621" formatCode="0.00">
                  <c:v>6128.21</c:v>
                </c:pt>
                <c:pt idx="622" formatCode="0.00">
                  <c:v>6128.2429999999995</c:v>
                </c:pt>
                <c:pt idx="623" formatCode="0.00">
                  <c:v>6128.3269999999993</c:v>
                </c:pt>
                <c:pt idx="624" formatCode="0.00">
                  <c:v>6128.3069999999998</c:v>
                </c:pt>
                <c:pt idx="625" formatCode="0.00">
                  <c:v>6128.2599999999993</c:v>
                </c:pt>
                <c:pt idx="626" formatCode="0.00">
                  <c:v>6128.2280000000001</c:v>
                </c:pt>
                <c:pt idx="627" formatCode="0.00">
                  <c:v>6124.6570000000002</c:v>
                </c:pt>
                <c:pt idx="628" formatCode="0.00">
                  <c:v>6128.2179999999998</c:v>
                </c:pt>
                <c:pt idx="629" formatCode="0.00">
                  <c:v>6128.2619999999997</c:v>
                </c:pt>
                <c:pt idx="630" formatCode="0.00">
                  <c:v>6128.2659999999996</c:v>
                </c:pt>
                <c:pt idx="631" formatCode="0.00">
                  <c:v>6126.7039999999997</c:v>
                </c:pt>
                <c:pt idx="632" formatCode="0.00">
                  <c:v>6128.0959999999995</c:v>
                </c:pt>
                <c:pt idx="633" formatCode="0.00">
                  <c:v>6128.0529999999999</c:v>
                </c:pt>
                <c:pt idx="634" formatCode="0.00">
                  <c:v>6119.799</c:v>
                </c:pt>
                <c:pt idx="635" formatCode="0.00">
                  <c:v>6128.018</c:v>
                </c:pt>
                <c:pt idx="636" formatCode="0.00">
                  <c:v>6127.924</c:v>
                </c:pt>
                <c:pt idx="637" formatCode="0.00">
                  <c:v>6127.8949999999995</c:v>
                </c:pt>
                <c:pt idx="638" formatCode="0.00">
                  <c:v>6127.893</c:v>
                </c:pt>
                <c:pt idx="639" formatCode="0.00">
                  <c:v>6127.92</c:v>
                </c:pt>
                <c:pt idx="640" formatCode="0.00">
                  <c:v>6127.8189999999995</c:v>
                </c:pt>
                <c:pt idx="641" formatCode="0.00">
                  <c:v>6127.768</c:v>
                </c:pt>
                <c:pt idx="642" formatCode="0.00">
                  <c:v>6119.7959999999994</c:v>
                </c:pt>
                <c:pt idx="643" formatCode="0.00">
                  <c:v>6125.17</c:v>
                </c:pt>
                <c:pt idx="644" formatCode="0.00">
                  <c:v>6127.23</c:v>
                </c:pt>
                <c:pt idx="645" formatCode="0.00">
                  <c:v>6127.2839999999997</c:v>
                </c:pt>
                <c:pt idx="646" formatCode="0.00">
                  <c:v>6123.7479999999996</c:v>
                </c:pt>
                <c:pt idx="647" formatCode="0.00">
                  <c:v>6119.8209999999999</c:v>
                </c:pt>
                <c:pt idx="648" formatCode="0.00">
                  <c:v>6127.2339999999995</c:v>
                </c:pt>
                <c:pt idx="649" formatCode="0.00">
                  <c:v>6127.2240000000002</c:v>
                </c:pt>
                <c:pt idx="650" formatCode="0.00">
                  <c:v>6127.2199999999993</c:v>
                </c:pt>
                <c:pt idx="651" formatCode="0.00">
                  <c:v>6127.3029999999999</c:v>
                </c:pt>
                <c:pt idx="652" formatCode="0.00">
                  <c:v>6127.3009999999995</c:v>
                </c:pt>
                <c:pt idx="653" formatCode="0.00">
                  <c:v>6127.2969999999996</c:v>
                </c:pt>
                <c:pt idx="654" formatCode="0.00">
                  <c:v>6127.3019999999997</c:v>
                </c:pt>
                <c:pt idx="655" formatCode="0.00">
                  <c:v>6127.3119999999999</c:v>
                </c:pt>
                <c:pt idx="656" formatCode="0.00">
                  <c:v>6127.2609999999995</c:v>
                </c:pt>
                <c:pt idx="657" formatCode="0.00">
                  <c:v>6127.2529999999997</c:v>
                </c:pt>
                <c:pt idx="658" formatCode="0.00">
                  <c:v>6127.19</c:v>
                </c:pt>
                <c:pt idx="659" formatCode="0.00">
                  <c:v>6126.9979999999996</c:v>
                </c:pt>
                <c:pt idx="660" formatCode="0.00">
                  <c:v>6127.0779999999995</c:v>
                </c:pt>
                <c:pt idx="661" formatCode="0.00">
                  <c:v>6127.0789999999997</c:v>
                </c:pt>
                <c:pt idx="662" formatCode="0.00">
                  <c:v>6127.0810000000001</c:v>
                </c:pt>
                <c:pt idx="663" formatCode="0.00">
                  <c:v>6127.0969999999998</c:v>
                </c:pt>
                <c:pt idx="664" formatCode="0.00">
                  <c:v>6127.0249999999996</c:v>
                </c:pt>
                <c:pt idx="665" formatCode="0.00">
                  <c:v>6126.9870000000001</c:v>
                </c:pt>
                <c:pt idx="666" formatCode="0.00">
                  <c:v>6125.3779999999997</c:v>
                </c:pt>
                <c:pt idx="667" formatCode="0.00">
                  <c:v>6124.9949999999999</c:v>
                </c:pt>
                <c:pt idx="668" formatCode="0.00">
                  <c:v>6126.8329999999996</c:v>
                </c:pt>
                <c:pt idx="669" formatCode="0.00">
                  <c:v>6126.8369999999995</c:v>
                </c:pt>
                <c:pt idx="670" formatCode="0.00">
                  <c:v>6119.7889999999998</c:v>
                </c:pt>
                <c:pt idx="671" formatCode="0.00">
                  <c:v>6119.8239999999996</c:v>
                </c:pt>
                <c:pt idx="672" formatCode="0.00">
                  <c:v>6126.7829999999994</c:v>
                </c:pt>
                <c:pt idx="673" formatCode="0.00">
                  <c:v>6126.7910000000002</c:v>
                </c:pt>
                <c:pt idx="674" formatCode="0.00">
                  <c:v>6126.7749999999996</c:v>
                </c:pt>
                <c:pt idx="675" formatCode="0.00">
                  <c:v>6123.34</c:v>
                </c:pt>
                <c:pt idx="676" formatCode="0.00">
                  <c:v>6126.7539999999999</c:v>
                </c:pt>
                <c:pt idx="677" formatCode="0.00">
                  <c:v>6126.79</c:v>
                </c:pt>
                <c:pt idx="678" formatCode="0.00">
                  <c:v>6125.2209999999995</c:v>
                </c:pt>
                <c:pt idx="679" formatCode="0.00">
                  <c:v>6126.7339999999995</c:v>
                </c:pt>
                <c:pt idx="680" formatCode="0.00">
                  <c:v>6126.7779999999993</c:v>
                </c:pt>
                <c:pt idx="681" formatCode="0.00">
                  <c:v>6126.4809999999998</c:v>
                </c:pt>
                <c:pt idx="682" formatCode="0.00">
                  <c:v>6126.8589999999995</c:v>
                </c:pt>
                <c:pt idx="683" formatCode="0.00">
                  <c:v>6126.9309999999996</c:v>
                </c:pt>
                <c:pt idx="684" formatCode="0.00">
                  <c:v>6126.9470000000001</c:v>
                </c:pt>
                <c:pt idx="685" formatCode="0.00">
                  <c:v>6127.0360000000001</c:v>
                </c:pt>
                <c:pt idx="686" formatCode="0.00">
                  <c:v>6127.11</c:v>
                </c:pt>
                <c:pt idx="687" formatCode="0.00">
                  <c:v>6127.201</c:v>
                </c:pt>
                <c:pt idx="688" formatCode="0.00">
                  <c:v>6127.2119999999995</c:v>
                </c:pt>
                <c:pt idx="689" formatCode="0.00">
                  <c:v>6127.0589999999993</c:v>
                </c:pt>
                <c:pt idx="690" formatCode="0.00">
                  <c:v>6127.0549999999994</c:v>
                </c:pt>
                <c:pt idx="691" formatCode="0.00">
                  <c:v>6127.0639999999994</c:v>
                </c:pt>
                <c:pt idx="692" formatCode="0.00">
                  <c:v>6127.0959999999995</c:v>
                </c:pt>
                <c:pt idx="693" formatCode="0.00">
                  <c:v>6127.1629999999996</c:v>
                </c:pt>
                <c:pt idx="694" formatCode="0.00">
                  <c:v>6127.2199999999993</c:v>
                </c:pt>
                <c:pt idx="695" formatCode="0.00">
                  <c:v>6123.442</c:v>
                </c:pt>
                <c:pt idx="696" formatCode="0.00">
                  <c:v>6127.2129999999997</c:v>
                </c:pt>
                <c:pt idx="697" formatCode="0.00">
                  <c:v>6127.2860000000001</c:v>
                </c:pt>
                <c:pt idx="698" formatCode="0.00">
                  <c:v>6127.3089999999993</c:v>
                </c:pt>
                <c:pt idx="699" formatCode="0.00">
                  <c:v>6119.8279999999995</c:v>
                </c:pt>
                <c:pt idx="700" formatCode="0.00">
                  <c:v>6127.1759999999995</c:v>
                </c:pt>
                <c:pt idx="701" formatCode="0.00">
                  <c:v>6127.3220000000001</c:v>
                </c:pt>
                <c:pt idx="702" formatCode="0.00">
                  <c:v>6119.7959999999994</c:v>
                </c:pt>
                <c:pt idx="703" formatCode="0.00">
                  <c:v>6125.9279999999999</c:v>
                </c:pt>
                <c:pt idx="704" formatCode="0.00">
                  <c:v>6127.357</c:v>
                </c:pt>
                <c:pt idx="705" formatCode="0.00">
                  <c:v>6127.1629999999996</c:v>
                </c:pt>
                <c:pt idx="706" formatCode="0.00">
                  <c:v>6125.8639999999996</c:v>
                </c:pt>
                <c:pt idx="707" formatCode="0.00">
                  <c:v>6120.0109999999995</c:v>
                </c:pt>
                <c:pt idx="708" formatCode="0.00">
                  <c:v>6127.4870000000001</c:v>
                </c:pt>
                <c:pt idx="709" formatCode="0.00">
                  <c:v>6127.5339999999997</c:v>
                </c:pt>
                <c:pt idx="710" formatCode="0.00">
                  <c:v>6124.2159999999994</c:v>
                </c:pt>
                <c:pt idx="711" formatCode="0.00">
                  <c:v>6127.6469999999999</c:v>
                </c:pt>
                <c:pt idx="712" formatCode="0.00">
                  <c:v>6127.6819999999998</c:v>
                </c:pt>
                <c:pt idx="713" formatCode="0.00">
                  <c:v>6127.7150000000001</c:v>
                </c:pt>
                <c:pt idx="714" formatCode="0.00">
                  <c:v>6126.9879999999994</c:v>
                </c:pt>
                <c:pt idx="715" formatCode="0.00">
                  <c:v>6126.7950000000001</c:v>
                </c:pt>
                <c:pt idx="716" formatCode="0.00">
                  <c:v>6127.7510000000002</c:v>
                </c:pt>
                <c:pt idx="717" formatCode="0.00">
                  <c:v>6127.7730000000001</c:v>
                </c:pt>
                <c:pt idx="718" formatCode="0.00">
                  <c:v>6126.8849999999993</c:v>
                </c:pt>
                <c:pt idx="719" formatCode="0.00">
                  <c:v>6127.75</c:v>
                </c:pt>
                <c:pt idx="720" formatCode="0.00">
                  <c:v>6127.8049999999994</c:v>
                </c:pt>
                <c:pt idx="721" formatCode="0.00">
                  <c:v>6123.4079999999994</c:v>
                </c:pt>
                <c:pt idx="722" formatCode="0.00">
                  <c:v>6127.8019999999997</c:v>
                </c:pt>
                <c:pt idx="723" formatCode="0.00">
                  <c:v>6127.7640000000001</c:v>
                </c:pt>
                <c:pt idx="724" formatCode="0.00">
                  <c:v>6127.7060000000001</c:v>
                </c:pt>
                <c:pt idx="725" formatCode="0.00">
                  <c:v>6127.6790000000001</c:v>
                </c:pt>
                <c:pt idx="726" formatCode="0.00">
                  <c:v>6127.6129999999994</c:v>
                </c:pt>
                <c:pt idx="727" formatCode="0.00">
                  <c:v>6127.5619999999999</c:v>
                </c:pt>
                <c:pt idx="728" formatCode="0.00">
                  <c:v>6127.5959999999995</c:v>
                </c:pt>
                <c:pt idx="729" formatCode="0.00">
                  <c:v>6127.5909999999994</c:v>
                </c:pt>
                <c:pt idx="730" formatCode="0.00">
                  <c:v>6127.5929999999998</c:v>
                </c:pt>
                <c:pt idx="731" formatCode="0.00">
                  <c:v>6127.7</c:v>
                </c:pt>
                <c:pt idx="732" formatCode="0.00">
                  <c:v>6127.643</c:v>
                </c:pt>
                <c:pt idx="733" formatCode="0.00">
                  <c:v>6127.6469999999999</c:v>
                </c:pt>
                <c:pt idx="734" formatCode="0.00">
                  <c:v>6127.6679999999997</c:v>
                </c:pt>
                <c:pt idx="735" formatCode="0.00">
                  <c:v>6127.732</c:v>
                </c:pt>
                <c:pt idx="736" formatCode="0.00">
                  <c:v>6127.6889999999994</c:v>
                </c:pt>
                <c:pt idx="737" formatCode="0.00">
                  <c:v>6127.701</c:v>
                </c:pt>
                <c:pt idx="738" formatCode="0.00">
                  <c:v>6127.7629999999999</c:v>
                </c:pt>
                <c:pt idx="739" formatCode="0.00">
                  <c:v>6127.875</c:v>
                </c:pt>
                <c:pt idx="740" formatCode="0.00">
                  <c:v>6127.9049999999997</c:v>
                </c:pt>
                <c:pt idx="741" formatCode="0.00">
                  <c:v>6127.9569999999994</c:v>
                </c:pt>
                <c:pt idx="742" formatCode="0.00">
                  <c:v>6127.973</c:v>
                </c:pt>
                <c:pt idx="743" formatCode="0.00">
                  <c:v>6128.1579999999994</c:v>
                </c:pt>
                <c:pt idx="744" formatCode="0.00">
                  <c:v>6128.2079999999996</c:v>
                </c:pt>
                <c:pt idx="745" formatCode="0.00">
                  <c:v>6128.2889999999998</c:v>
                </c:pt>
                <c:pt idx="746" formatCode="0.00">
                  <c:v>6128.3629999999994</c:v>
                </c:pt>
                <c:pt idx="747" formatCode="0.00">
                  <c:v>6128.5169999999998</c:v>
                </c:pt>
                <c:pt idx="748" formatCode="0.00">
                  <c:v>6128.5379999999996</c:v>
                </c:pt>
                <c:pt idx="749" formatCode="0.00">
                  <c:v>6128.6149999999998</c:v>
                </c:pt>
                <c:pt idx="750" formatCode="0.00">
                  <c:v>6128.2979999999998</c:v>
                </c:pt>
                <c:pt idx="751" formatCode="0.00">
                  <c:v>6128.643</c:v>
                </c:pt>
                <c:pt idx="752" formatCode="0.00">
                  <c:v>6128.7609999999995</c:v>
                </c:pt>
                <c:pt idx="753" formatCode="0.00">
                  <c:v>6128.8379999999997</c:v>
                </c:pt>
                <c:pt idx="754" formatCode="0.00">
                  <c:v>6128.8589999999995</c:v>
                </c:pt>
                <c:pt idx="755" formatCode="0.00">
                  <c:v>6128.9769999999999</c:v>
                </c:pt>
                <c:pt idx="756" formatCode="0.00">
                  <c:v>6129.0419999999995</c:v>
                </c:pt>
                <c:pt idx="757" formatCode="0.00">
                  <c:v>6129.152</c:v>
                </c:pt>
                <c:pt idx="758" formatCode="0.00">
                  <c:v>6129.241</c:v>
                </c:pt>
                <c:pt idx="759" formatCode="0.00">
                  <c:v>6129.375</c:v>
                </c:pt>
                <c:pt idx="760" formatCode="0.00">
                  <c:v>6129.4529999999995</c:v>
                </c:pt>
                <c:pt idx="761" formatCode="0.00">
                  <c:v>6129.5019999999995</c:v>
                </c:pt>
                <c:pt idx="762" formatCode="0.00">
                  <c:v>6129.5549999999994</c:v>
                </c:pt>
                <c:pt idx="763" formatCode="0.00">
                  <c:v>6129.6129999999994</c:v>
                </c:pt>
                <c:pt idx="764" formatCode="0.00">
                  <c:v>6129.6629999999996</c:v>
                </c:pt>
                <c:pt idx="765" formatCode="0.00">
                  <c:v>6129.7669999999998</c:v>
                </c:pt>
                <c:pt idx="766" formatCode="0.00">
                  <c:v>6129.8729999999996</c:v>
                </c:pt>
                <c:pt idx="767" formatCode="0.00">
                  <c:v>6129.6809999999996</c:v>
                </c:pt>
                <c:pt idx="768" formatCode="0.00">
                  <c:v>6130.0099999999993</c:v>
                </c:pt>
                <c:pt idx="769" formatCode="0.00">
                  <c:v>6130.1039999999994</c:v>
                </c:pt>
                <c:pt idx="770" formatCode="0.00">
                  <c:v>6129.7479999999996</c:v>
                </c:pt>
                <c:pt idx="771" formatCode="0.00">
                  <c:v>6130.23</c:v>
                </c:pt>
                <c:pt idx="772" formatCode="0.00">
                  <c:v>6130.348</c:v>
                </c:pt>
                <c:pt idx="773" formatCode="0.00">
                  <c:v>6130.3739999999998</c:v>
                </c:pt>
                <c:pt idx="774" formatCode="0.00">
                  <c:v>6122.6449999999995</c:v>
                </c:pt>
                <c:pt idx="775" formatCode="0.00">
                  <c:v>6130.5149999999994</c:v>
                </c:pt>
                <c:pt idx="776" formatCode="0.00">
                  <c:v>6130.5519999999997</c:v>
                </c:pt>
                <c:pt idx="777" formatCode="0.00">
                  <c:v>6130.62</c:v>
                </c:pt>
                <c:pt idx="778" formatCode="0.00">
                  <c:v>6130.7129999999997</c:v>
                </c:pt>
                <c:pt idx="779" formatCode="0.00">
                  <c:v>6130.8139999999994</c:v>
                </c:pt>
                <c:pt idx="780" formatCode="0.00">
                  <c:v>6130.8589999999995</c:v>
                </c:pt>
                <c:pt idx="781" formatCode="0.00">
                  <c:v>6130.9589999999998</c:v>
                </c:pt>
                <c:pt idx="782" formatCode="0.00">
                  <c:v>6131.0389999999998</c:v>
                </c:pt>
                <c:pt idx="783" formatCode="0.00">
                  <c:v>6131.0419999999995</c:v>
                </c:pt>
                <c:pt idx="784" formatCode="0.00">
                  <c:v>6131.0249999999996</c:v>
                </c:pt>
                <c:pt idx="785" formatCode="0.00">
                  <c:v>6131.0679999999993</c:v>
                </c:pt>
                <c:pt idx="786" formatCode="0.00">
                  <c:v>6131.1059999999998</c:v>
                </c:pt>
                <c:pt idx="787" formatCode="0.00">
                  <c:v>6131.1790000000001</c:v>
                </c:pt>
                <c:pt idx="788" formatCode="0.00">
                  <c:v>6131.2289999999994</c:v>
                </c:pt>
                <c:pt idx="789" formatCode="0.00">
                  <c:v>6131.2910000000002</c:v>
                </c:pt>
                <c:pt idx="790" formatCode="0.00">
                  <c:v>6131.2719999999999</c:v>
                </c:pt>
                <c:pt idx="791" formatCode="0.00">
                  <c:v>6131.424</c:v>
                </c:pt>
                <c:pt idx="792" formatCode="0.00">
                  <c:v>6131.4219999999996</c:v>
                </c:pt>
                <c:pt idx="793" formatCode="0.00">
                  <c:v>6131.4290000000001</c:v>
                </c:pt>
                <c:pt idx="794" formatCode="0.00">
                  <c:v>6131.41</c:v>
                </c:pt>
                <c:pt idx="795" formatCode="0.00">
                  <c:v>6131.5189999999993</c:v>
                </c:pt>
                <c:pt idx="796" formatCode="0.00">
                  <c:v>6131.5889999999999</c:v>
                </c:pt>
                <c:pt idx="797" formatCode="0.00">
                  <c:v>6131.6839999999993</c:v>
                </c:pt>
                <c:pt idx="798" formatCode="0.00">
                  <c:v>6131.7719999999999</c:v>
                </c:pt>
                <c:pt idx="799" formatCode="0.00">
                  <c:v>6131.9319999999998</c:v>
                </c:pt>
                <c:pt idx="800" formatCode="0.00">
                  <c:v>6131.9780000000001</c:v>
                </c:pt>
                <c:pt idx="801" formatCode="0.00">
                  <c:v>6132.0679999999993</c:v>
                </c:pt>
                <c:pt idx="802" formatCode="0.00">
                  <c:v>6132.12</c:v>
                </c:pt>
                <c:pt idx="803" formatCode="0.00">
                  <c:v>6132.24</c:v>
                </c:pt>
                <c:pt idx="804" formatCode="0.00">
                  <c:v>6132.2449999999999</c:v>
                </c:pt>
                <c:pt idx="805" formatCode="0.00">
                  <c:v>6132.3620000000001</c:v>
                </c:pt>
                <c:pt idx="806" formatCode="0.00">
                  <c:v>6132.4009999999998</c:v>
                </c:pt>
                <c:pt idx="807" formatCode="0.00">
                  <c:v>6132.4179999999997</c:v>
                </c:pt>
                <c:pt idx="808" formatCode="0.00">
                  <c:v>6132.3739999999998</c:v>
                </c:pt>
                <c:pt idx="809" formatCode="0.00">
                  <c:v>6132.3919999999998</c:v>
                </c:pt>
                <c:pt idx="810" formatCode="0.00">
                  <c:v>6132.3459999999995</c:v>
                </c:pt>
                <c:pt idx="811" formatCode="0.00">
                  <c:v>6132.32</c:v>
                </c:pt>
                <c:pt idx="812" formatCode="0.00">
                  <c:v>6132.3959999999997</c:v>
                </c:pt>
                <c:pt idx="813" formatCode="0.00">
                  <c:v>6132.4160000000002</c:v>
                </c:pt>
                <c:pt idx="814" formatCode="0.00">
                  <c:v>6132.4549999999999</c:v>
                </c:pt>
                <c:pt idx="815" formatCode="0.00">
                  <c:v>6132.5429999999997</c:v>
                </c:pt>
                <c:pt idx="816" formatCode="0.00">
                  <c:v>6132.5309999999999</c:v>
                </c:pt>
                <c:pt idx="817" formatCode="0.00">
                  <c:v>6132.5689999999995</c:v>
                </c:pt>
                <c:pt idx="818" formatCode="0.00">
                  <c:v>6132.5540000000001</c:v>
                </c:pt>
                <c:pt idx="819" formatCode="0.00">
                  <c:v>6132.6629999999996</c:v>
                </c:pt>
                <c:pt idx="820" formatCode="0.00">
                  <c:v>6132.7209999999995</c:v>
                </c:pt>
                <c:pt idx="821" formatCode="0.00">
                  <c:v>6132.7779999999993</c:v>
                </c:pt>
                <c:pt idx="822" formatCode="0.00">
                  <c:v>6132.8369999999995</c:v>
                </c:pt>
                <c:pt idx="823" formatCode="0.00">
                  <c:v>6132.9250000000002</c:v>
                </c:pt>
                <c:pt idx="824" formatCode="0.00">
                  <c:v>6132.9380000000001</c:v>
                </c:pt>
                <c:pt idx="825" formatCode="0.00">
                  <c:v>6132.9749999999995</c:v>
                </c:pt>
                <c:pt idx="826" formatCode="0.00">
                  <c:v>6133.0439999999999</c:v>
                </c:pt>
                <c:pt idx="827" formatCode="0.00">
                  <c:v>6133.085</c:v>
                </c:pt>
                <c:pt idx="828" formatCode="0.00">
                  <c:v>6133.1529999999993</c:v>
                </c:pt>
                <c:pt idx="829" formatCode="0.00">
                  <c:v>6133.2539999999999</c:v>
                </c:pt>
                <c:pt idx="830" formatCode="0.00">
                  <c:v>6133.299</c:v>
                </c:pt>
                <c:pt idx="831" formatCode="0.00">
                  <c:v>6133.3939999999993</c:v>
                </c:pt>
                <c:pt idx="832" formatCode="0.00">
                  <c:v>6133.3849999999993</c:v>
                </c:pt>
                <c:pt idx="833" formatCode="0.00">
                  <c:v>6133.2629999999999</c:v>
                </c:pt>
                <c:pt idx="834" formatCode="0.00">
                  <c:v>6133.19</c:v>
                </c:pt>
                <c:pt idx="835" formatCode="0.00">
                  <c:v>6133.1619999999994</c:v>
                </c:pt>
                <c:pt idx="836" formatCode="0.00">
                  <c:v>6133.2049999999999</c:v>
                </c:pt>
                <c:pt idx="837" formatCode="0.00">
                  <c:v>6133.2879999999996</c:v>
                </c:pt>
                <c:pt idx="838" formatCode="0.00">
                  <c:v>6133.357</c:v>
                </c:pt>
                <c:pt idx="839" formatCode="0.00">
                  <c:v>6133.4789999999994</c:v>
                </c:pt>
                <c:pt idx="840" formatCode="0.00">
                  <c:v>6133.7129999999997</c:v>
                </c:pt>
                <c:pt idx="841" formatCode="0.00">
                  <c:v>6133.55</c:v>
                </c:pt>
                <c:pt idx="842" formatCode="0.00">
                  <c:v>6133.4489999999996</c:v>
                </c:pt>
                <c:pt idx="843" formatCode="0.00">
                  <c:v>6133.317</c:v>
                </c:pt>
                <c:pt idx="844" formatCode="0.00">
                  <c:v>6133.5450000000001</c:v>
                </c:pt>
                <c:pt idx="845" formatCode="0.00">
                  <c:v>6133.607</c:v>
                </c:pt>
                <c:pt idx="846" formatCode="0.00">
                  <c:v>6133.6889999999994</c:v>
                </c:pt>
                <c:pt idx="847" formatCode="0.00">
                  <c:v>6133.7739999999994</c:v>
                </c:pt>
                <c:pt idx="848" formatCode="0.00">
                  <c:v>6133.7510000000002</c:v>
                </c:pt>
                <c:pt idx="849" formatCode="0.00">
                  <c:v>6133.6849999999995</c:v>
                </c:pt>
                <c:pt idx="850" formatCode="0.00">
                  <c:v>6133.3559999999998</c:v>
                </c:pt>
                <c:pt idx="851" formatCode="0.00">
                  <c:v>6133.6229999999996</c:v>
                </c:pt>
                <c:pt idx="852" formatCode="0.00">
                  <c:v>6133.6610000000001</c:v>
                </c:pt>
                <c:pt idx="853" formatCode="0.00">
                  <c:v>6133.7629999999999</c:v>
                </c:pt>
                <c:pt idx="854" formatCode="0.00">
                  <c:v>6133.8269999999993</c:v>
                </c:pt>
                <c:pt idx="855" formatCode="0.00">
                  <c:v>6133.9269999999997</c:v>
                </c:pt>
                <c:pt idx="856" formatCode="0.00">
                  <c:v>6133.9439999999995</c:v>
                </c:pt>
                <c:pt idx="857" formatCode="0.00">
                  <c:v>6134.0010000000002</c:v>
                </c:pt>
                <c:pt idx="858" formatCode="0.00">
                  <c:v>6134.07</c:v>
                </c:pt>
                <c:pt idx="859" formatCode="0.00">
                  <c:v>6134.1939999999995</c:v>
                </c:pt>
                <c:pt idx="860" formatCode="0.00">
                  <c:v>6134.2559999999994</c:v>
                </c:pt>
                <c:pt idx="861" formatCode="0.00">
                  <c:v>6134.3089999999993</c:v>
                </c:pt>
                <c:pt idx="862" formatCode="0.00">
                  <c:v>6134.3369999999995</c:v>
                </c:pt>
                <c:pt idx="863" formatCode="0.00">
                  <c:v>6134.1179999999995</c:v>
                </c:pt>
                <c:pt idx="864" formatCode="0.00">
                  <c:v>6134.5369999999994</c:v>
                </c:pt>
                <c:pt idx="865" formatCode="0.00">
                  <c:v>6134.6269999999995</c:v>
                </c:pt>
                <c:pt idx="866" formatCode="0.00">
                  <c:v>6134.66</c:v>
                </c:pt>
                <c:pt idx="867" formatCode="0.00">
                  <c:v>6134.6759999999995</c:v>
                </c:pt>
                <c:pt idx="868" formatCode="0.00">
                  <c:v>6134.6790000000001</c:v>
                </c:pt>
                <c:pt idx="869" formatCode="0.00">
                  <c:v>6134.6279999999997</c:v>
                </c:pt>
                <c:pt idx="870" formatCode="0.00">
                  <c:v>6134.6019999999999</c:v>
                </c:pt>
                <c:pt idx="871" formatCode="0.00">
                  <c:v>6134.451</c:v>
                </c:pt>
                <c:pt idx="872" formatCode="0.00">
                  <c:v>6134.5739999999996</c:v>
                </c:pt>
                <c:pt idx="873" formatCode="0.00">
                  <c:v>6134.5079999999998</c:v>
                </c:pt>
                <c:pt idx="874" formatCode="0.00">
                  <c:v>6134.4780000000001</c:v>
                </c:pt>
                <c:pt idx="875" formatCode="0.00">
                  <c:v>6134.5239999999994</c:v>
                </c:pt>
                <c:pt idx="876" formatCode="0.00">
                  <c:v>6134.518</c:v>
                </c:pt>
                <c:pt idx="877" formatCode="0.00">
                  <c:v>6134.5389999999998</c:v>
                </c:pt>
                <c:pt idx="878" formatCode="0.00">
                  <c:v>6134.5679999999993</c:v>
                </c:pt>
                <c:pt idx="879" formatCode="0.00">
                  <c:v>6134.625</c:v>
                </c:pt>
                <c:pt idx="880" formatCode="0.00">
                  <c:v>6134.6269999999995</c:v>
                </c:pt>
                <c:pt idx="881" formatCode="0.00">
                  <c:v>6134.61</c:v>
                </c:pt>
                <c:pt idx="882" formatCode="0.00">
                  <c:v>6134.625</c:v>
                </c:pt>
                <c:pt idx="883" formatCode="0.00">
                  <c:v>6134.6959999999999</c:v>
                </c:pt>
                <c:pt idx="884" formatCode="0.00">
                  <c:v>6134.6459999999997</c:v>
                </c:pt>
                <c:pt idx="885" formatCode="0.00">
                  <c:v>6134.6660000000002</c:v>
                </c:pt>
                <c:pt idx="886" formatCode="0.00">
                  <c:v>6134.6539999999995</c:v>
                </c:pt>
                <c:pt idx="887" formatCode="0.00">
                  <c:v>6134.7</c:v>
                </c:pt>
                <c:pt idx="888" formatCode="0.00">
                  <c:v>6134.7119999999995</c:v>
                </c:pt>
                <c:pt idx="889" formatCode="0.00">
                  <c:v>6134.7129999999997</c:v>
                </c:pt>
                <c:pt idx="890" formatCode="0.00">
                  <c:v>6134.6759999999995</c:v>
                </c:pt>
                <c:pt idx="891" formatCode="0.00">
                  <c:v>6134.7240000000002</c:v>
                </c:pt>
                <c:pt idx="892" formatCode="0.00">
                  <c:v>6134.6409999999996</c:v>
                </c:pt>
                <c:pt idx="893" formatCode="0.00">
                  <c:v>6134.6009999999997</c:v>
                </c:pt>
                <c:pt idx="894" formatCode="0.00">
                  <c:v>6134.5889999999999</c:v>
                </c:pt>
                <c:pt idx="895" formatCode="0.00">
                  <c:v>6134.6149999999998</c:v>
                </c:pt>
                <c:pt idx="896" formatCode="0.00">
                  <c:v>6134.6329999999998</c:v>
                </c:pt>
                <c:pt idx="897" formatCode="0.00">
                  <c:v>6134.6399999999994</c:v>
                </c:pt>
                <c:pt idx="898" formatCode="0.00">
                  <c:v>6134.6349999999993</c:v>
                </c:pt>
                <c:pt idx="899" formatCode="0.00">
                  <c:v>6134.6399999999994</c:v>
                </c:pt>
                <c:pt idx="900" formatCode="0.00">
                  <c:v>6134.6329999999998</c:v>
                </c:pt>
                <c:pt idx="901" formatCode="0.00">
                  <c:v>6134.692</c:v>
                </c:pt>
                <c:pt idx="902" formatCode="0.00">
                  <c:v>6134.7079999999996</c:v>
                </c:pt>
                <c:pt idx="903" formatCode="0.00">
                  <c:v>6134.8440000000001</c:v>
                </c:pt>
                <c:pt idx="904" formatCode="0.00">
                  <c:v>6134.8809999999994</c:v>
                </c:pt>
                <c:pt idx="905" formatCode="0.00">
                  <c:v>6134.8549999999996</c:v>
                </c:pt>
                <c:pt idx="906" formatCode="0.00">
                  <c:v>#N/A</c:v>
                </c:pt>
                <c:pt idx="907" formatCode="0.00">
                  <c:v>6134.6909999999998</c:v>
                </c:pt>
                <c:pt idx="908" formatCode="0.00">
                  <c:v>6134.7539999999999</c:v>
                </c:pt>
                <c:pt idx="909" formatCode="0.00">
                  <c:v>6134.6359999999995</c:v>
                </c:pt>
                <c:pt idx="910" formatCode="0.00">
                  <c:v>6134.5999999999995</c:v>
                </c:pt>
                <c:pt idx="911" formatCode="0.00">
                  <c:v>6134.5479999999998</c:v>
                </c:pt>
                <c:pt idx="912" formatCode="0.00">
                  <c:v>6134.6129999999994</c:v>
                </c:pt>
                <c:pt idx="913" formatCode="0.00">
                  <c:v>6134.6570000000002</c:v>
                </c:pt>
                <c:pt idx="914" formatCode="0.00">
                  <c:v>6134.7609999999995</c:v>
                </c:pt>
                <c:pt idx="915" formatCode="0.00">
                  <c:v>6134.768</c:v>
                </c:pt>
                <c:pt idx="916" formatCode="0.00">
                  <c:v>6134.7669999999998</c:v>
                </c:pt>
                <c:pt idx="917" formatCode="0.00">
                  <c:v>6134.7969999999996</c:v>
                </c:pt>
                <c:pt idx="918" formatCode="0.00">
                  <c:v>6134.8419999999996</c:v>
                </c:pt>
                <c:pt idx="919" formatCode="0.00">
                  <c:v>6134.8289999999997</c:v>
                </c:pt>
                <c:pt idx="920" formatCode="0.00">
                  <c:v>6134.9470000000001</c:v>
                </c:pt>
                <c:pt idx="921" formatCode="0.00">
                  <c:v>6134.8449999999993</c:v>
                </c:pt>
                <c:pt idx="922" formatCode="0.00">
                  <c:v>6134.7519999999995</c:v>
                </c:pt>
                <c:pt idx="923" formatCode="0.00">
                  <c:v>6134.701</c:v>
                </c:pt>
                <c:pt idx="924" formatCode="0.00">
                  <c:v>6134.7429999999995</c:v>
                </c:pt>
                <c:pt idx="925" formatCode="0.00">
                  <c:v>6134.7489999999998</c:v>
                </c:pt>
                <c:pt idx="926" formatCode="0.00">
                  <c:v>6134.7869999999994</c:v>
                </c:pt>
                <c:pt idx="927" formatCode="0.00">
                  <c:v>6134.8089999999993</c:v>
                </c:pt>
                <c:pt idx="928" formatCode="0.00">
                  <c:v>6134.6729999999998</c:v>
                </c:pt>
                <c:pt idx="929" formatCode="0.00">
                  <c:v>6134.5810000000001</c:v>
                </c:pt>
                <c:pt idx="930" formatCode="0.00">
                  <c:v>6134.7</c:v>
                </c:pt>
                <c:pt idx="931" formatCode="0.00">
                  <c:v>6134.8389999999999</c:v>
                </c:pt>
                <c:pt idx="932" formatCode="0.00">
                  <c:v>6134.7109999999993</c:v>
                </c:pt>
                <c:pt idx="933" formatCode="0.00">
                  <c:v>6134.6319999999996</c:v>
                </c:pt>
                <c:pt idx="934" formatCode="0.00">
                  <c:v>6134.6219999999994</c:v>
                </c:pt>
                <c:pt idx="935" formatCode="0.00">
                  <c:v>6134.5609999999997</c:v>
                </c:pt>
                <c:pt idx="936" formatCode="0.00">
                  <c:v>6134.3429999999998</c:v>
                </c:pt>
                <c:pt idx="937" formatCode="0.00">
                  <c:v>6134.4569999999994</c:v>
                </c:pt>
                <c:pt idx="938" formatCode="0.00">
                  <c:v>6134.4219999999996</c:v>
                </c:pt>
                <c:pt idx="939" formatCode="0.00">
                  <c:v>6134.3639999999996</c:v>
                </c:pt>
                <c:pt idx="940" formatCode="0.00">
                  <c:v>6134.2739999999994</c:v>
                </c:pt>
                <c:pt idx="941" formatCode="0.00">
                  <c:v>6134.4719999999998</c:v>
                </c:pt>
                <c:pt idx="942" formatCode="0.00">
                  <c:v>6134.49</c:v>
                </c:pt>
                <c:pt idx="943" formatCode="0.00">
                  <c:v>6134.4870000000001</c:v>
                </c:pt>
                <c:pt idx="944" formatCode="0.00">
                  <c:v>6134.5549999999994</c:v>
                </c:pt>
                <c:pt idx="945" formatCode="0.00">
                  <c:v>6134.4960000000001</c:v>
                </c:pt>
                <c:pt idx="946" formatCode="0.00">
                  <c:v>6134.3919999999998</c:v>
                </c:pt>
                <c:pt idx="947" formatCode="0.00">
                  <c:v>6134.2469999999994</c:v>
                </c:pt>
                <c:pt idx="948" formatCode="0.00">
                  <c:v>6134.2420000000002</c:v>
                </c:pt>
                <c:pt idx="949" formatCode="0.00">
                  <c:v>6134.1849999999995</c:v>
                </c:pt>
                <c:pt idx="950" formatCode="0.00">
                  <c:v>6134.0999999999995</c:v>
                </c:pt>
                <c:pt idx="951" formatCode="0.00">
                  <c:v>6134.0659999999998</c:v>
                </c:pt>
                <c:pt idx="952" formatCode="0.00">
                  <c:v>6133.6529999999993</c:v>
                </c:pt>
                <c:pt idx="953" formatCode="0.00">
                  <c:v>6134.1059999999998</c:v>
                </c:pt>
                <c:pt idx="954" formatCode="0.00">
                  <c:v>6134.1120000000001</c:v>
                </c:pt>
                <c:pt idx="955" formatCode="0.00">
                  <c:v>6134.1579999999994</c:v>
                </c:pt>
                <c:pt idx="956" formatCode="0.00">
                  <c:v>6134.1539999999995</c:v>
                </c:pt>
                <c:pt idx="957" formatCode="0.00">
                  <c:v>6134.0119999999997</c:v>
                </c:pt>
                <c:pt idx="958" formatCode="0.00">
                  <c:v>6133.9250000000002</c:v>
                </c:pt>
                <c:pt idx="959" formatCode="0.00">
                  <c:v>6133.9839999999995</c:v>
                </c:pt>
                <c:pt idx="960" formatCode="0.00">
                  <c:v>6134.0679999999993</c:v>
                </c:pt>
                <c:pt idx="961" formatCode="0.00">
                  <c:v>6134.0309999999999</c:v>
                </c:pt>
                <c:pt idx="962" formatCode="0.00">
                  <c:v>6134.0599999999995</c:v>
                </c:pt>
                <c:pt idx="963" formatCode="0.00">
                  <c:v>6134.0140000000001</c:v>
                </c:pt>
                <c:pt idx="964" formatCode="0.00">
                  <c:v>6134.0239999999994</c:v>
                </c:pt>
                <c:pt idx="965" formatCode="0.00">
                  <c:v>6134.05</c:v>
                </c:pt>
                <c:pt idx="966" formatCode="0.00">
                  <c:v>6134.0990000000002</c:v>
                </c:pt>
                <c:pt idx="967" formatCode="0.00">
                  <c:v>6134.0149999999994</c:v>
                </c:pt>
                <c:pt idx="968" formatCode="0.00">
                  <c:v>6133.8679999999995</c:v>
                </c:pt>
                <c:pt idx="969" formatCode="0.00">
                  <c:v>6133.9479999999994</c:v>
                </c:pt>
                <c:pt idx="970" formatCode="0.00">
                  <c:v>6133.9269999999997</c:v>
                </c:pt>
                <c:pt idx="971" formatCode="0.00">
                  <c:v>6126.7159999999994</c:v>
                </c:pt>
                <c:pt idx="972" formatCode="0.00">
                  <c:v>6133.9359999999997</c:v>
                </c:pt>
                <c:pt idx="973" formatCode="0.00">
                  <c:v>6133.8879999999999</c:v>
                </c:pt>
                <c:pt idx="974" formatCode="0.00">
                  <c:v>6133.9290000000001</c:v>
                </c:pt>
                <c:pt idx="975" formatCode="0.00">
                  <c:v>6133.9229999999998</c:v>
                </c:pt>
                <c:pt idx="976" formatCode="0.00">
                  <c:v>6134.1869999999999</c:v>
                </c:pt>
                <c:pt idx="977" formatCode="0.00">
                  <c:v>6134.1419999999998</c:v>
                </c:pt>
                <c:pt idx="978" formatCode="0.00">
                  <c:v>6134.0360000000001</c:v>
                </c:pt>
                <c:pt idx="979" formatCode="0.00">
                  <c:v>6133.9659999999994</c:v>
                </c:pt>
                <c:pt idx="980" formatCode="0.00">
                  <c:v>6133.9070000000002</c:v>
                </c:pt>
                <c:pt idx="981" formatCode="0.00">
                  <c:v>6133.8879999999999</c:v>
                </c:pt>
                <c:pt idx="982" formatCode="0.00">
                  <c:v>6133.8719999999994</c:v>
                </c:pt>
                <c:pt idx="983" formatCode="0.00">
                  <c:v>6133.808</c:v>
                </c:pt>
                <c:pt idx="984" formatCode="0.00">
                  <c:v>6133.79</c:v>
                </c:pt>
                <c:pt idx="985" formatCode="0.00">
                  <c:v>6133.7659999999996</c:v>
                </c:pt>
                <c:pt idx="986" formatCode="0.00">
                  <c:v>6133.768</c:v>
                </c:pt>
                <c:pt idx="987" formatCode="0.00">
                  <c:v>6133.7019999999993</c:v>
                </c:pt>
                <c:pt idx="988" formatCode="0.00">
                  <c:v>6133.6929999999993</c:v>
                </c:pt>
                <c:pt idx="989" formatCode="0.00">
                  <c:v>6133.6379999999999</c:v>
                </c:pt>
                <c:pt idx="990" formatCode="0.00">
                  <c:v>6132.73</c:v>
                </c:pt>
                <c:pt idx="991" formatCode="0.00">
                  <c:v>6133.4609999999993</c:v>
                </c:pt>
                <c:pt idx="992" formatCode="0.00">
                  <c:v>6133.4070000000002</c:v>
                </c:pt>
                <c:pt idx="993" formatCode="0.00">
                  <c:v>6133.3229999999994</c:v>
                </c:pt>
                <c:pt idx="994" formatCode="0.00">
                  <c:v>6133.2889999999998</c:v>
                </c:pt>
                <c:pt idx="995" formatCode="0.00">
                  <c:v>6132.9839999999995</c:v>
                </c:pt>
                <c:pt idx="996" formatCode="0.00">
                  <c:v>6133.2449999999999</c:v>
                </c:pt>
                <c:pt idx="997" formatCode="0.00">
                  <c:v>6133.232</c:v>
                </c:pt>
                <c:pt idx="998" formatCode="0.00">
                  <c:v>6133.3209999999999</c:v>
                </c:pt>
                <c:pt idx="999" formatCode="0.00">
                  <c:v>6133.3239999999996</c:v>
                </c:pt>
                <c:pt idx="1000" formatCode="0.00">
                  <c:v>6133.3009999999995</c:v>
                </c:pt>
                <c:pt idx="1001" formatCode="0.00">
                  <c:v>6133.4479999999994</c:v>
                </c:pt>
                <c:pt idx="1002" formatCode="0.00">
                  <c:v>6133.2389999999996</c:v>
                </c:pt>
                <c:pt idx="1003" formatCode="0.00">
                  <c:v>6133.4059999999999</c:v>
                </c:pt>
                <c:pt idx="1004" formatCode="0.00">
                  <c:v>6133.0309999999999</c:v>
                </c:pt>
                <c:pt idx="1005" formatCode="0.00">
                  <c:v>6133.3040000000001</c:v>
                </c:pt>
                <c:pt idx="1006" formatCode="0.00">
                  <c:v>6133.2539999999999</c:v>
                </c:pt>
                <c:pt idx="1007" formatCode="0.00">
                  <c:v>6133.1809999999996</c:v>
                </c:pt>
                <c:pt idx="1008" formatCode="0.00">
                  <c:v>6133.1579999999994</c:v>
                </c:pt>
                <c:pt idx="1009" formatCode="0.00">
                  <c:v>6133.0949999999993</c:v>
                </c:pt>
                <c:pt idx="1010" formatCode="0.00">
                  <c:v>6133.0189999999993</c:v>
                </c:pt>
                <c:pt idx="1011" formatCode="0.00">
                  <c:v>6132.9650000000001</c:v>
                </c:pt>
                <c:pt idx="1012" formatCode="0.00">
                  <c:v>6132.9319999999998</c:v>
                </c:pt>
                <c:pt idx="1013" formatCode="0.00">
                  <c:v>6132.8719999999994</c:v>
                </c:pt>
                <c:pt idx="1014" formatCode="0.00">
                  <c:v>6132.8139999999994</c:v>
                </c:pt>
                <c:pt idx="1015" formatCode="0.00">
                  <c:v>6132.7269999999999</c:v>
                </c:pt>
                <c:pt idx="1016" formatCode="0.00">
                  <c:v>6132.732</c:v>
                </c:pt>
                <c:pt idx="1017" formatCode="0.00">
                  <c:v>6132.6949999999997</c:v>
                </c:pt>
                <c:pt idx="1018" formatCode="0.00">
                  <c:v>6132.2249999999995</c:v>
                </c:pt>
                <c:pt idx="1019" formatCode="0.00">
                  <c:v>6132.6399999999994</c:v>
                </c:pt>
                <c:pt idx="1020" formatCode="0.00">
                  <c:v>6132.7</c:v>
                </c:pt>
                <c:pt idx="1021" formatCode="0.00">
                  <c:v>6132.69</c:v>
                </c:pt>
                <c:pt idx="1022" formatCode="0.00">
                  <c:v>6132.6750000000002</c:v>
                </c:pt>
                <c:pt idx="1023" formatCode="0.00">
                  <c:v>6132.6170000000002</c:v>
                </c:pt>
                <c:pt idx="1024" formatCode="0.00">
                  <c:v>6132.6329999999998</c:v>
                </c:pt>
                <c:pt idx="1025" formatCode="0.00">
                  <c:v>6132.5999999999995</c:v>
                </c:pt>
                <c:pt idx="1026" formatCode="0.00">
                  <c:v>6132.6019999999999</c:v>
                </c:pt>
                <c:pt idx="1027" formatCode="0.00">
                  <c:v>6132.5789999999997</c:v>
                </c:pt>
                <c:pt idx="1028" formatCode="0.00">
                  <c:v>6132.625</c:v>
                </c:pt>
                <c:pt idx="1029" formatCode="0.00">
                  <c:v>6132.6329999999998</c:v>
                </c:pt>
                <c:pt idx="1030" formatCode="0.00">
                  <c:v>6132.6129999999994</c:v>
                </c:pt>
                <c:pt idx="1031" formatCode="0.00">
                  <c:v>6132.54</c:v>
                </c:pt>
                <c:pt idx="1032" formatCode="0.00">
                  <c:v>6132.6039999999994</c:v>
                </c:pt>
                <c:pt idx="1033" formatCode="0.00">
                  <c:v>6132.558</c:v>
                </c:pt>
                <c:pt idx="1034" formatCode="0.00">
                  <c:v>6132.5259999999998</c:v>
                </c:pt>
                <c:pt idx="1035" formatCode="0.00">
                  <c:v>6132.4449999999997</c:v>
                </c:pt>
                <c:pt idx="1036" formatCode="0.00">
                  <c:v>6131.7789999999995</c:v>
                </c:pt>
                <c:pt idx="1037" formatCode="0.00">
                  <c:v>6132.4279999999999</c:v>
                </c:pt>
                <c:pt idx="1038" formatCode="0.00">
                  <c:v>6132.4070000000002</c:v>
                </c:pt>
                <c:pt idx="1039" formatCode="0.00">
                  <c:v>6132.3319999999994</c:v>
                </c:pt>
                <c:pt idx="1040" formatCode="0.00">
                  <c:v>6123.1729999999998</c:v>
                </c:pt>
                <c:pt idx="1041" formatCode="0.00">
                  <c:v>6132.317</c:v>
                </c:pt>
                <c:pt idx="1042" formatCode="0.00">
                  <c:v>6132.2649999999994</c:v>
                </c:pt>
                <c:pt idx="1043" formatCode="0.00">
                  <c:v>6132.1799999999994</c:v>
                </c:pt>
                <c:pt idx="1044" formatCode="0.00">
                  <c:v>6132.1480000000001</c:v>
                </c:pt>
                <c:pt idx="1045" formatCode="0.00">
                  <c:v>6132.1269999999995</c:v>
                </c:pt>
                <c:pt idx="1046" formatCode="0.00">
                  <c:v>6132.0919999999996</c:v>
                </c:pt>
                <c:pt idx="1047" formatCode="0.00">
                  <c:v>6132.009</c:v>
                </c:pt>
                <c:pt idx="1048" formatCode="0.00">
                  <c:v>6131.9759999999997</c:v>
                </c:pt>
                <c:pt idx="1049" formatCode="0.00">
                  <c:v>6131.95</c:v>
                </c:pt>
                <c:pt idx="1050" formatCode="0.00">
                  <c:v>6131.8</c:v>
                </c:pt>
                <c:pt idx="1051" formatCode="0.00">
                  <c:v>6131.8739999999998</c:v>
                </c:pt>
                <c:pt idx="1052" formatCode="0.00">
                  <c:v>6131.9160000000002</c:v>
                </c:pt>
                <c:pt idx="1053" formatCode="0.00">
                  <c:v>6131.9</c:v>
                </c:pt>
                <c:pt idx="1054" formatCode="0.00">
                  <c:v>6131.8670000000002</c:v>
                </c:pt>
                <c:pt idx="1055" formatCode="0.00">
                  <c:v>6131.8019999999997</c:v>
                </c:pt>
                <c:pt idx="1056" formatCode="0.00">
                  <c:v>6131.7789999999995</c:v>
                </c:pt>
                <c:pt idx="1057" formatCode="0.00">
                  <c:v>6131.7339999999995</c:v>
                </c:pt>
                <c:pt idx="1058" formatCode="0.00">
                  <c:v>6131.7429999999995</c:v>
                </c:pt>
                <c:pt idx="1059" formatCode="0.00">
                  <c:v>6131.7029999999995</c:v>
                </c:pt>
                <c:pt idx="1060" formatCode="0.00">
                  <c:v>6131.7449999999999</c:v>
                </c:pt>
                <c:pt idx="1061" formatCode="0.00">
                  <c:v>6131.732</c:v>
                </c:pt>
                <c:pt idx="1062" formatCode="0.00">
                  <c:v>6131.7429999999995</c:v>
                </c:pt>
                <c:pt idx="1063" formatCode="0.00">
                  <c:v>6131.7179999999998</c:v>
                </c:pt>
                <c:pt idx="1064" formatCode="0.00">
                  <c:v>6131.1579999999994</c:v>
                </c:pt>
                <c:pt idx="1065" formatCode="0.00">
                  <c:v>6131.7779999999993</c:v>
                </c:pt>
                <c:pt idx="1066" formatCode="0.00">
                  <c:v>6131.8429999999998</c:v>
                </c:pt>
                <c:pt idx="1067" formatCode="0.00">
                  <c:v>6131.8620000000001</c:v>
                </c:pt>
                <c:pt idx="1068" formatCode="0.00">
                  <c:v>6131.9870000000001</c:v>
                </c:pt>
                <c:pt idx="1069" formatCode="0.00">
                  <c:v>6131.9189999999999</c:v>
                </c:pt>
                <c:pt idx="1070" formatCode="0.00">
                  <c:v>6131.8509999999997</c:v>
                </c:pt>
                <c:pt idx="1071" formatCode="0.00">
                  <c:v>6131.7539999999999</c:v>
                </c:pt>
                <c:pt idx="1072" formatCode="0.00">
                  <c:v>6131.759</c:v>
                </c:pt>
                <c:pt idx="1073" formatCode="0.00">
                  <c:v>6131.759</c:v>
                </c:pt>
                <c:pt idx="1074" formatCode="0.00">
                  <c:v>6131.7249999999995</c:v>
                </c:pt>
                <c:pt idx="1075" formatCode="0.00">
                  <c:v>6131.6239999999998</c:v>
                </c:pt>
                <c:pt idx="1076" formatCode="0.00">
                  <c:v>6131.6059999999998</c:v>
                </c:pt>
                <c:pt idx="1077" formatCode="0.00">
                  <c:v>6131.5839999999998</c:v>
                </c:pt>
                <c:pt idx="1078" formatCode="0.00">
                  <c:v>6131.5739999999996</c:v>
                </c:pt>
                <c:pt idx="1079" formatCode="0.00">
                  <c:v>6131.5789999999997</c:v>
                </c:pt>
                <c:pt idx="1080" formatCode="0.00">
                  <c:v>6131.5739999999996</c:v>
                </c:pt>
                <c:pt idx="1081" formatCode="0.00">
                  <c:v>6131.4989999999998</c:v>
                </c:pt>
                <c:pt idx="1082" formatCode="0.00">
                  <c:v>6131.4529999999995</c:v>
                </c:pt>
                <c:pt idx="1083" formatCode="0.00">
                  <c:v>6131.2339999999995</c:v>
                </c:pt>
                <c:pt idx="1084" formatCode="0.00">
                  <c:v>6131.4929999999995</c:v>
                </c:pt>
                <c:pt idx="1085" formatCode="0.00">
                  <c:v>6131.5429999999997</c:v>
                </c:pt>
                <c:pt idx="1086" formatCode="0.00">
                  <c:v>6131.5410000000002</c:v>
                </c:pt>
                <c:pt idx="1087" formatCode="0.00">
                  <c:v>6131.433</c:v>
                </c:pt>
                <c:pt idx="1088" formatCode="0.00">
                  <c:v>6131.4110000000001</c:v>
                </c:pt>
                <c:pt idx="1089" formatCode="0.00">
                  <c:v>6131.3499999999995</c:v>
                </c:pt>
                <c:pt idx="1090" formatCode="0.00">
                  <c:v>6131.3689999999997</c:v>
                </c:pt>
                <c:pt idx="1091" formatCode="0.00">
                  <c:v>6131.3859999999995</c:v>
                </c:pt>
                <c:pt idx="1092" formatCode="0.00">
                  <c:v>6131.4979999999996</c:v>
                </c:pt>
                <c:pt idx="1093" formatCode="0.00">
                  <c:v>6131.5129999999999</c:v>
                </c:pt>
                <c:pt idx="1094" formatCode="0.00">
                  <c:v>6131.4079999999994</c:v>
                </c:pt>
                <c:pt idx="1095" formatCode="0.00">
                  <c:v>6131.2179999999998</c:v>
                </c:pt>
                <c:pt idx="1096" formatCode="0.00">
                  <c:v>6131.174</c:v>
                </c:pt>
                <c:pt idx="1097" formatCode="0.00">
                  <c:v>6131.1149999999998</c:v>
                </c:pt>
                <c:pt idx="1098" formatCode="0.00">
                  <c:v>6131.1529999999993</c:v>
                </c:pt>
                <c:pt idx="1099" formatCode="0.00">
                  <c:v>6131.098</c:v>
                </c:pt>
                <c:pt idx="1100" formatCode="0.00">
                  <c:v>6131.16</c:v>
                </c:pt>
                <c:pt idx="1101" formatCode="0.00">
                  <c:v>6131.1799999999994</c:v>
                </c:pt>
                <c:pt idx="1102" formatCode="0.00">
                  <c:v>6131.2479999999996</c:v>
                </c:pt>
                <c:pt idx="1103" formatCode="0.00">
                  <c:v>6131.1089999999995</c:v>
                </c:pt>
                <c:pt idx="1104" formatCode="0.00">
                  <c:v>6131.2569999999996</c:v>
                </c:pt>
                <c:pt idx="1105" formatCode="0.00">
                  <c:v>6131.2269999999999</c:v>
                </c:pt>
                <c:pt idx="1106" formatCode="0.00">
                  <c:v>6131.2489999999998</c:v>
                </c:pt>
                <c:pt idx="1107" formatCode="0.00">
                  <c:v>6131.2479999999996</c:v>
                </c:pt>
                <c:pt idx="1108" formatCode="0.00">
                  <c:v>6131.2519999999995</c:v>
                </c:pt>
                <c:pt idx="1109" formatCode="0.00">
                  <c:v>6131.2439999999997</c:v>
                </c:pt>
                <c:pt idx="1110" formatCode="0.00">
                  <c:v>6131.1769999999997</c:v>
                </c:pt>
                <c:pt idx="1111" formatCode="0.00">
                  <c:v>6130.7569999999996</c:v>
                </c:pt>
                <c:pt idx="1112" formatCode="0.00">
                  <c:v>6131.0569999999998</c:v>
                </c:pt>
                <c:pt idx="1113" formatCode="0.00">
                  <c:v>6131.0129999999999</c:v>
                </c:pt>
                <c:pt idx="1114" formatCode="0.00">
                  <c:v>6131.0059999999994</c:v>
                </c:pt>
                <c:pt idx="1115" formatCode="0.00">
                  <c:v>6130.94</c:v>
                </c:pt>
                <c:pt idx="1116" formatCode="0.00">
                  <c:v>6130.9139999999998</c:v>
                </c:pt>
                <c:pt idx="1117" formatCode="0.00">
                  <c:v>6130.8890000000001</c:v>
                </c:pt>
                <c:pt idx="1118" formatCode="0.00">
                  <c:v>6130.8509999999997</c:v>
                </c:pt>
                <c:pt idx="1119" formatCode="0.00">
                  <c:v>6130.55</c:v>
                </c:pt>
                <c:pt idx="1120" formatCode="0.00">
                  <c:v>6130.8729999999996</c:v>
                </c:pt>
                <c:pt idx="1121" formatCode="0.00">
                  <c:v>6130.8549999999996</c:v>
                </c:pt>
                <c:pt idx="1122" formatCode="0.00">
                  <c:v>6130.8359999999993</c:v>
                </c:pt>
                <c:pt idx="1123" formatCode="0.00">
                  <c:v>6130.8449999999993</c:v>
                </c:pt>
                <c:pt idx="1124" formatCode="0.00">
                  <c:v>6130.893</c:v>
                </c:pt>
                <c:pt idx="1125" formatCode="0.00">
                  <c:v>6130.8909999999996</c:v>
                </c:pt>
                <c:pt idx="1126" formatCode="0.00">
                  <c:v>6130.9479999999994</c:v>
                </c:pt>
                <c:pt idx="1127" formatCode="0.00">
                  <c:v>6130.9769999999999</c:v>
                </c:pt>
                <c:pt idx="1128" formatCode="0.00">
                  <c:v>6131.058</c:v>
                </c:pt>
                <c:pt idx="1129" formatCode="0.00">
                  <c:v>6130.99</c:v>
                </c:pt>
                <c:pt idx="1130" formatCode="0.00">
                  <c:v>6130.942</c:v>
                </c:pt>
                <c:pt idx="1131" formatCode="0.00">
                  <c:v>6130.9719999999998</c:v>
                </c:pt>
                <c:pt idx="1132" formatCode="0.00">
                  <c:v>6131.09</c:v>
                </c:pt>
                <c:pt idx="1133" formatCode="0.00">
                  <c:v>6130.9489999999996</c:v>
                </c:pt>
                <c:pt idx="1134" formatCode="0.00">
                  <c:v>6130.9189999999999</c:v>
                </c:pt>
                <c:pt idx="1135" formatCode="0.00">
                  <c:v>6130.8620000000001</c:v>
                </c:pt>
                <c:pt idx="1136" formatCode="0.00">
                  <c:v>6130.7689999999993</c:v>
                </c:pt>
                <c:pt idx="1137" formatCode="0.00">
                  <c:v>6130.7629999999999</c:v>
                </c:pt>
                <c:pt idx="1138" formatCode="0.00">
                  <c:v>6130.7269999999999</c:v>
                </c:pt>
                <c:pt idx="1139" formatCode="0.00">
                  <c:v>6130.6790000000001</c:v>
                </c:pt>
                <c:pt idx="1140" formatCode="0.00">
                  <c:v>6130.7449999999999</c:v>
                </c:pt>
                <c:pt idx="1141" formatCode="0.00">
                  <c:v>6130.6909999999998</c:v>
                </c:pt>
                <c:pt idx="1142" formatCode="0.00">
                  <c:v>6130.6359999999995</c:v>
                </c:pt>
                <c:pt idx="1143" formatCode="0.00">
                  <c:v>6130.5679999999993</c:v>
                </c:pt>
                <c:pt idx="1144" formatCode="0.00">
                  <c:v>6130.49</c:v>
                </c:pt>
                <c:pt idx="1145" formatCode="0.00">
                  <c:v>6130.5479999999998</c:v>
                </c:pt>
                <c:pt idx="1146" formatCode="0.00">
                  <c:v>6130.5059999999994</c:v>
                </c:pt>
                <c:pt idx="1147" formatCode="0.00">
                  <c:v>6130.4849999999997</c:v>
                </c:pt>
                <c:pt idx="1148" formatCode="0.00">
                  <c:v>6130.509</c:v>
                </c:pt>
                <c:pt idx="1149" formatCode="0.00">
                  <c:v>6130.4690000000001</c:v>
                </c:pt>
                <c:pt idx="1150" formatCode="0.00">
                  <c:v>6130.4409999999998</c:v>
                </c:pt>
                <c:pt idx="1151" formatCode="0.00">
                  <c:v>6130.4</c:v>
                </c:pt>
                <c:pt idx="1152" formatCode="0.00">
                  <c:v>6130.3829999999998</c:v>
                </c:pt>
                <c:pt idx="1153" formatCode="0.00">
                  <c:v>6130.3760000000002</c:v>
                </c:pt>
                <c:pt idx="1154" formatCode="0.00">
                  <c:v>6130.3679999999995</c:v>
                </c:pt>
                <c:pt idx="1155" formatCode="0.00">
                  <c:v>6130.2789999999995</c:v>
                </c:pt>
                <c:pt idx="1156" formatCode="0.00">
                  <c:v>6130.2879999999996</c:v>
                </c:pt>
                <c:pt idx="1157" formatCode="0.00">
                  <c:v>6130.23</c:v>
                </c:pt>
                <c:pt idx="1158" formatCode="0.00">
                  <c:v>6130.2139999999999</c:v>
                </c:pt>
                <c:pt idx="1159" formatCode="0.00">
                  <c:v>6130.2019999999993</c:v>
                </c:pt>
                <c:pt idx="1160" formatCode="0.00">
                  <c:v>6130.2860000000001</c:v>
                </c:pt>
                <c:pt idx="1161" formatCode="0.00">
                  <c:v>6130.2669999999998</c:v>
                </c:pt>
                <c:pt idx="1162" formatCode="0.00">
                  <c:v>6130.2669999999998</c:v>
                </c:pt>
                <c:pt idx="1163" formatCode="0.00">
                  <c:v>6128.6279999999997</c:v>
                </c:pt>
                <c:pt idx="1164" formatCode="0.00">
                  <c:v>6130.2379999999994</c:v>
                </c:pt>
                <c:pt idx="1165" formatCode="0.00">
                  <c:v>6130.1689999999999</c:v>
                </c:pt>
                <c:pt idx="1166" formatCode="0.00">
                  <c:v>6130.11</c:v>
                </c:pt>
                <c:pt idx="1167" formatCode="0.00">
                  <c:v>6129.9920000000002</c:v>
                </c:pt>
                <c:pt idx="1168" formatCode="0.00">
                  <c:v>6130.0219999999999</c:v>
                </c:pt>
                <c:pt idx="1169" formatCode="0.00">
                  <c:v>6129.9669999999996</c:v>
                </c:pt>
                <c:pt idx="1170" formatCode="0.00">
                  <c:v>6129.9690000000001</c:v>
                </c:pt>
                <c:pt idx="1171" formatCode="0.00">
                  <c:v>6129.9449999999997</c:v>
                </c:pt>
                <c:pt idx="1172" formatCode="0.00">
                  <c:v>6130.0159999999996</c:v>
                </c:pt>
                <c:pt idx="1173" formatCode="0.00">
                  <c:v>6129.9709999999995</c:v>
                </c:pt>
                <c:pt idx="1174" formatCode="0.00">
                  <c:v>6129.9560000000001</c:v>
                </c:pt>
                <c:pt idx="1175" formatCode="0.00">
                  <c:v>6129.9449999999997</c:v>
                </c:pt>
                <c:pt idx="1176" formatCode="0.00">
                  <c:v>6129.9969999999994</c:v>
                </c:pt>
                <c:pt idx="1177" formatCode="0.00">
                  <c:v>6129.9939999999997</c:v>
                </c:pt>
                <c:pt idx="1178" formatCode="0.00">
                  <c:v>6129.9699999999993</c:v>
                </c:pt>
                <c:pt idx="1179" formatCode="0.00">
                  <c:v>6129.915</c:v>
                </c:pt>
                <c:pt idx="1180" formatCode="0.00">
                  <c:v>6129.9189999999999</c:v>
                </c:pt>
                <c:pt idx="1181" formatCode="0.00">
                  <c:v>6129.8689999999997</c:v>
                </c:pt>
                <c:pt idx="1182" formatCode="0.00">
                  <c:v>6129.8319999999994</c:v>
                </c:pt>
                <c:pt idx="1183" formatCode="0.00">
                  <c:v>6129.8069999999998</c:v>
                </c:pt>
                <c:pt idx="1184" formatCode="0.00">
                  <c:v>6129.835</c:v>
                </c:pt>
                <c:pt idx="1185" formatCode="0.00">
                  <c:v>6129.799</c:v>
                </c:pt>
                <c:pt idx="1186" formatCode="0.00">
                  <c:v>6129.7599999999993</c:v>
                </c:pt>
                <c:pt idx="1187" formatCode="0.00">
                  <c:v>6129.7579999999998</c:v>
                </c:pt>
                <c:pt idx="1188" formatCode="0.00">
                  <c:v>6129.8049999999994</c:v>
                </c:pt>
                <c:pt idx="1189" formatCode="0.00">
                  <c:v>6129.8139999999994</c:v>
                </c:pt>
                <c:pt idx="1190" formatCode="0.00">
                  <c:v>6129.8310000000001</c:v>
                </c:pt>
                <c:pt idx="1191" formatCode="0.00">
                  <c:v>6129.6419999999998</c:v>
                </c:pt>
                <c:pt idx="1192" formatCode="0.00">
                  <c:v>6129.7159999999994</c:v>
                </c:pt>
                <c:pt idx="1193" formatCode="0.00">
                  <c:v>6129.7479999999996</c:v>
                </c:pt>
                <c:pt idx="1194" formatCode="0.00">
                  <c:v>6129.7429999999995</c:v>
                </c:pt>
                <c:pt idx="1195" formatCode="0.00">
                  <c:v>6129.6979999999994</c:v>
                </c:pt>
                <c:pt idx="1196" formatCode="0.00">
                  <c:v>6129.6379999999999</c:v>
                </c:pt>
                <c:pt idx="1197" formatCode="0.00">
                  <c:v>6129.665</c:v>
                </c:pt>
                <c:pt idx="1198" formatCode="0.00">
                  <c:v>6129.6669999999995</c:v>
                </c:pt>
                <c:pt idx="1199" formatCode="0.00">
                  <c:v>6129.2259999999997</c:v>
                </c:pt>
                <c:pt idx="1200" formatCode="0.00">
                  <c:v>6129.6019999999999</c:v>
                </c:pt>
                <c:pt idx="1201" formatCode="0.00">
                  <c:v>6129.5789999999997</c:v>
                </c:pt>
                <c:pt idx="1202" formatCode="0.00">
                  <c:v>6129.6059999999998</c:v>
                </c:pt>
                <c:pt idx="1203" formatCode="0.00">
                  <c:v>6129.5729999999994</c:v>
                </c:pt>
                <c:pt idx="1204" formatCode="0.00">
                  <c:v>6129.5729999999994</c:v>
                </c:pt>
                <c:pt idx="1205" formatCode="0.00">
                  <c:v>6129.59</c:v>
                </c:pt>
                <c:pt idx="1206" formatCode="0.00">
                  <c:v>6129.5949999999993</c:v>
                </c:pt>
                <c:pt idx="1207" formatCode="0.00">
                  <c:v>6129.6579999999994</c:v>
                </c:pt>
                <c:pt idx="1208" formatCode="0.00">
                  <c:v>6129.7219999999998</c:v>
                </c:pt>
                <c:pt idx="1209" formatCode="0.00">
                  <c:v>6129.7150000000001</c:v>
                </c:pt>
                <c:pt idx="1210" formatCode="0.00">
                  <c:v>6129.777</c:v>
                </c:pt>
                <c:pt idx="1211" formatCode="0.00">
                  <c:v>6129.65</c:v>
                </c:pt>
                <c:pt idx="1212" formatCode="0.00">
                  <c:v>6129.5169999999998</c:v>
                </c:pt>
                <c:pt idx="1213" formatCode="0.00">
                  <c:v>6129.4949999999999</c:v>
                </c:pt>
                <c:pt idx="1214" formatCode="0.00">
                  <c:v>6129.42</c:v>
                </c:pt>
                <c:pt idx="1215" formatCode="0.00">
                  <c:v>6129.3729999999996</c:v>
                </c:pt>
                <c:pt idx="1216" formatCode="0.00">
                  <c:v>6129.5459999999994</c:v>
                </c:pt>
                <c:pt idx="1217" formatCode="0.00">
                  <c:v>6129.4189999999999</c:v>
                </c:pt>
                <c:pt idx="1218" formatCode="0.00">
                  <c:v>6129.3739999999998</c:v>
                </c:pt>
                <c:pt idx="1219" formatCode="0.00">
                  <c:v>6129.3389999999999</c:v>
                </c:pt>
                <c:pt idx="1220" formatCode="0.00">
                  <c:v>6129.2820000000002</c:v>
                </c:pt>
                <c:pt idx="1221" formatCode="0.00">
                  <c:v>6129.2929999999997</c:v>
                </c:pt>
                <c:pt idx="1222" formatCode="0.00">
                  <c:v>6129.3639999999996</c:v>
                </c:pt>
                <c:pt idx="1223" formatCode="0.00">
                  <c:v>6125.6539999999995</c:v>
                </c:pt>
                <c:pt idx="1224" formatCode="0.00">
                  <c:v>6129.41</c:v>
                </c:pt>
                <c:pt idx="1225" formatCode="0.00">
                  <c:v>6129.3849999999993</c:v>
                </c:pt>
                <c:pt idx="1226" formatCode="0.00">
                  <c:v>6129.3819999999996</c:v>
                </c:pt>
                <c:pt idx="1227" formatCode="0.00">
                  <c:v>6129.326</c:v>
                </c:pt>
                <c:pt idx="1228" formatCode="0.00">
                  <c:v>6129.2789999999995</c:v>
                </c:pt>
                <c:pt idx="1229" formatCode="0.00">
                  <c:v>6129.2379999999994</c:v>
                </c:pt>
                <c:pt idx="1230" formatCode="0.00">
                  <c:v>6129.2150000000001</c:v>
                </c:pt>
                <c:pt idx="1231" formatCode="0.00">
                  <c:v>6129.1089999999995</c:v>
                </c:pt>
                <c:pt idx="1232" formatCode="0.00">
                  <c:v>6129.2820000000002</c:v>
                </c:pt>
                <c:pt idx="1233" formatCode="0.00">
                  <c:v>6129.2199999999993</c:v>
                </c:pt>
                <c:pt idx="1234" formatCode="0.00">
                  <c:v>6129.2</c:v>
                </c:pt>
                <c:pt idx="1235" formatCode="0.00">
                  <c:v>6129.1639999999998</c:v>
                </c:pt>
                <c:pt idx="1236" formatCode="0.00">
                  <c:v>6129.1189999999997</c:v>
                </c:pt>
                <c:pt idx="1237" formatCode="0.00">
                  <c:v>6129.1449999999995</c:v>
                </c:pt>
                <c:pt idx="1238" formatCode="0.00">
                  <c:v>6129.1469999999999</c:v>
                </c:pt>
                <c:pt idx="1239" formatCode="0.00">
                  <c:v>6129.1009999999997</c:v>
                </c:pt>
                <c:pt idx="1240" formatCode="0.00">
                  <c:v>6129.1329999999998</c:v>
                </c:pt>
                <c:pt idx="1241" formatCode="0.00">
                  <c:v>6129.0969999999998</c:v>
                </c:pt>
                <c:pt idx="1242" formatCode="0.00">
                  <c:v>6129.0869999999995</c:v>
                </c:pt>
                <c:pt idx="1243" formatCode="0.00">
                  <c:v>6129.0990000000002</c:v>
                </c:pt>
                <c:pt idx="1244" formatCode="0.00">
                  <c:v>6129.1790000000001</c:v>
                </c:pt>
                <c:pt idx="1245" formatCode="0.00">
                  <c:v>6129.1750000000002</c:v>
                </c:pt>
                <c:pt idx="1246" formatCode="0.00">
                  <c:v>6129.201</c:v>
                </c:pt>
                <c:pt idx="1247" formatCode="0.00">
                  <c:v>6129.1439999999993</c:v>
                </c:pt>
                <c:pt idx="1248" formatCode="0.00">
                  <c:v>6129.0619999999999</c:v>
                </c:pt>
                <c:pt idx="1249" formatCode="0.00">
                  <c:v>6129.009</c:v>
                </c:pt>
                <c:pt idx="1250" formatCode="0.00">
                  <c:v>6129.0169999999998</c:v>
                </c:pt>
                <c:pt idx="1251" formatCode="0.00">
                  <c:v>6128.9429999999993</c:v>
                </c:pt>
                <c:pt idx="1252" formatCode="0.00">
                  <c:v>6129.0529999999999</c:v>
                </c:pt>
                <c:pt idx="1253" formatCode="0.00">
                  <c:v>6129.0689999999995</c:v>
                </c:pt>
                <c:pt idx="1254" formatCode="0.00">
                  <c:v>6128.9699999999993</c:v>
                </c:pt>
                <c:pt idx="1255" formatCode="0.00">
                  <c:v>6128.9079999999994</c:v>
                </c:pt>
                <c:pt idx="1256" formatCode="0.00">
                  <c:v>6128.9439999999995</c:v>
                </c:pt>
                <c:pt idx="1257" formatCode="0.00">
                  <c:v>6128.88</c:v>
                </c:pt>
                <c:pt idx="1258" formatCode="0.00">
                  <c:v>6128.9279999999999</c:v>
                </c:pt>
                <c:pt idx="1259" formatCode="0.00">
                  <c:v>6128.9780000000001</c:v>
                </c:pt>
                <c:pt idx="1260" formatCode="0.00">
                  <c:v>6129.0429999999997</c:v>
                </c:pt>
                <c:pt idx="1261" formatCode="0.00">
                  <c:v>6129.0779999999995</c:v>
                </c:pt>
                <c:pt idx="1262" formatCode="0.00">
                  <c:v>6128.9549999999999</c:v>
                </c:pt>
                <c:pt idx="1263" formatCode="0.00">
                  <c:v>6128.8779999999997</c:v>
                </c:pt>
                <c:pt idx="1264" formatCode="0.00">
                  <c:v>#N/A</c:v>
                </c:pt>
                <c:pt idx="1265" formatCode="0.00">
                  <c:v>6128.875</c:v>
                </c:pt>
                <c:pt idx="1266" formatCode="0.00">
                  <c:v>6128.9269999999997</c:v>
                </c:pt>
                <c:pt idx="1267" formatCode="0.00">
                  <c:v>6128.9769999999999</c:v>
                </c:pt>
                <c:pt idx="1268" formatCode="0.00">
                  <c:v>6128.9189999999999</c:v>
                </c:pt>
                <c:pt idx="1269" formatCode="0.00">
                  <c:v>6128.9470000000001</c:v>
                </c:pt>
                <c:pt idx="1270" formatCode="0.00">
                  <c:v>6128.86</c:v>
                </c:pt>
                <c:pt idx="1271" formatCode="0.00">
                  <c:v>6128.8530000000001</c:v>
                </c:pt>
                <c:pt idx="1272" formatCode="0.00">
                  <c:v>6128.7619999999997</c:v>
                </c:pt>
                <c:pt idx="1273" formatCode="0.00">
                  <c:v>6128.915</c:v>
                </c:pt>
                <c:pt idx="1274" formatCode="0.00">
                  <c:v>6128.951</c:v>
                </c:pt>
                <c:pt idx="1275" formatCode="0.00">
                  <c:v>6129.0169999999998</c:v>
                </c:pt>
                <c:pt idx="1276" formatCode="0.00">
                  <c:v>6128.9879999999994</c:v>
                </c:pt>
                <c:pt idx="1277" formatCode="0.00">
                  <c:v>6128.808</c:v>
                </c:pt>
                <c:pt idx="1278" formatCode="0.00">
                  <c:v>6129.0169999999998</c:v>
                </c:pt>
                <c:pt idx="1279" formatCode="0.00">
                  <c:v>6129.1279999999997</c:v>
                </c:pt>
                <c:pt idx="1280" formatCode="0.00">
                  <c:v>6129.0410000000002</c:v>
                </c:pt>
                <c:pt idx="1281" formatCode="0.00">
                  <c:v>6128.9609999999993</c:v>
                </c:pt>
                <c:pt idx="1282" formatCode="0.00">
                  <c:v>6128.94</c:v>
                </c:pt>
                <c:pt idx="1283" formatCode="0.00">
                  <c:v>6128.9299999999994</c:v>
                </c:pt>
                <c:pt idx="1284" formatCode="0.00">
                  <c:v>6128.9339999999993</c:v>
                </c:pt>
                <c:pt idx="1285" formatCode="0.00">
                  <c:v>6128.9579999999996</c:v>
                </c:pt>
                <c:pt idx="1286" formatCode="0.00">
                  <c:v>6128.9259999999995</c:v>
                </c:pt>
                <c:pt idx="1287" formatCode="0.00">
                  <c:v>6128.94</c:v>
                </c:pt>
                <c:pt idx="1288" formatCode="0.00">
                  <c:v>6128.9290000000001</c:v>
                </c:pt>
                <c:pt idx="1289" formatCode="0.00">
                  <c:v>6129.0079999999998</c:v>
                </c:pt>
                <c:pt idx="1290" formatCode="0.00">
                  <c:v>6129.0189999999993</c:v>
                </c:pt>
                <c:pt idx="1291" formatCode="0.00">
                  <c:v>6128.9929999999995</c:v>
                </c:pt>
                <c:pt idx="1292" formatCode="0.00">
                  <c:v>6128.9549999999999</c:v>
                </c:pt>
                <c:pt idx="1293" formatCode="0.00">
                  <c:v>6129.0279999999993</c:v>
                </c:pt>
                <c:pt idx="1294" formatCode="0.00">
                  <c:v>6129.0259999999998</c:v>
                </c:pt>
                <c:pt idx="1295" formatCode="0.00">
                  <c:v>6129.0769999999993</c:v>
                </c:pt>
                <c:pt idx="1296" formatCode="0.00">
                  <c:v>6128.7439999999997</c:v>
                </c:pt>
                <c:pt idx="1297" formatCode="0.00">
                  <c:v>6129.107</c:v>
                </c:pt>
                <c:pt idx="1298" formatCode="0.00">
                  <c:v>6129.0919999999996</c:v>
                </c:pt>
                <c:pt idx="1299" formatCode="0.00">
                  <c:v>6129.0940000000001</c:v>
                </c:pt>
                <c:pt idx="1300" formatCode="0.00">
                  <c:v>6129.1859999999997</c:v>
                </c:pt>
                <c:pt idx="1301" formatCode="0.00">
                  <c:v>6129.2860000000001</c:v>
                </c:pt>
                <c:pt idx="1302" formatCode="0.00">
                  <c:v>6129.299</c:v>
                </c:pt>
                <c:pt idx="1303" formatCode="0.00">
                  <c:v>6129.3469999999998</c:v>
                </c:pt>
                <c:pt idx="1304" formatCode="0.00">
                  <c:v>6129.3319999999994</c:v>
                </c:pt>
                <c:pt idx="1305" formatCode="0.00">
                  <c:v>6129.3589999999995</c:v>
                </c:pt>
                <c:pt idx="1306" formatCode="0.00">
                  <c:v>6129.3649999999998</c:v>
                </c:pt>
                <c:pt idx="1307" formatCode="0.00">
                  <c:v>6129.4309999999996</c:v>
                </c:pt>
                <c:pt idx="1308" formatCode="0.00">
                  <c:v>6129.4719999999998</c:v>
                </c:pt>
                <c:pt idx="1309" formatCode="0.00">
                  <c:v>6129.5810000000001</c:v>
                </c:pt>
                <c:pt idx="1310" formatCode="0.00">
                  <c:v>6129.6359999999995</c:v>
                </c:pt>
                <c:pt idx="1311" formatCode="0.00">
                  <c:v>6126.75</c:v>
                </c:pt>
                <c:pt idx="1312" formatCode="0.00">
                  <c:v>6129.3229999999994</c:v>
                </c:pt>
                <c:pt idx="1313" formatCode="0.00">
                  <c:v>6129.5339999999997</c:v>
                </c:pt>
                <c:pt idx="1314" formatCode="0.00">
                  <c:v>6129.5559999999996</c:v>
                </c:pt>
                <c:pt idx="1315" formatCode="0.00">
                  <c:v>6129.5959999999995</c:v>
                </c:pt>
                <c:pt idx="1316" formatCode="0.00">
                  <c:v>6129.6179999999995</c:v>
                </c:pt>
                <c:pt idx="1317" formatCode="0.00">
                  <c:v>6129.7049999999999</c:v>
                </c:pt>
                <c:pt idx="1318" formatCode="0.00">
                  <c:v>6129.7179999999998</c:v>
                </c:pt>
                <c:pt idx="1319" formatCode="0.00">
                  <c:v>6129.7439999999997</c:v>
                </c:pt>
                <c:pt idx="1320" formatCode="0.00">
                  <c:v>6129.7849999999999</c:v>
                </c:pt>
                <c:pt idx="1321" formatCode="0.00">
                  <c:v>6129.8559999999998</c:v>
                </c:pt>
                <c:pt idx="1322" formatCode="0.00">
                  <c:v>6129.8710000000001</c:v>
                </c:pt>
                <c:pt idx="1323" formatCode="0.00">
                  <c:v>6129.884</c:v>
                </c:pt>
                <c:pt idx="1324" formatCode="0.00">
                  <c:v>6129.9139999999998</c:v>
                </c:pt>
                <c:pt idx="1325" formatCode="0.00">
                  <c:v>6129.924</c:v>
                </c:pt>
                <c:pt idx="1326" formatCode="0.00">
                  <c:v>6129.8859999999995</c:v>
                </c:pt>
                <c:pt idx="1327" formatCode="0.00">
                  <c:v>6129.902</c:v>
                </c:pt>
                <c:pt idx="1328" formatCode="0.00">
                  <c:v>6129.893</c:v>
                </c:pt>
                <c:pt idx="1329" formatCode="0.00">
                  <c:v>6129.9949999999999</c:v>
                </c:pt>
                <c:pt idx="1330" formatCode="0.00">
                  <c:v>6129.9749999999995</c:v>
                </c:pt>
                <c:pt idx="1331" formatCode="0.00">
                  <c:v>6129.973</c:v>
                </c:pt>
                <c:pt idx="1332" formatCode="0.00">
                  <c:v>6130.0099999999993</c:v>
                </c:pt>
                <c:pt idx="1333" formatCode="0.00">
                  <c:v>6130.1210000000001</c:v>
                </c:pt>
                <c:pt idx="1334" formatCode="0.00">
                  <c:v>6130.0889999999999</c:v>
                </c:pt>
                <c:pt idx="1335" formatCode="0.00">
                  <c:v>6130.1139999999996</c:v>
                </c:pt>
                <c:pt idx="1336" formatCode="0.00">
                  <c:v>6130.1809999999996</c:v>
                </c:pt>
                <c:pt idx="1337" formatCode="0.00">
                  <c:v>6130.2699999999995</c:v>
                </c:pt>
                <c:pt idx="1338" formatCode="0.00">
                  <c:v>6130.2779999999993</c:v>
                </c:pt>
                <c:pt idx="1339" formatCode="0.00">
                  <c:v>6130.2330000000002</c:v>
                </c:pt>
                <c:pt idx="1340" formatCode="0.00">
                  <c:v>6124.3789999999999</c:v>
                </c:pt>
                <c:pt idx="1341" formatCode="0.00">
                  <c:v>6130.3639999999996</c:v>
                </c:pt>
                <c:pt idx="1342" formatCode="0.00">
                  <c:v>6130.3639999999996</c:v>
                </c:pt>
                <c:pt idx="1343" formatCode="0.00">
                  <c:v>6130.3670000000002</c:v>
                </c:pt>
                <c:pt idx="1344" formatCode="0.00">
                  <c:v>6129.4409999999998</c:v>
                </c:pt>
                <c:pt idx="1345" formatCode="0.00">
                  <c:v>6130.2089999999998</c:v>
                </c:pt>
                <c:pt idx="1346" formatCode="0.00">
                  <c:v>6130.19</c:v>
                </c:pt>
                <c:pt idx="1347" formatCode="0.00">
                  <c:v>6129.8130000000001</c:v>
                </c:pt>
                <c:pt idx="1348" formatCode="0.00">
                  <c:v>6130.1769999999997</c:v>
                </c:pt>
                <c:pt idx="1349" formatCode="0.00">
                  <c:v>6125.38</c:v>
                </c:pt>
                <c:pt idx="1350" formatCode="0.00">
                  <c:v>6130.2829999999994</c:v>
                </c:pt>
                <c:pt idx="1351" formatCode="0.00">
                  <c:v>6130.2069999999994</c:v>
                </c:pt>
                <c:pt idx="1352" formatCode="0.00">
                  <c:v>6129.9929999999995</c:v>
                </c:pt>
                <c:pt idx="1353" formatCode="0.00">
                  <c:v>6129.2519999999995</c:v>
                </c:pt>
                <c:pt idx="1354" formatCode="0.00">
                  <c:v>6130.3679999999995</c:v>
                </c:pt>
                <c:pt idx="1355" formatCode="0.00">
                  <c:v>6129.6260000000002</c:v>
                </c:pt>
                <c:pt idx="1356" formatCode="0.00">
                  <c:v>6130.3919999999998</c:v>
                </c:pt>
                <c:pt idx="1357" formatCode="0.00">
                  <c:v>6125.4719999999998</c:v>
                </c:pt>
                <c:pt idx="1358" formatCode="0.00">
                  <c:v>6130.38</c:v>
                </c:pt>
                <c:pt idx="1359" formatCode="0.00">
                  <c:v>6130.384</c:v>
                </c:pt>
                <c:pt idx="1360" formatCode="0.00">
                  <c:v>6130.4279999999999</c:v>
                </c:pt>
                <c:pt idx="1361" formatCode="0.00">
                  <c:v>6130.5149999999994</c:v>
                </c:pt>
                <c:pt idx="1362" formatCode="0.00">
                  <c:v>6130.5010000000002</c:v>
                </c:pt>
                <c:pt idx="1363" formatCode="0.00">
                  <c:v>6130.5389999999998</c:v>
                </c:pt>
                <c:pt idx="1364" formatCode="0.00">
                  <c:v>6130.5589999999993</c:v>
                </c:pt>
                <c:pt idx="1365" formatCode="0.00">
                  <c:v>6130.5879999999997</c:v>
                </c:pt>
                <c:pt idx="1366" formatCode="0.00">
                  <c:v>6130.5369999999994</c:v>
                </c:pt>
                <c:pt idx="1367" formatCode="0.00">
                  <c:v>6130.5389999999998</c:v>
                </c:pt>
                <c:pt idx="1368" formatCode="0.00">
                  <c:v>6129.0439999999999</c:v>
                </c:pt>
                <c:pt idx="1369" formatCode="0.00">
                  <c:v>6130.5169999999998</c:v>
                </c:pt>
                <c:pt idx="1370" formatCode="0.00">
                  <c:v>6130.5689999999995</c:v>
                </c:pt>
                <c:pt idx="1371" formatCode="0.00">
                  <c:v>6130.3440000000001</c:v>
                </c:pt>
                <c:pt idx="1372" formatCode="0.00">
                  <c:v>6130.2599999999993</c:v>
                </c:pt>
                <c:pt idx="1373" formatCode="0.00">
                  <c:v>6130.5289999999995</c:v>
                </c:pt>
                <c:pt idx="1374" formatCode="0.00">
                  <c:v>6130.5140000000001</c:v>
                </c:pt>
                <c:pt idx="1375" formatCode="0.00">
                  <c:v>6130.4979999999996</c:v>
                </c:pt>
                <c:pt idx="1376" formatCode="0.00">
                  <c:v>6130.4389999999994</c:v>
                </c:pt>
                <c:pt idx="1377" formatCode="0.00">
                  <c:v>6130.5249999999996</c:v>
                </c:pt>
                <c:pt idx="1378" formatCode="0.00">
                  <c:v>6130.4719999999998</c:v>
                </c:pt>
                <c:pt idx="1379" formatCode="0.00">
                  <c:v>6130.473</c:v>
                </c:pt>
                <c:pt idx="1380" formatCode="0.00">
                  <c:v>6130.4290000000001</c:v>
                </c:pt>
                <c:pt idx="1381" formatCode="0.00">
                  <c:v>6130.4609999999993</c:v>
                </c:pt>
                <c:pt idx="1382" formatCode="0.00">
                  <c:v>6130.3969999999999</c:v>
                </c:pt>
                <c:pt idx="1383" formatCode="0.00">
                  <c:v>6130.3919999999998</c:v>
                </c:pt>
                <c:pt idx="1384" formatCode="0.00">
                  <c:v>6130.4219999999996</c:v>
                </c:pt>
                <c:pt idx="1385" formatCode="0.00">
                  <c:v>6130.5159999999996</c:v>
                </c:pt>
                <c:pt idx="1386" formatCode="0.00">
                  <c:v>6130.4960000000001</c:v>
                </c:pt>
                <c:pt idx="1387" formatCode="0.00">
                  <c:v>6130.518</c:v>
                </c:pt>
                <c:pt idx="1388" formatCode="0.00">
                  <c:v>6130.5999999999995</c:v>
                </c:pt>
                <c:pt idx="1389" formatCode="0.00">
                  <c:v>6130.5339999999997</c:v>
                </c:pt>
                <c:pt idx="1390" formatCode="0.00">
                  <c:v>6130.6619999999994</c:v>
                </c:pt>
                <c:pt idx="1391" formatCode="0.00">
                  <c:v>6130.6559999999999</c:v>
                </c:pt>
                <c:pt idx="1392" formatCode="0.00">
                  <c:v>6130.6889999999994</c:v>
                </c:pt>
                <c:pt idx="1393" formatCode="0.00">
                  <c:v>6130.7709999999997</c:v>
                </c:pt>
                <c:pt idx="1394" formatCode="0.00">
                  <c:v>6130.7420000000002</c:v>
                </c:pt>
                <c:pt idx="1395" formatCode="0.00">
                  <c:v>6130.7910000000002</c:v>
                </c:pt>
                <c:pt idx="1396" formatCode="0.00">
                  <c:v>6130.8189999999995</c:v>
                </c:pt>
                <c:pt idx="1397" formatCode="0.00">
                  <c:v>6130.8329999999996</c:v>
                </c:pt>
                <c:pt idx="1398" formatCode="0.00">
                  <c:v>6130.8089999999993</c:v>
                </c:pt>
                <c:pt idx="1399" formatCode="0.00">
                  <c:v>6130.8429999999998</c:v>
                </c:pt>
                <c:pt idx="1400" formatCode="0.00">
                  <c:v>6130.7460000000001</c:v>
                </c:pt>
                <c:pt idx="1401" formatCode="0.00">
                  <c:v>6130.8499999999995</c:v>
                </c:pt>
                <c:pt idx="1402" formatCode="0.00">
                  <c:v>6130.8949999999995</c:v>
                </c:pt>
                <c:pt idx="1403" formatCode="0.00">
                  <c:v>6130.924</c:v>
                </c:pt>
                <c:pt idx="1404" formatCode="0.00">
                  <c:v>6130.9839999999995</c:v>
                </c:pt>
                <c:pt idx="1405" formatCode="0.00">
                  <c:v>6131.0739999999996</c:v>
                </c:pt>
                <c:pt idx="1406" formatCode="0.00">
                  <c:v>6131.0949999999993</c:v>
                </c:pt>
                <c:pt idx="1407" formatCode="0.00">
                  <c:v>6131.1019999999999</c:v>
                </c:pt>
                <c:pt idx="1408" formatCode="0.00">
                  <c:v>6131.0729999999994</c:v>
                </c:pt>
                <c:pt idx="1409" formatCode="0.00">
                  <c:v>6129.1869999999999</c:v>
                </c:pt>
                <c:pt idx="1410" formatCode="0.00">
                  <c:v>6131.1619999999994</c:v>
                </c:pt>
                <c:pt idx="1411" formatCode="0.00">
                  <c:v>6131.1979999999994</c:v>
                </c:pt>
                <c:pt idx="1412" formatCode="0.00">
                  <c:v>6131.2879999999996</c:v>
                </c:pt>
                <c:pt idx="1413" formatCode="0.00">
                  <c:v>6131.415</c:v>
                </c:pt>
                <c:pt idx="1414" formatCode="0.00">
                  <c:v>6131.357</c:v>
                </c:pt>
                <c:pt idx="1415" formatCode="0.00">
                  <c:v>6131.3620000000001</c:v>
                </c:pt>
                <c:pt idx="1416" formatCode="0.00">
                  <c:v>6131.3490000000002</c:v>
                </c:pt>
                <c:pt idx="1417" formatCode="0.00">
                  <c:v>6131.4629999999997</c:v>
                </c:pt>
                <c:pt idx="1418" formatCode="0.00">
                  <c:v>6131.3710000000001</c:v>
                </c:pt>
                <c:pt idx="1419" formatCode="0.00">
                  <c:v>6131.3359999999993</c:v>
                </c:pt>
                <c:pt idx="1420" formatCode="0.00">
                  <c:v>6122.1759999999995</c:v>
                </c:pt>
                <c:pt idx="1421" formatCode="0.00">
                  <c:v>6130.1080000000002</c:v>
                </c:pt>
                <c:pt idx="1422" formatCode="0.00">
                  <c:v>6131.1589999999997</c:v>
                </c:pt>
                <c:pt idx="1423" formatCode="0.00">
                  <c:v>6131.13</c:v>
                </c:pt>
                <c:pt idx="1424" formatCode="0.00">
                  <c:v>6131.1349999999993</c:v>
                </c:pt>
                <c:pt idx="1425" formatCode="0.00">
                  <c:v>6131.1509999999998</c:v>
                </c:pt>
                <c:pt idx="1426" formatCode="0.00">
                  <c:v>6131.0749999999998</c:v>
                </c:pt>
                <c:pt idx="1427" formatCode="0.00">
                  <c:v>6131.0079999999998</c:v>
                </c:pt>
                <c:pt idx="1428" formatCode="0.00">
                  <c:v>6122.4160000000002</c:v>
                </c:pt>
                <c:pt idx="1429" formatCode="0.00">
                  <c:v>6130.9619999999995</c:v>
                </c:pt>
                <c:pt idx="1430" formatCode="0.00">
                  <c:v>6130.8909999999996</c:v>
                </c:pt>
                <c:pt idx="1431" formatCode="0.00">
                  <c:v>6130.8089999999993</c:v>
                </c:pt>
                <c:pt idx="1432" formatCode="0.00">
                  <c:v>6130.7869999999994</c:v>
                </c:pt>
                <c:pt idx="1433" formatCode="0.00">
                  <c:v>6130.8389999999999</c:v>
                </c:pt>
                <c:pt idx="1434" formatCode="0.00">
                  <c:v>6130.8139999999994</c:v>
                </c:pt>
                <c:pt idx="1435" formatCode="0.00">
                  <c:v>6130.7950000000001</c:v>
                </c:pt>
                <c:pt idx="1436" formatCode="0.00">
                  <c:v>6130.7150000000001</c:v>
                </c:pt>
                <c:pt idx="1437" formatCode="0.00">
                  <c:v>6130.6399999999994</c:v>
                </c:pt>
                <c:pt idx="1438" formatCode="0.00">
                  <c:v>6130.5099999999993</c:v>
                </c:pt>
                <c:pt idx="1439" formatCode="0.00">
                  <c:v>6130.4139999999998</c:v>
                </c:pt>
                <c:pt idx="1440" formatCode="0.00">
                  <c:v>6130.2280000000001</c:v>
                </c:pt>
                <c:pt idx="1441" formatCode="0.00">
                  <c:v>6130.19</c:v>
                </c:pt>
                <c:pt idx="1442" formatCode="0.00">
                  <c:v>6130.13</c:v>
                </c:pt>
                <c:pt idx="1443" formatCode="0.00">
                  <c:v>6130.0379999999996</c:v>
                </c:pt>
                <c:pt idx="1444" formatCode="0.00">
                  <c:v>6130.0099999999993</c:v>
                </c:pt>
                <c:pt idx="1445" formatCode="0.00">
                  <c:v>6130.0039999999999</c:v>
                </c:pt>
                <c:pt idx="1446" formatCode="0.00">
                  <c:v>6129.8729999999996</c:v>
                </c:pt>
                <c:pt idx="1447" formatCode="0.00">
                  <c:v>6129.817</c:v>
                </c:pt>
                <c:pt idx="1448" formatCode="0.00">
                  <c:v>6129.7539999999999</c:v>
                </c:pt>
                <c:pt idx="1449" formatCode="0.00">
                  <c:v>6129.7439999999997</c:v>
                </c:pt>
                <c:pt idx="1450" formatCode="0.00">
                  <c:v>6129.665</c:v>
                </c:pt>
                <c:pt idx="1451" formatCode="0.00">
                  <c:v>6129.5909999999994</c:v>
                </c:pt>
                <c:pt idx="1452" formatCode="0.00">
                  <c:v>6129.4960000000001</c:v>
                </c:pt>
                <c:pt idx="1453" formatCode="0.00">
                  <c:v>6121.7280000000001</c:v>
                </c:pt>
                <c:pt idx="1454" formatCode="0.00">
                  <c:v>6129.366</c:v>
                </c:pt>
                <c:pt idx="1455" formatCode="0.00">
                  <c:v>6129.357</c:v>
                </c:pt>
                <c:pt idx="1456" formatCode="0.00">
                  <c:v>6129.3490000000002</c:v>
                </c:pt>
                <c:pt idx="1457" formatCode="0.00">
                  <c:v>6127.8739999999998</c:v>
                </c:pt>
                <c:pt idx="1458" formatCode="0.00">
                  <c:v>6129.2179999999998</c:v>
                </c:pt>
                <c:pt idx="1459" formatCode="0.00">
                  <c:v>6129.1049999999996</c:v>
                </c:pt>
                <c:pt idx="1460" formatCode="0.00">
                  <c:v>6121.9859999999999</c:v>
                </c:pt>
                <c:pt idx="1461" formatCode="0.00">
                  <c:v>6121.3369999999995</c:v>
                </c:pt>
                <c:pt idx="1462" formatCode="0.00">
                  <c:v>6128.8809999999994</c:v>
                </c:pt>
                <c:pt idx="1463" formatCode="0.00">
                  <c:v>6128.87</c:v>
                </c:pt>
                <c:pt idx="1464" formatCode="0.00">
                  <c:v>6128.848</c:v>
                </c:pt>
                <c:pt idx="1465" formatCode="0.00">
                  <c:v>6127.2309999999998</c:v>
                </c:pt>
                <c:pt idx="1466" formatCode="0.00">
                  <c:v>6128.7919999999995</c:v>
                </c:pt>
                <c:pt idx="1467" formatCode="0.00">
                  <c:v>6128.7569999999996</c:v>
                </c:pt>
                <c:pt idx="1468" formatCode="0.00">
                  <c:v>6128.6689999999999</c:v>
                </c:pt>
                <c:pt idx="1469" formatCode="0.00">
                  <c:v>6128.7379999999994</c:v>
                </c:pt>
                <c:pt idx="1470" formatCode="0.00">
                  <c:v>6128.6369999999997</c:v>
                </c:pt>
                <c:pt idx="1471" formatCode="0.00">
                  <c:v>6128.5869999999995</c:v>
                </c:pt>
                <c:pt idx="1472" formatCode="0.00">
                  <c:v>6128.4759999999997</c:v>
                </c:pt>
                <c:pt idx="1473" formatCode="0.00">
                  <c:v>6128.37</c:v>
                </c:pt>
                <c:pt idx="1474" formatCode="0.00">
                  <c:v>6128.2910000000002</c:v>
                </c:pt>
                <c:pt idx="1475" formatCode="0.00">
                  <c:v>6128.2559999999994</c:v>
                </c:pt>
                <c:pt idx="1476" formatCode="0.00">
                  <c:v>6128.2089999999998</c:v>
                </c:pt>
                <c:pt idx="1477" formatCode="0.00">
                  <c:v>6128.1909999999998</c:v>
                </c:pt>
                <c:pt idx="1478" formatCode="0.00">
                  <c:v>6128.1109999999999</c:v>
                </c:pt>
                <c:pt idx="1479" formatCode="0.00">
                  <c:v>6128.0720000000001</c:v>
                </c:pt>
                <c:pt idx="1480" formatCode="0.00">
                  <c:v>6127.9769999999999</c:v>
                </c:pt>
                <c:pt idx="1481" formatCode="0.00">
                  <c:v>6127.9229999999998</c:v>
                </c:pt>
                <c:pt idx="1482" formatCode="0.00">
                  <c:v>6127.826</c:v>
                </c:pt>
                <c:pt idx="1483" formatCode="0.00">
                  <c:v>6127.7420000000002</c:v>
                </c:pt>
                <c:pt idx="1484" formatCode="0.00">
                  <c:v>6127.6880000000001</c:v>
                </c:pt>
                <c:pt idx="1485" formatCode="0.00">
                  <c:v>6127.6480000000001</c:v>
                </c:pt>
                <c:pt idx="1486" formatCode="0.00">
                  <c:v>6127.576</c:v>
                </c:pt>
                <c:pt idx="1487" formatCode="0.00">
                  <c:v>6127.5329999999994</c:v>
                </c:pt>
                <c:pt idx="1488" formatCode="0.00">
                  <c:v>6127.4949999999999</c:v>
                </c:pt>
                <c:pt idx="1489" formatCode="0.00">
                  <c:v>6127.3899999999994</c:v>
                </c:pt>
                <c:pt idx="1490" formatCode="0.00">
                  <c:v>6127.3379999999997</c:v>
                </c:pt>
                <c:pt idx="1491" formatCode="0.00">
                  <c:v>6127.2779999999993</c:v>
                </c:pt>
                <c:pt idx="1492" formatCode="0.00">
                  <c:v>6127.2129999999997</c:v>
                </c:pt>
                <c:pt idx="1493" formatCode="0.00">
                  <c:v>6127.1559999999999</c:v>
                </c:pt>
                <c:pt idx="1494" formatCode="0.00">
                  <c:v>6127.0889999999999</c:v>
                </c:pt>
                <c:pt idx="1495" formatCode="0.00">
                  <c:v>6127.0689999999995</c:v>
                </c:pt>
                <c:pt idx="1496" formatCode="0.00">
                  <c:v>6127.0010000000002</c:v>
                </c:pt>
                <c:pt idx="1497" formatCode="0.00">
                  <c:v>6126.9319999999998</c:v>
                </c:pt>
                <c:pt idx="1498" formatCode="0.00">
                  <c:v>6126.808</c:v>
                </c:pt>
                <c:pt idx="1499" formatCode="0.00">
                  <c:v>6126.7429999999995</c:v>
                </c:pt>
                <c:pt idx="1500" formatCode="0.00">
                  <c:v>6126.6769999999997</c:v>
                </c:pt>
                <c:pt idx="1501" formatCode="0.00">
                  <c:v>6126.6219999999994</c:v>
                </c:pt>
                <c:pt idx="1502" formatCode="0.00">
                  <c:v>6126.5609999999997</c:v>
                </c:pt>
                <c:pt idx="1503" formatCode="0.00">
                  <c:v>6126.5010000000002</c:v>
                </c:pt>
                <c:pt idx="1504" formatCode="0.00">
                  <c:v>6126.3989999999994</c:v>
                </c:pt>
                <c:pt idx="1505" formatCode="0.00">
                  <c:v>6119.8239999999996</c:v>
                </c:pt>
                <c:pt idx="1506" formatCode="0.00">
                  <c:v>6126.0529999999999</c:v>
                </c:pt>
                <c:pt idx="1507" formatCode="0.00">
                  <c:v>6126.0839999999998</c:v>
                </c:pt>
                <c:pt idx="1508" formatCode="0.00">
                  <c:v>6125.9009999999998</c:v>
                </c:pt>
                <c:pt idx="1509" formatCode="0.00">
                  <c:v>6126.0589999999993</c:v>
                </c:pt>
                <c:pt idx="1510" formatCode="0.00">
                  <c:v>6125.9569999999994</c:v>
                </c:pt>
                <c:pt idx="1511" formatCode="0.00">
                  <c:v>6125.82</c:v>
                </c:pt>
                <c:pt idx="1512" formatCode="0.00">
                  <c:v>6124.598</c:v>
                </c:pt>
                <c:pt idx="1513" formatCode="0.00">
                  <c:v>6119.8449999999993</c:v>
                </c:pt>
                <c:pt idx="1514" formatCode="0.00">
                  <c:v>6125.5209999999997</c:v>
                </c:pt>
                <c:pt idx="1515" formatCode="0.00">
                  <c:v>6125.5509999999995</c:v>
                </c:pt>
                <c:pt idx="1516" formatCode="0.00">
                  <c:v>6119.83</c:v>
                </c:pt>
                <c:pt idx="1517" formatCode="0.00">
                  <c:v>6124.2599999999993</c:v>
                </c:pt>
                <c:pt idx="1518" formatCode="0.00">
                  <c:v>6125.393</c:v>
                </c:pt>
                <c:pt idx="1519" formatCode="0.00">
                  <c:v>6121.5869999999995</c:v>
                </c:pt>
                <c:pt idx="1520" formatCode="0.00">
                  <c:v>6125.393</c:v>
                </c:pt>
                <c:pt idx="1521" formatCode="0.00">
                  <c:v>6125.4049999999997</c:v>
                </c:pt>
                <c:pt idx="1522" formatCode="0.00">
                  <c:v>6125.3040000000001</c:v>
                </c:pt>
                <c:pt idx="1523" formatCode="0.00">
                  <c:v>6125.2049999999999</c:v>
                </c:pt>
                <c:pt idx="1524" formatCode="0.00">
                  <c:v>6125.0469999999996</c:v>
                </c:pt>
                <c:pt idx="1525" formatCode="0.00">
                  <c:v>6125.19</c:v>
                </c:pt>
                <c:pt idx="1526" formatCode="0.00">
                  <c:v>6125.1639999999998</c:v>
                </c:pt>
                <c:pt idx="1527" formatCode="0.00">
                  <c:v>6125.13</c:v>
                </c:pt>
                <c:pt idx="1528" formatCode="0.00">
                  <c:v>6125.0679999999993</c:v>
                </c:pt>
                <c:pt idx="1529" formatCode="0.00">
                  <c:v>6125.0919999999996</c:v>
                </c:pt>
                <c:pt idx="1530" formatCode="0.00">
                  <c:v>6125.0320000000002</c:v>
                </c:pt>
                <c:pt idx="1531" formatCode="0.00">
                  <c:v>6124.9859999999999</c:v>
                </c:pt>
                <c:pt idx="1532" formatCode="0.00">
                  <c:v>6124.9740000000002</c:v>
                </c:pt>
                <c:pt idx="1533" formatCode="0.00">
                  <c:v>6124.99</c:v>
                </c:pt>
                <c:pt idx="1534" formatCode="0.00">
                  <c:v>6124.884</c:v>
                </c:pt>
                <c:pt idx="1535" formatCode="0.00">
                  <c:v>6124.8530000000001</c:v>
                </c:pt>
                <c:pt idx="1536" formatCode="0.00">
                  <c:v>6124.6759999999995</c:v>
                </c:pt>
                <c:pt idx="1537" formatCode="0.00">
                  <c:v>6124.6279999999997</c:v>
                </c:pt>
                <c:pt idx="1538" formatCode="0.00">
                  <c:v>6124.5949999999993</c:v>
                </c:pt>
                <c:pt idx="1539" formatCode="0.00">
                  <c:v>6124.5329999999994</c:v>
                </c:pt>
                <c:pt idx="1540" formatCode="0.00">
                  <c:v>6124.4979999999996</c:v>
                </c:pt>
                <c:pt idx="1541" formatCode="0.00">
                  <c:v>6124.4809999999998</c:v>
                </c:pt>
                <c:pt idx="1542" formatCode="0.00">
                  <c:v>6124.4339999999993</c:v>
                </c:pt>
                <c:pt idx="1543" formatCode="0.00">
                  <c:v>6124.3859999999995</c:v>
                </c:pt>
                <c:pt idx="1544" formatCode="0.00">
                  <c:v>6124.3710000000001</c:v>
                </c:pt>
                <c:pt idx="1545" formatCode="0.00">
                  <c:v>6124.4470000000001</c:v>
                </c:pt>
                <c:pt idx="1546" formatCode="0.00">
                  <c:v>6124.3919999999998</c:v>
                </c:pt>
                <c:pt idx="1547" formatCode="0.00">
                  <c:v>6124.3649999999998</c:v>
                </c:pt>
                <c:pt idx="1548" formatCode="0.00">
                  <c:v>6124.3890000000001</c:v>
                </c:pt>
                <c:pt idx="1549" formatCode="0.00">
                  <c:v>6124.2249999999995</c:v>
                </c:pt>
                <c:pt idx="1550" formatCode="0.00">
                  <c:v>6124.2889999999998</c:v>
                </c:pt>
                <c:pt idx="1551" formatCode="0.00">
                  <c:v>6121.1719999999996</c:v>
                </c:pt>
                <c:pt idx="1552" formatCode="0.00">
                  <c:v>6119.8119999999999</c:v>
                </c:pt>
                <c:pt idx="1553" formatCode="0.00">
                  <c:v>6119.8339999999998</c:v>
                </c:pt>
                <c:pt idx="1554" formatCode="0.00">
                  <c:v>6123.8319999999994</c:v>
                </c:pt>
                <c:pt idx="1555" formatCode="0.00">
                  <c:v>6122.63</c:v>
                </c:pt>
                <c:pt idx="1556" formatCode="0.00">
                  <c:v>6123.9830000000002</c:v>
                </c:pt>
                <c:pt idx="1557" formatCode="0.00">
                  <c:v>6124.018</c:v>
                </c:pt>
                <c:pt idx="1558" formatCode="0.00">
                  <c:v>6123.9639999999999</c:v>
                </c:pt>
                <c:pt idx="1559" formatCode="0.00">
                  <c:v>6123.9830000000002</c:v>
                </c:pt>
                <c:pt idx="1560" formatCode="0.00">
                  <c:v>6123.95</c:v>
                </c:pt>
                <c:pt idx="1561" formatCode="0.00">
                  <c:v>6123.9309999999996</c:v>
                </c:pt>
                <c:pt idx="1562" formatCode="0.00">
                  <c:v>6123.875</c:v>
                </c:pt>
                <c:pt idx="1563" formatCode="0.00">
                  <c:v>6123.8519999999999</c:v>
                </c:pt>
                <c:pt idx="1564" formatCode="0.00">
                  <c:v>6123.5129999999999</c:v>
                </c:pt>
                <c:pt idx="1565" formatCode="0.00">
                  <c:v>6123.8319999999994</c:v>
                </c:pt>
                <c:pt idx="1566" formatCode="0.00">
                  <c:v>6123.7730000000001</c:v>
                </c:pt>
                <c:pt idx="1567" formatCode="0.00">
                  <c:v>6123.7619999999997</c:v>
                </c:pt>
                <c:pt idx="1568" formatCode="0.00">
                  <c:v>6123.2109999999993</c:v>
                </c:pt>
                <c:pt idx="1569" formatCode="0.00">
                  <c:v>6123.8339999999998</c:v>
                </c:pt>
                <c:pt idx="1570" formatCode="0.00">
                  <c:v>6123.8040000000001</c:v>
                </c:pt>
                <c:pt idx="1571" formatCode="0.00">
                  <c:v>6123.7959999999994</c:v>
                </c:pt>
                <c:pt idx="1572" formatCode="0.00">
                  <c:v>6123.8499999999995</c:v>
                </c:pt>
                <c:pt idx="1573" formatCode="0.00">
                  <c:v>6123.9250000000002</c:v>
                </c:pt>
                <c:pt idx="1574" formatCode="0.00">
                  <c:v>6123.8389999999999</c:v>
                </c:pt>
                <c:pt idx="1575" formatCode="0.00">
                  <c:v>6123.884</c:v>
                </c:pt>
                <c:pt idx="1576" formatCode="0.00">
                  <c:v>6123.7789999999995</c:v>
                </c:pt>
                <c:pt idx="1577" formatCode="0.00">
                  <c:v>6123.8580000000002</c:v>
                </c:pt>
                <c:pt idx="1578" formatCode="0.00">
                  <c:v>6123.8179999999993</c:v>
                </c:pt>
                <c:pt idx="1579" formatCode="0.00">
                  <c:v>6123.866</c:v>
                </c:pt>
                <c:pt idx="1580" formatCode="0.00">
                  <c:v>6123.8849999999993</c:v>
                </c:pt>
                <c:pt idx="1581" formatCode="0.00">
                  <c:v>6123.9479999999994</c:v>
                </c:pt>
                <c:pt idx="1582" formatCode="0.00">
                  <c:v>6123.915</c:v>
                </c:pt>
                <c:pt idx="1583" formatCode="0.00">
                  <c:v>6123.9709999999995</c:v>
                </c:pt>
                <c:pt idx="1584" formatCode="0.00">
                  <c:v>6123.9870000000001</c:v>
                </c:pt>
                <c:pt idx="1585" formatCode="0.00">
                  <c:v>6124.0410000000002</c:v>
                </c:pt>
                <c:pt idx="1586" formatCode="0.00">
                  <c:v>6124.076</c:v>
                </c:pt>
                <c:pt idx="1587" formatCode="0.00">
                  <c:v>6124.1329999999998</c:v>
                </c:pt>
                <c:pt idx="1588" formatCode="0.00">
                  <c:v>6124.183</c:v>
                </c:pt>
                <c:pt idx="1589" formatCode="0.00">
                  <c:v>6124.2869999999994</c:v>
                </c:pt>
                <c:pt idx="1590" formatCode="0.00">
                  <c:v>6124.2879999999996</c:v>
                </c:pt>
                <c:pt idx="1591" formatCode="0.00">
                  <c:v>6124.3519999999999</c:v>
                </c:pt>
                <c:pt idx="1592" formatCode="0.00">
                  <c:v>6124.3959999999997</c:v>
                </c:pt>
                <c:pt idx="1593" formatCode="0.00">
                  <c:v>6124.415</c:v>
                </c:pt>
                <c:pt idx="1594" formatCode="0.00">
                  <c:v>6124.46</c:v>
                </c:pt>
                <c:pt idx="1595" formatCode="0.00">
                  <c:v>6124.4979999999996</c:v>
                </c:pt>
                <c:pt idx="1596" formatCode="0.00">
                  <c:v>6124.5559999999996</c:v>
                </c:pt>
                <c:pt idx="1597" formatCode="0.00">
                  <c:v>6119.7969999999996</c:v>
                </c:pt>
                <c:pt idx="1598" formatCode="0.00">
                  <c:v>6124.3949999999995</c:v>
                </c:pt>
                <c:pt idx="1599" formatCode="0.00">
                  <c:v>6124.5019999999995</c:v>
                </c:pt>
                <c:pt idx="1600" formatCode="0.00">
                  <c:v>6124.125</c:v>
                </c:pt>
                <c:pt idx="1601" formatCode="0.00">
                  <c:v>6119.8130000000001</c:v>
                </c:pt>
                <c:pt idx="1602" formatCode="0.00">
                  <c:v>6124.4740000000002</c:v>
                </c:pt>
                <c:pt idx="1603" formatCode="0.00">
                  <c:v>6124.5969999999998</c:v>
                </c:pt>
                <c:pt idx="1604" formatCode="0.00">
                  <c:v>6123.2439999999997</c:v>
                </c:pt>
                <c:pt idx="1605" formatCode="0.00">
                  <c:v>6124.7479999999996</c:v>
                </c:pt>
                <c:pt idx="1606" formatCode="0.00">
                  <c:v>6124.7709999999997</c:v>
                </c:pt>
                <c:pt idx="1607" formatCode="0.00">
                  <c:v>6124.8649999999998</c:v>
                </c:pt>
                <c:pt idx="1608" formatCode="0.00">
                  <c:v>6119.8269999999993</c:v>
                </c:pt>
                <c:pt idx="1609" formatCode="0.00">
                  <c:v>6124.893</c:v>
                </c:pt>
                <c:pt idx="1610" formatCode="0.00">
                  <c:v>6124.9549999999999</c:v>
                </c:pt>
                <c:pt idx="1611" formatCode="0.00">
                  <c:v>6125.0959999999995</c:v>
                </c:pt>
                <c:pt idx="1612" formatCode="0.00">
                  <c:v>6119.7979999999998</c:v>
                </c:pt>
                <c:pt idx="1613" formatCode="0.00">
                  <c:v>6122.5839999999998</c:v>
                </c:pt>
                <c:pt idx="1614" formatCode="0.00">
                  <c:v>6125.2259999999997</c:v>
                </c:pt>
                <c:pt idx="1615" formatCode="0.00">
                  <c:v>6125.3379999999997</c:v>
                </c:pt>
                <c:pt idx="1616" formatCode="0.00">
                  <c:v>6119.8149999999996</c:v>
                </c:pt>
                <c:pt idx="1617" formatCode="0.00">
                  <c:v>6124.9780000000001</c:v>
                </c:pt>
                <c:pt idx="1618" formatCode="0.00">
                  <c:v>6125.4839999999995</c:v>
                </c:pt>
                <c:pt idx="1619" formatCode="0.00">
                  <c:v>6125.5649999999996</c:v>
                </c:pt>
                <c:pt idx="1620" formatCode="0.00">
                  <c:v>6124.6239999999998</c:v>
                </c:pt>
                <c:pt idx="1621" formatCode="0.00">
                  <c:v>6120.6390000000001</c:v>
                </c:pt>
                <c:pt idx="1622" formatCode="0.00">
                  <c:v>6125.7420000000002</c:v>
                </c:pt>
                <c:pt idx="1623" formatCode="0.00">
                  <c:v>6125.8329999999996</c:v>
                </c:pt>
                <c:pt idx="1624" formatCode="0.00">
                  <c:v>6125.9470000000001</c:v>
                </c:pt>
                <c:pt idx="1625" formatCode="0.00">
                  <c:v>6119.8119999999999</c:v>
                </c:pt>
                <c:pt idx="1626" formatCode="0.00">
                  <c:v>6125.9939999999997</c:v>
                </c:pt>
                <c:pt idx="1627" formatCode="0.00">
                  <c:v>6126.08</c:v>
                </c:pt>
                <c:pt idx="1628" formatCode="0.00">
                  <c:v>6123.5940000000001</c:v>
                </c:pt>
                <c:pt idx="1629" formatCode="0.00">
                  <c:v>6126.2789999999995</c:v>
                </c:pt>
                <c:pt idx="1630" formatCode="0.00">
                  <c:v>6126.2959999999994</c:v>
                </c:pt>
                <c:pt idx="1631" formatCode="0.00">
                  <c:v>6126.37</c:v>
                </c:pt>
                <c:pt idx="1632" formatCode="0.00">
                  <c:v>6120.6390000000001</c:v>
                </c:pt>
                <c:pt idx="1633" formatCode="0.00">
                  <c:v>#N/A</c:v>
                </c:pt>
                <c:pt idx="1634" formatCode="0.00">
                  <c:v>6120.6390000000001</c:v>
                </c:pt>
                <c:pt idx="1635" formatCode="0.00">
                  <c:v>6119.848</c:v>
                </c:pt>
                <c:pt idx="1636" formatCode="0.00">
                  <c:v>6122.2420000000002</c:v>
                </c:pt>
                <c:pt idx="1637" formatCode="0.00">
                  <c:v>6126.375</c:v>
                </c:pt>
                <c:pt idx="1638" formatCode="0.00">
                  <c:v>6120.8959999999997</c:v>
                </c:pt>
                <c:pt idx="1639" formatCode="0.00">
                  <c:v>6126.5119999999997</c:v>
                </c:pt>
                <c:pt idx="1640" formatCode="0.00">
                  <c:v>6126.5609999999997</c:v>
                </c:pt>
                <c:pt idx="1641" formatCode="0.00">
                  <c:v>6126.6129999999994</c:v>
                </c:pt>
                <c:pt idx="1642" formatCode="0.00">
                  <c:v>6126.7359999999999</c:v>
                </c:pt>
                <c:pt idx="1643" formatCode="0.00">
                  <c:v>6126.857</c:v>
                </c:pt>
                <c:pt idx="1644" formatCode="0.00">
                  <c:v>6126.8249999999998</c:v>
                </c:pt>
                <c:pt idx="1645" formatCode="0.00">
                  <c:v>6126.8729999999996</c:v>
                </c:pt>
                <c:pt idx="1646" formatCode="0.00">
                  <c:v>6119.8509999999997</c:v>
                </c:pt>
                <c:pt idx="1647" formatCode="0.00">
                  <c:v>6119.8819999999996</c:v>
                </c:pt>
                <c:pt idx="1648" formatCode="0.00">
                  <c:v>6126.7789999999995</c:v>
                </c:pt>
                <c:pt idx="1649" formatCode="0.00">
                  <c:v>6123.8459999999995</c:v>
                </c:pt>
                <c:pt idx="1650" formatCode="0.00">
                  <c:v>6121.2559999999994</c:v>
                </c:pt>
                <c:pt idx="1651" formatCode="0.00">
                  <c:v>6126.9160000000002</c:v>
                </c:pt>
                <c:pt idx="1652" formatCode="0.00">
                  <c:v>6127.009</c:v>
                </c:pt>
                <c:pt idx="1653" formatCode="0.00">
                  <c:v>6127.0779999999995</c:v>
                </c:pt>
                <c:pt idx="1654" formatCode="0.00">
                  <c:v>6127.1480000000001</c:v>
                </c:pt>
                <c:pt idx="1655" formatCode="0.00">
                  <c:v>6127.2389999999996</c:v>
                </c:pt>
                <c:pt idx="1656" formatCode="0.00">
                  <c:v>6127.1839999999993</c:v>
                </c:pt>
                <c:pt idx="1657" formatCode="0.00">
                  <c:v>6127.2129999999997</c:v>
                </c:pt>
                <c:pt idx="1658" formatCode="0.00">
                  <c:v>6119.8670000000002</c:v>
                </c:pt>
                <c:pt idx="1659" formatCode="0.00">
                  <c:v>6124.3379999999997</c:v>
                </c:pt>
                <c:pt idx="1660" formatCode="0.00">
                  <c:v>6127.15</c:v>
                </c:pt>
                <c:pt idx="1661" formatCode="0.00">
                  <c:v>6127.3089999999993</c:v>
                </c:pt>
                <c:pt idx="1662" formatCode="0.00">
                  <c:v>6124.0789999999997</c:v>
                </c:pt>
                <c:pt idx="1663" formatCode="0.00">
                  <c:v>6127.1109999999999</c:v>
                </c:pt>
                <c:pt idx="1664" formatCode="0.00">
                  <c:v>6119.8409999999994</c:v>
                </c:pt>
                <c:pt idx="1665" formatCode="0.00">
                  <c:v>6127.3989999999994</c:v>
                </c:pt>
                <c:pt idx="1666" formatCode="0.00">
                  <c:v>6122.4870000000001</c:v>
                </c:pt>
                <c:pt idx="1667" formatCode="0.00">
                  <c:v>6119.8899999999994</c:v>
                </c:pt>
                <c:pt idx="1668" formatCode="0.00">
                  <c:v>6126.9659999999994</c:v>
                </c:pt>
                <c:pt idx="1669" formatCode="0.00">
                  <c:v>6127.65</c:v>
                </c:pt>
                <c:pt idx="1670" formatCode="0.00">
                  <c:v>6126.2869999999994</c:v>
                </c:pt>
                <c:pt idx="1671" formatCode="0.00">
                  <c:v>6127.7</c:v>
                </c:pt>
                <c:pt idx="1672" formatCode="0.00">
                  <c:v>6127.7109999999993</c:v>
                </c:pt>
                <c:pt idx="1673" formatCode="0.00">
                  <c:v>6127.7449999999999</c:v>
                </c:pt>
                <c:pt idx="1674" formatCode="0.00">
                  <c:v>6119.8279999999995</c:v>
                </c:pt>
                <c:pt idx="1675" formatCode="0.00">
                  <c:v>6122.2669999999998</c:v>
                </c:pt>
                <c:pt idx="1676" formatCode="0.00">
                  <c:v>6128.1529999999993</c:v>
                </c:pt>
                <c:pt idx="1677" formatCode="0.00">
                  <c:v>6128.2929999999997</c:v>
                </c:pt>
                <c:pt idx="1678" formatCode="0.00">
                  <c:v>6128.5339999999997</c:v>
                </c:pt>
                <c:pt idx="1679" formatCode="0.00">
                  <c:v>6128.6459999999997</c:v>
                </c:pt>
                <c:pt idx="1680" formatCode="0.00">
                  <c:v>6128.7550000000001</c:v>
                </c:pt>
                <c:pt idx="1681" formatCode="0.00">
                  <c:v>6128.866</c:v>
                </c:pt>
                <c:pt idx="1682" formatCode="0.00">
                  <c:v>6128.9560000000001</c:v>
                </c:pt>
                <c:pt idx="1683" formatCode="0.00">
                  <c:v>6128.933</c:v>
                </c:pt>
                <c:pt idx="1684" formatCode="0.00">
                  <c:v>6128.9839999999995</c:v>
                </c:pt>
                <c:pt idx="1685" formatCode="0.00">
                  <c:v>6129.0540000000001</c:v>
                </c:pt>
                <c:pt idx="1686" formatCode="0.00">
                  <c:v>6129.1859999999997</c:v>
                </c:pt>
                <c:pt idx="1687" formatCode="0.00">
                  <c:v>6129.2309999999998</c:v>
                </c:pt>
                <c:pt idx="1688" formatCode="0.00">
                  <c:v>6129.2749999999996</c:v>
                </c:pt>
                <c:pt idx="1689" formatCode="0.00">
                  <c:v>6129.3089999999993</c:v>
                </c:pt>
                <c:pt idx="1690" formatCode="0.00">
                  <c:v>6121.9349999999995</c:v>
                </c:pt>
                <c:pt idx="1691" formatCode="0.00">
                  <c:v>6129.4059999999999</c:v>
                </c:pt>
                <c:pt idx="1692" formatCode="0.00">
                  <c:v>6129.415</c:v>
                </c:pt>
                <c:pt idx="1693" formatCode="0.00">
                  <c:v>6129.5320000000002</c:v>
                </c:pt>
                <c:pt idx="1694" formatCode="0.00">
                  <c:v>6126.2889999999998</c:v>
                </c:pt>
                <c:pt idx="1695" formatCode="0.00">
                  <c:v>6119.8469999999998</c:v>
                </c:pt>
                <c:pt idx="1696" formatCode="0.00">
                  <c:v>6129.7079999999996</c:v>
                </c:pt>
                <c:pt idx="1697" formatCode="0.00">
                  <c:v>6126.9719999999998</c:v>
                </c:pt>
                <c:pt idx="1698" formatCode="0.00">
                  <c:v>6124.5619999999999</c:v>
                </c:pt>
                <c:pt idx="1699" formatCode="0.00">
                  <c:v>6130.0140000000001</c:v>
                </c:pt>
                <c:pt idx="1700" formatCode="0.00">
                  <c:v>6129.9269999999997</c:v>
                </c:pt>
                <c:pt idx="1701" formatCode="0.00">
                  <c:v>6128.7969999999996</c:v>
                </c:pt>
                <c:pt idx="1702" formatCode="0.00">
                  <c:v>6121.62</c:v>
                </c:pt>
                <c:pt idx="1703" formatCode="0.00">
                  <c:v>6130.067</c:v>
                </c:pt>
                <c:pt idx="1704" formatCode="0.00">
                  <c:v>6130.1709999999994</c:v>
                </c:pt>
                <c:pt idx="1705" formatCode="0.00">
                  <c:v>6130.2479999999996</c:v>
                </c:pt>
                <c:pt idx="1706" formatCode="0.00">
                  <c:v>6130.3919999999998</c:v>
                </c:pt>
                <c:pt idx="1707" formatCode="0.00">
                  <c:v>6130.5459999999994</c:v>
                </c:pt>
                <c:pt idx="1708" formatCode="0.00">
                  <c:v>6130.4669999999996</c:v>
                </c:pt>
                <c:pt idx="1709" formatCode="0.00">
                  <c:v>6130.5369999999994</c:v>
                </c:pt>
                <c:pt idx="1710" formatCode="0.00">
                  <c:v>6130.5140000000001</c:v>
                </c:pt>
                <c:pt idx="1711" formatCode="0.00">
                  <c:v>6129.5259999999998</c:v>
                </c:pt>
                <c:pt idx="1712" formatCode="0.00">
                  <c:v>6124.5419999999995</c:v>
                </c:pt>
                <c:pt idx="1713" formatCode="0.00">
                  <c:v>6130.4969999999994</c:v>
                </c:pt>
                <c:pt idx="1714" formatCode="0.00">
                  <c:v>6128.9719999999998</c:v>
                </c:pt>
                <c:pt idx="1715" formatCode="0.00">
                  <c:v>6121.415</c:v>
                </c:pt>
                <c:pt idx="1716" formatCode="0.00">
                  <c:v>6130.5</c:v>
                </c:pt>
                <c:pt idx="1717" formatCode="0.00">
                  <c:v>6130.6269999999995</c:v>
                </c:pt>
                <c:pt idx="1718" formatCode="0.00">
                  <c:v>6129.299</c:v>
                </c:pt>
                <c:pt idx="1719" formatCode="0.00">
                  <c:v>6129.4969999999994</c:v>
                </c:pt>
                <c:pt idx="1720" formatCode="0.00">
                  <c:v>6130.567</c:v>
                </c:pt>
                <c:pt idx="1721" formatCode="0.00">
                  <c:v>6130.6689999999999</c:v>
                </c:pt>
                <c:pt idx="1722" formatCode="0.00">
                  <c:v>6129.4629999999997</c:v>
                </c:pt>
                <c:pt idx="1723" formatCode="0.00">
                  <c:v>6128.2609999999995</c:v>
                </c:pt>
                <c:pt idx="1724" formatCode="0.00">
                  <c:v>6130.415</c:v>
                </c:pt>
                <c:pt idx="1725" formatCode="0.00">
                  <c:v>6130.4949999999999</c:v>
                </c:pt>
                <c:pt idx="1726" formatCode="0.00">
                  <c:v>6129.2929999999997</c:v>
                </c:pt>
                <c:pt idx="1727" formatCode="0.00">
                  <c:v>6126.5249999999996</c:v>
                </c:pt>
                <c:pt idx="1728" formatCode="0.00">
                  <c:v>6130.4830000000002</c:v>
                </c:pt>
                <c:pt idx="1729" formatCode="0.00">
                  <c:v>6130.5219999999999</c:v>
                </c:pt>
                <c:pt idx="1730" formatCode="0.00">
                  <c:v>6119.8319999999994</c:v>
                </c:pt>
                <c:pt idx="1731" formatCode="0.00">
                  <c:v>6129.2839999999997</c:v>
                </c:pt>
                <c:pt idx="1732" formatCode="0.00">
                  <c:v>6130.4439999999995</c:v>
                </c:pt>
                <c:pt idx="1733" formatCode="0.00">
                  <c:v>6130.5289999999995</c:v>
                </c:pt>
                <c:pt idx="1734" formatCode="0.00">
                  <c:v>6122.3339999999998</c:v>
                </c:pt>
                <c:pt idx="1735" formatCode="0.00">
                  <c:v>6130.634</c:v>
                </c:pt>
                <c:pt idx="1736" formatCode="0.00">
                  <c:v>6130.6709999999994</c:v>
                </c:pt>
                <c:pt idx="1737" formatCode="0.00">
                  <c:v>6130.674</c:v>
                </c:pt>
                <c:pt idx="1738" formatCode="0.00">
                  <c:v>6125.5519999999997</c:v>
                </c:pt>
                <c:pt idx="1739" formatCode="0.00">
                  <c:v>6125.0889999999999</c:v>
                </c:pt>
                <c:pt idx="1740" formatCode="0.00">
                  <c:v>6130.6289999999999</c:v>
                </c:pt>
                <c:pt idx="1741" formatCode="0.00">
                  <c:v>6130.6049999999996</c:v>
                </c:pt>
                <c:pt idx="1742" formatCode="0.00">
                  <c:v>6129.2939999999999</c:v>
                </c:pt>
                <c:pt idx="1743" formatCode="0.00">
                  <c:v>6130.5429999999997</c:v>
                </c:pt>
                <c:pt idx="1744" formatCode="0.00">
                  <c:v>6130.6859999999997</c:v>
                </c:pt>
                <c:pt idx="1745" formatCode="0.00">
                  <c:v>6130.7060000000001</c:v>
                </c:pt>
                <c:pt idx="1746" formatCode="0.00">
                  <c:v>6130.7469999999994</c:v>
                </c:pt>
                <c:pt idx="1747" formatCode="0.00">
                  <c:v>6130.7359999999999</c:v>
                </c:pt>
                <c:pt idx="1748" formatCode="0.00">
                  <c:v>6130.7649999999994</c:v>
                </c:pt>
                <c:pt idx="1749" formatCode="0.00">
                  <c:v>6130.1030000000001</c:v>
                </c:pt>
                <c:pt idx="1750" formatCode="0.00">
                  <c:v>6130.83</c:v>
                </c:pt>
                <c:pt idx="1751" formatCode="0.00">
                  <c:v>6130.7579999999998</c:v>
                </c:pt>
                <c:pt idx="1752" formatCode="0.00">
                  <c:v>6130.8580000000002</c:v>
                </c:pt>
                <c:pt idx="1753" formatCode="0.00">
                  <c:v>6130.8419999999996</c:v>
                </c:pt>
                <c:pt idx="1754" formatCode="0.00">
                  <c:v>6130.8869999999997</c:v>
                </c:pt>
                <c:pt idx="1755" formatCode="0.00">
                  <c:v>6130.942</c:v>
                </c:pt>
                <c:pt idx="1756" formatCode="0.00">
                  <c:v>6130.8629999999994</c:v>
                </c:pt>
                <c:pt idx="1757" formatCode="0.00">
                  <c:v>6130.8769999999995</c:v>
                </c:pt>
                <c:pt idx="1758" formatCode="0.00">
                  <c:v>6120.0109999999995</c:v>
                </c:pt>
                <c:pt idx="1759" formatCode="0.00">
                  <c:v>6129.5230000000001</c:v>
                </c:pt>
                <c:pt idx="1760" formatCode="0.00">
                  <c:v>6130.58</c:v>
                </c:pt>
                <c:pt idx="1761" formatCode="0.00">
                  <c:v>6130.7910000000002</c:v>
                </c:pt>
                <c:pt idx="1762" formatCode="0.00">
                  <c:v>6129.9889999999996</c:v>
                </c:pt>
                <c:pt idx="1763" formatCode="0.00">
                  <c:v>6125.2259999999997</c:v>
                </c:pt>
                <c:pt idx="1764" formatCode="0.00">
                  <c:v>6130.8279999999995</c:v>
                </c:pt>
                <c:pt idx="1765" formatCode="0.00">
                  <c:v>6130.8670000000002</c:v>
                </c:pt>
                <c:pt idx="1766" formatCode="0.00">
                  <c:v>6130.8620000000001</c:v>
                </c:pt>
                <c:pt idx="1767" formatCode="0.00">
                  <c:v>6131.0079999999998</c:v>
                </c:pt>
                <c:pt idx="1768" formatCode="0.00">
                  <c:v>6130.8829999999998</c:v>
                </c:pt>
                <c:pt idx="1769" formatCode="0.00">
                  <c:v>6130.9479999999994</c:v>
                </c:pt>
                <c:pt idx="1770" formatCode="0.00">
                  <c:v>6124.2969999999996</c:v>
                </c:pt>
                <c:pt idx="1771" formatCode="0.00">
                  <c:v>6129.83</c:v>
                </c:pt>
                <c:pt idx="1772" formatCode="0.00">
                  <c:v>6130.8109999999997</c:v>
                </c:pt>
                <c:pt idx="1773" formatCode="0.00">
                  <c:v>6130.8499999999995</c:v>
                </c:pt>
                <c:pt idx="1774" formatCode="0.00">
                  <c:v>6130.5320000000002</c:v>
                </c:pt>
                <c:pt idx="1775" formatCode="0.00">
                  <c:v>6123.2209999999995</c:v>
                </c:pt>
                <c:pt idx="1776" formatCode="0.00">
                  <c:v>6130.8049999999994</c:v>
                </c:pt>
                <c:pt idx="1777" formatCode="0.00">
                  <c:v>6130.7849999999999</c:v>
                </c:pt>
                <c:pt idx="1778" formatCode="0.00">
                  <c:v>6121.8289999999997</c:v>
                </c:pt>
                <c:pt idx="1779" formatCode="0.00">
                  <c:v>6126.7190000000001</c:v>
                </c:pt>
                <c:pt idx="1780" formatCode="0.00">
                  <c:v>6130.8829999999998</c:v>
                </c:pt>
                <c:pt idx="1781" formatCode="0.00">
                  <c:v>6130.9</c:v>
                </c:pt>
                <c:pt idx="1782" formatCode="0.00">
                  <c:v>6130.86</c:v>
                </c:pt>
                <c:pt idx="1783" formatCode="0.00">
                  <c:v>6130.9429999999993</c:v>
                </c:pt>
                <c:pt idx="1784" formatCode="0.00">
                  <c:v>6130.9870000000001</c:v>
                </c:pt>
                <c:pt idx="1785" formatCode="0.00">
                  <c:v>6131.018</c:v>
                </c:pt>
                <c:pt idx="1786" formatCode="0.00">
                  <c:v>6122.5519999999997</c:v>
                </c:pt>
                <c:pt idx="1787" formatCode="0.00">
                  <c:v>6131.0509999999995</c:v>
                </c:pt>
                <c:pt idx="1788" formatCode="0.00">
                  <c:v>6130.9749999999995</c:v>
                </c:pt>
                <c:pt idx="1789" formatCode="0.00">
                  <c:v>6130.9369999999999</c:v>
                </c:pt>
                <c:pt idx="1790" formatCode="0.00">
                  <c:v>6130.9059999999999</c:v>
                </c:pt>
                <c:pt idx="1791" formatCode="0.00">
                  <c:v>6131.0059999999994</c:v>
                </c:pt>
                <c:pt idx="1792" formatCode="0.00">
                  <c:v>6130.9929999999995</c:v>
                </c:pt>
                <c:pt idx="1793" formatCode="0.00">
                  <c:v>6130.9969999999994</c:v>
                </c:pt>
                <c:pt idx="1794" formatCode="0.00">
                  <c:v>6131.027</c:v>
                </c:pt>
                <c:pt idx="1795" formatCode="0.00">
                  <c:v>6130.9489999999996</c:v>
                </c:pt>
                <c:pt idx="1796" formatCode="0.00">
                  <c:v>6130.9299999999994</c:v>
                </c:pt>
                <c:pt idx="1797" formatCode="0.00">
                  <c:v>6130.893</c:v>
                </c:pt>
                <c:pt idx="1798" formatCode="0.00">
                  <c:v>6130.924</c:v>
                </c:pt>
                <c:pt idx="1799" formatCode="0.00">
                  <c:v>6130.9749999999995</c:v>
                </c:pt>
                <c:pt idx="1800" formatCode="0.00">
                  <c:v>6130.9569999999994</c:v>
                </c:pt>
                <c:pt idx="1801" formatCode="0.00">
                  <c:v>6130.9269999999997</c:v>
                </c:pt>
                <c:pt idx="1802" formatCode="0.00">
                  <c:v>6120.2910000000002</c:v>
                </c:pt>
                <c:pt idx="1803" formatCode="0.00">
                  <c:v>6126.8679999999995</c:v>
                </c:pt>
                <c:pt idx="1804" formatCode="0.00">
                  <c:v>6130.6799999999994</c:v>
                </c:pt>
                <c:pt idx="1805" formatCode="0.00">
                  <c:v>6127.9719999999998</c:v>
                </c:pt>
                <c:pt idx="1806" formatCode="0.00">
                  <c:v>6120.8719999999994</c:v>
                </c:pt>
                <c:pt idx="1807" formatCode="0.00">
                  <c:v>6129.3089999999993</c:v>
                </c:pt>
                <c:pt idx="1808" formatCode="0.00">
                  <c:v>6130.8069999999998</c:v>
                </c:pt>
                <c:pt idx="1809" formatCode="0.00">
                  <c:v>6130.8769999999995</c:v>
                </c:pt>
                <c:pt idx="1810" formatCode="0.00">
                  <c:v>6130.9189999999999</c:v>
                </c:pt>
                <c:pt idx="1811" formatCode="0.00">
                  <c:v>6130.9889999999996</c:v>
                </c:pt>
                <c:pt idx="1812" formatCode="0.00">
                  <c:v>6130.9129999999996</c:v>
                </c:pt>
                <c:pt idx="1813" formatCode="0.00">
                  <c:v>6130.9049999999997</c:v>
                </c:pt>
                <c:pt idx="1814" formatCode="0.00">
                  <c:v>6130.9389999999994</c:v>
                </c:pt>
                <c:pt idx="1815" formatCode="0.00">
                  <c:v>6130.9479999999994</c:v>
                </c:pt>
                <c:pt idx="1816" formatCode="0.00">
                  <c:v>6130.915</c:v>
                </c:pt>
                <c:pt idx="1817" formatCode="0.00">
                  <c:v>6130.8779999999997</c:v>
                </c:pt>
                <c:pt idx="1818" formatCode="0.00">
                  <c:v>6130.87</c:v>
                </c:pt>
                <c:pt idx="1819" formatCode="0.00">
                  <c:v>6125.3130000000001</c:v>
                </c:pt>
                <c:pt idx="1820" formatCode="0.00">
                  <c:v>6121.607</c:v>
                </c:pt>
                <c:pt idx="1821" formatCode="0.00">
                  <c:v>6130.6819999999998</c:v>
                </c:pt>
                <c:pt idx="1822" formatCode="0.00">
                  <c:v>6129.7069999999994</c:v>
                </c:pt>
                <c:pt idx="1823" formatCode="0.00">
                  <c:v>6123.4929999999995</c:v>
                </c:pt>
                <c:pt idx="1824" formatCode="0.00">
                  <c:v>6130.482</c:v>
                </c:pt>
                <c:pt idx="1825" formatCode="0.00">
                  <c:v>6130.6089999999995</c:v>
                </c:pt>
                <c:pt idx="1826" formatCode="0.00">
                  <c:v>6124.2659999999996</c:v>
                </c:pt>
                <c:pt idx="1827" formatCode="0.00">
                  <c:v>6121.5079999999998</c:v>
                </c:pt>
                <c:pt idx="1828" formatCode="0.00">
                  <c:v>6130.4</c:v>
                </c:pt>
                <c:pt idx="1829" formatCode="0.00">
                  <c:v>6122.8440000000001</c:v>
                </c:pt>
                <c:pt idx="1830" formatCode="0.00">
                  <c:v>6130.3539999999994</c:v>
                </c:pt>
                <c:pt idx="1831" formatCode="0.00">
                  <c:v>6130.6080000000002</c:v>
                </c:pt>
                <c:pt idx="1832" formatCode="0.00">
                  <c:v>6130.5879999999997</c:v>
                </c:pt>
                <c:pt idx="1833" formatCode="0.00">
                  <c:v>6130.5749999999998</c:v>
                </c:pt>
                <c:pt idx="1834" formatCode="0.00">
                  <c:v>6130.5949999999993</c:v>
                </c:pt>
                <c:pt idx="1835" formatCode="0.00">
                  <c:v>6128.5869999999995</c:v>
                </c:pt>
                <c:pt idx="1836" formatCode="0.00">
                  <c:v>6130.223</c:v>
                </c:pt>
                <c:pt idx="1837" formatCode="0.00">
                  <c:v>6130.3549999999996</c:v>
                </c:pt>
                <c:pt idx="1838" formatCode="0.00">
                  <c:v>6128.6719999999996</c:v>
                </c:pt>
                <c:pt idx="1839" formatCode="0.00">
                  <c:v>6130.3729999999996</c:v>
                </c:pt>
                <c:pt idx="1840" formatCode="0.00">
                  <c:v>6130.2879999999996</c:v>
                </c:pt>
                <c:pt idx="1841" formatCode="0.00">
                  <c:v>6130.3069999999998</c:v>
                </c:pt>
                <c:pt idx="1842" formatCode="0.00">
                  <c:v>6122.4589999999998</c:v>
                </c:pt>
                <c:pt idx="1843" formatCode="0.00">
                  <c:v>6127.3449999999993</c:v>
                </c:pt>
                <c:pt idx="1844" formatCode="0.00">
                  <c:v>6130.0540000000001</c:v>
                </c:pt>
                <c:pt idx="1845" formatCode="0.00">
                  <c:v>6130.1570000000002</c:v>
                </c:pt>
                <c:pt idx="1846" formatCode="0.00">
                  <c:v>6120.0569999999998</c:v>
                </c:pt>
                <c:pt idx="1847" formatCode="0.00">
                  <c:v>6128.2489999999998</c:v>
                </c:pt>
                <c:pt idx="1848" formatCode="0.00">
                  <c:v>6129.8559999999998</c:v>
                </c:pt>
                <c:pt idx="1849" formatCode="0.00">
                  <c:v>6130.0050000000001</c:v>
                </c:pt>
                <c:pt idx="1850" formatCode="0.00">
                  <c:v>6122.8319999999994</c:v>
                </c:pt>
                <c:pt idx="1851" formatCode="0.00">
                  <c:v>6129.9349999999995</c:v>
                </c:pt>
                <c:pt idx="1852" formatCode="0.00">
                  <c:v>6130.0019999999995</c:v>
                </c:pt>
                <c:pt idx="1853" formatCode="0.00">
                  <c:v>6129.8369999999995</c:v>
                </c:pt>
                <c:pt idx="1854" formatCode="0.00">
                  <c:v>6128.99</c:v>
                </c:pt>
                <c:pt idx="1855" formatCode="0.00">
                  <c:v>6121.0360000000001</c:v>
                </c:pt>
                <c:pt idx="1856" formatCode="0.00">
                  <c:v>6129.7820000000002</c:v>
                </c:pt>
                <c:pt idx="1857" formatCode="0.00">
                  <c:v>6129.8220000000001</c:v>
                </c:pt>
                <c:pt idx="1858" formatCode="0.00">
                  <c:v>6122.8879999999999</c:v>
                </c:pt>
                <c:pt idx="1859" formatCode="0.00">
                  <c:v>6129.6859999999997</c:v>
                </c:pt>
                <c:pt idx="1860" formatCode="0.00">
                  <c:v>6129.7209999999995</c:v>
                </c:pt>
                <c:pt idx="1861" formatCode="0.00">
                  <c:v>6129.7640000000001</c:v>
                </c:pt>
                <c:pt idx="1862" formatCode="0.00">
                  <c:v>6120.08</c:v>
                </c:pt>
                <c:pt idx="1863" formatCode="0.00">
                  <c:v>6129.6610000000001</c:v>
                </c:pt>
                <c:pt idx="1864" formatCode="0.00">
                  <c:v>6129.6579999999994</c:v>
                </c:pt>
                <c:pt idx="1865" formatCode="0.00">
                  <c:v>6129.7219999999998</c:v>
                </c:pt>
                <c:pt idx="1866" formatCode="0.00">
                  <c:v>6129.7860000000001</c:v>
                </c:pt>
                <c:pt idx="1867" formatCode="0.00">
                  <c:v>6119.9029999999993</c:v>
                </c:pt>
                <c:pt idx="1868" formatCode="0.00">
                  <c:v>6129.2969999999996</c:v>
                </c:pt>
                <c:pt idx="1869" formatCode="0.00">
                  <c:v>6129.607</c:v>
                </c:pt>
                <c:pt idx="1870" formatCode="0.00">
                  <c:v>6127.7619999999997</c:v>
                </c:pt>
                <c:pt idx="1871" formatCode="0.00">
                  <c:v>6125.9349999999995</c:v>
                </c:pt>
                <c:pt idx="1872" formatCode="0.00">
                  <c:v>6129.3159999999998</c:v>
                </c:pt>
                <c:pt idx="1873" formatCode="0.00">
                  <c:v>6129.3589999999995</c:v>
                </c:pt>
                <c:pt idx="1874" formatCode="0.00">
                  <c:v>6123.8949999999995</c:v>
                </c:pt>
                <c:pt idx="1875" formatCode="0.00">
                  <c:v>6129.3409999999994</c:v>
                </c:pt>
                <c:pt idx="1876" formatCode="0.00">
                  <c:v>6129.299</c:v>
                </c:pt>
                <c:pt idx="1877" formatCode="0.00">
                  <c:v>6129.2919999999995</c:v>
                </c:pt>
                <c:pt idx="1878" formatCode="0.00">
                  <c:v>6127.951</c:v>
                </c:pt>
                <c:pt idx="1879" formatCode="0.00">
                  <c:v>6121.3310000000001</c:v>
                </c:pt>
                <c:pt idx="1880" formatCode="0.00">
                  <c:v>6129.2060000000001</c:v>
                </c:pt>
                <c:pt idx="1881" formatCode="0.00">
                  <c:v>6129.0889999999999</c:v>
                </c:pt>
                <c:pt idx="1882" formatCode="0.00">
                  <c:v>6127.9049999999997</c:v>
                </c:pt>
                <c:pt idx="1883" formatCode="0.00">
                  <c:v>6128.9920000000002</c:v>
                </c:pt>
                <c:pt idx="1884" formatCode="0.00">
                  <c:v>6128.875</c:v>
                </c:pt>
                <c:pt idx="1885" formatCode="0.00">
                  <c:v>6128.9839999999995</c:v>
                </c:pt>
                <c:pt idx="1886" formatCode="0.00">
                  <c:v>6125.49</c:v>
                </c:pt>
                <c:pt idx="1887" formatCode="0.00">
                  <c:v>6120.2089999999998</c:v>
                </c:pt>
                <c:pt idx="1888" formatCode="0.00">
                  <c:v>6128.86</c:v>
                </c:pt>
                <c:pt idx="1889" formatCode="0.00">
                  <c:v>6128.9160000000002</c:v>
                </c:pt>
                <c:pt idx="1890" formatCode="0.00">
                  <c:v>6119.86</c:v>
                </c:pt>
                <c:pt idx="1891" formatCode="0.00">
                  <c:v>6128.7969999999996</c:v>
                </c:pt>
                <c:pt idx="1892" formatCode="0.00">
                  <c:v>6128.777</c:v>
                </c:pt>
                <c:pt idx="1893" formatCode="0.00">
                  <c:v>6128.8490000000002</c:v>
                </c:pt>
                <c:pt idx="1894" formatCode="0.00">
                  <c:v>6124.8429999999998</c:v>
                </c:pt>
                <c:pt idx="1895" formatCode="0.00">
                  <c:v>6128.0039999999999</c:v>
                </c:pt>
                <c:pt idx="1896" formatCode="0.00">
                  <c:v>6128.73</c:v>
                </c:pt>
                <c:pt idx="1897" formatCode="0.00">
                  <c:v>6128.7869999999994</c:v>
                </c:pt>
                <c:pt idx="1898" formatCode="0.00">
                  <c:v>6128.7370000000001</c:v>
                </c:pt>
                <c:pt idx="1899" formatCode="0.00">
                  <c:v>6128.701</c:v>
                </c:pt>
                <c:pt idx="1900" formatCode="0.00">
                  <c:v>6128.6589999999997</c:v>
                </c:pt>
                <c:pt idx="1901" formatCode="0.00">
                  <c:v>6128.6549999999997</c:v>
                </c:pt>
                <c:pt idx="1902" formatCode="0.00">
                  <c:v>6126.5219999999999</c:v>
                </c:pt>
                <c:pt idx="1903" formatCode="0.00">
                  <c:v>6127.38</c:v>
                </c:pt>
                <c:pt idx="1904" formatCode="0.00">
                  <c:v>6128.3789999999999</c:v>
                </c:pt>
                <c:pt idx="1905" formatCode="0.00">
                  <c:v>6128.4879999999994</c:v>
                </c:pt>
                <c:pt idx="1906" formatCode="0.00">
                  <c:v>6128.17</c:v>
                </c:pt>
                <c:pt idx="1907" formatCode="0.00">
                  <c:v>6120.2739999999994</c:v>
                </c:pt>
                <c:pt idx="1908" formatCode="0.00">
                  <c:v>6128.2640000000001</c:v>
                </c:pt>
                <c:pt idx="1909" formatCode="0.00">
                  <c:v>6128.0069999999996</c:v>
                </c:pt>
                <c:pt idx="1910" formatCode="0.00">
                  <c:v>6123.7779999999993</c:v>
                </c:pt>
                <c:pt idx="1911" formatCode="0.00">
                  <c:v>6124.6790000000001</c:v>
                </c:pt>
                <c:pt idx="1912" formatCode="0.00">
                  <c:v>6128.049</c:v>
                </c:pt>
                <c:pt idx="1913" formatCode="0.00">
                  <c:v>6128.0929999999998</c:v>
                </c:pt>
                <c:pt idx="1914" formatCode="0.00">
                  <c:v>6119.8409999999994</c:v>
                </c:pt>
                <c:pt idx="1915" formatCode="0.00">
                  <c:v>6127.7420000000002</c:v>
                </c:pt>
                <c:pt idx="1916" formatCode="0.00">
                  <c:v>6127.8949999999995</c:v>
                </c:pt>
                <c:pt idx="1917" formatCode="0.00">
                  <c:v>6127.9429999999993</c:v>
                </c:pt>
                <c:pt idx="1918" formatCode="0.00">
                  <c:v>6126.692</c:v>
                </c:pt>
                <c:pt idx="1919" formatCode="0.00">
                  <c:v>6126.2150000000001</c:v>
                </c:pt>
                <c:pt idx="1920" formatCode="0.00">
                  <c:v>6127.8099999999995</c:v>
                </c:pt>
                <c:pt idx="1921" formatCode="0.00">
                  <c:v>6127.8859999999995</c:v>
                </c:pt>
                <c:pt idx="1922" formatCode="0.00">
                  <c:v>6127.9139999999998</c:v>
                </c:pt>
                <c:pt idx="1923" formatCode="0.00">
                  <c:v>6124.9049999999997</c:v>
                </c:pt>
                <c:pt idx="1924" formatCode="0.00">
                  <c:v>6127.768</c:v>
                </c:pt>
                <c:pt idx="1925" formatCode="0.00">
                  <c:v>6127.83</c:v>
                </c:pt>
                <c:pt idx="1926" formatCode="0.00">
                  <c:v>6127.7640000000001</c:v>
                </c:pt>
                <c:pt idx="1927" formatCode="0.00">
                  <c:v>6127.741</c:v>
                </c:pt>
                <c:pt idx="1928" formatCode="0.00">
                  <c:v>6127.6729999999998</c:v>
                </c:pt>
                <c:pt idx="1929" formatCode="0.00">
                  <c:v>6127.6729999999998</c:v>
                </c:pt>
                <c:pt idx="1930" formatCode="0.00">
                  <c:v>6125.4439999999995</c:v>
                </c:pt>
                <c:pt idx="1931" formatCode="0.00">
                  <c:v>6127.62</c:v>
                </c:pt>
                <c:pt idx="1932" formatCode="0.00">
                  <c:v>6127.5810000000001</c:v>
                </c:pt>
                <c:pt idx="1933" formatCode="0.00">
                  <c:v>6127.5429999999997</c:v>
                </c:pt>
                <c:pt idx="1934" formatCode="0.00">
                  <c:v>6124.3029999999999</c:v>
                </c:pt>
                <c:pt idx="1935" formatCode="0.00">
                  <c:v>6127.3369999999995</c:v>
                </c:pt>
                <c:pt idx="1936" formatCode="0.00">
                  <c:v>6127.3890000000001</c:v>
                </c:pt>
                <c:pt idx="1937" formatCode="0.00">
                  <c:v>6127.4079999999994</c:v>
                </c:pt>
                <c:pt idx="1938" formatCode="0.00">
                  <c:v>6120.1399999999994</c:v>
                </c:pt>
                <c:pt idx="1939" formatCode="0.00">
                  <c:v>6127.1799999999994</c:v>
                </c:pt>
                <c:pt idx="1940" formatCode="0.00">
                  <c:v>6127.1979999999994</c:v>
                </c:pt>
                <c:pt idx="1941" formatCode="0.00">
                  <c:v>6127.2559999999994</c:v>
                </c:pt>
                <c:pt idx="1942" formatCode="0.00">
                  <c:v>6122.0259999999998</c:v>
                </c:pt>
                <c:pt idx="1943" formatCode="0.00">
                  <c:v>6123.2209999999995</c:v>
                </c:pt>
                <c:pt idx="1944" formatCode="0.00">
                  <c:v>6127.0169999999998</c:v>
                </c:pt>
                <c:pt idx="1945" formatCode="0.00">
                  <c:v>6127.0239999999994</c:v>
                </c:pt>
                <c:pt idx="1946" formatCode="0.00">
                  <c:v>6126.9489999999996</c:v>
                </c:pt>
                <c:pt idx="1947" formatCode="0.00">
                  <c:v>6127.0099999999993</c:v>
                </c:pt>
                <c:pt idx="1948" formatCode="0.00">
                  <c:v>6127.0149999999994</c:v>
                </c:pt>
                <c:pt idx="1949" formatCode="0.00">
                  <c:v>6127.0010000000002</c:v>
                </c:pt>
                <c:pt idx="1950" formatCode="0.00">
                  <c:v>6124.1369999999997</c:v>
                </c:pt>
                <c:pt idx="1951" formatCode="0.00">
                  <c:v>6119.8739999999998</c:v>
                </c:pt>
                <c:pt idx="1952" formatCode="0.00">
                  <c:v>6126.7869999999994</c:v>
                </c:pt>
                <c:pt idx="1953" formatCode="0.00">
                  <c:v>6126.8389999999999</c:v>
                </c:pt>
                <c:pt idx="1954" formatCode="0.00">
                  <c:v>6120.6669999999995</c:v>
                </c:pt>
                <c:pt idx="1955" formatCode="0.00">
                  <c:v>6119.9049999999997</c:v>
                </c:pt>
                <c:pt idx="1956" formatCode="0.00">
                  <c:v>6126.7060000000001</c:v>
                </c:pt>
                <c:pt idx="1957" formatCode="0.00">
                  <c:v>6126.7269999999999</c:v>
                </c:pt>
                <c:pt idx="1958" formatCode="0.00">
                  <c:v>6122.37</c:v>
                </c:pt>
                <c:pt idx="1959" formatCode="0.00">
                  <c:v>6123.7640000000001</c:v>
                </c:pt>
                <c:pt idx="1960" formatCode="0.00">
                  <c:v>6126.4669999999996</c:v>
                </c:pt>
                <c:pt idx="1961" formatCode="0.00">
                  <c:v>6126.4579999999996</c:v>
                </c:pt>
                <c:pt idx="1962" formatCode="0.00">
                  <c:v>6124.03</c:v>
                </c:pt>
                <c:pt idx="1963" formatCode="0.00">
                  <c:v>6119.8419999999996</c:v>
                </c:pt>
                <c:pt idx="1964" formatCode="0.00">
                  <c:v>6126.3289999999997</c:v>
                </c:pt>
                <c:pt idx="1965" formatCode="0.00">
                  <c:v>6126.3429999999998</c:v>
                </c:pt>
                <c:pt idx="1966" formatCode="0.00">
                  <c:v>6126.3490000000002</c:v>
                </c:pt>
                <c:pt idx="1967" formatCode="0.00">
                  <c:v>6126.37</c:v>
                </c:pt>
                <c:pt idx="1968" formatCode="0.00">
                  <c:v>6126.3069999999998</c:v>
                </c:pt>
                <c:pt idx="1969" formatCode="0.00">
                  <c:v>6125.8639999999996</c:v>
                </c:pt>
                <c:pt idx="1970" formatCode="0.00">
                  <c:v>6126.2910000000002</c:v>
                </c:pt>
                <c:pt idx="1971" formatCode="0.00">
                  <c:v>6126.3409999999994</c:v>
                </c:pt>
                <c:pt idx="1972" formatCode="0.00">
                  <c:v>6126.2619999999997</c:v>
                </c:pt>
                <c:pt idx="1973" formatCode="0.00">
                  <c:v>6126.2240000000002</c:v>
                </c:pt>
                <c:pt idx="1974" formatCode="0.00">
                  <c:v>6126.0209999999997</c:v>
                </c:pt>
                <c:pt idx="1975" formatCode="0.00">
                  <c:v>6125.2529999999997</c:v>
                </c:pt>
                <c:pt idx="1976" formatCode="0.00">
                  <c:v>6126.0479999999998</c:v>
                </c:pt>
                <c:pt idx="1977" formatCode="0.00">
                  <c:v>6126.0630000000001</c:v>
                </c:pt>
                <c:pt idx="1978" formatCode="0.00">
                  <c:v>6124.8580000000002</c:v>
                </c:pt>
                <c:pt idx="1979" formatCode="0.00">
                  <c:v>6124.8040000000001</c:v>
                </c:pt>
                <c:pt idx="1980" formatCode="0.00">
                  <c:v>6125.8779999999997</c:v>
                </c:pt>
                <c:pt idx="1981" formatCode="0.00">
                  <c:v>6125.8670000000002</c:v>
                </c:pt>
                <c:pt idx="1982" formatCode="0.00">
                  <c:v>6123.826</c:v>
                </c:pt>
                <c:pt idx="1983" formatCode="0.00">
                  <c:v>6119.8629999999994</c:v>
                </c:pt>
                <c:pt idx="1984" formatCode="0.00">
                  <c:v>6125.7079999999996</c:v>
                </c:pt>
                <c:pt idx="1985" formatCode="0.00">
                  <c:v>6125.7069999999994</c:v>
                </c:pt>
                <c:pt idx="1986" formatCode="0.00">
                  <c:v>6125.75</c:v>
                </c:pt>
                <c:pt idx="1987" formatCode="0.00">
                  <c:v>6125.8149999999996</c:v>
                </c:pt>
                <c:pt idx="1988" formatCode="0.00">
                  <c:v>6125.7150000000001</c:v>
                </c:pt>
                <c:pt idx="1989" formatCode="0.00">
                  <c:v>6125.6799999999994</c:v>
                </c:pt>
                <c:pt idx="1990" formatCode="0.00">
                  <c:v>6125.1369999999997</c:v>
                </c:pt>
                <c:pt idx="1991" formatCode="0.00">
                  <c:v>6122.1669999999995</c:v>
                </c:pt>
                <c:pt idx="1992" formatCode="0.00">
                  <c:v>6125.5069999999996</c:v>
                </c:pt>
                <c:pt idx="1993" formatCode="0.00">
                  <c:v>6125.5459999999994</c:v>
                </c:pt>
                <c:pt idx="1994" formatCode="0.00">
                  <c:v>6123.4859999999999</c:v>
                </c:pt>
                <c:pt idx="1995" formatCode="0.00">
                  <c:v>6119.8949999999995</c:v>
                </c:pt>
                <c:pt idx="1996" formatCode="0.00">
                  <c:v>6125.4079999999994</c:v>
                </c:pt>
                <c:pt idx="1997" formatCode="0.00">
                  <c:v>6125.451</c:v>
                </c:pt>
                <c:pt idx="1998" formatCode="0.00">
                  <c:v>6124.0479999999998</c:v>
                </c:pt>
                <c:pt idx="1999" formatCode="0.00">
                  <c:v>6121.1359999999995</c:v>
                </c:pt>
                <c:pt idx="2000" formatCode="0.00">
                  <c:v>6125.2519999999995</c:v>
                </c:pt>
                <c:pt idx="2001" formatCode="0.00">
                  <c:v>6125.308</c:v>
                </c:pt>
                <c:pt idx="2002" formatCode="0.00">
                  <c:v>6125.152</c:v>
                </c:pt>
                <c:pt idx="2003" formatCode="0.00">
                  <c:v>6124.4719999999998</c:v>
                </c:pt>
                <c:pt idx="2004" formatCode="0.00">
                  <c:v>6125.1629999999996</c:v>
                </c:pt>
                <c:pt idx="2005" formatCode="0.00">
                  <c:v>6125.15</c:v>
                </c:pt>
                <c:pt idx="2006" formatCode="0.00">
                  <c:v>6125.1679999999997</c:v>
                </c:pt>
                <c:pt idx="2007" formatCode="0.00">
                  <c:v>6125.1979999999994</c:v>
                </c:pt>
                <c:pt idx="2008" formatCode="0.00">
                  <c:v>6125.1779999999999</c:v>
                </c:pt>
                <c:pt idx="2009" formatCode="0.00">
                  <c:v>6125.1399999999994</c:v>
                </c:pt>
                <c:pt idx="2010" formatCode="0.00">
                  <c:v>6122.6109999999999</c:v>
                </c:pt>
                <c:pt idx="2011" formatCode="0.00">
                  <c:v>6125.0429999999997</c:v>
                </c:pt>
                <c:pt idx="2012" formatCode="0.00">
                  <c:v>6125.0209999999997</c:v>
                </c:pt>
                <c:pt idx="2013" formatCode="0.00">
                  <c:v>6124.99</c:v>
                </c:pt>
                <c:pt idx="2014" formatCode="0.00">
                  <c:v>6123.9179999999997</c:v>
                </c:pt>
                <c:pt idx="2015" formatCode="0.00">
                  <c:v>6124.8459999999995</c:v>
                </c:pt>
                <c:pt idx="2016" formatCode="0.00">
                  <c:v>6124.9129999999996</c:v>
                </c:pt>
                <c:pt idx="2017" formatCode="0.00">
                  <c:v>6124.9179999999997</c:v>
                </c:pt>
                <c:pt idx="2018" formatCode="0.00">
                  <c:v>6124.9299999999994</c:v>
                </c:pt>
                <c:pt idx="2019" formatCode="0.00">
                  <c:v>6124.8440000000001</c:v>
                </c:pt>
                <c:pt idx="2020" formatCode="0.00">
                  <c:v>6124.8689999999997</c:v>
                </c:pt>
                <c:pt idx="2021" formatCode="0.00">
                  <c:v>6124.8279999999995</c:v>
                </c:pt>
                <c:pt idx="2022" formatCode="0.00">
                  <c:v>6124.808</c:v>
                </c:pt>
                <c:pt idx="2023" formatCode="0.00">
                  <c:v>6124.8620000000001</c:v>
                </c:pt>
                <c:pt idx="2024" formatCode="0.00">
                  <c:v>6124.8239999999996</c:v>
                </c:pt>
                <c:pt idx="2025" formatCode="0.00">
                  <c:v>6124.82</c:v>
                </c:pt>
                <c:pt idx="2026" formatCode="0.00">
                  <c:v>#N/A</c:v>
                </c:pt>
                <c:pt idx="2027" formatCode="0.00">
                  <c:v>6124.6669999999995</c:v>
                </c:pt>
                <c:pt idx="2028" formatCode="0.00">
                  <c:v>6124.8490000000002</c:v>
                </c:pt>
                <c:pt idx="2029" formatCode="0.00">
                  <c:v>6124.7359999999999</c:v>
                </c:pt>
                <c:pt idx="2030" formatCode="0.00">
                  <c:v>6124.67</c:v>
                </c:pt>
                <c:pt idx="2031" formatCode="0.00">
                  <c:v>6124.6610000000001</c:v>
                </c:pt>
                <c:pt idx="2032" formatCode="0.00">
                  <c:v>6124.7259999999997</c:v>
                </c:pt>
                <c:pt idx="2033" formatCode="0.00">
                  <c:v>6124.6769999999997</c:v>
                </c:pt>
                <c:pt idx="2034" formatCode="0.00">
                  <c:v>6124.683</c:v>
                </c:pt>
                <c:pt idx="2035" formatCode="0.00">
                  <c:v>6124.71</c:v>
                </c:pt>
                <c:pt idx="2036" formatCode="0.00">
                  <c:v>6123.3509999999997</c:v>
                </c:pt>
                <c:pt idx="2037" formatCode="0.00">
                  <c:v>6124.5509999999995</c:v>
                </c:pt>
                <c:pt idx="2038" formatCode="0.00">
                  <c:v>6124.6399999999994</c:v>
                </c:pt>
                <c:pt idx="2039" formatCode="0.00">
                  <c:v>6124.4879999999994</c:v>
                </c:pt>
                <c:pt idx="2040" formatCode="0.00">
                  <c:v>6122.6480000000001</c:v>
                </c:pt>
                <c:pt idx="2041" formatCode="0.00">
                  <c:v>6124.4429999999993</c:v>
                </c:pt>
                <c:pt idx="2042" formatCode="0.00">
                  <c:v>6124.4569999999994</c:v>
                </c:pt>
                <c:pt idx="2043" formatCode="0.00">
                  <c:v>6123.6390000000001</c:v>
                </c:pt>
                <c:pt idx="2044" formatCode="0.00">
                  <c:v>6124.3209999999999</c:v>
                </c:pt>
                <c:pt idx="2045" formatCode="0.00">
                  <c:v>6124.384</c:v>
                </c:pt>
                <c:pt idx="2046" formatCode="0.00">
                  <c:v>6124.4039999999995</c:v>
                </c:pt>
                <c:pt idx="2047" formatCode="0.00">
                  <c:v>6124.4059999999999</c:v>
                </c:pt>
                <c:pt idx="2048" formatCode="0.00">
                  <c:v>6124.4339999999993</c:v>
                </c:pt>
                <c:pt idx="2049" formatCode="0.00">
                  <c:v>6124.3859999999995</c:v>
                </c:pt>
                <c:pt idx="2050" formatCode="0.00">
                  <c:v>6124.3849999999993</c:v>
                </c:pt>
                <c:pt idx="2051" formatCode="0.00">
                  <c:v>6124.32</c:v>
                </c:pt>
                <c:pt idx="2052" formatCode="0.00">
                  <c:v>6124.3</c:v>
                </c:pt>
                <c:pt idx="2053" formatCode="0.00">
                  <c:v>6124.268</c:v>
                </c:pt>
                <c:pt idx="2054" formatCode="0.00">
                  <c:v>6124.2569999999996</c:v>
                </c:pt>
                <c:pt idx="2055" formatCode="0.00">
                  <c:v>6124.2439999999997</c:v>
                </c:pt>
                <c:pt idx="2056" formatCode="0.00">
                  <c:v>6124.28</c:v>
                </c:pt>
                <c:pt idx="2057" formatCode="0.00">
                  <c:v>6124.2289999999994</c:v>
                </c:pt>
                <c:pt idx="2058" formatCode="0.00">
                  <c:v>6124.2139999999999</c:v>
                </c:pt>
                <c:pt idx="2059" formatCode="0.00">
                  <c:v>6124.2349999999997</c:v>
                </c:pt>
                <c:pt idx="2060" formatCode="0.00">
                  <c:v>6124.2789999999995</c:v>
                </c:pt>
                <c:pt idx="2061" formatCode="0.00">
                  <c:v>6124.2089999999998</c:v>
                </c:pt>
                <c:pt idx="2062" formatCode="0.00">
                  <c:v>6124.2019999999993</c:v>
                </c:pt>
                <c:pt idx="2063" formatCode="0.00">
                  <c:v>6120.6359999999995</c:v>
                </c:pt>
                <c:pt idx="2064" formatCode="0.00">
                  <c:v>6119.8469999999998</c:v>
                </c:pt>
                <c:pt idx="2065" formatCode="0.00">
                  <c:v>6124.0819999999994</c:v>
                </c:pt>
                <c:pt idx="2066" formatCode="0.00">
                  <c:v>6124.1219999999994</c:v>
                </c:pt>
                <c:pt idx="2067" formatCode="0.00">
                  <c:v>6119.8189999999995</c:v>
                </c:pt>
                <c:pt idx="2068" formatCode="0.00">
                  <c:v>6123.8629999999994</c:v>
                </c:pt>
                <c:pt idx="2069" formatCode="0.00">
                  <c:v>6123.9879999999994</c:v>
                </c:pt>
                <c:pt idx="2070" formatCode="0.00">
                  <c:v>6124.0239999999994</c:v>
                </c:pt>
                <c:pt idx="2071" formatCode="0.00">
                  <c:v>6123.7289999999994</c:v>
                </c:pt>
                <c:pt idx="2072" formatCode="0.00">
                  <c:v>6123.8519999999999</c:v>
                </c:pt>
                <c:pt idx="2073" formatCode="0.00">
                  <c:v>6123.9639999999999</c:v>
                </c:pt>
                <c:pt idx="2074" formatCode="0.00">
                  <c:v>6123.9879999999994</c:v>
                </c:pt>
                <c:pt idx="2075" formatCode="0.00">
                  <c:v>6123.9960000000001</c:v>
                </c:pt>
                <c:pt idx="2076" formatCode="0.00">
                  <c:v>6123.8899999999994</c:v>
                </c:pt>
                <c:pt idx="2077" formatCode="0.00">
                  <c:v>6123.95</c:v>
                </c:pt>
                <c:pt idx="2078" formatCode="0.00">
                  <c:v>6123.933</c:v>
                </c:pt>
                <c:pt idx="2079" formatCode="0.00">
                  <c:v>6123.9470000000001</c:v>
                </c:pt>
                <c:pt idx="2080" formatCode="0.00">
                  <c:v>6123.9309999999996</c:v>
                </c:pt>
                <c:pt idx="2081" formatCode="0.00">
                  <c:v>6123.9470000000001</c:v>
                </c:pt>
                <c:pt idx="2082" formatCode="0.00">
                  <c:v>6123.9449999999997</c:v>
                </c:pt>
                <c:pt idx="2083" formatCode="0.00">
                  <c:v>6123.91</c:v>
                </c:pt>
                <c:pt idx="2084" formatCode="0.00">
                  <c:v>6123.91</c:v>
                </c:pt>
                <c:pt idx="2085" formatCode="0.00">
                  <c:v>6123.8789999999999</c:v>
                </c:pt>
                <c:pt idx="2086" formatCode="0.00">
                  <c:v>6123.866</c:v>
                </c:pt>
                <c:pt idx="2087" formatCode="0.00">
                  <c:v>6123.7629999999999</c:v>
                </c:pt>
                <c:pt idx="2088" formatCode="0.00">
                  <c:v>6123.7240000000002</c:v>
                </c:pt>
                <c:pt idx="2089" formatCode="0.00">
                  <c:v>6123.7829999999994</c:v>
                </c:pt>
                <c:pt idx="2090" formatCode="0.00">
                  <c:v>6123.7460000000001</c:v>
                </c:pt>
                <c:pt idx="2091" formatCode="0.00">
                  <c:v>6123.6579999999994</c:v>
                </c:pt>
                <c:pt idx="2092" formatCode="0.00">
                  <c:v>6123.692</c:v>
                </c:pt>
                <c:pt idx="2093" formatCode="0.00">
                  <c:v>6123.652</c:v>
                </c:pt>
                <c:pt idx="2094" formatCode="0.00">
                  <c:v>6123.65</c:v>
                </c:pt>
                <c:pt idx="2095" formatCode="0.00">
                  <c:v>6123.6399999999994</c:v>
                </c:pt>
                <c:pt idx="2096" formatCode="0.00">
                  <c:v>6123.7029999999995</c:v>
                </c:pt>
                <c:pt idx="2097" formatCode="0.00">
                  <c:v>6123.6769999999997</c:v>
                </c:pt>
                <c:pt idx="2098" formatCode="0.00">
                  <c:v>6123.6750000000002</c:v>
                </c:pt>
                <c:pt idx="2099" formatCode="0.00">
                  <c:v>6123.6839999999993</c:v>
                </c:pt>
                <c:pt idx="2100" formatCode="0.00">
                  <c:v>6123.7309999999998</c:v>
                </c:pt>
                <c:pt idx="2101" formatCode="0.00">
                  <c:v>6123.683</c:v>
                </c:pt>
                <c:pt idx="2102" formatCode="0.00">
                  <c:v>6123.6709999999994</c:v>
                </c:pt>
                <c:pt idx="2103" formatCode="0.00">
                  <c:v>6123.65</c:v>
                </c:pt>
                <c:pt idx="2104" formatCode="0.00">
                  <c:v>6123.5810000000001</c:v>
                </c:pt>
                <c:pt idx="2105" formatCode="0.00">
                  <c:v>6123.6369999999997</c:v>
                </c:pt>
                <c:pt idx="2106" formatCode="0.00">
                  <c:v>6123.5999999999995</c:v>
                </c:pt>
                <c:pt idx="2107" formatCode="0.00">
                  <c:v>6123.616</c:v>
                </c:pt>
                <c:pt idx="2108" formatCode="0.00">
                  <c:v>6123.6589999999997</c:v>
                </c:pt>
                <c:pt idx="2109" formatCode="0.00">
                  <c:v>6123.576</c:v>
                </c:pt>
                <c:pt idx="2110" formatCode="0.00">
                  <c:v>6123.5630000000001</c:v>
                </c:pt>
                <c:pt idx="2111" formatCode="0.00">
                  <c:v>6123.5769999999993</c:v>
                </c:pt>
                <c:pt idx="2112" formatCode="0.00">
                  <c:v>6123.5619999999999</c:v>
                </c:pt>
                <c:pt idx="2113" formatCode="0.00">
                  <c:v>6123.5230000000001</c:v>
                </c:pt>
                <c:pt idx="2114" formatCode="0.00">
                  <c:v>6123.4969999999994</c:v>
                </c:pt>
                <c:pt idx="2115" formatCode="0.00">
                  <c:v>6121.799</c:v>
                </c:pt>
                <c:pt idx="2116" formatCode="0.00">
                  <c:v>6123.2379999999994</c:v>
                </c:pt>
                <c:pt idx="2117" formatCode="0.00">
                  <c:v>6123.4409999999998</c:v>
                </c:pt>
                <c:pt idx="2118" formatCode="0.00">
                  <c:v>6123.46</c:v>
                </c:pt>
                <c:pt idx="2119" formatCode="0.00">
                  <c:v>6123.4579999999996</c:v>
                </c:pt>
                <c:pt idx="2120" formatCode="0.00">
                  <c:v>6123.4659999999994</c:v>
                </c:pt>
                <c:pt idx="2121" formatCode="0.00">
                  <c:v>6123.3879999999999</c:v>
                </c:pt>
                <c:pt idx="2122" formatCode="0.00">
                  <c:v>6123.3959999999997</c:v>
                </c:pt>
                <c:pt idx="2123" formatCode="0.00">
                  <c:v>6123.442</c:v>
                </c:pt>
                <c:pt idx="2124" formatCode="0.00">
                  <c:v>6119.8969999999999</c:v>
                </c:pt>
                <c:pt idx="2125" formatCode="0.00">
                  <c:v>6123.4179999999997</c:v>
                </c:pt>
                <c:pt idx="2126" formatCode="0.00">
                  <c:v>6123.415</c:v>
                </c:pt>
                <c:pt idx="2127" formatCode="0.00">
                  <c:v>6123.3499999999995</c:v>
                </c:pt>
                <c:pt idx="2128" formatCode="0.00">
                  <c:v>6123.3089999999993</c:v>
                </c:pt>
                <c:pt idx="2129" formatCode="0.00">
                  <c:v>6123.3040000000001</c:v>
                </c:pt>
                <c:pt idx="2130" formatCode="0.00">
                  <c:v>6123.33</c:v>
                </c:pt>
                <c:pt idx="2131" formatCode="0.00">
                  <c:v>6123.1849999999995</c:v>
                </c:pt>
                <c:pt idx="2132" formatCode="0.00">
                  <c:v>6123.2809999999999</c:v>
                </c:pt>
                <c:pt idx="2133" formatCode="0.00">
                  <c:v>6123.29</c:v>
                </c:pt>
                <c:pt idx="2134" formatCode="0.00">
                  <c:v>6123.2779999999993</c:v>
                </c:pt>
                <c:pt idx="2135" formatCode="0.00">
                  <c:v>6123.2240000000002</c:v>
                </c:pt>
                <c:pt idx="2136" formatCode="0.00">
                  <c:v>6123.1959999999999</c:v>
                </c:pt>
                <c:pt idx="2137" formatCode="0.00">
                  <c:v>6123.241</c:v>
                </c:pt>
                <c:pt idx="2138" formatCode="0.00">
                  <c:v>6123.2449999999999</c:v>
                </c:pt>
                <c:pt idx="2139" formatCode="0.00">
                  <c:v>6123.2550000000001</c:v>
                </c:pt>
                <c:pt idx="2140" formatCode="0.00">
                  <c:v>6120.5149999999994</c:v>
                </c:pt>
                <c:pt idx="2141" formatCode="0.00">
                  <c:v>6123.2609999999995</c:v>
                </c:pt>
                <c:pt idx="2142" formatCode="0.00">
                  <c:v>6123.3029999999999</c:v>
                </c:pt>
                <c:pt idx="2143" formatCode="0.00">
                  <c:v>6123.2510000000002</c:v>
                </c:pt>
                <c:pt idx="2144" formatCode="0.00">
                  <c:v>6123.3440000000001</c:v>
                </c:pt>
                <c:pt idx="2145" formatCode="0.00">
                  <c:v>6123.2919999999995</c:v>
                </c:pt>
                <c:pt idx="2146" formatCode="0.00">
                  <c:v>6123.3530000000001</c:v>
                </c:pt>
                <c:pt idx="2147" formatCode="0.00">
                  <c:v>6123.36</c:v>
                </c:pt>
                <c:pt idx="2148" formatCode="0.00">
                  <c:v>6123.4470000000001</c:v>
                </c:pt>
                <c:pt idx="2149" formatCode="0.00">
                  <c:v>6123.4359999999997</c:v>
                </c:pt>
                <c:pt idx="2150" formatCode="0.00">
                  <c:v>6123.4690000000001</c:v>
                </c:pt>
                <c:pt idx="2151" formatCode="0.00">
                  <c:v>6123.4740000000002</c:v>
                </c:pt>
                <c:pt idx="2152" formatCode="0.00">
                  <c:v>6123.46</c:v>
                </c:pt>
                <c:pt idx="2153" formatCode="0.00">
                  <c:v>6123.5259999999998</c:v>
                </c:pt>
                <c:pt idx="2154" formatCode="0.00">
                  <c:v>6123.5459999999994</c:v>
                </c:pt>
                <c:pt idx="2155" formatCode="0.00">
                  <c:v>6123.5479999999998</c:v>
                </c:pt>
                <c:pt idx="2156" formatCode="0.00">
                  <c:v>6123.5419999999995</c:v>
                </c:pt>
                <c:pt idx="2157" formatCode="0.00">
                  <c:v>6123.5810000000001</c:v>
                </c:pt>
                <c:pt idx="2158" formatCode="0.00">
                  <c:v>6123.5630000000001</c:v>
                </c:pt>
                <c:pt idx="2159" formatCode="0.00">
                  <c:v>6119.7849999999999</c:v>
                </c:pt>
                <c:pt idx="2160" formatCode="0.00">
                  <c:v>6123.5619999999999</c:v>
                </c:pt>
                <c:pt idx="2161" formatCode="0.00">
                  <c:v>6123.5779999999995</c:v>
                </c:pt>
                <c:pt idx="2162" formatCode="0.00">
                  <c:v>6123.6189999999997</c:v>
                </c:pt>
                <c:pt idx="2163" formatCode="0.00">
                  <c:v>6123.7079999999996</c:v>
                </c:pt>
                <c:pt idx="2164" formatCode="0.00">
                  <c:v>6123.6859999999997</c:v>
                </c:pt>
                <c:pt idx="2165" formatCode="0.00">
                  <c:v>6123.7089999999998</c:v>
                </c:pt>
                <c:pt idx="2166" formatCode="0.00">
                  <c:v>6123.7910000000002</c:v>
                </c:pt>
                <c:pt idx="2167" formatCode="0.00">
                  <c:v>6123.8620000000001</c:v>
                </c:pt>
                <c:pt idx="2168" formatCode="0.00">
                  <c:v>6123.9889999999996</c:v>
                </c:pt>
                <c:pt idx="2169" formatCode="0.00">
                  <c:v>6123.9849999999997</c:v>
                </c:pt>
                <c:pt idx="2170" formatCode="0.00">
                  <c:v>6124.0789999999997</c:v>
                </c:pt>
                <c:pt idx="2171" formatCode="0.00">
                  <c:v>6124.0429999999997</c:v>
                </c:pt>
                <c:pt idx="2172" formatCode="0.00">
                  <c:v>6124.0720000000001</c:v>
                </c:pt>
                <c:pt idx="2173" formatCode="0.00">
                  <c:v>6124.1269999999995</c:v>
                </c:pt>
                <c:pt idx="2174" formatCode="0.00">
                  <c:v>6124.19</c:v>
                </c:pt>
                <c:pt idx="2175" formatCode="0.00">
                  <c:v>6124.2950000000001</c:v>
                </c:pt>
                <c:pt idx="2176" formatCode="0.00">
                  <c:v>6124.2869999999994</c:v>
                </c:pt>
                <c:pt idx="2177" formatCode="0.00">
                  <c:v>6124.643</c:v>
                </c:pt>
                <c:pt idx="2178" formatCode="0.00">
                  <c:v>6124.5589999999993</c:v>
                </c:pt>
                <c:pt idx="2179" formatCode="0.00">
                  <c:v>6124.7479999999996</c:v>
                </c:pt>
                <c:pt idx="2180" formatCode="0.00">
                  <c:v>6125.0589999999993</c:v>
                </c:pt>
                <c:pt idx="2181" formatCode="0.00">
                  <c:v>6125.2820000000002</c:v>
                </c:pt>
                <c:pt idx="2182" formatCode="0.00">
                  <c:v>6125.3859999999995</c:v>
                </c:pt>
                <c:pt idx="2183" formatCode="0.00">
                  <c:v>6125.5010000000002</c:v>
                </c:pt>
                <c:pt idx="2184" formatCode="0.00">
                  <c:v>6125.7150000000001</c:v>
                </c:pt>
                <c:pt idx="2185" formatCode="0.00">
                  <c:v>6125.9690000000001</c:v>
                </c:pt>
                <c:pt idx="2186" formatCode="0.00">
                  <c:v>6126.2469999999994</c:v>
                </c:pt>
                <c:pt idx="2187" formatCode="0.00">
                  <c:v>6126.433</c:v>
                </c:pt>
                <c:pt idx="2188" formatCode="0.00">
                  <c:v>6126.607</c:v>
                </c:pt>
                <c:pt idx="2189" formatCode="0.00">
                  <c:v>6126.7659999999996</c:v>
                </c:pt>
                <c:pt idx="2190" formatCode="0.00">
                  <c:v>6126.9709999999995</c:v>
                </c:pt>
                <c:pt idx="2191" formatCode="0.00">
                  <c:v>6127.1679999999997</c:v>
                </c:pt>
                <c:pt idx="2192" formatCode="0.00">
                  <c:v>6127.4349999999995</c:v>
                </c:pt>
                <c:pt idx="2193" formatCode="0.00">
                  <c:v>6127.6269999999995</c:v>
                </c:pt>
                <c:pt idx="2194" formatCode="0.00">
                  <c:v>6127.8179999999993</c:v>
                </c:pt>
                <c:pt idx="2195" formatCode="0.00">
                  <c:v>6128.0169999999998</c:v>
                </c:pt>
                <c:pt idx="2196" formatCode="0.00">
                  <c:v>6128.1799999999994</c:v>
                </c:pt>
                <c:pt idx="2197" formatCode="0.00">
                  <c:v>6128.357</c:v>
                </c:pt>
                <c:pt idx="2198" formatCode="0.00">
                  <c:v>6128.4769999999999</c:v>
                </c:pt>
                <c:pt idx="2199" formatCode="0.00">
                  <c:v>6128.6379999999999</c:v>
                </c:pt>
                <c:pt idx="2200" formatCode="0.00">
                  <c:v>6128.84</c:v>
                </c:pt>
                <c:pt idx="2201" formatCode="0.00">
                  <c:v>6128.9470000000001</c:v>
                </c:pt>
                <c:pt idx="2202" formatCode="0.00">
                  <c:v>6129.0859999999993</c:v>
                </c:pt>
                <c:pt idx="2203" formatCode="0.00">
                  <c:v>6129.1179999999995</c:v>
                </c:pt>
                <c:pt idx="2204" formatCode="0.00">
                  <c:v>6129.1660000000002</c:v>
                </c:pt>
                <c:pt idx="2205" formatCode="0.00">
                  <c:v>6129.326</c:v>
                </c:pt>
                <c:pt idx="2206" formatCode="0.00">
                  <c:v>6129.4259999999995</c:v>
                </c:pt>
                <c:pt idx="2207" formatCode="0.00">
                  <c:v>6129.558</c:v>
                </c:pt>
                <c:pt idx="2208" formatCode="0.00">
                  <c:v>6129.7159999999994</c:v>
                </c:pt>
                <c:pt idx="2209" formatCode="0.00">
                  <c:v>6129.8</c:v>
                </c:pt>
                <c:pt idx="2210" formatCode="0.00">
                  <c:v>6129.951</c:v>
                </c:pt>
                <c:pt idx="2211" formatCode="0.00">
                  <c:v>6130.058</c:v>
                </c:pt>
                <c:pt idx="2212" formatCode="0.00">
                  <c:v>6130.1409999999996</c:v>
                </c:pt>
                <c:pt idx="2213" formatCode="0.00">
                  <c:v>6130.2460000000001</c:v>
                </c:pt>
                <c:pt idx="2214" formatCode="0.00">
                  <c:v>6130.32</c:v>
                </c:pt>
                <c:pt idx="2215" formatCode="0.00">
                  <c:v>6130.3530000000001</c:v>
                </c:pt>
                <c:pt idx="2216" formatCode="0.00">
                  <c:v>6130.4699999999993</c:v>
                </c:pt>
                <c:pt idx="2217" formatCode="0.00">
                  <c:v>6130.5720000000001</c:v>
                </c:pt>
                <c:pt idx="2218" formatCode="0.00">
                  <c:v>6130.6989999999996</c:v>
                </c:pt>
                <c:pt idx="2219" formatCode="0.00">
                  <c:v>6130.7929999999997</c:v>
                </c:pt>
                <c:pt idx="2220" formatCode="0.00">
                  <c:v>6130.8939999999993</c:v>
                </c:pt>
                <c:pt idx="2221" formatCode="0.00">
                  <c:v>6131.0079999999998</c:v>
                </c:pt>
                <c:pt idx="2222" formatCode="0.00">
                  <c:v>6131.1260000000002</c:v>
                </c:pt>
                <c:pt idx="2223" formatCode="0.00">
                  <c:v>6131.1480000000001</c:v>
                </c:pt>
                <c:pt idx="2224" formatCode="0.00">
                  <c:v>6131.3229999999994</c:v>
                </c:pt>
                <c:pt idx="2225" formatCode="0.00">
                  <c:v>6131.4380000000001</c:v>
                </c:pt>
                <c:pt idx="2226" formatCode="0.00">
                  <c:v>6131.4780000000001</c:v>
                </c:pt>
                <c:pt idx="2227" formatCode="0.00">
                  <c:v>6131.5059999999994</c:v>
                </c:pt>
                <c:pt idx="2228" formatCode="0.00">
                  <c:v>6131.6439999999993</c:v>
                </c:pt>
                <c:pt idx="2229" formatCode="0.00">
                  <c:v>6131.6719999999996</c:v>
                </c:pt>
                <c:pt idx="2230" formatCode="0.00">
                  <c:v>6131.7109999999993</c:v>
                </c:pt>
                <c:pt idx="2231" formatCode="0.00">
                  <c:v>6131.7689999999993</c:v>
                </c:pt>
                <c:pt idx="2232" formatCode="0.00">
                  <c:v>6131.9</c:v>
                </c:pt>
                <c:pt idx="2233" formatCode="0.00">
                  <c:v>6132.0189999999993</c:v>
                </c:pt>
                <c:pt idx="2234" formatCode="0.00">
                  <c:v>6131.4539999999997</c:v>
                </c:pt>
                <c:pt idx="2235" formatCode="0.00">
                  <c:v>6132.2169999999996</c:v>
                </c:pt>
                <c:pt idx="2236" formatCode="0.00">
                  <c:v>6132.4290000000001</c:v>
                </c:pt>
                <c:pt idx="2237" formatCode="0.00">
                  <c:v>6132.5140000000001</c:v>
                </c:pt>
                <c:pt idx="2238" formatCode="0.00">
                  <c:v>6132.473</c:v>
                </c:pt>
                <c:pt idx="2239" formatCode="0.00">
                  <c:v>6132.4780000000001</c:v>
                </c:pt>
                <c:pt idx="2240" formatCode="0.00">
                  <c:v>6132.5969999999998</c:v>
                </c:pt>
                <c:pt idx="2241" formatCode="0.00">
                  <c:v>6132.6719999999996</c:v>
                </c:pt>
                <c:pt idx="2242" formatCode="0.00">
                  <c:v>6132.799</c:v>
                </c:pt>
                <c:pt idx="2243" formatCode="0.00">
                  <c:v>6132.7919999999995</c:v>
                </c:pt>
                <c:pt idx="2244" formatCode="0.00">
                  <c:v>6132.8719999999994</c:v>
                </c:pt>
                <c:pt idx="2245" formatCode="0.00">
                  <c:v>6132.8719999999994</c:v>
                </c:pt>
                <c:pt idx="2246" formatCode="0.00">
                  <c:v>6132.9569999999994</c:v>
                </c:pt>
                <c:pt idx="2247" formatCode="0.00">
                  <c:v>6133.027</c:v>
                </c:pt>
                <c:pt idx="2248" formatCode="0.00">
                  <c:v>6133.0749999999998</c:v>
                </c:pt>
                <c:pt idx="2249" formatCode="0.00">
                  <c:v>6133.1869999999999</c:v>
                </c:pt>
                <c:pt idx="2250" formatCode="0.00">
                  <c:v>6133.2869999999994</c:v>
                </c:pt>
                <c:pt idx="2251" formatCode="0.00">
                  <c:v>6133.3760000000002</c:v>
                </c:pt>
                <c:pt idx="2252" formatCode="0.00">
                  <c:v>6133.5639999999994</c:v>
                </c:pt>
                <c:pt idx="2253" formatCode="0.00">
                  <c:v>6133.63</c:v>
                </c:pt>
                <c:pt idx="2254" formatCode="0.00">
                  <c:v>6133.7339999999995</c:v>
                </c:pt>
                <c:pt idx="2255" formatCode="0.00">
                  <c:v>6133.8009999999995</c:v>
                </c:pt>
                <c:pt idx="2256" formatCode="0.00">
                  <c:v>6133.3440000000001</c:v>
                </c:pt>
                <c:pt idx="2257" formatCode="0.00">
                  <c:v>6133.741</c:v>
                </c:pt>
                <c:pt idx="2258" formatCode="0.00">
                  <c:v>6134.0839999999998</c:v>
                </c:pt>
                <c:pt idx="2259" formatCode="0.00">
                  <c:v>6134.192</c:v>
                </c:pt>
                <c:pt idx="2260" formatCode="0.00">
                  <c:v>6134.3530000000001</c:v>
                </c:pt>
                <c:pt idx="2261" formatCode="0.00">
                  <c:v>6134.4309999999996</c:v>
                </c:pt>
                <c:pt idx="2262" formatCode="0.00">
                  <c:v>6134.4979999999996</c:v>
                </c:pt>
                <c:pt idx="2263" formatCode="0.00">
                  <c:v>6134.0429999999997</c:v>
                </c:pt>
                <c:pt idx="2264" formatCode="0.00">
                  <c:v>6134.5540000000001</c:v>
                </c:pt>
                <c:pt idx="2265" formatCode="0.00">
                  <c:v>6134.5439999999999</c:v>
                </c:pt>
                <c:pt idx="2266" formatCode="0.00">
                  <c:v>6134.5569999999998</c:v>
                </c:pt>
                <c:pt idx="2267" formatCode="0.00">
                  <c:v>6134.5720000000001</c:v>
                </c:pt>
                <c:pt idx="2268" formatCode="0.00">
                  <c:v>6134.6629999999996</c:v>
                </c:pt>
                <c:pt idx="2269" formatCode="0.00">
                  <c:v>6134.6819999999998</c:v>
                </c:pt>
                <c:pt idx="2270" formatCode="0.00">
                  <c:v>6134.7550000000001</c:v>
                </c:pt>
                <c:pt idx="2271" formatCode="0.00">
                  <c:v>6134.8440000000001</c:v>
                </c:pt>
                <c:pt idx="2272" formatCode="0.00">
                  <c:v>6134.94</c:v>
                </c:pt>
                <c:pt idx="2273" formatCode="0.00">
                  <c:v>6134.9709999999995</c:v>
                </c:pt>
                <c:pt idx="2274" formatCode="0.00">
                  <c:v>6135.058</c:v>
                </c:pt>
                <c:pt idx="2275" formatCode="0.00">
                  <c:v>6135.0959999999995</c:v>
                </c:pt>
                <c:pt idx="2276" formatCode="0.00">
                  <c:v>6135.183</c:v>
                </c:pt>
                <c:pt idx="2277" formatCode="0.00">
                  <c:v>6135.1859999999997</c:v>
                </c:pt>
                <c:pt idx="2278" formatCode="0.00">
                  <c:v>6135.192</c:v>
                </c:pt>
                <c:pt idx="2279" formatCode="0.00">
                  <c:v>6135.1959999999999</c:v>
                </c:pt>
                <c:pt idx="2280" formatCode="0.00">
                  <c:v>6135.3509999999997</c:v>
                </c:pt>
                <c:pt idx="2281" formatCode="0.00">
                  <c:v>6135.3519999999999</c:v>
                </c:pt>
                <c:pt idx="2282" formatCode="0.00">
                  <c:v>6135.4119999999994</c:v>
                </c:pt>
                <c:pt idx="2283" formatCode="0.00">
                  <c:v>6135.366</c:v>
                </c:pt>
                <c:pt idx="2284" formatCode="0.00">
                  <c:v>6135.5059999999994</c:v>
                </c:pt>
                <c:pt idx="2285" formatCode="0.00">
                  <c:v>6135.6039999999994</c:v>
                </c:pt>
                <c:pt idx="2286" formatCode="0.00">
                  <c:v>6135.643</c:v>
                </c:pt>
                <c:pt idx="2287" formatCode="0.00">
                  <c:v>6135.6849999999995</c:v>
                </c:pt>
                <c:pt idx="2288" formatCode="0.00">
                  <c:v>6135.7309999999998</c:v>
                </c:pt>
                <c:pt idx="2289" formatCode="0.00">
                  <c:v>6135.6949999999997</c:v>
                </c:pt>
                <c:pt idx="2290" formatCode="0.00">
                  <c:v>6135.7129999999997</c:v>
                </c:pt>
                <c:pt idx="2291" formatCode="0.00">
                  <c:v>6135.7449999999999</c:v>
                </c:pt>
                <c:pt idx="2292" formatCode="0.00">
                  <c:v>6135.7969999999996</c:v>
                </c:pt>
                <c:pt idx="2293" formatCode="0.00">
                  <c:v>6135.8429999999998</c:v>
                </c:pt>
                <c:pt idx="2294" formatCode="0.00">
                  <c:v>6135.8879999999999</c:v>
                </c:pt>
                <c:pt idx="2295" formatCode="0.00">
                  <c:v>6135.9389999999994</c:v>
                </c:pt>
                <c:pt idx="2296" formatCode="0.00">
                  <c:v>6135.9789999999994</c:v>
                </c:pt>
                <c:pt idx="2297" formatCode="0.00">
                  <c:v>6135.9989999999998</c:v>
                </c:pt>
                <c:pt idx="2298" formatCode="0.00">
                  <c:v>6136.0589999999993</c:v>
                </c:pt>
                <c:pt idx="2299" formatCode="0.00">
                  <c:v>6135.9110000000001</c:v>
                </c:pt>
                <c:pt idx="2300" formatCode="0.00">
                  <c:v>6136.1909999999998</c:v>
                </c:pt>
                <c:pt idx="2301" formatCode="0.00">
                  <c:v>6136.2569999999996</c:v>
                </c:pt>
                <c:pt idx="2302" formatCode="0.00">
                  <c:v>6128.92</c:v>
                </c:pt>
                <c:pt idx="2303" formatCode="0.00">
                  <c:v>6136.2309999999998</c:v>
                </c:pt>
                <c:pt idx="2304" formatCode="0.00">
                  <c:v>6136.2730000000001</c:v>
                </c:pt>
                <c:pt idx="2305" formatCode="0.00">
                  <c:v>6136.2699999999995</c:v>
                </c:pt>
                <c:pt idx="2306" formatCode="0.00">
                  <c:v>6136.2439999999997</c:v>
                </c:pt>
                <c:pt idx="2307" formatCode="0.00">
                  <c:v>6136.2280000000001</c:v>
                </c:pt>
                <c:pt idx="2308" formatCode="0.00">
                  <c:v>6136.2420000000002</c:v>
                </c:pt>
                <c:pt idx="2309" formatCode="0.00">
                  <c:v>6136.2309999999998</c:v>
                </c:pt>
                <c:pt idx="2310" formatCode="0.00">
                  <c:v>6136.2519999999995</c:v>
                </c:pt>
                <c:pt idx="2311" formatCode="0.00">
                  <c:v>6136.2829999999994</c:v>
                </c:pt>
                <c:pt idx="2312" formatCode="0.00">
                  <c:v>6136.3429999999998</c:v>
                </c:pt>
                <c:pt idx="2313" formatCode="0.00">
                  <c:v>6136.4870000000001</c:v>
                </c:pt>
                <c:pt idx="2314" formatCode="0.00">
                  <c:v>6136.5320000000002</c:v>
                </c:pt>
                <c:pt idx="2315" formatCode="0.00">
                  <c:v>6136.53</c:v>
                </c:pt>
                <c:pt idx="2316" formatCode="0.00">
                  <c:v>6136.5659999999998</c:v>
                </c:pt>
                <c:pt idx="2317" formatCode="0.00">
                  <c:v>6136.5509999999995</c:v>
                </c:pt>
                <c:pt idx="2318" formatCode="0.00">
                  <c:v>6136.5619999999999</c:v>
                </c:pt>
                <c:pt idx="2319" formatCode="0.00">
                  <c:v>6136.5439999999999</c:v>
                </c:pt>
                <c:pt idx="2320" formatCode="0.00">
                  <c:v>6136.4789999999994</c:v>
                </c:pt>
                <c:pt idx="2321" formatCode="0.00">
                  <c:v>6136.6289999999999</c:v>
                </c:pt>
                <c:pt idx="2322" formatCode="0.00">
                  <c:v>6136.5949999999993</c:v>
                </c:pt>
                <c:pt idx="2323" formatCode="0.00">
                  <c:v>6136.549</c:v>
                </c:pt>
                <c:pt idx="2324" formatCode="0.00">
                  <c:v>6136.3029999999999</c:v>
                </c:pt>
                <c:pt idx="2325" formatCode="0.00">
                  <c:v>6136.4849999999997</c:v>
                </c:pt>
                <c:pt idx="2326" formatCode="0.00">
                  <c:v>6136.433</c:v>
                </c:pt>
                <c:pt idx="2327" formatCode="0.00">
                  <c:v>6136.4139999999998</c:v>
                </c:pt>
                <c:pt idx="2328" formatCode="0.00">
                  <c:v>6136.4929999999995</c:v>
                </c:pt>
                <c:pt idx="2329" formatCode="0.00">
                  <c:v>6136.5059999999994</c:v>
                </c:pt>
                <c:pt idx="2330" formatCode="0.00">
                  <c:v>6136.6129999999994</c:v>
                </c:pt>
                <c:pt idx="2331" formatCode="0.00">
                  <c:v>6136.3440000000001</c:v>
                </c:pt>
                <c:pt idx="2332" formatCode="0.00">
                  <c:v>6136.5509999999995</c:v>
                </c:pt>
                <c:pt idx="2333" formatCode="0.00">
                  <c:v>6136.4429999999993</c:v>
                </c:pt>
                <c:pt idx="2334" formatCode="0.00">
                  <c:v>6136.4129999999996</c:v>
                </c:pt>
                <c:pt idx="2335" formatCode="0.00">
                  <c:v>6136.4299999999994</c:v>
                </c:pt>
                <c:pt idx="2336" formatCode="0.00">
                  <c:v>6136.5429999999997</c:v>
                </c:pt>
                <c:pt idx="2337" formatCode="0.00">
                  <c:v>6136.5689999999995</c:v>
                </c:pt>
                <c:pt idx="2338" formatCode="0.00">
                  <c:v>6136.5990000000002</c:v>
                </c:pt>
                <c:pt idx="2339" formatCode="0.00">
                  <c:v>6136.6399999999994</c:v>
                </c:pt>
                <c:pt idx="2340" formatCode="0.00">
                  <c:v>6136.6309999999994</c:v>
                </c:pt>
                <c:pt idx="2341" formatCode="0.00">
                  <c:v>6136.674</c:v>
                </c:pt>
                <c:pt idx="2342" formatCode="0.00">
                  <c:v>6136.6809999999996</c:v>
                </c:pt>
                <c:pt idx="2343" formatCode="0.00">
                  <c:v>6136.7489999999998</c:v>
                </c:pt>
                <c:pt idx="2344" formatCode="0.00">
                  <c:v>6136.866</c:v>
                </c:pt>
                <c:pt idx="2345" formatCode="0.00">
                  <c:v>6136.9369999999999</c:v>
                </c:pt>
                <c:pt idx="2346" formatCode="0.00">
                  <c:v>6136.9339999999993</c:v>
                </c:pt>
                <c:pt idx="2347" formatCode="0.00">
                  <c:v>6136.7709999999997</c:v>
                </c:pt>
                <c:pt idx="2348" formatCode="0.00">
                  <c:v>6136.7489999999998</c:v>
                </c:pt>
                <c:pt idx="2349" formatCode="0.00">
                  <c:v>6136.79</c:v>
                </c:pt>
                <c:pt idx="2350" formatCode="0.00">
                  <c:v>6136.8189999999995</c:v>
                </c:pt>
                <c:pt idx="2351" formatCode="0.00">
                  <c:v>6136.7029999999995</c:v>
                </c:pt>
                <c:pt idx="2352" formatCode="0.00">
                  <c:v>6136.59</c:v>
                </c:pt>
                <c:pt idx="2353" formatCode="0.00">
                  <c:v>6136.5199999999995</c:v>
                </c:pt>
                <c:pt idx="2354" formatCode="0.00">
                  <c:v>6136.482</c:v>
                </c:pt>
                <c:pt idx="2355" formatCode="0.00">
                  <c:v>6136.433</c:v>
                </c:pt>
                <c:pt idx="2356" formatCode="0.00">
                  <c:v>6136.4579999999996</c:v>
                </c:pt>
                <c:pt idx="2357" formatCode="0.00">
                  <c:v>6136.4669999999996</c:v>
                </c:pt>
                <c:pt idx="2358" formatCode="0.00">
                  <c:v>6136.4339999999993</c:v>
                </c:pt>
                <c:pt idx="2359" formatCode="0.00">
                  <c:v>6136.4349999999995</c:v>
                </c:pt>
                <c:pt idx="2360" formatCode="0.00">
                  <c:v>6136.5369999999994</c:v>
                </c:pt>
                <c:pt idx="2361" formatCode="0.00">
                  <c:v>6136.5360000000001</c:v>
                </c:pt>
                <c:pt idx="2362" formatCode="0.00">
                  <c:v>6136.5410000000002</c:v>
                </c:pt>
                <c:pt idx="2363" formatCode="0.00">
                  <c:v>6136.5339999999997</c:v>
                </c:pt>
                <c:pt idx="2364" formatCode="0.00">
                  <c:v>6136.5389999999998</c:v>
                </c:pt>
                <c:pt idx="2365" formatCode="0.00">
                  <c:v>6136.4740000000002</c:v>
                </c:pt>
                <c:pt idx="2366" formatCode="0.00">
                  <c:v>6136.4579999999996</c:v>
                </c:pt>
                <c:pt idx="2367" formatCode="0.00">
                  <c:v>6136.442</c:v>
                </c:pt>
                <c:pt idx="2368" formatCode="0.00">
                  <c:v>6136.4659999999994</c:v>
                </c:pt>
                <c:pt idx="2369" formatCode="0.00">
                  <c:v>6136.5029999999997</c:v>
                </c:pt>
                <c:pt idx="2370" formatCode="0.00">
                  <c:v>6136.5729999999994</c:v>
                </c:pt>
                <c:pt idx="2371" formatCode="0.00">
                  <c:v>6136.5230000000001</c:v>
                </c:pt>
                <c:pt idx="2372" formatCode="0.00">
                  <c:v>6136.5339999999997</c:v>
                </c:pt>
                <c:pt idx="2373" formatCode="0.00">
                  <c:v>6136.5349999999999</c:v>
                </c:pt>
                <c:pt idx="2374" formatCode="0.00">
                  <c:v>6136.5959999999995</c:v>
                </c:pt>
                <c:pt idx="2375" formatCode="0.00">
                  <c:v>6136.6559999999999</c:v>
                </c:pt>
                <c:pt idx="2376" formatCode="0.00">
                  <c:v>6136.7029999999995</c:v>
                </c:pt>
                <c:pt idx="2377" formatCode="0.00">
                  <c:v>6136.5569999999998</c:v>
                </c:pt>
                <c:pt idx="2378" formatCode="0.00">
                  <c:v>6136.46</c:v>
                </c:pt>
                <c:pt idx="2379" formatCode="0.00">
                  <c:v>6136.3949999999995</c:v>
                </c:pt>
                <c:pt idx="2380" formatCode="0.00">
                  <c:v>6136.4339999999993</c:v>
                </c:pt>
                <c:pt idx="2381" formatCode="0.00">
                  <c:v>6136.4189999999999</c:v>
                </c:pt>
                <c:pt idx="2382" formatCode="0.00">
                  <c:v>6136.4489999999996</c:v>
                </c:pt>
                <c:pt idx="2383" formatCode="0.00">
                  <c:v>6136.4449999999997</c:v>
                </c:pt>
                <c:pt idx="2384" formatCode="0.00">
                  <c:v>6136.4049999999997</c:v>
                </c:pt>
                <c:pt idx="2385" formatCode="0.00">
                  <c:v>6136.3040000000001</c:v>
                </c:pt>
                <c:pt idx="2386" formatCode="0.00">
                  <c:v>6136.2479999999996</c:v>
                </c:pt>
                <c:pt idx="2387" formatCode="0.00">
                  <c:v>6136.1959999999999</c:v>
                </c:pt>
                <c:pt idx="2388" formatCode="0.00">
                  <c:v>6136.2089999999998</c:v>
                </c:pt>
                <c:pt idx="2389" formatCode="0.00">
                  <c:v>6136.2039999999997</c:v>
                </c:pt>
                <c:pt idx="2390" formatCode="0.00">
                  <c:v>6136.2289999999994</c:v>
                </c:pt>
                <c:pt idx="2391" formatCode="0.00">
                  <c:v>6136.2869999999994</c:v>
                </c:pt>
                <c:pt idx="2392" formatCode="0.00">
                  <c:v>6136.3890000000001</c:v>
                </c:pt>
                <c:pt idx="2393" formatCode="0.00">
                  <c:v>6136.4129999999996</c:v>
                </c:pt>
                <c:pt idx="2394" formatCode="0.00">
                  <c:v>6136.3689999999997</c:v>
                </c:pt>
                <c:pt idx="2395" formatCode="0.00">
                  <c:v>6136.3919999999998</c:v>
                </c:pt>
                <c:pt idx="2396" formatCode="0.00">
                  <c:v>6136.4759999999997</c:v>
                </c:pt>
                <c:pt idx="2397" formatCode="0.00">
                  <c:v>6136.5169999999998</c:v>
                </c:pt>
                <c:pt idx="2398" formatCode="0.00">
                  <c:v>6136.607</c:v>
                </c:pt>
                <c:pt idx="2399" formatCode="0.00">
                  <c:v>6136.6589999999997</c:v>
                </c:pt>
                <c:pt idx="2400" formatCode="0.00">
                  <c:v>6136.5689999999995</c:v>
                </c:pt>
                <c:pt idx="2401" formatCode="0.00">
                  <c:v>6136.5309999999999</c:v>
                </c:pt>
                <c:pt idx="2402" formatCode="0.00">
                  <c:v>6136.4870000000001</c:v>
                </c:pt>
                <c:pt idx="2403" formatCode="0.00">
                  <c:v>6136.5050000000001</c:v>
                </c:pt>
                <c:pt idx="2404" formatCode="0.00">
                  <c:v>6136.5679999999993</c:v>
                </c:pt>
                <c:pt idx="2405" formatCode="0.00">
                  <c:v>6136.6039999999994</c:v>
                </c:pt>
                <c:pt idx="2406" formatCode="0.00">
                  <c:v>6136.5599999999995</c:v>
                </c:pt>
                <c:pt idx="2407" formatCode="0.00">
                  <c:v>6136.5339999999997</c:v>
                </c:pt>
                <c:pt idx="2408" formatCode="0.00">
                  <c:v>6136.0529999999999</c:v>
                </c:pt>
                <c:pt idx="2409" formatCode="0.00">
                  <c:v>6136.4740000000002</c:v>
                </c:pt>
                <c:pt idx="2410" formatCode="0.00">
                  <c:v>6136.4920000000002</c:v>
                </c:pt>
                <c:pt idx="2411" formatCode="0.00">
                  <c:v>6136.2039999999997</c:v>
                </c:pt>
                <c:pt idx="2412" formatCode="0.00">
                  <c:v>6136.5149999999994</c:v>
                </c:pt>
                <c:pt idx="2413" formatCode="0.00">
                  <c:v>6135.1120000000001</c:v>
                </c:pt>
                <c:pt idx="2414" formatCode="0.00">
                  <c:v>6136.48</c:v>
                </c:pt>
                <c:pt idx="2415" formatCode="0.00">
                  <c:v>6136.4619999999995</c:v>
                </c:pt>
                <c:pt idx="2416" formatCode="0.00">
                  <c:v>6136.57</c:v>
                </c:pt>
                <c:pt idx="2417" formatCode="0.00">
                  <c:v>6136.6639999999998</c:v>
                </c:pt>
                <c:pt idx="2418" formatCode="0.00">
                  <c:v>6136.7259999999997</c:v>
                </c:pt>
                <c:pt idx="2419" formatCode="0.00">
                  <c:v>6136.692</c:v>
                </c:pt>
                <c:pt idx="2420" formatCode="0.00">
                  <c:v>6135.7629999999999</c:v>
                </c:pt>
                <c:pt idx="2421" formatCode="0.00">
                  <c:v>6136.6769999999997</c:v>
                </c:pt>
                <c:pt idx="2422" formatCode="0.00">
                  <c:v>6136.7479999999996</c:v>
                </c:pt>
                <c:pt idx="2423" formatCode="0.00">
                  <c:v>6136.6019999999999</c:v>
                </c:pt>
                <c:pt idx="2424" formatCode="0.00">
                  <c:v>6136.4139999999998</c:v>
                </c:pt>
                <c:pt idx="2425" formatCode="0.00">
                  <c:v>6136.3159999999998</c:v>
                </c:pt>
                <c:pt idx="2426" formatCode="0.00">
                  <c:v>6136.223</c:v>
                </c:pt>
                <c:pt idx="2427" formatCode="0.00">
                  <c:v>6136.15</c:v>
                </c:pt>
                <c:pt idx="2428" formatCode="0.00">
                  <c:v>6136.1419999999998</c:v>
                </c:pt>
                <c:pt idx="2429" formatCode="0.00">
                  <c:v>6136.0479999999998</c:v>
                </c:pt>
                <c:pt idx="2430" formatCode="0.00">
                  <c:v>6135.991</c:v>
                </c:pt>
                <c:pt idx="2431" formatCode="0.00">
                  <c:v>6135.9470000000001</c:v>
                </c:pt>
                <c:pt idx="2432" formatCode="0.00">
                  <c:v>6135.9719999999998</c:v>
                </c:pt>
                <c:pt idx="2433" formatCode="0.00">
                  <c:v>6135.9619999999995</c:v>
                </c:pt>
                <c:pt idx="2434" formatCode="0.00">
                  <c:v>6136.0389999999998</c:v>
                </c:pt>
                <c:pt idx="2435" formatCode="0.00">
                  <c:v>6136.0589999999993</c:v>
                </c:pt>
                <c:pt idx="2436" formatCode="0.00">
                  <c:v>6136.0649999999996</c:v>
                </c:pt>
                <c:pt idx="2437" formatCode="0.00">
                  <c:v>6135.9849999999997</c:v>
                </c:pt>
                <c:pt idx="2438" formatCode="0.00">
                  <c:v>6136.076</c:v>
                </c:pt>
                <c:pt idx="2439" formatCode="0.00">
                  <c:v>6136.0529999999999</c:v>
                </c:pt>
                <c:pt idx="2440" formatCode="0.00">
                  <c:v>6136.125</c:v>
                </c:pt>
                <c:pt idx="2441" formatCode="0.00">
                  <c:v>6135.9049999999997</c:v>
                </c:pt>
                <c:pt idx="2442" formatCode="0.00">
                  <c:v>6135.8049999999994</c:v>
                </c:pt>
                <c:pt idx="2443" formatCode="0.00">
                  <c:v>6135.7659999999996</c:v>
                </c:pt>
                <c:pt idx="2444" formatCode="0.00">
                  <c:v>6135.8099999999995</c:v>
                </c:pt>
                <c:pt idx="2445" formatCode="0.00">
                  <c:v>6135.7869999999994</c:v>
                </c:pt>
                <c:pt idx="2446" formatCode="0.00">
                  <c:v>6135.8239999999996</c:v>
                </c:pt>
                <c:pt idx="2447" formatCode="0.00">
                  <c:v>6135.8739999999998</c:v>
                </c:pt>
                <c:pt idx="2448" formatCode="0.00">
                  <c:v>6135.9539999999997</c:v>
                </c:pt>
                <c:pt idx="2449" formatCode="0.00">
                  <c:v>6135.9059999999999</c:v>
                </c:pt>
                <c:pt idx="2450" formatCode="0.00">
                  <c:v>6135.91</c:v>
                </c:pt>
                <c:pt idx="2451" formatCode="0.00">
                  <c:v>6135.9560000000001</c:v>
                </c:pt>
                <c:pt idx="2452" formatCode="0.00">
                  <c:v>6135.2449999999999</c:v>
                </c:pt>
                <c:pt idx="2453" formatCode="0.00">
                  <c:v>6135.893</c:v>
                </c:pt>
                <c:pt idx="2454" formatCode="0.00">
                  <c:v>6135.9290000000001</c:v>
                </c:pt>
                <c:pt idx="2455" formatCode="0.00">
                  <c:v>6135.902</c:v>
                </c:pt>
                <c:pt idx="2456" formatCode="0.00">
                  <c:v>6135.8909999999996</c:v>
                </c:pt>
                <c:pt idx="2457" formatCode="0.00">
                  <c:v>6135.768</c:v>
                </c:pt>
                <c:pt idx="2458" formatCode="0.00">
                  <c:v>6135.7249999999995</c:v>
                </c:pt>
                <c:pt idx="2459" formatCode="0.00">
                  <c:v>6135.6469999999999</c:v>
                </c:pt>
                <c:pt idx="2460" formatCode="0.00">
                  <c:v>6135.5559999999996</c:v>
                </c:pt>
                <c:pt idx="2461" formatCode="0.00">
                  <c:v>6135.5019999999995</c:v>
                </c:pt>
                <c:pt idx="2462" formatCode="0.00">
                  <c:v>6135.442</c:v>
                </c:pt>
                <c:pt idx="2463" formatCode="0.00">
                  <c:v>6135.3509999999997</c:v>
                </c:pt>
                <c:pt idx="2464" formatCode="0.00">
                  <c:v>6135.3459999999995</c:v>
                </c:pt>
                <c:pt idx="2465" formatCode="0.00">
                  <c:v>6135.3589999999995</c:v>
                </c:pt>
                <c:pt idx="2466" formatCode="0.00">
                  <c:v>6135.4699999999993</c:v>
                </c:pt>
                <c:pt idx="2467" formatCode="0.00">
                  <c:v>6135.3589999999995</c:v>
                </c:pt>
                <c:pt idx="2468" formatCode="0.00">
                  <c:v>6135.4870000000001</c:v>
                </c:pt>
                <c:pt idx="2469" formatCode="0.00">
                  <c:v>6135.4539999999997</c:v>
                </c:pt>
                <c:pt idx="2470" formatCode="0.00">
                  <c:v>6135.3859999999995</c:v>
                </c:pt>
                <c:pt idx="2471" formatCode="0.00">
                  <c:v>6135.2619999999997</c:v>
                </c:pt>
                <c:pt idx="2472" formatCode="0.00">
                  <c:v>6128.6769999999997</c:v>
                </c:pt>
                <c:pt idx="2473" formatCode="0.00">
                  <c:v>6135.165</c:v>
                </c:pt>
                <c:pt idx="2474" formatCode="0.00">
                  <c:v>6135.2190000000001</c:v>
                </c:pt>
                <c:pt idx="2475" formatCode="0.00">
                  <c:v>6135.192</c:v>
                </c:pt>
                <c:pt idx="2476" formatCode="0.00">
                  <c:v>6135.3339999999998</c:v>
                </c:pt>
                <c:pt idx="2477" formatCode="0.00">
                  <c:v>6135.393</c:v>
                </c:pt>
                <c:pt idx="2478" formatCode="0.00">
                  <c:v>6135.4759999999997</c:v>
                </c:pt>
                <c:pt idx="2479" formatCode="0.00">
                  <c:v>6135.3509999999997</c:v>
                </c:pt>
                <c:pt idx="2480" formatCode="0.00">
                  <c:v>6135.3899999999994</c:v>
                </c:pt>
                <c:pt idx="2481" formatCode="0.00">
                  <c:v>6135.2849999999999</c:v>
                </c:pt>
                <c:pt idx="2482" formatCode="0.00">
                  <c:v>6135.2629999999999</c:v>
                </c:pt>
                <c:pt idx="2483" formatCode="0.00">
                  <c:v>6135.2519999999995</c:v>
                </c:pt>
                <c:pt idx="2484" formatCode="0.00">
                  <c:v>6135.3239999999996</c:v>
                </c:pt>
                <c:pt idx="2485" formatCode="0.00">
                  <c:v>6135.3649999999998</c:v>
                </c:pt>
                <c:pt idx="2486" formatCode="0.00">
                  <c:v>6135.357</c:v>
                </c:pt>
                <c:pt idx="2487" formatCode="0.00">
                  <c:v>6132.3589999999995</c:v>
                </c:pt>
                <c:pt idx="2488" formatCode="0.00">
                  <c:v>6135.2640000000001</c:v>
                </c:pt>
                <c:pt idx="2489" formatCode="0.00">
                  <c:v>6135.2069999999994</c:v>
                </c:pt>
                <c:pt idx="2490" formatCode="0.00">
                  <c:v>6135.1329999999998</c:v>
                </c:pt>
                <c:pt idx="2491" formatCode="0.00">
                  <c:v>6135.0129999999999</c:v>
                </c:pt>
                <c:pt idx="2492" formatCode="0.00">
                  <c:v>6134.991</c:v>
                </c:pt>
                <c:pt idx="2493" formatCode="0.00">
                  <c:v>6134.9</c:v>
                </c:pt>
                <c:pt idx="2494" formatCode="0.00">
                  <c:v>6134.857</c:v>
                </c:pt>
                <c:pt idx="2495" formatCode="0.00">
                  <c:v>6134.83</c:v>
                </c:pt>
                <c:pt idx="2496" formatCode="0.00">
                  <c:v>6134.8539999999994</c:v>
                </c:pt>
                <c:pt idx="2497" formatCode="0.00">
                  <c:v>6134.8580000000002</c:v>
                </c:pt>
                <c:pt idx="2498" formatCode="0.00">
                  <c:v>6134.8829999999998</c:v>
                </c:pt>
                <c:pt idx="2499" formatCode="0.00">
                  <c:v>6134.8069999999998</c:v>
                </c:pt>
                <c:pt idx="2500" formatCode="0.00">
                  <c:v>6134.8109999999997</c:v>
                </c:pt>
                <c:pt idx="2501" formatCode="0.00">
                  <c:v>6134.7209999999995</c:v>
                </c:pt>
                <c:pt idx="2502" formatCode="0.00">
                  <c:v>6134.69</c:v>
                </c:pt>
                <c:pt idx="2503" formatCode="0.00">
                  <c:v>6134.6619999999994</c:v>
                </c:pt>
                <c:pt idx="2504" formatCode="0.00">
                  <c:v>6134.6719999999996</c:v>
                </c:pt>
                <c:pt idx="2505" formatCode="0.00">
                  <c:v>6134.6279999999997</c:v>
                </c:pt>
                <c:pt idx="2506" formatCode="0.00">
                  <c:v>6128.6660000000002</c:v>
                </c:pt>
                <c:pt idx="2507" formatCode="0.00">
                  <c:v>6134.5739999999996</c:v>
                </c:pt>
                <c:pt idx="2508" formatCode="0.00">
                  <c:v>6134.5479999999998</c:v>
                </c:pt>
                <c:pt idx="2509" formatCode="0.00">
                  <c:v>6134.4989999999998</c:v>
                </c:pt>
                <c:pt idx="2510" formatCode="0.00">
                  <c:v>6134.4849999999997</c:v>
                </c:pt>
                <c:pt idx="2511" formatCode="0.00">
                  <c:v>6134.4629999999997</c:v>
                </c:pt>
                <c:pt idx="2512" formatCode="0.00">
                  <c:v>6134.5289999999995</c:v>
                </c:pt>
                <c:pt idx="2513" formatCode="0.00">
                  <c:v>6134.5029999999997</c:v>
                </c:pt>
                <c:pt idx="2514" formatCode="0.00">
                  <c:v>6134.4229999999998</c:v>
                </c:pt>
                <c:pt idx="2515" formatCode="0.00">
                  <c:v>6134.3959999999997</c:v>
                </c:pt>
                <c:pt idx="2516" formatCode="0.00">
                  <c:v>6134.59</c:v>
                </c:pt>
                <c:pt idx="2517" formatCode="0.00">
                  <c:v>6134.5940000000001</c:v>
                </c:pt>
                <c:pt idx="2518" formatCode="0.00">
                  <c:v>6134.5929999999998</c:v>
                </c:pt>
                <c:pt idx="2519" formatCode="0.00">
                  <c:v>6134.4639999999999</c:v>
                </c:pt>
                <c:pt idx="2520" formatCode="0.00">
                  <c:v>6133.2919999999995</c:v>
                </c:pt>
                <c:pt idx="2521" formatCode="0.00">
                  <c:v>6134.3689999999997</c:v>
                </c:pt>
                <c:pt idx="2522" formatCode="0.00">
                  <c:v>6134.4449999999997</c:v>
                </c:pt>
                <c:pt idx="2523" formatCode="0.00">
                  <c:v>6134.3809999999994</c:v>
                </c:pt>
                <c:pt idx="2524" formatCode="0.00">
                  <c:v>6134.3909999999996</c:v>
                </c:pt>
                <c:pt idx="2525" formatCode="0.00">
                  <c:v>6134.3949999999995</c:v>
                </c:pt>
                <c:pt idx="2526" formatCode="0.00">
                  <c:v>6134.4309999999996</c:v>
                </c:pt>
                <c:pt idx="2527" formatCode="0.00">
                  <c:v>6134.2719999999999</c:v>
                </c:pt>
                <c:pt idx="2528" formatCode="0.00">
                  <c:v>6134.19</c:v>
                </c:pt>
                <c:pt idx="2529" formatCode="0.00">
                  <c:v>6134.0679999999993</c:v>
                </c:pt>
                <c:pt idx="2530" formatCode="0.00">
                  <c:v>6133.99</c:v>
                </c:pt>
                <c:pt idx="2531" formatCode="0.00">
                  <c:v>6133.8969999999999</c:v>
                </c:pt>
                <c:pt idx="2532" formatCode="0.00">
                  <c:v>6133.8879999999999</c:v>
                </c:pt>
                <c:pt idx="2533" formatCode="0.00">
                  <c:v>6133.817</c:v>
                </c:pt>
                <c:pt idx="2534" formatCode="0.00">
                  <c:v>6133.7849999999999</c:v>
                </c:pt>
                <c:pt idx="2535" formatCode="0.00">
                  <c:v>6133.732</c:v>
                </c:pt>
                <c:pt idx="2536" formatCode="0.00">
                  <c:v>6133.7150000000001</c:v>
                </c:pt>
                <c:pt idx="2537" formatCode="0.00">
                  <c:v>6133.6970000000001</c:v>
                </c:pt>
                <c:pt idx="2538" formatCode="0.00">
                  <c:v>6133.7</c:v>
                </c:pt>
                <c:pt idx="2539" formatCode="0.00">
                  <c:v>6133.67</c:v>
                </c:pt>
                <c:pt idx="2540" formatCode="0.00">
                  <c:v>6133.7579999999998</c:v>
                </c:pt>
                <c:pt idx="2541" formatCode="0.00">
                  <c:v>6133.759</c:v>
                </c:pt>
                <c:pt idx="2542" formatCode="0.00">
                  <c:v>6133.7719999999999</c:v>
                </c:pt>
                <c:pt idx="2543" formatCode="0.00">
                  <c:v>6133.7479999999996</c:v>
                </c:pt>
                <c:pt idx="2544" formatCode="0.00">
                  <c:v>6133.7820000000002</c:v>
                </c:pt>
                <c:pt idx="2545" formatCode="0.00">
                  <c:v>6133.674</c:v>
                </c:pt>
                <c:pt idx="2546" formatCode="0.00">
                  <c:v>6133.66</c:v>
                </c:pt>
                <c:pt idx="2547" formatCode="0.00">
                  <c:v>6133.6269999999995</c:v>
                </c:pt>
                <c:pt idx="2548" formatCode="0.00">
                  <c:v>6133.527</c:v>
                </c:pt>
                <c:pt idx="2549" formatCode="0.00">
                  <c:v>6133.6660000000002</c:v>
                </c:pt>
                <c:pt idx="2550" formatCode="0.00">
                  <c:v>6133.683</c:v>
                </c:pt>
                <c:pt idx="2551" formatCode="0.00">
                  <c:v>6133.6409999999996</c:v>
                </c:pt>
                <c:pt idx="2552" formatCode="0.00">
                  <c:v>6133.701</c:v>
                </c:pt>
                <c:pt idx="2553" formatCode="0.00">
                  <c:v>6133.6989999999996</c:v>
                </c:pt>
                <c:pt idx="2554" formatCode="0.00">
                  <c:v>6133.7129999999997</c:v>
                </c:pt>
                <c:pt idx="2555" formatCode="0.00">
                  <c:v>6133.6799999999994</c:v>
                </c:pt>
                <c:pt idx="2556" formatCode="0.00">
                  <c:v>6133.7449999999999</c:v>
                </c:pt>
                <c:pt idx="2557" formatCode="0.00">
                  <c:v>6133.741</c:v>
                </c:pt>
                <c:pt idx="2558" formatCode="0.00">
                  <c:v>6133.7280000000001</c:v>
                </c:pt>
                <c:pt idx="2559" formatCode="0.00">
                  <c:v>6133.6489999999994</c:v>
                </c:pt>
                <c:pt idx="2560" formatCode="0.00">
                  <c:v>6133.63</c:v>
                </c:pt>
                <c:pt idx="2561" formatCode="0.00">
                  <c:v>6133.6109999999999</c:v>
                </c:pt>
                <c:pt idx="2562" formatCode="0.00">
                  <c:v>6133.5949999999993</c:v>
                </c:pt>
                <c:pt idx="2563" formatCode="0.00">
                  <c:v>6133.5959999999995</c:v>
                </c:pt>
                <c:pt idx="2564" formatCode="0.00">
                  <c:v>6133.616</c:v>
                </c:pt>
                <c:pt idx="2565" formatCode="0.00">
                  <c:v>6133.5679999999993</c:v>
                </c:pt>
                <c:pt idx="2566" formatCode="0.00">
                  <c:v>6133.5289999999995</c:v>
                </c:pt>
                <c:pt idx="2567" formatCode="0.00">
                  <c:v>6133.3580000000002</c:v>
                </c:pt>
                <c:pt idx="2568" formatCode="0.00">
                  <c:v>6133.2029999999995</c:v>
                </c:pt>
                <c:pt idx="2569" formatCode="0.00">
                  <c:v>6133.2089999999998</c:v>
                </c:pt>
                <c:pt idx="2570" formatCode="0.00">
                  <c:v>6133.2049999999999</c:v>
                </c:pt>
                <c:pt idx="2571" formatCode="0.00">
                  <c:v>6133.2489999999998</c:v>
                </c:pt>
                <c:pt idx="2572" formatCode="0.00">
                  <c:v>6133.3189999999995</c:v>
                </c:pt>
                <c:pt idx="2573" formatCode="0.00">
                  <c:v>6133.2739999999994</c:v>
                </c:pt>
                <c:pt idx="2574" formatCode="0.00">
                  <c:v>6133.2569999999996</c:v>
                </c:pt>
                <c:pt idx="2575" formatCode="0.00">
                  <c:v>6133.1359999999995</c:v>
                </c:pt>
                <c:pt idx="2576" formatCode="0.00">
                  <c:v>6133.2209999999995</c:v>
                </c:pt>
                <c:pt idx="2577" formatCode="0.00">
                  <c:v>6133.1399999999994</c:v>
                </c:pt>
                <c:pt idx="2578" formatCode="0.00">
                  <c:v>6133.0940000000001</c:v>
                </c:pt>
                <c:pt idx="2579" formatCode="0.00">
                  <c:v>6132.9839999999995</c:v>
                </c:pt>
                <c:pt idx="2580" formatCode="0.00">
                  <c:v>6132.9110000000001</c:v>
                </c:pt>
                <c:pt idx="2581" formatCode="0.00">
                  <c:v>6132.9029999999993</c:v>
                </c:pt>
                <c:pt idx="2582" formatCode="0.00">
                  <c:v>6132.8969999999999</c:v>
                </c:pt>
                <c:pt idx="2583" formatCode="0.00">
                  <c:v>6132.8289999999997</c:v>
                </c:pt>
                <c:pt idx="2584" formatCode="0.00">
                  <c:v>6132.8409999999994</c:v>
                </c:pt>
                <c:pt idx="2585" formatCode="0.00">
                  <c:v>6132.7829999999994</c:v>
                </c:pt>
                <c:pt idx="2586" formatCode="0.00">
                  <c:v>6132.777</c:v>
                </c:pt>
                <c:pt idx="2587" formatCode="0.00">
                  <c:v>6132.5919999999996</c:v>
                </c:pt>
                <c:pt idx="2588" formatCode="0.00">
                  <c:v>6132.6790000000001</c:v>
                </c:pt>
                <c:pt idx="2589" formatCode="0.00">
                  <c:v>6132.616</c:v>
                </c:pt>
                <c:pt idx="2590" formatCode="0.00">
                  <c:v>6132.57</c:v>
                </c:pt>
                <c:pt idx="2591" formatCode="0.00">
                  <c:v>6132.4489999999996</c:v>
                </c:pt>
                <c:pt idx="2592" formatCode="0.00">
                  <c:v>6132.5309999999999</c:v>
                </c:pt>
                <c:pt idx="2593" formatCode="0.00">
                  <c:v>6132.509</c:v>
                </c:pt>
                <c:pt idx="2594" formatCode="0.00">
                  <c:v>6132.5039999999999</c:v>
                </c:pt>
                <c:pt idx="2595" formatCode="0.00">
                  <c:v>6132.482</c:v>
                </c:pt>
                <c:pt idx="2596" formatCode="0.00">
                  <c:v>6132.5219999999999</c:v>
                </c:pt>
                <c:pt idx="2597" formatCode="0.00">
                  <c:v>6132.4809999999998</c:v>
                </c:pt>
                <c:pt idx="2598" formatCode="0.00">
                  <c:v>6132.5140000000001</c:v>
                </c:pt>
                <c:pt idx="2599" formatCode="0.00">
                  <c:v>6132.5099999999993</c:v>
                </c:pt>
                <c:pt idx="2600" formatCode="0.00">
                  <c:v>6132.5720000000001</c:v>
                </c:pt>
                <c:pt idx="2601" formatCode="0.00">
                  <c:v>6132.5079999999998</c:v>
                </c:pt>
                <c:pt idx="2602" formatCode="0.00">
                  <c:v>6132.5339999999997</c:v>
                </c:pt>
                <c:pt idx="2603" formatCode="0.00">
                  <c:v>6132.5189999999993</c:v>
                </c:pt>
                <c:pt idx="2604" formatCode="0.00">
                  <c:v>6132.5729999999994</c:v>
                </c:pt>
                <c:pt idx="2605" formatCode="0.00">
                  <c:v>6132.5549999999994</c:v>
                </c:pt>
                <c:pt idx="2606" formatCode="0.00">
                  <c:v>6132.6039999999994</c:v>
                </c:pt>
                <c:pt idx="2607" formatCode="0.00">
                  <c:v>6132.5289999999995</c:v>
                </c:pt>
                <c:pt idx="2608" formatCode="0.00">
                  <c:v>6132.4979999999996</c:v>
                </c:pt>
                <c:pt idx="2609" formatCode="0.00">
                  <c:v>6132.433</c:v>
                </c:pt>
                <c:pt idx="2610" formatCode="0.00">
                  <c:v>6132.3649999999998</c:v>
                </c:pt>
                <c:pt idx="2611" formatCode="0.00">
                  <c:v>6132.2619999999997</c:v>
                </c:pt>
                <c:pt idx="2612" formatCode="0.00">
                  <c:v>6132.2219999999998</c:v>
                </c:pt>
                <c:pt idx="2613" formatCode="0.00">
                  <c:v>6132.2049999999999</c:v>
                </c:pt>
                <c:pt idx="2614" formatCode="0.00">
                  <c:v>6132.2139999999999</c:v>
                </c:pt>
                <c:pt idx="2615" formatCode="0.00">
                  <c:v>6132.1790000000001</c:v>
                </c:pt>
                <c:pt idx="2616" formatCode="0.00">
                  <c:v>6132.1409999999996</c:v>
                </c:pt>
                <c:pt idx="2617" formatCode="0.00">
                  <c:v>6132.1210000000001</c:v>
                </c:pt>
                <c:pt idx="2618" formatCode="0.00">
                  <c:v>6132.1880000000001</c:v>
                </c:pt>
                <c:pt idx="2619" formatCode="0.00">
                  <c:v>6132.2330000000002</c:v>
                </c:pt>
                <c:pt idx="2620" formatCode="0.00">
                  <c:v>6132.3149999999996</c:v>
                </c:pt>
                <c:pt idx="2621" formatCode="0.00">
                  <c:v>6132.277</c:v>
                </c:pt>
                <c:pt idx="2622" formatCode="0.00">
                  <c:v>6132.2079999999996</c:v>
                </c:pt>
                <c:pt idx="2623" formatCode="0.00">
                  <c:v>6132.1219999999994</c:v>
                </c:pt>
                <c:pt idx="2624" formatCode="0.00">
                  <c:v>6132.1089999999995</c:v>
                </c:pt>
                <c:pt idx="2625" formatCode="0.00">
                  <c:v>6132.0810000000001</c:v>
                </c:pt>
                <c:pt idx="2626" formatCode="0.00">
                  <c:v>6132.0990000000002</c:v>
                </c:pt>
                <c:pt idx="2627" formatCode="0.00">
                  <c:v>6132.0839999999998</c:v>
                </c:pt>
                <c:pt idx="2628" formatCode="0.00">
                  <c:v>6132.1109999999999</c:v>
                </c:pt>
                <c:pt idx="2629" formatCode="0.00">
                  <c:v>6132.134</c:v>
                </c:pt>
                <c:pt idx="2630" formatCode="0.00">
                  <c:v>6132.1929999999993</c:v>
                </c:pt>
                <c:pt idx="2631" formatCode="0.00">
                  <c:v>6132.125</c:v>
                </c:pt>
                <c:pt idx="2632" formatCode="0.00">
                  <c:v>6132.0540000000001</c:v>
                </c:pt>
                <c:pt idx="2633" formatCode="0.00">
                  <c:v>6131.9259999999995</c:v>
                </c:pt>
                <c:pt idx="2634" formatCode="0.00">
                  <c:v>6131.9039999999995</c:v>
                </c:pt>
                <c:pt idx="2635" formatCode="0.00">
                  <c:v>6131.9179999999997</c:v>
                </c:pt>
                <c:pt idx="2636" formatCode="0.00">
                  <c:v>6131.9849999999997</c:v>
                </c:pt>
                <c:pt idx="2637" formatCode="0.00">
                  <c:v>6131.79</c:v>
                </c:pt>
                <c:pt idx="2638" formatCode="0.00">
                  <c:v>6131.7179999999998</c:v>
                </c:pt>
                <c:pt idx="2639" formatCode="0.00">
                  <c:v>6131.683</c:v>
                </c:pt>
                <c:pt idx="2640" formatCode="0.00">
                  <c:v>6131.7469999999994</c:v>
                </c:pt>
                <c:pt idx="2641" formatCode="0.00">
                  <c:v>6131.7759999999998</c:v>
                </c:pt>
                <c:pt idx="2642" formatCode="0.00">
                  <c:v>6131.8019999999997</c:v>
                </c:pt>
                <c:pt idx="2643" formatCode="0.00">
                  <c:v>6131.8389999999999</c:v>
                </c:pt>
                <c:pt idx="2644" formatCode="0.00">
                  <c:v>6131.8859999999995</c:v>
                </c:pt>
                <c:pt idx="2645" formatCode="0.00">
                  <c:v>6131.8409999999994</c:v>
                </c:pt>
                <c:pt idx="2646" formatCode="0.00">
                  <c:v>6131.8</c:v>
                </c:pt>
                <c:pt idx="2647" formatCode="0.00">
                  <c:v>6131.7209999999995</c:v>
                </c:pt>
                <c:pt idx="2648" formatCode="0.00">
                  <c:v>6131.7370000000001</c:v>
                </c:pt>
                <c:pt idx="2649" formatCode="0.00">
                  <c:v>6131.7190000000001</c:v>
                </c:pt>
                <c:pt idx="2650" formatCode="0.00">
                  <c:v>6131.643</c:v>
                </c:pt>
                <c:pt idx="2651" formatCode="0.00">
                  <c:v>6131.5279999999993</c:v>
                </c:pt>
                <c:pt idx="2652" formatCode="0.00">
                  <c:v>6131.5010000000002</c:v>
                </c:pt>
                <c:pt idx="2653" formatCode="0.00">
                  <c:v>6131.4639999999999</c:v>
                </c:pt>
                <c:pt idx="2654" formatCode="0.00">
                  <c:v>6131.4439999999995</c:v>
                </c:pt>
                <c:pt idx="2655" formatCode="0.00">
                  <c:v>6131.4699999999993</c:v>
                </c:pt>
                <c:pt idx="2656" formatCode="0.00">
                  <c:v>6131.5230000000001</c:v>
                </c:pt>
                <c:pt idx="2657" formatCode="0.00">
                  <c:v>6131.4889999999996</c:v>
                </c:pt>
                <c:pt idx="2658" formatCode="0.00">
                  <c:v>6131.4780000000001</c:v>
                </c:pt>
                <c:pt idx="2659" formatCode="0.00">
                  <c:v>6131.4529999999995</c:v>
                </c:pt>
                <c:pt idx="2660" formatCode="0.00">
                  <c:v>6131.509</c:v>
                </c:pt>
                <c:pt idx="2661" formatCode="0.00">
                  <c:v>6131.4529999999995</c:v>
                </c:pt>
                <c:pt idx="2662" formatCode="0.00">
                  <c:v>6131.4219999999996</c:v>
                </c:pt>
                <c:pt idx="2663" formatCode="0.00">
                  <c:v>6131.4</c:v>
                </c:pt>
                <c:pt idx="2664" formatCode="0.00">
                  <c:v>6131.4409999999998</c:v>
                </c:pt>
                <c:pt idx="2665" formatCode="0.00">
                  <c:v>6131.4079999999994</c:v>
                </c:pt>
                <c:pt idx="2666" formatCode="0.00">
                  <c:v>6131.3989999999994</c:v>
                </c:pt>
                <c:pt idx="2667" formatCode="0.00">
                  <c:v>6131.4129999999996</c:v>
                </c:pt>
                <c:pt idx="2668" formatCode="0.00">
                  <c:v>6131.4659999999994</c:v>
                </c:pt>
                <c:pt idx="2669" formatCode="0.00">
                  <c:v>6131.4549999999999</c:v>
                </c:pt>
                <c:pt idx="2670" formatCode="0.00">
                  <c:v>6131.5</c:v>
                </c:pt>
                <c:pt idx="2671" formatCode="0.00">
                  <c:v>6131.527</c:v>
                </c:pt>
                <c:pt idx="2672" formatCode="0.00">
                  <c:v>6131.5209999999997</c:v>
                </c:pt>
                <c:pt idx="2673" formatCode="0.00">
                  <c:v>6131.3849999999993</c:v>
                </c:pt>
                <c:pt idx="2674" formatCode="0.00">
                  <c:v>6131.33</c:v>
                </c:pt>
                <c:pt idx="2675" formatCode="0.00">
                  <c:v>6131.3159999999998</c:v>
                </c:pt>
                <c:pt idx="2676" formatCode="0.00">
                  <c:v>6131.3729999999996</c:v>
                </c:pt>
                <c:pt idx="2677" formatCode="0.00">
                  <c:v>6131.3789999999999</c:v>
                </c:pt>
                <c:pt idx="2678" formatCode="0.00">
                  <c:v>6131.3440000000001</c:v>
                </c:pt>
                <c:pt idx="2679" formatCode="0.00">
                  <c:v>6131.3179999999993</c:v>
                </c:pt>
                <c:pt idx="2680" formatCode="0.00">
                  <c:v>6131.3239999999996</c:v>
                </c:pt>
                <c:pt idx="2681" formatCode="0.00">
                  <c:v>6131.3229999999994</c:v>
                </c:pt>
                <c:pt idx="2682" formatCode="0.00">
                  <c:v>6131.2629999999999</c:v>
                </c:pt>
                <c:pt idx="2683" formatCode="0.00">
                  <c:v>6131.1979999999994</c:v>
                </c:pt>
                <c:pt idx="2684" formatCode="0.00">
                  <c:v>6131.15</c:v>
                </c:pt>
                <c:pt idx="2685" formatCode="0.00">
                  <c:v>6131.0739999999996</c:v>
                </c:pt>
                <c:pt idx="2686" formatCode="0.00">
                  <c:v>6131.1059999999998</c:v>
                </c:pt>
                <c:pt idx="2687" formatCode="0.00">
                  <c:v>6131.1559999999999</c:v>
                </c:pt>
                <c:pt idx="2688" formatCode="0.00">
                  <c:v>6131.098</c:v>
                </c:pt>
                <c:pt idx="2689" formatCode="0.00">
                  <c:v>6131.1129999999994</c:v>
                </c:pt>
                <c:pt idx="2690" formatCode="0.00">
                  <c:v>6131.1480000000001</c:v>
                </c:pt>
                <c:pt idx="2691" formatCode="0.00">
                  <c:v>6131.0940000000001</c:v>
                </c:pt>
                <c:pt idx="2692" formatCode="0.00">
                  <c:v>6131.1009999999997</c:v>
                </c:pt>
                <c:pt idx="2693" formatCode="0.00">
                  <c:v>6131.0529999999999</c:v>
                </c:pt>
                <c:pt idx="2694" formatCode="0.00">
                  <c:v>6131.0419999999995</c:v>
                </c:pt>
                <c:pt idx="2695" formatCode="0.00">
                  <c:v>6131.0569999999998</c:v>
                </c:pt>
                <c:pt idx="2696" formatCode="0.00">
                  <c:v>6131.1399999999994</c:v>
                </c:pt>
                <c:pt idx="2697" formatCode="0.00">
                  <c:v>6131.13</c:v>
                </c:pt>
                <c:pt idx="2698" formatCode="0.00">
                  <c:v>6131.1589999999997</c:v>
                </c:pt>
                <c:pt idx="2699" formatCode="0.00">
                  <c:v>6131.0990000000002</c:v>
                </c:pt>
                <c:pt idx="2700" formatCode="0.00">
                  <c:v>6131.0889999999999</c:v>
                </c:pt>
                <c:pt idx="2701" formatCode="0.00">
                  <c:v>6131.0349999999999</c:v>
                </c:pt>
                <c:pt idx="2702" formatCode="0.00">
                  <c:v>6131.0349999999999</c:v>
                </c:pt>
                <c:pt idx="2703" formatCode="0.00">
                  <c:v>6130.9780000000001</c:v>
                </c:pt>
                <c:pt idx="2704" formatCode="0.00">
                  <c:v>6130.9920000000002</c:v>
                </c:pt>
                <c:pt idx="2705" formatCode="0.00">
                  <c:v>6130.9690000000001</c:v>
                </c:pt>
                <c:pt idx="2706" formatCode="0.00">
                  <c:v>6131.0119999999997</c:v>
                </c:pt>
                <c:pt idx="2707" formatCode="0.00">
                  <c:v>6131.0029999999997</c:v>
                </c:pt>
                <c:pt idx="2708" formatCode="0.00">
                  <c:v>6131.0630000000001</c:v>
                </c:pt>
                <c:pt idx="2709" formatCode="0.00">
                  <c:v>6131.0459999999994</c:v>
                </c:pt>
                <c:pt idx="2710" formatCode="0.00">
                  <c:v>6131.0839999999998</c:v>
                </c:pt>
                <c:pt idx="2711" formatCode="0.00">
                  <c:v>6131.0749999999998</c:v>
                </c:pt>
                <c:pt idx="2712" formatCode="0.00">
                  <c:v>6131.1139999999996</c:v>
                </c:pt>
                <c:pt idx="2713" formatCode="0.00">
                  <c:v>6131.09</c:v>
                </c:pt>
                <c:pt idx="2714" formatCode="0.00">
                  <c:v>6131.067</c:v>
                </c:pt>
                <c:pt idx="2715" formatCode="0.00">
                  <c:v>6131.0129999999999</c:v>
                </c:pt>
                <c:pt idx="2716" formatCode="0.00">
                  <c:v>6130.9879999999994</c:v>
                </c:pt>
                <c:pt idx="2717" formatCode="0.00">
                  <c:v>6130.924</c:v>
                </c:pt>
                <c:pt idx="2718" formatCode="0.00">
                  <c:v>6130.9309999999996</c:v>
                </c:pt>
                <c:pt idx="2719" formatCode="0.00">
                  <c:v>6130.8989999999994</c:v>
                </c:pt>
                <c:pt idx="2720" formatCode="0.00">
                  <c:v>6130.7429999999995</c:v>
                </c:pt>
                <c:pt idx="2721" formatCode="0.00">
                  <c:v>6130.6509999999998</c:v>
                </c:pt>
                <c:pt idx="2722" formatCode="0.00">
                  <c:v>6130.6409999999996</c:v>
                </c:pt>
                <c:pt idx="2723" formatCode="0.00">
                  <c:v>6130.6559999999999</c:v>
                </c:pt>
                <c:pt idx="2724" formatCode="0.00">
                  <c:v>6130.67</c:v>
                </c:pt>
                <c:pt idx="2725" formatCode="0.00">
                  <c:v>6130.59</c:v>
                </c:pt>
                <c:pt idx="2726" formatCode="0.00">
                  <c:v>6130.59</c:v>
                </c:pt>
                <c:pt idx="2727" formatCode="0.00">
                  <c:v>6130.6149999999998</c:v>
                </c:pt>
                <c:pt idx="2728" formatCode="0.00">
                  <c:v>6130.7240000000002</c:v>
                </c:pt>
                <c:pt idx="2729" formatCode="0.00">
                  <c:v>6130.6949999999997</c:v>
                </c:pt>
                <c:pt idx="2730" formatCode="0.00">
                  <c:v>6130.6849999999995</c:v>
                </c:pt>
                <c:pt idx="2731" formatCode="0.00">
                  <c:v>6130.7079999999996</c:v>
                </c:pt>
                <c:pt idx="2732" formatCode="0.00">
                  <c:v>6130.8119999999999</c:v>
                </c:pt>
                <c:pt idx="2733" formatCode="0.00">
                  <c:v>6130.8419999999996</c:v>
                </c:pt>
                <c:pt idx="2734" formatCode="0.00">
                  <c:v>6130.8389999999999</c:v>
                </c:pt>
                <c:pt idx="2735" formatCode="0.00">
                  <c:v>6130.8029999999999</c:v>
                </c:pt>
                <c:pt idx="2736" formatCode="0.00">
                  <c:v>6130.8019999999997</c:v>
                </c:pt>
                <c:pt idx="2737" formatCode="0.00">
                  <c:v>6130.7519999999995</c:v>
                </c:pt>
                <c:pt idx="2738" formatCode="0.00">
                  <c:v>6130.8719999999994</c:v>
                </c:pt>
                <c:pt idx="2739" formatCode="0.00">
                  <c:v>6130.7809999999999</c:v>
                </c:pt>
                <c:pt idx="2740" formatCode="0.00">
                  <c:v>6130.79</c:v>
                </c:pt>
                <c:pt idx="2741" formatCode="0.00">
                  <c:v>6130.665</c:v>
                </c:pt>
                <c:pt idx="2742" formatCode="0.00">
                  <c:v>6130.576</c:v>
                </c:pt>
                <c:pt idx="2743" formatCode="0.00">
                  <c:v>6130.4639999999999</c:v>
                </c:pt>
                <c:pt idx="2744" formatCode="0.00">
                  <c:v>6130.4669999999996</c:v>
                </c:pt>
                <c:pt idx="2745" formatCode="0.00">
                  <c:v>6130.4380000000001</c:v>
                </c:pt>
                <c:pt idx="2746" formatCode="0.00">
                  <c:v>6130.375</c:v>
                </c:pt>
                <c:pt idx="2747" formatCode="0.00">
                  <c:v>#N/A</c:v>
                </c:pt>
                <c:pt idx="2748" formatCode="0.00">
                  <c:v>6120.9340000000002</c:v>
                </c:pt>
                <c:pt idx="2749" formatCode="0.00">
                  <c:v>6130.3620000000001</c:v>
                </c:pt>
                <c:pt idx="2750" formatCode="0.00">
                  <c:v>6130.4269999999997</c:v>
                </c:pt>
                <c:pt idx="2751" formatCode="0.00">
                  <c:v>6130.402</c:v>
                </c:pt>
                <c:pt idx="2752" formatCode="0.00">
                  <c:v>6130.3379999999997</c:v>
                </c:pt>
                <c:pt idx="2753" formatCode="0.00">
                  <c:v>6130.3289999999997</c:v>
                </c:pt>
                <c:pt idx="2754" formatCode="0.00">
                  <c:v>6130.3539999999994</c:v>
                </c:pt>
                <c:pt idx="2755" formatCode="0.00">
                  <c:v>6130.3319999999994</c:v>
                </c:pt>
                <c:pt idx="2756" formatCode="0.00">
                  <c:v>6130.277</c:v>
                </c:pt>
                <c:pt idx="2757" formatCode="0.00">
                  <c:v>6130.3040000000001</c:v>
                </c:pt>
                <c:pt idx="2758" formatCode="0.00">
                  <c:v>6130.3019999999997</c:v>
                </c:pt>
                <c:pt idx="2759" formatCode="0.00">
                  <c:v>6130.335</c:v>
                </c:pt>
                <c:pt idx="2760" formatCode="0.00">
                  <c:v>6130.317</c:v>
                </c:pt>
                <c:pt idx="2761" formatCode="0.00">
                  <c:v>6130.3329999999996</c:v>
                </c:pt>
                <c:pt idx="2762" formatCode="0.00">
                  <c:v>6130.268</c:v>
                </c:pt>
                <c:pt idx="2763" formatCode="0.00">
                  <c:v>6130.2669999999998</c:v>
                </c:pt>
                <c:pt idx="2764" formatCode="0.00">
                  <c:v>6130.3289999999997</c:v>
                </c:pt>
                <c:pt idx="2765" formatCode="0.00">
                  <c:v>6130.4989999999998</c:v>
                </c:pt>
                <c:pt idx="2766" formatCode="0.00">
                  <c:v>6130.5069999999996</c:v>
                </c:pt>
                <c:pt idx="2767" formatCode="0.00">
                  <c:v>6130.4609999999993</c:v>
                </c:pt>
                <c:pt idx="2768" formatCode="0.00">
                  <c:v>6130.4470000000001</c:v>
                </c:pt>
                <c:pt idx="2769" formatCode="0.00">
                  <c:v>6130.5609999999997</c:v>
                </c:pt>
                <c:pt idx="2770" formatCode="0.00">
                  <c:v>6130.5729999999994</c:v>
                </c:pt>
                <c:pt idx="2771" formatCode="0.00">
                  <c:v>6130.0940000000001</c:v>
                </c:pt>
                <c:pt idx="2772" formatCode="0.00">
                  <c:v>6130.6679999999997</c:v>
                </c:pt>
                <c:pt idx="2773" formatCode="0.00">
                  <c:v>6130.8509999999997</c:v>
                </c:pt>
                <c:pt idx="2774" formatCode="0.00">
                  <c:v>6130.8469999999998</c:v>
                </c:pt>
                <c:pt idx="2775" formatCode="0.00">
                  <c:v>6130.8859999999995</c:v>
                </c:pt>
                <c:pt idx="2776" formatCode="0.00">
                  <c:v>6119.8440000000001</c:v>
                </c:pt>
                <c:pt idx="2777" formatCode="0.00">
                  <c:v>6131.0360000000001</c:v>
                </c:pt>
                <c:pt idx="2778" formatCode="0.00">
                  <c:v>6131.0659999999998</c:v>
                </c:pt>
                <c:pt idx="2779" formatCode="0.00">
                  <c:v>6131.0919999999996</c:v>
                </c:pt>
                <c:pt idx="2780" formatCode="0.00">
                  <c:v>6131.2489999999998</c:v>
                </c:pt>
                <c:pt idx="2781" formatCode="0.00">
                  <c:v>6131.2060000000001</c:v>
                </c:pt>
                <c:pt idx="2782" formatCode="0.00">
                  <c:v>6131.4160000000002</c:v>
                </c:pt>
                <c:pt idx="2783" formatCode="0.00">
                  <c:v>6131.4569999999994</c:v>
                </c:pt>
                <c:pt idx="2784" formatCode="0.00">
                  <c:v>6131.375</c:v>
                </c:pt>
                <c:pt idx="2785" formatCode="0.00">
                  <c:v>6131.451</c:v>
                </c:pt>
                <c:pt idx="2786" formatCode="0.00">
                  <c:v>6131.4960000000001</c:v>
                </c:pt>
                <c:pt idx="2787" formatCode="0.00">
                  <c:v>6131.5619999999999</c:v>
                </c:pt>
                <c:pt idx="2788" formatCode="0.00">
                  <c:v>6131.6750000000002</c:v>
                </c:pt>
                <c:pt idx="2789" formatCode="0.00">
                  <c:v>6131.7659999999996</c:v>
                </c:pt>
                <c:pt idx="2790" formatCode="0.00">
                  <c:v>6131.8899999999994</c:v>
                </c:pt>
                <c:pt idx="2791" formatCode="0.00">
                  <c:v>6132.0249999999996</c:v>
                </c:pt>
                <c:pt idx="2792" formatCode="0.00">
                  <c:v>6132.1399999999994</c:v>
                </c:pt>
                <c:pt idx="2793" formatCode="0.00">
                  <c:v>6132.1939999999995</c:v>
                </c:pt>
                <c:pt idx="2794" formatCode="0.00">
                  <c:v>6132.2309999999998</c:v>
                </c:pt>
                <c:pt idx="2795" formatCode="0.00">
                  <c:v>6132.2449999999999</c:v>
                </c:pt>
                <c:pt idx="2796" formatCode="0.00">
                  <c:v>6130.3229999999994</c:v>
                </c:pt>
                <c:pt idx="2797" formatCode="0.00">
                  <c:v>6132.3509999999997</c:v>
                </c:pt>
                <c:pt idx="2798" formatCode="0.00">
                  <c:v>6132.4279999999999</c:v>
                </c:pt>
                <c:pt idx="2799" formatCode="0.00">
                  <c:v>6132.5410000000002</c:v>
                </c:pt>
                <c:pt idx="2800" formatCode="0.00">
                  <c:v>6132.616</c:v>
                </c:pt>
                <c:pt idx="2801" formatCode="0.00">
                  <c:v>6132.7169999999996</c:v>
                </c:pt>
                <c:pt idx="2802" formatCode="0.00">
                  <c:v>6132.8119999999999</c:v>
                </c:pt>
                <c:pt idx="2803" formatCode="0.00">
                  <c:v>6132.9070000000002</c:v>
                </c:pt>
                <c:pt idx="2804" formatCode="0.00">
                  <c:v>6133.05</c:v>
                </c:pt>
                <c:pt idx="2805" formatCode="0.00">
                  <c:v>6133.2</c:v>
                </c:pt>
                <c:pt idx="2806" formatCode="0.00">
                  <c:v>6133.1689999999999</c:v>
                </c:pt>
                <c:pt idx="2807" formatCode="0.00">
                  <c:v>6133.2109999999993</c:v>
                </c:pt>
                <c:pt idx="2808" formatCode="0.00">
                  <c:v>6133.2730000000001</c:v>
                </c:pt>
                <c:pt idx="2809" formatCode="0.00">
                  <c:v>6133.424</c:v>
                </c:pt>
                <c:pt idx="2810" formatCode="0.00">
                  <c:v>6133.4209999999994</c:v>
                </c:pt>
                <c:pt idx="2811" formatCode="0.00">
                  <c:v>6133.4439999999995</c:v>
                </c:pt>
                <c:pt idx="2812" formatCode="0.00">
                  <c:v>6133.4839999999995</c:v>
                </c:pt>
                <c:pt idx="2813" formatCode="0.00">
                  <c:v>6133.5879999999997</c:v>
                </c:pt>
                <c:pt idx="2814" formatCode="0.00">
                  <c:v>6133.5450000000001</c:v>
                </c:pt>
                <c:pt idx="2815" formatCode="0.00">
                  <c:v>6133.6210000000001</c:v>
                </c:pt>
                <c:pt idx="2816" formatCode="0.00">
                  <c:v>6133.7469999999994</c:v>
                </c:pt>
                <c:pt idx="2817" formatCode="0.00">
                  <c:v>6133.8209999999999</c:v>
                </c:pt>
                <c:pt idx="2818" formatCode="0.00">
                  <c:v>6133.826</c:v>
                </c:pt>
                <c:pt idx="2819" formatCode="0.00">
                  <c:v>6133.3279999999995</c:v>
                </c:pt>
                <c:pt idx="2820" formatCode="0.00">
                  <c:v>6124.5519999999997</c:v>
                </c:pt>
                <c:pt idx="2821" formatCode="0.00">
                  <c:v>6133.9539999999997</c:v>
                </c:pt>
                <c:pt idx="2822" formatCode="0.00">
                  <c:v>6133.9650000000001</c:v>
                </c:pt>
                <c:pt idx="2823" formatCode="0.00">
                  <c:v>6133.9830000000002</c:v>
                </c:pt>
                <c:pt idx="2824" formatCode="0.00">
                  <c:v>6134.0279999999993</c:v>
                </c:pt>
                <c:pt idx="2825" formatCode="0.00">
                  <c:v>6134.0549999999994</c:v>
                </c:pt>
                <c:pt idx="2826" formatCode="0.00">
                  <c:v>6134.1170000000002</c:v>
                </c:pt>
                <c:pt idx="2827" formatCode="0.00">
                  <c:v>6134.1449999999995</c:v>
                </c:pt>
                <c:pt idx="2828" formatCode="0.00">
                  <c:v>6134.116</c:v>
                </c:pt>
                <c:pt idx="2829" formatCode="0.00">
                  <c:v>6133.9119999999994</c:v>
                </c:pt>
                <c:pt idx="2830" formatCode="0.00">
                  <c:v>6133.9979999999996</c:v>
                </c:pt>
                <c:pt idx="2831" formatCode="0.00">
                  <c:v>6134.0069999999996</c:v>
                </c:pt>
                <c:pt idx="2832" formatCode="0.00">
                  <c:v>6134.0279999999993</c:v>
                </c:pt>
                <c:pt idx="2833" formatCode="0.00">
                  <c:v>6134.1210000000001</c:v>
                </c:pt>
                <c:pt idx="2834" formatCode="0.00">
                  <c:v>6134.0879999999997</c:v>
                </c:pt>
                <c:pt idx="2835" formatCode="0.00">
                  <c:v>6134.1549999999997</c:v>
                </c:pt>
                <c:pt idx="2836" formatCode="0.00">
                  <c:v>6134.2069999999994</c:v>
                </c:pt>
                <c:pt idx="2837" formatCode="0.00">
                  <c:v>6134.2919999999995</c:v>
                </c:pt>
                <c:pt idx="2838" formatCode="0.00">
                  <c:v>6134.3359999999993</c:v>
                </c:pt>
                <c:pt idx="2839" formatCode="0.00">
                  <c:v>6134.3809999999994</c:v>
                </c:pt>
                <c:pt idx="2840" formatCode="0.00">
                  <c:v>6134.4309999999996</c:v>
                </c:pt>
                <c:pt idx="2841" formatCode="0.00">
                  <c:v>6134.4079999999994</c:v>
                </c:pt>
                <c:pt idx="2842" formatCode="0.00">
                  <c:v>6134.3179999999993</c:v>
                </c:pt>
                <c:pt idx="2843" formatCode="0.00">
                  <c:v>6134.2860000000001</c:v>
                </c:pt>
                <c:pt idx="2844" formatCode="0.00">
                  <c:v>6134.3009999999995</c:v>
                </c:pt>
                <c:pt idx="2845" formatCode="0.00">
                  <c:v>6134.348</c:v>
                </c:pt>
                <c:pt idx="2846" formatCode="0.00">
                  <c:v>6134.36</c:v>
                </c:pt>
                <c:pt idx="2847" formatCode="0.00">
                  <c:v>6134.415</c:v>
                </c:pt>
                <c:pt idx="2848" formatCode="0.00">
                  <c:v>6129.7529999999997</c:v>
                </c:pt>
                <c:pt idx="2849" formatCode="0.00">
                  <c:v>6134.5729999999994</c:v>
                </c:pt>
                <c:pt idx="2850" formatCode="0.00">
                  <c:v>6134.5929999999998</c:v>
                </c:pt>
                <c:pt idx="2851" formatCode="0.00">
                  <c:v>6134.616</c:v>
                </c:pt>
                <c:pt idx="2852" formatCode="0.00">
                  <c:v>6134.674</c:v>
                </c:pt>
                <c:pt idx="2853" formatCode="0.00">
                  <c:v>6134.7139999999999</c:v>
                </c:pt>
                <c:pt idx="2854" formatCode="0.00">
                  <c:v>6134.6529999999993</c:v>
                </c:pt>
                <c:pt idx="2855" formatCode="0.00">
                  <c:v>6134.6970000000001</c:v>
                </c:pt>
                <c:pt idx="2856" formatCode="0.00">
                  <c:v>6134.7049999999999</c:v>
                </c:pt>
                <c:pt idx="2857" formatCode="0.00">
                  <c:v>6134.4960000000001</c:v>
                </c:pt>
                <c:pt idx="2858" formatCode="0.00">
                  <c:v>6134.6970000000001</c:v>
                </c:pt>
                <c:pt idx="2859" formatCode="0.00">
                  <c:v>6134.6790000000001</c:v>
                </c:pt>
                <c:pt idx="2860" formatCode="0.00">
                  <c:v>6134.66</c:v>
                </c:pt>
                <c:pt idx="2861" formatCode="0.00">
                  <c:v>6134.4299999999994</c:v>
                </c:pt>
                <c:pt idx="2862" formatCode="0.00">
                  <c:v>6134.7489999999998</c:v>
                </c:pt>
                <c:pt idx="2863" formatCode="0.00">
                  <c:v>6134.4619999999995</c:v>
                </c:pt>
                <c:pt idx="2864" formatCode="0.00">
                  <c:v>6134.7759999999998</c:v>
                </c:pt>
                <c:pt idx="2865" formatCode="0.00">
                  <c:v>6134.8649999999998</c:v>
                </c:pt>
                <c:pt idx="2866" formatCode="0.00">
                  <c:v>6134.8620000000001</c:v>
                </c:pt>
                <c:pt idx="2867" formatCode="0.00">
                  <c:v>6134.8819999999996</c:v>
                </c:pt>
                <c:pt idx="2868" formatCode="0.00">
                  <c:v>6134.9309999999996</c:v>
                </c:pt>
                <c:pt idx="2869" formatCode="0.00">
                  <c:v>6135.0209999999997</c:v>
                </c:pt>
                <c:pt idx="2870" formatCode="0.00">
                  <c:v>6135.0230000000001</c:v>
                </c:pt>
                <c:pt idx="2871" formatCode="0.00">
                  <c:v>6135.1539999999995</c:v>
                </c:pt>
                <c:pt idx="2872" formatCode="0.00">
                  <c:v>6135.0639999999994</c:v>
                </c:pt>
                <c:pt idx="2873" formatCode="0.00">
                  <c:v>6135.0619999999999</c:v>
                </c:pt>
                <c:pt idx="2874" formatCode="0.00">
                  <c:v>6135.067</c:v>
                </c:pt>
                <c:pt idx="2875" formatCode="0.00">
                  <c:v>6135.1109999999999</c:v>
                </c:pt>
                <c:pt idx="2876" formatCode="0.00">
                  <c:v>6135.1579999999994</c:v>
                </c:pt>
                <c:pt idx="2877" formatCode="0.00">
                  <c:v>6135.1459999999997</c:v>
                </c:pt>
                <c:pt idx="2878" formatCode="0.00">
                  <c:v>6135.0479999999998</c:v>
                </c:pt>
                <c:pt idx="2879" formatCode="0.00">
                  <c:v>6135.0209999999997</c:v>
                </c:pt>
                <c:pt idx="2880" formatCode="0.00">
                  <c:v>6132.6129999999994</c:v>
                </c:pt>
                <c:pt idx="2881" formatCode="0.00">
                  <c:v>6135.0389999999998</c:v>
                </c:pt>
                <c:pt idx="2882" formatCode="0.00">
                  <c:v>6135.0889999999999</c:v>
                </c:pt>
                <c:pt idx="2883" formatCode="0.00">
                  <c:v>6135.1619999999994</c:v>
                </c:pt>
                <c:pt idx="2884" formatCode="0.00">
                  <c:v>6134.2109999999993</c:v>
                </c:pt>
                <c:pt idx="2885" formatCode="0.00">
                  <c:v>6135.15</c:v>
                </c:pt>
                <c:pt idx="2886" formatCode="0.00">
                  <c:v>6135.1660000000002</c:v>
                </c:pt>
                <c:pt idx="2887" formatCode="0.00">
                  <c:v>6135.1880000000001</c:v>
                </c:pt>
                <c:pt idx="2888" formatCode="0.00">
                  <c:v>6135.2569999999996</c:v>
                </c:pt>
                <c:pt idx="2889" formatCode="0.00">
                  <c:v>6135.223</c:v>
                </c:pt>
                <c:pt idx="2890" formatCode="0.00">
                  <c:v>6135.335</c:v>
                </c:pt>
                <c:pt idx="2891" formatCode="0.00">
                  <c:v>6135.107</c:v>
                </c:pt>
                <c:pt idx="2892" formatCode="0.00">
                  <c:v>6135.3469999999998</c:v>
                </c:pt>
                <c:pt idx="2893" formatCode="0.00">
                  <c:v>6135.3509999999997</c:v>
                </c:pt>
                <c:pt idx="2894" formatCode="0.00">
                  <c:v>6135.473</c:v>
                </c:pt>
                <c:pt idx="2895" formatCode="0.00">
                  <c:v>6135.5429999999997</c:v>
                </c:pt>
                <c:pt idx="2896" formatCode="0.00">
                  <c:v>6135.4969999999994</c:v>
                </c:pt>
                <c:pt idx="2897" formatCode="0.00">
                  <c:v>6135.4609999999993</c:v>
                </c:pt>
                <c:pt idx="2898" formatCode="0.00">
                  <c:v>6135.4179999999997</c:v>
                </c:pt>
                <c:pt idx="2899" formatCode="0.00">
                  <c:v>6135.3670000000002</c:v>
                </c:pt>
                <c:pt idx="2900" formatCode="0.00">
                  <c:v>6135.3710000000001</c:v>
                </c:pt>
                <c:pt idx="2901" formatCode="0.00">
                  <c:v>6135.3980000000001</c:v>
                </c:pt>
                <c:pt idx="2902" formatCode="0.00">
                  <c:v>6135.2979999999998</c:v>
                </c:pt>
                <c:pt idx="2903" formatCode="0.00">
                  <c:v>6135.232</c:v>
                </c:pt>
                <c:pt idx="2904" formatCode="0.00">
                  <c:v>6135.34</c:v>
                </c:pt>
                <c:pt idx="2905" formatCode="0.00">
                  <c:v>6135.4439999999995</c:v>
                </c:pt>
                <c:pt idx="2906" formatCode="0.00">
                  <c:v>6135.4299999999994</c:v>
                </c:pt>
                <c:pt idx="2907" formatCode="0.00">
                  <c:v>6135.4309999999996</c:v>
                </c:pt>
                <c:pt idx="2908" formatCode="0.00">
                  <c:v>6135.4830000000002</c:v>
                </c:pt>
                <c:pt idx="2909" formatCode="0.00">
                  <c:v>6135.5990000000002</c:v>
                </c:pt>
                <c:pt idx="2910" formatCode="0.00">
                  <c:v>6135.6319999999996</c:v>
                </c:pt>
                <c:pt idx="2911" formatCode="0.00">
                  <c:v>6135.6669999999995</c:v>
                </c:pt>
                <c:pt idx="2912" formatCode="0.00">
                  <c:v>6135.5769999999993</c:v>
                </c:pt>
                <c:pt idx="2913" formatCode="0.00">
                  <c:v>6135.6120000000001</c:v>
                </c:pt>
                <c:pt idx="2914" formatCode="0.00">
                  <c:v>6135.6210000000001</c:v>
                </c:pt>
                <c:pt idx="2915" formatCode="0.00">
                  <c:v>6135.6729999999998</c:v>
                </c:pt>
                <c:pt idx="2916" formatCode="0.00">
                  <c:v>6135.6889999999994</c:v>
                </c:pt>
                <c:pt idx="2917" formatCode="0.00">
                  <c:v>6135.7649999999994</c:v>
                </c:pt>
                <c:pt idx="2918" formatCode="0.00">
                  <c:v>6131.9539999999997</c:v>
                </c:pt>
                <c:pt idx="2919" formatCode="0.00">
                  <c:v>6135.6819999999998</c:v>
                </c:pt>
                <c:pt idx="2920" formatCode="0.00">
                  <c:v>6135.6570000000002</c:v>
                </c:pt>
                <c:pt idx="2921" formatCode="0.00">
                  <c:v>6135.7759999999998</c:v>
                </c:pt>
                <c:pt idx="2922" formatCode="0.00">
                  <c:v>6135.7919999999995</c:v>
                </c:pt>
                <c:pt idx="2923" formatCode="0.00">
                  <c:v>6135.875</c:v>
                </c:pt>
                <c:pt idx="2924" formatCode="0.00">
                  <c:v>6135.91</c:v>
                </c:pt>
                <c:pt idx="2925" formatCode="0.00">
                  <c:v>6135.8559999999998</c:v>
                </c:pt>
                <c:pt idx="2926" formatCode="0.00">
                  <c:v>6135.8139999999994</c:v>
                </c:pt>
                <c:pt idx="2927" formatCode="0.00">
                  <c:v>6135.8329999999996</c:v>
                </c:pt>
                <c:pt idx="2928" formatCode="0.00">
                  <c:v>6135.8329999999996</c:v>
                </c:pt>
                <c:pt idx="2929" formatCode="0.00">
                  <c:v>6135.8469999999998</c:v>
                </c:pt>
                <c:pt idx="2930" formatCode="0.00">
                  <c:v>6135.8710000000001</c:v>
                </c:pt>
                <c:pt idx="2931" formatCode="0.00">
                  <c:v>6135.92</c:v>
                </c:pt>
                <c:pt idx="2932" formatCode="0.00">
                  <c:v>6136.0239999999994</c:v>
                </c:pt>
                <c:pt idx="2933" formatCode="0.00">
                  <c:v>6136.1189999999997</c:v>
                </c:pt>
                <c:pt idx="2934" formatCode="0.00">
                  <c:v>6136.09</c:v>
                </c:pt>
                <c:pt idx="2935" formatCode="0.00">
                  <c:v>6136.1269999999995</c:v>
                </c:pt>
                <c:pt idx="2936" formatCode="0.00">
                  <c:v>6136.0929999999998</c:v>
                </c:pt>
                <c:pt idx="2937" formatCode="0.00">
                  <c:v>6136.1049999999996</c:v>
                </c:pt>
                <c:pt idx="2938" formatCode="0.00">
                  <c:v>6136.1039999999994</c:v>
                </c:pt>
                <c:pt idx="2939" formatCode="0.00">
                  <c:v>6136.1399999999994</c:v>
                </c:pt>
                <c:pt idx="2940" formatCode="0.00">
                  <c:v>6136.1819999999998</c:v>
                </c:pt>
                <c:pt idx="2941" formatCode="0.00">
                  <c:v>6136.1309999999994</c:v>
                </c:pt>
                <c:pt idx="2942" formatCode="0.00">
                  <c:v>6136.0859999999993</c:v>
                </c:pt>
                <c:pt idx="2943" formatCode="0.00">
                  <c:v>6136.0509999999995</c:v>
                </c:pt>
                <c:pt idx="2944" formatCode="0.00">
                  <c:v>6135.9569999999994</c:v>
                </c:pt>
                <c:pt idx="2945" formatCode="0.00">
                  <c:v>6136.0239999999994</c:v>
                </c:pt>
                <c:pt idx="2946" formatCode="0.00">
                  <c:v>6136.0360000000001</c:v>
                </c:pt>
                <c:pt idx="2947" formatCode="0.00">
                  <c:v>6136.0959999999995</c:v>
                </c:pt>
                <c:pt idx="2948" formatCode="0.00">
                  <c:v>6136.1080000000002</c:v>
                </c:pt>
                <c:pt idx="2949" formatCode="0.00">
                  <c:v>6136.1399999999994</c:v>
                </c:pt>
                <c:pt idx="2950" formatCode="0.00">
                  <c:v>6136.0819999999994</c:v>
                </c:pt>
                <c:pt idx="2951" formatCode="0.00">
                  <c:v>6136.0379999999996</c:v>
                </c:pt>
                <c:pt idx="2952" formatCode="0.00">
                  <c:v>6135.9809999999998</c:v>
                </c:pt>
                <c:pt idx="2953" formatCode="0.00">
                  <c:v>6135.9849999999997</c:v>
                </c:pt>
                <c:pt idx="2954" formatCode="0.00">
                  <c:v>6135.9119999999994</c:v>
                </c:pt>
                <c:pt idx="2955" formatCode="0.00">
                  <c:v>6135.8809999999994</c:v>
                </c:pt>
                <c:pt idx="2956" formatCode="0.00">
                  <c:v>6135.7939999999999</c:v>
                </c:pt>
                <c:pt idx="2957" formatCode="0.00">
                  <c:v>6135.2420000000002</c:v>
                </c:pt>
                <c:pt idx="2958" formatCode="0.00">
                  <c:v>6135.6719999999996</c:v>
                </c:pt>
                <c:pt idx="2959" formatCode="0.00">
                  <c:v>6135.6289999999999</c:v>
                </c:pt>
                <c:pt idx="2960" formatCode="0.00">
                  <c:v>6135.634</c:v>
                </c:pt>
                <c:pt idx="2961" formatCode="0.00">
                  <c:v>6135.6939999999995</c:v>
                </c:pt>
                <c:pt idx="2962" formatCode="0.00">
                  <c:v>6135.6239999999998</c:v>
                </c:pt>
                <c:pt idx="2963" formatCode="0.00">
                  <c:v>6135.5819999999994</c:v>
                </c:pt>
                <c:pt idx="2964" formatCode="0.00">
                  <c:v>6132.1509999999998</c:v>
                </c:pt>
                <c:pt idx="2965" formatCode="0.00">
                  <c:v>6135.5050000000001</c:v>
                </c:pt>
                <c:pt idx="2966" formatCode="0.00">
                  <c:v>6135.4079999999994</c:v>
                </c:pt>
                <c:pt idx="2967" formatCode="0.00">
                  <c:v>6135.2959999999994</c:v>
                </c:pt>
                <c:pt idx="2968" formatCode="0.00">
                  <c:v>6135.2609999999995</c:v>
                </c:pt>
                <c:pt idx="2969" formatCode="0.00">
                  <c:v>6135.299</c:v>
                </c:pt>
                <c:pt idx="2970" formatCode="0.00">
                  <c:v>6135.2119999999995</c:v>
                </c:pt>
                <c:pt idx="2971" formatCode="0.00">
                  <c:v>6135.1039999999994</c:v>
                </c:pt>
                <c:pt idx="2972" formatCode="0.00">
                  <c:v>6134.9609999999993</c:v>
                </c:pt>
                <c:pt idx="2973" formatCode="0.00">
                  <c:v>6134.9359999999997</c:v>
                </c:pt>
                <c:pt idx="2974" formatCode="0.00">
                  <c:v>6134.79</c:v>
                </c:pt>
                <c:pt idx="2975" formatCode="0.00">
                  <c:v>6134.692</c:v>
                </c:pt>
                <c:pt idx="2976" formatCode="0.00">
                  <c:v>6134.67</c:v>
                </c:pt>
                <c:pt idx="2977" formatCode="0.00">
                  <c:v>6134.6679999999997</c:v>
                </c:pt>
                <c:pt idx="2978" formatCode="0.00">
                  <c:v>6134.5859999999993</c:v>
                </c:pt>
                <c:pt idx="2979" formatCode="0.00">
                  <c:v>6134.4830000000002</c:v>
                </c:pt>
                <c:pt idx="2980" formatCode="0.00">
                  <c:v>6134.442</c:v>
                </c:pt>
                <c:pt idx="2981" formatCode="0.00">
                  <c:v>6134.5149999999994</c:v>
                </c:pt>
                <c:pt idx="2982" formatCode="0.00">
                  <c:v>6134.4319999999998</c:v>
                </c:pt>
                <c:pt idx="2983" formatCode="0.00">
                  <c:v>6134.3670000000002</c:v>
                </c:pt>
                <c:pt idx="2984" formatCode="0.00">
                  <c:v>6128.9519999999993</c:v>
                </c:pt>
                <c:pt idx="2985" formatCode="0.00">
                  <c:v>6132.0919999999996</c:v>
                </c:pt>
                <c:pt idx="2986" formatCode="0.00">
                  <c:v>6134.0149999999994</c:v>
                </c:pt>
                <c:pt idx="2987" formatCode="0.00">
                  <c:v>6128.6329999999998</c:v>
                </c:pt>
                <c:pt idx="2988" formatCode="0.00">
                  <c:v>6134.0789999999997</c:v>
                </c:pt>
                <c:pt idx="2989" formatCode="0.00">
                  <c:v>6134.0729999999994</c:v>
                </c:pt>
                <c:pt idx="2990" formatCode="0.00">
                  <c:v>6133.7479999999996</c:v>
                </c:pt>
                <c:pt idx="2991" formatCode="0.00">
                  <c:v>6133.8419999999996</c:v>
                </c:pt>
                <c:pt idx="2992" formatCode="0.00">
                  <c:v>6133.7489999999998</c:v>
                </c:pt>
                <c:pt idx="2993" formatCode="0.00">
                  <c:v>6133.6619999999994</c:v>
                </c:pt>
                <c:pt idx="2994" formatCode="0.00">
                  <c:v>6133.5219999999999</c:v>
                </c:pt>
                <c:pt idx="2995" formatCode="0.00">
                  <c:v>6133.5039999999999</c:v>
                </c:pt>
                <c:pt idx="2996" formatCode="0.00">
                  <c:v>6133.4879999999994</c:v>
                </c:pt>
                <c:pt idx="2997" formatCode="0.00">
                  <c:v>6133.576</c:v>
                </c:pt>
                <c:pt idx="2998" formatCode="0.00">
                  <c:v>6133.5349999999999</c:v>
                </c:pt>
                <c:pt idx="2999" formatCode="0.00">
                  <c:v>6133.53</c:v>
                </c:pt>
                <c:pt idx="3000" formatCode="0.00">
                  <c:v>6133.5279999999993</c:v>
                </c:pt>
                <c:pt idx="3001" formatCode="0.00">
                  <c:v>6122.2190000000001</c:v>
                </c:pt>
                <c:pt idx="3002" formatCode="0.00">
                  <c:v>6133.5010000000002</c:v>
                </c:pt>
                <c:pt idx="3003" formatCode="0.00">
                  <c:v>6133.4839999999995</c:v>
                </c:pt>
                <c:pt idx="3004" formatCode="0.00">
                  <c:v>6133.5379999999996</c:v>
                </c:pt>
                <c:pt idx="3005" formatCode="0.00">
                  <c:v>6126.5959999999995</c:v>
                </c:pt>
                <c:pt idx="3006" formatCode="0.00">
                  <c:v>6133.4529999999995</c:v>
                </c:pt>
                <c:pt idx="3007" formatCode="0.00">
                  <c:v>6133.4789999999994</c:v>
                </c:pt>
                <c:pt idx="3008" formatCode="0.00">
                  <c:v>6127.8739999999998</c:v>
                </c:pt>
                <c:pt idx="3009" formatCode="0.00">
                  <c:v>6133.357</c:v>
                </c:pt>
                <c:pt idx="3010" formatCode="0.00">
                  <c:v>6133.6179999999995</c:v>
                </c:pt>
                <c:pt idx="3011" formatCode="0.00">
                  <c:v>6133.7529999999997</c:v>
                </c:pt>
                <c:pt idx="3012" formatCode="0.00">
                  <c:v>6133.7209999999995</c:v>
                </c:pt>
                <c:pt idx="3013" formatCode="0.00">
                  <c:v>6133.8609999999999</c:v>
                </c:pt>
                <c:pt idx="3014" formatCode="0.00">
                  <c:v>6133.7969999999996</c:v>
                </c:pt>
                <c:pt idx="3015" formatCode="0.00">
                  <c:v>6133.893</c:v>
                </c:pt>
                <c:pt idx="3016" formatCode="0.00">
                  <c:v>6133.9309999999996</c:v>
                </c:pt>
                <c:pt idx="3017" formatCode="0.00">
                  <c:v>6134.0069999999996</c:v>
                </c:pt>
                <c:pt idx="3018" formatCode="0.00">
                  <c:v>6134.0450000000001</c:v>
                </c:pt>
                <c:pt idx="3019" formatCode="0.00">
                  <c:v>6134.152</c:v>
                </c:pt>
                <c:pt idx="3020" formatCode="0.00">
                  <c:v>6134.1790000000001</c:v>
                </c:pt>
                <c:pt idx="3021" formatCode="0.00">
                  <c:v>6134.3809999999994</c:v>
                </c:pt>
                <c:pt idx="3022" formatCode="0.00">
                  <c:v>6134.5259999999998</c:v>
                </c:pt>
                <c:pt idx="3023" formatCode="0.00">
                  <c:v>6134.6619999999994</c:v>
                </c:pt>
                <c:pt idx="3024" formatCode="0.00">
                  <c:v>6134.6570000000002</c:v>
                </c:pt>
                <c:pt idx="3025" formatCode="0.00">
                  <c:v>6134.9839999999995</c:v>
                </c:pt>
                <c:pt idx="3026" formatCode="0.00">
                  <c:v>6135.0859999999993</c:v>
                </c:pt>
                <c:pt idx="3027" formatCode="0.00">
                  <c:v>6135.2370000000001</c:v>
                </c:pt>
                <c:pt idx="3028" formatCode="0.00">
                  <c:v>6135.4439999999995</c:v>
                </c:pt>
                <c:pt idx="3029" formatCode="0.00">
                  <c:v>6135.5929999999998</c:v>
                </c:pt>
                <c:pt idx="3030" formatCode="0.00">
                  <c:v>6135.6689999999999</c:v>
                </c:pt>
                <c:pt idx="3031" formatCode="0.00">
                  <c:v>6135.7240000000002</c:v>
                </c:pt>
                <c:pt idx="3032" formatCode="0.00">
                  <c:v>6135.7669999999998</c:v>
                </c:pt>
                <c:pt idx="3033" formatCode="0.00">
                  <c:v>6135.7929999999997</c:v>
                </c:pt>
                <c:pt idx="3034" formatCode="0.00">
                  <c:v>6135.9309999999996</c:v>
                </c:pt>
                <c:pt idx="3035" formatCode="0.00">
                  <c:v>6136.0459999999994</c:v>
                </c:pt>
                <c:pt idx="3036" formatCode="0.00">
                  <c:v>6136.1089999999995</c:v>
                </c:pt>
                <c:pt idx="3037" formatCode="0.00">
                  <c:v>6136.2510000000002</c:v>
                </c:pt>
                <c:pt idx="3038" formatCode="0.00">
                  <c:v>6136.4029999999993</c:v>
                </c:pt>
                <c:pt idx="3039" formatCode="0.00">
                  <c:v>6136.5529999999999</c:v>
                </c:pt>
                <c:pt idx="3040" formatCode="0.00">
                  <c:v>6136.6579999999994</c:v>
                </c:pt>
                <c:pt idx="3041" formatCode="0.00">
                  <c:v>6136.8049999999994</c:v>
                </c:pt>
                <c:pt idx="3042" formatCode="0.00">
                  <c:v>6136.8890000000001</c:v>
                </c:pt>
                <c:pt idx="3043" formatCode="0.00">
                  <c:v>6137.0129999999999</c:v>
                </c:pt>
                <c:pt idx="3044" formatCode="0.00">
                  <c:v>6137.1399999999994</c:v>
                </c:pt>
                <c:pt idx="3045" formatCode="0.00">
                  <c:v>6137.2569999999996</c:v>
                </c:pt>
                <c:pt idx="3046" formatCode="0.00">
                  <c:v>6137.3</c:v>
                </c:pt>
                <c:pt idx="3047" formatCode="0.00">
                  <c:v>6137.34</c:v>
                </c:pt>
                <c:pt idx="3048" formatCode="0.00">
                  <c:v>6137.2539999999999</c:v>
                </c:pt>
                <c:pt idx="3049" formatCode="0.00">
                  <c:v>6137.5509999999995</c:v>
                </c:pt>
                <c:pt idx="3050" formatCode="0.00">
                  <c:v>6137.5839999999998</c:v>
                </c:pt>
                <c:pt idx="3051" formatCode="0.00">
                  <c:v>6137.6399999999994</c:v>
                </c:pt>
                <c:pt idx="3052" formatCode="0.00">
                  <c:v>6134.3849999999993</c:v>
                </c:pt>
                <c:pt idx="3053" formatCode="0.00">
                  <c:v>6135.6799999999994</c:v>
                </c:pt>
                <c:pt idx="3054" formatCode="0.00">
                  <c:v>6137.7739999999994</c:v>
                </c:pt>
                <c:pt idx="3055" formatCode="0.00">
                  <c:v>6137.8890000000001</c:v>
                </c:pt>
                <c:pt idx="3056" formatCode="0.00">
                  <c:v>6134.8919999999998</c:v>
                </c:pt>
                <c:pt idx="3057" formatCode="0.00">
                  <c:v>6128.4549999999999</c:v>
                </c:pt>
                <c:pt idx="3058" formatCode="0.00">
                  <c:v>6138.1349999999993</c:v>
                </c:pt>
                <c:pt idx="3059" formatCode="0.00">
                  <c:v>6138.3469999999998</c:v>
                </c:pt>
                <c:pt idx="3060" formatCode="0.00">
                  <c:v>6138.3649999999998</c:v>
                </c:pt>
                <c:pt idx="3061" formatCode="0.00">
                  <c:v>6127.7779999999993</c:v>
                </c:pt>
                <c:pt idx="3062" formatCode="0.00">
                  <c:v>6138.2550000000001</c:v>
                </c:pt>
                <c:pt idx="3063" formatCode="0.00">
                  <c:v>6138.3</c:v>
                </c:pt>
                <c:pt idx="3064" formatCode="0.00">
                  <c:v>6138.33</c:v>
                </c:pt>
                <c:pt idx="3065" formatCode="0.00">
                  <c:v>6138.3829999999998</c:v>
                </c:pt>
                <c:pt idx="3066" formatCode="0.00">
                  <c:v>6138.335</c:v>
                </c:pt>
                <c:pt idx="3067" formatCode="0.00">
                  <c:v>6138.3670000000002</c:v>
                </c:pt>
                <c:pt idx="3068" formatCode="0.00">
                  <c:v>6138.3969999999999</c:v>
                </c:pt>
                <c:pt idx="3069" formatCode="0.00">
                  <c:v>6138.44</c:v>
                </c:pt>
                <c:pt idx="3070" formatCode="0.00">
                  <c:v>6138.4049999999997</c:v>
                </c:pt>
                <c:pt idx="3071" formatCode="0.00">
                  <c:v>6138.3939999999993</c:v>
                </c:pt>
                <c:pt idx="3072" formatCode="0.00">
                  <c:v>6138.4459999999999</c:v>
                </c:pt>
                <c:pt idx="3073" formatCode="0.00">
                  <c:v>6138.4539999999997</c:v>
                </c:pt>
                <c:pt idx="3074" formatCode="0.00">
                  <c:v>6138.5379999999996</c:v>
                </c:pt>
                <c:pt idx="3075" formatCode="0.00">
                  <c:v>6138.5609999999997</c:v>
                </c:pt>
                <c:pt idx="3076" formatCode="0.00">
                  <c:v>6138.63</c:v>
                </c:pt>
                <c:pt idx="3077" formatCode="0.00">
                  <c:v>6138.7479999999996</c:v>
                </c:pt>
                <c:pt idx="3078" formatCode="0.00">
                  <c:v>6138.7060000000001</c:v>
                </c:pt>
                <c:pt idx="3079" formatCode="0.00">
                  <c:v>6138.7199999999993</c:v>
                </c:pt>
                <c:pt idx="3080" formatCode="0.00">
                  <c:v>6138.723</c:v>
                </c:pt>
                <c:pt idx="3081" formatCode="0.00">
                  <c:v>6131.3379999999997</c:v>
                </c:pt>
                <c:pt idx="3082" formatCode="0.00">
                  <c:v>6138.8209999999999</c:v>
                </c:pt>
                <c:pt idx="3083" formatCode="0.00">
                  <c:v>6138.8620000000001</c:v>
                </c:pt>
                <c:pt idx="3084" formatCode="0.00">
                  <c:v>6138.777</c:v>
                </c:pt>
                <c:pt idx="3085" formatCode="0.00">
                  <c:v>6139.0369999999994</c:v>
                </c:pt>
                <c:pt idx="3086" formatCode="0.00">
                  <c:v>6138.9519999999993</c:v>
                </c:pt>
                <c:pt idx="3087" formatCode="0.00">
                  <c:v>6131.3189999999995</c:v>
                </c:pt>
                <c:pt idx="3088" formatCode="0.00">
                  <c:v>6136.1260000000002</c:v>
                </c:pt>
                <c:pt idx="3089" formatCode="0.00">
                  <c:v>6134.9339999999993</c:v>
                </c:pt>
                <c:pt idx="3090" formatCode="0.00">
                  <c:v>6139.0829999999996</c:v>
                </c:pt>
                <c:pt idx="3091" formatCode="0.00">
                  <c:v>6138.0919999999996</c:v>
                </c:pt>
                <c:pt idx="3092" formatCode="0.00">
                  <c:v>6130.3220000000001</c:v>
                </c:pt>
                <c:pt idx="3093" formatCode="0.00">
                  <c:v>6139.12</c:v>
                </c:pt>
                <c:pt idx="3094" formatCode="0.00">
                  <c:v>6139.2139999999999</c:v>
                </c:pt>
                <c:pt idx="3095" formatCode="0.00">
                  <c:v>6139.2869999999994</c:v>
                </c:pt>
                <c:pt idx="3096" formatCode="0.00">
                  <c:v>6131.3389999999999</c:v>
                </c:pt>
                <c:pt idx="3097" formatCode="0.00">
                  <c:v>6136.71</c:v>
                </c:pt>
                <c:pt idx="3098" formatCode="0.00">
                  <c:v>6139.5720000000001</c:v>
                </c:pt>
                <c:pt idx="3099" formatCode="0.00">
                  <c:v>6139.7869999999994</c:v>
                </c:pt>
                <c:pt idx="3100" formatCode="0.00">
                  <c:v>6140.0010000000002</c:v>
                </c:pt>
                <c:pt idx="3101" formatCode="0.00">
                  <c:v>6140.277</c:v>
                </c:pt>
                <c:pt idx="3102" formatCode="0.00">
                  <c:v>6140.4029999999993</c:v>
                </c:pt>
                <c:pt idx="3103" formatCode="0.00">
                  <c:v>6140.634</c:v>
                </c:pt>
                <c:pt idx="3104" formatCode="0.00">
                  <c:v>6132.6579999999994</c:v>
                </c:pt>
                <c:pt idx="3105" formatCode="0.00">
                  <c:v>6139.0010000000002</c:v>
                </c:pt>
                <c:pt idx="3106" formatCode="0.00">
                  <c:v>6140.9989999999998</c:v>
                </c:pt>
                <c:pt idx="3107" formatCode="0.00">
                  <c:v>6141.1390000000001</c:v>
                </c:pt>
                <c:pt idx="3108" formatCode="0.00">
                  <c:v>6141.4290000000001</c:v>
                </c:pt>
                <c:pt idx="3109" formatCode="0.00">
                  <c:v>6141.7139999999999</c:v>
                </c:pt>
                <c:pt idx="3110" formatCode="0.00">
                  <c:v>6141.875</c:v>
                </c:pt>
                <c:pt idx="3111" formatCode="0.00">
                  <c:v>6142.0739999999996</c:v>
                </c:pt>
                <c:pt idx="3112" formatCode="0.00">
                  <c:v>6140.0059999999994</c:v>
                </c:pt>
                <c:pt idx="3113" formatCode="0.00">
                  <c:v>6137.0959999999995</c:v>
                </c:pt>
                <c:pt idx="3114" formatCode="0.00">
                  <c:v>6142.6019999999999</c:v>
                </c:pt>
                <c:pt idx="3115" formatCode="0.00">
                  <c:v>6142.848</c:v>
                </c:pt>
                <c:pt idx="3116" formatCode="0.00">
                  <c:v>6136.9859999999999</c:v>
                </c:pt>
                <c:pt idx="3117" formatCode="0.00">
                  <c:v>6140.7259999999997</c:v>
                </c:pt>
                <c:pt idx="3118" formatCode="0.00">
                  <c:v>6143.4619999999995</c:v>
                </c:pt>
                <c:pt idx="3119" formatCode="0.00">
                  <c:v>6143.7079999999996</c:v>
                </c:pt>
                <c:pt idx="3120" formatCode="0.00">
                  <c:v>6135.3149999999996</c:v>
                </c:pt>
                <c:pt idx="3121" formatCode="0.00">
                  <c:v>6140.0230000000001</c:v>
                </c:pt>
                <c:pt idx="3122" formatCode="0.00">
                  <c:v>6144.0619999999999</c:v>
                </c:pt>
                <c:pt idx="3123" formatCode="0.00">
                  <c:v>6144.3419999999996</c:v>
                </c:pt>
                <c:pt idx="3124" formatCode="0.00">
                  <c:v>6144.5649999999996</c:v>
                </c:pt>
                <c:pt idx="3125" formatCode="0.00">
                  <c:v>6140.8620000000001</c:v>
                </c:pt>
                <c:pt idx="3126" formatCode="0.00">
                  <c:v>6144.8220000000001</c:v>
                </c:pt>
                <c:pt idx="3127" formatCode="0.00">
                  <c:v>6144.9709999999995</c:v>
                </c:pt>
                <c:pt idx="3128" formatCode="0.00">
                  <c:v>6145.1379999999999</c:v>
                </c:pt>
                <c:pt idx="3129" formatCode="0.00">
                  <c:v>6145.3149999999996</c:v>
                </c:pt>
                <c:pt idx="3130" formatCode="0.00">
                  <c:v>6145.3759999999993</c:v>
                </c:pt>
                <c:pt idx="3131" formatCode="0.00">
                  <c:v>6145.4979999999996</c:v>
                </c:pt>
                <c:pt idx="3132" formatCode="0.00">
                  <c:v>6145.7129999999997</c:v>
                </c:pt>
                <c:pt idx="3133" formatCode="0.00">
                  <c:v>6145.7370000000001</c:v>
                </c:pt>
                <c:pt idx="3134" formatCode="0.00">
                  <c:v>6146.0339999999997</c:v>
                </c:pt>
                <c:pt idx="3135" formatCode="0.00">
                  <c:v>6146.1799999999994</c:v>
                </c:pt>
                <c:pt idx="3136" formatCode="0.00">
                  <c:v>6146.32</c:v>
                </c:pt>
                <c:pt idx="3137" formatCode="0.00">
                  <c:v>6146.4369999999999</c:v>
                </c:pt>
                <c:pt idx="3138" formatCode="0.00">
                  <c:v>6146.5289999999995</c:v>
                </c:pt>
                <c:pt idx="3139" formatCode="0.00">
                  <c:v>6146.6869999999999</c:v>
                </c:pt>
                <c:pt idx="3140" formatCode="0.00">
                  <c:v>6146.6939999999995</c:v>
                </c:pt>
                <c:pt idx="3141" formatCode="0.00">
                  <c:v>6146.8049999999994</c:v>
                </c:pt>
                <c:pt idx="3142" formatCode="0.00">
                  <c:v>6146.8959999999997</c:v>
                </c:pt>
                <c:pt idx="3143" formatCode="0.00">
                  <c:v>6146.9699999999993</c:v>
                </c:pt>
                <c:pt idx="3144" formatCode="0.00">
                  <c:v>6147.0819999999994</c:v>
                </c:pt>
                <c:pt idx="3145" formatCode="0.00">
                  <c:v>6147.1570000000002</c:v>
                </c:pt>
                <c:pt idx="3146" formatCode="0.00">
                  <c:v>6147.1549999999997</c:v>
                </c:pt>
                <c:pt idx="3147" formatCode="0.00">
                  <c:v>6147.1970000000001</c:v>
                </c:pt>
                <c:pt idx="3148" formatCode="0.00">
                  <c:v>6147.25</c:v>
                </c:pt>
                <c:pt idx="3149" formatCode="0.00">
                  <c:v>6147.3009999999995</c:v>
                </c:pt>
                <c:pt idx="3150" formatCode="0.00">
                  <c:v>6147.32</c:v>
                </c:pt>
                <c:pt idx="3151" formatCode="0.00">
                  <c:v>6147.3379999999997</c:v>
                </c:pt>
                <c:pt idx="3152" formatCode="0.00">
                  <c:v>6147.335</c:v>
                </c:pt>
                <c:pt idx="3153" formatCode="0.00">
                  <c:v>6147.3899999999994</c:v>
                </c:pt>
                <c:pt idx="3154" formatCode="0.00">
                  <c:v>6147.375</c:v>
                </c:pt>
                <c:pt idx="3155" formatCode="0.00">
                  <c:v>6147.3310000000001</c:v>
                </c:pt>
                <c:pt idx="3156" formatCode="0.00">
                  <c:v>6147.3530000000001</c:v>
                </c:pt>
                <c:pt idx="3157" formatCode="0.00">
                  <c:v>6147.4519999999993</c:v>
                </c:pt>
                <c:pt idx="3158" formatCode="0.00">
                  <c:v>6147.4629999999997</c:v>
                </c:pt>
                <c:pt idx="3159" formatCode="0.00">
                  <c:v>6147.4749999999995</c:v>
                </c:pt>
                <c:pt idx="3160" formatCode="0.00">
                  <c:v>6147.4639999999999</c:v>
                </c:pt>
                <c:pt idx="3161" formatCode="0.00">
                  <c:v>6143.9989999999998</c:v>
                </c:pt>
                <c:pt idx="3162" formatCode="0.00">
                  <c:v>6147.4119999999994</c:v>
                </c:pt>
                <c:pt idx="3163" formatCode="0.00">
                  <c:v>6141.402</c:v>
                </c:pt>
                <c:pt idx="3164" formatCode="0.00">
                  <c:v>6147.6030000000001</c:v>
                </c:pt>
                <c:pt idx="3165" formatCode="0.00">
                  <c:v>6147.7489999999998</c:v>
                </c:pt>
                <c:pt idx="3166" formatCode="0.00">
                  <c:v>6147.6790000000001</c:v>
                </c:pt>
                <c:pt idx="3167" formatCode="0.00">
                  <c:v>6147.7519999999995</c:v>
                </c:pt>
                <c:pt idx="3168" formatCode="0.00">
                  <c:v>6135.817</c:v>
                </c:pt>
                <c:pt idx="3169" formatCode="0.00">
                  <c:v>6143.6989999999996</c:v>
                </c:pt>
                <c:pt idx="3170" formatCode="0.00">
                  <c:v>6147.6799999999994</c:v>
                </c:pt>
                <c:pt idx="3171" formatCode="0.00">
                  <c:v>6145.817</c:v>
                </c:pt>
                <c:pt idx="3172" formatCode="0.00">
                  <c:v>6147.7199999999993</c:v>
                </c:pt>
                <c:pt idx="3173" formatCode="0.00">
                  <c:v>6144.4459999999999</c:v>
                </c:pt>
                <c:pt idx="3174" formatCode="0.00">
                  <c:v>6147.683</c:v>
                </c:pt>
                <c:pt idx="3175" formatCode="0.00">
                  <c:v>6147.6819999999998</c:v>
                </c:pt>
                <c:pt idx="3176" formatCode="0.00">
                  <c:v>6147.54</c:v>
                </c:pt>
                <c:pt idx="3177" formatCode="0.00">
                  <c:v>6137.3189999999995</c:v>
                </c:pt>
                <c:pt idx="3178" formatCode="0.00">
                  <c:v>6147.6309999999994</c:v>
                </c:pt>
                <c:pt idx="3179" formatCode="0.00">
                  <c:v>6147.7109999999993</c:v>
                </c:pt>
                <c:pt idx="3180" formatCode="0.00">
                  <c:v>6138.9259999999995</c:v>
                </c:pt>
                <c:pt idx="3181" formatCode="0.00">
                  <c:v>6144.3639999999996</c:v>
                </c:pt>
                <c:pt idx="3182" formatCode="0.00">
                  <c:v>6147.7359999999999</c:v>
                </c:pt>
                <c:pt idx="3183" formatCode="0.00">
                  <c:v>6141.0959999999995</c:v>
                </c:pt>
                <c:pt idx="3184" formatCode="0.00">
                  <c:v>6145.6059999999998</c:v>
                </c:pt>
                <c:pt idx="3185" formatCode="0.00">
                  <c:v>6139.6309999999994</c:v>
                </c:pt>
                <c:pt idx="3186" formatCode="0.00">
                  <c:v>6147.7420000000002</c:v>
                </c:pt>
                <c:pt idx="3187" formatCode="0.00">
                  <c:v>6146.2179999999998</c:v>
                </c:pt>
                <c:pt idx="3188" formatCode="0.00">
                  <c:v>6142.1790000000001</c:v>
                </c:pt>
                <c:pt idx="3189" formatCode="0.00">
                  <c:v>6147.9229999999998</c:v>
                </c:pt>
                <c:pt idx="3190" formatCode="0.00">
                  <c:v>6147.9459999999999</c:v>
                </c:pt>
                <c:pt idx="3191" formatCode="0.00">
                  <c:v>6147.9759999999997</c:v>
                </c:pt>
                <c:pt idx="3192" formatCode="0.00">
                  <c:v>6148.0679999999993</c:v>
                </c:pt>
                <c:pt idx="3193" formatCode="0.00">
                  <c:v>6146.41</c:v>
                </c:pt>
                <c:pt idx="3194" formatCode="0.00">
                  <c:v>6148.0259999999998</c:v>
                </c:pt>
                <c:pt idx="3195" formatCode="0.00">
                  <c:v>6148.0509999999995</c:v>
                </c:pt>
                <c:pt idx="3196" formatCode="0.00">
                  <c:v>6148.0689999999995</c:v>
                </c:pt>
                <c:pt idx="3197" formatCode="0.00">
                  <c:v>6142.2519999999995</c:v>
                </c:pt>
                <c:pt idx="3198" formatCode="0.00">
                  <c:v>6147.9359999999997</c:v>
                </c:pt>
                <c:pt idx="3199" formatCode="0.00">
                  <c:v>6147.9789999999994</c:v>
                </c:pt>
                <c:pt idx="3200" formatCode="0.00">
                  <c:v>6141.4740000000002</c:v>
                </c:pt>
                <c:pt idx="3201" formatCode="0.00">
                  <c:v>6143.1949999999997</c:v>
                </c:pt>
                <c:pt idx="3202" formatCode="0.00">
                  <c:v>6147.9279999999999</c:v>
                </c:pt>
                <c:pt idx="3203" formatCode="0.00">
                  <c:v>6147.9519999999993</c:v>
                </c:pt>
                <c:pt idx="3204" formatCode="0.00">
                  <c:v>6147.8329999999996</c:v>
                </c:pt>
                <c:pt idx="3205" formatCode="0.00">
                  <c:v>6145.2029999999995</c:v>
                </c:pt>
                <c:pt idx="3206" formatCode="0.00">
                  <c:v>6147.848</c:v>
                </c:pt>
                <c:pt idx="3207" formatCode="0.00">
                  <c:v>6147.8739999999998</c:v>
                </c:pt>
                <c:pt idx="3208" formatCode="0.00">
                  <c:v>6141.8739999999998</c:v>
                </c:pt>
                <c:pt idx="3209" formatCode="0.00">
                  <c:v>6139.6759999999995</c:v>
                </c:pt>
                <c:pt idx="3210" formatCode="0.00">
                  <c:v>6147.8189999999995</c:v>
                </c:pt>
                <c:pt idx="3211" formatCode="0.00">
                  <c:v>6147.902</c:v>
                </c:pt>
                <c:pt idx="3212" formatCode="0.00">
                  <c:v>6141.2719999999999</c:v>
                </c:pt>
                <c:pt idx="3213" formatCode="0.00">
                  <c:v>6146.5069999999996</c:v>
                </c:pt>
                <c:pt idx="3214" formatCode="0.00">
                  <c:v>6147.9160000000002</c:v>
                </c:pt>
                <c:pt idx="3215" formatCode="0.00">
                  <c:v>6147.9340000000002</c:v>
                </c:pt>
                <c:pt idx="3216" formatCode="0.00">
                  <c:v>6145.9740000000002</c:v>
                </c:pt>
                <c:pt idx="3217" formatCode="0.00">
                  <c:v>6145.5389999999998</c:v>
                </c:pt>
                <c:pt idx="3218" formatCode="0.00">
                  <c:v>6147.8269999999993</c:v>
                </c:pt>
                <c:pt idx="3219" formatCode="0.00">
                  <c:v>6143.3449999999993</c:v>
                </c:pt>
                <c:pt idx="3220" formatCode="0.00">
                  <c:v>6145.5050000000001</c:v>
                </c:pt>
                <c:pt idx="3221" formatCode="0.00">
                  <c:v>6147.8890000000001</c:v>
                </c:pt>
                <c:pt idx="3222" formatCode="0.00">
                  <c:v>6147.9449999999997</c:v>
                </c:pt>
                <c:pt idx="3223" formatCode="0.00">
                  <c:v>6147.9879999999994</c:v>
                </c:pt>
                <c:pt idx="3224" formatCode="0.00">
                  <c:v>6148.0769999999993</c:v>
                </c:pt>
                <c:pt idx="3225" formatCode="0.00">
                  <c:v>6148.2119999999995</c:v>
                </c:pt>
                <c:pt idx="3226" formatCode="0.00">
                  <c:v>6148.23</c:v>
                </c:pt>
                <c:pt idx="3227" formatCode="0.00">
                  <c:v>6148.2519999999995</c:v>
                </c:pt>
                <c:pt idx="3228" formatCode="0.00">
                  <c:v>6138.6929999999993</c:v>
                </c:pt>
                <c:pt idx="3229" formatCode="0.00">
                  <c:v>6141.5749999999998</c:v>
                </c:pt>
                <c:pt idx="3230" formatCode="0.00">
                  <c:v>6148.2919999999995</c:v>
                </c:pt>
                <c:pt idx="3231" formatCode="0.00">
                  <c:v>6148.4949999999999</c:v>
                </c:pt>
                <c:pt idx="3232" formatCode="0.00">
                  <c:v>6141.38</c:v>
                </c:pt>
                <c:pt idx="3233" formatCode="0.00">
                  <c:v>6145.1970000000001</c:v>
                </c:pt>
                <c:pt idx="3234" formatCode="0.00">
                  <c:v>6148.3959999999997</c:v>
                </c:pt>
                <c:pt idx="3235" formatCode="0.00">
                  <c:v>6148.6109999999999</c:v>
                </c:pt>
                <c:pt idx="3236" formatCode="0.00">
                  <c:v>6143.8269999999993</c:v>
                </c:pt>
                <c:pt idx="3237" formatCode="0.00">
                  <c:v>6145.6179999999995</c:v>
                </c:pt>
                <c:pt idx="3238" formatCode="0.00">
                  <c:v>6148.6610000000001</c:v>
                </c:pt>
                <c:pt idx="3239" formatCode="0.00">
                  <c:v>6148.7889999999998</c:v>
                </c:pt>
                <c:pt idx="3240" formatCode="0.00">
                  <c:v>6143.6369999999997</c:v>
                </c:pt>
                <c:pt idx="3241" formatCode="0.00">
                  <c:v>6144.7019999999993</c:v>
                </c:pt>
                <c:pt idx="3242" formatCode="0.00">
                  <c:v>6148.7469999999994</c:v>
                </c:pt>
                <c:pt idx="3243" formatCode="0.00">
                  <c:v>6148.8189999999995</c:v>
                </c:pt>
                <c:pt idx="3244" formatCode="0.00">
                  <c:v>6145.0639999999994</c:v>
                </c:pt>
                <c:pt idx="3245" formatCode="0.00">
                  <c:v>6147.2559999999994</c:v>
                </c:pt>
                <c:pt idx="3246" formatCode="0.00">
                  <c:v>6148.6329999999998</c:v>
                </c:pt>
                <c:pt idx="3247" formatCode="0.00">
                  <c:v>6148.6390000000001</c:v>
                </c:pt>
                <c:pt idx="3248" formatCode="0.00">
                  <c:v>6142.0909999999994</c:v>
                </c:pt>
                <c:pt idx="3249" formatCode="0.00">
                  <c:v>6148.3359999999993</c:v>
                </c:pt>
                <c:pt idx="3250" formatCode="0.00">
                  <c:v>6148.4179999999997</c:v>
                </c:pt>
                <c:pt idx="3251" formatCode="0.00">
                  <c:v>6148.3269999999993</c:v>
                </c:pt>
                <c:pt idx="3252" formatCode="0.00">
                  <c:v>6136.1009999999997</c:v>
                </c:pt>
                <c:pt idx="3253" formatCode="0.00">
                  <c:v>6145.7119999999995</c:v>
                </c:pt>
                <c:pt idx="3254" formatCode="0.00">
                  <c:v>6147.9699999999993</c:v>
                </c:pt>
                <c:pt idx="3255" formatCode="0.00">
                  <c:v>6146.732</c:v>
                </c:pt>
                <c:pt idx="3256" formatCode="0.00">
                  <c:v>6146.61</c:v>
                </c:pt>
                <c:pt idx="3257" formatCode="0.00">
                  <c:v>6142.0969999999998</c:v>
                </c:pt>
                <c:pt idx="3258" formatCode="0.00">
                  <c:v>6147.701</c:v>
                </c:pt>
                <c:pt idx="3259" formatCode="0.00">
                  <c:v>6145.6319999999996</c:v>
                </c:pt>
                <c:pt idx="3260" formatCode="0.00">
                  <c:v>6147.5379999999996</c:v>
                </c:pt>
                <c:pt idx="3261" formatCode="0.00">
                  <c:v>6147.3440000000001</c:v>
                </c:pt>
                <c:pt idx="3262" formatCode="0.00">
                  <c:v>6147.5249999999996</c:v>
                </c:pt>
                <c:pt idx="3263" formatCode="0.00">
                  <c:v>6147.5129999999999</c:v>
                </c:pt>
                <c:pt idx="3264" formatCode="0.00">
                  <c:v>6135.652</c:v>
                </c:pt>
                <c:pt idx="3265" formatCode="0.00">
                  <c:v>6147.2929999999997</c:v>
                </c:pt>
                <c:pt idx="3266" formatCode="0.00">
                  <c:v>6147.3689999999997</c:v>
                </c:pt>
                <c:pt idx="3267" formatCode="0.00">
                  <c:v>6147.3490000000002</c:v>
                </c:pt>
                <c:pt idx="3268" formatCode="0.00">
                  <c:v>6147.3209999999999</c:v>
                </c:pt>
                <c:pt idx="3269" formatCode="0.00">
                  <c:v>6147.2509999999993</c:v>
                </c:pt>
                <c:pt idx="3270" formatCode="0.00">
                  <c:v>6147.2599999999993</c:v>
                </c:pt>
                <c:pt idx="3271" formatCode="0.00">
                  <c:v>6147.1779999999999</c:v>
                </c:pt>
                <c:pt idx="3272" formatCode="0.00">
                  <c:v>6145.1109999999999</c:v>
                </c:pt>
                <c:pt idx="3273" formatCode="0.00">
                  <c:v>6144.4279999999999</c:v>
                </c:pt>
                <c:pt idx="3274" formatCode="0.00">
                  <c:v>6146.9110000000001</c:v>
                </c:pt>
                <c:pt idx="3275" formatCode="0.00">
                  <c:v>6146.8969999999999</c:v>
                </c:pt>
                <c:pt idx="3276" formatCode="0.00">
                  <c:v>6145.2449999999999</c:v>
                </c:pt>
                <c:pt idx="3277" formatCode="0.00">
                  <c:v>6146.7829999999994</c:v>
                </c:pt>
                <c:pt idx="3278" formatCode="0.00">
                  <c:v>6146.69</c:v>
                </c:pt>
                <c:pt idx="3279" formatCode="0.00">
                  <c:v>6146.6769999999997</c:v>
                </c:pt>
                <c:pt idx="3280" formatCode="0.00">
                  <c:v>6144.8969999999999</c:v>
                </c:pt>
                <c:pt idx="3281" formatCode="0.00">
                  <c:v>6142.12</c:v>
                </c:pt>
                <c:pt idx="3282" formatCode="0.00">
                  <c:v>6146.4719999999998</c:v>
                </c:pt>
                <c:pt idx="3283" formatCode="0.00">
                  <c:v>6146.4079999999994</c:v>
                </c:pt>
                <c:pt idx="3284" formatCode="0.00">
                  <c:v>6145.8220000000001</c:v>
                </c:pt>
                <c:pt idx="3285" formatCode="0.00">
                  <c:v>6143.1759999999995</c:v>
                </c:pt>
                <c:pt idx="3286" formatCode="0.00">
                  <c:v>6146.1419999999998</c:v>
                </c:pt>
                <c:pt idx="3287" formatCode="0.00">
                  <c:v>6144.6719999999996</c:v>
                </c:pt>
                <c:pt idx="3288" formatCode="0.00">
                  <c:v>6143.5739999999996</c:v>
                </c:pt>
                <c:pt idx="3289" formatCode="0.00">
                  <c:v>6145.9879999999994</c:v>
                </c:pt>
                <c:pt idx="3290" formatCode="0.00">
                  <c:v>6145.8849999999993</c:v>
                </c:pt>
                <c:pt idx="3291" formatCode="0.00">
                  <c:v>6145.777</c:v>
                </c:pt>
                <c:pt idx="3292" formatCode="0.00">
                  <c:v>6145.7339999999995</c:v>
                </c:pt>
                <c:pt idx="3293" formatCode="0.00">
                  <c:v>6145.7569999999996</c:v>
                </c:pt>
                <c:pt idx="3294" formatCode="0.00">
                  <c:v>6145.491</c:v>
                </c:pt>
                <c:pt idx="3295" formatCode="0.00">
                  <c:v>6145.4340000000002</c:v>
                </c:pt>
                <c:pt idx="3296" formatCode="0.00">
                  <c:v>6139.6309999999994</c:v>
                </c:pt>
                <c:pt idx="3297" formatCode="0.00">
                  <c:v>6145.2699999999995</c:v>
                </c:pt>
                <c:pt idx="3298" formatCode="0.00">
                  <c:v>6145.24</c:v>
                </c:pt>
                <c:pt idx="3299" formatCode="0.00">
                  <c:v>6141.0659999999998</c:v>
                </c:pt>
                <c:pt idx="3300" formatCode="0.00">
                  <c:v>6142.107</c:v>
                </c:pt>
                <c:pt idx="3301" formatCode="0.00">
                  <c:v>6144.7629999999999</c:v>
                </c:pt>
                <c:pt idx="3302" formatCode="0.00">
                  <c:v>6144.8639999999996</c:v>
                </c:pt>
                <c:pt idx="3303" formatCode="0.00">
                  <c:v>6144.8519999999999</c:v>
                </c:pt>
                <c:pt idx="3304" formatCode="0.00">
                  <c:v>6144.6349999999993</c:v>
                </c:pt>
                <c:pt idx="3305" formatCode="0.00">
                  <c:v>6144.5410000000002</c:v>
                </c:pt>
                <c:pt idx="3306" formatCode="0.00">
                  <c:v>6144.5769999999993</c:v>
                </c:pt>
                <c:pt idx="3307" formatCode="0.00">
                  <c:v>6144.5059999999994</c:v>
                </c:pt>
                <c:pt idx="3308" formatCode="0.00">
                  <c:v>6142.94</c:v>
                </c:pt>
                <c:pt idx="3309" formatCode="0.00">
                  <c:v>6142.4299999999994</c:v>
                </c:pt>
                <c:pt idx="3310" formatCode="0.00">
                  <c:v>6144.1210000000001</c:v>
                </c:pt>
                <c:pt idx="3311" formatCode="0.00">
                  <c:v>6136.1709999999994</c:v>
                </c:pt>
                <c:pt idx="3312" formatCode="0.00">
                  <c:v>6134.6269999999995</c:v>
                </c:pt>
                <c:pt idx="3313" formatCode="0.00">
                  <c:v>6139.9359999999997</c:v>
                </c:pt>
                <c:pt idx="3314" formatCode="0.00">
                  <c:v>6143.7860000000001</c:v>
                </c:pt>
                <c:pt idx="3315" formatCode="0.00">
                  <c:v>6143.7659999999996</c:v>
                </c:pt>
                <c:pt idx="3316" formatCode="0.00">
                  <c:v>6131.7139999999999</c:v>
                </c:pt>
                <c:pt idx="3317" formatCode="0.00">
                  <c:v>6143.5829999999996</c:v>
                </c:pt>
                <c:pt idx="3318" formatCode="0.00">
                  <c:v>6143.5889999999999</c:v>
                </c:pt>
                <c:pt idx="3319" formatCode="0.00">
                  <c:v>6143.4870000000001</c:v>
                </c:pt>
                <c:pt idx="3320" formatCode="0.00">
                  <c:v>6143.4679999999998</c:v>
                </c:pt>
                <c:pt idx="3321" formatCode="0.00">
                  <c:v>6143.3469999999998</c:v>
                </c:pt>
                <c:pt idx="3322" formatCode="0.00">
                  <c:v>6143.3459999999995</c:v>
                </c:pt>
                <c:pt idx="3323" formatCode="0.00">
                  <c:v>6143.2259999999997</c:v>
                </c:pt>
                <c:pt idx="3324" formatCode="0.00">
                  <c:v>6133.3499999999995</c:v>
                </c:pt>
                <c:pt idx="3325" formatCode="0.00">
                  <c:v>6142.982</c:v>
                </c:pt>
                <c:pt idx="3326" formatCode="0.00">
                  <c:v>6142.9690000000001</c:v>
                </c:pt>
                <c:pt idx="3327" formatCode="0.00">
                  <c:v>6137.9139999999998</c:v>
                </c:pt>
                <c:pt idx="3328" formatCode="0.00">
                  <c:v>6137.6660000000002</c:v>
                </c:pt>
                <c:pt idx="3329" formatCode="0.00">
                  <c:v>6140.4979999999996</c:v>
                </c:pt>
                <c:pt idx="3330" formatCode="0.00">
                  <c:v>6142.5689999999995</c:v>
                </c:pt>
                <c:pt idx="3331" formatCode="0.00">
                  <c:v>6142.585</c:v>
                </c:pt>
                <c:pt idx="3332" formatCode="0.00">
                  <c:v>6141.3359999999993</c:v>
                </c:pt>
                <c:pt idx="3333" formatCode="0.00">
                  <c:v>6139.3130000000001</c:v>
                </c:pt>
                <c:pt idx="3334" formatCode="0.00">
                  <c:v>6142.3649999999998</c:v>
                </c:pt>
                <c:pt idx="3335" formatCode="0.00">
                  <c:v>6142.3649999999998</c:v>
                </c:pt>
                <c:pt idx="3336" formatCode="0.00">
                  <c:v>6129.652</c:v>
                </c:pt>
                <c:pt idx="3337" formatCode="0.00">
                  <c:v>6139.5889999999999</c:v>
                </c:pt>
                <c:pt idx="3338" formatCode="0.00">
                  <c:v>6142.1319999999996</c:v>
                </c:pt>
                <c:pt idx="3339" formatCode="0.00">
                  <c:v>6142.0909999999994</c:v>
                </c:pt>
                <c:pt idx="3340" formatCode="0.00">
                  <c:v>6138.3159999999998</c:v>
                </c:pt>
                <c:pt idx="3341" formatCode="0.00">
                  <c:v>6134.1970000000001</c:v>
                </c:pt>
                <c:pt idx="3342" formatCode="0.00">
                  <c:v>6141.7730000000001</c:v>
                </c:pt>
                <c:pt idx="3343" formatCode="0.00">
                  <c:v>6141.835</c:v>
                </c:pt>
                <c:pt idx="3344" formatCode="0.00">
                  <c:v>6135.375</c:v>
                </c:pt>
                <c:pt idx="3345" formatCode="0.00">
                  <c:v>6139.3249999999998</c:v>
                </c:pt>
                <c:pt idx="3346" formatCode="0.00">
                  <c:v>6141.6139999999996</c:v>
                </c:pt>
                <c:pt idx="3347" formatCode="0.00">
                  <c:v>6141.6589999999997</c:v>
                </c:pt>
                <c:pt idx="3348" formatCode="0.00">
                  <c:v>6141.4339999999993</c:v>
                </c:pt>
                <c:pt idx="3349" formatCode="0.00">
                  <c:v>6141.6539999999995</c:v>
                </c:pt>
                <c:pt idx="3350" formatCode="0.00">
                  <c:v>6141.5050000000001</c:v>
                </c:pt>
                <c:pt idx="3351" formatCode="0.00">
                  <c:v>6141.4659999999994</c:v>
                </c:pt>
                <c:pt idx="3352" formatCode="0.00">
                  <c:v>6136.3829999999998</c:v>
                </c:pt>
                <c:pt idx="3353" formatCode="0.00">
                  <c:v>6141.3179999999993</c:v>
                </c:pt>
                <c:pt idx="3354" formatCode="0.00">
                  <c:v>6141.2389999999996</c:v>
                </c:pt>
                <c:pt idx="3355" formatCode="0.00">
                  <c:v>6141.174</c:v>
                </c:pt>
                <c:pt idx="3356" formatCode="0.00">
                  <c:v>6141.1289999999999</c:v>
                </c:pt>
                <c:pt idx="3357" formatCode="0.00">
                  <c:v>6141.1149999999998</c:v>
                </c:pt>
                <c:pt idx="3358" formatCode="0.00">
                  <c:v>6140.9369999999999</c:v>
                </c:pt>
                <c:pt idx="3359" formatCode="0.00">
                  <c:v>6140.8449999999993</c:v>
                </c:pt>
                <c:pt idx="3360" formatCode="0.00">
                  <c:v>6137.1660000000002</c:v>
                </c:pt>
                <c:pt idx="3361" formatCode="0.00">
                  <c:v>6132.1030000000001</c:v>
                </c:pt>
                <c:pt idx="3362" formatCode="0.00">
                  <c:v>6140.5589999999993</c:v>
                </c:pt>
                <c:pt idx="3363" formatCode="0.00">
                  <c:v>6140.4619999999995</c:v>
                </c:pt>
                <c:pt idx="3364" formatCode="0.00">
                  <c:v>6131.6179999999995</c:v>
                </c:pt>
                <c:pt idx="3365" formatCode="0.00">
                  <c:v>6130.817</c:v>
                </c:pt>
                <c:pt idx="3366" formatCode="0.00">
                  <c:v>6140.1170000000002</c:v>
                </c:pt>
                <c:pt idx="3367" formatCode="0.00">
                  <c:v>6140.1269999999995</c:v>
                </c:pt>
                <c:pt idx="3368" formatCode="0.00">
                  <c:v>6136.4139999999998</c:v>
                </c:pt>
                <c:pt idx="3369" formatCode="0.00">
                  <c:v>6136.3549999999996</c:v>
                </c:pt>
                <c:pt idx="3370" formatCode="0.00">
                  <c:v>6139.7879999999996</c:v>
                </c:pt>
                <c:pt idx="3371" formatCode="0.00">
                  <c:v>6139.8009999999995</c:v>
                </c:pt>
                <c:pt idx="3372" formatCode="0.00">
                  <c:v>6139.7429999999995</c:v>
                </c:pt>
                <c:pt idx="3373" formatCode="0.00">
                  <c:v>6138.5450000000001</c:v>
                </c:pt>
                <c:pt idx="3374" formatCode="0.00">
                  <c:v>6139.5919999999996</c:v>
                </c:pt>
                <c:pt idx="3375" formatCode="0.00">
                  <c:v>6139.5279999999993</c:v>
                </c:pt>
                <c:pt idx="3376" formatCode="0.00">
                  <c:v>6139.4769999999999</c:v>
                </c:pt>
                <c:pt idx="3377" formatCode="0.00">
                  <c:v>6139.2569999999996</c:v>
                </c:pt>
                <c:pt idx="3378" formatCode="0.00">
                  <c:v>6139.2809999999999</c:v>
                </c:pt>
                <c:pt idx="3379" formatCode="0.00">
                  <c:v>6139.2199999999993</c:v>
                </c:pt>
                <c:pt idx="3380" formatCode="0.00">
                  <c:v>6130.9589999999998</c:v>
                </c:pt>
                <c:pt idx="3381" formatCode="0.00">
                  <c:v>6138.3769999999995</c:v>
                </c:pt>
                <c:pt idx="3382" formatCode="0.00">
                  <c:v>6138.9369999999999</c:v>
                </c:pt>
                <c:pt idx="3383" formatCode="0.00">
                  <c:v>6138.915</c:v>
                </c:pt>
                <c:pt idx="3384" formatCode="0.00">
                  <c:v>6137.6170000000002</c:v>
                </c:pt>
                <c:pt idx="3385" formatCode="0.00">
                  <c:v>6129.5929999999998</c:v>
                </c:pt>
                <c:pt idx="3386" formatCode="0.00">
                  <c:v>6138.6219999999994</c:v>
                </c:pt>
                <c:pt idx="3387" formatCode="0.00">
                  <c:v>6138.5709999999999</c:v>
                </c:pt>
                <c:pt idx="3388" formatCode="0.00">
                  <c:v>6138.527</c:v>
                </c:pt>
                <c:pt idx="3389" formatCode="0.00">
                  <c:v>6138.5249999999996</c:v>
                </c:pt>
                <c:pt idx="3390" formatCode="0.00">
                  <c:v>6138.3089999999993</c:v>
                </c:pt>
                <c:pt idx="3391" formatCode="0.00">
                  <c:v>6138.2469999999994</c:v>
                </c:pt>
                <c:pt idx="3392" formatCode="0.00">
                  <c:v>6136.3689999999997</c:v>
                </c:pt>
                <c:pt idx="3393" formatCode="0.00">
                  <c:v>6136.5349999999999</c:v>
                </c:pt>
                <c:pt idx="3394" formatCode="0.00">
                  <c:v>6137.88</c:v>
                </c:pt>
                <c:pt idx="3395" formatCode="0.00">
                  <c:v>6137.7969999999996</c:v>
                </c:pt>
                <c:pt idx="3396" formatCode="0.00">
                  <c:v>6137.8119999999999</c:v>
                </c:pt>
                <c:pt idx="3397" formatCode="0.00">
                  <c:v>6135.741</c:v>
                </c:pt>
                <c:pt idx="3398" formatCode="0.00">
                  <c:v>6137.61</c:v>
                </c:pt>
                <c:pt idx="3399" formatCode="0.00">
                  <c:v>6137.5189999999993</c:v>
                </c:pt>
                <c:pt idx="3400" formatCode="0.00">
                  <c:v>6134.3459999999995</c:v>
                </c:pt>
                <c:pt idx="3401" formatCode="0.00">
                  <c:v>6135.1260000000002</c:v>
                </c:pt>
                <c:pt idx="3402" formatCode="0.00">
                  <c:v>6137.2159999999994</c:v>
                </c:pt>
                <c:pt idx="3403" formatCode="0.00">
                  <c:v>6137.2060000000001</c:v>
                </c:pt>
                <c:pt idx="3404" formatCode="0.00">
                  <c:v>6131.701</c:v>
                </c:pt>
                <c:pt idx="3405" formatCode="0.00">
                  <c:v>6136.973</c:v>
                </c:pt>
                <c:pt idx="3406" formatCode="0.00">
                  <c:v>6136.9759999999997</c:v>
                </c:pt>
                <c:pt idx="3407" formatCode="0.00">
                  <c:v>6136.942</c:v>
                </c:pt>
                <c:pt idx="3408" formatCode="0.00">
                  <c:v>6135.6419999999998</c:v>
                </c:pt>
                <c:pt idx="3409" formatCode="0.00">
                  <c:v>6134.63</c:v>
                </c:pt>
                <c:pt idx="3410" formatCode="0.00">
                  <c:v>6136.6959999999999</c:v>
                </c:pt>
                <c:pt idx="3411" formatCode="0.00">
                  <c:v>6136.6149999999998</c:v>
                </c:pt>
                <c:pt idx="3412" formatCode="0.00">
                  <c:v>6136.4929999999995</c:v>
                </c:pt>
                <c:pt idx="3413" formatCode="0.00">
                  <c:v>6136.5379999999996</c:v>
                </c:pt>
                <c:pt idx="3414" formatCode="0.00">
                  <c:v>6136.4119999999994</c:v>
                </c:pt>
                <c:pt idx="3415" formatCode="0.00">
                  <c:v>6136.2969999999996</c:v>
                </c:pt>
                <c:pt idx="3416" formatCode="0.00">
                  <c:v>6135.0149999999994</c:v>
                </c:pt>
                <c:pt idx="3417" formatCode="0.00">
                  <c:v>6131.8130000000001</c:v>
                </c:pt>
                <c:pt idx="3418" formatCode="0.00">
                  <c:v>6136.0619999999999</c:v>
                </c:pt>
                <c:pt idx="3419" formatCode="0.00">
                  <c:v>6135.9669999999996</c:v>
                </c:pt>
                <c:pt idx="3420" formatCode="0.00">
                  <c:v>6135.9380000000001</c:v>
                </c:pt>
                <c:pt idx="3421" formatCode="0.00">
                  <c:v>6133.9749999999995</c:v>
                </c:pt>
                <c:pt idx="3422" formatCode="0.00">
                  <c:v>6135.7649999999994</c:v>
                </c:pt>
                <c:pt idx="3423" formatCode="0.00">
                  <c:v>6135.7280000000001</c:v>
                </c:pt>
                <c:pt idx="3424" formatCode="0.00">
                  <c:v>6126.1219999999994</c:v>
                </c:pt>
                <c:pt idx="3425" formatCode="0.00">
                  <c:v>6133.232</c:v>
                </c:pt>
                <c:pt idx="3426" formatCode="0.00">
                  <c:v>6135.4579999999996</c:v>
                </c:pt>
                <c:pt idx="3427" formatCode="0.00">
                  <c:v>6135.4359999999997</c:v>
                </c:pt>
                <c:pt idx="3428" formatCode="0.00">
                  <c:v>6135.2879999999996</c:v>
                </c:pt>
                <c:pt idx="3429" formatCode="0.00">
                  <c:v>6135.3809999999994</c:v>
                </c:pt>
                <c:pt idx="3430" formatCode="0.00">
                  <c:v>6135.2689999999993</c:v>
                </c:pt>
                <c:pt idx="3431" formatCode="0.00">
                  <c:v>6135.1489999999994</c:v>
                </c:pt>
                <c:pt idx="3432" formatCode="0.00">
                  <c:v>6135.1009999999997</c:v>
                </c:pt>
                <c:pt idx="3433" formatCode="0.00">
                  <c:v>6134.808</c:v>
                </c:pt>
                <c:pt idx="3434" formatCode="0.00">
                  <c:v>6134.9169999999995</c:v>
                </c:pt>
                <c:pt idx="3435" formatCode="0.00">
                  <c:v>6134.8099999999995</c:v>
                </c:pt>
                <c:pt idx="3436" formatCode="0.00">
                  <c:v>6134.4830000000002</c:v>
                </c:pt>
                <c:pt idx="3437" formatCode="0.00">
                  <c:v>6134.6399999999994</c:v>
                </c:pt>
                <c:pt idx="3438" formatCode="0.00">
                  <c:v>6134.598</c:v>
                </c:pt>
                <c:pt idx="3439" formatCode="0.00">
                  <c:v>6134.5369999999994</c:v>
                </c:pt>
                <c:pt idx="3440" formatCode="0.00">
                  <c:v>6124.625</c:v>
                </c:pt>
                <c:pt idx="3441" formatCode="0.00">
                  <c:v>6130.9049999999997</c:v>
                </c:pt>
                <c:pt idx="3442" formatCode="0.00">
                  <c:v>6134.1889999999994</c:v>
                </c:pt>
                <c:pt idx="3443" formatCode="0.00">
                  <c:v>6134.2129999999997</c:v>
                </c:pt>
                <c:pt idx="3444" formatCode="0.00">
                  <c:v>6133.165</c:v>
                </c:pt>
                <c:pt idx="3445" formatCode="0.00">
                  <c:v>6125.7039999999997</c:v>
                </c:pt>
                <c:pt idx="3446" formatCode="0.00">
                  <c:v>6134.03</c:v>
                </c:pt>
                <c:pt idx="3447" formatCode="0.00">
                  <c:v>6134.0169999999998</c:v>
                </c:pt>
                <c:pt idx="3448" formatCode="0.00">
                  <c:v>6133.9839999999995</c:v>
                </c:pt>
                <c:pt idx="3449" formatCode="0.00">
                  <c:v>6132.5589999999993</c:v>
                </c:pt>
                <c:pt idx="3450" formatCode="0.00">
                  <c:v>6133.8549999999996</c:v>
                </c:pt>
                <c:pt idx="3451" formatCode="0.00">
                  <c:v>6133.8099999999995</c:v>
                </c:pt>
                <c:pt idx="3452" formatCode="0.00">
                  <c:v>6125.2929999999997</c:v>
                </c:pt>
                <c:pt idx="3453" formatCode="0.00">
                  <c:v>6131.4079999999994</c:v>
                </c:pt>
                <c:pt idx="3454" formatCode="0.00">
                  <c:v>6133.5410000000002</c:v>
                </c:pt>
                <c:pt idx="3455" formatCode="0.00">
                  <c:v>6133.549</c:v>
                </c:pt>
                <c:pt idx="3456" formatCode="0.00">
                  <c:v>6132.067</c:v>
                </c:pt>
                <c:pt idx="3457" formatCode="0.00">
                  <c:v>6133.4089999999997</c:v>
                </c:pt>
                <c:pt idx="3458" formatCode="0.00">
                  <c:v>6133.3539999999994</c:v>
                </c:pt>
                <c:pt idx="3459" formatCode="0.00">
                  <c:v>6133.3059999999996</c:v>
                </c:pt>
                <c:pt idx="3460" formatCode="0.00">
                  <c:v>6133.28</c:v>
                </c:pt>
                <c:pt idx="3461" formatCode="0.00">
                  <c:v>6133.2019999999993</c:v>
                </c:pt>
                <c:pt idx="3462" formatCode="0.00">
                  <c:v>6133.1849999999995</c:v>
                </c:pt>
                <c:pt idx="3463" formatCode="0.00">
                  <c:v>6133.1449999999995</c:v>
                </c:pt>
                <c:pt idx="3464" formatCode="0.00">
                  <c:v>6133.058</c:v>
                </c:pt>
                <c:pt idx="3465" formatCode="0.00">
                  <c:v>6133.1669999999995</c:v>
                </c:pt>
                <c:pt idx="3466" formatCode="0.00">
                  <c:v>6133.027</c:v>
                </c:pt>
                <c:pt idx="3467" formatCode="0.00">
                  <c:v>6132.99</c:v>
                </c:pt>
                <c:pt idx="3468" formatCode="0.00">
                  <c:v>6128.7860000000001</c:v>
                </c:pt>
                <c:pt idx="3469" formatCode="0.00">
                  <c:v>6132.9650000000001</c:v>
                </c:pt>
                <c:pt idx="3470" formatCode="0.00">
                  <c:v>6132.87</c:v>
                </c:pt>
                <c:pt idx="3471" formatCode="0.00">
                  <c:v>6132.8220000000001</c:v>
                </c:pt>
                <c:pt idx="3472" formatCode="0.00">
                  <c:v>6132.7849999999999</c:v>
                </c:pt>
                <c:pt idx="3473" formatCode="0.00">
                  <c:v>6130.3829999999998</c:v>
                </c:pt>
                <c:pt idx="3474" formatCode="0.00">
                  <c:v>6132.6719999999996</c:v>
                </c:pt>
                <c:pt idx="3475" formatCode="0.00">
                  <c:v>6132.6179999999995</c:v>
                </c:pt>
                <c:pt idx="3476" formatCode="0.00">
                  <c:v>6132.607</c:v>
                </c:pt>
                <c:pt idx="3477" formatCode="0.00">
                  <c:v>6132.6480000000001</c:v>
                </c:pt>
                <c:pt idx="3478" formatCode="0.00">
                  <c:v>6132.5279999999993</c:v>
                </c:pt>
                <c:pt idx="3479" formatCode="0.00">
                  <c:v>6132.4879999999994</c:v>
                </c:pt>
                <c:pt idx="3480" formatCode="0.00">
                  <c:v>6132.4679999999998</c:v>
                </c:pt>
                <c:pt idx="3481" formatCode="0.00">
                  <c:v>6132.4859999999999</c:v>
                </c:pt>
                <c:pt idx="3482" formatCode="0.00">
                  <c:v>6132.3620000000001</c:v>
                </c:pt>
                <c:pt idx="3483" formatCode="0.00">
                  <c:v>6132.3209999999999</c:v>
                </c:pt>
                <c:pt idx="3484" formatCode="0.00">
                  <c:v>6123.6909999999998</c:v>
                </c:pt>
                <c:pt idx="3485" formatCode="0.00">
                  <c:v>#N/A</c:v>
                </c:pt>
                <c:pt idx="3486" formatCode="0.00">
                  <c:v>6131.0749999999998</c:v>
                </c:pt>
                <c:pt idx="3487" formatCode="0.00">
                  <c:v>6132.1179999999995</c:v>
                </c:pt>
                <c:pt idx="3488" formatCode="0.00">
                  <c:v>6132.0949999999993</c:v>
                </c:pt>
                <c:pt idx="3489" formatCode="0.00">
                  <c:v>6132.0819999999994</c:v>
                </c:pt>
                <c:pt idx="3490" formatCode="0.00">
                  <c:v>6130.1039999999994</c:v>
                </c:pt>
                <c:pt idx="3491" formatCode="0.00">
                  <c:v>6131.8539999999994</c:v>
                </c:pt>
                <c:pt idx="3492" formatCode="0.00">
                  <c:v>6131.8509999999997</c:v>
                </c:pt>
                <c:pt idx="3493" formatCode="0.00">
                  <c:v>6126.4279999999999</c:v>
                </c:pt>
                <c:pt idx="3494" formatCode="0.00">
                  <c:v>6130.6689999999999</c:v>
                </c:pt>
                <c:pt idx="3495" formatCode="0.00">
                  <c:v>6131.6949999999997</c:v>
                </c:pt>
                <c:pt idx="3496" formatCode="0.00">
                  <c:v>6131.63</c:v>
                </c:pt>
                <c:pt idx="3497" formatCode="0.00">
                  <c:v>6131.4759999999997</c:v>
                </c:pt>
                <c:pt idx="3498" formatCode="0.00">
                  <c:v>6129.32</c:v>
                </c:pt>
                <c:pt idx="3499" formatCode="0.00">
                  <c:v>6131.4119999999994</c:v>
                </c:pt>
                <c:pt idx="3500" formatCode="0.00">
                  <c:v>6131.4129999999996</c:v>
                </c:pt>
                <c:pt idx="3501" formatCode="0.00">
                  <c:v>6121.848</c:v>
                </c:pt>
                <c:pt idx="3502" formatCode="0.00">
                  <c:v>6124.4219999999996</c:v>
                </c:pt>
                <c:pt idx="3503" formatCode="0.00">
                  <c:v>6131.2689999999993</c:v>
                </c:pt>
                <c:pt idx="3504" formatCode="0.00">
                  <c:v>6131.29</c:v>
                </c:pt>
                <c:pt idx="3505" formatCode="0.00">
                  <c:v>6125.4759999999997</c:v>
                </c:pt>
                <c:pt idx="3506" formatCode="0.00">
                  <c:v>6122.3710000000001</c:v>
                </c:pt>
                <c:pt idx="3507" formatCode="0.00">
                  <c:v>6131.125</c:v>
                </c:pt>
                <c:pt idx="3508" formatCode="0.00">
                  <c:v>6131.1559999999999</c:v>
                </c:pt>
                <c:pt idx="3509" formatCode="0.00">
                  <c:v>6130.7569999999996</c:v>
                </c:pt>
                <c:pt idx="3510" formatCode="0.00">
                  <c:v>6130.9619999999995</c:v>
                </c:pt>
                <c:pt idx="3511" formatCode="0.00">
                  <c:v>6131.0209999999997</c:v>
                </c:pt>
                <c:pt idx="3512" formatCode="0.00">
                  <c:v>6131.0140000000001</c:v>
                </c:pt>
                <c:pt idx="3513" formatCode="0.00">
                  <c:v>6130.9870000000001</c:v>
                </c:pt>
                <c:pt idx="3514" formatCode="0.00">
                  <c:v>6130.9299999999994</c:v>
                </c:pt>
                <c:pt idx="3515" formatCode="0.00">
                  <c:v>6130.8649999999998</c:v>
                </c:pt>
                <c:pt idx="3516" formatCode="0.00">
                  <c:v>6130.7860000000001</c:v>
                </c:pt>
                <c:pt idx="3517" formatCode="0.00">
                  <c:v>6130.6929999999993</c:v>
                </c:pt>
                <c:pt idx="3518" formatCode="0.00">
                  <c:v>6130.6049999999996</c:v>
                </c:pt>
                <c:pt idx="3519" formatCode="0.00">
                  <c:v>6130.57</c:v>
                </c:pt>
                <c:pt idx="3520" formatCode="0.00">
                  <c:v>6130.5450000000001</c:v>
                </c:pt>
                <c:pt idx="3521" formatCode="0.00">
                  <c:v>6130.4629999999997</c:v>
                </c:pt>
                <c:pt idx="3522" formatCode="0.00">
                  <c:v>6130.4439999999995</c:v>
                </c:pt>
                <c:pt idx="3523" formatCode="0.00">
                  <c:v>6130.4299999999994</c:v>
                </c:pt>
                <c:pt idx="3524" formatCode="0.00">
                  <c:v>6130.4519999999993</c:v>
                </c:pt>
                <c:pt idx="3525" formatCode="0.00">
                  <c:v>6130.3809999999994</c:v>
                </c:pt>
                <c:pt idx="3526" formatCode="0.00">
                  <c:v>6130.3629999999994</c:v>
                </c:pt>
                <c:pt idx="3527" formatCode="0.00">
                  <c:v>6130.4380000000001</c:v>
                </c:pt>
                <c:pt idx="3528" formatCode="0.00">
                  <c:v>6130.4529999999995</c:v>
                </c:pt>
                <c:pt idx="3529" formatCode="0.00">
                  <c:v>6130.3760000000002</c:v>
                </c:pt>
                <c:pt idx="3530" formatCode="0.00">
                  <c:v>6130.326</c:v>
                </c:pt>
                <c:pt idx="3531" formatCode="0.00">
                  <c:v>6130.3379999999997</c:v>
                </c:pt>
                <c:pt idx="3532" formatCode="0.00">
                  <c:v>6130.3089999999993</c:v>
                </c:pt>
                <c:pt idx="3533" formatCode="0.00">
                  <c:v>6130.2649999999994</c:v>
                </c:pt>
                <c:pt idx="3534" formatCode="0.00">
                  <c:v>6130.2829999999994</c:v>
                </c:pt>
                <c:pt idx="3535" formatCode="0.00">
                  <c:v>6130.2579999999998</c:v>
                </c:pt>
                <c:pt idx="3536" formatCode="0.00">
                  <c:v>6130.3249999999998</c:v>
                </c:pt>
                <c:pt idx="3537" formatCode="0.00">
                  <c:v>6130.3159999999998</c:v>
                </c:pt>
                <c:pt idx="3538" formatCode="0.00">
                  <c:v>6130.2889999999998</c:v>
                </c:pt>
                <c:pt idx="3539" formatCode="0.00">
                  <c:v>6130.2709999999997</c:v>
                </c:pt>
                <c:pt idx="3540" formatCode="0.00">
                  <c:v>6130.2730000000001</c:v>
                </c:pt>
                <c:pt idx="3541" formatCode="0.00">
                  <c:v>6130.2860000000001</c:v>
                </c:pt>
                <c:pt idx="3542" formatCode="0.00">
                  <c:v>6130.326</c:v>
                </c:pt>
                <c:pt idx="3543" formatCode="0.00">
                  <c:v>6130.3719999999994</c:v>
                </c:pt>
                <c:pt idx="3544" formatCode="0.00">
                  <c:v>6130.3939999999993</c:v>
                </c:pt>
                <c:pt idx="3545" formatCode="0.00">
                  <c:v>6130.3949999999995</c:v>
                </c:pt>
                <c:pt idx="3546" formatCode="0.00">
                  <c:v>6130.44</c:v>
                </c:pt>
                <c:pt idx="3547" formatCode="0.00">
                  <c:v>6130.4740000000002</c:v>
                </c:pt>
                <c:pt idx="3548" formatCode="0.00">
                  <c:v>6130.5230000000001</c:v>
                </c:pt>
                <c:pt idx="3549" formatCode="0.00">
                  <c:v>6130.5619999999999</c:v>
                </c:pt>
                <c:pt idx="3550" formatCode="0.00">
                  <c:v>6130.607</c:v>
                </c:pt>
                <c:pt idx="3551" formatCode="0.00">
                  <c:v>6130.6539999999995</c:v>
                </c:pt>
                <c:pt idx="3552" formatCode="0.00">
                  <c:v>6130.7179999999998</c:v>
                </c:pt>
                <c:pt idx="3553" formatCode="0.00">
                  <c:v>6130.7569999999996</c:v>
                </c:pt>
                <c:pt idx="3554" formatCode="0.00">
                  <c:v>6130.7879999999996</c:v>
                </c:pt>
                <c:pt idx="3555" formatCode="0.00">
                  <c:v>6130.8649999999998</c:v>
                </c:pt>
                <c:pt idx="3556" formatCode="0.00">
                  <c:v>6130.902</c:v>
                </c:pt>
                <c:pt idx="3557" formatCode="0.00">
                  <c:v>6130.9459999999999</c:v>
                </c:pt>
                <c:pt idx="3558" formatCode="0.00">
                  <c:v>6130.9979999999996</c:v>
                </c:pt>
                <c:pt idx="3559" formatCode="0.00">
                  <c:v>6131.0010000000002</c:v>
                </c:pt>
                <c:pt idx="3560" formatCode="0.00">
                  <c:v>6131.0279999999993</c:v>
                </c:pt>
                <c:pt idx="3561" formatCode="0.00">
                  <c:v>6131.0389999999998</c:v>
                </c:pt>
                <c:pt idx="3562" formatCode="0.00">
                  <c:v>6130.9519999999993</c:v>
                </c:pt>
                <c:pt idx="3563" formatCode="0.00">
                  <c:v>6131.1260000000002</c:v>
                </c:pt>
                <c:pt idx="3564" formatCode="0.00">
                  <c:v>6131.0289999999995</c:v>
                </c:pt>
                <c:pt idx="3565" formatCode="0.00">
                  <c:v>6131.1949999999997</c:v>
                </c:pt>
                <c:pt idx="3566" formatCode="0.00">
                  <c:v>6131.277</c:v>
                </c:pt>
                <c:pt idx="3567" formatCode="0.00">
                  <c:v>6131.2629999999999</c:v>
                </c:pt>
                <c:pt idx="3568" formatCode="0.00">
                  <c:v>6131.2449999999999</c:v>
                </c:pt>
                <c:pt idx="3569" formatCode="0.00">
                  <c:v>6129.2749999999996</c:v>
                </c:pt>
                <c:pt idx="3570" formatCode="0.00">
                  <c:v>6131.402</c:v>
                </c:pt>
                <c:pt idx="3571" formatCode="0.00">
                  <c:v>6131.4</c:v>
                </c:pt>
                <c:pt idx="3572" formatCode="0.00">
                  <c:v>6131.4089999999997</c:v>
                </c:pt>
                <c:pt idx="3573" formatCode="0.00">
                  <c:v>6131.4669999999996</c:v>
                </c:pt>
                <c:pt idx="3574" formatCode="0.00">
                  <c:v>6131.5969999999998</c:v>
                </c:pt>
                <c:pt idx="3575" formatCode="0.00">
                  <c:v>6131.5749999999998</c:v>
                </c:pt>
                <c:pt idx="3576" formatCode="0.00">
                  <c:v>6131.5999999999995</c:v>
                </c:pt>
                <c:pt idx="3577" formatCode="0.00">
                  <c:v>6131.5810000000001</c:v>
                </c:pt>
                <c:pt idx="3578" formatCode="0.00">
                  <c:v>6131.6049999999996</c:v>
                </c:pt>
                <c:pt idx="3579" formatCode="0.00">
                  <c:v>6131.6170000000002</c:v>
                </c:pt>
                <c:pt idx="3580" formatCode="0.00">
                  <c:v>6131.6459999999997</c:v>
                </c:pt>
                <c:pt idx="3581" formatCode="0.00">
                  <c:v>6131.692</c:v>
                </c:pt>
                <c:pt idx="3582" formatCode="0.00">
                  <c:v>6131.6979999999994</c:v>
                </c:pt>
                <c:pt idx="3583" formatCode="0.00">
                  <c:v>6131.6880000000001</c:v>
                </c:pt>
                <c:pt idx="3584" formatCode="0.00">
                  <c:v>6131.7280000000001</c:v>
                </c:pt>
                <c:pt idx="3585" formatCode="0.00">
                  <c:v>6131.7379999999994</c:v>
                </c:pt>
                <c:pt idx="3586" formatCode="0.00">
                  <c:v>6131.6639999999998</c:v>
                </c:pt>
                <c:pt idx="3587" formatCode="0.00">
                  <c:v>6131.7150000000001</c:v>
                </c:pt>
                <c:pt idx="3588" formatCode="0.00">
                  <c:v>6131.6459999999997</c:v>
                </c:pt>
                <c:pt idx="3589" formatCode="0.00">
                  <c:v>6131.6819999999998</c:v>
                </c:pt>
                <c:pt idx="3590" formatCode="0.00">
                  <c:v>6131.7569999999996</c:v>
                </c:pt>
                <c:pt idx="3591" formatCode="0.00">
                  <c:v>6131.7730000000001</c:v>
                </c:pt>
                <c:pt idx="3592" formatCode="0.00">
                  <c:v>6131.8649999999998</c:v>
                </c:pt>
                <c:pt idx="3593" formatCode="0.00">
                  <c:v>6131.8379999999997</c:v>
                </c:pt>
                <c:pt idx="3594" formatCode="0.00">
                  <c:v>6130.8469999999998</c:v>
                </c:pt>
                <c:pt idx="3595" formatCode="0.00">
                  <c:v>6131.9619999999995</c:v>
                </c:pt>
                <c:pt idx="3596" formatCode="0.00">
                  <c:v>6132.0279999999993</c:v>
                </c:pt>
                <c:pt idx="3597" formatCode="0.00">
                  <c:v>6132.11</c:v>
                </c:pt>
                <c:pt idx="3598" formatCode="0.00">
                  <c:v>6132.24</c:v>
                </c:pt>
                <c:pt idx="3599" formatCode="0.00">
                  <c:v>6132.3119999999999</c:v>
                </c:pt>
                <c:pt idx="3600" formatCode="0.00">
                  <c:v>6127.6419999999998</c:v>
                </c:pt>
                <c:pt idx="3601" formatCode="0.00">
                  <c:v>6132.4849999999997</c:v>
                </c:pt>
                <c:pt idx="3602" formatCode="0.00">
                  <c:v>6126.1689999999999</c:v>
                </c:pt>
                <c:pt idx="3603" formatCode="0.00">
                  <c:v>6132.7339999999995</c:v>
                </c:pt>
                <c:pt idx="3604" formatCode="0.00">
                  <c:v>6132.8620000000001</c:v>
                </c:pt>
                <c:pt idx="3605" formatCode="0.00">
                  <c:v>6132.9589999999998</c:v>
                </c:pt>
                <c:pt idx="3606" formatCode="0.00">
                  <c:v>6133.0259999999998</c:v>
                </c:pt>
                <c:pt idx="3607" formatCode="0.00">
                  <c:v>6133.0209999999997</c:v>
                </c:pt>
                <c:pt idx="3608" formatCode="0.00">
                  <c:v>6133.1129999999994</c:v>
                </c:pt>
                <c:pt idx="3609" formatCode="0.00">
                  <c:v>6133.1279999999997</c:v>
                </c:pt>
                <c:pt idx="3610" formatCode="0.00">
                  <c:v>6133.1579999999994</c:v>
                </c:pt>
                <c:pt idx="3611" formatCode="0.00">
                  <c:v>6133.1809999999996</c:v>
                </c:pt>
                <c:pt idx="3612" formatCode="0.00">
                  <c:v>6133.2550000000001</c:v>
                </c:pt>
                <c:pt idx="3613" formatCode="0.00">
                  <c:v>6133.3969999999999</c:v>
                </c:pt>
                <c:pt idx="3614" formatCode="0.00">
                  <c:v>6133.5199999999995</c:v>
                </c:pt>
                <c:pt idx="3615" formatCode="0.00">
                  <c:v>6133.5869999999995</c:v>
                </c:pt>
                <c:pt idx="3616" formatCode="0.00">
                  <c:v>6133.7529999999997</c:v>
                </c:pt>
                <c:pt idx="3617" formatCode="0.00">
                  <c:v>6133.7169999999996</c:v>
                </c:pt>
                <c:pt idx="3618" formatCode="0.00">
                  <c:v>6134.0389999999998</c:v>
                </c:pt>
                <c:pt idx="3619" formatCode="0.00">
                  <c:v>6134.0829999999996</c:v>
                </c:pt>
                <c:pt idx="3620" formatCode="0.00">
                  <c:v>6134.201</c:v>
                </c:pt>
                <c:pt idx="3621" formatCode="0.00">
                  <c:v>6134.2089999999998</c:v>
                </c:pt>
                <c:pt idx="3622" formatCode="0.00">
                  <c:v>6134.3139999999994</c:v>
                </c:pt>
                <c:pt idx="3623" formatCode="0.00">
                  <c:v>6134.3269999999993</c:v>
                </c:pt>
                <c:pt idx="3624" formatCode="0.00">
                  <c:v>6134.366</c:v>
                </c:pt>
                <c:pt idx="3625" formatCode="0.00">
                  <c:v>6134.415</c:v>
                </c:pt>
                <c:pt idx="3626" formatCode="0.00">
                  <c:v>6134.5419999999995</c:v>
                </c:pt>
                <c:pt idx="3627" formatCode="0.00">
                  <c:v>6134.6139999999996</c:v>
                </c:pt>
                <c:pt idx="3628" formatCode="0.00">
                  <c:v>6134.701</c:v>
                </c:pt>
                <c:pt idx="3629" formatCode="0.00">
                  <c:v>6134.7820000000002</c:v>
                </c:pt>
                <c:pt idx="3630" formatCode="0.00">
                  <c:v>6134.8469999999998</c:v>
                </c:pt>
                <c:pt idx="3631" formatCode="0.00">
                  <c:v>6134.8679999999995</c:v>
                </c:pt>
                <c:pt idx="3632" formatCode="0.00">
                  <c:v>6134.8389999999999</c:v>
                </c:pt>
                <c:pt idx="3633" formatCode="0.00">
                  <c:v>6134.84</c:v>
                </c:pt>
                <c:pt idx="3634" formatCode="0.00">
                  <c:v>6135.0479999999998</c:v>
                </c:pt>
                <c:pt idx="3635" formatCode="0.00">
                  <c:v>6135.0990000000002</c:v>
                </c:pt>
                <c:pt idx="3636" formatCode="0.00">
                  <c:v>6135.1809999999996</c:v>
                </c:pt>
                <c:pt idx="3637" formatCode="0.00">
                  <c:v>6135.3009999999995</c:v>
                </c:pt>
                <c:pt idx="3638" formatCode="0.00">
                  <c:v>6135.4979999999996</c:v>
                </c:pt>
                <c:pt idx="3639" formatCode="0.00">
                  <c:v>6135.5549999999994</c:v>
                </c:pt>
                <c:pt idx="3640" formatCode="0.00">
                  <c:v>6135.6189999999997</c:v>
                </c:pt>
                <c:pt idx="3641" formatCode="0.00">
                  <c:v>6135.7139999999999</c:v>
                </c:pt>
                <c:pt idx="3642" formatCode="0.00">
                  <c:v>6135.8809999999994</c:v>
                </c:pt>
                <c:pt idx="3643" formatCode="0.00">
                  <c:v>6135.9049999999997</c:v>
                </c:pt>
                <c:pt idx="3644" formatCode="0.00">
                  <c:v>6135.9929999999995</c:v>
                </c:pt>
                <c:pt idx="3645" formatCode="0.00">
                  <c:v>6136.1419999999998</c:v>
                </c:pt>
                <c:pt idx="3646" formatCode="0.00">
                  <c:v>6136.3109999999997</c:v>
                </c:pt>
                <c:pt idx="3647" formatCode="0.00">
                  <c:v>6136.2839999999997</c:v>
                </c:pt>
                <c:pt idx="3648" formatCode="0.00">
                  <c:v>6136.3629999999994</c:v>
                </c:pt>
                <c:pt idx="3649" formatCode="0.00">
                  <c:v>6136.4339999999993</c:v>
                </c:pt>
                <c:pt idx="3650" formatCode="0.00">
                  <c:v>6136.558</c:v>
                </c:pt>
                <c:pt idx="3651" formatCode="0.00">
                  <c:v>6136.65</c:v>
                </c:pt>
                <c:pt idx="3652" formatCode="0.00">
                  <c:v>6136.7359999999999</c:v>
                </c:pt>
                <c:pt idx="3653" formatCode="0.00">
                  <c:v>6131.4089999999997</c:v>
                </c:pt>
                <c:pt idx="3654" formatCode="0.00">
                  <c:v>6136.9979999999996</c:v>
                </c:pt>
                <c:pt idx="3655" formatCode="0.00">
                  <c:v>6137.0689999999995</c:v>
                </c:pt>
                <c:pt idx="3656" formatCode="0.00">
                  <c:v>6137.2219999999998</c:v>
                </c:pt>
                <c:pt idx="3657" formatCode="0.00">
                  <c:v>6137.0879999999997</c:v>
                </c:pt>
                <c:pt idx="3658" formatCode="0.00">
                  <c:v>6137.0289999999995</c:v>
                </c:pt>
                <c:pt idx="3659" formatCode="0.00">
                  <c:v>6137.0329999999994</c:v>
                </c:pt>
                <c:pt idx="3660" formatCode="0.00">
                  <c:v>6137.0739999999996</c:v>
                </c:pt>
                <c:pt idx="3661" formatCode="0.00">
                  <c:v>6135.5869999999995</c:v>
                </c:pt>
                <c:pt idx="3662" formatCode="0.00">
                  <c:v>6137.1959999999999</c:v>
                </c:pt>
                <c:pt idx="3663" formatCode="0.00">
                  <c:v>6137.2599999999993</c:v>
                </c:pt>
                <c:pt idx="3664" formatCode="0.00">
                  <c:v>6137.375</c:v>
                </c:pt>
                <c:pt idx="3665" formatCode="0.00">
                  <c:v>6137.4179999999997</c:v>
                </c:pt>
                <c:pt idx="3666" formatCode="0.00">
                  <c:v>6137.415</c:v>
                </c:pt>
                <c:pt idx="3667" formatCode="0.00">
                  <c:v>6137.3809999999994</c:v>
                </c:pt>
                <c:pt idx="3668" formatCode="0.00">
                  <c:v>6137.4129999999996</c:v>
                </c:pt>
                <c:pt idx="3669" formatCode="0.00">
                  <c:v>6137.4519999999993</c:v>
                </c:pt>
                <c:pt idx="3670" formatCode="0.00">
                  <c:v>6137.4</c:v>
                </c:pt>
                <c:pt idx="3671" formatCode="0.00">
                  <c:v>6137.5839999999998</c:v>
                </c:pt>
                <c:pt idx="3672" formatCode="0.00">
                  <c:v>6137.6559999999999</c:v>
                </c:pt>
                <c:pt idx="3673" formatCode="0.00">
                  <c:v>6137.7689999999993</c:v>
                </c:pt>
                <c:pt idx="3674" formatCode="0.00">
                  <c:v>6137.924</c:v>
                </c:pt>
                <c:pt idx="3675" formatCode="0.00">
                  <c:v>6137.9989999999998</c:v>
                </c:pt>
                <c:pt idx="3676" formatCode="0.00">
                  <c:v>6138.0999999999995</c:v>
                </c:pt>
                <c:pt idx="3677" formatCode="0.00">
                  <c:v>6138.2289999999994</c:v>
                </c:pt>
                <c:pt idx="3678" formatCode="0.00">
                  <c:v>6138.33</c:v>
                </c:pt>
                <c:pt idx="3679" formatCode="0.00">
                  <c:v>6138.2889999999998</c:v>
                </c:pt>
                <c:pt idx="3680" formatCode="0.00">
                  <c:v>6138.1799999999994</c:v>
                </c:pt>
                <c:pt idx="3681" formatCode="0.00">
                  <c:v>6138.1779999999999</c:v>
                </c:pt>
                <c:pt idx="3682" formatCode="0.00">
                  <c:v>6138.2219999999998</c:v>
                </c:pt>
                <c:pt idx="3683" formatCode="0.00">
                  <c:v>6138.2429999999995</c:v>
                </c:pt>
                <c:pt idx="3684" formatCode="0.00">
                  <c:v>6138.24</c:v>
                </c:pt>
                <c:pt idx="3685" formatCode="0.00">
                  <c:v>6138.2919999999995</c:v>
                </c:pt>
                <c:pt idx="3686" formatCode="0.00">
                  <c:v>6138.3879999999999</c:v>
                </c:pt>
                <c:pt idx="3687" formatCode="0.00">
                  <c:v>6138.384</c:v>
                </c:pt>
                <c:pt idx="3688" formatCode="0.00">
                  <c:v>6138.3869999999997</c:v>
                </c:pt>
                <c:pt idx="3689" formatCode="0.00">
                  <c:v>6138.4369999999999</c:v>
                </c:pt>
                <c:pt idx="3690" formatCode="0.00">
                  <c:v>6138.5379999999996</c:v>
                </c:pt>
                <c:pt idx="3691" formatCode="0.00">
                  <c:v>6138.5519999999997</c:v>
                </c:pt>
                <c:pt idx="3692" formatCode="0.00">
                  <c:v>6138.585</c:v>
                </c:pt>
                <c:pt idx="3693" formatCode="0.00">
                  <c:v>6138.5810000000001</c:v>
                </c:pt>
                <c:pt idx="3694" formatCode="0.00">
                  <c:v>6138.6219999999994</c:v>
                </c:pt>
                <c:pt idx="3695" formatCode="0.00">
                  <c:v>6138.5140000000001</c:v>
                </c:pt>
                <c:pt idx="3696" formatCode="0.00">
                  <c:v>6138.5149999999994</c:v>
                </c:pt>
                <c:pt idx="3697" formatCode="0.00">
                  <c:v>6138.5739999999996</c:v>
                </c:pt>
                <c:pt idx="3698" formatCode="0.00">
                  <c:v>6138.6529999999993</c:v>
                </c:pt>
                <c:pt idx="3699" formatCode="0.00">
                  <c:v>6138.6359999999995</c:v>
                </c:pt>
                <c:pt idx="3700" formatCode="0.00">
                  <c:v>6138.6399999999994</c:v>
                </c:pt>
                <c:pt idx="3701" formatCode="0.00">
                  <c:v>6138.6859999999997</c:v>
                </c:pt>
                <c:pt idx="3702" formatCode="0.00">
                  <c:v>6138.7699999999995</c:v>
                </c:pt>
                <c:pt idx="3703" formatCode="0.00">
                  <c:v>6138.8819999999996</c:v>
                </c:pt>
                <c:pt idx="3704" formatCode="0.00">
                  <c:v>6138.933</c:v>
                </c:pt>
                <c:pt idx="3705" formatCode="0.00">
                  <c:v>6138.9129999999996</c:v>
                </c:pt>
                <c:pt idx="3706" formatCode="0.00">
                  <c:v>6138.8019999999997</c:v>
                </c:pt>
                <c:pt idx="3707" formatCode="0.00">
                  <c:v>6138.7339999999995</c:v>
                </c:pt>
                <c:pt idx="3708" formatCode="0.00">
                  <c:v>6138.7550000000001</c:v>
                </c:pt>
                <c:pt idx="3709" formatCode="0.00">
                  <c:v>6138.63</c:v>
                </c:pt>
                <c:pt idx="3710" formatCode="0.00">
                  <c:v>6138.7579999999998</c:v>
                </c:pt>
                <c:pt idx="3711" formatCode="0.00">
                  <c:v>6138.7449999999999</c:v>
                </c:pt>
                <c:pt idx="3712" formatCode="0.00">
                  <c:v>6138.768</c:v>
                </c:pt>
                <c:pt idx="3713" formatCode="0.00">
                  <c:v>6138.7659999999996</c:v>
                </c:pt>
                <c:pt idx="3714" formatCode="0.00">
                  <c:v>6138.7929999999997</c:v>
                </c:pt>
                <c:pt idx="3715" formatCode="0.00">
                  <c:v>6138.7839999999997</c:v>
                </c:pt>
                <c:pt idx="3716" formatCode="0.00">
                  <c:v>6138.75</c:v>
                </c:pt>
                <c:pt idx="3717" formatCode="0.00">
                  <c:v>6138.7159999999994</c:v>
                </c:pt>
                <c:pt idx="3718" formatCode="0.00">
                  <c:v>6138.7779999999993</c:v>
                </c:pt>
                <c:pt idx="3719" formatCode="0.00">
                  <c:v>6138.7829999999994</c:v>
                </c:pt>
                <c:pt idx="3720" formatCode="0.00">
                  <c:v>6138.7669999999998</c:v>
                </c:pt>
                <c:pt idx="3721" formatCode="0.00">
                  <c:v>6138.7489999999998</c:v>
                </c:pt>
                <c:pt idx="3722" formatCode="0.00">
                  <c:v>6138.8319999999994</c:v>
                </c:pt>
                <c:pt idx="3723" formatCode="0.00">
                  <c:v>6138.8459999999995</c:v>
                </c:pt>
                <c:pt idx="3724" formatCode="0.00">
                  <c:v>6138.8119999999999</c:v>
                </c:pt>
                <c:pt idx="3725" formatCode="0.00">
                  <c:v>6138.7150000000001</c:v>
                </c:pt>
                <c:pt idx="3726" formatCode="0.00">
                  <c:v>6138.69</c:v>
                </c:pt>
                <c:pt idx="3727" formatCode="0.00">
                  <c:v>6138.6179999999995</c:v>
                </c:pt>
                <c:pt idx="3728" formatCode="0.00">
                  <c:v>6138.6109999999999</c:v>
                </c:pt>
                <c:pt idx="3729" formatCode="0.00">
                  <c:v>6138.5879999999997</c:v>
                </c:pt>
                <c:pt idx="3730" formatCode="0.00">
                  <c:v>6138.6489999999994</c:v>
                </c:pt>
                <c:pt idx="3731" formatCode="0.00">
                  <c:v>6138.7139999999999</c:v>
                </c:pt>
                <c:pt idx="3732" formatCode="0.00">
                  <c:v>6138.7839999999997</c:v>
                </c:pt>
                <c:pt idx="3733" formatCode="0.00">
                  <c:v>6138.7629999999999</c:v>
                </c:pt>
                <c:pt idx="3734" formatCode="0.00">
                  <c:v>6138.8130000000001</c:v>
                </c:pt>
                <c:pt idx="3735" formatCode="0.00">
                  <c:v>6138.8149999999996</c:v>
                </c:pt>
                <c:pt idx="3736" formatCode="0.00">
                  <c:v>6138.8319999999994</c:v>
                </c:pt>
                <c:pt idx="3737" formatCode="0.00">
                  <c:v>6138.8289999999997</c:v>
                </c:pt>
                <c:pt idx="3738" formatCode="0.00">
                  <c:v>6138.817</c:v>
                </c:pt>
                <c:pt idx="3739" formatCode="0.00">
                  <c:v>6138.7349999999997</c:v>
                </c:pt>
                <c:pt idx="3740" formatCode="0.00">
                  <c:v>6138.7150000000001</c:v>
                </c:pt>
                <c:pt idx="3741" formatCode="0.00">
                  <c:v>6138.6629999999996</c:v>
                </c:pt>
                <c:pt idx="3742" formatCode="0.00">
                  <c:v>6138.6889999999994</c:v>
                </c:pt>
                <c:pt idx="3743" formatCode="0.00">
                  <c:v>6138.6179999999995</c:v>
                </c:pt>
                <c:pt idx="3744" formatCode="0.00">
                  <c:v>6138.5209999999997</c:v>
                </c:pt>
                <c:pt idx="3745" formatCode="0.00">
                  <c:v>6138.4279999999999</c:v>
                </c:pt>
                <c:pt idx="3746" formatCode="0.00">
                  <c:v>6138.4119999999994</c:v>
                </c:pt>
                <c:pt idx="3747" formatCode="0.00">
                  <c:v>6138.3789999999999</c:v>
                </c:pt>
                <c:pt idx="3748" formatCode="0.00">
                  <c:v>6138.3710000000001</c:v>
                </c:pt>
                <c:pt idx="3749" formatCode="0.00">
                  <c:v>6138.3499999999995</c:v>
                </c:pt>
                <c:pt idx="3750" formatCode="0.00">
                  <c:v>6138.4079999999994</c:v>
                </c:pt>
                <c:pt idx="3751" formatCode="0.00">
                  <c:v>6138.3829999999998</c:v>
                </c:pt>
                <c:pt idx="3752" formatCode="0.00">
                  <c:v>6138.3310000000001</c:v>
                </c:pt>
                <c:pt idx="3753" formatCode="0.00">
                  <c:v>6138.3679999999995</c:v>
                </c:pt>
                <c:pt idx="3754" formatCode="0.00">
                  <c:v>6138.32</c:v>
                </c:pt>
                <c:pt idx="3755" formatCode="0.00">
                  <c:v>6138.308</c:v>
                </c:pt>
                <c:pt idx="3756" formatCode="0.00">
                  <c:v>6138.3040000000001</c:v>
                </c:pt>
                <c:pt idx="3757" formatCode="0.00">
                  <c:v>6138.12</c:v>
                </c:pt>
                <c:pt idx="3758" formatCode="0.00">
                  <c:v>6138.1149999999998</c:v>
                </c:pt>
                <c:pt idx="3759" formatCode="0.00">
                  <c:v>6138.0689999999995</c:v>
                </c:pt>
                <c:pt idx="3760" formatCode="0.00">
                  <c:v>6138.1329999999998</c:v>
                </c:pt>
                <c:pt idx="3761" formatCode="0.00">
                  <c:v>6138.1189999999997</c:v>
                </c:pt>
                <c:pt idx="3762" formatCode="0.00">
                  <c:v>6138.2079999999996</c:v>
                </c:pt>
                <c:pt idx="3763" formatCode="0.00">
                  <c:v>6138.2839999999997</c:v>
                </c:pt>
                <c:pt idx="3764" formatCode="0.00">
                  <c:v>6138.3130000000001</c:v>
                </c:pt>
                <c:pt idx="3765" formatCode="0.00">
                  <c:v>6138.241</c:v>
                </c:pt>
                <c:pt idx="3766" formatCode="0.00">
                  <c:v>6138.1449999999995</c:v>
                </c:pt>
                <c:pt idx="3767" formatCode="0.00">
                  <c:v>6138.1019999999999</c:v>
                </c:pt>
                <c:pt idx="3768" formatCode="0.00">
                  <c:v>6138.0779999999995</c:v>
                </c:pt>
                <c:pt idx="3769" formatCode="0.00">
                  <c:v>6137.9110000000001</c:v>
                </c:pt>
                <c:pt idx="3770" formatCode="0.00">
                  <c:v>6137.8389999999999</c:v>
                </c:pt>
                <c:pt idx="3771" formatCode="0.00">
                  <c:v>6137.7079999999996</c:v>
                </c:pt>
                <c:pt idx="3772" formatCode="0.00">
                  <c:v>6137.665</c:v>
                </c:pt>
                <c:pt idx="3773" formatCode="0.00">
                  <c:v>6137.6449999999995</c:v>
                </c:pt>
                <c:pt idx="3774" formatCode="0.00">
                  <c:v>6137.4679999999998</c:v>
                </c:pt>
                <c:pt idx="3775" formatCode="0.00">
                  <c:v>6137.7209999999995</c:v>
                </c:pt>
                <c:pt idx="3776" formatCode="0.00">
                  <c:v>6137.768</c:v>
                </c:pt>
                <c:pt idx="3777" formatCode="0.00">
                  <c:v>6137.7860000000001</c:v>
                </c:pt>
                <c:pt idx="3778" formatCode="0.00">
                  <c:v>6137.8710000000001</c:v>
                </c:pt>
                <c:pt idx="3779" formatCode="0.00">
                  <c:v>6137.8959999999997</c:v>
                </c:pt>
                <c:pt idx="3780" formatCode="0.00">
                  <c:v>6137.9319999999998</c:v>
                </c:pt>
                <c:pt idx="3781" formatCode="0.00">
                  <c:v>6137.9049999999997</c:v>
                </c:pt>
                <c:pt idx="3782" formatCode="0.00">
                  <c:v>6137.8639999999996</c:v>
                </c:pt>
                <c:pt idx="3783" formatCode="0.00">
                  <c:v>6137.7689999999993</c:v>
                </c:pt>
                <c:pt idx="3784" formatCode="0.00">
                  <c:v>6137.6909999999998</c:v>
                </c:pt>
                <c:pt idx="3785" formatCode="0.00">
                  <c:v>6137.6219999999994</c:v>
                </c:pt>
                <c:pt idx="3786" formatCode="0.00">
                  <c:v>6137.6579999999994</c:v>
                </c:pt>
                <c:pt idx="3787" formatCode="0.00">
                  <c:v>6137.63</c:v>
                </c:pt>
                <c:pt idx="3788" formatCode="0.00">
                  <c:v>6137.6369999999997</c:v>
                </c:pt>
                <c:pt idx="3789" formatCode="0.00">
                  <c:v>6137.5159999999996</c:v>
                </c:pt>
                <c:pt idx="3790" formatCode="0.00">
                  <c:v>6137.6139999999996</c:v>
                </c:pt>
                <c:pt idx="3791" formatCode="0.00">
                  <c:v>6137.6049999999996</c:v>
                </c:pt>
                <c:pt idx="3792" formatCode="0.00">
                  <c:v>6137.665</c:v>
                </c:pt>
                <c:pt idx="3793" formatCode="0.00">
                  <c:v>6137.6959999999999</c:v>
                </c:pt>
                <c:pt idx="3794" formatCode="0.00">
                  <c:v>6137.7599999999993</c:v>
                </c:pt>
                <c:pt idx="3795" formatCode="0.00">
                  <c:v>6137.7619999999997</c:v>
                </c:pt>
                <c:pt idx="3796" formatCode="0.00">
                  <c:v>6137.6179999999995</c:v>
                </c:pt>
                <c:pt idx="3797" formatCode="0.00">
                  <c:v>6137.5410000000002</c:v>
                </c:pt>
                <c:pt idx="3798" formatCode="0.00">
                  <c:v>6137.5189999999993</c:v>
                </c:pt>
                <c:pt idx="3799" formatCode="0.00">
                  <c:v>6137.4489999999996</c:v>
                </c:pt>
                <c:pt idx="3800" formatCode="0.00">
                  <c:v>6137.4049999999997</c:v>
                </c:pt>
                <c:pt idx="3801" formatCode="0.00">
                  <c:v>6137.3819999999996</c:v>
                </c:pt>
                <c:pt idx="3802" formatCode="0.00">
                  <c:v>6137.4359999999997</c:v>
                </c:pt>
                <c:pt idx="3803" formatCode="0.00">
                  <c:v>6137.4110000000001</c:v>
                </c:pt>
                <c:pt idx="3804" formatCode="0.00">
                  <c:v>6137.45</c:v>
                </c:pt>
                <c:pt idx="3805" formatCode="0.00">
                  <c:v>6137.4259999999995</c:v>
                </c:pt>
                <c:pt idx="3806" formatCode="0.00">
                  <c:v>6137.549</c:v>
                </c:pt>
                <c:pt idx="3807" formatCode="0.00">
                  <c:v>6137.5689999999995</c:v>
                </c:pt>
                <c:pt idx="3808" formatCode="0.00">
                  <c:v>6137.5189999999993</c:v>
                </c:pt>
                <c:pt idx="3809" formatCode="0.00">
                  <c:v>6137.3589999999995</c:v>
                </c:pt>
                <c:pt idx="3810" formatCode="0.00">
                  <c:v>6137.2689999999993</c:v>
                </c:pt>
                <c:pt idx="3811" formatCode="0.00">
                  <c:v>6137.1929999999993</c:v>
                </c:pt>
                <c:pt idx="3812" formatCode="0.00">
                  <c:v>6137.1579999999994</c:v>
                </c:pt>
                <c:pt idx="3813" formatCode="0.00">
                  <c:v>6137.1660000000002</c:v>
                </c:pt>
                <c:pt idx="3814" formatCode="0.00">
                  <c:v>6137.3009999999995</c:v>
                </c:pt>
                <c:pt idx="3815" formatCode="0.00">
                  <c:v>6137.3499999999995</c:v>
                </c:pt>
                <c:pt idx="3816" formatCode="0.00">
                  <c:v>6137.1669999999995</c:v>
                </c:pt>
                <c:pt idx="3817" formatCode="0.00">
                  <c:v>6137.0439999999999</c:v>
                </c:pt>
                <c:pt idx="3818" formatCode="0.00">
                  <c:v>6137.07</c:v>
                </c:pt>
                <c:pt idx="3819" formatCode="0.00">
                  <c:v>6137.0419999999995</c:v>
                </c:pt>
                <c:pt idx="3820" formatCode="0.00">
                  <c:v>6137.0589999999993</c:v>
                </c:pt>
                <c:pt idx="3821" formatCode="0.00">
                  <c:v>6137.0209999999997</c:v>
                </c:pt>
                <c:pt idx="3822" formatCode="0.00">
                  <c:v>6135.6869999999999</c:v>
                </c:pt>
                <c:pt idx="3823" formatCode="0.00">
                  <c:v>6137.0479999999998</c:v>
                </c:pt>
                <c:pt idx="3824" formatCode="0.00">
                  <c:v>6137.0309999999999</c:v>
                </c:pt>
                <c:pt idx="3825" formatCode="0.00">
                  <c:v>6136.9920000000002</c:v>
                </c:pt>
                <c:pt idx="3826" formatCode="0.00">
                  <c:v>6137.0469999999996</c:v>
                </c:pt>
                <c:pt idx="3827" formatCode="0.00">
                  <c:v>6137.0079999999998</c:v>
                </c:pt>
                <c:pt idx="3828" formatCode="0.00">
                  <c:v>6136.982</c:v>
                </c:pt>
                <c:pt idx="3829" formatCode="0.00">
                  <c:v>6136.9539999999997</c:v>
                </c:pt>
                <c:pt idx="3830" formatCode="0.00">
                  <c:v>6137.0039999999999</c:v>
                </c:pt>
                <c:pt idx="3831" formatCode="0.00">
                  <c:v>6136.98</c:v>
                </c:pt>
                <c:pt idx="3832" formatCode="0.00">
                  <c:v>6137.0119999999997</c:v>
                </c:pt>
                <c:pt idx="3833" formatCode="0.00">
                  <c:v>6136.9059999999999</c:v>
                </c:pt>
                <c:pt idx="3834" formatCode="0.00">
                  <c:v>6136.7959999999994</c:v>
                </c:pt>
                <c:pt idx="3835" formatCode="0.00">
                  <c:v>6132.424</c:v>
                </c:pt>
                <c:pt idx="3836" formatCode="0.00">
                  <c:v>6136.527</c:v>
                </c:pt>
                <c:pt idx="3837" formatCode="0.00">
                  <c:v>6136.4539999999997</c:v>
                </c:pt>
                <c:pt idx="3838" formatCode="0.00">
                  <c:v>6136.4719999999998</c:v>
                </c:pt>
                <c:pt idx="3839" formatCode="0.00">
                  <c:v>6136.4250000000002</c:v>
                </c:pt>
                <c:pt idx="3840" formatCode="0.00">
                  <c:v>6136.3859999999995</c:v>
                </c:pt>
                <c:pt idx="3841" formatCode="0.00">
                  <c:v>6136.3499999999995</c:v>
                </c:pt>
                <c:pt idx="3842" formatCode="0.00">
                  <c:v>6136.4070000000002</c:v>
                </c:pt>
                <c:pt idx="3843" formatCode="0.00">
                  <c:v>6136.3559999999998</c:v>
                </c:pt>
                <c:pt idx="3844" formatCode="0.00">
                  <c:v>6136.348</c:v>
                </c:pt>
                <c:pt idx="3845" formatCode="0.00">
                  <c:v>6136.3249999999998</c:v>
                </c:pt>
                <c:pt idx="3846" formatCode="0.00">
                  <c:v>6136.3769999999995</c:v>
                </c:pt>
                <c:pt idx="3847" formatCode="0.00">
                  <c:v>6136.4089999999997</c:v>
                </c:pt>
                <c:pt idx="3848" formatCode="0.00">
                  <c:v>6136.433</c:v>
                </c:pt>
                <c:pt idx="3849" formatCode="0.00">
                  <c:v>6136.4179999999997</c:v>
                </c:pt>
                <c:pt idx="3850" formatCode="0.00">
                  <c:v>6136.4299999999994</c:v>
                </c:pt>
                <c:pt idx="3851" formatCode="0.00">
                  <c:v>6136.4830000000002</c:v>
                </c:pt>
                <c:pt idx="3852" formatCode="0.00">
                  <c:v>6136.5109999999995</c:v>
                </c:pt>
                <c:pt idx="3853" formatCode="0.00">
                  <c:v>6136.5369999999994</c:v>
                </c:pt>
                <c:pt idx="3854" formatCode="0.00">
                  <c:v>6136.6030000000001</c:v>
                </c:pt>
                <c:pt idx="3855" formatCode="0.00">
                  <c:v>6136.6120000000001</c:v>
                </c:pt>
                <c:pt idx="3856" formatCode="0.00">
                  <c:v>6136.4449999999997</c:v>
                </c:pt>
                <c:pt idx="3857" formatCode="0.00">
                  <c:v>6136.6619999999994</c:v>
                </c:pt>
                <c:pt idx="3858" formatCode="0.00">
                  <c:v>6136.7150000000001</c:v>
                </c:pt>
                <c:pt idx="3859" formatCode="0.00">
                  <c:v>6136.6959999999999</c:v>
                </c:pt>
                <c:pt idx="3860" formatCode="0.00">
                  <c:v>6136.7359999999999</c:v>
                </c:pt>
                <c:pt idx="3861" formatCode="0.00">
                  <c:v>6136.1149999999998</c:v>
                </c:pt>
                <c:pt idx="3862" formatCode="0.00">
                  <c:v>6136.8409999999994</c:v>
                </c:pt>
                <c:pt idx="3863" formatCode="0.00">
                  <c:v>6136.8109999999997</c:v>
                </c:pt>
                <c:pt idx="3864" formatCode="0.00">
                  <c:v>6136.8689999999997</c:v>
                </c:pt>
                <c:pt idx="3865" formatCode="0.00">
                  <c:v>6136.8409999999994</c:v>
                </c:pt>
                <c:pt idx="3866" formatCode="0.00">
                  <c:v>6136.9079999999994</c:v>
                </c:pt>
                <c:pt idx="3867" formatCode="0.00">
                  <c:v>6136.9179999999997</c:v>
                </c:pt>
                <c:pt idx="3868" formatCode="0.00">
                  <c:v>6136.9519999999993</c:v>
                </c:pt>
                <c:pt idx="3869" formatCode="0.00">
                  <c:v>6136.9690000000001</c:v>
                </c:pt>
                <c:pt idx="3870" formatCode="0.00">
                  <c:v>6137.0239999999994</c:v>
                </c:pt>
                <c:pt idx="3871" formatCode="0.00">
                  <c:v>6137.08</c:v>
                </c:pt>
                <c:pt idx="3872" formatCode="0.00">
                  <c:v>6137.1279999999997</c:v>
                </c:pt>
                <c:pt idx="3873" formatCode="0.00">
                  <c:v>6137.11</c:v>
                </c:pt>
                <c:pt idx="3874" formatCode="0.00">
                  <c:v>6137.1439999999993</c:v>
                </c:pt>
                <c:pt idx="3875" formatCode="0.00">
                  <c:v>6137.1080000000002</c:v>
                </c:pt>
                <c:pt idx="3876" formatCode="0.00">
                  <c:v>6137.1030000000001</c:v>
                </c:pt>
                <c:pt idx="3877" formatCode="0.00">
                  <c:v>6136.8859999999995</c:v>
                </c:pt>
                <c:pt idx="3878" formatCode="0.00">
                  <c:v>6137.2179999999998</c:v>
                </c:pt>
                <c:pt idx="3879" formatCode="0.00">
                  <c:v>6137.2489999999998</c:v>
                </c:pt>
                <c:pt idx="3880" formatCode="0.00">
                  <c:v>6137.3099999999995</c:v>
                </c:pt>
                <c:pt idx="3881" formatCode="0.00">
                  <c:v>6137.3519999999999</c:v>
                </c:pt>
                <c:pt idx="3882" formatCode="0.00">
                  <c:v>6137.4939999999997</c:v>
                </c:pt>
                <c:pt idx="3883" formatCode="0.00">
                  <c:v>6137.4639999999999</c:v>
                </c:pt>
                <c:pt idx="3884" formatCode="0.00">
                  <c:v>6137.4879999999994</c:v>
                </c:pt>
                <c:pt idx="3885" formatCode="0.00">
                  <c:v>6137.4189999999999</c:v>
                </c:pt>
                <c:pt idx="3886" formatCode="0.00">
                  <c:v>6137.3319999999994</c:v>
                </c:pt>
                <c:pt idx="3887" formatCode="0.00">
                  <c:v>6137.3629999999994</c:v>
                </c:pt>
                <c:pt idx="3888" formatCode="0.00">
                  <c:v>6137.3679999999995</c:v>
                </c:pt>
                <c:pt idx="3889" formatCode="0.00">
                  <c:v>6137.348</c:v>
                </c:pt>
                <c:pt idx="3890" formatCode="0.00">
                  <c:v>6137.4009999999998</c:v>
                </c:pt>
                <c:pt idx="3891" formatCode="0.00">
                  <c:v>6137.4269999999997</c:v>
                </c:pt>
                <c:pt idx="3892" formatCode="0.00">
                  <c:v>6137.4669999999996</c:v>
                </c:pt>
                <c:pt idx="3893" formatCode="0.00">
                  <c:v>6137.4339999999993</c:v>
                </c:pt>
                <c:pt idx="3894" formatCode="0.00">
                  <c:v>6137.42</c:v>
                </c:pt>
                <c:pt idx="3895" formatCode="0.00">
                  <c:v>6137.3849999999993</c:v>
                </c:pt>
                <c:pt idx="3896" formatCode="0.00">
                  <c:v>6137.3989999999994</c:v>
                </c:pt>
                <c:pt idx="3897" formatCode="0.00">
                  <c:v>6137.3949999999995</c:v>
                </c:pt>
                <c:pt idx="3898" formatCode="0.00">
                  <c:v>6137.3909999999996</c:v>
                </c:pt>
                <c:pt idx="3899" formatCode="0.00">
                  <c:v>6137.4119999999994</c:v>
                </c:pt>
                <c:pt idx="3900" formatCode="0.00">
                  <c:v>6137.4110000000001</c:v>
                </c:pt>
                <c:pt idx="3901" formatCode="0.00">
                  <c:v>6137.2079999999996</c:v>
                </c:pt>
                <c:pt idx="3902" formatCode="0.00">
                  <c:v>6137.07</c:v>
                </c:pt>
                <c:pt idx="3903" formatCode="0.00">
                  <c:v>6136.9339999999993</c:v>
                </c:pt>
                <c:pt idx="3904" formatCode="0.00">
                  <c:v>6136.8639999999996</c:v>
                </c:pt>
                <c:pt idx="3905" formatCode="0.00">
                  <c:v>6136.8089999999993</c:v>
                </c:pt>
                <c:pt idx="3906" formatCode="0.00">
                  <c:v>6136.826</c:v>
                </c:pt>
                <c:pt idx="3907" formatCode="0.00">
                  <c:v>6136.8109999999997</c:v>
                </c:pt>
                <c:pt idx="3908" formatCode="0.00">
                  <c:v>6136.7979999999998</c:v>
                </c:pt>
                <c:pt idx="3909" formatCode="0.00">
                  <c:v>6136.7389999999996</c:v>
                </c:pt>
                <c:pt idx="3910" formatCode="0.00">
                  <c:v>6136.7169999999996</c:v>
                </c:pt>
                <c:pt idx="3911" formatCode="0.00">
                  <c:v>6136.6660000000002</c:v>
                </c:pt>
                <c:pt idx="3912" formatCode="0.00">
                  <c:v>6136.6189999999997</c:v>
                </c:pt>
                <c:pt idx="3913" formatCode="0.00">
                  <c:v>6136.4929999999995</c:v>
                </c:pt>
                <c:pt idx="3914" formatCode="0.00">
                  <c:v>6136.3639999999996</c:v>
                </c:pt>
                <c:pt idx="3915" formatCode="0.00">
                  <c:v>6136.2779999999993</c:v>
                </c:pt>
                <c:pt idx="3916" formatCode="0.00">
                  <c:v>6136.24</c:v>
                </c:pt>
                <c:pt idx="3917" formatCode="0.00">
                  <c:v>6136.2129999999997</c:v>
                </c:pt>
                <c:pt idx="3918" formatCode="0.00">
                  <c:v>6136.2709999999997</c:v>
                </c:pt>
                <c:pt idx="3919" formatCode="0.00">
                  <c:v>6136.2529999999997</c:v>
                </c:pt>
                <c:pt idx="3920" formatCode="0.00">
                  <c:v>6136.23</c:v>
                </c:pt>
                <c:pt idx="3921" formatCode="0.00">
                  <c:v>6136.1109999999999</c:v>
                </c:pt>
                <c:pt idx="3922" formatCode="0.00">
                  <c:v>6136.1089999999995</c:v>
                </c:pt>
                <c:pt idx="3923" formatCode="0.00">
                  <c:v>6136.0209999999997</c:v>
                </c:pt>
                <c:pt idx="3924" formatCode="0.00">
                  <c:v>6135.9669999999996</c:v>
                </c:pt>
                <c:pt idx="3925" formatCode="0.00">
                  <c:v>6135.8719999999994</c:v>
                </c:pt>
                <c:pt idx="3926" formatCode="0.00">
                  <c:v>6135.8519999999999</c:v>
                </c:pt>
                <c:pt idx="3927" formatCode="0.00">
                  <c:v>6135.8209999999999</c:v>
                </c:pt>
                <c:pt idx="3928" formatCode="0.00">
                  <c:v>6135.817</c:v>
                </c:pt>
                <c:pt idx="3929" formatCode="0.00">
                  <c:v>6135.7240000000002</c:v>
                </c:pt>
                <c:pt idx="3930" formatCode="0.00">
                  <c:v>6135.7129999999997</c:v>
                </c:pt>
                <c:pt idx="3931" formatCode="0.00">
                  <c:v>6135.643</c:v>
                </c:pt>
                <c:pt idx="3932" formatCode="0.00">
                  <c:v>6135.5959999999995</c:v>
                </c:pt>
                <c:pt idx="3933" formatCode="0.00">
                  <c:v>6135.5450000000001</c:v>
                </c:pt>
                <c:pt idx="3934" formatCode="0.00">
                  <c:v>6135.5789999999997</c:v>
                </c:pt>
                <c:pt idx="3935" formatCode="0.00">
                  <c:v>6135.5569999999998</c:v>
                </c:pt>
                <c:pt idx="3936" formatCode="0.00">
                  <c:v>6135.5019999999995</c:v>
                </c:pt>
                <c:pt idx="3937" formatCode="0.00">
                  <c:v>6135.4299999999994</c:v>
                </c:pt>
                <c:pt idx="3938" formatCode="0.00">
                  <c:v>6135.4169999999995</c:v>
                </c:pt>
                <c:pt idx="3939" formatCode="0.00">
                  <c:v>6135.415</c:v>
                </c:pt>
                <c:pt idx="3940" formatCode="0.00">
                  <c:v>6135.4039999999995</c:v>
                </c:pt>
                <c:pt idx="3941" formatCode="0.00">
                  <c:v>6135.2519999999995</c:v>
                </c:pt>
                <c:pt idx="3942" formatCode="0.00">
                  <c:v>6135.1549999999997</c:v>
                </c:pt>
                <c:pt idx="3943" formatCode="0.00">
                  <c:v>6135.0859999999993</c:v>
                </c:pt>
                <c:pt idx="3944" formatCode="0.00">
                  <c:v>6135.0289999999995</c:v>
                </c:pt>
                <c:pt idx="3945" formatCode="0.00">
                  <c:v>6134.942</c:v>
                </c:pt>
                <c:pt idx="3946" formatCode="0.00">
                  <c:v>6134.9809999999998</c:v>
                </c:pt>
                <c:pt idx="3947" formatCode="0.00">
                  <c:v>6134.9319999999998</c:v>
                </c:pt>
                <c:pt idx="3948" formatCode="0.00">
                  <c:v>6134.8760000000002</c:v>
                </c:pt>
                <c:pt idx="3949" formatCode="0.00">
                  <c:v>6134.8229999999994</c:v>
                </c:pt>
                <c:pt idx="3950" formatCode="0.00">
                  <c:v>6134.7669999999998</c:v>
                </c:pt>
                <c:pt idx="3951" formatCode="0.00">
                  <c:v>6134.6929999999993</c:v>
                </c:pt>
                <c:pt idx="3952" formatCode="0.00">
                  <c:v>6134.6260000000002</c:v>
                </c:pt>
                <c:pt idx="3953" formatCode="0.00">
                  <c:v>6134.5889999999999</c:v>
                </c:pt>
                <c:pt idx="3954" formatCode="0.00">
                  <c:v>6134.6349999999993</c:v>
                </c:pt>
                <c:pt idx="3955" formatCode="0.00">
                  <c:v>6134.6039999999994</c:v>
                </c:pt>
                <c:pt idx="3956" formatCode="0.00">
                  <c:v>6134.6049999999996</c:v>
                </c:pt>
                <c:pt idx="3957" formatCode="0.00">
                  <c:v>6134.5940000000001</c:v>
                </c:pt>
                <c:pt idx="3958" formatCode="0.00">
                  <c:v>6134.5839999999998</c:v>
                </c:pt>
                <c:pt idx="3959" formatCode="0.00">
                  <c:v>6134.5249999999996</c:v>
                </c:pt>
                <c:pt idx="3960" formatCode="0.00">
                  <c:v>6134.5149999999994</c:v>
                </c:pt>
                <c:pt idx="3961" formatCode="0.00">
                  <c:v>6134.4359999999997</c:v>
                </c:pt>
                <c:pt idx="3962" formatCode="0.00">
                  <c:v>6134.4389999999994</c:v>
                </c:pt>
                <c:pt idx="3963" formatCode="0.00">
                  <c:v>6134.4070000000002</c:v>
                </c:pt>
                <c:pt idx="3964" formatCode="0.00">
                  <c:v>6134.3739999999998</c:v>
                </c:pt>
                <c:pt idx="3965" formatCode="0.00">
                  <c:v>6134.3069999999998</c:v>
                </c:pt>
                <c:pt idx="3966" formatCode="0.00">
                  <c:v>6134.2190000000001</c:v>
                </c:pt>
                <c:pt idx="3967" formatCode="0.00">
                  <c:v>6134.2860000000001</c:v>
                </c:pt>
                <c:pt idx="3968" formatCode="0.00">
                  <c:v>6134.3040000000001</c:v>
                </c:pt>
                <c:pt idx="3969" formatCode="0.00">
                  <c:v>6134.1889999999994</c:v>
                </c:pt>
                <c:pt idx="3970" formatCode="0.00">
                  <c:v>6134.1750000000002</c:v>
                </c:pt>
                <c:pt idx="3971" formatCode="0.00">
                  <c:v>6134.0909999999994</c:v>
                </c:pt>
                <c:pt idx="3972" formatCode="0.00">
                  <c:v>6134.0569999999998</c:v>
                </c:pt>
                <c:pt idx="3973" formatCode="0.00">
                  <c:v>6133.9830000000002</c:v>
                </c:pt>
                <c:pt idx="3974" formatCode="0.00">
                  <c:v>6133.9519999999993</c:v>
                </c:pt>
                <c:pt idx="3975" formatCode="0.00">
                  <c:v>6133.9699999999993</c:v>
                </c:pt>
                <c:pt idx="3976" formatCode="0.00">
                  <c:v>6133.9679999999998</c:v>
                </c:pt>
                <c:pt idx="3977" formatCode="0.00">
                  <c:v>6133.9369999999999</c:v>
                </c:pt>
                <c:pt idx="3978" formatCode="0.00">
                  <c:v>6133.8989999999994</c:v>
                </c:pt>
                <c:pt idx="3979" formatCode="0.00">
                  <c:v>6133.92</c:v>
                </c:pt>
                <c:pt idx="3980" formatCode="0.00">
                  <c:v>6133.9229999999998</c:v>
                </c:pt>
                <c:pt idx="3981" formatCode="0.00">
                  <c:v>6133.9160000000002</c:v>
                </c:pt>
                <c:pt idx="3982" formatCode="0.00">
                  <c:v>6133.9039999999995</c:v>
                </c:pt>
                <c:pt idx="3983" formatCode="0.00">
                  <c:v>6133.8739999999998</c:v>
                </c:pt>
                <c:pt idx="3984" formatCode="0.00">
                  <c:v>6133.768</c:v>
                </c:pt>
                <c:pt idx="3985" formatCode="0.00">
                  <c:v>6133.5889999999999</c:v>
                </c:pt>
                <c:pt idx="3986" formatCode="0.00">
                  <c:v>6133.518</c:v>
                </c:pt>
                <c:pt idx="3987" formatCode="0.00">
                  <c:v>6133.4740000000002</c:v>
                </c:pt>
                <c:pt idx="3988" formatCode="0.00">
                  <c:v>6133.4650000000001</c:v>
                </c:pt>
                <c:pt idx="3989" formatCode="0.00">
                  <c:v>6133.4309999999996</c:v>
                </c:pt>
                <c:pt idx="3990" formatCode="0.00">
                  <c:v>6133.3819999999996</c:v>
                </c:pt>
                <c:pt idx="3991" formatCode="0.00">
                  <c:v>6133.4459999999999</c:v>
                </c:pt>
                <c:pt idx="3992" formatCode="0.00">
                  <c:v>6133.3459999999995</c:v>
                </c:pt>
                <c:pt idx="3993" formatCode="0.00">
                  <c:v>6133.2219999999998</c:v>
                </c:pt>
                <c:pt idx="3994" formatCode="0.00">
                  <c:v>6133.1849999999995</c:v>
                </c:pt>
                <c:pt idx="3995" formatCode="0.00">
                  <c:v>6133.1709999999994</c:v>
                </c:pt>
                <c:pt idx="3996" formatCode="0.00">
                  <c:v>6133.1610000000001</c:v>
                </c:pt>
                <c:pt idx="3997" formatCode="0.00">
                  <c:v>6132.8829999999998</c:v>
                </c:pt>
                <c:pt idx="3998" formatCode="0.00">
                  <c:v>6133.085</c:v>
                </c:pt>
                <c:pt idx="3999" formatCode="0.00">
                  <c:v>6133.0529999999999</c:v>
                </c:pt>
                <c:pt idx="4000" formatCode="0.00">
                  <c:v>6133.0429999999997</c:v>
                </c:pt>
                <c:pt idx="4001" formatCode="0.00">
                  <c:v>6132.9989999999998</c:v>
                </c:pt>
                <c:pt idx="4002" formatCode="0.00">
                  <c:v>6128.7860000000001</c:v>
                </c:pt>
                <c:pt idx="4003" formatCode="0.00">
                  <c:v>6132.9769999999999</c:v>
                </c:pt>
                <c:pt idx="4004" formatCode="0.00">
                  <c:v>6132.9479999999994</c:v>
                </c:pt>
                <c:pt idx="4005" formatCode="0.00">
                  <c:v>6131.3389999999999</c:v>
                </c:pt>
                <c:pt idx="4006" formatCode="0.00">
                  <c:v>6132.9209999999994</c:v>
                </c:pt>
                <c:pt idx="4007" formatCode="0.00">
                  <c:v>6132.8879999999999</c:v>
                </c:pt>
                <c:pt idx="4008" formatCode="0.00">
                  <c:v>6132.8689999999997</c:v>
                </c:pt>
                <c:pt idx="4009" formatCode="0.00">
                  <c:v>6132.8089999999993</c:v>
                </c:pt>
                <c:pt idx="4010" formatCode="0.00">
                  <c:v>6132.8109999999997</c:v>
                </c:pt>
                <c:pt idx="4011" formatCode="0.00">
                  <c:v>6132.7109999999993</c:v>
                </c:pt>
                <c:pt idx="4012" formatCode="0.00">
                  <c:v>6132.6970000000001</c:v>
                </c:pt>
                <c:pt idx="4013" formatCode="0.00">
                  <c:v>6132.6779999999999</c:v>
                </c:pt>
                <c:pt idx="4014" formatCode="0.00">
                  <c:v>6132.6869999999999</c:v>
                </c:pt>
                <c:pt idx="4015" formatCode="0.00">
                  <c:v>6132.7129999999997</c:v>
                </c:pt>
                <c:pt idx="4016" formatCode="0.00">
                  <c:v>6132.7569999999996</c:v>
                </c:pt>
                <c:pt idx="4017" formatCode="0.00">
                  <c:v>6132.2079999999996</c:v>
                </c:pt>
                <c:pt idx="4018" formatCode="0.00">
                  <c:v>6132.8029999999999</c:v>
                </c:pt>
                <c:pt idx="4019" formatCode="0.00">
                  <c:v>6132.701</c:v>
                </c:pt>
                <c:pt idx="4020" formatCode="0.00">
                  <c:v>6132.7039999999997</c:v>
                </c:pt>
                <c:pt idx="4021" formatCode="0.00">
                  <c:v>6132.5519999999997</c:v>
                </c:pt>
                <c:pt idx="4022" formatCode="0.00">
                  <c:v>6132.4699999999993</c:v>
                </c:pt>
                <c:pt idx="4023" formatCode="0.00">
                  <c:v>6132.4229999999998</c:v>
                </c:pt>
                <c:pt idx="4024" formatCode="0.00">
                  <c:v>6132.3729999999996</c:v>
                </c:pt>
                <c:pt idx="4025" formatCode="0.00">
                  <c:v>6132.326</c:v>
                </c:pt>
                <c:pt idx="4026" formatCode="0.00">
                  <c:v>6132.3310000000001</c:v>
                </c:pt>
                <c:pt idx="4027" formatCode="0.00">
                  <c:v>6132.2820000000002</c:v>
                </c:pt>
                <c:pt idx="4028" formatCode="0.00">
                  <c:v>6132.2179999999998</c:v>
                </c:pt>
                <c:pt idx="4029" formatCode="0.00">
                  <c:v>6132.1369999999997</c:v>
                </c:pt>
                <c:pt idx="4030" formatCode="0.00">
                  <c:v>6132.1549999999997</c:v>
                </c:pt>
                <c:pt idx="4031" formatCode="0.00">
                  <c:v>6132.1529999999993</c:v>
                </c:pt>
                <c:pt idx="4032" formatCode="0.00">
                  <c:v>6132.1449999999995</c:v>
                </c:pt>
                <c:pt idx="4033" formatCode="0.00">
                  <c:v>6132.0199999999995</c:v>
                </c:pt>
                <c:pt idx="4034" formatCode="0.00">
                  <c:v>6132.0289999999995</c:v>
                </c:pt>
                <c:pt idx="4035" formatCode="0.00">
                  <c:v>6131.982</c:v>
                </c:pt>
                <c:pt idx="4036" formatCode="0.00">
                  <c:v>6131.9209999999994</c:v>
                </c:pt>
                <c:pt idx="4037" formatCode="0.00">
                  <c:v>6131.8969999999999</c:v>
                </c:pt>
                <c:pt idx="4038" formatCode="0.00">
                  <c:v>6130.607</c:v>
                </c:pt>
                <c:pt idx="4039" formatCode="0.00">
                  <c:v>6131.9369999999999</c:v>
                </c:pt>
                <c:pt idx="4040" formatCode="0.00">
                  <c:v>6131.9309999999996</c:v>
                </c:pt>
                <c:pt idx="4041" formatCode="0.00">
                  <c:v>6131.7529999999997</c:v>
                </c:pt>
                <c:pt idx="4042" formatCode="0.00">
                  <c:v>6131.96</c:v>
                </c:pt>
                <c:pt idx="4043" formatCode="0.00">
                  <c:v>6131.9479999999994</c:v>
                </c:pt>
                <c:pt idx="4044" formatCode="0.00">
                  <c:v>6131.9690000000001</c:v>
                </c:pt>
                <c:pt idx="4045" formatCode="0.00">
                  <c:v>6131.9179999999997</c:v>
                </c:pt>
                <c:pt idx="4046" formatCode="0.00">
                  <c:v>6131.7439999999997</c:v>
                </c:pt>
                <c:pt idx="4047" formatCode="0.00">
                  <c:v>6131.6759999999995</c:v>
                </c:pt>
                <c:pt idx="4048" formatCode="0.00">
                  <c:v>6131.6129999999994</c:v>
                </c:pt>
                <c:pt idx="4049" formatCode="0.00">
                  <c:v>6131.5459999999994</c:v>
                </c:pt>
                <c:pt idx="4050" formatCode="0.00">
                  <c:v>6131.5059999999994</c:v>
                </c:pt>
                <c:pt idx="4051" formatCode="0.00">
                  <c:v>6131.4709999999995</c:v>
                </c:pt>
                <c:pt idx="4052" formatCode="0.00">
                  <c:v>6131.5039999999999</c:v>
                </c:pt>
                <c:pt idx="4053" formatCode="0.00">
                  <c:v>6131.4699999999993</c:v>
                </c:pt>
                <c:pt idx="4054" formatCode="0.00">
                  <c:v>6131.4439999999995</c:v>
                </c:pt>
                <c:pt idx="4055" formatCode="0.00">
                  <c:v>6131.3620000000001</c:v>
                </c:pt>
                <c:pt idx="4056" formatCode="0.00">
                  <c:v>6131.3239999999996</c:v>
                </c:pt>
                <c:pt idx="4057" formatCode="0.00">
                  <c:v>6131.2529999999997</c:v>
                </c:pt>
                <c:pt idx="4058" formatCode="0.00">
                  <c:v>6131.259</c:v>
                </c:pt>
                <c:pt idx="4059" formatCode="0.00">
                  <c:v>6131.2429999999995</c:v>
                </c:pt>
                <c:pt idx="4060" formatCode="0.00">
                  <c:v>6131.23</c:v>
                </c:pt>
                <c:pt idx="4061" formatCode="0.00">
                  <c:v>6131.21</c:v>
                </c:pt>
                <c:pt idx="4062" formatCode="0.00">
                  <c:v>6131.3159999999998</c:v>
                </c:pt>
                <c:pt idx="4063" formatCode="0.00">
                  <c:v>6131.3459999999995</c:v>
                </c:pt>
                <c:pt idx="4064" formatCode="0.00">
                  <c:v>6131.3319999999994</c:v>
                </c:pt>
                <c:pt idx="4065" formatCode="0.00">
                  <c:v>6131.2969999999996</c:v>
                </c:pt>
                <c:pt idx="4066" formatCode="0.00">
                  <c:v>6131.1719999999996</c:v>
                </c:pt>
                <c:pt idx="4067" formatCode="0.00">
                  <c:v>6131.134</c:v>
                </c:pt>
                <c:pt idx="4068" formatCode="0.00">
                  <c:v>6131.11</c:v>
                </c:pt>
                <c:pt idx="4069" formatCode="0.00">
                  <c:v>6131.0559999999996</c:v>
                </c:pt>
                <c:pt idx="4070" formatCode="0.00">
                  <c:v>6130.9690000000001</c:v>
                </c:pt>
                <c:pt idx="4071" formatCode="0.00">
                  <c:v>6130.9859999999999</c:v>
                </c:pt>
                <c:pt idx="4072" formatCode="0.00">
                  <c:v>6130.9349999999995</c:v>
                </c:pt>
                <c:pt idx="4073" formatCode="0.00">
                  <c:v>6130.8989999999994</c:v>
                </c:pt>
                <c:pt idx="4074" formatCode="0.00">
                  <c:v>6130.875</c:v>
                </c:pt>
                <c:pt idx="4075" formatCode="0.00">
                  <c:v>6130.8689999999997</c:v>
                </c:pt>
                <c:pt idx="4076" formatCode="0.00">
                  <c:v>6130.9139999999998</c:v>
                </c:pt>
                <c:pt idx="4077" formatCode="0.00">
                  <c:v>6130.83</c:v>
                </c:pt>
                <c:pt idx="4078" formatCode="0.00">
                  <c:v>6130.8909999999996</c:v>
                </c:pt>
                <c:pt idx="4079" formatCode="0.00">
                  <c:v>6130.8539999999994</c:v>
                </c:pt>
                <c:pt idx="4080" formatCode="0.00">
                  <c:v>6130.8249999999998</c:v>
                </c:pt>
                <c:pt idx="4081" formatCode="0.00">
                  <c:v>6130.7809999999999</c:v>
                </c:pt>
                <c:pt idx="4082" formatCode="0.00">
                  <c:v>6130.768</c:v>
                </c:pt>
                <c:pt idx="4083" formatCode="0.00">
                  <c:v>6130.7389999999996</c:v>
                </c:pt>
                <c:pt idx="4084" formatCode="0.00">
                  <c:v>6130.6859999999997</c:v>
                </c:pt>
                <c:pt idx="4085" formatCode="0.00">
                  <c:v>6130.6469999999999</c:v>
                </c:pt>
                <c:pt idx="4086" formatCode="0.00">
                  <c:v>6130.6799999999994</c:v>
                </c:pt>
                <c:pt idx="4087" formatCode="0.00">
                  <c:v>6130.665</c:v>
                </c:pt>
                <c:pt idx="4088" formatCode="0.00">
                  <c:v>6130.6639999999998</c:v>
                </c:pt>
                <c:pt idx="4089" formatCode="0.00">
                  <c:v>6125.8310000000001</c:v>
                </c:pt>
                <c:pt idx="4090" formatCode="0.00">
                  <c:v>6130.5720000000001</c:v>
                </c:pt>
                <c:pt idx="4091" formatCode="0.00">
                  <c:v>6129.78</c:v>
                </c:pt>
                <c:pt idx="4092" formatCode="0.00">
                  <c:v>6130.5369999999994</c:v>
                </c:pt>
                <c:pt idx="4093" formatCode="0.00">
                  <c:v>6130.4629999999997</c:v>
                </c:pt>
                <c:pt idx="4094" formatCode="0.00">
                  <c:v>6130.4470000000001</c:v>
                </c:pt>
                <c:pt idx="4095" formatCode="0.00">
                  <c:v>6130.4049999999997</c:v>
                </c:pt>
                <c:pt idx="4096" formatCode="0.00">
                  <c:v>6130.3859999999995</c:v>
                </c:pt>
                <c:pt idx="4097" formatCode="0.00">
                  <c:v>6130.3379999999997</c:v>
                </c:pt>
                <c:pt idx="4098" formatCode="0.00">
                  <c:v>6130.3710000000001</c:v>
                </c:pt>
                <c:pt idx="4099" formatCode="0.00">
                  <c:v>6130.4</c:v>
                </c:pt>
                <c:pt idx="4100" formatCode="0.00">
                  <c:v>6130.4539999999997</c:v>
                </c:pt>
                <c:pt idx="4101" formatCode="0.00">
                  <c:v>6123.8179999999993</c:v>
                </c:pt>
                <c:pt idx="4102" formatCode="0.00">
                  <c:v>6130.4639999999999</c:v>
                </c:pt>
                <c:pt idx="4103" formatCode="0.00">
                  <c:v>6130.46</c:v>
                </c:pt>
                <c:pt idx="4104" formatCode="0.00">
                  <c:v>6130.4569999999994</c:v>
                </c:pt>
                <c:pt idx="4105" formatCode="0.00">
                  <c:v>6122.2849999999999</c:v>
                </c:pt>
                <c:pt idx="4106" formatCode="0.00">
                  <c:v>6130.3339999999998</c:v>
                </c:pt>
                <c:pt idx="4107" formatCode="0.00">
                  <c:v>6130.3530000000001</c:v>
                </c:pt>
                <c:pt idx="4108" formatCode="0.00">
                  <c:v>6130.335</c:v>
                </c:pt>
                <c:pt idx="4109" formatCode="0.00">
                  <c:v>6130.2240000000002</c:v>
                </c:pt>
                <c:pt idx="4110" formatCode="0.00">
                  <c:v>6130.2429999999995</c:v>
                </c:pt>
                <c:pt idx="4111" formatCode="0.00">
                  <c:v>6130.19</c:v>
                </c:pt>
                <c:pt idx="4112" formatCode="0.00">
                  <c:v>6130.2579999999998</c:v>
                </c:pt>
                <c:pt idx="4113" formatCode="0.00">
                  <c:v>6129.0679999999993</c:v>
                </c:pt>
                <c:pt idx="4114" formatCode="0.00">
                  <c:v>6129.5479999999998</c:v>
                </c:pt>
                <c:pt idx="4115" formatCode="0.00">
                  <c:v>6130.2199999999993</c:v>
                </c:pt>
                <c:pt idx="4116" formatCode="0.00">
                  <c:v>6130.1289999999999</c:v>
                </c:pt>
                <c:pt idx="4117" formatCode="0.00">
                  <c:v>6130.0589999999993</c:v>
                </c:pt>
                <c:pt idx="4118" formatCode="0.00">
                  <c:v>6130.0599999999995</c:v>
                </c:pt>
                <c:pt idx="4119" formatCode="0.00">
                  <c:v>6129.96</c:v>
                </c:pt>
                <c:pt idx="4120" formatCode="0.00">
                  <c:v>6129.9589999999998</c:v>
                </c:pt>
                <c:pt idx="4121" formatCode="0.00">
                  <c:v>6129.9389999999994</c:v>
                </c:pt>
                <c:pt idx="4122" formatCode="0.00">
                  <c:v>6130.0379999999996</c:v>
                </c:pt>
                <c:pt idx="4123" formatCode="0.00">
                  <c:v>6130.0369999999994</c:v>
                </c:pt>
                <c:pt idx="4124" formatCode="0.00">
                  <c:v>6130.1179999999995</c:v>
                </c:pt>
                <c:pt idx="4125" formatCode="0.00">
                  <c:v>6130.0569999999998</c:v>
                </c:pt>
                <c:pt idx="4126" formatCode="0.00">
                  <c:v>6130.0990000000002</c:v>
                </c:pt>
                <c:pt idx="4127" formatCode="0.00">
                  <c:v>6129.99</c:v>
                </c:pt>
                <c:pt idx="4128" formatCode="0.00">
                  <c:v>6129.9219999999996</c:v>
                </c:pt>
                <c:pt idx="4129" formatCode="0.00">
                  <c:v>6129.7439999999997</c:v>
                </c:pt>
                <c:pt idx="4130" formatCode="0.00">
                  <c:v>6129.8209999999999</c:v>
                </c:pt>
                <c:pt idx="4131" formatCode="0.00">
                  <c:v>6129.7969999999996</c:v>
                </c:pt>
                <c:pt idx="4132" formatCode="0.00">
                  <c:v>6129.8689999999997</c:v>
                </c:pt>
                <c:pt idx="4133" formatCode="0.00">
                  <c:v>6129.9070000000002</c:v>
                </c:pt>
                <c:pt idx="4134" formatCode="0.00">
                  <c:v>6129.9619999999995</c:v>
                </c:pt>
                <c:pt idx="4135" formatCode="0.00">
                  <c:v>6129.8339999999998</c:v>
                </c:pt>
                <c:pt idx="4136" formatCode="0.00">
                  <c:v>6129.8369999999995</c:v>
                </c:pt>
                <c:pt idx="4137" formatCode="0.00">
                  <c:v>6127.9110000000001</c:v>
                </c:pt>
                <c:pt idx="4138" formatCode="0.00">
                  <c:v>6130.0069999999996</c:v>
                </c:pt>
                <c:pt idx="4139" formatCode="0.00">
                  <c:v>6129.92</c:v>
                </c:pt>
                <c:pt idx="4140" formatCode="0.00">
                  <c:v>6129.8989999999994</c:v>
                </c:pt>
                <c:pt idx="4141" formatCode="0.00">
                  <c:v>6129.79</c:v>
                </c:pt>
                <c:pt idx="4142" formatCode="0.00">
                  <c:v>6129.74</c:v>
                </c:pt>
                <c:pt idx="4143" formatCode="0.00">
                  <c:v>6129.6610000000001</c:v>
                </c:pt>
                <c:pt idx="4144" formatCode="0.00">
                  <c:v>6129.5969999999998</c:v>
                </c:pt>
                <c:pt idx="4145" formatCode="0.00">
                  <c:v>6129.5360000000001</c:v>
                </c:pt>
                <c:pt idx="4146" formatCode="0.00">
                  <c:v>6129.5079999999998</c:v>
                </c:pt>
                <c:pt idx="4147" formatCode="0.00">
                  <c:v>6129.4439999999995</c:v>
                </c:pt>
                <c:pt idx="4148" formatCode="0.00">
                  <c:v>6129.4039999999995</c:v>
                </c:pt>
                <c:pt idx="4149" formatCode="0.00">
                  <c:v>6129.3609999999999</c:v>
                </c:pt>
                <c:pt idx="4150" formatCode="0.00">
                  <c:v>6129.3729999999996</c:v>
                </c:pt>
                <c:pt idx="4151" formatCode="0.00">
                  <c:v>6129.3339999999998</c:v>
                </c:pt>
                <c:pt idx="4152" formatCode="0.00">
                  <c:v>6129.3189999999995</c:v>
                </c:pt>
                <c:pt idx="4153" formatCode="0.00">
                  <c:v>6129.2599999999993</c:v>
                </c:pt>
                <c:pt idx="4154" formatCode="0.00">
                  <c:v>6129.3329999999996</c:v>
                </c:pt>
                <c:pt idx="4155" formatCode="0.00">
                  <c:v>6129.3119999999999</c:v>
                </c:pt>
                <c:pt idx="4156" formatCode="0.00">
                  <c:v>6129.3119999999999</c:v>
                </c:pt>
                <c:pt idx="4157" formatCode="0.00">
                  <c:v>6129.2569999999996</c:v>
                </c:pt>
                <c:pt idx="4158" formatCode="0.00">
                  <c:v>6129.2759999999998</c:v>
                </c:pt>
                <c:pt idx="4159" formatCode="0.00">
                  <c:v>6129.1839999999993</c:v>
                </c:pt>
                <c:pt idx="4160" formatCode="0.00">
                  <c:v>6129.11</c:v>
                </c:pt>
                <c:pt idx="4161" formatCode="0.00">
                  <c:v>6124.7280000000001</c:v>
                </c:pt>
                <c:pt idx="4162" formatCode="0.00">
                  <c:v>6129.0789999999997</c:v>
                </c:pt>
                <c:pt idx="4163" formatCode="0.00">
                  <c:v>6129.0869999999995</c:v>
                </c:pt>
                <c:pt idx="4164" formatCode="0.00">
                  <c:v>6129.09</c:v>
                </c:pt>
                <c:pt idx="4165" formatCode="0.00">
                  <c:v>6129.1049999999996</c:v>
                </c:pt>
                <c:pt idx="4166" formatCode="0.00">
                  <c:v>6129.0819999999994</c:v>
                </c:pt>
                <c:pt idx="4167" formatCode="0.00">
                  <c:v>6128.9659999999994</c:v>
                </c:pt>
                <c:pt idx="4168" formatCode="0.00">
                  <c:v>6128.9470000000001</c:v>
                </c:pt>
                <c:pt idx="4169" formatCode="0.00">
                  <c:v>6128.9369999999999</c:v>
                </c:pt>
                <c:pt idx="4170" formatCode="0.00">
                  <c:v>6129.0069999999996</c:v>
                </c:pt>
                <c:pt idx="4171" formatCode="0.00">
                  <c:v>6128.9690000000001</c:v>
                </c:pt>
                <c:pt idx="4172" formatCode="0.00">
                  <c:v>6128.9189999999999</c:v>
                </c:pt>
                <c:pt idx="4173" formatCode="0.00">
                  <c:v>6128.7849999999999</c:v>
                </c:pt>
                <c:pt idx="4174" formatCode="0.00">
                  <c:v>6128.741</c:v>
                </c:pt>
                <c:pt idx="4175" formatCode="0.00">
                  <c:v>6128.6759999999995</c:v>
                </c:pt>
                <c:pt idx="4176" formatCode="0.00">
                  <c:v>6128.665</c:v>
                </c:pt>
                <c:pt idx="4177" formatCode="0.00">
                  <c:v>6128.6379999999999</c:v>
                </c:pt>
                <c:pt idx="4178" formatCode="0.00">
                  <c:v>6128.6629999999996</c:v>
                </c:pt>
                <c:pt idx="4179" formatCode="0.00">
                  <c:v>6128.6089999999995</c:v>
                </c:pt>
                <c:pt idx="4180" formatCode="0.00">
                  <c:v>6128.6189999999997</c:v>
                </c:pt>
                <c:pt idx="4181" formatCode="0.00">
                  <c:v>6123.0839999999998</c:v>
                </c:pt>
                <c:pt idx="4182" formatCode="0.00">
                  <c:v>6128.5819999999994</c:v>
                </c:pt>
                <c:pt idx="4183" formatCode="0.00">
                  <c:v>6128.5659999999998</c:v>
                </c:pt>
                <c:pt idx="4184" formatCode="0.00">
                  <c:v>6128.5379999999996</c:v>
                </c:pt>
                <c:pt idx="4185" formatCode="0.00">
                  <c:v>6128.5309999999999</c:v>
                </c:pt>
                <c:pt idx="4186" formatCode="0.00">
                  <c:v>6128.5419999999995</c:v>
                </c:pt>
                <c:pt idx="4187" formatCode="0.00">
                  <c:v>6128.5219999999999</c:v>
                </c:pt>
                <c:pt idx="4188" formatCode="0.00">
                  <c:v>6128.549</c:v>
                </c:pt>
                <c:pt idx="4189" formatCode="0.00">
                  <c:v>6126.8099999999995</c:v>
                </c:pt>
                <c:pt idx="4190" formatCode="0.00">
                  <c:v>6128.3449999999993</c:v>
                </c:pt>
                <c:pt idx="4191" formatCode="0.00">
                  <c:v>6128.3</c:v>
                </c:pt>
                <c:pt idx="4192" formatCode="0.00">
                  <c:v>6128.2849999999999</c:v>
                </c:pt>
                <c:pt idx="4193" formatCode="0.00">
                  <c:v>6127.08</c:v>
                </c:pt>
                <c:pt idx="4194" formatCode="0.00">
                  <c:v>6128.2669999999998</c:v>
                </c:pt>
                <c:pt idx="4195" formatCode="0.00">
                  <c:v>6128.2039999999997</c:v>
                </c:pt>
                <c:pt idx="4196" formatCode="0.00">
                  <c:v>6128.1909999999998</c:v>
                </c:pt>
                <c:pt idx="4197" formatCode="0.00">
                  <c:v>6128.0940000000001</c:v>
                </c:pt>
                <c:pt idx="4198" formatCode="0.00">
                  <c:v>6128.0909999999994</c:v>
                </c:pt>
                <c:pt idx="4199" formatCode="0.00">
                  <c:v>6128.0079999999998</c:v>
                </c:pt>
                <c:pt idx="4200" formatCode="0.00">
                  <c:v>6127.991</c:v>
                </c:pt>
                <c:pt idx="4201" formatCode="0.00">
                  <c:v>6128.0129999999999</c:v>
                </c:pt>
                <c:pt idx="4202" formatCode="0.00">
                  <c:v>6128.0099999999993</c:v>
                </c:pt>
                <c:pt idx="4203" formatCode="0.00">
                  <c:v>6127.9719999999998</c:v>
                </c:pt>
                <c:pt idx="4204" formatCode="0.00">
                  <c:v>6127.9189999999999</c:v>
                </c:pt>
                <c:pt idx="4205" formatCode="0.00">
                  <c:v>#N/A</c:v>
                </c:pt>
                <c:pt idx="4206" formatCode="0.00">
                  <c:v>6127.9160000000002</c:v>
                </c:pt>
                <c:pt idx="4207" formatCode="0.00">
                  <c:v>6127.8959999999997</c:v>
                </c:pt>
                <c:pt idx="4208" formatCode="0.00">
                  <c:v>6127.8689999999997</c:v>
                </c:pt>
                <c:pt idx="4209" formatCode="0.00">
                  <c:v>6127.8769999999995</c:v>
                </c:pt>
                <c:pt idx="4210" formatCode="0.00">
                  <c:v>6127.7779999999993</c:v>
                </c:pt>
                <c:pt idx="4211" formatCode="0.00">
                  <c:v>6127.7959999999994</c:v>
                </c:pt>
                <c:pt idx="4212" formatCode="0.00">
                  <c:v>6127.7879999999996</c:v>
                </c:pt>
                <c:pt idx="4213" formatCode="0.00">
                  <c:v>6127.7879999999996</c:v>
                </c:pt>
                <c:pt idx="4214" formatCode="0.00">
                  <c:v>6127.7709999999997</c:v>
                </c:pt>
                <c:pt idx="4215" formatCode="0.00">
                  <c:v>6127.7919999999995</c:v>
                </c:pt>
                <c:pt idx="4216" formatCode="0.00">
                  <c:v>6127.7619999999997</c:v>
                </c:pt>
                <c:pt idx="4217" formatCode="0.00">
                  <c:v>6127.7199999999993</c:v>
                </c:pt>
                <c:pt idx="4218" formatCode="0.00">
                  <c:v>6127.6629999999996</c:v>
                </c:pt>
                <c:pt idx="4219" formatCode="0.00">
                  <c:v>6127.5720000000001</c:v>
                </c:pt>
                <c:pt idx="4220" formatCode="0.00">
                  <c:v>6126.9979999999996</c:v>
                </c:pt>
                <c:pt idx="4221" formatCode="0.00">
                  <c:v>6127.13</c:v>
                </c:pt>
                <c:pt idx="4222" formatCode="0.00">
                  <c:v>6127.5239999999994</c:v>
                </c:pt>
                <c:pt idx="4223" formatCode="0.00">
                  <c:v>6127.433</c:v>
                </c:pt>
                <c:pt idx="4224" formatCode="0.00">
                  <c:v>6127.3989999999994</c:v>
                </c:pt>
                <c:pt idx="4225" formatCode="0.00">
                  <c:v>6127.3589999999995</c:v>
                </c:pt>
                <c:pt idx="4226" formatCode="0.00">
                  <c:v>6127.4009999999998</c:v>
                </c:pt>
                <c:pt idx="4227" formatCode="0.00">
                  <c:v>6127.3629999999994</c:v>
                </c:pt>
                <c:pt idx="4228" formatCode="0.00">
                  <c:v>6127.33</c:v>
                </c:pt>
                <c:pt idx="4229" formatCode="0.00">
                  <c:v>6127.2919999999995</c:v>
                </c:pt>
                <c:pt idx="4230" formatCode="0.00">
                  <c:v>6127.3939999999993</c:v>
                </c:pt>
                <c:pt idx="4231" formatCode="0.00">
                  <c:v>6127.3449999999993</c:v>
                </c:pt>
                <c:pt idx="4232" formatCode="0.00">
                  <c:v>6127.3029999999999</c:v>
                </c:pt>
                <c:pt idx="4233" formatCode="0.00">
                  <c:v>6126.5169999999998</c:v>
                </c:pt>
                <c:pt idx="4234" formatCode="0.00">
                  <c:v>6127.3869999999997</c:v>
                </c:pt>
                <c:pt idx="4235" formatCode="0.00">
                  <c:v>6127.3719999999994</c:v>
                </c:pt>
                <c:pt idx="4236" formatCode="0.00">
                  <c:v>6127.3539999999994</c:v>
                </c:pt>
                <c:pt idx="4237" formatCode="0.00">
                  <c:v>6127.3089999999993</c:v>
                </c:pt>
                <c:pt idx="4238" formatCode="0.00">
                  <c:v>6127.3089999999993</c:v>
                </c:pt>
                <c:pt idx="4239" formatCode="0.00">
                  <c:v>6127.2959999999994</c:v>
                </c:pt>
                <c:pt idx="4240" formatCode="0.00">
                  <c:v>6127.2869999999994</c:v>
                </c:pt>
                <c:pt idx="4241" formatCode="0.00">
                  <c:v>6127.1989999999996</c:v>
                </c:pt>
                <c:pt idx="4242" formatCode="0.00">
                  <c:v>6127.2179999999998</c:v>
                </c:pt>
                <c:pt idx="4243" formatCode="0.00">
                  <c:v>6127.1539999999995</c:v>
                </c:pt>
                <c:pt idx="4244" formatCode="0.00">
                  <c:v>6127.1589999999997</c:v>
                </c:pt>
                <c:pt idx="4245" formatCode="0.00">
                  <c:v>6127.1610000000001</c:v>
                </c:pt>
                <c:pt idx="4246" formatCode="0.00">
                  <c:v>6127.1989999999996</c:v>
                </c:pt>
                <c:pt idx="4247" formatCode="0.00">
                  <c:v>6127.2109999999993</c:v>
                </c:pt>
                <c:pt idx="4248" formatCode="0.00">
                  <c:v>6127.2479999999996</c:v>
                </c:pt>
                <c:pt idx="4249" formatCode="0.00">
                  <c:v>6127.1959999999999</c:v>
                </c:pt>
                <c:pt idx="4250" formatCode="0.00">
                  <c:v>6127.1509999999998</c:v>
                </c:pt>
                <c:pt idx="4251" formatCode="0.00">
                  <c:v>6127.107</c:v>
                </c:pt>
                <c:pt idx="4252" formatCode="0.00">
                  <c:v>6127.1349999999993</c:v>
                </c:pt>
                <c:pt idx="4253" formatCode="0.00">
                  <c:v>6127.1669999999995</c:v>
                </c:pt>
                <c:pt idx="4254" formatCode="0.00">
                  <c:v>6127.1589999999997</c:v>
                </c:pt>
                <c:pt idx="4255" formatCode="0.00">
                  <c:v>6127.1210000000001</c:v>
                </c:pt>
                <c:pt idx="4256" formatCode="0.00">
                  <c:v>6127.1949999999997</c:v>
                </c:pt>
                <c:pt idx="4257" formatCode="0.00">
                  <c:v>6127.165</c:v>
                </c:pt>
                <c:pt idx="4258" formatCode="0.00">
                  <c:v>6127.1839999999993</c:v>
                </c:pt>
                <c:pt idx="4259" formatCode="0.00">
                  <c:v>6127.1719999999996</c:v>
                </c:pt>
                <c:pt idx="4260" formatCode="0.00">
                  <c:v>6127.2029999999995</c:v>
                </c:pt>
                <c:pt idx="4261" formatCode="0.00">
                  <c:v>6127.1989999999996</c:v>
                </c:pt>
                <c:pt idx="4262" formatCode="0.00">
                  <c:v>6127.2330000000002</c:v>
                </c:pt>
                <c:pt idx="4263" formatCode="0.00">
                  <c:v>6127.2179999999998</c:v>
                </c:pt>
                <c:pt idx="4264" formatCode="0.00">
                  <c:v>6127.1239999999998</c:v>
                </c:pt>
                <c:pt idx="4265" formatCode="0.00">
                  <c:v>6127.1880000000001</c:v>
                </c:pt>
                <c:pt idx="4266" formatCode="0.00">
                  <c:v>6127.0559999999996</c:v>
                </c:pt>
                <c:pt idx="4267" formatCode="0.00">
                  <c:v>6127.2029999999995</c:v>
                </c:pt>
                <c:pt idx="4268" formatCode="0.00">
                  <c:v>6127.2479999999996</c:v>
                </c:pt>
                <c:pt idx="4269" formatCode="0.00">
                  <c:v>6127.08</c:v>
                </c:pt>
                <c:pt idx="4270" formatCode="0.00">
                  <c:v>6127.2849999999999</c:v>
                </c:pt>
                <c:pt idx="4271" formatCode="0.00">
                  <c:v>6127.2269999999999</c:v>
                </c:pt>
                <c:pt idx="4272" formatCode="0.00">
                  <c:v>6119.8049999999994</c:v>
                </c:pt>
                <c:pt idx="4273" formatCode="0.00">
                  <c:v>6127.1859999999997</c:v>
                </c:pt>
                <c:pt idx="4274" formatCode="0.00">
                  <c:v>6127.2309999999998</c:v>
                </c:pt>
                <c:pt idx="4275" formatCode="0.00">
                  <c:v>6127.2879999999996</c:v>
                </c:pt>
                <c:pt idx="4276" formatCode="0.00">
                  <c:v>6127.3559999999998</c:v>
                </c:pt>
                <c:pt idx="4277" formatCode="0.00">
                  <c:v>6127.3389999999999</c:v>
                </c:pt>
                <c:pt idx="4278" formatCode="0.00">
                  <c:v>6127.3329999999996</c:v>
                </c:pt>
                <c:pt idx="4279" formatCode="0.00">
                  <c:v>6127.357</c:v>
                </c:pt>
                <c:pt idx="4280" formatCode="0.00">
                  <c:v>6127.3549999999996</c:v>
                </c:pt>
                <c:pt idx="4281" formatCode="0.00">
                  <c:v>6127.1669999999995</c:v>
                </c:pt>
                <c:pt idx="4282" formatCode="0.00">
                  <c:v>6127.3809999999994</c:v>
                </c:pt>
                <c:pt idx="4283" formatCode="0.00">
                  <c:v>6127.3419999999996</c:v>
                </c:pt>
                <c:pt idx="4284" formatCode="0.00">
                  <c:v>6127.348</c:v>
                </c:pt>
                <c:pt idx="4285" formatCode="0.00">
                  <c:v>6127.37</c:v>
                </c:pt>
                <c:pt idx="4286" formatCode="0.00">
                  <c:v>6127.384</c:v>
                </c:pt>
                <c:pt idx="4287" formatCode="0.00">
                  <c:v>6127.3789999999999</c:v>
                </c:pt>
                <c:pt idx="4288" formatCode="0.00">
                  <c:v>6127.4</c:v>
                </c:pt>
                <c:pt idx="4289" formatCode="0.00">
                  <c:v>6127.44</c:v>
                </c:pt>
                <c:pt idx="4290" formatCode="0.00">
                  <c:v>6127.5320000000002</c:v>
                </c:pt>
                <c:pt idx="4291" formatCode="0.00">
                  <c:v>6127.5039999999999</c:v>
                </c:pt>
                <c:pt idx="4292" formatCode="0.00">
                  <c:v>6127.4830000000002</c:v>
                </c:pt>
                <c:pt idx="4293" formatCode="0.00">
                  <c:v>6127.4250000000002</c:v>
                </c:pt>
                <c:pt idx="4294" formatCode="0.00">
                  <c:v>6127.491</c:v>
                </c:pt>
                <c:pt idx="4295" formatCode="0.00">
                  <c:v>6127.4699999999993</c:v>
                </c:pt>
                <c:pt idx="4296" formatCode="0.00">
                  <c:v>6126.9920000000002</c:v>
                </c:pt>
                <c:pt idx="4297" formatCode="0.00">
                  <c:v>6127.4830000000002</c:v>
                </c:pt>
                <c:pt idx="4298" formatCode="0.00">
                  <c:v>6127.5649999999996</c:v>
                </c:pt>
                <c:pt idx="4299" formatCode="0.00">
                  <c:v>6127.54</c:v>
                </c:pt>
                <c:pt idx="4300" formatCode="0.00">
                  <c:v>6127.5879999999997</c:v>
                </c:pt>
                <c:pt idx="4301" formatCode="0.00">
                  <c:v>6127.616</c:v>
                </c:pt>
                <c:pt idx="4302" formatCode="0.00">
                  <c:v>6127.6449999999995</c:v>
                </c:pt>
                <c:pt idx="4303" formatCode="0.00">
                  <c:v>6127.5689999999995</c:v>
                </c:pt>
                <c:pt idx="4304" formatCode="0.00">
                  <c:v>6127.5679999999993</c:v>
                </c:pt>
                <c:pt idx="4305" formatCode="0.00">
                  <c:v>6127.5919999999996</c:v>
                </c:pt>
                <c:pt idx="4306" formatCode="0.00">
                  <c:v>6124.7039999999997</c:v>
                </c:pt>
                <c:pt idx="4307" formatCode="0.00">
                  <c:v>6127.6629999999996</c:v>
                </c:pt>
                <c:pt idx="4308" formatCode="0.00">
                  <c:v>6127.67</c:v>
                </c:pt>
                <c:pt idx="4309" formatCode="0.00">
                  <c:v>6127.7460000000001</c:v>
                </c:pt>
                <c:pt idx="4310" formatCode="0.00">
                  <c:v>6127.8310000000001</c:v>
                </c:pt>
                <c:pt idx="4311" formatCode="0.00">
                  <c:v>6127.8459999999995</c:v>
                </c:pt>
                <c:pt idx="4312" formatCode="0.00">
                  <c:v>6127.83</c:v>
                </c:pt>
                <c:pt idx="4313" formatCode="0.00">
                  <c:v>6127.6849999999995</c:v>
                </c:pt>
                <c:pt idx="4314" formatCode="0.00">
                  <c:v>6127.6009999999997</c:v>
                </c:pt>
                <c:pt idx="4315" formatCode="0.00">
                  <c:v>6127.5429999999997</c:v>
                </c:pt>
                <c:pt idx="4316" formatCode="0.00">
                  <c:v>6127.6009999999997</c:v>
                </c:pt>
                <c:pt idx="4317" formatCode="0.00">
                  <c:v>6127.6009999999997</c:v>
                </c:pt>
                <c:pt idx="4318" formatCode="0.00">
                  <c:v>6127.7469999999994</c:v>
                </c:pt>
                <c:pt idx="4319" formatCode="0.00">
                  <c:v>6127.7550000000001</c:v>
                </c:pt>
                <c:pt idx="4320" formatCode="0.00">
                  <c:v>6127.7839999999997</c:v>
                </c:pt>
                <c:pt idx="4321" formatCode="0.00">
                  <c:v>6127.759</c:v>
                </c:pt>
                <c:pt idx="4322" formatCode="0.00">
                  <c:v>6127.7730000000001</c:v>
                </c:pt>
                <c:pt idx="4323" formatCode="0.00">
                  <c:v>6127.8</c:v>
                </c:pt>
                <c:pt idx="4324" formatCode="0.00">
                  <c:v>6127.8310000000001</c:v>
                </c:pt>
                <c:pt idx="4325" formatCode="0.00">
                  <c:v>6127.84</c:v>
                </c:pt>
                <c:pt idx="4326" formatCode="0.00">
                  <c:v>6124.6459999999997</c:v>
                </c:pt>
                <c:pt idx="4327" formatCode="0.00">
                  <c:v>6127.9349999999995</c:v>
                </c:pt>
                <c:pt idx="4328" formatCode="0.00">
                  <c:v>6127.9129999999996</c:v>
                </c:pt>
                <c:pt idx="4329" formatCode="0.00">
                  <c:v>6127.92</c:v>
                </c:pt>
                <c:pt idx="4330" formatCode="0.00">
                  <c:v>6127.9870000000001</c:v>
                </c:pt>
                <c:pt idx="4331" formatCode="0.00">
                  <c:v>6127.9920000000002</c:v>
                </c:pt>
                <c:pt idx="4332" formatCode="0.00">
                  <c:v>6128.05</c:v>
                </c:pt>
                <c:pt idx="4333" formatCode="0.00">
                  <c:v>6128.1309999999994</c:v>
                </c:pt>
                <c:pt idx="4334" formatCode="0.00">
                  <c:v>6128.08</c:v>
                </c:pt>
                <c:pt idx="4335" formatCode="0.00">
                  <c:v>6128.0630000000001</c:v>
                </c:pt>
                <c:pt idx="4336" formatCode="0.00">
                  <c:v>6128.1019999999999</c:v>
                </c:pt>
                <c:pt idx="4337" formatCode="0.00">
                  <c:v>6128.0729999999994</c:v>
                </c:pt>
                <c:pt idx="4338" formatCode="0.00">
                  <c:v>6128.0159999999996</c:v>
                </c:pt>
                <c:pt idx="4339" formatCode="0.00">
                  <c:v>6128.0279999999993</c:v>
                </c:pt>
                <c:pt idx="4340" formatCode="0.00">
                  <c:v>6128.0509999999995</c:v>
                </c:pt>
                <c:pt idx="4341" formatCode="0.00">
                  <c:v>6128.0349999999999</c:v>
                </c:pt>
                <c:pt idx="4342" formatCode="0.00">
                  <c:v>6128.1539999999995</c:v>
                </c:pt>
                <c:pt idx="4343" formatCode="0.00">
                  <c:v>6128.1809999999996</c:v>
                </c:pt>
                <c:pt idx="4344" formatCode="0.00">
                  <c:v>6128.2510000000002</c:v>
                </c:pt>
                <c:pt idx="4345" formatCode="0.00">
                  <c:v>6128.326</c:v>
                </c:pt>
                <c:pt idx="4346" formatCode="0.00">
                  <c:v>6128.4629999999997</c:v>
                </c:pt>
                <c:pt idx="4347" formatCode="0.00">
                  <c:v>6128.4470000000001</c:v>
                </c:pt>
                <c:pt idx="4348" formatCode="0.00">
                  <c:v>6128.4429999999993</c:v>
                </c:pt>
                <c:pt idx="4349" formatCode="0.00">
                  <c:v>6128.4579999999996</c:v>
                </c:pt>
                <c:pt idx="4350" formatCode="0.00">
                  <c:v>6119.8549999999996</c:v>
                </c:pt>
                <c:pt idx="4351" formatCode="0.00">
                  <c:v>6128.6309999999994</c:v>
                </c:pt>
                <c:pt idx="4352" formatCode="0.00">
                  <c:v>6128.665</c:v>
                </c:pt>
                <c:pt idx="4353" formatCode="0.00">
                  <c:v>6128.585</c:v>
                </c:pt>
                <c:pt idx="4354" formatCode="0.00">
                  <c:v>6128.4269999999997</c:v>
                </c:pt>
                <c:pt idx="4355" formatCode="0.00">
                  <c:v>6128.4519999999993</c:v>
                </c:pt>
                <c:pt idx="4356" formatCode="0.00">
                  <c:v>6128.4659999999994</c:v>
                </c:pt>
                <c:pt idx="4357" formatCode="0.00">
                  <c:v>6128.4439999999995</c:v>
                </c:pt>
                <c:pt idx="4358" formatCode="0.00">
                  <c:v>6128.5419999999995</c:v>
                </c:pt>
                <c:pt idx="4359" formatCode="0.00">
                  <c:v>6128.6089999999995</c:v>
                </c:pt>
                <c:pt idx="4360" formatCode="0.00">
                  <c:v>6128.6839999999993</c:v>
                </c:pt>
                <c:pt idx="4361" formatCode="0.00">
                  <c:v>6125.5720000000001</c:v>
                </c:pt>
                <c:pt idx="4362" formatCode="0.00">
                  <c:v>6128.8229999999994</c:v>
                </c:pt>
                <c:pt idx="4363" formatCode="0.00">
                  <c:v>6128.83</c:v>
                </c:pt>
                <c:pt idx="4364" formatCode="0.00">
                  <c:v>6128.9339999999993</c:v>
                </c:pt>
                <c:pt idx="4365" formatCode="0.00">
                  <c:v>6128.982</c:v>
                </c:pt>
                <c:pt idx="4366" formatCode="0.00">
                  <c:v>6129.0419999999995</c:v>
                </c:pt>
                <c:pt idx="4367" formatCode="0.00">
                  <c:v>6129.1269999999995</c:v>
                </c:pt>
                <c:pt idx="4368" formatCode="0.00">
                  <c:v>6129.134</c:v>
                </c:pt>
                <c:pt idx="4369" formatCode="0.00">
                  <c:v>6129.0729999999994</c:v>
                </c:pt>
                <c:pt idx="4370" formatCode="0.00">
                  <c:v>6129.1129999999994</c:v>
                </c:pt>
                <c:pt idx="4371" formatCode="0.00">
                  <c:v>6129.067</c:v>
                </c:pt>
                <c:pt idx="4372" formatCode="0.00">
                  <c:v>6128.8890000000001</c:v>
                </c:pt>
                <c:pt idx="4373" formatCode="0.00">
                  <c:v>6129.058</c:v>
                </c:pt>
                <c:pt idx="4374" formatCode="0.00">
                  <c:v>6129.1019999999999</c:v>
                </c:pt>
                <c:pt idx="4375" formatCode="0.00">
                  <c:v>6129.0879999999997</c:v>
                </c:pt>
                <c:pt idx="4376" formatCode="0.00">
                  <c:v>6129.1189999999997</c:v>
                </c:pt>
                <c:pt idx="4377" formatCode="0.00">
                  <c:v>6129.2079999999996</c:v>
                </c:pt>
                <c:pt idx="4378" formatCode="0.00">
                  <c:v>6129.3249999999998</c:v>
                </c:pt>
                <c:pt idx="4379" formatCode="0.00">
                  <c:v>6129.3159999999998</c:v>
                </c:pt>
                <c:pt idx="4380" formatCode="0.00">
                  <c:v>6129.317</c:v>
                </c:pt>
                <c:pt idx="4381" formatCode="0.00">
                  <c:v>6129.3679999999995</c:v>
                </c:pt>
                <c:pt idx="4382" formatCode="0.00">
                  <c:v>6129.4229999999998</c:v>
                </c:pt>
                <c:pt idx="4383" formatCode="0.00">
                  <c:v>6129.366</c:v>
                </c:pt>
                <c:pt idx="4384" formatCode="0.00">
                  <c:v>6129.3559999999998</c:v>
                </c:pt>
                <c:pt idx="4385" formatCode="0.00">
                  <c:v>6129.3620000000001</c:v>
                </c:pt>
                <c:pt idx="4386" formatCode="0.00">
                  <c:v>6129.3519999999999</c:v>
                </c:pt>
                <c:pt idx="4387" formatCode="0.00">
                  <c:v>6129.4290000000001</c:v>
                </c:pt>
                <c:pt idx="4388" formatCode="0.00">
                  <c:v>6129.4529999999995</c:v>
                </c:pt>
                <c:pt idx="4389" formatCode="0.00">
                  <c:v>6129.4949999999999</c:v>
                </c:pt>
                <c:pt idx="4390" formatCode="0.00">
                  <c:v>6129.5720000000001</c:v>
                </c:pt>
                <c:pt idx="4391" formatCode="0.00">
                  <c:v>6129.5129999999999</c:v>
                </c:pt>
                <c:pt idx="4392" formatCode="0.00">
                  <c:v>6129.5369999999994</c:v>
                </c:pt>
                <c:pt idx="4393" formatCode="0.00">
                  <c:v>6129.5859999999993</c:v>
                </c:pt>
                <c:pt idx="4394" formatCode="0.00">
                  <c:v>6129.652</c:v>
                </c:pt>
                <c:pt idx="4395" formatCode="0.00">
                  <c:v>6129.6589999999997</c:v>
                </c:pt>
                <c:pt idx="4396" formatCode="0.00">
                  <c:v>6129.6189999999997</c:v>
                </c:pt>
                <c:pt idx="4397" formatCode="0.00">
                  <c:v>6129.5419999999995</c:v>
                </c:pt>
                <c:pt idx="4398" formatCode="0.00">
                  <c:v>6129.607</c:v>
                </c:pt>
                <c:pt idx="4399" formatCode="0.00">
                  <c:v>6129.62</c:v>
                </c:pt>
                <c:pt idx="4400" formatCode="0.00">
                  <c:v>6129.6409999999996</c:v>
                </c:pt>
                <c:pt idx="4401" formatCode="0.00">
                  <c:v>6129.6970000000001</c:v>
                </c:pt>
                <c:pt idx="4402" formatCode="0.00">
                  <c:v>6129.8059999999996</c:v>
                </c:pt>
                <c:pt idx="4403" formatCode="0.00">
                  <c:v>6129.8310000000001</c:v>
                </c:pt>
                <c:pt idx="4404" formatCode="0.00">
                  <c:v>6129.8679999999995</c:v>
                </c:pt>
                <c:pt idx="4405" formatCode="0.00">
                  <c:v>6129.9139999999998</c:v>
                </c:pt>
                <c:pt idx="4406" formatCode="0.00">
                  <c:v>6129.9639999999999</c:v>
                </c:pt>
                <c:pt idx="4407" formatCode="0.00">
                  <c:v>6129.915</c:v>
                </c:pt>
                <c:pt idx="4408" formatCode="0.00">
                  <c:v>6129.9110000000001</c:v>
                </c:pt>
                <c:pt idx="4409" formatCode="0.00">
                  <c:v>6129.9679999999998</c:v>
                </c:pt>
                <c:pt idx="4410" formatCode="0.00">
                  <c:v>6129.8959999999997</c:v>
                </c:pt>
                <c:pt idx="4411" formatCode="0.00">
                  <c:v>6130.0360000000001</c:v>
                </c:pt>
                <c:pt idx="4412" formatCode="0.00">
                  <c:v>6130.0769999999993</c:v>
                </c:pt>
                <c:pt idx="4413" formatCode="0.00">
                  <c:v>6129.8789999999999</c:v>
                </c:pt>
                <c:pt idx="4414" formatCode="0.00">
                  <c:v>6130.0349999999999</c:v>
                </c:pt>
                <c:pt idx="4415" formatCode="0.00">
                  <c:v>6130.2349999999997</c:v>
                </c:pt>
                <c:pt idx="4416" formatCode="0.00">
                  <c:v>6130.299</c:v>
                </c:pt>
                <c:pt idx="4417" formatCode="0.00">
                  <c:v>6130.3339999999998</c:v>
                </c:pt>
                <c:pt idx="4418" formatCode="0.00">
                  <c:v>6130.3220000000001</c:v>
                </c:pt>
                <c:pt idx="4419" formatCode="0.00">
                  <c:v>6130.2640000000001</c:v>
                </c:pt>
                <c:pt idx="4420" formatCode="0.00">
                  <c:v>6130.3099999999995</c:v>
                </c:pt>
                <c:pt idx="4421" formatCode="0.00">
                  <c:v>6130.3229999999994</c:v>
                </c:pt>
                <c:pt idx="4422" formatCode="0.00">
                  <c:v>6130.308</c:v>
                </c:pt>
                <c:pt idx="4423" formatCode="0.00">
                  <c:v>6130.3149999999996</c:v>
                </c:pt>
                <c:pt idx="4424" formatCode="0.00">
                  <c:v>6129.7519999999995</c:v>
                </c:pt>
                <c:pt idx="4425" formatCode="0.00">
                  <c:v>6130.3639999999996</c:v>
                </c:pt>
                <c:pt idx="4426" formatCode="0.00">
                  <c:v>6130.4129999999996</c:v>
                </c:pt>
                <c:pt idx="4427" formatCode="0.00">
                  <c:v>6130.4089999999997</c:v>
                </c:pt>
                <c:pt idx="4428" formatCode="0.00">
                  <c:v>6130.4489999999996</c:v>
                </c:pt>
                <c:pt idx="4429" formatCode="0.00">
                  <c:v>6130.4349999999995</c:v>
                </c:pt>
                <c:pt idx="4430" formatCode="0.00">
                  <c:v>6130.491</c:v>
                </c:pt>
                <c:pt idx="4431" formatCode="0.00">
                  <c:v>6130.4349999999995</c:v>
                </c:pt>
                <c:pt idx="4432" formatCode="0.00">
                  <c:v>6130.4380000000001</c:v>
                </c:pt>
                <c:pt idx="4433" formatCode="0.00">
                  <c:v>6130.4629999999997</c:v>
                </c:pt>
                <c:pt idx="4434" formatCode="0.00">
                  <c:v>6130.5349999999999</c:v>
                </c:pt>
                <c:pt idx="4435" formatCode="0.00">
                  <c:v>6130.4669999999996</c:v>
                </c:pt>
                <c:pt idx="4436" formatCode="0.00">
                  <c:v>6130.4549999999999</c:v>
                </c:pt>
                <c:pt idx="4437" formatCode="0.00">
                  <c:v>6130.45</c:v>
                </c:pt>
                <c:pt idx="4438" formatCode="0.00">
                  <c:v>6130.5209999999997</c:v>
                </c:pt>
                <c:pt idx="4439" formatCode="0.00">
                  <c:v>6130.4719999999998</c:v>
                </c:pt>
                <c:pt idx="4440" formatCode="0.00">
                  <c:v>6130.4579999999996</c:v>
                </c:pt>
                <c:pt idx="4441" formatCode="0.00">
                  <c:v>6130.4269999999997</c:v>
                </c:pt>
                <c:pt idx="4442" formatCode="0.00">
                  <c:v>6130.549</c:v>
                </c:pt>
                <c:pt idx="4443" formatCode="0.00">
                  <c:v>6130.5079999999998</c:v>
                </c:pt>
                <c:pt idx="4444" formatCode="0.00">
                  <c:v>6130.5259999999998</c:v>
                </c:pt>
                <c:pt idx="4445" formatCode="0.00">
                  <c:v>6130.5279999999993</c:v>
                </c:pt>
                <c:pt idx="4446" formatCode="0.00">
                  <c:v>6130.5779999999995</c:v>
                </c:pt>
                <c:pt idx="4447" formatCode="0.00">
                  <c:v>6130.5429999999997</c:v>
                </c:pt>
                <c:pt idx="4448" formatCode="0.00">
                  <c:v>6130.5529999999999</c:v>
                </c:pt>
                <c:pt idx="4449" formatCode="0.00">
                  <c:v>6130.6269999999995</c:v>
                </c:pt>
                <c:pt idx="4450" formatCode="0.00">
                  <c:v>6130.6859999999997</c:v>
                </c:pt>
                <c:pt idx="4451" formatCode="0.00">
                  <c:v>6130.567</c:v>
                </c:pt>
                <c:pt idx="4452" formatCode="0.00">
                  <c:v>6130.549</c:v>
                </c:pt>
                <c:pt idx="4453" formatCode="0.00">
                  <c:v>6130.5320000000002</c:v>
                </c:pt>
                <c:pt idx="4454" formatCode="0.00">
                  <c:v>6130.5289999999995</c:v>
                </c:pt>
                <c:pt idx="4455" formatCode="0.00">
                  <c:v>6130.5129999999999</c:v>
                </c:pt>
                <c:pt idx="4456" formatCode="0.00">
                  <c:v>6128.0589999999993</c:v>
                </c:pt>
                <c:pt idx="4457" formatCode="0.00">
                  <c:v>6130.5379999999996</c:v>
                </c:pt>
                <c:pt idx="4458" formatCode="0.00">
                  <c:v>6130.6449999999995</c:v>
                </c:pt>
                <c:pt idx="4459" formatCode="0.00">
                  <c:v>6130.6179999999995</c:v>
                </c:pt>
                <c:pt idx="4460" formatCode="0.00">
                  <c:v>6130.616</c:v>
                </c:pt>
                <c:pt idx="4461" formatCode="0.00">
                  <c:v>6130.6309999999994</c:v>
                </c:pt>
                <c:pt idx="4462" formatCode="0.00">
                  <c:v>6130.6799999999994</c:v>
                </c:pt>
                <c:pt idx="4463" formatCode="0.00">
                  <c:v>6130.5709999999999</c:v>
                </c:pt>
                <c:pt idx="4464" formatCode="0.00">
                  <c:v>6130.5769999999993</c:v>
                </c:pt>
                <c:pt idx="4465" formatCode="0.00">
                  <c:v>6130.6709999999994</c:v>
                </c:pt>
                <c:pt idx="4466" formatCode="0.00">
                  <c:v>6130.6660000000002</c:v>
                </c:pt>
                <c:pt idx="4467" formatCode="0.00">
                  <c:v>6130.6009999999997</c:v>
                </c:pt>
                <c:pt idx="4468" formatCode="0.00">
                  <c:v>6130.6189999999997</c:v>
                </c:pt>
                <c:pt idx="4469" formatCode="0.00">
                  <c:v>6130.5209999999997</c:v>
                </c:pt>
                <c:pt idx="4470" formatCode="0.00">
                  <c:v>6130.6170000000002</c:v>
                </c:pt>
                <c:pt idx="4471" formatCode="0.00">
                  <c:v>6130.5639999999994</c:v>
                </c:pt>
                <c:pt idx="4472" formatCode="0.00">
                  <c:v>6130.6139999999996</c:v>
                </c:pt>
                <c:pt idx="4473" formatCode="0.00">
                  <c:v>6130.6210000000001</c:v>
                </c:pt>
                <c:pt idx="4474" formatCode="0.00">
                  <c:v>6130.6139999999996</c:v>
                </c:pt>
                <c:pt idx="4475" formatCode="0.00">
                  <c:v>6130.6009999999997</c:v>
                </c:pt>
                <c:pt idx="4476" formatCode="0.00">
                  <c:v>6130.6469999999999</c:v>
                </c:pt>
                <c:pt idx="4477" formatCode="0.00">
                  <c:v>6130.62</c:v>
                </c:pt>
                <c:pt idx="4478" formatCode="0.00">
                  <c:v>6130.4619999999995</c:v>
                </c:pt>
                <c:pt idx="4479" formatCode="0.00">
                  <c:v>6130.6019999999999</c:v>
                </c:pt>
                <c:pt idx="4480" formatCode="0.00">
                  <c:v>6130.61</c:v>
                </c:pt>
                <c:pt idx="4481" formatCode="0.00">
                  <c:v>6130.6369999999997</c:v>
                </c:pt>
                <c:pt idx="4482" formatCode="0.00">
                  <c:v>6130.7029999999995</c:v>
                </c:pt>
                <c:pt idx="4483" formatCode="0.00">
                  <c:v>6130.6779999999999</c:v>
                </c:pt>
                <c:pt idx="4484" formatCode="0.00">
                  <c:v>6130.6779999999999</c:v>
                </c:pt>
                <c:pt idx="4485" formatCode="0.00">
                  <c:v>6130.7039999999997</c:v>
                </c:pt>
                <c:pt idx="4486" formatCode="0.00">
                  <c:v>6130.777</c:v>
                </c:pt>
                <c:pt idx="4487" formatCode="0.00">
                  <c:v>6130.7060000000001</c:v>
                </c:pt>
                <c:pt idx="4488" formatCode="0.00">
                  <c:v>6130.7199999999993</c:v>
                </c:pt>
                <c:pt idx="4489" formatCode="0.00">
                  <c:v>6130.5029999999997</c:v>
                </c:pt>
                <c:pt idx="4490" formatCode="0.00">
                  <c:v>6130.7240000000002</c:v>
                </c:pt>
                <c:pt idx="4491" formatCode="0.00">
                  <c:v>6130.7129999999997</c:v>
                </c:pt>
                <c:pt idx="4492" formatCode="0.00">
                  <c:v>6130.7109999999993</c:v>
                </c:pt>
                <c:pt idx="4493" formatCode="0.00">
                  <c:v>6127.7709999999997</c:v>
                </c:pt>
                <c:pt idx="4494" formatCode="0.00">
                  <c:v>6130.6610000000001</c:v>
                </c:pt>
                <c:pt idx="4495" formatCode="0.00">
                  <c:v>6130.6409999999996</c:v>
                </c:pt>
                <c:pt idx="4496" formatCode="0.00">
                  <c:v>6130.6239999999998</c:v>
                </c:pt>
                <c:pt idx="4497" formatCode="0.00">
                  <c:v>6130.5679999999993</c:v>
                </c:pt>
                <c:pt idx="4498" formatCode="0.00">
                  <c:v>6130.5169999999998</c:v>
                </c:pt>
                <c:pt idx="4499" formatCode="0.00">
                  <c:v>6130.4939999999997</c:v>
                </c:pt>
                <c:pt idx="4500" formatCode="0.00">
                  <c:v>6130.4849999999997</c:v>
                </c:pt>
                <c:pt idx="4501" formatCode="0.00">
                  <c:v>6130.4699999999993</c:v>
                </c:pt>
                <c:pt idx="4502" formatCode="0.00">
                  <c:v>6130.5339999999997</c:v>
                </c:pt>
                <c:pt idx="4503" formatCode="0.00">
                  <c:v>6130.4459999999999</c:v>
                </c:pt>
                <c:pt idx="4504" formatCode="0.00">
                  <c:v>6130.4349999999995</c:v>
                </c:pt>
                <c:pt idx="4505" formatCode="0.00">
                  <c:v>6130.4809999999998</c:v>
                </c:pt>
                <c:pt idx="4506" formatCode="0.00">
                  <c:v>6130.5549999999994</c:v>
                </c:pt>
                <c:pt idx="4507" formatCode="0.00">
                  <c:v>6130.5369999999994</c:v>
                </c:pt>
                <c:pt idx="4508" formatCode="0.00">
                  <c:v>6130.59</c:v>
                </c:pt>
                <c:pt idx="4509" formatCode="0.00">
                  <c:v>6130.625</c:v>
                </c:pt>
                <c:pt idx="4510" formatCode="0.00">
                  <c:v>6130.1549999999997</c:v>
                </c:pt>
                <c:pt idx="4511" formatCode="0.00">
                  <c:v>6130.817</c:v>
                </c:pt>
                <c:pt idx="4512" formatCode="0.00">
                  <c:v>6130.9389999999994</c:v>
                </c:pt>
                <c:pt idx="4513" formatCode="0.00">
                  <c:v>6131.0889999999999</c:v>
                </c:pt>
                <c:pt idx="4514" formatCode="0.00">
                  <c:v>6131.2969999999996</c:v>
                </c:pt>
                <c:pt idx="4515" formatCode="0.00">
                  <c:v>6131.4429999999993</c:v>
                </c:pt>
                <c:pt idx="4516" formatCode="0.00">
                  <c:v>6131.6219999999994</c:v>
                </c:pt>
                <c:pt idx="4517" formatCode="0.00">
                  <c:v>6131.7809999999999</c:v>
                </c:pt>
                <c:pt idx="4518" formatCode="0.00">
                  <c:v>6131.9439999999995</c:v>
                </c:pt>
                <c:pt idx="4519" formatCode="0.00">
                  <c:v>6132.0749999999998</c:v>
                </c:pt>
                <c:pt idx="4520" formatCode="0.00">
                  <c:v>6132.2460000000001</c:v>
                </c:pt>
                <c:pt idx="4521" formatCode="0.00">
                  <c:v>6132.3279999999995</c:v>
                </c:pt>
                <c:pt idx="4522" formatCode="0.00">
                  <c:v>6129.53</c:v>
                </c:pt>
                <c:pt idx="4523" formatCode="0.00">
                  <c:v>6132.7370000000001</c:v>
                </c:pt>
                <c:pt idx="4524" formatCode="0.00">
                  <c:v>6130.7370000000001</c:v>
                </c:pt>
                <c:pt idx="4525" formatCode="0.00">
                  <c:v>6133.2129999999997</c:v>
                </c:pt>
                <c:pt idx="4526" formatCode="0.00">
                  <c:v>6133.5339999999997</c:v>
                </c:pt>
                <c:pt idx="4527" formatCode="0.00">
                  <c:v>6133.71</c:v>
                </c:pt>
                <c:pt idx="4528" formatCode="0.00">
                  <c:v>6133.8789999999999</c:v>
                </c:pt>
                <c:pt idx="4529" formatCode="0.00">
                  <c:v>6134.1399999999994</c:v>
                </c:pt>
                <c:pt idx="4530" formatCode="0.00">
                  <c:v>6134.2820000000002</c:v>
                </c:pt>
                <c:pt idx="4531" formatCode="0.00">
                  <c:v>6134.4719999999998</c:v>
                </c:pt>
                <c:pt idx="4532" formatCode="0.00">
                  <c:v>6134.7159999999994</c:v>
                </c:pt>
                <c:pt idx="4533" formatCode="0.00">
                  <c:v>6134.9409999999998</c:v>
                </c:pt>
                <c:pt idx="4534" formatCode="0.00">
                  <c:v>6123.6589999999997</c:v>
                </c:pt>
                <c:pt idx="4535" formatCode="0.00">
                  <c:v>6135.3040000000001</c:v>
                </c:pt>
                <c:pt idx="4536" formatCode="0.00">
                  <c:v>6135.6390000000001</c:v>
                </c:pt>
                <c:pt idx="4537" formatCode="0.00">
                  <c:v>6124.5320000000002</c:v>
                </c:pt>
                <c:pt idx="4538" formatCode="0.00">
                  <c:v>6136.1349999999993</c:v>
                </c:pt>
                <c:pt idx="4539" formatCode="0.00">
                  <c:v>6136.4250000000002</c:v>
                </c:pt>
                <c:pt idx="4540" formatCode="0.00">
                  <c:v>6136.67</c:v>
                </c:pt>
                <c:pt idx="4541" formatCode="0.00">
                  <c:v>6125.0739999999996</c:v>
                </c:pt>
                <c:pt idx="4542" formatCode="0.00">
                  <c:v>6127.2979999999998</c:v>
                </c:pt>
                <c:pt idx="4543" formatCode="0.00">
                  <c:v>6137.2370000000001</c:v>
                </c:pt>
                <c:pt idx="4544" formatCode="0.00">
                  <c:v>6137.5199999999995</c:v>
                </c:pt>
                <c:pt idx="4545" formatCode="0.00">
                  <c:v>6137.5879999999997</c:v>
                </c:pt>
                <c:pt idx="4546" formatCode="0.00">
                  <c:v>6137.9809999999998</c:v>
                </c:pt>
                <c:pt idx="4547" formatCode="0.00">
                  <c:v>6138.1610000000001</c:v>
                </c:pt>
                <c:pt idx="4548" formatCode="0.00">
                  <c:v>6138.3639999999996</c:v>
                </c:pt>
                <c:pt idx="4549" formatCode="0.00">
                  <c:v>6138.5909999999994</c:v>
                </c:pt>
                <c:pt idx="4550" formatCode="0.00">
                  <c:v>6138.7619999999997</c:v>
                </c:pt>
                <c:pt idx="4551" formatCode="0.00">
                  <c:v>6138.8469999999998</c:v>
                </c:pt>
                <c:pt idx="4552" formatCode="0.00">
                  <c:v>6139.0189999999993</c:v>
                </c:pt>
                <c:pt idx="4553" formatCode="0.00">
                  <c:v>6139.0949999999993</c:v>
                </c:pt>
                <c:pt idx="4554" formatCode="0.00">
                  <c:v>6134.1419999999998</c:v>
                </c:pt>
                <c:pt idx="4555" formatCode="0.00">
                  <c:v>6139.3729999999996</c:v>
                </c:pt>
                <c:pt idx="4556" formatCode="0.00">
                  <c:v>6139.5659999999998</c:v>
                </c:pt>
                <c:pt idx="4557" formatCode="0.00">
                  <c:v>6139.8</c:v>
                </c:pt>
                <c:pt idx="4558" formatCode="0.00">
                  <c:v>6140.1030000000001</c:v>
                </c:pt>
                <c:pt idx="4559" formatCode="0.00">
                  <c:v>6140.2420000000002</c:v>
                </c:pt>
                <c:pt idx="4560" formatCode="0.00">
                  <c:v>6140.4309999999996</c:v>
                </c:pt>
                <c:pt idx="4561" formatCode="0.00">
                  <c:v>6140.6529999999993</c:v>
                </c:pt>
                <c:pt idx="4562" formatCode="0.00">
                  <c:v>6140.8409999999994</c:v>
                </c:pt>
                <c:pt idx="4563" formatCode="0.00">
                  <c:v>6141.0039999999999</c:v>
                </c:pt>
                <c:pt idx="4564" formatCode="0.00">
                  <c:v>6141.1610000000001</c:v>
                </c:pt>
                <c:pt idx="4565" formatCode="0.00">
                  <c:v>6132.6509999999998</c:v>
                </c:pt>
                <c:pt idx="4566" formatCode="0.00">
                  <c:v>6138.7889999999998</c:v>
                </c:pt>
                <c:pt idx="4567" formatCode="0.00">
                  <c:v>6141.4389999999994</c:v>
                </c:pt>
                <c:pt idx="4568" formatCode="0.00">
                  <c:v>6136.3890000000001</c:v>
                </c:pt>
                <c:pt idx="4569" formatCode="0.00">
                  <c:v>6139.1480000000001</c:v>
                </c:pt>
                <c:pt idx="4570" formatCode="0.00">
                  <c:v>6136.348</c:v>
                </c:pt>
                <c:pt idx="4571" formatCode="0.00">
                  <c:v>6141.8059999999996</c:v>
                </c:pt>
                <c:pt idx="4572" formatCode="0.00">
                  <c:v>6140.116</c:v>
                </c:pt>
                <c:pt idx="4573" formatCode="0.00">
                  <c:v>6142.1329999999998</c:v>
                </c:pt>
                <c:pt idx="4574" formatCode="0.00">
                  <c:v>6142.3379999999997</c:v>
                </c:pt>
                <c:pt idx="4575" formatCode="0.00">
                  <c:v>6142.3539999999994</c:v>
                </c:pt>
                <c:pt idx="4576" formatCode="0.00">
                  <c:v>6142.4229999999998</c:v>
                </c:pt>
                <c:pt idx="4577" formatCode="0.00">
                  <c:v>6132.7669999999998</c:v>
                </c:pt>
                <c:pt idx="4578" formatCode="0.00">
                  <c:v>6142.3009999999995</c:v>
                </c:pt>
                <c:pt idx="4579" formatCode="0.00">
                  <c:v>6142.5729999999994</c:v>
                </c:pt>
                <c:pt idx="4580" formatCode="0.00">
                  <c:v>6142.6959999999999</c:v>
                </c:pt>
                <c:pt idx="4581" formatCode="0.00">
                  <c:v>6132.5749999999998</c:v>
                </c:pt>
                <c:pt idx="4582" formatCode="0.00">
                  <c:v>6142.8829999999998</c:v>
                </c:pt>
                <c:pt idx="4583" formatCode="0.00">
                  <c:v>6143.049</c:v>
                </c:pt>
                <c:pt idx="4584" formatCode="0.00">
                  <c:v>6143.2190000000001</c:v>
                </c:pt>
                <c:pt idx="4585" formatCode="0.00">
                  <c:v>6143.4139999999998</c:v>
                </c:pt>
                <c:pt idx="4586" formatCode="0.00">
                  <c:v>6137.9359999999997</c:v>
                </c:pt>
                <c:pt idx="4587" formatCode="0.00">
                  <c:v>6143.3519999999999</c:v>
                </c:pt>
                <c:pt idx="4588" formatCode="0.00">
                  <c:v>6143.41</c:v>
                </c:pt>
                <c:pt idx="4589" formatCode="0.00">
                  <c:v>6143.4619999999995</c:v>
                </c:pt>
                <c:pt idx="4590" formatCode="0.00">
                  <c:v>6130.9870000000001</c:v>
                </c:pt>
                <c:pt idx="4591" formatCode="0.00">
                  <c:v>6143.5279999999993</c:v>
                </c:pt>
                <c:pt idx="4592" formatCode="0.00">
                  <c:v>6143.701</c:v>
                </c:pt>
                <c:pt idx="4593" formatCode="0.00">
                  <c:v>6143.7579999999998</c:v>
                </c:pt>
                <c:pt idx="4594" formatCode="0.00">
                  <c:v>6134.3049999999994</c:v>
                </c:pt>
                <c:pt idx="4595" formatCode="0.00">
                  <c:v>6143.7609999999995</c:v>
                </c:pt>
                <c:pt idx="4596" formatCode="0.00">
                  <c:v>6136.9049999999997</c:v>
                </c:pt>
                <c:pt idx="4597" formatCode="0.00">
                  <c:v>6143.9209999999994</c:v>
                </c:pt>
                <c:pt idx="4598" formatCode="0.00">
                  <c:v>6132.82</c:v>
                </c:pt>
                <c:pt idx="4599" formatCode="0.00">
                  <c:v>6144.0749999999998</c:v>
                </c:pt>
                <c:pt idx="4600" formatCode="0.00">
                  <c:v>6144.2349999999997</c:v>
                </c:pt>
                <c:pt idx="4601" formatCode="0.00">
                  <c:v>6141.0149999999994</c:v>
                </c:pt>
                <c:pt idx="4602" formatCode="0.00">
                  <c:v>6135.4059999999999</c:v>
                </c:pt>
                <c:pt idx="4603" formatCode="0.00">
                  <c:v>6144.3769999999995</c:v>
                </c:pt>
                <c:pt idx="4604" formatCode="0.00">
                  <c:v>6144.4619999999995</c:v>
                </c:pt>
                <c:pt idx="4605" formatCode="0.00">
                  <c:v>6135.732</c:v>
                </c:pt>
                <c:pt idx="4606" formatCode="0.00">
                  <c:v>6140.5749999999998</c:v>
                </c:pt>
                <c:pt idx="4607" formatCode="0.00">
                  <c:v>6144.3459999999995</c:v>
                </c:pt>
                <c:pt idx="4608" formatCode="0.00">
                  <c:v>6144.4009999999998</c:v>
                </c:pt>
                <c:pt idx="4609" formatCode="0.00">
                  <c:v>6139.857</c:v>
                </c:pt>
                <c:pt idx="4610" formatCode="0.00">
                  <c:v>6144.3580000000002</c:v>
                </c:pt>
                <c:pt idx="4611" formatCode="0.00">
                  <c:v>6144.3409999999994</c:v>
                </c:pt>
                <c:pt idx="4612" formatCode="0.00">
                  <c:v>6144.3429999999998</c:v>
                </c:pt>
                <c:pt idx="4613" formatCode="0.00">
                  <c:v>6144.2479999999996</c:v>
                </c:pt>
                <c:pt idx="4614" formatCode="0.00">
                  <c:v>6144.1539999999995</c:v>
                </c:pt>
                <c:pt idx="4615" formatCode="0.00">
                  <c:v>6144.2449999999999</c:v>
                </c:pt>
                <c:pt idx="4616" formatCode="0.00">
                  <c:v>6143.1009999999997</c:v>
                </c:pt>
                <c:pt idx="4617" formatCode="0.00">
                  <c:v>6144.3209999999999</c:v>
                </c:pt>
                <c:pt idx="4618" formatCode="0.00">
                  <c:v>6144.3449999999993</c:v>
                </c:pt>
                <c:pt idx="4619" formatCode="0.00">
                  <c:v>6144.518</c:v>
                </c:pt>
                <c:pt idx="4620" formatCode="0.00">
                  <c:v>6144.6239999999998</c:v>
                </c:pt>
                <c:pt idx="4621" formatCode="0.00">
                  <c:v>6144.683</c:v>
                </c:pt>
                <c:pt idx="4622" formatCode="0.00">
                  <c:v>6144.799</c:v>
                </c:pt>
                <c:pt idx="4623" formatCode="0.00">
                  <c:v>6144.8710000000001</c:v>
                </c:pt>
                <c:pt idx="4624" formatCode="0.00">
                  <c:v>6144.9870000000001</c:v>
                </c:pt>
                <c:pt idx="4625" formatCode="0.00">
                  <c:v>6144.9719999999998</c:v>
                </c:pt>
                <c:pt idx="4626" formatCode="0.00">
                  <c:v>6145.1589999999997</c:v>
                </c:pt>
                <c:pt idx="4627" formatCode="0.00">
                  <c:v>6145.21</c:v>
                </c:pt>
                <c:pt idx="4628" formatCode="0.00">
                  <c:v>6145.2939999999999</c:v>
                </c:pt>
                <c:pt idx="4629" formatCode="0.00">
                  <c:v>6145.3909999999996</c:v>
                </c:pt>
                <c:pt idx="4630" formatCode="0.00">
                  <c:v>6145.5079999999998</c:v>
                </c:pt>
                <c:pt idx="4631" formatCode="0.00">
                  <c:v>6145.53</c:v>
                </c:pt>
                <c:pt idx="4632" formatCode="0.00">
                  <c:v>6145.5559999999996</c:v>
                </c:pt>
                <c:pt idx="4633" formatCode="0.00">
                  <c:v>6145.518</c:v>
                </c:pt>
                <c:pt idx="4634" formatCode="0.00">
                  <c:v>6145.6210000000001</c:v>
                </c:pt>
                <c:pt idx="4635" formatCode="0.00">
                  <c:v>6145.652</c:v>
                </c:pt>
                <c:pt idx="4636" formatCode="0.00">
                  <c:v>6145.7139999999999</c:v>
                </c:pt>
                <c:pt idx="4637" formatCode="0.00">
                  <c:v>6145.7659999999996</c:v>
                </c:pt>
                <c:pt idx="4638" formatCode="0.00">
                  <c:v>6145.9389999999994</c:v>
                </c:pt>
                <c:pt idx="4639" formatCode="0.00">
                  <c:v>6145.87</c:v>
                </c:pt>
                <c:pt idx="4640" formatCode="0.00">
                  <c:v>6145.9519999999993</c:v>
                </c:pt>
                <c:pt idx="4641" formatCode="0.00">
                  <c:v>6140.2669999999998</c:v>
                </c:pt>
                <c:pt idx="4642" formatCode="0.00">
                  <c:v>6146.0369999999994</c:v>
                </c:pt>
                <c:pt idx="4643" formatCode="0.00">
                  <c:v>6146.0349999999999</c:v>
                </c:pt>
                <c:pt idx="4644" formatCode="0.00">
                  <c:v>6146.0829999999996</c:v>
                </c:pt>
                <c:pt idx="4645" formatCode="0.00">
                  <c:v>6146.1030000000001</c:v>
                </c:pt>
                <c:pt idx="4646" formatCode="0.00">
                  <c:v>6146.2420000000002</c:v>
                </c:pt>
                <c:pt idx="4647" formatCode="0.00">
                  <c:v>6146.2950000000001</c:v>
                </c:pt>
                <c:pt idx="4648" formatCode="0.00">
                  <c:v>6146.335</c:v>
                </c:pt>
                <c:pt idx="4649" formatCode="0.00">
                  <c:v>6146.1970000000001</c:v>
                </c:pt>
                <c:pt idx="4650" formatCode="0.00">
                  <c:v>6141.4749999999995</c:v>
                </c:pt>
                <c:pt idx="4651" formatCode="0.00">
                  <c:v>6146.3189999999995</c:v>
                </c:pt>
                <c:pt idx="4652" formatCode="0.00">
                  <c:v>6146.1769999999997</c:v>
                </c:pt>
                <c:pt idx="4653" formatCode="0.00">
                  <c:v>6142.1660000000002</c:v>
                </c:pt>
                <c:pt idx="4654" formatCode="0.00">
                  <c:v>6146.2559999999994</c:v>
                </c:pt>
                <c:pt idx="4655" formatCode="0.00">
                  <c:v>6146.2979999999998</c:v>
                </c:pt>
                <c:pt idx="4656" formatCode="0.00">
                  <c:v>6146.3090000000002</c:v>
                </c:pt>
                <c:pt idx="4657" formatCode="0.00">
                  <c:v>6139.1439999999993</c:v>
                </c:pt>
                <c:pt idx="4658" formatCode="0.00">
                  <c:v>6137.393</c:v>
                </c:pt>
                <c:pt idx="4659" formatCode="0.00">
                  <c:v>6146.3339999999998</c:v>
                </c:pt>
                <c:pt idx="4660" formatCode="0.00">
                  <c:v>6146.38</c:v>
                </c:pt>
                <c:pt idx="4661" formatCode="0.00">
                  <c:v>6145.3209999999999</c:v>
                </c:pt>
                <c:pt idx="4662" formatCode="0.00">
                  <c:v>6146.3149999999996</c:v>
                </c:pt>
                <c:pt idx="4663" formatCode="0.00">
                  <c:v>6146.21</c:v>
                </c:pt>
                <c:pt idx="4664" formatCode="0.00">
                  <c:v>6146.2019999999993</c:v>
                </c:pt>
                <c:pt idx="4665" formatCode="0.00">
                  <c:v>6146.1509999999998</c:v>
                </c:pt>
                <c:pt idx="4666" formatCode="0.00">
                  <c:v>6146.2109999999993</c:v>
                </c:pt>
                <c:pt idx="4667" formatCode="0.00">
                  <c:v>6146.0929999999998</c:v>
                </c:pt>
                <c:pt idx="4668" formatCode="0.00">
                  <c:v>6146.0410000000002</c:v>
                </c:pt>
                <c:pt idx="4669" formatCode="0.00">
                  <c:v>6146.0329999999994</c:v>
                </c:pt>
                <c:pt idx="4670" formatCode="0.00">
                  <c:v>6146.0729999999994</c:v>
                </c:pt>
                <c:pt idx="4671" formatCode="0.00">
                  <c:v>6146.0649999999996</c:v>
                </c:pt>
                <c:pt idx="4672" formatCode="0.00">
                  <c:v>6146.0289999999995</c:v>
                </c:pt>
                <c:pt idx="4673" formatCode="0.00">
                  <c:v>6146.0109999999995</c:v>
                </c:pt>
                <c:pt idx="4674" formatCode="0.00">
                  <c:v>6146.0919999999996</c:v>
                </c:pt>
                <c:pt idx="4675" formatCode="0.00">
                  <c:v>6145.893</c:v>
                </c:pt>
                <c:pt idx="4676" formatCode="0.00">
                  <c:v>6146.0189999999993</c:v>
                </c:pt>
                <c:pt idx="4677" formatCode="0.00">
                  <c:v>6146.0540000000001</c:v>
                </c:pt>
                <c:pt idx="4678" formatCode="0.00">
                  <c:v>6133.3959999999997</c:v>
                </c:pt>
                <c:pt idx="4679" formatCode="0.00">
                  <c:v>6145.7849999999999</c:v>
                </c:pt>
                <c:pt idx="4680" formatCode="0.00">
                  <c:v>6141.4579999999996</c:v>
                </c:pt>
                <c:pt idx="4681" formatCode="0.00">
                  <c:v>6139.777</c:v>
                </c:pt>
                <c:pt idx="4682" formatCode="0.00">
                  <c:v>6145.5479999999998</c:v>
                </c:pt>
                <c:pt idx="4683" formatCode="0.00">
                  <c:v>6145.6080000000002</c:v>
                </c:pt>
                <c:pt idx="4684" formatCode="0.00">
                  <c:v>6145.5559999999996</c:v>
                </c:pt>
                <c:pt idx="4685" formatCode="0.00">
                  <c:v>6151.8059999999996</c:v>
                </c:pt>
                <c:pt idx="4686" formatCode="0.00">
                  <c:v>6145.59</c:v>
                </c:pt>
                <c:pt idx="4687" formatCode="0.00">
                  <c:v>6145.4849999999997</c:v>
                </c:pt>
                <c:pt idx="4688" formatCode="0.00">
                  <c:v>6145.4089999999997</c:v>
                </c:pt>
                <c:pt idx="4689" formatCode="0.00">
                  <c:v>6145.4259999999995</c:v>
                </c:pt>
                <c:pt idx="4690" formatCode="0.00">
                  <c:v>6143.875</c:v>
                </c:pt>
                <c:pt idx="4691" formatCode="0.00">
                  <c:v>6145.2159999999994</c:v>
                </c:pt>
                <c:pt idx="4692" formatCode="0.00">
                  <c:v>6145.2179999999998</c:v>
                </c:pt>
                <c:pt idx="4693" formatCode="0.00">
                  <c:v>6138.1369999999997</c:v>
                </c:pt>
                <c:pt idx="4694" formatCode="0.00">
                  <c:v>6133.0159999999996</c:v>
                </c:pt>
                <c:pt idx="4695" formatCode="0.00">
                  <c:v>6144.9049999999997</c:v>
                </c:pt>
                <c:pt idx="4696" formatCode="0.00">
                  <c:v>6144.9359999999997</c:v>
                </c:pt>
                <c:pt idx="4697" formatCode="0.00">
                  <c:v>6144.3459999999995</c:v>
                </c:pt>
                <c:pt idx="4698" formatCode="0.00">
                  <c:v>6135.884</c:v>
                </c:pt>
                <c:pt idx="4699" formatCode="0.00">
                  <c:v>6144.7139999999999</c:v>
                </c:pt>
                <c:pt idx="4700" formatCode="0.00">
                  <c:v>6144.7209999999995</c:v>
                </c:pt>
                <c:pt idx="4701" formatCode="0.00">
                  <c:v>6132.4699999999993</c:v>
                </c:pt>
                <c:pt idx="4702" formatCode="0.00">
                  <c:v>6143.4569999999994</c:v>
                </c:pt>
                <c:pt idx="4703" formatCode="0.00">
                  <c:v>6144.4119999999994</c:v>
                </c:pt>
                <c:pt idx="4704" formatCode="0.00">
                  <c:v>6144.4279999999999</c:v>
                </c:pt>
                <c:pt idx="4705" formatCode="0.00">
                  <c:v>6142.4129999999996</c:v>
                </c:pt>
                <c:pt idx="4706" formatCode="0.00">
                  <c:v>6144.2240000000002</c:v>
                </c:pt>
                <c:pt idx="4707" formatCode="0.00">
                  <c:v>6144.2330000000002</c:v>
                </c:pt>
                <c:pt idx="4708" formatCode="0.00">
                  <c:v>6144.2849999999999</c:v>
                </c:pt>
                <c:pt idx="4709" formatCode="0.00">
                  <c:v>6137.2069999999994</c:v>
                </c:pt>
                <c:pt idx="4710" formatCode="0.00">
                  <c:v>6141.835</c:v>
                </c:pt>
                <c:pt idx="4711" formatCode="0.00">
                  <c:v>6143.9129999999996</c:v>
                </c:pt>
                <c:pt idx="4712" formatCode="0.00">
                  <c:v>6143.9139999999998</c:v>
                </c:pt>
                <c:pt idx="4713" formatCode="0.00">
                  <c:v>6143.9639999999999</c:v>
                </c:pt>
                <c:pt idx="4714" formatCode="0.00">
                  <c:v>6144.0129999999999</c:v>
                </c:pt>
                <c:pt idx="4715" formatCode="0.00">
                  <c:v>6143.8729999999996</c:v>
                </c:pt>
                <c:pt idx="4716" formatCode="0.00">
                  <c:v>6143.82</c:v>
                </c:pt>
                <c:pt idx="4717" formatCode="0.00">
                  <c:v>6138.8859999999995</c:v>
                </c:pt>
                <c:pt idx="4718" formatCode="0.00">
                  <c:v>6133.9639999999999</c:v>
                </c:pt>
                <c:pt idx="4719" formatCode="0.00">
                  <c:v>6143.5839999999998</c:v>
                </c:pt>
                <c:pt idx="4720" formatCode="0.00">
                  <c:v>6139.9650000000001</c:v>
                </c:pt>
                <c:pt idx="4721" formatCode="0.00">
                  <c:v>6138.973</c:v>
                </c:pt>
                <c:pt idx="4722" formatCode="0.00">
                  <c:v>6143.6840000000002</c:v>
                </c:pt>
                <c:pt idx="4723" formatCode="0.00">
                  <c:v>6143.6329999999998</c:v>
                </c:pt>
                <c:pt idx="4724" formatCode="0.00">
                  <c:v>6141.8629999999994</c:v>
                </c:pt>
                <c:pt idx="4725" formatCode="0.00">
                  <c:v>6143.6809999999996</c:v>
                </c:pt>
                <c:pt idx="4726" formatCode="0.00">
                  <c:v>6143.7150000000001</c:v>
                </c:pt>
                <c:pt idx="4727" formatCode="0.00">
                  <c:v>6143.7169999999996</c:v>
                </c:pt>
                <c:pt idx="4728" formatCode="0.00">
                  <c:v>6143.7289999999994</c:v>
                </c:pt>
                <c:pt idx="4729" formatCode="0.00">
                  <c:v>6137.7979999999998</c:v>
                </c:pt>
                <c:pt idx="4730" formatCode="0.00">
                  <c:v>6131.4740000000002</c:v>
                </c:pt>
                <c:pt idx="4731" formatCode="0.00">
                  <c:v>6143.5729999999994</c:v>
                </c:pt>
                <c:pt idx="4732" formatCode="0.00">
                  <c:v>6131.3009999999995</c:v>
                </c:pt>
                <c:pt idx="4733" formatCode="0.00">
                  <c:v>6131.5209999999997</c:v>
                </c:pt>
                <c:pt idx="4734" formatCode="0.00">
                  <c:v>6134.1949999999997</c:v>
                </c:pt>
                <c:pt idx="4735" formatCode="0.00">
                  <c:v>6143.5149999999994</c:v>
                </c:pt>
                <c:pt idx="4736" formatCode="0.00">
                  <c:v>6143.61</c:v>
                </c:pt>
                <c:pt idx="4737" formatCode="0.00">
                  <c:v>6139.0609999999997</c:v>
                </c:pt>
                <c:pt idx="4738" formatCode="0.00">
                  <c:v>6143.5969999999998</c:v>
                </c:pt>
                <c:pt idx="4739" formatCode="0.00">
                  <c:v>6143.5429999999997</c:v>
                </c:pt>
                <c:pt idx="4740" formatCode="0.00">
                  <c:v>6143.6179999999995</c:v>
                </c:pt>
                <c:pt idx="4741" formatCode="0.00">
                  <c:v>6141.6319999999996</c:v>
                </c:pt>
                <c:pt idx="4742" formatCode="0.00">
                  <c:v>6143.5109999999995</c:v>
                </c:pt>
                <c:pt idx="4743" formatCode="0.00">
                  <c:v>6143.5779999999995</c:v>
                </c:pt>
                <c:pt idx="4744" formatCode="0.00">
                  <c:v>6143.55</c:v>
                </c:pt>
                <c:pt idx="4745" formatCode="0.00">
                  <c:v>6131.9169999999995</c:v>
                </c:pt>
                <c:pt idx="4746" formatCode="0.00">
                  <c:v>6143.3869999999997</c:v>
                </c:pt>
                <c:pt idx="4747" formatCode="0.00">
                  <c:v>6143.348</c:v>
                </c:pt>
                <c:pt idx="4748" formatCode="0.00">
                  <c:v>6143.3119999999999</c:v>
                </c:pt>
                <c:pt idx="4749" formatCode="0.00">
                  <c:v>6139.7029999999995</c:v>
                </c:pt>
                <c:pt idx="4750" formatCode="0.00">
                  <c:v>6132.3220000000001</c:v>
                </c:pt>
                <c:pt idx="4751" formatCode="0.00">
                  <c:v>6142.9939999999997</c:v>
                </c:pt>
                <c:pt idx="4752" formatCode="0.00">
                  <c:v>6142.973</c:v>
                </c:pt>
                <c:pt idx="4753" formatCode="0.00">
                  <c:v>6141.3980000000001</c:v>
                </c:pt>
                <c:pt idx="4754" formatCode="0.00">
                  <c:v>6138.951</c:v>
                </c:pt>
                <c:pt idx="4755" formatCode="0.00">
                  <c:v>6142.62</c:v>
                </c:pt>
                <c:pt idx="4756" formatCode="0.00">
                  <c:v>6142.5259999999998</c:v>
                </c:pt>
                <c:pt idx="4757" formatCode="0.00">
                  <c:v>6140.7759999999998</c:v>
                </c:pt>
                <c:pt idx="4758" formatCode="0.00">
                  <c:v>6140.2159999999994</c:v>
                </c:pt>
                <c:pt idx="4759" formatCode="0.00">
                  <c:v>6142.2789999999995</c:v>
                </c:pt>
                <c:pt idx="4760" formatCode="0.00">
                  <c:v>6142.2119999999995</c:v>
                </c:pt>
                <c:pt idx="4761" formatCode="0.00">
                  <c:v>6139.893</c:v>
                </c:pt>
                <c:pt idx="4762" formatCode="0.00">
                  <c:v>6140.7119999999995</c:v>
                </c:pt>
                <c:pt idx="4763" formatCode="0.00">
                  <c:v>6141.9309999999996</c:v>
                </c:pt>
                <c:pt idx="4764" formatCode="0.00">
                  <c:v>6141.9059999999999</c:v>
                </c:pt>
                <c:pt idx="4765" formatCode="0.00">
                  <c:v>6133.7579999999998</c:v>
                </c:pt>
                <c:pt idx="4766" formatCode="0.00">
                  <c:v>6141.6589999999997</c:v>
                </c:pt>
                <c:pt idx="4767" formatCode="0.00">
                  <c:v>6141.5689999999995</c:v>
                </c:pt>
                <c:pt idx="4768" formatCode="0.00">
                  <c:v>6141.5239999999994</c:v>
                </c:pt>
                <c:pt idx="4769" formatCode="0.00">
                  <c:v>6129.2439999999997</c:v>
                </c:pt>
                <c:pt idx="4770" formatCode="0.00">
                  <c:v>6140.1480000000001</c:v>
                </c:pt>
                <c:pt idx="4771" formatCode="0.00">
                  <c:v>6141.1610000000001</c:v>
                </c:pt>
                <c:pt idx="4772" formatCode="0.00">
                  <c:v>6141.1679999999997</c:v>
                </c:pt>
                <c:pt idx="4773" formatCode="0.00">
                  <c:v>6136.2259999999997</c:v>
                </c:pt>
                <c:pt idx="4774" formatCode="0.00">
                  <c:v>6135.6669999999995</c:v>
                </c:pt>
                <c:pt idx="4775" formatCode="0.00">
                  <c:v>6140.9189999999999</c:v>
                </c:pt>
                <c:pt idx="4776" formatCode="0.00">
                  <c:v>6140.8729999999996</c:v>
                </c:pt>
                <c:pt idx="4777" formatCode="0.00">
                  <c:v>6135.1319999999996</c:v>
                </c:pt>
                <c:pt idx="4778" formatCode="0.00">
                  <c:v>6140.5</c:v>
                </c:pt>
                <c:pt idx="4779" formatCode="0.00">
                  <c:v>6140.5810000000001</c:v>
                </c:pt>
                <c:pt idx="4780" formatCode="0.00">
                  <c:v>6140.5429999999997</c:v>
                </c:pt>
                <c:pt idx="4781" formatCode="0.00">
                  <c:v>6136.9749999999995</c:v>
                </c:pt>
                <c:pt idx="4782" formatCode="0.00">
                  <c:v>6130.6030000000001</c:v>
                </c:pt>
                <c:pt idx="4783" formatCode="0.00">
                  <c:v>6140.2349999999997</c:v>
                </c:pt>
                <c:pt idx="4784" formatCode="0.00">
                  <c:v>6140.1959999999999</c:v>
                </c:pt>
                <c:pt idx="4785" formatCode="0.00">
                  <c:v>6140.0889999999999</c:v>
                </c:pt>
                <c:pt idx="4786" formatCode="0.00">
                  <c:v>6129.7809999999999</c:v>
                </c:pt>
                <c:pt idx="4787" formatCode="0.00">
                  <c:v>6139.8969999999999</c:v>
                </c:pt>
                <c:pt idx="4788" formatCode="0.00">
                  <c:v>6139.884</c:v>
                </c:pt>
                <c:pt idx="4789" formatCode="0.00">
                  <c:v>6128.6959999999999</c:v>
                </c:pt>
                <c:pt idx="4790" formatCode="0.00">
                  <c:v>6135.5039999999999</c:v>
                </c:pt>
                <c:pt idx="4791" formatCode="0.00">
                  <c:v>6139.6869999999999</c:v>
                </c:pt>
                <c:pt idx="4792" formatCode="0.00">
                  <c:v>6139.5779999999995</c:v>
                </c:pt>
                <c:pt idx="4793" formatCode="0.00">
                  <c:v>6128.0929999999998</c:v>
                </c:pt>
                <c:pt idx="4794" formatCode="0.00">
                  <c:v>6133.0929999999998</c:v>
                </c:pt>
                <c:pt idx="4795" formatCode="0.00">
                  <c:v>6139.3559999999998</c:v>
                </c:pt>
                <c:pt idx="4796" formatCode="0.00">
                  <c:v>6139.3059999999996</c:v>
                </c:pt>
                <c:pt idx="4797" formatCode="0.00">
                  <c:v>6134.5189999999993</c:v>
                </c:pt>
                <c:pt idx="4798" formatCode="0.00">
                  <c:v>6139.0909999999994</c:v>
                </c:pt>
                <c:pt idx="4799" formatCode="0.00">
                  <c:v>6139.1549999999997</c:v>
                </c:pt>
                <c:pt idx="4800" formatCode="0.00">
                  <c:v>6138.9359999999997</c:v>
                </c:pt>
                <c:pt idx="4801" formatCode="0.00">
                  <c:v>6136.2439999999997</c:v>
                </c:pt>
                <c:pt idx="4802" formatCode="0.00">
                  <c:v>6138.9780000000001</c:v>
                </c:pt>
                <c:pt idx="4803" formatCode="0.00">
                  <c:v>6138.8620000000001</c:v>
                </c:pt>
                <c:pt idx="4804" formatCode="0.00">
                  <c:v>6138.83</c:v>
                </c:pt>
                <c:pt idx="4805" formatCode="0.00">
                  <c:v>6127.6949999999997</c:v>
                </c:pt>
                <c:pt idx="4806" formatCode="0.00">
                  <c:v>6131.0519999999997</c:v>
                </c:pt>
                <c:pt idx="4807" formatCode="0.00">
                  <c:v>6138.5589999999993</c:v>
                </c:pt>
                <c:pt idx="4808" formatCode="0.00">
                  <c:v>6138.4780000000001</c:v>
                </c:pt>
                <c:pt idx="4809" formatCode="0.00">
                  <c:v>6137.2550000000001</c:v>
                </c:pt>
                <c:pt idx="4810" formatCode="0.00">
                  <c:v>6138.2919999999995</c:v>
                </c:pt>
                <c:pt idx="4811" formatCode="0.00">
                  <c:v>6138.3159999999998</c:v>
                </c:pt>
                <c:pt idx="4812" formatCode="0.00">
                  <c:v>6138.2330000000002</c:v>
                </c:pt>
                <c:pt idx="4813" formatCode="0.00">
                  <c:v>6128.9769999999999</c:v>
                </c:pt>
                <c:pt idx="4814" formatCode="0.00">
                  <c:v>6136.9679999999998</c:v>
                </c:pt>
                <c:pt idx="4815" formatCode="0.00">
                  <c:v>6137.8729999999996</c:v>
                </c:pt>
                <c:pt idx="4816" formatCode="0.00">
                  <c:v>6137.7950000000001</c:v>
                </c:pt>
                <c:pt idx="4817" formatCode="0.00">
                  <c:v>6130.509</c:v>
                </c:pt>
                <c:pt idx="4818" formatCode="0.00">
                  <c:v>6136.7150000000001</c:v>
                </c:pt>
                <c:pt idx="4819" formatCode="0.00">
                  <c:v>6129.2479999999996</c:v>
                </c:pt>
                <c:pt idx="4820" formatCode="0.00">
                  <c:v>6136.3220000000001</c:v>
                </c:pt>
                <c:pt idx="4821" formatCode="0.00">
                  <c:v>6137.4939999999997</c:v>
                </c:pt>
                <c:pt idx="4822" formatCode="0.00">
                  <c:v>6129.1489999999994</c:v>
                </c:pt>
                <c:pt idx="4823" formatCode="0.00">
                  <c:v>6137.25</c:v>
                </c:pt>
                <c:pt idx="4824" formatCode="0.00">
                  <c:v>6137.1799999999994</c:v>
                </c:pt>
                <c:pt idx="4825" formatCode="0.00">
                  <c:v>6137.1570000000002</c:v>
                </c:pt>
                <c:pt idx="4826" formatCode="0.00">
                  <c:v>6127.9619999999995</c:v>
                </c:pt>
                <c:pt idx="4827" formatCode="0.00">
                  <c:v>6136.9309999999996</c:v>
                </c:pt>
                <c:pt idx="4828" formatCode="0.00">
                  <c:v>6136.8580000000002</c:v>
                </c:pt>
                <c:pt idx="4829" formatCode="0.00">
                  <c:v>6125.5599999999995</c:v>
                </c:pt>
                <c:pt idx="4830" formatCode="0.00">
                  <c:v>6126.241</c:v>
                </c:pt>
                <c:pt idx="4831" formatCode="0.00">
                  <c:v>6136.5720000000001</c:v>
                </c:pt>
                <c:pt idx="4832" formatCode="0.00">
                  <c:v>6136.5369999999994</c:v>
                </c:pt>
                <c:pt idx="4833" formatCode="0.00">
                  <c:v>6132.5619999999999</c:v>
                </c:pt>
                <c:pt idx="4834" formatCode="0.00">
                  <c:v>6132.7749999999996</c:v>
                </c:pt>
                <c:pt idx="4835" formatCode="0.00">
                  <c:v>6136.2739999999994</c:v>
                </c:pt>
                <c:pt idx="4836" formatCode="0.00">
                  <c:v>6136.2550000000001</c:v>
                </c:pt>
                <c:pt idx="4837" formatCode="0.00">
                  <c:v>6136.1539999999995</c:v>
                </c:pt>
                <c:pt idx="4838" formatCode="0.00">
                  <c:v>6136.1610000000001</c:v>
                </c:pt>
                <c:pt idx="4839" formatCode="0.00">
                  <c:v>6136.0729999999994</c:v>
                </c:pt>
                <c:pt idx="4840" formatCode="0.00">
                  <c:v>6135.9749999999995</c:v>
                </c:pt>
                <c:pt idx="4841" formatCode="0.00">
                  <c:v>6135.8909999999996</c:v>
                </c:pt>
                <c:pt idx="4842" formatCode="0.00">
                  <c:v>6135.0839999999998</c:v>
                </c:pt>
                <c:pt idx="4843" formatCode="0.00">
                  <c:v>6135.6729999999998</c:v>
                </c:pt>
                <c:pt idx="4844" formatCode="0.00">
                  <c:v>6130.2029999999995</c:v>
                </c:pt>
                <c:pt idx="4845" formatCode="0.00">
                  <c:v>6135.54</c:v>
                </c:pt>
                <c:pt idx="4846" formatCode="0.00">
                  <c:v>6134.7169999999996</c:v>
                </c:pt>
                <c:pt idx="4847" formatCode="0.00">
                  <c:v>6135.317</c:v>
                </c:pt>
                <c:pt idx="4848" formatCode="0.00">
                  <c:v>6135.2809999999999</c:v>
                </c:pt>
                <c:pt idx="4849" formatCode="0.00">
                  <c:v>6126.482</c:v>
                </c:pt>
                <c:pt idx="4850" formatCode="0.00">
                  <c:v>6132.0369999999994</c:v>
                </c:pt>
                <c:pt idx="4851" formatCode="0.00">
                  <c:v>6135.0039999999999</c:v>
                </c:pt>
                <c:pt idx="4852" formatCode="0.00">
                  <c:v>6134.9389999999994</c:v>
                </c:pt>
                <c:pt idx="4853" formatCode="0.00">
                  <c:v>6131.201</c:v>
                </c:pt>
                <c:pt idx="4854" formatCode="0.00">
                  <c:v>6129.1559999999999</c:v>
                </c:pt>
                <c:pt idx="4855" formatCode="0.00">
                  <c:v>6134.6579999999994</c:v>
                </c:pt>
                <c:pt idx="4856" formatCode="0.00">
                  <c:v>6134.6019999999999</c:v>
                </c:pt>
                <c:pt idx="4857" formatCode="0.00">
                  <c:v>6133.973</c:v>
                </c:pt>
                <c:pt idx="4858" formatCode="0.00">
                  <c:v>6133.8629999999994</c:v>
                </c:pt>
                <c:pt idx="4859" formatCode="0.00">
                  <c:v>6134.3729999999996</c:v>
                </c:pt>
                <c:pt idx="4860" formatCode="0.00">
                  <c:v>6134.317</c:v>
                </c:pt>
                <c:pt idx="4861" formatCode="0.00">
                  <c:v>6133.1219999999994</c:v>
                </c:pt>
                <c:pt idx="4862" formatCode="0.00">
                  <c:v>6130.6660000000002</c:v>
                </c:pt>
                <c:pt idx="4863" formatCode="0.00">
                  <c:v>6134.049</c:v>
                </c:pt>
                <c:pt idx="4864" formatCode="0.00">
                  <c:v>6134.0459999999994</c:v>
                </c:pt>
                <c:pt idx="4865" formatCode="0.00">
                  <c:v>6133.9679999999998</c:v>
                </c:pt>
                <c:pt idx="4866" formatCode="0.00">
                  <c:v>6133.9079999999994</c:v>
                </c:pt>
                <c:pt idx="4867" formatCode="0.00">
                  <c:v>6130.317</c:v>
                </c:pt>
                <c:pt idx="4868" formatCode="0.00">
                  <c:v>6133.143</c:v>
                </c:pt>
                <c:pt idx="4869" formatCode="0.00">
                  <c:v>6123.0039999999999</c:v>
                </c:pt>
                <c:pt idx="4870" formatCode="0.00">
                  <c:v>6130.6269999999995</c:v>
                </c:pt>
                <c:pt idx="4871" formatCode="0.00">
                  <c:v>6133.6709999999994</c:v>
                </c:pt>
                <c:pt idx="4872" formatCode="0.00">
                  <c:v>6133.6589999999997</c:v>
                </c:pt>
                <c:pt idx="4873" formatCode="0.00">
                  <c:v>6128.1610000000001</c:v>
                </c:pt>
                <c:pt idx="4874" formatCode="0.00">
                  <c:v>6133.3159999999998</c:v>
                </c:pt>
                <c:pt idx="4875" formatCode="0.00">
                  <c:v>6133.4569999999994</c:v>
                </c:pt>
                <c:pt idx="4876" formatCode="0.00">
                  <c:v>6133.3919999999998</c:v>
                </c:pt>
                <c:pt idx="4877" formatCode="0.00">
                  <c:v>6133.3849999999993</c:v>
                </c:pt>
                <c:pt idx="4878" formatCode="0.00">
                  <c:v>6133.3530000000001</c:v>
                </c:pt>
                <c:pt idx="4879" formatCode="0.00">
                  <c:v>6133.299</c:v>
                </c:pt>
                <c:pt idx="4880" formatCode="0.00">
                  <c:v>6132.7219999999998</c:v>
                </c:pt>
                <c:pt idx="4881" formatCode="0.00">
                  <c:v>6133.2689999999993</c:v>
                </c:pt>
                <c:pt idx="4882" formatCode="0.00">
                  <c:v>6133.1949999999997</c:v>
                </c:pt>
                <c:pt idx="4883" formatCode="0.00">
                  <c:v>6133.1859999999997</c:v>
                </c:pt>
                <c:pt idx="4884" formatCode="0.00">
                  <c:v>6133.1390000000001</c:v>
                </c:pt>
                <c:pt idx="4885" formatCode="0.00">
                  <c:v>6133.018</c:v>
                </c:pt>
                <c:pt idx="4886" formatCode="0.00">
                  <c:v>6133.134</c:v>
                </c:pt>
                <c:pt idx="4887" formatCode="0.00">
                  <c:v>6133.0519999999997</c:v>
                </c:pt>
                <c:pt idx="4888" formatCode="0.00">
                  <c:v>6133.0209999999997</c:v>
                </c:pt>
                <c:pt idx="4889" formatCode="0.00">
                  <c:v>6130.3040000000001</c:v>
                </c:pt>
                <c:pt idx="4890" formatCode="0.00">
                  <c:v>6132.8589999999995</c:v>
                </c:pt>
                <c:pt idx="4891" formatCode="0.00">
                  <c:v>6132.8099999999995</c:v>
                </c:pt>
                <c:pt idx="4892" formatCode="0.00">
                  <c:v>6132.7569999999996</c:v>
                </c:pt>
                <c:pt idx="4893" formatCode="0.00">
                  <c:v>6132.0140000000001</c:v>
                </c:pt>
                <c:pt idx="4894" formatCode="0.00">
                  <c:v>6132.6549999999997</c:v>
                </c:pt>
                <c:pt idx="4895" formatCode="0.00">
                  <c:v>6132.6759999999995</c:v>
                </c:pt>
                <c:pt idx="4896" formatCode="0.00">
                  <c:v>6132.665</c:v>
                </c:pt>
                <c:pt idx="4897" formatCode="0.00">
                  <c:v>6125.6129999999994</c:v>
                </c:pt>
                <c:pt idx="4898" formatCode="0.00">
                  <c:v>6130.6949999999997</c:v>
                </c:pt>
                <c:pt idx="4899" formatCode="0.00">
                  <c:v>6132.4470000000001</c:v>
                </c:pt>
                <c:pt idx="4900" formatCode="0.00">
                  <c:v>6132.4429999999993</c:v>
                </c:pt>
                <c:pt idx="4901" formatCode="0.00">
                  <c:v>6132.3620000000001</c:v>
                </c:pt>
                <c:pt idx="4902" formatCode="0.00">
                  <c:v>6132.2939999999999</c:v>
                </c:pt>
                <c:pt idx="4903" formatCode="0.00">
                  <c:v>6132.2190000000001</c:v>
                </c:pt>
                <c:pt idx="4904" formatCode="0.00">
                  <c:v>6132.1949999999997</c:v>
                </c:pt>
                <c:pt idx="4905" formatCode="0.00">
                  <c:v>6132.1589999999997</c:v>
                </c:pt>
                <c:pt idx="4906" formatCode="0.00">
                  <c:v>6132.1529999999993</c:v>
                </c:pt>
                <c:pt idx="4907" formatCode="0.00">
                  <c:v>6132.1019999999999</c:v>
                </c:pt>
                <c:pt idx="4908" formatCode="0.00">
                  <c:v>6132.0679999999993</c:v>
                </c:pt>
                <c:pt idx="4909" formatCode="0.00">
                  <c:v>6131.9889999999996</c:v>
                </c:pt>
                <c:pt idx="4910" formatCode="0.00">
                  <c:v>6124.982</c:v>
                </c:pt>
                <c:pt idx="4911" formatCode="0.00">
                  <c:v>6131.9160000000002</c:v>
                </c:pt>
                <c:pt idx="4912" formatCode="0.00">
                  <c:v>6131.9070000000002</c:v>
                </c:pt>
                <c:pt idx="4913" formatCode="0.00">
                  <c:v>6131.9009999999998</c:v>
                </c:pt>
                <c:pt idx="4914" formatCode="0.00">
                  <c:v>6131.2219999999998</c:v>
                </c:pt>
                <c:pt idx="4915" formatCode="0.00">
                  <c:v>6131.7779999999993</c:v>
                </c:pt>
                <c:pt idx="4916" formatCode="0.00">
                  <c:v>6131.7109999999993</c:v>
                </c:pt>
                <c:pt idx="4917" formatCode="0.00">
                  <c:v>6131.6679999999997</c:v>
                </c:pt>
                <c:pt idx="4918" formatCode="0.00">
                  <c:v>6131.6909999999998</c:v>
                </c:pt>
                <c:pt idx="4919" formatCode="0.00">
                  <c:v>6131.5879999999997</c:v>
                </c:pt>
                <c:pt idx="4920" formatCode="0.00">
                  <c:v>6125.8509999999997</c:v>
                </c:pt>
                <c:pt idx="4921" formatCode="0.00">
                  <c:v>6131.4519999999993</c:v>
                </c:pt>
                <c:pt idx="4922" formatCode="0.00">
                  <c:v>6131.5019999999995</c:v>
                </c:pt>
                <c:pt idx="4923" formatCode="0.00">
                  <c:v>6131.3949999999995</c:v>
                </c:pt>
                <c:pt idx="4924" formatCode="0.00">
                  <c:v>6131.3409999999994</c:v>
                </c:pt>
                <c:pt idx="4925" formatCode="0.00">
                  <c:v>6131.326</c:v>
                </c:pt>
                <c:pt idx="4926" formatCode="0.00">
                  <c:v>6131.3220000000001</c:v>
                </c:pt>
                <c:pt idx="4927" formatCode="0.00">
                  <c:v>6131.2029999999995</c:v>
                </c:pt>
                <c:pt idx="4928" formatCode="0.00">
                  <c:v>6131.15</c:v>
                </c:pt>
                <c:pt idx="4929" formatCode="0.00">
                  <c:v>6131.13</c:v>
                </c:pt>
                <c:pt idx="4930" formatCode="0.00">
                  <c:v>6131.1399999999994</c:v>
                </c:pt>
                <c:pt idx="4931" formatCode="0.00">
                  <c:v>6130.9749999999995</c:v>
                </c:pt>
                <c:pt idx="4932" formatCode="0.00">
                  <c:v>6130.9169999999995</c:v>
                </c:pt>
                <c:pt idx="4933" formatCode="0.00">
                  <c:v>6124.0599999999995</c:v>
                </c:pt>
                <c:pt idx="4934" formatCode="0.00">
                  <c:v>6122.9439999999995</c:v>
                </c:pt>
                <c:pt idx="4935" formatCode="0.00">
                  <c:v>6130.6229999999996</c:v>
                </c:pt>
                <c:pt idx="4936" formatCode="0.00">
                  <c:v>6130.6509999999998</c:v>
                </c:pt>
                <c:pt idx="4937" formatCode="0.00">
                  <c:v>6120.473</c:v>
                </c:pt>
                <c:pt idx="4938" formatCode="0.00">
                  <c:v>6120.7789999999995</c:v>
                </c:pt>
                <c:pt idx="4939" formatCode="0.00">
                  <c:v>6130.3809999999994</c:v>
                </c:pt>
                <c:pt idx="4940" formatCode="0.00">
                  <c:v>6130.3449999999993</c:v>
                </c:pt>
                <c:pt idx="4941" formatCode="0.00">
                  <c:v>6122.4250000000002</c:v>
                </c:pt>
                <c:pt idx="4942" formatCode="0.00">
                  <c:v>6130.2439999999997</c:v>
                </c:pt>
                <c:pt idx="4943" formatCode="0.00">
                  <c:v>6130.3209999999999</c:v>
                </c:pt>
                <c:pt idx="4944" formatCode="0.00">
                  <c:v>6130.3229999999994</c:v>
                </c:pt>
                <c:pt idx="4945" formatCode="0.00">
                  <c:v>6130.3379999999997</c:v>
                </c:pt>
                <c:pt idx="4946" formatCode="0.00">
                  <c:v>6130.3949999999995</c:v>
                </c:pt>
                <c:pt idx="4947" formatCode="0.00">
                  <c:v>6130.2839999999997</c:v>
                </c:pt>
                <c:pt idx="4948" formatCode="0.00">
                  <c:v>6124.8670000000002</c:v>
                </c:pt>
                <c:pt idx="4949" formatCode="0.00">
                  <c:v>6130.1979999999994</c:v>
                </c:pt>
                <c:pt idx="4950" formatCode="0.00">
                  <c:v>6129.085</c:v>
                </c:pt>
                <c:pt idx="4951" formatCode="0.00">
                  <c:v>6130.0239999999994</c:v>
                </c:pt>
                <c:pt idx="4952" formatCode="0.00">
                  <c:v>6129.9740000000002</c:v>
                </c:pt>
                <c:pt idx="4953" formatCode="0.00">
                  <c:v>6121.8769999999995</c:v>
                </c:pt>
                <c:pt idx="4954" formatCode="0.00">
                  <c:v>6123.88</c:v>
                </c:pt>
                <c:pt idx="4955" formatCode="0.00">
                  <c:v>6129.7249999999995</c:v>
                </c:pt>
                <c:pt idx="4956" formatCode="0.00">
                  <c:v>6129.7259999999997</c:v>
                </c:pt>
                <c:pt idx="4957" formatCode="0.00">
                  <c:v>6129.8</c:v>
                </c:pt>
                <c:pt idx="4958" formatCode="0.00">
                  <c:v>6125.652</c:v>
                </c:pt>
                <c:pt idx="4959" formatCode="0.00">
                  <c:v>6129.6019999999999</c:v>
                </c:pt>
                <c:pt idx="4960" formatCode="0.00">
                  <c:v>6129.4309999999996</c:v>
                </c:pt>
                <c:pt idx="4961" formatCode="0.00">
                  <c:v>6129.38</c:v>
                </c:pt>
                <c:pt idx="4962" formatCode="0.00">
                  <c:v>6128.0389999999998</c:v>
                </c:pt>
                <c:pt idx="4963" formatCode="0.00">
                  <c:v>6129.3789999999999</c:v>
                </c:pt>
                <c:pt idx="4964" formatCode="0.00">
                  <c:v>6129.3969999999999</c:v>
                </c:pt>
                <c:pt idx="4965" formatCode="0.00">
                  <c:v>6129.3689999999997</c:v>
                </c:pt>
                <c:pt idx="4966" formatCode="0.00">
                  <c:v>6129.2249999999995</c:v>
                </c:pt>
                <c:pt idx="4967" formatCode="0.00">
                  <c:v>6129.2449999999999</c:v>
                </c:pt>
                <c:pt idx="4968" formatCode="0.00">
                  <c:v>6129.2159999999994</c:v>
                </c:pt>
                <c:pt idx="4969" formatCode="0.00">
                  <c:v>6119.8719999999994</c:v>
                </c:pt>
                <c:pt idx="4970" formatCode="0.00">
                  <c:v>6121.009</c:v>
                </c:pt>
                <c:pt idx="4971" formatCode="0.00">
                  <c:v>6128.8959999999997</c:v>
                </c:pt>
                <c:pt idx="4972" formatCode="0.00">
                  <c:v>6128.9259999999995</c:v>
                </c:pt>
                <c:pt idx="4973" formatCode="0.00">
                  <c:v>6128.9359999999997</c:v>
                </c:pt>
                <c:pt idx="4974" formatCode="0.00">
                  <c:v>6129.0249999999996</c:v>
                </c:pt>
                <c:pt idx="4975" formatCode="0.00">
                  <c:v>6128.942</c:v>
                </c:pt>
                <c:pt idx="4976" formatCode="0.00">
                  <c:v>6127.9269999999997</c:v>
                </c:pt>
                <c:pt idx="4977" formatCode="0.00">
                  <c:v>6128.8819999999996</c:v>
                </c:pt>
                <c:pt idx="4978" formatCode="0.00">
                  <c:v>6128.8859999999995</c:v>
                </c:pt>
                <c:pt idx="4979" formatCode="0.00">
                  <c:v>6128.7420000000002</c:v>
                </c:pt>
                <c:pt idx="4980" formatCode="0.00">
                  <c:v>6128.7049999999999</c:v>
                </c:pt>
                <c:pt idx="4981" formatCode="0.00">
                  <c:v>6128.6949999999997</c:v>
                </c:pt>
                <c:pt idx="4982" formatCode="0.00">
                  <c:v>6128.6970000000001</c:v>
                </c:pt>
                <c:pt idx="4983" formatCode="0.00">
                  <c:v>6128.5419999999995</c:v>
                </c:pt>
                <c:pt idx="4984" formatCode="0.00">
                  <c:v>6128.4859999999999</c:v>
                </c:pt>
                <c:pt idx="4985" formatCode="0.00">
                  <c:v>6128.473</c:v>
                </c:pt>
                <c:pt idx="4986" formatCode="0.00">
                  <c:v>6126.9619999999995</c:v>
                </c:pt>
                <c:pt idx="4987" formatCode="0.00">
                  <c:v>6124.4699999999993</c:v>
                </c:pt>
                <c:pt idx="4988" formatCode="0.00">
                  <c:v>6128.2339999999995</c:v>
                </c:pt>
                <c:pt idx="4989" formatCode="0.00">
                  <c:v>6128.241</c:v>
                </c:pt>
                <c:pt idx="4990" formatCode="0.00">
                  <c:v>6128.0919999999996</c:v>
                </c:pt>
                <c:pt idx="4991" formatCode="0.00">
                  <c:v>6128.1129999999994</c:v>
                </c:pt>
                <c:pt idx="4992" formatCode="0.00">
                  <c:v>6128.0879999999997</c:v>
                </c:pt>
                <c:pt idx="4993" formatCode="0.00">
                  <c:v>6119.8589999999995</c:v>
                </c:pt>
                <c:pt idx="4994" formatCode="0.00">
                  <c:v>6127.94</c:v>
                </c:pt>
                <c:pt idx="4995" formatCode="0.00">
                  <c:v>6127.9789999999994</c:v>
                </c:pt>
                <c:pt idx="4996" formatCode="0.00">
                  <c:v>6127.9259999999995</c:v>
                </c:pt>
                <c:pt idx="4997" formatCode="0.00">
                  <c:v>6122.4119999999994</c:v>
                </c:pt>
                <c:pt idx="4998" formatCode="0.00">
                  <c:v>6127.393</c:v>
                </c:pt>
                <c:pt idx="4999" formatCode="0.00">
                  <c:v>6127.7</c:v>
                </c:pt>
                <c:pt idx="5000" formatCode="0.00">
                  <c:v>6127.6880000000001</c:v>
                </c:pt>
                <c:pt idx="5001" formatCode="0.00">
                  <c:v>6127.6779999999999</c:v>
                </c:pt>
                <c:pt idx="5002" formatCode="0.00">
                  <c:v>6127.7640000000001</c:v>
                </c:pt>
                <c:pt idx="5003" formatCode="0.00">
                  <c:v>6127.7019999999993</c:v>
                </c:pt>
                <c:pt idx="5004" formatCode="0.00">
                  <c:v>6127.7269999999999</c:v>
                </c:pt>
                <c:pt idx="5005" formatCode="0.00">
                  <c:v>6119.8829999999998</c:v>
                </c:pt>
                <c:pt idx="5006" formatCode="0.00">
                  <c:v>6127.6349999999993</c:v>
                </c:pt>
                <c:pt idx="5007" formatCode="0.00">
                  <c:v>6127.5029999999997</c:v>
                </c:pt>
                <c:pt idx="5008" formatCode="0.00">
                  <c:v>6127.49</c:v>
                </c:pt>
                <c:pt idx="5009" formatCode="0.00">
                  <c:v>6119.866</c:v>
                </c:pt>
                <c:pt idx="5010" formatCode="0.00">
                  <c:v>6127.4189999999999</c:v>
                </c:pt>
                <c:pt idx="5011" formatCode="0.00">
                  <c:v>6127.3319999999994</c:v>
                </c:pt>
                <c:pt idx="5012" formatCode="0.00">
                  <c:v>6127.3189999999995</c:v>
                </c:pt>
                <c:pt idx="5013" formatCode="0.00">
                  <c:v>6127.24</c:v>
                </c:pt>
                <c:pt idx="5014" formatCode="0.00">
                  <c:v>6127.152</c:v>
                </c:pt>
                <c:pt idx="5015" formatCode="0.00">
                  <c:v>6127.134</c:v>
                </c:pt>
                <c:pt idx="5016" formatCode="0.00">
                  <c:v>6127.107</c:v>
                </c:pt>
                <c:pt idx="5017" formatCode="0.00">
                  <c:v>6119.83</c:v>
                </c:pt>
                <c:pt idx="5018" formatCode="0.00">
                  <c:v>6127.0509999999995</c:v>
                </c:pt>
                <c:pt idx="5019" formatCode="0.00">
                  <c:v>6126.9879999999994</c:v>
                </c:pt>
                <c:pt idx="5020" formatCode="0.00">
                  <c:v>6126.9679999999998</c:v>
                </c:pt>
                <c:pt idx="5021" formatCode="0.00">
                  <c:v>6124.0439999999999</c:v>
                </c:pt>
                <c:pt idx="5022" formatCode="0.00">
                  <c:v>6119.8609999999999</c:v>
                </c:pt>
                <c:pt idx="5023" formatCode="0.00">
                  <c:v>6126.8509999999997</c:v>
                </c:pt>
                <c:pt idx="5024" formatCode="0.00">
                  <c:v>6126.8209999999999</c:v>
                </c:pt>
                <c:pt idx="5025" formatCode="0.00">
                  <c:v>6125.7749999999996</c:v>
                </c:pt>
                <c:pt idx="5026" formatCode="0.00">
                  <c:v>6125.7370000000001</c:v>
                </c:pt>
                <c:pt idx="5027" formatCode="0.00">
                  <c:v>6126.674</c:v>
                </c:pt>
                <c:pt idx="5028" formatCode="0.00">
                  <c:v>6126.6419999999998</c:v>
                </c:pt>
                <c:pt idx="5029" formatCode="0.00">
                  <c:v>6126.7069999999994</c:v>
                </c:pt>
                <c:pt idx="5030" formatCode="0.00">
                  <c:v>6126.3429999999998</c:v>
                </c:pt>
                <c:pt idx="5031" formatCode="0.00">
                  <c:v>6126.66</c:v>
                </c:pt>
                <c:pt idx="5032" formatCode="0.00">
                  <c:v>6126.634</c:v>
                </c:pt>
                <c:pt idx="5033" formatCode="0.00">
                  <c:v>6126.5909999999994</c:v>
                </c:pt>
                <c:pt idx="5034" formatCode="0.00">
                  <c:v>6119.8670000000002</c:v>
                </c:pt>
                <c:pt idx="5035" formatCode="0.00">
                  <c:v>6126.42</c:v>
                </c:pt>
                <c:pt idx="5036" formatCode="0.00">
                  <c:v>6126.4110000000001</c:v>
                </c:pt>
                <c:pt idx="5037" formatCode="0.00">
                  <c:v>6126.3869999999997</c:v>
                </c:pt>
                <c:pt idx="5038" formatCode="0.00">
                  <c:v>6126.4039999999995</c:v>
                </c:pt>
                <c:pt idx="5039" formatCode="0.00">
                  <c:v>6126.3229999999994</c:v>
                </c:pt>
                <c:pt idx="5040" formatCode="0.00">
                  <c:v>6126.3089999999993</c:v>
                </c:pt>
                <c:pt idx="5041" formatCode="0.00">
                  <c:v>6126.2910000000002</c:v>
                </c:pt>
                <c:pt idx="5042" formatCode="0.00">
                  <c:v>6126.3</c:v>
                </c:pt>
                <c:pt idx="5043" formatCode="0.00">
                  <c:v>6126.2869999999994</c:v>
                </c:pt>
                <c:pt idx="5044" formatCode="0.00">
                  <c:v>6126.2759999999998</c:v>
                </c:pt>
                <c:pt idx="5045" formatCode="0.00">
                  <c:v>6126.2820000000002</c:v>
                </c:pt>
                <c:pt idx="5046" formatCode="0.00">
                  <c:v>6126.2649999999994</c:v>
                </c:pt>
                <c:pt idx="5047" formatCode="0.00">
                  <c:v>6126.1959999999999</c:v>
                </c:pt>
                <c:pt idx="5048" formatCode="0.00">
                  <c:v>6126.1120000000001</c:v>
                </c:pt>
                <c:pt idx="5049" formatCode="0.00">
                  <c:v>6125.9309999999996</c:v>
                </c:pt>
                <c:pt idx="5050" formatCode="0.00">
                  <c:v>6126.0810000000001</c:v>
                </c:pt>
                <c:pt idx="5051" formatCode="0.00">
                  <c:v>6126.0309999999999</c:v>
                </c:pt>
                <c:pt idx="5052" formatCode="0.00">
                  <c:v>6126.03</c:v>
                </c:pt>
                <c:pt idx="5053" formatCode="0.00">
                  <c:v>6126.0529999999999</c:v>
                </c:pt>
                <c:pt idx="5054" formatCode="0.00">
                  <c:v>6125.8969999999999</c:v>
                </c:pt>
                <c:pt idx="5055" formatCode="0.00">
                  <c:v>6125.8539999999994</c:v>
                </c:pt>
                <c:pt idx="5056" formatCode="0.00">
                  <c:v>6125.8130000000001</c:v>
                </c:pt>
                <c:pt idx="5057" formatCode="0.00">
                  <c:v>6125.799</c:v>
                </c:pt>
                <c:pt idx="5058" formatCode="0.00">
                  <c:v>6125.8209999999999</c:v>
                </c:pt>
                <c:pt idx="5059" formatCode="0.00">
                  <c:v>6125.8279999999995</c:v>
                </c:pt>
                <c:pt idx="5060" formatCode="0.00">
                  <c:v>6125.8229999999994</c:v>
                </c:pt>
                <c:pt idx="5061" formatCode="0.00">
                  <c:v>6125.7659999999996</c:v>
                </c:pt>
                <c:pt idx="5062" formatCode="0.00">
                  <c:v>6125.6309999999994</c:v>
                </c:pt>
                <c:pt idx="5063" formatCode="0.00">
                  <c:v>6125.6809999999996</c:v>
                </c:pt>
                <c:pt idx="5064" formatCode="0.00">
                  <c:v>6125.6589999999997</c:v>
                </c:pt>
                <c:pt idx="5065" formatCode="0.00">
                  <c:v>6125.6039999999994</c:v>
                </c:pt>
                <c:pt idx="5066" formatCode="0.00">
                  <c:v>6125.6329999999998</c:v>
                </c:pt>
                <c:pt idx="5067" formatCode="0.00">
                  <c:v>6125.5990000000002</c:v>
                </c:pt>
                <c:pt idx="5068" formatCode="0.00">
                  <c:v>6125.57</c:v>
                </c:pt>
                <c:pt idx="5069" formatCode="0.00">
                  <c:v>6125.5769999999993</c:v>
                </c:pt>
                <c:pt idx="5070" formatCode="0.00">
                  <c:v>6125.5969999999998</c:v>
                </c:pt>
                <c:pt idx="5071" formatCode="0.00">
                  <c:v>6125.4549999999999</c:v>
                </c:pt>
                <c:pt idx="5072" formatCode="0.00">
                  <c:v>6125.5569999999998</c:v>
                </c:pt>
                <c:pt idx="5073" formatCode="0.00">
                  <c:v>6125.4960000000001</c:v>
                </c:pt>
                <c:pt idx="5074" formatCode="0.00">
                  <c:v>6125.4380000000001</c:v>
                </c:pt>
                <c:pt idx="5075" formatCode="0.00">
                  <c:v>6125.3969999999999</c:v>
                </c:pt>
                <c:pt idx="5076" formatCode="0.00">
                  <c:v>6125.3879999999999</c:v>
                </c:pt>
                <c:pt idx="5077" formatCode="0.00">
                  <c:v>6125.241</c:v>
                </c:pt>
                <c:pt idx="5078" formatCode="0.00">
                  <c:v>#N/A</c:v>
                </c:pt>
                <c:pt idx="5079" formatCode="0.00">
                  <c:v>#N/A</c:v>
                </c:pt>
                <c:pt idx="5080" formatCode="0.00">
                  <c:v>#N/A</c:v>
                </c:pt>
                <c:pt idx="5081" formatCode="0.00">
                  <c:v>#N/A</c:v>
                </c:pt>
                <c:pt idx="5082" formatCode="0.00">
                  <c:v>#N/A</c:v>
                </c:pt>
                <c:pt idx="5083" formatCode="0.00">
                  <c:v>#N/A</c:v>
                </c:pt>
                <c:pt idx="5084" formatCode="0.00">
                  <c:v>#N/A</c:v>
                </c:pt>
                <c:pt idx="5085" formatCode="0.00">
                  <c:v>#N/A</c:v>
                </c:pt>
                <c:pt idx="5086" formatCode="0.00">
                  <c:v>#N/A</c:v>
                </c:pt>
                <c:pt idx="5087" formatCode="0.00">
                  <c:v>#N/A</c:v>
                </c:pt>
                <c:pt idx="5088" formatCode="0.00">
                  <c:v>#N/A</c:v>
                </c:pt>
                <c:pt idx="5089" formatCode="0.00">
                  <c:v>#N/A</c:v>
                </c:pt>
                <c:pt idx="5090" formatCode="0.00">
                  <c:v>#N/A</c:v>
                </c:pt>
                <c:pt idx="5091" formatCode="0.00">
                  <c:v>#N/A</c:v>
                </c:pt>
                <c:pt idx="5092" formatCode="0.00">
                  <c:v>#N/A</c:v>
                </c:pt>
                <c:pt idx="5093" formatCode="0.00">
                  <c:v>#N/A</c:v>
                </c:pt>
                <c:pt idx="5094" formatCode="0.00">
                  <c:v>#N/A</c:v>
                </c:pt>
                <c:pt idx="5095" formatCode="0.00">
                  <c:v>#N/A</c:v>
                </c:pt>
                <c:pt idx="5096" formatCode="0.00">
                  <c:v>#N/A</c:v>
                </c:pt>
                <c:pt idx="5097" formatCode="0.00">
                  <c:v>#N/A</c:v>
                </c:pt>
                <c:pt idx="5098" formatCode="0.00">
                  <c:v>#N/A</c:v>
                </c:pt>
                <c:pt idx="5099" formatCode="0.00">
                  <c:v>#N/A</c:v>
                </c:pt>
                <c:pt idx="5100" formatCode="0.00">
                  <c:v>#N/A</c:v>
                </c:pt>
                <c:pt idx="5101" formatCode="0.00">
                  <c:v>#N/A</c:v>
                </c:pt>
                <c:pt idx="5102" formatCode="0.00">
                  <c:v>#N/A</c:v>
                </c:pt>
                <c:pt idx="5103" formatCode="0.00">
                  <c:v>#N/A</c:v>
                </c:pt>
                <c:pt idx="5104" formatCode="0.00">
                  <c:v>#N/A</c:v>
                </c:pt>
                <c:pt idx="5105" formatCode="0.00">
                  <c:v>#N/A</c:v>
                </c:pt>
                <c:pt idx="5106" formatCode="0.00">
                  <c:v>#N/A</c:v>
                </c:pt>
                <c:pt idx="5107" formatCode="0.00">
                  <c:v>#N/A</c:v>
                </c:pt>
                <c:pt idx="5108" formatCode="0.00">
                  <c:v>#N/A</c:v>
                </c:pt>
                <c:pt idx="5109" formatCode="0.00">
                  <c:v>#N/A</c:v>
                </c:pt>
                <c:pt idx="5110" formatCode="0.00">
                  <c:v>#N/A</c:v>
                </c:pt>
                <c:pt idx="5111" formatCode="0.00">
                  <c:v>#N/A</c:v>
                </c:pt>
                <c:pt idx="5112" formatCode="0.00">
                  <c:v>#N/A</c:v>
                </c:pt>
                <c:pt idx="5113" formatCode="0.00">
                  <c:v>#N/A</c:v>
                </c:pt>
                <c:pt idx="5114" formatCode="0.00">
                  <c:v>#N/A</c:v>
                </c:pt>
                <c:pt idx="5115" formatCode="0.00">
                  <c:v>#N/A</c:v>
                </c:pt>
                <c:pt idx="5116" formatCode="0.00">
                  <c:v>#N/A</c:v>
                </c:pt>
                <c:pt idx="5117" formatCode="0.00">
                  <c:v>#N/A</c:v>
                </c:pt>
                <c:pt idx="5118" formatCode="0.00">
                  <c:v>#N/A</c:v>
                </c:pt>
                <c:pt idx="5119" formatCode="0.00">
                  <c:v>#N/A</c:v>
                </c:pt>
                <c:pt idx="5120" formatCode="0.00">
                  <c:v>#N/A</c:v>
                </c:pt>
                <c:pt idx="5121" formatCode="0.00">
                  <c:v>#N/A</c:v>
                </c:pt>
                <c:pt idx="5122" formatCode="0.00">
                  <c:v>#N/A</c:v>
                </c:pt>
                <c:pt idx="5123" formatCode="0.00">
                  <c:v>#N/A</c:v>
                </c:pt>
                <c:pt idx="5124" formatCode="0.00">
                  <c:v>#N/A</c:v>
                </c:pt>
                <c:pt idx="5125" formatCode="0.00">
                  <c:v>#N/A</c:v>
                </c:pt>
                <c:pt idx="5126" formatCode="0.00">
                  <c:v>#N/A</c:v>
                </c:pt>
                <c:pt idx="5127" formatCode="0.00">
                  <c:v>#N/A</c:v>
                </c:pt>
                <c:pt idx="5128" formatCode="0.00">
                  <c:v>#N/A</c:v>
                </c:pt>
                <c:pt idx="5129" formatCode="0.00">
                  <c:v>#N/A</c:v>
                </c:pt>
                <c:pt idx="5130" formatCode="0.00">
                  <c:v>#N/A</c:v>
                </c:pt>
                <c:pt idx="5131" formatCode="0.00">
                  <c:v>#N/A</c:v>
                </c:pt>
                <c:pt idx="5132" formatCode="0.00">
                  <c:v>#N/A</c:v>
                </c:pt>
                <c:pt idx="5133" formatCode="0.00">
                  <c:v>#N/A</c:v>
                </c:pt>
                <c:pt idx="5134" formatCode="0.00">
                  <c:v>#N/A</c:v>
                </c:pt>
                <c:pt idx="5135" formatCode="0.00">
                  <c:v>#N/A</c:v>
                </c:pt>
                <c:pt idx="5136" formatCode="0.00">
                  <c:v>#N/A</c:v>
                </c:pt>
                <c:pt idx="5137" formatCode="0.00">
                  <c:v>#N/A</c:v>
                </c:pt>
                <c:pt idx="5138" formatCode="0.00">
                  <c:v>#N/A</c:v>
                </c:pt>
                <c:pt idx="5139" formatCode="0.00">
                  <c:v>#N/A</c:v>
                </c:pt>
                <c:pt idx="5140" formatCode="0.00">
                  <c:v>#N/A</c:v>
                </c:pt>
                <c:pt idx="5141" formatCode="0.00">
                  <c:v>#N/A</c:v>
                </c:pt>
                <c:pt idx="5142" formatCode="0.00">
                  <c:v>#N/A</c:v>
                </c:pt>
                <c:pt idx="5143" formatCode="0.00">
                  <c:v>#N/A</c:v>
                </c:pt>
                <c:pt idx="5144" formatCode="0.00">
                  <c:v>#N/A</c:v>
                </c:pt>
                <c:pt idx="5145" formatCode="0.00">
                  <c:v>#N/A</c:v>
                </c:pt>
                <c:pt idx="5146" formatCode="0.00">
                  <c:v>#N/A</c:v>
                </c:pt>
                <c:pt idx="5147" formatCode="0.00">
                  <c:v>#N/A</c:v>
                </c:pt>
                <c:pt idx="5148" formatCode="0.00">
                  <c:v>#N/A</c:v>
                </c:pt>
                <c:pt idx="5149" formatCode="0.00">
                  <c:v>#N/A</c:v>
                </c:pt>
                <c:pt idx="5150" formatCode="0.00">
                  <c:v>#N/A</c:v>
                </c:pt>
                <c:pt idx="5151" formatCode="0.00">
                  <c:v>#N/A</c:v>
                </c:pt>
                <c:pt idx="5152" formatCode="0.00">
                  <c:v>#N/A</c:v>
                </c:pt>
                <c:pt idx="5153" formatCode="0.00">
                  <c:v>#N/A</c:v>
                </c:pt>
                <c:pt idx="5154" formatCode="0.00">
                  <c:v>#N/A</c:v>
                </c:pt>
                <c:pt idx="5155" formatCode="0.00">
                  <c:v>#N/A</c:v>
                </c:pt>
                <c:pt idx="5156" formatCode="0.00">
                  <c:v>#N/A</c:v>
                </c:pt>
                <c:pt idx="5157" formatCode="0.00">
                  <c:v>#N/A</c:v>
                </c:pt>
                <c:pt idx="5158" formatCode="0.00">
                  <c:v>#N/A</c:v>
                </c:pt>
                <c:pt idx="5159" formatCode="0.00">
                  <c:v>#N/A</c:v>
                </c:pt>
                <c:pt idx="5160" formatCode="0.00">
                  <c:v>#N/A</c:v>
                </c:pt>
                <c:pt idx="5161" formatCode="0.00">
                  <c:v>#N/A</c:v>
                </c:pt>
                <c:pt idx="5162" formatCode="0.00">
                  <c:v>#N/A</c:v>
                </c:pt>
                <c:pt idx="5163" formatCode="0.00">
                  <c:v>#N/A</c:v>
                </c:pt>
                <c:pt idx="5164" formatCode="0.00">
                  <c:v>#N/A</c:v>
                </c:pt>
                <c:pt idx="5165" formatCode="0.00">
                  <c:v>#N/A</c:v>
                </c:pt>
                <c:pt idx="5166" formatCode="0.00">
                  <c:v>#N/A</c:v>
                </c:pt>
                <c:pt idx="5167" formatCode="0.00">
                  <c:v>#N/A</c:v>
                </c:pt>
                <c:pt idx="5168" formatCode="0.00">
                  <c:v>#N/A</c:v>
                </c:pt>
                <c:pt idx="5169" formatCode="0.00">
                  <c:v>#N/A</c:v>
                </c:pt>
                <c:pt idx="5170" formatCode="0.00">
                  <c:v>#N/A</c:v>
                </c:pt>
                <c:pt idx="5171" formatCode="0.00">
                  <c:v>#N/A</c:v>
                </c:pt>
                <c:pt idx="5172" formatCode="0.00">
                  <c:v>#N/A</c:v>
                </c:pt>
                <c:pt idx="5173" formatCode="0.00">
                  <c:v>#N/A</c:v>
                </c:pt>
                <c:pt idx="5174" formatCode="0.00">
                  <c:v>#N/A</c:v>
                </c:pt>
                <c:pt idx="5175" formatCode="0.00">
                  <c:v>#N/A</c:v>
                </c:pt>
                <c:pt idx="5176" formatCode="0.00">
                  <c:v>#N/A</c:v>
                </c:pt>
                <c:pt idx="5177" formatCode="0.00">
                  <c:v>#N/A</c:v>
                </c:pt>
                <c:pt idx="5178" formatCode="0.00">
                  <c:v>#N/A</c:v>
                </c:pt>
                <c:pt idx="5179" formatCode="0.00">
                  <c:v>#N/A</c:v>
                </c:pt>
                <c:pt idx="5180" formatCode="0.00">
                  <c:v>#N/A</c:v>
                </c:pt>
                <c:pt idx="5181" formatCode="0.00">
                  <c:v>#N/A</c:v>
                </c:pt>
                <c:pt idx="5182" formatCode="0.00">
                  <c:v>#N/A</c:v>
                </c:pt>
                <c:pt idx="5183" formatCode="0.00">
                  <c:v>#N/A</c:v>
                </c:pt>
                <c:pt idx="5184" formatCode="0.00">
                  <c:v>#N/A</c:v>
                </c:pt>
                <c:pt idx="5185" formatCode="0.00">
                  <c:v>#N/A</c:v>
                </c:pt>
                <c:pt idx="5186" formatCode="0.00">
                  <c:v>#N/A</c:v>
                </c:pt>
                <c:pt idx="5187" formatCode="0.00">
                  <c:v>#N/A</c:v>
                </c:pt>
                <c:pt idx="5188" formatCode="0.00">
                  <c:v>#N/A</c:v>
                </c:pt>
                <c:pt idx="5189" formatCode="0.00">
                  <c:v>#N/A</c:v>
                </c:pt>
                <c:pt idx="5190" formatCode="0.00">
                  <c:v>#N/A</c:v>
                </c:pt>
                <c:pt idx="5191" formatCode="0.00">
                  <c:v>#N/A</c:v>
                </c:pt>
                <c:pt idx="5192" formatCode="0.00">
                  <c:v>#N/A</c:v>
                </c:pt>
                <c:pt idx="5193" formatCode="0.00">
                  <c:v>#N/A</c:v>
                </c:pt>
                <c:pt idx="5194" formatCode="0.00">
                  <c:v>#N/A</c:v>
                </c:pt>
                <c:pt idx="5195" formatCode="0.00">
                  <c:v>#N/A</c:v>
                </c:pt>
                <c:pt idx="5196" formatCode="0.00">
                  <c:v>#N/A</c:v>
                </c:pt>
                <c:pt idx="5197" formatCode="0.00">
                  <c:v>#N/A</c:v>
                </c:pt>
                <c:pt idx="5198" formatCode="0.00">
                  <c:v>#N/A</c:v>
                </c:pt>
                <c:pt idx="5199" formatCode="0.00">
                  <c:v>#N/A</c:v>
                </c:pt>
                <c:pt idx="5200" formatCode="0.00">
                  <c:v>#N/A</c:v>
                </c:pt>
                <c:pt idx="5201" formatCode="0.00">
                  <c:v>#N/A</c:v>
                </c:pt>
                <c:pt idx="5202" formatCode="0.00">
                  <c:v>#N/A</c:v>
                </c:pt>
                <c:pt idx="5203" formatCode="0.00">
                  <c:v>#N/A</c:v>
                </c:pt>
                <c:pt idx="5204" formatCode="0.00">
                  <c:v>#N/A</c:v>
                </c:pt>
                <c:pt idx="5205" formatCode="0.00">
                  <c:v>#N/A</c:v>
                </c:pt>
                <c:pt idx="5206" formatCode="0.00">
                  <c:v>#N/A</c:v>
                </c:pt>
                <c:pt idx="5207" formatCode="0.00">
                  <c:v>#N/A</c:v>
                </c:pt>
                <c:pt idx="5208" formatCode="0.00">
                  <c:v>#N/A</c:v>
                </c:pt>
                <c:pt idx="5209" formatCode="0.00">
                  <c:v>#N/A</c:v>
                </c:pt>
                <c:pt idx="5210" formatCode="0.00">
                  <c:v>#N/A</c:v>
                </c:pt>
                <c:pt idx="5211" formatCode="0.00">
                  <c:v>#N/A</c:v>
                </c:pt>
                <c:pt idx="5212" formatCode="0.00">
                  <c:v>#N/A</c:v>
                </c:pt>
                <c:pt idx="5213" formatCode="0.00">
                  <c:v>#N/A</c:v>
                </c:pt>
                <c:pt idx="5214" formatCode="0.00">
                  <c:v>#N/A</c:v>
                </c:pt>
                <c:pt idx="5215" formatCode="0.00">
                  <c:v>#N/A</c:v>
                </c:pt>
                <c:pt idx="5216" formatCode="0.00">
                  <c:v>#N/A</c:v>
                </c:pt>
                <c:pt idx="5217" formatCode="0.00">
                  <c:v>#N/A</c:v>
                </c:pt>
                <c:pt idx="5218" formatCode="0.00">
                  <c:v>#N/A</c:v>
                </c:pt>
                <c:pt idx="5219" formatCode="0.00">
                  <c:v>#N/A</c:v>
                </c:pt>
                <c:pt idx="5220" formatCode="0.00">
                  <c:v>#N/A</c:v>
                </c:pt>
                <c:pt idx="5221" formatCode="0.00">
                  <c:v>#N/A</c:v>
                </c:pt>
                <c:pt idx="5222" formatCode="0.00">
                  <c:v>#N/A</c:v>
                </c:pt>
                <c:pt idx="5223" formatCode="0.00">
                  <c:v>#N/A</c:v>
                </c:pt>
                <c:pt idx="5224" formatCode="0.00">
                  <c:v>#N/A</c:v>
                </c:pt>
                <c:pt idx="5225" formatCode="0.00">
                  <c:v>#N/A</c:v>
                </c:pt>
                <c:pt idx="5226" formatCode="0.00">
                  <c:v>#N/A</c:v>
                </c:pt>
                <c:pt idx="5227" formatCode="0.00">
                  <c:v>#N/A</c:v>
                </c:pt>
                <c:pt idx="5228" formatCode="0.00">
                  <c:v>#N/A</c:v>
                </c:pt>
                <c:pt idx="5229" formatCode="0.00">
                  <c:v>#N/A</c:v>
                </c:pt>
                <c:pt idx="5230" formatCode="0.00">
                  <c:v>#N/A</c:v>
                </c:pt>
                <c:pt idx="5231" formatCode="0.00">
                  <c:v>#N/A</c:v>
                </c:pt>
                <c:pt idx="5232" formatCode="0.00">
                  <c:v>#N/A</c:v>
                </c:pt>
                <c:pt idx="5233" formatCode="0.00">
                  <c:v>#N/A</c:v>
                </c:pt>
                <c:pt idx="5234" formatCode="0.00">
                  <c:v>#N/A</c:v>
                </c:pt>
                <c:pt idx="5235" formatCode="0.00">
                  <c:v>#N/A</c:v>
                </c:pt>
                <c:pt idx="5236" formatCode="0.00">
                  <c:v>#N/A</c:v>
                </c:pt>
                <c:pt idx="5237" formatCode="0.00">
                  <c:v>#N/A</c:v>
                </c:pt>
                <c:pt idx="5238" formatCode="0.00">
                  <c:v>#N/A</c:v>
                </c:pt>
                <c:pt idx="5239" formatCode="0.00">
                  <c:v>#N/A</c:v>
                </c:pt>
                <c:pt idx="5240" formatCode="0.00">
                  <c:v>#N/A</c:v>
                </c:pt>
                <c:pt idx="5241" formatCode="0.00">
                  <c:v>#N/A</c:v>
                </c:pt>
                <c:pt idx="5242" formatCode="0.00">
                  <c:v>#N/A</c:v>
                </c:pt>
                <c:pt idx="5243" formatCode="0.00">
                  <c:v>#N/A</c:v>
                </c:pt>
                <c:pt idx="5244" formatCode="0.00">
                  <c:v>#N/A</c:v>
                </c:pt>
                <c:pt idx="5245" formatCode="0.00">
                  <c:v>#N/A</c:v>
                </c:pt>
                <c:pt idx="5246" formatCode="0.00">
                  <c:v>#N/A</c:v>
                </c:pt>
                <c:pt idx="5247" formatCode="0.00">
                  <c:v>#N/A</c:v>
                </c:pt>
                <c:pt idx="5248" formatCode="0.00">
                  <c:v>#N/A</c:v>
                </c:pt>
                <c:pt idx="5249" formatCode="0.00">
                  <c:v>#N/A</c:v>
                </c:pt>
                <c:pt idx="5250" formatCode="0.00">
                  <c:v>#N/A</c:v>
                </c:pt>
                <c:pt idx="5251" formatCode="0.00">
                  <c:v>#N/A</c:v>
                </c:pt>
                <c:pt idx="5252" formatCode="0.00">
                  <c:v>#N/A</c:v>
                </c:pt>
                <c:pt idx="5253" formatCode="0.00">
                  <c:v>#N/A</c:v>
                </c:pt>
                <c:pt idx="5254" formatCode="0.00">
                  <c:v>#N/A</c:v>
                </c:pt>
                <c:pt idx="5255" formatCode="0.00">
                  <c:v>#N/A</c:v>
                </c:pt>
                <c:pt idx="5256" formatCode="0.00">
                  <c:v>#N/A</c:v>
                </c:pt>
                <c:pt idx="5257" formatCode="0.00">
                  <c:v>#N/A</c:v>
                </c:pt>
                <c:pt idx="5258" formatCode="0.00">
                  <c:v>#N/A</c:v>
                </c:pt>
                <c:pt idx="5259" formatCode="0.00">
                  <c:v>#N/A</c:v>
                </c:pt>
                <c:pt idx="5260" formatCode="0.00">
                  <c:v>#N/A</c:v>
                </c:pt>
                <c:pt idx="5261" formatCode="0.00">
                  <c:v>#N/A</c:v>
                </c:pt>
                <c:pt idx="5262" formatCode="0.00">
                  <c:v>#N/A</c:v>
                </c:pt>
                <c:pt idx="5263" formatCode="0.00">
                  <c:v>#N/A</c:v>
                </c:pt>
                <c:pt idx="5264" formatCode="0.00">
                  <c:v>#N/A</c:v>
                </c:pt>
                <c:pt idx="5265" formatCode="0.00">
                  <c:v>#N/A</c:v>
                </c:pt>
                <c:pt idx="5266" formatCode="0.00">
                  <c:v>#N/A</c:v>
                </c:pt>
                <c:pt idx="5267" formatCode="0.00">
                  <c:v>#N/A</c:v>
                </c:pt>
                <c:pt idx="5268" formatCode="0.00">
                  <c:v>#N/A</c:v>
                </c:pt>
                <c:pt idx="5269" formatCode="0.00">
                  <c:v>#N/A</c:v>
                </c:pt>
                <c:pt idx="5270" formatCode="0.00">
                  <c:v>#N/A</c:v>
                </c:pt>
                <c:pt idx="5271" formatCode="0.00">
                  <c:v>#N/A</c:v>
                </c:pt>
                <c:pt idx="5272" formatCode="0.00">
                  <c:v>#N/A</c:v>
                </c:pt>
                <c:pt idx="5273" formatCode="0.00">
                  <c:v>#N/A</c:v>
                </c:pt>
                <c:pt idx="5274" formatCode="0.00">
                  <c:v>#N/A</c:v>
                </c:pt>
                <c:pt idx="5275" formatCode="0.00">
                  <c:v>#N/A</c:v>
                </c:pt>
                <c:pt idx="5276" formatCode="0.00">
                  <c:v>#N/A</c:v>
                </c:pt>
                <c:pt idx="5277" formatCode="0.00">
                  <c:v>#N/A</c:v>
                </c:pt>
                <c:pt idx="5278" formatCode="0.00">
                  <c:v>#N/A</c:v>
                </c:pt>
                <c:pt idx="5279" formatCode="0.00">
                  <c:v>#N/A</c:v>
                </c:pt>
                <c:pt idx="5280" formatCode="0.00">
                  <c:v>#N/A</c:v>
                </c:pt>
                <c:pt idx="5281" formatCode="0.00">
                  <c:v>#N/A</c:v>
                </c:pt>
                <c:pt idx="5282" formatCode="0.00">
                  <c:v>#N/A</c:v>
                </c:pt>
                <c:pt idx="5283" formatCode="0.00">
                  <c:v>#N/A</c:v>
                </c:pt>
                <c:pt idx="5284" formatCode="0.00">
                  <c:v>#N/A</c:v>
                </c:pt>
                <c:pt idx="5285" formatCode="0.00">
                  <c:v>#N/A</c:v>
                </c:pt>
                <c:pt idx="5286" formatCode="0.00">
                  <c:v>#N/A</c:v>
                </c:pt>
                <c:pt idx="5287" formatCode="0.00">
                  <c:v>#N/A</c:v>
                </c:pt>
                <c:pt idx="5288" formatCode="0.00">
                  <c:v>#N/A</c:v>
                </c:pt>
                <c:pt idx="5289" formatCode="0.00">
                  <c:v>#N/A</c:v>
                </c:pt>
                <c:pt idx="5290" formatCode="0.00">
                  <c:v>#N/A</c:v>
                </c:pt>
                <c:pt idx="5291" formatCode="0.00">
                  <c:v>#N/A</c:v>
                </c:pt>
                <c:pt idx="5292" formatCode="0.00">
                  <c:v>#N/A</c:v>
                </c:pt>
                <c:pt idx="5293" formatCode="0.00">
                  <c:v>#N/A</c:v>
                </c:pt>
                <c:pt idx="5294" formatCode="0.00">
                  <c:v>#N/A</c:v>
                </c:pt>
                <c:pt idx="5295" formatCode="0.00">
                  <c:v>#N/A</c:v>
                </c:pt>
                <c:pt idx="5296" formatCode="0.00">
                  <c:v>#N/A</c:v>
                </c:pt>
                <c:pt idx="5297" formatCode="0.00">
                  <c:v>#N/A</c:v>
                </c:pt>
                <c:pt idx="5298" formatCode="0.00">
                  <c:v>#N/A</c:v>
                </c:pt>
                <c:pt idx="5299" formatCode="0.00">
                  <c:v>#N/A</c:v>
                </c:pt>
                <c:pt idx="5300" formatCode="0.00">
                  <c:v>#N/A</c:v>
                </c:pt>
                <c:pt idx="5301" formatCode="0.00">
                  <c:v>#N/A</c:v>
                </c:pt>
                <c:pt idx="5302" formatCode="0.00">
                  <c:v>#N/A</c:v>
                </c:pt>
                <c:pt idx="5303" formatCode="0.00">
                  <c:v>#N/A</c:v>
                </c:pt>
                <c:pt idx="5304" formatCode="0.00">
                  <c:v>#N/A</c:v>
                </c:pt>
                <c:pt idx="5305" formatCode="0.00">
                  <c:v>#N/A</c:v>
                </c:pt>
                <c:pt idx="5306" formatCode="0.00">
                  <c:v>#N/A</c:v>
                </c:pt>
                <c:pt idx="5307" formatCode="0.00">
                  <c:v>#N/A</c:v>
                </c:pt>
                <c:pt idx="5308" formatCode="0.00">
                  <c:v>#N/A</c:v>
                </c:pt>
                <c:pt idx="5309" formatCode="0.00">
                  <c:v>#N/A</c:v>
                </c:pt>
                <c:pt idx="5310" formatCode="0.00">
                  <c:v>#N/A</c:v>
                </c:pt>
                <c:pt idx="5311" formatCode="0.00">
                  <c:v>#N/A</c:v>
                </c:pt>
                <c:pt idx="5312" formatCode="0.00">
                  <c:v>#N/A</c:v>
                </c:pt>
                <c:pt idx="5313" formatCode="0.00">
                  <c:v>#N/A</c:v>
                </c:pt>
                <c:pt idx="5314" formatCode="0.00">
                  <c:v>#N/A</c:v>
                </c:pt>
                <c:pt idx="5315" formatCode="0.00">
                  <c:v>#N/A</c:v>
                </c:pt>
                <c:pt idx="5316" formatCode="0.00">
                  <c:v>#N/A</c:v>
                </c:pt>
                <c:pt idx="5317" formatCode="0.00">
                  <c:v>#N/A</c:v>
                </c:pt>
                <c:pt idx="5318" formatCode="0.00">
                  <c:v>#N/A</c:v>
                </c:pt>
                <c:pt idx="5319" formatCode="0.00">
                  <c:v>#N/A</c:v>
                </c:pt>
                <c:pt idx="5320" formatCode="0.00">
                  <c:v>#N/A</c:v>
                </c:pt>
                <c:pt idx="5321" formatCode="0.00">
                  <c:v>#N/A</c:v>
                </c:pt>
                <c:pt idx="5322" formatCode="0.00">
                  <c:v>#N/A</c:v>
                </c:pt>
                <c:pt idx="5323" formatCode="0.00">
                  <c:v>#N/A</c:v>
                </c:pt>
                <c:pt idx="5324" formatCode="0.00">
                  <c:v>#N/A</c:v>
                </c:pt>
                <c:pt idx="5325" formatCode="0.00">
                  <c:v>#N/A</c:v>
                </c:pt>
                <c:pt idx="5326" formatCode="0.00">
                  <c:v>#N/A</c:v>
                </c:pt>
                <c:pt idx="5327" formatCode="0.00">
                  <c:v>#N/A</c:v>
                </c:pt>
                <c:pt idx="5328" formatCode="0.00">
                  <c:v>#N/A</c:v>
                </c:pt>
                <c:pt idx="5329" formatCode="0.00">
                  <c:v>#N/A</c:v>
                </c:pt>
                <c:pt idx="5330" formatCode="0.00">
                  <c:v>#N/A</c:v>
                </c:pt>
                <c:pt idx="5331" formatCode="0.00">
                  <c:v>#N/A</c:v>
                </c:pt>
                <c:pt idx="5332" formatCode="0.00">
                  <c:v>#N/A</c:v>
                </c:pt>
                <c:pt idx="5333" formatCode="0.00">
                  <c:v>#N/A</c:v>
                </c:pt>
                <c:pt idx="5334" formatCode="0.00">
                  <c:v>#N/A</c:v>
                </c:pt>
                <c:pt idx="5335" formatCode="0.00">
                  <c:v>#N/A</c:v>
                </c:pt>
                <c:pt idx="5336" formatCode="0.00">
                  <c:v>#N/A</c:v>
                </c:pt>
                <c:pt idx="5337" formatCode="0.00">
                  <c:v>#N/A</c:v>
                </c:pt>
                <c:pt idx="5338" formatCode="0.00">
                  <c:v>#N/A</c:v>
                </c:pt>
                <c:pt idx="5339" formatCode="0.00">
                  <c:v>#N/A</c:v>
                </c:pt>
                <c:pt idx="5340" formatCode="0.00">
                  <c:v>#N/A</c:v>
                </c:pt>
                <c:pt idx="5341" formatCode="0.00">
                  <c:v>#N/A</c:v>
                </c:pt>
                <c:pt idx="5342" formatCode="0.00">
                  <c:v>#N/A</c:v>
                </c:pt>
                <c:pt idx="5343" formatCode="0.00">
                  <c:v>#N/A</c:v>
                </c:pt>
                <c:pt idx="5344" formatCode="0.00">
                  <c:v>#N/A</c:v>
                </c:pt>
                <c:pt idx="5345" formatCode="0.00">
                  <c:v>#N/A</c:v>
                </c:pt>
                <c:pt idx="5346" formatCode="0.00">
                  <c:v>#N/A</c:v>
                </c:pt>
                <c:pt idx="5347" formatCode="0.00">
                  <c:v>#N/A</c:v>
                </c:pt>
                <c:pt idx="5348" formatCode="0.00">
                  <c:v>#N/A</c:v>
                </c:pt>
                <c:pt idx="5349" formatCode="0.00">
                  <c:v>#N/A</c:v>
                </c:pt>
                <c:pt idx="5350" formatCode="0.00">
                  <c:v>#N/A</c:v>
                </c:pt>
                <c:pt idx="5351" formatCode="0.00">
                  <c:v>#N/A</c:v>
                </c:pt>
                <c:pt idx="5352" formatCode="0.00">
                  <c:v>#N/A</c:v>
                </c:pt>
                <c:pt idx="5353" formatCode="0.00">
                  <c:v>#N/A</c:v>
                </c:pt>
                <c:pt idx="5354" formatCode="0.00">
                  <c:v>#N/A</c:v>
                </c:pt>
                <c:pt idx="5355" formatCode="0.00">
                  <c:v>#N/A</c:v>
                </c:pt>
                <c:pt idx="5356" formatCode="0.00">
                  <c:v>#N/A</c:v>
                </c:pt>
                <c:pt idx="5357" formatCode="0.00">
                  <c:v>#N/A</c:v>
                </c:pt>
                <c:pt idx="5358" formatCode="0.00">
                  <c:v>#N/A</c:v>
                </c:pt>
                <c:pt idx="5359" formatCode="0.00">
                  <c:v>#N/A</c:v>
                </c:pt>
                <c:pt idx="5360" formatCode="0.00">
                  <c:v>#N/A</c:v>
                </c:pt>
                <c:pt idx="5361" formatCode="0.00">
                  <c:v>#N/A</c:v>
                </c:pt>
                <c:pt idx="5362" formatCode="0.00">
                  <c:v>#N/A</c:v>
                </c:pt>
                <c:pt idx="5363" formatCode="0.00">
                  <c:v>#N/A</c:v>
                </c:pt>
                <c:pt idx="5364" formatCode="0.00">
                  <c:v>#N/A</c:v>
                </c:pt>
                <c:pt idx="5365" formatCode="0.00">
                  <c:v>#N/A</c:v>
                </c:pt>
                <c:pt idx="5366" formatCode="0.00">
                  <c:v>#N/A</c:v>
                </c:pt>
                <c:pt idx="5367" formatCode="0.00">
                  <c:v>#N/A</c:v>
                </c:pt>
                <c:pt idx="5368" formatCode="0.00">
                  <c:v>#N/A</c:v>
                </c:pt>
                <c:pt idx="5369" formatCode="0.00">
                  <c:v>#N/A</c:v>
                </c:pt>
                <c:pt idx="5370" formatCode="0.00">
                  <c:v>#N/A</c:v>
                </c:pt>
                <c:pt idx="5371" formatCode="0.00">
                  <c:v>#N/A</c:v>
                </c:pt>
                <c:pt idx="5372" formatCode="0.00">
                  <c:v>#N/A</c:v>
                </c:pt>
                <c:pt idx="5373" formatCode="0.00">
                  <c:v>#N/A</c:v>
                </c:pt>
                <c:pt idx="5374" formatCode="0.00">
                  <c:v>#N/A</c:v>
                </c:pt>
                <c:pt idx="5375" formatCode="0.00">
                  <c:v>#N/A</c:v>
                </c:pt>
                <c:pt idx="5376" formatCode="0.00">
                  <c:v>#N/A</c:v>
                </c:pt>
                <c:pt idx="5377" formatCode="0.00">
                  <c:v>#N/A</c:v>
                </c:pt>
                <c:pt idx="5378" formatCode="0.00">
                  <c:v>#N/A</c:v>
                </c:pt>
                <c:pt idx="5379" formatCode="0.00">
                  <c:v>#N/A</c:v>
                </c:pt>
                <c:pt idx="5380" formatCode="0.00">
                  <c:v>#N/A</c:v>
                </c:pt>
                <c:pt idx="5381" formatCode="0.00">
                  <c:v>#N/A</c:v>
                </c:pt>
                <c:pt idx="5382" formatCode="0.00">
                  <c:v>#N/A</c:v>
                </c:pt>
                <c:pt idx="5383" formatCode="0.00">
                  <c:v>#N/A</c:v>
                </c:pt>
                <c:pt idx="5384" formatCode="0.00">
                  <c:v>#N/A</c:v>
                </c:pt>
                <c:pt idx="5385" formatCode="0.00">
                  <c:v>#N/A</c:v>
                </c:pt>
                <c:pt idx="5386" formatCode="0.00">
                  <c:v>#N/A</c:v>
                </c:pt>
                <c:pt idx="5387" formatCode="0.00">
                  <c:v>#N/A</c:v>
                </c:pt>
                <c:pt idx="5388" formatCode="0.00">
                  <c:v>#N/A</c:v>
                </c:pt>
                <c:pt idx="5389" formatCode="0.00">
                  <c:v>#N/A</c:v>
                </c:pt>
                <c:pt idx="5390" formatCode="0.00">
                  <c:v>#N/A</c:v>
                </c:pt>
                <c:pt idx="5391" formatCode="0.00">
                  <c:v>#N/A</c:v>
                </c:pt>
                <c:pt idx="5392" formatCode="0.00">
                  <c:v>#N/A</c:v>
                </c:pt>
                <c:pt idx="5393" formatCode="0.00">
                  <c:v>#N/A</c:v>
                </c:pt>
                <c:pt idx="5394" formatCode="0.00">
                  <c:v>#N/A</c:v>
                </c:pt>
                <c:pt idx="5395" formatCode="0.00">
                  <c:v>#N/A</c:v>
                </c:pt>
                <c:pt idx="5396" formatCode="0.00">
                  <c:v>#N/A</c:v>
                </c:pt>
                <c:pt idx="5397" formatCode="0.00">
                  <c:v>#N/A</c:v>
                </c:pt>
                <c:pt idx="5398" formatCode="0.00">
                  <c:v>#N/A</c:v>
                </c:pt>
                <c:pt idx="5399" formatCode="0.00">
                  <c:v>#N/A</c:v>
                </c:pt>
                <c:pt idx="5400" formatCode="0.00">
                  <c:v>#N/A</c:v>
                </c:pt>
                <c:pt idx="5401" formatCode="0.00">
                  <c:v>#N/A</c:v>
                </c:pt>
                <c:pt idx="5402" formatCode="0.00">
                  <c:v>#N/A</c:v>
                </c:pt>
                <c:pt idx="5403" formatCode="0.00">
                  <c:v>#N/A</c:v>
                </c:pt>
                <c:pt idx="5404" formatCode="0.00">
                  <c:v>#N/A</c:v>
                </c:pt>
                <c:pt idx="5405" formatCode="0.00">
                  <c:v>#N/A</c:v>
                </c:pt>
                <c:pt idx="5406" formatCode="0.00">
                  <c:v>#N/A</c:v>
                </c:pt>
                <c:pt idx="5407" formatCode="0.00">
                  <c:v>#N/A</c:v>
                </c:pt>
                <c:pt idx="5408" formatCode="0.00">
                  <c:v>#N/A</c:v>
                </c:pt>
                <c:pt idx="5409" formatCode="0.00">
                  <c:v>#N/A</c:v>
                </c:pt>
                <c:pt idx="5410" formatCode="0.00">
                  <c:v>#N/A</c:v>
                </c:pt>
                <c:pt idx="5411" formatCode="0.00">
                  <c:v>#N/A</c:v>
                </c:pt>
                <c:pt idx="5412" formatCode="0.00">
                  <c:v>#N/A</c:v>
                </c:pt>
                <c:pt idx="5413" formatCode="0.00">
                  <c:v>#N/A</c:v>
                </c:pt>
                <c:pt idx="5414" formatCode="0.00">
                  <c:v>#N/A</c:v>
                </c:pt>
                <c:pt idx="5415" formatCode="0.00">
                  <c:v>#N/A</c:v>
                </c:pt>
                <c:pt idx="5416" formatCode="0.00">
                  <c:v>#N/A</c:v>
                </c:pt>
                <c:pt idx="5417" formatCode="0.00">
                  <c:v>#N/A</c:v>
                </c:pt>
                <c:pt idx="5418" formatCode="0.00">
                  <c:v>#N/A</c:v>
                </c:pt>
                <c:pt idx="5419" formatCode="0.00">
                  <c:v>#N/A</c:v>
                </c:pt>
                <c:pt idx="5420" formatCode="0.00">
                  <c:v>#N/A</c:v>
                </c:pt>
                <c:pt idx="5421" formatCode="0.00">
                  <c:v>#N/A</c:v>
                </c:pt>
                <c:pt idx="5422" formatCode="0.00">
                  <c:v>#N/A</c:v>
                </c:pt>
                <c:pt idx="5423" formatCode="0.00">
                  <c:v>#N/A</c:v>
                </c:pt>
                <c:pt idx="5424" formatCode="0.00">
                  <c:v>#N/A</c:v>
                </c:pt>
                <c:pt idx="5425" formatCode="0.00">
                  <c:v>#N/A</c:v>
                </c:pt>
                <c:pt idx="5426" formatCode="0.00">
                  <c:v>#N/A</c:v>
                </c:pt>
                <c:pt idx="5427" formatCode="0.00">
                  <c:v>#N/A</c:v>
                </c:pt>
                <c:pt idx="5428" formatCode="0.00">
                  <c:v>#N/A</c:v>
                </c:pt>
                <c:pt idx="5429" formatCode="0.00">
                  <c:v>#N/A</c:v>
                </c:pt>
                <c:pt idx="5430" formatCode="0.00">
                  <c:v>#N/A</c:v>
                </c:pt>
                <c:pt idx="5431" formatCode="0.00">
                  <c:v>#N/A</c:v>
                </c:pt>
                <c:pt idx="5432" formatCode="0.00">
                  <c:v>#N/A</c:v>
                </c:pt>
                <c:pt idx="5433" formatCode="0.00">
                  <c:v>#N/A</c:v>
                </c:pt>
                <c:pt idx="5434" formatCode="0.00">
                  <c:v>#N/A</c:v>
                </c:pt>
                <c:pt idx="5435" formatCode="0.00">
                  <c:v>#N/A</c:v>
                </c:pt>
                <c:pt idx="5436" formatCode="0.00">
                  <c:v>#N/A</c:v>
                </c:pt>
                <c:pt idx="5437" formatCode="0.00">
                  <c:v>#N/A</c:v>
                </c:pt>
                <c:pt idx="5438" formatCode="0.00">
                  <c:v>#N/A</c:v>
                </c:pt>
                <c:pt idx="5439" formatCode="0.00">
                  <c:v>#N/A</c:v>
                </c:pt>
                <c:pt idx="5440" formatCode="0.00">
                  <c:v>#N/A</c:v>
                </c:pt>
                <c:pt idx="5441" formatCode="0.00">
                  <c:v>#N/A</c:v>
                </c:pt>
                <c:pt idx="5442" formatCode="0.00">
                  <c:v>#N/A</c:v>
                </c:pt>
                <c:pt idx="5443" formatCode="0.00">
                  <c:v>#N/A</c:v>
                </c:pt>
                <c:pt idx="5444" formatCode="0.00">
                  <c:v>#N/A</c:v>
                </c:pt>
                <c:pt idx="5445" formatCode="0.00">
                  <c:v>#N/A</c:v>
                </c:pt>
                <c:pt idx="5446" formatCode="0.00">
                  <c:v>#N/A</c:v>
                </c:pt>
                <c:pt idx="5447" formatCode="0.00">
                  <c:v>#N/A</c:v>
                </c:pt>
                <c:pt idx="5448" formatCode="0.00">
                  <c:v>#N/A</c:v>
                </c:pt>
                <c:pt idx="5449" formatCode="0.00">
                  <c:v>#N/A</c:v>
                </c:pt>
                <c:pt idx="5450" formatCode="0.00">
                  <c:v>#N/A</c:v>
                </c:pt>
                <c:pt idx="5451" formatCode="0.00">
                  <c:v>#N/A</c:v>
                </c:pt>
                <c:pt idx="5452" formatCode="0.00">
                  <c:v>#N/A</c:v>
                </c:pt>
                <c:pt idx="5453" formatCode="0.00">
                  <c:v>#N/A</c:v>
                </c:pt>
                <c:pt idx="5454" formatCode="0.00">
                  <c:v>#N/A</c:v>
                </c:pt>
                <c:pt idx="5455" formatCode="0.00">
                  <c:v>#N/A</c:v>
                </c:pt>
                <c:pt idx="5456" formatCode="0.00">
                  <c:v>#N/A</c:v>
                </c:pt>
                <c:pt idx="5457" formatCode="0.00">
                  <c:v>#N/A</c:v>
                </c:pt>
                <c:pt idx="5458" formatCode="0.00">
                  <c:v>#N/A</c:v>
                </c:pt>
                <c:pt idx="5459" formatCode="0.00">
                  <c:v>#N/A</c:v>
                </c:pt>
                <c:pt idx="5460" formatCode="0.00">
                  <c:v>#N/A</c:v>
                </c:pt>
                <c:pt idx="5461" formatCode="0.00">
                  <c:v>#N/A</c:v>
                </c:pt>
                <c:pt idx="5462" formatCode="0.00">
                  <c:v>#N/A</c:v>
                </c:pt>
                <c:pt idx="5463" formatCode="0.00">
                  <c:v>#N/A</c:v>
                </c:pt>
                <c:pt idx="5464" formatCode="0.00">
                  <c:v>#N/A</c:v>
                </c:pt>
                <c:pt idx="5465" formatCode="0.00">
                  <c:v>#N/A</c:v>
                </c:pt>
                <c:pt idx="5466" formatCode="0.00">
                  <c:v>#N/A</c:v>
                </c:pt>
                <c:pt idx="5467" formatCode="0.00">
                  <c:v>#N/A</c:v>
                </c:pt>
                <c:pt idx="5468" formatCode="0.00">
                  <c:v>#N/A</c:v>
                </c:pt>
                <c:pt idx="5469" formatCode="0.00">
                  <c:v>#N/A</c:v>
                </c:pt>
                <c:pt idx="5470" formatCode="0.00">
                  <c:v>#N/A</c:v>
                </c:pt>
                <c:pt idx="5471" formatCode="0.00">
                  <c:v>#N/A</c:v>
                </c:pt>
                <c:pt idx="5472" formatCode="0.00">
                  <c:v>#N/A</c:v>
                </c:pt>
                <c:pt idx="5473" formatCode="0.00">
                  <c:v>#N/A</c:v>
                </c:pt>
                <c:pt idx="5474" formatCode="0.00">
                  <c:v>#N/A</c:v>
                </c:pt>
                <c:pt idx="5475" formatCode="0.00">
                  <c:v>#N/A</c:v>
                </c:pt>
                <c:pt idx="5476" formatCode="0.00">
                  <c:v>#N/A</c:v>
                </c:pt>
                <c:pt idx="5477" formatCode="0.00">
                  <c:v>#N/A</c:v>
                </c:pt>
                <c:pt idx="5478" formatCode="0.00">
                  <c:v>#N/A</c:v>
                </c:pt>
                <c:pt idx="5479" formatCode="0.00">
                  <c:v>#N/A</c:v>
                </c:pt>
                <c:pt idx="5480" formatCode="0.00">
                  <c:v>#N/A</c:v>
                </c:pt>
                <c:pt idx="5481" formatCode="0.00">
                  <c:v>#N/A</c:v>
                </c:pt>
                <c:pt idx="5482" formatCode="0.00">
                  <c:v>#N/A</c:v>
                </c:pt>
                <c:pt idx="5483" formatCode="0.00">
                  <c:v>#N/A</c:v>
                </c:pt>
                <c:pt idx="5484" formatCode="0.00">
                  <c:v>#N/A</c:v>
                </c:pt>
                <c:pt idx="5485" formatCode="0.00">
                  <c:v>#N/A</c:v>
                </c:pt>
                <c:pt idx="5486" formatCode="0.00">
                  <c:v>#N/A</c:v>
                </c:pt>
                <c:pt idx="5487" formatCode="0.00">
                  <c:v>#N/A</c:v>
                </c:pt>
                <c:pt idx="5488" formatCode="0.00">
                  <c:v>#N/A</c:v>
                </c:pt>
                <c:pt idx="5489" formatCode="0.00">
                  <c:v>#N/A</c:v>
                </c:pt>
                <c:pt idx="5490" formatCode="0.00">
                  <c:v>#N/A</c:v>
                </c:pt>
                <c:pt idx="5491" formatCode="0.00">
                  <c:v>#N/A</c:v>
                </c:pt>
                <c:pt idx="5492" formatCode="0.00">
                  <c:v>#N/A</c:v>
                </c:pt>
                <c:pt idx="5493" formatCode="0.00">
                  <c:v>#N/A</c:v>
                </c:pt>
                <c:pt idx="5494" formatCode="0.00">
                  <c:v>#N/A</c:v>
                </c:pt>
                <c:pt idx="5495" formatCode="0.00">
                  <c:v>#N/A</c:v>
                </c:pt>
                <c:pt idx="5496" formatCode="0.00">
                  <c:v>#N/A</c:v>
                </c:pt>
                <c:pt idx="5497" formatCode="0.00">
                  <c:v>#N/A</c:v>
                </c:pt>
                <c:pt idx="5498" formatCode="0.00">
                  <c:v>#N/A</c:v>
                </c:pt>
                <c:pt idx="5499" formatCode="0.00">
                  <c:v>#N/A</c:v>
                </c:pt>
                <c:pt idx="5500" formatCode="0.00">
                  <c:v>#N/A</c:v>
                </c:pt>
                <c:pt idx="5501" formatCode="0.00">
                  <c:v>#N/A</c:v>
                </c:pt>
                <c:pt idx="5502" formatCode="0.00">
                  <c:v>#N/A</c:v>
                </c:pt>
                <c:pt idx="5503" formatCode="0.00">
                  <c:v>#N/A</c:v>
                </c:pt>
                <c:pt idx="5504" formatCode="0.00">
                  <c:v>#N/A</c:v>
                </c:pt>
                <c:pt idx="5505" formatCode="0.00">
                  <c:v>#N/A</c:v>
                </c:pt>
                <c:pt idx="5506" formatCode="0.00">
                  <c:v>#N/A</c:v>
                </c:pt>
                <c:pt idx="5507" formatCode="0.00">
                  <c:v>#N/A</c:v>
                </c:pt>
                <c:pt idx="5508" formatCode="0.00">
                  <c:v>#N/A</c:v>
                </c:pt>
                <c:pt idx="5509" formatCode="0.00">
                  <c:v>#N/A</c:v>
                </c:pt>
                <c:pt idx="5510" formatCode="0.00">
                  <c:v>#N/A</c:v>
                </c:pt>
                <c:pt idx="5511" formatCode="0.00">
                  <c:v>#N/A</c:v>
                </c:pt>
                <c:pt idx="5512" formatCode="0.00">
                  <c:v>#N/A</c:v>
                </c:pt>
                <c:pt idx="5513" formatCode="0.00">
                  <c:v>#N/A</c:v>
                </c:pt>
                <c:pt idx="5514" formatCode="0.00">
                  <c:v>#N/A</c:v>
                </c:pt>
                <c:pt idx="5515" formatCode="0.00">
                  <c:v>#N/A</c:v>
                </c:pt>
                <c:pt idx="5516" formatCode="0.00">
                  <c:v>#N/A</c:v>
                </c:pt>
                <c:pt idx="5517" formatCode="0.00">
                  <c:v>#N/A</c:v>
                </c:pt>
                <c:pt idx="5518" formatCode="0.00">
                  <c:v>#N/A</c:v>
                </c:pt>
                <c:pt idx="5519" formatCode="0.00">
                  <c:v>#N/A</c:v>
                </c:pt>
                <c:pt idx="5520" formatCode="0.00">
                  <c:v>#N/A</c:v>
                </c:pt>
                <c:pt idx="5521" formatCode="0.00">
                  <c:v>#N/A</c:v>
                </c:pt>
                <c:pt idx="5522" formatCode="0.00">
                  <c:v>#N/A</c:v>
                </c:pt>
                <c:pt idx="5523" formatCode="0.00">
                  <c:v>#N/A</c:v>
                </c:pt>
                <c:pt idx="5524" formatCode="0.00">
                  <c:v>#N/A</c:v>
                </c:pt>
                <c:pt idx="5525" formatCode="0.00">
                  <c:v>#N/A</c:v>
                </c:pt>
                <c:pt idx="5526" formatCode="0.00">
                  <c:v>#N/A</c:v>
                </c:pt>
                <c:pt idx="5527" formatCode="0.00">
                  <c:v>#N/A</c:v>
                </c:pt>
                <c:pt idx="5528" formatCode="0.00">
                  <c:v>#N/A</c:v>
                </c:pt>
                <c:pt idx="5529" formatCode="0.00">
                  <c:v>#N/A</c:v>
                </c:pt>
                <c:pt idx="5530" formatCode="0.00">
                  <c:v>#N/A</c:v>
                </c:pt>
                <c:pt idx="5531" formatCode="0.00">
                  <c:v>#N/A</c:v>
                </c:pt>
                <c:pt idx="5532" formatCode="0.00">
                  <c:v>#N/A</c:v>
                </c:pt>
                <c:pt idx="5533" formatCode="0.00">
                  <c:v>#N/A</c:v>
                </c:pt>
                <c:pt idx="5534" formatCode="0.00">
                  <c:v>#N/A</c:v>
                </c:pt>
                <c:pt idx="5535" formatCode="0.00">
                  <c:v>#N/A</c:v>
                </c:pt>
                <c:pt idx="5536" formatCode="0.00">
                  <c:v>#N/A</c:v>
                </c:pt>
                <c:pt idx="5537" formatCode="0.00">
                  <c:v>#N/A</c:v>
                </c:pt>
                <c:pt idx="5538" formatCode="0.00">
                  <c:v>#N/A</c:v>
                </c:pt>
                <c:pt idx="5539" formatCode="0.00">
                  <c:v>#N/A</c:v>
                </c:pt>
                <c:pt idx="5540" formatCode="0.00">
                  <c:v>#N/A</c:v>
                </c:pt>
                <c:pt idx="5541" formatCode="0.00">
                  <c:v>#N/A</c:v>
                </c:pt>
                <c:pt idx="5542" formatCode="0.00">
                  <c:v>#N/A</c:v>
                </c:pt>
                <c:pt idx="5543" formatCode="0.00">
                  <c:v>#N/A</c:v>
                </c:pt>
                <c:pt idx="5544" formatCode="0.00">
                  <c:v>#N/A</c:v>
                </c:pt>
                <c:pt idx="5545" formatCode="0.00">
                  <c:v>#N/A</c:v>
                </c:pt>
                <c:pt idx="5546" formatCode="0.00">
                  <c:v>#N/A</c:v>
                </c:pt>
                <c:pt idx="5547" formatCode="0.00">
                  <c:v>#N/A</c:v>
                </c:pt>
                <c:pt idx="5548" formatCode="0.00">
                  <c:v>#N/A</c:v>
                </c:pt>
                <c:pt idx="5549" formatCode="0.00">
                  <c:v>#N/A</c:v>
                </c:pt>
                <c:pt idx="5550" formatCode="0.00">
                  <c:v>#N/A</c:v>
                </c:pt>
                <c:pt idx="5551" formatCode="0.00">
                  <c:v>#N/A</c:v>
                </c:pt>
                <c:pt idx="5552" formatCode="0.00">
                  <c:v>#N/A</c:v>
                </c:pt>
                <c:pt idx="5553" formatCode="0.00">
                  <c:v>#N/A</c:v>
                </c:pt>
                <c:pt idx="5554" formatCode="0.00">
                  <c:v>#N/A</c:v>
                </c:pt>
                <c:pt idx="5555" formatCode="0.00">
                  <c:v>#N/A</c:v>
                </c:pt>
                <c:pt idx="5556" formatCode="0.00">
                  <c:v>#N/A</c:v>
                </c:pt>
                <c:pt idx="5557" formatCode="0.00">
                  <c:v>#N/A</c:v>
                </c:pt>
                <c:pt idx="5558" formatCode="0.00">
                  <c:v>#N/A</c:v>
                </c:pt>
                <c:pt idx="5559" formatCode="0.00">
                  <c:v>#N/A</c:v>
                </c:pt>
                <c:pt idx="5560" formatCode="0.00">
                  <c:v>#N/A</c:v>
                </c:pt>
                <c:pt idx="5561" formatCode="0.00">
                  <c:v>#N/A</c:v>
                </c:pt>
                <c:pt idx="5562" formatCode="0.00">
                  <c:v>#N/A</c:v>
                </c:pt>
                <c:pt idx="5563" formatCode="0.00">
                  <c:v>#N/A</c:v>
                </c:pt>
                <c:pt idx="5564" formatCode="0.00">
                  <c:v>#N/A</c:v>
                </c:pt>
                <c:pt idx="5565" formatCode="0.00">
                  <c:v>#N/A</c:v>
                </c:pt>
                <c:pt idx="5566" formatCode="0.00">
                  <c:v>#N/A</c:v>
                </c:pt>
                <c:pt idx="5567" formatCode="0.00">
                  <c:v>#N/A</c:v>
                </c:pt>
                <c:pt idx="5568" formatCode="0.00">
                  <c:v>#N/A</c:v>
                </c:pt>
                <c:pt idx="5569" formatCode="0.00">
                  <c:v>#N/A</c:v>
                </c:pt>
                <c:pt idx="5570" formatCode="0.00">
                  <c:v>#N/A</c:v>
                </c:pt>
                <c:pt idx="5571" formatCode="0.00">
                  <c:v>#N/A</c:v>
                </c:pt>
                <c:pt idx="5572" formatCode="0.00">
                  <c:v>#N/A</c:v>
                </c:pt>
                <c:pt idx="5573" formatCode="0.00">
                  <c:v>#N/A</c:v>
                </c:pt>
                <c:pt idx="5574" formatCode="0.00">
                  <c:v>#N/A</c:v>
                </c:pt>
                <c:pt idx="5575" formatCode="0.00">
                  <c:v>#N/A</c:v>
                </c:pt>
                <c:pt idx="5576" formatCode="0.00">
                  <c:v>#N/A</c:v>
                </c:pt>
                <c:pt idx="5577" formatCode="0.00">
                  <c:v>#N/A</c:v>
                </c:pt>
                <c:pt idx="5578" formatCode="0.00">
                  <c:v>#N/A</c:v>
                </c:pt>
                <c:pt idx="5579" formatCode="0.00">
                  <c:v>#N/A</c:v>
                </c:pt>
                <c:pt idx="5580" formatCode="0.00">
                  <c:v>#N/A</c:v>
                </c:pt>
                <c:pt idx="5581" formatCode="0.00">
                  <c:v>#N/A</c:v>
                </c:pt>
                <c:pt idx="5582" formatCode="0.00">
                  <c:v>#N/A</c:v>
                </c:pt>
                <c:pt idx="5583" formatCode="0.00">
                  <c:v>#N/A</c:v>
                </c:pt>
                <c:pt idx="5584" formatCode="0.00">
                  <c:v>#N/A</c:v>
                </c:pt>
                <c:pt idx="5585" formatCode="0.00">
                  <c:v>#N/A</c:v>
                </c:pt>
                <c:pt idx="5586" formatCode="0.00">
                  <c:v>#N/A</c:v>
                </c:pt>
                <c:pt idx="5587" formatCode="0.00">
                  <c:v>#N/A</c:v>
                </c:pt>
                <c:pt idx="5588" formatCode="0.00">
                  <c:v>#N/A</c:v>
                </c:pt>
                <c:pt idx="5589" formatCode="0.00">
                  <c:v>#N/A</c:v>
                </c:pt>
                <c:pt idx="5590" formatCode="0.00">
                  <c:v>#N/A</c:v>
                </c:pt>
                <c:pt idx="5591" formatCode="0.00">
                  <c:v>#N/A</c:v>
                </c:pt>
                <c:pt idx="5592" formatCode="0.00">
                  <c:v>#N/A</c:v>
                </c:pt>
                <c:pt idx="5593" formatCode="0.00">
                  <c:v>#N/A</c:v>
                </c:pt>
                <c:pt idx="5594" formatCode="0.00">
                  <c:v>#N/A</c:v>
                </c:pt>
                <c:pt idx="5595" formatCode="0.00">
                  <c:v>#N/A</c:v>
                </c:pt>
                <c:pt idx="5596" formatCode="0.00">
                  <c:v>#N/A</c:v>
                </c:pt>
                <c:pt idx="5597" formatCode="0.00">
                  <c:v>#N/A</c:v>
                </c:pt>
                <c:pt idx="5598" formatCode="0.00">
                  <c:v>#N/A</c:v>
                </c:pt>
                <c:pt idx="5599" formatCode="0.00">
                  <c:v>#N/A</c:v>
                </c:pt>
                <c:pt idx="5600" formatCode="0.00">
                  <c:v>#N/A</c:v>
                </c:pt>
                <c:pt idx="5601" formatCode="0.00">
                  <c:v>#N/A</c:v>
                </c:pt>
                <c:pt idx="5602" formatCode="0.00">
                  <c:v>#N/A</c:v>
                </c:pt>
                <c:pt idx="5603" formatCode="0.00">
                  <c:v>#N/A</c:v>
                </c:pt>
                <c:pt idx="5604" formatCode="0.00">
                  <c:v>#N/A</c:v>
                </c:pt>
                <c:pt idx="5605" formatCode="0.00">
                  <c:v>#N/A</c:v>
                </c:pt>
                <c:pt idx="5606" formatCode="0.00">
                  <c:v>#N/A</c:v>
                </c:pt>
                <c:pt idx="5607" formatCode="0.00">
                  <c:v>#N/A</c:v>
                </c:pt>
                <c:pt idx="5608" formatCode="0.00">
                  <c:v>#N/A</c:v>
                </c:pt>
                <c:pt idx="5609" formatCode="0.00">
                  <c:v>#N/A</c:v>
                </c:pt>
                <c:pt idx="5610" formatCode="0.00">
                  <c:v>#N/A</c:v>
                </c:pt>
                <c:pt idx="5611" formatCode="0.00">
                  <c:v>#N/A</c:v>
                </c:pt>
                <c:pt idx="5612" formatCode="0.00">
                  <c:v>#N/A</c:v>
                </c:pt>
                <c:pt idx="5613" formatCode="0.00">
                  <c:v>#N/A</c:v>
                </c:pt>
                <c:pt idx="5614" formatCode="0.00">
                  <c:v>#N/A</c:v>
                </c:pt>
                <c:pt idx="5615" formatCode="0.00">
                  <c:v>#N/A</c:v>
                </c:pt>
                <c:pt idx="5616" formatCode="0.00">
                  <c:v>#N/A</c:v>
                </c:pt>
                <c:pt idx="5617" formatCode="0.00">
                  <c:v>#N/A</c:v>
                </c:pt>
                <c:pt idx="5618" formatCode="0.00">
                  <c:v>#N/A</c:v>
                </c:pt>
                <c:pt idx="5619" formatCode="0.00">
                  <c:v>#N/A</c:v>
                </c:pt>
                <c:pt idx="5620" formatCode="0.00">
                  <c:v>#N/A</c:v>
                </c:pt>
                <c:pt idx="5621" formatCode="0.00">
                  <c:v>#N/A</c:v>
                </c:pt>
                <c:pt idx="5622" formatCode="0.00">
                  <c:v>#N/A</c:v>
                </c:pt>
                <c:pt idx="5623" formatCode="0.00">
                  <c:v>#N/A</c:v>
                </c:pt>
                <c:pt idx="5624" formatCode="0.00">
                  <c:v>#N/A</c:v>
                </c:pt>
                <c:pt idx="5625" formatCode="0.00">
                  <c:v>#N/A</c:v>
                </c:pt>
                <c:pt idx="5626" formatCode="0.00">
                  <c:v>#N/A</c:v>
                </c:pt>
                <c:pt idx="5627" formatCode="0.00">
                  <c:v>#N/A</c:v>
                </c:pt>
                <c:pt idx="5628" formatCode="0.00">
                  <c:v>#N/A</c:v>
                </c:pt>
                <c:pt idx="5629" formatCode="0.00">
                  <c:v>#N/A</c:v>
                </c:pt>
                <c:pt idx="5630" formatCode="0.00">
                  <c:v>#N/A</c:v>
                </c:pt>
                <c:pt idx="5631" formatCode="0.00">
                  <c:v>#N/A</c:v>
                </c:pt>
                <c:pt idx="5632" formatCode="0.00">
                  <c:v>#N/A</c:v>
                </c:pt>
                <c:pt idx="5633" formatCode="0.00">
                  <c:v>#N/A</c:v>
                </c:pt>
                <c:pt idx="5634" formatCode="0.00">
                  <c:v>#N/A</c:v>
                </c:pt>
                <c:pt idx="5635" formatCode="0.00">
                  <c:v>#N/A</c:v>
                </c:pt>
                <c:pt idx="5636" formatCode="0.00">
                  <c:v>#N/A</c:v>
                </c:pt>
                <c:pt idx="5637" formatCode="0.00">
                  <c:v>#N/A</c:v>
                </c:pt>
                <c:pt idx="5638" formatCode="0.00">
                  <c:v>#N/A</c:v>
                </c:pt>
                <c:pt idx="5639" formatCode="0.00">
                  <c:v>#N/A</c:v>
                </c:pt>
                <c:pt idx="5640" formatCode="0.00">
                  <c:v>#N/A</c:v>
                </c:pt>
                <c:pt idx="5641" formatCode="0.00">
                  <c:v>#N/A</c:v>
                </c:pt>
                <c:pt idx="5642" formatCode="0.00">
                  <c:v>#N/A</c:v>
                </c:pt>
                <c:pt idx="5643" formatCode="0.00">
                  <c:v>#N/A</c:v>
                </c:pt>
                <c:pt idx="5644" formatCode="0.00">
                  <c:v>#N/A</c:v>
                </c:pt>
                <c:pt idx="5645" formatCode="0.00">
                  <c:v>#N/A</c:v>
                </c:pt>
                <c:pt idx="5646" formatCode="0.00">
                  <c:v>#N/A</c:v>
                </c:pt>
                <c:pt idx="5647" formatCode="0.00">
                  <c:v>#N/A</c:v>
                </c:pt>
                <c:pt idx="5648" formatCode="0.00">
                  <c:v>#N/A</c:v>
                </c:pt>
                <c:pt idx="5649" formatCode="0.00">
                  <c:v>#N/A</c:v>
                </c:pt>
                <c:pt idx="5650" formatCode="0.00">
                  <c:v>#N/A</c:v>
                </c:pt>
                <c:pt idx="5651" formatCode="0.00">
                  <c:v>#N/A</c:v>
                </c:pt>
                <c:pt idx="5652" formatCode="0.00">
                  <c:v>#N/A</c:v>
                </c:pt>
                <c:pt idx="5653" formatCode="0.00">
                  <c:v>#N/A</c:v>
                </c:pt>
                <c:pt idx="5654" formatCode="0.00">
                  <c:v>#N/A</c:v>
                </c:pt>
                <c:pt idx="5655" formatCode="0.00">
                  <c:v>#N/A</c:v>
                </c:pt>
                <c:pt idx="5656" formatCode="0.00">
                  <c:v>#N/A</c:v>
                </c:pt>
                <c:pt idx="5657" formatCode="0.00">
                  <c:v>#N/A</c:v>
                </c:pt>
                <c:pt idx="5658" formatCode="0.00">
                  <c:v>#N/A</c:v>
                </c:pt>
                <c:pt idx="5659" formatCode="0.00">
                  <c:v>#N/A</c:v>
                </c:pt>
                <c:pt idx="5660" formatCode="0.00">
                  <c:v>#N/A</c:v>
                </c:pt>
                <c:pt idx="5661" formatCode="0.00">
                  <c:v>#N/A</c:v>
                </c:pt>
                <c:pt idx="5662" formatCode="0.00">
                  <c:v>#N/A</c:v>
                </c:pt>
                <c:pt idx="5663" formatCode="0.00">
                  <c:v>#N/A</c:v>
                </c:pt>
                <c:pt idx="5664" formatCode="0.00">
                  <c:v>#N/A</c:v>
                </c:pt>
                <c:pt idx="5665" formatCode="0.00">
                  <c:v>#N/A</c:v>
                </c:pt>
                <c:pt idx="5666" formatCode="0.00">
                  <c:v>#N/A</c:v>
                </c:pt>
                <c:pt idx="5667" formatCode="0.00">
                  <c:v>#N/A</c:v>
                </c:pt>
                <c:pt idx="5668" formatCode="0.00">
                  <c:v>#N/A</c:v>
                </c:pt>
                <c:pt idx="5669" formatCode="0.00">
                  <c:v>#N/A</c:v>
                </c:pt>
                <c:pt idx="5670" formatCode="0.00">
                  <c:v>#N/A</c:v>
                </c:pt>
                <c:pt idx="5671" formatCode="0.00">
                  <c:v>#N/A</c:v>
                </c:pt>
                <c:pt idx="5672" formatCode="0.00">
                  <c:v>#N/A</c:v>
                </c:pt>
                <c:pt idx="5673" formatCode="0.00">
                  <c:v>#N/A</c:v>
                </c:pt>
                <c:pt idx="5674" formatCode="0.00">
                  <c:v>#N/A</c:v>
                </c:pt>
                <c:pt idx="5675" formatCode="0.00">
                  <c:v>#N/A</c:v>
                </c:pt>
                <c:pt idx="5676" formatCode="0.00">
                  <c:v>#N/A</c:v>
                </c:pt>
                <c:pt idx="5677" formatCode="0.00">
                  <c:v>#N/A</c:v>
                </c:pt>
                <c:pt idx="5678" formatCode="0.00">
                  <c:v>#N/A</c:v>
                </c:pt>
                <c:pt idx="5679" formatCode="0.00">
                  <c:v>#N/A</c:v>
                </c:pt>
                <c:pt idx="5680" formatCode="0.00">
                  <c:v>#N/A</c:v>
                </c:pt>
                <c:pt idx="5681" formatCode="0.00">
                  <c:v>#N/A</c:v>
                </c:pt>
                <c:pt idx="5682" formatCode="0.00">
                  <c:v>#N/A</c:v>
                </c:pt>
                <c:pt idx="5683" formatCode="0.00">
                  <c:v>#N/A</c:v>
                </c:pt>
                <c:pt idx="5684" formatCode="0.00">
                  <c:v>#N/A</c:v>
                </c:pt>
                <c:pt idx="5685" formatCode="0.00">
                  <c:v>#N/A</c:v>
                </c:pt>
                <c:pt idx="5686" formatCode="0.00">
                  <c:v>#N/A</c:v>
                </c:pt>
                <c:pt idx="5687" formatCode="0.00">
                  <c:v>#N/A</c:v>
                </c:pt>
                <c:pt idx="5688" formatCode="0.00">
                  <c:v>#N/A</c:v>
                </c:pt>
                <c:pt idx="5689" formatCode="0.00">
                  <c:v>#N/A</c:v>
                </c:pt>
                <c:pt idx="5690" formatCode="0.00">
                  <c:v>#N/A</c:v>
                </c:pt>
                <c:pt idx="5691" formatCode="0.00">
                  <c:v>#N/A</c:v>
                </c:pt>
                <c:pt idx="5692" formatCode="0.00">
                  <c:v>#N/A</c:v>
                </c:pt>
                <c:pt idx="5693" formatCode="0.00">
                  <c:v>#N/A</c:v>
                </c:pt>
                <c:pt idx="5694" formatCode="0.00">
                  <c:v>#N/A</c:v>
                </c:pt>
                <c:pt idx="5695" formatCode="0.00">
                  <c:v>#N/A</c:v>
                </c:pt>
                <c:pt idx="5696" formatCode="0.00">
                  <c:v>#N/A</c:v>
                </c:pt>
                <c:pt idx="5697" formatCode="0.00">
                  <c:v>#N/A</c:v>
                </c:pt>
                <c:pt idx="5698" formatCode="0.00">
                  <c:v>#N/A</c:v>
                </c:pt>
                <c:pt idx="5699" formatCode="0.00">
                  <c:v>#N/A</c:v>
                </c:pt>
                <c:pt idx="5700" formatCode="0.00">
                  <c:v>#N/A</c:v>
                </c:pt>
                <c:pt idx="5701" formatCode="0.00">
                  <c:v>#N/A</c:v>
                </c:pt>
                <c:pt idx="5702" formatCode="0.00">
                  <c:v>#N/A</c:v>
                </c:pt>
                <c:pt idx="5703" formatCode="0.00">
                  <c:v>#N/A</c:v>
                </c:pt>
                <c:pt idx="5704" formatCode="0.00">
                  <c:v>#N/A</c:v>
                </c:pt>
                <c:pt idx="5705" formatCode="0.00">
                  <c:v>#N/A</c:v>
                </c:pt>
                <c:pt idx="5706" formatCode="0.00">
                  <c:v>#N/A</c:v>
                </c:pt>
                <c:pt idx="5707" formatCode="0.00">
                  <c:v>#N/A</c:v>
                </c:pt>
                <c:pt idx="5708" formatCode="0.00">
                  <c:v>#N/A</c:v>
                </c:pt>
                <c:pt idx="5709" formatCode="0.00">
                  <c:v>#N/A</c:v>
                </c:pt>
                <c:pt idx="5710" formatCode="0.00">
                  <c:v>#N/A</c:v>
                </c:pt>
                <c:pt idx="5711" formatCode="0.00">
                  <c:v>#N/A</c:v>
                </c:pt>
                <c:pt idx="5712" formatCode="0.00">
                  <c:v>#N/A</c:v>
                </c:pt>
                <c:pt idx="5713" formatCode="0.00">
                  <c:v>#N/A</c:v>
                </c:pt>
                <c:pt idx="5714" formatCode="0.00">
                  <c:v>#N/A</c:v>
                </c:pt>
                <c:pt idx="5715" formatCode="0.00">
                  <c:v>#N/A</c:v>
                </c:pt>
                <c:pt idx="5716" formatCode="0.00">
                  <c:v>#N/A</c:v>
                </c:pt>
                <c:pt idx="5717" formatCode="0.00">
                  <c:v>#N/A</c:v>
                </c:pt>
                <c:pt idx="5718" formatCode="0.00">
                  <c:v>#N/A</c:v>
                </c:pt>
                <c:pt idx="5719" formatCode="0.00">
                  <c:v>#N/A</c:v>
                </c:pt>
                <c:pt idx="5720" formatCode="0.00">
                  <c:v>#N/A</c:v>
                </c:pt>
                <c:pt idx="5721" formatCode="0.00">
                  <c:v>#N/A</c:v>
                </c:pt>
                <c:pt idx="5722" formatCode="0.00">
                  <c:v>#N/A</c:v>
                </c:pt>
                <c:pt idx="5723" formatCode="0.00">
                  <c:v>#N/A</c:v>
                </c:pt>
                <c:pt idx="5724" formatCode="0.00">
                  <c:v>#N/A</c:v>
                </c:pt>
                <c:pt idx="5725" formatCode="0.00">
                  <c:v>#N/A</c:v>
                </c:pt>
                <c:pt idx="5726" formatCode="0.00">
                  <c:v>#N/A</c:v>
                </c:pt>
                <c:pt idx="5727" formatCode="0.00">
                  <c:v>#N/A</c:v>
                </c:pt>
                <c:pt idx="5728" formatCode="0.00">
                  <c:v>#N/A</c:v>
                </c:pt>
                <c:pt idx="5729" formatCode="0.00">
                  <c:v>#N/A</c:v>
                </c:pt>
                <c:pt idx="5730" formatCode="0.00">
                  <c:v>#N/A</c:v>
                </c:pt>
                <c:pt idx="5731" formatCode="0.00">
                  <c:v>#N/A</c:v>
                </c:pt>
                <c:pt idx="5732" formatCode="0.00">
                  <c:v>#N/A</c:v>
                </c:pt>
                <c:pt idx="5733" formatCode="0.00">
                  <c:v>#N/A</c:v>
                </c:pt>
                <c:pt idx="5734" formatCode="0.00">
                  <c:v>#N/A</c:v>
                </c:pt>
                <c:pt idx="5735" formatCode="0.00">
                  <c:v>#N/A</c:v>
                </c:pt>
                <c:pt idx="5736" formatCode="0.00">
                  <c:v>#N/A</c:v>
                </c:pt>
                <c:pt idx="5737" formatCode="0.00">
                  <c:v>#N/A</c:v>
                </c:pt>
                <c:pt idx="5738" formatCode="0.00">
                  <c:v>#N/A</c:v>
                </c:pt>
                <c:pt idx="5739" formatCode="0.00">
                  <c:v>#N/A</c:v>
                </c:pt>
                <c:pt idx="5740" formatCode="0.00">
                  <c:v>#N/A</c:v>
                </c:pt>
                <c:pt idx="5741" formatCode="0.00">
                  <c:v>#N/A</c:v>
                </c:pt>
                <c:pt idx="5742" formatCode="0.00">
                  <c:v>#N/A</c:v>
                </c:pt>
                <c:pt idx="5743" formatCode="0.00">
                  <c:v>#N/A</c:v>
                </c:pt>
                <c:pt idx="5744" formatCode="0.00">
                  <c:v>#N/A</c:v>
                </c:pt>
                <c:pt idx="5745" formatCode="0.00">
                  <c:v>#N/A</c:v>
                </c:pt>
                <c:pt idx="5746" formatCode="0.00">
                  <c:v>#N/A</c:v>
                </c:pt>
                <c:pt idx="5747" formatCode="0.00">
                  <c:v>#N/A</c:v>
                </c:pt>
                <c:pt idx="5748" formatCode="0.00">
                  <c:v>#N/A</c:v>
                </c:pt>
                <c:pt idx="5749" formatCode="0.00">
                  <c:v>#N/A</c:v>
                </c:pt>
                <c:pt idx="5750" formatCode="0.00">
                  <c:v>#N/A</c:v>
                </c:pt>
                <c:pt idx="5751" formatCode="0.00">
                  <c:v>#N/A</c:v>
                </c:pt>
                <c:pt idx="5752" formatCode="0.00">
                  <c:v>#N/A</c:v>
                </c:pt>
                <c:pt idx="5753" formatCode="0.00">
                  <c:v>#N/A</c:v>
                </c:pt>
                <c:pt idx="5754" formatCode="0.00">
                  <c:v>#N/A</c:v>
                </c:pt>
                <c:pt idx="5755" formatCode="0.00">
                  <c:v>#N/A</c:v>
                </c:pt>
                <c:pt idx="5756" formatCode="0.00">
                  <c:v>#N/A</c:v>
                </c:pt>
                <c:pt idx="5757" formatCode="0.00">
                  <c:v>#N/A</c:v>
                </c:pt>
                <c:pt idx="5758" formatCode="0.00">
                  <c:v>#N/A</c:v>
                </c:pt>
                <c:pt idx="5759" formatCode="0.00">
                  <c:v>#N/A</c:v>
                </c:pt>
                <c:pt idx="5760" formatCode="0.00">
                  <c:v>#N/A</c:v>
                </c:pt>
                <c:pt idx="5761" formatCode="0.00">
                  <c:v>#N/A</c:v>
                </c:pt>
                <c:pt idx="5762" formatCode="0.00">
                  <c:v>#N/A</c:v>
                </c:pt>
                <c:pt idx="5763" formatCode="0.00">
                  <c:v>#N/A</c:v>
                </c:pt>
                <c:pt idx="5764" formatCode="0.00">
                  <c:v>#N/A</c:v>
                </c:pt>
                <c:pt idx="5765" formatCode="0.00">
                  <c:v>#N/A</c:v>
                </c:pt>
                <c:pt idx="5766" formatCode="0.00">
                  <c:v>#N/A</c:v>
                </c:pt>
                <c:pt idx="5767" formatCode="0.00">
                  <c:v>#N/A</c:v>
                </c:pt>
                <c:pt idx="5768" formatCode="0.00">
                  <c:v>#N/A</c:v>
                </c:pt>
                <c:pt idx="5769" formatCode="0.00">
                  <c:v>#N/A</c:v>
                </c:pt>
                <c:pt idx="5770" formatCode="0.00">
                  <c:v>#N/A</c:v>
                </c:pt>
                <c:pt idx="5771" formatCode="0.00">
                  <c:v>#N/A</c:v>
                </c:pt>
                <c:pt idx="5772" formatCode="0.00">
                  <c:v>#N/A</c:v>
                </c:pt>
                <c:pt idx="5773" formatCode="0.00">
                  <c:v>#N/A</c:v>
                </c:pt>
                <c:pt idx="5774" formatCode="0.00">
                  <c:v>#N/A</c:v>
                </c:pt>
                <c:pt idx="5775" formatCode="0.00">
                  <c:v>#N/A</c:v>
                </c:pt>
                <c:pt idx="5776" formatCode="0.00">
                  <c:v>#N/A</c:v>
                </c:pt>
                <c:pt idx="5777" formatCode="0.00">
                  <c:v>#N/A</c:v>
                </c:pt>
                <c:pt idx="5778" formatCode="0.00">
                  <c:v>#N/A</c:v>
                </c:pt>
                <c:pt idx="5779" formatCode="0.00">
                  <c:v>#N/A</c:v>
                </c:pt>
                <c:pt idx="5780" formatCode="0.00">
                  <c:v>#N/A</c:v>
                </c:pt>
                <c:pt idx="5781" formatCode="0.00">
                  <c:v>#N/A</c:v>
                </c:pt>
                <c:pt idx="5782" formatCode="0.00">
                  <c:v>#N/A</c:v>
                </c:pt>
                <c:pt idx="5783" formatCode="0.00">
                  <c:v>#N/A</c:v>
                </c:pt>
                <c:pt idx="5784" formatCode="0.00">
                  <c:v>#N/A</c:v>
                </c:pt>
                <c:pt idx="5785" formatCode="0.00">
                  <c:v>#N/A</c:v>
                </c:pt>
                <c:pt idx="5786" formatCode="0.00">
                  <c:v>#N/A</c:v>
                </c:pt>
                <c:pt idx="5787" formatCode="0.00">
                  <c:v>#N/A</c:v>
                </c:pt>
                <c:pt idx="5788" formatCode="0.00">
                  <c:v>#N/A</c:v>
                </c:pt>
                <c:pt idx="5789" formatCode="0.00">
                  <c:v>#N/A</c:v>
                </c:pt>
                <c:pt idx="5790" formatCode="0.00">
                  <c:v>#N/A</c:v>
                </c:pt>
                <c:pt idx="5791" formatCode="0.00">
                  <c:v>#N/A</c:v>
                </c:pt>
                <c:pt idx="5792" formatCode="0.00">
                  <c:v>#N/A</c:v>
                </c:pt>
                <c:pt idx="5793" formatCode="0.00">
                  <c:v>#N/A</c:v>
                </c:pt>
                <c:pt idx="5794" formatCode="0.00">
                  <c:v>#N/A</c:v>
                </c:pt>
                <c:pt idx="5795" formatCode="0.00">
                  <c:v>#N/A</c:v>
                </c:pt>
                <c:pt idx="5796" formatCode="0.00">
                  <c:v>#N/A</c:v>
                </c:pt>
                <c:pt idx="5797" formatCode="0.00">
                  <c:v>#N/A</c:v>
                </c:pt>
                <c:pt idx="5798" formatCode="0.00">
                  <c:v>#N/A</c:v>
                </c:pt>
                <c:pt idx="5799" formatCode="0.00">
                  <c:v>#N/A</c:v>
                </c:pt>
                <c:pt idx="5800" formatCode="0.00">
                  <c:v>#N/A</c:v>
                </c:pt>
                <c:pt idx="5801" formatCode="0.00">
                  <c:v>#N/A</c:v>
                </c:pt>
                <c:pt idx="5802" formatCode="0.00">
                  <c:v>#N/A</c:v>
                </c:pt>
                <c:pt idx="5803" formatCode="0.00">
                  <c:v>#N/A</c:v>
                </c:pt>
                <c:pt idx="5804" formatCode="0.00">
                  <c:v>#N/A</c:v>
                </c:pt>
                <c:pt idx="5805" formatCode="0.00">
                  <c:v>#N/A</c:v>
                </c:pt>
                <c:pt idx="5806" formatCode="0.00">
                  <c:v>#N/A</c:v>
                </c:pt>
                <c:pt idx="5807" formatCode="0.00">
                  <c:v>#N/A</c:v>
                </c:pt>
                <c:pt idx="5808" formatCode="0.00">
                  <c:v>#N/A</c:v>
                </c:pt>
                <c:pt idx="5809" formatCode="0.00">
                  <c:v>#N/A</c:v>
                </c:pt>
                <c:pt idx="5810" formatCode="0.00">
                  <c:v>#N/A</c:v>
                </c:pt>
                <c:pt idx="5811" formatCode="0.00">
                  <c:v>#N/A</c:v>
                </c:pt>
                <c:pt idx="5812" formatCode="0.00">
                  <c:v>#N/A</c:v>
                </c:pt>
                <c:pt idx="5813" formatCode="0.00">
                  <c:v>#N/A</c:v>
                </c:pt>
                <c:pt idx="5814" formatCode="0.00">
                  <c:v>#N/A</c:v>
                </c:pt>
                <c:pt idx="5815" formatCode="0.00">
                  <c:v>#N/A</c:v>
                </c:pt>
                <c:pt idx="5816" formatCode="0.00">
                  <c:v>#N/A</c:v>
                </c:pt>
                <c:pt idx="5817" formatCode="0.00">
                  <c:v>#N/A</c:v>
                </c:pt>
                <c:pt idx="5818" formatCode="0.00">
                  <c:v>#N/A</c:v>
                </c:pt>
                <c:pt idx="5819" formatCode="0.00">
                  <c:v>#N/A</c:v>
                </c:pt>
                <c:pt idx="5820" formatCode="0.00">
                  <c:v>#N/A</c:v>
                </c:pt>
                <c:pt idx="5821" formatCode="0.00">
                  <c:v>#N/A</c:v>
                </c:pt>
                <c:pt idx="5822" formatCode="0.00">
                  <c:v>#N/A</c:v>
                </c:pt>
                <c:pt idx="5823" formatCode="0.00">
                  <c:v>#N/A</c:v>
                </c:pt>
                <c:pt idx="5824" formatCode="0.00">
                  <c:v>#N/A</c:v>
                </c:pt>
                <c:pt idx="5825" formatCode="0.00">
                  <c:v>#N/A</c:v>
                </c:pt>
                <c:pt idx="5826" formatCode="0.00">
                  <c:v>#N/A</c:v>
                </c:pt>
                <c:pt idx="5827" formatCode="0.00">
                  <c:v>#N/A</c:v>
                </c:pt>
                <c:pt idx="5828" formatCode="0.00">
                  <c:v>#N/A</c:v>
                </c:pt>
                <c:pt idx="5829" formatCode="0.00">
                  <c:v>#N/A</c:v>
                </c:pt>
                <c:pt idx="5830" formatCode="0.00">
                  <c:v>#N/A</c:v>
                </c:pt>
                <c:pt idx="5831" formatCode="0.00">
                  <c:v>#N/A</c:v>
                </c:pt>
                <c:pt idx="5832" formatCode="0.00">
                  <c:v>#N/A</c:v>
                </c:pt>
                <c:pt idx="5833" formatCode="0.00">
                  <c:v>#N/A</c:v>
                </c:pt>
                <c:pt idx="5834" formatCode="0.00">
                  <c:v>#N/A</c:v>
                </c:pt>
                <c:pt idx="5835" formatCode="0.00">
                  <c:v>#N/A</c:v>
                </c:pt>
                <c:pt idx="5836" formatCode="0.00">
                  <c:v>#N/A</c:v>
                </c:pt>
                <c:pt idx="5837" formatCode="0.00">
                  <c:v>#N/A</c:v>
                </c:pt>
                <c:pt idx="5838" formatCode="0.00">
                  <c:v>#N/A</c:v>
                </c:pt>
                <c:pt idx="5839" formatCode="0.00">
                  <c:v>#N/A</c:v>
                </c:pt>
                <c:pt idx="5840" formatCode="0.00">
                  <c:v>#N/A</c:v>
                </c:pt>
                <c:pt idx="5841" formatCode="0.00">
                  <c:v>#N/A</c:v>
                </c:pt>
                <c:pt idx="5842" formatCode="0.00">
                  <c:v>#N/A</c:v>
                </c:pt>
                <c:pt idx="5843" formatCode="0.00">
                  <c:v>#N/A</c:v>
                </c:pt>
                <c:pt idx="5844" formatCode="0.00">
                  <c:v>#N/A</c:v>
                </c:pt>
                <c:pt idx="5845" formatCode="0.00">
                  <c:v>#N/A</c:v>
                </c:pt>
                <c:pt idx="5846" formatCode="0.00">
                  <c:v>#N/A</c:v>
                </c:pt>
                <c:pt idx="5847" formatCode="0.00">
                  <c:v>#N/A</c:v>
                </c:pt>
                <c:pt idx="5848" formatCode="0.00">
                  <c:v>#N/A</c:v>
                </c:pt>
                <c:pt idx="5849" formatCode="0.00">
                  <c:v>#N/A</c:v>
                </c:pt>
                <c:pt idx="5850" formatCode="0.00">
                  <c:v>#N/A</c:v>
                </c:pt>
                <c:pt idx="5851" formatCode="0.00">
                  <c:v>#N/A</c:v>
                </c:pt>
                <c:pt idx="5852" formatCode="0.00">
                  <c:v>#N/A</c:v>
                </c:pt>
                <c:pt idx="5853" formatCode="0.00">
                  <c:v>#N/A</c:v>
                </c:pt>
                <c:pt idx="5854" formatCode="0.00">
                  <c:v>#N/A</c:v>
                </c:pt>
                <c:pt idx="5855" formatCode="0.00">
                  <c:v>#N/A</c:v>
                </c:pt>
                <c:pt idx="5856" formatCode="0.00">
                  <c:v>#N/A</c:v>
                </c:pt>
                <c:pt idx="5857" formatCode="0.00">
                  <c:v>#N/A</c:v>
                </c:pt>
                <c:pt idx="5858" formatCode="0.00">
                  <c:v>#N/A</c:v>
                </c:pt>
                <c:pt idx="5859" formatCode="0.00">
                  <c:v>#N/A</c:v>
                </c:pt>
                <c:pt idx="5860" formatCode="0.00">
                  <c:v>#N/A</c:v>
                </c:pt>
                <c:pt idx="5861" formatCode="0.00">
                  <c:v>#N/A</c:v>
                </c:pt>
                <c:pt idx="5862" formatCode="0.00">
                  <c:v>#N/A</c:v>
                </c:pt>
                <c:pt idx="5863" formatCode="0.00">
                  <c:v>#N/A</c:v>
                </c:pt>
                <c:pt idx="5864" formatCode="0.00">
                  <c:v>#N/A</c:v>
                </c:pt>
                <c:pt idx="5865" formatCode="0.00">
                  <c:v>#N/A</c:v>
                </c:pt>
                <c:pt idx="5866" formatCode="0.00">
                  <c:v>#N/A</c:v>
                </c:pt>
                <c:pt idx="5867" formatCode="0.00">
                  <c:v>#N/A</c:v>
                </c:pt>
                <c:pt idx="5868" formatCode="0.00">
                  <c:v>#N/A</c:v>
                </c:pt>
                <c:pt idx="5869" formatCode="0.00">
                  <c:v>#N/A</c:v>
                </c:pt>
                <c:pt idx="5870" formatCode="0.00">
                  <c:v>#N/A</c:v>
                </c:pt>
                <c:pt idx="5871" formatCode="0.00">
                  <c:v>#N/A</c:v>
                </c:pt>
                <c:pt idx="5872" formatCode="0.00">
                  <c:v>#N/A</c:v>
                </c:pt>
                <c:pt idx="5873" formatCode="0.00">
                  <c:v>#N/A</c:v>
                </c:pt>
                <c:pt idx="5874" formatCode="0.00">
                  <c:v>#N/A</c:v>
                </c:pt>
                <c:pt idx="5875" formatCode="0.00">
                  <c:v>#N/A</c:v>
                </c:pt>
                <c:pt idx="5876" formatCode="0.00">
                  <c:v>#N/A</c:v>
                </c:pt>
                <c:pt idx="5877" formatCode="0.00">
                  <c:v>#N/A</c:v>
                </c:pt>
                <c:pt idx="5878" formatCode="0.00">
                  <c:v>#N/A</c:v>
                </c:pt>
                <c:pt idx="5879" formatCode="0.00">
                  <c:v>#N/A</c:v>
                </c:pt>
                <c:pt idx="5880" formatCode="0.00">
                  <c:v>#N/A</c:v>
                </c:pt>
                <c:pt idx="5881" formatCode="0.00">
                  <c:v>#N/A</c:v>
                </c:pt>
                <c:pt idx="5882" formatCode="0.00">
                  <c:v>#N/A</c:v>
                </c:pt>
                <c:pt idx="5883" formatCode="0.00">
                  <c:v>#N/A</c:v>
                </c:pt>
                <c:pt idx="5884" formatCode="0.00">
                  <c:v>#N/A</c:v>
                </c:pt>
                <c:pt idx="5885" formatCode="0.00">
                  <c:v>#N/A</c:v>
                </c:pt>
                <c:pt idx="5886" formatCode="0.00">
                  <c:v>#N/A</c:v>
                </c:pt>
                <c:pt idx="5887" formatCode="0.00">
                  <c:v>#N/A</c:v>
                </c:pt>
                <c:pt idx="5888" formatCode="0.00">
                  <c:v>#N/A</c:v>
                </c:pt>
                <c:pt idx="5889" formatCode="0.00">
                  <c:v>#N/A</c:v>
                </c:pt>
                <c:pt idx="5890" formatCode="0.00">
                  <c:v>#N/A</c:v>
                </c:pt>
                <c:pt idx="5891" formatCode="0.00">
                  <c:v>#N/A</c:v>
                </c:pt>
                <c:pt idx="5892" formatCode="0.00">
                  <c:v>#N/A</c:v>
                </c:pt>
                <c:pt idx="5893" formatCode="0.00">
                  <c:v>#N/A</c:v>
                </c:pt>
                <c:pt idx="5894" formatCode="0.00">
                  <c:v>#N/A</c:v>
                </c:pt>
                <c:pt idx="5895" formatCode="0.00">
                  <c:v>#N/A</c:v>
                </c:pt>
                <c:pt idx="5896" formatCode="0.00">
                  <c:v>#N/A</c:v>
                </c:pt>
                <c:pt idx="5897" formatCode="0.00">
                  <c:v>#N/A</c:v>
                </c:pt>
                <c:pt idx="5898" formatCode="0.00">
                  <c:v>#N/A</c:v>
                </c:pt>
                <c:pt idx="5899" formatCode="0.00">
                  <c:v>#N/A</c:v>
                </c:pt>
                <c:pt idx="5900" formatCode="0.00">
                  <c:v>#N/A</c:v>
                </c:pt>
                <c:pt idx="5901" formatCode="0.00">
                  <c:v>#N/A</c:v>
                </c:pt>
                <c:pt idx="5902" formatCode="0.00">
                  <c:v>#N/A</c:v>
                </c:pt>
                <c:pt idx="5903" formatCode="0.00">
                  <c:v>#N/A</c:v>
                </c:pt>
                <c:pt idx="5904" formatCode="0.00">
                  <c:v>#N/A</c:v>
                </c:pt>
                <c:pt idx="5905" formatCode="0.00">
                  <c:v>#N/A</c:v>
                </c:pt>
                <c:pt idx="5906" formatCode="0.00">
                  <c:v>#N/A</c:v>
                </c:pt>
                <c:pt idx="5907" formatCode="0.00">
                  <c:v>#N/A</c:v>
                </c:pt>
                <c:pt idx="5908" formatCode="0.00">
                  <c:v>#N/A</c:v>
                </c:pt>
                <c:pt idx="5909" formatCode="0.00">
                  <c:v>#N/A</c:v>
                </c:pt>
                <c:pt idx="5910" formatCode="0.00">
                  <c:v>#N/A</c:v>
                </c:pt>
                <c:pt idx="5911" formatCode="0.00">
                  <c:v>#N/A</c:v>
                </c:pt>
                <c:pt idx="5912" formatCode="0.00">
                  <c:v>#N/A</c:v>
                </c:pt>
                <c:pt idx="5913" formatCode="0.00">
                  <c:v>#N/A</c:v>
                </c:pt>
                <c:pt idx="5914" formatCode="0.00">
                  <c:v>#N/A</c:v>
                </c:pt>
                <c:pt idx="5915" formatCode="0.00">
                  <c:v>#N/A</c:v>
                </c:pt>
                <c:pt idx="5916" formatCode="0.00">
                  <c:v>#N/A</c:v>
                </c:pt>
                <c:pt idx="5917" formatCode="0.00">
                  <c:v>#N/A</c:v>
                </c:pt>
                <c:pt idx="5918" formatCode="0.00">
                  <c:v>#N/A</c:v>
                </c:pt>
                <c:pt idx="5919" formatCode="0.00">
                  <c:v>#N/A</c:v>
                </c:pt>
                <c:pt idx="5920" formatCode="0.00">
                  <c:v>#N/A</c:v>
                </c:pt>
                <c:pt idx="5921" formatCode="0.00">
                  <c:v>#N/A</c:v>
                </c:pt>
                <c:pt idx="5922" formatCode="0.00">
                  <c:v>#N/A</c:v>
                </c:pt>
                <c:pt idx="5923" formatCode="0.00">
                  <c:v>#N/A</c:v>
                </c:pt>
                <c:pt idx="5924" formatCode="0.00">
                  <c:v>#N/A</c:v>
                </c:pt>
                <c:pt idx="5925" formatCode="0.00">
                  <c:v>#N/A</c:v>
                </c:pt>
                <c:pt idx="5926" formatCode="0.00">
                  <c:v>#N/A</c:v>
                </c:pt>
                <c:pt idx="5927" formatCode="0.00">
                  <c:v>#N/A</c:v>
                </c:pt>
                <c:pt idx="5928" formatCode="0.00">
                  <c:v>#N/A</c:v>
                </c:pt>
                <c:pt idx="5929" formatCode="0.00">
                  <c:v>#N/A</c:v>
                </c:pt>
                <c:pt idx="5930" formatCode="0.00">
                  <c:v>#N/A</c:v>
                </c:pt>
                <c:pt idx="5931" formatCode="0.00">
                  <c:v>#N/A</c:v>
                </c:pt>
                <c:pt idx="5932" formatCode="0.00">
                  <c:v>#N/A</c:v>
                </c:pt>
                <c:pt idx="5933" formatCode="0.00">
                  <c:v>#N/A</c:v>
                </c:pt>
                <c:pt idx="5934" formatCode="0.00">
                  <c:v>#N/A</c:v>
                </c:pt>
                <c:pt idx="5935" formatCode="0.00">
                  <c:v>#N/A</c:v>
                </c:pt>
                <c:pt idx="5936" formatCode="0.00">
                  <c:v>#N/A</c:v>
                </c:pt>
                <c:pt idx="5937" formatCode="0.00">
                  <c:v>#N/A</c:v>
                </c:pt>
                <c:pt idx="5938" formatCode="0.00">
                  <c:v>#N/A</c:v>
                </c:pt>
                <c:pt idx="5939" formatCode="0.00">
                  <c:v>#N/A</c:v>
                </c:pt>
                <c:pt idx="5940" formatCode="0.00">
                  <c:v>#N/A</c:v>
                </c:pt>
                <c:pt idx="5941" formatCode="0.00">
                  <c:v>#N/A</c:v>
                </c:pt>
                <c:pt idx="5942" formatCode="0.00">
                  <c:v>#N/A</c:v>
                </c:pt>
                <c:pt idx="5943" formatCode="0.00">
                  <c:v>#N/A</c:v>
                </c:pt>
                <c:pt idx="5944" formatCode="0.00">
                  <c:v>#N/A</c:v>
                </c:pt>
                <c:pt idx="5945" formatCode="0.00">
                  <c:v>#N/A</c:v>
                </c:pt>
                <c:pt idx="5946" formatCode="0.00">
                  <c:v>#N/A</c:v>
                </c:pt>
                <c:pt idx="5947" formatCode="0.00">
                  <c:v>#N/A</c:v>
                </c:pt>
                <c:pt idx="5948" formatCode="0.00">
                  <c:v>#N/A</c:v>
                </c:pt>
                <c:pt idx="5949" formatCode="0.00">
                  <c:v>#N/A</c:v>
                </c:pt>
                <c:pt idx="5950" formatCode="0.00">
                  <c:v>#N/A</c:v>
                </c:pt>
                <c:pt idx="5951" formatCode="0.00">
                  <c:v>#N/A</c:v>
                </c:pt>
                <c:pt idx="5952" formatCode="0.00">
                  <c:v>#N/A</c:v>
                </c:pt>
                <c:pt idx="5953" formatCode="0.00">
                  <c:v>#N/A</c:v>
                </c:pt>
                <c:pt idx="5954" formatCode="0.00">
                  <c:v>#N/A</c:v>
                </c:pt>
                <c:pt idx="5955" formatCode="0.00">
                  <c:v>#N/A</c:v>
                </c:pt>
                <c:pt idx="5956" formatCode="0.00">
                  <c:v>#N/A</c:v>
                </c:pt>
                <c:pt idx="5957" formatCode="0.00">
                  <c:v>#N/A</c:v>
                </c:pt>
                <c:pt idx="5958" formatCode="0.00">
                  <c:v>#N/A</c:v>
                </c:pt>
                <c:pt idx="5959" formatCode="0.00">
                  <c:v>#N/A</c:v>
                </c:pt>
                <c:pt idx="5960" formatCode="0.00">
                  <c:v>#N/A</c:v>
                </c:pt>
                <c:pt idx="5961" formatCode="0.00">
                  <c:v>#N/A</c:v>
                </c:pt>
                <c:pt idx="5962" formatCode="0.00">
                  <c:v>#N/A</c:v>
                </c:pt>
                <c:pt idx="5963" formatCode="0.00">
                  <c:v>#N/A</c:v>
                </c:pt>
                <c:pt idx="5964" formatCode="0.00">
                  <c:v>#N/A</c:v>
                </c:pt>
                <c:pt idx="5965" formatCode="0.00">
                  <c:v>#N/A</c:v>
                </c:pt>
                <c:pt idx="5966" formatCode="0.00">
                  <c:v>#N/A</c:v>
                </c:pt>
                <c:pt idx="5967" formatCode="0.00">
                  <c:v>#N/A</c:v>
                </c:pt>
                <c:pt idx="5968" formatCode="0.00">
                  <c:v>#N/A</c:v>
                </c:pt>
                <c:pt idx="5969" formatCode="0.00">
                  <c:v>#N/A</c:v>
                </c:pt>
                <c:pt idx="5970" formatCode="0.00">
                  <c:v>#N/A</c:v>
                </c:pt>
                <c:pt idx="5971" formatCode="0.00">
                  <c:v>#N/A</c:v>
                </c:pt>
                <c:pt idx="5972" formatCode="0.00">
                  <c:v>#N/A</c:v>
                </c:pt>
                <c:pt idx="5973" formatCode="0.00">
                  <c:v>#N/A</c:v>
                </c:pt>
                <c:pt idx="5974" formatCode="0.00">
                  <c:v>#N/A</c:v>
                </c:pt>
                <c:pt idx="5975" formatCode="0.00">
                  <c:v>#N/A</c:v>
                </c:pt>
                <c:pt idx="5976" formatCode="0.00">
                  <c:v>#N/A</c:v>
                </c:pt>
                <c:pt idx="5977" formatCode="0.00">
                  <c:v>#N/A</c:v>
                </c:pt>
                <c:pt idx="5978" formatCode="0.00">
                  <c:v>#N/A</c:v>
                </c:pt>
                <c:pt idx="5979" formatCode="0.00">
                  <c:v>#N/A</c:v>
                </c:pt>
                <c:pt idx="5980" formatCode="0.00">
                  <c:v>#N/A</c:v>
                </c:pt>
                <c:pt idx="5981" formatCode="0.00">
                  <c:v>#N/A</c:v>
                </c:pt>
                <c:pt idx="5982" formatCode="0.00">
                  <c:v>#N/A</c:v>
                </c:pt>
                <c:pt idx="5983" formatCode="0.00">
                  <c:v>#N/A</c:v>
                </c:pt>
                <c:pt idx="5984" formatCode="0.00">
                  <c:v>#N/A</c:v>
                </c:pt>
                <c:pt idx="5985" formatCode="0.00">
                  <c:v>#N/A</c:v>
                </c:pt>
                <c:pt idx="5986" formatCode="0.00">
                  <c:v>#N/A</c:v>
                </c:pt>
                <c:pt idx="5987" formatCode="0.00">
                  <c:v>#N/A</c:v>
                </c:pt>
                <c:pt idx="5988" formatCode="0.00">
                  <c:v>#N/A</c:v>
                </c:pt>
                <c:pt idx="5989" formatCode="0.00">
                  <c:v>#N/A</c:v>
                </c:pt>
                <c:pt idx="5990" formatCode="0.00">
                  <c:v>#N/A</c:v>
                </c:pt>
                <c:pt idx="5991" formatCode="0.00">
                  <c:v>#N/A</c:v>
                </c:pt>
                <c:pt idx="5992" formatCode="0.00">
                  <c:v>#N/A</c:v>
                </c:pt>
                <c:pt idx="5993" formatCode="0.00">
                  <c:v>#N/A</c:v>
                </c:pt>
                <c:pt idx="5994" formatCode="0.00">
                  <c:v>#N/A</c:v>
                </c:pt>
                <c:pt idx="5995" formatCode="0.00">
                  <c:v>#N/A</c:v>
                </c:pt>
                <c:pt idx="5996" formatCode="0.00">
                  <c:v>#N/A</c:v>
                </c:pt>
                <c:pt idx="5997" formatCode="0.00">
                  <c:v>#N/A</c:v>
                </c:pt>
                <c:pt idx="5998" formatCode="0.00">
                  <c:v>#N/A</c:v>
                </c:pt>
                <c:pt idx="5999" formatCode="0.00">
                  <c:v>#N/A</c:v>
                </c:pt>
                <c:pt idx="6000" formatCode="0.00">
                  <c:v>#N/A</c:v>
                </c:pt>
                <c:pt idx="6001" formatCode="0.00">
                  <c:v>#N/A</c:v>
                </c:pt>
                <c:pt idx="6002" formatCode="0.00">
                  <c:v>#N/A</c:v>
                </c:pt>
                <c:pt idx="6003" formatCode="0.00">
                  <c:v>#N/A</c:v>
                </c:pt>
                <c:pt idx="6004" formatCode="0.00">
                  <c:v>#N/A</c:v>
                </c:pt>
                <c:pt idx="6005" formatCode="0.00">
                  <c:v>#N/A</c:v>
                </c:pt>
                <c:pt idx="6006" formatCode="0.00">
                  <c:v>#N/A</c:v>
                </c:pt>
                <c:pt idx="6007" formatCode="0.00">
                  <c:v>#N/A</c:v>
                </c:pt>
                <c:pt idx="6008" formatCode="0.00">
                  <c:v>#N/A</c:v>
                </c:pt>
                <c:pt idx="6009" formatCode="0.00">
                  <c:v>#N/A</c:v>
                </c:pt>
                <c:pt idx="6010" formatCode="0.00">
                  <c:v>#N/A</c:v>
                </c:pt>
                <c:pt idx="6011" formatCode="0.00">
                  <c:v>#N/A</c:v>
                </c:pt>
                <c:pt idx="6012" formatCode="0.00">
                  <c:v>#N/A</c:v>
                </c:pt>
                <c:pt idx="6013" formatCode="0.00">
                  <c:v>#N/A</c:v>
                </c:pt>
                <c:pt idx="6014" formatCode="0.00">
                  <c:v>#N/A</c:v>
                </c:pt>
                <c:pt idx="6015" formatCode="0.00">
                  <c:v>#N/A</c:v>
                </c:pt>
                <c:pt idx="6016" formatCode="0.00">
                  <c:v>#N/A</c:v>
                </c:pt>
                <c:pt idx="6017" formatCode="0.00">
                  <c:v>#N/A</c:v>
                </c:pt>
                <c:pt idx="6018" formatCode="0.00">
                  <c:v>#N/A</c:v>
                </c:pt>
                <c:pt idx="6019" formatCode="0.00">
                  <c:v>#N/A</c:v>
                </c:pt>
                <c:pt idx="6020" formatCode="0.00">
                  <c:v>#N/A</c:v>
                </c:pt>
                <c:pt idx="6021" formatCode="0.00">
                  <c:v>#N/A</c:v>
                </c:pt>
                <c:pt idx="6022" formatCode="0.00">
                  <c:v>#N/A</c:v>
                </c:pt>
                <c:pt idx="6023" formatCode="0.00">
                  <c:v>#N/A</c:v>
                </c:pt>
                <c:pt idx="6024" formatCode="0.00">
                  <c:v>#N/A</c:v>
                </c:pt>
                <c:pt idx="6025" formatCode="0.00">
                  <c:v>#N/A</c:v>
                </c:pt>
                <c:pt idx="6026" formatCode="0.00">
                  <c:v>#N/A</c:v>
                </c:pt>
                <c:pt idx="6027" formatCode="0.00">
                  <c:v>#N/A</c:v>
                </c:pt>
                <c:pt idx="6028" formatCode="0.00">
                  <c:v>#N/A</c:v>
                </c:pt>
                <c:pt idx="6029" formatCode="0.00">
                  <c:v>#N/A</c:v>
                </c:pt>
                <c:pt idx="6030" formatCode="0.00">
                  <c:v>#N/A</c:v>
                </c:pt>
                <c:pt idx="6031" formatCode="0.00">
                  <c:v>#N/A</c:v>
                </c:pt>
                <c:pt idx="6032" formatCode="0.00">
                  <c:v>#N/A</c:v>
                </c:pt>
                <c:pt idx="6033" formatCode="0.00">
                  <c:v>#N/A</c:v>
                </c:pt>
                <c:pt idx="6034" formatCode="0.00">
                  <c:v>#N/A</c:v>
                </c:pt>
                <c:pt idx="6035" formatCode="0.00">
                  <c:v>#N/A</c:v>
                </c:pt>
                <c:pt idx="6036" formatCode="0.00">
                  <c:v>#N/A</c:v>
                </c:pt>
                <c:pt idx="6037" formatCode="0.00">
                  <c:v>#N/A</c:v>
                </c:pt>
                <c:pt idx="6038" formatCode="0.00">
                  <c:v>#N/A</c:v>
                </c:pt>
                <c:pt idx="6039" formatCode="0.00">
                  <c:v>#N/A</c:v>
                </c:pt>
                <c:pt idx="6040" formatCode="0.00">
                  <c:v>#N/A</c:v>
                </c:pt>
                <c:pt idx="6041" formatCode="0.00">
                  <c:v>#N/A</c:v>
                </c:pt>
                <c:pt idx="6042" formatCode="0.00">
                  <c:v>#N/A</c:v>
                </c:pt>
                <c:pt idx="6043" formatCode="0.00">
                  <c:v>#N/A</c:v>
                </c:pt>
                <c:pt idx="6044" formatCode="0.00">
                  <c:v>#N/A</c:v>
                </c:pt>
                <c:pt idx="6045" formatCode="0.00">
                  <c:v>#N/A</c:v>
                </c:pt>
                <c:pt idx="6046" formatCode="0.00">
                  <c:v>#N/A</c:v>
                </c:pt>
                <c:pt idx="6047" formatCode="0.00">
                  <c:v>#N/A</c:v>
                </c:pt>
                <c:pt idx="6048" formatCode="0.00">
                  <c:v>#N/A</c:v>
                </c:pt>
                <c:pt idx="6049" formatCode="0.00">
                  <c:v>#N/A</c:v>
                </c:pt>
                <c:pt idx="6050" formatCode="0.00">
                  <c:v>#N/A</c:v>
                </c:pt>
                <c:pt idx="6051" formatCode="0.00">
                  <c:v>#N/A</c:v>
                </c:pt>
                <c:pt idx="6052" formatCode="0.00">
                  <c:v>#N/A</c:v>
                </c:pt>
                <c:pt idx="6053" formatCode="0.00">
                  <c:v>#N/A</c:v>
                </c:pt>
                <c:pt idx="6054" formatCode="0.00">
                  <c:v>#N/A</c:v>
                </c:pt>
                <c:pt idx="6055" formatCode="0.00">
                  <c:v>#N/A</c:v>
                </c:pt>
                <c:pt idx="6056" formatCode="0.00">
                  <c:v>#N/A</c:v>
                </c:pt>
                <c:pt idx="6057" formatCode="0.00">
                  <c:v>#N/A</c:v>
                </c:pt>
                <c:pt idx="6058" formatCode="0.00">
                  <c:v>#N/A</c:v>
                </c:pt>
                <c:pt idx="6059" formatCode="0.00">
                  <c:v>#N/A</c:v>
                </c:pt>
                <c:pt idx="6060" formatCode="0.00">
                  <c:v>#N/A</c:v>
                </c:pt>
                <c:pt idx="6061" formatCode="0.00">
                  <c:v>#N/A</c:v>
                </c:pt>
                <c:pt idx="6062" formatCode="0.00">
                  <c:v>#N/A</c:v>
                </c:pt>
                <c:pt idx="6063" formatCode="0.00">
                  <c:v>#N/A</c:v>
                </c:pt>
                <c:pt idx="6064" formatCode="0.00">
                  <c:v>#N/A</c:v>
                </c:pt>
                <c:pt idx="6065" formatCode="0.00">
                  <c:v>#N/A</c:v>
                </c:pt>
                <c:pt idx="6066" formatCode="0.00">
                  <c:v>#N/A</c:v>
                </c:pt>
                <c:pt idx="6067" formatCode="0.00">
                  <c:v>#N/A</c:v>
                </c:pt>
                <c:pt idx="6068" formatCode="0.00">
                  <c:v>#N/A</c:v>
                </c:pt>
                <c:pt idx="6069" formatCode="0.00">
                  <c:v>#N/A</c:v>
                </c:pt>
                <c:pt idx="6070" formatCode="0.00">
                  <c:v>#N/A</c:v>
                </c:pt>
                <c:pt idx="6071" formatCode="0.00">
                  <c:v>#N/A</c:v>
                </c:pt>
                <c:pt idx="6072" formatCode="0.00">
                  <c:v>#N/A</c:v>
                </c:pt>
                <c:pt idx="6073" formatCode="0.00">
                  <c:v>#N/A</c:v>
                </c:pt>
                <c:pt idx="6074" formatCode="0.00">
                  <c:v>#N/A</c:v>
                </c:pt>
                <c:pt idx="6075" formatCode="0.00">
                  <c:v>#N/A</c:v>
                </c:pt>
                <c:pt idx="6076" formatCode="0.00">
                  <c:v>#N/A</c:v>
                </c:pt>
                <c:pt idx="6077" formatCode="0.00">
                  <c:v>#N/A</c:v>
                </c:pt>
                <c:pt idx="6078" formatCode="0.00">
                  <c:v>#N/A</c:v>
                </c:pt>
                <c:pt idx="6079" formatCode="0.00">
                  <c:v>#N/A</c:v>
                </c:pt>
                <c:pt idx="6080" formatCode="0.00">
                  <c:v>#N/A</c:v>
                </c:pt>
                <c:pt idx="6081" formatCode="0.00">
                  <c:v>#N/A</c:v>
                </c:pt>
                <c:pt idx="6082" formatCode="0.00">
                  <c:v>#N/A</c:v>
                </c:pt>
                <c:pt idx="6083" formatCode="0.00">
                  <c:v>#N/A</c:v>
                </c:pt>
                <c:pt idx="6084" formatCode="0.00">
                  <c:v>#N/A</c:v>
                </c:pt>
                <c:pt idx="6085" formatCode="0.00">
                  <c:v>#N/A</c:v>
                </c:pt>
                <c:pt idx="6086" formatCode="0.00">
                  <c:v>#N/A</c:v>
                </c:pt>
                <c:pt idx="6087" formatCode="0.00">
                  <c:v>#N/A</c:v>
                </c:pt>
                <c:pt idx="6088" formatCode="0.00">
                  <c:v>#N/A</c:v>
                </c:pt>
                <c:pt idx="6089" formatCode="0.00">
                  <c:v>#N/A</c:v>
                </c:pt>
                <c:pt idx="6090" formatCode="0.00">
                  <c:v>#N/A</c:v>
                </c:pt>
                <c:pt idx="6091" formatCode="0.00">
                  <c:v>#N/A</c:v>
                </c:pt>
                <c:pt idx="6092" formatCode="0.00">
                  <c:v>#N/A</c:v>
                </c:pt>
                <c:pt idx="6093" formatCode="0.00">
                  <c:v>#N/A</c:v>
                </c:pt>
                <c:pt idx="6094" formatCode="0.00">
                  <c:v>#N/A</c:v>
                </c:pt>
                <c:pt idx="6095" formatCode="0.00">
                  <c:v>#N/A</c:v>
                </c:pt>
                <c:pt idx="6096" formatCode="0.00">
                  <c:v>#N/A</c:v>
                </c:pt>
                <c:pt idx="6097" formatCode="0.00">
                  <c:v>#N/A</c:v>
                </c:pt>
                <c:pt idx="6098" formatCode="0.00">
                  <c:v>#N/A</c:v>
                </c:pt>
                <c:pt idx="6099" formatCode="0.00">
                  <c:v>#N/A</c:v>
                </c:pt>
                <c:pt idx="6100" formatCode="0.00">
                  <c:v>#N/A</c:v>
                </c:pt>
                <c:pt idx="6101" formatCode="0.00">
                  <c:v>#N/A</c:v>
                </c:pt>
                <c:pt idx="6102" formatCode="0.00">
                  <c:v>#N/A</c:v>
                </c:pt>
                <c:pt idx="6103" formatCode="0.00">
                  <c:v>#N/A</c:v>
                </c:pt>
                <c:pt idx="6104" formatCode="0.00">
                  <c:v>#N/A</c:v>
                </c:pt>
                <c:pt idx="6105" formatCode="0.00">
                  <c:v>#N/A</c:v>
                </c:pt>
                <c:pt idx="6106" formatCode="0.00">
                  <c:v>#N/A</c:v>
                </c:pt>
                <c:pt idx="6107" formatCode="0.00">
                  <c:v>#N/A</c:v>
                </c:pt>
                <c:pt idx="6108" formatCode="0.00">
                  <c:v>#N/A</c:v>
                </c:pt>
                <c:pt idx="6109" formatCode="0.00">
                  <c:v>#N/A</c:v>
                </c:pt>
                <c:pt idx="6110" formatCode="0.00">
                  <c:v>#N/A</c:v>
                </c:pt>
                <c:pt idx="6111" formatCode="0.00">
                  <c:v>#N/A</c:v>
                </c:pt>
                <c:pt idx="6112" formatCode="0.00">
                  <c:v>#N/A</c:v>
                </c:pt>
                <c:pt idx="6113" formatCode="0.00">
                  <c:v>#N/A</c:v>
                </c:pt>
                <c:pt idx="6114" formatCode="0.00">
                  <c:v>#N/A</c:v>
                </c:pt>
                <c:pt idx="6115" formatCode="0.00">
                  <c:v>#N/A</c:v>
                </c:pt>
                <c:pt idx="6116" formatCode="0.00">
                  <c:v>#N/A</c:v>
                </c:pt>
                <c:pt idx="6117" formatCode="0.00">
                  <c:v>#N/A</c:v>
                </c:pt>
                <c:pt idx="6118" formatCode="0.00">
                  <c:v>#N/A</c:v>
                </c:pt>
                <c:pt idx="6119" formatCode="0.00">
                  <c:v>#N/A</c:v>
                </c:pt>
                <c:pt idx="6120" formatCode="0.00">
                  <c:v>#N/A</c:v>
                </c:pt>
                <c:pt idx="6121" formatCode="0.00">
                  <c:v>#N/A</c:v>
                </c:pt>
                <c:pt idx="6122" formatCode="0.00">
                  <c:v>#N/A</c:v>
                </c:pt>
                <c:pt idx="6123" formatCode="0.00">
                  <c:v>#N/A</c:v>
                </c:pt>
                <c:pt idx="6124" formatCode="0.00">
                  <c:v>#N/A</c:v>
                </c:pt>
                <c:pt idx="6125" formatCode="0.00">
                  <c:v>#N/A</c:v>
                </c:pt>
                <c:pt idx="6126" formatCode="0.00">
                  <c:v>#N/A</c:v>
                </c:pt>
                <c:pt idx="6127" formatCode="0.00">
                  <c:v>#N/A</c:v>
                </c:pt>
                <c:pt idx="6128" formatCode="0.00">
                  <c:v>#N/A</c:v>
                </c:pt>
                <c:pt idx="6129" formatCode="0.00">
                  <c:v>#N/A</c:v>
                </c:pt>
                <c:pt idx="6130" formatCode="0.00">
                  <c:v>#N/A</c:v>
                </c:pt>
                <c:pt idx="6131" formatCode="0.00">
                  <c:v>#N/A</c:v>
                </c:pt>
                <c:pt idx="6132" formatCode="0.00">
                  <c:v>#N/A</c:v>
                </c:pt>
                <c:pt idx="6133" formatCode="0.00">
                  <c:v>#N/A</c:v>
                </c:pt>
                <c:pt idx="6134" formatCode="0.00">
                  <c:v>#N/A</c:v>
                </c:pt>
                <c:pt idx="6135" formatCode="0.00">
                  <c:v>#N/A</c:v>
                </c:pt>
                <c:pt idx="6136" formatCode="0.00">
                  <c:v>#N/A</c:v>
                </c:pt>
                <c:pt idx="6137" formatCode="0.00">
                  <c:v>#N/A</c:v>
                </c:pt>
                <c:pt idx="6138" formatCode="0.00">
                  <c:v>#N/A</c:v>
                </c:pt>
                <c:pt idx="6139" formatCode="0.00">
                  <c:v>#N/A</c:v>
                </c:pt>
                <c:pt idx="6140" formatCode="0.00">
                  <c:v>#N/A</c:v>
                </c:pt>
                <c:pt idx="6141" formatCode="0.00">
                  <c:v>#N/A</c:v>
                </c:pt>
                <c:pt idx="6142" formatCode="0.00">
                  <c:v>#N/A</c:v>
                </c:pt>
                <c:pt idx="6143" formatCode="0.00">
                  <c:v>#N/A</c:v>
                </c:pt>
                <c:pt idx="6144" formatCode="0.00">
                  <c:v>#N/A</c:v>
                </c:pt>
                <c:pt idx="6145" formatCode="0.00">
                  <c:v>#N/A</c:v>
                </c:pt>
                <c:pt idx="6146" formatCode="0.00">
                  <c:v>#N/A</c:v>
                </c:pt>
                <c:pt idx="6147" formatCode="0.00">
                  <c:v>#N/A</c:v>
                </c:pt>
                <c:pt idx="6148" formatCode="0.00">
                  <c:v>#N/A</c:v>
                </c:pt>
                <c:pt idx="6149" formatCode="0.00">
                  <c:v>#N/A</c:v>
                </c:pt>
                <c:pt idx="6150" formatCode="0.00">
                  <c:v>#N/A</c:v>
                </c:pt>
                <c:pt idx="6151" formatCode="0.00">
                  <c:v>#N/A</c:v>
                </c:pt>
                <c:pt idx="6152" formatCode="0.00">
                  <c:v>#N/A</c:v>
                </c:pt>
                <c:pt idx="6153" formatCode="0.00">
                  <c:v>#N/A</c:v>
                </c:pt>
                <c:pt idx="6154" formatCode="0.00">
                  <c:v>#N/A</c:v>
                </c:pt>
                <c:pt idx="6155" formatCode="0.00">
                  <c:v>#N/A</c:v>
                </c:pt>
                <c:pt idx="6156" formatCode="0.00">
                  <c:v>#N/A</c:v>
                </c:pt>
                <c:pt idx="6157" formatCode="0.00">
                  <c:v>#N/A</c:v>
                </c:pt>
                <c:pt idx="6158" formatCode="0.00">
                  <c:v>#N/A</c:v>
                </c:pt>
                <c:pt idx="6159" formatCode="0.00">
                  <c:v>#N/A</c:v>
                </c:pt>
                <c:pt idx="6160" formatCode="0.00">
                  <c:v>#N/A</c:v>
                </c:pt>
                <c:pt idx="6161" formatCode="0.00">
                  <c:v>#N/A</c:v>
                </c:pt>
                <c:pt idx="6162" formatCode="0.00">
                  <c:v>#N/A</c:v>
                </c:pt>
                <c:pt idx="6163" formatCode="0.00">
                  <c:v>#N/A</c:v>
                </c:pt>
                <c:pt idx="6164" formatCode="0.00">
                  <c:v>#N/A</c:v>
                </c:pt>
                <c:pt idx="6165" formatCode="0.00">
                  <c:v>#N/A</c:v>
                </c:pt>
                <c:pt idx="6166" formatCode="0.00">
                  <c:v>#N/A</c:v>
                </c:pt>
                <c:pt idx="6167" formatCode="0.00">
                  <c:v>#N/A</c:v>
                </c:pt>
                <c:pt idx="6168" formatCode="0.00">
                  <c:v>#N/A</c:v>
                </c:pt>
                <c:pt idx="6169" formatCode="0.00">
                  <c:v>#N/A</c:v>
                </c:pt>
                <c:pt idx="6170" formatCode="0.00">
                  <c:v>#N/A</c:v>
                </c:pt>
                <c:pt idx="6171" formatCode="0.00">
                  <c:v>#N/A</c:v>
                </c:pt>
                <c:pt idx="6172" formatCode="0.00">
                  <c:v>#N/A</c:v>
                </c:pt>
                <c:pt idx="6173" formatCode="0.00">
                  <c:v>#N/A</c:v>
                </c:pt>
                <c:pt idx="6174" formatCode="0.00">
                  <c:v>#N/A</c:v>
                </c:pt>
                <c:pt idx="6175" formatCode="0.00">
                  <c:v>#N/A</c:v>
                </c:pt>
                <c:pt idx="6176" formatCode="0.00">
                  <c:v>#N/A</c:v>
                </c:pt>
                <c:pt idx="6177" formatCode="0.00">
                  <c:v>#N/A</c:v>
                </c:pt>
                <c:pt idx="6178" formatCode="0.00">
                  <c:v>#N/A</c:v>
                </c:pt>
                <c:pt idx="6179" formatCode="0.00">
                  <c:v>#N/A</c:v>
                </c:pt>
                <c:pt idx="6180" formatCode="0.00">
                  <c:v>#N/A</c:v>
                </c:pt>
                <c:pt idx="6181" formatCode="0.00">
                  <c:v>#N/A</c:v>
                </c:pt>
                <c:pt idx="6182" formatCode="0.00">
                  <c:v>#N/A</c:v>
                </c:pt>
                <c:pt idx="6183" formatCode="0.00">
                  <c:v>#N/A</c:v>
                </c:pt>
                <c:pt idx="6184" formatCode="0.00">
                  <c:v>#N/A</c:v>
                </c:pt>
                <c:pt idx="6185" formatCode="0.00">
                  <c:v>#N/A</c:v>
                </c:pt>
                <c:pt idx="6186" formatCode="0.00">
                  <c:v>#N/A</c:v>
                </c:pt>
                <c:pt idx="6187" formatCode="0.00">
                  <c:v>#N/A</c:v>
                </c:pt>
                <c:pt idx="6188" formatCode="0.00">
                  <c:v>#N/A</c:v>
                </c:pt>
                <c:pt idx="6189" formatCode="0.00">
                  <c:v>#N/A</c:v>
                </c:pt>
                <c:pt idx="6190" formatCode="0.00">
                  <c:v>#N/A</c:v>
                </c:pt>
                <c:pt idx="6191" formatCode="0.00">
                  <c:v>#N/A</c:v>
                </c:pt>
                <c:pt idx="6192" formatCode="0.00">
                  <c:v>#N/A</c:v>
                </c:pt>
                <c:pt idx="6193" formatCode="0.00">
                  <c:v>#N/A</c:v>
                </c:pt>
                <c:pt idx="6194" formatCode="0.00">
                  <c:v>#N/A</c:v>
                </c:pt>
                <c:pt idx="6195" formatCode="0.00">
                  <c:v>#N/A</c:v>
                </c:pt>
                <c:pt idx="6196" formatCode="0.00">
                  <c:v>#N/A</c:v>
                </c:pt>
                <c:pt idx="6197" formatCode="0.00">
                  <c:v>#N/A</c:v>
                </c:pt>
                <c:pt idx="6198" formatCode="0.00">
                  <c:v>#N/A</c:v>
                </c:pt>
                <c:pt idx="6199" formatCode="0.00">
                  <c:v>#N/A</c:v>
                </c:pt>
                <c:pt idx="6200" formatCode="0.00">
                  <c:v>#N/A</c:v>
                </c:pt>
                <c:pt idx="6201" formatCode="0.00">
                  <c:v>#N/A</c:v>
                </c:pt>
                <c:pt idx="6202" formatCode="0.00">
                  <c:v>#N/A</c:v>
                </c:pt>
                <c:pt idx="6203" formatCode="0.00">
                  <c:v>#N/A</c:v>
                </c:pt>
                <c:pt idx="6204" formatCode="0.00">
                  <c:v>#N/A</c:v>
                </c:pt>
                <c:pt idx="6205" formatCode="0.00">
                  <c:v>#N/A</c:v>
                </c:pt>
                <c:pt idx="6206" formatCode="0.00">
                  <c:v>#N/A</c:v>
                </c:pt>
                <c:pt idx="6207" formatCode="0.00">
                  <c:v>#N/A</c:v>
                </c:pt>
                <c:pt idx="6208" formatCode="0.00">
                  <c:v>#N/A</c:v>
                </c:pt>
                <c:pt idx="6209" formatCode="0.00">
                  <c:v>#N/A</c:v>
                </c:pt>
                <c:pt idx="6210" formatCode="0.00">
                  <c:v>#N/A</c:v>
                </c:pt>
                <c:pt idx="6211" formatCode="0.00">
                  <c:v>#N/A</c:v>
                </c:pt>
                <c:pt idx="6212" formatCode="0.00">
                  <c:v>#N/A</c:v>
                </c:pt>
                <c:pt idx="6213" formatCode="0.00">
                  <c:v>#N/A</c:v>
                </c:pt>
                <c:pt idx="6214" formatCode="0.00">
                  <c:v>#N/A</c:v>
                </c:pt>
                <c:pt idx="6215" formatCode="0.00">
                  <c:v>#N/A</c:v>
                </c:pt>
                <c:pt idx="6216" formatCode="0.00">
                  <c:v>#N/A</c:v>
                </c:pt>
                <c:pt idx="6217" formatCode="0.00">
                  <c:v>#N/A</c:v>
                </c:pt>
                <c:pt idx="6218" formatCode="0.00">
                  <c:v>#N/A</c:v>
                </c:pt>
                <c:pt idx="6219" formatCode="0.00">
                  <c:v>#N/A</c:v>
                </c:pt>
                <c:pt idx="6220" formatCode="0.00">
                  <c:v>#N/A</c:v>
                </c:pt>
                <c:pt idx="6221" formatCode="0.00">
                  <c:v>#N/A</c:v>
                </c:pt>
                <c:pt idx="6222" formatCode="0.00">
                  <c:v>#N/A</c:v>
                </c:pt>
                <c:pt idx="6223" formatCode="0.00">
                  <c:v>#N/A</c:v>
                </c:pt>
                <c:pt idx="6224" formatCode="0.00">
                  <c:v>#N/A</c:v>
                </c:pt>
                <c:pt idx="6225" formatCode="0.00">
                  <c:v>#N/A</c:v>
                </c:pt>
                <c:pt idx="6226" formatCode="0.00">
                  <c:v>#N/A</c:v>
                </c:pt>
                <c:pt idx="6227" formatCode="0.00">
                  <c:v>#N/A</c:v>
                </c:pt>
                <c:pt idx="6228" formatCode="0.00">
                  <c:v>#N/A</c:v>
                </c:pt>
                <c:pt idx="6229" formatCode="0.00">
                  <c:v>#N/A</c:v>
                </c:pt>
                <c:pt idx="6230" formatCode="0.00">
                  <c:v>#N/A</c:v>
                </c:pt>
                <c:pt idx="6231" formatCode="0.00">
                  <c:v>#N/A</c:v>
                </c:pt>
                <c:pt idx="6232" formatCode="0.00">
                  <c:v>#N/A</c:v>
                </c:pt>
                <c:pt idx="6233" formatCode="0.00">
                  <c:v>#N/A</c:v>
                </c:pt>
                <c:pt idx="6234" formatCode="0.00">
                  <c:v>#N/A</c:v>
                </c:pt>
                <c:pt idx="6235" formatCode="0.00">
                  <c:v>#N/A</c:v>
                </c:pt>
                <c:pt idx="6236" formatCode="0.00">
                  <c:v>#N/A</c:v>
                </c:pt>
                <c:pt idx="6237" formatCode="0.00">
                  <c:v>#N/A</c:v>
                </c:pt>
                <c:pt idx="6238" formatCode="0.00">
                  <c:v>#N/A</c:v>
                </c:pt>
                <c:pt idx="6239" formatCode="0.00">
                  <c:v>#N/A</c:v>
                </c:pt>
                <c:pt idx="6240" formatCode="0.00">
                  <c:v>#N/A</c:v>
                </c:pt>
                <c:pt idx="6241" formatCode="0.00">
                  <c:v>#N/A</c:v>
                </c:pt>
                <c:pt idx="6242" formatCode="0.00">
                  <c:v>#N/A</c:v>
                </c:pt>
                <c:pt idx="6243" formatCode="0.00">
                  <c:v>#N/A</c:v>
                </c:pt>
                <c:pt idx="6244" formatCode="0.00">
                  <c:v>#N/A</c:v>
                </c:pt>
                <c:pt idx="6245" formatCode="0.00">
                  <c:v>#N/A</c:v>
                </c:pt>
                <c:pt idx="6246" formatCode="0.00">
                  <c:v>#N/A</c:v>
                </c:pt>
                <c:pt idx="6247" formatCode="0.00">
                  <c:v>#N/A</c:v>
                </c:pt>
                <c:pt idx="6248" formatCode="0.00">
                  <c:v>#N/A</c:v>
                </c:pt>
                <c:pt idx="6249" formatCode="0.00">
                  <c:v>#N/A</c:v>
                </c:pt>
                <c:pt idx="6250" formatCode="0.00">
                  <c:v>#N/A</c:v>
                </c:pt>
                <c:pt idx="6251" formatCode="0.00">
                  <c:v>#N/A</c:v>
                </c:pt>
                <c:pt idx="6252" formatCode="0.00">
                  <c:v>#N/A</c:v>
                </c:pt>
                <c:pt idx="6253" formatCode="0.00">
                  <c:v>#N/A</c:v>
                </c:pt>
                <c:pt idx="6254" formatCode="0.00">
                  <c:v>#N/A</c:v>
                </c:pt>
                <c:pt idx="6255" formatCode="0.00">
                  <c:v>#N/A</c:v>
                </c:pt>
                <c:pt idx="6256" formatCode="0.00">
                  <c:v>#N/A</c:v>
                </c:pt>
                <c:pt idx="6257" formatCode="0.00">
                  <c:v>#N/A</c:v>
                </c:pt>
                <c:pt idx="6258" formatCode="0.00">
                  <c:v>#N/A</c:v>
                </c:pt>
                <c:pt idx="6259" formatCode="0.00">
                  <c:v>#N/A</c:v>
                </c:pt>
                <c:pt idx="6260" formatCode="0.00">
                  <c:v>#N/A</c:v>
                </c:pt>
                <c:pt idx="6261" formatCode="0.00">
                  <c:v>#N/A</c:v>
                </c:pt>
                <c:pt idx="6262" formatCode="0.00">
                  <c:v>#N/A</c:v>
                </c:pt>
                <c:pt idx="6263" formatCode="0.00">
                  <c:v>#N/A</c:v>
                </c:pt>
                <c:pt idx="6264" formatCode="0.00">
                  <c:v>#N/A</c:v>
                </c:pt>
                <c:pt idx="6265" formatCode="0.00">
                  <c:v>#N/A</c:v>
                </c:pt>
                <c:pt idx="6266" formatCode="0.00">
                  <c:v>#N/A</c:v>
                </c:pt>
                <c:pt idx="6267" formatCode="0.00">
                  <c:v>#N/A</c:v>
                </c:pt>
                <c:pt idx="6268" formatCode="0.00">
                  <c:v>#N/A</c:v>
                </c:pt>
                <c:pt idx="6269" formatCode="0.00">
                  <c:v>#N/A</c:v>
                </c:pt>
                <c:pt idx="6270" formatCode="0.00">
                  <c:v>#N/A</c:v>
                </c:pt>
                <c:pt idx="6271" formatCode="0.00">
                  <c:v>#N/A</c:v>
                </c:pt>
                <c:pt idx="6272" formatCode="0.00">
                  <c:v>#N/A</c:v>
                </c:pt>
                <c:pt idx="6273" formatCode="0.00">
                  <c:v>#N/A</c:v>
                </c:pt>
                <c:pt idx="6274" formatCode="0.00">
                  <c:v>#N/A</c:v>
                </c:pt>
                <c:pt idx="6275" formatCode="0.00">
                  <c:v>#N/A</c:v>
                </c:pt>
                <c:pt idx="6276" formatCode="0.00">
                  <c:v>#N/A</c:v>
                </c:pt>
                <c:pt idx="6277" formatCode="0.00">
                  <c:v>#N/A</c:v>
                </c:pt>
                <c:pt idx="6278" formatCode="0.00">
                  <c:v>#N/A</c:v>
                </c:pt>
                <c:pt idx="6279" formatCode="0.00">
                  <c:v>#N/A</c:v>
                </c:pt>
                <c:pt idx="6280" formatCode="0.00">
                  <c:v>#N/A</c:v>
                </c:pt>
                <c:pt idx="6281" formatCode="0.00">
                  <c:v>#N/A</c:v>
                </c:pt>
                <c:pt idx="6282" formatCode="0.00">
                  <c:v>#N/A</c:v>
                </c:pt>
                <c:pt idx="6283" formatCode="0.00">
                  <c:v>#N/A</c:v>
                </c:pt>
                <c:pt idx="6284" formatCode="0.00">
                  <c:v>#N/A</c:v>
                </c:pt>
                <c:pt idx="6285" formatCode="0.00">
                  <c:v>#N/A</c:v>
                </c:pt>
                <c:pt idx="6286" formatCode="0.00">
                  <c:v>#N/A</c:v>
                </c:pt>
                <c:pt idx="6287" formatCode="0.00">
                  <c:v>#N/A</c:v>
                </c:pt>
                <c:pt idx="6288" formatCode="0.00">
                  <c:v>#N/A</c:v>
                </c:pt>
                <c:pt idx="6289" formatCode="0.00">
                  <c:v>#N/A</c:v>
                </c:pt>
                <c:pt idx="6290" formatCode="0.00">
                  <c:v>#N/A</c:v>
                </c:pt>
                <c:pt idx="6291" formatCode="0.00">
                  <c:v>#N/A</c:v>
                </c:pt>
                <c:pt idx="6292" formatCode="0.00">
                  <c:v>#N/A</c:v>
                </c:pt>
                <c:pt idx="6293" formatCode="0.00">
                  <c:v>#N/A</c:v>
                </c:pt>
                <c:pt idx="6294" formatCode="0.00">
                  <c:v>#N/A</c:v>
                </c:pt>
                <c:pt idx="6295" formatCode="0.00">
                  <c:v>#N/A</c:v>
                </c:pt>
                <c:pt idx="6296" formatCode="0.00">
                  <c:v>#N/A</c:v>
                </c:pt>
                <c:pt idx="6297" formatCode="0.00">
                  <c:v>#N/A</c:v>
                </c:pt>
                <c:pt idx="6298" formatCode="0.00">
                  <c:v>#N/A</c:v>
                </c:pt>
                <c:pt idx="6299" formatCode="0.00">
                  <c:v>#N/A</c:v>
                </c:pt>
                <c:pt idx="6300" formatCode="0.00">
                  <c:v>#N/A</c:v>
                </c:pt>
                <c:pt idx="6301" formatCode="0.00">
                  <c:v>#N/A</c:v>
                </c:pt>
                <c:pt idx="6302" formatCode="0.00">
                  <c:v>#N/A</c:v>
                </c:pt>
                <c:pt idx="6303" formatCode="0.00">
                  <c:v>#N/A</c:v>
                </c:pt>
                <c:pt idx="6304" formatCode="0.00">
                  <c:v>#N/A</c:v>
                </c:pt>
                <c:pt idx="6305" formatCode="0.00">
                  <c:v>#N/A</c:v>
                </c:pt>
                <c:pt idx="6306" formatCode="0.00">
                  <c:v>#N/A</c:v>
                </c:pt>
                <c:pt idx="6307" formatCode="0.00">
                  <c:v>#N/A</c:v>
                </c:pt>
                <c:pt idx="6308" formatCode="0.00">
                  <c:v>#N/A</c:v>
                </c:pt>
                <c:pt idx="6309" formatCode="0.00">
                  <c:v>#N/A</c:v>
                </c:pt>
                <c:pt idx="6310" formatCode="0.00">
                  <c:v>#N/A</c:v>
                </c:pt>
                <c:pt idx="6311" formatCode="0.00">
                  <c:v>#N/A</c:v>
                </c:pt>
                <c:pt idx="6312" formatCode="0.00">
                  <c:v>#N/A</c:v>
                </c:pt>
                <c:pt idx="6313" formatCode="0.00">
                  <c:v>#N/A</c:v>
                </c:pt>
                <c:pt idx="6314" formatCode="0.00">
                  <c:v>#N/A</c:v>
                </c:pt>
                <c:pt idx="6315" formatCode="0.00">
                  <c:v>#N/A</c:v>
                </c:pt>
                <c:pt idx="6316" formatCode="0.00">
                  <c:v>#N/A</c:v>
                </c:pt>
                <c:pt idx="6317" formatCode="0.00">
                  <c:v>#N/A</c:v>
                </c:pt>
                <c:pt idx="6318" formatCode="0.00">
                  <c:v>#N/A</c:v>
                </c:pt>
                <c:pt idx="6319" formatCode="0.00">
                  <c:v>#N/A</c:v>
                </c:pt>
                <c:pt idx="6320" formatCode="0.00">
                  <c:v>#N/A</c:v>
                </c:pt>
                <c:pt idx="6321" formatCode="0.00">
                  <c:v>#N/A</c:v>
                </c:pt>
                <c:pt idx="6322" formatCode="0.00">
                  <c:v>#N/A</c:v>
                </c:pt>
                <c:pt idx="6323" formatCode="0.00">
                  <c:v>#N/A</c:v>
                </c:pt>
                <c:pt idx="6324" formatCode="0.00">
                  <c:v>#N/A</c:v>
                </c:pt>
                <c:pt idx="6325" formatCode="0.00">
                  <c:v>#N/A</c:v>
                </c:pt>
                <c:pt idx="6326" formatCode="0.00">
                  <c:v>#N/A</c:v>
                </c:pt>
                <c:pt idx="6327" formatCode="0.00">
                  <c:v>#N/A</c:v>
                </c:pt>
                <c:pt idx="6328" formatCode="0.00">
                  <c:v>#N/A</c:v>
                </c:pt>
                <c:pt idx="6329" formatCode="0.00">
                  <c:v>#N/A</c:v>
                </c:pt>
                <c:pt idx="6330" formatCode="0.00">
                  <c:v>#N/A</c:v>
                </c:pt>
                <c:pt idx="6331" formatCode="0.00">
                  <c:v>#N/A</c:v>
                </c:pt>
                <c:pt idx="6332" formatCode="0.00">
                  <c:v>#N/A</c:v>
                </c:pt>
                <c:pt idx="6333" formatCode="0.00">
                  <c:v>#N/A</c:v>
                </c:pt>
                <c:pt idx="6334" formatCode="0.00">
                  <c:v>#N/A</c:v>
                </c:pt>
                <c:pt idx="6335" formatCode="0.00">
                  <c:v>#N/A</c:v>
                </c:pt>
                <c:pt idx="6336" formatCode="0.00">
                  <c:v>#N/A</c:v>
                </c:pt>
                <c:pt idx="6337" formatCode="0.00">
                  <c:v>#N/A</c:v>
                </c:pt>
                <c:pt idx="6338" formatCode="0.00">
                  <c:v>#N/A</c:v>
                </c:pt>
                <c:pt idx="6339" formatCode="0.00">
                  <c:v>#N/A</c:v>
                </c:pt>
                <c:pt idx="6340" formatCode="0.00">
                  <c:v>#N/A</c:v>
                </c:pt>
                <c:pt idx="6341" formatCode="0.00">
                  <c:v>#N/A</c:v>
                </c:pt>
                <c:pt idx="6342" formatCode="0.00">
                  <c:v>#N/A</c:v>
                </c:pt>
                <c:pt idx="6343" formatCode="0.00">
                  <c:v>#N/A</c:v>
                </c:pt>
                <c:pt idx="6344" formatCode="0.00">
                  <c:v>#N/A</c:v>
                </c:pt>
                <c:pt idx="6345" formatCode="0.00">
                  <c:v>#N/A</c:v>
                </c:pt>
                <c:pt idx="6346" formatCode="0.00">
                  <c:v>#N/A</c:v>
                </c:pt>
                <c:pt idx="6347" formatCode="0.00">
                  <c:v>#N/A</c:v>
                </c:pt>
                <c:pt idx="6348" formatCode="0.00">
                  <c:v>#N/A</c:v>
                </c:pt>
                <c:pt idx="6349" formatCode="0.00">
                  <c:v>#N/A</c:v>
                </c:pt>
                <c:pt idx="6350" formatCode="0.00">
                  <c:v>#N/A</c:v>
                </c:pt>
                <c:pt idx="6351" formatCode="0.00">
                  <c:v>#N/A</c:v>
                </c:pt>
                <c:pt idx="6352" formatCode="0.00">
                  <c:v>#N/A</c:v>
                </c:pt>
                <c:pt idx="6353" formatCode="0.00">
                  <c:v>#N/A</c:v>
                </c:pt>
                <c:pt idx="6354" formatCode="0.00">
                  <c:v>#N/A</c:v>
                </c:pt>
                <c:pt idx="6355" formatCode="0.00">
                  <c:v>#N/A</c:v>
                </c:pt>
                <c:pt idx="6356" formatCode="0.00">
                  <c:v>#N/A</c:v>
                </c:pt>
                <c:pt idx="6357" formatCode="0.00">
                  <c:v>#N/A</c:v>
                </c:pt>
                <c:pt idx="6358" formatCode="0.00">
                  <c:v>#N/A</c:v>
                </c:pt>
                <c:pt idx="6359" formatCode="0.00">
                  <c:v>#N/A</c:v>
                </c:pt>
                <c:pt idx="6360" formatCode="0.00">
                  <c:v>#N/A</c:v>
                </c:pt>
                <c:pt idx="6361" formatCode="0.00">
                  <c:v>#N/A</c:v>
                </c:pt>
                <c:pt idx="6362" formatCode="0.00">
                  <c:v>#N/A</c:v>
                </c:pt>
                <c:pt idx="6363" formatCode="0.00">
                  <c:v>#N/A</c:v>
                </c:pt>
                <c:pt idx="6364" formatCode="0.00">
                  <c:v>#N/A</c:v>
                </c:pt>
                <c:pt idx="6365" formatCode="0.00">
                  <c:v>#N/A</c:v>
                </c:pt>
                <c:pt idx="6366" formatCode="0.00">
                  <c:v>#N/A</c:v>
                </c:pt>
                <c:pt idx="6367" formatCode="0.00">
                  <c:v>#N/A</c:v>
                </c:pt>
                <c:pt idx="6368" formatCode="0.00">
                  <c:v>#N/A</c:v>
                </c:pt>
                <c:pt idx="6369" formatCode="0.00">
                  <c:v>#N/A</c:v>
                </c:pt>
                <c:pt idx="6370" formatCode="0.00">
                  <c:v>#N/A</c:v>
                </c:pt>
                <c:pt idx="6371" formatCode="0.00">
                  <c:v>#N/A</c:v>
                </c:pt>
                <c:pt idx="6372" formatCode="0.00">
                  <c:v>#N/A</c:v>
                </c:pt>
                <c:pt idx="6373" formatCode="0.00">
                  <c:v>#N/A</c:v>
                </c:pt>
                <c:pt idx="6374" formatCode="0.00">
                  <c:v>#N/A</c:v>
                </c:pt>
                <c:pt idx="6375" formatCode="0.00">
                  <c:v>#N/A</c:v>
                </c:pt>
                <c:pt idx="6376" formatCode="0.00">
                  <c:v>#N/A</c:v>
                </c:pt>
                <c:pt idx="6377" formatCode="0.00">
                  <c:v>#N/A</c:v>
                </c:pt>
                <c:pt idx="6378" formatCode="0.00">
                  <c:v>#N/A</c:v>
                </c:pt>
                <c:pt idx="6379" formatCode="0.00">
                  <c:v>#N/A</c:v>
                </c:pt>
                <c:pt idx="6380" formatCode="0.00">
                  <c:v>#N/A</c:v>
                </c:pt>
                <c:pt idx="6381" formatCode="0.00">
                  <c:v>#N/A</c:v>
                </c:pt>
                <c:pt idx="6382" formatCode="0.00">
                  <c:v>#N/A</c:v>
                </c:pt>
                <c:pt idx="6383" formatCode="0.00">
                  <c:v>#N/A</c:v>
                </c:pt>
                <c:pt idx="6384" formatCode="0.00">
                  <c:v>#N/A</c:v>
                </c:pt>
                <c:pt idx="6385" formatCode="0.00">
                  <c:v>#N/A</c:v>
                </c:pt>
                <c:pt idx="6386" formatCode="0.00">
                  <c:v>#N/A</c:v>
                </c:pt>
                <c:pt idx="6387" formatCode="0.00">
                  <c:v>#N/A</c:v>
                </c:pt>
                <c:pt idx="6388" formatCode="0.00">
                  <c:v>#N/A</c:v>
                </c:pt>
                <c:pt idx="6389" formatCode="0.00">
                  <c:v>#N/A</c:v>
                </c:pt>
                <c:pt idx="6390" formatCode="0.00">
                  <c:v>#N/A</c:v>
                </c:pt>
                <c:pt idx="6391" formatCode="0.00">
                  <c:v>#N/A</c:v>
                </c:pt>
                <c:pt idx="6392" formatCode="0.00">
                  <c:v>#N/A</c:v>
                </c:pt>
                <c:pt idx="6393" formatCode="0.00">
                  <c:v>#N/A</c:v>
                </c:pt>
                <c:pt idx="6394" formatCode="0.00">
                  <c:v>#N/A</c:v>
                </c:pt>
                <c:pt idx="6395" formatCode="0.00">
                  <c:v>#N/A</c:v>
                </c:pt>
                <c:pt idx="6396" formatCode="0.00">
                  <c:v>#N/A</c:v>
                </c:pt>
                <c:pt idx="6397" formatCode="0.00">
                  <c:v>#N/A</c:v>
                </c:pt>
                <c:pt idx="6398" formatCode="0.00">
                  <c:v>#N/A</c:v>
                </c:pt>
                <c:pt idx="6399" formatCode="0.00">
                  <c:v>#N/A</c:v>
                </c:pt>
                <c:pt idx="6400" formatCode="0.00">
                  <c:v>#N/A</c:v>
                </c:pt>
                <c:pt idx="6401" formatCode="0.00">
                  <c:v>#N/A</c:v>
                </c:pt>
                <c:pt idx="6402" formatCode="0.00">
                  <c:v>#N/A</c:v>
                </c:pt>
                <c:pt idx="6403" formatCode="0.00">
                  <c:v>#N/A</c:v>
                </c:pt>
                <c:pt idx="6404" formatCode="0.00">
                  <c:v>#N/A</c:v>
                </c:pt>
                <c:pt idx="6405" formatCode="0.00">
                  <c:v>#N/A</c:v>
                </c:pt>
                <c:pt idx="6406" formatCode="0.00">
                  <c:v>#N/A</c:v>
                </c:pt>
                <c:pt idx="6407" formatCode="0.00">
                  <c:v>#N/A</c:v>
                </c:pt>
                <c:pt idx="6408" formatCode="0.00">
                  <c:v>#N/A</c:v>
                </c:pt>
                <c:pt idx="6409" formatCode="0.00">
                  <c:v>#N/A</c:v>
                </c:pt>
                <c:pt idx="6410" formatCode="0.00">
                  <c:v>#N/A</c:v>
                </c:pt>
                <c:pt idx="6411" formatCode="0.00">
                  <c:v>#N/A</c:v>
                </c:pt>
                <c:pt idx="6412" formatCode="0.00">
                  <c:v>#N/A</c:v>
                </c:pt>
                <c:pt idx="6413" formatCode="0.00">
                  <c:v>#N/A</c:v>
                </c:pt>
                <c:pt idx="6414" formatCode="0.00">
                  <c:v>#N/A</c:v>
                </c:pt>
                <c:pt idx="6415" formatCode="0.00">
                  <c:v>#N/A</c:v>
                </c:pt>
                <c:pt idx="6416" formatCode="0.00">
                  <c:v>#N/A</c:v>
                </c:pt>
                <c:pt idx="6417" formatCode="0.00">
                  <c:v>#N/A</c:v>
                </c:pt>
                <c:pt idx="6418" formatCode="0.00">
                  <c:v>#N/A</c:v>
                </c:pt>
                <c:pt idx="6419" formatCode="0.00">
                  <c:v>#N/A</c:v>
                </c:pt>
                <c:pt idx="6420" formatCode="0.00">
                  <c:v>#N/A</c:v>
                </c:pt>
                <c:pt idx="6421" formatCode="0.00">
                  <c:v>#N/A</c:v>
                </c:pt>
                <c:pt idx="6422" formatCode="0.00">
                  <c:v>#N/A</c:v>
                </c:pt>
                <c:pt idx="6423" formatCode="0.00">
                  <c:v>#N/A</c:v>
                </c:pt>
                <c:pt idx="6424" formatCode="0.00">
                  <c:v>#N/A</c:v>
                </c:pt>
                <c:pt idx="6425" formatCode="0.00">
                  <c:v>#N/A</c:v>
                </c:pt>
                <c:pt idx="6426" formatCode="0.00">
                  <c:v>#N/A</c:v>
                </c:pt>
                <c:pt idx="6427" formatCode="0.00">
                  <c:v>#N/A</c:v>
                </c:pt>
                <c:pt idx="6428" formatCode="0.00">
                  <c:v>#N/A</c:v>
                </c:pt>
                <c:pt idx="6429" formatCode="0.00">
                  <c:v>#N/A</c:v>
                </c:pt>
                <c:pt idx="6430" formatCode="0.00">
                  <c:v>#N/A</c:v>
                </c:pt>
                <c:pt idx="6431" formatCode="0.00">
                  <c:v>#N/A</c:v>
                </c:pt>
                <c:pt idx="6432" formatCode="0.00">
                  <c:v>#N/A</c:v>
                </c:pt>
                <c:pt idx="6433" formatCode="0.00">
                  <c:v>#N/A</c:v>
                </c:pt>
                <c:pt idx="6434" formatCode="0.00">
                  <c:v>#N/A</c:v>
                </c:pt>
                <c:pt idx="6435" formatCode="0.00">
                  <c:v>#N/A</c:v>
                </c:pt>
                <c:pt idx="6436" formatCode="0.00">
                  <c:v>#N/A</c:v>
                </c:pt>
                <c:pt idx="6437" formatCode="0.00">
                  <c:v>#N/A</c:v>
                </c:pt>
                <c:pt idx="6438" formatCode="0.00">
                  <c:v>#N/A</c:v>
                </c:pt>
                <c:pt idx="6439" formatCode="0.00">
                  <c:v>#N/A</c:v>
                </c:pt>
                <c:pt idx="6440" formatCode="0.00">
                  <c:v>#N/A</c:v>
                </c:pt>
                <c:pt idx="6441" formatCode="0.00">
                  <c:v>#N/A</c:v>
                </c:pt>
                <c:pt idx="6442" formatCode="0.00">
                  <c:v>#N/A</c:v>
                </c:pt>
                <c:pt idx="6443" formatCode="0.00">
                  <c:v>#N/A</c:v>
                </c:pt>
                <c:pt idx="6444" formatCode="0.00">
                  <c:v>#N/A</c:v>
                </c:pt>
                <c:pt idx="6445" formatCode="0.00">
                  <c:v>#N/A</c:v>
                </c:pt>
                <c:pt idx="6446" formatCode="0.00">
                  <c:v>#N/A</c:v>
                </c:pt>
                <c:pt idx="6447" formatCode="0.00">
                  <c:v>#N/A</c:v>
                </c:pt>
                <c:pt idx="6448" formatCode="0.00">
                  <c:v>#N/A</c:v>
                </c:pt>
                <c:pt idx="6449" formatCode="0.00">
                  <c:v>#N/A</c:v>
                </c:pt>
                <c:pt idx="6450" formatCode="0.00">
                  <c:v>#N/A</c:v>
                </c:pt>
                <c:pt idx="6451" formatCode="0.00">
                  <c:v>#N/A</c:v>
                </c:pt>
                <c:pt idx="6452" formatCode="0.00">
                  <c:v>#N/A</c:v>
                </c:pt>
                <c:pt idx="6453" formatCode="0.00">
                  <c:v>#N/A</c:v>
                </c:pt>
                <c:pt idx="6454" formatCode="0.00">
                  <c:v>#N/A</c:v>
                </c:pt>
                <c:pt idx="6455" formatCode="0.00">
                  <c:v>#N/A</c:v>
                </c:pt>
                <c:pt idx="6456" formatCode="0.00">
                  <c:v>#N/A</c:v>
                </c:pt>
                <c:pt idx="6457" formatCode="0.00">
                  <c:v>#N/A</c:v>
                </c:pt>
                <c:pt idx="6458" formatCode="0.00">
                  <c:v>#N/A</c:v>
                </c:pt>
                <c:pt idx="6459" formatCode="0.00">
                  <c:v>#N/A</c:v>
                </c:pt>
                <c:pt idx="6460" formatCode="0.00">
                  <c:v>#N/A</c:v>
                </c:pt>
                <c:pt idx="6461" formatCode="0.00">
                  <c:v>#N/A</c:v>
                </c:pt>
                <c:pt idx="6462" formatCode="0.00">
                  <c:v>#N/A</c:v>
                </c:pt>
                <c:pt idx="6463" formatCode="0.00">
                  <c:v>#N/A</c:v>
                </c:pt>
                <c:pt idx="6464" formatCode="0.00">
                  <c:v>#N/A</c:v>
                </c:pt>
                <c:pt idx="6465" formatCode="0.00">
                  <c:v>#N/A</c:v>
                </c:pt>
                <c:pt idx="6466" formatCode="0.00">
                  <c:v>#N/A</c:v>
                </c:pt>
                <c:pt idx="6467" formatCode="0.00">
                  <c:v>#N/A</c:v>
                </c:pt>
                <c:pt idx="6468" formatCode="0.00">
                  <c:v>#N/A</c:v>
                </c:pt>
                <c:pt idx="6469" formatCode="0.00">
                  <c:v>#N/A</c:v>
                </c:pt>
                <c:pt idx="6470" formatCode="0.00">
                  <c:v>#N/A</c:v>
                </c:pt>
                <c:pt idx="6471" formatCode="0.00">
                  <c:v>#N/A</c:v>
                </c:pt>
                <c:pt idx="6472" formatCode="0.00">
                  <c:v>#N/A</c:v>
                </c:pt>
                <c:pt idx="6473" formatCode="0.00">
                  <c:v>#N/A</c:v>
                </c:pt>
                <c:pt idx="6474" formatCode="0.00">
                  <c:v>#N/A</c:v>
                </c:pt>
                <c:pt idx="6475" formatCode="0.00">
                  <c:v>#N/A</c:v>
                </c:pt>
                <c:pt idx="6476" formatCode="0.00">
                  <c:v>#N/A</c:v>
                </c:pt>
                <c:pt idx="6477" formatCode="0.00">
                  <c:v>#N/A</c:v>
                </c:pt>
                <c:pt idx="6478" formatCode="0.00">
                  <c:v>#N/A</c:v>
                </c:pt>
                <c:pt idx="6479" formatCode="0.00">
                  <c:v>#N/A</c:v>
                </c:pt>
                <c:pt idx="6480" formatCode="0.00">
                  <c:v>#N/A</c:v>
                </c:pt>
                <c:pt idx="6481" formatCode="0.00">
                  <c:v>#N/A</c:v>
                </c:pt>
                <c:pt idx="6482" formatCode="0.00">
                  <c:v>#N/A</c:v>
                </c:pt>
                <c:pt idx="6483" formatCode="0.00">
                  <c:v>#N/A</c:v>
                </c:pt>
                <c:pt idx="6484" formatCode="0.00">
                  <c:v>#N/A</c:v>
                </c:pt>
                <c:pt idx="6485" formatCode="0.00">
                  <c:v>#N/A</c:v>
                </c:pt>
                <c:pt idx="6486" formatCode="0.00">
                  <c:v>#N/A</c:v>
                </c:pt>
                <c:pt idx="6487" formatCode="0.00">
                  <c:v>#N/A</c:v>
                </c:pt>
                <c:pt idx="6488" formatCode="0.00">
                  <c:v>#N/A</c:v>
                </c:pt>
                <c:pt idx="6489" formatCode="0.00">
                  <c:v>#N/A</c:v>
                </c:pt>
                <c:pt idx="6490" formatCode="0.00">
                  <c:v>#N/A</c:v>
                </c:pt>
                <c:pt idx="6491" formatCode="0.00">
                  <c:v>#N/A</c:v>
                </c:pt>
                <c:pt idx="6492" formatCode="0.00">
                  <c:v>#N/A</c:v>
                </c:pt>
                <c:pt idx="6493" formatCode="0.00">
                  <c:v>#N/A</c:v>
                </c:pt>
                <c:pt idx="6494" formatCode="0.00">
                  <c:v>#N/A</c:v>
                </c:pt>
                <c:pt idx="6495" formatCode="0.00">
                  <c:v>#N/A</c:v>
                </c:pt>
                <c:pt idx="6496" formatCode="0.00">
                  <c:v>#N/A</c:v>
                </c:pt>
                <c:pt idx="6497" formatCode="0.00">
                  <c:v>#N/A</c:v>
                </c:pt>
                <c:pt idx="6498" formatCode="0.00">
                  <c:v>#N/A</c:v>
                </c:pt>
                <c:pt idx="6499" formatCode="0.00">
                  <c:v>#N/A</c:v>
                </c:pt>
                <c:pt idx="6500" formatCode="0.00">
                  <c:v>#N/A</c:v>
                </c:pt>
                <c:pt idx="6501" formatCode="0.00">
                  <c:v>#N/A</c:v>
                </c:pt>
                <c:pt idx="6502" formatCode="0.00">
                  <c:v>#N/A</c:v>
                </c:pt>
                <c:pt idx="6503" formatCode="0.00">
                  <c:v>#N/A</c:v>
                </c:pt>
                <c:pt idx="6504" formatCode="0.00">
                  <c:v>#N/A</c:v>
                </c:pt>
                <c:pt idx="6505" formatCode="0.00">
                  <c:v>#N/A</c:v>
                </c:pt>
                <c:pt idx="6506" formatCode="0.00">
                  <c:v>#N/A</c:v>
                </c:pt>
                <c:pt idx="6507" formatCode="0.00">
                  <c:v>#N/A</c:v>
                </c:pt>
                <c:pt idx="6508" formatCode="0.00">
                  <c:v>#N/A</c:v>
                </c:pt>
                <c:pt idx="6509" formatCode="0.00">
                  <c:v>#N/A</c:v>
                </c:pt>
                <c:pt idx="6510" formatCode="0.00">
                  <c:v>#N/A</c:v>
                </c:pt>
                <c:pt idx="6511" formatCode="0.00">
                  <c:v>#N/A</c:v>
                </c:pt>
                <c:pt idx="6512" formatCode="0.00">
                  <c:v>#N/A</c:v>
                </c:pt>
                <c:pt idx="6513" formatCode="0.00">
                  <c:v>#N/A</c:v>
                </c:pt>
                <c:pt idx="6514" formatCode="0.00">
                  <c:v>#N/A</c:v>
                </c:pt>
                <c:pt idx="6515" formatCode="0.00">
                  <c:v>#N/A</c:v>
                </c:pt>
                <c:pt idx="6516" formatCode="0.00">
                  <c:v>#N/A</c:v>
                </c:pt>
                <c:pt idx="6517" formatCode="0.00">
                  <c:v>#N/A</c:v>
                </c:pt>
                <c:pt idx="6518" formatCode="0.00">
                  <c:v>#N/A</c:v>
                </c:pt>
                <c:pt idx="6519" formatCode="0.00">
                  <c:v>#N/A</c:v>
                </c:pt>
                <c:pt idx="6520" formatCode="0.00">
                  <c:v>#N/A</c:v>
                </c:pt>
                <c:pt idx="6521" formatCode="0.00">
                  <c:v>#N/A</c:v>
                </c:pt>
                <c:pt idx="6522" formatCode="0.00">
                  <c:v>#N/A</c:v>
                </c:pt>
                <c:pt idx="6523" formatCode="0.00">
                  <c:v>#N/A</c:v>
                </c:pt>
                <c:pt idx="6524" formatCode="0.00">
                  <c:v>#N/A</c:v>
                </c:pt>
                <c:pt idx="6525" formatCode="0.00">
                  <c:v>#N/A</c:v>
                </c:pt>
                <c:pt idx="6526" formatCode="0.00">
                  <c:v>#N/A</c:v>
                </c:pt>
                <c:pt idx="6527" formatCode="0.00">
                  <c:v>#N/A</c:v>
                </c:pt>
                <c:pt idx="6528" formatCode="0.00">
                  <c:v>#N/A</c:v>
                </c:pt>
                <c:pt idx="6529" formatCode="0.00">
                  <c:v>#N/A</c:v>
                </c:pt>
                <c:pt idx="6530" formatCode="0.00">
                  <c:v>#N/A</c:v>
                </c:pt>
                <c:pt idx="6531" formatCode="0.00">
                  <c:v>#N/A</c:v>
                </c:pt>
                <c:pt idx="6532" formatCode="0.00">
                  <c:v>#N/A</c:v>
                </c:pt>
                <c:pt idx="6533" formatCode="0.00">
                  <c:v>#N/A</c:v>
                </c:pt>
                <c:pt idx="6534" formatCode="0.00">
                  <c:v>#N/A</c:v>
                </c:pt>
                <c:pt idx="6535" formatCode="0.00">
                  <c:v>#N/A</c:v>
                </c:pt>
                <c:pt idx="6536" formatCode="0.00">
                  <c:v>#N/A</c:v>
                </c:pt>
                <c:pt idx="6537" formatCode="0.00">
                  <c:v>#N/A</c:v>
                </c:pt>
                <c:pt idx="6538" formatCode="0.00">
                  <c:v>#N/A</c:v>
                </c:pt>
                <c:pt idx="6539" formatCode="0.00">
                  <c:v>#N/A</c:v>
                </c:pt>
                <c:pt idx="6540" formatCode="0.00">
                  <c:v>#N/A</c:v>
                </c:pt>
                <c:pt idx="6541" formatCode="0.00">
                  <c:v>#N/A</c:v>
                </c:pt>
                <c:pt idx="6542" formatCode="0.00">
                  <c:v>#N/A</c:v>
                </c:pt>
                <c:pt idx="6543" formatCode="0.00">
                  <c:v>#N/A</c:v>
                </c:pt>
                <c:pt idx="6544" formatCode="0.00">
                  <c:v>#N/A</c:v>
                </c:pt>
                <c:pt idx="6545" formatCode="0.00">
                  <c:v>#N/A</c:v>
                </c:pt>
                <c:pt idx="6546" formatCode="0.00">
                  <c:v>#N/A</c:v>
                </c:pt>
                <c:pt idx="6547" formatCode="0.00">
                  <c:v>#N/A</c:v>
                </c:pt>
                <c:pt idx="6548" formatCode="0.00">
                  <c:v>#N/A</c:v>
                </c:pt>
                <c:pt idx="6549" formatCode="0.00">
                  <c:v>#N/A</c:v>
                </c:pt>
                <c:pt idx="6550" formatCode="0.00">
                  <c:v>#N/A</c:v>
                </c:pt>
                <c:pt idx="6551" formatCode="0.00">
                  <c:v>#N/A</c:v>
                </c:pt>
                <c:pt idx="6552" formatCode="0.00">
                  <c:v>#N/A</c:v>
                </c:pt>
                <c:pt idx="6553" formatCode="0.00">
                  <c:v>#N/A</c:v>
                </c:pt>
                <c:pt idx="6554" formatCode="0.00">
                  <c:v>#N/A</c:v>
                </c:pt>
                <c:pt idx="6555" formatCode="0.00">
                  <c:v>#N/A</c:v>
                </c:pt>
                <c:pt idx="6556" formatCode="0.00">
                  <c:v>#N/A</c:v>
                </c:pt>
                <c:pt idx="6557" formatCode="0.00">
                  <c:v>#N/A</c:v>
                </c:pt>
                <c:pt idx="6558" formatCode="0.00">
                  <c:v>#N/A</c:v>
                </c:pt>
                <c:pt idx="6559" formatCode="0.00">
                  <c:v>#N/A</c:v>
                </c:pt>
                <c:pt idx="6560" formatCode="0.00">
                  <c:v>#N/A</c:v>
                </c:pt>
                <c:pt idx="6561" formatCode="0.00">
                  <c:v>#N/A</c:v>
                </c:pt>
                <c:pt idx="6562" formatCode="0.00">
                  <c:v>#N/A</c:v>
                </c:pt>
                <c:pt idx="6563" formatCode="0.00">
                  <c:v>#N/A</c:v>
                </c:pt>
                <c:pt idx="6564" formatCode="0.00">
                  <c:v>#N/A</c:v>
                </c:pt>
                <c:pt idx="6565" formatCode="0.00">
                  <c:v>#N/A</c:v>
                </c:pt>
                <c:pt idx="6566" formatCode="0.00">
                  <c:v>#N/A</c:v>
                </c:pt>
                <c:pt idx="6567" formatCode="0.00">
                  <c:v>#N/A</c:v>
                </c:pt>
                <c:pt idx="6568" formatCode="0.00">
                  <c:v>#N/A</c:v>
                </c:pt>
                <c:pt idx="6569" formatCode="0.00">
                  <c:v>#N/A</c:v>
                </c:pt>
                <c:pt idx="6570" formatCode="0.00">
                  <c:v>#N/A</c:v>
                </c:pt>
                <c:pt idx="6571" formatCode="0.00">
                  <c:v>#N/A</c:v>
                </c:pt>
                <c:pt idx="6572" formatCode="0.00">
                  <c:v>#N/A</c:v>
                </c:pt>
                <c:pt idx="6573" formatCode="0.00">
                  <c:v>#N/A</c:v>
                </c:pt>
                <c:pt idx="6574" formatCode="0.00">
                  <c:v>#N/A</c:v>
                </c:pt>
                <c:pt idx="6575" formatCode="0.00">
                  <c:v>#N/A</c:v>
                </c:pt>
                <c:pt idx="6576" formatCode="0.00">
                  <c:v>#N/A</c:v>
                </c:pt>
                <c:pt idx="6577" formatCode="0.00">
                  <c:v>#N/A</c:v>
                </c:pt>
                <c:pt idx="6578" formatCode="0.00">
                  <c:v>#N/A</c:v>
                </c:pt>
                <c:pt idx="6579" formatCode="0.00">
                  <c:v>#N/A</c:v>
                </c:pt>
                <c:pt idx="6580" formatCode="0.00">
                  <c:v>#N/A</c:v>
                </c:pt>
                <c:pt idx="6581" formatCode="0.00">
                  <c:v>#N/A</c:v>
                </c:pt>
                <c:pt idx="6582" formatCode="0.00">
                  <c:v>#N/A</c:v>
                </c:pt>
                <c:pt idx="6583" formatCode="0.00">
                  <c:v>#N/A</c:v>
                </c:pt>
                <c:pt idx="6584" formatCode="0.00">
                  <c:v>#N/A</c:v>
                </c:pt>
                <c:pt idx="6585" formatCode="0.00">
                  <c:v>#N/A</c:v>
                </c:pt>
                <c:pt idx="6586" formatCode="0.00">
                  <c:v>#N/A</c:v>
                </c:pt>
                <c:pt idx="6587" formatCode="0.00">
                  <c:v>#N/A</c:v>
                </c:pt>
                <c:pt idx="6588" formatCode="0.00">
                  <c:v>#N/A</c:v>
                </c:pt>
                <c:pt idx="6589" formatCode="0.00">
                  <c:v>#N/A</c:v>
                </c:pt>
                <c:pt idx="6590" formatCode="0.00">
                  <c:v>#N/A</c:v>
                </c:pt>
                <c:pt idx="6591" formatCode="0.00">
                  <c:v>#N/A</c:v>
                </c:pt>
                <c:pt idx="6592" formatCode="0.00">
                  <c:v>#N/A</c:v>
                </c:pt>
                <c:pt idx="6593" formatCode="0.00">
                  <c:v>#N/A</c:v>
                </c:pt>
                <c:pt idx="6594" formatCode="0.00">
                  <c:v>#N/A</c:v>
                </c:pt>
                <c:pt idx="6595" formatCode="0.00">
                  <c:v>#N/A</c:v>
                </c:pt>
                <c:pt idx="6596" formatCode="0.00">
                  <c:v>#N/A</c:v>
                </c:pt>
                <c:pt idx="6597" formatCode="0.00">
                  <c:v>#N/A</c:v>
                </c:pt>
                <c:pt idx="6598" formatCode="0.00">
                  <c:v>#N/A</c:v>
                </c:pt>
                <c:pt idx="6599" formatCode="0.00">
                  <c:v>#N/A</c:v>
                </c:pt>
                <c:pt idx="6600" formatCode="0.00">
                  <c:v>#N/A</c:v>
                </c:pt>
                <c:pt idx="6601" formatCode="0.00">
                  <c:v>#N/A</c:v>
                </c:pt>
                <c:pt idx="6602" formatCode="0.00">
                  <c:v>#N/A</c:v>
                </c:pt>
                <c:pt idx="6603" formatCode="0.00">
                  <c:v>#N/A</c:v>
                </c:pt>
                <c:pt idx="6604" formatCode="0.00">
                  <c:v>#N/A</c:v>
                </c:pt>
                <c:pt idx="6605" formatCode="0.00">
                  <c:v>#N/A</c:v>
                </c:pt>
                <c:pt idx="6606" formatCode="0.00">
                  <c:v>#N/A</c:v>
                </c:pt>
                <c:pt idx="6607" formatCode="0.00">
                  <c:v>#N/A</c:v>
                </c:pt>
                <c:pt idx="6608" formatCode="0.00">
                  <c:v>#N/A</c:v>
                </c:pt>
                <c:pt idx="6609" formatCode="0.00">
                  <c:v>#N/A</c:v>
                </c:pt>
                <c:pt idx="6610" formatCode="0.00">
                  <c:v>#N/A</c:v>
                </c:pt>
                <c:pt idx="6611" formatCode="0.00">
                  <c:v>#N/A</c:v>
                </c:pt>
                <c:pt idx="6612" formatCode="0.00">
                  <c:v>#N/A</c:v>
                </c:pt>
                <c:pt idx="6613" formatCode="0.00">
                  <c:v>#N/A</c:v>
                </c:pt>
                <c:pt idx="6614" formatCode="0.00">
                  <c:v>#N/A</c:v>
                </c:pt>
                <c:pt idx="6615" formatCode="0.00">
                  <c:v>#N/A</c:v>
                </c:pt>
                <c:pt idx="6616" formatCode="0.00">
                  <c:v>#N/A</c:v>
                </c:pt>
                <c:pt idx="6617" formatCode="0.00">
                  <c:v>#N/A</c:v>
                </c:pt>
                <c:pt idx="6618" formatCode="0.00">
                  <c:v>#N/A</c:v>
                </c:pt>
                <c:pt idx="6619" formatCode="0.00">
                  <c:v>#N/A</c:v>
                </c:pt>
                <c:pt idx="6620" formatCode="0.00">
                  <c:v>#N/A</c:v>
                </c:pt>
                <c:pt idx="6621" formatCode="0.00">
                  <c:v>#N/A</c:v>
                </c:pt>
                <c:pt idx="6622" formatCode="0.00">
                  <c:v>#N/A</c:v>
                </c:pt>
                <c:pt idx="6623" formatCode="0.00">
                  <c:v>#N/A</c:v>
                </c:pt>
                <c:pt idx="6624" formatCode="0.00">
                  <c:v>#N/A</c:v>
                </c:pt>
                <c:pt idx="6625" formatCode="0.00">
                  <c:v>#N/A</c:v>
                </c:pt>
                <c:pt idx="6626" formatCode="0.00">
                  <c:v>#N/A</c:v>
                </c:pt>
                <c:pt idx="6627" formatCode="0.00">
                  <c:v>#N/A</c:v>
                </c:pt>
                <c:pt idx="6628" formatCode="0.00">
                  <c:v>#N/A</c:v>
                </c:pt>
                <c:pt idx="6629" formatCode="0.00">
                  <c:v>#N/A</c:v>
                </c:pt>
                <c:pt idx="6630" formatCode="0.00">
                  <c:v>#N/A</c:v>
                </c:pt>
                <c:pt idx="6631" formatCode="0.00">
                  <c:v>#N/A</c:v>
                </c:pt>
                <c:pt idx="6632" formatCode="0.00">
                  <c:v>#N/A</c:v>
                </c:pt>
                <c:pt idx="6633" formatCode="0.00">
                  <c:v>#N/A</c:v>
                </c:pt>
                <c:pt idx="6634" formatCode="0.00">
                  <c:v>#N/A</c:v>
                </c:pt>
                <c:pt idx="6635" formatCode="0.00">
                  <c:v>#N/A</c:v>
                </c:pt>
                <c:pt idx="6636" formatCode="0.00">
                  <c:v>#N/A</c:v>
                </c:pt>
                <c:pt idx="6637" formatCode="0.00">
                  <c:v>#N/A</c:v>
                </c:pt>
                <c:pt idx="6638" formatCode="0.00">
                  <c:v>#N/A</c:v>
                </c:pt>
                <c:pt idx="6639" formatCode="0.00">
                  <c:v>#N/A</c:v>
                </c:pt>
                <c:pt idx="6640" formatCode="0.00">
                  <c:v>#N/A</c:v>
                </c:pt>
                <c:pt idx="6641" formatCode="0.00">
                  <c:v>#N/A</c:v>
                </c:pt>
                <c:pt idx="6642" formatCode="0.00">
                  <c:v>#N/A</c:v>
                </c:pt>
                <c:pt idx="6643" formatCode="0.00">
                  <c:v>#N/A</c:v>
                </c:pt>
                <c:pt idx="6644" formatCode="0.00">
                  <c:v>#N/A</c:v>
                </c:pt>
                <c:pt idx="6645" formatCode="0.00">
                  <c:v>#N/A</c:v>
                </c:pt>
                <c:pt idx="6646" formatCode="0.00">
                  <c:v>#N/A</c:v>
                </c:pt>
                <c:pt idx="6647" formatCode="0.00">
                  <c:v>#N/A</c:v>
                </c:pt>
                <c:pt idx="6648" formatCode="0.00">
                  <c:v>#N/A</c:v>
                </c:pt>
                <c:pt idx="6649" formatCode="0.00">
                  <c:v>#N/A</c:v>
                </c:pt>
                <c:pt idx="6650" formatCode="0.00">
                  <c:v>#N/A</c:v>
                </c:pt>
                <c:pt idx="6651" formatCode="0.00">
                  <c:v>#N/A</c:v>
                </c:pt>
                <c:pt idx="6652" formatCode="0.00">
                  <c:v>#N/A</c:v>
                </c:pt>
                <c:pt idx="6653" formatCode="0.00">
                  <c:v>#N/A</c:v>
                </c:pt>
                <c:pt idx="6654" formatCode="0.00">
                  <c:v>#N/A</c:v>
                </c:pt>
                <c:pt idx="6655" formatCode="0.00">
                  <c:v>#N/A</c:v>
                </c:pt>
                <c:pt idx="6656" formatCode="0.00">
                  <c:v>#N/A</c:v>
                </c:pt>
                <c:pt idx="6657" formatCode="0.00">
                  <c:v>#N/A</c:v>
                </c:pt>
                <c:pt idx="6658" formatCode="0.00">
                  <c:v>#N/A</c:v>
                </c:pt>
                <c:pt idx="6659" formatCode="0.00">
                  <c:v>#N/A</c:v>
                </c:pt>
                <c:pt idx="6660" formatCode="0.00">
                  <c:v>#N/A</c:v>
                </c:pt>
                <c:pt idx="6661" formatCode="0.00">
                  <c:v>#N/A</c:v>
                </c:pt>
                <c:pt idx="6662" formatCode="0.00">
                  <c:v>#N/A</c:v>
                </c:pt>
                <c:pt idx="6663" formatCode="0.00">
                  <c:v>#N/A</c:v>
                </c:pt>
                <c:pt idx="6664" formatCode="0.00">
                  <c:v>#N/A</c:v>
                </c:pt>
                <c:pt idx="6665" formatCode="0.00">
                  <c:v>#N/A</c:v>
                </c:pt>
                <c:pt idx="6666" formatCode="0.00">
                  <c:v>#N/A</c:v>
                </c:pt>
                <c:pt idx="6667" formatCode="0.00">
                  <c:v>#N/A</c:v>
                </c:pt>
                <c:pt idx="6668" formatCode="0.00">
                  <c:v>#N/A</c:v>
                </c:pt>
                <c:pt idx="6669" formatCode="0.00">
                  <c:v>#N/A</c:v>
                </c:pt>
                <c:pt idx="6670" formatCode="0.00">
                  <c:v>#N/A</c:v>
                </c:pt>
                <c:pt idx="6671" formatCode="0.00">
                  <c:v>#N/A</c:v>
                </c:pt>
                <c:pt idx="6672" formatCode="0.00">
                  <c:v>#N/A</c:v>
                </c:pt>
                <c:pt idx="6673" formatCode="0.00">
                  <c:v>#N/A</c:v>
                </c:pt>
                <c:pt idx="6674" formatCode="0.00">
                  <c:v>#N/A</c:v>
                </c:pt>
                <c:pt idx="6675" formatCode="0.00">
                  <c:v>#N/A</c:v>
                </c:pt>
                <c:pt idx="6676" formatCode="0.00">
                  <c:v>#N/A</c:v>
                </c:pt>
                <c:pt idx="6677" formatCode="0.00">
                  <c:v>#N/A</c:v>
                </c:pt>
                <c:pt idx="6678" formatCode="0.00">
                  <c:v>#N/A</c:v>
                </c:pt>
                <c:pt idx="6679" formatCode="0.00">
                  <c:v>#N/A</c:v>
                </c:pt>
                <c:pt idx="6680" formatCode="0.00">
                  <c:v>#N/A</c:v>
                </c:pt>
                <c:pt idx="6681" formatCode="0.00">
                  <c:v>#N/A</c:v>
                </c:pt>
                <c:pt idx="6682" formatCode="0.00">
                  <c:v>#N/A</c:v>
                </c:pt>
                <c:pt idx="6683" formatCode="0.00">
                  <c:v>#N/A</c:v>
                </c:pt>
                <c:pt idx="6684" formatCode="0.00">
                  <c:v>#N/A</c:v>
                </c:pt>
                <c:pt idx="6685" formatCode="0.00">
                  <c:v>#N/A</c:v>
                </c:pt>
                <c:pt idx="6686" formatCode="0.00">
                  <c:v>#N/A</c:v>
                </c:pt>
                <c:pt idx="6687" formatCode="0.00">
                  <c:v>#N/A</c:v>
                </c:pt>
                <c:pt idx="6688" formatCode="0.00">
                  <c:v>#N/A</c:v>
                </c:pt>
                <c:pt idx="6689" formatCode="0.00">
                  <c:v>#N/A</c:v>
                </c:pt>
                <c:pt idx="6690" formatCode="0.00">
                  <c:v>#N/A</c:v>
                </c:pt>
                <c:pt idx="6691" formatCode="0.00">
                  <c:v>#N/A</c:v>
                </c:pt>
                <c:pt idx="6692" formatCode="0.00">
                  <c:v>#N/A</c:v>
                </c:pt>
                <c:pt idx="6693" formatCode="0.00">
                  <c:v>#N/A</c:v>
                </c:pt>
                <c:pt idx="6694" formatCode="0.00">
                  <c:v>#N/A</c:v>
                </c:pt>
                <c:pt idx="6695" formatCode="0.00">
                  <c:v>#N/A</c:v>
                </c:pt>
                <c:pt idx="6696" formatCode="0.00">
                  <c:v>#N/A</c:v>
                </c:pt>
                <c:pt idx="6697" formatCode="0.00">
                  <c:v>#N/A</c:v>
                </c:pt>
                <c:pt idx="6698" formatCode="0.00">
                  <c:v>#N/A</c:v>
                </c:pt>
                <c:pt idx="6699" formatCode="0.00">
                  <c:v>#N/A</c:v>
                </c:pt>
                <c:pt idx="6700" formatCode="0.00">
                  <c:v>#N/A</c:v>
                </c:pt>
                <c:pt idx="6701" formatCode="0.00">
                  <c:v>#N/A</c:v>
                </c:pt>
                <c:pt idx="6702" formatCode="0.00">
                  <c:v>#N/A</c:v>
                </c:pt>
                <c:pt idx="6703" formatCode="0.00">
                  <c:v>#N/A</c:v>
                </c:pt>
                <c:pt idx="6704" formatCode="0.00">
                  <c:v>#N/A</c:v>
                </c:pt>
                <c:pt idx="6705" formatCode="0.00">
                  <c:v>#N/A</c:v>
                </c:pt>
                <c:pt idx="6706" formatCode="0.00">
                  <c:v>#N/A</c:v>
                </c:pt>
                <c:pt idx="6707" formatCode="0.00">
                  <c:v>#N/A</c:v>
                </c:pt>
                <c:pt idx="6708" formatCode="0.00">
                  <c:v>#N/A</c:v>
                </c:pt>
                <c:pt idx="6709" formatCode="0.00">
                  <c:v>#N/A</c:v>
                </c:pt>
                <c:pt idx="6710" formatCode="0.00">
                  <c:v>#N/A</c:v>
                </c:pt>
                <c:pt idx="6711" formatCode="0.00">
                  <c:v>#N/A</c:v>
                </c:pt>
                <c:pt idx="6712" formatCode="0.00">
                  <c:v>#N/A</c:v>
                </c:pt>
                <c:pt idx="6713" formatCode="0.00">
                  <c:v>#N/A</c:v>
                </c:pt>
                <c:pt idx="6714" formatCode="0.00">
                  <c:v>#N/A</c:v>
                </c:pt>
                <c:pt idx="6715" formatCode="0.00">
                  <c:v>#N/A</c:v>
                </c:pt>
                <c:pt idx="6716" formatCode="0.00">
                  <c:v>#N/A</c:v>
                </c:pt>
                <c:pt idx="6717" formatCode="0.00">
                  <c:v>#N/A</c:v>
                </c:pt>
                <c:pt idx="6718" formatCode="0.00">
                  <c:v>#N/A</c:v>
                </c:pt>
                <c:pt idx="6719" formatCode="0.00">
                  <c:v>#N/A</c:v>
                </c:pt>
                <c:pt idx="6720" formatCode="0.00">
                  <c:v>#N/A</c:v>
                </c:pt>
                <c:pt idx="6721" formatCode="0.00">
                  <c:v>#N/A</c:v>
                </c:pt>
                <c:pt idx="6722" formatCode="0.00">
                  <c:v>#N/A</c:v>
                </c:pt>
                <c:pt idx="6723" formatCode="0.00">
                  <c:v>#N/A</c:v>
                </c:pt>
                <c:pt idx="6724" formatCode="0.00">
                  <c:v>#N/A</c:v>
                </c:pt>
                <c:pt idx="6725" formatCode="0.00">
                  <c:v>#N/A</c:v>
                </c:pt>
                <c:pt idx="6726" formatCode="0.00">
                  <c:v>#N/A</c:v>
                </c:pt>
                <c:pt idx="6727" formatCode="0.00">
                  <c:v>#N/A</c:v>
                </c:pt>
                <c:pt idx="6728" formatCode="0.00">
                  <c:v>#N/A</c:v>
                </c:pt>
                <c:pt idx="6729" formatCode="0.00">
                  <c:v>#N/A</c:v>
                </c:pt>
                <c:pt idx="6730" formatCode="0.00">
                  <c:v>#N/A</c:v>
                </c:pt>
                <c:pt idx="6731" formatCode="0.00">
                  <c:v>#N/A</c:v>
                </c:pt>
                <c:pt idx="6732" formatCode="0.00">
                  <c:v>#N/A</c:v>
                </c:pt>
                <c:pt idx="6733" formatCode="0.00">
                  <c:v>#N/A</c:v>
                </c:pt>
                <c:pt idx="6734" formatCode="0.00">
                  <c:v>#N/A</c:v>
                </c:pt>
                <c:pt idx="6735" formatCode="0.00">
                  <c:v>#N/A</c:v>
                </c:pt>
                <c:pt idx="6736" formatCode="0.00">
                  <c:v>#N/A</c:v>
                </c:pt>
                <c:pt idx="6737" formatCode="0.00">
                  <c:v>#N/A</c:v>
                </c:pt>
                <c:pt idx="6738" formatCode="0.00">
                  <c:v>#N/A</c:v>
                </c:pt>
                <c:pt idx="6739" formatCode="0.00">
                  <c:v>#N/A</c:v>
                </c:pt>
                <c:pt idx="6740" formatCode="0.00">
                  <c:v>#N/A</c:v>
                </c:pt>
                <c:pt idx="6741" formatCode="0.00">
                  <c:v>#N/A</c:v>
                </c:pt>
                <c:pt idx="6742" formatCode="0.00">
                  <c:v>#N/A</c:v>
                </c:pt>
                <c:pt idx="6743" formatCode="0.00">
                  <c:v>#N/A</c:v>
                </c:pt>
                <c:pt idx="6744" formatCode="0.00">
                  <c:v>#N/A</c:v>
                </c:pt>
                <c:pt idx="6745" formatCode="0.00">
                  <c:v>#N/A</c:v>
                </c:pt>
                <c:pt idx="6746" formatCode="0.00">
                  <c:v>#N/A</c:v>
                </c:pt>
                <c:pt idx="6747" formatCode="0.00">
                  <c:v>#N/A</c:v>
                </c:pt>
                <c:pt idx="6748" formatCode="0.00">
                  <c:v>#N/A</c:v>
                </c:pt>
                <c:pt idx="6749" formatCode="0.00">
                  <c:v>#N/A</c:v>
                </c:pt>
                <c:pt idx="6750" formatCode="0.00">
                  <c:v>#N/A</c:v>
                </c:pt>
                <c:pt idx="6751" formatCode="0.00">
                  <c:v>#N/A</c:v>
                </c:pt>
                <c:pt idx="6752" formatCode="0.00">
                  <c:v>#N/A</c:v>
                </c:pt>
                <c:pt idx="6753" formatCode="0.00">
                  <c:v>#N/A</c:v>
                </c:pt>
                <c:pt idx="6754" formatCode="0.00">
                  <c:v>#N/A</c:v>
                </c:pt>
                <c:pt idx="6755" formatCode="0.00">
                  <c:v>#N/A</c:v>
                </c:pt>
                <c:pt idx="6756" formatCode="0.00">
                  <c:v>#N/A</c:v>
                </c:pt>
                <c:pt idx="6757" formatCode="0.00">
                  <c:v>#N/A</c:v>
                </c:pt>
                <c:pt idx="6758" formatCode="0.00">
                  <c:v>#N/A</c:v>
                </c:pt>
                <c:pt idx="6759" formatCode="0.00">
                  <c:v>#N/A</c:v>
                </c:pt>
                <c:pt idx="6760" formatCode="0.00">
                  <c:v>#N/A</c:v>
                </c:pt>
                <c:pt idx="6761" formatCode="0.00">
                  <c:v>#N/A</c:v>
                </c:pt>
                <c:pt idx="6762" formatCode="0.00">
                  <c:v>#N/A</c:v>
                </c:pt>
                <c:pt idx="6763" formatCode="0.00">
                  <c:v>#N/A</c:v>
                </c:pt>
                <c:pt idx="6764" formatCode="0.00">
                  <c:v>#N/A</c:v>
                </c:pt>
                <c:pt idx="6765" formatCode="0.00">
                  <c:v>#N/A</c:v>
                </c:pt>
                <c:pt idx="6766" formatCode="0.00">
                  <c:v>#N/A</c:v>
                </c:pt>
                <c:pt idx="6767" formatCode="0.00">
                  <c:v>#N/A</c:v>
                </c:pt>
                <c:pt idx="6768" formatCode="0.00">
                  <c:v>#N/A</c:v>
                </c:pt>
                <c:pt idx="6769" formatCode="0.00">
                  <c:v>#N/A</c:v>
                </c:pt>
                <c:pt idx="6770" formatCode="0.00">
                  <c:v>#N/A</c:v>
                </c:pt>
                <c:pt idx="6771" formatCode="0.00">
                  <c:v>#N/A</c:v>
                </c:pt>
                <c:pt idx="6772" formatCode="0.00">
                  <c:v>#N/A</c:v>
                </c:pt>
                <c:pt idx="6773" formatCode="0.00">
                  <c:v>#N/A</c:v>
                </c:pt>
                <c:pt idx="6774" formatCode="0.00">
                  <c:v>#N/A</c:v>
                </c:pt>
                <c:pt idx="6775" formatCode="0.00">
                  <c:v>#N/A</c:v>
                </c:pt>
                <c:pt idx="6776" formatCode="0.00">
                  <c:v>#N/A</c:v>
                </c:pt>
                <c:pt idx="6777" formatCode="0.00">
                  <c:v>#N/A</c:v>
                </c:pt>
                <c:pt idx="6778" formatCode="0.00">
                  <c:v>#N/A</c:v>
                </c:pt>
                <c:pt idx="6779" formatCode="0.00">
                  <c:v>#N/A</c:v>
                </c:pt>
                <c:pt idx="6780" formatCode="0.00">
                  <c:v>#N/A</c:v>
                </c:pt>
                <c:pt idx="6781" formatCode="0.00">
                  <c:v>#N/A</c:v>
                </c:pt>
                <c:pt idx="6782" formatCode="0.00">
                  <c:v>#N/A</c:v>
                </c:pt>
                <c:pt idx="6783" formatCode="0.00">
                  <c:v>#N/A</c:v>
                </c:pt>
                <c:pt idx="6784" formatCode="0.00">
                  <c:v>#N/A</c:v>
                </c:pt>
                <c:pt idx="6785" formatCode="0.00">
                  <c:v>#N/A</c:v>
                </c:pt>
                <c:pt idx="6786" formatCode="0.00">
                  <c:v>#N/A</c:v>
                </c:pt>
                <c:pt idx="6787" formatCode="0.00">
                  <c:v>#N/A</c:v>
                </c:pt>
                <c:pt idx="6788" formatCode="0.00">
                  <c:v>#N/A</c:v>
                </c:pt>
                <c:pt idx="6789" formatCode="0.00">
                  <c:v>#N/A</c:v>
                </c:pt>
                <c:pt idx="6790" formatCode="0.00">
                  <c:v>#N/A</c:v>
                </c:pt>
                <c:pt idx="6791" formatCode="0.00">
                  <c:v>#N/A</c:v>
                </c:pt>
                <c:pt idx="6792" formatCode="0.00">
                  <c:v>#N/A</c:v>
                </c:pt>
                <c:pt idx="6793" formatCode="0.00">
                  <c:v>#N/A</c:v>
                </c:pt>
                <c:pt idx="6794" formatCode="0.00">
                  <c:v>#N/A</c:v>
                </c:pt>
                <c:pt idx="6795" formatCode="0.00">
                  <c:v>#N/A</c:v>
                </c:pt>
                <c:pt idx="6796" formatCode="0.00">
                  <c:v>#N/A</c:v>
                </c:pt>
                <c:pt idx="6797" formatCode="0.00">
                  <c:v>#N/A</c:v>
                </c:pt>
                <c:pt idx="6798" formatCode="0.00">
                  <c:v>#N/A</c:v>
                </c:pt>
                <c:pt idx="6799" formatCode="0.00">
                  <c:v>#N/A</c:v>
                </c:pt>
                <c:pt idx="6800" formatCode="0.00">
                  <c:v>#N/A</c:v>
                </c:pt>
                <c:pt idx="6801" formatCode="0.00">
                  <c:v>#N/A</c:v>
                </c:pt>
                <c:pt idx="6802" formatCode="0.00">
                  <c:v>#N/A</c:v>
                </c:pt>
                <c:pt idx="6803" formatCode="0.00">
                  <c:v>#N/A</c:v>
                </c:pt>
                <c:pt idx="6804" formatCode="0.00">
                  <c:v>#N/A</c:v>
                </c:pt>
                <c:pt idx="6805" formatCode="0.00">
                  <c:v>#N/A</c:v>
                </c:pt>
                <c:pt idx="6806" formatCode="0.00">
                  <c:v>#N/A</c:v>
                </c:pt>
                <c:pt idx="6807" formatCode="0.00">
                  <c:v>#N/A</c:v>
                </c:pt>
                <c:pt idx="6808" formatCode="0.00">
                  <c:v>#N/A</c:v>
                </c:pt>
                <c:pt idx="6809" formatCode="0.00">
                  <c:v>#N/A</c:v>
                </c:pt>
                <c:pt idx="6810" formatCode="0.00">
                  <c:v>#N/A</c:v>
                </c:pt>
                <c:pt idx="6811" formatCode="0.00">
                  <c:v>#N/A</c:v>
                </c:pt>
                <c:pt idx="6812" formatCode="0.00">
                  <c:v>#N/A</c:v>
                </c:pt>
                <c:pt idx="6813" formatCode="0.00">
                  <c:v>#N/A</c:v>
                </c:pt>
                <c:pt idx="6814" formatCode="0.00">
                  <c:v>#N/A</c:v>
                </c:pt>
                <c:pt idx="6815" formatCode="0.00">
                  <c:v>#N/A</c:v>
                </c:pt>
                <c:pt idx="6816" formatCode="0.00">
                  <c:v>#N/A</c:v>
                </c:pt>
                <c:pt idx="6817" formatCode="0.00">
                  <c:v>#N/A</c:v>
                </c:pt>
                <c:pt idx="6818" formatCode="0.00">
                  <c:v>#N/A</c:v>
                </c:pt>
                <c:pt idx="6819" formatCode="0.00">
                  <c:v>#N/A</c:v>
                </c:pt>
                <c:pt idx="6820" formatCode="0.00">
                  <c:v>#N/A</c:v>
                </c:pt>
                <c:pt idx="6821" formatCode="0.00">
                  <c:v>#N/A</c:v>
                </c:pt>
                <c:pt idx="6822" formatCode="0.00">
                  <c:v>#N/A</c:v>
                </c:pt>
                <c:pt idx="6823" formatCode="0.00">
                  <c:v>#N/A</c:v>
                </c:pt>
                <c:pt idx="6824" formatCode="0.00">
                  <c:v>#N/A</c:v>
                </c:pt>
                <c:pt idx="6825" formatCode="0.00">
                  <c:v>#N/A</c:v>
                </c:pt>
                <c:pt idx="6826" formatCode="0.00">
                  <c:v>#N/A</c:v>
                </c:pt>
                <c:pt idx="6827" formatCode="0.00">
                  <c:v>#N/A</c:v>
                </c:pt>
                <c:pt idx="6828" formatCode="0.00">
                  <c:v>#N/A</c:v>
                </c:pt>
                <c:pt idx="6829" formatCode="0.00">
                  <c:v>#N/A</c:v>
                </c:pt>
                <c:pt idx="6830" formatCode="0.00">
                  <c:v>#N/A</c:v>
                </c:pt>
                <c:pt idx="6831" formatCode="0.00">
                  <c:v>#N/A</c:v>
                </c:pt>
                <c:pt idx="6832" formatCode="0.00">
                  <c:v>#N/A</c:v>
                </c:pt>
                <c:pt idx="6833" formatCode="0.00">
                  <c:v>#N/A</c:v>
                </c:pt>
                <c:pt idx="6834" formatCode="0.00">
                  <c:v>#N/A</c:v>
                </c:pt>
                <c:pt idx="6835" formatCode="0.00">
                  <c:v>#N/A</c:v>
                </c:pt>
                <c:pt idx="6836" formatCode="0.00">
                  <c:v>#N/A</c:v>
                </c:pt>
                <c:pt idx="6837" formatCode="0.00">
                  <c:v>#N/A</c:v>
                </c:pt>
                <c:pt idx="6838" formatCode="0.00">
                  <c:v>#N/A</c:v>
                </c:pt>
                <c:pt idx="6839" formatCode="0.00">
                  <c:v>#N/A</c:v>
                </c:pt>
                <c:pt idx="6840" formatCode="0.00">
                  <c:v>#N/A</c:v>
                </c:pt>
                <c:pt idx="6841" formatCode="0.00">
                  <c:v>#N/A</c:v>
                </c:pt>
                <c:pt idx="6842" formatCode="0.00">
                  <c:v>#N/A</c:v>
                </c:pt>
                <c:pt idx="6843" formatCode="0.00">
                  <c:v>#N/A</c:v>
                </c:pt>
                <c:pt idx="6844" formatCode="0.00">
                  <c:v>#N/A</c:v>
                </c:pt>
                <c:pt idx="6845" formatCode="0.00">
                  <c:v>#N/A</c:v>
                </c:pt>
                <c:pt idx="6846" formatCode="0.00">
                  <c:v>#N/A</c:v>
                </c:pt>
                <c:pt idx="6847" formatCode="0.00">
                  <c:v>#N/A</c:v>
                </c:pt>
                <c:pt idx="6848" formatCode="0.00">
                  <c:v>#N/A</c:v>
                </c:pt>
                <c:pt idx="6849" formatCode="0.00">
                  <c:v>#N/A</c:v>
                </c:pt>
                <c:pt idx="6850" formatCode="0.00">
                  <c:v>#N/A</c:v>
                </c:pt>
                <c:pt idx="6851" formatCode="0.00">
                  <c:v>#N/A</c:v>
                </c:pt>
                <c:pt idx="6852" formatCode="0.00">
                  <c:v>#N/A</c:v>
                </c:pt>
                <c:pt idx="6853" formatCode="0.00">
                  <c:v>#N/A</c:v>
                </c:pt>
                <c:pt idx="6854" formatCode="0.00">
                  <c:v>#N/A</c:v>
                </c:pt>
                <c:pt idx="6855" formatCode="0.00">
                  <c:v>#N/A</c:v>
                </c:pt>
                <c:pt idx="6856" formatCode="0.00">
                  <c:v>#N/A</c:v>
                </c:pt>
                <c:pt idx="6857" formatCode="0.00">
                  <c:v>#N/A</c:v>
                </c:pt>
                <c:pt idx="6858" formatCode="0.00">
                  <c:v>#N/A</c:v>
                </c:pt>
                <c:pt idx="6859" formatCode="0.00">
                  <c:v>#N/A</c:v>
                </c:pt>
                <c:pt idx="6860" formatCode="0.00">
                  <c:v>#N/A</c:v>
                </c:pt>
                <c:pt idx="6861" formatCode="0.00">
                  <c:v>#N/A</c:v>
                </c:pt>
                <c:pt idx="6862" formatCode="0.00">
                  <c:v>#N/A</c:v>
                </c:pt>
                <c:pt idx="6863" formatCode="0.00">
                  <c:v>#N/A</c:v>
                </c:pt>
                <c:pt idx="6864" formatCode="0.00">
                  <c:v>#N/A</c:v>
                </c:pt>
                <c:pt idx="6865" formatCode="0.00">
                  <c:v>#N/A</c:v>
                </c:pt>
                <c:pt idx="6866" formatCode="0.00">
                  <c:v>#N/A</c:v>
                </c:pt>
                <c:pt idx="6867" formatCode="0.00">
                  <c:v>#N/A</c:v>
                </c:pt>
                <c:pt idx="6868" formatCode="0.00">
                  <c:v>#N/A</c:v>
                </c:pt>
                <c:pt idx="6869" formatCode="0.00">
                  <c:v>#N/A</c:v>
                </c:pt>
                <c:pt idx="6870" formatCode="0.00">
                  <c:v>#N/A</c:v>
                </c:pt>
                <c:pt idx="6871" formatCode="0.00">
                  <c:v>#N/A</c:v>
                </c:pt>
                <c:pt idx="6872" formatCode="0.00">
                  <c:v>#N/A</c:v>
                </c:pt>
                <c:pt idx="6873" formatCode="0.00">
                  <c:v>#N/A</c:v>
                </c:pt>
                <c:pt idx="6874" formatCode="0.00">
                  <c:v>#N/A</c:v>
                </c:pt>
                <c:pt idx="6875" formatCode="0.00">
                  <c:v>#N/A</c:v>
                </c:pt>
                <c:pt idx="6876" formatCode="0.00">
                  <c:v>#N/A</c:v>
                </c:pt>
                <c:pt idx="6877" formatCode="0.00">
                  <c:v>#N/A</c:v>
                </c:pt>
                <c:pt idx="6878" formatCode="0.00">
                  <c:v>#N/A</c:v>
                </c:pt>
                <c:pt idx="6879" formatCode="0.00">
                  <c:v>#N/A</c:v>
                </c:pt>
                <c:pt idx="6880" formatCode="0.00">
                  <c:v>#N/A</c:v>
                </c:pt>
                <c:pt idx="6881" formatCode="0.00">
                  <c:v>#N/A</c:v>
                </c:pt>
                <c:pt idx="6882" formatCode="0.00">
                  <c:v>#N/A</c:v>
                </c:pt>
                <c:pt idx="6883" formatCode="0.00">
                  <c:v>#N/A</c:v>
                </c:pt>
                <c:pt idx="6884" formatCode="0.00">
                  <c:v>#N/A</c:v>
                </c:pt>
                <c:pt idx="6885" formatCode="0.00">
                  <c:v>#N/A</c:v>
                </c:pt>
                <c:pt idx="6886" formatCode="0.00">
                  <c:v>#N/A</c:v>
                </c:pt>
                <c:pt idx="6887" formatCode="0.00">
                  <c:v>#N/A</c:v>
                </c:pt>
                <c:pt idx="6888" formatCode="0.00">
                  <c:v>#N/A</c:v>
                </c:pt>
                <c:pt idx="6889" formatCode="0.00">
                  <c:v>#N/A</c:v>
                </c:pt>
                <c:pt idx="6890" formatCode="0.00">
                  <c:v>#N/A</c:v>
                </c:pt>
                <c:pt idx="6891" formatCode="0.00">
                  <c:v>#N/A</c:v>
                </c:pt>
                <c:pt idx="6892" formatCode="0.00">
                  <c:v>#N/A</c:v>
                </c:pt>
                <c:pt idx="6893" formatCode="0.00">
                  <c:v>#N/A</c:v>
                </c:pt>
                <c:pt idx="6894" formatCode="0.00">
                  <c:v>#N/A</c:v>
                </c:pt>
                <c:pt idx="6895" formatCode="0.00">
                  <c:v>#N/A</c:v>
                </c:pt>
                <c:pt idx="6896" formatCode="0.00">
                  <c:v>#N/A</c:v>
                </c:pt>
                <c:pt idx="6897" formatCode="0.00">
                  <c:v>#N/A</c:v>
                </c:pt>
                <c:pt idx="6898" formatCode="0.00">
                  <c:v>#N/A</c:v>
                </c:pt>
                <c:pt idx="6899" formatCode="0.00">
                  <c:v>#N/A</c:v>
                </c:pt>
                <c:pt idx="6900" formatCode="0.00">
                  <c:v>#N/A</c:v>
                </c:pt>
                <c:pt idx="6901" formatCode="0.00">
                  <c:v>#N/A</c:v>
                </c:pt>
                <c:pt idx="6902" formatCode="0.00">
                  <c:v>#N/A</c:v>
                </c:pt>
                <c:pt idx="6903" formatCode="0.00">
                  <c:v>#N/A</c:v>
                </c:pt>
                <c:pt idx="6904" formatCode="0.00">
                  <c:v>#N/A</c:v>
                </c:pt>
                <c:pt idx="6905" formatCode="0.00">
                  <c:v>#N/A</c:v>
                </c:pt>
                <c:pt idx="6906" formatCode="0.00">
                  <c:v>#N/A</c:v>
                </c:pt>
                <c:pt idx="6907" formatCode="0.00">
                  <c:v>#N/A</c:v>
                </c:pt>
                <c:pt idx="6908" formatCode="0.00">
                  <c:v>#N/A</c:v>
                </c:pt>
                <c:pt idx="6909" formatCode="0.00">
                  <c:v>#N/A</c:v>
                </c:pt>
                <c:pt idx="6910" formatCode="0.00">
                  <c:v>#N/A</c:v>
                </c:pt>
                <c:pt idx="6911" formatCode="0.00">
                  <c:v>#N/A</c:v>
                </c:pt>
                <c:pt idx="6912" formatCode="0.00">
                  <c:v>#N/A</c:v>
                </c:pt>
                <c:pt idx="6913" formatCode="0.00">
                  <c:v>#N/A</c:v>
                </c:pt>
                <c:pt idx="6914" formatCode="0.00">
                  <c:v>#N/A</c:v>
                </c:pt>
                <c:pt idx="6915" formatCode="0.00">
                  <c:v>#N/A</c:v>
                </c:pt>
                <c:pt idx="6916" formatCode="0.00">
                  <c:v>#N/A</c:v>
                </c:pt>
                <c:pt idx="6917" formatCode="0.00">
                  <c:v>#N/A</c:v>
                </c:pt>
                <c:pt idx="6918" formatCode="0.00">
                  <c:v>#N/A</c:v>
                </c:pt>
                <c:pt idx="6919" formatCode="0.00">
                  <c:v>#N/A</c:v>
                </c:pt>
                <c:pt idx="6920" formatCode="0.00">
                  <c:v>#N/A</c:v>
                </c:pt>
                <c:pt idx="6921" formatCode="0.00">
                  <c:v>#N/A</c:v>
                </c:pt>
                <c:pt idx="6922" formatCode="0.00">
                  <c:v>#N/A</c:v>
                </c:pt>
                <c:pt idx="6923" formatCode="0.00">
                  <c:v>#N/A</c:v>
                </c:pt>
                <c:pt idx="6924" formatCode="0.00">
                  <c:v>#N/A</c:v>
                </c:pt>
                <c:pt idx="6925" formatCode="0.00">
                  <c:v>#N/A</c:v>
                </c:pt>
                <c:pt idx="6926" formatCode="0.00">
                  <c:v>#N/A</c:v>
                </c:pt>
                <c:pt idx="6927" formatCode="0.00">
                  <c:v>#N/A</c:v>
                </c:pt>
                <c:pt idx="6928" formatCode="0.00">
                  <c:v>#N/A</c:v>
                </c:pt>
                <c:pt idx="6929" formatCode="0.00">
                  <c:v>#N/A</c:v>
                </c:pt>
                <c:pt idx="6930" formatCode="0.00">
                  <c:v>#N/A</c:v>
                </c:pt>
                <c:pt idx="6931" formatCode="0.00">
                  <c:v>#N/A</c:v>
                </c:pt>
                <c:pt idx="6932" formatCode="0.00">
                  <c:v>#N/A</c:v>
                </c:pt>
                <c:pt idx="6933" formatCode="0.00">
                  <c:v>#N/A</c:v>
                </c:pt>
                <c:pt idx="6934" formatCode="0.00">
                  <c:v>#N/A</c:v>
                </c:pt>
                <c:pt idx="6935" formatCode="0.00">
                  <c:v>#N/A</c:v>
                </c:pt>
                <c:pt idx="6936" formatCode="0.00">
                  <c:v>#N/A</c:v>
                </c:pt>
                <c:pt idx="6937" formatCode="0.00">
                  <c:v>#N/A</c:v>
                </c:pt>
                <c:pt idx="6938" formatCode="0.00">
                  <c:v>#N/A</c:v>
                </c:pt>
                <c:pt idx="6939" formatCode="0.00">
                  <c:v>#N/A</c:v>
                </c:pt>
                <c:pt idx="6940" formatCode="0.00">
                  <c:v>#N/A</c:v>
                </c:pt>
                <c:pt idx="6941" formatCode="0.00">
                  <c:v>#N/A</c:v>
                </c:pt>
                <c:pt idx="6942" formatCode="0.00">
                  <c:v>#N/A</c:v>
                </c:pt>
                <c:pt idx="6943" formatCode="0.00">
                  <c:v>#N/A</c:v>
                </c:pt>
                <c:pt idx="6944" formatCode="0.00">
                  <c:v>#N/A</c:v>
                </c:pt>
                <c:pt idx="6945" formatCode="0.00">
                  <c:v>#N/A</c:v>
                </c:pt>
                <c:pt idx="6946" formatCode="0.00">
                  <c:v>#N/A</c:v>
                </c:pt>
                <c:pt idx="6947" formatCode="0.00">
                  <c:v>#N/A</c:v>
                </c:pt>
                <c:pt idx="6948" formatCode="0.00">
                  <c:v>#N/A</c:v>
                </c:pt>
                <c:pt idx="6949" formatCode="0.00">
                  <c:v>#N/A</c:v>
                </c:pt>
                <c:pt idx="6950" formatCode="0.00">
                  <c:v>#N/A</c:v>
                </c:pt>
                <c:pt idx="6951" formatCode="0.00">
                  <c:v>#N/A</c:v>
                </c:pt>
                <c:pt idx="6952" formatCode="0.00">
                  <c:v>#N/A</c:v>
                </c:pt>
                <c:pt idx="6953" formatCode="0.00">
                  <c:v>#N/A</c:v>
                </c:pt>
                <c:pt idx="6954" formatCode="0.00">
                  <c:v>#N/A</c:v>
                </c:pt>
                <c:pt idx="6955" formatCode="0.00">
                  <c:v>#N/A</c:v>
                </c:pt>
                <c:pt idx="6956" formatCode="0.00">
                  <c:v>#N/A</c:v>
                </c:pt>
                <c:pt idx="6957" formatCode="0.00">
                  <c:v>#N/A</c:v>
                </c:pt>
                <c:pt idx="6958" formatCode="0.00">
                  <c:v>#N/A</c:v>
                </c:pt>
                <c:pt idx="6959" formatCode="0.00">
                  <c:v>#N/A</c:v>
                </c:pt>
                <c:pt idx="6960" formatCode="0.00">
                  <c:v>#N/A</c:v>
                </c:pt>
                <c:pt idx="6961" formatCode="0.00">
                  <c:v>#N/A</c:v>
                </c:pt>
                <c:pt idx="6962" formatCode="0.00">
                  <c:v>#N/A</c:v>
                </c:pt>
                <c:pt idx="6963" formatCode="0.00">
                  <c:v>#N/A</c:v>
                </c:pt>
                <c:pt idx="6964" formatCode="0.00">
                  <c:v>#N/A</c:v>
                </c:pt>
                <c:pt idx="6965" formatCode="0.00">
                  <c:v>#N/A</c:v>
                </c:pt>
                <c:pt idx="6966" formatCode="0.00">
                  <c:v>#N/A</c:v>
                </c:pt>
                <c:pt idx="6967" formatCode="0.00">
                  <c:v>#N/A</c:v>
                </c:pt>
                <c:pt idx="6968" formatCode="0.00">
                  <c:v>#N/A</c:v>
                </c:pt>
                <c:pt idx="6969" formatCode="0.00">
                  <c:v>#N/A</c:v>
                </c:pt>
                <c:pt idx="6970" formatCode="0.00">
                  <c:v>#N/A</c:v>
                </c:pt>
                <c:pt idx="6971" formatCode="0.00">
                  <c:v>#N/A</c:v>
                </c:pt>
                <c:pt idx="6972" formatCode="0.00">
                  <c:v>#N/A</c:v>
                </c:pt>
                <c:pt idx="6973" formatCode="0.00">
                  <c:v>#N/A</c:v>
                </c:pt>
                <c:pt idx="6974" formatCode="0.00">
                  <c:v>#N/A</c:v>
                </c:pt>
                <c:pt idx="6975" formatCode="0.00">
                  <c:v>#N/A</c:v>
                </c:pt>
                <c:pt idx="6976" formatCode="0.00">
                  <c:v>#N/A</c:v>
                </c:pt>
                <c:pt idx="6977" formatCode="0.00">
                  <c:v>#N/A</c:v>
                </c:pt>
                <c:pt idx="6978" formatCode="0.00">
                  <c:v>#N/A</c:v>
                </c:pt>
                <c:pt idx="6979" formatCode="0.00">
                  <c:v>#N/A</c:v>
                </c:pt>
                <c:pt idx="6980" formatCode="0.00">
                  <c:v>#N/A</c:v>
                </c:pt>
                <c:pt idx="6981" formatCode="0.00">
                  <c:v>#N/A</c:v>
                </c:pt>
                <c:pt idx="6982" formatCode="0.00">
                  <c:v>#N/A</c:v>
                </c:pt>
                <c:pt idx="6983" formatCode="0.00">
                  <c:v>#N/A</c:v>
                </c:pt>
                <c:pt idx="6984" formatCode="0.00">
                  <c:v>#N/A</c:v>
                </c:pt>
                <c:pt idx="6985" formatCode="0.00">
                  <c:v>#N/A</c:v>
                </c:pt>
                <c:pt idx="6986" formatCode="0.00">
                  <c:v>#N/A</c:v>
                </c:pt>
                <c:pt idx="6987" formatCode="0.00">
                  <c:v>#N/A</c:v>
                </c:pt>
                <c:pt idx="6988" formatCode="0.00">
                  <c:v>#N/A</c:v>
                </c:pt>
                <c:pt idx="6989" formatCode="0.00">
                  <c:v>#N/A</c:v>
                </c:pt>
                <c:pt idx="6990" formatCode="0.00">
                  <c:v>#N/A</c:v>
                </c:pt>
                <c:pt idx="6991" formatCode="0.00">
                  <c:v>#N/A</c:v>
                </c:pt>
                <c:pt idx="6992" formatCode="0.00">
                  <c:v>#N/A</c:v>
                </c:pt>
                <c:pt idx="6993" formatCode="0.00">
                  <c:v>#N/A</c:v>
                </c:pt>
                <c:pt idx="6994" formatCode="0.00">
                  <c:v>#N/A</c:v>
                </c:pt>
                <c:pt idx="6995" formatCode="0.00">
                  <c:v>#N/A</c:v>
                </c:pt>
                <c:pt idx="6996" formatCode="0.00">
                  <c:v>#N/A</c:v>
                </c:pt>
                <c:pt idx="6997" formatCode="0.00">
                  <c:v>#N/A</c:v>
                </c:pt>
                <c:pt idx="6998" formatCode="0.00">
                  <c:v>#N/A</c:v>
                </c:pt>
                <c:pt idx="6999" formatCode="0.00">
                  <c:v>#N/A</c:v>
                </c:pt>
                <c:pt idx="7000" formatCode="0.00">
                  <c:v>#N/A</c:v>
                </c:pt>
                <c:pt idx="7001" formatCode="0.00">
                  <c:v>#N/A</c:v>
                </c:pt>
                <c:pt idx="7002" formatCode="0.00">
                  <c:v>#N/A</c:v>
                </c:pt>
                <c:pt idx="7003" formatCode="0.00">
                  <c:v>#N/A</c:v>
                </c:pt>
                <c:pt idx="7004" formatCode="0.00">
                  <c:v>#N/A</c:v>
                </c:pt>
                <c:pt idx="7005" formatCode="0.00">
                  <c:v>#N/A</c:v>
                </c:pt>
                <c:pt idx="7006" formatCode="0.00">
                  <c:v>#N/A</c:v>
                </c:pt>
                <c:pt idx="7007" formatCode="0.00">
                  <c:v>#N/A</c:v>
                </c:pt>
                <c:pt idx="7008" formatCode="0.00">
                  <c:v>#N/A</c:v>
                </c:pt>
                <c:pt idx="7009" formatCode="0.00">
                  <c:v>#N/A</c:v>
                </c:pt>
                <c:pt idx="7010" formatCode="0.00">
                  <c:v>#N/A</c:v>
                </c:pt>
                <c:pt idx="7011" formatCode="0.00">
                  <c:v>#N/A</c:v>
                </c:pt>
                <c:pt idx="7012" formatCode="0.00">
                  <c:v>#N/A</c:v>
                </c:pt>
                <c:pt idx="7013" formatCode="0.00">
                  <c:v>#N/A</c:v>
                </c:pt>
                <c:pt idx="7014" formatCode="0.00">
                  <c:v>#N/A</c:v>
                </c:pt>
                <c:pt idx="7015" formatCode="0.00">
                  <c:v>#N/A</c:v>
                </c:pt>
                <c:pt idx="7016" formatCode="0.00">
                  <c:v>#N/A</c:v>
                </c:pt>
                <c:pt idx="7017" formatCode="0.00">
                  <c:v>#N/A</c:v>
                </c:pt>
                <c:pt idx="7018" formatCode="0.00">
                  <c:v>#N/A</c:v>
                </c:pt>
                <c:pt idx="7019" formatCode="0.00">
                  <c:v>#N/A</c:v>
                </c:pt>
                <c:pt idx="7020" formatCode="0.00">
                  <c:v>#N/A</c:v>
                </c:pt>
                <c:pt idx="7021" formatCode="0.00">
                  <c:v>#N/A</c:v>
                </c:pt>
                <c:pt idx="7022" formatCode="0.00">
                  <c:v>#N/A</c:v>
                </c:pt>
                <c:pt idx="7023" formatCode="0.00">
                  <c:v>#N/A</c:v>
                </c:pt>
                <c:pt idx="7024" formatCode="0.00">
                  <c:v>#N/A</c:v>
                </c:pt>
                <c:pt idx="7025" formatCode="0.00">
                  <c:v>#N/A</c:v>
                </c:pt>
                <c:pt idx="7026" formatCode="0.00">
                  <c:v>#N/A</c:v>
                </c:pt>
                <c:pt idx="7027" formatCode="0.00">
                  <c:v>#N/A</c:v>
                </c:pt>
                <c:pt idx="7028" formatCode="0.00">
                  <c:v>#N/A</c:v>
                </c:pt>
                <c:pt idx="7029" formatCode="0.00">
                  <c:v>#N/A</c:v>
                </c:pt>
                <c:pt idx="7030" formatCode="0.00">
                  <c:v>#N/A</c:v>
                </c:pt>
                <c:pt idx="7031" formatCode="0.00">
                  <c:v>#N/A</c:v>
                </c:pt>
                <c:pt idx="7032" formatCode="0.00">
                  <c:v>#N/A</c:v>
                </c:pt>
                <c:pt idx="7033" formatCode="0.00">
                  <c:v>#N/A</c:v>
                </c:pt>
                <c:pt idx="7034" formatCode="0.00">
                  <c:v>#N/A</c:v>
                </c:pt>
                <c:pt idx="7035" formatCode="0.00">
                  <c:v>#N/A</c:v>
                </c:pt>
                <c:pt idx="7036" formatCode="0.00">
                  <c:v>#N/A</c:v>
                </c:pt>
                <c:pt idx="7037" formatCode="0.00">
                  <c:v>#N/A</c:v>
                </c:pt>
                <c:pt idx="7038" formatCode="0.00">
                  <c:v>#N/A</c:v>
                </c:pt>
                <c:pt idx="7039" formatCode="0.00">
                  <c:v>#N/A</c:v>
                </c:pt>
                <c:pt idx="7040" formatCode="0.00">
                  <c:v>#N/A</c:v>
                </c:pt>
                <c:pt idx="7041" formatCode="0.00">
                  <c:v>#N/A</c:v>
                </c:pt>
                <c:pt idx="7042" formatCode="0.00">
                  <c:v>#N/A</c:v>
                </c:pt>
                <c:pt idx="7043" formatCode="0.00">
                  <c:v>#N/A</c:v>
                </c:pt>
                <c:pt idx="7044" formatCode="0.00">
                  <c:v>#N/A</c:v>
                </c:pt>
                <c:pt idx="7045" formatCode="0.00">
                  <c:v>#N/A</c:v>
                </c:pt>
                <c:pt idx="7046" formatCode="0.00">
                  <c:v>#N/A</c:v>
                </c:pt>
                <c:pt idx="7047" formatCode="0.00">
                  <c:v>#N/A</c:v>
                </c:pt>
                <c:pt idx="7048" formatCode="0.00">
                  <c:v>#N/A</c:v>
                </c:pt>
                <c:pt idx="7049" formatCode="0.00">
                  <c:v>#N/A</c:v>
                </c:pt>
                <c:pt idx="7050" formatCode="0.00">
                  <c:v>#N/A</c:v>
                </c:pt>
                <c:pt idx="7051" formatCode="0.00">
                  <c:v>#N/A</c:v>
                </c:pt>
                <c:pt idx="7052" formatCode="0.00">
                  <c:v>#N/A</c:v>
                </c:pt>
                <c:pt idx="7053" formatCode="0.00">
                  <c:v>#N/A</c:v>
                </c:pt>
                <c:pt idx="7054" formatCode="0.00">
                  <c:v>#N/A</c:v>
                </c:pt>
                <c:pt idx="7055" formatCode="0.00">
                  <c:v>#N/A</c:v>
                </c:pt>
                <c:pt idx="7056" formatCode="0.00">
                  <c:v>#N/A</c:v>
                </c:pt>
                <c:pt idx="7057" formatCode="0.00">
                  <c:v>#N/A</c:v>
                </c:pt>
                <c:pt idx="7058" formatCode="0.00">
                  <c:v>#N/A</c:v>
                </c:pt>
                <c:pt idx="7059" formatCode="0.00">
                  <c:v>#N/A</c:v>
                </c:pt>
                <c:pt idx="7060" formatCode="0.00">
                  <c:v>#N/A</c:v>
                </c:pt>
                <c:pt idx="7061" formatCode="0.00">
                  <c:v>#N/A</c:v>
                </c:pt>
                <c:pt idx="7062" formatCode="0.00">
                  <c:v>#N/A</c:v>
                </c:pt>
                <c:pt idx="7063" formatCode="0.00">
                  <c:v>#N/A</c:v>
                </c:pt>
                <c:pt idx="7064" formatCode="0.00">
                  <c:v>#N/A</c:v>
                </c:pt>
                <c:pt idx="7065" formatCode="0.00">
                  <c:v>#N/A</c:v>
                </c:pt>
                <c:pt idx="7066" formatCode="0.00">
                  <c:v>#N/A</c:v>
                </c:pt>
                <c:pt idx="7067" formatCode="0.00">
                  <c:v>#N/A</c:v>
                </c:pt>
                <c:pt idx="7068" formatCode="0.00">
                  <c:v>#N/A</c:v>
                </c:pt>
                <c:pt idx="7069" formatCode="0.00">
                  <c:v>#N/A</c:v>
                </c:pt>
                <c:pt idx="7070" formatCode="0.00">
                  <c:v>#N/A</c:v>
                </c:pt>
                <c:pt idx="7071" formatCode="0.00">
                  <c:v>#N/A</c:v>
                </c:pt>
                <c:pt idx="7072" formatCode="0.00">
                  <c:v>#N/A</c:v>
                </c:pt>
                <c:pt idx="7073" formatCode="0.00">
                  <c:v>#N/A</c:v>
                </c:pt>
                <c:pt idx="7074" formatCode="0.00">
                  <c:v>#N/A</c:v>
                </c:pt>
                <c:pt idx="7075" formatCode="0.00">
                  <c:v>#N/A</c:v>
                </c:pt>
                <c:pt idx="7076" formatCode="0.00">
                  <c:v>#N/A</c:v>
                </c:pt>
                <c:pt idx="7077" formatCode="0.00">
                  <c:v>#N/A</c:v>
                </c:pt>
                <c:pt idx="7078" formatCode="0.00">
                  <c:v>#N/A</c:v>
                </c:pt>
                <c:pt idx="7079" formatCode="0.00">
                  <c:v>#N/A</c:v>
                </c:pt>
                <c:pt idx="7080" formatCode="0.00">
                  <c:v>#N/A</c:v>
                </c:pt>
                <c:pt idx="7081" formatCode="0.00">
                  <c:v>#N/A</c:v>
                </c:pt>
                <c:pt idx="7082" formatCode="0.00">
                  <c:v>#N/A</c:v>
                </c:pt>
                <c:pt idx="7083" formatCode="0.00">
                  <c:v>#N/A</c:v>
                </c:pt>
                <c:pt idx="7084" formatCode="0.00">
                  <c:v>#N/A</c:v>
                </c:pt>
                <c:pt idx="7085" formatCode="0.00">
                  <c:v>#N/A</c:v>
                </c:pt>
                <c:pt idx="7086" formatCode="0.00">
                  <c:v>#N/A</c:v>
                </c:pt>
                <c:pt idx="7087" formatCode="0.00">
                  <c:v>#N/A</c:v>
                </c:pt>
                <c:pt idx="7088" formatCode="0.00">
                  <c:v>#N/A</c:v>
                </c:pt>
                <c:pt idx="7089" formatCode="0.00">
                  <c:v>#N/A</c:v>
                </c:pt>
                <c:pt idx="7090" formatCode="0.00">
                  <c:v>#N/A</c:v>
                </c:pt>
                <c:pt idx="7091" formatCode="0.00">
                  <c:v>#N/A</c:v>
                </c:pt>
                <c:pt idx="7092" formatCode="0.00">
                  <c:v>#N/A</c:v>
                </c:pt>
                <c:pt idx="7093" formatCode="0.00">
                  <c:v>#N/A</c:v>
                </c:pt>
                <c:pt idx="7094" formatCode="0.00">
                  <c:v>#N/A</c:v>
                </c:pt>
                <c:pt idx="7095" formatCode="0.00">
                  <c:v>#N/A</c:v>
                </c:pt>
                <c:pt idx="7096" formatCode="0.00">
                  <c:v>#N/A</c:v>
                </c:pt>
                <c:pt idx="7097" formatCode="0.00">
                  <c:v>#N/A</c:v>
                </c:pt>
                <c:pt idx="7098" formatCode="0.00">
                  <c:v>#N/A</c:v>
                </c:pt>
                <c:pt idx="7099" formatCode="0.00">
                  <c:v>#N/A</c:v>
                </c:pt>
                <c:pt idx="7100" formatCode="0.00">
                  <c:v>#N/A</c:v>
                </c:pt>
                <c:pt idx="7101" formatCode="0.00">
                  <c:v>#N/A</c:v>
                </c:pt>
                <c:pt idx="7102" formatCode="0.00">
                  <c:v>#N/A</c:v>
                </c:pt>
                <c:pt idx="7103" formatCode="0.00">
                  <c:v>#N/A</c:v>
                </c:pt>
                <c:pt idx="7104" formatCode="0.00">
                  <c:v>#N/A</c:v>
                </c:pt>
                <c:pt idx="7105" formatCode="0.00">
                  <c:v>#N/A</c:v>
                </c:pt>
                <c:pt idx="7106" formatCode="0.00">
                  <c:v>#N/A</c:v>
                </c:pt>
                <c:pt idx="7107" formatCode="0.00">
                  <c:v>#N/A</c:v>
                </c:pt>
                <c:pt idx="7108" formatCode="0.00">
                  <c:v>#N/A</c:v>
                </c:pt>
                <c:pt idx="7109" formatCode="0.00">
                  <c:v>#N/A</c:v>
                </c:pt>
                <c:pt idx="7110" formatCode="0.00">
                  <c:v>#N/A</c:v>
                </c:pt>
                <c:pt idx="7111" formatCode="0.00">
                  <c:v>#N/A</c:v>
                </c:pt>
                <c:pt idx="7112" formatCode="0.00">
                  <c:v>#N/A</c:v>
                </c:pt>
                <c:pt idx="7113" formatCode="0.00">
                  <c:v>#N/A</c:v>
                </c:pt>
                <c:pt idx="7114" formatCode="0.00">
                  <c:v>#N/A</c:v>
                </c:pt>
                <c:pt idx="7115" formatCode="0.00">
                  <c:v>#N/A</c:v>
                </c:pt>
                <c:pt idx="7116" formatCode="0.00">
                  <c:v>#N/A</c:v>
                </c:pt>
                <c:pt idx="7117" formatCode="0.00">
                  <c:v>#N/A</c:v>
                </c:pt>
                <c:pt idx="7118" formatCode="0.00">
                  <c:v>#N/A</c:v>
                </c:pt>
                <c:pt idx="7119" formatCode="0.00">
                  <c:v>#N/A</c:v>
                </c:pt>
                <c:pt idx="7120" formatCode="0.00">
                  <c:v>#N/A</c:v>
                </c:pt>
                <c:pt idx="7121" formatCode="0.00">
                  <c:v>#N/A</c:v>
                </c:pt>
                <c:pt idx="7122" formatCode="0.00">
                  <c:v>#N/A</c:v>
                </c:pt>
                <c:pt idx="7123" formatCode="0.00">
                  <c:v>#N/A</c:v>
                </c:pt>
                <c:pt idx="7124" formatCode="0.00">
                  <c:v>#N/A</c:v>
                </c:pt>
                <c:pt idx="7125" formatCode="0.00">
                  <c:v>#N/A</c:v>
                </c:pt>
                <c:pt idx="7126" formatCode="0.00">
                  <c:v>#N/A</c:v>
                </c:pt>
                <c:pt idx="7127" formatCode="0.00">
                  <c:v>#N/A</c:v>
                </c:pt>
                <c:pt idx="7128" formatCode="0.00">
                  <c:v>#N/A</c:v>
                </c:pt>
                <c:pt idx="7129" formatCode="0.00">
                  <c:v>#N/A</c:v>
                </c:pt>
                <c:pt idx="7130" formatCode="0.00">
                  <c:v>#N/A</c:v>
                </c:pt>
                <c:pt idx="7131" formatCode="0.00">
                  <c:v>#N/A</c:v>
                </c:pt>
                <c:pt idx="7132" formatCode="0.00">
                  <c:v>#N/A</c:v>
                </c:pt>
                <c:pt idx="7133" formatCode="0.00">
                  <c:v>#N/A</c:v>
                </c:pt>
                <c:pt idx="7134" formatCode="0.00">
                  <c:v>#N/A</c:v>
                </c:pt>
                <c:pt idx="7135" formatCode="0.00">
                  <c:v>#N/A</c:v>
                </c:pt>
                <c:pt idx="7136" formatCode="0.00">
                  <c:v>#N/A</c:v>
                </c:pt>
                <c:pt idx="7137" formatCode="0.00">
                  <c:v>#N/A</c:v>
                </c:pt>
                <c:pt idx="7138" formatCode="0.00">
                  <c:v>#N/A</c:v>
                </c:pt>
                <c:pt idx="7139" formatCode="0.00">
                  <c:v>#N/A</c:v>
                </c:pt>
                <c:pt idx="7140" formatCode="0.00">
                  <c:v>#N/A</c:v>
                </c:pt>
                <c:pt idx="7141" formatCode="0.00">
                  <c:v>#N/A</c:v>
                </c:pt>
                <c:pt idx="7142" formatCode="0.00">
                  <c:v>#N/A</c:v>
                </c:pt>
                <c:pt idx="7143" formatCode="0.00">
                  <c:v>#N/A</c:v>
                </c:pt>
                <c:pt idx="7144" formatCode="0.00">
                  <c:v>#N/A</c:v>
                </c:pt>
                <c:pt idx="7145" formatCode="0.00">
                  <c:v>#N/A</c:v>
                </c:pt>
                <c:pt idx="7146" formatCode="0.00">
                  <c:v>#N/A</c:v>
                </c:pt>
                <c:pt idx="7147" formatCode="0.00">
                  <c:v>#N/A</c:v>
                </c:pt>
                <c:pt idx="7148" formatCode="0.00">
                  <c:v>#N/A</c:v>
                </c:pt>
                <c:pt idx="7149" formatCode="0.00">
                  <c:v>#N/A</c:v>
                </c:pt>
                <c:pt idx="7150" formatCode="0.00">
                  <c:v>#N/A</c:v>
                </c:pt>
                <c:pt idx="7151" formatCode="0.00">
                  <c:v>#N/A</c:v>
                </c:pt>
                <c:pt idx="7152" formatCode="0.00">
                  <c:v>#N/A</c:v>
                </c:pt>
                <c:pt idx="7153" formatCode="0.00">
                  <c:v>#N/A</c:v>
                </c:pt>
                <c:pt idx="7154" formatCode="0.00">
                  <c:v>#N/A</c:v>
                </c:pt>
                <c:pt idx="7155" formatCode="0.00">
                  <c:v>#N/A</c:v>
                </c:pt>
                <c:pt idx="7156" formatCode="0.00">
                  <c:v>#N/A</c:v>
                </c:pt>
                <c:pt idx="7157" formatCode="0.00">
                  <c:v>#N/A</c:v>
                </c:pt>
                <c:pt idx="7158" formatCode="0.00">
                  <c:v>#N/A</c:v>
                </c:pt>
                <c:pt idx="7159" formatCode="0.00">
                  <c:v>#N/A</c:v>
                </c:pt>
                <c:pt idx="7160" formatCode="0.00">
                  <c:v>#N/A</c:v>
                </c:pt>
                <c:pt idx="7161" formatCode="0.00">
                  <c:v>#N/A</c:v>
                </c:pt>
                <c:pt idx="7162" formatCode="0.00">
                  <c:v>#N/A</c:v>
                </c:pt>
                <c:pt idx="7163" formatCode="0.00">
                  <c:v>#N/A</c:v>
                </c:pt>
                <c:pt idx="7164" formatCode="0.00">
                  <c:v>#N/A</c:v>
                </c:pt>
                <c:pt idx="7165" formatCode="0.00">
                  <c:v>#N/A</c:v>
                </c:pt>
                <c:pt idx="7166" formatCode="0.00">
                  <c:v>#N/A</c:v>
                </c:pt>
                <c:pt idx="7167" formatCode="0.00">
                  <c:v>#N/A</c:v>
                </c:pt>
                <c:pt idx="7168" formatCode="0.00">
                  <c:v>#N/A</c:v>
                </c:pt>
                <c:pt idx="7169" formatCode="0.00">
                  <c:v>#N/A</c:v>
                </c:pt>
                <c:pt idx="7170" formatCode="0.00">
                  <c:v>#N/A</c:v>
                </c:pt>
                <c:pt idx="7171" formatCode="0.00">
                  <c:v>#N/A</c:v>
                </c:pt>
                <c:pt idx="7172" formatCode="0.00">
                  <c:v>#N/A</c:v>
                </c:pt>
                <c:pt idx="7173" formatCode="0.00">
                  <c:v>#N/A</c:v>
                </c:pt>
                <c:pt idx="7174" formatCode="0.00">
                  <c:v>#N/A</c:v>
                </c:pt>
                <c:pt idx="7175" formatCode="0.00">
                  <c:v>#N/A</c:v>
                </c:pt>
                <c:pt idx="7176" formatCode="0.00">
                  <c:v>#N/A</c:v>
                </c:pt>
                <c:pt idx="7177" formatCode="0.00">
                  <c:v>#N/A</c:v>
                </c:pt>
                <c:pt idx="7178" formatCode="0.00">
                  <c:v>#N/A</c:v>
                </c:pt>
                <c:pt idx="7179" formatCode="0.00">
                  <c:v>#N/A</c:v>
                </c:pt>
                <c:pt idx="7180" formatCode="0.00">
                  <c:v>#N/A</c:v>
                </c:pt>
                <c:pt idx="7181" formatCode="0.00">
                  <c:v>#N/A</c:v>
                </c:pt>
                <c:pt idx="7182" formatCode="0.00">
                  <c:v>#N/A</c:v>
                </c:pt>
                <c:pt idx="7183" formatCode="0.00">
                  <c:v>#N/A</c:v>
                </c:pt>
                <c:pt idx="7184" formatCode="0.00">
                  <c:v>#N/A</c:v>
                </c:pt>
                <c:pt idx="7185" formatCode="0.00">
                  <c:v>#N/A</c:v>
                </c:pt>
                <c:pt idx="7186" formatCode="0.00">
                  <c:v>#N/A</c:v>
                </c:pt>
                <c:pt idx="7187" formatCode="0.00">
                  <c:v>#N/A</c:v>
                </c:pt>
                <c:pt idx="7188" formatCode="0.00">
                  <c:v>#N/A</c:v>
                </c:pt>
                <c:pt idx="7189" formatCode="0.00">
                  <c:v>#N/A</c:v>
                </c:pt>
                <c:pt idx="7190" formatCode="0.00">
                  <c:v>#N/A</c:v>
                </c:pt>
                <c:pt idx="7191" formatCode="0.00">
                  <c:v>#N/A</c:v>
                </c:pt>
                <c:pt idx="7192" formatCode="0.00">
                  <c:v>#N/A</c:v>
                </c:pt>
                <c:pt idx="7193" formatCode="0.00">
                  <c:v>#N/A</c:v>
                </c:pt>
                <c:pt idx="7194" formatCode="0.00">
                  <c:v>#N/A</c:v>
                </c:pt>
                <c:pt idx="7195" formatCode="0.00">
                  <c:v>#N/A</c:v>
                </c:pt>
                <c:pt idx="7196" formatCode="0.00">
                  <c:v>#N/A</c:v>
                </c:pt>
                <c:pt idx="7197" formatCode="0.00">
                  <c:v>#N/A</c:v>
                </c:pt>
                <c:pt idx="7198" formatCode="0.00">
                  <c:v>#N/A</c:v>
                </c:pt>
                <c:pt idx="7199" formatCode="0.00">
                  <c:v>#N/A</c:v>
                </c:pt>
                <c:pt idx="7200" formatCode="0.00">
                  <c:v>#N/A</c:v>
                </c:pt>
                <c:pt idx="7201" formatCode="0.00">
                  <c:v>#N/A</c:v>
                </c:pt>
                <c:pt idx="7202" formatCode="0.00">
                  <c:v>#N/A</c:v>
                </c:pt>
                <c:pt idx="7203" formatCode="0.00">
                  <c:v>#N/A</c:v>
                </c:pt>
                <c:pt idx="7204" formatCode="0.00">
                  <c:v>#N/A</c:v>
                </c:pt>
                <c:pt idx="7205" formatCode="0.00">
                  <c:v>#N/A</c:v>
                </c:pt>
                <c:pt idx="7206" formatCode="0.00">
                  <c:v>#N/A</c:v>
                </c:pt>
                <c:pt idx="7207" formatCode="0.00">
                  <c:v>#N/A</c:v>
                </c:pt>
                <c:pt idx="7208" formatCode="0.00">
                  <c:v>#N/A</c:v>
                </c:pt>
                <c:pt idx="7209" formatCode="0.00">
                  <c:v>#N/A</c:v>
                </c:pt>
                <c:pt idx="7210" formatCode="0.00">
                  <c:v>#N/A</c:v>
                </c:pt>
                <c:pt idx="7211" formatCode="0.00">
                  <c:v>#N/A</c:v>
                </c:pt>
                <c:pt idx="7212" formatCode="0.00">
                  <c:v>#N/A</c:v>
                </c:pt>
                <c:pt idx="7213" formatCode="0.00">
                  <c:v>#N/A</c:v>
                </c:pt>
                <c:pt idx="7214" formatCode="0.00">
                  <c:v>#N/A</c:v>
                </c:pt>
                <c:pt idx="7215" formatCode="0.00">
                  <c:v>#N/A</c:v>
                </c:pt>
                <c:pt idx="7216" formatCode="0.00">
                  <c:v>#N/A</c:v>
                </c:pt>
                <c:pt idx="7217" formatCode="0.00">
                  <c:v>#N/A</c:v>
                </c:pt>
                <c:pt idx="7218" formatCode="0.00">
                  <c:v>#N/A</c:v>
                </c:pt>
                <c:pt idx="7219" formatCode="0.00">
                  <c:v>#N/A</c:v>
                </c:pt>
                <c:pt idx="7220" formatCode="0.00">
                  <c:v>#N/A</c:v>
                </c:pt>
                <c:pt idx="7221" formatCode="0.00">
                  <c:v>#N/A</c:v>
                </c:pt>
                <c:pt idx="7222" formatCode="0.00">
                  <c:v>#N/A</c:v>
                </c:pt>
                <c:pt idx="7223" formatCode="0.00">
                  <c:v>#N/A</c:v>
                </c:pt>
                <c:pt idx="7224" formatCode="0.00">
                  <c:v>#N/A</c:v>
                </c:pt>
                <c:pt idx="7225" formatCode="0.00">
                  <c:v>#N/A</c:v>
                </c:pt>
                <c:pt idx="7226" formatCode="0.00">
                  <c:v>#N/A</c:v>
                </c:pt>
                <c:pt idx="7227" formatCode="0.00">
                  <c:v>#N/A</c:v>
                </c:pt>
                <c:pt idx="7228" formatCode="0.00">
                  <c:v>#N/A</c:v>
                </c:pt>
                <c:pt idx="7229" formatCode="0.00">
                  <c:v>#N/A</c:v>
                </c:pt>
                <c:pt idx="7230" formatCode="0.00">
                  <c:v>#N/A</c:v>
                </c:pt>
                <c:pt idx="7231" formatCode="0.00">
                  <c:v>#N/A</c:v>
                </c:pt>
                <c:pt idx="7232" formatCode="0.00">
                  <c:v>#N/A</c:v>
                </c:pt>
                <c:pt idx="7233" formatCode="0.00">
                  <c:v>#N/A</c:v>
                </c:pt>
                <c:pt idx="7234" formatCode="0.00">
                  <c:v>#N/A</c:v>
                </c:pt>
                <c:pt idx="7235" formatCode="0.00">
                  <c:v>#N/A</c:v>
                </c:pt>
                <c:pt idx="7236" formatCode="0.00">
                  <c:v>#N/A</c:v>
                </c:pt>
                <c:pt idx="7237" formatCode="0.00">
                  <c:v>#N/A</c:v>
                </c:pt>
                <c:pt idx="7238" formatCode="0.00">
                  <c:v>#N/A</c:v>
                </c:pt>
                <c:pt idx="7239" formatCode="0.00">
                  <c:v>#N/A</c:v>
                </c:pt>
                <c:pt idx="7240" formatCode="0.00">
                  <c:v>#N/A</c:v>
                </c:pt>
                <c:pt idx="7241" formatCode="0.00">
                  <c:v>#N/A</c:v>
                </c:pt>
                <c:pt idx="7242" formatCode="0.00">
                  <c:v>#N/A</c:v>
                </c:pt>
                <c:pt idx="7243" formatCode="0.00">
                  <c:v>#N/A</c:v>
                </c:pt>
                <c:pt idx="7244" formatCode="0.00">
                  <c:v>#N/A</c:v>
                </c:pt>
                <c:pt idx="7245" formatCode="0.00">
                  <c:v>#N/A</c:v>
                </c:pt>
                <c:pt idx="7246" formatCode="0.00">
                  <c:v>#N/A</c:v>
                </c:pt>
                <c:pt idx="7247" formatCode="0.00">
                  <c:v>#N/A</c:v>
                </c:pt>
                <c:pt idx="7248" formatCode="0.00">
                  <c:v>#N/A</c:v>
                </c:pt>
                <c:pt idx="7249" formatCode="0.00">
                  <c:v>#N/A</c:v>
                </c:pt>
                <c:pt idx="7250" formatCode="0.00">
                  <c:v>#N/A</c:v>
                </c:pt>
                <c:pt idx="7251" formatCode="0.00">
                  <c:v>#N/A</c:v>
                </c:pt>
                <c:pt idx="7252" formatCode="0.00">
                  <c:v>#N/A</c:v>
                </c:pt>
                <c:pt idx="7253" formatCode="0.00">
                  <c:v>#N/A</c:v>
                </c:pt>
                <c:pt idx="7254" formatCode="0.00">
                  <c:v>#N/A</c:v>
                </c:pt>
                <c:pt idx="7255" formatCode="0.00">
                  <c:v>#N/A</c:v>
                </c:pt>
                <c:pt idx="7256" formatCode="0.00">
                  <c:v>#N/A</c:v>
                </c:pt>
                <c:pt idx="7257" formatCode="0.00">
                  <c:v>#N/A</c:v>
                </c:pt>
                <c:pt idx="7258" formatCode="0.00">
                  <c:v>#N/A</c:v>
                </c:pt>
                <c:pt idx="7259" formatCode="0.00">
                  <c:v>#N/A</c:v>
                </c:pt>
                <c:pt idx="7260" formatCode="0.00">
                  <c:v>#N/A</c:v>
                </c:pt>
                <c:pt idx="7261" formatCode="0.00">
                  <c:v>#N/A</c:v>
                </c:pt>
                <c:pt idx="7262" formatCode="0.00">
                  <c:v>#N/A</c:v>
                </c:pt>
                <c:pt idx="7263" formatCode="0.00">
                  <c:v>#N/A</c:v>
                </c:pt>
                <c:pt idx="7264" formatCode="0.00">
                  <c:v>#N/A</c:v>
                </c:pt>
                <c:pt idx="7265" formatCode="0.00">
                  <c:v>#N/A</c:v>
                </c:pt>
                <c:pt idx="7266" formatCode="0.00">
                  <c:v>#N/A</c:v>
                </c:pt>
                <c:pt idx="7267" formatCode="0.00">
                  <c:v>#N/A</c:v>
                </c:pt>
                <c:pt idx="7268" formatCode="0.00">
                  <c:v>#N/A</c:v>
                </c:pt>
                <c:pt idx="7269" formatCode="0.00">
                  <c:v>#N/A</c:v>
                </c:pt>
                <c:pt idx="7270" formatCode="0.00">
                  <c:v>#N/A</c:v>
                </c:pt>
                <c:pt idx="7271" formatCode="0.00">
                  <c:v>#N/A</c:v>
                </c:pt>
                <c:pt idx="7272" formatCode="0.00">
                  <c:v>#N/A</c:v>
                </c:pt>
                <c:pt idx="7273" formatCode="0.00">
                  <c:v>#N/A</c:v>
                </c:pt>
                <c:pt idx="7274" formatCode="0.00">
                  <c:v>#N/A</c:v>
                </c:pt>
                <c:pt idx="7275" formatCode="0.00">
                  <c:v>#N/A</c:v>
                </c:pt>
                <c:pt idx="7276" formatCode="0.00">
                  <c:v>#N/A</c:v>
                </c:pt>
                <c:pt idx="7277" formatCode="0.00">
                  <c:v>#N/A</c:v>
                </c:pt>
                <c:pt idx="7278" formatCode="0.00">
                  <c:v>#N/A</c:v>
                </c:pt>
                <c:pt idx="7279" formatCode="0.00">
                  <c:v>#N/A</c:v>
                </c:pt>
                <c:pt idx="7280" formatCode="0.00">
                  <c:v>#N/A</c:v>
                </c:pt>
                <c:pt idx="7281" formatCode="0.00">
                  <c:v>#N/A</c:v>
                </c:pt>
                <c:pt idx="7282" formatCode="0.00">
                  <c:v>#N/A</c:v>
                </c:pt>
                <c:pt idx="7283" formatCode="0.00">
                  <c:v>#N/A</c:v>
                </c:pt>
                <c:pt idx="7284" formatCode="0.00">
                  <c:v>#N/A</c:v>
                </c:pt>
                <c:pt idx="7285" formatCode="0.00">
                  <c:v>#N/A</c:v>
                </c:pt>
                <c:pt idx="7286" formatCode="0.00">
                  <c:v>#N/A</c:v>
                </c:pt>
                <c:pt idx="7287" formatCode="0.00">
                  <c:v>#N/A</c:v>
                </c:pt>
                <c:pt idx="7288" formatCode="0.00">
                  <c:v>#N/A</c:v>
                </c:pt>
                <c:pt idx="7289" formatCode="0.00">
                  <c:v>#N/A</c:v>
                </c:pt>
                <c:pt idx="7290" formatCode="0.00">
                  <c:v>#N/A</c:v>
                </c:pt>
                <c:pt idx="7291" formatCode="0.00">
                  <c:v>#N/A</c:v>
                </c:pt>
                <c:pt idx="7292" formatCode="0.00">
                  <c:v>#N/A</c:v>
                </c:pt>
                <c:pt idx="7293" formatCode="0.00">
                  <c:v>#N/A</c:v>
                </c:pt>
                <c:pt idx="7294" formatCode="0.00">
                  <c:v>#N/A</c:v>
                </c:pt>
                <c:pt idx="7295" formatCode="0.00">
                  <c:v>#N/A</c:v>
                </c:pt>
                <c:pt idx="7296" formatCode="0.00">
                  <c:v>#N/A</c:v>
                </c:pt>
                <c:pt idx="7297" formatCode="0.00">
                  <c:v>#N/A</c:v>
                </c:pt>
                <c:pt idx="7298" formatCode="0.00">
                  <c:v>#N/A</c:v>
                </c:pt>
                <c:pt idx="7299" formatCode="0.00">
                  <c:v>#N/A</c:v>
                </c:pt>
                <c:pt idx="7300" formatCode="0.00">
                  <c:v>#N/A</c:v>
                </c:pt>
                <c:pt idx="7301" formatCode="0.00">
                  <c:v>#N/A</c:v>
                </c:pt>
                <c:pt idx="7302" formatCode="0.00">
                  <c:v>#N/A</c:v>
                </c:pt>
                <c:pt idx="7303" formatCode="0.00">
                  <c:v>#N/A</c:v>
                </c:pt>
                <c:pt idx="7304" formatCode="0.00">
                  <c:v>#N/A</c:v>
                </c:pt>
                <c:pt idx="7305" formatCode="0.00">
                  <c:v>#N/A</c:v>
                </c:pt>
                <c:pt idx="7306" formatCode="0.00">
                  <c:v>#N/A</c:v>
                </c:pt>
                <c:pt idx="7307" formatCode="0.00">
                  <c:v>#N/A</c:v>
                </c:pt>
                <c:pt idx="7308" formatCode="0.00">
                  <c:v>#N/A</c:v>
                </c:pt>
                <c:pt idx="7309" formatCode="0.00">
                  <c:v>#N/A</c:v>
                </c:pt>
                <c:pt idx="7310" formatCode="0.00">
                  <c:v>#N/A</c:v>
                </c:pt>
                <c:pt idx="7311" formatCode="0.00">
                  <c:v>#N/A</c:v>
                </c:pt>
                <c:pt idx="7312" formatCode="0.00">
                  <c:v>#N/A</c:v>
                </c:pt>
                <c:pt idx="7313" formatCode="0.00">
                  <c:v>#N/A</c:v>
                </c:pt>
                <c:pt idx="7314" formatCode="0.00">
                  <c:v>#N/A</c:v>
                </c:pt>
                <c:pt idx="7315" formatCode="0.00">
                  <c:v>#N/A</c:v>
                </c:pt>
                <c:pt idx="7316" formatCode="0.00">
                  <c:v>#N/A</c:v>
                </c:pt>
                <c:pt idx="7317" formatCode="0.00">
                  <c:v>#N/A</c:v>
                </c:pt>
                <c:pt idx="7318" formatCode="0.00">
                  <c:v>#N/A</c:v>
                </c:pt>
                <c:pt idx="7319" formatCode="0.00">
                  <c:v>#N/A</c:v>
                </c:pt>
                <c:pt idx="7320" formatCode="0.00">
                  <c:v>#N/A</c:v>
                </c:pt>
                <c:pt idx="7321" formatCode="0.00">
                  <c:v>#N/A</c:v>
                </c:pt>
                <c:pt idx="7322" formatCode="0.00">
                  <c:v>#N/A</c:v>
                </c:pt>
                <c:pt idx="7323" formatCode="0.00">
                  <c:v>#N/A</c:v>
                </c:pt>
                <c:pt idx="7324" formatCode="0.00">
                  <c:v>#N/A</c:v>
                </c:pt>
                <c:pt idx="7325" formatCode="0.00">
                  <c:v>#N/A</c:v>
                </c:pt>
                <c:pt idx="7326" formatCode="0.00">
                  <c:v>#N/A</c:v>
                </c:pt>
                <c:pt idx="7327" formatCode="0.00">
                  <c:v>#N/A</c:v>
                </c:pt>
                <c:pt idx="7328" formatCode="0.00">
                  <c:v>#N/A</c:v>
                </c:pt>
                <c:pt idx="7329" formatCode="0.00">
                  <c:v>#N/A</c:v>
                </c:pt>
                <c:pt idx="7330" formatCode="0.00">
                  <c:v>#N/A</c:v>
                </c:pt>
                <c:pt idx="7331" formatCode="0.00">
                  <c:v>#N/A</c:v>
                </c:pt>
                <c:pt idx="7332" formatCode="0.00">
                  <c:v>#N/A</c:v>
                </c:pt>
                <c:pt idx="7333" formatCode="0.00">
                  <c:v>#N/A</c:v>
                </c:pt>
                <c:pt idx="7334" formatCode="0.00">
                  <c:v>#N/A</c:v>
                </c:pt>
                <c:pt idx="7335" formatCode="0.00">
                  <c:v>#N/A</c:v>
                </c:pt>
                <c:pt idx="7336" formatCode="0.00">
                  <c:v>#N/A</c:v>
                </c:pt>
                <c:pt idx="7337" formatCode="0.00">
                  <c:v>#N/A</c:v>
                </c:pt>
                <c:pt idx="7338" formatCode="0.00">
                  <c:v>#N/A</c:v>
                </c:pt>
                <c:pt idx="7339" formatCode="0.00">
                  <c:v>#N/A</c:v>
                </c:pt>
                <c:pt idx="7340" formatCode="0.00">
                  <c:v>#N/A</c:v>
                </c:pt>
                <c:pt idx="7341" formatCode="0.00">
                  <c:v>#N/A</c:v>
                </c:pt>
                <c:pt idx="7342" formatCode="0.00">
                  <c:v>#N/A</c:v>
                </c:pt>
                <c:pt idx="7343" formatCode="0.00">
                  <c:v>#N/A</c:v>
                </c:pt>
                <c:pt idx="7344" formatCode="0.00">
                  <c:v>#N/A</c:v>
                </c:pt>
                <c:pt idx="7345" formatCode="0.00">
                  <c:v>#N/A</c:v>
                </c:pt>
                <c:pt idx="7346" formatCode="0.00">
                  <c:v>#N/A</c:v>
                </c:pt>
                <c:pt idx="7347" formatCode="0.00">
                  <c:v>#N/A</c:v>
                </c:pt>
                <c:pt idx="7348" formatCode="0.00">
                  <c:v>#N/A</c:v>
                </c:pt>
                <c:pt idx="7349" formatCode="0.00">
                  <c:v>#N/A</c:v>
                </c:pt>
                <c:pt idx="7350" formatCode="0.00">
                  <c:v>#N/A</c:v>
                </c:pt>
                <c:pt idx="7351" formatCode="0.00">
                  <c:v>#N/A</c:v>
                </c:pt>
                <c:pt idx="7352" formatCode="0.00">
                  <c:v>#N/A</c:v>
                </c:pt>
                <c:pt idx="7353" formatCode="0.00">
                  <c:v>#N/A</c:v>
                </c:pt>
                <c:pt idx="7354" formatCode="0.00">
                  <c:v>#N/A</c:v>
                </c:pt>
                <c:pt idx="7355" formatCode="0.00">
                  <c:v>#N/A</c:v>
                </c:pt>
                <c:pt idx="7356" formatCode="0.00">
                  <c:v>#N/A</c:v>
                </c:pt>
                <c:pt idx="7357" formatCode="0.00">
                  <c:v>#N/A</c:v>
                </c:pt>
                <c:pt idx="7358" formatCode="0.00">
                  <c:v>#N/A</c:v>
                </c:pt>
                <c:pt idx="7359" formatCode="0.00">
                  <c:v>#N/A</c:v>
                </c:pt>
                <c:pt idx="7360" formatCode="0.00">
                  <c:v>#N/A</c:v>
                </c:pt>
                <c:pt idx="7361" formatCode="0.00">
                  <c:v>#N/A</c:v>
                </c:pt>
                <c:pt idx="7362" formatCode="0.00">
                  <c:v>#N/A</c:v>
                </c:pt>
                <c:pt idx="7363" formatCode="0.00">
                  <c:v>#N/A</c:v>
                </c:pt>
                <c:pt idx="7364" formatCode="0.00">
                  <c:v>#N/A</c:v>
                </c:pt>
                <c:pt idx="7365" formatCode="0.00">
                  <c:v>#N/A</c:v>
                </c:pt>
                <c:pt idx="7366" formatCode="0.00">
                  <c:v>#N/A</c:v>
                </c:pt>
                <c:pt idx="7367" formatCode="0.00">
                  <c:v>#N/A</c:v>
                </c:pt>
                <c:pt idx="7368" formatCode="0.00">
                  <c:v>#N/A</c:v>
                </c:pt>
                <c:pt idx="7369" formatCode="0.00">
                  <c:v>#N/A</c:v>
                </c:pt>
                <c:pt idx="7370" formatCode="0.00">
                  <c:v>#N/A</c:v>
                </c:pt>
                <c:pt idx="7371" formatCode="0.00">
                  <c:v>#N/A</c:v>
                </c:pt>
                <c:pt idx="7372" formatCode="0.00">
                  <c:v>#N/A</c:v>
                </c:pt>
                <c:pt idx="7373" formatCode="0.00">
                  <c:v>#N/A</c:v>
                </c:pt>
                <c:pt idx="7374" formatCode="0.00">
                  <c:v>#N/A</c:v>
                </c:pt>
                <c:pt idx="7375" formatCode="0.00">
                  <c:v>#N/A</c:v>
                </c:pt>
                <c:pt idx="7376" formatCode="0.00">
                  <c:v>#N/A</c:v>
                </c:pt>
                <c:pt idx="7377" formatCode="0.00">
                  <c:v>#N/A</c:v>
                </c:pt>
                <c:pt idx="7378" formatCode="0.00">
                  <c:v>#N/A</c:v>
                </c:pt>
                <c:pt idx="7379" formatCode="0.00">
                  <c:v>#N/A</c:v>
                </c:pt>
                <c:pt idx="7380" formatCode="0.00">
                  <c:v>#N/A</c:v>
                </c:pt>
                <c:pt idx="7381" formatCode="0.00">
                  <c:v>#N/A</c:v>
                </c:pt>
                <c:pt idx="7382" formatCode="0.00">
                  <c:v>#N/A</c:v>
                </c:pt>
                <c:pt idx="7383" formatCode="0.00">
                  <c:v>#N/A</c:v>
                </c:pt>
                <c:pt idx="7384" formatCode="0.00">
                  <c:v>#N/A</c:v>
                </c:pt>
                <c:pt idx="7385" formatCode="0.00">
                  <c:v>#N/A</c:v>
                </c:pt>
                <c:pt idx="7386" formatCode="0.00">
                  <c:v>#N/A</c:v>
                </c:pt>
                <c:pt idx="7387" formatCode="0.00">
                  <c:v>#N/A</c:v>
                </c:pt>
                <c:pt idx="7388" formatCode="0.00">
                  <c:v>#N/A</c:v>
                </c:pt>
                <c:pt idx="7389" formatCode="0.00">
                  <c:v>#N/A</c:v>
                </c:pt>
                <c:pt idx="7390" formatCode="0.00">
                  <c:v>#N/A</c:v>
                </c:pt>
                <c:pt idx="7391" formatCode="0.00">
                  <c:v>#N/A</c:v>
                </c:pt>
                <c:pt idx="7392" formatCode="0.00">
                  <c:v>#N/A</c:v>
                </c:pt>
                <c:pt idx="7393" formatCode="0.00">
                  <c:v>#N/A</c:v>
                </c:pt>
                <c:pt idx="7394" formatCode="0.00">
                  <c:v>#N/A</c:v>
                </c:pt>
                <c:pt idx="7395" formatCode="0.00">
                  <c:v>#N/A</c:v>
                </c:pt>
                <c:pt idx="7396" formatCode="0.00">
                  <c:v>#N/A</c:v>
                </c:pt>
                <c:pt idx="7397" formatCode="0.00">
                  <c:v>#N/A</c:v>
                </c:pt>
                <c:pt idx="7398" formatCode="0.00">
                  <c:v>#N/A</c:v>
                </c:pt>
                <c:pt idx="7399" formatCode="0.00">
                  <c:v>#N/A</c:v>
                </c:pt>
                <c:pt idx="7400" formatCode="0.00">
                  <c:v>#N/A</c:v>
                </c:pt>
                <c:pt idx="7401" formatCode="0.00">
                  <c:v>#N/A</c:v>
                </c:pt>
                <c:pt idx="7402" formatCode="0.00">
                  <c:v>#N/A</c:v>
                </c:pt>
                <c:pt idx="7403" formatCode="0.00">
                  <c:v>#N/A</c:v>
                </c:pt>
                <c:pt idx="7404" formatCode="0.00">
                  <c:v>#N/A</c:v>
                </c:pt>
                <c:pt idx="7405" formatCode="0.00">
                  <c:v>#N/A</c:v>
                </c:pt>
                <c:pt idx="7406" formatCode="0.00">
                  <c:v>#N/A</c:v>
                </c:pt>
                <c:pt idx="7407" formatCode="0.00">
                  <c:v>#N/A</c:v>
                </c:pt>
                <c:pt idx="7408" formatCode="0.00">
                  <c:v>#N/A</c:v>
                </c:pt>
                <c:pt idx="7409" formatCode="0.00">
                  <c:v>#N/A</c:v>
                </c:pt>
                <c:pt idx="7410" formatCode="0.00">
                  <c:v>#N/A</c:v>
                </c:pt>
                <c:pt idx="7411" formatCode="0.00">
                  <c:v>#N/A</c:v>
                </c:pt>
                <c:pt idx="7412" formatCode="0.00">
                  <c:v>#N/A</c:v>
                </c:pt>
                <c:pt idx="7413" formatCode="0.00">
                  <c:v>#N/A</c:v>
                </c:pt>
                <c:pt idx="7414" formatCode="0.00">
                  <c:v>#N/A</c:v>
                </c:pt>
                <c:pt idx="7415" formatCode="0.00">
                  <c:v>#N/A</c:v>
                </c:pt>
                <c:pt idx="7416" formatCode="0.00">
                  <c:v>#N/A</c:v>
                </c:pt>
                <c:pt idx="7417" formatCode="0.00">
                  <c:v>#N/A</c:v>
                </c:pt>
                <c:pt idx="7418" formatCode="0.00">
                  <c:v>#N/A</c:v>
                </c:pt>
                <c:pt idx="7419" formatCode="0.00">
                  <c:v>#N/A</c:v>
                </c:pt>
                <c:pt idx="7420" formatCode="0.00">
                  <c:v>#N/A</c:v>
                </c:pt>
                <c:pt idx="7421" formatCode="0.00">
                  <c:v>#N/A</c:v>
                </c:pt>
                <c:pt idx="7422" formatCode="0.00">
                  <c:v>#N/A</c:v>
                </c:pt>
                <c:pt idx="7423" formatCode="0.00">
                  <c:v>#N/A</c:v>
                </c:pt>
                <c:pt idx="7424" formatCode="0.00">
                  <c:v>#N/A</c:v>
                </c:pt>
                <c:pt idx="7425" formatCode="0.00">
                  <c:v>#N/A</c:v>
                </c:pt>
                <c:pt idx="7426" formatCode="0.00">
                  <c:v>#N/A</c:v>
                </c:pt>
                <c:pt idx="7427" formatCode="0.00">
                  <c:v>#N/A</c:v>
                </c:pt>
                <c:pt idx="7428" formatCode="0.00">
                  <c:v>#N/A</c:v>
                </c:pt>
                <c:pt idx="7429" formatCode="0.00">
                  <c:v>#N/A</c:v>
                </c:pt>
                <c:pt idx="7430" formatCode="0.00">
                  <c:v>#N/A</c:v>
                </c:pt>
                <c:pt idx="7431" formatCode="0.00">
                  <c:v>#N/A</c:v>
                </c:pt>
                <c:pt idx="7432" formatCode="0.00">
                  <c:v>#N/A</c:v>
                </c:pt>
                <c:pt idx="7433" formatCode="0.00">
                  <c:v>#N/A</c:v>
                </c:pt>
                <c:pt idx="7434" formatCode="0.00">
                  <c:v>#N/A</c:v>
                </c:pt>
                <c:pt idx="7435" formatCode="0.00">
                  <c:v>#N/A</c:v>
                </c:pt>
                <c:pt idx="7436" formatCode="0.00">
                  <c:v>#N/A</c:v>
                </c:pt>
                <c:pt idx="7437" formatCode="0.00">
                  <c:v>#N/A</c:v>
                </c:pt>
                <c:pt idx="7438" formatCode="0.00">
                  <c:v>#N/A</c:v>
                </c:pt>
                <c:pt idx="7439" formatCode="0.00">
                  <c:v>#N/A</c:v>
                </c:pt>
                <c:pt idx="7440" formatCode="0.00">
                  <c:v>#N/A</c:v>
                </c:pt>
                <c:pt idx="7441" formatCode="0.00">
                  <c:v>#N/A</c:v>
                </c:pt>
                <c:pt idx="7442" formatCode="0.00">
                  <c:v>#N/A</c:v>
                </c:pt>
                <c:pt idx="7443" formatCode="0.00">
                  <c:v>#N/A</c:v>
                </c:pt>
                <c:pt idx="7444" formatCode="0.00">
                  <c:v>#N/A</c:v>
                </c:pt>
                <c:pt idx="7445" formatCode="0.00">
                  <c:v>#N/A</c:v>
                </c:pt>
                <c:pt idx="7446" formatCode="0.00">
                  <c:v>#N/A</c:v>
                </c:pt>
                <c:pt idx="7447" formatCode="0.00">
                  <c:v>#N/A</c:v>
                </c:pt>
                <c:pt idx="7448" formatCode="0.00">
                  <c:v>#N/A</c:v>
                </c:pt>
                <c:pt idx="7449" formatCode="0.00">
                  <c:v>#N/A</c:v>
                </c:pt>
                <c:pt idx="7450" formatCode="0.00">
                  <c:v>#N/A</c:v>
                </c:pt>
                <c:pt idx="7451" formatCode="0.00">
                  <c:v>#N/A</c:v>
                </c:pt>
                <c:pt idx="7452" formatCode="0.00">
                  <c:v>#N/A</c:v>
                </c:pt>
                <c:pt idx="7453" formatCode="0.00">
                  <c:v>#N/A</c:v>
                </c:pt>
                <c:pt idx="7454" formatCode="0.00">
                  <c:v>#N/A</c:v>
                </c:pt>
                <c:pt idx="7455" formatCode="0.00">
                  <c:v>#N/A</c:v>
                </c:pt>
                <c:pt idx="7456" formatCode="0.00">
                  <c:v>#N/A</c:v>
                </c:pt>
                <c:pt idx="7457" formatCode="0.00">
                  <c:v>#N/A</c:v>
                </c:pt>
                <c:pt idx="7458" formatCode="0.00">
                  <c:v>#N/A</c:v>
                </c:pt>
                <c:pt idx="7459" formatCode="0.00">
                  <c:v>#N/A</c:v>
                </c:pt>
                <c:pt idx="7460" formatCode="0.00">
                  <c:v>#N/A</c:v>
                </c:pt>
                <c:pt idx="7461" formatCode="0.00">
                  <c:v>#N/A</c:v>
                </c:pt>
                <c:pt idx="7462" formatCode="0.00">
                  <c:v>#N/A</c:v>
                </c:pt>
                <c:pt idx="7463" formatCode="0.00">
                  <c:v>#N/A</c:v>
                </c:pt>
                <c:pt idx="7464" formatCode="0.00">
                  <c:v>#N/A</c:v>
                </c:pt>
                <c:pt idx="7465" formatCode="0.00">
                  <c:v>#N/A</c:v>
                </c:pt>
                <c:pt idx="7466" formatCode="0.00">
                  <c:v>#N/A</c:v>
                </c:pt>
                <c:pt idx="7467" formatCode="0.00">
                  <c:v>#N/A</c:v>
                </c:pt>
                <c:pt idx="7468" formatCode="0.00">
                  <c:v>#N/A</c:v>
                </c:pt>
                <c:pt idx="7469" formatCode="0.00">
                  <c:v>#N/A</c:v>
                </c:pt>
                <c:pt idx="7470" formatCode="0.00">
                  <c:v>#N/A</c:v>
                </c:pt>
                <c:pt idx="7471" formatCode="0.00">
                  <c:v>#N/A</c:v>
                </c:pt>
                <c:pt idx="7472" formatCode="0.00">
                  <c:v>#N/A</c:v>
                </c:pt>
                <c:pt idx="7473" formatCode="0.00">
                  <c:v>#N/A</c:v>
                </c:pt>
                <c:pt idx="7474" formatCode="0.00">
                  <c:v>#N/A</c:v>
                </c:pt>
                <c:pt idx="7475" formatCode="0.00">
                  <c:v>#N/A</c:v>
                </c:pt>
                <c:pt idx="7476" formatCode="0.00">
                  <c:v>#N/A</c:v>
                </c:pt>
                <c:pt idx="7477" formatCode="0.00">
                  <c:v>#N/A</c:v>
                </c:pt>
                <c:pt idx="7478" formatCode="0.00">
                  <c:v>#N/A</c:v>
                </c:pt>
                <c:pt idx="7479" formatCode="0.00">
                  <c:v>#N/A</c:v>
                </c:pt>
                <c:pt idx="7480" formatCode="0.00">
                  <c:v>#N/A</c:v>
                </c:pt>
                <c:pt idx="7481" formatCode="0.00">
                  <c:v>#N/A</c:v>
                </c:pt>
                <c:pt idx="7482" formatCode="0.00">
                  <c:v>#N/A</c:v>
                </c:pt>
                <c:pt idx="7483" formatCode="0.00">
                  <c:v>#N/A</c:v>
                </c:pt>
                <c:pt idx="7484" formatCode="0.00">
                  <c:v>#N/A</c:v>
                </c:pt>
                <c:pt idx="7485" formatCode="0.00">
                  <c:v>#N/A</c:v>
                </c:pt>
                <c:pt idx="7486" formatCode="0.00">
                  <c:v>#N/A</c:v>
                </c:pt>
                <c:pt idx="7487" formatCode="0.00">
                  <c:v>#N/A</c:v>
                </c:pt>
                <c:pt idx="7488" formatCode="0.00">
                  <c:v>#N/A</c:v>
                </c:pt>
                <c:pt idx="7489" formatCode="0.00">
                  <c:v>#N/A</c:v>
                </c:pt>
                <c:pt idx="7490" formatCode="0.00">
                  <c:v>#N/A</c:v>
                </c:pt>
                <c:pt idx="7491" formatCode="0.00">
                  <c:v>#N/A</c:v>
                </c:pt>
                <c:pt idx="7492" formatCode="0.00">
                  <c:v>#N/A</c:v>
                </c:pt>
                <c:pt idx="7493" formatCode="0.00">
                  <c:v>#N/A</c:v>
                </c:pt>
                <c:pt idx="7494" formatCode="0.00">
                  <c:v>#N/A</c:v>
                </c:pt>
                <c:pt idx="7495" formatCode="0.00">
                  <c:v>#N/A</c:v>
                </c:pt>
                <c:pt idx="7496" formatCode="0.00">
                  <c:v>#N/A</c:v>
                </c:pt>
                <c:pt idx="7497" formatCode="0.00">
                  <c:v>#N/A</c:v>
                </c:pt>
                <c:pt idx="7498" formatCode="0.00">
                  <c:v>#N/A</c:v>
                </c:pt>
                <c:pt idx="7499" formatCode="0.00">
                  <c:v>#N/A</c:v>
                </c:pt>
                <c:pt idx="7500" formatCode="0.00">
                  <c:v>#N/A</c:v>
                </c:pt>
                <c:pt idx="7501" formatCode="0.00">
                  <c:v>#N/A</c:v>
                </c:pt>
                <c:pt idx="7502" formatCode="0.00">
                  <c:v>#N/A</c:v>
                </c:pt>
                <c:pt idx="7503" formatCode="0.00">
                  <c:v>#N/A</c:v>
                </c:pt>
                <c:pt idx="7504" formatCode="0.00">
                  <c:v>#N/A</c:v>
                </c:pt>
                <c:pt idx="7505" formatCode="0.00">
                  <c:v>#N/A</c:v>
                </c:pt>
                <c:pt idx="7506" formatCode="0.00">
                  <c:v>#N/A</c:v>
                </c:pt>
                <c:pt idx="7507" formatCode="0.00">
                  <c:v>#N/A</c:v>
                </c:pt>
                <c:pt idx="7508" formatCode="0.00">
                  <c:v>#N/A</c:v>
                </c:pt>
                <c:pt idx="7509" formatCode="0.00">
                  <c:v>#N/A</c:v>
                </c:pt>
                <c:pt idx="7510" formatCode="0.00">
                  <c:v>#N/A</c:v>
                </c:pt>
                <c:pt idx="7511" formatCode="0.00">
                  <c:v>#N/A</c:v>
                </c:pt>
                <c:pt idx="7512" formatCode="0.00">
                  <c:v>#N/A</c:v>
                </c:pt>
                <c:pt idx="7513" formatCode="0.00">
                  <c:v>#N/A</c:v>
                </c:pt>
                <c:pt idx="7514" formatCode="0.00">
                  <c:v>#N/A</c:v>
                </c:pt>
                <c:pt idx="7515" formatCode="0.00">
                  <c:v>#N/A</c:v>
                </c:pt>
                <c:pt idx="7516" formatCode="0.00">
                  <c:v>#N/A</c:v>
                </c:pt>
                <c:pt idx="7517" formatCode="0.00">
                  <c:v>#N/A</c:v>
                </c:pt>
                <c:pt idx="7518" formatCode="0.00">
                  <c:v>#N/A</c:v>
                </c:pt>
                <c:pt idx="7519" formatCode="0.00">
                  <c:v>#N/A</c:v>
                </c:pt>
                <c:pt idx="7520" formatCode="0.00">
                  <c:v>#N/A</c:v>
                </c:pt>
                <c:pt idx="7521" formatCode="0.00">
                  <c:v>#N/A</c:v>
                </c:pt>
                <c:pt idx="7522" formatCode="0.00">
                  <c:v>#N/A</c:v>
                </c:pt>
                <c:pt idx="7523" formatCode="0.00">
                  <c:v>#N/A</c:v>
                </c:pt>
                <c:pt idx="7524" formatCode="0.00">
                  <c:v>#N/A</c:v>
                </c:pt>
                <c:pt idx="7525" formatCode="0.00">
                  <c:v>#N/A</c:v>
                </c:pt>
                <c:pt idx="7526" formatCode="0.00">
                  <c:v>#N/A</c:v>
                </c:pt>
                <c:pt idx="7527" formatCode="0.00">
                  <c:v>#N/A</c:v>
                </c:pt>
                <c:pt idx="7528" formatCode="0.00">
                  <c:v>#N/A</c:v>
                </c:pt>
                <c:pt idx="7529" formatCode="0.00">
                  <c:v>#N/A</c:v>
                </c:pt>
                <c:pt idx="7530" formatCode="0.00">
                  <c:v>#N/A</c:v>
                </c:pt>
                <c:pt idx="7531" formatCode="0.00">
                  <c:v>#N/A</c:v>
                </c:pt>
                <c:pt idx="7532" formatCode="0.00">
                  <c:v>#N/A</c:v>
                </c:pt>
                <c:pt idx="7533" formatCode="0.00">
                  <c:v>#N/A</c:v>
                </c:pt>
                <c:pt idx="7534" formatCode="0.00">
                  <c:v>#N/A</c:v>
                </c:pt>
                <c:pt idx="7535" formatCode="0.00">
                  <c:v>#N/A</c:v>
                </c:pt>
                <c:pt idx="7536" formatCode="0.00">
                  <c:v>#N/A</c:v>
                </c:pt>
                <c:pt idx="7537" formatCode="0.00">
                  <c:v>#N/A</c:v>
                </c:pt>
                <c:pt idx="7538" formatCode="0.00">
                  <c:v>#N/A</c:v>
                </c:pt>
                <c:pt idx="7539" formatCode="0.00">
                  <c:v>#N/A</c:v>
                </c:pt>
                <c:pt idx="7540" formatCode="0.00">
                  <c:v>#N/A</c:v>
                </c:pt>
                <c:pt idx="7541" formatCode="0.00">
                  <c:v>#N/A</c:v>
                </c:pt>
                <c:pt idx="7542" formatCode="0.00">
                  <c:v>#N/A</c:v>
                </c:pt>
                <c:pt idx="7543" formatCode="0.00">
                  <c:v>#N/A</c:v>
                </c:pt>
                <c:pt idx="7544" formatCode="0.00">
                  <c:v>#N/A</c:v>
                </c:pt>
                <c:pt idx="7545" formatCode="0.00">
                  <c:v>#N/A</c:v>
                </c:pt>
                <c:pt idx="7546" formatCode="0.00">
                  <c:v>#N/A</c:v>
                </c:pt>
                <c:pt idx="7547" formatCode="0.00">
                  <c:v>#N/A</c:v>
                </c:pt>
                <c:pt idx="7548" formatCode="0.00">
                  <c:v>#N/A</c:v>
                </c:pt>
                <c:pt idx="7549" formatCode="0.00">
                  <c:v>#N/A</c:v>
                </c:pt>
                <c:pt idx="7550" formatCode="0.00">
                  <c:v>#N/A</c:v>
                </c:pt>
                <c:pt idx="7551" formatCode="0.00">
                  <c:v>#N/A</c:v>
                </c:pt>
                <c:pt idx="7552" formatCode="0.00">
                  <c:v>#N/A</c:v>
                </c:pt>
                <c:pt idx="7553" formatCode="0.00">
                  <c:v>#N/A</c:v>
                </c:pt>
                <c:pt idx="7554" formatCode="0.00">
                  <c:v>#N/A</c:v>
                </c:pt>
                <c:pt idx="7555" formatCode="0.00">
                  <c:v>#N/A</c:v>
                </c:pt>
                <c:pt idx="7556" formatCode="0.00">
                  <c:v>#N/A</c:v>
                </c:pt>
                <c:pt idx="7557" formatCode="0.00">
                  <c:v>#N/A</c:v>
                </c:pt>
                <c:pt idx="7558" formatCode="0.00">
                  <c:v>#N/A</c:v>
                </c:pt>
                <c:pt idx="7559" formatCode="0.00">
                  <c:v>#N/A</c:v>
                </c:pt>
                <c:pt idx="7560" formatCode="0.00">
                  <c:v>#N/A</c:v>
                </c:pt>
                <c:pt idx="7561" formatCode="0.00">
                  <c:v>#N/A</c:v>
                </c:pt>
                <c:pt idx="7562" formatCode="0.00">
                  <c:v>#N/A</c:v>
                </c:pt>
                <c:pt idx="7563" formatCode="0.00">
                  <c:v>#N/A</c:v>
                </c:pt>
                <c:pt idx="7564" formatCode="0.00">
                  <c:v>#N/A</c:v>
                </c:pt>
                <c:pt idx="7565" formatCode="0.00">
                  <c:v>#N/A</c:v>
                </c:pt>
                <c:pt idx="7566" formatCode="0.00">
                  <c:v>#N/A</c:v>
                </c:pt>
                <c:pt idx="7567" formatCode="0.00">
                  <c:v>#N/A</c:v>
                </c:pt>
                <c:pt idx="7568" formatCode="0.00">
                  <c:v>#N/A</c:v>
                </c:pt>
                <c:pt idx="7569" formatCode="0.00">
                  <c:v>#N/A</c:v>
                </c:pt>
                <c:pt idx="7570" formatCode="0.00">
                  <c:v>#N/A</c:v>
                </c:pt>
                <c:pt idx="7571" formatCode="0.00">
                  <c:v>#N/A</c:v>
                </c:pt>
                <c:pt idx="7572" formatCode="0.00">
                  <c:v>#N/A</c:v>
                </c:pt>
                <c:pt idx="7573" formatCode="0.00">
                  <c:v>#N/A</c:v>
                </c:pt>
                <c:pt idx="7574" formatCode="0.00">
                  <c:v>#N/A</c:v>
                </c:pt>
                <c:pt idx="7575" formatCode="0.00">
                  <c:v>#N/A</c:v>
                </c:pt>
                <c:pt idx="7576" formatCode="0.00">
                  <c:v>#N/A</c:v>
                </c:pt>
                <c:pt idx="7577" formatCode="0.00">
                  <c:v>#N/A</c:v>
                </c:pt>
                <c:pt idx="7578" formatCode="0.00">
                  <c:v>#N/A</c:v>
                </c:pt>
                <c:pt idx="7579" formatCode="0.00">
                  <c:v>#N/A</c:v>
                </c:pt>
                <c:pt idx="7580" formatCode="0.00">
                  <c:v>#N/A</c:v>
                </c:pt>
                <c:pt idx="7581" formatCode="0.00">
                  <c:v>#N/A</c:v>
                </c:pt>
                <c:pt idx="7582" formatCode="0.00">
                  <c:v>#N/A</c:v>
                </c:pt>
                <c:pt idx="7583" formatCode="0.00">
                  <c:v>#N/A</c:v>
                </c:pt>
                <c:pt idx="7584" formatCode="0.00">
                  <c:v>#N/A</c:v>
                </c:pt>
                <c:pt idx="7585" formatCode="0.00">
                  <c:v>#N/A</c:v>
                </c:pt>
                <c:pt idx="7586" formatCode="0.00">
                  <c:v>#N/A</c:v>
                </c:pt>
                <c:pt idx="7587" formatCode="0.00">
                  <c:v>#N/A</c:v>
                </c:pt>
                <c:pt idx="7588" formatCode="0.00">
                  <c:v>#N/A</c:v>
                </c:pt>
                <c:pt idx="7589" formatCode="0.00">
                  <c:v>#N/A</c:v>
                </c:pt>
                <c:pt idx="7590" formatCode="0.00">
                  <c:v>#N/A</c:v>
                </c:pt>
                <c:pt idx="7591" formatCode="0.00">
                  <c:v>#N/A</c:v>
                </c:pt>
                <c:pt idx="7592" formatCode="0.00">
                  <c:v>#N/A</c:v>
                </c:pt>
                <c:pt idx="7593" formatCode="0.00">
                  <c:v>#N/A</c:v>
                </c:pt>
                <c:pt idx="7594" formatCode="0.00">
                  <c:v>#N/A</c:v>
                </c:pt>
                <c:pt idx="7595" formatCode="0.00">
                  <c:v>#N/A</c:v>
                </c:pt>
                <c:pt idx="7596" formatCode="0.00">
                  <c:v>#N/A</c:v>
                </c:pt>
                <c:pt idx="7597" formatCode="0.00">
                  <c:v>#N/A</c:v>
                </c:pt>
                <c:pt idx="7598" formatCode="0.00">
                  <c:v>#N/A</c:v>
                </c:pt>
                <c:pt idx="7599" formatCode="0.00">
                  <c:v>#N/A</c:v>
                </c:pt>
                <c:pt idx="7600" formatCode="0.00">
                  <c:v>#N/A</c:v>
                </c:pt>
                <c:pt idx="7601" formatCode="0.00">
                  <c:v>#N/A</c:v>
                </c:pt>
                <c:pt idx="7602" formatCode="0.00">
                  <c:v>#N/A</c:v>
                </c:pt>
                <c:pt idx="7603" formatCode="0.00">
                  <c:v>#N/A</c:v>
                </c:pt>
                <c:pt idx="7604" formatCode="0.00">
                  <c:v>#N/A</c:v>
                </c:pt>
                <c:pt idx="7605" formatCode="0.00">
                  <c:v>#N/A</c:v>
                </c:pt>
                <c:pt idx="7606" formatCode="0.00">
                  <c:v>#N/A</c:v>
                </c:pt>
                <c:pt idx="7607" formatCode="0.00">
                  <c:v>#N/A</c:v>
                </c:pt>
                <c:pt idx="7608" formatCode="0.00">
                  <c:v>#N/A</c:v>
                </c:pt>
                <c:pt idx="7609" formatCode="0.00">
                  <c:v>#N/A</c:v>
                </c:pt>
                <c:pt idx="7610" formatCode="0.00">
                  <c:v>#N/A</c:v>
                </c:pt>
                <c:pt idx="7611" formatCode="0.00">
                  <c:v>#N/A</c:v>
                </c:pt>
                <c:pt idx="7612" formatCode="0.00">
                  <c:v>#N/A</c:v>
                </c:pt>
                <c:pt idx="7613" formatCode="0.00">
                  <c:v>#N/A</c:v>
                </c:pt>
                <c:pt idx="7614" formatCode="0.00">
                  <c:v>#N/A</c:v>
                </c:pt>
                <c:pt idx="7615" formatCode="0.00">
                  <c:v>#N/A</c:v>
                </c:pt>
                <c:pt idx="7616" formatCode="0.00">
                  <c:v>#N/A</c:v>
                </c:pt>
                <c:pt idx="7617" formatCode="0.00">
                  <c:v>#N/A</c:v>
                </c:pt>
                <c:pt idx="7618" formatCode="0.00">
                  <c:v>#N/A</c:v>
                </c:pt>
                <c:pt idx="7619" formatCode="0.00">
                  <c:v>#N/A</c:v>
                </c:pt>
                <c:pt idx="7620" formatCode="0.00">
                  <c:v>#N/A</c:v>
                </c:pt>
                <c:pt idx="7621" formatCode="0.00">
                  <c:v>#N/A</c:v>
                </c:pt>
                <c:pt idx="7622" formatCode="0.00">
                  <c:v>#N/A</c:v>
                </c:pt>
                <c:pt idx="7623" formatCode="0.00">
                  <c:v>#N/A</c:v>
                </c:pt>
                <c:pt idx="7624" formatCode="0.00">
                  <c:v>#N/A</c:v>
                </c:pt>
                <c:pt idx="7625" formatCode="0.00">
                  <c:v>#N/A</c:v>
                </c:pt>
                <c:pt idx="7626" formatCode="0.00">
                  <c:v>#N/A</c:v>
                </c:pt>
                <c:pt idx="7627" formatCode="0.00">
                  <c:v>#N/A</c:v>
                </c:pt>
                <c:pt idx="7628" formatCode="0.00">
                  <c:v>#N/A</c:v>
                </c:pt>
                <c:pt idx="7629" formatCode="0.00">
                  <c:v>#N/A</c:v>
                </c:pt>
                <c:pt idx="7630" formatCode="0.00">
                  <c:v>#N/A</c:v>
                </c:pt>
                <c:pt idx="7631" formatCode="0.00">
                  <c:v>#N/A</c:v>
                </c:pt>
                <c:pt idx="7632" formatCode="0.00">
                  <c:v>#N/A</c:v>
                </c:pt>
                <c:pt idx="7633" formatCode="0.00">
                  <c:v>#N/A</c:v>
                </c:pt>
                <c:pt idx="7634" formatCode="0.00">
                  <c:v>#N/A</c:v>
                </c:pt>
                <c:pt idx="7635" formatCode="0.00">
                  <c:v>#N/A</c:v>
                </c:pt>
                <c:pt idx="7636" formatCode="0.00">
                  <c:v>#N/A</c:v>
                </c:pt>
                <c:pt idx="7637" formatCode="0.00">
                  <c:v>#N/A</c:v>
                </c:pt>
                <c:pt idx="7638" formatCode="0.00">
                  <c:v>#N/A</c:v>
                </c:pt>
                <c:pt idx="7639" formatCode="0.00">
                  <c:v>#N/A</c:v>
                </c:pt>
                <c:pt idx="7640" formatCode="0.00">
                  <c:v>#N/A</c:v>
                </c:pt>
                <c:pt idx="7641" formatCode="0.00">
                  <c:v>#N/A</c:v>
                </c:pt>
                <c:pt idx="7642" formatCode="0.00">
                  <c:v>#N/A</c:v>
                </c:pt>
                <c:pt idx="7643" formatCode="0.00">
                  <c:v>#N/A</c:v>
                </c:pt>
                <c:pt idx="7644" formatCode="0.00">
                  <c:v>#N/A</c:v>
                </c:pt>
                <c:pt idx="7645" formatCode="0.00">
                  <c:v>#N/A</c:v>
                </c:pt>
                <c:pt idx="7646" formatCode="0.00">
                  <c:v>#N/A</c:v>
                </c:pt>
                <c:pt idx="7647" formatCode="0.00">
                  <c:v>#N/A</c:v>
                </c:pt>
                <c:pt idx="7648" formatCode="0.00">
                  <c:v>#N/A</c:v>
                </c:pt>
                <c:pt idx="7649" formatCode="0.00">
                  <c:v>#N/A</c:v>
                </c:pt>
                <c:pt idx="7650" formatCode="0.00">
                  <c:v>#N/A</c:v>
                </c:pt>
                <c:pt idx="7651" formatCode="0.00">
                  <c:v>#N/A</c:v>
                </c:pt>
                <c:pt idx="7652" formatCode="0.00">
                  <c:v>#N/A</c:v>
                </c:pt>
                <c:pt idx="7653" formatCode="0.00">
                  <c:v>#N/A</c:v>
                </c:pt>
                <c:pt idx="7654" formatCode="0.00">
                  <c:v>#N/A</c:v>
                </c:pt>
                <c:pt idx="7655" formatCode="0.00">
                  <c:v>#N/A</c:v>
                </c:pt>
                <c:pt idx="7656" formatCode="0.00">
                  <c:v>#N/A</c:v>
                </c:pt>
                <c:pt idx="7657" formatCode="0.00">
                  <c:v>#N/A</c:v>
                </c:pt>
                <c:pt idx="7658" formatCode="0.00">
                  <c:v>#N/A</c:v>
                </c:pt>
                <c:pt idx="7659" formatCode="0.00">
                  <c:v>#N/A</c:v>
                </c:pt>
                <c:pt idx="7660" formatCode="0.00">
                  <c:v>#N/A</c:v>
                </c:pt>
                <c:pt idx="7661" formatCode="0.00">
                  <c:v>#N/A</c:v>
                </c:pt>
                <c:pt idx="7662" formatCode="0.00">
                  <c:v>#N/A</c:v>
                </c:pt>
                <c:pt idx="7663" formatCode="0.00">
                  <c:v>#N/A</c:v>
                </c:pt>
                <c:pt idx="7664" formatCode="0.00">
                  <c:v>#N/A</c:v>
                </c:pt>
                <c:pt idx="7665" formatCode="0.00">
                  <c:v>#N/A</c:v>
                </c:pt>
                <c:pt idx="7666" formatCode="0.00">
                  <c:v>#N/A</c:v>
                </c:pt>
                <c:pt idx="7667" formatCode="0.00">
                  <c:v>#N/A</c:v>
                </c:pt>
                <c:pt idx="7668" formatCode="0.00">
                  <c:v>#N/A</c:v>
                </c:pt>
                <c:pt idx="7669" formatCode="0.00">
                  <c:v>#N/A</c:v>
                </c:pt>
                <c:pt idx="7670" formatCode="0.00">
                  <c:v>#N/A</c:v>
                </c:pt>
                <c:pt idx="7671" formatCode="0.00">
                  <c:v>#N/A</c:v>
                </c:pt>
                <c:pt idx="7672" formatCode="0.00">
                  <c:v>#N/A</c:v>
                </c:pt>
                <c:pt idx="7673" formatCode="0.00">
                  <c:v>#N/A</c:v>
                </c:pt>
                <c:pt idx="7674" formatCode="0.00">
                  <c:v>#N/A</c:v>
                </c:pt>
                <c:pt idx="7675" formatCode="0.00">
                  <c:v>#N/A</c:v>
                </c:pt>
                <c:pt idx="7676" formatCode="0.00">
                  <c:v>#N/A</c:v>
                </c:pt>
                <c:pt idx="7677" formatCode="0.00">
                  <c:v>#N/A</c:v>
                </c:pt>
                <c:pt idx="7678" formatCode="0.00">
                  <c:v>#N/A</c:v>
                </c:pt>
                <c:pt idx="7679" formatCode="0.00">
                  <c:v>#N/A</c:v>
                </c:pt>
                <c:pt idx="7680" formatCode="0.00">
                  <c:v>#N/A</c:v>
                </c:pt>
                <c:pt idx="7681" formatCode="0.00">
                  <c:v>#N/A</c:v>
                </c:pt>
                <c:pt idx="7682" formatCode="0.00">
                  <c:v>#N/A</c:v>
                </c:pt>
                <c:pt idx="7683" formatCode="0.00">
                  <c:v>#N/A</c:v>
                </c:pt>
                <c:pt idx="7684" formatCode="0.00">
                  <c:v>#N/A</c:v>
                </c:pt>
                <c:pt idx="7685" formatCode="0.00">
                  <c:v>#N/A</c:v>
                </c:pt>
                <c:pt idx="7686" formatCode="0.00">
                  <c:v>#N/A</c:v>
                </c:pt>
                <c:pt idx="7687" formatCode="0.00">
                  <c:v>#N/A</c:v>
                </c:pt>
                <c:pt idx="7688" formatCode="0.00">
                  <c:v>#N/A</c:v>
                </c:pt>
                <c:pt idx="7689" formatCode="0.00">
                  <c:v>#N/A</c:v>
                </c:pt>
                <c:pt idx="7690" formatCode="0.00">
                  <c:v>#N/A</c:v>
                </c:pt>
                <c:pt idx="7691" formatCode="0.00">
                  <c:v>#N/A</c:v>
                </c:pt>
                <c:pt idx="7692" formatCode="0.00">
                  <c:v>#N/A</c:v>
                </c:pt>
                <c:pt idx="7693" formatCode="0.00">
                  <c:v>#N/A</c:v>
                </c:pt>
                <c:pt idx="7694" formatCode="0.00">
                  <c:v>#N/A</c:v>
                </c:pt>
                <c:pt idx="7695" formatCode="0.00">
                  <c:v>#N/A</c:v>
                </c:pt>
                <c:pt idx="7696" formatCode="0.00">
                  <c:v>#N/A</c:v>
                </c:pt>
                <c:pt idx="7697" formatCode="0.00">
                  <c:v>#N/A</c:v>
                </c:pt>
                <c:pt idx="7698" formatCode="0.00">
                  <c:v>#N/A</c:v>
                </c:pt>
                <c:pt idx="7699" formatCode="0.00">
                  <c:v>#N/A</c:v>
                </c:pt>
                <c:pt idx="7700" formatCode="0.00">
                  <c:v>#N/A</c:v>
                </c:pt>
                <c:pt idx="7702" formatCode="0.00">
                  <c:v>#N/A</c:v>
                </c:pt>
                <c:pt idx="7703" formatCode="0.00">
                  <c:v>#N/A</c:v>
                </c:pt>
                <c:pt idx="7704" formatCode="0.00">
                  <c:v>#N/A</c:v>
                </c:pt>
                <c:pt idx="7705" formatCode="0.00">
                  <c:v>#N/A</c:v>
                </c:pt>
                <c:pt idx="7706" formatCode="0.00">
                  <c:v>#N/A</c:v>
                </c:pt>
                <c:pt idx="7707" formatCode="0.00">
                  <c:v>#N/A</c:v>
                </c:pt>
                <c:pt idx="7708" formatCode="0.00">
                  <c:v>#N/A</c:v>
                </c:pt>
                <c:pt idx="7709" formatCode="0.00">
                  <c:v>#N/A</c:v>
                </c:pt>
                <c:pt idx="7710" formatCode="0.00">
                  <c:v>#N/A</c:v>
                </c:pt>
                <c:pt idx="7711" formatCode="0.00">
                  <c:v>#N/A</c:v>
                </c:pt>
                <c:pt idx="7712" formatCode="0.00">
                  <c:v>#N/A</c:v>
                </c:pt>
                <c:pt idx="7713" formatCode="0.00">
                  <c:v>#N/A</c:v>
                </c:pt>
                <c:pt idx="7714" formatCode="0.00">
                  <c:v>#N/A</c:v>
                </c:pt>
                <c:pt idx="7715" formatCode="0.00">
                  <c:v>#N/A</c:v>
                </c:pt>
                <c:pt idx="7716" formatCode="0.00">
                  <c:v>#N/A</c:v>
                </c:pt>
                <c:pt idx="7717" formatCode="0.00">
                  <c:v>#N/A</c:v>
                </c:pt>
                <c:pt idx="7718" formatCode="0.00">
                  <c:v>#N/A</c:v>
                </c:pt>
                <c:pt idx="7719" formatCode="0.00">
                  <c:v>#N/A</c:v>
                </c:pt>
                <c:pt idx="7720" formatCode="0.00">
                  <c:v>#N/A</c:v>
                </c:pt>
                <c:pt idx="7721" formatCode="0.00">
                  <c:v>#N/A</c:v>
                </c:pt>
                <c:pt idx="7722" formatCode="0.00">
                  <c:v>#N/A</c:v>
                </c:pt>
                <c:pt idx="7723" formatCode="0.00">
                  <c:v>#N/A</c:v>
                </c:pt>
                <c:pt idx="7724" formatCode="0.00">
                  <c:v>#N/A</c:v>
                </c:pt>
                <c:pt idx="7725" formatCode="0.00">
                  <c:v>#N/A</c:v>
                </c:pt>
                <c:pt idx="7726" formatCode="0.00">
                  <c:v>#N/A</c:v>
                </c:pt>
                <c:pt idx="7727" formatCode="0.00">
                  <c:v>#N/A</c:v>
                </c:pt>
                <c:pt idx="7728" formatCode="0.00">
                  <c:v>#N/A</c:v>
                </c:pt>
                <c:pt idx="7729" formatCode="0.00">
                  <c:v>#N/A</c:v>
                </c:pt>
                <c:pt idx="7730" formatCode="0.00">
                  <c:v>#N/A</c:v>
                </c:pt>
                <c:pt idx="7731" formatCode="0.00">
                  <c:v>#N/A</c:v>
                </c:pt>
                <c:pt idx="7732" formatCode="0.00">
                  <c:v>#N/A</c:v>
                </c:pt>
                <c:pt idx="7733" formatCode="0.00">
                  <c:v>#N/A</c:v>
                </c:pt>
                <c:pt idx="7734" formatCode="0.00">
                  <c:v>#N/A</c:v>
                </c:pt>
                <c:pt idx="7735" formatCode="0.00">
                  <c:v>#N/A</c:v>
                </c:pt>
                <c:pt idx="7736" formatCode="0.00">
                  <c:v>#N/A</c:v>
                </c:pt>
                <c:pt idx="7737" formatCode="0.00">
                  <c:v>#N/A</c:v>
                </c:pt>
                <c:pt idx="7738" formatCode="0.00">
                  <c:v>#N/A</c:v>
                </c:pt>
                <c:pt idx="7739" formatCode="0.00">
                  <c:v>#N/A</c:v>
                </c:pt>
                <c:pt idx="7740" formatCode="0.00">
                  <c:v>#N/A</c:v>
                </c:pt>
                <c:pt idx="7741" formatCode="0.00">
                  <c:v>#N/A</c:v>
                </c:pt>
                <c:pt idx="7742" formatCode="0.00">
                  <c:v>#N/A</c:v>
                </c:pt>
                <c:pt idx="7743" formatCode="0.00">
                  <c:v>#N/A</c:v>
                </c:pt>
                <c:pt idx="7744" formatCode="0.00">
                  <c:v>#N/A</c:v>
                </c:pt>
                <c:pt idx="7745" formatCode="0.00">
                  <c:v>#N/A</c:v>
                </c:pt>
                <c:pt idx="7746" formatCode="0.00">
                  <c:v>#N/A</c:v>
                </c:pt>
                <c:pt idx="7747" formatCode="0.00">
                  <c:v>#N/A</c:v>
                </c:pt>
                <c:pt idx="7748" formatCode="0.00">
                  <c:v>#N/A</c:v>
                </c:pt>
                <c:pt idx="7749" formatCode="0.00">
                  <c:v>#N/A</c:v>
                </c:pt>
                <c:pt idx="7750" formatCode="0.00">
                  <c:v>#N/A</c:v>
                </c:pt>
                <c:pt idx="7751" formatCode="0.00">
                  <c:v>#N/A</c:v>
                </c:pt>
                <c:pt idx="7752" formatCode="0.00">
                  <c:v>#N/A</c:v>
                </c:pt>
                <c:pt idx="7753" formatCode="0.00">
                  <c:v>#N/A</c:v>
                </c:pt>
                <c:pt idx="7754" formatCode="0.00">
                  <c:v>#N/A</c:v>
                </c:pt>
                <c:pt idx="7755" formatCode="0.00">
                  <c:v>#N/A</c:v>
                </c:pt>
                <c:pt idx="7756" formatCode="0.00">
                  <c:v>#N/A</c:v>
                </c:pt>
                <c:pt idx="7757" formatCode="0.00">
                  <c:v>#N/A</c:v>
                </c:pt>
                <c:pt idx="7758" formatCode="0.00">
                  <c:v>#N/A</c:v>
                </c:pt>
                <c:pt idx="7759" formatCode="0.00">
                  <c:v>#N/A</c:v>
                </c:pt>
                <c:pt idx="7760" formatCode="0.00">
                  <c:v>#N/A</c:v>
                </c:pt>
                <c:pt idx="7761" formatCode="0.00">
                  <c:v>#N/A</c:v>
                </c:pt>
                <c:pt idx="7762" formatCode="0.00">
                  <c:v>#N/A</c:v>
                </c:pt>
                <c:pt idx="7763" formatCode="0.00">
                  <c:v>#N/A</c:v>
                </c:pt>
                <c:pt idx="7764" formatCode="0.00">
                  <c:v>#N/A</c:v>
                </c:pt>
                <c:pt idx="7765" formatCode="0.00">
                  <c:v>#N/A</c:v>
                </c:pt>
                <c:pt idx="7766" formatCode="0.00">
                  <c:v>#N/A</c:v>
                </c:pt>
                <c:pt idx="7767" formatCode="0.00">
                  <c:v>#N/A</c:v>
                </c:pt>
                <c:pt idx="7768" formatCode="0.00">
                  <c:v>#N/A</c:v>
                </c:pt>
                <c:pt idx="7769" formatCode="0.00">
                  <c:v>#N/A</c:v>
                </c:pt>
                <c:pt idx="7770" formatCode="0.00">
                  <c:v>#N/A</c:v>
                </c:pt>
                <c:pt idx="7771" formatCode="0.00">
                  <c:v>#N/A</c:v>
                </c:pt>
                <c:pt idx="7772" formatCode="0.00">
                  <c:v>#N/A</c:v>
                </c:pt>
                <c:pt idx="7773" formatCode="0.00">
                  <c:v>#N/A</c:v>
                </c:pt>
                <c:pt idx="7774" formatCode="0.00">
                  <c:v>#N/A</c:v>
                </c:pt>
                <c:pt idx="7775" formatCode="0.00">
                  <c:v>#N/A</c:v>
                </c:pt>
                <c:pt idx="7776" formatCode="0.00">
                  <c:v>#N/A</c:v>
                </c:pt>
                <c:pt idx="7777" formatCode="0.00">
                  <c:v>#N/A</c:v>
                </c:pt>
                <c:pt idx="7778" formatCode="0.00">
                  <c:v>#N/A</c:v>
                </c:pt>
                <c:pt idx="7779" formatCode="0.00">
                  <c:v>#N/A</c:v>
                </c:pt>
                <c:pt idx="7780" formatCode="0.00">
                  <c:v>#N/A</c:v>
                </c:pt>
                <c:pt idx="7781" formatCode="0.00">
                  <c:v>#N/A</c:v>
                </c:pt>
                <c:pt idx="7782" formatCode="0.00">
                  <c:v>#N/A</c:v>
                </c:pt>
                <c:pt idx="7783" formatCode="0.00">
                  <c:v>#N/A</c:v>
                </c:pt>
                <c:pt idx="7784" formatCode="0.00">
                  <c:v>#N/A</c:v>
                </c:pt>
                <c:pt idx="7785" formatCode="0.00">
                  <c:v>#N/A</c:v>
                </c:pt>
                <c:pt idx="7786" formatCode="0.00">
                  <c:v>#N/A</c:v>
                </c:pt>
                <c:pt idx="7787" formatCode="0.00">
                  <c:v>#N/A</c:v>
                </c:pt>
                <c:pt idx="7788" formatCode="0.00">
                  <c:v>#N/A</c:v>
                </c:pt>
                <c:pt idx="7789" formatCode="0.00">
                  <c:v>#N/A</c:v>
                </c:pt>
                <c:pt idx="7790" formatCode="0.00">
                  <c:v>#N/A</c:v>
                </c:pt>
                <c:pt idx="7791" formatCode="0.00">
                  <c:v>#N/A</c:v>
                </c:pt>
                <c:pt idx="7792" formatCode="0.00">
                  <c:v>#N/A</c:v>
                </c:pt>
                <c:pt idx="7793" formatCode="0.00">
                  <c:v>#N/A</c:v>
                </c:pt>
                <c:pt idx="7794" formatCode="0.00">
                  <c:v>#N/A</c:v>
                </c:pt>
                <c:pt idx="7795" formatCode="0.00">
                  <c:v>#N/A</c:v>
                </c:pt>
                <c:pt idx="7796" formatCode="0.00">
                  <c:v>#N/A</c:v>
                </c:pt>
                <c:pt idx="7797" formatCode="0.00">
                  <c:v>#N/A</c:v>
                </c:pt>
                <c:pt idx="7798" formatCode="0.00">
                  <c:v>#N/A</c:v>
                </c:pt>
                <c:pt idx="7799" formatCode="0.00">
                  <c:v>#N/A</c:v>
                </c:pt>
                <c:pt idx="7800" formatCode="0.00">
                  <c:v>#N/A</c:v>
                </c:pt>
                <c:pt idx="7801" formatCode="0.00">
                  <c:v>#N/A</c:v>
                </c:pt>
                <c:pt idx="7802" formatCode="0.00">
                  <c:v>#N/A</c:v>
                </c:pt>
                <c:pt idx="7803" formatCode="0.00">
                  <c:v>#N/A</c:v>
                </c:pt>
                <c:pt idx="7804" formatCode="0.00">
                  <c:v>#N/A</c:v>
                </c:pt>
                <c:pt idx="7805" formatCode="0.00">
                  <c:v>#N/A</c:v>
                </c:pt>
                <c:pt idx="7806" formatCode="0.00">
                  <c:v>#N/A</c:v>
                </c:pt>
                <c:pt idx="7807" formatCode="0.00">
                  <c:v>#N/A</c:v>
                </c:pt>
                <c:pt idx="7808" formatCode="0.00">
                  <c:v>#N/A</c:v>
                </c:pt>
                <c:pt idx="7809" formatCode="0.00">
                  <c:v>#N/A</c:v>
                </c:pt>
                <c:pt idx="7810" formatCode="0.00">
                  <c:v>#N/A</c:v>
                </c:pt>
                <c:pt idx="7811" formatCode="0.00">
                  <c:v>#N/A</c:v>
                </c:pt>
                <c:pt idx="7812" formatCode="0.00">
                  <c:v>#N/A</c:v>
                </c:pt>
                <c:pt idx="7813" formatCode="0.00">
                  <c:v>#N/A</c:v>
                </c:pt>
                <c:pt idx="7814" formatCode="0.00">
                  <c:v>#N/A</c:v>
                </c:pt>
                <c:pt idx="7815" formatCode="0.00">
                  <c:v>#N/A</c:v>
                </c:pt>
                <c:pt idx="7816" formatCode="0.00">
                  <c:v>#N/A</c:v>
                </c:pt>
                <c:pt idx="7817" formatCode="0.00">
                  <c:v>#N/A</c:v>
                </c:pt>
                <c:pt idx="7818" formatCode="0.00">
                  <c:v>#N/A</c:v>
                </c:pt>
                <c:pt idx="7819" formatCode="0.00">
                  <c:v>#N/A</c:v>
                </c:pt>
                <c:pt idx="7820" formatCode="0.00">
                  <c:v>#N/A</c:v>
                </c:pt>
                <c:pt idx="7821" formatCode="0.00">
                  <c:v>#N/A</c:v>
                </c:pt>
                <c:pt idx="7822" formatCode="0.00">
                  <c:v>#N/A</c:v>
                </c:pt>
                <c:pt idx="7823" formatCode="0.00">
                  <c:v>#N/A</c:v>
                </c:pt>
                <c:pt idx="7824" formatCode="0.00">
                  <c:v>#N/A</c:v>
                </c:pt>
                <c:pt idx="7825" formatCode="0.00">
                  <c:v>#N/A</c:v>
                </c:pt>
                <c:pt idx="7826" formatCode="0.00">
                  <c:v>#N/A</c:v>
                </c:pt>
                <c:pt idx="7827" formatCode="0.00">
                  <c:v>#N/A</c:v>
                </c:pt>
                <c:pt idx="7828" formatCode="0.00">
                  <c:v>#N/A</c:v>
                </c:pt>
                <c:pt idx="7829" formatCode="0.00">
                  <c:v>#N/A</c:v>
                </c:pt>
                <c:pt idx="7830" formatCode="0.00">
                  <c:v>#N/A</c:v>
                </c:pt>
                <c:pt idx="7831" formatCode="0.00">
                  <c:v>#N/A</c:v>
                </c:pt>
                <c:pt idx="7832" formatCode="0.00">
                  <c:v>#N/A</c:v>
                </c:pt>
                <c:pt idx="7833" formatCode="0.00">
                  <c:v>#N/A</c:v>
                </c:pt>
                <c:pt idx="7834" formatCode="0.00">
                  <c:v>#N/A</c:v>
                </c:pt>
                <c:pt idx="7835" formatCode="0.00">
                  <c:v>#N/A</c:v>
                </c:pt>
                <c:pt idx="7836" formatCode="0.00">
                  <c:v>#N/A</c:v>
                </c:pt>
                <c:pt idx="7837" formatCode="0.00">
                  <c:v>#N/A</c:v>
                </c:pt>
                <c:pt idx="7838" formatCode="0.00">
                  <c:v>#N/A</c:v>
                </c:pt>
                <c:pt idx="7839" formatCode="0.00">
                  <c:v>#N/A</c:v>
                </c:pt>
                <c:pt idx="7840" formatCode="0.00">
                  <c:v>#N/A</c:v>
                </c:pt>
                <c:pt idx="7841" formatCode="0.00">
                  <c:v>#N/A</c:v>
                </c:pt>
                <c:pt idx="7842" formatCode="0.00">
                  <c:v>#N/A</c:v>
                </c:pt>
                <c:pt idx="7843" formatCode="0.00">
                  <c:v>#N/A</c:v>
                </c:pt>
                <c:pt idx="7844" formatCode="0.00">
                  <c:v>#N/A</c:v>
                </c:pt>
                <c:pt idx="7845" formatCode="0.00">
                  <c:v>#N/A</c:v>
                </c:pt>
                <c:pt idx="7846" formatCode="0.00">
                  <c:v>#N/A</c:v>
                </c:pt>
                <c:pt idx="7847" formatCode="0.00">
                  <c:v>#N/A</c:v>
                </c:pt>
                <c:pt idx="7848" formatCode="0.00">
                  <c:v>#N/A</c:v>
                </c:pt>
                <c:pt idx="7849" formatCode="0.00">
                  <c:v>#N/A</c:v>
                </c:pt>
                <c:pt idx="7850" formatCode="0.00">
                  <c:v>#N/A</c:v>
                </c:pt>
                <c:pt idx="7851" formatCode="0.00">
                  <c:v>#N/A</c:v>
                </c:pt>
                <c:pt idx="7852" formatCode="0.00">
                  <c:v>#N/A</c:v>
                </c:pt>
                <c:pt idx="7853" formatCode="0.00">
                  <c:v>#N/A</c:v>
                </c:pt>
                <c:pt idx="7854" formatCode="0.00">
                  <c:v>#N/A</c:v>
                </c:pt>
                <c:pt idx="7855" formatCode="0.00">
                  <c:v>#N/A</c:v>
                </c:pt>
                <c:pt idx="7856" formatCode="0.00">
                  <c:v>#N/A</c:v>
                </c:pt>
                <c:pt idx="7857" formatCode="0.00">
                  <c:v>#N/A</c:v>
                </c:pt>
                <c:pt idx="7858" formatCode="0.00">
                  <c:v>#N/A</c:v>
                </c:pt>
                <c:pt idx="7859" formatCode="0.00">
                  <c:v>#N/A</c:v>
                </c:pt>
                <c:pt idx="7860" formatCode="0.00">
                  <c:v>#N/A</c:v>
                </c:pt>
                <c:pt idx="7861" formatCode="0.00">
                  <c:v>#N/A</c:v>
                </c:pt>
                <c:pt idx="7862" formatCode="0.00">
                  <c:v>#N/A</c:v>
                </c:pt>
                <c:pt idx="7863" formatCode="0.00">
                  <c:v>#N/A</c:v>
                </c:pt>
                <c:pt idx="7864" formatCode="0.00">
                  <c:v>#N/A</c:v>
                </c:pt>
                <c:pt idx="7865" formatCode="0.00">
                  <c:v>#N/A</c:v>
                </c:pt>
                <c:pt idx="7866" formatCode="0.00">
                  <c:v>#N/A</c:v>
                </c:pt>
                <c:pt idx="7867" formatCode="0.00">
                  <c:v>#N/A</c:v>
                </c:pt>
                <c:pt idx="7868" formatCode="0.00">
                  <c:v>#N/A</c:v>
                </c:pt>
                <c:pt idx="7869" formatCode="0.00">
                  <c:v>#N/A</c:v>
                </c:pt>
                <c:pt idx="7870" formatCode="0.00">
                  <c:v>#N/A</c:v>
                </c:pt>
                <c:pt idx="7871" formatCode="0.00">
                  <c:v>#N/A</c:v>
                </c:pt>
                <c:pt idx="7872" formatCode="0.00">
                  <c:v>#N/A</c:v>
                </c:pt>
                <c:pt idx="7873" formatCode="0.00">
                  <c:v>#N/A</c:v>
                </c:pt>
                <c:pt idx="7874" formatCode="0.00">
                  <c:v>#N/A</c:v>
                </c:pt>
                <c:pt idx="7875" formatCode="0.00">
                  <c:v>#N/A</c:v>
                </c:pt>
                <c:pt idx="7876" formatCode="0.00">
                  <c:v>#N/A</c:v>
                </c:pt>
                <c:pt idx="7877" formatCode="0.00">
                  <c:v>#N/A</c:v>
                </c:pt>
                <c:pt idx="7878" formatCode="0.00">
                  <c:v>#N/A</c:v>
                </c:pt>
                <c:pt idx="7879" formatCode="0.00">
                  <c:v>#N/A</c:v>
                </c:pt>
                <c:pt idx="7880" formatCode="0.00">
                  <c:v>#N/A</c:v>
                </c:pt>
                <c:pt idx="7881" formatCode="0.00">
                  <c:v>#N/A</c:v>
                </c:pt>
                <c:pt idx="7882" formatCode="0.00">
                  <c:v>#N/A</c:v>
                </c:pt>
                <c:pt idx="7883" formatCode="0.00">
                  <c:v>#N/A</c:v>
                </c:pt>
                <c:pt idx="7884" formatCode="0.00">
                  <c:v>#N/A</c:v>
                </c:pt>
                <c:pt idx="7885" formatCode="0.00">
                  <c:v>#N/A</c:v>
                </c:pt>
                <c:pt idx="7886" formatCode="0.00">
                  <c:v>#N/A</c:v>
                </c:pt>
                <c:pt idx="7887" formatCode="0.00">
                  <c:v>#N/A</c:v>
                </c:pt>
                <c:pt idx="7888" formatCode="0.00">
                  <c:v>#N/A</c:v>
                </c:pt>
                <c:pt idx="7889" formatCode="0.00">
                  <c:v>#N/A</c:v>
                </c:pt>
                <c:pt idx="7890" formatCode="0.00">
                  <c:v>#N/A</c:v>
                </c:pt>
                <c:pt idx="7891" formatCode="0.00">
                  <c:v>#N/A</c:v>
                </c:pt>
                <c:pt idx="7892" formatCode="0.00">
                  <c:v>#N/A</c:v>
                </c:pt>
                <c:pt idx="7893" formatCode="0.00">
                  <c:v>#N/A</c:v>
                </c:pt>
                <c:pt idx="7894" formatCode="0.00">
                  <c:v>#N/A</c:v>
                </c:pt>
                <c:pt idx="7895" formatCode="0.00">
                  <c:v>#N/A</c:v>
                </c:pt>
                <c:pt idx="7896" formatCode="0.00">
                  <c:v>#N/A</c:v>
                </c:pt>
                <c:pt idx="7897" formatCode="0.00">
                  <c:v>#N/A</c:v>
                </c:pt>
                <c:pt idx="7898" formatCode="0.00">
                  <c:v>#N/A</c:v>
                </c:pt>
                <c:pt idx="7899" formatCode="0.00">
                  <c:v>#N/A</c:v>
                </c:pt>
                <c:pt idx="7900" formatCode="0.00">
                  <c:v>#N/A</c:v>
                </c:pt>
                <c:pt idx="7901" formatCode="0.00">
                  <c:v>#N/A</c:v>
                </c:pt>
                <c:pt idx="7902" formatCode="0.00">
                  <c:v>#N/A</c:v>
                </c:pt>
                <c:pt idx="7903" formatCode="0.00">
                  <c:v>#N/A</c:v>
                </c:pt>
                <c:pt idx="7904" formatCode="0.00">
                  <c:v>#N/A</c:v>
                </c:pt>
                <c:pt idx="7905" formatCode="0.00">
                  <c:v>#N/A</c:v>
                </c:pt>
                <c:pt idx="7906" formatCode="0.00">
                  <c:v>#N/A</c:v>
                </c:pt>
                <c:pt idx="7907" formatCode="0.00">
                  <c:v>#N/A</c:v>
                </c:pt>
                <c:pt idx="7908" formatCode="0.00">
                  <c:v>#N/A</c:v>
                </c:pt>
                <c:pt idx="7909" formatCode="0.00">
                  <c:v>#N/A</c:v>
                </c:pt>
                <c:pt idx="7910" formatCode="0.00">
                  <c:v>#N/A</c:v>
                </c:pt>
                <c:pt idx="7911" formatCode="0.00">
                  <c:v>#N/A</c:v>
                </c:pt>
                <c:pt idx="7912" formatCode="0.00">
                  <c:v>#N/A</c:v>
                </c:pt>
                <c:pt idx="7913" formatCode="0.00">
                  <c:v>#N/A</c:v>
                </c:pt>
                <c:pt idx="7914" formatCode="0.00">
                  <c:v>#N/A</c:v>
                </c:pt>
                <c:pt idx="7915" formatCode="0.00">
                  <c:v>#N/A</c:v>
                </c:pt>
                <c:pt idx="7916" formatCode="0.00">
                  <c:v>#N/A</c:v>
                </c:pt>
                <c:pt idx="7917" formatCode="0.00">
                  <c:v>#N/A</c:v>
                </c:pt>
                <c:pt idx="7918" formatCode="0.00">
                  <c:v>#N/A</c:v>
                </c:pt>
                <c:pt idx="7919" formatCode="0.00">
                  <c:v>#N/A</c:v>
                </c:pt>
                <c:pt idx="7920" formatCode="0.00">
                  <c:v>#N/A</c:v>
                </c:pt>
                <c:pt idx="7921" formatCode="0.00">
                  <c:v>#N/A</c:v>
                </c:pt>
                <c:pt idx="7922" formatCode="0.00">
                  <c:v>#N/A</c:v>
                </c:pt>
                <c:pt idx="7923" formatCode="0.00">
                  <c:v>#N/A</c:v>
                </c:pt>
                <c:pt idx="7924" formatCode="0.00">
                  <c:v>#N/A</c:v>
                </c:pt>
                <c:pt idx="7925" formatCode="0.00">
                  <c:v>#N/A</c:v>
                </c:pt>
                <c:pt idx="7926" formatCode="0.00">
                  <c:v>#N/A</c:v>
                </c:pt>
                <c:pt idx="7927" formatCode="0.00">
                  <c:v>#N/A</c:v>
                </c:pt>
                <c:pt idx="7928" formatCode="0.00">
                  <c:v>#N/A</c:v>
                </c:pt>
                <c:pt idx="7929" formatCode="0.00">
                  <c:v>#N/A</c:v>
                </c:pt>
                <c:pt idx="7930" formatCode="0.00">
                  <c:v>#N/A</c:v>
                </c:pt>
                <c:pt idx="7931" formatCode="0.00">
                  <c:v>#N/A</c:v>
                </c:pt>
                <c:pt idx="7932" formatCode="0.00">
                  <c:v>#N/A</c:v>
                </c:pt>
                <c:pt idx="7933" formatCode="0.00">
                  <c:v>#N/A</c:v>
                </c:pt>
                <c:pt idx="7934" formatCode="0.00">
                  <c:v>#N/A</c:v>
                </c:pt>
                <c:pt idx="7935" formatCode="0.00">
                  <c:v>#N/A</c:v>
                </c:pt>
                <c:pt idx="7936" formatCode="0.00">
                  <c:v>#N/A</c:v>
                </c:pt>
                <c:pt idx="7937" formatCode="0.00">
                  <c:v>#N/A</c:v>
                </c:pt>
                <c:pt idx="7938" formatCode="0.00">
                  <c:v>#N/A</c:v>
                </c:pt>
                <c:pt idx="7939" formatCode="0.00">
                  <c:v>#N/A</c:v>
                </c:pt>
                <c:pt idx="7940" formatCode="0.00">
                  <c:v>#N/A</c:v>
                </c:pt>
                <c:pt idx="7941" formatCode="0.00">
                  <c:v>#N/A</c:v>
                </c:pt>
                <c:pt idx="7942" formatCode="0.00">
                  <c:v>#N/A</c:v>
                </c:pt>
                <c:pt idx="7943" formatCode="0.00">
                  <c:v>#N/A</c:v>
                </c:pt>
                <c:pt idx="7944" formatCode="0.00">
                  <c:v>#N/A</c:v>
                </c:pt>
                <c:pt idx="7945" formatCode="0.00">
                  <c:v>#N/A</c:v>
                </c:pt>
                <c:pt idx="7946" formatCode="0.00">
                  <c:v>#N/A</c:v>
                </c:pt>
                <c:pt idx="7947" formatCode="0.00">
                  <c:v>#N/A</c:v>
                </c:pt>
                <c:pt idx="7948" formatCode="0.00">
                  <c:v>#N/A</c:v>
                </c:pt>
                <c:pt idx="7949" formatCode="0.00">
                  <c:v>#N/A</c:v>
                </c:pt>
                <c:pt idx="7950" formatCode="0.00">
                  <c:v>#N/A</c:v>
                </c:pt>
                <c:pt idx="7951" formatCode="0.00">
                  <c:v>#N/A</c:v>
                </c:pt>
                <c:pt idx="7952" formatCode="0.00">
                  <c:v>#N/A</c:v>
                </c:pt>
                <c:pt idx="7953" formatCode="0.00">
                  <c:v>#N/A</c:v>
                </c:pt>
                <c:pt idx="7954" formatCode="0.00">
                  <c:v>#N/A</c:v>
                </c:pt>
                <c:pt idx="7955" formatCode="0.00">
                  <c:v>#N/A</c:v>
                </c:pt>
                <c:pt idx="7956" formatCode="0.00">
                  <c:v>#N/A</c:v>
                </c:pt>
                <c:pt idx="7957" formatCode="0.00">
                  <c:v>#N/A</c:v>
                </c:pt>
                <c:pt idx="7958" formatCode="0.00">
                  <c:v>#N/A</c:v>
                </c:pt>
                <c:pt idx="7959" formatCode="0.00">
                  <c:v>#N/A</c:v>
                </c:pt>
                <c:pt idx="7960" formatCode="0.00">
                  <c:v>#N/A</c:v>
                </c:pt>
                <c:pt idx="7961" formatCode="0.00">
                  <c:v>#N/A</c:v>
                </c:pt>
                <c:pt idx="7962" formatCode="0.00">
                  <c:v>#N/A</c:v>
                </c:pt>
                <c:pt idx="7963" formatCode="0.00">
                  <c:v>#N/A</c:v>
                </c:pt>
                <c:pt idx="7964" formatCode="0.00">
                  <c:v>#N/A</c:v>
                </c:pt>
                <c:pt idx="7965" formatCode="0.00">
                  <c:v>#N/A</c:v>
                </c:pt>
                <c:pt idx="7966" formatCode="0.00">
                  <c:v>#N/A</c:v>
                </c:pt>
                <c:pt idx="7967" formatCode="0.00">
                  <c:v>#N/A</c:v>
                </c:pt>
                <c:pt idx="7968" formatCode="0.00">
                  <c:v>#N/A</c:v>
                </c:pt>
                <c:pt idx="7969" formatCode="0.00">
                  <c:v>#N/A</c:v>
                </c:pt>
                <c:pt idx="7970" formatCode="0.00">
                  <c:v>#N/A</c:v>
                </c:pt>
                <c:pt idx="7971" formatCode="0.00">
                  <c:v>#N/A</c:v>
                </c:pt>
                <c:pt idx="7972" formatCode="0.00">
                  <c:v>#N/A</c:v>
                </c:pt>
                <c:pt idx="7973" formatCode="0.00">
                  <c:v>#N/A</c:v>
                </c:pt>
                <c:pt idx="7974" formatCode="0.00">
                  <c:v>#N/A</c:v>
                </c:pt>
                <c:pt idx="7975" formatCode="0.00">
                  <c:v>#N/A</c:v>
                </c:pt>
                <c:pt idx="7976" formatCode="0.00">
                  <c:v>#N/A</c:v>
                </c:pt>
                <c:pt idx="7977" formatCode="0.00">
                  <c:v>#N/A</c:v>
                </c:pt>
                <c:pt idx="7978" formatCode="0.00">
                  <c:v>#N/A</c:v>
                </c:pt>
                <c:pt idx="7979" formatCode="0.00">
                  <c:v>#N/A</c:v>
                </c:pt>
                <c:pt idx="7980" formatCode="0.00">
                  <c:v>#N/A</c:v>
                </c:pt>
                <c:pt idx="7981" formatCode="0.00">
                  <c:v>#N/A</c:v>
                </c:pt>
                <c:pt idx="7982" formatCode="0.00">
                  <c:v>#N/A</c:v>
                </c:pt>
                <c:pt idx="7983" formatCode="0.00">
                  <c:v>#N/A</c:v>
                </c:pt>
                <c:pt idx="7984" formatCode="0.00">
                  <c:v>#N/A</c:v>
                </c:pt>
                <c:pt idx="7985" formatCode="0.00">
                  <c:v>#N/A</c:v>
                </c:pt>
                <c:pt idx="7986" formatCode="0.00">
                  <c:v>#N/A</c:v>
                </c:pt>
                <c:pt idx="7987" formatCode="0.00">
                  <c:v>#N/A</c:v>
                </c:pt>
                <c:pt idx="7988" formatCode="0.00">
                  <c:v>#N/A</c:v>
                </c:pt>
                <c:pt idx="7989" formatCode="0.00">
                  <c:v>#N/A</c:v>
                </c:pt>
                <c:pt idx="7990" formatCode="0.00">
                  <c:v>#N/A</c:v>
                </c:pt>
                <c:pt idx="7991" formatCode="0.00">
                  <c:v>#N/A</c:v>
                </c:pt>
                <c:pt idx="7992" formatCode="0.00">
                  <c:v>#N/A</c:v>
                </c:pt>
                <c:pt idx="7993" formatCode="0.00">
                  <c:v>#N/A</c:v>
                </c:pt>
                <c:pt idx="7994" formatCode="0.00">
                  <c:v>#N/A</c:v>
                </c:pt>
                <c:pt idx="7995" formatCode="0.00">
                  <c:v>#N/A</c:v>
                </c:pt>
                <c:pt idx="7996" formatCode="0.00">
                  <c:v>#N/A</c:v>
                </c:pt>
                <c:pt idx="7997" formatCode="0.00">
                  <c:v>#N/A</c:v>
                </c:pt>
                <c:pt idx="7998" formatCode="0.00">
                  <c:v>#N/A</c:v>
                </c:pt>
                <c:pt idx="7999" formatCode="0.00">
                  <c:v>#N/A</c:v>
                </c:pt>
                <c:pt idx="8000" formatCode="0.00">
                  <c:v>#N/A</c:v>
                </c:pt>
                <c:pt idx="8001" formatCode="0.00">
                  <c:v>#N/A</c:v>
                </c:pt>
                <c:pt idx="8002" formatCode="0.00">
                  <c:v>#N/A</c:v>
                </c:pt>
                <c:pt idx="8003" formatCode="0.00">
                  <c:v>#N/A</c:v>
                </c:pt>
                <c:pt idx="8004" formatCode="0.00">
                  <c:v>#N/A</c:v>
                </c:pt>
                <c:pt idx="8005" formatCode="0.00">
                  <c:v>#N/A</c:v>
                </c:pt>
                <c:pt idx="8006" formatCode="0.00">
                  <c:v>#N/A</c:v>
                </c:pt>
                <c:pt idx="8007" formatCode="0.00">
                  <c:v>#N/A</c:v>
                </c:pt>
                <c:pt idx="8008" formatCode="0.00">
                  <c:v>#N/A</c:v>
                </c:pt>
                <c:pt idx="8009" formatCode="0.00">
                  <c:v>#N/A</c:v>
                </c:pt>
                <c:pt idx="8010" formatCode="0.00">
                  <c:v>#N/A</c:v>
                </c:pt>
                <c:pt idx="8011" formatCode="0.00">
                  <c:v>#N/A</c:v>
                </c:pt>
                <c:pt idx="8012" formatCode="0.00">
                  <c:v>#N/A</c:v>
                </c:pt>
                <c:pt idx="8013" formatCode="0.00">
                  <c:v>#N/A</c:v>
                </c:pt>
                <c:pt idx="8014" formatCode="0.00">
                  <c:v>#N/A</c:v>
                </c:pt>
                <c:pt idx="8015" formatCode="0.00">
                  <c:v>#N/A</c:v>
                </c:pt>
                <c:pt idx="8016" formatCode="0.00">
                  <c:v>#N/A</c:v>
                </c:pt>
                <c:pt idx="8017" formatCode="0.00">
                  <c:v>#N/A</c:v>
                </c:pt>
                <c:pt idx="8018" formatCode="0.00">
                  <c:v>#N/A</c:v>
                </c:pt>
                <c:pt idx="8019" formatCode="0.00">
                  <c:v>#N/A</c:v>
                </c:pt>
                <c:pt idx="8020" formatCode="0.00">
                  <c:v>#N/A</c:v>
                </c:pt>
                <c:pt idx="8021" formatCode="0.00">
                  <c:v>#N/A</c:v>
                </c:pt>
                <c:pt idx="8022" formatCode="0.00">
                  <c:v>#N/A</c:v>
                </c:pt>
                <c:pt idx="8023" formatCode="0.00">
                  <c:v>#N/A</c:v>
                </c:pt>
                <c:pt idx="8024" formatCode="0.00">
                  <c:v>#N/A</c:v>
                </c:pt>
                <c:pt idx="8025" formatCode="0.00">
                  <c:v>#N/A</c:v>
                </c:pt>
                <c:pt idx="8026" formatCode="0.00">
                  <c:v>#N/A</c:v>
                </c:pt>
                <c:pt idx="8027" formatCode="0.00">
                  <c:v>#N/A</c:v>
                </c:pt>
                <c:pt idx="8028" formatCode="0.00">
                  <c:v>#N/A</c:v>
                </c:pt>
                <c:pt idx="8029" formatCode="0.00">
                  <c:v>#N/A</c:v>
                </c:pt>
                <c:pt idx="8030" formatCode="0.00">
                  <c:v>#N/A</c:v>
                </c:pt>
                <c:pt idx="8031" formatCode="0.00">
                  <c:v>#N/A</c:v>
                </c:pt>
                <c:pt idx="8032" formatCode="0.00">
                  <c:v>#N/A</c:v>
                </c:pt>
                <c:pt idx="8033" formatCode="0.00">
                  <c:v>#N/A</c:v>
                </c:pt>
                <c:pt idx="8034" formatCode="0.00">
                  <c:v>#N/A</c:v>
                </c:pt>
                <c:pt idx="8035" formatCode="0.00">
                  <c:v>#N/A</c:v>
                </c:pt>
                <c:pt idx="8036" formatCode="0.00">
                  <c:v>#N/A</c:v>
                </c:pt>
                <c:pt idx="8037" formatCode="0.00">
                  <c:v>#N/A</c:v>
                </c:pt>
                <c:pt idx="8038" formatCode="0.00">
                  <c:v>#N/A</c:v>
                </c:pt>
                <c:pt idx="8039" formatCode="0.00">
                  <c:v>#N/A</c:v>
                </c:pt>
                <c:pt idx="8040" formatCode="0.00">
                  <c:v>#N/A</c:v>
                </c:pt>
                <c:pt idx="8041" formatCode="0.00">
                  <c:v>#N/A</c:v>
                </c:pt>
                <c:pt idx="8042" formatCode="0.00">
                  <c:v>#N/A</c:v>
                </c:pt>
                <c:pt idx="8043" formatCode="0.00">
                  <c:v>#N/A</c:v>
                </c:pt>
                <c:pt idx="8044" formatCode="0.00">
                  <c:v>#N/A</c:v>
                </c:pt>
                <c:pt idx="8045" formatCode="0.00">
                  <c:v>#N/A</c:v>
                </c:pt>
                <c:pt idx="8046" formatCode="0.00">
                  <c:v>#N/A</c:v>
                </c:pt>
                <c:pt idx="8047" formatCode="0.00">
                  <c:v>#N/A</c:v>
                </c:pt>
                <c:pt idx="8048" formatCode="0.00">
                  <c:v>#N/A</c:v>
                </c:pt>
                <c:pt idx="8049" formatCode="0.00">
                  <c:v>#N/A</c:v>
                </c:pt>
                <c:pt idx="8050" formatCode="0.00">
                  <c:v>#N/A</c:v>
                </c:pt>
                <c:pt idx="8051" formatCode="0.00">
                  <c:v>#N/A</c:v>
                </c:pt>
                <c:pt idx="8052" formatCode="0.00">
                  <c:v>#N/A</c:v>
                </c:pt>
                <c:pt idx="8053" formatCode="0.00">
                  <c:v>#N/A</c:v>
                </c:pt>
                <c:pt idx="8054" formatCode="0.00">
                  <c:v>#N/A</c:v>
                </c:pt>
                <c:pt idx="8055" formatCode="0.00">
                  <c:v>#N/A</c:v>
                </c:pt>
                <c:pt idx="8056" formatCode="0.00">
                  <c:v>#N/A</c:v>
                </c:pt>
                <c:pt idx="8057" formatCode="0.00">
                  <c:v>#N/A</c:v>
                </c:pt>
                <c:pt idx="8058" formatCode="0.00">
                  <c:v>#N/A</c:v>
                </c:pt>
                <c:pt idx="8059" formatCode="0.00">
                  <c:v>#N/A</c:v>
                </c:pt>
                <c:pt idx="8060" formatCode="0.00">
                  <c:v>#N/A</c:v>
                </c:pt>
                <c:pt idx="8061" formatCode="0.00">
                  <c:v>#N/A</c:v>
                </c:pt>
                <c:pt idx="8062" formatCode="0.00">
                  <c:v>#N/A</c:v>
                </c:pt>
                <c:pt idx="8063" formatCode="0.00">
                  <c:v>#N/A</c:v>
                </c:pt>
                <c:pt idx="8064" formatCode="0.00">
                  <c:v>#N/A</c:v>
                </c:pt>
                <c:pt idx="8065" formatCode="0.00">
                  <c:v>#N/A</c:v>
                </c:pt>
                <c:pt idx="8066" formatCode="0.00">
                  <c:v>#N/A</c:v>
                </c:pt>
                <c:pt idx="8067" formatCode="0.00">
                  <c:v>#N/A</c:v>
                </c:pt>
                <c:pt idx="8068" formatCode="0.00">
                  <c:v>#N/A</c:v>
                </c:pt>
                <c:pt idx="8069" formatCode="0.00">
                  <c:v>#N/A</c:v>
                </c:pt>
                <c:pt idx="8070" formatCode="0.00">
                  <c:v>#N/A</c:v>
                </c:pt>
                <c:pt idx="8071" formatCode="0.00">
                  <c:v>#N/A</c:v>
                </c:pt>
                <c:pt idx="8072" formatCode="0.00">
                  <c:v>#N/A</c:v>
                </c:pt>
                <c:pt idx="8073" formatCode="0.00">
                  <c:v>#N/A</c:v>
                </c:pt>
                <c:pt idx="8074" formatCode="0.00">
                  <c:v>#N/A</c:v>
                </c:pt>
                <c:pt idx="8076" formatCode="0.00">
                  <c:v>#N/A</c:v>
                </c:pt>
                <c:pt idx="8077" formatCode="0.00">
                  <c:v>#N/A</c:v>
                </c:pt>
                <c:pt idx="8078" formatCode="0.00">
                  <c:v>#N/A</c:v>
                </c:pt>
                <c:pt idx="8079" formatCode="0.00">
                  <c:v>#N/A</c:v>
                </c:pt>
                <c:pt idx="8080" formatCode="0.00">
                  <c:v>#N/A</c:v>
                </c:pt>
                <c:pt idx="8081" formatCode="0.00">
                  <c:v>#N/A</c:v>
                </c:pt>
                <c:pt idx="8082" formatCode="0.00">
                  <c:v>#N/A</c:v>
                </c:pt>
                <c:pt idx="8083" formatCode="0.00">
                  <c:v>#N/A</c:v>
                </c:pt>
                <c:pt idx="8084" formatCode="0.00">
                  <c:v>#N/A</c:v>
                </c:pt>
                <c:pt idx="8085" formatCode="0.00">
                  <c:v>#N/A</c:v>
                </c:pt>
                <c:pt idx="8086" formatCode="0.00">
                  <c:v>#N/A</c:v>
                </c:pt>
                <c:pt idx="8087" formatCode="0.00">
                  <c:v>#N/A</c:v>
                </c:pt>
                <c:pt idx="8088" formatCode="0.00">
                  <c:v>#N/A</c:v>
                </c:pt>
                <c:pt idx="8089" formatCode="0.00">
                  <c:v>#N/A</c:v>
                </c:pt>
                <c:pt idx="8090" formatCode="0.00">
                  <c:v>#N/A</c:v>
                </c:pt>
                <c:pt idx="8091" formatCode="0.00">
                  <c:v>#N/A</c:v>
                </c:pt>
                <c:pt idx="8092" formatCode="0.00">
                  <c:v>#N/A</c:v>
                </c:pt>
                <c:pt idx="8093" formatCode="0.00">
                  <c:v>#N/A</c:v>
                </c:pt>
                <c:pt idx="8094" formatCode="0.00">
                  <c:v>#N/A</c:v>
                </c:pt>
                <c:pt idx="8095" formatCode="0.00">
                  <c:v>#N/A</c:v>
                </c:pt>
                <c:pt idx="8096" formatCode="0.00">
                  <c:v>#N/A</c:v>
                </c:pt>
                <c:pt idx="8097" formatCode="0.00">
                  <c:v>#N/A</c:v>
                </c:pt>
                <c:pt idx="8098" formatCode="0.00">
                  <c:v>#N/A</c:v>
                </c:pt>
                <c:pt idx="8099" formatCode="0.00">
                  <c:v>#N/A</c:v>
                </c:pt>
                <c:pt idx="8100" formatCode="0.00">
                  <c:v>#N/A</c:v>
                </c:pt>
                <c:pt idx="8101" formatCode="0.00">
                  <c:v>#N/A</c:v>
                </c:pt>
                <c:pt idx="8102" formatCode="0.00">
                  <c:v>#N/A</c:v>
                </c:pt>
                <c:pt idx="8103" formatCode="0.00">
                  <c:v>#N/A</c:v>
                </c:pt>
                <c:pt idx="8104" formatCode="0.00">
                  <c:v>#N/A</c:v>
                </c:pt>
                <c:pt idx="8105" formatCode="0.00">
                  <c:v>#N/A</c:v>
                </c:pt>
                <c:pt idx="8106" formatCode="0.00">
                  <c:v>#N/A</c:v>
                </c:pt>
                <c:pt idx="8107" formatCode="0.00">
                  <c:v>#N/A</c:v>
                </c:pt>
                <c:pt idx="8108" formatCode="0.00">
                  <c:v>#N/A</c:v>
                </c:pt>
                <c:pt idx="8109" formatCode="0.00">
                  <c:v>#N/A</c:v>
                </c:pt>
                <c:pt idx="8110" formatCode="0.00">
                  <c:v>#N/A</c:v>
                </c:pt>
                <c:pt idx="8111" formatCode="0.00">
                  <c:v>#N/A</c:v>
                </c:pt>
                <c:pt idx="8112" formatCode="0.00">
                  <c:v>#N/A</c:v>
                </c:pt>
                <c:pt idx="8113" formatCode="0.00">
                  <c:v>#N/A</c:v>
                </c:pt>
                <c:pt idx="8114" formatCode="0.00">
                  <c:v>#N/A</c:v>
                </c:pt>
                <c:pt idx="8115" formatCode="0.00">
                  <c:v>#N/A</c:v>
                </c:pt>
                <c:pt idx="8116" formatCode="0.00">
                  <c:v>#N/A</c:v>
                </c:pt>
                <c:pt idx="8117" formatCode="0.00">
                  <c:v>#N/A</c:v>
                </c:pt>
                <c:pt idx="8118" formatCode="0.00">
                  <c:v>#N/A</c:v>
                </c:pt>
                <c:pt idx="8119" formatCode="0.00">
                  <c:v>#N/A</c:v>
                </c:pt>
                <c:pt idx="8120" formatCode="0.00">
                  <c:v>#N/A</c:v>
                </c:pt>
                <c:pt idx="8121" formatCode="0.00">
                  <c:v>#N/A</c:v>
                </c:pt>
                <c:pt idx="8122" formatCode="0.00">
                  <c:v>#N/A</c:v>
                </c:pt>
                <c:pt idx="8123" formatCode="0.00">
                  <c:v>#N/A</c:v>
                </c:pt>
                <c:pt idx="8124" formatCode="0.00">
                  <c:v>#N/A</c:v>
                </c:pt>
                <c:pt idx="8125" formatCode="0.00">
                  <c:v>#N/A</c:v>
                </c:pt>
                <c:pt idx="8126" formatCode="0.00">
                  <c:v>#N/A</c:v>
                </c:pt>
                <c:pt idx="8127" formatCode="0.00">
                  <c:v>#N/A</c:v>
                </c:pt>
                <c:pt idx="8128" formatCode="0.00">
                  <c:v>#N/A</c:v>
                </c:pt>
                <c:pt idx="8129" formatCode="0.00">
                  <c:v>#N/A</c:v>
                </c:pt>
                <c:pt idx="8130" formatCode="0.00">
                  <c:v>#N/A</c:v>
                </c:pt>
                <c:pt idx="8131" formatCode="0.00">
                  <c:v>#N/A</c:v>
                </c:pt>
                <c:pt idx="8132" formatCode="0.00">
                  <c:v>#N/A</c:v>
                </c:pt>
                <c:pt idx="8133" formatCode="0.00">
                  <c:v>#N/A</c:v>
                </c:pt>
                <c:pt idx="8134" formatCode="0.00">
                  <c:v>#N/A</c:v>
                </c:pt>
                <c:pt idx="8135" formatCode="0.00">
                  <c:v>#N/A</c:v>
                </c:pt>
                <c:pt idx="8136" formatCode="0.00">
                  <c:v>#N/A</c:v>
                </c:pt>
                <c:pt idx="8137" formatCode="0.00">
                  <c:v>#N/A</c:v>
                </c:pt>
                <c:pt idx="8138" formatCode="0.00">
                  <c:v>#N/A</c:v>
                </c:pt>
                <c:pt idx="8139" formatCode="0.00">
                  <c:v>#N/A</c:v>
                </c:pt>
                <c:pt idx="8140" formatCode="0.00">
                  <c:v>#N/A</c:v>
                </c:pt>
                <c:pt idx="8141" formatCode="0.00">
                  <c:v>#N/A</c:v>
                </c:pt>
                <c:pt idx="8142" formatCode="0.00">
                  <c:v>#N/A</c:v>
                </c:pt>
                <c:pt idx="8143" formatCode="0.00">
                  <c:v>#N/A</c:v>
                </c:pt>
                <c:pt idx="8144" formatCode="0.00">
                  <c:v>#N/A</c:v>
                </c:pt>
                <c:pt idx="8145" formatCode="0.00">
                  <c:v>#N/A</c:v>
                </c:pt>
                <c:pt idx="8146" formatCode="0.00">
                  <c:v>#N/A</c:v>
                </c:pt>
                <c:pt idx="8147" formatCode="0.00">
                  <c:v>#N/A</c:v>
                </c:pt>
                <c:pt idx="8148" formatCode="0.00">
                  <c:v>#N/A</c:v>
                </c:pt>
                <c:pt idx="8149" formatCode="0.00">
                  <c:v>#N/A</c:v>
                </c:pt>
                <c:pt idx="8150" formatCode="0.00">
                  <c:v>#N/A</c:v>
                </c:pt>
                <c:pt idx="8151" formatCode="0.00">
                  <c:v>#N/A</c:v>
                </c:pt>
                <c:pt idx="8152" formatCode="0.00">
                  <c:v>#N/A</c:v>
                </c:pt>
                <c:pt idx="8153" formatCode="0.00">
                  <c:v>#N/A</c:v>
                </c:pt>
                <c:pt idx="8154" formatCode="0.00">
                  <c:v>#N/A</c:v>
                </c:pt>
                <c:pt idx="8155" formatCode="0.00">
                  <c:v>#N/A</c:v>
                </c:pt>
                <c:pt idx="8156" formatCode="0.00">
                  <c:v>#N/A</c:v>
                </c:pt>
                <c:pt idx="8157" formatCode="0.00">
                  <c:v>#N/A</c:v>
                </c:pt>
                <c:pt idx="8158" formatCode="0.00">
                  <c:v>#N/A</c:v>
                </c:pt>
                <c:pt idx="8159" formatCode="0.00">
                  <c:v>#N/A</c:v>
                </c:pt>
                <c:pt idx="8160" formatCode="0.00">
                  <c:v>#N/A</c:v>
                </c:pt>
                <c:pt idx="8161" formatCode="0.00">
                  <c:v>#N/A</c:v>
                </c:pt>
                <c:pt idx="8162" formatCode="0.00">
                  <c:v>#N/A</c:v>
                </c:pt>
                <c:pt idx="8163" formatCode="0.00">
                  <c:v>#N/A</c:v>
                </c:pt>
                <c:pt idx="8164" formatCode="0.00">
                  <c:v>#N/A</c:v>
                </c:pt>
                <c:pt idx="8165" formatCode="0.00">
                  <c:v>#N/A</c:v>
                </c:pt>
                <c:pt idx="8166" formatCode="0.00">
                  <c:v>#N/A</c:v>
                </c:pt>
                <c:pt idx="8167" formatCode="0.00">
                  <c:v>#N/A</c:v>
                </c:pt>
                <c:pt idx="8168" formatCode="0.00">
                  <c:v>#N/A</c:v>
                </c:pt>
                <c:pt idx="8169" formatCode="0.00">
                  <c:v>#N/A</c:v>
                </c:pt>
                <c:pt idx="8170" formatCode="0.00">
                  <c:v>#N/A</c:v>
                </c:pt>
                <c:pt idx="8171" formatCode="0.00">
                  <c:v>#N/A</c:v>
                </c:pt>
                <c:pt idx="8172" formatCode="0.00">
                  <c:v>#N/A</c:v>
                </c:pt>
                <c:pt idx="8173" formatCode="0.00">
                  <c:v>#N/A</c:v>
                </c:pt>
                <c:pt idx="8174" formatCode="0.00">
                  <c:v>#N/A</c:v>
                </c:pt>
                <c:pt idx="8175" formatCode="0.00">
                  <c:v>#N/A</c:v>
                </c:pt>
                <c:pt idx="8176" formatCode="0.00">
                  <c:v>#N/A</c:v>
                </c:pt>
                <c:pt idx="8177" formatCode="0.00">
                  <c:v>#N/A</c:v>
                </c:pt>
                <c:pt idx="8178" formatCode="0.00">
                  <c:v>#N/A</c:v>
                </c:pt>
                <c:pt idx="8179" formatCode="0.00">
                  <c:v>#N/A</c:v>
                </c:pt>
                <c:pt idx="8180" formatCode="0.00">
                  <c:v>#N/A</c:v>
                </c:pt>
                <c:pt idx="8181" formatCode="0.00">
                  <c:v>#N/A</c:v>
                </c:pt>
                <c:pt idx="8182" formatCode="0.00">
                  <c:v>#N/A</c:v>
                </c:pt>
                <c:pt idx="8183" formatCode="0.00">
                  <c:v>#N/A</c:v>
                </c:pt>
                <c:pt idx="8184" formatCode="0.00">
                  <c:v>#N/A</c:v>
                </c:pt>
                <c:pt idx="8185" formatCode="0.00">
                  <c:v>#N/A</c:v>
                </c:pt>
                <c:pt idx="8186" formatCode="0.00">
                  <c:v>#N/A</c:v>
                </c:pt>
                <c:pt idx="8187" formatCode="0.00">
                  <c:v>#N/A</c:v>
                </c:pt>
                <c:pt idx="8188" formatCode="0.00">
                  <c:v>#N/A</c:v>
                </c:pt>
                <c:pt idx="8189" formatCode="0.00">
                  <c:v>#N/A</c:v>
                </c:pt>
                <c:pt idx="8190" formatCode="0.00">
                  <c:v>#N/A</c:v>
                </c:pt>
                <c:pt idx="8191" formatCode="0.00">
                  <c:v>#N/A</c:v>
                </c:pt>
                <c:pt idx="8192" formatCode="0.00">
                  <c:v>#N/A</c:v>
                </c:pt>
                <c:pt idx="8193" formatCode="0.00">
                  <c:v>#N/A</c:v>
                </c:pt>
                <c:pt idx="8194" formatCode="0.00">
                  <c:v>#N/A</c:v>
                </c:pt>
                <c:pt idx="8195" formatCode="0.00">
                  <c:v>#N/A</c:v>
                </c:pt>
                <c:pt idx="8196" formatCode="0.00">
                  <c:v>#N/A</c:v>
                </c:pt>
                <c:pt idx="8197" formatCode="0.00">
                  <c:v>#N/A</c:v>
                </c:pt>
                <c:pt idx="8198" formatCode="0.00">
                  <c:v>#N/A</c:v>
                </c:pt>
                <c:pt idx="8199" formatCode="0.00">
                  <c:v>#N/A</c:v>
                </c:pt>
                <c:pt idx="8200" formatCode="0.00">
                  <c:v>#N/A</c:v>
                </c:pt>
                <c:pt idx="8201" formatCode="0.00">
                  <c:v>#N/A</c:v>
                </c:pt>
                <c:pt idx="8202" formatCode="0.00">
                  <c:v>#N/A</c:v>
                </c:pt>
                <c:pt idx="8203" formatCode="0.00">
                  <c:v>#N/A</c:v>
                </c:pt>
                <c:pt idx="8204" formatCode="0.00">
                  <c:v>#N/A</c:v>
                </c:pt>
                <c:pt idx="8205" formatCode="0.00">
                  <c:v>#N/A</c:v>
                </c:pt>
                <c:pt idx="8206" formatCode="0.00">
                  <c:v>#N/A</c:v>
                </c:pt>
                <c:pt idx="8207" formatCode="0.00">
                  <c:v>#N/A</c:v>
                </c:pt>
                <c:pt idx="8208" formatCode="0.00">
                  <c:v>#N/A</c:v>
                </c:pt>
                <c:pt idx="8209" formatCode="0.00">
                  <c:v>#N/A</c:v>
                </c:pt>
                <c:pt idx="8210" formatCode="0.00">
                  <c:v>#N/A</c:v>
                </c:pt>
                <c:pt idx="8211" formatCode="0.00">
                  <c:v>#N/A</c:v>
                </c:pt>
                <c:pt idx="8212" formatCode="0.00">
                  <c:v>#N/A</c:v>
                </c:pt>
                <c:pt idx="8213" formatCode="0.00">
                  <c:v>#N/A</c:v>
                </c:pt>
                <c:pt idx="8214" formatCode="0.00">
                  <c:v>#N/A</c:v>
                </c:pt>
                <c:pt idx="8215" formatCode="0.00">
                  <c:v>#N/A</c:v>
                </c:pt>
                <c:pt idx="8216" formatCode="0.00">
                  <c:v>#N/A</c:v>
                </c:pt>
                <c:pt idx="8217" formatCode="0.00">
                  <c:v>#N/A</c:v>
                </c:pt>
                <c:pt idx="8218" formatCode="0.00">
                  <c:v>#N/A</c:v>
                </c:pt>
                <c:pt idx="8219" formatCode="0.00">
                  <c:v>#N/A</c:v>
                </c:pt>
                <c:pt idx="8220" formatCode="0.00">
                  <c:v>#N/A</c:v>
                </c:pt>
                <c:pt idx="8221" formatCode="0.00">
                  <c:v>#N/A</c:v>
                </c:pt>
                <c:pt idx="8222" formatCode="0.00">
                  <c:v>#N/A</c:v>
                </c:pt>
                <c:pt idx="8223" formatCode="0.00">
                  <c:v>#N/A</c:v>
                </c:pt>
                <c:pt idx="8224" formatCode="0.00">
                  <c:v>#N/A</c:v>
                </c:pt>
                <c:pt idx="8225" formatCode="0.00">
                  <c:v>#N/A</c:v>
                </c:pt>
                <c:pt idx="8226" formatCode="0.00">
                  <c:v>#N/A</c:v>
                </c:pt>
                <c:pt idx="8227" formatCode="0.00">
                  <c:v>#N/A</c:v>
                </c:pt>
                <c:pt idx="8228" formatCode="0.00">
                  <c:v>#N/A</c:v>
                </c:pt>
                <c:pt idx="8229" formatCode="0.00">
                  <c:v>#N/A</c:v>
                </c:pt>
                <c:pt idx="8230" formatCode="0.00">
                  <c:v>#N/A</c:v>
                </c:pt>
                <c:pt idx="8231" formatCode="0.00">
                  <c:v>#N/A</c:v>
                </c:pt>
                <c:pt idx="8232" formatCode="0.00">
                  <c:v>#N/A</c:v>
                </c:pt>
                <c:pt idx="8233" formatCode="0.00">
                  <c:v>#N/A</c:v>
                </c:pt>
                <c:pt idx="8234" formatCode="0.00">
                  <c:v>#N/A</c:v>
                </c:pt>
                <c:pt idx="8235" formatCode="0.00">
                  <c:v>#N/A</c:v>
                </c:pt>
                <c:pt idx="8236" formatCode="0.00">
                  <c:v>#N/A</c:v>
                </c:pt>
                <c:pt idx="8237" formatCode="0.00">
                  <c:v>#N/A</c:v>
                </c:pt>
                <c:pt idx="8238" formatCode="0.00">
                  <c:v>#N/A</c:v>
                </c:pt>
                <c:pt idx="8239" formatCode="0.00">
                  <c:v>#N/A</c:v>
                </c:pt>
                <c:pt idx="8240" formatCode="0.00">
                  <c:v>#N/A</c:v>
                </c:pt>
                <c:pt idx="8241" formatCode="0.00">
                  <c:v>#N/A</c:v>
                </c:pt>
                <c:pt idx="8242" formatCode="0.00">
                  <c:v>#N/A</c:v>
                </c:pt>
                <c:pt idx="8243" formatCode="0.00">
                  <c:v>#N/A</c:v>
                </c:pt>
                <c:pt idx="8244" formatCode="0.00">
                  <c:v>#N/A</c:v>
                </c:pt>
                <c:pt idx="8245" formatCode="0.00">
                  <c:v>#N/A</c:v>
                </c:pt>
                <c:pt idx="8246" formatCode="0.00">
                  <c:v>#N/A</c:v>
                </c:pt>
                <c:pt idx="8247" formatCode="0.00">
                  <c:v>#N/A</c:v>
                </c:pt>
                <c:pt idx="8248" formatCode="0.00">
                  <c:v>#N/A</c:v>
                </c:pt>
                <c:pt idx="8249" formatCode="0.00">
                  <c:v>#N/A</c:v>
                </c:pt>
                <c:pt idx="8250" formatCode="0.00">
                  <c:v>#N/A</c:v>
                </c:pt>
                <c:pt idx="8251" formatCode="0.00">
                  <c:v>#N/A</c:v>
                </c:pt>
                <c:pt idx="8252" formatCode="0.00">
                  <c:v>#N/A</c:v>
                </c:pt>
                <c:pt idx="8253" formatCode="0.00">
                  <c:v>#N/A</c:v>
                </c:pt>
                <c:pt idx="8254" formatCode="0.00">
                  <c:v>#N/A</c:v>
                </c:pt>
                <c:pt idx="8255" formatCode="0.00">
                  <c:v>#N/A</c:v>
                </c:pt>
                <c:pt idx="8256" formatCode="0.00">
                  <c:v>#N/A</c:v>
                </c:pt>
                <c:pt idx="8257" formatCode="0.00">
                  <c:v>#N/A</c:v>
                </c:pt>
                <c:pt idx="8258" formatCode="0.00">
                  <c:v>#N/A</c:v>
                </c:pt>
                <c:pt idx="8259" formatCode="0.00">
                  <c:v>#N/A</c:v>
                </c:pt>
                <c:pt idx="8260" formatCode="0.00">
                  <c:v>#N/A</c:v>
                </c:pt>
                <c:pt idx="8261" formatCode="0.00">
                  <c:v>#N/A</c:v>
                </c:pt>
                <c:pt idx="8262" formatCode="0.00">
                  <c:v>#N/A</c:v>
                </c:pt>
                <c:pt idx="8263" formatCode="0.00">
                  <c:v>#N/A</c:v>
                </c:pt>
                <c:pt idx="8264" formatCode="0.00">
                  <c:v>#N/A</c:v>
                </c:pt>
                <c:pt idx="8265" formatCode="0.00">
                  <c:v>#N/A</c:v>
                </c:pt>
                <c:pt idx="8266" formatCode="0.00">
                  <c:v>#N/A</c:v>
                </c:pt>
                <c:pt idx="8267" formatCode="0.00">
                  <c:v>#N/A</c:v>
                </c:pt>
                <c:pt idx="8268" formatCode="0.00">
                  <c:v>#N/A</c:v>
                </c:pt>
                <c:pt idx="8269" formatCode="0.00">
                  <c:v>#N/A</c:v>
                </c:pt>
                <c:pt idx="8270" formatCode="0.00">
                  <c:v>#N/A</c:v>
                </c:pt>
                <c:pt idx="8271" formatCode="0.00">
                  <c:v>#N/A</c:v>
                </c:pt>
                <c:pt idx="8272" formatCode="0.00">
                  <c:v>#N/A</c:v>
                </c:pt>
                <c:pt idx="8273" formatCode="0.00">
                  <c:v>#N/A</c:v>
                </c:pt>
                <c:pt idx="8274" formatCode="0.00">
                  <c:v>#N/A</c:v>
                </c:pt>
                <c:pt idx="8275" formatCode="0.00">
                  <c:v>#N/A</c:v>
                </c:pt>
                <c:pt idx="8276" formatCode="0.00">
                  <c:v>#N/A</c:v>
                </c:pt>
                <c:pt idx="8277" formatCode="0.00">
                  <c:v>#N/A</c:v>
                </c:pt>
                <c:pt idx="8278" formatCode="0.00">
                  <c:v>#N/A</c:v>
                </c:pt>
                <c:pt idx="8279" formatCode="0.00">
                  <c:v>#N/A</c:v>
                </c:pt>
                <c:pt idx="8280" formatCode="0.00">
                  <c:v>#N/A</c:v>
                </c:pt>
                <c:pt idx="8281" formatCode="0.00">
                  <c:v>#N/A</c:v>
                </c:pt>
                <c:pt idx="8282" formatCode="0.00">
                  <c:v>#N/A</c:v>
                </c:pt>
                <c:pt idx="8283" formatCode="0.00">
                  <c:v>#N/A</c:v>
                </c:pt>
                <c:pt idx="8284" formatCode="0.00">
                  <c:v>#N/A</c:v>
                </c:pt>
                <c:pt idx="8285" formatCode="0.00">
                  <c:v>#N/A</c:v>
                </c:pt>
                <c:pt idx="8286" formatCode="0.00">
                  <c:v>#N/A</c:v>
                </c:pt>
                <c:pt idx="8287" formatCode="0.00">
                  <c:v>#N/A</c:v>
                </c:pt>
                <c:pt idx="8288" formatCode="0.00">
                  <c:v>#N/A</c:v>
                </c:pt>
                <c:pt idx="8289" formatCode="0.00">
                  <c:v>#N/A</c:v>
                </c:pt>
                <c:pt idx="8290" formatCode="0.00">
                  <c:v>#N/A</c:v>
                </c:pt>
                <c:pt idx="8291" formatCode="0.00">
                  <c:v>#N/A</c:v>
                </c:pt>
                <c:pt idx="8292" formatCode="0.00">
                  <c:v>#N/A</c:v>
                </c:pt>
                <c:pt idx="8293" formatCode="0.00">
                  <c:v>#N/A</c:v>
                </c:pt>
                <c:pt idx="8294" formatCode="0.00">
                  <c:v>#N/A</c:v>
                </c:pt>
                <c:pt idx="8295" formatCode="0.00">
                  <c:v>#N/A</c:v>
                </c:pt>
                <c:pt idx="8296" formatCode="0.00">
                  <c:v>#N/A</c:v>
                </c:pt>
                <c:pt idx="8297" formatCode="0.00">
                  <c:v>#N/A</c:v>
                </c:pt>
                <c:pt idx="8298" formatCode="0.00">
                  <c:v>#N/A</c:v>
                </c:pt>
                <c:pt idx="8299" formatCode="0.00">
                  <c:v>#N/A</c:v>
                </c:pt>
                <c:pt idx="8300" formatCode="0.00">
                  <c:v>#N/A</c:v>
                </c:pt>
                <c:pt idx="8301" formatCode="0.00">
                  <c:v>#N/A</c:v>
                </c:pt>
                <c:pt idx="8302" formatCode="0.00">
                  <c:v>#N/A</c:v>
                </c:pt>
                <c:pt idx="8303" formatCode="0.00">
                  <c:v>#N/A</c:v>
                </c:pt>
                <c:pt idx="8304" formatCode="0.00">
                  <c:v>#N/A</c:v>
                </c:pt>
                <c:pt idx="8305" formatCode="0.00">
                  <c:v>#N/A</c:v>
                </c:pt>
                <c:pt idx="8306" formatCode="0.00">
                  <c:v>#N/A</c:v>
                </c:pt>
                <c:pt idx="8307" formatCode="0.00">
                  <c:v>#N/A</c:v>
                </c:pt>
                <c:pt idx="8308" formatCode="0.00">
                  <c:v>#N/A</c:v>
                </c:pt>
                <c:pt idx="8309" formatCode="0.00">
                  <c:v>#N/A</c:v>
                </c:pt>
                <c:pt idx="8310" formatCode="0.00">
                  <c:v>#N/A</c:v>
                </c:pt>
                <c:pt idx="8311" formatCode="0.00">
                  <c:v>#N/A</c:v>
                </c:pt>
                <c:pt idx="8312" formatCode="0.00">
                  <c:v>#N/A</c:v>
                </c:pt>
                <c:pt idx="8313" formatCode="0.00">
                  <c:v>#N/A</c:v>
                </c:pt>
                <c:pt idx="8314" formatCode="0.00">
                  <c:v>#N/A</c:v>
                </c:pt>
                <c:pt idx="8315" formatCode="0.00">
                  <c:v>#N/A</c:v>
                </c:pt>
                <c:pt idx="8316" formatCode="0.00">
                  <c:v>#N/A</c:v>
                </c:pt>
                <c:pt idx="8317" formatCode="0.00">
                  <c:v>#N/A</c:v>
                </c:pt>
                <c:pt idx="8318" formatCode="0.00">
                  <c:v>#N/A</c:v>
                </c:pt>
                <c:pt idx="8319" formatCode="0.00">
                  <c:v>#N/A</c:v>
                </c:pt>
                <c:pt idx="8320" formatCode="0.00">
                  <c:v>#N/A</c:v>
                </c:pt>
                <c:pt idx="8321" formatCode="0.00">
                  <c:v>#N/A</c:v>
                </c:pt>
                <c:pt idx="8322" formatCode="0.00">
                  <c:v>#N/A</c:v>
                </c:pt>
                <c:pt idx="8323" formatCode="0.00">
                  <c:v>#N/A</c:v>
                </c:pt>
                <c:pt idx="8324" formatCode="0.00">
                  <c:v>#N/A</c:v>
                </c:pt>
                <c:pt idx="8325" formatCode="0.00">
                  <c:v>#N/A</c:v>
                </c:pt>
                <c:pt idx="8326" formatCode="0.00">
                  <c:v>#N/A</c:v>
                </c:pt>
                <c:pt idx="8327" formatCode="0.00">
                  <c:v>#N/A</c:v>
                </c:pt>
                <c:pt idx="8328" formatCode="0.00">
                  <c:v>#N/A</c:v>
                </c:pt>
                <c:pt idx="8329" formatCode="0.00">
                  <c:v>#N/A</c:v>
                </c:pt>
                <c:pt idx="8330" formatCode="0.00">
                  <c:v>#N/A</c:v>
                </c:pt>
                <c:pt idx="8331" formatCode="0.00">
                  <c:v>#N/A</c:v>
                </c:pt>
                <c:pt idx="8332" formatCode="0.00">
                  <c:v>#N/A</c:v>
                </c:pt>
                <c:pt idx="8333" formatCode="0.00">
                  <c:v>#N/A</c:v>
                </c:pt>
                <c:pt idx="8334" formatCode="0.00">
                  <c:v>#N/A</c:v>
                </c:pt>
                <c:pt idx="8335" formatCode="0.00">
                  <c:v>#N/A</c:v>
                </c:pt>
                <c:pt idx="8336" formatCode="0.00">
                  <c:v>#N/A</c:v>
                </c:pt>
                <c:pt idx="8337" formatCode="0.00">
                  <c:v>#N/A</c:v>
                </c:pt>
                <c:pt idx="8338" formatCode="0.00">
                  <c:v>#N/A</c:v>
                </c:pt>
                <c:pt idx="8339" formatCode="0.00">
                  <c:v>#N/A</c:v>
                </c:pt>
                <c:pt idx="8340" formatCode="0.00">
                  <c:v>#N/A</c:v>
                </c:pt>
                <c:pt idx="8341" formatCode="0.00">
                  <c:v>#N/A</c:v>
                </c:pt>
                <c:pt idx="8342" formatCode="0.00">
                  <c:v>#N/A</c:v>
                </c:pt>
                <c:pt idx="8343" formatCode="0.00">
                  <c:v>#N/A</c:v>
                </c:pt>
                <c:pt idx="8344" formatCode="0.00">
                  <c:v>#N/A</c:v>
                </c:pt>
                <c:pt idx="8345" formatCode="0.00">
                  <c:v>#N/A</c:v>
                </c:pt>
                <c:pt idx="8346" formatCode="0.00">
                  <c:v>#N/A</c:v>
                </c:pt>
                <c:pt idx="8347" formatCode="0.00">
                  <c:v>#N/A</c:v>
                </c:pt>
                <c:pt idx="8348" formatCode="0.00">
                  <c:v>#N/A</c:v>
                </c:pt>
                <c:pt idx="8349" formatCode="0.00">
                  <c:v>#N/A</c:v>
                </c:pt>
                <c:pt idx="8350" formatCode="0.00">
                  <c:v>#N/A</c:v>
                </c:pt>
                <c:pt idx="8351" formatCode="0.00">
                  <c:v>#N/A</c:v>
                </c:pt>
                <c:pt idx="8352" formatCode="0.00">
                  <c:v>#N/A</c:v>
                </c:pt>
                <c:pt idx="8353" formatCode="0.00">
                  <c:v>#N/A</c:v>
                </c:pt>
                <c:pt idx="8354" formatCode="0.00">
                  <c:v>#N/A</c:v>
                </c:pt>
                <c:pt idx="8355" formatCode="0.00">
                  <c:v>#N/A</c:v>
                </c:pt>
                <c:pt idx="8356" formatCode="0.00">
                  <c:v>#N/A</c:v>
                </c:pt>
                <c:pt idx="8357" formatCode="0.00">
                  <c:v>#N/A</c:v>
                </c:pt>
                <c:pt idx="8358" formatCode="0.00">
                  <c:v>#N/A</c:v>
                </c:pt>
                <c:pt idx="8359" formatCode="0.00">
                  <c:v>#N/A</c:v>
                </c:pt>
                <c:pt idx="8360" formatCode="0.00">
                  <c:v>#N/A</c:v>
                </c:pt>
                <c:pt idx="8361" formatCode="0.00">
                  <c:v>#N/A</c:v>
                </c:pt>
                <c:pt idx="8362" formatCode="0.00">
                  <c:v>#N/A</c:v>
                </c:pt>
                <c:pt idx="8363" formatCode="0.00">
                  <c:v>#N/A</c:v>
                </c:pt>
                <c:pt idx="8364" formatCode="0.00">
                  <c:v>#N/A</c:v>
                </c:pt>
                <c:pt idx="8365" formatCode="0.00">
                  <c:v>#N/A</c:v>
                </c:pt>
                <c:pt idx="8366" formatCode="0.00">
                  <c:v>#N/A</c:v>
                </c:pt>
                <c:pt idx="8367" formatCode="0.00">
                  <c:v>#N/A</c:v>
                </c:pt>
                <c:pt idx="8368" formatCode="0.00">
                  <c:v>#N/A</c:v>
                </c:pt>
                <c:pt idx="8369" formatCode="0.00">
                  <c:v>#N/A</c:v>
                </c:pt>
                <c:pt idx="8370" formatCode="0.00">
                  <c:v>#N/A</c:v>
                </c:pt>
                <c:pt idx="8371" formatCode="0.00">
                  <c:v>#N/A</c:v>
                </c:pt>
                <c:pt idx="8372" formatCode="0.00">
                  <c:v>#N/A</c:v>
                </c:pt>
                <c:pt idx="8373" formatCode="0.00">
                  <c:v>#N/A</c:v>
                </c:pt>
                <c:pt idx="8374" formatCode="0.00">
                  <c:v>#N/A</c:v>
                </c:pt>
                <c:pt idx="8375" formatCode="0.00">
                  <c:v>#N/A</c:v>
                </c:pt>
                <c:pt idx="8376" formatCode="0.00">
                  <c:v>#N/A</c:v>
                </c:pt>
                <c:pt idx="8377" formatCode="0.00">
                  <c:v>#N/A</c:v>
                </c:pt>
                <c:pt idx="8378" formatCode="0.00">
                  <c:v>#N/A</c:v>
                </c:pt>
                <c:pt idx="8379" formatCode="0.00">
                  <c:v>#N/A</c:v>
                </c:pt>
                <c:pt idx="8380" formatCode="0.00">
                  <c:v>#N/A</c:v>
                </c:pt>
                <c:pt idx="8381" formatCode="0.00">
                  <c:v>#N/A</c:v>
                </c:pt>
                <c:pt idx="8382" formatCode="0.00">
                  <c:v>#N/A</c:v>
                </c:pt>
                <c:pt idx="8383" formatCode="0.00">
                  <c:v>#N/A</c:v>
                </c:pt>
                <c:pt idx="8384" formatCode="0.00">
                  <c:v>#N/A</c:v>
                </c:pt>
                <c:pt idx="8385" formatCode="0.00">
                  <c:v>#N/A</c:v>
                </c:pt>
                <c:pt idx="8386" formatCode="0.00">
                  <c:v>#N/A</c:v>
                </c:pt>
                <c:pt idx="8387" formatCode="0.00">
                  <c:v>#N/A</c:v>
                </c:pt>
                <c:pt idx="8388" formatCode="0.00">
                  <c:v>#N/A</c:v>
                </c:pt>
                <c:pt idx="8389" formatCode="0.00">
                  <c:v>#N/A</c:v>
                </c:pt>
                <c:pt idx="8390" formatCode="0.00">
                  <c:v>#N/A</c:v>
                </c:pt>
                <c:pt idx="8391" formatCode="0.00">
                  <c:v>#N/A</c:v>
                </c:pt>
                <c:pt idx="8392" formatCode="0.00">
                  <c:v>#N/A</c:v>
                </c:pt>
                <c:pt idx="8393" formatCode="0.00">
                  <c:v>#N/A</c:v>
                </c:pt>
                <c:pt idx="8394" formatCode="0.00">
                  <c:v>#N/A</c:v>
                </c:pt>
                <c:pt idx="8395" formatCode="0.00">
                  <c:v>#N/A</c:v>
                </c:pt>
                <c:pt idx="8396" formatCode="0.00">
                  <c:v>#N/A</c:v>
                </c:pt>
                <c:pt idx="8397" formatCode="0.00">
                  <c:v>#N/A</c:v>
                </c:pt>
                <c:pt idx="8398" formatCode="0.00">
                  <c:v>#N/A</c:v>
                </c:pt>
                <c:pt idx="8399" formatCode="0.00">
                  <c:v>#N/A</c:v>
                </c:pt>
                <c:pt idx="8400" formatCode="0.00">
                  <c:v>#N/A</c:v>
                </c:pt>
                <c:pt idx="8401" formatCode="0.00">
                  <c:v>#N/A</c:v>
                </c:pt>
                <c:pt idx="8402" formatCode="0.00">
                  <c:v>#N/A</c:v>
                </c:pt>
                <c:pt idx="8403" formatCode="0.00">
                  <c:v>#N/A</c:v>
                </c:pt>
                <c:pt idx="8404" formatCode="0.00">
                  <c:v>#N/A</c:v>
                </c:pt>
                <c:pt idx="8405" formatCode="0.00">
                  <c:v>#N/A</c:v>
                </c:pt>
                <c:pt idx="8406" formatCode="0.00">
                  <c:v>#N/A</c:v>
                </c:pt>
                <c:pt idx="8407" formatCode="0.00">
                  <c:v>#N/A</c:v>
                </c:pt>
                <c:pt idx="8408" formatCode="0.00">
                  <c:v>#N/A</c:v>
                </c:pt>
                <c:pt idx="8409" formatCode="0.00">
                  <c:v>#N/A</c:v>
                </c:pt>
                <c:pt idx="8410" formatCode="0.00">
                  <c:v>#N/A</c:v>
                </c:pt>
                <c:pt idx="8411" formatCode="0.00">
                  <c:v>#N/A</c:v>
                </c:pt>
                <c:pt idx="8412" formatCode="0.00">
                  <c:v>#N/A</c:v>
                </c:pt>
                <c:pt idx="8413" formatCode="0.00">
                  <c:v>#N/A</c:v>
                </c:pt>
                <c:pt idx="8414" formatCode="0.00">
                  <c:v>#N/A</c:v>
                </c:pt>
                <c:pt idx="8415" formatCode="0.00">
                  <c:v>#N/A</c:v>
                </c:pt>
                <c:pt idx="8416" formatCode="0.00">
                  <c:v>#N/A</c:v>
                </c:pt>
                <c:pt idx="8417" formatCode="0.00">
                  <c:v>#N/A</c:v>
                </c:pt>
                <c:pt idx="8418" formatCode="0.00">
                  <c:v>#N/A</c:v>
                </c:pt>
                <c:pt idx="8419" formatCode="0.00">
                  <c:v>#N/A</c:v>
                </c:pt>
                <c:pt idx="8420" formatCode="0.00">
                  <c:v>#N/A</c:v>
                </c:pt>
                <c:pt idx="8421" formatCode="0.00">
                  <c:v>#N/A</c:v>
                </c:pt>
                <c:pt idx="8422" formatCode="0.00">
                  <c:v>#N/A</c:v>
                </c:pt>
                <c:pt idx="8423" formatCode="0.00">
                  <c:v>#N/A</c:v>
                </c:pt>
                <c:pt idx="8424" formatCode="0.00">
                  <c:v>#N/A</c:v>
                </c:pt>
                <c:pt idx="8425" formatCode="0.00">
                  <c:v>#N/A</c:v>
                </c:pt>
                <c:pt idx="8426" formatCode="0.00">
                  <c:v>#N/A</c:v>
                </c:pt>
                <c:pt idx="8427" formatCode="0.00">
                  <c:v>#N/A</c:v>
                </c:pt>
                <c:pt idx="8428" formatCode="0.00">
                  <c:v>#N/A</c:v>
                </c:pt>
                <c:pt idx="8429" formatCode="0.00">
                  <c:v>#N/A</c:v>
                </c:pt>
                <c:pt idx="8430" formatCode="0.00">
                  <c:v>#N/A</c:v>
                </c:pt>
                <c:pt idx="8431" formatCode="0.00">
                  <c:v>#N/A</c:v>
                </c:pt>
                <c:pt idx="8432" formatCode="0.00">
                  <c:v>#N/A</c:v>
                </c:pt>
                <c:pt idx="8433" formatCode="0.00">
                  <c:v>#N/A</c:v>
                </c:pt>
                <c:pt idx="8434" formatCode="0.00">
                  <c:v>#N/A</c:v>
                </c:pt>
                <c:pt idx="8435" formatCode="0.00">
                  <c:v>#N/A</c:v>
                </c:pt>
                <c:pt idx="8436" formatCode="0.00">
                  <c:v>#N/A</c:v>
                </c:pt>
                <c:pt idx="8437" formatCode="0.00">
                  <c:v>#N/A</c:v>
                </c:pt>
                <c:pt idx="8438" formatCode="0.00">
                  <c:v>#N/A</c:v>
                </c:pt>
                <c:pt idx="8439" formatCode="0.00">
                  <c:v>#N/A</c:v>
                </c:pt>
                <c:pt idx="8440" formatCode="0.00">
                  <c:v>#N/A</c:v>
                </c:pt>
                <c:pt idx="8441" formatCode="0.00">
                  <c:v>#N/A</c:v>
                </c:pt>
                <c:pt idx="8442" formatCode="0.00">
                  <c:v>#N/A</c:v>
                </c:pt>
                <c:pt idx="8443" formatCode="0.00">
                  <c:v>#N/A</c:v>
                </c:pt>
                <c:pt idx="8444" formatCode="0.00">
                  <c:v>#N/A</c:v>
                </c:pt>
                <c:pt idx="8445" formatCode="0.00">
                  <c:v>#N/A</c:v>
                </c:pt>
                <c:pt idx="8446" formatCode="0.00">
                  <c:v>#N/A</c:v>
                </c:pt>
                <c:pt idx="8447" formatCode="0.00">
                  <c:v>#N/A</c:v>
                </c:pt>
                <c:pt idx="8448" formatCode="0.00">
                  <c:v>#N/A</c:v>
                </c:pt>
                <c:pt idx="8449" formatCode="0.00">
                  <c:v>#N/A</c:v>
                </c:pt>
                <c:pt idx="8450" formatCode="0.00">
                  <c:v>#N/A</c:v>
                </c:pt>
                <c:pt idx="8451" formatCode="0.00">
                  <c:v>#N/A</c:v>
                </c:pt>
                <c:pt idx="8452" formatCode="0.00">
                  <c:v>#N/A</c:v>
                </c:pt>
                <c:pt idx="8453" formatCode="0.00">
                  <c:v>#N/A</c:v>
                </c:pt>
                <c:pt idx="8454" formatCode="0.00">
                  <c:v>#N/A</c:v>
                </c:pt>
                <c:pt idx="8455" formatCode="0.00">
                  <c:v>#N/A</c:v>
                </c:pt>
                <c:pt idx="8456" formatCode="0.00">
                  <c:v>#N/A</c:v>
                </c:pt>
                <c:pt idx="8457" formatCode="0.00">
                  <c:v>#N/A</c:v>
                </c:pt>
                <c:pt idx="8458" formatCode="0.00">
                  <c:v>#N/A</c:v>
                </c:pt>
                <c:pt idx="8459" formatCode="0.00">
                  <c:v>#N/A</c:v>
                </c:pt>
                <c:pt idx="8460" formatCode="0.00">
                  <c:v>#N/A</c:v>
                </c:pt>
                <c:pt idx="8461" formatCode="0.00">
                  <c:v>#N/A</c:v>
                </c:pt>
                <c:pt idx="8462" formatCode="0.00">
                  <c:v>#N/A</c:v>
                </c:pt>
                <c:pt idx="8463" formatCode="0.00">
                  <c:v>#N/A</c:v>
                </c:pt>
                <c:pt idx="8464" formatCode="0.00">
                  <c:v>#N/A</c:v>
                </c:pt>
                <c:pt idx="8465" formatCode="0.00">
                  <c:v>#N/A</c:v>
                </c:pt>
                <c:pt idx="8466" formatCode="0.00">
                  <c:v>#N/A</c:v>
                </c:pt>
                <c:pt idx="8467" formatCode="0.00">
                  <c:v>#N/A</c:v>
                </c:pt>
                <c:pt idx="8468" formatCode="0.00">
                  <c:v>#N/A</c:v>
                </c:pt>
                <c:pt idx="8469" formatCode="0.00">
                  <c:v>#N/A</c:v>
                </c:pt>
                <c:pt idx="8470" formatCode="0.00">
                  <c:v>#N/A</c:v>
                </c:pt>
                <c:pt idx="8471" formatCode="0.00">
                  <c:v>#N/A</c:v>
                </c:pt>
                <c:pt idx="8472" formatCode="0.00">
                  <c:v>#N/A</c:v>
                </c:pt>
                <c:pt idx="8473" formatCode="0.00">
                  <c:v>#N/A</c:v>
                </c:pt>
                <c:pt idx="8474" formatCode="0.00">
                  <c:v>#N/A</c:v>
                </c:pt>
                <c:pt idx="8475" formatCode="0.00">
                  <c:v>#N/A</c:v>
                </c:pt>
                <c:pt idx="8476" formatCode="0.00">
                  <c:v>#N/A</c:v>
                </c:pt>
                <c:pt idx="8477" formatCode="0.00">
                  <c:v>#N/A</c:v>
                </c:pt>
                <c:pt idx="8478" formatCode="0.00">
                  <c:v>#N/A</c:v>
                </c:pt>
                <c:pt idx="8479" formatCode="0.00">
                  <c:v>#N/A</c:v>
                </c:pt>
                <c:pt idx="8480" formatCode="0.00">
                  <c:v>#N/A</c:v>
                </c:pt>
                <c:pt idx="8481" formatCode="0.00">
                  <c:v>#N/A</c:v>
                </c:pt>
                <c:pt idx="8482" formatCode="0.00">
                  <c:v>#N/A</c:v>
                </c:pt>
                <c:pt idx="8483" formatCode="0.00">
                  <c:v>#N/A</c:v>
                </c:pt>
                <c:pt idx="8484" formatCode="0.00">
                  <c:v>#N/A</c:v>
                </c:pt>
                <c:pt idx="8485" formatCode="0.00">
                  <c:v>#N/A</c:v>
                </c:pt>
                <c:pt idx="8486" formatCode="0.00">
                  <c:v>#N/A</c:v>
                </c:pt>
                <c:pt idx="8487" formatCode="0.00">
                  <c:v>#N/A</c:v>
                </c:pt>
                <c:pt idx="8488" formatCode="0.00">
                  <c:v>#N/A</c:v>
                </c:pt>
                <c:pt idx="8489" formatCode="0.00">
                  <c:v>#N/A</c:v>
                </c:pt>
                <c:pt idx="8490" formatCode="0.00">
                  <c:v>#N/A</c:v>
                </c:pt>
                <c:pt idx="8491" formatCode="0.00">
                  <c:v>#N/A</c:v>
                </c:pt>
                <c:pt idx="8492" formatCode="0.00">
                  <c:v>#N/A</c:v>
                </c:pt>
                <c:pt idx="8493" formatCode="0.00">
                  <c:v>#N/A</c:v>
                </c:pt>
                <c:pt idx="8494" formatCode="0.00">
                  <c:v>#N/A</c:v>
                </c:pt>
                <c:pt idx="8495" formatCode="0.00">
                  <c:v>#N/A</c:v>
                </c:pt>
                <c:pt idx="8496" formatCode="0.00">
                  <c:v>#N/A</c:v>
                </c:pt>
                <c:pt idx="8497" formatCode="0.00">
                  <c:v>#N/A</c:v>
                </c:pt>
                <c:pt idx="8498" formatCode="0.00">
                  <c:v>#N/A</c:v>
                </c:pt>
                <c:pt idx="8499" formatCode="0.00">
                  <c:v>#N/A</c:v>
                </c:pt>
                <c:pt idx="8500" formatCode="0.00">
                  <c:v>#N/A</c:v>
                </c:pt>
                <c:pt idx="8501" formatCode="0.00">
                  <c:v>#N/A</c:v>
                </c:pt>
                <c:pt idx="8502" formatCode="0.00">
                  <c:v>#N/A</c:v>
                </c:pt>
                <c:pt idx="8503" formatCode="0.00">
                  <c:v>#N/A</c:v>
                </c:pt>
                <c:pt idx="8504" formatCode="0.00">
                  <c:v>#N/A</c:v>
                </c:pt>
                <c:pt idx="8505" formatCode="0.00">
                  <c:v>#N/A</c:v>
                </c:pt>
                <c:pt idx="8506" formatCode="0.00">
                  <c:v>#N/A</c:v>
                </c:pt>
                <c:pt idx="8507" formatCode="0.00">
                  <c:v>#N/A</c:v>
                </c:pt>
                <c:pt idx="8508" formatCode="0.00">
                  <c:v>#N/A</c:v>
                </c:pt>
                <c:pt idx="8509" formatCode="0.00">
                  <c:v>#N/A</c:v>
                </c:pt>
                <c:pt idx="8510" formatCode="0.00">
                  <c:v>#N/A</c:v>
                </c:pt>
                <c:pt idx="8511" formatCode="0.00">
                  <c:v>#N/A</c:v>
                </c:pt>
                <c:pt idx="8512" formatCode="0.00">
                  <c:v>#N/A</c:v>
                </c:pt>
                <c:pt idx="8513" formatCode="0.00">
                  <c:v>#N/A</c:v>
                </c:pt>
                <c:pt idx="8514" formatCode="0.00">
                  <c:v>#N/A</c:v>
                </c:pt>
                <c:pt idx="8515" formatCode="0.00">
                  <c:v>#N/A</c:v>
                </c:pt>
                <c:pt idx="8516" formatCode="0.00">
                  <c:v>#N/A</c:v>
                </c:pt>
                <c:pt idx="8517" formatCode="0.00">
                  <c:v>#N/A</c:v>
                </c:pt>
                <c:pt idx="8518" formatCode="0.00">
                  <c:v>#N/A</c:v>
                </c:pt>
                <c:pt idx="8519" formatCode="0.00">
                  <c:v>#N/A</c:v>
                </c:pt>
                <c:pt idx="8520" formatCode="0.00">
                  <c:v>#N/A</c:v>
                </c:pt>
                <c:pt idx="8521" formatCode="0.00">
                  <c:v>#N/A</c:v>
                </c:pt>
                <c:pt idx="8522" formatCode="0.00">
                  <c:v>#N/A</c:v>
                </c:pt>
                <c:pt idx="8523" formatCode="0.00">
                  <c:v>#N/A</c:v>
                </c:pt>
                <c:pt idx="8524" formatCode="0.00">
                  <c:v>#N/A</c:v>
                </c:pt>
                <c:pt idx="8525" formatCode="0.00">
                  <c:v>#N/A</c:v>
                </c:pt>
                <c:pt idx="8526" formatCode="0.00">
                  <c:v>#N/A</c:v>
                </c:pt>
                <c:pt idx="8527" formatCode="0.00">
                  <c:v>#N/A</c:v>
                </c:pt>
                <c:pt idx="8528" formatCode="0.00">
                  <c:v>#N/A</c:v>
                </c:pt>
                <c:pt idx="8529" formatCode="0.00">
                  <c:v>#N/A</c:v>
                </c:pt>
                <c:pt idx="8530" formatCode="0.00">
                  <c:v>#N/A</c:v>
                </c:pt>
                <c:pt idx="8531" formatCode="0.00">
                  <c:v>#N/A</c:v>
                </c:pt>
                <c:pt idx="8532" formatCode="0.00">
                  <c:v>#N/A</c:v>
                </c:pt>
                <c:pt idx="8533" formatCode="0.00">
                  <c:v>#N/A</c:v>
                </c:pt>
                <c:pt idx="8534" formatCode="0.00">
                  <c:v>#N/A</c:v>
                </c:pt>
                <c:pt idx="8535" formatCode="0.00">
                  <c:v>#N/A</c:v>
                </c:pt>
                <c:pt idx="8536" formatCode="0.00">
                  <c:v>#N/A</c:v>
                </c:pt>
                <c:pt idx="8537" formatCode="0.00">
                  <c:v>#N/A</c:v>
                </c:pt>
                <c:pt idx="8538" formatCode="0.00">
                  <c:v>#N/A</c:v>
                </c:pt>
                <c:pt idx="8539" formatCode="0.00">
                  <c:v>#N/A</c:v>
                </c:pt>
                <c:pt idx="8540" formatCode="0.00">
                  <c:v>#N/A</c:v>
                </c:pt>
                <c:pt idx="8541" formatCode="0.00">
                  <c:v>#N/A</c:v>
                </c:pt>
                <c:pt idx="8542" formatCode="0.00">
                  <c:v>#N/A</c:v>
                </c:pt>
                <c:pt idx="8543" formatCode="0.00">
                  <c:v>#N/A</c:v>
                </c:pt>
                <c:pt idx="8544" formatCode="0.00">
                  <c:v>#N/A</c:v>
                </c:pt>
                <c:pt idx="8545" formatCode="0.00">
                  <c:v>#N/A</c:v>
                </c:pt>
                <c:pt idx="8546" formatCode="0.00">
                  <c:v>#N/A</c:v>
                </c:pt>
                <c:pt idx="8547" formatCode="0.00">
                  <c:v>#N/A</c:v>
                </c:pt>
                <c:pt idx="8548" formatCode="0.00">
                  <c:v>#N/A</c:v>
                </c:pt>
                <c:pt idx="8549" formatCode="0.00">
                  <c:v>#N/A</c:v>
                </c:pt>
                <c:pt idx="8550" formatCode="0.00">
                  <c:v>#N/A</c:v>
                </c:pt>
                <c:pt idx="8551" formatCode="0.00">
                  <c:v>#N/A</c:v>
                </c:pt>
                <c:pt idx="8552" formatCode="0.00">
                  <c:v>#N/A</c:v>
                </c:pt>
                <c:pt idx="8553" formatCode="0.00">
                  <c:v>#N/A</c:v>
                </c:pt>
                <c:pt idx="8554" formatCode="0.00">
                  <c:v>#N/A</c:v>
                </c:pt>
                <c:pt idx="8555" formatCode="0.00">
                  <c:v>#N/A</c:v>
                </c:pt>
                <c:pt idx="8556" formatCode="0.00">
                  <c:v>#N/A</c:v>
                </c:pt>
                <c:pt idx="8557" formatCode="0.00">
                  <c:v>#N/A</c:v>
                </c:pt>
                <c:pt idx="8558" formatCode="0.00">
                  <c:v>#N/A</c:v>
                </c:pt>
                <c:pt idx="8559" formatCode="0.00">
                  <c:v>#N/A</c:v>
                </c:pt>
                <c:pt idx="8560" formatCode="0.00">
                  <c:v>#N/A</c:v>
                </c:pt>
                <c:pt idx="8561" formatCode="0.00">
                  <c:v>#N/A</c:v>
                </c:pt>
                <c:pt idx="8562" formatCode="0.00">
                  <c:v>#N/A</c:v>
                </c:pt>
                <c:pt idx="8563" formatCode="0.00">
                  <c:v>#N/A</c:v>
                </c:pt>
                <c:pt idx="8564" formatCode="0.00">
                  <c:v>#N/A</c:v>
                </c:pt>
                <c:pt idx="8565" formatCode="0.00">
                  <c:v>#N/A</c:v>
                </c:pt>
                <c:pt idx="8566" formatCode="0.00">
                  <c:v>#N/A</c:v>
                </c:pt>
                <c:pt idx="8567" formatCode="0.00">
                  <c:v>#N/A</c:v>
                </c:pt>
                <c:pt idx="8568" formatCode="0.00">
                  <c:v>#N/A</c:v>
                </c:pt>
                <c:pt idx="8569" formatCode="0.00">
                  <c:v>#N/A</c:v>
                </c:pt>
                <c:pt idx="8570" formatCode="0.00">
                  <c:v>#N/A</c:v>
                </c:pt>
                <c:pt idx="8571" formatCode="0.00">
                  <c:v>#N/A</c:v>
                </c:pt>
                <c:pt idx="8572" formatCode="0.00">
                  <c:v>#N/A</c:v>
                </c:pt>
                <c:pt idx="8573" formatCode="0.00">
                  <c:v>#N/A</c:v>
                </c:pt>
                <c:pt idx="8574" formatCode="0.00">
                  <c:v>#N/A</c:v>
                </c:pt>
                <c:pt idx="8575" formatCode="0.00">
                  <c:v>#N/A</c:v>
                </c:pt>
                <c:pt idx="8576" formatCode="0.00">
                  <c:v>#N/A</c:v>
                </c:pt>
                <c:pt idx="8577" formatCode="0.00">
                  <c:v>#N/A</c:v>
                </c:pt>
                <c:pt idx="8578" formatCode="0.00">
                  <c:v>#N/A</c:v>
                </c:pt>
                <c:pt idx="8579" formatCode="0.00">
                  <c:v>#N/A</c:v>
                </c:pt>
                <c:pt idx="8580" formatCode="0.00">
                  <c:v>#N/A</c:v>
                </c:pt>
                <c:pt idx="8581" formatCode="0.00">
                  <c:v>#N/A</c:v>
                </c:pt>
                <c:pt idx="8582" formatCode="0.00">
                  <c:v>#N/A</c:v>
                </c:pt>
                <c:pt idx="8583" formatCode="0.00">
                  <c:v>#N/A</c:v>
                </c:pt>
                <c:pt idx="8584" formatCode="0.00">
                  <c:v>#N/A</c:v>
                </c:pt>
                <c:pt idx="8585" formatCode="0.00">
                  <c:v>#N/A</c:v>
                </c:pt>
                <c:pt idx="8586" formatCode="0.00">
                  <c:v>#N/A</c:v>
                </c:pt>
                <c:pt idx="8587" formatCode="0.00">
                  <c:v>#N/A</c:v>
                </c:pt>
                <c:pt idx="8588" formatCode="0.00">
                  <c:v>#N/A</c:v>
                </c:pt>
                <c:pt idx="8589" formatCode="0.00">
                  <c:v>#N/A</c:v>
                </c:pt>
                <c:pt idx="8590" formatCode="0.00">
                  <c:v>#N/A</c:v>
                </c:pt>
                <c:pt idx="8591" formatCode="0.00">
                  <c:v>#N/A</c:v>
                </c:pt>
                <c:pt idx="8592" formatCode="0.00">
                  <c:v>#N/A</c:v>
                </c:pt>
                <c:pt idx="8593" formatCode="0.00">
                  <c:v>#N/A</c:v>
                </c:pt>
                <c:pt idx="8594" formatCode="0.00">
                  <c:v>#N/A</c:v>
                </c:pt>
                <c:pt idx="8595" formatCode="0.00">
                  <c:v>#N/A</c:v>
                </c:pt>
                <c:pt idx="8596" formatCode="0.00">
                  <c:v>#N/A</c:v>
                </c:pt>
                <c:pt idx="8597" formatCode="0.00">
                  <c:v>#N/A</c:v>
                </c:pt>
                <c:pt idx="8598" formatCode="0.00">
                  <c:v>#N/A</c:v>
                </c:pt>
                <c:pt idx="8599" formatCode="0.00">
                  <c:v>#N/A</c:v>
                </c:pt>
                <c:pt idx="8600" formatCode="0.00">
                  <c:v>#N/A</c:v>
                </c:pt>
                <c:pt idx="8601" formatCode="0.00">
                  <c:v>#N/A</c:v>
                </c:pt>
                <c:pt idx="8602" formatCode="0.00">
                  <c:v>#N/A</c:v>
                </c:pt>
                <c:pt idx="8603" formatCode="0.00">
                  <c:v>#N/A</c:v>
                </c:pt>
                <c:pt idx="8604" formatCode="0.00">
                  <c:v>#N/A</c:v>
                </c:pt>
                <c:pt idx="8605" formatCode="0.00">
                  <c:v>#N/A</c:v>
                </c:pt>
                <c:pt idx="8606" formatCode="0.00">
                  <c:v>#N/A</c:v>
                </c:pt>
                <c:pt idx="8607" formatCode="0.00">
                  <c:v>#N/A</c:v>
                </c:pt>
                <c:pt idx="8608" formatCode="0.00">
                  <c:v>#N/A</c:v>
                </c:pt>
                <c:pt idx="8609" formatCode="0.00">
                  <c:v>#N/A</c:v>
                </c:pt>
                <c:pt idx="8610" formatCode="0.00">
                  <c:v>#N/A</c:v>
                </c:pt>
                <c:pt idx="8611" formatCode="0.00">
                  <c:v>#N/A</c:v>
                </c:pt>
                <c:pt idx="8612" formatCode="0.00">
                  <c:v>#N/A</c:v>
                </c:pt>
                <c:pt idx="8613" formatCode="0.00">
                  <c:v>#N/A</c:v>
                </c:pt>
                <c:pt idx="8614" formatCode="0.00">
                  <c:v>#N/A</c:v>
                </c:pt>
                <c:pt idx="8615" formatCode="0.00">
                  <c:v>#N/A</c:v>
                </c:pt>
                <c:pt idx="8616" formatCode="0.00">
                  <c:v>#N/A</c:v>
                </c:pt>
                <c:pt idx="8617" formatCode="0.00">
                  <c:v>#N/A</c:v>
                </c:pt>
                <c:pt idx="8618" formatCode="0.00">
                  <c:v>#N/A</c:v>
                </c:pt>
                <c:pt idx="8619" formatCode="0.00">
                  <c:v>#N/A</c:v>
                </c:pt>
                <c:pt idx="8620" formatCode="0.00">
                  <c:v>#N/A</c:v>
                </c:pt>
                <c:pt idx="8621" formatCode="0.00">
                  <c:v>#N/A</c:v>
                </c:pt>
                <c:pt idx="8622" formatCode="0.00">
                  <c:v>#N/A</c:v>
                </c:pt>
                <c:pt idx="8623" formatCode="0.00">
                  <c:v>#N/A</c:v>
                </c:pt>
                <c:pt idx="8624" formatCode="0.00">
                  <c:v>#N/A</c:v>
                </c:pt>
                <c:pt idx="8625" formatCode="0.00">
                  <c:v>#N/A</c:v>
                </c:pt>
                <c:pt idx="8626" formatCode="0.00">
                  <c:v>#N/A</c:v>
                </c:pt>
                <c:pt idx="8627" formatCode="0.00">
                  <c:v>#N/A</c:v>
                </c:pt>
                <c:pt idx="8628" formatCode="0.00">
                  <c:v>#N/A</c:v>
                </c:pt>
                <c:pt idx="8629" formatCode="0.00">
                  <c:v>#N/A</c:v>
                </c:pt>
                <c:pt idx="8630" formatCode="0.00">
                  <c:v>#N/A</c:v>
                </c:pt>
                <c:pt idx="8631" formatCode="0.00">
                  <c:v>#N/A</c:v>
                </c:pt>
                <c:pt idx="8632" formatCode="0.00">
                  <c:v>#N/A</c:v>
                </c:pt>
                <c:pt idx="8633" formatCode="0.00">
                  <c:v>#N/A</c:v>
                </c:pt>
                <c:pt idx="8634" formatCode="0.00">
                  <c:v>#N/A</c:v>
                </c:pt>
                <c:pt idx="8635" formatCode="0.00">
                  <c:v>#N/A</c:v>
                </c:pt>
                <c:pt idx="8636" formatCode="0.00">
                  <c:v>#N/A</c:v>
                </c:pt>
                <c:pt idx="8637" formatCode="0.00">
                  <c:v>#N/A</c:v>
                </c:pt>
                <c:pt idx="8638" formatCode="0.00">
                  <c:v>#N/A</c:v>
                </c:pt>
                <c:pt idx="8639" formatCode="0.00">
                  <c:v>#N/A</c:v>
                </c:pt>
                <c:pt idx="8640" formatCode="0.00">
                  <c:v>#N/A</c:v>
                </c:pt>
                <c:pt idx="8641" formatCode="0.00">
                  <c:v>#N/A</c:v>
                </c:pt>
                <c:pt idx="8642" formatCode="0.00">
                  <c:v>#N/A</c:v>
                </c:pt>
                <c:pt idx="8643" formatCode="0.00">
                  <c:v>#N/A</c:v>
                </c:pt>
                <c:pt idx="8644" formatCode="0.00">
                  <c:v>#N/A</c:v>
                </c:pt>
                <c:pt idx="8645" formatCode="0.00">
                  <c:v>#N/A</c:v>
                </c:pt>
                <c:pt idx="8646" formatCode="0.00">
                  <c:v>#N/A</c:v>
                </c:pt>
                <c:pt idx="8647" formatCode="0.00">
                  <c:v>#N/A</c:v>
                </c:pt>
                <c:pt idx="8648" formatCode="0.00">
                  <c:v>#N/A</c:v>
                </c:pt>
                <c:pt idx="8649" formatCode="0.00">
                  <c:v>#N/A</c:v>
                </c:pt>
                <c:pt idx="8650" formatCode="0.00">
                  <c:v>#N/A</c:v>
                </c:pt>
                <c:pt idx="8651" formatCode="0.00">
                  <c:v>#N/A</c:v>
                </c:pt>
                <c:pt idx="8652" formatCode="0.00">
                  <c:v>#N/A</c:v>
                </c:pt>
                <c:pt idx="8653" formatCode="0.00">
                  <c:v>#N/A</c:v>
                </c:pt>
                <c:pt idx="8654" formatCode="0.00">
                  <c:v>#N/A</c:v>
                </c:pt>
                <c:pt idx="8655" formatCode="0.00">
                  <c:v>#N/A</c:v>
                </c:pt>
                <c:pt idx="8656" formatCode="0.00">
                  <c:v>#N/A</c:v>
                </c:pt>
                <c:pt idx="8657" formatCode="0.00">
                  <c:v>#N/A</c:v>
                </c:pt>
                <c:pt idx="8658" formatCode="0.00">
                  <c:v>#N/A</c:v>
                </c:pt>
                <c:pt idx="8659" formatCode="0.00">
                  <c:v>#N/A</c:v>
                </c:pt>
                <c:pt idx="8660" formatCode="0.00">
                  <c:v>#N/A</c:v>
                </c:pt>
                <c:pt idx="8661" formatCode="0.00">
                  <c:v>#N/A</c:v>
                </c:pt>
                <c:pt idx="8662" formatCode="0.00">
                  <c:v>#N/A</c:v>
                </c:pt>
                <c:pt idx="8663" formatCode="0.00">
                  <c:v>#N/A</c:v>
                </c:pt>
                <c:pt idx="8664" formatCode="0.00">
                  <c:v>#N/A</c:v>
                </c:pt>
                <c:pt idx="8665" formatCode="0.00">
                  <c:v>#N/A</c:v>
                </c:pt>
                <c:pt idx="8666" formatCode="0.00">
                  <c:v>#N/A</c:v>
                </c:pt>
                <c:pt idx="8667" formatCode="0.00">
                  <c:v>#N/A</c:v>
                </c:pt>
                <c:pt idx="8668" formatCode="0.00">
                  <c:v>#N/A</c:v>
                </c:pt>
                <c:pt idx="8669" formatCode="0.00">
                  <c:v>#N/A</c:v>
                </c:pt>
                <c:pt idx="8670" formatCode="0.00">
                  <c:v>#N/A</c:v>
                </c:pt>
                <c:pt idx="8671" formatCode="0.00">
                  <c:v>#N/A</c:v>
                </c:pt>
                <c:pt idx="8672" formatCode="0.00">
                  <c:v>#N/A</c:v>
                </c:pt>
                <c:pt idx="8673" formatCode="0.00">
                  <c:v>#N/A</c:v>
                </c:pt>
                <c:pt idx="8674" formatCode="0.00">
                  <c:v>#N/A</c:v>
                </c:pt>
                <c:pt idx="8675" formatCode="0.00">
                  <c:v>#N/A</c:v>
                </c:pt>
                <c:pt idx="8676" formatCode="0.00">
                  <c:v>#N/A</c:v>
                </c:pt>
                <c:pt idx="8677" formatCode="0.00">
                  <c:v>#N/A</c:v>
                </c:pt>
                <c:pt idx="8678" formatCode="0.00">
                  <c:v>#N/A</c:v>
                </c:pt>
                <c:pt idx="8679" formatCode="0.00">
                  <c:v>#N/A</c:v>
                </c:pt>
                <c:pt idx="8680" formatCode="0.00">
                  <c:v>#N/A</c:v>
                </c:pt>
                <c:pt idx="8681" formatCode="0.00">
                  <c:v>#N/A</c:v>
                </c:pt>
                <c:pt idx="8682" formatCode="0.00">
                  <c:v>#N/A</c:v>
                </c:pt>
                <c:pt idx="8683" formatCode="0.00">
                  <c:v>#N/A</c:v>
                </c:pt>
                <c:pt idx="8684" formatCode="0.00">
                  <c:v>#N/A</c:v>
                </c:pt>
                <c:pt idx="8685" formatCode="0.00">
                  <c:v>#N/A</c:v>
                </c:pt>
                <c:pt idx="8686" formatCode="0.00">
                  <c:v>#N/A</c:v>
                </c:pt>
                <c:pt idx="8687" formatCode="0.00">
                  <c:v>#N/A</c:v>
                </c:pt>
                <c:pt idx="8688" formatCode="0.00">
                  <c:v>#N/A</c:v>
                </c:pt>
                <c:pt idx="8689" formatCode="0.00">
                  <c:v>#N/A</c:v>
                </c:pt>
                <c:pt idx="8690" formatCode="0.00">
                  <c:v>#N/A</c:v>
                </c:pt>
                <c:pt idx="8691" formatCode="0.00">
                  <c:v>#N/A</c:v>
                </c:pt>
                <c:pt idx="8692" formatCode="0.00">
                  <c:v>#N/A</c:v>
                </c:pt>
                <c:pt idx="8693" formatCode="0.00">
                  <c:v>#N/A</c:v>
                </c:pt>
                <c:pt idx="8694" formatCode="0.00">
                  <c:v>#N/A</c:v>
                </c:pt>
                <c:pt idx="8695" formatCode="0.00">
                  <c:v>#N/A</c:v>
                </c:pt>
                <c:pt idx="8696" formatCode="0.00">
                  <c:v>#N/A</c:v>
                </c:pt>
                <c:pt idx="8697" formatCode="0.00">
                  <c:v>#N/A</c:v>
                </c:pt>
                <c:pt idx="8698" formatCode="0.00">
                  <c:v>#N/A</c:v>
                </c:pt>
                <c:pt idx="8699" formatCode="0.00">
                  <c:v>#N/A</c:v>
                </c:pt>
                <c:pt idx="8700" formatCode="0.00">
                  <c:v>#N/A</c:v>
                </c:pt>
                <c:pt idx="8701" formatCode="0.00">
                  <c:v>#N/A</c:v>
                </c:pt>
                <c:pt idx="8702" formatCode="0.00">
                  <c:v>#N/A</c:v>
                </c:pt>
                <c:pt idx="8703" formatCode="0.00">
                  <c:v>#N/A</c:v>
                </c:pt>
                <c:pt idx="8704" formatCode="0.00">
                  <c:v>#N/A</c:v>
                </c:pt>
                <c:pt idx="8705" formatCode="0.00">
                  <c:v>#N/A</c:v>
                </c:pt>
                <c:pt idx="8706" formatCode="0.00">
                  <c:v>#N/A</c:v>
                </c:pt>
                <c:pt idx="8707" formatCode="0.00">
                  <c:v>#N/A</c:v>
                </c:pt>
                <c:pt idx="8708" formatCode="0.00">
                  <c:v>#N/A</c:v>
                </c:pt>
                <c:pt idx="8709" formatCode="0.00">
                  <c:v>#N/A</c:v>
                </c:pt>
                <c:pt idx="8710" formatCode="0.00">
                  <c:v>#N/A</c:v>
                </c:pt>
                <c:pt idx="8711" formatCode="0.00">
                  <c:v>#N/A</c:v>
                </c:pt>
                <c:pt idx="8712" formatCode="0.00">
                  <c:v>#N/A</c:v>
                </c:pt>
                <c:pt idx="8713" formatCode="0.00">
                  <c:v>#N/A</c:v>
                </c:pt>
                <c:pt idx="8714" formatCode="0.00">
                  <c:v>#N/A</c:v>
                </c:pt>
                <c:pt idx="8715" formatCode="0.00">
                  <c:v>#N/A</c:v>
                </c:pt>
                <c:pt idx="8716" formatCode="0.00">
                  <c:v>#N/A</c:v>
                </c:pt>
                <c:pt idx="8717" formatCode="0.00">
                  <c:v>#N/A</c:v>
                </c:pt>
                <c:pt idx="8718" formatCode="0.00">
                  <c:v>#N/A</c:v>
                </c:pt>
                <c:pt idx="8719" formatCode="0.00">
                  <c:v>#N/A</c:v>
                </c:pt>
                <c:pt idx="8720" formatCode="0.00">
                  <c:v>#N/A</c:v>
                </c:pt>
                <c:pt idx="8721" formatCode="0.00">
                  <c:v>#N/A</c:v>
                </c:pt>
                <c:pt idx="8722" formatCode="0.00">
                  <c:v>#N/A</c:v>
                </c:pt>
                <c:pt idx="8723" formatCode="0.00">
                  <c:v>#N/A</c:v>
                </c:pt>
                <c:pt idx="8724" formatCode="0.00">
                  <c:v>#N/A</c:v>
                </c:pt>
                <c:pt idx="8725" formatCode="0.00">
                  <c:v>#N/A</c:v>
                </c:pt>
                <c:pt idx="8726" formatCode="0.00">
                  <c:v>#N/A</c:v>
                </c:pt>
                <c:pt idx="8727" formatCode="0.00">
                  <c:v>#N/A</c:v>
                </c:pt>
                <c:pt idx="8728" formatCode="0.00">
                  <c:v>#N/A</c:v>
                </c:pt>
                <c:pt idx="8729" formatCode="0.00">
                  <c:v>#N/A</c:v>
                </c:pt>
                <c:pt idx="8730" formatCode="0.00">
                  <c:v>#N/A</c:v>
                </c:pt>
                <c:pt idx="8731" formatCode="0.00">
                  <c:v>#N/A</c:v>
                </c:pt>
                <c:pt idx="8732" formatCode="0.00">
                  <c:v>#N/A</c:v>
                </c:pt>
                <c:pt idx="8733" formatCode="0.00">
                  <c:v>#N/A</c:v>
                </c:pt>
                <c:pt idx="8734" formatCode="0.00">
                  <c:v>#N/A</c:v>
                </c:pt>
                <c:pt idx="8735" formatCode="0.00">
                  <c:v>#N/A</c:v>
                </c:pt>
                <c:pt idx="8736" formatCode="0.00">
                  <c:v>#N/A</c:v>
                </c:pt>
                <c:pt idx="8737" formatCode="0.00">
                  <c:v>#N/A</c:v>
                </c:pt>
                <c:pt idx="8738" formatCode="0.00">
                  <c:v>#N/A</c:v>
                </c:pt>
                <c:pt idx="8739" formatCode="0.00">
                  <c:v>#N/A</c:v>
                </c:pt>
                <c:pt idx="8740" formatCode="0.00">
                  <c:v>#N/A</c:v>
                </c:pt>
                <c:pt idx="8741" formatCode="0.00">
                  <c:v>#N/A</c:v>
                </c:pt>
                <c:pt idx="8742" formatCode="0.00">
                  <c:v>#N/A</c:v>
                </c:pt>
                <c:pt idx="8743" formatCode="0.00">
                  <c:v>#N/A</c:v>
                </c:pt>
                <c:pt idx="8744" formatCode="0.00">
                  <c:v>#N/A</c:v>
                </c:pt>
                <c:pt idx="8745" formatCode="0.00">
                  <c:v>#N/A</c:v>
                </c:pt>
                <c:pt idx="8746" formatCode="0.00">
                  <c:v>#N/A</c:v>
                </c:pt>
                <c:pt idx="8747" formatCode="0.00">
                  <c:v>#N/A</c:v>
                </c:pt>
                <c:pt idx="8748" formatCode="0.00">
                  <c:v>#N/A</c:v>
                </c:pt>
                <c:pt idx="8749" formatCode="0.00">
                  <c:v>#N/A</c:v>
                </c:pt>
                <c:pt idx="8750" formatCode="0.00">
                  <c:v>#N/A</c:v>
                </c:pt>
                <c:pt idx="8751" formatCode="0.00">
                  <c:v>#N/A</c:v>
                </c:pt>
                <c:pt idx="8752" formatCode="0.00">
                  <c:v>#N/A</c:v>
                </c:pt>
                <c:pt idx="8753" formatCode="0.00">
                  <c:v>#N/A</c:v>
                </c:pt>
                <c:pt idx="8754" formatCode="0.00">
                  <c:v>#N/A</c:v>
                </c:pt>
                <c:pt idx="8755" formatCode="0.00">
                  <c:v>#N/A</c:v>
                </c:pt>
                <c:pt idx="8756" formatCode="0.00">
                  <c:v>#N/A</c:v>
                </c:pt>
                <c:pt idx="8757" formatCode="0.00">
                  <c:v>#N/A</c:v>
                </c:pt>
                <c:pt idx="8758" formatCode="0.00">
                  <c:v>#N/A</c:v>
                </c:pt>
                <c:pt idx="8759" formatCode="0.00">
                  <c:v>#N/A</c:v>
                </c:pt>
                <c:pt idx="8760" formatCode="0.00">
                  <c:v>#N/A</c:v>
                </c:pt>
                <c:pt idx="8761" formatCode="0.00">
                  <c:v>#N/A</c:v>
                </c:pt>
                <c:pt idx="8762" formatCode="0.00">
                  <c:v>#N/A</c:v>
                </c:pt>
                <c:pt idx="8763" formatCode="0.00">
                  <c:v>#N/A</c:v>
                </c:pt>
                <c:pt idx="8764" formatCode="0.00">
                  <c:v>#N/A</c:v>
                </c:pt>
                <c:pt idx="8765" formatCode="0.00">
                  <c:v>#N/A</c:v>
                </c:pt>
                <c:pt idx="8766" formatCode="0.00">
                  <c:v>#N/A</c:v>
                </c:pt>
                <c:pt idx="8767" formatCode="0.00">
                  <c:v>#N/A</c:v>
                </c:pt>
                <c:pt idx="8768" formatCode="0.00">
                  <c:v>#N/A</c:v>
                </c:pt>
                <c:pt idx="8769" formatCode="0.00">
                  <c:v>#N/A</c:v>
                </c:pt>
                <c:pt idx="8770" formatCode="0.00">
                  <c:v>#N/A</c:v>
                </c:pt>
                <c:pt idx="8771" formatCode="0.00">
                  <c:v>#N/A</c:v>
                </c:pt>
                <c:pt idx="8772" formatCode="0.00">
                  <c:v>#N/A</c:v>
                </c:pt>
                <c:pt idx="8773" formatCode="0.00">
                  <c:v>#N/A</c:v>
                </c:pt>
                <c:pt idx="8774" formatCode="0.00">
                  <c:v>#N/A</c:v>
                </c:pt>
                <c:pt idx="8775" formatCode="0.00">
                  <c:v>#N/A</c:v>
                </c:pt>
                <c:pt idx="8776" formatCode="0.00">
                  <c:v>#N/A</c:v>
                </c:pt>
                <c:pt idx="8777" formatCode="0.00">
                  <c:v>#N/A</c:v>
                </c:pt>
                <c:pt idx="8778" formatCode="0.00">
                  <c:v>#N/A</c:v>
                </c:pt>
                <c:pt idx="8779" formatCode="0.00">
                  <c:v>#N/A</c:v>
                </c:pt>
                <c:pt idx="8780" formatCode="0.00">
                  <c:v>#N/A</c:v>
                </c:pt>
                <c:pt idx="8781" formatCode="0.00">
                  <c:v>#N/A</c:v>
                </c:pt>
                <c:pt idx="8782" formatCode="0.00">
                  <c:v>#N/A</c:v>
                </c:pt>
                <c:pt idx="8783" formatCode="0.00">
                  <c:v>#N/A</c:v>
                </c:pt>
                <c:pt idx="8784" formatCode="0.00">
                  <c:v>#N/A</c:v>
                </c:pt>
                <c:pt idx="8785" formatCode="0.00">
                  <c:v>#N/A</c:v>
                </c:pt>
                <c:pt idx="8786" formatCode="0.00">
                  <c:v>#N/A</c:v>
                </c:pt>
                <c:pt idx="8787" formatCode="0.00">
                  <c:v>#N/A</c:v>
                </c:pt>
                <c:pt idx="8788" formatCode="0.00">
                  <c:v>#N/A</c:v>
                </c:pt>
                <c:pt idx="8789" formatCode="0.00">
                  <c:v>#N/A</c:v>
                </c:pt>
                <c:pt idx="8790" formatCode="0.00">
                  <c:v>#N/A</c:v>
                </c:pt>
                <c:pt idx="8791" formatCode="0.00">
                  <c:v>#N/A</c:v>
                </c:pt>
                <c:pt idx="8792" formatCode="0.00">
                  <c:v>#N/A</c:v>
                </c:pt>
                <c:pt idx="8793" formatCode="0.00">
                  <c:v>#N/A</c:v>
                </c:pt>
                <c:pt idx="8794" formatCode="0.00">
                  <c:v>#N/A</c:v>
                </c:pt>
                <c:pt idx="8795" formatCode="0.00">
                  <c:v>#N/A</c:v>
                </c:pt>
                <c:pt idx="8796" formatCode="0.00">
                  <c:v>#N/A</c:v>
                </c:pt>
                <c:pt idx="8797" formatCode="0.00">
                  <c:v>#N/A</c:v>
                </c:pt>
                <c:pt idx="8798" formatCode="0.00">
                  <c:v>#N/A</c:v>
                </c:pt>
                <c:pt idx="8799" formatCode="0.00">
                  <c:v>#N/A</c:v>
                </c:pt>
                <c:pt idx="8800" formatCode="0.00">
                  <c:v>#N/A</c:v>
                </c:pt>
                <c:pt idx="8801" formatCode="0.00">
                  <c:v>#N/A</c:v>
                </c:pt>
                <c:pt idx="8802" formatCode="0.00">
                  <c:v>#N/A</c:v>
                </c:pt>
                <c:pt idx="8803" formatCode="0.00">
                  <c:v>#N/A</c:v>
                </c:pt>
                <c:pt idx="8804" formatCode="0.00">
                  <c:v>#N/A</c:v>
                </c:pt>
                <c:pt idx="8805" formatCode="0.00">
                  <c:v>#N/A</c:v>
                </c:pt>
                <c:pt idx="8806" formatCode="0.00">
                  <c:v>#N/A</c:v>
                </c:pt>
                <c:pt idx="8807" formatCode="0.00">
                  <c:v>#N/A</c:v>
                </c:pt>
                <c:pt idx="8808" formatCode="0.00">
                  <c:v>#N/A</c:v>
                </c:pt>
                <c:pt idx="8809" formatCode="0.00">
                  <c:v>#N/A</c:v>
                </c:pt>
                <c:pt idx="8810" formatCode="0.00">
                  <c:v>#N/A</c:v>
                </c:pt>
                <c:pt idx="8811" formatCode="0.00">
                  <c:v>#N/A</c:v>
                </c:pt>
                <c:pt idx="8812" formatCode="0.00">
                  <c:v>#N/A</c:v>
                </c:pt>
                <c:pt idx="8813" formatCode="0.00">
                  <c:v>#N/A</c:v>
                </c:pt>
                <c:pt idx="8814" formatCode="0.00">
                  <c:v>#N/A</c:v>
                </c:pt>
                <c:pt idx="8815" formatCode="0.00">
                  <c:v>#N/A</c:v>
                </c:pt>
                <c:pt idx="8816" formatCode="0.00">
                  <c:v>#N/A</c:v>
                </c:pt>
                <c:pt idx="8817" formatCode="0.00">
                  <c:v>#N/A</c:v>
                </c:pt>
                <c:pt idx="8818" formatCode="0.00">
                  <c:v>#N/A</c:v>
                </c:pt>
                <c:pt idx="8819" formatCode="0.00">
                  <c:v>#N/A</c:v>
                </c:pt>
                <c:pt idx="8820" formatCode="0.00">
                  <c:v>#N/A</c:v>
                </c:pt>
                <c:pt idx="8821" formatCode="0.00">
                  <c:v>#N/A</c:v>
                </c:pt>
                <c:pt idx="8822" formatCode="0.00">
                  <c:v>#N/A</c:v>
                </c:pt>
                <c:pt idx="8823" formatCode="0.00">
                  <c:v>#N/A</c:v>
                </c:pt>
                <c:pt idx="8824" formatCode="0.00">
                  <c:v>#N/A</c:v>
                </c:pt>
                <c:pt idx="8825" formatCode="0.00">
                  <c:v>#N/A</c:v>
                </c:pt>
                <c:pt idx="8826" formatCode="0.00">
                  <c:v>#N/A</c:v>
                </c:pt>
                <c:pt idx="8827" formatCode="0.00">
                  <c:v>#N/A</c:v>
                </c:pt>
                <c:pt idx="8828" formatCode="0.00">
                  <c:v>#N/A</c:v>
                </c:pt>
                <c:pt idx="8829" formatCode="0.00">
                  <c:v>#N/A</c:v>
                </c:pt>
                <c:pt idx="8830" formatCode="0.00">
                  <c:v>#N/A</c:v>
                </c:pt>
                <c:pt idx="8831" formatCode="0.00">
                  <c:v>#N/A</c:v>
                </c:pt>
                <c:pt idx="8832" formatCode="0.00">
                  <c:v>#N/A</c:v>
                </c:pt>
                <c:pt idx="8833" formatCode="0.00">
                  <c:v>#N/A</c:v>
                </c:pt>
                <c:pt idx="8834" formatCode="0.00">
                  <c:v>#N/A</c:v>
                </c:pt>
                <c:pt idx="8835" formatCode="0.00">
                  <c:v>#N/A</c:v>
                </c:pt>
                <c:pt idx="8836" formatCode="0.00">
                  <c:v>#N/A</c:v>
                </c:pt>
                <c:pt idx="8837" formatCode="0.00">
                  <c:v>#N/A</c:v>
                </c:pt>
                <c:pt idx="8838" formatCode="0.00">
                  <c:v>#N/A</c:v>
                </c:pt>
                <c:pt idx="8839" formatCode="0.00">
                  <c:v>#N/A</c:v>
                </c:pt>
                <c:pt idx="8840" formatCode="0.00">
                  <c:v>#N/A</c:v>
                </c:pt>
                <c:pt idx="8841" formatCode="0.00">
                  <c:v>#N/A</c:v>
                </c:pt>
                <c:pt idx="8842" formatCode="0.00">
                  <c:v>#N/A</c:v>
                </c:pt>
                <c:pt idx="8843" formatCode="0.00">
                  <c:v>#N/A</c:v>
                </c:pt>
                <c:pt idx="8844" formatCode="0.00">
                  <c:v>#N/A</c:v>
                </c:pt>
                <c:pt idx="8845" formatCode="0.00">
                  <c:v>#N/A</c:v>
                </c:pt>
                <c:pt idx="8846" formatCode="0.00">
                  <c:v>#N/A</c:v>
                </c:pt>
                <c:pt idx="8847" formatCode="0.00">
                  <c:v>#N/A</c:v>
                </c:pt>
                <c:pt idx="8848" formatCode="0.00">
                  <c:v>#N/A</c:v>
                </c:pt>
                <c:pt idx="8849" formatCode="0.00">
                  <c:v>#N/A</c:v>
                </c:pt>
                <c:pt idx="8850" formatCode="0.00">
                  <c:v>#N/A</c:v>
                </c:pt>
                <c:pt idx="8851" formatCode="0.00">
                  <c:v>#N/A</c:v>
                </c:pt>
                <c:pt idx="8852" formatCode="0.00">
                  <c:v>#N/A</c:v>
                </c:pt>
                <c:pt idx="8853" formatCode="0.00">
                  <c:v>#N/A</c:v>
                </c:pt>
                <c:pt idx="8854" formatCode="0.00">
                  <c:v>#N/A</c:v>
                </c:pt>
                <c:pt idx="8855" formatCode="0.00">
                  <c:v>#N/A</c:v>
                </c:pt>
                <c:pt idx="8856" formatCode="0.00">
                  <c:v>#N/A</c:v>
                </c:pt>
                <c:pt idx="8857" formatCode="0.00">
                  <c:v>#N/A</c:v>
                </c:pt>
                <c:pt idx="8858" formatCode="0.00">
                  <c:v>#N/A</c:v>
                </c:pt>
                <c:pt idx="8859" formatCode="0.00">
                  <c:v>#N/A</c:v>
                </c:pt>
                <c:pt idx="8860" formatCode="0.00">
                  <c:v>#N/A</c:v>
                </c:pt>
                <c:pt idx="8861" formatCode="0.00">
                  <c:v>#N/A</c:v>
                </c:pt>
                <c:pt idx="8862" formatCode="0.00">
                  <c:v>#N/A</c:v>
                </c:pt>
                <c:pt idx="8863" formatCode="0.00">
                  <c:v>#N/A</c:v>
                </c:pt>
                <c:pt idx="8864" formatCode="0.00">
                  <c:v>#N/A</c:v>
                </c:pt>
                <c:pt idx="8865" formatCode="0.00">
                  <c:v>#N/A</c:v>
                </c:pt>
                <c:pt idx="8866" formatCode="0.00">
                  <c:v>#N/A</c:v>
                </c:pt>
                <c:pt idx="8867" formatCode="0.00">
                  <c:v>#N/A</c:v>
                </c:pt>
                <c:pt idx="8868" formatCode="0.00">
                  <c:v>#N/A</c:v>
                </c:pt>
                <c:pt idx="8869" formatCode="0.00">
                  <c:v>#N/A</c:v>
                </c:pt>
                <c:pt idx="8870" formatCode="0.00">
                  <c:v>#N/A</c:v>
                </c:pt>
                <c:pt idx="8871" formatCode="0.00">
                  <c:v>#N/A</c:v>
                </c:pt>
                <c:pt idx="8872" formatCode="0.00">
                  <c:v>#N/A</c:v>
                </c:pt>
                <c:pt idx="8873" formatCode="0.00">
                  <c:v>#N/A</c:v>
                </c:pt>
                <c:pt idx="8874" formatCode="0.00">
                  <c:v>#N/A</c:v>
                </c:pt>
                <c:pt idx="8875" formatCode="0.00">
                  <c:v>#N/A</c:v>
                </c:pt>
                <c:pt idx="8876" formatCode="0.00">
                  <c:v>#N/A</c:v>
                </c:pt>
                <c:pt idx="8877" formatCode="0.00">
                  <c:v>#N/A</c:v>
                </c:pt>
                <c:pt idx="8878" formatCode="0.00">
                  <c:v>#N/A</c:v>
                </c:pt>
                <c:pt idx="8879" formatCode="0.00">
                  <c:v>#N/A</c:v>
                </c:pt>
                <c:pt idx="8880" formatCode="0.00">
                  <c:v>#N/A</c:v>
                </c:pt>
                <c:pt idx="8881" formatCode="0.00">
                  <c:v>#N/A</c:v>
                </c:pt>
                <c:pt idx="8882" formatCode="0.00">
                  <c:v>#N/A</c:v>
                </c:pt>
                <c:pt idx="8883" formatCode="0.00">
                  <c:v>#N/A</c:v>
                </c:pt>
                <c:pt idx="8884" formatCode="0.00">
                  <c:v>#N/A</c:v>
                </c:pt>
                <c:pt idx="8885" formatCode="0.00">
                  <c:v>#N/A</c:v>
                </c:pt>
                <c:pt idx="8886" formatCode="0.00">
                  <c:v>#N/A</c:v>
                </c:pt>
                <c:pt idx="8887" formatCode="0.00">
                  <c:v>#N/A</c:v>
                </c:pt>
                <c:pt idx="8888" formatCode="0.00">
                  <c:v>#N/A</c:v>
                </c:pt>
                <c:pt idx="8889" formatCode="0.00">
                  <c:v>#N/A</c:v>
                </c:pt>
                <c:pt idx="8890" formatCode="0.00">
                  <c:v>#N/A</c:v>
                </c:pt>
                <c:pt idx="8891" formatCode="0.00">
                  <c:v>#N/A</c:v>
                </c:pt>
                <c:pt idx="8892" formatCode="0.00">
                  <c:v>#N/A</c:v>
                </c:pt>
                <c:pt idx="8893" formatCode="0.00">
                  <c:v>#N/A</c:v>
                </c:pt>
                <c:pt idx="8894" formatCode="0.00">
                  <c:v>#N/A</c:v>
                </c:pt>
                <c:pt idx="8895" formatCode="0.00">
                  <c:v>#N/A</c:v>
                </c:pt>
                <c:pt idx="8896" formatCode="0.00">
                  <c:v>#N/A</c:v>
                </c:pt>
                <c:pt idx="8897" formatCode="0.00">
                  <c:v>#N/A</c:v>
                </c:pt>
                <c:pt idx="8898" formatCode="0.00">
                  <c:v>#N/A</c:v>
                </c:pt>
                <c:pt idx="8899" formatCode="0.00">
                  <c:v>#N/A</c:v>
                </c:pt>
                <c:pt idx="8900" formatCode="0.00">
                  <c:v>#N/A</c:v>
                </c:pt>
                <c:pt idx="8901" formatCode="0.00">
                  <c:v>#N/A</c:v>
                </c:pt>
                <c:pt idx="8902" formatCode="0.00">
                  <c:v>#N/A</c:v>
                </c:pt>
                <c:pt idx="8903" formatCode="0.00">
                  <c:v>#N/A</c:v>
                </c:pt>
                <c:pt idx="8904" formatCode="0.00">
                  <c:v>#N/A</c:v>
                </c:pt>
                <c:pt idx="8905" formatCode="0.00">
                  <c:v>#N/A</c:v>
                </c:pt>
                <c:pt idx="8906" formatCode="0.00">
                  <c:v>#N/A</c:v>
                </c:pt>
                <c:pt idx="8907" formatCode="0.00">
                  <c:v>#N/A</c:v>
                </c:pt>
                <c:pt idx="8908" formatCode="0.00">
                  <c:v>#N/A</c:v>
                </c:pt>
                <c:pt idx="8909" formatCode="0.00">
                  <c:v>#N/A</c:v>
                </c:pt>
                <c:pt idx="8910" formatCode="0.00">
                  <c:v>#N/A</c:v>
                </c:pt>
                <c:pt idx="8911" formatCode="0.00">
                  <c:v>#N/A</c:v>
                </c:pt>
                <c:pt idx="8912" formatCode="0.00">
                  <c:v>#N/A</c:v>
                </c:pt>
                <c:pt idx="8913" formatCode="0.00">
                  <c:v>#N/A</c:v>
                </c:pt>
                <c:pt idx="8914" formatCode="0.00">
                  <c:v>#N/A</c:v>
                </c:pt>
                <c:pt idx="8915" formatCode="0.00">
                  <c:v>#N/A</c:v>
                </c:pt>
                <c:pt idx="8916" formatCode="0.00">
                  <c:v>#N/A</c:v>
                </c:pt>
                <c:pt idx="8917" formatCode="0.00">
                  <c:v>#N/A</c:v>
                </c:pt>
                <c:pt idx="8918" formatCode="0.00">
                  <c:v>#N/A</c:v>
                </c:pt>
                <c:pt idx="8919" formatCode="0.00">
                  <c:v>#N/A</c:v>
                </c:pt>
                <c:pt idx="8920" formatCode="0.00">
                  <c:v>#N/A</c:v>
                </c:pt>
                <c:pt idx="8921" formatCode="0.00">
                  <c:v>#N/A</c:v>
                </c:pt>
                <c:pt idx="8922" formatCode="0.00">
                  <c:v>#N/A</c:v>
                </c:pt>
                <c:pt idx="8923" formatCode="0.00">
                  <c:v>#N/A</c:v>
                </c:pt>
                <c:pt idx="8924" formatCode="0.00">
                  <c:v>#N/A</c:v>
                </c:pt>
                <c:pt idx="8925" formatCode="0.00">
                  <c:v>#N/A</c:v>
                </c:pt>
                <c:pt idx="8926" formatCode="0.00">
                  <c:v>#N/A</c:v>
                </c:pt>
                <c:pt idx="8927" formatCode="0.00">
                  <c:v>#N/A</c:v>
                </c:pt>
                <c:pt idx="8928" formatCode="0.00">
                  <c:v>#N/A</c:v>
                </c:pt>
                <c:pt idx="8929" formatCode="0.00">
                  <c:v>#N/A</c:v>
                </c:pt>
                <c:pt idx="8930" formatCode="0.00">
                  <c:v>#N/A</c:v>
                </c:pt>
                <c:pt idx="8931" formatCode="0.00">
                  <c:v>#N/A</c:v>
                </c:pt>
                <c:pt idx="8932" formatCode="0.00">
                  <c:v>#N/A</c:v>
                </c:pt>
                <c:pt idx="8933" formatCode="0.00">
                  <c:v>#N/A</c:v>
                </c:pt>
                <c:pt idx="8934" formatCode="0.00">
                  <c:v>#N/A</c:v>
                </c:pt>
                <c:pt idx="8935" formatCode="0.00">
                  <c:v>#N/A</c:v>
                </c:pt>
                <c:pt idx="8936" formatCode="0.00">
                  <c:v>#N/A</c:v>
                </c:pt>
                <c:pt idx="8937" formatCode="0.00">
                  <c:v>#N/A</c:v>
                </c:pt>
                <c:pt idx="8938" formatCode="0.00">
                  <c:v>#N/A</c:v>
                </c:pt>
                <c:pt idx="8939" formatCode="0.00">
                  <c:v>#N/A</c:v>
                </c:pt>
                <c:pt idx="8940" formatCode="0.00">
                  <c:v>#N/A</c:v>
                </c:pt>
                <c:pt idx="8941" formatCode="0.00">
                  <c:v>#N/A</c:v>
                </c:pt>
                <c:pt idx="8942" formatCode="0.00">
                  <c:v>#N/A</c:v>
                </c:pt>
                <c:pt idx="8943" formatCode="0.00">
                  <c:v>#N/A</c:v>
                </c:pt>
                <c:pt idx="8944" formatCode="0.00">
                  <c:v>#N/A</c:v>
                </c:pt>
                <c:pt idx="8945" formatCode="0.00">
                  <c:v>#N/A</c:v>
                </c:pt>
                <c:pt idx="8946" formatCode="0.00">
                  <c:v>#N/A</c:v>
                </c:pt>
                <c:pt idx="8947" formatCode="0.00">
                  <c:v>#N/A</c:v>
                </c:pt>
                <c:pt idx="8948" formatCode="0.00">
                  <c:v>#N/A</c:v>
                </c:pt>
                <c:pt idx="8949" formatCode="0.00">
                  <c:v>#N/A</c:v>
                </c:pt>
                <c:pt idx="8950" formatCode="0.00">
                  <c:v>#N/A</c:v>
                </c:pt>
                <c:pt idx="8951" formatCode="0.00">
                  <c:v>#N/A</c:v>
                </c:pt>
                <c:pt idx="8952" formatCode="0.00">
                  <c:v>#N/A</c:v>
                </c:pt>
                <c:pt idx="8953" formatCode="0.00">
                  <c:v>#N/A</c:v>
                </c:pt>
                <c:pt idx="8954" formatCode="0.00">
                  <c:v>#N/A</c:v>
                </c:pt>
                <c:pt idx="8955" formatCode="0.00">
                  <c:v>#N/A</c:v>
                </c:pt>
                <c:pt idx="8956" formatCode="0.00">
                  <c:v>#N/A</c:v>
                </c:pt>
                <c:pt idx="8957" formatCode="0.00">
                  <c:v>#N/A</c:v>
                </c:pt>
                <c:pt idx="8958" formatCode="0.00">
                  <c:v>#N/A</c:v>
                </c:pt>
                <c:pt idx="8959" formatCode="0.00">
                  <c:v>#N/A</c:v>
                </c:pt>
                <c:pt idx="8960" formatCode="0.00">
                  <c:v>#N/A</c:v>
                </c:pt>
                <c:pt idx="8961" formatCode="0.00">
                  <c:v>#N/A</c:v>
                </c:pt>
                <c:pt idx="8962" formatCode="0.00">
                  <c:v>#N/A</c:v>
                </c:pt>
                <c:pt idx="8963" formatCode="0.00">
                  <c:v>#N/A</c:v>
                </c:pt>
                <c:pt idx="8964" formatCode="0.00">
                  <c:v>#N/A</c:v>
                </c:pt>
                <c:pt idx="8965" formatCode="0.00">
                  <c:v>#N/A</c:v>
                </c:pt>
                <c:pt idx="8966" formatCode="0.00">
                  <c:v>#N/A</c:v>
                </c:pt>
                <c:pt idx="8967" formatCode="0.00">
                  <c:v>#N/A</c:v>
                </c:pt>
                <c:pt idx="8968" formatCode="0.00">
                  <c:v>#N/A</c:v>
                </c:pt>
                <c:pt idx="8969" formatCode="0.00">
                  <c:v>#N/A</c:v>
                </c:pt>
                <c:pt idx="8970" formatCode="0.00">
                  <c:v>#N/A</c:v>
                </c:pt>
                <c:pt idx="8971" formatCode="0.00">
                  <c:v>#N/A</c:v>
                </c:pt>
                <c:pt idx="8972" formatCode="0.00">
                  <c:v>#N/A</c:v>
                </c:pt>
                <c:pt idx="8973" formatCode="0.00">
                  <c:v>#N/A</c:v>
                </c:pt>
                <c:pt idx="8974" formatCode="0.00">
                  <c:v>#N/A</c:v>
                </c:pt>
                <c:pt idx="8975" formatCode="0.00">
                  <c:v>#N/A</c:v>
                </c:pt>
                <c:pt idx="8976" formatCode="0.00">
                  <c:v>#N/A</c:v>
                </c:pt>
                <c:pt idx="8977" formatCode="0.00">
                  <c:v>#N/A</c:v>
                </c:pt>
                <c:pt idx="8978" formatCode="0.00">
                  <c:v>#N/A</c:v>
                </c:pt>
                <c:pt idx="8979" formatCode="0.00">
                  <c:v>#N/A</c:v>
                </c:pt>
                <c:pt idx="8980" formatCode="0.00">
                  <c:v>#N/A</c:v>
                </c:pt>
                <c:pt idx="8981" formatCode="0.00">
                  <c:v>#N/A</c:v>
                </c:pt>
                <c:pt idx="8982" formatCode="0.00">
                  <c:v>#N/A</c:v>
                </c:pt>
                <c:pt idx="8983" formatCode="0.00">
                  <c:v>#N/A</c:v>
                </c:pt>
                <c:pt idx="8984" formatCode="0.00">
                  <c:v>#N/A</c:v>
                </c:pt>
                <c:pt idx="8985" formatCode="0.00">
                  <c:v>#N/A</c:v>
                </c:pt>
                <c:pt idx="8986" formatCode="0.00">
                  <c:v>#N/A</c:v>
                </c:pt>
                <c:pt idx="8987" formatCode="0.00">
                  <c:v>#N/A</c:v>
                </c:pt>
                <c:pt idx="8988" formatCode="0.00">
                  <c:v>#N/A</c:v>
                </c:pt>
                <c:pt idx="8989" formatCode="0.00">
                  <c:v>#N/A</c:v>
                </c:pt>
                <c:pt idx="8990" formatCode="0.00">
                  <c:v>#N/A</c:v>
                </c:pt>
                <c:pt idx="8991" formatCode="0.00">
                  <c:v>#N/A</c:v>
                </c:pt>
                <c:pt idx="8992" formatCode="0.00">
                  <c:v>#N/A</c:v>
                </c:pt>
                <c:pt idx="8993" formatCode="0.00">
                  <c:v>#N/A</c:v>
                </c:pt>
                <c:pt idx="8994" formatCode="0.00">
                  <c:v>#N/A</c:v>
                </c:pt>
                <c:pt idx="8995" formatCode="0.00">
                  <c:v>#N/A</c:v>
                </c:pt>
                <c:pt idx="8996" formatCode="0.00">
                  <c:v>#N/A</c:v>
                </c:pt>
                <c:pt idx="8997" formatCode="0.00">
                  <c:v>#N/A</c:v>
                </c:pt>
                <c:pt idx="8998" formatCode="0.00">
                  <c:v>#N/A</c:v>
                </c:pt>
                <c:pt idx="8999" formatCode="0.00">
                  <c:v>#N/A</c:v>
                </c:pt>
                <c:pt idx="9000" formatCode="0.00">
                  <c:v>#N/A</c:v>
                </c:pt>
                <c:pt idx="9001" formatCode="0.00">
                  <c:v>#N/A</c:v>
                </c:pt>
                <c:pt idx="9002" formatCode="0.00">
                  <c:v>#N/A</c:v>
                </c:pt>
                <c:pt idx="9003" formatCode="0.00">
                  <c:v>#N/A</c:v>
                </c:pt>
                <c:pt idx="9004" formatCode="0.00">
                  <c:v>#N/A</c:v>
                </c:pt>
                <c:pt idx="9005" formatCode="0.00">
                  <c:v>#N/A</c:v>
                </c:pt>
                <c:pt idx="9006" formatCode="0.00">
                  <c:v>#N/A</c:v>
                </c:pt>
                <c:pt idx="9007" formatCode="0.00">
                  <c:v>#N/A</c:v>
                </c:pt>
                <c:pt idx="9008" formatCode="0.00">
                  <c:v>#N/A</c:v>
                </c:pt>
                <c:pt idx="9009" formatCode="0.00">
                  <c:v>#N/A</c:v>
                </c:pt>
                <c:pt idx="9010" formatCode="0.00">
                  <c:v>#N/A</c:v>
                </c:pt>
                <c:pt idx="9011" formatCode="0.00">
                  <c:v>#N/A</c:v>
                </c:pt>
                <c:pt idx="9012" formatCode="0.00">
                  <c:v>#N/A</c:v>
                </c:pt>
                <c:pt idx="9013" formatCode="0.00">
                  <c:v>#N/A</c:v>
                </c:pt>
                <c:pt idx="9014" formatCode="0.00">
                  <c:v>#N/A</c:v>
                </c:pt>
                <c:pt idx="9015" formatCode="0.00">
                  <c:v>#N/A</c:v>
                </c:pt>
                <c:pt idx="9016" formatCode="0.00">
                  <c:v>#N/A</c:v>
                </c:pt>
                <c:pt idx="9017" formatCode="0.00">
                  <c:v>#N/A</c:v>
                </c:pt>
                <c:pt idx="9018" formatCode="0.00">
                  <c:v>#N/A</c:v>
                </c:pt>
                <c:pt idx="9019" formatCode="0.00">
                  <c:v>#N/A</c:v>
                </c:pt>
                <c:pt idx="9020" formatCode="0.00">
                  <c:v>#N/A</c:v>
                </c:pt>
                <c:pt idx="9021" formatCode="0.00">
                  <c:v>#N/A</c:v>
                </c:pt>
                <c:pt idx="9022" formatCode="0.00">
                  <c:v>#N/A</c:v>
                </c:pt>
                <c:pt idx="9023" formatCode="0.00">
                  <c:v>#N/A</c:v>
                </c:pt>
                <c:pt idx="9024" formatCode="0.00">
                  <c:v>#N/A</c:v>
                </c:pt>
                <c:pt idx="9025" formatCode="0.00">
                  <c:v>#N/A</c:v>
                </c:pt>
                <c:pt idx="9026" formatCode="0.00">
                  <c:v>#N/A</c:v>
                </c:pt>
                <c:pt idx="9027" formatCode="0.00">
                  <c:v>#N/A</c:v>
                </c:pt>
                <c:pt idx="9028" formatCode="0.00">
                  <c:v>#N/A</c:v>
                </c:pt>
                <c:pt idx="9029" formatCode="0.00">
                  <c:v>#N/A</c:v>
                </c:pt>
                <c:pt idx="9030" formatCode="0.00">
                  <c:v>#N/A</c:v>
                </c:pt>
                <c:pt idx="9031" formatCode="0.00">
                  <c:v>#N/A</c:v>
                </c:pt>
                <c:pt idx="9032" formatCode="0.00">
                  <c:v>#N/A</c:v>
                </c:pt>
                <c:pt idx="9033" formatCode="0.00">
                  <c:v>#N/A</c:v>
                </c:pt>
                <c:pt idx="9034" formatCode="0.00">
                  <c:v>#N/A</c:v>
                </c:pt>
                <c:pt idx="9035" formatCode="0.00">
                  <c:v>#N/A</c:v>
                </c:pt>
                <c:pt idx="9036" formatCode="0.00">
                  <c:v>#N/A</c:v>
                </c:pt>
                <c:pt idx="9037" formatCode="0.00">
                  <c:v>#N/A</c:v>
                </c:pt>
                <c:pt idx="9038" formatCode="0.00">
                  <c:v>#N/A</c:v>
                </c:pt>
                <c:pt idx="9039" formatCode="0.00">
                  <c:v>#N/A</c:v>
                </c:pt>
                <c:pt idx="9040" formatCode="0.00">
                  <c:v>#N/A</c:v>
                </c:pt>
                <c:pt idx="9041" formatCode="0.00">
                  <c:v>#N/A</c:v>
                </c:pt>
                <c:pt idx="9042" formatCode="0.00">
                  <c:v>#N/A</c:v>
                </c:pt>
                <c:pt idx="9043" formatCode="0.00">
                  <c:v>#N/A</c:v>
                </c:pt>
                <c:pt idx="9044" formatCode="0.00">
                  <c:v>#N/A</c:v>
                </c:pt>
                <c:pt idx="9045" formatCode="0.00">
                  <c:v>#N/A</c:v>
                </c:pt>
                <c:pt idx="9046" formatCode="0.00">
                  <c:v>#N/A</c:v>
                </c:pt>
                <c:pt idx="9047" formatCode="0.00">
                  <c:v>#N/A</c:v>
                </c:pt>
                <c:pt idx="9048" formatCode="0.00">
                  <c:v>#N/A</c:v>
                </c:pt>
                <c:pt idx="9049" formatCode="0.00">
                  <c:v>#N/A</c:v>
                </c:pt>
                <c:pt idx="9050" formatCode="0.00">
                  <c:v>#N/A</c:v>
                </c:pt>
                <c:pt idx="9051" formatCode="0.00">
                  <c:v>#N/A</c:v>
                </c:pt>
                <c:pt idx="9052" formatCode="0.00">
                  <c:v>#N/A</c:v>
                </c:pt>
                <c:pt idx="9053" formatCode="0.00">
                  <c:v>#N/A</c:v>
                </c:pt>
                <c:pt idx="9054" formatCode="0.00">
                  <c:v>#N/A</c:v>
                </c:pt>
                <c:pt idx="9055" formatCode="0.00">
                  <c:v>#N/A</c:v>
                </c:pt>
                <c:pt idx="9056" formatCode="0.00">
                  <c:v>#N/A</c:v>
                </c:pt>
                <c:pt idx="9057" formatCode="0.00">
                  <c:v>#N/A</c:v>
                </c:pt>
                <c:pt idx="9058" formatCode="0.00">
                  <c:v>#N/A</c:v>
                </c:pt>
                <c:pt idx="9059" formatCode="0.00">
                  <c:v>#N/A</c:v>
                </c:pt>
                <c:pt idx="9060" formatCode="0.00">
                  <c:v>#N/A</c:v>
                </c:pt>
                <c:pt idx="9061" formatCode="0.00">
                  <c:v>#N/A</c:v>
                </c:pt>
                <c:pt idx="9062" formatCode="0.00">
                  <c:v>#N/A</c:v>
                </c:pt>
                <c:pt idx="9063" formatCode="0.00">
                  <c:v>#N/A</c:v>
                </c:pt>
                <c:pt idx="9064" formatCode="0.00">
                  <c:v>#N/A</c:v>
                </c:pt>
                <c:pt idx="9065" formatCode="0.00">
                  <c:v>#N/A</c:v>
                </c:pt>
                <c:pt idx="9066" formatCode="0.00">
                  <c:v>#N/A</c:v>
                </c:pt>
                <c:pt idx="9067" formatCode="0.00">
                  <c:v>#N/A</c:v>
                </c:pt>
                <c:pt idx="9068" formatCode="0.00">
                  <c:v>#N/A</c:v>
                </c:pt>
                <c:pt idx="9069" formatCode="0.00">
                  <c:v>#N/A</c:v>
                </c:pt>
                <c:pt idx="9070" formatCode="0.00">
                  <c:v>#N/A</c:v>
                </c:pt>
                <c:pt idx="9071" formatCode="0.00">
                  <c:v>#N/A</c:v>
                </c:pt>
                <c:pt idx="9072" formatCode="0.00">
                  <c:v>#N/A</c:v>
                </c:pt>
                <c:pt idx="9073" formatCode="0.00">
                  <c:v>#N/A</c:v>
                </c:pt>
                <c:pt idx="9074" formatCode="0.00">
                  <c:v>#N/A</c:v>
                </c:pt>
                <c:pt idx="9075" formatCode="0.00">
                  <c:v>#N/A</c:v>
                </c:pt>
                <c:pt idx="9076" formatCode="0.00">
                  <c:v>#N/A</c:v>
                </c:pt>
                <c:pt idx="9077" formatCode="0.00">
                  <c:v>#N/A</c:v>
                </c:pt>
                <c:pt idx="9078" formatCode="0.00">
                  <c:v>#N/A</c:v>
                </c:pt>
                <c:pt idx="9079" formatCode="0.00">
                  <c:v>#N/A</c:v>
                </c:pt>
                <c:pt idx="9080" formatCode="0.00">
                  <c:v>#N/A</c:v>
                </c:pt>
                <c:pt idx="9081" formatCode="0.00">
                  <c:v>#N/A</c:v>
                </c:pt>
                <c:pt idx="9082" formatCode="0.00">
                  <c:v>#N/A</c:v>
                </c:pt>
                <c:pt idx="9083" formatCode="0.00">
                  <c:v>#N/A</c:v>
                </c:pt>
                <c:pt idx="9084" formatCode="0.00">
                  <c:v>#N/A</c:v>
                </c:pt>
                <c:pt idx="9085" formatCode="0.00">
                  <c:v>#N/A</c:v>
                </c:pt>
                <c:pt idx="9086" formatCode="0.00">
                  <c:v>#N/A</c:v>
                </c:pt>
                <c:pt idx="9087" formatCode="0.00">
                  <c:v>#N/A</c:v>
                </c:pt>
                <c:pt idx="9088" formatCode="0.00">
                  <c:v>#N/A</c:v>
                </c:pt>
                <c:pt idx="9089" formatCode="0.00">
                  <c:v>#N/A</c:v>
                </c:pt>
                <c:pt idx="9090" formatCode="0.00">
                  <c:v>#N/A</c:v>
                </c:pt>
                <c:pt idx="9091" formatCode="0.00">
                  <c:v>#N/A</c:v>
                </c:pt>
                <c:pt idx="9092" formatCode="0.00">
                  <c:v>#N/A</c:v>
                </c:pt>
                <c:pt idx="9093" formatCode="0.00">
                  <c:v>#N/A</c:v>
                </c:pt>
                <c:pt idx="9094" formatCode="0.00">
                  <c:v>#N/A</c:v>
                </c:pt>
                <c:pt idx="9095" formatCode="0.00">
                  <c:v>#N/A</c:v>
                </c:pt>
                <c:pt idx="9096" formatCode="0.00">
                  <c:v>#N/A</c:v>
                </c:pt>
                <c:pt idx="9097" formatCode="0.00">
                  <c:v>#N/A</c:v>
                </c:pt>
                <c:pt idx="9098" formatCode="0.00">
                  <c:v>#N/A</c:v>
                </c:pt>
                <c:pt idx="9099" formatCode="0.00">
                  <c:v>#N/A</c:v>
                </c:pt>
                <c:pt idx="9100" formatCode="0.00">
                  <c:v>#N/A</c:v>
                </c:pt>
                <c:pt idx="9101" formatCode="0.00">
                  <c:v>#N/A</c:v>
                </c:pt>
                <c:pt idx="9102" formatCode="0.00">
                  <c:v>#N/A</c:v>
                </c:pt>
                <c:pt idx="9103" formatCode="0.00">
                  <c:v>#N/A</c:v>
                </c:pt>
                <c:pt idx="9104" formatCode="0.00">
                  <c:v>#N/A</c:v>
                </c:pt>
                <c:pt idx="9105" formatCode="0.00">
                  <c:v>#N/A</c:v>
                </c:pt>
                <c:pt idx="9106" formatCode="0.00">
                  <c:v>#N/A</c:v>
                </c:pt>
                <c:pt idx="9107" formatCode="0.00">
                  <c:v>#N/A</c:v>
                </c:pt>
                <c:pt idx="9108" formatCode="0.00">
                  <c:v>#N/A</c:v>
                </c:pt>
                <c:pt idx="9109" formatCode="0.00">
                  <c:v>#N/A</c:v>
                </c:pt>
                <c:pt idx="9110" formatCode="0.00">
                  <c:v>#N/A</c:v>
                </c:pt>
                <c:pt idx="9111" formatCode="0.00">
                  <c:v>#N/A</c:v>
                </c:pt>
                <c:pt idx="9112" formatCode="0.00">
                  <c:v>#N/A</c:v>
                </c:pt>
                <c:pt idx="9113" formatCode="0.00">
                  <c:v>#N/A</c:v>
                </c:pt>
                <c:pt idx="9114" formatCode="0.00">
                  <c:v>#N/A</c:v>
                </c:pt>
                <c:pt idx="9115" formatCode="0.00">
                  <c:v>#N/A</c:v>
                </c:pt>
                <c:pt idx="9116" formatCode="0.00">
                  <c:v>#N/A</c:v>
                </c:pt>
                <c:pt idx="9117" formatCode="0.00">
                  <c:v>#N/A</c:v>
                </c:pt>
                <c:pt idx="9118" formatCode="0.00">
                  <c:v>#N/A</c:v>
                </c:pt>
                <c:pt idx="9119" formatCode="0.00">
                  <c:v>#N/A</c:v>
                </c:pt>
                <c:pt idx="9120" formatCode="0.00">
                  <c:v>#N/A</c:v>
                </c:pt>
                <c:pt idx="9121" formatCode="0.00">
                  <c:v>#N/A</c:v>
                </c:pt>
                <c:pt idx="9122" formatCode="0.00">
                  <c:v>#N/A</c:v>
                </c:pt>
                <c:pt idx="9123" formatCode="0.00">
                  <c:v>#N/A</c:v>
                </c:pt>
                <c:pt idx="9124" formatCode="0.00">
                  <c:v>#N/A</c:v>
                </c:pt>
                <c:pt idx="9125" formatCode="0.00">
                  <c:v>#N/A</c:v>
                </c:pt>
                <c:pt idx="9126" formatCode="0.00">
                  <c:v>#N/A</c:v>
                </c:pt>
                <c:pt idx="9127" formatCode="0.00">
                  <c:v>#N/A</c:v>
                </c:pt>
                <c:pt idx="9128" formatCode="0.00">
                  <c:v>#N/A</c:v>
                </c:pt>
                <c:pt idx="9129" formatCode="0.00">
                  <c:v>#N/A</c:v>
                </c:pt>
                <c:pt idx="9130" formatCode="0.00">
                  <c:v>#N/A</c:v>
                </c:pt>
                <c:pt idx="9131" formatCode="0.00">
                  <c:v>#N/A</c:v>
                </c:pt>
                <c:pt idx="9132" formatCode="0.00">
                  <c:v>#N/A</c:v>
                </c:pt>
                <c:pt idx="9133" formatCode="0.00">
                  <c:v>#N/A</c:v>
                </c:pt>
                <c:pt idx="9134" formatCode="0.00">
                  <c:v>#N/A</c:v>
                </c:pt>
                <c:pt idx="9135" formatCode="0.00">
                  <c:v>#N/A</c:v>
                </c:pt>
                <c:pt idx="9136" formatCode="0.00">
                  <c:v>#N/A</c:v>
                </c:pt>
                <c:pt idx="9137" formatCode="0.00">
                  <c:v>#N/A</c:v>
                </c:pt>
                <c:pt idx="9138" formatCode="0.00">
                  <c:v>#N/A</c:v>
                </c:pt>
                <c:pt idx="9139" formatCode="0.00">
                  <c:v>#N/A</c:v>
                </c:pt>
                <c:pt idx="9140" formatCode="0.00">
                  <c:v>#N/A</c:v>
                </c:pt>
                <c:pt idx="9141" formatCode="0.00">
                  <c:v>#N/A</c:v>
                </c:pt>
                <c:pt idx="9142" formatCode="0.00">
                  <c:v>#N/A</c:v>
                </c:pt>
                <c:pt idx="9143" formatCode="0.00">
                  <c:v>#N/A</c:v>
                </c:pt>
                <c:pt idx="9144" formatCode="0.00">
                  <c:v>#N/A</c:v>
                </c:pt>
                <c:pt idx="9145" formatCode="0.00">
                  <c:v>#N/A</c:v>
                </c:pt>
                <c:pt idx="9146" formatCode="0.00">
                  <c:v>#N/A</c:v>
                </c:pt>
                <c:pt idx="9147" formatCode="0.00">
                  <c:v>#N/A</c:v>
                </c:pt>
                <c:pt idx="9148" formatCode="0.00">
                  <c:v>#N/A</c:v>
                </c:pt>
                <c:pt idx="9149" formatCode="0.00">
                  <c:v>#N/A</c:v>
                </c:pt>
                <c:pt idx="9150" formatCode="0.00">
                  <c:v>#N/A</c:v>
                </c:pt>
                <c:pt idx="9151" formatCode="0.00">
                  <c:v>#N/A</c:v>
                </c:pt>
                <c:pt idx="9152" formatCode="0.00">
                  <c:v>#N/A</c:v>
                </c:pt>
                <c:pt idx="9153" formatCode="0.00">
                  <c:v>#N/A</c:v>
                </c:pt>
                <c:pt idx="9154" formatCode="0.00">
                  <c:v>#N/A</c:v>
                </c:pt>
                <c:pt idx="9155" formatCode="0.00">
                  <c:v>#N/A</c:v>
                </c:pt>
                <c:pt idx="9156" formatCode="0.00">
                  <c:v>#N/A</c:v>
                </c:pt>
                <c:pt idx="9157" formatCode="0.00">
                  <c:v>#N/A</c:v>
                </c:pt>
                <c:pt idx="9158" formatCode="0.00">
                  <c:v>#N/A</c:v>
                </c:pt>
                <c:pt idx="9159" formatCode="0.00">
                  <c:v>#N/A</c:v>
                </c:pt>
                <c:pt idx="9160" formatCode="0.00">
                  <c:v>#N/A</c:v>
                </c:pt>
                <c:pt idx="9161" formatCode="0.00">
                  <c:v>#N/A</c:v>
                </c:pt>
                <c:pt idx="9162" formatCode="0.00">
                  <c:v>#N/A</c:v>
                </c:pt>
                <c:pt idx="9163" formatCode="0.00">
                  <c:v>#N/A</c:v>
                </c:pt>
                <c:pt idx="9164" formatCode="0.00">
                  <c:v>#N/A</c:v>
                </c:pt>
                <c:pt idx="9165" formatCode="0.00">
                  <c:v>#N/A</c:v>
                </c:pt>
                <c:pt idx="9166" formatCode="0.00">
                  <c:v>#N/A</c:v>
                </c:pt>
                <c:pt idx="9167" formatCode="0.00">
                  <c:v>#N/A</c:v>
                </c:pt>
                <c:pt idx="9168" formatCode="0.00">
                  <c:v>#N/A</c:v>
                </c:pt>
                <c:pt idx="9169" formatCode="0.00">
                  <c:v>#N/A</c:v>
                </c:pt>
                <c:pt idx="9170" formatCode="0.00">
                  <c:v>#N/A</c:v>
                </c:pt>
                <c:pt idx="9171" formatCode="0.00">
                  <c:v>#N/A</c:v>
                </c:pt>
                <c:pt idx="9172" formatCode="0.00">
                  <c:v>#N/A</c:v>
                </c:pt>
                <c:pt idx="9173" formatCode="0.00">
                  <c:v>#N/A</c:v>
                </c:pt>
                <c:pt idx="9174" formatCode="0.00">
                  <c:v>#N/A</c:v>
                </c:pt>
                <c:pt idx="9175" formatCode="0.00">
                  <c:v>#N/A</c:v>
                </c:pt>
                <c:pt idx="9176" formatCode="0.00">
                  <c:v>#N/A</c:v>
                </c:pt>
                <c:pt idx="9177" formatCode="0.00">
                  <c:v>#N/A</c:v>
                </c:pt>
                <c:pt idx="9178" formatCode="0.00">
                  <c:v>#N/A</c:v>
                </c:pt>
                <c:pt idx="9179" formatCode="0.00">
                  <c:v>#N/A</c:v>
                </c:pt>
                <c:pt idx="9180" formatCode="0.00">
                  <c:v>#N/A</c:v>
                </c:pt>
                <c:pt idx="9181" formatCode="0.00">
                  <c:v>#N/A</c:v>
                </c:pt>
                <c:pt idx="9182" formatCode="0.00">
                  <c:v>#N/A</c:v>
                </c:pt>
                <c:pt idx="9183" formatCode="0.00">
                  <c:v>#N/A</c:v>
                </c:pt>
                <c:pt idx="9184" formatCode="0.00">
                  <c:v>#N/A</c:v>
                </c:pt>
                <c:pt idx="9185" formatCode="0.00">
                  <c:v>#N/A</c:v>
                </c:pt>
                <c:pt idx="9186" formatCode="0.00">
                  <c:v>#N/A</c:v>
                </c:pt>
                <c:pt idx="9187" formatCode="0.00">
                  <c:v>#N/A</c:v>
                </c:pt>
                <c:pt idx="9188" formatCode="0.00">
                  <c:v>#N/A</c:v>
                </c:pt>
                <c:pt idx="9189" formatCode="0.00">
                  <c:v>#N/A</c:v>
                </c:pt>
                <c:pt idx="9190" formatCode="0.00">
                  <c:v>#N/A</c:v>
                </c:pt>
                <c:pt idx="9191" formatCode="0.00">
                  <c:v>#N/A</c:v>
                </c:pt>
                <c:pt idx="9192" formatCode="0.00">
                  <c:v>#N/A</c:v>
                </c:pt>
                <c:pt idx="9193" formatCode="0.00">
                  <c:v>#N/A</c:v>
                </c:pt>
                <c:pt idx="9194" formatCode="0.00">
                  <c:v>#N/A</c:v>
                </c:pt>
                <c:pt idx="9195" formatCode="0.00">
                  <c:v>#N/A</c:v>
                </c:pt>
                <c:pt idx="9196" formatCode="0.00">
                  <c:v>#N/A</c:v>
                </c:pt>
                <c:pt idx="9197" formatCode="0.00">
                  <c:v>#N/A</c:v>
                </c:pt>
                <c:pt idx="9198" formatCode="0.00">
                  <c:v>#N/A</c:v>
                </c:pt>
                <c:pt idx="9199" formatCode="0.00">
                  <c:v>#N/A</c:v>
                </c:pt>
                <c:pt idx="9200" formatCode="0.00">
                  <c:v>#N/A</c:v>
                </c:pt>
                <c:pt idx="9201" formatCode="0.00">
                  <c:v>#N/A</c:v>
                </c:pt>
                <c:pt idx="9202" formatCode="0.00">
                  <c:v>#N/A</c:v>
                </c:pt>
                <c:pt idx="9203" formatCode="0.00">
                  <c:v>#N/A</c:v>
                </c:pt>
                <c:pt idx="9204" formatCode="0.00">
                  <c:v>#N/A</c:v>
                </c:pt>
                <c:pt idx="9205" formatCode="0.00">
                  <c:v>#N/A</c:v>
                </c:pt>
                <c:pt idx="9206" formatCode="0.00">
                  <c:v>#N/A</c:v>
                </c:pt>
                <c:pt idx="9207" formatCode="0.00">
                  <c:v>#N/A</c:v>
                </c:pt>
                <c:pt idx="9208" formatCode="0.00">
                  <c:v>#N/A</c:v>
                </c:pt>
                <c:pt idx="9209" formatCode="0.00">
                  <c:v>#N/A</c:v>
                </c:pt>
                <c:pt idx="9210" formatCode="0.00">
                  <c:v>#N/A</c:v>
                </c:pt>
                <c:pt idx="9211" formatCode="0.00">
                  <c:v>#N/A</c:v>
                </c:pt>
                <c:pt idx="9212" formatCode="0.00">
                  <c:v>#N/A</c:v>
                </c:pt>
                <c:pt idx="9213" formatCode="0.00">
                  <c:v>#N/A</c:v>
                </c:pt>
                <c:pt idx="9214" formatCode="0.00">
                  <c:v>#N/A</c:v>
                </c:pt>
                <c:pt idx="9215" formatCode="0.00">
                  <c:v>#N/A</c:v>
                </c:pt>
                <c:pt idx="9216" formatCode="0.00">
                  <c:v>#N/A</c:v>
                </c:pt>
                <c:pt idx="9217" formatCode="0.00">
                  <c:v>#N/A</c:v>
                </c:pt>
                <c:pt idx="9218" formatCode="0.00">
                  <c:v>#N/A</c:v>
                </c:pt>
                <c:pt idx="9219" formatCode="0.00">
                  <c:v>#N/A</c:v>
                </c:pt>
                <c:pt idx="9220" formatCode="0.00">
                  <c:v>#N/A</c:v>
                </c:pt>
                <c:pt idx="9221" formatCode="0.00">
                  <c:v>#N/A</c:v>
                </c:pt>
                <c:pt idx="9222" formatCode="0.00">
                  <c:v>#N/A</c:v>
                </c:pt>
                <c:pt idx="9223" formatCode="0.00">
                  <c:v>#N/A</c:v>
                </c:pt>
                <c:pt idx="9224" formatCode="0.00">
                  <c:v>#N/A</c:v>
                </c:pt>
                <c:pt idx="9225" formatCode="0.00">
                  <c:v>#N/A</c:v>
                </c:pt>
                <c:pt idx="9226" formatCode="0.00">
                  <c:v>#N/A</c:v>
                </c:pt>
                <c:pt idx="9227" formatCode="0.00">
                  <c:v>#N/A</c:v>
                </c:pt>
                <c:pt idx="9228" formatCode="0.00">
                  <c:v>#N/A</c:v>
                </c:pt>
                <c:pt idx="9229" formatCode="0.00">
                  <c:v>#N/A</c:v>
                </c:pt>
                <c:pt idx="9230" formatCode="0.00">
                  <c:v>#N/A</c:v>
                </c:pt>
                <c:pt idx="9231" formatCode="0.00">
                  <c:v>#N/A</c:v>
                </c:pt>
                <c:pt idx="9232" formatCode="0.00">
                  <c:v>#N/A</c:v>
                </c:pt>
                <c:pt idx="9233" formatCode="0.00">
                  <c:v>#N/A</c:v>
                </c:pt>
                <c:pt idx="9234" formatCode="0.00">
                  <c:v>#N/A</c:v>
                </c:pt>
                <c:pt idx="9235" formatCode="0.00">
                  <c:v>#N/A</c:v>
                </c:pt>
                <c:pt idx="9236" formatCode="0.00">
                  <c:v>#N/A</c:v>
                </c:pt>
                <c:pt idx="9237" formatCode="0.00">
                  <c:v>#N/A</c:v>
                </c:pt>
                <c:pt idx="9238" formatCode="0.00">
                  <c:v>#N/A</c:v>
                </c:pt>
                <c:pt idx="9239" formatCode="0.00">
                  <c:v>#N/A</c:v>
                </c:pt>
                <c:pt idx="9240" formatCode="0.00">
                  <c:v>#N/A</c:v>
                </c:pt>
                <c:pt idx="9241" formatCode="0.00">
                  <c:v>#N/A</c:v>
                </c:pt>
                <c:pt idx="9242" formatCode="0.00">
                  <c:v>#N/A</c:v>
                </c:pt>
                <c:pt idx="9243" formatCode="0.00">
                  <c:v>#N/A</c:v>
                </c:pt>
                <c:pt idx="9244" formatCode="0.00">
                  <c:v>#N/A</c:v>
                </c:pt>
                <c:pt idx="9245" formatCode="0.00">
                  <c:v>#N/A</c:v>
                </c:pt>
                <c:pt idx="9246" formatCode="0.00">
                  <c:v>#N/A</c:v>
                </c:pt>
                <c:pt idx="9247" formatCode="0.00">
                  <c:v>#N/A</c:v>
                </c:pt>
                <c:pt idx="9248" formatCode="0.00">
                  <c:v>#N/A</c:v>
                </c:pt>
                <c:pt idx="9249" formatCode="0.00">
                  <c:v>#N/A</c:v>
                </c:pt>
                <c:pt idx="9250" formatCode="0.00">
                  <c:v>#N/A</c:v>
                </c:pt>
                <c:pt idx="9251" formatCode="0.00">
                  <c:v>#N/A</c:v>
                </c:pt>
                <c:pt idx="9252" formatCode="0.00">
                  <c:v>#N/A</c:v>
                </c:pt>
                <c:pt idx="9253" formatCode="0.00">
                  <c:v>#N/A</c:v>
                </c:pt>
                <c:pt idx="9254" formatCode="0.00">
                  <c:v>#N/A</c:v>
                </c:pt>
                <c:pt idx="9255" formatCode="0.00">
                  <c:v>#N/A</c:v>
                </c:pt>
                <c:pt idx="9256" formatCode="0.00">
                  <c:v>#N/A</c:v>
                </c:pt>
                <c:pt idx="9257" formatCode="0.00">
                  <c:v>#N/A</c:v>
                </c:pt>
                <c:pt idx="9258" formatCode="0.00">
                  <c:v>#N/A</c:v>
                </c:pt>
                <c:pt idx="9259" formatCode="0.00">
                  <c:v>#N/A</c:v>
                </c:pt>
                <c:pt idx="9260" formatCode="0.00">
                  <c:v>#N/A</c:v>
                </c:pt>
                <c:pt idx="9261" formatCode="0.00">
                  <c:v>#N/A</c:v>
                </c:pt>
                <c:pt idx="9262" formatCode="0.00">
                  <c:v>#N/A</c:v>
                </c:pt>
                <c:pt idx="9263" formatCode="0.00">
                  <c:v>#N/A</c:v>
                </c:pt>
                <c:pt idx="9264" formatCode="0.00">
                  <c:v>#N/A</c:v>
                </c:pt>
                <c:pt idx="9265" formatCode="0.00">
                  <c:v>#N/A</c:v>
                </c:pt>
                <c:pt idx="9266" formatCode="0.00">
                  <c:v>#N/A</c:v>
                </c:pt>
                <c:pt idx="9267" formatCode="0.00">
                  <c:v>#N/A</c:v>
                </c:pt>
                <c:pt idx="9268" formatCode="0.00">
                  <c:v>#N/A</c:v>
                </c:pt>
                <c:pt idx="9269" formatCode="0.00">
                  <c:v>#N/A</c:v>
                </c:pt>
                <c:pt idx="9270" formatCode="0.00">
                  <c:v>#N/A</c:v>
                </c:pt>
                <c:pt idx="9271" formatCode="0.00">
                  <c:v>#N/A</c:v>
                </c:pt>
                <c:pt idx="9272" formatCode="0.00">
                  <c:v>#N/A</c:v>
                </c:pt>
                <c:pt idx="9273" formatCode="0.00">
                  <c:v>#N/A</c:v>
                </c:pt>
                <c:pt idx="9274" formatCode="0.00">
                  <c:v>#N/A</c:v>
                </c:pt>
                <c:pt idx="9275" formatCode="0.00">
                  <c:v>#N/A</c:v>
                </c:pt>
                <c:pt idx="9276" formatCode="0.00">
                  <c:v>#N/A</c:v>
                </c:pt>
                <c:pt idx="9277" formatCode="0.00">
                  <c:v>#N/A</c:v>
                </c:pt>
                <c:pt idx="9278" formatCode="0.00">
                  <c:v>#N/A</c:v>
                </c:pt>
                <c:pt idx="9279" formatCode="0.00">
                  <c:v>#N/A</c:v>
                </c:pt>
                <c:pt idx="9280" formatCode="0.00">
                  <c:v>#N/A</c:v>
                </c:pt>
                <c:pt idx="9281" formatCode="0.00">
                  <c:v>#N/A</c:v>
                </c:pt>
                <c:pt idx="9282" formatCode="0.00">
                  <c:v>#N/A</c:v>
                </c:pt>
                <c:pt idx="9283" formatCode="0.00">
                  <c:v>#N/A</c:v>
                </c:pt>
                <c:pt idx="9284" formatCode="0.00">
                  <c:v>#N/A</c:v>
                </c:pt>
                <c:pt idx="9285" formatCode="0.00">
                  <c:v>#N/A</c:v>
                </c:pt>
                <c:pt idx="9286" formatCode="0.00">
                  <c:v>#N/A</c:v>
                </c:pt>
                <c:pt idx="9287" formatCode="0.00">
                  <c:v>#N/A</c:v>
                </c:pt>
                <c:pt idx="9288" formatCode="0.00">
                  <c:v>#N/A</c:v>
                </c:pt>
                <c:pt idx="9289" formatCode="0.00">
                  <c:v>#N/A</c:v>
                </c:pt>
                <c:pt idx="9290" formatCode="0.00">
                  <c:v>#N/A</c:v>
                </c:pt>
                <c:pt idx="9291" formatCode="0.00">
                  <c:v>#N/A</c:v>
                </c:pt>
                <c:pt idx="9292" formatCode="0.00">
                  <c:v>#N/A</c:v>
                </c:pt>
                <c:pt idx="9293" formatCode="0.00">
                  <c:v>#N/A</c:v>
                </c:pt>
                <c:pt idx="9294" formatCode="0.00">
                  <c:v>#N/A</c:v>
                </c:pt>
                <c:pt idx="9295" formatCode="0.00">
                  <c:v>#N/A</c:v>
                </c:pt>
                <c:pt idx="9296" formatCode="0.00">
                  <c:v>#N/A</c:v>
                </c:pt>
                <c:pt idx="9297" formatCode="0.00">
                  <c:v>#N/A</c:v>
                </c:pt>
                <c:pt idx="9298" formatCode="0.00">
                  <c:v>#N/A</c:v>
                </c:pt>
                <c:pt idx="9299" formatCode="0.00">
                  <c:v>#N/A</c:v>
                </c:pt>
                <c:pt idx="9300" formatCode="0.00">
                  <c:v>#N/A</c:v>
                </c:pt>
                <c:pt idx="9301" formatCode="0.00">
                  <c:v>#N/A</c:v>
                </c:pt>
                <c:pt idx="9302" formatCode="0.00">
                  <c:v>#N/A</c:v>
                </c:pt>
                <c:pt idx="9303" formatCode="0.00">
                  <c:v>#N/A</c:v>
                </c:pt>
                <c:pt idx="9304" formatCode="0.00">
                  <c:v>#N/A</c:v>
                </c:pt>
                <c:pt idx="9305" formatCode="0.00">
                  <c:v>#N/A</c:v>
                </c:pt>
                <c:pt idx="9306" formatCode="0.00">
                  <c:v>#N/A</c:v>
                </c:pt>
                <c:pt idx="9307" formatCode="0.00">
                  <c:v>#N/A</c:v>
                </c:pt>
                <c:pt idx="9308" formatCode="0.00">
                  <c:v>#N/A</c:v>
                </c:pt>
                <c:pt idx="9309" formatCode="0.00">
                  <c:v>#N/A</c:v>
                </c:pt>
                <c:pt idx="9310" formatCode="0.00">
                  <c:v>#N/A</c:v>
                </c:pt>
                <c:pt idx="9311" formatCode="0.00">
                  <c:v>#N/A</c:v>
                </c:pt>
                <c:pt idx="9312" formatCode="0.00">
                  <c:v>#N/A</c:v>
                </c:pt>
                <c:pt idx="9313" formatCode="0.00">
                  <c:v>#N/A</c:v>
                </c:pt>
                <c:pt idx="9314" formatCode="0.00">
                  <c:v>#N/A</c:v>
                </c:pt>
                <c:pt idx="9315" formatCode="0.00">
                  <c:v>#N/A</c:v>
                </c:pt>
                <c:pt idx="9316" formatCode="0.00">
                  <c:v>#N/A</c:v>
                </c:pt>
                <c:pt idx="9317" formatCode="0.00">
                  <c:v>#N/A</c:v>
                </c:pt>
                <c:pt idx="9318" formatCode="0.00">
                  <c:v>#N/A</c:v>
                </c:pt>
                <c:pt idx="9319" formatCode="0.00">
                  <c:v>#N/A</c:v>
                </c:pt>
                <c:pt idx="9320" formatCode="0.00">
                  <c:v>#N/A</c:v>
                </c:pt>
                <c:pt idx="9321" formatCode="0.00">
                  <c:v>#N/A</c:v>
                </c:pt>
                <c:pt idx="9322" formatCode="0.00">
                  <c:v>#N/A</c:v>
                </c:pt>
                <c:pt idx="9323" formatCode="0.00">
                  <c:v>#N/A</c:v>
                </c:pt>
                <c:pt idx="9324" formatCode="0.00">
                  <c:v>#N/A</c:v>
                </c:pt>
                <c:pt idx="9325" formatCode="0.00">
                  <c:v>#N/A</c:v>
                </c:pt>
                <c:pt idx="9326" formatCode="0.00">
                  <c:v>#N/A</c:v>
                </c:pt>
                <c:pt idx="9327" formatCode="0.00">
                  <c:v>#N/A</c:v>
                </c:pt>
                <c:pt idx="9328" formatCode="0.00">
                  <c:v>#N/A</c:v>
                </c:pt>
                <c:pt idx="9329" formatCode="0.00">
                  <c:v>#N/A</c:v>
                </c:pt>
                <c:pt idx="9330" formatCode="0.00">
                  <c:v>#N/A</c:v>
                </c:pt>
                <c:pt idx="9331" formatCode="0.00">
                  <c:v>#N/A</c:v>
                </c:pt>
                <c:pt idx="9332" formatCode="0.00">
                  <c:v>#N/A</c:v>
                </c:pt>
                <c:pt idx="9333" formatCode="0.00">
                  <c:v>#N/A</c:v>
                </c:pt>
                <c:pt idx="9334" formatCode="0.00">
                  <c:v>#N/A</c:v>
                </c:pt>
                <c:pt idx="9335" formatCode="0.00">
                  <c:v>#N/A</c:v>
                </c:pt>
                <c:pt idx="9336" formatCode="0.00">
                  <c:v>#N/A</c:v>
                </c:pt>
                <c:pt idx="9337" formatCode="0.00">
                  <c:v>#N/A</c:v>
                </c:pt>
                <c:pt idx="9338" formatCode="0.00">
                  <c:v>#N/A</c:v>
                </c:pt>
                <c:pt idx="9339" formatCode="0.00">
                  <c:v>#N/A</c:v>
                </c:pt>
                <c:pt idx="9340" formatCode="0.00">
                  <c:v>#N/A</c:v>
                </c:pt>
                <c:pt idx="9341" formatCode="0.00">
                  <c:v>#N/A</c:v>
                </c:pt>
                <c:pt idx="9342" formatCode="0.00">
                  <c:v>#N/A</c:v>
                </c:pt>
                <c:pt idx="9343" formatCode="0.00">
                  <c:v>#N/A</c:v>
                </c:pt>
                <c:pt idx="9344" formatCode="0.00">
                  <c:v>#N/A</c:v>
                </c:pt>
                <c:pt idx="9345" formatCode="0.00">
                  <c:v>#N/A</c:v>
                </c:pt>
                <c:pt idx="9346" formatCode="0.00">
                  <c:v>#N/A</c:v>
                </c:pt>
                <c:pt idx="9347" formatCode="0.00">
                  <c:v>#N/A</c:v>
                </c:pt>
                <c:pt idx="9348" formatCode="0.00">
                  <c:v>#N/A</c:v>
                </c:pt>
                <c:pt idx="9349" formatCode="0.00">
                  <c:v>#N/A</c:v>
                </c:pt>
                <c:pt idx="9350" formatCode="0.00">
                  <c:v>#N/A</c:v>
                </c:pt>
                <c:pt idx="9351" formatCode="0.00">
                  <c:v>#N/A</c:v>
                </c:pt>
                <c:pt idx="9352" formatCode="0.00">
                  <c:v>#N/A</c:v>
                </c:pt>
                <c:pt idx="9353" formatCode="0.00">
                  <c:v>#N/A</c:v>
                </c:pt>
                <c:pt idx="9354" formatCode="0.00">
                  <c:v>#N/A</c:v>
                </c:pt>
                <c:pt idx="9355" formatCode="0.00">
                  <c:v>#N/A</c:v>
                </c:pt>
                <c:pt idx="9356" formatCode="0.00">
                  <c:v>#N/A</c:v>
                </c:pt>
                <c:pt idx="9357" formatCode="0.00">
                  <c:v>#N/A</c:v>
                </c:pt>
                <c:pt idx="9358" formatCode="0.00">
                  <c:v>#N/A</c:v>
                </c:pt>
                <c:pt idx="9359" formatCode="0.00">
                  <c:v>#N/A</c:v>
                </c:pt>
                <c:pt idx="9360" formatCode="0.00">
                  <c:v>#N/A</c:v>
                </c:pt>
                <c:pt idx="9361" formatCode="0.00">
                  <c:v>#N/A</c:v>
                </c:pt>
                <c:pt idx="9362" formatCode="0.00">
                  <c:v>#N/A</c:v>
                </c:pt>
                <c:pt idx="9363" formatCode="0.00">
                  <c:v>#N/A</c:v>
                </c:pt>
                <c:pt idx="9364" formatCode="0.00">
                  <c:v>#N/A</c:v>
                </c:pt>
                <c:pt idx="9365" formatCode="0.00">
                  <c:v>#N/A</c:v>
                </c:pt>
                <c:pt idx="9366" formatCode="0.00">
                  <c:v>#N/A</c:v>
                </c:pt>
                <c:pt idx="9367" formatCode="0.00">
                  <c:v>#N/A</c:v>
                </c:pt>
                <c:pt idx="9368" formatCode="0.00">
                  <c:v>#N/A</c:v>
                </c:pt>
                <c:pt idx="9369" formatCode="0.00">
                  <c:v>#N/A</c:v>
                </c:pt>
                <c:pt idx="9370" formatCode="0.00">
                  <c:v>#N/A</c:v>
                </c:pt>
                <c:pt idx="9371" formatCode="0.00">
                  <c:v>#N/A</c:v>
                </c:pt>
                <c:pt idx="9372" formatCode="0.00">
                  <c:v>#N/A</c:v>
                </c:pt>
                <c:pt idx="9373" formatCode="0.00">
                  <c:v>#N/A</c:v>
                </c:pt>
                <c:pt idx="9374" formatCode="0.00">
                  <c:v>#N/A</c:v>
                </c:pt>
                <c:pt idx="9375" formatCode="0.00">
                  <c:v>#N/A</c:v>
                </c:pt>
                <c:pt idx="9376" formatCode="0.00">
                  <c:v>#N/A</c:v>
                </c:pt>
                <c:pt idx="9377" formatCode="0.00">
                  <c:v>#N/A</c:v>
                </c:pt>
                <c:pt idx="9378" formatCode="0.00">
                  <c:v>#N/A</c:v>
                </c:pt>
                <c:pt idx="9379" formatCode="0.00">
                  <c:v>#N/A</c:v>
                </c:pt>
                <c:pt idx="9380" formatCode="0.00">
                  <c:v>#N/A</c:v>
                </c:pt>
                <c:pt idx="9381" formatCode="0.00">
                  <c:v>#N/A</c:v>
                </c:pt>
                <c:pt idx="9382" formatCode="0.00">
                  <c:v>#N/A</c:v>
                </c:pt>
                <c:pt idx="9383" formatCode="0.00">
                  <c:v>#N/A</c:v>
                </c:pt>
                <c:pt idx="9384" formatCode="0.00">
                  <c:v>#N/A</c:v>
                </c:pt>
                <c:pt idx="9385" formatCode="0.00">
                  <c:v>#N/A</c:v>
                </c:pt>
                <c:pt idx="9386" formatCode="0.00">
                  <c:v>#N/A</c:v>
                </c:pt>
                <c:pt idx="9387" formatCode="0.00">
                  <c:v>#N/A</c:v>
                </c:pt>
                <c:pt idx="9388" formatCode="0.00">
                  <c:v>#N/A</c:v>
                </c:pt>
                <c:pt idx="9389" formatCode="0.00">
                  <c:v>#N/A</c:v>
                </c:pt>
                <c:pt idx="9390" formatCode="0.00">
                  <c:v>#N/A</c:v>
                </c:pt>
                <c:pt idx="9391" formatCode="0.00">
                  <c:v>#N/A</c:v>
                </c:pt>
                <c:pt idx="9392" formatCode="0.00">
                  <c:v>#N/A</c:v>
                </c:pt>
                <c:pt idx="9393" formatCode="0.00">
                  <c:v>#N/A</c:v>
                </c:pt>
                <c:pt idx="9394" formatCode="0.00">
                  <c:v>#N/A</c:v>
                </c:pt>
                <c:pt idx="9395" formatCode="0.00">
                  <c:v>#N/A</c:v>
                </c:pt>
                <c:pt idx="9396" formatCode="0.00">
                  <c:v>#N/A</c:v>
                </c:pt>
                <c:pt idx="9397" formatCode="0.00">
                  <c:v>#N/A</c:v>
                </c:pt>
                <c:pt idx="9398" formatCode="0.00">
                  <c:v>#N/A</c:v>
                </c:pt>
                <c:pt idx="9399" formatCode="0.00">
                  <c:v>#N/A</c:v>
                </c:pt>
                <c:pt idx="9400" formatCode="0.00">
                  <c:v>#N/A</c:v>
                </c:pt>
                <c:pt idx="9401" formatCode="0.00">
                  <c:v>#N/A</c:v>
                </c:pt>
                <c:pt idx="9402" formatCode="0.00">
                  <c:v>#N/A</c:v>
                </c:pt>
                <c:pt idx="9403" formatCode="0.00">
                  <c:v>#N/A</c:v>
                </c:pt>
                <c:pt idx="9404" formatCode="0.00">
                  <c:v>#N/A</c:v>
                </c:pt>
                <c:pt idx="9405" formatCode="0.00">
                  <c:v>#N/A</c:v>
                </c:pt>
                <c:pt idx="9406" formatCode="0.00">
                  <c:v>#N/A</c:v>
                </c:pt>
                <c:pt idx="9407" formatCode="0.00">
                  <c:v>#N/A</c:v>
                </c:pt>
                <c:pt idx="9408" formatCode="0.00">
                  <c:v>#N/A</c:v>
                </c:pt>
                <c:pt idx="9409" formatCode="0.00">
                  <c:v>#N/A</c:v>
                </c:pt>
                <c:pt idx="9410" formatCode="0.00">
                  <c:v>#N/A</c:v>
                </c:pt>
                <c:pt idx="9411" formatCode="0.00">
                  <c:v>#N/A</c:v>
                </c:pt>
                <c:pt idx="9412" formatCode="0.00">
                  <c:v>#N/A</c:v>
                </c:pt>
                <c:pt idx="9413" formatCode="0.00">
                  <c:v>#N/A</c:v>
                </c:pt>
                <c:pt idx="9414" formatCode="0.00">
                  <c:v>#N/A</c:v>
                </c:pt>
                <c:pt idx="9415" formatCode="0.00">
                  <c:v>#N/A</c:v>
                </c:pt>
                <c:pt idx="9416" formatCode="0.00">
                  <c:v>#N/A</c:v>
                </c:pt>
                <c:pt idx="9417" formatCode="0.00">
                  <c:v>#N/A</c:v>
                </c:pt>
                <c:pt idx="9418" formatCode="0.00">
                  <c:v>#N/A</c:v>
                </c:pt>
                <c:pt idx="9419" formatCode="0.00">
                  <c:v>#N/A</c:v>
                </c:pt>
                <c:pt idx="9420" formatCode="0.00">
                  <c:v>#N/A</c:v>
                </c:pt>
                <c:pt idx="9421" formatCode="0.00">
                  <c:v>#N/A</c:v>
                </c:pt>
                <c:pt idx="9422" formatCode="0.00">
                  <c:v>#N/A</c:v>
                </c:pt>
                <c:pt idx="9423" formatCode="0.00">
                  <c:v>#N/A</c:v>
                </c:pt>
                <c:pt idx="9424" formatCode="0.00">
                  <c:v>#N/A</c:v>
                </c:pt>
                <c:pt idx="9425" formatCode="0.00">
                  <c:v>#N/A</c:v>
                </c:pt>
                <c:pt idx="9426" formatCode="0.00">
                  <c:v>#N/A</c:v>
                </c:pt>
                <c:pt idx="9427" formatCode="0.00">
                  <c:v>#N/A</c:v>
                </c:pt>
                <c:pt idx="9428" formatCode="0.00">
                  <c:v>#N/A</c:v>
                </c:pt>
                <c:pt idx="9429" formatCode="0.00">
                  <c:v>#N/A</c:v>
                </c:pt>
                <c:pt idx="9430" formatCode="0.00">
                  <c:v>#N/A</c:v>
                </c:pt>
                <c:pt idx="9431" formatCode="0.00">
                  <c:v>#N/A</c:v>
                </c:pt>
                <c:pt idx="9432" formatCode="0.00">
                  <c:v>#N/A</c:v>
                </c:pt>
                <c:pt idx="9433" formatCode="0.00">
                  <c:v>#N/A</c:v>
                </c:pt>
                <c:pt idx="9434" formatCode="0.00">
                  <c:v>#N/A</c:v>
                </c:pt>
                <c:pt idx="9435" formatCode="0.00">
                  <c:v>#N/A</c:v>
                </c:pt>
                <c:pt idx="9436" formatCode="0.00">
                  <c:v>#N/A</c:v>
                </c:pt>
                <c:pt idx="9437" formatCode="0.00">
                  <c:v>#N/A</c:v>
                </c:pt>
                <c:pt idx="9438" formatCode="0.00">
                  <c:v>#N/A</c:v>
                </c:pt>
                <c:pt idx="9439" formatCode="0.00">
                  <c:v>#N/A</c:v>
                </c:pt>
                <c:pt idx="9440" formatCode="0.00">
                  <c:v>#N/A</c:v>
                </c:pt>
                <c:pt idx="9441" formatCode="0.00">
                  <c:v>#N/A</c:v>
                </c:pt>
                <c:pt idx="9442" formatCode="0.00">
                  <c:v>#N/A</c:v>
                </c:pt>
                <c:pt idx="9443" formatCode="0.00">
                  <c:v>#N/A</c:v>
                </c:pt>
                <c:pt idx="9444" formatCode="0.00">
                  <c:v>#N/A</c:v>
                </c:pt>
                <c:pt idx="9445" formatCode="0.00">
                  <c:v>#N/A</c:v>
                </c:pt>
                <c:pt idx="9446" formatCode="0.00">
                  <c:v>#N/A</c:v>
                </c:pt>
                <c:pt idx="9447" formatCode="0.00">
                  <c:v>#N/A</c:v>
                </c:pt>
                <c:pt idx="9448" formatCode="0.00">
                  <c:v>#N/A</c:v>
                </c:pt>
                <c:pt idx="9449" formatCode="0.00">
                  <c:v>#N/A</c:v>
                </c:pt>
                <c:pt idx="9450" formatCode="0.00">
                  <c:v>#N/A</c:v>
                </c:pt>
                <c:pt idx="9451" formatCode="0.00">
                  <c:v>#N/A</c:v>
                </c:pt>
                <c:pt idx="9452" formatCode="0.00">
                  <c:v>#N/A</c:v>
                </c:pt>
                <c:pt idx="9453" formatCode="0.00">
                  <c:v>#N/A</c:v>
                </c:pt>
                <c:pt idx="9454" formatCode="0.00">
                  <c:v>#N/A</c:v>
                </c:pt>
                <c:pt idx="9455" formatCode="0.00">
                  <c:v>#N/A</c:v>
                </c:pt>
                <c:pt idx="9456" formatCode="0.00">
                  <c:v>#N/A</c:v>
                </c:pt>
                <c:pt idx="9457" formatCode="0.00">
                  <c:v>#N/A</c:v>
                </c:pt>
                <c:pt idx="9458" formatCode="0.00">
                  <c:v>#N/A</c:v>
                </c:pt>
                <c:pt idx="9459" formatCode="0.00">
                  <c:v>#N/A</c:v>
                </c:pt>
                <c:pt idx="9460" formatCode="0.00">
                  <c:v>#N/A</c:v>
                </c:pt>
                <c:pt idx="9461" formatCode="0.00">
                  <c:v>#N/A</c:v>
                </c:pt>
                <c:pt idx="9462" formatCode="0.00">
                  <c:v>#N/A</c:v>
                </c:pt>
                <c:pt idx="9463" formatCode="0.00">
                  <c:v>#N/A</c:v>
                </c:pt>
                <c:pt idx="9464" formatCode="0.00">
                  <c:v>#N/A</c:v>
                </c:pt>
                <c:pt idx="9465" formatCode="0.00">
                  <c:v>#N/A</c:v>
                </c:pt>
                <c:pt idx="9466" formatCode="0.00">
                  <c:v>#N/A</c:v>
                </c:pt>
                <c:pt idx="9467" formatCode="0.00">
                  <c:v>#N/A</c:v>
                </c:pt>
                <c:pt idx="9468" formatCode="0.00">
                  <c:v>#N/A</c:v>
                </c:pt>
                <c:pt idx="9469" formatCode="0.00">
                  <c:v>#N/A</c:v>
                </c:pt>
                <c:pt idx="9470" formatCode="0.00">
                  <c:v>#N/A</c:v>
                </c:pt>
                <c:pt idx="9471" formatCode="0.00">
                  <c:v>#N/A</c:v>
                </c:pt>
                <c:pt idx="9472" formatCode="0.00">
                  <c:v>#N/A</c:v>
                </c:pt>
                <c:pt idx="9473" formatCode="0.00">
                  <c:v>#N/A</c:v>
                </c:pt>
                <c:pt idx="9474" formatCode="0.00">
                  <c:v>#N/A</c:v>
                </c:pt>
                <c:pt idx="9475" formatCode="0.00">
                  <c:v>#N/A</c:v>
                </c:pt>
                <c:pt idx="9476" formatCode="0.00">
                  <c:v>#N/A</c:v>
                </c:pt>
                <c:pt idx="9477" formatCode="0.00">
                  <c:v>#N/A</c:v>
                </c:pt>
                <c:pt idx="9478" formatCode="0.00">
                  <c:v>#N/A</c:v>
                </c:pt>
                <c:pt idx="9479" formatCode="0.00">
                  <c:v>#N/A</c:v>
                </c:pt>
                <c:pt idx="9480" formatCode="0.00">
                  <c:v>#N/A</c:v>
                </c:pt>
                <c:pt idx="9481" formatCode="0.00">
                  <c:v>#N/A</c:v>
                </c:pt>
                <c:pt idx="9482" formatCode="0.00">
                  <c:v>#N/A</c:v>
                </c:pt>
                <c:pt idx="9483" formatCode="0.00">
                  <c:v>#N/A</c:v>
                </c:pt>
                <c:pt idx="9484" formatCode="0.00">
                  <c:v>#N/A</c:v>
                </c:pt>
                <c:pt idx="9485" formatCode="0.00">
                  <c:v>#N/A</c:v>
                </c:pt>
                <c:pt idx="9486" formatCode="0.00">
                  <c:v>#N/A</c:v>
                </c:pt>
                <c:pt idx="9487" formatCode="0.00">
                  <c:v>#N/A</c:v>
                </c:pt>
                <c:pt idx="9488" formatCode="0.00">
                  <c:v>#N/A</c:v>
                </c:pt>
                <c:pt idx="9489" formatCode="0.00">
                  <c:v>#N/A</c:v>
                </c:pt>
                <c:pt idx="9490" formatCode="0.00">
                  <c:v>#N/A</c:v>
                </c:pt>
                <c:pt idx="9491" formatCode="0.00">
                  <c:v>#N/A</c:v>
                </c:pt>
                <c:pt idx="9492" formatCode="0.00">
                  <c:v>#N/A</c:v>
                </c:pt>
                <c:pt idx="9493" formatCode="0.00">
                  <c:v>#N/A</c:v>
                </c:pt>
                <c:pt idx="9494" formatCode="0.00">
                  <c:v>#N/A</c:v>
                </c:pt>
                <c:pt idx="9495" formatCode="0.00">
                  <c:v>#N/A</c:v>
                </c:pt>
                <c:pt idx="9496" formatCode="0.00">
                  <c:v>#N/A</c:v>
                </c:pt>
                <c:pt idx="9497" formatCode="0.00">
                  <c:v>#N/A</c:v>
                </c:pt>
                <c:pt idx="9498" formatCode="0.00">
                  <c:v>#N/A</c:v>
                </c:pt>
                <c:pt idx="9499" formatCode="0.00">
                  <c:v>#N/A</c:v>
                </c:pt>
                <c:pt idx="9500" formatCode="0.00">
                  <c:v>#N/A</c:v>
                </c:pt>
                <c:pt idx="9501" formatCode="0.00">
                  <c:v>#N/A</c:v>
                </c:pt>
                <c:pt idx="9502" formatCode="0.00">
                  <c:v>#N/A</c:v>
                </c:pt>
                <c:pt idx="9503" formatCode="0.00">
                  <c:v>#N/A</c:v>
                </c:pt>
                <c:pt idx="9504" formatCode="0.00">
                  <c:v>#N/A</c:v>
                </c:pt>
                <c:pt idx="9505" formatCode="0.00">
                  <c:v>#N/A</c:v>
                </c:pt>
                <c:pt idx="9506" formatCode="0.00">
                  <c:v>#N/A</c:v>
                </c:pt>
                <c:pt idx="9507" formatCode="0.00">
                  <c:v>#N/A</c:v>
                </c:pt>
                <c:pt idx="9508" formatCode="0.00">
                  <c:v>#N/A</c:v>
                </c:pt>
                <c:pt idx="9509" formatCode="0.00">
                  <c:v>#N/A</c:v>
                </c:pt>
                <c:pt idx="9510" formatCode="0.00">
                  <c:v>#N/A</c:v>
                </c:pt>
                <c:pt idx="9511" formatCode="0.00">
                  <c:v>#N/A</c:v>
                </c:pt>
                <c:pt idx="9512" formatCode="0.00">
                  <c:v>#N/A</c:v>
                </c:pt>
                <c:pt idx="9513" formatCode="0.00">
                  <c:v>#N/A</c:v>
                </c:pt>
                <c:pt idx="9514" formatCode="0.00">
                  <c:v>#N/A</c:v>
                </c:pt>
                <c:pt idx="9515" formatCode="0.00">
                  <c:v>#N/A</c:v>
                </c:pt>
                <c:pt idx="9516" formatCode="0.00">
                  <c:v>#N/A</c:v>
                </c:pt>
                <c:pt idx="9517" formatCode="0.00">
                  <c:v>#N/A</c:v>
                </c:pt>
                <c:pt idx="9518" formatCode="0.00">
                  <c:v>#N/A</c:v>
                </c:pt>
                <c:pt idx="9519" formatCode="0.00">
                  <c:v>#N/A</c:v>
                </c:pt>
                <c:pt idx="9520" formatCode="0.00">
                  <c:v>#N/A</c:v>
                </c:pt>
                <c:pt idx="9521" formatCode="0.00">
                  <c:v>#N/A</c:v>
                </c:pt>
                <c:pt idx="9522" formatCode="0.00">
                  <c:v>#N/A</c:v>
                </c:pt>
                <c:pt idx="9523" formatCode="0.00">
                  <c:v>#N/A</c:v>
                </c:pt>
                <c:pt idx="9524" formatCode="0.00">
                  <c:v>#N/A</c:v>
                </c:pt>
                <c:pt idx="9525" formatCode="0.00">
                  <c:v>#N/A</c:v>
                </c:pt>
                <c:pt idx="9526" formatCode="0.00">
                  <c:v>#N/A</c:v>
                </c:pt>
                <c:pt idx="9527" formatCode="0.00">
                  <c:v>#N/A</c:v>
                </c:pt>
                <c:pt idx="9528" formatCode="0.00">
                  <c:v>#N/A</c:v>
                </c:pt>
                <c:pt idx="9529" formatCode="0.00">
                  <c:v>#N/A</c:v>
                </c:pt>
                <c:pt idx="9530" formatCode="0.00">
                  <c:v>#N/A</c:v>
                </c:pt>
                <c:pt idx="9531" formatCode="0.00">
                  <c:v>#N/A</c:v>
                </c:pt>
                <c:pt idx="9532" formatCode="0.00">
                  <c:v>#N/A</c:v>
                </c:pt>
                <c:pt idx="9533" formatCode="0.00">
                  <c:v>#N/A</c:v>
                </c:pt>
                <c:pt idx="9534" formatCode="0.00">
                  <c:v>#N/A</c:v>
                </c:pt>
                <c:pt idx="9535" formatCode="0.00">
                  <c:v>#N/A</c:v>
                </c:pt>
                <c:pt idx="9536" formatCode="0.00">
                  <c:v>#N/A</c:v>
                </c:pt>
                <c:pt idx="9537" formatCode="0.00">
                  <c:v>#N/A</c:v>
                </c:pt>
                <c:pt idx="9538" formatCode="0.00">
                  <c:v>#N/A</c:v>
                </c:pt>
                <c:pt idx="9539" formatCode="0.00">
                  <c:v>#N/A</c:v>
                </c:pt>
                <c:pt idx="9540" formatCode="0.00">
                  <c:v>#N/A</c:v>
                </c:pt>
                <c:pt idx="9541" formatCode="0.00">
                  <c:v>#N/A</c:v>
                </c:pt>
                <c:pt idx="9542" formatCode="0.00">
                  <c:v>#N/A</c:v>
                </c:pt>
                <c:pt idx="9543" formatCode="0.00">
                  <c:v>#N/A</c:v>
                </c:pt>
                <c:pt idx="9544" formatCode="0.00">
                  <c:v>#N/A</c:v>
                </c:pt>
                <c:pt idx="9545" formatCode="0.00">
                  <c:v>#N/A</c:v>
                </c:pt>
                <c:pt idx="9546" formatCode="0.00">
                  <c:v>#N/A</c:v>
                </c:pt>
                <c:pt idx="9547" formatCode="0.00">
                  <c:v>#N/A</c:v>
                </c:pt>
                <c:pt idx="9548" formatCode="0.00">
                  <c:v>#N/A</c:v>
                </c:pt>
                <c:pt idx="9549" formatCode="0.00">
                  <c:v>#N/A</c:v>
                </c:pt>
                <c:pt idx="9550" formatCode="0.00">
                  <c:v>#N/A</c:v>
                </c:pt>
                <c:pt idx="9551" formatCode="0.00">
                  <c:v>#N/A</c:v>
                </c:pt>
                <c:pt idx="9552" formatCode="0.00">
                  <c:v>#N/A</c:v>
                </c:pt>
                <c:pt idx="9553" formatCode="0.00">
                  <c:v>#N/A</c:v>
                </c:pt>
                <c:pt idx="9554" formatCode="0.00">
                  <c:v>#N/A</c:v>
                </c:pt>
                <c:pt idx="9555" formatCode="0.00">
                  <c:v>#N/A</c:v>
                </c:pt>
                <c:pt idx="9556" formatCode="0.00">
                  <c:v>#N/A</c:v>
                </c:pt>
                <c:pt idx="9557" formatCode="0.00">
                  <c:v>#N/A</c:v>
                </c:pt>
                <c:pt idx="9558" formatCode="0.00">
                  <c:v>#N/A</c:v>
                </c:pt>
                <c:pt idx="9559" formatCode="0.00">
                  <c:v>#N/A</c:v>
                </c:pt>
                <c:pt idx="9560" formatCode="0.00">
                  <c:v>#N/A</c:v>
                </c:pt>
                <c:pt idx="9561" formatCode="0.00">
                  <c:v>#N/A</c:v>
                </c:pt>
                <c:pt idx="9562" formatCode="0.00">
                  <c:v>#N/A</c:v>
                </c:pt>
                <c:pt idx="9563" formatCode="0.00">
                  <c:v>#N/A</c:v>
                </c:pt>
                <c:pt idx="9564" formatCode="0.00">
                  <c:v>#N/A</c:v>
                </c:pt>
                <c:pt idx="9565" formatCode="0.00">
                  <c:v>#N/A</c:v>
                </c:pt>
                <c:pt idx="9566" formatCode="0.00">
                  <c:v>#N/A</c:v>
                </c:pt>
                <c:pt idx="9567" formatCode="0.00">
                  <c:v>#N/A</c:v>
                </c:pt>
                <c:pt idx="9568" formatCode="0.00">
                  <c:v>#N/A</c:v>
                </c:pt>
                <c:pt idx="9569" formatCode="0.00">
                  <c:v>#N/A</c:v>
                </c:pt>
                <c:pt idx="9570" formatCode="0.00">
                  <c:v>#N/A</c:v>
                </c:pt>
                <c:pt idx="9571" formatCode="0.00">
                  <c:v>#N/A</c:v>
                </c:pt>
                <c:pt idx="9572" formatCode="0.00">
                  <c:v>#N/A</c:v>
                </c:pt>
                <c:pt idx="9573" formatCode="0.00">
                  <c:v>#N/A</c:v>
                </c:pt>
                <c:pt idx="9574" formatCode="0.00">
                  <c:v>#N/A</c:v>
                </c:pt>
                <c:pt idx="9575" formatCode="0.00">
                  <c:v>#N/A</c:v>
                </c:pt>
                <c:pt idx="9576" formatCode="0.00">
                  <c:v>#N/A</c:v>
                </c:pt>
                <c:pt idx="9577" formatCode="0.00">
                  <c:v>#N/A</c:v>
                </c:pt>
                <c:pt idx="9578" formatCode="0.00">
                  <c:v>#N/A</c:v>
                </c:pt>
                <c:pt idx="9579" formatCode="0.00">
                  <c:v>#N/A</c:v>
                </c:pt>
                <c:pt idx="9580" formatCode="0.00">
                  <c:v>#N/A</c:v>
                </c:pt>
                <c:pt idx="9581" formatCode="0.00">
                  <c:v>#N/A</c:v>
                </c:pt>
                <c:pt idx="9582" formatCode="0.00">
                  <c:v>#N/A</c:v>
                </c:pt>
                <c:pt idx="9583" formatCode="0.00">
                  <c:v>#N/A</c:v>
                </c:pt>
                <c:pt idx="9584" formatCode="0.00">
                  <c:v>#N/A</c:v>
                </c:pt>
                <c:pt idx="9585" formatCode="0.00">
                  <c:v>#N/A</c:v>
                </c:pt>
                <c:pt idx="9586" formatCode="0.00">
                  <c:v>#N/A</c:v>
                </c:pt>
                <c:pt idx="9587" formatCode="0.00">
                  <c:v>#N/A</c:v>
                </c:pt>
                <c:pt idx="9588" formatCode="0.00">
                  <c:v>#N/A</c:v>
                </c:pt>
                <c:pt idx="9589" formatCode="0.00">
                  <c:v>#N/A</c:v>
                </c:pt>
                <c:pt idx="9590" formatCode="0.00">
                  <c:v>#N/A</c:v>
                </c:pt>
                <c:pt idx="9591" formatCode="0.00">
                  <c:v>#N/A</c:v>
                </c:pt>
                <c:pt idx="9592" formatCode="0.00">
                  <c:v>#N/A</c:v>
                </c:pt>
                <c:pt idx="9593" formatCode="0.00">
                  <c:v>#N/A</c:v>
                </c:pt>
                <c:pt idx="9594" formatCode="0.00">
                  <c:v>#N/A</c:v>
                </c:pt>
                <c:pt idx="9595" formatCode="0.00">
                  <c:v>#N/A</c:v>
                </c:pt>
                <c:pt idx="9596" formatCode="0.00">
                  <c:v>#N/A</c:v>
                </c:pt>
                <c:pt idx="9597" formatCode="0.00">
                  <c:v>#N/A</c:v>
                </c:pt>
                <c:pt idx="9598" formatCode="0.00">
                  <c:v>#N/A</c:v>
                </c:pt>
                <c:pt idx="9599" formatCode="0.00">
                  <c:v>#N/A</c:v>
                </c:pt>
                <c:pt idx="9600" formatCode="0.00">
                  <c:v>#N/A</c:v>
                </c:pt>
                <c:pt idx="9601" formatCode="0.00">
                  <c:v>#N/A</c:v>
                </c:pt>
                <c:pt idx="9602" formatCode="0.00">
                  <c:v>#N/A</c:v>
                </c:pt>
                <c:pt idx="9603" formatCode="0.00">
                  <c:v>#N/A</c:v>
                </c:pt>
                <c:pt idx="9604" formatCode="0.00">
                  <c:v>#N/A</c:v>
                </c:pt>
                <c:pt idx="9605" formatCode="0.00">
                  <c:v>#N/A</c:v>
                </c:pt>
                <c:pt idx="9606" formatCode="0.00">
                  <c:v>#N/A</c:v>
                </c:pt>
                <c:pt idx="9607" formatCode="0.00">
                  <c:v>#N/A</c:v>
                </c:pt>
                <c:pt idx="9608" formatCode="0.00">
                  <c:v>#N/A</c:v>
                </c:pt>
                <c:pt idx="9609" formatCode="0.00">
                  <c:v>#N/A</c:v>
                </c:pt>
                <c:pt idx="9610" formatCode="0.00">
                  <c:v>#N/A</c:v>
                </c:pt>
                <c:pt idx="9611" formatCode="0.00">
                  <c:v>#N/A</c:v>
                </c:pt>
                <c:pt idx="9612" formatCode="0.00">
                  <c:v>#N/A</c:v>
                </c:pt>
                <c:pt idx="9613" formatCode="0.00">
                  <c:v>#N/A</c:v>
                </c:pt>
                <c:pt idx="9614" formatCode="0.00">
                  <c:v>#N/A</c:v>
                </c:pt>
                <c:pt idx="9615" formatCode="0.00">
                  <c:v>#N/A</c:v>
                </c:pt>
                <c:pt idx="9616" formatCode="0.00">
                  <c:v>#N/A</c:v>
                </c:pt>
                <c:pt idx="9617" formatCode="0.00">
                  <c:v>#N/A</c:v>
                </c:pt>
                <c:pt idx="9618" formatCode="0.00">
                  <c:v>#N/A</c:v>
                </c:pt>
                <c:pt idx="9619" formatCode="0.00">
                  <c:v>#N/A</c:v>
                </c:pt>
                <c:pt idx="9620" formatCode="0.00">
                  <c:v>#N/A</c:v>
                </c:pt>
                <c:pt idx="9621" formatCode="0.00">
                  <c:v>#N/A</c:v>
                </c:pt>
                <c:pt idx="9622" formatCode="0.00">
                  <c:v>#N/A</c:v>
                </c:pt>
                <c:pt idx="9623" formatCode="0.00">
                  <c:v>#N/A</c:v>
                </c:pt>
                <c:pt idx="9624" formatCode="0.00">
                  <c:v>#N/A</c:v>
                </c:pt>
                <c:pt idx="9625" formatCode="0.00">
                  <c:v>#N/A</c:v>
                </c:pt>
                <c:pt idx="9626" formatCode="0.00">
                  <c:v>#N/A</c:v>
                </c:pt>
                <c:pt idx="9627" formatCode="0.00">
                  <c:v>#N/A</c:v>
                </c:pt>
                <c:pt idx="9628" formatCode="0.00">
                  <c:v>#N/A</c:v>
                </c:pt>
                <c:pt idx="9629" formatCode="0.00">
                  <c:v>#N/A</c:v>
                </c:pt>
                <c:pt idx="9630" formatCode="0.00">
                  <c:v>#N/A</c:v>
                </c:pt>
                <c:pt idx="9631" formatCode="0.00">
                  <c:v>#N/A</c:v>
                </c:pt>
                <c:pt idx="9632" formatCode="0.00">
                  <c:v>#N/A</c:v>
                </c:pt>
                <c:pt idx="9633" formatCode="0.00">
                  <c:v>#N/A</c:v>
                </c:pt>
                <c:pt idx="9634" formatCode="0.00">
                  <c:v>#N/A</c:v>
                </c:pt>
                <c:pt idx="9635" formatCode="0.00">
                  <c:v>#N/A</c:v>
                </c:pt>
                <c:pt idx="9636" formatCode="0.00">
                  <c:v>#N/A</c:v>
                </c:pt>
                <c:pt idx="9637" formatCode="0.00">
                  <c:v>#N/A</c:v>
                </c:pt>
                <c:pt idx="9638" formatCode="0.00">
                  <c:v>#N/A</c:v>
                </c:pt>
                <c:pt idx="9639" formatCode="0.00">
                  <c:v>#N/A</c:v>
                </c:pt>
                <c:pt idx="9640" formatCode="0.00">
                  <c:v>#N/A</c:v>
                </c:pt>
                <c:pt idx="9641" formatCode="0.00">
                  <c:v>#N/A</c:v>
                </c:pt>
                <c:pt idx="9642" formatCode="0.00">
                  <c:v>#N/A</c:v>
                </c:pt>
                <c:pt idx="9643" formatCode="0.00">
                  <c:v>#N/A</c:v>
                </c:pt>
                <c:pt idx="9644" formatCode="0.00">
                  <c:v>#N/A</c:v>
                </c:pt>
                <c:pt idx="9645" formatCode="0.00">
                  <c:v>#N/A</c:v>
                </c:pt>
                <c:pt idx="9646" formatCode="0.00">
                  <c:v>#N/A</c:v>
                </c:pt>
                <c:pt idx="9647" formatCode="0.00">
                  <c:v>#N/A</c:v>
                </c:pt>
                <c:pt idx="9648" formatCode="0.00">
                  <c:v>#N/A</c:v>
                </c:pt>
                <c:pt idx="9649" formatCode="0.00">
                  <c:v>#N/A</c:v>
                </c:pt>
                <c:pt idx="9650" formatCode="0.00">
                  <c:v>#N/A</c:v>
                </c:pt>
                <c:pt idx="9651" formatCode="0.00">
                  <c:v>#N/A</c:v>
                </c:pt>
                <c:pt idx="9652" formatCode="0.00">
                  <c:v>#N/A</c:v>
                </c:pt>
                <c:pt idx="9653" formatCode="0.00">
                  <c:v>#N/A</c:v>
                </c:pt>
                <c:pt idx="9654" formatCode="0.00">
                  <c:v>#N/A</c:v>
                </c:pt>
                <c:pt idx="9655" formatCode="0.00">
                  <c:v>#N/A</c:v>
                </c:pt>
                <c:pt idx="9656" formatCode="0.00">
                  <c:v>#N/A</c:v>
                </c:pt>
                <c:pt idx="9657" formatCode="0.00">
                  <c:v>#N/A</c:v>
                </c:pt>
                <c:pt idx="9658" formatCode="0.00">
                  <c:v>#N/A</c:v>
                </c:pt>
                <c:pt idx="9659" formatCode="0.00">
                  <c:v>#N/A</c:v>
                </c:pt>
                <c:pt idx="9660" formatCode="0.00">
                  <c:v>#N/A</c:v>
                </c:pt>
                <c:pt idx="9661" formatCode="0.00">
                  <c:v>#N/A</c:v>
                </c:pt>
                <c:pt idx="9662" formatCode="0.00">
                  <c:v>#N/A</c:v>
                </c:pt>
                <c:pt idx="9663" formatCode="0.00">
                  <c:v>#N/A</c:v>
                </c:pt>
                <c:pt idx="9664" formatCode="0.00">
                  <c:v>#N/A</c:v>
                </c:pt>
                <c:pt idx="9665" formatCode="0.00">
                  <c:v>#N/A</c:v>
                </c:pt>
                <c:pt idx="9666" formatCode="0.00">
                  <c:v>#N/A</c:v>
                </c:pt>
                <c:pt idx="9667" formatCode="0.00">
                  <c:v>#N/A</c:v>
                </c:pt>
                <c:pt idx="9668" formatCode="0.00">
                  <c:v>#N/A</c:v>
                </c:pt>
                <c:pt idx="9669" formatCode="0.00">
                  <c:v>#N/A</c:v>
                </c:pt>
                <c:pt idx="9670" formatCode="0.00">
                  <c:v>#N/A</c:v>
                </c:pt>
                <c:pt idx="9671" formatCode="0.00">
                  <c:v>#N/A</c:v>
                </c:pt>
                <c:pt idx="9672" formatCode="0.00">
                  <c:v>#N/A</c:v>
                </c:pt>
                <c:pt idx="9673" formatCode="0.00">
                  <c:v>#N/A</c:v>
                </c:pt>
                <c:pt idx="9674" formatCode="0.00">
                  <c:v>#N/A</c:v>
                </c:pt>
                <c:pt idx="9675" formatCode="0.00">
                  <c:v>#N/A</c:v>
                </c:pt>
                <c:pt idx="9676" formatCode="0.00">
                  <c:v>#N/A</c:v>
                </c:pt>
                <c:pt idx="9677" formatCode="0.00">
                  <c:v>#N/A</c:v>
                </c:pt>
                <c:pt idx="9678" formatCode="0.00">
                  <c:v>#N/A</c:v>
                </c:pt>
                <c:pt idx="9679" formatCode="0.00">
                  <c:v>#N/A</c:v>
                </c:pt>
                <c:pt idx="9680" formatCode="0.00">
                  <c:v>#N/A</c:v>
                </c:pt>
                <c:pt idx="9681" formatCode="0.00">
                  <c:v>#N/A</c:v>
                </c:pt>
                <c:pt idx="9682" formatCode="0.00">
                  <c:v>#N/A</c:v>
                </c:pt>
                <c:pt idx="9683" formatCode="0.00">
                  <c:v>#N/A</c:v>
                </c:pt>
                <c:pt idx="9684" formatCode="0.00">
                  <c:v>#N/A</c:v>
                </c:pt>
                <c:pt idx="9685" formatCode="0.00">
                  <c:v>#N/A</c:v>
                </c:pt>
                <c:pt idx="9686" formatCode="0.00">
                  <c:v>#N/A</c:v>
                </c:pt>
                <c:pt idx="9687" formatCode="0.00">
                  <c:v>#N/A</c:v>
                </c:pt>
                <c:pt idx="9688" formatCode="0.00">
                  <c:v>#N/A</c:v>
                </c:pt>
                <c:pt idx="9689" formatCode="0.00">
                  <c:v>#N/A</c:v>
                </c:pt>
                <c:pt idx="9690" formatCode="0.00">
                  <c:v>#N/A</c:v>
                </c:pt>
                <c:pt idx="9691" formatCode="0.00">
                  <c:v>#N/A</c:v>
                </c:pt>
                <c:pt idx="9692" formatCode="0.00">
                  <c:v>#N/A</c:v>
                </c:pt>
                <c:pt idx="9693" formatCode="0.00">
                  <c:v>#N/A</c:v>
                </c:pt>
                <c:pt idx="9694" formatCode="0.00">
                  <c:v>#N/A</c:v>
                </c:pt>
                <c:pt idx="9695" formatCode="0.00">
                  <c:v>#N/A</c:v>
                </c:pt>
                <c:pt idx="9696" formatCode="0.00">
                  <c:v>#N/A</c:v>
                </c:pt>
                <c:pt idx="9697" formatCode="0.00">
                  <c:v>#N/A</c:v>
                </c:pt>
                <c:pt idx="9698" formatCode="0.00">
                  <c:v>#N/A</c:v>
                </c:pt>
                <c:pt idx="9699" formatCode="0.00">
                  <c:v>#N/A</c:v>
                </c:pt>
                <c:pt idx="9700" formatCode="0.00">
                  <c:v>#N/A</c:v>
                </c:pt>
                <c:pt idx="9701" formatCode="0.00">
                  <c:v>#N/A</c:v>
                </c:pt>
                <c:pt idx="9702" formatCode="0.00">
                  <c:v>#N/A</c:v>
                </c:pt>
                <c:pt idx="9703" formatCode="0.00">
                  <c:v>#N/A</c:v>
                </c:pt>
                <c:pt idx="9704" formatCode="0.00">
                  <c:v>#N/A</c:v>
                </c:pt>
                <c:pt idx="9705" formatCode="0.00">
                  <c:v>#N/A</c:v>
                </c:pt>
                <c:pt idx="9706" formatCode="0.00">
                  <c:v>#N/A</c:v>
                </c:pt>
                <c:pt idx="9707" formatCode="0.00">
                  <c:v>#N/A</c:v>
                </c:pt>
                <c:pt idx="9708" formatCode="0.00">
                  <c:v>#N/A</c:v>
                </c:pt>
                <c:pt idx="9709" formatCode="0.00">
                  <c:v>#N/A</c:v>
                </c:pt>
                <c:pt idx="9710" formatCode="0.00">
                  <c:v>#N/A</c:v>
                </c:pt>
                <c:pt idx="9711" formatCode="0.00">
                  <c:v>#N/A</c:v>
                </c:pt>
                <c:pt idx="9712" formatCode="0.00">
                  <c:v>#N/A</c:v>
                </c:pt>
                <c:pt idx="9713" formatCode="0.00">
                  <c:v>#N/A</c:v>
                </c:pt>
                <c:pt idx="9714" formatCode="0.00">
                  <c:v>#N/A</c:v>
                </c:pt>
                <c:pt idx="9715" formatCode="0.00">
                  <c:v>#N/A</c:v>
                </c:pt>
                <c:pt idx="9716" formatCode="0.00">
                  <c:v>#N/A</c:v>
                </c:pt>
                <c:pt idx="9717" formatCode="0.00">
                  <c:v>#N/A</c:v>
                </c:pt>
                <c:pt idx="9718" formatCode="0.00">
                  <c:v>#N/A</c:v>
                </c:pt>
                <c:pt idx="9719" formatCode="0.00">
                  <c:v>#N/A</c:v>
                </c:pt>
                <c:pt idx="9720" formatCode="0.00">
                  <c:v>#N/A</c:v>
                </c:pt>
                <c:pt idx="9721" formatCode="0.00">
                  <c:v>#N/A</c:v>
                </c:pt>
                <c:pt idx="9722" formatCode="0.00">
                  <c:v>#N/A</c:v>
                </c:pt>
                <c:pt idx="9723" formatCode="0.00">
                  <c:v>#N/A</c:v>
                </c:pt>
                <c:pt idx="9724" formatCode="0.00">
                  <c:v>#N/A</c:v>
                </c:pt>
                <c:pt idx="9725" formatCode="0.00">
                  <c:v>#N/A</c:v>
                </c:pt>
                <c:pt idx="9726" formatCode="0.00">
                  <c:v>#N/A</c:v>
                </c:pt>
                <c:pt idx="9727" formatCode="0.00">
                  <c:v>#N/A</c:v>
                </c:pt>
                <c:pt idx="9728" formatCode="0.00">
                  <c:v>#N/A</c:v>
                </c:pt>
                <c:pt idx="9729" formatCode="0.00">
                  <c:v>#N/A</c:v>
                </c:pt>
                <c:pt idx="9730" formatCode="0.00">
                  <c:v>#N/A</c:v>
                </c:pt>
                <c:pt idx="9731" formatCode="0.00">
                  <c:v>#N/A</c:v>
                </c:pt>
                <c:pt idx="9732" formatCode="0.00">
                  <c:v>#N/A</c:v>
                </c:pt>
                <c:pt idx="9733" formatCode="0.00">
                  <c:v>#N/A</c:v>
                </c:pt>
                <c:pt idx="9734" formatCode="0.00">
                  <c:v>#N/A</c:v>
                </c:pt>
                <c:pt idx="9735" formatCode="0.00">
                  <c:v>#N/A</c:v>
                </c:pt>
                <c:pt idx="9736" formatCode="0.00">
                  <c:v>#N/A</c:v>
                </c:pt>
                <c:pt idx="9737" formatCode="0.00">
                  <c:v>#N/A</c:v>
                </c:pt>
                <c:pt idx="9738" formatCode="0.00">
                  <c:v>#N/A</c:v>
                </c:pt>
                <c:pt idx="9739" formatCode="0.00">
                  <c:v>#N/A</c:v>
                </c:pt>
                <c:pt idx="9740" formatCode="0.00">
                  <c:v>#N/A</c:v>
                </c:pt>
                <c:pt idx="9741" formatCode="0.00">
                  <c:v>#N/A</c:v>
                </c:pt>
                <c:pt idx="9742" formatCode="0.00">
                  <c:v>#N/A</c:v>
                </c:pt>
                <c:pt idx="9743" formatCode="0.00">
                  <c:v>#N/A</c:v>
                </c:pt>
                <c:pt idx="9744" formatCode="0.00">
                  <c:v>#N/A</c:v>
                </c:pt>
                <c:pt idx="9745" formatCode="0.00">
                  <c:v>#N/A</c:v>
                </c:pt>
                <c:pt idx="9746" formatCode="0.00">
                  <c:v>#N/A</c:v>
                </c:pt>
                <c:pt idx="9747" formatCode="0.00">
                  <c:v>#N/A</c:v>
                </c:pt>
                <c:pt idx="9748" formatCode="0.00">
                  <c:v>#N/A</c:v>
                </c:pt>
                <c:pt idx="9749" formatCode="0.00">
                  <c:v>#N/A</c:v>
                </c:pt>
                <c:pt idx="9750" formatCode="0.00">
                  <c:v>#N/A</c:v>
                </c:pt>
                <c:pt idx="9751" formatCode="0.00">
                  <c:v>#N/A</c:v>
                </c:pt>
                <c:pt idx="9752" formatCode="0.00">
                  <c:v>#N/A</c:v>
                </c:pt>
                <c:pt idx="9753" formatCode="0.00">
                  <c:v>#N/A</c:v>
                </c:pt>
                <c:pt idx="9754" formatCode="0.00">
                  <c:v>#N/A</c:v>
                </c:pt>
                <c:pt idx="9755" formatCode="0.00">
                  <c:v>#N/A</c:v>
                </c:pt>
                <c:pt idx="9756" formatCode="0.00">
                  <c:v>#N/A</c:v>
                </c:pt>
                <c:pt idx="9757" formatCode="0.00">
                  <c:v>#N/A</c:v>
                </c:pt>
                <c:pt idx="9758" formatCode="0.00">
                  <c:v>#N/A</c:v>
                </c:pt>
                <c:pt idx="9759" formatCode="0.00">
                  <c:v>#N/A</c:v>
                </c:pt>
                <c:pt idx="9760" formatCode="0.00">
                  <c:v>#N/A</c:v>
                </c:pt>
                <c:pt idx="9761" formatCode="0.00">
                  <c:v>#N/A</c:v>
                </c:pt>
                <c:pt idx="9762" formatCode="0.00">
                  <c:v>#N/A</c:v>
                </c:pt>
                <c:pt idx="9763" formatCode="0.00">
                  <c:v>#N/A</c:v>
                </c:pt>
                <c:pt idx="9764" formatCode="0.00">
                  <c:v>#N/A</c:v>
                </c:pt>
                <c:pt idx="9765" formatCode="0.00">
                  <c:v>#N/A</c:v>
                </c:pt>
                <c:pt idx="9766" formatCode="0.00">
                  <c:v>#N/A</c:v>
                </c:pt>
                <c:pt idx="9767" formatCode="0.00">
                  <c:v>#N/A</c:v>
                </c:pt>
                <c:pt idx="9768" formatCode="0.00">
                  <c:v>#N/A</c:v>
                </c:pt>
                <c:pt idx="9769" formatCode="0.00">
                  <c:v>#N/A</c:v>
                </c:pt>
                <c:pt idx="9770" formatCode="0.00">
                  <c:v>#N/A</c:v>
                </c:pt>
                <c:pt idx="9771" formatCode="0.00">
                  <c:v>#N/A</c:v>
                </c:pt>
                <c:pt idx="9772" formatCode="0.00">
                  <c:v>#N/A</c:v>
                </c:pt>
                <c:pt idx="9773" formatCode="0.00">
                  <c:v>#N/A</c:v>
                </c:pt>
                <c:pt idx="9774" formatCode="0.00">
                  <c:v>#N/A</c:v>
                </c:pt>
                <c:pt idx="9775" formatCode="0.00">
                  <c:v>#N/A</c:v>
                </c:pt>
                <c:pt idx="9776" formatCode="0.00">
                  <c:v>#N/A</c:v>
                </c:pt>
                <c:pt idx="9777" formatCode="0.00">
                  <c:v>#N/A</c:v>
                </c:pt>
                <c:pt idx="9778" formatCode="0.00">
                  <c:v>#N/A</c:v>
                </c:pt>
                <c:pt idx="9779" formatCode="0.00">
                  <c:v>#N/A</c:v>
                </c:pt>
                <c:pt idx="9780" formatCode="0.00">
                  <c:v>#N/A</c:v>
                </c:pt>
                <c:pt idx="9781" formatCode="0.00">
                  <c:v>#N/A</c:v>
                </c:pt>
                <c:pt idx="9782" formatCode="0.00">
                  <c:v>#N/A</c:v>
                </c:pt>
                <c:pt idx="9783" formatCode="0.00">
                  <c:v>#N/A</c:v>
                </c:pt>
                <c:pt idx="9784" formatCode="0.00">
                  <c:v>#N/A</c:v>
                </c:pt>
                <c:pt idx="9785" formatCode="0.00">
                  <c:v>#N/A</c:v>
                </c:pt>
                <c:pt idx="9786" formatCode="0.00">
                  <c:v>#N/A</c:v>
                </c:pt>
                <c:pt idx="9787" formatCode="0.00">
                  <c:v>#N/A</c:v>
                </c:pt>
                <c:pt idx="9788" formatCode="0.00">
                  <c:v>#N/A</c:v>
                </c:pt>
                <c:pt idx="9789" formatCode="0.00">
                  <c:v>#N/A</c:v>
                </c:pt>
                <c:pt idx="9790" formatCode="0.00">
                  <c:v>#N/A</c:v>
                </c:pt>
                <c:pt idx="9791" formatCode="0.00">
                  <c:v>#N/A</c:v>
                </c:pt>
                <c:pt idx="9792" formatCode="0.00">
                  <c:v>#N/A</c:v>
                </c:pt>
                <c:pt idx="9793" formatCode="0.00">
                  <c:v>#N/A</c:v>
                </c:pt>
                <c:pt idx="9794" formatCode="0.00">
                  <c:v>#N/A</c:v>
                </c:pt>
                <c:pt idx="9795" formatCode="0.00">
                  <c:v>#N/A</c:v>
                </c:pt>
                <c:pt idx="9796" formatCode="0.00">
                  <c:v>#N/A</c:v>
                </c:pt>
                <c:pt idx="9797" formatCode="0.00">
                  <c:v>#N/A</c:v>
                </c:pt>
                <c:pt idx="9798" formatCode="0.00">
                  <c:v>#N/A</c:v>
                </c:pt>
                <c:pt idx="9799" formatCode="0.00">
                  <c:v>#N/A</c:v>
                </c:pt>
                <c:pt idx="9800" formatCode="0.00">
                  <c:v>#N/A</c:v>
                </c:pt>
                <c:pt idx="9801" formatCode="0.00">
                  <c:v>#N/A</c:v>
                </c:pt>
                <c:pt idx="9802" formatCode="0.00">
                  <c:v>#N/A</c:v>
                </c:pt>
                <c:pt idx="9803" formatCode="0.00">
                  <c:v>#N/A</c:v>
                </c:pt>
                <c:pt idx="9804" formatCode="0.00">
                  <c:v>#N/A</c:v>
                </c:pt>
                <c:pt idx="9805" formatCode="0.00">
                  <c:v>#N/A</c:v>
                </c:pt>
                <c:pt idx="9806" formatCode="0.00">
                  <c:v>#N/A</c:v>
                </c:pt>
                <c:pt idx="9807" formatCode="0.00">
                  <c:v>#N/A</c:v>
                </c:pt>
                <c:pt idx="9808" formatCode="0.00">
                  <c:v>#N/A</c:v>
                </c:pt>
                <c:pt idx="9809" formatCode="0.00">
                  <c:v>#N/A</c:v>
                </c:pt>
                <c:pt idx="9810" formatCode="0.00">
                  <c:v>#N/A</c:v>
                </c:pt>
                <c:pt idx="9811" formatCode="0.00">
                  <c:v>#N/A</c:v>
                </c:pt>
                <c:pt idx="9812" formatCode="0.00">
                  <c:v>#N/A</c:v>
                </c:pt>
                <c:pt idx="9813" formatCode="0.00">
                  <c:v>#N/A</c:v>
                </c:pt>
                <c:pt idx="9814" formatCode="0.00">
                  <c:v>#N/A</c:v>
                </c:pt>
                <c:pt idx="9815" formatCode="0.00">
                  <c:v>#N/A</c:v>
                </c:pt>
                <c:pt idx="9816" formatCode="0.00">
                  <c:v>#N/A</c:v>
                </c:pt>
                <c:pt idx="9817" formatCode="0.00">
                  <c:v>#N/A</c:v>
                </c:pt>
                <c:pt idx="9818" formatCode="0.00">
                  <c:v>#N/A</c:v>
                </c:pt>
                <c:pt idx="9819" formatCode="0.00">
                  <c:v>#N/A</c:v>
                </c:pt>
                <c:pt idx="9820" formatCode="0.00">
                  <c:v>#N/A</c:v>
                </c:pt>
                <c:pt idx="9821" formatCode="0.00">
                  <c:v>#N/A</c:v>
                </c:pt>
                <c:pt idx="9822" formatCode="0.00">
                  <c:v>#N/A</c:v>
                </c:pt>
                <c:pt idx="9823" formatCode="0.00">
                  <c:v>#N/A</c:v>
                </c:pt>
                <c:pt idx="9824" formatCode="0.00">
                  <c:v>#N/A</c:v>
                </c:pt>
                <c:pt idx="9825" formatCode="0.00">
                  <c:v>#N/A</c:v>
                </c:pt>
                <c:pt idx="9826" formatCode="0.00">
                  <c:v>#N/A</c:v>
                </c:pt>
                <c:pt idx="9827" formatCode="0.00">
                  <c:v>#N/A</c:v>
                </c:pt>
                <c:pt idx="9828" formatCode="0.00">
                  <c:v>#N/A</c:v>
                </c:pt>
                <c:pt idx="9829" formatCode="0.00">
                  <c:v>#N/A</c:v>
                </c:pt>
                <c:pt idx="9830" formatCode="0.00">
                  <c:v>#N/A</c:v>
                </c:pt>
                <c:pt idx="9831" formatCode="0.00">
                  <c:v>#N/A</c:v>
                </c:pt>
                <c:pt idx="9832" formatCode="0.00">
                  <c:v>#N/A</c:v>
                </c:pt>
                <c:pt idx="9833" formatCode="0.00">
                  <c:v>#N/A</c:v>
                </c:pt>
                <c:pt idx="9834" formatCode="0.00">
                  <c:v>#N/A</c:v>
                </c:pt>
                <c:pt idx="9835" formatCode="0.00">
                  <c:v>#N/A</c:v>
                </c:pt>
                <c:pt idx="9836" formatCode="0.00">
                  <c:v>#N/A</c:v>
                </c:pt>
                <c:pt idx="9837" formatCode="0.00">
                  <c:v>#N/A</c:v>
                </c:pt>
                <c:pt idx="9838" formatCode="0.00">
                  <c:v>#N/A</c:v>
                </c:pt>
                <c:pt idx="9839" formatCode="0.00">
                  <c:v>#N/A</c:v>
                </c:pt>
                <c:pt idx="9840" formatCode="0.00">
                  <c:v>#N/A</c:v>
                </c:pt>
                <c:pt idx="9841" formatCode="0.00">
                  <c:v>#N/A</c:v>
                </c:pt>
                <c:pt idx="9842" formatCode="0.00">
                  <c:v>#N/A</c:v>
                </c:pt>
                <c:pt idx="9843" formatCode="0.00">
                  <c:v>#N/A</c:v>
                </c:pt>
                <c:pt idx="9844" formatCode="0.00">
                  <c:v>#N/A</c:v>
                </c:pt>
                <c:pt idx="9845" formatCode="0.00">
                  <c:v>#N/A</c:v>
                </c:pt>
                <c:pt idx="9846" formatCode="0.00">
                  <c:v>#N/A</c:v>
                </c:pt>
                <c:pt idx="9847" formatCode="0.00">
                  <c:v>#N/A</c:v>
                </c:pt>
                <c:pt idx="9848" formatCode="0.00">
                  <c:v>#N/A</c:v>
                </c:pt>
                <c:pt idx="9849" formatCode="0.00">
                  <c:v>#N/A</c:v>
                </c:pt>
                <c:pt idx="9850" formatCode="0.00">
                  <c:v>#N/A</c:v>
                </c:pt>
                <c:pt idx="9851" formatCode="0.00">
                  <c:v>#N/A</c:v>
                </c:pt>
                <c:pt idx="9852" formatCode="0.00">
                  <c:v>#N/A</c:v>
                </c:pt>
                <c:pt idx="9853" formatCode="0.00">
                  <c:v>#N/A</c:v>
                </c:pt>
                <c:pt idx="9854" formatCode="0.00">
                  <c:v>#N/A</c:v>
                </c:pt>
                <c:pt idx="9855" formatCode="0.00">
                  <c:v>#N/A</c:v>
                </c:pt>
                <c:pt idx="9856" formatCode="0.00">
                  <c:v>#N/A</c:v>
                </c:pt>
                <c:pt idx="9857" formatCode="0.00">
                  <c:v>#N/A</c:v>
                </c:pt>
                <c:pt idx="9858" formatCode="0.00">
                  <c:v>#N/A</c:v>
                </c:pt>
                <c:pt idx="9859" formatCode="0.00">
                  <c:v>#N/A</c:v>
                </c:pt>
                <c:pt idx="9860" formatCode="0.00">
                  <c:v>#N/A</c:v>
                </c:pt>
                <c:pt idx="9861" formatCode="0.00">
                  <c:v>#N/A</c:v>
                </c:pt>
                <c:pt idx="9862" formatCode="0.00">
                  <c:v>#N/A</c:v>
                </c:pt>
                <c:pt idx="9863" formatCode="0.00">
                  <c:v>#N/A</c:v>
                </c:pt>
                <c:pt idx="9864" formatCode="0.00">
                  <c:v>#N/A</c:v>
                </c:pt>
                <c:pt idx="9865" formatCode="0.00">
                  <c:v>#N/A</c:v>
                </c:pt>
                <c:pt idx="9866" formatCode="0.00">
                  <c:v>#N/A</c:v>
                </c:pt>
                <c:pt idx="9867" formatCode="0.00">
                  <c:v>#N/A</c:v>
                </c:pt>
                <c:pt idx="9868" formatCode="0.00">
                  <c:v>#N/A</c:v>
                </c:pt>
                <c:pt idx="9869" formatCode="0.00">
                  <c:v>#N/A</c:v>
                </c:pt>
                <c:pt idx="9870" formatCode="0.00">
                  <c:v>#N/A</c:v>
                </c:pt>
                <c:pt idx="9871" formatCode="0.00">
                  <c:v>#N/A</c:v>
                </c:pt>
                <c:pt idx="9872" formatCode="0.00">
                  <c:v>#N/A</c:v>
                </c:pt>
                <c:pt idx="9873" formatCode="0.00">
                  <c:v>#N/A</c:v>
                </c:pt>
                <c:pt idx="9874" formatCode="0.00">
                  <c:v>#N/A</c:v>
                </c:pt>
                <c:pt idx="9875" formatCode="0.00">
                  <c:v>#N/A</c:v>
                </c:pt>
                <c:pt idx="9876" formatCode="0.00">
                  <c:v>#N/A</c:v>
                </c:pt>
                <c:pt idx="9877" formatCode="0.00">
                  <c:v>#N/A</c:v>
                </c:pt>
                <c:pt idx="9878" formatCode="0.00">
                  <c:v>#N/A</c:v>
                </c:pt>
                <c:pt idx="9879" formatCode="0.00">
                  <c:v>#N/A</c:v>
                </c:pt>
                <c:pt idx="9880" formatCode="0.00">
                  <c:v>#N/A</c:v>
                </c:pt>
                <c:pt idx="9881" formatCode="0.00">
                  <c:v>#N/A</c:v>
                </c:pt>
                <c:pt idx="9882" formatCode="0.00">
                  <c:v>#N/A</c:v>
                </c:pt>
                <c:pt idx="9883" formatCode="0.00">
                  <c:v>#N/A</c:v>
                </c:pt>
                <c:pt idx="9884" formatCode="0.00">
                  <c:v>#N/A</c:v>
                </c:pt>
                <c:pt idx="9885" formatCode="0.00">
                  <c:v>#N/A</c:v>
                </c:pt>
                <c:pt idx="9886" formatCode="0.00">
                  <c:v>#N/A</c:v>
                </c:pt>
                <c:pt idx="9887" formatCode="0.00">
                  <c:v>#N/A</c:v>
                </c:pt>
                <c:pt idx="9888" formatCode="0.00">
                  <c:v>#N/A</c:v>
                </c:pt>
                <c:pt idx="9889" formatCode="0.00">
                  <c:v>#N/A</c:v>
                </c:pt>
                <c:pt idx="9890" formatCode="0.00">
                  <c:v>#N/A</c:v>
                </c:pt>
                <c:pt idx="9891" formatCode="0.00">
                  <c:v>#N/A</c:v>
                </c:pt>
                <c:pt idx="9892" formatCode="0.00">
                  <c:v>#N/A</c:v>
                </c:pt>
                <c:pt idx="9893" formatCode="0.00">
                  <c:v>#N/A</c:v>
                </c:pt>
                <c:pt idx="9894" formatCode="0.00">
                  <c:v>#N/A</c:v>
                </c:pt>
                <c:pt idx="9895" formatCode="0.00">
                  <c:v>#N/A</c:v>
                </c:pt>
                <c:pt idx="9896" formatCode="0.00">
                  <c:v>#N/A</c:v>
                </c:pt>
                <c:pt idx="9897" formatCode="0.00">
                  <c:v>#N/A</c:v>
                </c:pt>
                <c:pt idx="9898" formatCode="0.00">
                  <c:v>#N/A</c:v>
                </c:pt>
                <c:pt idx="9899" formatCode="0.00">
                  <c:v>#N/A</c:v>
                </c:pt>
                <c:pt idx="9900" formatCode="0.00">
                  <c:v>#N/A</c:v>
                </c:pt>
                <c:pt idx="9901" formatCode="0.00">
                  <c:v>#N/A</c:v>
                </c:pt>
                <c:pt idx="9902" formatCode="0.00">
                  <c:v>#N/A</c:v>
                </c:pt>
                <c:pt idx="9903" formatCode="0.00">
                  <c:v>#N/A</c:v>
                </c:pt>
                <c:pt idx="9904" formatCode="0.00">
                  <c:v>#N/A</c:v>
                </c:pt>
                <c:pt idx="9905" formatCode="0.00">
                  <c:v>#N/A</c:v>
                </c:pt>
                <c:pt idx="9906" formatCode="0.00">
                  <c:v>#N/A</c:v>
                </c:pt>
                <c:pt idx="9907" formatCode="0.00">
                  <c:v>#N/A</c:v>
                </c:pt>
                <c:pt idx="9908" formatCode="0.00">
                  <c:v>#N/A</c:v>
                </c:pt>
                <c:pt idx="9909" formatCode="0.00">
                  <c:v>#N/A</c:v>
                </c:pt>
                <c:pt idx="9910" formatCode="0.00">
                  <c:v>#N/A</c:v>
                </c:pt>
                <c:pt idx="9911" formatCode="0.00">
                  <c:v>#N/A</c:v>
                </c:pt>
                <c:pt idx="9912" formatCode="0.00">
                  <c:v>#N/A</c:v>
                </c:pt>
                <c:pt idx="9913" formatCode="0.00">
                  <c:v>#N/A</c:v>
                </c:pt>
                <c:pt idx="9914" formatCode="0.00">
                  <c:v>#N/A</c:v>
                </c:pt>
                <c:pt idx="9915" formatCode="0.00">
                  <c:v>#N/A</c:v>
                </c:pt>
                <c:pt idx="9916" formatCode="0.00">
                  <c:v>#N/A</c:v>
                </c:pt>
                <c:pt idx="9917" formatCode="0.00">
                  <c:v>#N/A</c:v>
                </c:pt>
                <c:pt idx="9918" formatCode="0.00">
                  <c:v>#N/A</c:v>
                </c:pt>
                <c:pt idx="9919" formatCode="0.00">
                  <c:v>#N/A</c:v>
                </c:pt>
                <c:pt idx="9920" formatCode="0.00">
                  <c:v>#N/A</c:v>
                </c:pt>
                <c:pt idx="9921" formatCode="0.00">
                  <c:v>#N/A</c:v>
                </c:pt>
                <c:pt idx="9922" formatCode="0.00">
                  <c:v>#N/A</c:v>
                </c:pt>
                <c:pt idx="9923" formatCode="0.00">
                  <c:v>#N/A</c:v>
                </c:pt>
                <c:pt idx="9924" formatCode="0.00">
                  <c:v>#N/A</c:v>
                </c:pt>
                <c:pt idx="9925" formatCode="0.00">
                  <c:v>#N/A</c:v>
                </c:pt>
                <c:pt idx="9926" formatCode="0.00">
                  <c:v>#N/A</c:v>
                </c:pt>
                <c:pt idx="9927" formatCode="0.00">
                  <c:v>#N/A</c:v>
                </c:pt>
                <c:pt idx="9928" formatCode="0.00">
                  <c:v>#N/A</c:v>
                </c:pt>
                <c:pt idx="9929" formatCode="0.00">
                  <c:v>#N/A</c:v>
                </c:pt>
                <c:pt idx="9930" formatCode="0.00">
                  <c:v>#N/A</c:v>
                </c:pt>
                <c:pt idx="9931" formatCode="0.00">
                  <c:v>#N/A</c:v>
                </c:pt>
                <c:pt idx="9932" formatCode="0.00">
                  <c:v>#N/A</c:v>
                </c:pt>
                <c:pt idx="9933" formatCode="0.00">
                  <c:v>#N/A</c:v>
                </c:pt>
                <c:pt idx="9934" formatCode="0.00">
                  <c:v>#N/A</c:v>
                </c:pt>
                <c:pt idx="9935" formatCode="0.00">
                  <c:v>#N/A</c:v>
                </c:pt>
                <c:pt idx="9936" formatCode="0.00">
                  <c:v>#N/A</c:v>
                </c:pt>
                <c:pt idx="9937" formatCode="0.00">
                  <c:v>#N/A</c:v>
                </c:pt>
                <c:pt idx="9938" formatCode="0.00">
                  <c:v>#N/A</c:v>
                </c:pt>
                <c:pt idx="9939" formatCode="0.00">
                  <c:v>#N/A</c:v>
                </c:pt>
                <c:pt idx="9940" formatCode="0.00">
                  <c:v>#N/A</c:v>
                </c:pt>
                <c:pt idx="9941" formatCode="0.00">
                  <c:v>#N/A</c:v>
                </c:pt>
                <c:pt idx="9942" formatCode="0.00">
                  <c:v>#N/A</c:v>
                </c:pt>
                <c:pt idx="9943" formatCode="0.00">
                  <c:v>#N/A</c:v>
                </c:pt>
                <c:pt idx="9944" formatCode="0.00">
                  <c:v>#N/A</c:v>
                </c:pt>
                <c:pt idx="9945" formatCode="0.00">
                  <c:v>#N/A</c:v>
                </c:pt>
                <c:pt idx="9946" formatCode="0.00">
                  <c:v>#N/A</c:v>
                </c:pt>
                <c:pt idx="9947" formatCode="0.00">
                  <c:v>#N/A</c:v>
                </c:pt>
                <c:pt idx="9948" formatCode="0.00">
                  <c:v>#N/A</c:v>
                </c:pt>
                <c:pt idx="9949" formatCode="0.00">
                  <c:v>#N/A</c:v>
                </c:pt>
                <c:pt idx="9950" formatCode="0.00">
                  <c:v>#N/A</c:v>
                </c:pt>
                <c:pt idx="9951" formatCode="0.00">
                  <c:v>#N/A</c:v>
                </c:pt>
                <c:pt idx="9952" formatCode="0.00">
                  <c:v>#N/A</c:v>
                </c:pt>
                <c:pt idx="9953" formatCode="0.00">
                  <c:v>#N/A</c:v>
                </c:pt>
                <c:pt idx="9954" formatCode="0.00">
                  <c:v>#N/A</c:v>
                </c:pt>
                <c:pt idx="9955" formatCode="0.00">
                  <c:v>#N/A</c:v>
                </c:pt>
                <c:pt idx="9956" formatCode="0.00">
                  <c:v>#N/A</c:v>
                </c:pt>
                <c:pt idx="9957" formatCode="0.00">
                  <c:v>#N/A</c:v>
                </c:pt>
                <c:pt idx="9958" formatCode="0.00">
                  <c:v>#N/A</c:v>
                </c:pt>
                <c:pt idx="9959" formatCode="0.00">
                  <c:v>#N/A</c:v>
                </c:pt>
                <c:pt idx="9960" formatCode="0.00">
                  <c:v>#N/A</c:v>
                </c:pt>
                <c:pt idx="9961" formatCode="0.00">
                  <c:v>#N/A</c:v>
                </c:pt>
                <c:pt idx="9962" formatCode="0.00">
                  <c:v>#N/A</c:v>
                </c:pt>
                <c:pt idx="9963" formatCode="0.00">
                  <c:v>#N/A</c:v>
                </c:pt>
                <c:pt idx="9964" formatCode="0.00">
                  <c:v>#N/A</c:v>
                </c:pt>
                <c:pt idx="9965" formatCode="0.00">
                  <c:v>#N/A</c:v>
                </c:pt>
                <c:pt idx="9966" formatCode="0.00">
                  <c:v>#N/A</c:v>
                </c:pt>
                <c:pt idx="9967" formatCode="0.00">
                  <c:v>#N/A</c:v>
                </c:pt>
                <c:pt idx="9968" formatCode="0.00">
                  <c:v>#N/A</c:v>
                </c:pt>
                <c:pt idx="9969" formatCode="0.00">
                  <c:v>#N/A</c:v>
                </c:pt>
                <c:pt idx="9970" formatCode="0.00">
                  <c:v>#N/A</c:v>
                </c:pt>
                <c:pt idx="9971" formatCode="0.00">
                  <c:v>#N/A</c:v>
                </c:pt>
                <c:pt idx="9972" formatCode="0.00">
                  <c:v>#N/A</c:v>
                </c:pt>
                <c:pt idx="9973" formatCode="0.00">
                  <c:v>#N/A</c:v>
                </c:pt>
                <c:pt idx="9974" formatCode="0.00">
                  <c:v>#N/A</c:v>
                </c:pt>
                <c:pt idx="9975" formatCode="0.00">
                  <c:v>#N/A</c:v>
                </c:pt>
                <c:pt idx="9976" formatCode="0.00">
                  <c:v>#N/A</c:v>
                </c:pt>
                <c:pt idx="9977" formatCode="0.00">
                  <c:v>#N/A</c:v>
                </c:pt>
                <c:pt idx="9978" formatCode="0.00">
                  <c:v>#N/A</c:v>
                </c:pt>
                <c:pt idx="9979" formatCode="0.00">
                  <c:v>#N/A</c:v>
                </c:pt>
                <c:pt idx="9980" formatCode="0.00">
                  <c:v>#N/A</c:v>
                </c:pt>
                <c:pt idx="9981" formatCode="0.00">
                  <c:v>#N/A</c:v>
                </c:pt>
                <c:pt idx="9982" formatCode="0.00">
                  <c:v>#N/A</c:v>
                </c:pt>
                <c:pt idx="9983" formatCode="0.00">
                  <c:v>#N/A</c:v>
                </c:pt>
                <c:pt idx="9984" formatCode="0.00">
                  <c:v>#N/A</c:v>
                </c:pt>
                <c:pt idx="9985" formatCode="0.00">
                  <c:v>#N/A</c:v>
                </c:pt>
                <c:pt idx="9986" formatCode="0.00">
                  <c:v>#N/A</c:v>
                </c:pt>
                <c:pt idx="9987" formatCode="0.00">
                  <c:v>#N/A</c:v>
                </c:pt>
                <c:pt idx="9988" formatCode="0.00">
                  <c:v>#N/A</c:v>
                </c:pt>
                <c:pt idx="9989" formatCode="0.00">
                  <c:v>#N/A</c:v>
                </c:pt>
                <c:pt idx="9990" formatCode="0.00">
                  <c:v>#N/A</c:v>
                </c:pt>
                <c:pt idx="9991" formatCode="0.00">
                  <c:v>#N/A</c:v>
                </c:pt>
                <c:pt idx="9992" formatCode="0.00">
                  <c:v>#N/A</c:v>
                </c:pt>
                <c:pt idx="9993" formatCode="0.00">
                  <c:v>#N/A</c:v>
                </c:pt>
                <c:pt idx="9994" formatCode="0.00">
                  <c:v>#N/A</c:v>
                </c:pt>
                <c:pt idx="9995" formatCode="0.00">
                  <c:v>#N/A</c:v>
                </c:pt>
                <c:pt idx="9996" formatCode="0.00">
                  <c:v>#N/A</c:v>
                </c:pt>
                <c:pt idx="9997" formatCode="0.00">
                  <c:v>#N/A</c:v>
                </c:pt>
                <c:pt idx="9998" formatCode="0.00">
                  <c:v>#N/A</c:v>
                </c:pt>
                <c:pt idx="9999" formatCode="0.00">
                  <c:v>#N/A</c:v>
                </c:pt>
                <c:pt idx="10000" formatCode="0.00">
                  <c:v>#N/A</c:v>
                </c:pt>
                <c:pt idx="10001" formatCode="0.00">
                  <c:v>#N/A</c:v>
                </c:pt>
                <c:pt idx="10002" formatCode="0.00">
                  <c:v>#N/A</c:v>
                </c:pt>
              </c:numCache>
            </c:numRef>
          </c:yVal>
          <c:smooth val="0"/>
          <c:extLst>
            <c:ext xmlns:c16="http://schemas.microsoft.com/office/drawing/2014/chart" uri="{C3380CC4-5D6E-409C-BE32-E72D297353CC}">
              <c16:uniqueId val="{00000000-A937-4104-9DCD-0D9651237A63}"/>
            </c:ext>
          </c:extLst>
        </c:ser>
        <c:dLbls>
          <c:showLegendKey val="0"/>
          <c:showVal val="0"/>
          <c:showCatName val="0"/>
          <c:showSerName val="0"/>
          <c:showPercent val="0"/>
          <c:showBubbleSize val="0"/>
        </c:dLbls>
        <c:axId val="459049368"/>
        <c:axId val="592338240"/>
      </c:scatterChart>
      <c:valAx>
        <c:axId val="459049368"/>
        <c:scaling>
          <c:orientation val="minMax"/>
          <c:max val="43450"/>
          <c:min val="42030"/>
        </c:scaling>
        <c:delete val="0"/>
        <c:axPos val="b"/>
        <c:numFmt formatCode="mmm\-yy" sourceLinked="0"/>
        <c:majorTickMark val="out"/>
        <c:minorTickMark val="none"/>
        <c:tickLblPos val="nextTo"/>
        <c:spPr>
          <a:ln>
            <a:solidFill>
              <a:sysClr val="windowText" lastClr="000000"/>
            </a:solidFill>
          </a:ln>
        </c:spPr>
        <c:txPr>
          <a:bodyPr rot="-2700000"/>
          <a:lstStyle/>
          <a:p>
            <a:pPr>
              <a:defRPr/>
            </a:pPr>
            <a:endParaRPr lang="en-US"/>
          </a:p>
        </c:txPr>
        <c:crossAx val="592338240"/>
        <c:crosses val="autoZero"/>
        <c:crossBetween val="midCat"/>
        <c:majorUnit val="91.31"/>
      </c:valAx>
      <c:valAx>
        <c:axId val="592338240"/>
        <c:scaling>
          <c:orientation val="minMax"/>
          <c:max val="6150"/>
          <c:min val="6120"/>
        </c:scaling>
        <c:delete val="0"/>
        <c:axPos val="l"/>
        <c:majorGridlines/>
        <c:numFmt formatCode="0" sourceLinked="0"/>
        <c:majorTickMark val="out"/>
        <c:minorTickMark val="none"/>
        <c:tickLblPos val="nextTo"/>
        <c:spPr>
          <a:ln>
            <a:solidFill>
              <a:sysClr val="windowText" lastClr="000000"/>
            </a:solidFill>
          </a:ln>
        </c:spPr>
        <c:crossAx val="459049368"/>
        <c:crosses val="autoZero"/>
        <c:crossBetween val="midCat"/>
      </c:valAx>
      <c:spPr>
        <a:noFill/>
        <a:ln>
          <a:solidFill>
            <a:schemeClr val="tx1"/>
          </a:solidFill>
        </a:ln>
      </c:spPr>
    </c:plotArea>
    <c:plotVisOnly val="1"/>
    <c:dispBlanksAs val="gap"/>
    <c:showDLblsOverMax val="0"/>
  </c:chart>
  <c:spPr>
    <a:solidFill>
      <a:srgbClr val="FFFFFF"/>
    </a:solidFill>
  </c:sp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871946983922767"/>
          <c:y val="3.2481814844183519E-2"/>
          <c:w val="0.8968299123091058"/>
          <c:h val="0.89505014270959427"/>
        </c:manualLayout>
      </c:layout>
      <c:scatterChart>
        <c:scatterStyle val="smoothMarker"/>
        <c:varyColors val="0"/>
        <c:ser>
          <c:idx val="3"/>
          <c:order val="0"/>
          <c:tx>
            <c:strRef>
              <c:f>'Beyeler Irr'!$B$1</c:f>
              <c:strCache>
                <c:ptCount val="1"/>
                <c:pt idx="0">
                  <c:v>Beyeler Irr</c:v>
                </c:pt>
              </c:strCache>
            </c:strRef>
          </c:tx>
          <c:spPr>
            <a:ln>
              <a:solidFill>
                <a:sysClr val="windowText" lastClr="000000"/>
              </a:solidFill>
            </a:ln>
          </c:spPr>
          <c:marker>
            <c:symbol val="none"/>
          </c:marker>
          <c:xVal>
            <c:numRef>
              <c:f>'Beyeler Irr'!$A$11:$A$10010</c:f>
              <c:numCache>
                <c:formatCode>General</c:formatCode>
                <c:ptCount val="10000"/>
                <c:pt idx="3" formatCode="mm/dd/yyyy\ \ \ hh:mm">
                  <c:v>35052</c:v>
                </c:pt>
                <c:pt idx="4" formatCode="mm/dd/yyyy\ \ \ hh:mm">
                  <c:v>35061</c:v>
                </c:pt>
                <c:pt idx="5" formatCode="mm/dd/yyyy\ \ \ hh:mm">
                  <c:v>35079</c:v>
                </c:pt>
                <c:pt idx="6" formatCode="mm/dd/yyyy\ \ \ hh:mm">
                  <c:v>35093</c:v>
                </c:pt>
                <c:pt idx="7" formatCode="mm/dd/yyyy\ \ \ hh:mm">
                  <c:v>35107</c:v>
                </c:pt>
                <c:pt idx="8" formatCode="mm/dd/yyyy\ \ \ hh:mm">
                  <c:v>35121</c:v>
                </c:pt>
                <c:pt idx="9" formatCode="mm/dd/yyyy\ \ \ hh:mm">
                  <c:v>35135</c:v>
                </c:pt>
                <c:pt idx="10" formatCode="mm/dd/yyyy\ \ \ hh:mm">
                  <c:v>35154</c:v>
                </c:pt>
                <c:pt idx="11" formatCode="mm/dd/yyyy\ \ \ hh:mm">
                  <c:v>35173</c:v>
                </c:pt>
                <c:pt idx="12" formatCode="mm/dd/yyyy\ \ \ hh:mm">
                  <c:v>35187</c:v>
                </c:pt>
                <c:pt idx="13" formatCode="mm/dd/yyyy\ \ \ hh:mm">
                  <c:v>35201</c:v>
                </c:pt>
                <c:pt idx="14" formatCode="mm/dd/yyyy\ \ \ hh:mm">
                  <c:v>35223</c:v>
                </c:pt>
                <c:pt idx="15" formatCode="mm/dd/yyyy\ \ \ hh:mm">
                  <c:v>35233</c:v>
                </c:pt>
                <c:pt idx="16" formatCode="mm/dd/yyyy\ \ \ hh:mm">
                  <c:v>35240</c:v>
                </c:pt>
                <c:pt idx="17" formatCode="mm/dd/yyyy\ \ \ hh:mm">
                  <c:v>35255</c:v>
                </c:pt>
                <c:pt idx="18" formatCode="mm/dd/yyyy\ \ \ hh:mm">
                  <c:v>35258</c:v>
                </c:pt>
                <c:pt idx="19" formatCode="mm/dd/yyyy\ \ \ hh:mm">
                  <c:v>35268</c:v>
                </c:pt>
                <c:pt idx="20" formatCode="mm/dd/yyyy\ \ \ hh:mm">
                  <c:v>35282</c:v>
                </c:pt>
                <c:pt idx="21" formatCode="mm/dd/yyyy\ \ \ hh:mm">
                  <c:v>35293</c:v>
                </c:pt>
                <c:pt idx="22" formatCode="mm/dd/yyyy\ \ \ hh:mm">
                  <c:v>35310</c:v>
                </c:pt>
                <c:pt idx="23" formatCode="mm/dd/yyyy\ \ \ hh:mm">
                  <c:v>35321</c:v>
                </c:pt>
                <c:pt idx="24" formatCode="mm/dd/yyyy\ \ \ hh:mm">
                  <c:v>35344</c:v>
                </c:pt>
                <c:pt idx="25" formatCode="mm/dd/yyyy\ \ \ hh:mm">
                  <c:v>35360</c:v>
                </c:pt>
                <c:pt idx="26" formatCode="mm/dd/yyyy\ \ \ hh:mm">
                  <c:v>35374</c:v>
                </c:pt>
                <c:pt idx="27" formatCode="mm/dd/yyyy\ \ \ hh:mm">
                  <c:v>35390</c:v>
                </c:pt>
                <c:pt idx="28" formatCode="mm/dd/yyyy\ \ \ hh:mm">
                  <c:v>35419</c:v>
                </c:pt>
                <c:pt idx="29" formatCode="mm/dd/yyyy\ \ \ hh:mm">
                  <c:v>35451</c:v>
                </c:pt>
                <c:pt idx="30" formatCode="mm/dd/yyyy\ \ \ hh:mm">
                  <c:v>35482</c:v>
                </c:pt>
                <c:pt idx="31" formatCode="mm/dd/yyyy\ \ \ hh:mm">
                  <c:v>35510</c:v>
                </c:pt>
                <c:pt idx="32" formatCode="mm/dd/yyyy\ \ \ hh:mm">
                  <c:v>35541</c:v>
                </c:pt>
                <c:pt idx="33" formatCode="mm/dd/yyyy\ \ \ hh:mm">
                  <c:v>35555</c:v>
                </c:pt>
                <c:pt idx="34" formatCode="mm/dd/yyyy\ \ \ hh:mm">
                  <c:v>35571</c:v>
                </c:pt>
                <c:pt idx="35" formatCode="mm/dd/yyyy\ \ \ hh:mm">
                  <c:v>35584</c:v>
                </c:pt>
                <c:pt idx="36" formatCode="mm/dd/yyyy\ \ \ hh:mm">
                  <c:v>35605</c:v>
                </c:pt>
                <c:pt idx="37" formatCode="mm/dd/yyyy\ \ \ hh:mm">
                  <c:v>35622</c:v>
                </c:pt>
                <c:pt idx="38" formatCode="mm/dd/yyyy\ \ \ hh:mm">
                  <c:v>35635</c:v>
                </c:pt>
                <c:pt idx="39" formatCode="mm/dd/yyyy\ \ \ hh:mm">
                  <c:v>35650</c:v>
                </c:pt>
                <c:pt idx="40" formatCode="mm/dd/yyyy\ \ \ hh:mm">
                  <c:v>35669</c:v>
                </c:pt>
                <c:pt idx="41" formatCode="mm/dd/yyyy\ \ \ hh:mm">
                  <c:v>35684</c:v>
                </c:pt>
                <c:pt idx="42" formatCode="mm/dd/yyyy\ \ \ hh:mm">
                  <c:v>35700</c:v>
                </c:pt>
                <c:pt idx="43" formatCode="mm/dd/yyyy\ \ \ hh:mm">
                  <c:v>35714</c:v>
                </c:pt>
                <c:pt idx="44" formatCode="mm/dd/yyyy\ \ \ hh:mm">
                  <c:v>35730</c:v>
                </c:pt>
                <c:pt idx="45" formatCode="mm/dd/yyyy\ \ \ hh:mm">
                  <c:v>35759</c:v>
                </c:pt>
                <c:pt idx="46" formatCode="mm/dd/yyyy\ \ \ hh:mm">
                  <c:v>40964</c:v>
                </c:pt>
                <c:pt idx="47" formatCode="mm/dd/yyyy\ \ \ hh:mm">
                  <c:v>40980</c:v>
                </c:pt>
                <c:pt idx="48" formatCode="mm/dd/yyyy\ \ \ hh:mm">
                  <c:v>40994</c:v>
                </c:pt>
                <c:pt idx="49" formatCode="mm/dd/yyyy\ \ \ hh:mm">
                  <c:v>41008</c:v>
                </c:pt>
                <c:pt idx="50" formatCode="mm/dd/yyyy\ \ \ hh:mm">
                  <c:v>41022</c:v>
                </c:pt>
                <c:pt idx="51" formatCode="mm/dd/yyyy\ \ \ hh:mm">
                  <c:v>41036</c:v>
                </c:pt>
                <c:pt idx="52" formatCode="mm/dd/yyyy\ \ \ hh:mm">
                  <c:v>41050</c:v>
                </c:pt>
                <c:pt idx="53" formatCode="mm/dd/yyyy\ \ \ hh:mm">
                  <c:v>41064</c:v>
                </c:pt>
                <c:pt idx="54" formatCode="mm/dd/yyyy\ \ \ hh:mm">
                  <c:v>41078</c:v>
                </c:pt>
                <c:pt idx="55" formatCode="mm/dd/yyyy\ \ \ hh:mm">
                  <c:v>41092</c:v>
                </c:pt>
                <c:pt idx="56" formatCode="mm/dd/yyyy\ \ \ hh:mm">
                  <c:v>41106</c:v>
                </c:pt>
                <c:pt idx="57" formatCode="mm/dd/yyyy\ \ \ hh:mm">
                  <c:v>41120</c:v>
                </c:pt>
                <c:pt idx="58" formatCode="mm/dd/yyyy\ \ \ hh:mm">
                  <c:v>41134</c:v>
                </c:pt>
                <c:pt idx="59" formatCode="mm/dd/yyyy\ \ \ hh:mm">
                  <c:v>41148</c:v>
                </c:pt>
                <c:pt idx="60" formatCode="mm/dd/yyyy\ \ \ hh:mm">
                  <c:v>41162</c:v>
                </c:pt>
                <c:pt idx="61" formatCode="mm/dd/yyyy\ \ \ hh:mm">
                  <c:v>41176</c:v>
                </c:pt>
                <c:pt idx="62" formatCode="mm/dd/yyyy\ \ \ hh:mm">
                  <c:v>41190</c:v>
                </c:pt>
                <c:pt idx="63" formatCode="mm/dd/yyyy\ \ \ hh:mm">
                  <c:v>41204</c:v>
                </c:pt>
                <c:pt idx="64" formatCode="mm/dd/yyyy\ \ \ hh:mm">
                  <c:v>41218</c:v>
                </c:pt>
                <c:pt idx="65" formatCode="mm/dd/yyyy\ \ \ hh:mm">
                  <c:v>41254</c:v>
                </c:pt>
                <c:pt idx="66" formatCode="mm/dd/yyyy\ \ \ hh:mm">
                  <c:v>41337</c:v>
                </c:pt>
                <c:pt idx="67" formatCode="mm/dd/yyyy\ \ \ hh:mm">
                  <c:v>41351</c:v>
                </c:pt>
                <c:pt idx="68" formatCode="mm/dd/yyyy\ \ \ hh:mm">
                  <c:v>41365</c:v>
                </c:pt>
                <c:pt idx="69" formatCode="mm/dd/yyyy\ \ \ hh:mm">
                  <c:v>41379</c:v>
                </c:pt>
                <c:pt idx="70" formatCode="mm/dd/yyyy\ \ \ hh:mm">
                  <c:v>41393</c:v>
                </c:pt>
                <c:pt idx="71" formatCode="mm/dd/yyyy\ \ \ hh:mm">
                  <c:v>41407</c:v>
                </c:pt>
                <c:pt idx="72" formatCode="mm/dd/yyyy\ \ \ hh:mm">
                  <c:v>41421</c:v>
                </c:pt>
                <c:pt idx="73" formatCode="mm/dd/yyyy\ \ \ hh:mm">
                  <c:v>41435</c:v>
                </c:pt>
                <c:pt idx="74" formatCode="mm/dd/yyyy\ \ \ hh:mm">
                  <c:v>41449</c:v>
                </c:pt>
                <c:pt idx="75" formatCode="mm/dd/yyyy\ \ \ hh:mm">
                  <c:v>41463</c:v>
                </c:pt>
                <c:pt idx="76" formatCode="mm/dd/yyyy\ \ \ hh:mm">
                  <c:v>41477</c:v>
                </c:pt>
                <c:pt idx="77" formatCode="mm/dd/yyyy\ \ \ hh:mm">
                  <c:v>41491</c:v>
                </c:pt>
                <c:pt idx="78" formatCode="mm/dd/yyyy\ \ \ hh:mm">
                  <c:v>41506</c:v>
                </c:pt>
                <c:pt idx="79" formatCode="mm/dd/yyyy\ \ \ hh:mm">
                  <c:v>41519</c:v>
                </c:pt>
                <c:pt idx="80" formatCode="mm/dd/yyyy\ \ \ hh:mm">
                  <c:v>41533</c:v>
                </c:pt>
                <c:pt idx="81" formatCode="mm/dd/yyyy\ \ \ hh:mm">
                  <c:v>41547</c:v>
                </c:pt>
                <c:pt idx="82" formatCode="mm/dd/yyyy\ \ \ hh:mm">
                  <c:v>41561</c:v>
                </c:pt>
                <c:pt idx="83" formatCode="mm/dd/yyyy\ \ \ hh:mm">
                  <c:v>41575</c:v>
                </c:pt>
                <c:pt idx="84" formatCode="mm/dd/yyyy\ \ \ hh:mm">
                  <c:v>41619</c:v>
                </c:pt>
                <c:pt idx="85" formatCode="mm/dd/yyyy\ \ \ hh:mm">
                  <c:v>41701</c:v>
                </c:pt>
                <c:pt idx="86" formatCode="mm/dd/yyyy\ \ \ hh:mm">
                  <c:v>41715</c:v>
                </c:pt>
                <c:pt idx="87" formatCode="mm/dd/yyyy\ \ \ hh:mm">
                  <c:v>41729</c:v>
                </c:pt>
                <c:pt idx="88" formatCode="mm/dd/yyyy\ \ \ hh:mm">
                  <c:v>41743</c:v>
                </c:pt>
                <c:pt idx="89" formatCode="mm/dd/yyyy\ \ \ hh:mm">
                  <c:v>41757</c:v>
                </c:pt>
                <c:pt idx="90" formatCode="mm/dd/yyyy\ \ \ hh:mm">
                  <c:v>41771</c:v>
                </c:pt>
                <c:pt idx="91" formatCode="mm/dd/yyyy\ \ \ hh:mm">
                  <c:v>41786</c:v>
                </c:pt>
                <c:pt idx="92" formatCode="mm/dd/yyyy\ \ \ hh:mm">
                  <c:v>41799</c:v>
                </c:pt>
                <c:pt idx="93" formatCode="mm/dd/yyyy\ \ \ hh:mm">
                  <c:v>41813</c:v>
                </c:pt>
                <c:pt idx="94" formatCode="mm/dd/yyyy\ \ \ hh:mm">
                  <c:v>41828</c:v>
                </c:pt>
                <c:pt idx="95" formatCode="mm/dd/yyyy\ \ \ hh:mm">
                  <c:v>41841</c:v>
                </c:pt>
                <c:pt idx="96" formatCode="mm/dd/yyyy\ \ \ hh:mm">
                  <c:v>41855</c:v>
                </c:pt>
                <c:pt idx="97" formatCode="mm/dd/yyyy\ \ \ hh:mm">
                  <c:v>41869</c:v>
                </c:pt>
                <c:pt idx="98" formatCode="mm/dd/yyyy\ \ \ hh:mm">
                  <c:v>41884</c:v>
                </c:pt>
                <c:pt idx="99" formatCode="mm/dd/yyyy\ \ \ hh:mm">
                  <c:v>41897</c:v>
                </c:pt>
                <c:pt idx="100" formatCode="mm/dd/yyyy\ \ \ hh:mm">
                  <c:v>41911</c:v>
                </c:pt>
                <c:pt idx="101" formatCode="mm/dd/yyyy\ \ \ hh:mm">
                  <c:v>41925</c:v>
                </c:pt>
                <c:pt idx="102" formatCode="mm/dd/yyyy\ \ \ hh:mm">
                  <c:v>41939</c:v>
                </c:pt>
                <c:pt idx="103" formatCode="mm/dd/yyyy\ \ \ hh:mm">
                  <c:v>41981</c:v>
                </c:pt>
                <c:pt idx="104" formatCode="mm/dd/yyyy\ \ \ hh:mm">
                  <c:v>42062</c:v>
                </c:pt>
                <c:pt idx="105" formatCode="mm/dd/yyyy\ \ \ hh:mm">
                  <c:v>42077</c:v>
                </c:pt>
                <c:pt idx="106" formatCode="mm/dd/yyyy\ \ \ hh:mm">
                  <c:v>42090</c:v>
                </c:pt>
                <c:pt idx="107" formatCode="mm/dd/yyyy\ \ \ hh:mm">
                  <c:v>42104</c:v>
                </c:pt>
                <c:pt idx="108" formatCode="mm/dd/yyyy\ \ \ hh:mm">
                  <c:v>42118</c:v>
                </c:pt>
                <c:pt idx="109" formatCode="mm/dd/yyyy\ \ \ hh:mm">
                  <c:v>42132</c:v>
                </c:pt>
                <c:pt idx="110" formatCode="mm/dd/yyyy\ \ \ hh:mm">
                  <c:v>42146</c:v>
                </c:pt>
                <c:pt idx="111" formatCode="mm/dd/yyyy\ \ \ hh:mm">
                  <c:v>42160</c:v>
                </c:pt>
                <c:pt idx="112" formatCode="mm/dd/yyyy\ \ \ hh:mm">
                  <c:v>42174</c:v>
                </c:pt>
                <c:pt idx="113" formatCode="mm/dd/yyyy\ \ \ hh:mm">
                  <c:v>42188</c:v>
                </c:pt>
                <c:pt idx="114" formatCode="mm/dd/yyyy\ \ \ hh:mm">
                  <c:v>42202</c:v>
                </c:pt>
                <c:pt idx="115" formatCode="mm/dd/yyyy\ \ \ hh:mm">
                  <c:v>42216</c:v>
                </c:pt>
                <c:pt idx="116" formatCode="mm/dd/yyyy\ \ \ hh:mm">
                  <c:v>42230</c:v>
                </c:pt>
                <c:pt idx="117" formatCode="mm/dd/yyyy\ \ \ hh:mm">
                  <c:v>42244</c:v>
                </c:pt>
                <c:pt idx="118" formatCode="mm/dd/yyyy\ \ \ hh:mm">
                  <c:v>42258</c:v>
                </c:pt>
                <c:pt idx="119" formatCode="mm/dd/yyyy\ \ \ hh:mm">
                  <c:v>42272</c:v>
                </c:pt>
                <c:pt idx="120" formatCode="mm/dd/yyyy\ \ \ hh:mm">
                  <c:v>42286</c:v>
                </c:pt>
                <c:pt idx="121" formatCode="mm/dd/yyyy\ \ \ hh:mm">
                  <c:v>42300</c:v>
                </c:pt>
                <c:pt idx="122" formatCode="mm/dd/yyyy\ \ \ hh:mm">
                  <c:v>42338</c:v>
                </c:pt>
                <c:pt idx="123" formatCode="mm/dd/yyyy\ \ \ hh:mm">
                  <c:v>42432</c:v>
                </c:pt>
                <c:pt idx="124" formatCode="mm/dd/yyyy\ \ \ hh:mm">
                  <c:v>42448</c:v>
                </c:pt>
                <c:pt idx="125" formatCode="mm/dd/yyyy\ \ \ hh:mm">
                  <c:v>42464</c:v>
                </c:pt>
                <c:pt idx="126" formatCode="mm/dd/yyyy\ \ \ hh:mm">
                  <c:v>42479</c:v>
                </c:pt>
                <c:pt idx="127" formatCode="mm/dd/yyyy\ \ \ hh:mm">
                  <c:v>42492</c:v>
                </c:pt>
                <c:pt idx="128" formatCode="mm/dd/yyyy\ \ \ hh:mm">
                  <c:v>42506</c:v>
                </c:pt>
                <c:pt idx="129" formatCode="mm/dd/yyyy\ \ \ hh:mm">
                  <c:v>42520</c:v>
                </c:pt>
                <c:pt idx="130" formatCode="mm/dd/yyyy\ \ \ hh:mm">
                  <c:v>42534</c:v>
                </c:pt>
                <c:pt idx="131" formatCode="mm/dd/yyyy\ \ \ hh:mm">
                  <c:v>42548</c:v>
                </c:pt>
                <c:pt idx="132" formatCode="mm/dd/yyyy\ \ \ hh:mm">
                  <c:v>42562</c:v>
                </c:pt>
                <c:pt idx="133" formatCode="mm/dd/yyyy\ \ \ hh:mm">
                  <c:v>42577</c:v>
                </c:pt>
                <c:pt idx="134" formatCode="mm/dd/yyyy\ \ \ hh:mm">
                  <c:v>42590</c:v>
                </c:pt>
                <c:pt idx="135" formatCode="mm/dd/yyyy\ \ \ hh:mm">
                  <c:v>42604</c:v>
                </c:pt>
                <c:pt idx="136" formatCode="mm/dd/yyyy\ \ \ hh:mm">
                  <c:v>42618</c:v>
                </c:pt>
                <c:pt idx="137" formatCode="mm/dd/yyyy\ \ \ hh:mm">
                  <c:v>42632</c:v>
                </c:pt>
                <c:pt idx="138" formatCode="mm/dd/yyyy\ \ \ hh:mm">
                  <c:v>42646</c:v>
                </c:pt>
                <c:pt idx="139" formatCode="mm/dd/yyyy\ \ \ hh:mm">
                  <c:v>42660</c:v>
                </c:pt>
                <c:pt idx="140" formatCode="mm/dd/yyyy\ \ \ hh:mm">
                  <c:v>42675</c:v>
                </c:pt>
                <c:pt idx="141" formatCode="mm/dd/yyyy\ \ \ hh:mm">
                  <c:v>42708</c:v>
                </c:pt>
                <c:pt idx="142" formatCode="mm/dd/yyyy\ \ \ hh:mm">
                  <c:v>42797</c:v>
                </c:pt>
                <c:pt idx="143" formatCode="mm/dd/yyyy\ \ \ hh:mm">
                  <c:v>42811</c:v>
                </c:pt>
                <c:pt idx="144" formatCode="mm/dd/yyyy\ \ \ hh:mm">
                  <c:v>42825</c:v>
                </c:pt>
                <c:pt idx="145" formatCode="mm/dd/yyyy\ \ \ hh:mm">
                  <c:v>42838</c:v>
                </c:pt>
                <c:pt idx="146" formatCode="mm/dd/yyyy\ \ \ hh:mm">
                  <c:v>42853</c:v>
                </c:pt>
                <c:pt idx="147" formatCode="mm/dd/yyyy\ \ \ hh:mm">
                  <c:v>42867</c:v>
                </c:pt>
                <c:pt idx="148" formatCode="mm/dd/yyyy\ \ \ hh:mm">
                  <c:v>42881</c:v>
                </c:pt>
                <c:pt idx="149" formatCode="mm/dd/yyyy\ \ \ hh:mm">
                  <c:v>42894</c:v>
                </c:pt>
                <c:pt idx="150" formatCode="mm/dd/yyyy\ \ \ hh:mm">
                  <c:v>42909</c:v>
                </c:pt>
                <c:pt idx="151" formatCode="mm/dd/yyyy\ \ \ hh:mm">
                  <c:v>42923</c:v>
                </c:pt>
                <c:pt idx="152" formatCode="mm/dd/yyyy\ \ \ hh:mm">
                  <c:v>42937</c:v>
                </c:pt>
                <c:pt idx="153" formatCode="mm/dd/yyyy\ \ \ hh:mm">
                  <c:v>42951</c:v>
                </c:pt>
                <c:pt idx="154" formatCode="mm/dd/yyyy\ \ \ hh:mm">
                  <c:v>42965</c:v>
                </c:pt>
                <c:pt idx="155" formatCode="mm/dd/yyyy\ \ \ hh:mm">
                  <c:v>42979</c:v>
                </c:pt>
                <c:pt idx="156" formatCode="mm/dd/yyyy\ \ \ hh:mm">
                  <c:v>42993</c:v>
                </c:pt>
                <c:pt idx="157" formatCode="mm/dd/yyyy\ \ \ hh:mm">
                  <c:v>43007</c:v>
                </c:pt>
                <c:pt idx="158" formatCode="mm/dd/yyyy\ \ \ hh:mm">
                  <c:v>43023</c:v>
                </c:pt>
                <c:pt idx="159" formatCode="mm/dd/yyyy\ \ \ hh:mm">
                  <c:v>43038</c:v>
                </c:pt>
                <c:pt idx="160" formatCode="mm/dd/yyyy\ \ \ hh:mm">
                  <c:v>43070</c:v>
                </c:pt>
                <c:pt idx="161" formatCode="mm/dd/yyyy\ \ \ hh:mm">
                  <c:v>43163</c:v>
                </c:pt>
                <c:pt idx="162" formatCode="mm/dd/yyyy\ \ \ hh:mm">
                  <c:v>43176</c:v>
                </c:pt>
                <c:pt idx="163" formatCode="mm/dd/yyyy\ \ \ hh:mm">
                  <c:v>43189</c:v>
                </c:pt>
                <c:pt idx="164" formatCode="mm/dd/yyyy\ \ \ hh:mm">
                  <c:v>43203</c:v>
                </c:pt>
                <c:pt idx="165" formatCode="mm/dd/yyyy\ \ \ hh:mm">
                  <c:v>43217</c:v>
                </c:pt>
                <c:pt idx="166" formatCode="mm/dd/yyyy\ \ \ hh:mm">
                  <c:v>43231</c:v>
                </c:pt>
                <c:pt idx="167" formatCode="mm/dd/yyyy\ \ \ hh:mm">
                  <c:v>43245</c:v>
                </c:pt>
                <c:pt idx="168" formatCode="mm/dd/yyyy\ \ \ hh:mm">
                  <c:v>43259</c:v>
                </c:pt>
                <c:pt idx="169" formatCode="mm/dd/yyyy\ \ \ hh:mm">
                  <c:v>43273</c:v>
                </c:pt>
                <c:pt idx="170" formatCode="mm/dd/yyyy\ \ \ hh:mm">
                  <c:v>43287</c:v>
                </c:pt>
                <c:pt idx="171" formatCode="mm/dd/yyyy\ \ \ hh:mm">
                  <c:v>43301</c:v>
                </c:pt>
                <c:pt idx="172" formatCode="mm/dd/yyyy\ \ \ hh:mm">
                  <c:v>43315</c:v>
                </c:pt>
                <c:pt idx="173" formatCode="mm/dd/yyyy\ \ \ hh:mm">
                  <c:v>43329</c:v>
                </c:pt>
                <c:pt idx="174" formatCode="mm/dd/yyyy\ \ \ hh:mm">
                  <c:v>43343</c:v>
                </c:pt>
                <c:pt idx="175" formatCode="mm/dd/yyyy\ \ \ hh:mm">
                  <c:v>43356</c:v>
                </c:pt>
                <c:pt idx="176" formatCode="mm/dd/yyyy\ \ \ hh:mm">
                  <c:v>43371</c:v>
                </c:pt>
                <c:pt idx="177" formatCode="mm/dd/yyyy\ \ \ hh:mm">
                  <c:v>43385</c:v>
                </c:pt>
                <c:pt idx="178" formatCode="mm/dd/yyyy\ \ \ hh:mm">
                  <c:v>43399</c:v>
                </c:pt>
                <c:pt idx="179" formatCode="mm/dd/yyyy\ \ \ hh:mm">
                  <c:v>43434</c:v>
                </c:pt>
              </c:numCache>
            </c:numRef>
          </c:xVal>
          <c:yVal>
            <c:numRef>
              <c:f>'Beyeler Irr'!$R$11:$R$10010</c:f>
              <c:numCache>
                <c:formatCode>General</c:formatCode>
                <c:ptCount val="10000"/>
                <c:pt idx="3" formatCode="0.00">
                  <c:v>5959.17</c:v>
                </c:pt>
                <c:pt idx="4" formatCode="0.00">
                  <c:v>5958.92</c:v>
                </c:pt>
                <c:pt idx="5" formatCode="0.00">
                  <c:v>5959.02</c:v>
                </c:pt>
                <c:pt idx="6" formatCode="0.00">
                  <c:v>5958.8200000000006</c:v>
                </c:pt>
                <c:pt idx="7" formatCode="0.00">
                  <c:v>5958.22</c:v>
                </c:pt>
                <c:pt idx="8" formatCode="0.00">
                  <c:v>5958.6200000000008</c:v>
                </c:pt>
                <c:pt idx="9" formatCode="0.00">
                  <c:v>5959.02</c:v>
                </c:pt>
                <c:pt idx="10" formatCode="0.00">
                  <c:v>5958.77</c:v>
                </c:pt>
                <c:pt idx="11" formatCode="0.00">
                  <c:v>5958.8200000000006</c:v>
                </c:pt>
                <c:pt idx="12" formatCode="0.00">
                  <c:v>5958.67</c:v>
                </c:pt>
                <c:pt idx="13" formatCode="0.00">
                  <c:v>5958.8200000000006</c:v>
                </c:pt>
                <c:pt idx="14" formatCode="0.00">
                  <c:v>5959.1200000000008</c:v>
                </c:pt>
                <c:pt idx="15" formatCode="0.00">
                  <c:v>5959.3200000000006</c:v>
                </c:pt>
                <c:pt idx="16" formatCode="0.00">
                  <c:v>5959.67</c:v>
                </c:pt>
                <c:pt idx="17" formatCode="0.00">
                  <c:v>5958.22</c:v>
                </c:pt>
                <c:pt idx="18" formatCode="0.00">
                  <c:v>5945.72</c:v>
                </c:pt>
                <c:pt idx="19" formatCode="0.00">
                  <c:v>5945.92</c:v>
                </c:pt>
                <c:pt idx="20" formatCode="0.00">
                  <c:v>5944.92</c:v>
                </c:pt>
                <c:pt idx="21" formatCode="0.00">
                  <c:v>5958.92</c:v>
                </c:pt>
                <c:pt idx="22" formatCode="0.00">
                  <c:v>5958.72</c:v>
                </c:pt>
                <c:pt idx="23" formatCode="0.00">
                  <c:v>5958.52</c:v>
                </c:pt>
                <c:pt idx="24" formatCode="0.00">
                  <c:v>5959.02</c:v>
                </c:pt>
                <c:pt idx="25" formatCode="0.00">
                  <c:v>5958.52</c:v>
                </c:pt>
                <c:pt idx="26" formatCode="0.00">
                  <c:v>5958.8200000000006</c:v>
                </c:pt>
                <c:pt idx="27" formatCode="0.00">
                  <c:v>5958.6200000000008</c:v>
                </c:pt>
                <c:pt idx="28" formatCode="0.00">
                  <c:v>5958.42</c:v>
                </c:pt>
                <c:pt idx="29" formatCode="0.00">
                  <c:v>5958.3700000000008</c:v>
                </c:pt>
                <c:pt idx="30" formatCode="0.00">
                  <c:v>5958.47</c:v>
                </c:pt>
                <c:pt idx="31" formatCode="0.00">
                  <c:v>5958.77</c:v>
                </c:pt>
                <c:pt idx="32" formatCode="0.00">
                  <c:v>5958.22</c:v>
                </c:pt>
                <c:pt idx="33" formatCode="0.00">
                  <c:v>5958.52</c:v>
                </c:pt>
                <c:pt idx="34" formatCode="0.00">
                  <c:v>5958.02</c:v>
                </c:pt>
                <c:pt idx="35" formatCode="0.00">
                  <c:v>5959.77</c:v>
                </c:pt>
                <c:pt idx="36" formatCode="0.00">
                  <c:v>5960.17</c:v>
                </c:pt>
                <c:pt idx="37" formatCode="0.00">
                  <c:v>5960.47</c:v>
                </c:pt>
                <c:pt idx="38" formatCode="0.00">
                  <c:v>5945.8200000000006</c:v>
                </c:pt>
                <c:pt idx="39" formatCode="0.00">
                  <c:v>5959.92</c:v>
                </c:pt>
                <c:pt idx="40" formatCode="0.00">
                  <c:v>5942.52</c:v>
                </c:pt>
                <c:pt idx="41" formatCode="0.00">
                  <c:v>5959.17</c:v>
                </c:pt>
                <c:pt idx="42" formatCode="0.00">
                  <c:v>5959.1200000000008</c:v>
                </c:pt>
                <c:pt idx="43" formatCode="0.00">
                  <c:v>5959.3700000000008</c:v>
                </c:pt>
                <c:pt idx="44" formatCode="0.00">
                  <c:v>5959.22</c:v>
                </c:pt>
                <c:pt idx="45" formatCode="0.00">
                  <c:v>5959.1200000000008</c:v>
                </c:pt>
                <c:pt idx="46" formatCode="0.00">
                  <c:v>5958.6200000000008</c:v>
                </c:pt>
                <c:pt idx="47" formatCode="0.00">
                  <c:v>5958.72</c:v>
                </c:pt>
                <c:pt idx="48" formatCode="0.00">
                  <c:v>5958.8200000000006</c:v>
                </c:pt>
                <c:pt idx="49" formatCode="0.00">
                  <c:v>5959.72</c:v>
                </c:pt>
                <c:pt idx="50" formatCode="0.00">
                  <c:v>5958.67</c:v>
                </c:pt>
                <c:pt idx="51" formatCode="0.00">
                  <c:v>5958.67</c:v>
                </c:pt>
                <c:pt idx="52" formatCode="0.00">
                  <c:v>5942.92</c:v>
                </c:pt>
                <c:pt idx="53" formatCode="0.00">
                  <c:v>5942.97</c:v>
                </c:pt>
                <c:pt idx="54" formatCode="0.00">
                  <c:v>5941.5700000000006</c:v>
                </c:pt>
                <c:pt idx="55" formatCode="0.00">
                  <c:v>5941.42</c:v>
                </c:pt>
                <c:pt idx="56" formatCode="0.00">
                  <c:v>5941.42</c:v>
                </c:pt>
                <c:pt idx="57" formatCode="0.00">
                  <c:v>5943.77</c:v>
                </c:pt>
                <c:pt idx="58" formatCode="0.00">
                  <c:v>5944.02</c:v>
                </c:pt>
                <c:pt idx="59" formatCode="0.00">
                  <c:v>5944.1200000000008</c:v>
                </c:pt>
                <c:pt idx="60" formatCode="0.00">
                  <c:v>5943.92</c:v>
                </c:pt>
                <c:pt idx="61" formatCode="0.00">
                  <c:v>5943.8700000000008</c:v>
                </c:pt>
                <c:pt idx="62" formatCode="0.00">
                  <c:v>5958.47</c:v>
                </c:pt>
                <c:pt idx="63" formatCode="0.00">
                  <c:v>5958.52</c:v>
                </c:pt>
                <c:pt idx="64" formatCode="0.00">
                  <c:v>5958.47</c:v>
                </c:pt>
                <c:pt idx="65" formatCode="0.00">
                  <c:v>5958.22</c:v>
                </c:pt>
                <c:pt idx="66" formatCode="0.00">
                  <c:v>5958.17</c:v>
                </c:pt>
                <c:pt idx="67" formatCode="0.00">
                  <c:v>5958.3700000000008</c:v>
                </c:pt>
                <c:pt idx="68" formatCode="0.00">
                  <c:v>5958.42</c:v>
                </c:pt>
                <c:pt idx="69" formatCode="0.00">
                  <c:v>5958.3700000000008</c:v>
                </c:pt>
                <c:pt idx="70" formatCode="0.00">
                  <c:v>5958.02</c:v>
                </c:pt>
                <c:pt idx="71" formatCode="0.00">
                  <c:v>5957.8200000000006</c:v>
                </c:pt>
                <c:pt idx="72" formatCode="0.00">
                  <c:v>5957.5700000000006</c:v>
                </c:pt>
                <c:pt idx="73" formatCode="0.00">
                  <c:v>5942.8200000000006</c:v>
                </c:pt>
                <c:pt idx="74" formatCode="0.00">
                  <c:v>5942.8200000000006</c:v>
                </c:pt>
                <c:pt idx="75" formatCode="0.00">
                  <c:v>5942.72</c:v>
                </c:pt>
                <c:pt idx="76" formatCode="0.00">
                  <c:v>5942.3200000000006</c:v>
                </c:pt>
                <c:pt idx="77" formatCode="0.00">
                  <c:v>5944.77</c:v>
                </c:pt>
                <c:pt idx="78" formatCode="0.00">
                  <c:v>5944.72</c:v>
                </c:pt>
                <c:pt idx="79" formatCode="0.00">
                  <c:v>5944.1200000000008</c:v>
                </c:pt>
                <c:pt idx="80" formatCode="0.00">
                  <c:v>5942.52</c:v>
                </c:pt>
                <c:pt idx="81" formatCode="0.00">
                  <c:v>5957.5700000000006</c:v>
                </c:pt>
                <c:pt idx="82" formatCode="0.00">
                  <c:v>5957.47</c:v>
                </c:pt>
                <c:pt idx="83" formatCode="0.00">
                  <c:v>5957.72</c:v>
                </c:pt>
                <c:pt idx="84" formatCode="0.00">
                  <c:v>5957.6200000000008</c:v>
                </c:pt>
                <c:pt idx="85" formatCode="0.00">
                  <c:v>5957.6200000000008</c:v>
                </c:pt>
                <c:pt idx="86" formatCode="0.00">
                  <c:v>5957.8700000000008</c:v>
                </c:pt>
                <c:pt idx="87" formatCode="0.00">
                  <c:v>5957.8200000000006</c:v>
                </c:pt>
                <c:pt idx="88" formatCode="0.00">
                  <c:v>5958.02</c:v>
                </c:pt>
                <c:pt idx="89" formatCode="0.00">
                  <c:v>5957.97</c:v>
                </c:pt>
                <c:pt idx="90" formatCode="0.00">
                  <c:v>5957.72</c:v>
                </c:pt>
                <c:pt idx="91" formatCode="0.00">
                  <c:v>5938.72</c:v>
                </c:pt>
                <c:pt idx="92" formatCode="0.00">
                  <c:v>5942.3200000000006</c:v>
                </c:pt>
                <c:pt idx="93" formatCode="0.00">
                  <c:v>5942.52</c:v>
                </c:pt>
                <c:pt idx="94" formatCode="0.00">
                  <c:v>5957.3700000000008</c:v>
                </c:pt>
                <c:pt idx="95" formatCode="0.00">
                  <c:v>5957.22</c:v>
                </c:pt>
                <c:pt idx="96" formatCode="0.00">
                  <c:v>5940.02</c:v>
                </c:pt>
                <c:pt idx="97" formatCode="0.00">
                  <c:v>5941.8200000000006</c:v>
                </c:pt>
                <c:pt idx="98" formatCode="0.00">
                  <c:v>5957.3200000000006</c:v>
                </c:pt>
                <c:pt idx="99" formatCode="0.00">
                  <c:v>5957.1200000000008</c:v>
                </c:pt>
                <c:pt idx="100" formatCode="0.00">
                  <c:v>5957.72</c:v>
                </c:pt>
                <c:pt idx="101" formatCode="0.00">
                  <c:v>5957.52</c:v>
                </c:pt>
                <c:pt idx="102" formatCode="0.00">
                  <c:v>5957.47</c:v>
                </c:pt>
                <c:pt idx="103" formatCode="0.00">
                  <c:v>5958.02</c:v>
                </c:pt>
                <c:pt idx="104" formatCode="0.00">
                  <c:v>5957.97</c:v>
                </c:pt>
                <c:pt idx="105" formatCode="0.00">
                  <c:v>5958.02</c:v>
                </c:pt>
                <c:pt idx="106" formatCode="0.00">
                  <c:v>5957.97</c:v>
                </c:pt>
                <c:pt idx="107" formatCode="0.00">
                  <c:v>5957.92</c:v>
                </c:pt>
                <c:pt idx="108" formatCode="0.00">
                  <c:v>5957.67</c:v>
                </c:pt>
                <c:pt idx="109" formatCode="0.00">
                  <c:v>5957.8200000000006</c:v>
                </c:pt>
                <c:pt idx="110" formatCode="0.00">
                  <c:v>5957.8200000000006</c:v>
                </c:pt>
                <c:pt idx="111" formatCode="0.00">
                  <c:v>5958.42</c:v>
                </c:pt>
                <c:pt idx="112" formatCode="0.00">
                  <c:v>5946.02</c:v>
                </c:pt>
                <c:pt idx="113" formatCode="0.00">
                  <c:v>5941.47</c:v>
                </c:pt>
                <c:pt idx="114" formatCode="0.00">
                  <c:v>5941.1200000000008</c:v>
                </c:pt>
                <c:pt idx="115" formatCode="0.00">
                  <c:v>5958.77</c:v>
                </c:pt>
                <c:pt idx="116" formatCode="0.00">
                  <c:v>5957.9000000000005</c:v>
                </c:pt>
                <c:pt idx="117" formatCode="0.00">
                  <c:v>5941.92</c:v>
                </c:pt>
                <c:pt idx="118" formatCode="0.00">
                  <c:v>5957.5700000000006</c:v>
                </c:pt>
                <c:pt idx="119" formatCode="0.00">
                  <c:v>5957.52</c:v>
                </c:pt>
                <c:pt idx="120" formatCode="0.00">
                  <c:v>5957.5700000000006</c:v>
                </c:pt>
                <c:pt idx="121" formatCode="0.00">
                  <c:v>5957.77</c:v>
                </c:pt>
                <c:pt idx="122" formatCode="0.00">
                  <c:v>5957.72</c:v>
                </c:pt>
                <c:pt idx="123" formatCode="0.00">
                  <c:v>5958.0700000000006</c:v>
                </c:pt>
                <c:pt idx="124" formatCode="0.00">
                  <c:v>5958.05</c:v>
                </c:pt>
                <c:pt idx="125" formatCode="0.00">
                  <c:v>5958.0800000000008</c:v>
                </c:pt>
                <c:pt idx="126" formatCode="0.00">
                  <c:v>5958.02</c:v>
                </c:pt>
                <c:pt idx="127" formatCode="0.00">
                  <c:v>5958.02</c:v>
                </c:pt>
                <c:pt idx="128" formatCode="0.00">
                  <c:v>5957.97</c:v>
                </c:pt>
                <c:pt idx="129" formatCode="0.00">
                  <c:v>5958.02</c:v>
                </c:pt>
                <c:pt idx="130" formatCode="0.00">
                  <c:v>5942.02</c:v>
                </c:pt>
                <c:pt idx="131" formatCode="0.00">
                  <c:v>5941.9000000000005</c:v>
                </c:pt>
                <c:pt idx="132" formatCode="0.00">
                  <c:v>5941.77</c:v>
                </c:pt>
                <c:pt idx="133" formatCode="0.00">
                  <c:v>5941.0400000000009</c:v>
                </c:pt>
                <c:pt idx="134" formatCode="0.00">
                  <c:v>5941.1200000000008</c:v>
                </c:pt>
                <c:pt idx="135" formatCode="0.00">
                  <c:v>5941.02</c:v>
                </c:pt>
                <c:pt idx="136" formatCode="0.00">
                  <c:v>5957.35</c:v>
                </c:pt>
                <c:pt idx="137" formatCode="0.00">
                  <c:v>5957.22</c:v>
                </c:pt>
                <c:pt idx="138" formatCode="0.00">
                  <c:v>5957.3200000000006</c:v>
                </c:pt>
                <c:pt idx="139" formatCode="0.00">
                  <c:v>5957.72</c:v>
                </c:pt>
                <c:pt idx="140" formatCode="0.00">
                  <c:v>5957.6200000000008</c:v>
                </c:pt>
                <c:pt idx="141" formatCode="0.00">
                  <c:v>5958.22</c:v>
                </c:pt>
                <c:pt idx="142" formatCode="0.00">
                  <c:v>5957.92</c:v>
                </c:pt>
                <c:pt idx="143" formatCode="0.00">
                  <c:v>5958.4500000000007</c:v>
                </c:pt>
                <c:pt idx="144" formatCode="0.00">
                  <c:v>5958.02</c:v>
                </c:pt>
                <c:pt idx="145" formatCode="0.00">
                  <c:v>5958.34</c:v>
                </c:pt>
                <c:pt idx="146" formatCode="0.00">
                  <c:v>5958.3200000000006</c:v>
                </c:pt>
                <c:pt idx="147" formatCode="0.00">
                  <c:v>5958.39</c:v>
                </c:pt>
                <c:pt idx="148" formatCode="0.00">
                  <c:v>5958.55</c:v>
                </c:pt>
                <c:pt idx="149" formatCode="0.00">
                  <c:v>5958.35</c:v>
                </c:pt>
                <c:pt idx="150" formatCode="0.00">
                  <c:v>5958.8200000000006</c:v>
                </c:pt>
                <c:pt idx="151" formatCode="0.00">
                  <c:v>5958.8200000000006</c:v>
                </c:pt>
                <c:pt idx="152" formatCode="0.00">
                  <c:v>5958.3300000000008</c:v>
                </c:pt>
                <c:pt idx="153" formatCode="0.00">
                  <c:v>5958.1</c:v>
                </c:pt>
                <c:pt idx="154" formatCode="0.00">
                  <c:v>5958.02</c:v>
                </c:pt>
                <c:pt idx="155" formatCode="0.00">
                  <c:v>5957.97</c:v>
                </c:pt>
                <c:pt idx="156" formatCode="0.00">
                  <c:v>5958.35</c:v>
                </c:pt>
                <c:pt idx="157" formatCode="0.00">
                  <c:v>5958.92</c:v>
                </c:pt>
                <c:pt idx="158" formatCode="0.00">
                  <c:v>5958.97</c:v>
                </c:pt>
                <c:pt idx="159" formatCode="0.00">
                  <c:v>5958.72</c:v>
                </c:pt>
                <c:pt idx="160" formatCode="0.00">
                  <c:v>5958.5700000000006</c:v>
                </c:pt>
                <c:pt idx="161" formatCode="0.00">
                  <c:v>5958.42</c:v>
                </c:pt>
                <c:pt idx="162" formatCode="0.00">
                  <c:v>5958.6200000000008</c:v>
                </c:pt>
                <c:pt idx="163" formatCode="0.00">
                  <c:v>5958.3700000000008</c:v>
                </c:pt>
                <c:pt idx="164" formatCode="0.00">
                  <c:v>5958.47</c:v>
                </c:pt>
                <c:pt idx="165" formatCode="0.00">
                  <c:v>5958.4100000000008</c:v>
                </c:pt>
                <c:pt idx="166" formatCode="0.00">
                  <c:v>5958.76</c:v>
                </c:pt>
                <c:pt idx="167" formatCode="0.00">
                  <c:v>5958.6200000000008</c:v>
                </c:pt>
                <c:pt idx="168" formatCode="0.00">
                  <c:v>5958.3200000000006</c:v>
                </c:pt>
                <c:pt idx="169" formatCode="0.00">
                  <c:v>5958.39</c:v>
                </c:pt>
                <c:pt idx="170" formatCode="0.00">
                  <c:v>5958.38</c:v>
                </c:pt>
                <c:pt idx="171" formatCode="0.00">
                  <c:v>5958.1</c:v>
                </c:pt>
                <c:pt idx="172" formatCode="0.00">
                  <c:v>5944.42</c:v>
                </c:pt>
                <c:pt idx="173" formatCode="0.00">
                  <c:v>5944.0700000000006</c:v>
                </c:pt>
                <c:pt idx="174" formatCode="0.00">
                  <c:v>5944.2000000000007</c:v>
                </c:pt>
                <c:pt idx="175" formatCode="0.00">
                  <c:v>5957.4900000000007</c:v>
                </c:pt>
                <c:pt idx="176" formatCode="0.00">
                  <c:v>5957.8200000000006</c:v>
                </c:pt>
                <c:pt idx="177" formatCode="0.00">
                  <c:v>5958.0700000000006</c:v>
                </c:pt>
                <c:pt idx="178" formatCode="0.00">
                  <c:v>5958.3200000000006</c:v>
                </c:pt>
                <c:pt idx="179" formatCode="0.00">
                  <c:v>5958.25</c:v>
                </c:pt>
                <c:pt idx="180" formatCode="0.00">
                  <c:v>#N/A</c:v>
                </c:pt>
                <c:pt idx="181" formatCode="0.00">
                  <c:v>#N/A</c:v>
                </c:pt>
                <c:pt idx="182" formatCode="0.00">
                  <c:v>#N/A</c:v>
                </c:pt>
                <c:pt idx="183" formatCode="0.00">
                  <c:v>#N/A</c:v>
                </c:pt>
                <c:pt idx="184" formatCode="0.00">
                  <c:v>#N/A</c:v>
                </c:pt>
                <c:pt idx="185" formatCode="0.00">
                  <c:v>#N/A</c:v>
                </c:pt>
                <c:pt idx="186" formatCode="0.00">
                  <c:v>#N/A</c:v>
                </c:pt>
                <c:pt idx="187" formatCode="0.00">
                  <c:v>#N/A</c:v>
                </c:pt>
                <c:pt idx="188" formatCode="0.00">
                  <c:v>#N/A</c:v>
                </c:pt>
                <c:pt idx="189" formatCode="0.00">
                  <c:v>#N/A</c:v>
                </c:pt>
                <c:pt idx="190" formatCode="0.00">
                  <c:v>#N/A</c:v>
                </c:pt>
                <c:pt idx="191" formatCode="0.00">
                  <c:v>#N/A</c:v>
                </c:pt>
                <c:pt idx="192" formatCode="0.00">
                  <c:v>#N/A</c:v>
                </c:pt>
                <c:pt idx="193" formatCode="0.00">
                  <c:v>#N/A</c:v>
                </c:pt>
                <c:pt idx="194" formatCode="0.00">
                  <c:v>#N/A</c:v>
                </c:pt>
                <c:pt idx="195" formatCode="0.00">
                  <c:v>#N/A</c:v>
                </c:pt>
                <c:pt idx="196" formatCode="0.00">
                  <c:v>#N/A</c:v>
                </c:pt>
                <c:pt idx="197" formatCode="0.00">
                  <c:v>#N/A</c:v>
                </c:pt>
                <c:pt idx="198" formatCode="0.00">
                  <c:v>#N/A</c:v>
                </c:pt>
                <c:pt idx="199" formatCode="0.00">
                  <c:v>#N/A</c:v>
                </c:pt>
                <c:pt idx="200" formatCode="0.00">
                  <c:v>#N/A</c:v>
                </c:pt>
                <c:pt idx="201" formatCode="0.00">
                  <c:v>#N/A</c:v>
                </c:pt>
                <c:pt idx="202" formatCode="0.00">
                  <c:v>#N/A</c:v>
                </c:pt>
                <c:pt idx="203" formatCode="0.00">
                  <c:v>#N/A</c:v>
                </c:pt>
                <c:pt idx="204" formatCode="0.00">
                  <c:v>#N/A</c:v>
                </c:pt>
                <c:pt idx="205" formatCode="0.00">
                  <c:v>#N/A</c:v>
                </c:pt>
                <c:pt idx="206" formatCode="0.00">
                  <c:v>#N/A</c:v>
                </c:pt>
                <c:pt idx="207" formatCode="0.00">
                  <c:v>#N/A</c:v>
                </c:pt>
                <c:pt idx="208" formatCode="0.00">
                  <c:v>#N/A</c:v>
                </c:pt>
                <c:pt idx="209" formatCode="0.00">
                  <c:v>#N/A</c:v>
                </c:pt>
                <c:pt idx="210" formatCode="0.00">
                  <c:v>#N/A</c:v>
                </c:pt>
                <c:pt idx="211" formatCode="0.00">
                  <c:v>#N/A</c:v>
                </c:pt>
                <c:pt idx="212" formatCode="0.00">
                  <c:v>#N/A</c:v>
                </c:pt>
                <c:pt idx="213" formatCode="0.00">
                  <c:v>#N/A</c:v>
                </c:pt>
                <c:pt idx="214" formatCode="0.00">
                  <c:v>#N/A</c:v>
                </c:pt>
                <c:pt idx="215" formatCode="0.00">
                  <c:v>#N/A</c:v>
                </c:pt>
                <c:pt idx="216" formatCode="0.00">
                  <c:v>#N/A</c:v>
                </c:pt>
                <c:pt idx="217" formatCode="0.00">
                  <c:v>#N/A</c:v>
                </c:pt>
                <c:pt idx="218" formatCode="0.00">
                  <c:v>#N/A</c:v>
                </c:pt>
                <c:pt idx="219" formatCode="0.00">
                  <c:v>#N/A</c:v>
                </c:pt>
                <c:pt idx="220" formatCode="0.00">
                  <c:v>#N/A</c:v>
                </c:pt>
                <c:pt idx="221" formatCode="0.00">
                  <c:v>#N/A</c:v>
                </c:pt>
                <c:pt idx="222" formatCode="0.00">
                  <c:v>#N/A</c:v>
                </c:pt>
                <c:pt idx="223" formatCode="0.00">
                  <c:v>#N/A</c:v>
                </c:pt>
                <c:pt idx="224" formatCode="0.00">
                  <c:v>#N/A</c:v>
                </c:pt>
                <c:pt idx="225" formatCode="0.00">
                  <c:v>#N/A</c:v>
                </c:pt>
                <c:pt idx="226" formatCode="0.00">
                  <c:v>#N/A</c:v>
                </c:pt>
                <c:pt idx="227" formatCode="0.00">
                  <c:v>#N/A</c:v>
                </c:pt>
                <c:pt idx="228" formatCode="0.00">
                  <c:v>#N/A</c:v>
                </c:pt>
                <c:pt idx="229" formatCode="0.00">
                  <c:v>#N/A</c:v>
                </c:pt>
                <c:pt idx="230" formatCode="0.00">
                  <c:v>#N/A</c:v>
                </c:pt>
                <c:pt idx="231" formatCode="0.00">
                  <c:v>#N/A</c:v>
                </c:pt>
                <c:pt idx="232" formatCode="0.00">
                  <c:v>#N/A</c:v>
                </c:pt>
                <c:pt idx="233" formatCode="0.00">
                  <c:v>#N/A</c:v>
                </c:pt>
                <c:pt idx="234" formatCode="0.00">
                  <c:v>#N/A</c:v>
                </c:pt>
                <c:pt idx="235" formatCode="0.00">
                  <c:v>#N/A</c:v>
                </c:pt>
                <c:pt idx="236" formatCode="0.00">
                  <c:v>#N/A</c:v>
                </c:pt>
                <c:pt idx="237" formatCode="0.00">
                  <c:v>#N/A</c:v>
                </c:pt>
                <c:pt idx="238" formatCode="0.00">
                  <c:v>#N/A</c:v>
                </c:pt>
                <c:pt idx="239" formatCode="0.00">
                  <c:v>#N/A</c:v>
                </c:pt>
                <c:pt idx="240" formatCode="0.00">
                  <c:v>#N/A</c:v>
                </c:pt>
                <c:pt idx="241" formatCode="0.00">
                  <c:v>#N/A</c:v>
                </c:pt>
                <c:pt idx="242" formatCode="0.00">
                  <c:v>#N/A</c:v>
                </c:pt>
                <c:pt idx="243" formatCode="0.00">
                  <c:v>#N/A</c:v>
                </c:pt>
                <c:pt idx="244" formatCode="0.00">
                  <c:v>#N/A</c:v>
                </c:pt>
                <c:pt idx="245" formatCode="0.00">
                  <c:v>#N/A</c:v>
                </c:pt>
                <c:pt idx="246" formatCode="0.00">
                  <c:v>#N/A</c:v>
                </c:pt>
                <c:pt idx="247" formatCode="0.00">
                  <c:v>#N/A</c:v>
                </c:pt>
                <c:pt idx="248" formatCode="0.00">
                  <c:v>#N/A</c:v>
                </c:pt>
                <c:pt idx="249" formatCode="0.00">
                  <c:v>#N/A</c:v>
                </c:pt>
                <c:pt idx="250" formatCode="0.00">
                  <c:v>#N/A</c:v>
                </c:pt>
                <c:pt idx="251" formatCode="0.00">
                  <c:v>#N/A</c:v>
                </c:pt>
                <c:pt idx="252" formatCode="0.00">
                  <c:v>#N/A</c:v>
                </c:pt>
                <c:pt idx="253" formatCode="0.00">
                  <c:v>#N/A</c:v>
                </c:pt>
                <c:pt idx="254" formatCode="0.00">
                  <c:v>#N/A</c:v>
                </c:pt>
                <c:pt idx="255" formatCode="0.00">
                  <c:v>#N/A</c:v>
                </c:pt>
                <c:pt idx="256" formatCode="0.00">
                  <c:v>#N/A</c:v>
                </c:pt>
                <c:pt idx="257" formatCode="0.00">
                  <c:v>#N/A</c:v>
                </c:pt>
                <c:pt idx="258" formatCode="0.00">
                  <c:v>#N/A</c:v>
                </c:pt>
                <c:pt idx="259" formatCode="0.00">
                  <c:v>#N/A</c:v>
                </c:pt>
                <c:pt idx="260" formatCode="0.00">
                  <c:v>#N/A</c:v>
                </c:pt>
                <c:pt idx="261" formatCode="0.00">
                  <c:v>#N/A</c:v>
                </c:pt>
                <c:pt idx="262" formatCode="0.00">
                  <c:v>#N/A</c:v>
                </c:pt>
                <c:pt idx="263" formatCode="0.00">
                  <c:v>#N/A</c:v>
                </c:pt>
                <c:pt idx="264" formatCode="0.00">
                  <c:v>#N/A</c:v>
                </c:pt>
                <c:pt idx="265" formatCode="0.00">
                  <c:v>#N/A</c:v>
                </c:pt>
                <c:pt idx="266" formatCode="0.00">
                  <c:v>#N/A</c:v>
                </c:pt>
                <c:pt idx="267" formatCode="0.00">
                  <c:v>#N/A</c:v>
                </c:pt>
                <c:pt idx="268" formatCode="0.00">
                  <c:v>#N/A</c:v>
                </c:pt>
                <c:pt idx="269" formatCode="0.00">
                  <c:v>#N/A</c:v>
                </c:pt>
                <c:pt idx="270" formatCode="0.00">
                  <c:v>#N/A</c:v>
                </c:pt>
                <c:pt idx="271" formatCode="0.00">
                  <c:v>#N/A</c:v>
                </c:pt>
                <c:pt idx="272" formatCode="0.00">
                  <c:v>#N/A</c:v>
                </c:pt>
                <c:pt idx="273" formatCode="0.00">
                  <c:v>#N/A</c:v>
                </c:pt>
                <c:pt idx="274" formatCode="0.00">
                  <c:v>#N/A</c:v>
                </c:pt>
                <c:pt idx="275" formatCode="0.00">
                  <c:v>#N/A</c:v>
                </c:pt>
                <c:pt idx="276" formatCode="0.00">
                  <c:v>#N/A</c:v>
                </c:pt>
                <c:pt idx="277" formatCode="0.00">
                  <c:v>#N/A</c:v>
                </c:pt>
                <c:pt idx="278" formatCode="0.00">
                  <c:v>#N/A</c:v>
                </c:pt>
                <c:pt idx="279" formatCode="0.00">
                  <c:v>#N/A</c:v>
                </c:pt>
                <c:pt idx="280" formatCode="0.00">
                  <c:v>#N/A</c:v>
                </c:pt>
                <c:pt idx="281" formatCode="0.00">
                  <c:v>#N/A</c:v>
                </c:pt>
                <c:pt idx="282" formatCode="0.00">
                  <c:v>#N/A</c:v>
                </c:pt>
                <c:pt idx="283" formatCode="0.00">
                  <c:v>#N/A</c:v>
                </c:pt>
                <c:pt idx="284" formatCode="0.00">
                  <c:v>#N/A</c:v>
                </c:pt>
                <c:pt idx="285" formatCode="0.00">
                  <c:v>#N/A</c:v>
                </c:pt>
                <c:pt idx="286" formatCode="0.00">
                  <c:v>#N/A</c:v>
                </c:pt>
                <c:pt idx="287" formatCode="0.00">
                  <c:v>#N/A</c:v>
                </c:pt>
                <c:pt idx="288" formatCode="0.00">
                  <c:v>#N/A</c:v>
                </c:pt>
                <c:pt idx="289" formatCode="0.00">
                  <c:v>#N/A</c:v>
                </c:pt>
                <c:pt idx="290" formatCode="0.00">
                  <c:v>#N/A</c:v>
                </c:pt>
                <c:pt idx="291" formatCode="0.00">
                  <c:v>#N/A</c:v>
                </c:pt>
                <c:pt idx="292" formatCode="0.00">
                  <c:v>#N/A</c:v>
                </c:pt>
                <c:pt idx="293" formatCode="0.00">
                  <c:v>#N/A</c:v>
                </c:pt>
                <c:pt idx="294" formatCode="0.00">
                  <c:v>#N/A</c:v>
                </c:pt>
                <c:pt idx="295" formatCode="0.00">
                  <c:v>#N/A</c:v>
                </c:pt>
                <c:pt idx="296" formatCode="0.00">
                  <c:v>#N/A</c:v>
                </c:pt>
                <c:pt idx="297" formatCode="0.00">
                  <c:v>#N/A</c:v>
                </c:pt>
                <c:pt idx="298" formatCode="0.00">
                  <c:v>#N/A</c:v>
                </c:pt>
                <c:pt idx="299" formatCode="0.00">
                  <c:v>#N/A</c:v>
                </c:pt>
                <c:pt idx="300" formatCode="0.00">
                  <c:v>#N/A</c:v>
                </c:pt>
                <c:pt idx="301" formatCode="0.00">
                  <c:v>#N/A</c:v>
                </c:pt>
                <c:pt idx="302" formatCode="0.00">
                  <c:v>#N/A</c:v>
                </c:pt>
                <c:pt idx="303" formatCode="0.00">
                  <c:v>#N/A</c:v>
                </c:pt>
                <c:pt idx="304" formatCode="0.00">
                  <c:v>#N/A</c:v>
                </c:pt>
                <c:pt idx="305" formatCode="0.00">
                  <c:v>#N/A</c:v>
                </c:pt>
                <c:pt idx="306" formatCode="0.00">
                  <c:v>#N/A</c:v>
                </c:pt>
                <c:pt idx="307" formatCode="0.00">
                  <c:v>#N/A</c:v>
                </c:pt>
                <c:pt idx="308" formatCode="0.00">
                  <c:v>#N/A</c:v>
                </c:pt>
                <c:pt idx="309" formatCode="0.00">
                  <c:v>#N/A</c:v>
                </c:pt>
                <c:pt idx="310" formatCode="0.00">
                  <c:v>#N/A</c:v>
                </c:pt>
                <c:pt idx="311" formatCode="0.00">
                  <c:v>#N/A</c:v>
                </c:pt>
                <c:pt idx="312" formatCode="0.00">
                  <c:v>#N/A</c:v>
                </c:pt>
                <c:pt idx="313" formatCode="0.00">
                  <c:v>#N/A</c:v>
                </c:pt>
                <c:pt idx="314" formatCode="0.00">
                  <c:v>#N/A</c:v>
                </c:pt>
                <c:pt idx="315" formatCode="0.00">
                  <c:v>#N/A</c:v>
                </c:pt>
                <c:pt idx="316" formatCode="0.00">
                  <c:v>#N/A</c:v>
                </c:pt>
                <c:pt idx="317" formatCode="0.00">
                  <c:v>#N/A</c:v>
                </c:pt>
                <c:pt idx="318" formatCode="0.00">
                  <c:v>#N/A</c:v>
                </c:pt>
                <c:pt idx="319" formatCode="0.00">
                  <c:v>#N/A</c:v>
                </c:pt>
                <c:pt idx="320" formatCode="0.00">
                  <c:v>#N/A</c:v>
                </c:pt>
                <c:pt idx="321" formatCode="0.00">
                  <c:v>#N/A</c:v>
                </c:pt>
                <c:pt idx="322" formatCode="0.00">
                  <c:v>#N/A</c:v>
                </c:pt>
                <c:pt idx="323" formatCode="0.00">
                  <c:v>#N/A</c:v>
                </c:pt>
                <c:pt idx="324" formatCode="0.00">
                  <c:v>#N/A</c:v>
                </c:pt>
                <c:pt idx="325" formatCode="0.00">
                  <c:v>#N/A</c:v>
                </c:pt>
                <c:pt idx="326" formatCode="0.00">
                  <c:v>#N/A</c:v>
                </c:pt>
                <c:pt idx="327" formatCode="0.00">
                  <c:v>#N/A</c:v>
                </c:pt>
                <c:pt idx="328" formatCode="0.00">
                  <c:v>#N/A</c:v>
                </c:pt>
                <c:pt idx="329" formatCode="0.00">
                  <c:v>#N/A</c:v>
                </c:pt>
                <c:pt idx="330" formatCode="0.00">
                  <c:v>#N/A</c:v>
                </c:pt>
                <c:pt idx="331" formatCode="0.00">
                  <c:v>#N/A</c:v>
                </c:pt>
                <c:pt idx="332" formatCode="0.00">
                  <c:v>#N/A</c:v>
                </c:pt>
                <c:pt idx="333" formatCode="0.00">
                  <c:v>#N/A</c:v>
                </c:pt>
                <c:pt idx="334" formatCode="0.00">
                  <c:v>#N/A</c:v>
                </c:pt>
                <c:pt idx="335" formatCode="0.00">
                  <c:v>#N/A</c:v>
                </c:pt>
                <c:pt idx="336" formatCode="0.00">
                  <c:v>#N/A</c:v>
                </c:pt>
                <c:pt idx="337" formatCode="0.00">
                  <c:v>#N/A</c:v>
                </c:pt>
                <c:pt idx="338" formatCode="0.00">
                  <c:v>#N/A</c:v>
                </c:pt>
                <c:pt idx="339" formatCode="0.00">
                  <c:v>#N/A</c:v>
                </c:pt>
                <c:pt idx="340" formatCode="0.00">
                  <c:v>#N/A</c:v>
                </c:pt>
                <c:pt idx="341" formatCode="0.00">
                  <c:v>#N/A</c:v>
                </c:pt>
                <c:pt idx="342" formatCode="0.00">
                  <c:v>#N/A</c:v>
                </c:pt>
                <c:pt idx="343" formatCode="0.00">
                  <c:v>#N/A</c:v>
                </c:pt>
                <c:pt idx="344" formatCode="0.00">
                  <c:v>#N/A</c:v>
                </c:pt>
                <c:pt idx="345" formatCode="0.00">
                  <c:v>#N/A</c:v>
                </c:pt>
                <c:pt idx="346" formatCode="0.00">
                  <c:v>#N/A</c:v>
                </c:pt>
                <c:pt idx="347" formatCode="0.00">
                  <c:v>#N/A</c:v>
                </c:pt>
                <c:pt idx="348" formatCode="0.00">
                  <c:v>#N/A</c:v>
                </c:pt>
                <c:pt idx="349" formatCode="0.00">
                  <c:v>#N/A</c:v>
                </c:pt>
                <c:pt idx="350" formatCode="0.00">
                  <c:v>#N/A</c:v>
                </c:pt>
                <c:pt idx="351" formatCode="0.00">
                  <c:v>#N/A</c:v>
                </c:pt>
                <c:pt idx="352" formatCode="0.00">
                  <c:v>#N/A</c:v>
                </c:pt>
                <c:pt idx="353" formatCode="0.00">
                  <c:v>#N/A</c:v>
                </c:pt>
                <c:pt idx="354" formatCode="0.00">
                  <c:v>#N/A</c:v>
                </c:pt>
                <c:pt idx="355" formatCode="0.00">
                  <c:v>#N/A</c:v>
                </c:pt>
                <c:pt idx="356" formatCode="0.00">
                  <c:v>#N/A</c:v>
                </c:pt>
                <c:pt idx="357" formatCode="0.00">
                  <c:v>#N/A</c:v>
                </c:pt>
                <c:pt idx="358" formatCode="0.00">
                  <c:v>#N/A</c:v>
                </c:pt>
                <c:pt idx="359" formatCode="0.00">
                  <c:v>#N/A</c:v>
                </c:pt>
                <c:pt idx="360" formatCode="0.00">
                  <c:v>#N/A</c:v>
                </c:pt>
                <c:pt idx="361" formatCode="0.00">
                  <c:v>#N/A</c:v>
                </c:pt>
                <c:pt idx="362" formatCode="0.00">
                  <c:v>#N/A</c:v>
                </c:pt>
                <c:pt idx="363" formatCode="0.00">
                  <c:v>#N/A</c:v>
                </c:pt>
                <c:pt idx="364" formatCode="0.00">
                  <c:v>#N/A</c:v>
                </c:pt>
                <c:pt idx="365" formatCode="0.00">
                  <c:v>#N/A</c:v>
                </c:pt>
                <c:pt idx="366" formatCode="0.00">
                  <c:v>#N/A</c:v>
                </c:pt>
                <c:pt idx="367" formatCode="0.00">
                  <c:v>#N/A</c:v>
                </c:pt>
                <c:pt idx="368" formatCode="0.00">
                  <c:v>#N/A</c:v>
                </c:pt>
                <c:pt idx="369" formatCode="0.00">
                  <c:v>#N/A</c:v>
                </c:pt>
                <c:pt idx="370" formatCode="0.00">
                  <c:v>#N/A</c:v>
                </c:pt>
                <c:pt idx="371" formatCode="0.00">
                  <c:v>#N/A</c:v>
                </c:pt>
                <c:pt idx="372" formatCode="0.00">
                  <c:v>#N/A</c:v>
                </c:pt>
                <c:pt idx="373" formatCode="0.00">
                  <c:v>#N/A</c:v>
                </c:pt>
                <c:pt idx="374" formatCode="0.00">
                  <c:v>#N/A</c:v>
                </c:pt>
                <c:pt idx="375" formatCode="0.00">
                  <c:v>#N/A</c:v>
                </c:pt>
                <c:pt idx="376" formatCode="0.00">
                  <c:v>#N/A</c:v>
                </c:pt>
                <c:pt idx="377" formatCode="0.00">
                  <c:v>#N/A</c:v>
                </c:pt>
                <c:pt idx="378" formatCode="0.00">
                  <c:v>#N/A</c:v>
                </c:pt>
                <c:pt idx="379" formatCode="0.00">
                  <c:v>#N/A</c:v>
                </c:pt>
                <c:pt idx="380" formatCode="0.00">
                  <c:v>#N/A</c:v>
                </c:pt>
                <c:pt idx="381" formatCode="0.00">
                  <c:v>#N/A</c:v>
                </c:pt>
                <c:pt idx="382" formatCode="0.00">
                  <c:v>#N/A</c:v>
                </c:pt>
                <c:pt idx="383" formatCode="0.00">
                  <c:v>#N/A</c:v>
                </c:pt>
                <c:pt idx="384" formatCode="0.00">
                  <c:v>#N/A</c:v>
                </c:pt>
                <c:pt idx="385" formatCode="0.00">
                  <c:v>#N/A</c:v>
                </c:pt>
                <c:pt idx="386" formatCode="0.00">
                  <c:v>#N/A</c:v>
                </c:pt>
                <c:pt idx="387" formatCode="0.00">
                  <c:v>#N/A</c:v>
                </c:pt>
                <c:pt idx="388" formatCode="0.00">
                  <c:v>#N/A</c:v>
                </c:pt>
                <c:pt idx="389" formatCode="0.00">
                  <c:v>#N/A</c:v>
                </c:pt>
                <c:pt idx="390" formatCode="0.00">
                  <c:v>#N/A</c:v>
                </c:pt>
                <c:pt idx="391" formatCode="0.00">
                  <c:v>#N/A</c:v>
                </c:pt>
                <c:pt idx="392" formatCode="0.00">
                  <c:v>#N/A</c:v>
                </c:pt>
                <c:pt idx="393" formatCode="0.00">
                  <c:v>#N/A</c:v>
                </c:pt>
                <c:pt idx="394" formatCode="0.00">
                  <c:v>#N/A</c:v>
                </c:pt>
                <c:pt idx="395" formatCode="0.00">
                  <c:v>#N/A</c:v>
                </c:pt>
                <c:pt idx="396" formatCode="0.00">
                  <c:v>#N/A</c:v>
                </c:pt>
                <c:pt idx="397" formatCode="0.00">
                  <c:v>#N/A</c:v>
                </c:pt>
                <c:pt idx="398" formatCode="0.00">
                  <c:v>#N/A</c:v>
                </c:pt>
                <c:pt idx="399" formatCode="0.00">
                  <c:v>#N/A</c:v>
                </c:pt>
                <c:pt idx="400" formatCode="0.00">
                  <c:v>#N/A</c:v>
                </c:pt>
                <c:pt idx="401" formatCode="0.00">
                  <c:v>#N/A</c:v>
                </c:pt>
                <c:pt idx="402" formatCode="0.00">
                  <c:v>#N/A</c:v>
                </c:pt>
                <c:pt idx="403" formatCode="0.00">
                  <c:v>#N/A</c:v>
                </c:pt>
                <c:pt idx="404" formatCode="0.00">
                  <c:v>#N/A</c:v>
                </c:pt>
                <c:pt idx="405" formatCode="0.00">
                  <c:v>#N/A</c:v>
                </c:pt>
                <c:pt idx="406" formatCode="0.00">
                  <c:v>#N/A</c:v>
                </c:pt>
                <c:pt idx="407" formatCode="0.00">
                  <c:v>#N/A</c:v>
                </c:pt>
                <c:pt idx="408" formatCode="0.00">
                  <c:v>#N/A</c:v>
                </c:pt>
                <c:pt idx="409" formatCode="0.00">
                  <c:v>#N/A</c:v>
                </c:pt>
                <c:pt idx="410" formatCode="0.00">
                  <c:v>#N/A</c:v>
                </c:pt>
                <c:pt idx="411" formatCode="0.00">
                  <c:v>#N/A</c:v>
                </c:pt>
                <c:pt idx="412" formatCode="0.00">
                  <c:v>#N/A</c:v>
                </c:pt>
                <c:pt idx="413" formatCode="0.00">
                  <c:v>#N/A</c:v>
                </c:pt>
                <c:pt idx="414" formatCode="0.00">
                  <c:v>#N/A</c:v>
                </c:pt>
                <c:pt idx="415" formatCode="0.00">
                  <c:v>#N/A</c:v>
                </c:pt>
                <c:pt idx="416" formatCode="0.00">
                  <c:v>#N/A</c:v>
                </c:pt>
                <c:pt idx="417" formatCode="0.00">
                  <c:v>#N/A</c:v>
                </c:pt>
                <c:pt idx="418" formatCode="0.00">
                  <c:v>#N/A</c:v>
                </c:pt>
                <c:pt idx="419" formatCode="0.00">
                  <c:v>#N/A</c:v>
                </c:pt>
                <c:pt idx="420" formatCode="0.00">
                  <c:v>#N/A</c:v>
                </c:pt>
                <c:pt idx="421" formatCode="0.00">
                  <c:v>#N/A</c:v>
                </c:pt>
                <c:pt idx="422" formatCode="0.00">
                  <c:v>#N/A</c:v>
                </c:pt>
                <c:pt idx="423" formatCode="0.00">
                  <c:v>#N/A</c:v>
                </c:pt>
                <c:pt idx="424" formatCode="0.00">
                  <c:v>#N/A</c:v>
                </c:pt>
                <c:pt idx="425" formatCode="0.00">
                  <c:v>#N/A</c:v>
                </c:pt>
                <c:pt idx="426" formatCode="0.00">
                  <c:v>#N/A</c:v>
                </c:pt>
                <c:pt idx="427" formatCode="0.00">
                  <c:v>#N/A</c:v>
                </c:pt>
                <c:pt idx="428" formatCode="0.00">
                  <c:v>#N/A</c:v>
                </c:pt>
                <c:pt idx="429" formatCode="0.00">
                  <c:v>#N/A</c:v>
                </c:pt>
                <c:pt idx="430" formatCode="0.00">
                  <c:v>#N/A</c:v>
                </c:pt>
                <c:pt idx="431" formatCode="0.00">
                  <c:v>#N/A</c:v>
                </c:pt>
                <c:pt idx="432" formatCode="0.00">
                  <c:v>#N/A</c:v>
                </c:pt>
                <c:pt idx="433" formatCode="0.00">
                  <c:v>#N/A</c:v>
                </c:pt>
                <c:pt idx="434" formatCode="0.00">
                  <c:v>#N/A</c:v>
                </c:pt>
                <c:pt idx="435" formatCode="0.00">
                  <c:v>#N/A</c:v>
                </c:pt>
                <c:pt idx="436" formatCode="0.00">
                  <c:v>#N/A</c:v>
                </c:pt>
                <c:pt idx="437" formatCode="0.00">
                  <c:v>#N/A</c:v>
                </c:pt>
                <c:pt idx="438" formatCode="0.00">
                  <c:v>#N/A</c:v>
                </c:pt>
                <c:pt idx="439" formatCode="0.00">
                  <c:v>#N/A</c:v>
                </c:pt>
                <c:pt idx="440" formatCode="0.00">
                  <c:v>#N/A</c:v>
                </c:pt>
                <c:pt idx="441" formatCode="0.00">
                  <c:v>#N/A</c:v>
                </c:pt>
                <c:pt idx="442" formatCode="0.00">
                  <c:v>#N/A</c:v>
                </c:pt>
                <c:pt idx="443" formatCode="0.00">
                  <c:v>#N/A</c:v>
                </c:pt>
                <c:pt idx="444" formatCode="0.00">
                  <c:v>#N/A</c:v>
                </c:pt>
                <c:pt idx="445" formatCode="0.00">
                  <c:v>#N/A</c:v>
                </c:pt>
                <c:pt idx="446" formatCode="0.00">
                  <c:v>#N/A</c:v>
                </c:pt>
                <c:pt idx="447" formatCode="0.00">
                  <c:v>#N/A</c:v>
                </c:pt>
                <c:pt idx="448" formatCode="0.00">
                  <c:v>#N/A</c:v>
                </c:pt>
                <c:pt idx="449" formatCode="0.00">
                  <c:v>#N/A</c:v>
                </c:pt>
                <c:pt idx="450" formatCode="0.00">
                  <c:v>#N/A</c:v>
                </c:pt>
                <c:pt idx="451" formatCode="0.00">
                  <c:v>#N/A</c:v>
                </c:pt>
                <c:pt idx="452" formatCode="0.00">
                  <c:v>#N/A</c:v>
                </c:pt>
                <c:pt idx="453" formatCode="0.00">
                  <c:v>#N/A</c:v>
                </c:pt>
                <c:pt idx="454" formatCode="0.00">
                  <c:v>#N/A</c:v>
                </c:pt>
                <c:pt idx="455" formatCode="0.00">
                  <c:v>#N/A</c:v>
                </c:pt>
                <c:pt idx="456" formatCode="0.00">
                  <c:v>#N/A</c:v>
                </c:pt>
                <c:pt idx="457" formatCode="0.00">
                  <c:v>#N/A</c:v>
                </c:pt>
                <c:pt idx="458" formatCode="0.00">
                  <c:v>#N/A</c:v>
                </c:pt>
                <c:pt idx="459" formatCode="0.00">
                  <c:v>#N/A</c:v>
                </c:pt>
                <c:pt idx="460" formatCode="0.00">
                  <c:v>#N/A</c:v>
                </c:pt>
                <c:pt idx="461" formatCode="0.00">
                  <c:v>#N/A</c:v>
                </c:pt>
                <c:pt idx="462" formatCode="0.00">
                  <c:v>#N/A</c:v>
                </c:pt>
                <c:pt idx="463" formatCode="0.00">
                  <c:v>#N/A</c:v>
                </c:pt>
                <c:pt idx="464" formatCode="0.00">
                  <c:v>#N/A</c:v>
                </c:pt>
                <c:pt idx="465" formatCode="0.00">
                  <c:v>#N/A</c:v>
                </c:pt>
                <c:pt idx="466" formatCode="0.00">
                  <c:v>#N/A</c:v>
                </c:pt>
                <c:pt idx="467" formatCode="0.00">
                  <c:v>#N/A</c:v>
                </c:pt>
                <c:pt idx="468" formatCode="0.00">
                  <c:v>#N/A</c:v>
                </c:pt>
                <c:pt idx="469" formatCode="0.00">
                  <c:v>#N/A</c:v>
                </c:pt>
                <c:pt idx="470" formatCode="0.00">
                  <c:v>#N/A</c:v>
                </c:pt>
                <c:pt idx="471" formatCode="0.00">
                  <c:v>#N/A</c:v>
                </c:pt>
                <c:pt idx="472" formatCode="0.00">
                  <c:v>#N/A</c:v>
                </c:pt>
                <c:pt idx="473" formatCode="0.00">
                  <c:v>#N/A</c:v>
                </c:pt>
                <c:pt idx="474" formatCode="0.00">
                  <c:v>#N/A</c:v>
                </c:pt>
                <c:pt idx="475" formatCode="0.00">
                  <c:v>#N/A</c:v>
                </c:pt>
                <c:pt idx="476" formatCode="0.00">
                  <c:v>#N/A</c:v>
                </c:pt>
                <c:pt idx="477" formatCode="0.00">
                  <c:v>#N/A</c:v>
                </c:pt>
                <c:pt idx="478" formatCode="0.00">
                  <c:v>#N/A</c:v>
                </c:pt>
                <c:pt idx="479" formatCode="0.00">
                  <c:v>#N/A</c:v>
                </c:pt>
                <c:pt idx="480" formatCode="0.00">
                  <c:v>#N/A</c:v>
                </c:pt>
                <c:pt idx="481" formatCode="0.00">
                  <c:v>#N/A</c:v>
                </c:pt>
                <c:pt idx="482" formatCode="0.00">
                  <c:v>#N/A</c:v>
                </c:pt>
                <c:pt idx="483" formatCode="0.00">
                  <c:v>#N/A</c:v>
                </c:pt>
                <c:pt idx="484" formatCode="0.00">
                  <c:v>#N/A</c:v>
                </c:pt>
                <c:pt idx="485" formatCode="0.00">
                  <c:v>#N/A</c:v>
                </c:pt>
                <c:pt idx="486" formatCode="0.00">
                  <c:v>#N/A</c:v>
                </c:pt>
                <c:pt idx="487" formatCode="0.00">
                  <c:v>#N/A</c:v>
                </c:pt>
                <c:pt idx="488" formatCode="0.00">
                  <c:v>#N/A</c:v>
                </c:pt>
                <c:pt idx="489" formatCode="0.00">
                  <c:v>#N/A</c:v>
                </c:pt>
                <c:pt idx="490" formatCode="0.00">
                  <c:v>#N/A</c:v>
                </c:pt>
                <c:pt idx="491" formatCode="0.00">
                  <c:v>#N/A</c:v>
                </c:pt>
                <c:pt idx="492" formatCode="0.00">
                  <c:v>#N/A</c:v>
                </c:pt>
                <c:pt idx="493" formatCode="0.00">
                  <c:v>#N/A</c:v>
                </c:pt>
                <c:pt idx="494" formatCode="0.00">
                  <c:v>#N/A</c:v>
                </c:pt>
                <c:pt idx="495" formatCode="0.00">
                  <c:v>#N/A</c:v>
                </c:pt>
                <c:pt idx="496" formatCode="0.00">
                  <c:v>#N/A</c:v>
                </c:pt>
                <c:pt idx="497" formatCode="0.00">
                  <c:v>#N/A</c:v>
                </c:pt>
                <c:pt idx="498" formatCode="0.00">
                  <c:v>#N/A</c:v>
                </c:pt>
                <c:pt idx="499" formatCode="0.00">
                  <c:v>#N/A</c:v>
                </c:pt>
                <c:pt idx="500" formatCode="0.00">
                  <c:v>#N/A</c:v>
                </c:pt>
                <c:pt idx="501" formatCode="0.00">
                  <c:v>#N/A</c:v>
                </c:pt>
                <c:pt idx="502" formatCode="0.00">
                  <c:v>#N/A</c:v>
                </c:pt>
                <c:pt idx="503" formatCode="0.00">
                  <c:v>#N/A</c:v>
                </c:pt>
                <c:pt idx="504" formatCode="0.00">
                  <c:v>#N/A</c:v>
                </c:pt>
                <c:pt idx="505" formatCode="0.00">
                  <c:v>#N/A</c:v>
                </c:pt>
                <c:pt idx="506" formatCode="0.00">
                  <c:v>#N/A</c:v>
                </c:pt>
                <c:pt idx="507" formatCode="0.00">
                  <c:v>#N/A</c:v>
                </c:pt>
                <c:pt idx="508" formatCode="0.00">
                  <c:v>#N/A</c:v>
                </c:pt>
                <c:pt idx="509" formatCode="0.00">
                  <c:v>#N/A</c:v>
                </c:pt>
                <c:pt idx="510" formatCode="0.00">
                  <c:v>#N/A</c:v>
                </c:pt>
                <c:pt idx="511" formatCode="0.00">
                  <c:v>#N/A</c:v>
                </c:pt>
                <c:pt idx="512" formatCode="0.00">
                  <c:v>#N/A</c:v>
                </c:pt>
                <c:pt idx="513" formatCode="0.00">
                  <c:v>#N/A</c:v>
                </c:pt>
                <c:pt idx="514" formatCode="0.00">
                  <c:v>#N/A</c:v>
                </c:pt>
                <c:pt idx="515" formatCode="0.00">
                  <c:v>#N/A</c:v>
                </c:pt>
                <c:pt idx="516" formatCode="0.00">
                  <c:v>#N/A</c:v>
                </c:pt>
                <c:pt idx="517" formatCode="0.00">
                  <c:v>#N/A</c:v>
                </c:pt>
                <c:pt idx="518" formatCode="0.00">
                  <c:v>#N/A</c:v>
                </c:pt>
                <c:pt idx="519" formatCode="0.00">
                  <c:v>#N/A</c:v>
                </c:pt>
                <c:pt idx="520" formatCode="0.00">
                  <c:v>#N/A</c:v>
                </c:pt>
                <c:pt idx="521" formatCode="0.00">
                  <c:v>#N/A</c:v>
                </c:pt>
                <c:pt idx="522" formatCode="0.00">
                  <c:v>#N/A</c:v>
                </c:pt>
                <c:pt idx="523" formatCode="0.00">
                  <c:v>#N/A</c:v>
                </c:pt>
                <c:pt idx="524" formatCode="0.00">
                  <c:v>#N/A</c:v>
                </c:pt>
                <c:pt idx="525" formatCode="0.00">
                  <c:v>#N/A</c:v>
                </c:pt>
                <c:pt idx="526" formatCode="0.00">
                  <c:v>#N/A</c:v>
                </c:pt>
                <c:pt idx="527" formatCode="0.00">
                  <c:v>#N/A</c:v>
                </c:pt>
                <c:pt idx="528" formatCode="0.00">
                  <c:v>#N/A</c:v>
                </c:pt>
                <c:pt idx="529" formatCode="0.00">
                  <c:v>#N/A</c:v>
                </c:pt>
                <c:pt idx="530" formatCode="0.00">
                  <c:v>#N/A</c:v>
                </c:pt>
                <c:pt idx="531" formatCode="0.00">
                  <c:v>#N/A</c:v>
                </c:pt>
                <c:pt idx="532" formatCode="0.00">
                  <c:v>#N/A</c:v>
                </c:pt>
                <c:pt idx="533" formatCode="0.00">
                  <c:v>#N/A</c:v>
                </c:pt>
                <c:pt idx="534" formatCode="0.00">
                  <c:v>#N/A</c:v>
                </c:pt>
                <c:pt idx="535" formatCode="0.00">
                  <c:v>#N/A</c:v>
                </c:pt>
                <c:pt idx="536" formatCode="0.00">
                  <c:v>#N/A</c:v>
                </c:pt>
                <c:pt idx="537" formatCode="0.00">
                  <c:v>#N/A</c:v>
                </c:pt>
                <c:pt idx="538" formatCode="0.00">
                  <c:v>#N/A</c:v>
                </c:pt>
                <c:pt idx="539" formatCode="0.00">
                  <c:v>#N/A</c:v>
                </c:pt>
                <c:pt idx="540" formatCode="0.00">
                  <c:v>#N/A</c:v>
                </c:pt>
                <c:pt idx="541" formatCode="0.00">
                  <c:v>#N/A</c:v>
                </c:pt>
                <c:pt idx="542" formatCode="0.00">
                  <c:v>#N/A</c:v>
                </c:pt>
                <c:pt idx="543" formatCode="0.00">
                  <c:v>#N/A</c:v>
                </c:pt>
                <c:pt idx="544" formatCode="0.00">
                  <c:v>#N/A</c:v>
                </c:pt>
                <c:pt idx="545" formatCode="0.00">
                  <c:v>#N/A</c:v>
                </c:pt>
                <c:pt idx="546" formatCode="0.00">
                  <c:v>#N/A</c:v>
                </c:pt>
                <c:pt idx="547" formatCode="0.00">
                  <c:v>#N/A</c:v>
                </c:pt>
                <c:pt idx="548" formatCode="0.00">
                  <c:v>#N/A</c:v>
                </c:pt>
                <c:pt idx="549" formatCode="0.00">
                  <c:v>#N/A</c:v>
                </c:pt>
                <c:pt idx="550" formatCode="0.00">
                  <c:v>#N/A</c:v>
                </c:pt>
                <c:pt idx="551" formatCode="0.00">
                  <c:v>#N/A</c:v>
                </c:pt>
                <c:pt idx="552" formatCode="0.00">
                  <c:v>#N/A</c:v>
                </c:pt>
                <c:pt idx="553" formatCode="0.00">
                  <c:v>#N/A</c:v>
                </c:pt>
                <c:pt idx="554" formatCode="0.00">
                  <c:v>#N/A</c:v>
                </c:pt>
                <c:pt idx="555" formatCode="0.00">
                  <c:v>#N/A</c:v>
                </c:pt>
                <c:pt idx="556" formatCode="0.00">
                  <c:v>#N/A</c:v>
                </c:pt>
                <c:pt idx="557" formatCode="0.00">
                  <c:v>#N/A</c:v>
                </c:pt>
                <c:pt idx="558" formatCode="0.00">
                  <c:v>#N/A</c:v>
                </c:pt>
                <c:pt idx="559" formatCode="0.00">
                  <c:v>#N/A</c:v>
                </c:pt>
                <c:pt idx="560" formatCode="0.00">
                  <c:v>#N/A</c:v>
                </c:pt>
                <c:pt idx="561" formatCode="0.00">
                  <c:v>#N/A</c:v>
                </c:pt>
                <c:pt idx="562" formatCode="0.00">
                  <c:v>#N/A</c:v>
                </c:pt>
                <c:pt idx="563" formatCode="0.00">
                  <c:v>#N/A</c:v>
                </c:pt>
                <c:pt idx="564" formatCode="0.00">
                  <c:v>#N/A</c:v>
                </c:pt>
                <c:pt idx="565" formatCode="0.00">
                  <c:v>#N/A</c:v>
                </c:pt>
                <c:pt idx="566" formatCode="0.00">
                  <c:v>#N/A</c:v>
                </c:pt>
                <c:pt idx="567" formatCode="0.00">
                  <c:v>#N/A</c:v>
                </c:pt>
                <c:pt idx="568" formatCode="0.00">
                  <c:v>#N/A</c:v>
                </c:pt>
                <c:pt idx="569" formatCode="0.00">
                  <c:v>#N/A</c:v>
                </c:pt>
                <c:pt idx="570" formatCode="0.00">
                  <c:v>#N/A</c:v>
                </c:pt>
                <c:pt idx="571" formatCode="0.00">
                  <c:v>#N/A</c:v>
                </c:pt>
                <c:pt idx="572" formatCode="0.00">
                  <c:v>#N/A</c:v>
                </c:pt>
                <c:pt idx="573" formatCode="0.00">
                  <c:v>#N/A</c:v>
                </c:pt>
                <c:pt idx="574" formatCode="0.00">
                  <c:v>#N/A</c:v>
                </c:pt>
                <c:pt idx="575" formatCode="0.00">
                  <c:v>#N/A</c:v>
                </c:pt>
                <c:pt idx="576" formatCode="0.00">
                  <c:v>#N/A</c:v>
                </c:pt>
                <c:pt idx="577" formatCode="0.00">
                  <c:v>#N/A</c:v>
                </c:pt>
                <c:pt idx="578" formatCode="0.00">
                  <c:v>#N/A</c:v>
                </c:pt>
                <c:pt idx="579" formatCode="0.00">
                  <c:v>#N/A</c:v>
                </c:pt>
                <c:pt idx="580" formatCode="0.00">
                  <c:v>#N/A</c:v>
                </c:pt>
                <c:pt idx="581" formatCode="0.00">
                  <c:v>#N/A</c:v>
                </c:pt>
                <c:pt idx="582" formatCode="0.00">
                  <c:v>#N/A</c:v>
                </c:pt>
                <c:pt idx="583" formatCode="0.00">
                  <c:v>#N/A</c:v>
                </c:pt>
                <c:pt idx="584" formatCode="0.00">
                  <c:v>#N/A</c:v>
                </c:pt>
                <c:pt idx="585" formatCode="0.00">
                  <c:v>#N/A</c:v>
                </c:pt>
                <c:pt idx="586" formatCode="0.00">
                  <c:v>#N/A</c:v>
                </c:pt>
                <c:pt idx="587" formatCode="0.00">
                  <c:v>#N/A</c:v>
                </c:pt>
                <c:pt idx="588" formatCode="0.00">
                  <c:v>#N/A</c:v>
                </c:pt>
                <c:pt idx="589" formatCode="0.00">
                  <c:v>#N/A</c:v>
                </c:pt>
                <c:pt idx="590" formatCode="0.00">
                  <c:v>#N/A</c:v>
                </c:pt>
                <c:pt idx="591" formatCode="0.00">
                  <c:v>#N/A</c:v>
                </c:pt>
                <c:pt idx="592" formatCode="0.00">
                  <c:v>#N/A</c:v>
                </c:pt>
                <c:pt idx="593" formatCode="0.00">
                  <c:v>#N/A</c:v>
                </c:pt>
                <c:pt idx="594" formatCode="0.00">
                  <c:v>#N/A</c:v>
                </c:pt>
                <c:pt idx="595" formatCode="0.00">
                  <c:v>#N/A</c:v>
                </c:pt>
                <c:pt idx="596" formatCode="0.00">
                  <c:v>#N/A</c:v>
                </c:pt>
                <c:pt idx="597" formatCode="0.00">
                  <c:v>#N/A</c:v>
                </c:pt>
                <c:pt idx="598" formatCode="0.00">
                  <c:v>#N/A</c:v>
                </c:pt>
                <c:pt idx="599" formatCode="0.00">
                  <c:v>#N/A</c:v>
                </c:pt>
                <c:pt idx="600" formatCode="0.00">
                  <c:v>#N/A</c:v>
                </c:pt>
                <c:pt idx="601" formatCode="0.00">
                  <c:v>#N/A</c:v>
                </c:pt>
                <c:pt idx="602" formatCode="0.00">
                  <c:v>#N/A</c:v>
                </c:pt>
                <c:pt idx="603" formatCode="0.00">
                  <c:v>#N/A</c:v>
                </c:pt>
                <c:pt idx="604" formatCode="0.00">
                  <c:v>#N/A</c:v>
                </c:pt>
                <c:pt idx="605" formatCode="0.00">
                  <c:v>#N/A</c:v>
                </c:pt>
                <c:pt idx="606" formatCode="0.00">
                  <c:v>#N/A</c:v>
                </c:pt>
                <c:pt idx="607" formatCode="0.00">
                  <c:v>#N/A</c:v>
                </c:pt>
                <c:pt idx="608" formatCode="0.00">
                  <c:v>#N/A</c:v>
                </c:pt>
                <c:pt idx="609" formatCode="0.00">
                  <c:v>#N/A</c:v>
                </c:pt>
                <c:pt idx="610" formatCode="0.00">
                  <c:v>#N/A</c:v>
                </c:pt>
                <c:pt idx="611" formatCode="0.00">
                  <c:v>#N/A</c:v>
                </c:pt>
                <c:pt idx="612" formatCode="0.00">
                  <c:v>#N/A</c:v>
                </c:pt>
                <c:pt idx="613" formatCode="0.00">
                  <c:v>#N/A</c:v>
                </c:pt>
                <c:pt idx="614" formatCode="0.00">
                  <c:v>#N/A</c:v>
                </c:pt>
                <c:pt idx="615" formatCode="0.00">
                  <c:v>#N/A</c:v>
                </c:pt>
                <c:pt idx="616" formatCode="0.00">
                  <c:v>#N/A</c:v>
                </c:pt>
                <c:pt idx="617" formatCode="0.00">
                  <c:v>#N/A</c:v>
                </c:pt>
                <c:pt idx="618" formatCode="0.00">
                  <c:v>#N/A</c:v>
                </c:pt>
                <c:pt idx="619" formatCode="0.00">
                  <c:v>#N/A</c:v>
                </c:pt>
                <c:pt idx="620" formatCode="0.00">
                  <c:v>#N/A</c:v>
                </c:pt>
                <c:pt idx="621" formatCode="0.00">
                  <c:v>#N/A</c:v>
                </c:pt>
                <c:pt idx="622" formatCode="0.00">
                  <c:v>#N/A</c:v>
                </c:pt>
                <c:pt idx="623" formatCode="0.00">
                  <c:v>#N/A</c:v>
                </c:pt>
                <c:pt idx="624" formatCode="0.00">
                  <c:v>#N/A</c:v>
                </c:pt>
                <c:pt idx="625" formatCode="0.00">
                  <c:v>#N/A</c:v>
                </c:pt>
                <c:pt idx="626" formatCode="0.00">
                  <c:v>#N/A</c:v>
                </c:pt>
                <c:pt idx="627" formatCode="0.00">
                  <c:v>#N/A</c:v>
                </c:pt>
                <c:pt idx="628" formatCode="0.00">
                  <c:v>#N/A</c:v>
                </c:pt>
                <c:pt idx="629" formatCode="0.00">
                  <c:v>#N/A</c:v>
                </c:pt>
                <c:pt idx="630" formatCode="0.00">
                  <c:v>#N/A</c:v>
                </c:pt>
                <c:pt idx="631" formatCode="0.00">
                  <c:v>#N/A</c:v>
                </c:pt>
                <c:pt idx="632" formatCode="0.00">
                  <c:v>#N/A</c:v>
                </c:pt>
                <c:pt idx="633" formatCode="0.00">
                  <c:v>#N/A</c:v>
                </c:pt>
                <c:pt idx="634" formatCode="0.00">
                  <c:v>#N/A</c:v>
                </c:pt>
                <c:pt idx="635" formatCode="0.00">
                  <c:v>#N/A</c:v>
                </c:pt>
                <c:pt idx="636" formatCode="0.00">
                  <c:v>#N/A</c:v>
                </c:pt>
                <c:pt idx="637" formatCode="0.00">
                  <c:v>#N/A</c:v>
                </c:pt>
                <c:pt idx="638" formatCode="0.00">
                  <c:v>#N/A</c:v>
                </c:pt>
                <c:pt idx="639" formatCode="0.00">
                  <c:v>#N/A</c:v>
                </c:pt>
                <c:pt idx="640" formatCode="0.00">
                  <c:v>#N/A</c:v>
                </c:pt>
                <c:pt idx="641" formatCode="0.00">
                  <c:v>#N/A</c:v>
                </c:pt>
                <c:pt idx="642" formatCode="0.00">
                  <c:v>#N/A</c:v>
                </c:pt>
                <c:pt idx="643" formatCode="0.00">
                  <c:v>#N/A</c:v>
                </c:pt>
                <c:pt idx="644" formatCode="0.00">
                  <c:v>#N/A</c:v>
                </c:pt>
                <c:pt idx="645" formatCode="0.00">
                  <c:v>#N/A</c:v>
                </c:pt>
                <c:pt idx="646" formatCode="0.00">
                  <c:v>#N/A</c:v>
                </c:pt>
                <c:pt idx="647" formatCode="0.00">
                  <c:v>#N/A</c:v>
                </c:pt>
                <c:pt idx="648" formatCode="0.00">
                  <c:v>#N/A</c:v>
                </c:pt>
                <c:pt idx="649" formatCode="0.00">
                  <c:v>#N/A</c:v>
                </c:pt>
                <c:pt idx="650" formatCode="0.00">
                  <c:v>#N/A</c:v>
                </c:pt>
                <c:pt idx="651" formatCode="0.00">
                  <c:v>#N/A</c:v>
                </c:pt>
                <c:pt idx="652" formatCode="0.00">
                  <c:v>#N/A</c:v>
                </c:pt>
                <c:pt idx="653" formatCode="0.00">
                  <c:v>#N/A</c:v>
                </c:pt>
                <c:pt idx="654" formatCode="0.00">
                  <c:v>#N/A</c:v>
                </c:pt>
                <c:pt idx="655" formatCode="0.00">
                  <c:v>#N/A</c:v>
                </c:pt>
                <c:pt idx="656" formatCode="0.00">
                  <c:v>#N/A</c:v>
                </c:pt>
                <c:pt idx="657" formatCode="0.00">
                  <c:v>#N/A</c:v>
                </c:pt>
                <c:pt idx="658" formatCode="0.00">
                  <c:v>#N/A</c:v>
                </c:pt>
                <c:pt idx="659" formatCode="0.00">
                  <c:v>#N/A</c:v>
                </c:pt>
                <c:pt idx="660" formatCode="0.00">
                  <c:v>#N/A</c:v>
                </c:pt>
                <c:pt idx="661" formatCode="0.00">
                  <c:v>#N/A</c:v>
                </c:pt>
                <c:pt idx="662" formatCode="0.00">
                  <c:v>#N/A</c:v>
                </c:pt>
                <c:pt idx="663" formatCode="0.00">
                  <c:v>#N/A</c:v>
                </c:pt>
                <c:pt idx="664" formatCode="0.00">
                  <c:v>#N/A</c:v>
                </c:pt>
                <c:pt idx="665" formatCode="0.00">
                  <c:v>#N/A</c:v>
                </c:pt>
                <c:pt idx="666" formatCode="0.00">
                  <c:v>#N/A</c:v>
                </c:pt>
                <c:pt idx="667" formatCode="0.00">
                  <c:v>#N/A</c:v>
                </c:pt>
                <c:pt idx="668" formatCode="0.00">
                  <c:v>#N/A</c:v>
                </c:pt>
                <c:pt idx="669" formatCode="0.00">
                  <c:v>#N/A</c:v>
                </c:pt>
                <c:pt idx="670" formatCode="0.00">
                  <c:v>#N/A</c:v>
                </c:pt>
                <c:pt idx="671" formatCode="0.00">
                  <c:v>#N/A</c:v>
                </c:pt>
                <c:pt idx="672" formatCode="0.00">
                  <c:v>#N/A</c:v>
                </c:pt>
                <c:pt idx="673" formatCode="0.00">
                  <c:v>#N/A</c:v>
                </c:pt>
                <c:pt idx="674" formatCode="0.00">
                  <c:v>#N/A</c:v>
                </c:pt>
                <c:pt idx="675" formatCode="0.00">
                  <c:v>#N/A</c:v>
                </c:pt>
                <c:pt idx="676" formatCode="0.00">
                  <c:v>#N/A</c:v>
                </c:pt>
                <c:pt idx="677" formatCode="0.00">
                  <c:v>#N/A</c:v>
                </c:pt>
                <c:pt idx="678" formatCode="0.00">
                  <c:v>#N/A</c:v>
                </c:pt>
                <c:pt idx="679" formatCode="0.00">
                  <c:v>#N/A</c:v>
                </c:pt>
                <c:pt idx="680" formatCode="0.00">
                  <c:v>#N/A</c:v>
                </c:pt>
                <c:pt idx="681" formatCode="0.00">
                  <c:v>#N/A</c:v>
                </c:pt>
                <c:pt idx="682" formatCode="0.00">
                  <c:v>#N/A</c:v>
                </c:pt>
                <c:pt idx="683" formatCode="0.00">
                  <c:v>#N/A</c:v>
                </c:pt>
                <c:pt idx="684" formatCode="0.00">
                  <c:v>#N/A</c:v>
                </c:pt>
                <c:pt idx="685" formatCode="0.00">
                  <c:v>#N/A</c:v>
                </c:pt>
                <c:pt idx="686" formatCode="0.00">
                  <c:v>#N/A</c:v>
                </c:pt>
                <c:pt idx="687" formatCode="0.00">
                  <c:v>#N/A</c:v>
                </c:pt>
                <c:pt idx="688" formatCode="0.00">
                  <c:v>#N/A</c:v>
                </c:pt>
                <c:pt idx="689" formatCode="0.00">
                  <c:v>#N/A</c:v>
                </c:pt>
                <c:pt idx="690" formatCode="0.00">
                  <c:v>#N/A</c:v>
                </c:pt>
                <c:pt idx="691" formatCode="0.00">
                  <c:v>#N/A</c:v>
                </c:pt>
                <c:pt idx="692" formatCode="0.00">
                  <c:v>#N/A</c:v>
                </c:pt>
                <c:pt idx="693" formatCode="0.00">
                  <c:v>#N/A</c:v>
                </c:pt>
                <c:pt idx="694" formatCode="0.00">
                  <c:v>#N/A</c:v>
                </c:pt>
                <c:pt idx="695" formatCode="0.00">
                  <c:v>#N/A</c:v>
                </c:pt>
                <c:pt idx="696" formatCode="0.00">
                  <c:v>#N/A</c:v>
                </c:pt>
                <c:pt idx="697" formatCode="0.00">
                  <c:v>#N/A</c:v>
                </c:pt>
                <c:pt idx="698" formatCode="0.00">
                  <c:v>#N/A</c:v>
                </c:pt>
                <c:pt idx="699" formatCode="0.00">
                  <c:v>#N/A</c:v>
                </c:pt>
                <c:pt idx="700" formatCode="0.00">
                  <c:v>#N/A</c:v>
                </c:pt>
                <c:pt idx="701" formatCode="0.00">
                  <c:v>#N/A</c:v>
                </c:pt>
                <c:pt idx="702" formatCode="0.00">
                  <c:v>#N/A</c:v>
                </c:pt>
                <c:pt idx="703" formatCode="0.00">
                  <c:v>#N/A</c:v>
                </c:pt>
                <c:pt idx="704" formatCode="0.00">
                  <c:v>#N/A</c:v>
                </c:pt>
                <c:pt idx="705" formatCode="0.00">
                  <c:v>#N/A</c:v>
                </c:pt>
                <c:pt idx="706" formatCode="0.00">
                  <c:v>#N/A</c:v>
                </c:pt>
                <c:pt idx="707" formatCode="0.00">
                  <c:v>#N/A</c:v>
                </c:pt>
                <c:pt idx="708" formatCode="0.00">
                  <c:v>#N/A</c:v>
                </c:pt>
                <c:pt idx="709" formatCode="0.00">
                  <c:v>#N/A</c:v>
                </c:pt>
                <c:pt idx="710" formatCode="0.00">
                  <c:v>#N/A</c:v>
                </c:pt>
                <c:pt idx="711" formatCode="0.00">
                  <c:v>#N/A</c:v>
                </c:pt>
                <c:pt idx="712" formatCode="0.00">
                  <c:v>#N/A</c:v>
                </c:pt>
                <c:pt idx="713" formatCode="0.00">
                  <c:v>#N/A</c:v>
                </c:pt>
                <c:pt idx="714" formatCode="0.00">
                  <c:v>#N/A</c:v>
                </c:pt>
                <c:pt idx="715" formatCode="0.00">
                  <c:v>#N/A</c:v>
                </c:pt>
                <c:pt idx="716" formatCode="0.00">
                  <c:v>#N/A</c:v>
                </c:pt>
                <c:pt idx="717" formatCode="0.00">
                  <c:v>#N/A</c:v>
                </c:pt>
                <c:pt idx="718" formatCode="0.00">
                  <c:v>#N/A</c:v>
                </c:pt>
                <c:pt idx="719" formatCode="0.00">
                  <c:v>#N/A</c:v>
                </c:pt>
                <c:pt idx="720" formatCode="0.00">
                  <c:v>#N/A</c:v>
                </c:pt>
                <c:pt idx="721" formatCode="0.00">
                  <c:v>#N/A</c:v>
                </c:pt>
                <c:pt idx="722" formatCode="0.00">
                  <c:v>#N/A</c:v>
                </c:pt>
                <c:pt idx="723" formatCode="0.00">
                  <c:v>#N/A</c:v>
                </c:pt>
                <c:pt idx="724" formatCode="0.00">
                  <c:v>#N/A</c:v>
                </c:pt>
                <c:pt idx="725" formatCode="0.00">
                  <c:v>#N/A</c:v>
                </c:pt>
                <c:pt idx="726" formatCode="0.00">
                  <c:v>#N/A</c:v>
                </c:pt>
                <c:pt idx="727" formatCode="0.00">
                  <c:v>#N/A</c:v>
                </c:pt>
                <c:pt idx="728" formatCode="0.00">
                  <c:v>#N/A</c:v>
                </c:pt>
                <c:pt idx="729" formatCode="0.00">
                  <c:v>#N/A</c:v>
                </c:pt>
                <c:pt idx="730" formatCode="0.00">
                  <c:v>#N/A</c:v>
                </c:pt>
                <c:pt idx="731" formatCode="0.00">
                  <c:v>#N/A</c:v>
                </c:pt>
                <c:pt idx="732" formatCode="0.00">
                  <c:v>#N/A</c:v>
                </c:pt>
                <c:pt idx="733" formatCode="0.00">
                  <c:v>#N/A</c:v>
                </c:pt>
                <c:pt idx="734" formatCode="0.00">
                  <c:v>#N/A</c:v>
                </c:pt>
                <c:pt idx="735" formatCode="0.00">
                  <c:v>#N/A</c:v>
                </c:pt>
                <c:pt idx="736" formatCode="0.00">
                  <c:v>#N/A</c:v>
                </c:pt>
                <c:pt idx="737" formatCode="0.00">
                  <c:v>#N/A</c:v>
                </c:pt>
                <c:pt idx="738" formatCode="0.00">
                  <c:v>#N/A</c:v>
                </c:pt>
                <c:pt idx="739" formatCode="0.00">
                  <c:v>#N/A</c:v>
                </c:pt>
                <c:pt idx="740" formatCode="0.00">
                  <c:v>#N/A</c:v>
                </c:pt>
                <c:pt idx="741" formatCode="0.00">
                  <c:v>#N/A</c:v>
                </c:pt>
                <c:pt idx="742" formatCode="0.00">
                  <c:v>#N/A</c:v>
                </c:pt>
                <c:pt idx="743" formatCode="0.00">
                  <c:v>#N/A</c:v>
                </c:pt>
                <c:pt idx="744" formatCode="0.00">
                  <c:v>#N/A</c:v>
                </c:pt>
                <c:pt idx="745" formatCode="0.00">
                  <c:v>#N/A</c:v>
                </c:pt>
                <c:pt idx="746" formatCode="0.00">
                  <c:v>#N/A</c:v>
                </c:pt>
                <c:pt idx="747" formatCode="0.00">
                  <c:v>#N/A</c:v>
                </c:pt>
                <c:pt idx="748" formatCode="0.00">
                  <c:v>#N/A</c:v>
                </c:pt>
                <c:pt idx="749" formatCode="0.00">
                  <c:v>#N/A</c:v>
                </c:pt>
                <c:pt idx="750" formatCode="0.00">
                  <c:v>#N/A</c:v>
                </c:pt>
                <c:pt idx="751" formatCode="0.00">
                  <c:v>#N/A</c:v>
                </c:pt>
                <c:pt idx="752" formatCode="0.00">
                  <c:v>#N/A</c:v>
                </c:pt>
                <c:pt idx="753" formatCode="0.00">
                  <c:v>#N/A</c:v>
                </c:pt>
                <c:pt idx="754" formatCode="0.00">
                  <c:v>#N/A</c:v>
                </c:pt>
                <c:pt idx="755" formatCode="0.00">
                  <c:v>#N/A</c:v>
                </c:pt>
                <c:pt idx="756" formatCode="0.00">
                  <c:v>#N/A</c:v>
                </c:pt>
                <c:pt idx="757" formatCode="0.00">
                  <c:v>#N/A</c:v>
                </c:pt>
                <c:pt idx="758" formatCode="0.00">
                  <c:v>#N/A</c:v>
                </c:pt>
                <c:pt idx="759" formatCode="0.00">
                  <c:v>#N/A</c:v>
                </c:pt>
                <c:pt idx="760" formatCode="0.00">
                  <c:v>#N/A</c:v>
                </c:pt>
                <c:pt idx="761" formatCode="0.00">
                  <c:v>#N/A</c:v>
                </c:pt>
                <c:pt idx="762" formatCode="0.00">
                  <c:v>#N/A</c:v>
                </c:pt>
                <c:pt idx="763" formatCode="0.00">
                  <c:v>#N/A</c:v>
                </c:pt>
                <c:pt idx="764" formatCode="0.00">
                  <c:v>#N/A</c:v>
                </c:pt>
                <c:pt idx="765" formatCode="0.00">
                  <c:v>#N/A</c:v>
                </c:pt>
                <c:pt idx="766" formatCode="0.00">
                  <c:v>#N/A</c:v>
                </c:pt>
                <c:pt idx="767" formatCode="0.00">
                  <c:v>#N/A</c:v>
                </c:pt>
                <c:pt idx="768" formatCode="0.00">
                  <c:v>#N/A</c:v>
                </c:pt>
                <c:pt idx="769" formatCode="0.00">
                  <c:v>#N/A</c:v>
                </c:pt>
                <c:pt idx="770" formatCode="0.00">
                  <c:v>#N/A</c:v>
                </c:pt>
                <c:pt idx="771" formatCode="0.00">
                  <c:v>#N/A</c:v>
                </c:pt>
                <c:pt idx="772" formatCode="0.00">
                  <c:v>#N/A</c:v>
                </c:pt>
                <c:pt idx="773" formatCode="0.00">
                  <c:v>#N/A</c:v>
                </c:pt>
                <c:pt idx="774" formatCode="0.00">
                  <c:v>#N/A</c:v>
                </c:pt>
                <c:pt idx="775" formatCode="0.00">
                  <c:v>#N/A</c:v>
                </c:pt>
                <c:pt idx="776" formatCode="0.00">
                  <c:v>#N/A</c:v>
                </c:pt>
                <c:pt idx="777" formatCode="0.00">
                  <c:v>#N/A</c:v>
                </c:pt>
                <c:pt idx="778" formatCode="0.00">
                  <c:v>#N/A</c:v>
                </c:pt>
                <c:pt idx="779" formatCode="0.00">
                  <c:v>#N/A</c:v>
                </c:pt>
                <c:pt idx="780" formatCode="0.00">
                  <c:v>#N/A</c:v>
                </c:pt>
                <c:pt idx="781" formatCode="0.00">
                  <c:v>#N/A</c:v>
                </c:pt>
                <c:pt idx="782" formatCode="0.00">
                  <c:v>#N/A</c:v>
                </c:pt>
                <c:pt idx="783" formatCode="0.00">
                  <c:v>#N/A</c:v>
                </c:pt>
                <c:pt idx="784" formatCode="0.00">
                  <c:v>#N/A</c:v>
                </c:pt>
                <c:pt idx="785" formatCode="0.00">
                  <c:v>#N/A</c:v>
                </c:pt>
                <c:pt idx="786" formatCode="0.00">
                  <c:v>#N/A</c:v>
                </c:pt>
                <c:pt idx="787" formatCode="0.00">
                  <c:v>#N/A</c:v>
                </c:pt>
                <c:pt idx="788" formatCode="0.00">
                  <c:v>#N/A</c:v>
                </c:pt>
                <c:pt idx="789" formatCode="0.00">
                  <c:v>#N/A</c:v>
                </c:pt>
                <c:pt idx="790" formatCode="0.00">
                  <c:v>#N/A</c:v>
                </c:pt>
                <c:pt idx="791" formatCode="0.00">
                  <c:v>#N/A</c:v>
                </c:pt>
                <c:pt idx="792" formatCode="0.00">
                  <c:v>#N/A</c:v>
                </c:pt>
                <c:pt idx="793" formatCode="0.00">
                  <c:v>#N/A</c:v>
                </c:pt>
                <c:pt idx="794" formatCode="0.00">
                  <c:v>#N/A</c:v>
                </c:pt>
                <c:pt idx="795" formatCode="0.00">
                  <c:v>#N/A</c:v>
                </c:pt>
                <c:pt idx="796" formatCode="0.00">
                  <c:v>#N/A</c:v>
                </c:pt>
                <c:pt idx="797" formatCode="0.00">
                  <c:v>#N/A</c:v>
                </c:pt>
                <c:pt idx="798" formatCode="0.00">
                  <c:v>#N/A</c:v>
                </c:pt>
                <c:pt idx="799" formatCode="0.00">
                  <c:v>#N/A</c:v>
                </c:pt>
                <c:pt idx="800" formatCode="0.00">
                  <c:v>#N/A</c:v>
                </c:pt>
                <c:pt idx="801" formatCode="0.00">
                  <c:v>#N/A</c:v>
                </c:pt>
                <c:pt idx="802" formatCode="0.00">
                  <c:v>#N/A</c:v>
                </c:pt>
                <c:pt idx="803" formatCode="0.00">
                  <c:v>#N/A</c:v>
                </c:pt>
                <c:pt idx="804" formatCode="0.00">
                  <c:v>#N/A</c:v>
                </c:pt>
                <c:pt idx="805" formatCode="0.00">
                  <c:v>#N/A</c:v>
                </c:pt>
                <c:pt idx="806" formatCode="0.00">
                  <c:v>#N/A</c:v>
                </c:pt>
                <c:pt idx="807" formatCode="0.00">
                  <c:v>#N/A</c:v>
                </c:pt>
                <c:pt idx="808" formatCode="0.00">
                  <c:v>#N/A</c:v>
                </c:pt>
                <c:pt idx="809" formatCode="0.00">
                  <c:v>#N/A</c:v>
                </c:pt>
                <c:pt idx="810" formatCode="0.00">
                  <c:v>#N/A</c:v>
                </c:pt>
                <c:pt idx="811" formatCode="0.00">
                  <c:v>#N/A</c:v>
                </c:pt>
                <c:pt idx="812" formatCode="0.00">
                  <c:v>#N/A</c:v>
                </c:pt>
                <c:pt idx="813" formatCode="0.00">
                  <c:v>#N/A</c:v>
                </c:pt>
                <c:pt idx="814" formatCode="0.00">
                  <c:v>#N/A</c:v>
                </c:pt>
                <c:pt idx="815" formatCode="0.00">
                  <c:v>#N/A</c:v>
                </c:pt>
                <c:pt idx="816" formatCode="0.00">
                  <c:v>#N/A</c:v>
                </c:pt>
                <c:pt idx="817" formatCode="0.00">
                  <c:v>#N/A</c:v>
                </c:pt>
                <c:pt idx="818" formatCode="0.00">
                  <c:v>#N/A</c:v>
                </c:pt>
                <c:pt idx="819" formatCode="0.00">
                  <c:v>#N/A</c:v>
                </c:pt>
                <c:pt idx="820" formatCode="0.00">
                  <c:v>#N/A</c:v>
                </c:pt>
                <c:pt idx="821" formatCode="0.00">
                  <c:v>#N/A</c:v>
                </c:pt>
                <c:pt idx="822" formatCode="0.00">
                  <c:v>#N/A</c:v>
                </c:pt>
                <c:pt idx="823" formatCode="0.00">
                  <c:v>#N/A</c:v>
                </c:pt>
                <c:pt idx="824" formatCode="0.00">
                  <c:v>#N/A</c:v>
                </c:pt>
                <c:pt idx="825" formatCode="0.00">
                  <c:v>#N/A</c:v>
                </c:pt>
                <c:pt idx="826" formatCode="0.00">
                  <c:v>#N/A</c:v>
                </c:pt>
                <c:pt idx="827" formatCode="0.00">
                  <c:v>#N/A</c:v>
                </c:pt>
                <c:pt idx="828" formatCode="0.00">
                  <c:v>#N/A</c:v>
                </c:pt>
                <c:pt idx="829" formatCode="0.00">
                  <c:v>#N/A</c:v>
                </c:pt>
                <c:pt idx="830" formatCode="0.00">
                  <c:v>#N/A</c:v>
                </c:pt>
                <c:pt idx="831" formatCode="0.00">
                  <c:v>#N/A</c:v>
                </c:pt>
                <c:pt idx="832" formatCode="0.00">
                  <c:v>#N/A</c:v>
                </c:pt>
                <c:pt idx="833" formatCode="0.00">
                  <c:v>#N/A</c:v>
                </c:pt>
                <c:pt idx="834" formatCode="0.00">
                  <c:v>#N/A</c:v>
                </c:pt>
                <c:pt idx="835" formatCode="0.00">
                  <c:v>#N/A</c:v>
                </c:pt>
                <c:pt idx="836" formatCode="0.00">
                  <c:v>#N/A</c:v>
                </c:pt>
                <c:pt idx="837" formatCode="0.00">
                  <c:v>#N/A</c:v>
                </c:pt>
                <c:pt idx="838" formatCode="0.00">
                  <c:v>#N/A</c:v>
                </c:pt>
                <c:pt idx="839" formatCode="0.00">
                  <c:v>#N/A</c:v>
                </c:pt>
                <c:pt idx="840" formatCode="0.00">
                  <c:v>#N/A</c:v>
                </c:pt>
                <c:pt idx="841" formatCode="0.00">
                  <c:v>#N/A</c:v>
                </c:pt>
                <c:pt idx="842" formatCode="0.00">
                  <c:v>#N/A</c:v>
                </c:pt>
                <c:pt idx="843" formatCode="0.00">
                  <c:v>#N/A</c:v>
                </c:pt>
                <c:pt idx="844" formatCode="0.00">
                  <c:v>#N/A</c:v>
                </c:pt>
                <c:pt idx="845" formatCode="0.00">
                  <c:v>#N/A</c:v>
                </c:pt>
                <c:pt idx="846" formatCode="0.00">
                  <c:v>#N/A</c:v>
                </c:pt>
                <c:pt idx="847" formatCode="0.00">
                  <c:v>#N/A</c:v>
                </c:pt>
                <c:pt idx="848" formatCode="0.00">
                  <c:v>#N/A</c:v>
                </c:pt>
                <c:pt idx="849" formatCode="0.00">
                  <c:v>#N/A</c:v>
                </c:pt>
                <c:pt idx="850" formatCode="0.00">
                  <c:v>#N/A</c:v>
                </c:pt>
                <c:pt idx="851" formatCode="0.00">
                  <c:v>#N/A</c:v>
                </c:pt>
                <c:pt idx="852" formatCode="0.00">
                  <c:v>#N/A</c:v>
                </c:pt>
                <c:pt idx="853" formatCode="0.00">
                  <c:v>#N/A</c:v>
                </c:pt>
                <c:pt idx="854" formatCode="0.00">
                  <c:v>#N/A</c:v>
                </c:pt>
                <c:pt idx="855" formatCode="0.00">
                  <c:v>#N/A</c:v>
                </c:pt>
                <c:pt idx="856" formatCode="0.00">
                  <c:v>#N/A</c:v>
                </c:pt>
                <c:pt idx="857" formatCode="0.00">
                  <c:v>#N/A</c:v>
                </c:pt>
                <c:pt idx="858" formatCode="0.00">
                  <c:v>#N/A</c:v>
                </c:pt>
                <c:pt idx="859" formatCode="0.00">
                  <c:v>#N/A</c:v>
                </c:pt>
                <c:pt idx="860" formatCode="0.00">
                  <c:v>#N/A</c:v>
                </c:pt>
                <c:pt idx="861" formatCode="0.00">
                  <c:v>#N/A</c:v>
                </c:pt>
                <c:pt idx="862" formatCode="0.00">
                  <c:v>#N/A</c:v>
                </c:pt>
                <c:pt idx="863" formatCode="0.00">
                  <c:v>#N/A</c:v>
                </c:pt>
                <c:pt idx="864" formatCode="0.00">
                  <c:v>#N/A</c:v>
                </c:pt>
                <c:pt idx="865" formatCode="0.00">
                  <c:v>#N/A</c:v>
                </c:pt>
                <c:pt idx="866" formatCode="0.00">
                  <c:v>#N/A</c:v>
                </c:pt>
                <c:pt idx="867" formatCode="0.00">
                  <c:v>#N/A</c:v>
                </c:pt>
                <c:pt idx="868" formatCode="0.00">
                  <c:v>#N/A</c:v>
                </c:pt>
                <c:pt idx="869" formatCode="0.00">
                  <c:v>#N/A</c:v>
                </c:pt>
                <c:pt idx="870" formatCode="0.00">
                  <c:v>#N/A</c:v>
                </c:pt>
                <c:pt idx="871" formatCode="0.00">
                  <c:v>#N/A</c:v>
                </c:pt>
                <c:pt idx="872" formatCode="0.00">
                  <c:v>#N/A</c:v>
                </c:pt>
                <c:pt idx="873" formatCode="0.00">
                  <c:v>#N/A</c:v>
                </c:pt>
                <c:pt idx="874" formatCode="0.00">
                  <c:v>#N/A</c:v>
                </c:pt>
                <c:pt idx="875" formatCode="0.00">
                  <c:v>#N/A</c:v>
                </c:pt>
                <c:pt idx="876" formatCode="0.00">
                  <c:v>#N/A</c:v>
                </c:pt>
                <c:pt idx="877" formatCode="0.00">
                  <c:v>#N/A</c:v>
                </c:pt>
                <c:pt idx="878" formatCode="0.00">
                  <c:v>#N/A</c:v>
                </c:pt>
                <c:pt idx="879" formatCode="0.00">
                  <c:v>#N/A</c:v>
                </c:pt>
                <c:pt idx="880" formatCode="0.00">
                  <c:v>#N/A</c:v>
                </c:pt>
                <c:pt idx="881" formatCode="0.00">
                  <c:v>#N/A</c:v>
                </c:pt>
                <c:pt idx="882" formatCode="0.00">
                  <c:v>#N/A</c:v>
                </c:pt>
                <c:pt idx="883" formatCode="0.00">
                  <c:v>#N/A</c:v>
                </c:pt>
                <c:pt idx="884" formatCode="0.00">
                  <c:v>#N/A</c:v>
                </c:pt>
                <c:pt idx="885" formatCode="0.00">
                  <c:v>#N/A</c:v>
                </c:pt>
                <c:pt idx="886" formatCode="0.00">
                  <c:v>#N/A</c:v>
                </c:pt>
                <c:pt idx="887" formatCode="0.00">
                  <c:v>#N/A</c:v>
                </c:pt>
                <c:pt idx="888" formatCode="0.00">
                  <c:v>#N/A</c:v>
                </c:pt>
                <c:pt idx="889" formatCode="0.00">
                  <c:v>#N/A</c:v>
                </c:pt>
                <c:pt idx="890" formatCode="0.00">
                  <c:v>#N/A</c:v>
                </c:pt>
                <c:pt idx="891" formatCode="0.00">
                  <c:v>#N/A</c:v>
                </c:pt>
                <c:pt idx="892" formatCode="0.00">
                  <c:v>#N/A</c:v>
                </c:pt>
                <c:pt idx="893" formatCode="0.00">
                  <c:v>#N/A</c:v>
                </c:pt>
                <c:pt idx="894" formatCode="0.00">
                  <c:v>#N/A</c:v>
                </c:pt>
                <c:pt idx="895" formatCode="0.00">
                  <c:v>#N/A</c:v>
                </c:pt>
                <c:pt idx="896" formatCode="0.00">
                  <c:v>#N/A</c:v>
                </c:pt>
                <c:pt idx="897" formatCode="0.00">
                  <c:v>#N/A</c:v>
                </c:pt>
                <c:pt idx="898" formatCode="0.00">
                  <c:v>#N/A</c:v>
                </c:pt>
                <c:pt idx="899" formatCode="0.00">
                  <c:v>#N/A</c:v>
                </c:pt>
                <c:pt idx="900" formatCode="0.00">
                  <c:v>#N/A</c:v>
                </c:pt>
                <c:pt idx="901" formatCode="0.00">
                  <c:v>#N/A</c:v>
                </c:pt>
                <c:pt idx="902" formatCode="0.00">
                  <c:v>#N/A</c:v>
                </c:pt>
                <c:pt idx="903" formatCode="0.00">
                  <c:v>#N/A</c:v>
                </c:pt>
                <c:pt idx="904" formatCode="0.00">
                  <c:v>#N/A</c:v>
                </c:pt>
                <c:pt idx="905" formatCode="0.00">
                  <c:v>#N/A</c:v>
                </c:pt>
                <c:pt idx="906" formatCode="0.00">
                  <c:v>#N/A</c:v>
                </c:pt>
                <c:pt idx="907" formatCode="0.00">
                  <c:v>#N/A</c:v>
                </c:pt>
                <c:pt idx="908" formatCode="0.00">
                  <c:v>#N/A</c:v>
                </c:pt>
                <c:pt idx="909" formatCode="0.00">
                  <c:v>#N/A</c:v>
                </c:pt>
                <c:pt idx="910" formatCode="0.00">
                  <c:v>#N/A</c:v>
                </c:pt>
                <c:pt idx="911" formatCode="0.00">
                  <c:v>#N/A</c:v>
                </c:pt>
                <c:pt idx="912" formatCode="0.00">
                  <c:v>#N/A</c:v>
                </c:pt>
                <c:pt idx="913" formatCode="0.00">
                  <c:v>#N/A</c:v>
                </c:pt>
                <c:pt idx="914" formatCode="0.00">
                  <c:v>#N/A</c:v>
                </c:pt>
                <c:pt idx="915" formatCode="0.00">
                  <c:v>#N/A</c:v>
                </c:pt>
                <c:pt idx="916" formatCode="0.00">
                  <c:v>#N/A</c:v>
                </c:pt>
                <c:pt idx="917" formatCode="0.00">
                  <c:v>#N/A</c:v>
                </c:pt>
                <c:pt idx="918" formatCode="0.00">
                  <c:v>#N/A</c:v>
                </c:pt>
                <c:pt idx="919" formatCode="0.00">
                  <c:v>#N/A</c:v>
                </c:pt>
                <c:pt idx="920" formatCode="0.00">
                  <c:v>#N/A</c:v>
                </c:pt>
                <c:pt idx="921" formatCode="0.00">
                  <c:v>#N/A</c:v>
                </c:pt>
                <c:pt idx="922" formatCode="0.00">
                  <c:v>#N/A</c:v>
                </c:pt>
                <c:pt idx="923" formatCode="0.00">
                  <c:v>#N/A</c:v>
                </c:pt>
                <c:pt idx="924" formatCode="0.00">
                  <c:v>#N/A</c:v>
                </c:pt>
                <c:pt idx="925" formatCode="0.00">
                  <c:v>#N/A</c:v>
                </c:pt>
                <c:pt idx="926" formatCode="0.00">
                  <c:v>#N/A</c:v>
                </c:pt>
                <c:pt idx="927" formatCode="0.00">
                  <c:v>#N/A</c:v>
                </c:pt>
                <c:pt idx="928" formatCode="0.00">
                  <c:v>#N/A</c:v>
                </c:pt>
                <c:pt idx="929" formatCode="0.00">
                  <c:v>#N/A</c:v>
                </c:pt>
                <c:pt idx="930" formatCode="0.00">
                  <c:v>#N/A</c:v>
                </c:pt>
                <c:pt idx="931" formatCode="0.00">
                  <c:v>#N/A</c:v>
                </c:pt>
                <c:pt idx="932" formatCode="0.00">
                  <c:v>#N/A</c:v>
                </c:pt>
                <c:pt idx="933" formatCode="0.00">
                  <c:v>#N/A</c:v>
                </c:pt>
                <c:pt idx="934" formatCode="0.00">
                  <c:v>#N/A</c:v>
                </c:pt>
                <c:pt idx="935" formatCode="0.00">
                  <c:v>#N/A</c:v>
                </c:pt>
                <c:pt idx="936" formatCode="0.00">
                  <c:v>#N/A</c:v>
                </c:pt>
                <c:pt idx="937" formatCode="0.00">
                  <c:v>#N/A</c:v>
                </c:pt>
                <c:pt idx="938" formatCode="0.00">
                  <c:v>#N/A</c:v>
                </c:pt>
                <c:pt idx="939" formatCode="0.00">
                  <c:v>#N/A</c:v>
                </c:pt>
                <c:pt idx="940" formatCode="0.00">
                  <c:v>#N/A</c:v>
                </c:pt>
                <c:pt idx="941" formatCode="0.00">
                  <c:v>#N/A</c:v>
                </c:pt>
                <c:pt idx="942" formatCode="0.00">
                  <c:v>#N/A</c:v>
                </c:pt>
                <c:pt idx="943" formatCode="0.00">
                  <c:v>#N/A</c:v>
                </c:pt>
                <c:pt idx="944" formatCode="0.00">
                  <c:v>#N/A</c:v>
                </c:pt>
                <c:pt idx="945" formatCode="0.00">
                  <c:v>#N/A</c:v>
                </c:pt>
                <c:pt idx="946" formatCode="0.00">
                  <c:v>#N/A</c:v>
                </c:pt>
                <c:pt idx="947" formatCode="0.00">
                  <c:v>#N/A</c:v>
                </c:pt>
                <c:pt idx="948" formatCode="0.00">
                  <c:v>#N/A</c:v>
                </c:pt>
                <c:pt idx="949" formatCode="0.00">
                  <c:v>#N/A</c:v>
                </c:pt>
                <c:pt idx="950" formatCode="0.00">
                  <c:v>#N/A</c:v>
                </c:pt>
                <c:pt idx="951" formatCode="0.00">
                  <c:v>#N/A</c:v>
                </c:pt>
                <c:pt idx="952" formatCode="0.00">
                  <c:v>#N/A</c:v>
                </c:pt>
                <c:pt idx="953" formatCode="0.00">
                  <c:v>#N/A</c:v>
                </c:pt>
                <c:pt idx="954" formatCode="0.00">
                  <c:v>#N/A</c:v>
                </c:pt>
                <c:pt idx="955" formatCode="0.00">
                  <c:v>#N/A</c:v>
                </c:pt>
                <c:pt idx="956" formatCode="0.00">
                  <c:v>#N/A</c:v>
                </c:pt>
                <c:pt idx="957" formatCode="0.00">
                  <c:v>#N/A</c:v>
                </c:pt>
                <c:pt idx="958" formatCode="0.00">
                  <c:v>#N/A</c:v>
                </c:pt>
                <c:pt idx="959" formatCode="0.00">
                  <c:v>#N/A</c:v>
                </c:pt>
                <c:pt idx="960" formatCode="0.00">
                  <c:v>#N/A</c:v>
                </c:pt>
                <c:pt idx="961" formatCode="0.00">
                  <c:v>#N/A</c:v>
                </c:pt>
                <c:pt idx="962" formatCode="0.00">
                  <c:v>#N/A</c:v>
                </c:pt>
                <c:pt idx="963" formatCode="0.00">
                  <c:v>#N/A</c:v>
                </c:pt>
                <c:pt idx="964" formatCode="0.00">
                  <c:v>#N/A</c:v>
                </c:pt>
                <c:pt idx="965" formatCode="0.00">
                  <c:v>#N/A</c:v>
                </c:pt>
                <c:pt idx="966" formatCode="0.00">
                  <c:v>#N/A</c:v>
                </c:pt>
                <c:pt idx="967" formatCode="0.00">
                  <c:v>#N/A</c:v>
                </c:pt>
                <c:pt idx="968" formatCode="0.00">
                  <c:v>#N/A</c:v>
                </c:pt>
                <c:pt idx="969" formatCode="0.00">
                  <c:v>#N/A</c:v>
                </c:pt>
                <c:pt idx="970" formatCode="0.00">
                  <c:v>#N/A</c:v>
                </c:pt>
                <c:pt idx="971" formatCode="0.00">
                  <c:v>#N/A</c:v>
                </c:pt>
                <c:pt idx="972" formatCode="0.00">
                  <c:v>#N/A</c:v>
                </c:pt>
                <c:pt idx="973" formatCode="0.00">
                  <c:v>#N/A</c:v>
                </c:pt>
                <c:pt idx="974" formatCode="0.00">
                  <c:v>#N/A</c:v>
                </c:pt>
                <c:pt idx="975" formatCode="0.00">
                  <c:v>#N/A</c:v>
                </c:pt>
                <c:pt idx="976" formatCode="0.00">
                  <c:v>#N/A</c:v>
                </c:pt>
                <c:pt idx="977" formatCode="0.00">
                  <c:v>#N/A</c:v>
                </c:pt>
                <c:pt idx="978" formatCode="0.00">
                  <c:v>#N/A</c:v>
                </c:pt>
                <c:pt idx="979" formatCode="0.00">
                  <c:v>#N/A</c:v>
                </c:pt>
                <c:pt idx="980" formatCode="0.00">
                  <c:v>#N/A</c:v>
                </c:pt>
                <c:pt idx="981" formatCode="0.00">
                  <c:v>#N/A</c:v>
                </c:pt>
                <c:pt idx="982" formatCode="0.00">
                  <c:v>#N/A</c:v>
                </c:pt>
                <c:pt idx="983" formatCode="0.00">
                  <c:v>#N/A</c:v>
                </c:pt>
                <c:pt idx="984" formatCode="0.00">
                  <c:v>#N/A</c:v>
                </c:pt>
                <c:pt idx="985" formatCode="0.00">
                  <c:v>#N/A</c:v>
                </c:pt>
                <c:pt idx="986" formatCode="0.00">
                  <c:v>#N/A</c:v>
                </c:pt>
                <c:pt idx="987" formatCode="0.00">
                  <c:v>#N/A</c:v>
                </c:pt>
                <c:pt idx="988" formatCode="0.00">
                  <c:v>#N/A</c:v>
                </c:pt>
                <c:pt idx="989" formatCode="0.00">
                  <c:v>#N/A</c:v>
                </c:pt>
                <c:pt idx="990" formatCode="0.00">
                  <c:v>#N/A</c:v>
                </c:pt>
                <c:pt idx="991" formatCode="0.00">
                  <c:v>#N/A</c:v>
                </c:pt>
                <c:pt idx="992" formatCode="0.00">
                  <c:v>#N/A</c:v>
                </c:pt>
                <c:pt idx="993" formatCode="0.00">
                  <c:v>#N/A</c:v>
                </c:pt>
                <c:pt idx="994" formatCode="0.00">
                  <c:v>#N/A</c:v>
                </c:pt>
                <c:pt idx="995" formatCode="0.00">
                  <c:v>#N/A</c:v>
                </c:pt>
                <c:pt idx="996" formatCode="0.00">
                  <c:v>#N/A</c:v>
                </c:pt>
                <c:pt idx="997" formatCode="0.00">
                  <c:v>#N/A</c:v>
                </c:pt>
                <c:pt idx="998" formatCode="0.00">
                  <c:v>#N/A</c:v>
                </c:pt>
                <c:pt idx="999" formatCode="0.00">
                  <c:v>#N/A</c:v>
                </c:pt>
                <c:pt idx="1000" formatCode="0.00">
                  <c:v>#N/A</c:v>
                </c:pt>
                <c:pt idx="1001" formatCode="0.00">
                  <c:v>#N/A</c:v>
                </c:pt>
                <c:pt idx="1002" formatCode="0.00">
                  <c:v>#N/A</c:v>
                </c:pt>
                <c:pt idx="1003" formatCode="0.00">
                  <c:v>#N/A</c:v>
                </c:pt>
                <c:pt idx="1004" formatCode="0.00">
                  <c:v>#N/A</c:v>
                </c:pt>
                <c:pt idx="1005" formatCode="0.00">
                  <c:v>#N/A</c:v>
                </c:pt>
                <c:pt idx="1006" formatCode="0.00">
                  <c:v>#N/A</c:v>
                </c:pt>
                <c:pt idx="1007" formatCode="0.00">
                  <c:v>#N/A</c:v>
                </c:pt>
                <c:pt idx="1008" formatCode="0.00">
                  <c:v>#N/A</c:v>
                </c:pt>
                <c:pt idx="1009" formatCode="0.00">
                  <c:v>#N/A</c:v>
                </c:pt>
                <c:pt idx="1010" formatCode="0.00">
                  <c:v>#N/A</c:v>
                </c:pt>
                <c:pt idx="1011" formatCode="0.00">
                  <c:v>#N/A</c:v>
                </c:pt>
                <c:pt idx="1012" formatCode="0.00">
                  <c:v>#N/A</c:v>
                </c:pt>
                <c:pt idx="1013" formatCode="0.00">
                  <c:v>#N/A</c:v>
                </c:pt>
                <c:pt idx="1014" formatCode="0.00">
                  <c:v>#N/A</c:v>
                </c:pt>
                <c:pt idx="1015" formatCode="0.00">
                  <c:v>#N/A</c:v>
                </c:pt>
                <c:pt idx="1016" formatCode="0.00">
                  <c:v>#N/A</c:v>
                </c:pt>
                <c:pt idx="1017" formatCode="0.00">
                  <c:v>#N/A</c:v>
                </c:pt>
                <c:pt idx="1018" formatCode="0.00">
                  <c:v>#N/A</c:v>
                </c:pt>
                <c:pt idx="1019" formatCode="0.00">
                  <c:v>#N/A</c:v>
                </c:pt>
                <c:pt idx="1020" formatCode="0.00">
                  <c:v>#N/A</c:v>
                </c:pt>
                <c:pt idx="1021" formatCode="0.00">
                  <c:v>#N/A</c:v>
                </c:pt>
                <c:pt idx="1022" formatCode="0.00">
                  <c:v>#N/A</c:v>
                </c:pt>
                <c:pt idx="1023" formatCode="0.00">
                  <c:v>#N/A</c:v>
                </c:pt>
                <c:pt idx="1024" formatCode="0.00">
                  <c:v>#N/A</c:v>
                </c:pt>
                <c:pt idx="1025" formatCode="0.00">
                  <c:v>#N/A</c:v>
                </c:pt>
                <c:pt idx="1026" formatCode="0.00">
                  <c:v>#N/A</c:v>
                </c:pt>
                <c:pt idx="1027" formatCode="0.00">
                  <c:v>#N/A</c:v>
                </c:pt>
                <c:pt idx="1028" formatCode="0.00">
                  <c:v>#N/A</c:v>
                </c:pt>
                <c:pt idx="1029" formatCode="0.00">
                  <c:v>#N/A</c:v>
                </c:pt>
                <c:pt idx="1030" formatCode="0.00">
                  <c:v>#N/A</c:v>
                </c:pt>
                <c:pt idx="1031" formatCode="0.00">
                  <c:v>#N/A</c:v>
                </c:pt>
                <c:pt idx="1032" formatCode="0.00">
                  <c:v>#N/A</c:v>
                </c:pt>
                <c:pt idx="1033" formatCode="0.00">
                  <c:v>#N/A</c:v>
                </c:pt>
                <c:pt idx="1034" formatCode="0.00">
                  <c:v>#N/A</c:v>
                </c:pt>
                <c:pt idx="1035" formatCode="0.00">
                  <c:v>#N/A</c:v>
                </c:pt>
                <c:pt idx="1036" formatCode="0.00">
                  <c:v>#N/A</c:v>
                </c:pt>
                <c:pt idx="1037" formatCode="0.00">
                  <c:v>#N/A</c:v>
                </c:pt>
                <c:pt idx="1038" formatCode="0.00">
                  <c:v>#N/A</c:v>
                </c:pt>
                <c:pt idx="1039" formatCode="0.00">
                  <c:v>#N/A</c:v>
                </c:pt>
                <c:pt idx="1040" formatCode="0.00">
                  <c:v>#N/A</c:v>
                </c:pt>
                <c:pt idx="1041" formatCode="0.00">
                  <c:v>#N/A</c:v>
                </c:pt>
                <c:pt idx="1042" formatCode="0.00">
                  <c:v>#N/A</c:v>
                </c:pt>
                <c:pt idx="1043" formatCode="0.00">
                  <c:v>#N/A</c:v>
                </c:pt>
                <c:pt idx="1044" formatCode="0.00">
                  <c:v>#N/A</c:v>
                </c:pt>
                <c:pt idx="1045" formatCode="0.00">
                  <c:v>#N/A</c:v>
                </c:pt>
                <c:pt idx="1046" formatCode="0.00">
                  <c:v>#N/A</c:v>
                </c:pt>
                <c:pt idx="1047" formatCode="0.00">
                  <c:v>#N/A</c:v>
                </c:pt>
                <c:pt idx="1048" formatCode="0.00">
                  <c:v>#N/A</c:v>
                </c:pt>
                <c:pt idx="1049" formatCode="0.00">
                  <c:v>#N/A</c:v>
                </c:pt>
                <c:pt idx="1050" formatCode="0.00">
                  <c:v>#N/A</c:v>
                </c:pt>
                <c:pt idx="1051" formatCode="0.00">
                  <c:v>#N/A</c:v>
                </c:pt>
                <c:pt idx="1052" formatCode="0.00">
                  <c:v>#N/A</c:v>
                </c:pt>
                <c:pt idx="1053" formatCode="0.00">
                  <c:v>#N/A</c:v>
                </c:pt>
                <c:pt idx="1054" formatCode="0.00">
                  <c:v>#N/A</c:v>
                </c:pt>
                <c:pt idx="1055" formatCode="0.00">
                  <c:v>#N/A</c:v>
                </c:pt>
                <c:pt idx="1056" formatCode="0.00">
                  <c:v>#N/A</c:v>
                </c:pt>
                <c:pt idx="1057" formatCode="0.00">
                  <c:v>#N/A</c:v>
                </c:pt>
                <c:pt idx="1058" formatCode="0.00">
                  <c:v>#N/A</c:v>
                </c:pt>
                <c:pt idx="1059" formatCode="0.00">
                  <c:v>#N/A</c:v>
                </c:pt>
                <c:pt idx="1060" formatCode="0.00">
                  <c:v>#N/A</c:v>
                </c:pt>
                <c:pt idx="1061" formatCode="0.00">
                  <c:v>#N/A</c:v>
                </c:pt>
                <c:pt idx="1062" formatCode="0.00">
                  <c:v>#N/A</c:v>
                </c:pt>
                <c:pt idx="1063" formatCode="0.00">
                  <c:v>#N/A</c:v>
                </c:pt>
                <c:pt idx="1064" formatCode="0.00">
                  <c:v>#N/A</c:v>
                </c:pt>
                <c:pt idx="1065" formatCode="0.00">
                  <c:v>#N/A</c:v>
                </c:pt>
                <c:pt idx="1066" formatCode="0.00">
                  <c:v>#N/A</c:v>
                </c:pt>
                <c:pt idx="1067" formatCode="0.00">
                  <c:v>#N/A</c:v>
                </c:pt>
                <c:pt idx="1068" formatCode="0.00">
                  <c:v>#N/A</c:v>
                </c:pt>
                <c:pt idx="1069" formatCode="0.00">
                  <c:v>#N/A</c:v>
                </c:pt>
                <c:pt idx="1070" formatCode="0.00">
                  <c:v>#N/A</c:v>
                </c:pt>
                <c:pt idx="1071" formatCode="0.00">
                  <c:v>#N/A</c:v>
                </c:pt>
                <c:pt idx="1072" formatCode="0.00">
                  <c:v>#N/A</c:v>
                </c:pt>
                <c:pt idx="1073" formatCode="0.00">
                  <c:v>#N/A</c:v>
                </c:pt>
                <c:pt idx="1074" formatCode="0.00">
                  <c:v>#N/A</c:v>
                </c:pt>
                <c:pt idx="1075" formatCode="0.00">
                  <c:v>#N/A</c:v>
                </c:pt>
                <c:pt idx="1076" formatCode="0.00">
                  <c:v>#N/A</c:v>
                </c:pt>
                <c:pt idx="1077" formatCode="0.00">
                  <c:v>#N/A</c:v>
                </c:pt>
                <c:pt idx="1078" formatCode="0.00">
                  <c:v>#N/A</c:v>
                </c:pt>
                <c:pt idx="1079" formatCode="0.00">
                  <c:v>#N/A</c:v>
                </c:pt>
                <c:pt idx="1080" formatCode="0.00">
                  <c:v>#N/A</c:v>
                </c:pt>
                <c:pt idx="1081" formatCode="0.00">
                  <c:v>#N/A</c:v>
                </c:pt>
                <c:pt idx="1082" formatCode="0.00">
                  <c:v>#N/A</c:v>
                </c:pt>
                <c:pt idx="1083" formatCode="0.00">
                  <c:v>#N/A</c:v>
                </c:pt>
                <c:pt idx="1084" formatCode="0.00">
                  <c:v>#N/A</c:v>
                </c:pt>
                <c:pt idx="1085" formatCode="0.00">
                  <c:v>#N/A</c:v>
                </c:pt>
                <c:pt idx="1086" formatCode="0.00">
                  <c:v>#N/A</c:v>
                </c:pt>
                <c:pt idx="1087" formatCode="0.00">
                  <c:v>#N/A</c:v>
                </c:pt>
                <c:pt idx="1088" formatCode="0.00">
                  <c:v>#N/A</c:v>
                </c:pt>
                <c:pt idx="1089" formatCode="0.00">
                  <c:v>#N/A</c:v>
                </c:pt>
                <c:pt idx="1090" formatCode="0.00">
                  <c:v>#N/A</c:v>
                </c:pt>
                <c:pt idx="1091" formatCode="0.00">
                  <c:v>#N/A</c:v>
                </c:pt>
                <c:pt idx="1092" formatCode="0.00">
                  <c:v>#N/A</c:v>
                </c:pt>
                <c:pt idx="1093" formatCode="0.00">
                  <c:v>#N/A</c:v>
                </c:pt>
                <c:pt idx="1094" formatCode="0.00">
                  <c:v>#N/A</c:v>
                </c:pt>
                <c:pt idx="1095" formatCode="0.00">
                  <c:v>#N/A</c:v>
                </c:pt>
                <c:pt idx="1096" formatCode="0.00">
                  <c:v>#N/A</c:v>
                </c:pt>
                <c:pt idx="1097" formatCode="0.00">
                  <c:v>#N/A</c:v>
                </c:pt>
                <c:pt idx="1098" formatCode="0.00">
                  <c:v>#N/A</c:v>
                </c:pt>
                <c:pt idx="1099" formatCode="0.00">
                  <c:v>#N/A</c:v>
                </c:pt>
                <c:pt idx="1100" formatCode="0.00">
                  <c:v>#N/A</c:v>
                </c:pt>
                <c:pt idx="1101" formatCode="0.00">
                  <c:v>#N/A</c:v>
                </c:pt>
                <c:pt idx="1102" formatCode="0.00">
                  <c:v>#N/A</c:v>
                </c:pt>
                <c:pt idx="1103" formatCode="0.00">
                  <c:v>#N/A</c:v>
                </c:pt>
                <c:pt idx="1104" formatCode="0.00">
                  <c:v>#N/A</c:v>
                </c:pt>
                <c:pt idx="1105" formatCode="0.00">
                  <c:v>#N/A</c:v>
                </c:pt>
                <c:pt idx="1106" formatCode="0.00">
                  <c:v>#N/A</c:v>
                </c:pt>
                <c:pt idx="1107" formatCode="0.00">
                  <c:v>#N/A</c:v>
                </c:pt>
                <c:pt idx="1108" formatCode="0.00">
                  <c:v>#N/A</c:v>
                </c:pt>
                <c:pt idx="1109" formatCode="0.00">
                  <c:v>#N/A</c:v>
                </c:pt>
                <c:pt idx="1110" formatCode="0.00">
                  <c:v>#N/A</c:v>
                </c:pt>
                <c:pt idx="1111" formatCode="0.00">
                  <c:v>#N/A</c:v>
                </c:pt>
                <c:pt idx="1112" formatCode="0.00">
                  <c:v>#N/A</c:v>
                </c:pt>
                <c:pt idx="1113" formatCode="0.00">
                  <c:v>#N/A</c:v>
                </c:pt>
                <c:pt idx="1114" formatCode="0.00">
                  <c:v>#N/A</c:v>
                </c:pt>
                <c:pt idx="1115" formatCode="0.00">
                  <c:v>#N/A</c:v>
                </c:pt>
                <c:pt idx="1116" formatCode="0.00">
                  <c:v>#N/A</c:v>
                </c:pt>
                <c:pt idx="1117" formatCode="0.00">
                  <c:v>#N/A</c:v>
                </c:pt>
                <c:pt idx="1118" formatCode="0.00">
                  <c:v>#N/A</c:v>
                </c:pt>
                <c:pt idx="1119" formatCode="0.00">
                  <c:v>#N/A</c:v>
                </c:pt>
                <c:pt idx="1120" formatCode="0.00">
                  <c:v>#N/A</c:v>
                </c:pt>
                <c:pt idx="1121" formatCode="0.00">
                  <c:v>#N/A</c:v>
                </c:pt>
                <c:pt idx="1122" formatCode="0.00">
                  <c:v>#N/A</c:v>
                </c:pt>
                <c:pt idx="1123" formatCode="0.00">
                  <c:v>#N/A</c:v>
                </c:pt>
                <c:pt idx="1124" formatCode="0.00">
                  <c:v>#N/A</c:v>
                </c:pt>
                <c:pt idx="1125" formatCode="0.00">
                  <c:v>#N/A</c:v>
                </c:pt>
                <c:pt idx="1126" formatCode="0.00">
                  <c:v>#N/A</c:v>
                </c:pt>
                <c:pt idx="1127" formatCode="0.00">
                  <c:v>#N/A</c:v>
                </c:pt>
                <c:pt idx="1128" formatCode="0.00">
                  <c:v>#N/A</c:v>
                </c:pt>
                <c:pt idx="1129" formatCode="0.00">
                  <c:v>#N/A</c:v>
                </c:pt>
                <c:pt idx="1130" formatCode="0.00">
                  <c:v>#N/A</c:v>
                </c:pt>
                <c:pt idx="1131" formatCode="0.00">
                  <c:v>#N/A</c:v>
                </c:pt>
                <c:pt idx="1132" formatCode="0.00">
                  <c:v>#N/A</c:v>
                </c:pt>
                <c:pt idx="1133" formatCode="0.00">
                  <c:v>#N/A</c:v>
                </c:pt>
                <c:pt idx="1134" formatCode="0.00">
                  <c:v>#N/A</c:v>
                </c:pt>
                <c:pt idx="1135" formatCode="0.00">
                  <c:v>#N/A</c:v>
                </c:pt>
                <c:pt idx="1136" formatCode="0.00">
                  <c:v>#N/A</c:v>
                </c:pt>
                <c:pt idx="1137" formatCode="0.00">
                  <c:v>#N/A</c:v>
                </c:pt>
                <c:pt idx="1138" formatCode="0.00">
                  <c:v>#N/A</c:v>
                </c:pt>
                <c:pt idx="1139" formatCode="0.00">
                  <c:v>#N/A</c:v>
                </c:pt>
                <c:pt idx="1140" formatCode="0.00">
                  <c:v>#N/A</c:v>
                </c:pt>
                <c:pt idx="1141" formatCode="0.00">
                  <c:v>#N/A</c:v>
                </c:pt>
                <c:pt idx="1142" formatCode="0.00">
                  <c:v>#N/A</c:v>
                </c:pt>
                <c:pt idx="1143" formatCode="0.00">
                  <c:v>#N/A</c:v>
                </c:pt>
                <c:pt idx="1144" formatCode="0.00">
                  <c:v>#N/A</c:v>
                </c:pt>
                <c:pt idx="1145" formatCode="0.00">
                  <c:v>#N/A</c:v>
                </c:pt>
                <c:pt idx="1146" formatCode="0.00">
                  <c:v>#N/A</c:v>
                </c:pt>
                <c:pt idx="1147" formatCode="0.00">
                  <c:v>#N/A</c:v>
                </c:pt>
                <c:pt idx="1148" formatCode="0.00">
                  <c:v>#N/A</c:v>
                </c:pt>
                <c:pt idx="1149" formatCode="0.00">
                  <c:v>#N/A</c:v>
                </c:pt>
                <c:pt idx="1150" formatCode="0.00">
                  <c:v>#N/A</c:v>
                </c:pt>
                <c:pt idx="1151" formatCode="0.00">
                  <c:v>#N/A</c:v>
                </c:pt>
                <c:pt idx="1152" formatCode="0.00">
                  <c:v>#N/A</c:v>
                </c:pt>
                <c:pt idx="1153" formatCode="0.00">
                  <c:v>#N/A</c:v>
                </c:pt>
                <c:pt idx="1154" formatCode="0.00">
                  <c:v>#N/A</c:v>
                </c:pt>
                <c:pt idx="1155" formatCode="0.00">
                  <c:v>#N/A</c:v>
                </c:pt>
                <c:pt idx="1156" formatCode="0.00">
                  <c:v>#N/A</c:v>
                </c:pt>
                <c:pt idx="1157" formatCode="0.00">
                  <c:v>#N/A</c:v>
                </c:pt>
                <c:pt idx="1158" formatCode="0.00">
                  <c:v>#N/A</c:v>
                </c:pt>
                <c:pt idx="1159" formatCode="0.00">
                  <c:v>#N/A</c:v>
                </c:pt>
                <c:pt idx="1160" formatCode="0.00">
                  <c:v>#N/A</c:v>
                </c:pt>
                <c:pt idx="1161" formatCode="0.00">
                  <c:v>#N/A</c:v>
                </c:pt>
                <c:pt idx="1162" formatCode="0.00">
                  <c:v>#N/A</c:v>
                </c:pt>
                <c:pt idx="1163" formatCode="0.00">
                  <c:v>#N/A</c:v>
                </c:pt>
                <c:pt idx="1164" formatCode="0.00">
                  <c:v>#N/A</c:v>
                </c:pt>
                <c:pt idx="1165" formatCode="0.00">
                  <c:v>#N/A</c:v>
                </c:pt>
                <c:pt idx="1166" formatCode="0.00">
                  <c:v>#N/A</c:v>
                </c:pt>
                <c:pt idx="1167" formatCode="0.00">
                  <c:v>#N/A</c:v>
                </c:pt>
                <c:pt idx="1168" formatCode="0.00">
                  <c:v>#N/A</c:v>
                </c:pt>
                <c:pt idx="1169" formatCode="0.00">
                  <c:v>#N/A</c:v>
                </c:pt>
                <c:pt idx="1170" formatCode="0.00">
                  <c:v>#N/A</c:v>
                </c:pt>
                <c:pt idx="1171" formatCode="0.00">
                  <c:v>#N/A</c:v>
                </c:pt>
                <c:pt idx="1172" formatCode="0.00">
                  <c:v>#N/A</c:v>
                </c:pt>
                <c:pt idx="1173" formatCode="0.00">
                  <c:v>#N/A</c:v>
                </c:pt>
                <c:pt idx="1174" formatCode="0.00">
                  <c:v>#N/A</c:v>
                </c:pt>
                <c:pt idx="1175" formatCode="0.00">
                  <c:v>#N/A</c:v>
                </c:pt>
                <c:pt idx="1176" formatCode="0.00">
                  <c:v>#N/A</c:v>
                </c:pt>
                <c:pt idx="1177" formatCode="0.00">
                  <c:v>#N/A</c:v>
                </c:pt>
                <c:pt idx="1178" formatCode="0.00">
                  <c:v>#N/A</c:v>
                </c:pt>
                <c:pt idx="1179" formatCode="0.00">
                  <c:v>#N/A</c:v>
                </c:pt>
                <c:pt idx="1180" formatCode="0.00">
                  <c:v>#N/A</c:v>
                </c:pt>
                <c:pt idx="1181" formatCode="0.00">
                  <c:v>#N/A</c:v>
                </c:pt>
                <c:pt idx="1182" formatCode="0.00">
                  <c:v>#N/A</c:v>
                </c:pt>
                <c:pt idx="1183" formatCode="0.00">
                  <c:v>#N/A</c:v>
                </c:pt>
                <c:pt idx="1184" formatCode="0.00">
                  <c:v>#N/A</c:v>
                </c:pt>
                <c:pt idx="1185" formatCode="0.00">
                  <c:v>#N/A</c:v>
                </c:pt>
                <c:pt idx="1186" formatCode="0.00">
                  <c:v>#N/A</c:v>
                </c:pt>
                <c:pt idx="1187" formatCode="0.00">
                  <c:v>#N/A</c:v>
                </c:pt>
                <c:pt idx="1188" formatCode="0.00">
                  <c:v>#N/A</c:v>
                </c:pt>
                <c:pt idx="1189" formatCode="0.00">
                  <c:v>#N/A</c:v>
                </c:pt>
                <c:pt idx="1190" formatCode="0.00">
                  <c:v>#N/A</c:v>
                </c:pt>
                <c:pt idx="1191" formatCode="0.00">
                  <c:v>#N/A</c:v>
                </c:pt>
                <c:pt idx="1192" formatCode="0.00">
                  <c:v>#N/A</c:v>
                </c:pt>
                <c:pt idx="1193" formatCode="0.00">
                  <c:v>#N/A</c:v>
                </c:pt>
                <c:pt idx="1194" formatCode="0.00">
                  <c:v>#N/A</c:v>
                </c:pt>
                <c:pt idx="1195" formatCode="0.00">
                  <c:v>#N/A</c:v>
                </c:pt>
                <c:pt idx="1196" formatCode="0.00">
                  <c:v>#N/A</c:v>
                </c:pt>
                <c:pt idx="1197" formatCode="0.00">
                  <c:v>#N/A</c:v>
                </c:pt>
                <c:pt idx="1198" formatCode="0.00">
                  <c:v>#N/A</c:v>
                </c:pt>
                <c:pt idx="1199" formatCode="0.00">
                  <c:v>#N/A</c:v>
                </c:pt>
                <c:pt idx="1200" formatCode="0.00">
                  <c:v>#N/A</c:v>
                </c:pt>
                <c:pt idx="1201" formatCode="0.00">
                  <c:v>#N/A</c:v>
                </c:pt>
                <c:pt idx="1202" formatCode="0.00">
                  <c:v>#N/A</c:v>
                </c:pt>
                <c:pt idx="1203" formatCode="0.00">
                  <c:v>#N/A</c:v>
                </c:pt>
                <c:pt idx="1204" formatCode="0.00">
                  <c:v>#N/A</c:v>
                </c:pt>
                <c:pt idx="1205" formatCode="0.00">
                  <c:v>#N/A</c:v>
                </c:pt>
                <c:pt idx="1206" formatCode="0.00">
                  <c:v>#N/A</c:v>
                </c:pt>
                <c:pt idx="1207" formatCode="0.00">
                  <c:v>#N/A</c:v>
                </c:pt>
                <c:pt idx="1208" formatCode="0.00">
                  <c:v>#N/A</c:v>
                </c:pt>
                <c:pt idx="1209" formatCode="0.00">
                  <c:v>#N/A</c:v>
                </c:pt>
                <c:pt idx="1210" formatCode="0.00">
                  <c:v>#N/A</c:v>
                </c:pt>
                <c:pt idx="1211" formatCode="0.00">
                  <c:v>#N/A</c:v>
                </c:pt>
                <c:pt idx="1212" formatCode="0.00">
                  <c:v>#N/A</c:v>
                </c:pt>
                <c:pt idx="1213" formatCode="0.00">
                  <c:v>#N/A</c:v>
                </c:pt>
                <c:pt idx="1214" formatCode="0.00">
                  <c:v>#N/A</c:v>
                </c:pt>
                <c:pt idx="1215" formatCode="0.00">
                  <c:v>#N/A</c:v>
                </c:pt>
                <c:pt idx="1216" formatCode="0.00">
                  <c:v>#N/A</c:v>
                </c:pt>
                <c:pt idx="1217" formatCode="0.00">
                  <c:v>#N/A</c:v>
                </c:pt>
                <c:pt idx="1218" formatCode="0.00">
                  <c:v>#N/A</c:v>
                </c:pt>
                <c:pt idx="1219" formatCode="0.00">
                  <c:v>#N/A</c:v>
                </c:pt>
                <c:pt idx="1220" formatCode="0.00">
                  <c:v>#N/A</c:v>
                </c:pt>
                <c:pt idx="1221" formatCode="0.00">
                  <c:v>#N/A</c:v>
                </c:pt>
                <c:pt idx="1222" formatCode="0.00">
                  <c:v>#N/A</c:v>
                </c:pt>
                <c:pt idx="1223" formatCode="0.00">
                  <c:v>#N/A</c:v>
                </c:pt>
                <c:pt idx="1224" formatCode="0.00">
                  <c:v>#N/A</c:v>
                </c:pt>
                <c:pt idx="1225" formatCode="0.00">
                  <c:v>#N/A</c:v>
                </c:pt>
                <c:pt idx="1226" formatCode="0.00">
                  <c:v>#N/A</c:v>
                </c:pt>
                <c:pt idx="1227" formatCode="0.00">
                  <c:v>#N/A</c:v>
                </c:pt>
                <c:pt idx="1228" formatCode="0.00">
                  <c:v>#N/A</c:v>
                </c:pt>
                <c:pt idx="1229" formatCode="0.00">
                  <c:v>#N/A</c:v>
                </c:pt>
                <c:pt idx="1230" formatCode="0.00">
                  <c:v>#N/A</c:v>
                </c:pt>
                <c:pt idx="1231" formatCode="0.00">
                  <c:v>#N/A</c:v>
                </c:pt>
                <c:pt idx="1232" formatCode="0.00">
                  <c:v>#N/A</c:v>
                </c:pt>
                <c:pt idx="1233" formatCode="0.00">
                  <c:v>#N/A</c:v>
                </c:pt>
                <c:pt idx="1234" formatCode="0.00">
                  <c:v>#N/A</c:v>
                </c:pt>
                <c:pt idx="1235" formatCode="0.00">
                  <c:v>#N/A</c:v>
                </c:pt>
                <c:pt idx="1236" formatCode="0.00">
                  <c:v>#N/A</c:v>
                </c:pt>
                <c:pt idx="1237" formatCode="0.00">
                  <c:v>#N/A</c:v>
                </c:pt>
                <c:pt idx="1238" formatCode="0.00">
                  <c:v>#N/A</c:v>
                </c:pt>
                <c:pt idx="1239" formatCode="0.00">
                  <c:v>#N/A</c:v>
                </c:pt>
                <c:pt idx="1240" formatCode="0.00">
                  <c:v>#N/A</c:v>
                </c:pt>
                <c:pt idx="1241" formatCode="0.00">
                  <c:v>#N/A</c:v>
                </c:pt>
                <c:pt idx="1242" formatCode="0.00">
                  <c:v>#N/A</c:v>
                </c:pt>
                <c:pt idx="1243" formatCode="0.00">
                  <c:v>#N/A</c:v>
                </c:pt>
                <c:pt idx="1244" formatCode="0.00">
                  <c:v>#N/A</c:v>
                </c:pt>
                <c:pt idx="1245" formatCode="0.00">
                  <c:v>#N/A</c:v>
                </c:pt>
                <c:pt idx="1246" formatCode="0.00">
                  <c:v>#N/A</c:v>
                </c:pt>
                <c:pt idx="1247" formatCode="0.00">
                  <c:v>#N/A</c:v>
                </c:pt>
                <c:pt idx="1248" formatCode="0.00">
                  <c:v>#N/A</c:v>
                </c:pt>
                <c:pt idx="1249" formatCode="0.00">
                  <c:v>#N/A</c:v>
                </c:pt>
                <c:pt idx="1250" formatCode="0.00">
                  <c:v>#N/A</c:v>
                </c:pt>
                <c:pt idx="1251" formatCode="0.00">
                  <c:v>#N/A</c:v>
                </c:pt>
                <c:pt idx="1252" formatCode="0.00">
                  <c:v>#N/A</c:v>
                </c:pt>
                <c:pt idx="1253" formatCode="0.00">
                  <c:v>#N/A</c:v>
                </c:pt>
                <c:pt idx="1254" formatCode="0.00">
                  <c:v>#N/A</c:v>
                </c:pt>
                <c:pt idx="1255" formatCode="0.00">
                  <c:v>#N/A</c:v>
                </c:pt>
                <c:pt idx="1256" formatCode="0.00">
                  <c:v>#N/A</c:v>
                </c:pt>
                <c:pt idx="1257" formatCode="0.00">
                  <c:v>#N/A</c:v>
                </c:pt>
                <c:pt idx="1258" formatCode="0.00">
                  <c:v>#N/A</c:v>
                </c:pt>
                <c:pt idx="1259" formatCode="0.00">
                  <c:v>#N/A</c:v>
                </c:pt>
                <c:pt idx="1260" formatCode="0.00">
                  <c:v>#N/A</c:v>
                </c:pt>
                <c:pt idx="1261" formatCode="0.00">
                  <c:v>#N/A</c:v>
                </c:pt>
                <c:pt idx="1262" formatCode="0.00">
                  <c:v>#N/A</c:v>
                </c:pt>
                <c:pt idx="1263" formatCode="0.00">
                  <c:v>#N/A</c:v>
                </c:pt>
                <c:pt idx="1264" formatCode="0.00">
                  <c:v>#N/A</c:v>
                </c:pt>
                <c:pt idx="1265" formatCode="0.00">
                  <c:v>#N/A</c:v>
                </c:pt>
                <c:pt idx="1266" formatCode="0.00">
                  <c:v>#N/A</c:v>
                </c:pt>
                <c:pt idx="1267" formatCode="0.00">
                  <c:v>#N/A</c:v>
                </c:pt>
                <c:pt idx="1268" formatCode="0.00">
                  <c:v>#N/A</c:v>
                </c:pt>
                <c:pt idx="1269" formatCode="0.00">
                  <c:v>#N/A</c:v>
                </c:pt>
                <c:pt idx="1270" formatCode="0.00">
                  <c:v>#N/A</c:v>
                </c:pt>
                <c:pt idx="1271" formatCode="0.00">
                  <c:v>#N/A</c:v>
                </c:pt>
                <c:pt idx="1272" formatCode="0.00">
                  <c:v>#N/A</c:v>
                </c:pt>
                <c:pt idx="1273" formatCode="0.00">
                  <c:v>#N/A</c:v>
                </c:pt>
                <c:pt idx="1274" formatCode="0.00">
                  <c:v>#N/A</c:v>
                </c:pt>
                <c:pt idx="1275" formatCode="0.00">
                  <c:v>#N/A</c:v>
                </c:pt>
                <c:pt idx="1276" formatCode="0.00">
                  <c:v>#N/A</c:v>
                </c:pt>
                <c:pt idx="1277" formatCode="0.00">
                  <c:v>#N/A</c:v>
                </c:pt>
                <c:pt idx="1278" formatCode="0.00">
                  <c:v>#N/A</c:v>
                </c:pt>
                <c:pt idx="1279" formatCode="0.00">
                  <c:v>#N/A</c:v>
                </c:pt>
                <c:pt idx="1280" formatCode="0.00">
                  <c:v>#N/A</c:v>
                </c:pt>
                <c:pt idx="1281" formatCode="0.00">
                  <c:v>#N/A</c:v>
                </c:pt>
                <c:pt idx="1282" formatCode="0.00">
                  <c:v>#N/A</c:v>
                </c:pt>
                <c:pt idx="1283" formatCode="0.00">
                  <c:v>#N/A</c:v>
                </c:pt>
                <c:pt idx="1284" formatCode="0.00">
                  <c:v>#N/A</c:v>
                </c:pt>
                <c:pt idx="1285" formatCode="0.00">
                  <c:v>#N/A</c:v>
                </c:pt>
                <c:pt idx="1286" formatCode="0.00">
                  <c:v>#N/A</c:v>
                </c:pt>
                <c:pt idx="1287" formatCode="0.00">
                  <c:v>#N/A</c:v>
                </c:pt>
                <c:pt idx="1288" formatCode="0.00">
                  <c:v>#N/A</c:v>
                </c:pt>
                <c:pt idx="1289" formatCode="0.00">
                  <c:v>#N/A</c:v>
                </c:pt>
                <c:pt idx="1290" formatCode="0.00">
                  <c:v>#N/A</c:v>
                </c:pt>
                <c:pt idx="1291" formatCode="0.00">
                  <c:v>#N/A</c:v>
                </c:pt>
                <c:pt idx="1292" formatCode="0.00">
                  <c:v>#N/A</c:v>
                </c:pt>
                <c:pt idx="1293" formatCode="0.00">
                  <c:v>#N/A</c:v>
                </c:pt>
                <c:pt idx="1294" formatCode="0.00">
                  <c:v>#N/A</c:v>
                </c:pt>
                <c:pt idx="1295" formatCode="0.00">
                  <c:v>#N/A</c:v>
                </c:pt>
                <c:pt idx="1296" formatCode="0.00">
                  <c:v>#N/A</c:v>
                </c:pt>
                <c:pt idx="1297" formatCode="0.00">
                  <c:v>#N/A</c:v>
                </c:pt>
                <c:pt idx="1298" formatCode="0.00">
                  <c:v>#N/A</c:v>
                </c:pt>
                <c:pt idx="1299" formatCode="0.00">
                  <c:v>#N/A</c:v>
                </c:pt>
                <c:pt idx="1300" formatCode="0.00">
                  <c:v>#N/A</c:v>
                </c:pt>
                <c:pt idx="1301" formatCode="0.00">
                  <c:v>#N/A</c:v>
                </c:pt>
                <c:pt idx="1302" formatCode="0.00">
                  <c:v>#N/A</c:v>
                </c:pt>
                <c:pt idx="1303" formatCode="0.00">
                  <c:v>#N/A</c:v>
                </c:pt>
                <c:pt idx="1304" formatCode="0.00">
                  <c:v>#N/A</c:v>
                </c:pt>
                <c:pt idx="1305" formatCode="0.00">
                  <c:v>#N/A</c:v>
                </c:pt>
                <c:pt idx="1306" formatCode="0.00">
                  <c:v>#N/A</c:v>
                </c:pt>
                <c:pt idx="1307" formatCode="0.00">
                  <c:v>#N/A</c:v>
                </c:pt>
                <c:pt idx="1308" formatCode="0.00">
                  <c:v>#N/A</c:v>
                </c:pt>
                <c:pt idx="1309" formatCode="0.00">
                  <c:v>#N/A</c:v>
                </c:pt>
                <c:pt idx="1310" formatCode="0.00">
                  <c:v>#N/A</c:v>
                </c:pt>
                <c:pt idx="1311" formatCode="0.00">
                  <c:v>#N/A</c:v>
                </c:pt>
                <c:pt idx="1312" formatCode="0.00">
                  <c:v>#N/A</c:v>
                </c:pt>
                <c:pt idx="1313" formatCode="0.00">
                  <c:v>#N/A</c:v>
                </c:pt>
                <c:pt idx="1314" formatCode="0.00">
                  <c:v>#N/A</c:v>
                </c:pt>
                <c:pt idx="1315" formatCode="0.00">
                  <c:v>#N/A</c:v>
                </c:pt>
                <c:pt idx="1316" formatCode="0.00">
                  <c:v>#N/A</c:v>
                </c:pt>
                <c:pt idx="1317" formatCode="0.00">
                  <c:v>#N/A</c:v>
                </c:pt>
                <c:pt idx="1318" formatCode="0.00">
                  <c:v>#N/A</c:v>
                </c:pt>
                <c:pt idx="1319" formatCode="0.00">
                  <c:v>#N/A</c:v>
                </c:pt>
                <c:pt idx="1320" formatCode="0.00">
                  <c:v>#N/A</c:v>
                </c:pt>
                <c:pt idx="1321" formatCode="0.00">
                  <c:v>#N/A</c:v>
                </c:pt>
                <c:pt idx="1322" formatCode="0.00">
                  <c:v>#N/A</c:v>
                </c:pt>
                <c:pt idx="1323" formatCode="0.00">
                  <c:v>#N/A</c:v>
                </c:pt>
                <c:pt idx="1324" formatCode="0.00">
                  <c:v>#N/A</c:v>
                </c:pt>
                <c:pt idx="1325" formatCode="0.00">
                  <c:v>#N/A</c:v>
                </c:pt>
                <c:pt idx="1326" formatCode="0.00">
                  <c:v>#N/A</c:v>
                </c:pt>
                <c:pt idx="1327" formatCode="0.00">
                  <c:v>#N/A</c:v>
                </c:pt>
                <c:pt idx="1328" formatCode="0.00">
                  <c:v>#N/A</c:v>
                </c:pt>
                <c:pt idx="1329" formatCode="0.00">
                  <c:v>#N/A</c:v>
                </c:pt>
                <c:pt idx="1330" formatCode="0.00">
                  <c:v>#N/A</c:v>
                </c:pt>
                <c:pt idx="1331" formatCode="0.00">
                  <c:v>#N/A</c:v>
                </c:pt>
                <c:pt idx="1332" formatCode="0.00">
                  <c:v>#N/A</c:v>
                </c:pt>
                <c:pt idx="1333" formatCode="0.00">
                  <c:v>#N/A</c:v>
                </c:pt>
                <c:pt idx="1334" formatCode="0.00">
                  <c:v>#N/A</c:v>
                </c:pt>
                <c:pt idx="1335" formatCode="0.00">
                  <c:v>#N/A</c:v>
                </c:pt>
                <c:pt idx="1336" formatCode="0.00">
                  <c:v>#N/A</c:v>
                </c:pt>
                <c:pt idx="1337" formatCode="0.00">
                  <c:v>#N/A</c:v>
                </c:pt>
                <c:pt idx="1338" formatCode="0.00">
                  <c:v>#N/A</c:v>
                </c:pt>
                <c:pt idx="1339" formatCode="0.00">
                  <c:v>#N/A</c:v>
                </c:pt>
                <c:pt idx="1340" formatCode="0.00">
                  <c:v>#N/A</c:v>
                </c:pt>
                <c:pt idx="1341" formatCode="0.00">
                  <c:v>#N/A</c:v>
                </c:pt>
                <c:pt idx="1342" formatCode="0.00">
                  <c:v>#N/A</c:v>
                </c:pt>
                <c:pt idx="1343" formatCode="0.00">
                  <c:v>#N/A</c:v>
                </c:pt>
                <c:pt idx="1344" formatCode="0.00">
                  <c:v>#N/A</c:v>
                </c:pt>
                <c:pt idx="1345" formatCode="0.00">
                  <c:v>#N/A</c:v>
                </c:pt>
                <c:pt idx="1346" formatCode="0.00">
                  <c:v>#N/A</c:v>
                </c:pt>
                <c:pt idx="1347" formatCode="0.00">
                  <c:v>#N/A</c:v>
                </c:pt>
                <c:pt idx="1348" formatCode="0.00">
                  <c:v>#N/A</c:v>
                </c:pt>
                <c:pt idx="1349" formatCode="0.00">
                  <c:v>#N/A</c:v>
                </c:pt>
                <c:pt idx="1350" formatCode="0.00">
                  <c:v>#N/A</c:v>
                </c:pt>
                <c:pt idx="1351" formatCode="0.00">
                  <c:v>#N/A</c:v>
                </c:pt>
                <c:pt idx="1352" formatCode="0.00">
                  <c:v>#N/A</c:v>
                </c:pt>
                <c:pt idx="1353" formatCode="0.00">
                  <c:v>#N/A</c:v>
                </c:pt>
                <c:pt idx="1354" formatCode="0.00">
                  <c:v>#N/A</c:v>
                </c:pt>
                <c:pt idx="1355" formatCode="0.00">
                  <c:v>#N/A</c:v>
                </c:pt>
                <c:pt idx="1356" formatCode="0.00">
                  <c:v>#N/A</c:v>
                </c:pt>
                <c:pt idx="1357" formatCode="0.00">
                  <c:v>#N/A</c:v>
                </c:pt>
                <c:pt idx="1358" formatCode="0.00">
                  <c:v>#N/A</c:v>
                </c:pt>
                <c:pt idx="1359" formatCode="0.00">
                  <c:v>#N/A</c:v>
                </c:pt>
                <c:pt idx="1360" formatCode="0.00">
                  <c:v>#N/A</c:v>
                </c:pt>
                <c:pt idx="1361" formatCode="0.00">
                  <c:v>#N/A</c:v>
                </c:pt>
                <c:pt idx="1362" formatCode="0.00">
                  <c:v>#N/A</c:v>
                </c:pt>
                <c:pt idx="1363" formatCode="0.00">
                  <c:v>#N/A</c:v>
                </c:pt>
                <c:pt idx="1364" formatCode="0.00">
                  <c:v>#N/A</c:v>
                </c:pt>
                <c:pt idx="1365" formatCode="0.00">
                  <c:v>#N/A</c:v>
                </c:pt>
                <c:pt idx="1366" formatCode="0.00">
                  <c:v>#N/A</c:v>
                </c:pt>
                <c:pt idx="1367" formatCode="0.00">
                  <c:v>#N/A</c:v>
                </c:pt>
                <c:pt idx="1368" formatCode="0.00">
                  <c:v>#N/A</c:v>
                </c:pt>
                <c:pt idx="1369" formatCode="0.00">
                  <c:v>#N/A</c:v>
                </c:pt>
                <c:pt idx="1370" formatCode="0.00">
                  <c:v>#N/A</c:v>
                </c:pt>
                <c:pt idx="1371" formatCode="0.00">
                  <c:v>#N/A</c:v>
                </c:pt>
                <c:pt idx="1372" formatCode="0.00">
                  <c:v>#N/A</c:v>
                </c:pt>
                <c:pt idx="1373" formatCode="0.00">
                  <c:v>#N/A</c:v>
                </c:pt>
                <c:pt idx="1374" formatCode="0.00">
                  <c:v>#N/A</c:v>
                </c:pt>
                <c:pt idx="1375" formatCode="0.00">
                  <c:v>#N/A</c:v>
                </c:pt>
                <c:pt idx="1376" formatCode="0.00">
                  <c:v>#N/A</c:v>
                </c:pt>
                <c:pt idx="1377" formatCode="0.00">
                  <c:v>#N/A</c:v>
                </c:pt>
                <c:pt idx="1378" formatCode="0.00">
                  <c:v>#N/A</c:v>
                </c:pt>
                <c:pt idx="1379" formatCode="0.00">
                  <c:v>#N/A</c:v>
                </c:pt>
                <c:pt idx="1380" formatCode="0.00">
                  <c:v>#N/A</c:v>
                </c:pt>
                <c:pt idx="1381" formatCode="0.00">
                  <c:v>#N/A</c:v>
                </c:pt>
                <c:pt idx="1382" formatCode="0.00">
                  <c:v>#N/A</c:v>
                </c:pt>
                <c:pt idx="1383" formatCode="0.00">
                  <c:v>#N/A</c:v>
                </c:pt>
                <c:pt idx="1384" formatCode="0.00">
                  <c:v>#N/A</c:v>
                </c:pt>
                <c:pt idx="1385" formatCode="0.00">
                  <c:v>#N/A</c:v>
                </c:pt>
                <c:pt idx="1386" formatCode="0.00">
                  <c:v>#N/A</c:v>
                </c:pt>
                <c:pt idx="1387" formatCode="0.00">
                  <c:v>#N/A</c:v>
                </c:pt>
                <c:pt idx="1388" formatCode="0.00">
                  <c:v>#N/A</c:v>
                </c:pt>
                <c:pt idx="1389" formatCode="0.00">
                  <c:v>#N/A</c:v>
                </c:pt>
                <c:pt idx="1390" formatCode="0.00">
                  <c:v>#N/A</c:v>
                </c:pt>
                <c:pt idx="1391" formatCode="0.00">
                  <c:v>#N/A</c:v>
                </c:pt>
                <c:pt idx="1392" formatCode="0.00">
                  <c:v>#N/A</c:v>
                </c:pt>
                <c:pt idx="1393" formatCode="0.00">
                  <c:v>#N/A</c:v>
                </c:pt>
                <c:pt idx="1394" formatCode="0.00">
                  <c:v>#N/A</c:v>
                </c:pt>
                <c:pt idx="1395" formatCode="0.00">
                  <c:v>#N/A</c:v>
                </c:pt>
                <c:pt idx="1396" formatCode="0.00">
                  <c:v>#N/A</c:v>
                </c:pt>
                <c:pt idx="1397" formatCode="0.00">
                  <c:v>#N/A</c:v>
                </c:pt>
                <c:pt idx="1398" formatCode="0.00">
                  <c:v>#N/A</c:v>
                </c:pt>
                <c:pt idx="1399" formatCode="0.00">
                  <c:v>#N/A</c:v>
                </c:pt>
                <c:pt idx="1400" formatCode="0.00">
                  <c:v>#N/A</c:v>
                </c:pt>
                <c:pt idx="1401" formatCode="0.00">
                  <c:v>#N/A</c:v>
                </c:pt>
                <c:pt idx="1402" formatCode="0.00">
                  <c:v>#N/A</c:v>
                </c:pt>
                <c:pt idx="1403" formatCode="0.00">
                  <c:v>#N/A</c:v>
                </c:pt>
                <c:pt idx="1404" formatCode="0.00">
                  <c:v>#N/A</c:v>
                </c:pt>
                <c:pt idx="1405" formatCode="0.00">
                  <c:v>#N/A</c:v>
                </c:pt>
                <c:pt idx="1406" formatCode="0.00">
                  <c:v>#N/A</c:v>
                </c:pt>
                <c:pt idx="1407" formatCode="0.00">
                  <c:v>#N/A</c:v>
                </c:pt>
                <c:pt idx="1408" formatCode="0.00">
                  <c:v>#N/A</c:v>
                </c:pt>
                <c:pt idx="1409" formatCode="0.00">
                  <c:v>#N/A</c:v>
                </c:pt>
                <c:pt idx="1410" formatCode="0.00">
                  <c:v>#N/A</c:v>
                </c:pt>
                <c:pt idx="1411" formatCode="0.00">
                  <c:v>#N/A</c:v>
                </c:pt>
                <c:pt idx="1412" formatCode="0.00">
                  <c:v>#N/A</c:v>
                </c:pt>
                <c:pt idx="1413" formatCode="0.00">
                  <c:v>#N/A</c:v>
                </c:pt>
                <c:pt idx="1414" formatCode="0.00">
                  <c:v>#N/A</c:v>
                </c:pt>
                <c:pt idx="1415" formatCode="0.00">
                  <c:v>#N/A</c:v>
                </c:pt>
                <c:pt idx="1416" formatCode="0.00">
                  <c:v>#N/A</c:v>
                </c:pt>
                <c:pt idx="1417" formatCode="0.00">
                  <c:v>#N/A</c:v>
                </c:pt>
                <c:pt idx="1418" formatCode="0.00">
                  <c:v>#N/A</c:v>
                </c:pt>
                <c:pt idx="1419" formatCode="0.00">
                  <c:v>#N/A</c:v>
                </c:pt>
                <c:pt idx="1420" formatCode="0.00">
                  <c:v>#N/A</c:v>
                </c:pt>
                <c:pt idx="1421" formatCode="0.00">
                  <c:v>#N/A</c:v>
                </c:pt>
                <c:pt idx="1422" formatCode="0.00">
                  <c:v>#N/A</c:v>
                </c:pt>
                <c:pt idx="1423" formatCode="0.00">
                  <c:v>#N/A</c:v>
                </c:pt>
                <c:pt idx="1424" formatCode="0.00">
                  <c:v>#N/A</c:v>
                </c:pt>
                <c:pt idx="1425" formatCode="0.00">
                  <c:v>#N/A</c:v>
                </c:pt>
                <c:pt idx="1426" formatCode="0.00">
                  <c:v>#N/A</c:v>
                </c:pt>
                <c:pt idx="1427" formatCode="0.00">
                  <c:v>#N/A</c:v>
                </c:pt>
                <c:pt idx="1428" formatCode="0.00">
                  <c:v>#N/A</c:v>
                </c:pt>
                <c:pt idx="1429" formatCode="0.00">
                  <c:v>#N/A</c:v>
                </c:pt>
                <c:pt idx="1430" formatCode="0.00">
                  <c:v>#N/A</c:v>
                </c:pt>
                <c:pt idx="1431" formatCode="0.00">
                  <c:v>#N/A</c:v>
                </c:pt>
                <c:pt idx="1432" formatCode="0.00">
                  <c:v>#N/A</c:v>
                </c:pt>
                <c:pt idx="1433" formatCode="0.00">
                  <c:v>#N/A</c:v>
                </c:pt>
                <c:pt idx="1434" formatCode="0.00">
                  <c:v>#N/A</c:v>
                </c:pt>
                <c:pt idx="1435" formatCode="0.00">
                  <c:v>#N/A</c:v>
                </c:pt>
                <c:pt idx="1436" formatCode="0.00">
                  <c:v>#N/A</c:v>
                </c:pt>
                <c:pt idx="1437" formatCode="0.00">
                  <c:v>#N/A</c:v>
                </c:pt>
                <c:pt idx="1438" formatCode="0.00">
                  <c:v>#N/A</c:v>
                </c:pt>
                <c:pt idx="1439" formatCode="0.00">
                  <c:v>#N/A</c:v>
                </c:pt>
                <c:pt idx="1440" formatCode="0.00">
                  <c:v>#N/A</c:v>
                </c:pt>
                <c:pt idx="1441" formatCode="0.00">
                  <c:v>#N/A</c:v>
                </c:pt>
                <c:pt idx="1442" formatCode="0.00">
                  <c:v>#N/A</c:v>
                </c:pt>
                <c:pt idx="1443" formatCode="0.00">
                  <c:v>#N/A</c:v>
                </c:pt>
                <c:pt idx="1444" formatCode="0.00">
                  <c:v>#N/A</c:v>
                </c:pt>
                <c:pt idx="1445" formatCode="0.00">
                  <c:v>#N/A</c:v>
                </c:pt>
                <c:pt idx="1446" formatCode="0.00">
                  <c:v>#N/A</c:v>
                </c:pt>
                <c:pt idx="1447" formatCode="0.00">
                  <c:v>#N/A</c:v>
                </c:pt>
                <c:pt idx="1448" formatCode="0.00">
                  <c:v>#N/A</c:v>
                </c:pt>
                <c:pt idx="1449" formatCode="0.00">
                  <c:v>#N/A</c:v>
                </c:pt>
                <c:pt idx="1450" formatCode="0.00">
                  <c:v>#N/A</c:v>
                </c:pt>
                <c:pt idx="1451" formatCode="0.00">
                  <c:v>#N/A</c:v>
                </c:pt>
                <c:pt idx="1452" formatCode="0.00">
                  <c:v>#N/A</c:v>
                </c:pt>
                <c:pt idx="1453" formatCode="0.00">
                  <c:v>#N/A</c:v>
                </c:pt>
                <c:pt idx="1454" formatCode="0.00">
                  <c:v>#N/A</c:v>
                </c:pt>
                <c:pt idx="1455" formatCode="0.00">
                  <c:v>#N/A</c:v>
                </c:pt>
                <c:pt idx="1456" formatCode="0.00">
                  <c:v>#N/A</c:v>
                </c:pt>
                <c:pt idx="1457" formatCode="0.00">
                  <c:v>#N/A</c:v>
                </c:pt>
                <c:pt idx="1458" formatCode="0.00">
                  <c:v>#N/A</c:v>
                </c:pt>
                <c:pt idx="1459" formatCode="0.00">
                  <c:v>#N/A</c:v>
                </c:pt>
                <c:pt idx="1460" formatCode="0.00">
                  <c:v>#N/A</c:v>
                </c:pt>
                <c:pt idx="1461" formatCode="0.00">
                  <c:v>#N/A</c:v>
                </c:pt>
                <c:pt idx="1462" formatCode="0.00">
                  <c:v>#N/A</c:v>
                </c:pt>
                <c:pt idx="1463" formatCode="0.00">
                  <c:v>#N/A</c:v>
                </c:pt>
                <c:pt idx="1464" formatCode="0.00">
                  <c:v>#N/A</c:v>
                </c:pt>
                <c:pt idx="1465" formatCode="0.00">
                  <c:v>#N/A</c:v>
                </c:pt>
                <c:pt idx="1466" formatCode="0.00">
                  <c:v>#N/A</c:v>
                </c:pt>
                <c:pt idx="1467" formatCode="0.00">
                  <c:v>#N/A</c:v>
                </c:pt>
                <c:pt idx="1468" formatCode="0.00">
                  <c:v>#N/A</c:v>
                </c:pt>
                <c:pt idx="1469" formatCode="0.00">
                  <c:v>#N/A</c:v>
                </c:pt>
                <c:pt idx="1470" formatCode="0.00">
                  <c:v>#N/A</c:v>
                </c:pt>
                <c:pt idx="1471" formatCode="0.00">
                  <c:v>#N/A</c:v>
                </c:pt>
                <c:pt idx="1472" formatCode="0.00">
                  <c:v>#N/A</c:v>
                </c:pt>
                <c:pt idx="1473" formatCode="0.00">
                  <c:v>#N/A</c:v>
                </c:pt>
                <c:pt idx="1474" formatCode="0.00">
                  <c:v>#N/A</c:v>
                </c:pt>
                <c:pt idx="1475" formatCode="0.00">
                  <c:v>#N/A</c:v>
                </c:pt>
                <c:pt idx="1476" formatCode="0.00">
                  <c:v>#N/A</c:v>
                </c:pt>
                <c:pt idx="1477" formatCode="0.00">
                  <c:v>#N/A</c:v>
                </c:pt>
                <c:pt idx="1478" formatCode="0.00">
                  <c:v>#N/A</c:v>
                </c:pt>
                <c:pt idx="1479" formatCode="0.00">
                  <c:v>#N/A</c:v>
                </c:pt>
                <c:pt idx="1480" formatCode="0.00">
                  <c:v>#N/A</c:v>
                </c:pt>
                <c:pt idx="1481" formatCode="0.00">
                  <c:v>#N/A</c:v>
                </c:pt>
                <c:pt idx="1482" formatCode="0.00">
                  <c:v>#N/A</c:v>
                </c:pt>
                <c:pt idx="1483" formatCode="0.00">
                  <c:v>#N/A</c:v>
                </c:pt>
                <c:pt idx="1484" formatCode="0.00">
                  <c:v>#N/A</c:v>
                </c:pt>
                <c:pt idx="1485" formatCode="0.00">
                  <c:v>#N/A</c:v>
                </c:pt>
                <c:pt idx="1486" formatCode="0.00">
                  <c:v>#N/A</c:v>
                </c:pt>
                <c:pt idx="1487" formatCode="0.00">
                  <c:v>#N/A</c:v>
                </c:pt>
                <c:pt idx="1488" formatCode="0.00">
                  <c:v>#N/A</c:v>
                </c:pt>
                <c:pt idx="1489" formatCode="0.00">
                  <c:v>#N/A</c:v>
                </c:pt>
                <c:pt idx="1490" formatCode="0.00">
                  <c:v>#N/A</c:v>
                </c:pt>
                <c:pt idx="1491" formatCode="0.00">
                  <c:v>#N/A</c:v>
                </c:pt>
                <c:pt idx="1492" formatCode="0.00">
                  <c:v>#N/A</c:v>
                </c:pt>
                <c:pt idx="1493" formatCode="0.00">
                  <c:v>#N/A</c:v>
                </c:pt>
                <c:pt idx="1494" formatCode="0.00">
                  <c:v>#N/A</c:v>
                </c:pt>
                <c:pt idx="1495" formatCode="0.00">
                  <c:v>#N/A</c:v>
                </c:pt>
                <c:pt idx="1496" formatCode="0.00">
                  <c:v>#N/A</c:v>
                </c:pt>
                <c:pt idx="1497" formatCode="0.00">
                  <c:v>#N/A</c:v>
                </c:pt>
                <c:pt idx="1498" formatCode="0.00">
                  <c:v>#N/A</c:v>
                </c:pt>
                <c:pt idx="1499" formatCode="0.00">
                  <c:v>#N/A</c:v>
                </c:pt>
                <c:pt idx="1500" formatCode="0.00">
                  <c:v>#N/A</c:v>
                </c:pt>
                <c:pt idx="1501" formatCode="0.00">
                  <c:v>#N/A</c:v>
                </c:pt>
                <c:pt idx="1502" formatCode="0.00">
                  <c:v>#N/A</c:v>
                </c:pt>
                <c:pt idx="1503" formatCode="0.00">
                  <c:v>#N/A</c:v>
                </c:pt>
                <c:pt idx="1504" formatCode="0.00">
                  <c:v>#N/A</c:v>
                </c:pt>
                <c:pt idx="1505" formatCode="0.00">
                  <c:v>#N/A</c:v>
                </c:pt>
                <c:pt idx="1506" formatCode="0.00">
                  <c:v>#N/A</c:v>
                </c:pt>
                <c:pt idx="1507" formatCode="0.00">
                  <c:v>#N/A</c:v>
                </c:pt>
                <c:pt idx="1508" formatCode="0.00">
                  <c:v>#N/A</c:v>
                </c:pt>
                <c:pt idx="1509" formatCode="0.00">
                  <c:v>#N/A</c:v>
                </c:pt>
                <c:pt idx="1510" formatCode="0.00">
                  <c:v>#N/A</c:v>
                </c:pt>
                <c:pt idx="1511" formatCode="0.00">
                  <c:v>#N/A</c:v>
                </c:pt>
                <c:pt idx="1512" formatCode="0.00">
                  <c:v>#N/A</c:v>
                </c:pt>
                <c:pt idx="1513" formatCode="0.00">
                  <c:v>#N/A</c:v>
                </c:pt>
                <c:pt idx="1514" formatCode="0.00">
                  <c:v>#N/A</c:v>
                </c:pt>
                <c:pt idx="1515" formatCode="0.00">
                  <c:v>#N/A</c:v>
                </c:pt>
                <c:pt idx="1516" formatCode="0.00">
                  <c:v>#N/A</c:v>
                </c:pt>
                <c:pt idx="1517" formatCode="0.00">
                  <c:v>#N/A</c:v>
                </c:pt>
                <c:pt idx="1518" formatCode="0.00">
                  <c:v>#N/A</c:v>
                </c:pt>
                <c:pt idx="1519" formatCode="0.00">
                  <c:v>#N/A</c:v>
                </c:pt>
                <c:pt idx="1520" formatCode="0.00">
                  <c:v>#N/A</c:v>
                </c:pt>
                <c:pt idx="1521" formatCode="0.00">
                  <c:v>#N/A</c:v>
                </c:pt>
                <c:pt idx="1522" formatCode="0.00">
                  <c:v>#N/A</c:v>
                </c:pt>
                <c:pt idx="1523" formatCode="0.00">
                  <c:v>#N/A</c:v>
                </c:pt>
                <c:pt idx="1524" formatCode="0.00">
                  <c:v>#N/A</c:v>
                </c:pt>
                <c:pt idx="1525" formatCode="0.00">
                  <c:v>#N/A</c:v>
                </c:pt>
                <c:pt idx="1526" formatCode="0.00">
                  <c:v>#N/A</c:v>
                </c:pt>
                <c:pt idx="1527" formatCode="0.00">
                  <c:v>#N/A</c:v>
                </c:pt>
                <c:pt idx="1528" formatCode="0.00">
                  <c:v>#N/A</c:v>
                </c:pt>
                <c:pt idx="1529" formatCode="0.00">
                  <c:v>#N/A</c:v>
                </c:pt>
                <c:pt idx="1530" formatCode="0.00">
                  <c:v>#N/A</c:v>
                </c:pt>
                <c:pt idx="1531" formatCode="0.00">
                  <c:v>#N/A</c:v>
                </c:pt>
                <c:pt idx="1532" formatCode="0.00">
                  <c:v>#N/A</c:v>
                </c:pt>
                <c:pt idx="1533" formatCode="0.00">
                  <c:v>#N/A</c:v>
                </c:pt>
                <c:pt idx="1534" formatCode="0.00">
                  <c:v>#N/A</c:v>
                </c:pt>
                <c:pt idx="1535" formatCode="0.00">
                  <c:v>#N/A</c:v>
                </c:pt>
                <c:pt idx="1536" formatCode="0.00">
                  <c:v>#N/A</c:v>
                </c:pt>
                <c:pt idx="1537" formatCode="0.00">
                  <c:v>#N/A</c:v>
                </c:pt>
                <c:pt idx="1538" formatCode="0.00">
                  <c:v>#N/A</c:v>
                </c:pt>
                <c:pt idx="1539" formatCode="0.00">
                  <c:v>#N/A</c:v>
                </c:pt>
                <c:pt idx="1540" formatCode="0.00">
                  <c:v>#N/A</c:v>
                </c:pt>
                <c:pt idx="1541" formatCode="0.00">
                  <c:v>#N/A</c:v>
                </c:pt>
                <c:pt idx="1542" formatCode="0.00">
                  <c:v>#N/A</c:v>
                </c:pt>
                <c:pt idx="1543" formatCode="0.00">
                  <c:v>#N/A</c:v>
                </c:pt>
                <c:pt idx="1544" formatCode="0.00">
                  <c:v>#N/A</c:v>
                </c:pt>
                <c:pt idx="1545" formatCode="0.00">
                  <c:v>#N/A</c:v>
                </c:pt>
                <c:pt idx="1546" formatCode="0.00">
                  <c:v>#N/A</c:v>
                </c:pt>
                <c:pt idx="1547" formatCode="0.00">
                  <c:v>#N/A</c:v>
                </c:pt>
                <c:pt idx="1548" formatCode="0.00">
                  <c:v>#N/A</c:v>
                </c:pt>
                <c:pt idx="1549" formatCode="0.00">
                  <c:v>#N/A</c:v>
                </c:pt>
                <c:pt idx="1550" formatCode="0.00">
                  <c:v>#N/A</c:v>
                </c:pt>
                <c:pt idx="1551" formatCode="0.00">
                  <c:v>#N/A</c:v>
                </c:pt>
                <c:pt idx="1552" formatCode="0.00">
                  <c:v>#N/A</c:v>
                </c:pt>
                <c:pt idx="1553" formatCode="0.00">
                  <c:v>#N/A</c:v>
                </c:pt>
                <c:pt idx="1554" formatCode="0.00">
                  <c:v>#N/A</c:v>
                </c:pt>
                <c:pt idx="1555" formatCode="0.00">
                  <c:v>#N/A</c:v>
                </c:pt>
                <c:pt idx="1556" formatCode="0.00">
                  <c:v>#N/A</c:v>
                </c:pt>
                <c:pt idx="1557" formatCode="0.00">
                  <c:v>#N/A</c:v>
                </c:pt>
                <c:pt idx="1558" formatCode="0.00">
                  <c:v>#N/A</c:v>
                </c:pt>
                <c:pt idx="1559" formatCode="0.00">
                  <c:v>#N/A</c:v>
                </c:pt>
                <c:pt idx="1560" formatCode="0.00">
                  <c:v>#N/A</c:v>
                </c:pt>
                <c:pt idx="1561" formatCode="0.00">
                  <c:v>#N/A</c:v>
                </c:pt>
                <c:pt idx="1562" formatCode="0.00">
                  <c:v>#N/A</c:v>
                </c:pt>
                <c:pt idx="1563" formatCode="0.00">
                  <c:v>#N/A</c:v>
                </c:pt>
                <c:pt idx="1564" formatCode="0.00">
                  <c:v>#N/A</c:v>
                </c:pt>
                <c:pt idx="1565" formatCode="0.00">
                  <c:v>#N/A</c:v>
                </c:pt>
                <c:pt idx="1566" formatCode="0.00">
                  <c:v>#N/A</c:v>
                </c:pt>
                <c:pt idx="1567" formatCode="0.00">
                  <c:v>#N/A</c:v>
                </c:pt>
                <c:pt idx="1568" formatCode="0.00">
                  <c:v>#N/A</c:v>
                </c:pt>
                <c:pt idx="1569" formatCode="0.00">
                  <c:v>#N/A</c:v>
                </c:pt>
                <c:pt idx="1570" formatCode="0.00">
                  <c:v>#N/A</c:v>
                </c:pt>
                <c:pt idx="1571" formatCode="0.00">
                  <c:v>#N/A</c:v>
                </c:pt>
                <c:pt idx="1572" formatCode="0.00">
                  <c:v>#N/A</c:v>
                </c:pt>
                <c:pt idx="1573" formatCode="0.00">
                  <c:v>#N/A</c:v>
                </c:pt>
                <c:pt idx="1574" formatCode="0.00">
                  <c:v>#N/A</c:v>
                </c:pt>
                <c:pt idx="1575" formatCode="0.00">
                  <c:v>#N/A</c:v>
                </c:pt>
                <c:pt idx="1576" formatCode="0.00">
                  <c:v>#N/A</c:v>
                </c:pt>
                <c:pt idx="1577" formatCode="0.00">
                  <c:v>#N/A</c:v>
                </c:pt>
                <c:pt idx="1578" formatCode="0.00">
                  <c:v>#N/A</c:v>
                </c:pt>
                <c:pt idx="1579" formatCode="0.00">
                  <c:v>#N/A</c:v>
                </c:pt>
                <c:pt idx="1580" formatCode="0.00">
                  <c:v>#N/A</c:v>
                </c:pt>
                <c:pt idx="1581" formatCode="0.00">
                  <c:v>#N/A</c:v>
                </c:pt>
                <c:pt idx="1582" formatCode="0.00">
                  <c:v>#N/A</c:v>
                </c:pt>
                <c:pt idx="1583" formatCode="0.00">
                  <c:v>#N/A</c:v>
                </c:pt>
                <c:pt idx="1584" formatCode="0.00">
                  <c:v>#N/A</c:v>
                </c:pt>
                <c:pt idx="1585" formatCode="0.00">
                  <c:v>#N/A</c:v>
                </c:pt>
                <c:pt idx="1586" formatCode="0.00">
                  <c:v>#N/A</c:v>
                </c:pt>
                <c:pt idx="1587" formatCode="0.00">
                  <c:v>#N/A</c:v>
                </c:pt>
                <c:pt idx="1588" formatCode="0.00">
                  <c:v>#N/A</c:v>
                </c:pt>
                <c:pt idx="1589" formatCode="0.00">
                  <c:v>#N/A</c:v>
                </c:pt>
                <c:pt idx="1590" formatCode="0.00">
                  <c:v>#N/A</c:v>
                </c:pt>
                <c:pt idx="1591" formatCode="0.00">
                  <c:v>#N/A</c:v>
                </c:pt>
                <c:pt idx="1592" formatCode="0.00">
                  <c:v>#N/A</c:v>
                </c:pt>
                <c:pt idx="1593" formatCode="0.00">
                  <c:v>#N/A</c:v>
                </c:pt>
                <c:pt idx="1594" formatCode="0.00">
                  <c:v>#N/A</c:v>
                </c:pt>
                <c:pt idx="1595" formatCode="0.00">
                  <c:v>#N/A</c:v>
                </c:pt>
                <c:pt idx="1596" formatCode="0.00">
                  <c:v>#N/A</c:v>
                </c:pt>
                <c:pt idx="1597" formatCode="0.00">
                  <c:v>#N/A</c:v>
                </c:pt>
                <c:pt idx="1598" formatCode="0.00">
                  <c:v>#N/A</c:v>
                </c:pt>
                <c:pt idx="1599" formatCode="0.00">
                  <c:v>#N/A</c:v>
                </c:pt>
                <c:pt idx="1600" formatCode="0.00">
                  <c:v>#N/A</c:v>
                </c:pt>
                <c:pt idx="1601" formatCode="0.00">
                  <c:v>#N/A</c:v>
                </c:pt>
                <c:pt idx="1602" formatCode="0.00">
                  <c:v>#N/A</c:v>
                </c:pt>
                <c:pt idx="1603" formatCode="0.00">
                  <c:v>#N/A</c:v>
                </c:pt>
                <c:pt idx="1604" formatCode="0.00">
                  <c:v>#N/A</c:v>
                </c:pt>
                <c:pt idx="1605" formatCode="0.00">
                  <c:v>#N/A</c:v>
                </c:pt>
                <c:pt idx="1606" formatCode="0.00">
                  <c:v>#N/A</c:v>
                </c:pt>
                <c:pt idx="1607" formatCode="0.00">
                  <c:v>#N/A</c:v>
                </c:pt>
                <c:pt idx="1608" formatCode="0.00">
                  <c:v>#N/A</c:v>
                </c:pt>
                <c:pt idx="1609" formatCode="0.00">
                  <c:v>#N/A</c:v>
                </c:pt>
                <c:pt idx="1610" formatCode="0.00">
                  <c:v>#N/A</c:v>
                </c:pt>
                <c:pt idx="1611" formatCode="0.00">
                  <c:v>#N/A</c:v>
                </c:pt>
                <c:pt idx="1612" formatCode="0.00">
                  <c:v>#N/A</c:v>
                </c:pt>
                <c:pt idx="1613" formatCode="0.00">
                  <c:v>#N/A</c:v>
                </c:pt>
                <c:pt idx="1614" formatCode="0.00">
                  <c:v>#N/A</c:v>
                </c:pt>
                <c:pt idx="1615" formatCode="0.00">
                  <c:v>#N/A</c:v>
                </c:pt>
                <c:pt idx="1616" formatCode="0.00">
                  <c:v>#N/A</c:v>
                </c:pt>
                <c:pt idx="1617" formatCode="0.00">
                  <c:v>#N/A</c:v>
                </c:pt>
                <c:pt idx="1618" formatCode="0.00">
                  <c:v>#N/A</c:v>
                </c:pt>
                <c:pt idx="1619" formatCode="0.00">
                  <c:v>#N/A</c:v>
                </c:pt>
                <c:pt idx="1620" formatCode="0.00">
                  <c:v>#N/A</c:v>
                </c:pt>
                <c:pt idx="1621" formatCode="0.00">
                  <c:v>#N/A</c:v>
                </c:pt>
                <c:pt idx="1622" formatCode="0.00">
                  <c:v>#N/A</c:v>
                </c:pt>
                <c:pt idx="1623" formatCode="0.00">
                  <c:v>#N/A</c:v>
                </c:pt>
                <c:pt idx="1624" formatCode="0.00">
                  <c:v>#N/A</c:v>
                </c:pt>
                <c:pt idx="1625" formatCode="0.00">
                  <c:v>#N/A</c:v>
                </c:pt>
                <c:pt idx="1626" formatCode="0.00">
                  <c:v>#N/A</c:v>
                </c:pt>
                <c:pt idx="1627" formatCode="0.00">
                  <c:v>#N/A</c:v>
                </c:pt>
                <c:pt idx="1628" formatCode="0.00">
                  <c:v>#N/A</c:v>
                </c:pt>
                <c:pt idx="1629" formatCode="0.00">
                  <c:v>#N/A</c:v>
                </c:pt>
                <c:pt idx="1630" formatCode="0.00">
                  <c:v>#N/A</c:v>
                </c:pt>
                <c:pt idx="1631" formatCode="0.00">
                  <c:v>#N/A</c:v>
                </c:pt>
                <c:pt idx="1632" formatCode="0.00">
                  <c:v>#N/A</c:v>
                </c:pt>
                <c:pt idx="1633" formatCode="0.00">
                  <c:v>#N/A</c:v>
                </c:pt>
                <c:pt idx="1634" formatCode="0.00">
                  <c:v>#N/A</c:v>
                </c:pt>
                <c:pt idx="1635" formatCode="0.00">
                  <c:v>#N/A</c:v>
                </c:pt>
                <c:pt idx="1636" formatCode="0.00">
                  <c:v>#N/A</c:v>
                </c:pt>
                <c:pt idx="1637" formatCode="0.00">
                  <c:v>#N/A</c:v>
                </c:pt>
                <c:pt idx="1638" formatCode="0.00">
                  <c:v>#N/A</c:v>
                </c:pt>
                <c:pt idx="1639" formatCode="0.00">
                  <c:v>#N/A</c:v>
                </c:pt>
                <c:pt idx="1640" formatCode="0.00">
                  <c:v>#N/A</c:v>
                </c:pt>
                <c:pt idx="1641" formatCode="0.00">
                  <c:v>#N/A</c:v>
                </c:pt>
                <c:pt idx="1642" formatCode="0.00">
                  <c:v>#N/A</c:v>
                </c:pt>
                <c:pt idx="1643" formatCode="0.00">
                  <c:v>#N/A</c:v>
                </c:pt>
                <c:pt idx="1644" formatCode="0.00">
                  <c:v>#N/A</c:v>
                </c:pt>
                <c:pt idx="1645" formatCode="0.00">
                  <c:v>#N/A</c:v>
                </c:pt>
                <c:pt idx="1646" formatCode="0.00">
                  <c:v>#N/A</c:v>
                </c:pt>
                <c:pt idx="1647" formatCode="0.00">
                  <c:v>#N/A</c:v>
                </c:pt>
                <c:pt idx="1648" formatCode="0.00">
                  <c:v>#N/A</c:v>
                </c:pt>
                <c:pt idx="1649" formatCode="0.00">
                  <c:v>#N/A</c:v>
                </c:pt>
                <c:pt idx="1650" formatCode="0.00">
                  <c:v>#N/A</c:v>
                </c:pt>
                <c:pt idx="1651" formatCode="0.00">
                  <c:v>#N/A</c:v>
                </c:pt>
                <c:pt idx="1652" formatCode="0.00">
                  <c:v>#N/A</c:v>
                </c:pt>
                <c:pt idx="1653" formatCode="0.00">
                  <c:v>#N/A</c:v>
                </c:pt>
                <c:pt idx="1654" formatCode="0.00">
                  <c:v>#N/A</c:v>
                </c:pt>
                <c:pt idx="1655" formatCode="0.00">
                  <c:v>#N/A</c:v>
                </c:pt>
                <c:pt idx="1656" formatCode="0.00">
                  <c:v>#N/A</c:v>
                </c:pt>
                <c:pt idx="1657" formatCode="0.00">
                  <c:v>#N/A</c:v>
                </c:pt>
                <c:pt idx="1658" formatCode="0.00">
                  <c:v>#N/A</c:v>
                </c:pt>
                <c:pt idx="1659" formatCode="0.00">
                  <c:v>#N/A</c:v>
                </c:pt>
                <c:pt idx="1660" formatCode="0.00">
                  <c:v>#N/A</c:v>
                </c:pt>
                <c:pt idx="1661" formatCode="0.00">
                  <c:v>#N/A</c:v>
                </c:pt>
                <c:pt idx="1662" formatCode="0.00">
                  <c:v>#N/A</c:v>
                </c:pt>
                <c:pt idx="1663" formatCode="0.00">
                  <c:v>#N/A</c:v>
                </c:pt>
                <c:pt idx="1664" formatCode="0.00">
                  <c:v>#N/A</c:v>
                </c:pt>
                <c:pt idx="1665" formatCode="0.00">
                  <c:v>#N/A</c:v>
                </c:pt>
                <c:pt idx="1666" formatCode="0.00">
                  <c:v>#N/A</c:v>
                </c:pt>
                <c:pt idx="1667" formatCode="0.00">
                  <c:v>#N/A</c:v>
                </c:pt>
                <c:pt idx="1668" formatCode="0.00">
                  <c:v>#N/A</c:v>
                </c:pt>
                <c:pt idx="1669" formatCode="0.00">
                  <c:v>#N/A</c:v>
                </c:pt>
                <c:pt idx="1670" formatCode="0.00">
                  <c:v>#N/A</c:v>
                </c:pt>
                <c:pt idx="1671" formatCode="0.00">
                  <c:v>#N/A</c:v>
                </c:pt>
                <c:pt idx="1672" formatCode="0.00">
                  <c:v>#N/A</c:v>
                </c:pt>
                <c:pt idx="1673" formatCode="0.00">
                  <c:v>#N/A</c:v>
                </c:pt>
                <c:pt idx="1674" formatCode="0.00">
                  <c:v>#N/A</c:v>
                </c:pt>
                <c:pt idx="1675" formatCode="0.00">
                  <c:v>#N/A</c:v>
                </c:pt>
                <c:pt idx="1676" formatCode="0.00">
                  <c:v>#N/A</c:v>
                </c:pt>
                <c:pt idx="1677" formatCode="0.00">
                  <c:v>#N/A</c:v>
                </c:pt>
                <c:pt idx="1678" formatCode="0.00">
                  <c:v>#N/A</c:v>
                </c:pt>
                <c:pt idx="1679" formatCode="0.00">
                  <c:v>#N/A</c:v>
                </c:pt>
                <c:pt idx="1680" formatCode="0.00">
                  <c:v>#N/A</c:v>
                </c:pt>
                <c:pt idx="1681" formatCode="0.00">
                  <c:v>#N/A</c:v>
                </c:pt>
                <c:pt idx="1682" formatCode="0.00">
                  <c:v>#N/A</c:v>
                </c:pt>
                <c:pt idx="1683" formatCode="0.00">
                  <c:v>#N/A</c:v>
                </c:pt>
                <c:pt idx="1684" formatCode="0.00">
                  <c:v>#N/A</c:v>
                </c:pt>
                <c:pt idx="1685" formatCode="0.00">
                  <c:v>#N/A</c:v>
                </c:pt>
                <c:pt idx="1686" formatCode="0.00">
                  <c:v>#N/A</c:v>
                </c:pt>
                <c:pt idx="1687" formatCode="0.00">
                  <c:v>#N/A</c:v>
                </c:pt>
                <c:pt idx="1688" formatCode="0.00">
                  <c:v>#N/A</c:v>
                </c:pt>
                <c:pt idx="1689" formatCode="0.00">
                  <c:v>#N/A</c:v>
                </c:pt>
                <c:pt idx="1690" formatCode="0.00">
                  <c:v>#N/A</c:v>
                </c:pt>
                <c:pt idx="1691" formatCode="0.00">
                  <c:v>#N/A</c:v>
                </c:pt>
                <c:pt idx="1692" formatCode="0.00">
                  <c:v>#N/A</c:v>
                </c:pt>
                <c:pt idx="1693" formatCode="0.00">
                  <c:v>#N/A</c:v>
                </c:pt>
                <c:pt idx="1694" formatCode="0.00">
                  <c:v>#N/A</c:v>
                </c:pt>
                <c:pt idx="1695" formatCode="0.00">
                  <c:v>#N/A</c:v>
                </c:pt>
                <c:pt idx="1696" formatCode="0.00">
                  <c:v>#N/A</c:v>
                </c:pt>
                <c:pt idx="1697" formatCode="0.00">
                  <c:v>#N/A</c:v>
                </c:pt>
                <c:pt idx="1698" formatCode="0.00">
                  <c:v>#N/A</c:v>
                </c:pt>
                <c:pt idx="1699" formatCode="0.00">
                  <c:v>#N/A</c:v>
                </c:pt>
                <c:pt idx="1700" formatCode="0.00">
                  <c:v>#N/A</c:v>
                </c:pt>
                <c:pt idx="1701" formatCode="0.00">
                  <c:v>#N/A</c:v>
                </c:pt>
                <c:pt idx="1702" formatCode="0.00">
                  <c:v>#N/A</c:v>
                </c:pt>
                <c:pt idx="1703" formatCode="0.00">
                  <c:v>#N/A</c:v>
                </c:pt>
                <c:pt idx="1704" formatCode="0.00">
                  <c:v>#N/A</c:v>
                </c:pt>
                <c:pt idx="1705" formatCode="0.00">
                  <c:v>#N/A</c:v>
                </c:pt>
                <c:pt idx="1706" formatCode="0.00">
                  <c:v>#N/A</c:v>
                </c:pt>
                <c:pt idx="1707" formatCode="0.00">
                  <c:v>#N/A</c:v>
                </c:pt>
                <c:pt idx="1708" formatCode="0.00">
                  <c:v>#N/A</c:v>
                </c:pt>
                <c:pt idx="1709" formatCode="0.00">
                  <c:v>#N/A</c:v>
                </c:pt>
                <c:pt idx="1710" formatCode="0.00">
                  <c:v>#N/A</c:v>
                </c:pt>
                <c:pt idx="1711" formatCode="0.00">
                  <c:v>#N/A</c:v>
                </c:pt>
                <c:pt idx="1712" formatCode="0.00">
                  <c:v>#N/A</c:v>
                </c:pt>
                <c:pt idx="1713" formatCode="0.00">
                  <c:v>#N/A</c:v>
                </c:pt>
                <c:pt idx="1714" formatCode="0.00">
                  <c:v>#N/A</c:v>
                </c:pt>
                <c:pt idx="1715" formatCode="0.00">
                  <c:v>#N/A</c:v>
                </c:pt>
                <c:pt idx="1716" formatCode="0.00">
                  <c:v>#N/A</c:v>
                </c:pt>
                <c:pt idx="1717" formatCode="0.00">
                  <c:v>#N/A</c:v>
                </c:pt>
                <c:pt idx="1718" formatCode="0.00">
                  <c:v>#N/A</c:v>
                </c:pt>
                <c:pt idx="1719" formatCode="0.00">
                  <c:v>#N/A</c:v>
                </c:pt>
                <c:pt idx="1720" formatCode="0.00">
                  <c:v>#N/A</c:v>
                </c:pt>
                <c:pt idx="1721" formatCode="0.00">
                  <c:v>#N/A</c:v>
                </c:pt>
                <c:pt idx="1722" formatCode="0.00">
                  <c:v>#N/A</c:v>
                </c:pt>
                <c:pt idx="1723" formatCode="0.00">
                  <c:v>#N/A</c:v>
                </c:pt>
                <c:pt idx="1724" formatCode="0.00">
                  <c:v>#N/A</c:v>
                </c:pt>
                <c:pt idx="1725" formatCode="0.00">
                  <c:v>#N/A</c:v>
                </c:pt>
                <c:pt idx="1726" formatCode="0.00">
                  <c:v>#N/A</c:v>
                </c:pt>
                <c:pt idx="1727" formatCode="0.00">
                  <c:v>#N/A</c:v>
                </c:pt>
                <c:pt idx="1728" formatCode="0.00">
                  <c:v>#N/A</c:v>
                </c:pt>
                <c:pt idx="1729" formatCode="0.00">
                  <c:v>#N/A</c:v>
                </c:pt>
                <c:pt idx="1730" formatCode="0.00">
                  <c:v>#N/A</c:v>
                </c:pt>
                <c:pt idx="1731" formatCode="0.00">
                  <c:v>#N/A</c:v>
                </c:pt>
                <c:pt idx="1732" formatCode="0.00">
                  <c:v>#N/A</c:v>
                </c:pt>
                <c:pt idx="1733" formatCode="0.00">
                  <c:v>#N/A</c:v>
                </c:pt>
                <c:pt idx="1734" formatCode="0.00">
                  <c:v>#N/A</c:v>
                </c:pt>
                <c:pt idx="1735" formatCode="0.00">
                  <c:v>#N/A</c:v>
                </c:pt>
                <c:pt idx="1736" formatCode="0.00">
                  <c:v>#N/A</c:v>
                </c:pt>
                <c:pt idx="1737" formatCode="0.00">
                  <c:v>#N/A</c:v>
                </c:pt>
                <c:pt idx="1738" formatCode="0.00">
                  <c:v>#N/A</c:v>
                </c:pt>
                <c:pt idx="1739" formatCode="0.00">
                  <c:v>#N/A</c:v>
                </c:pt>
                <c:pt idx="1740" formatCode="0.00">
                  <c:v>#N/A</c:v>
                </c:pt>
                <c:pt idx="1741" formatCode="0.00">
                  <c:v>#N/A</c:v>
                </c:pt>
                <c:pt idx="1742" formatCode="0.00">
                  <c:v>#N/A</c:v>
                </c:pt>
                <c:pt idx="1743" formatCode="0.00">
                  <c:v>#N/A</c:v>
                </c:pt>
                <c:pt idx="1744" formatCode="0.00">
                  <c:v>#N/A</c:v>
                </c:pt>
                <c:pt idx="1745" formatCode="0.00">
                  <c:v>#N/A</c:v>
                </c:pt>
                <c:pt idx="1746" formatCode="0.00">
                  <c:v>#N/A</c:v>
                </c:pt>
                <c:pt idx="1747" formatCode="0.00">
                  <c:v>#N/A</c:v>
                </c:pt>
                <c:pt idx="1748" formatCode="0.00">
                  <c:v>#N/A</c:v>
                </c:pt>
                <c:pt idx="1749" formatCode="0.00">
                  <c:v>#N/A</c:v>
                </c:pt>
                <c:pt idx="1750" formatCode="0.00">
                  <c:v>#N/A</c:v>
                </c:pt>
                <c:pt idx="1751" formatCode="0.00">
                  <c:v>#N/A</c:v>
                </c:pt>
                <c:pt idx="1752" formatCode="0.00">
                  <c:v>#N/A</c:v>
                </c:pt>
                <c:pt idx="1753" formatCode="0.00">
                  <c:v>#N/A</c:v>
                </c:pt>
                <c:pt idx="1754" formatCode="0.00">
                  <c:v>#N/A</c:v>
                </c:pt>
                <c:pt idx="1755" formatCode="0.00">
                  <c:v>#N/A</c:v>
                </c:pt>
                <c:pt idx="1756" formatCode="0.00">
                  <c:v>#N/A</c:v>
                </c:pt>
                <c:pt idx="1757" formatCode="0.00">
                  <c:v>#N/A</c:v>
                </c:pt>
                <c:pt idx="1758" formatCode="0.00">
                  <c:v>#N/A</c:v>
                </c:pt>
                <c:pt idx="1759" formatCode="0.00">
                  <c:v>#N/A</c:v>
                </c:pt>
                <c:pt idx="1760" formatCode="0.00">
                  <c:v>#N/A</c:v>
                </c:pt>
                <c:pt idx="1761" formatCode="0.00">
                  <c:v>#N/A</c:v>
                </c:pt>
                <c:pt idx="1762" formatCode="0.00">
                  <c:v>#N/A</c:v>
                </c:pt>
                <c:pt idx="1763" formatCode="0.00">
                  <c:v>#N/A</c:v>
                </c:pt>
                <c:pt idx="1764" formatCode="0.00">
                  <c:v>#N/A</c:v>
                </c:pt>
                <c:pt idx="1765" formatCode="0.00">
                  <c:v>#N/A</c:v>
                </c:pt>
                <c:pt idx="1766" formatCode="0.00">
                  <c:v>#N/A</c:v>
                </c:pt>
                <c:pt idx="1767" formatCode="0.00">
                  <c:v>#N/A</c:v>
                </c:pt>
                <c:pt idx="1768" formatCode="0.00">
                  <c:v>#N/A</c:v>
                </c:pt>
                <c:pt idx="1769" formatCode="0.00">
                  <c:v>#N/A</c:v>
                </c:pt>
                <c:pt idx="1770" formatCode="0.00">
                  <c:v>#N/A</c:v>
                </c:pt>
                <c:pt idx="1771" formatCode="0.00">
                  <c:v>#N/A</c:v>
                </c:pt>
                <c:pt idx="1772" formatCode="0.00">
                  <c:v>#N/A</c:v>
                </c:pt>
                <c:pt idx="1773" formatCode="0.00">
                  <c:v>#N/A</c:v>
                </c:pt>
                <c:pt idx="1774" formatCode="0.00">
                  <c:v>#N/A</c:v>
                </c:pt>
                <c:pt idx="1775" formatCode="0.00">
                  <c:v>#N/A</c:v>
                </c:pt>
                <c:pt idx="1776" formatCode="0.00">
                  <c:v>#N/A</c:v>
                </c:pt>
                <c:pt idx="1777" formatCode="0.00">
                  <c:v>#N/A</c:v>
                </c:pt>
                <c:pt idx="1778" formatCode="0.00">
                  <c:v>#N/A</c:v>
                </c:pt>
                <c:pt idx="1779" formatCode="0.00">
                  <c:v>#N/A</c:v>
                </c:pt>
                <c:pt idx="1780" formatCode="0.00">
                  <c:v>#N/A</c:v>
                </c:pt>
                <c:pt idx="1781" formatCode="0.00">
                  <c:v>#N/A</c:v>
                </c:pt>
                <c:pt idx="1782" formatCode="0.00">
                  <c:v>#N/A</c:v>
                </c:pt>
                <c:pt idx="1783" formatCode="0.00">
                  <c:v>#N/A</c:v>
                </c:pt>
                <c:pt idx="1784" formatCode="0.00">
                  <c:v>#N/A</c:v>
                </c:pt>
                <c:pt idx="1785" formatCode="0.00">
                  <c:v>#N/A</c:v>
                </c:pt>
                <c:pt idx="1786" formatCode="0.00">
                  <c:v>#N/A</c:v>
                </c:pt>
                <c:pt idx="1787" formatCode="0.00">
                  <c:v>#N/A</c:v>
                </c:pt>
                <c:pt idx="1788" formatCode="0.00">
                  <c:v>#N/A</c:v>
                </c:pt>
                <c:pt idx="1789" formatCode="0.00">
                  <c:v>#N/A</c:v>
                </c:pt>
                <c:pt idx="1790" formatCode="0.00">
                  <c:v>#N/A</c:v>
                </c:pt>
                <c:pt idx="1791" formatCode="0.00">
                  <c:v>#N/A</c:v>
                </c:pt>
                <c:pt idx="1792" formatCode="0.00">
                  <c:v>#N/A</c:v>
                </c:pt>
                <c:pt idx="1793" formatCode="0.00">
                  <c:v>#N/A</c:v>
                </c:pt>
                <c:pt idx="1794" formatCode="0.00">
                  <c:v>#N/A</c:v>
                </c:pt>
                <c:pt idx="1795" formatCode="0.00">
                  <c:v>#N/A</c:v>
                </c:pt>
                <c:pt idx="1796" formatCode="0.00">
                  <c:v>#N/A</c:v>
                </c:pt>
                <c:pt idx="1797" formatCode="0.00">
                  <c:v>#N/A</c:v>
                </c:pt>
                <c:pt idx="1798" formatCode="0.00">
                  <c:v>#N/A</c:v>
                </c:pt>
                <c:pt idx="1799" formatCode="0.00">
                  <c:v>#N/A</c:v>
                </c:pt>
                <c:pt idx="1800" formatCode="0.00">
                  <c:v>#N/A</c:v>
                </c:pt>
                <c:pt idx="1801" formatCode="0.00">
                  <c:v>#N/A</c:v>
                </c:pt>
                <c:pt idx="1802" formatCode="0.00">
                  <c:v>#N/A</c:v>
                </c:pt>
                <c:pt idx="1803" formatCode="0.00">
                  <c:v>#N/A</c:v>
                </c:pt>
                <c:pt idx="1804" formatCode="0.00">
                  <c:v>#N/A</c:v>
                </c:pt>
                <c:pt idx="1805" formatCode="0.00">
                  <c:v>#N/A</c:v>
                </c:pt>
                <c:pt idx="1806" formatCode="0.00">
                  <c:v>#N/A</c:v>
                </c:pt>
                <c:pt idx="1807" formatCode="0.00">
                  <c:v>#N/A</c:v>
                </c:pt>
                <c:pt idx="1808" formatCode="0.00">
                  <c:v>#N/A</c:v>
                </c:pt>
                <c:pt idx="1809" formatCode="0.00">
                  <c:v>#N/A</c:v>
                </c:pt>
                <c:pt idx="1810" formatCode="0.00">
                  <c:v>#N/A</c:v>
                </c:pt>
                <c:pt idx="1811" formatCode="0.00">
                  <c:v>#N/A</c:v>
                </c:pt>
                <c:pt idx="1812" formatCode="0.00">
                  <c:v>#N/A</c:v>
                </c:pt>
                <c:pt idx="1813" formatCode="0.00">
                  <c:v>#N/A</c:v>
                </c:pt>
                <c:pt idx="1814" formatCode="0.00">
                  <c:v>#N/A</c:v>
                </c:pt>
                <c:pt idx="1815" formatCode="0.00">
                  <c:v>#N/A</c:v>
                </c:pt>
                <c:pt idx="1816" formatCode="0.00">
                  <c:v>#N/A</c:v>
                </c:pt>
                <c:pt idx="1817" formatCode="0.00">
                  <c:v>#N/A</c:v>
                </c:pt>
                <c:pt idx="1818" formatCode="0.00">
                  <c:v>#N/A</c:v>
                </c:pt>
                <c:pt idx="1819" formatCode="0.00">
                  <c:v>#N/A</c:v>
                </c:pt>
                <c:pt idx="1820" formatCode="0.00">
                  <c:v>#N/A</c:v>
                </c:pt>
                <c:pt idx="1821" formatCode="0.00">
                  <c:v>#N/A</c:v>
                </c:pt>
                <c:pt idx="1822" formatCode="0.00">
                  <c:v>#N/A</c:v>
                </c:pt>
                <c:pt idx="1823" formatCode="0.00">
                  <c:v>#N/A</c:v>
                </c:pt>
                <c:pt idx="1824" formatCode="0.00">
                  <c:v>#N/A</c:v>
                </c:pt>
                <c:pt idx="1825" formatCode="0.00">
                  <c:v>#N/A</c:v>
                </c:pt>
                <c:pt idx="1826" formatCode="0.00">
                  <c:v>#N/A</c:v>
                </c:pt>
                <c:pt idx="1827" formatCode="0.00">
                  <c:v>#N/A</c:v>
                </c:pt>
                <c:pt idx="1828" formatCode="0.00">
                  <c:v>#N/A</c:v>
                </c:pt>
                <c:pt idx="1829" formatCode="0.00">
                  <c:v>#N/A</c:v>
                </c:pt>
                <c:pt idx="1830" formatCode="0.00">
                  <c:v>#N/A</c:v>
                </c:pt>
                <c:pt idx="1831" formatCode="0.00">
                  <c:v>#N/A</c:v>
                </c:pt>
                <c:pt idx="1832" formatCode="0.00">
                  <c:v>#N/A</c:v>
                </c:pt>
                <c:pt idx="1833" formatCode="0.00">
                  <c:v>#N/A</c:v>
                </c:pt>
                <c:pt idx="1834" formatCode="0.00">
                  <c:v>#N/A</c:v>
                </c:pt>
                <c:pt idx="1835" formatCode="0.00">
                  <c:v>#N/A</c:v>
                </c:pt>
                <c:pt idx="1836" formatCode="0.00">
                  <c:v>#N/A</c:v>
                </c:pt>
                <c:pt idx="1837" formatCode="0.00">
                  <c:v>#N/A</c:v>
                </c:pt>
                <c:pt idx="1838" formatCode="0.00">
                  <c:v>#N/A</c:v>
                </c:pt>
                <c:pt idx="1839" formatCode="0.00">
                  <c:v>#N/A</c:v>
                </c:pt>
                <c:pt idx="1840" formatCode="0.00">
                  <c:v>#N/A</c:v>
                </c:pt>
                <c:pt idx="1841" formatCode="0.00">
                  <c:v>#N/A</c:v>
                </c:pt>
                <c:pt idx="1842" formatCode="0.00">
                  <c:v>#N/A</c:v>
                </c:pt>
                <c:pt idx="1843" formatCode="0.00">
                  <c:v>#N/A</c:v>
                </c:pt>
                <c:pt idx="1844" formatCode="0.00">
                  <c:v>#N/A</c:v>
                </c:pt>
                <c:pt idx="1845" formatCode="0.00">
                  <c:v>#N/A</c:v>
                </c:pt>
                <c:pt idx="1846" formatCode="0.00">
                  <c:v>#N/A</c:v>
                </c:pt>
                <c:pt idx="1847" formatCode="0.00">
                  <c:v>#N/A</c:v>
                </c:pt>
                <c:pt idx="1848" formatCode="0.00">
                  <c:v>#N/A</c:v>
                </c:pt>
                <c:pt idx="1849" formatCode="0.00">
                  <c:v>#N/A</c:v>
                </c:pt>
                <c:pt idx="1850" formatCode="0.00">
                  <c:v>#N/A</c:v>
                </c:pt>
                <c:pt idx="1851" formatCode="0.00">
                  <c:v>#N/A</c:v>
                </c:pt>
                <c:pt idx="1852" formatCode="0.00">
                  <c:v>#N/A</c:v>
                </c:pt>
                <c:pt idx="1853" formatCode="0.00">
                  <c:v>#N/A</c:v>
                </c:pt>
                <c:pt idx="1854" formatCode="0.00">
                  <c:v>#N/A</c:v>
                </c:pt>
                <c:pt idx="1855" formatCode="0.00">
                  <c:v>#N/A</c:v>
                </c:pt>
                <c:pt idx="1856" formatCode="0.00">
                  <c:v>#N/A</c:v>
                </c:pt>
                <c:pt idx="1857" formatCode="0.00">
                  <c:v>#N/A</c:v>
                </c:pt>
                <c:pt idx="1858" formatCode="0.00">
                  <c:v>#N/A</c:v>
                </c:pt>
                <c:pt idx="1859" formatCode="0.00">
                  <c:v>#N/A</c:v>
                </c:pt>
                <c:pt idx="1860" formatCode="0.00">
                  <c:v>#N/A</c:v>
                </c:pt>
                <c:pt idx="1861" formatCode="0.00">
                  <c:v>#N/A</c:v>
                </c:pt>
                <c:pt idx="1862" formatCode="0.00">
                  <c:v>#N/A</c:v>
                </c:pt>
                <c:pt idx="1863" formatCode="0.00">
                  <c:v>#N/A</c:v>
                </c:pt>
                <c:pt idx="1864" formatCode="0.00">
                  <c:v>#N/A</c:v>
                </c:pt>
                <c:pt idx="1865" formatCode="0.00">
                  <c:v>#N/A</c:v>
                </c:pt>
                <c:pt idx="1866" formatCode="0.00">
                  <c:v>#N/A</c:v>
                </c:pt>
                <c:pt idx="1867" formatCode="0.00">
                  <c:v>#N/A</c:v>
                </c:pt>
                <c:pt idx="1868" formatCode="0.00">
                  <c:v>#N/A</c:v>
                </c:pt>
                <c:pt idx="1869" formatCode="0.00">
                  <c:v>#N/A</c:v>
                </c:pt>
                <c:pt idx="1870" formatCode="0.00">
                  <c:v>#N/A</c:v>
                </c:pt>
                <c:pt idx="1871" formatCode="0.00">
                  <c:v>#N/A</c:v>
                </c:pt>
                <c:pt idx="1872" formatCode="0.00">
                  <c:v>#N/A</c:v>
                </c:pt>
                <c:pt idx="1873" formatCode="0.00">
                  <c:v>#N/A</c:v>
                </c:pt>
                <c:pt idx="1874" formatCode="0.00">
                  <c:v>#N/A</c:v>
                </c:pt>
                <c:pt idx="1875" formatCode="0.00">
                  <c:v>#N/A</c:v>
                </c:pt>
                <c:pt idx="1876" formatCode="0.00">
                  <c:v>#N/A</c:v>
                </c:pt>
                <c:pt idx="1877" formatCode="0.00">
                  <c:v>#N/A</c:v>
                </c:pt>
                <c:pt idx="1878" formatCode="0.00">
                  <c:v>#N/A</c:v>
                </c:pt>
                <c:pt idx="1879" formatCode="0.00">
                  <c:v>#N/A</c:v>
                </c:pt>
                <c:pt idx="1880" formatCode="0.00">
                  <c:v>#N/A</c:v>
                </c:pt>
                <c:pt idx="1881" formatCode="0.00">
                  <c:v>#N/A</c:v>
                </c:pt>
                <c:pt idx="1882" formatCode="0.00">
                  <c:v>#N/A</c:v>
                </c:pt>
                <c:pt idx="1883" formatCode="0.00">
                  <c:v>#N/A</c:v>
                </c:pt>
                <c:pt idx="1884" formatCode="0.00">
                  <c:v>#N/A</c:v>
                </c:pt>
                <c:pt idx="1885" formatCode="0.00">
                  <c:v>#N/A</c:v>
                </c:pt>
                <c:pt idx="1886" formatCode="0.00">
                  <c:v>#N/A</c:v>
                </c:pt>
                <c:pt idx="1887" formatCode="0.00">
                  <c:v>#N/A</c:v>
                </c:pt>
                <c:pt idx="1888" formatCode="0.00">
                  <c:v>#N/A</c:v>
                </c:pt>
                <c:pt idx="1889" formatCode="0.00">
                  <c:v>#N/A</c:v>
                </c:pt>
                <c:pt idx="1890" formatCode="0.00">
                  <c:v>#N/A</c:v>
                </c:pt>
                <c:pt idx="1891" formatCode="0.00">
                  <c:v>#N/A</c:v>
                </c:pt>
                <c:pt idx="1892" formatCode="0.00">
                  <c:v>#N/A</c:v>
                </c:pt>
                <c:pt idx="1893" formatCode="0.00">
                  <c:v>#N/A</c:v>
                </c:pt>
                <c:pt idx="1894" formatCode="0.00">
                  <c:v>#N/A</c:v>
                </c:pt>
                <c:pt idx="1895" formatCode="0.00">
                  <c:v>#N/A</c:v>
                </c:pt>
                <c:pt idx="1896" formatCode="0.00">
                  <c:v>#N/A</c:v>
                </c:pt>
                <c:pt idx="1897" formatCode="0.00">
                  <c:v>#N/A</c:v>
                </c:pt>
                <c:pt idx="1898" formatCode="0.00">
                  <c:v>#N/A</c:v>
                </c:pt>
                <c:pt idx="1899" formatCode="0.00">
                  <c:v>#N/A</c:v>
                </c:pt>
                <c:pt idx="1900" formatCode="0.00">
                  <c:v>#N/A</c:v>
                </c:pt>
                <c:pt idx="1901" formatCode="0.00">
                  <c:v>#N/A</c:v>
                </c:pt>
                <c:pt idx="1902" formatCode="0.00">
                  <c:v>#N/A</c:v>
                </c:pt>
                <c:pt idx="1903" formatCode="0.00">
                  <c:v>#N/A</c:v>
                </c:pt>
                <c:pt idx="1904" formatCode="0.00">
                  <c:v>#N/A</c:v>
                </c:pt>
                <c:pt idx="1905" formatCode="0.00">
                  <c:v>#N/A</c:v>
                </c:pt>
                <c:pt idx="1906" formatCode="0.00">
                  <c:v>#N/A</c:v>
                </c:pt>
                <c:pt idx="1907" formatCode="0.00">
                  <c:v>#N/A</c:v>
                </c:pt>
                <c:pt idx="1908" formatCode="0.00">
                  <c:v>#N/A</c:v>
                </c:pt>
                <c:pt idx="1909" formatCode="0.00">
                  <c:v>#N/A</c:v>
                </c:pt>
                <c:pt idx="1910" formatCode="0.00">
                  <c:v>#N/A</c:v>
                </c:pt>
                <c:pt idx="1911" formatCode="0.00">
                  <c:v>#N/A</c:v>
                </c:pt>
                <c:pt idx="1912" formatCode="0.00">
                  <c:v>#N/A</c:v>
                </c:pt>
                <c:pt idx="1913" formatCode="0.00">
                  <c:v>#N/A</c:v>
                </c:pt>
                <c:pt idx="1914" formatCode="0.00">
                  <c:v>#N/A</c:v>
                </c:pt>
                <c:pt idx="1915" formatCode="0.00">
                  <c:v>#N/A</c:v>
                </c:pt>
                <c:pt idx="1916" formatCode="0.00">
                  <c:v>#N/A</c:v>
                </c:pt>
                <c:pt idx="1917" formatCode="0.00">
                  <c:v>#N/A</c:v>
                </c:pt>
                <c:pt idx="1918" formatCode="0.00">
                  <c:v>#N/A</c:v>
                </c:pt>
                <c:pt idx="1919" formatCode="0.00">
                  <c:v>#N/A</c:v>
                </c:pt>
                <c:pt idx="1920" formatCode="0.00">
                  <c:v>#N/A</c:v>
                </c:pt>
                <c:pt idx="1921" formatCode="0.00">
                  <c:v>#N/A</c:v>
                </c:pt>
                <c:pt idx="1922" formatCode="0.00">
                  <c:v>#N/A</c:v>
                </c:pt>
                <c:pt idx="1923" formatCode="0.00">
                  <c:v>#N/A</c:v>
                </c:pt>
                <c:pt idx="1924" formatCode="0.00">
                  <c:v>#N/A</c:v>
                </c:pt>
                <c:pt idx="1925" formatCode="0.00">
                  <c:v>#N/A</c:v>
                </c:pt>
                <c:pt idx="1926" formatCode="0.00">
                  <c:v>#N/A</c:v>
                </c:pt>
                <c:pt idx="1927" formatCode="0.00">
                  <c:v>#N/A</c:v>
                </c:pt>
                <c:pt idx="1928" formatCode="0.00">
                  <c:v>#N/A</c:v>
                </c:pt>
                <c:pt idx="1929" formatCode="0.00">
                  <c:v>#N/A</c:v>
                </c:pt>
                <c:pt idx="1930" formatCode="0.00">
                  <c:v>#N/A</c:v>
                </c:pt>
                <c:pt idx="1931" formatCode="0.00">
                  <c:v>#N/A</c:v>
                </c:pt>
                <c:pt idx="1932" formatCode="0.00">
                  <c:v>#N/A</c:v>
                </c:pt>
                <c:pt idx="1933" formatCode="0.00">
                  <c:v>#N/A</c:v>
                </c:pt>
                <c:pt idx="1934" formatCode="0.00">
                  <c:v>#N/A</c:v>
                </c:pt>
                <c:pt idx="1935" formatCode="0.00">
                  <c:v>#N/A</c:v>
                </c:pt>
                <c:pt idx="1936" formatCode="0.00">
                  <c:v>#N/A</c:v>
                </c:pt>
                <c:pt idx="1937" formatCode="0.00">
                  <c:v>#N/A</c:v>
                </c:pt>
                <c:pt idx="1938" formatCode="0.00">
                  <c:v>#N/A</c:v>
                </c:pt>
                <c:pt idx="1939" formatCode="0.00">
                  <c:v>#N/A</c:v>
                </c:pt>
                <c:pt idx="1940" formatCode="0.00">
                  <c:v>#N/A</c:v>
                </c:pt>
                <c:pt idx="1941" formatCode="0.00">
                  <c:v>#N/A</c:v>
                </c:pt>
                <c:pt idx="1942" formatCode="0.00">
                  <c:v>#N/A</c:v>
                </c:pt>
                <c:pt idx="1943" formatCode="0.00">
                  <c:v>#N/A</c:v>
                </c:pt>
                <c:pt idx="1944" formatCode="0.00">
                  <c:v>#N/A</c:v>
                </c:pt>
                <c:pt idx="1945" formatCode="0.00">
                  <c:v>#N/A</c:v>
                </c:pt>
                <c:pt idx="1946" formatCode="0.00">
                  <c:v>#N/A</c:v>
                </c:pt>
                <c:pt idx="1947" formatCode="0.00">
                  <c:v>#N/A</c:v>
                </c:pt>
                <c:pt idx="1948" formatCode="0.00">
                  <c:v>#N/A</c:v>
                </c:pt>
                <c:pt idx="1949" formatCode="0.00">
                  <c:v>#N/A</c:v>
                </c:pt>
                <c:pt idx="1950" formatCode="0.00">
                  <c:v>#N/A</c:v>
                </c:pt>
                <c:pt idx="1951" formatCode="0.00">
                  <c:v>#N/A</c:v>
                </c:pt>
                <c:pt idx="1952" formatCode="0.00">
                  <c:v>#N/A</c:v>
                </c:pt>
                <c:pt idx="1953" formatCode="0.00">
                  <c:v>#N/A</c:v>
                </c:pt>
                <c:pt idx="1954" formatCode="0.00">
                  <c:v>#N/A</c:v>
                </c:pt>
                <c:pt idx="1955" formatCode="0.00">
                  <c:v>#N/A</c:v>
                </c:pt>
                <c:pt idx="1956" formatCode="0.00">
                  <c:v>#N/A</c:v>
                </c:pt>
                <c:pt idx="1957" formatCode="0.00">
                  <c:v>#N/A</c:v>
                </c:pt>
                <c:pt idx="1958" formatCode="0.00">
                  <c:v>#N/A</c:v>
                </c:pt>
                <c:pt idx="1959" formatCode="0.00">
                  <c:v>#N/A</c:v>
                </c:pt>
                <c:pt idx="1960" formatCode="0.00">
                  <c:v>#N/A</c:v>
                </c:pt>
                <c:pt idx="1961" formatCode="0.00">
                  <c:v>#N/A</c:v>
                </c:pt>
                <c:pt idx="1962" formatCode="0.00">
                  <c:v>#N/A</c:v>
                </c:pt>
                <c:pt idx="1963" formatCode="0.00">
                  <c:v>#N/A</c:v>
                </c:pt>
                <c:pt idx="1964" formatCode="0.00">
                  <c:v>#N/A</c:v>
                </c:pt>
                <c:pt idx="1965" formatCode="0.00">
                  <c:v>#N/A</c:v>
                </c:pt>
                <c:pt idx="1966" formatCode="0.00">
                  <c:v>#N/A</c:v>
                </c:pt>
                <c:pt idx="1967" formatCode="0.00">
                  <c:v>#N/A</c:v>
                </c:pt>
                <c:pt idx="1968" formatCode="0.00">
                  <c:v>#N/A</c:v>
                </c:pt>
                <c:pt idx="1969" formatCode="0.00">
                  <c:v>#N/A</c:v>
                </c:pt>
                <c:pt idx="1970" formatCode="0.00">
                  <c:v>#N/A</c:v>
                </c:pt>
                <c:pt idx="1971" formatCode="0.00">
                  <c:v>#N/A</c:v>
                </c:pt>
                <c:pt idx="1972" formatCode="0.00">
                  <c:v>#N/A</c:v>
                </c:pt>
                <c:pt idx="1973" formatCode="0.00">
                  <c:v>#N/A</c:v>
                </c:pt>
                <c:pt idx="1974" formatCode="0.00">
                  <c:v>#N/A</c:v>
                </c:pt>
                <c:pt idx="1975" formatCode="0.00">
                  <c:v>#N/A</c:v>
                </c:pt>
                <c:pt idx="1976" formatCode="0.00">
                  <c:v>#N/A</c:v>
                </c:pt>
                <c:pt idx="1977" formatCode="0.00">
                  <c:v>#N/A</c:v>
                </c:pt>
                <c:pt idx="1978" formatCode="0.00">
                  <c:v>#N/A</c:v>
                </c:pt>
                <c:pt idx="1979" formatCode="0.00">
                  <c:v>#N/A</c:v>
                </c:pt>
                <c:pt idx="1980" formatCode="0.00">
                  <c:v>#N/A</c:v>
                </c:pt>
                <c:pt idx="1981" formatCode="0.00">
                  <c:v>#N/A</c:v>
                </c:pt>
                <c:pt idx="1982" formatCode="0.00">
                  <c:v>#N/A</c:v>
                </c:pt>
                <c:pt idx="1983" formatCode="0.00">
                  <c:v>#N/A</c:v>
                </c:pt>
                <c:pt idx="1984" formatCode="0.00">
                  <c:v>#N/A</c:v>
                </c:pt>
                <c:pt idx="1985" formatCode="0.00">
                  <c:v>#N/A</c:v>
                </c:pt>
                <c:pt idx="1986" formatCode="0.00">
                  <c:v>#N/A</c:v>
                </c:pt>
                <c:pt idx="1987" formatCode="0.00">
                  <c:v>#N/A</c:v>
                </c:pt>
                <c:pt idx="1988" formatCode="0.00">
                  <c:v>#N/A</c:v>
                </c:pt>
                <c:pt idx="1989" formatCode="0.00">
                  <c:v>#N/A</c:v>
                </c:pt>
                <c:pt idx="1990" formatCode="0.00">
                  <c:v>#N/A</c:v>
                </c:pt>
                <c:pt idx="1991" formatCode="0.00">
                  <c:v>#N/A</c:v>
                </c:pt>
                <c:pt idx="1992" formatCode="0.00">
                  <c:v>#N/A</c:v>
                </c:pt>
                <c:pt idx="1993" formatCode="0.00">
                  <c:v>#N/A</c:v>
                </c:pt>
                <c:pt idx="1994" formatCode="0.00">
                  <c:v>#N/A</c:v>
                </c:pt>
                <c:pt idx="1995" formatCode="0.00">
                  <c:v>#N/A</c:v>
                </c:pt>
                <c:pt idx="1996" formatCode="0.00">
                  <c:v>#N/A</c:v>
                </c:pt>
                <c:pt idx="1997" formatCode="0.00">
                  <c:v>#N/A</c:v>
                </c:pt>
                <c:pt idx="1998" formatCode="0.00">
                  <c:v>#N/A</c:v>
                </c:pt>
                <c:pt idx="1999" formatCode="0.00">
                  <c:v>#N/A</c:v>
                </c:pt>
                <c:pt idx="2000" formatCode="0.00">
                  <c:v>#N/A</c:v>
                </c:pt>
                <c:pt idx="2001" formatCode="0.00">
                  <c:v>#N/A</c:v>
                </c:pt>
                <c:pt idx="2002" formatCode="0.00">
                  <c:v>#N/A</c:v>
                </c:pt>
                <c:pt idx="2003" formatCode="0.00">
                  <c:v>#N/A</c:v>
                </c:pt>
                <c:pt idx="2004" formatCode="0.00">
                  <c:v>#N/A</c:v>
                </c:pt>
                <c:pt idx="2005" formatCode="0.00">
                  <c:v>#N/A</c:v>
                </c:pt>
                <c:pt idx="2006" formatCode="0.00">
                  <c:v>#N/A</c:v>
                </c:pt>
                <c:pt idx="2007" formatCode="0.00">
                  <c:v>#N/A</c:v>
                </c:pt>
                <c:pt idx="2008" formatCode="0.00">
                  <c:v>#N/A</c:v>
                </c:pt>
                <c:pt idx="2009" formatCode="0.00">
                  <c:v>#N/A</c:v>
                </c:pt>
                <c:pt idx="2010" formatCode="0.00">
                  <c:v>#N/A</c:v>
                </c:pt>
                <c:pt idx="2011" formatCode="0.00">
                  <c:v>#N/A</c:v>
                </c:pt>
                <c:pt idx="2012" formatCode="0.00">
                  <c:v>#N/A</c:v>
                </c:pt>
                <c:pt idx="2013" formatCode="0.00">
                  <c:v>#N/A</c:v>
                </c:pt>
                <c:pt idx="2014" formatCode="0.00">
                  <c:v>#N/A</c:v>
                </c:pt>
                <c:pt idx="2015" formatCode="0.00">
                  <c:v>#N/A</c:v>
                </c:pt>
                <c:pt idx="2016" formatCode="0.00">
                  <c:v>#N/A</c:v>
                </c:pt>
                <c:pt idx="2017" formatCode="0.00">
                  <c:v>#N/A</c:v>
                </c:pt>
                <c:pt idx="2018" formatCode="0.00">
                  <c:v>#N/A</c:v>
                </c:pt>
                <c:pt idx="2019" formatCode="0.00">
                  <c:v>#N/A</c:v>
                </c:pt>
                <c:pt idx="2020" formatCode="0.00">
                  <c:v>#N/A</c:v>
                </c:pt>
                <c:pt idx="2021" formatCode="0.00">
                  <c:v>#N/A</c:v>
                </c:pt>
                <c:pt idx="2022" formatCode="0.00">
                  <c:v>#N/A</c:v>
                </c:pt>
                <c:pt idx="2023" formatCode="0.00">
                  <c:v>#N/A</c:v>
                </c:pt>
                <c:pt idx="2024" formatCode="0.00">
                  <c:v>#N/A</c:v>
                </c:pt>
                <c:pt idx="2025" formatCode="0.00">
                  <c:v>#N/A</c:v>
                </c:pt>
                <c:pt idx="2026" formatCode="0.00">
                  <c:v>#N/A</c:v>
                </c:pt>
                <c:pt idx="2027" formatCode="0.00">
                  <c:v>#N/A</c:v>
                </c:pt>
                <c:pt idx="2028" formatCode="0.00">
                  <c:v>#N/A</c:v>
                </c:pt>
                <c:pt idx="2029" formatCode="0.00">
                  <c:v>#N/A</c:v>
                </c:pt>
                <c:pt idx="2030" formatCode="0.00">
                  <c:v>#N/A</c:v>
                </c:pt>
                <c:pt idx="2031" formatCode="0.00">
                  <c:v>#N/A</c:v>
                </c:pt>
                <c:pt idx="2032" formatCode="0.00">
                  <c:v>#N/A</c:v>
                </c:pt>
                <c:pt idx="2033" formatCode="0.00">
                  <c:v>#N/A</c:v>
                </c:pt>
                <c:pt idx="2034" formatCode="0.00">
                  <c:v>#N/A</c:v>
                </c:pt>
                <c:pt idx="2035" formatCode="0.00">
                  <c:v>#N/A</c:v>
                </c:pt>
                <c:pt idx="2036" formatCode="0.00">
                  <c:v>#N/A</c:v>
                </c:pt>
                <c:pt idx="2037" formatCode="0.00">
                  <c:v>#N/A</c:v>
                </c:pt>
                <c:pt idx="2038" formatCode="0.00">
                  <c:v>#N/A</c:v>
                </c:pt>
                <c:pt idx="2039" formatCode="0.00">
                  <c:v>#N/A</c:v>
                </c:pt>
                <c:pt idx="2040" formatCode="0.00">
                  <c:v>#N/A</c:v>
                </c:pt>
                <c:pt idx="2041" formatCode="0.00">
                  <c:v>#N/A</c:v>
                </c:pt>
                <c:pt idx="2042" formatCode="0.00">
                  <c:v>#N/A</c:v>
                </c:pt>
                <c:pt idx="2043" formatCode="0.00">
                  <c:v>#N/A</c:v>
                </c:pt>
                <c:pt idx="2044" formatCode="0.00">
                  <c:v>#N/A</c:v>
                </c:pt>
                <c:pt idx="2045" formatCode="0.00">
                  <c:v>#N/A</c:v>
                </c:pt>
                <c:pt idx="2046" formatCode="0.00">
                  <c:v>#N/A</c:v>
                </c:pt>
                <c:pt idx="2047" formatCode="0.00">
                  <c:v>#N/A</c:v>
                </c:pt>
                <c:pt idx="2048" formatCode="0.00">
                  <c:v>#N/A</c:v>
                </c:pt>
                <c:pt idx="2049" formatCode="0.00">
                  <c:v>#N/A</c:v>
                </c:pt>
                <c:pt idx="2050" formatCode="0.00">
                  <c:v>#N/A</c:v>
                </c:pt>
                <c:pt idx="2051" formatCode="0.00">
                  <c:v>#N/A</c:v>
                </c:pt>
                <c:pt idx="2052" formatCode="0.00">
                  <c:v>#N/A</c:v>
                </c:pt>
                <c:pt idx="2053" formatCode="0.00">
                  <c:v>#N/A</c:v>
                </c:pt>
                <c:pt idx="2054" formatCode="0.00">
                  <c:v>#N/A</c:v>
                </c:pt>
                <c:pt idx="2055" formatCode="0.00">
                  <c:v>#N/A</c:v>
                </c:pt>
                <c:pt idx="2056" formatCode="0.00">
                  <c:v>#N/A</c:v>
                </c:pt>
                <c:pt idx="2057" formatCode="0.00">
                  <c:v>#N/A</c:v>
                </c:pt>
                <c:pt idx="2058" formatCode="0.00">
                  <c:v>#N/A</c:v>
                </c:pt>
                <c:pt idx="2059" formatCode="0.00">
                  <c:v>#N/A</c:v>
                </c:pt>
                <c:pt idx="2060" formatCode="0.00">
                  <c:v>#N/A</c:v>
                </c:pt>
                <c:pt idx="2061" formatCode="0.00">
                  <c:v>#N/A</c:v>
                </c:pt>
                <c:pt idx="2062" formatCode="0.00">
                  <c:v>#N/A</c:v>
                </c:pt>
                <c:pt idx="2063" formatCode="0.00">
                  <c:v>#N/A</c:v>
                </c:pt>
                <c:pt idx="2064" formatCode="0.00">
                  <c:v>#N/A</c:v>
                </c:pt>
                <c:pt idx="2065" formatCode="0.00">
                  <c:v>#N/A</c:v>
                </c:pt>
                <c:pt idx="2066" formatCode="0.00">
                  <c:v>#N/A</c:v>
                </c:pt>
                <c:pt idx="2067" formatCode="0.00">
                  <c:v>#N/A</c:v>
                </c:pt>
                <c:pt idx="2068" formatCode="0.00">
                  <c:v>#N/A</c:v>
                </c:pt>
                <c:pt idx="2069" formatCode="0.00">
                  <c:v>#N/A</c:v>
                </c:pt>
                <c:pt idx="2070" formatCode="0.00">
                  <c:v>#N/A</c:v>
                </c:pt>
                <c:pt idx="2071" formatCode="0.00">
                  <c:v>#N/A</c:v>
                </c:pt>
                <c:pt idx="2072" formatCode="0.00">
                  <c:v>#N/A</c:v>
                </c:pt>
                <c:pt idx="2073" formatCode="0.00">
                  <c:v>#N/A</c:v>
                </c:pt>
                <c:pt idx="2074" formatCode="0.00">
                  <c:v>#N/A</c:v>
                </c:pt>
                <c:pt idx="2075" formatCode="0.00">
                  <c:v>#N/A</c:v>
                </c:pt>
                <c:pt idx="2076" formatCode="0.00">
                  <c:v>#N/A</c:v>
                </c:pt>
                <c:pt idx="2077" formatCode="0.00">
                  <c:v>#N/A</c:v>
                </c:pt>
                <c:pt idx="2078" formatCode="0.00">
                  <c:v>#N/A</c:v>
                </c:pt>
                <c:pt idx="2079" formatCode="0.00">
                  <c:v>#N/A</c:v>
                </c:pt>
                <c:pt idx="2080" formatCode="0.00">
                  <c:v>#N/A</c:v>
                </c:pt>
                <c:pt idx="2081" formatCode="0.00">
                  <c:v>#N/A</c:v>
                </c:pt>
                <c:pt idx="2082" formatCode="0.00">
                  <c:v>#N/A</c:v>
                </c:pt>
                <c:pt idx="2083" formatCode="0.00">
                  <c:v>#N/A</c:v>
                </c:pt>
                <c:pt idx="2084" formatCode="0.00">
                  <c:v>#N/A</c:v>
                </c:pt>
                <c:pt idx="2085" formatCode="0.00">
                  <c:v>#N/A</c:v>
                </c:pt>
                <c:pt idx="2086" formatCode="0.00">
                  <c:v>#N/A</c:v>
                </c:pt>
                <c:pt idx="2087" formatCode="0.00">
                  <c:v>#N/A</c:v>
                </c:pt>
                <c:pt idx="2088" formatCode="0.00">
                  <c:v>#N/A</c:v>
                </c:pt>
                <c:pt idx="2089" formatCode="0.00">
                  <c:v>#N/A</c:v>
                </c:pt>
                <c:pt idx="2090" formatCode="0.00">
                  <c:v>#N/A</c:v>
                </c:pt>
                <c:pt idx="2091" formatCode="0.00">
                  <c:v>#N/A</c:v>
                </c:pt>
                <c:pt idx="2092" formatCode="0.00">
                  <c:v>#N/A</c:v>
                </c:pt>
                <c:pt idx="2093" formatCode="0.00">
                  <c:v>#N/A</c:v>
                </c:pt>
                <c:pt idx="2094" formatCode="0.00">
                  <c:v>#N/A</c:v>
                </c:pt>
                <c:pt idx="2095" formatCode="0.00">
                  <c:v>#N/A</c:v>
                </c:pt>
                <c:pt idx="2096" formatCode="0.00">
                  <c:v>#N/A</c:v>
                </c:pt>
                <c:pt idx="2097" formatCode="0.00">
                  <c:v>#N/A</c:v>
                </c:pt>
                <c:pt idx="2098" formatCode="0.00">
                  <c:v>#N/A</c:v>
                </c:pt>
                <c:pt idx="2099" formatCode="0.00">
                  <c:v>#N/A</c:v>
                </c:pt>
                <c:pt idx="2100" formatCode="0.00">
                  <c:v>#N/A</c:v>
                </c:pt>
                <c:pt idx="2101" formatCode="0.00">
                  <c:v>#N/A</c:v>
                </c:pt>
                <c:pt idx="2102" formatCode="0.00">
                  <c:v>#N/A</c:v>
                </c:pt>
                <c:pt idx="2103" formatCode="0.00">
                  <c:v>#N/A</c:v>
                </c:pt>
                <c:pt idx="2104" formatCode="0.00">
                  <c:v>#N/A</c:v>
                </c:pt>
                <c:pt idx="2105" formatCode="0.00">
                  <c:v>#N/A</c:v>
                </c:pt>
                <c:pt idx="2106" formatCode="0.00">
                  <c:v>#N/A</c:v>
                </c:pt>
                <c:pt idx="2107" formatCode="0.00">
                  <c:v>#N/A</c:v>
                </c:pt>
                <c:pt idx="2108" formatCode="0.00">
                  <c:v>#N/A</c:v>
                </c:pt>
                <c:pt idx="2109" formatCode="0.00">
                  <c:v>#N/A</c:v>
                </c:pt>
                <c:pt idx="2110" formatCode="0.00">
                  <c:v>#N/A</c:v>
                </c:pt>
                <c:pt idx="2111" formatCode="0.00">
                  <c:v>#N/A</c:v>
                </c:pt>
                <c:pt idx="2112" formatCode="0.00">
                  <c:v>#N/A</c:v>
                </c:pt>
                <c:pt idx="2113" formatCode="0.00">
                  <c:v>#N/A</c:v>
                </c:pt>
                <c:pt idx="2114" formatCode="0.00">
                  <c:v>#N/A</c:v>
                </c:pt>
                <c:pt idx="2115" formatCode="0.00">
                  <c:v>#N/A</c:v>
                </c:pt>
                <c:pt idx="2116" formatCode="0.00">
                  <c:v>#N/A</c:v>
                </c:pt>
                <c:pt idx="2117" formatCode="0.00">
                  <c:v>#N/A</c:v>
                </c:pt>
                <c:pt idx="2118" formatCode="0.00">
                  <c:v>#N/A</c:v>
                </c:pt>
                <c:pt idx="2119" formatCode="0.00">
                  <c:v>#N/A</c:v>
                </c:pt>
                <c:pt idx="2120" formatCode="0.00">
                  <c:v>#N/A</c:v>
                </c:pt>
                <c:pt idx="2121" formatCode="0.00">
                  <c:v>#N/A</c:v>
                </c:pt>
                <c:pt idx="2122" formatCode="0.00">
                  <c:v>#N/A</c:v>
                </c:pt>
                <c:pt idx="2123" formatCode="0.00">
                  <c:v>#N/A</c:v>
                </c:pt>
                <c:pt idx="2124" formatCode="0.00">
                  <c:v>#N/A</c:v>
                </c:pt>
                <c:pt idx="2125" formatCode="0.00">
                  <c:v>#N/A</c:v>
                </c:pt>
                <c:pt idx="2126" formatCode="0.00">
                  <c:v>#N/A</c:v>
                </c:pt>
                <c:pt idx="2127" formatCode="0.00">
                  <c:v>#N/A</c:v>
                </c:pt>
                <c:pt idx="2128" formatCode="0.00">
                  <c:v>#N/A</c:v>
                </c:pt>
                <c:pt idx="2129" formatCode="0.00">
                  <c:v>#N/A</c:v>
                </c:pt>
                <c:pt idx="2130" formatCode="0.00">
                  <c:v>#N/A</c:v>
                </c:pt>
                <c:pt idx="2131" formatCode="0.00">
                  <c:v>#N/A</c:v>
                </c:pt>
                <c:pt idx="2132" formatCode="0.00">
                  <c:v>#N/A</c:v>
                </c:pt>
                <c:pt idx="2133" formatCode="0.00">
                  <c:v>#N/A</c:v>
                </c:pt>
                <c:pt idx="2134" formatCode="0.00">
                  <c:v>#N/A</c:v>
                </c:pt>
                <c:pt idx="2135" formatCode="0.00">
                  <c:v>#N/A</c:v>
                </c:pt>
                <c:pt idx="2136" formatCode="0.00">
                  <c:v>#N/A</c:v>
                </c:pt>
                <c:pt idx="2137" formatCode="0.00">
                  <c:v>#N/A</c:v>
                </c:pt>
                <c:pt idx="2138" formatCode="0.00">
                  <c:v>#N/A</c:v>
                </c:pt>
                <c:pt idx="2139" formatCode="0.00">
                  <c:v>#N/A</c:v>
                </c:pt>
                <c:pt idx="2140" formatCode="0.00">
                  <c:v>#N/A</c:v>
                </c:pt>
                <c:pt idx="2141" formatCode="0.00">
                  <c:v>#N/A</c:v>
                </c:pt>
                <c:pt idx="2142" formatCode="0.00">
                  <c:v>#N/A</c:v>
                </c:pt>
                <c:pt idx="2143" formatCode="0.00">
                  <c:v>#N/A</c:v>
                </c:pt>
                <c:pt idx="2144" formatCode="0.00">
                  <c:v>#N/A</c:v>
                </c:pt>
                <c:pt idx="2145" formatCode="0.00">
                  <c:v>#N/A</c:v>
                </c:pt>
                <c:pt idx="2146" formatCode="0.00">
                  <c:v>#N/A</c:v>
                </c:pt>
                <c:pt idx="2147" formatCode="0.00">
                  <c:v>#N/A</c:v>
                </c:pt>
                <c:pt idx="2148" formatCode="0.00">
                  <c:v>#N/A</c:v>
                </c:pt>
                <c:pt idx="2149" formatCode="0.00">
                  <c:v>#N/A</c:v>
                </c:pt>
                <c:pt idx="2150" formatCode="0.00">
                  <c:v>#N/A</c:v>
                </c:pt>
                <c:pt idx="2151" formatCode="0.00">
                  <c:v>#N/A</c:v>
                </c:pt>
                <c:pt idx="2152" formatCode="0.00">
                  <c:v>#N/A</c:v>
                </c:pt>
                <c:pt idx="2153" formatCode="0.00">
                  <c:v>#N/A</c:v>
                </c:pt>
                <c:pt idx="2154" formatCode="0.00">
                  <c:v>#N/A</c:v>
                </c:pt>
                <c:pt idx="2155" formatCode="0.00">
                  <c:v>#N/A</c:v>
                </c:pt>
                <c:pt idx="2156" formatCode="0.00">
                  <c:v>#N/A</c:v>
                </c:pt>
                <c:pt idx="2157" formatCode="0.00">
                  <c:v>#N/A</c:v>
                </c:pt>
                <c:pt idx="2158" formatCode="0.00">
                  <c:v>#N/A</c:v>
                </c:pt>
                <c:pt idx="2159" formatCode="0.00">
                  <c:v>#N/A</c:v>
                </c:pt>
                <c:pt idx="2160" formatCode="0.00">
                  <c:v>#N/A</c:v>
                </c:pt>
                <c:pt idx="2161" formatCode="0.00">
                  <c:v>#N/A</c:v>
                </c:pt>
                <c:pt idx="2162" formatCode="0.00">
                  <c:v>#N/A</c:v>
                </c:pt>
                <c:pt idx="2163" formatCode="0.00">
                  <c:v>#N/A</c:v>
                </c:pt>
                <c:pt idx="2164" formatCode="0.00">
                  <c:v>#N/A</c:v>
                </c:pt>
                <c:pt idx="2165" formatCode="0.00">
                  <c:v>#N/A</c:v>
                </c:pt>
                <c:pt idx="2166" formatCode="0.00">
                  <c:v>#N/A</c:v>
                </c:pt>
                <c:pt idx="2167" formatCode="0.00">
                  <c:v>#N/A</c:v>
                </c:pt>
                <c:pt idx="2168" formatCode="0.00">
                  <c:v>#N/A</c:v>
                </c:pt>
                <c:pt idx="2169" formatCode="0.00">
                  <c:v>#N/A</c:v>
                </c:pt>
                <c:pt idx="2170" formatCode="0.00">
                  <c:v>#N/A</c:v>
                </c:pt>
                <c:pt idx="2171" formatCode="0.00">
                  <c:v>#N/A</c:v>
                </c:pt>
                <c:pt idx="2172" formatCode="0.00">
                  <c:v>#N/A</c:v>
                </c:pt>
                <c:pt idx="2173" formatCode="0.00">
                  <c:v>#N/A</c:v>
                </c:pt>
                <c:pt idx="2174" formatCode="0.00">
                  <c:v>#N/A</c:v>
                </c:pt>
                <c:pt idx="2175" formatCode="0.00">
                  <c:v>#N/A</c:v>
                </c:pt>
                <c:pt idx="2176" formatCode="0.00">
                  <c:v>#N/A</c:v>
                </c:pt>
                <c:pt idx="2177" formatCode="0.00">
                  <c:v>#N/A</c:v>
                </c:pt>
                <c:pt idx="2178" formatCode="0.00">
                  <c:v>#N/A</c:v>
                </c:pt>
                <c:pt idx="2179" formatCode="0.00">
                  <c:v>#N/A</c:v>
                </c:pt>
                <c:pt idx="2180" formatCode="0.00">
                  <c:v>#N/A</c:v>
                </c:pt>
                <c:pt idx="2181" formatCode="0.00">
                  <c:v>#N/A</c:v>
                </c:pt>
                <c:pt idx="2182" formatCode="0.00">
                  <c:v>#N/A</c:v>
                </c:pt>
                <c:pt idx="2183" formatCode="0.00">
                  <c:v>#N/A</c:v>
                </c:pt>
                <c:pt idx="2184" formatCode="0.00">
                  <c:v>#N/A</c:v>
                </c:pt>
                <c:pt idx="2185" formatCode="0.00">
                  <c:v>#N/A</c:v>
                </c:pt>
                <c:pt idx="2186" formatCode="0.00">
                  <c:v>#N/A</c:v>
                </c:pt>
                <c:pt idx="2187" formatCode="0.00">
                  <c:v>#N/A</c:v>
                </c:pt>
                <c:pt idx="2188" formatCode="0.00">
                  <c:v>#N/A</c:v>
                </c:pt>
                <c:pt idx="2189" formatCode="0.00">
                  <c:v>#N/A</c:v>
                </c:pt>
                <c:pt idx="2190" formatCode="0.00">
                  <c:v>#N/A</c:v>
                </c:pt>
                <c:pt idx="2191" formatCode="0.00">
                  <c:v>#N/A</c:v>
                </c:pt>
                <c:pt idx="2192" formatCode="0.00">
                  <c:v>#N/A</c:v>
                </c:pt>
                <c:pt idx="2193" formatCode="0.00">
                  <c:v>#N/A</c:v>
                </c:pt>
                <c:pt idx="2194" formatCode="0.00">
                  <c:v>#N/A</c:v>
                </c:pt>
                <c:pt idx="2195" formatCode="0.00">
                  <c:v>#N/A</c:v>
                </c:pt>
                <c:pt idx="2196" formatCode="0.00">
                  <c:v>#N/A</c:v>
                </c:pt>
                <c:pt idx="2197" formatCode="0.00">
                  <c:v>#N/A</c:v>
                </c:pt>
                <c:pt idx="2198" formatCode="0.00">
                  <c:v>#N/A</c:v>
                </c:pt>
                <c:pt idx="2199" formatCode="0.00">
                  <c:v>#N/A</c:v>
                </c:pt>
                <c:pt idx="2200" formatCode="0.00">
                  <c:v>#N/A</c:v>
                </c:pt>
                <c:pt idx="2201" formatCode="0.00">
                  <c:v>#N/A</c:v>
                </c:pt>
                <c:pt idx="2202" formatCode="0.00">
                  <c:v>#N/A</c:v>
                </c:pt>
                <c:pt idx="2203" formatCode="0.00">
                  <c:v>#N/A</c:v>
                </c:pt>
                <c:pt idx="2204" formatCode="0.00">
                  <c:v>#N/A</c:v>
                </c:pt>
                <c:pt idx="2205" formatCode="0.00">
                  <c:v>#N/A</c:v>
                </c:pt>
                <c:pt idx="2206" formatCode="0.00">
                  <c:v>#N/A</c:v>
                </c:pt>
                <c:pt idx="2207" formatCode="0.00">
                  <c:v>#N/A</c:v>
                </c:pt>
                <c:pt idx="2208" formatCode="0.00">
                  <c:v>#N/A</c:v>
                </c:pt>
                <c:pt idx="2209" formatCode="0.00">
                  <c:v>#N/A</c:v>
                </c:pt>
                <c:pt idx="2210" formatCode="0.00">
                  <c:v>#N/A</c:v>
                </c:pt>
                <c:pt idx="2211" formatCode="0.00">
                  <c:v>#N/A</c:v>
                </c:pt>
                <c:pt idx="2212" formatCode="0.00">
                  <c:v>#N/A</c:v>
                </c:pt>
                <c:pt idx="2213" formatCode="0.00">
                  <c:v>#N/A</c:v>
                </c:pt>
                <c:pt idx="2214" formatCode="0.00">
                  <c:v>#N/A</c:v>
                </c:pt>
                <c:pt idx="2215" formatCode="0.00">
                  <c:v>#N/A</c:v>
                </c:pt>
                <c:pt idx="2216" formatCode="0.00">
                  <c:v>#N/A</c:v>
                </c:pt>
                <c:pt idx="2217" formatCode="0.00">
                  <c:v>#N/A</c:v>
                </c:pt>
                <c:pt idx="2218" formatCode="0.00">
                  <c:v>#N/A</c:v>
                </c:pt>
                <c:pt idx="2219" formatCode="0.00">
                  <c:v>#N/A</c:v>
                </c:pt>
                <c:pt idx="2220" formatCode="0.00">
                  <c:v>#N/A</c:v>
                </c:pt>
                <c:pt idx="2221" formatCode="0.00">
                  <c:v>#N/A</c:v>
                </c:pt>
                <c:pt idx="2222" formatCode="0.00">
                  <c:v>#N/A</c:v>
                </c:pt>
                <c:pt idx="2223" formatCode="0.00">
                  <c:v>#N/A</c:v>
                </c:pt>
                <c:pt idx="2224" formatCode="0.00">
                  <c:v>#N/A</c:v>
                </c:pt>
                <c:pt idx="2225" formatCode="0.00">
                  <c:v>#N/A</c:v>
                </c:pt>
                <c:pt idx="2226" formatCode="0.00">
                  <c:v>#N/A</c:v>
                </c:pt>
                <c:pt idx="2227" formatCode="0.00">
                  <c:v>#N/A</c:v>
                </c:pt>
                <c:pt idx="2228" formatCode="0.00">
                  <c:v>#N/A</c:v>
                </c:pt>
                <c:pt idx="2229" formatCode="0.00">
                  <c:v>#N/A</c:v>
                </c:pt>
                <c:pt idx="2230" formatCode="0.00">
                  <c:v>#N/A</c:v>
                </c:pt>
                <c:pt idx="2231" formatCode="0.00">
                  <c:v>#N/A</c:v>
                </c:pt>
                <c:pt idx="2232" formatCode="0.00">
                  <c:v>#N/A</c:v>
                </c:pt>
                <c:pt idx="2233" formatCode="0.00">
                  <c:v>#N/A</c:v>
                </c:pt>
                <c:pt idx="2234" formatCode="0.00">
                  <c:v>#N/A</c:v>
                </c:pt>
                <c:pt idx="2235" formatCode="0.00">
                  <c:v>#N/A</c:v>
                </c:pt>
                <c:pt idx="2236" formatCode="0.00">
                  <c:v>#N/A</c:v>
                </c:pt>
                <c:pt idx="2237" formatCode="0.00">
                  <c:v>#N/A</c:v>
                </c:pt>
                <c:pt idx="2238" formatCode="0.00">
                  <c:v>#N/A</c:v>
                </c:pt>
                <c:pt idx="2239" formatCode="0.00">
                  <c:v>#N/A</c:v>
                </c:pt>
                <c:pt idx="2240" formatCode="0.00">
                  <c:v>#N/A</c:v>
                </c:pt>
                <c:pt idx="2241" formatCode="0.00">
                  <c:v>#N/A</c:v>
                </c:pt>
                <c:pt idx="2242" formatCode="0.00">
                  <c:v>#N/A</c:v>
                </c:pt>
                <c:pt idx="2243" formatCode="0.00">
                  <c:v>#N/A</c:v>
                </c:pt>
                <c:pt idx="2244" formatCode="0.00">
                  <c:v>#N/A</c:v>
                </c:pt>
                <c:pt idx="2245" formatCode="0.00">
                  <c:v>#N/A</c:v>
                </c:pt>
                <c:pt idx="2246" formatCode="0.00">
                  <c:v>#N/A</c:v>
                </c:pt>
                <c:pt idx="2247" formatCode="0.00">
                  <c:v>#N/A</c:v>
                </c:pt>
                <c:pt idx="2248" formatCode="0.00">
                  <c:v>#N/A</c:v>
                </c:pt>
                <c:pt idx="2249" formatCode="0.00">
                  <c:v>#N/A</c:v>
                </c:pt>
                <c:pt idx="2250" formatCode="0.00">
                  <c:v>#N/A</c:v>
                </c:pt>
                <c:pt idx="2251" formatCode="0.00">
                  <c:v>#N/A</c:v>
                </c:pt>
                <c:pt idx="2252" formatCode="0.00">
                  <c:v>#N/A</c:v>
                </c:pt>
                <c:pt idx="2253" formatCode="0.00">
                  <c:v>#N/A</c:v>
                </c:pt>
                <c:pt idx="2254" formatCode="0.00">
                  <c:v>#N/A</c:v>
                </c:pt>
                <c:pt idx="2255" formatCode="0.00">
                  <c:v>#N/A</c:v>
                </c:pt>
                <c:pt idx="2256" formatCode="0.00">
                  <c:v>#N/A</c:v>
                </c:pt>
                <c:pt idx="2257" formatCode="0.00">
                  <c:v>#N/A</c:v>
                </c:pt>
                <c:pt idx="2258" formatCode="0.00">
                  <c:v>#N/A</c:v>
                </c:pt>
                <c:pt idx="2259" formatCode="0.00">
                  <c:v>#N/A</c:v>
                </c:pt>
                <c:pt idx="2260" formatCode="0.00">
                  <c:v>#N/A</c:v>
                </c:pt>
                <c:pt idx="2261" formatCode="0.00">
                  <c:v>#N/A</c:v>
                </c:pt>
                <c:pt idx="2262" formatCode="0.00">
                  <c:v>#N/A</c:v>
                </c:pt>
                <c:pt idx="2263" formatCode="0.00">
                  <c:v>#N/A</c:v>
                </c:pt>
                <c:pt idx="2264" formatCode="0.00">
                  <c:v>#N/A</c:v>
                </c:pt>
                <c:pt idx="2265" formatCode="0.00">
                  <c:v>#N/A</c:v>
                </c:pt>
                <c:pt idx="2266" formatCode="0.00">
                  <c:v>#N/A</c:v>
                </c:pt>
                <c:pt idx="2267" formatCode="0.00">
                  <c:v>#N/A</c:v>
                </c:pt>
                <c:pt idx="2268" formatCode="0.00">
                  <c:v>#N/A</c:v>
                </c:pt>
                <c:pt idx="2269" formatCode="0.00">
                  <c:v>#N/A</c:v>
                </c:pt>
                <c:pt idx="2270" formatCode="0.00">
                  <c:v>#N/A</c:v>
                </c:pt>
                <c:pt idx="2271" formatCode="0.00">
                  <c:v>#N/A</c:v>
                </c:pt>
                <c:pt idx="2272" formatCode="0.00">
                  <c:v>#N/A</c:v>
                </c:pt>
                <c:pt idx="2273" formatCode="0.00">
                  <c:v>#N/A</c:v>
                </c:pt>
                <c:pt idx="2274" formatCode="0.00">
                  <c:v>#N/A</c:v>
                </c:pt>
                <c:pt idx="2275" formatCode="0.00">
                  <c:v>#N/A</c:v>
                </c:pt>
                <c:pt idx="2276" formatCode="0.00">
                  <c:v>#N/A</c:v>
                </c:pt>
                <c:pt idx="2277" formatCode="0.00">
                  <c:v>#N/A</c:v>
                </c:pt>
                <c:pt idx="2278" formatCode="0.00">
                  <c:v>#N/A</c:v>
                </c:pt>
                <c:pt idx="2279" formatCode="0.00">
                  <c:v>#N/A</c:v>
                </c:pt>
                <c:pt idx="2280" formatCode="0.00">
                  <c:v>#N/A</c:v>
                </c:pt>
                <c:pt idx="2281" formatCode="0.00">
                  <c:v>#N/A</c:v>
                </c:pt>
                <c:pt idx="2282" formatCode="0.00">
                  <c:v>#N/A</c:v>
                </c:pt>
                <c:pt idx="2283" formatCode="0.00">
                  <c:v>#N/A</c:v>
                </c:pt>
                <c:pt idx="2284" formatCode="0.00">
                  <c:v>#N/A</c:v>
                </c:pt>
                <c:pt idx="2285" formatCode="0.00">
                  <c:v>#N/A</c:v>
                </c:pt>
                <c:pt idx="2286" formatCode="0.00">
                  <c:v>#N/A</c:v>
                </c:pt>
                <c:pt idx="2287" formatCode="0.00">
                  <c:v>#N/A</c:v>
                </c:pt>
                <c:pt idx="2288" formatCode="0.00">
                  <c:v>#N/A</c:v>
                </c:pt>
                <c:pt idx="2289" formatCode="0.00">
                  <c:v>#N/A</c:v>
                </c:pt>
                <c:pt idx="2290" formatCode="0.00">
                  <c:v>#N/A</c:v>
                </c:pt>
                <c:pt idx="2291" formatCode="0.00">
                  <c:v>#N/A</c:v>
                </c:pt>
                <c:pt idx="2292" formatCode="0.00">
                  <c:v>#N/A</c:v>
                </c:pt>
                <c:pt idx="2293" formatCode="0.00">
                  <c:v>#N/A</c:v>
                </c:pt>
                <c:pt idx="2294" formatCode="0.00">
                  <c:v>#N/A</c:v>
                </c:pt>
                <c:pt idx="2295" formatCode="0.00">
                  <c:v>#N/A</c:v>
                </c:pt>
                <c:pt idx="2296" formatCode="0.00">
                  <c:v>#N/A</c:v>
                </c:pt>
                <c:pt idx="2297" formatCode="0.00">
                  <c:v>#N/A</c:v>
                </c:pt>
                <c:pt idx="2298" formatCode="0.00">
                  <c:v>#N/A</c:v>
                </c:pt>
                <c:pt idx="2299" formatCode="0.00">
                  <c:v>#N/A</c:v>
                </c:pt>
                <c:pt idx="2300" formatCode="0.00">
                  <c:v>#N/A</c:v>
                </c:pt>
                <c:pt idx="2301" formatCode="0.00">
                  <c:v>#N/A</c:v>
                </c:pt>
                <c:pt idx="2302" formatCode="0.00">
                  <c:v>#N/A</c:v>
                </c:pt>
                <c:pt idx="2303" formatCode="0.00">
                  <c:v>#N/A</c:v>
                </c:pt>
                <c:pt idx="2304" formatCode="0.00">
                  <c:v>#N/A</c:v>
                </c:pt>
                <c:pt idx="2305" formatCode="0.00">
                  <c:v>#N/A</c:v>
                </c:pt>
                <c:pt idx="2306" formatCode="0.00">
                  <c:v>#N/A</c:v>
                </c:pt>
                <c:pt idx="2307" formatCode="0.00">
                  <c:v>#N/A</c:v>
                </c:pt>
                <c:pt idx="2308" formatCode="0.00">
                  <c:v>#N/A</c:v>
                </c:pt>
                <c:pt idx="2309" formatCode="0.00">
                  <c:v>#N/A</c:v>
                </c:pt>
                <c:pt idx="2310" formatCode="0.00">
                  <c:v>#N/A</c:v>
                </c:pt>
                <c:pt idx="2311" formatCode="0.00">
                  <c:v>#N/A</c:v>
                </c:pt>
                <c:pt idx="2312" formatCode="0.00">
                  <c:v>#N/A</c:v>
                </c:pt>
                <c:pt idx="2313" formatCode="0.00">
                  <c:v>#N/A</c:v>
                </c:pt>
                <c:pt idx="2314" formatCode="0.00">
                  <c:v>#N/A</c:v>
                </c:pt>
                <c:pt idx="2315" formatCode="0.00">
                  <c:v>#N/A</c:v>
                </c:pt>
                <c:pt idx="2316" formatCode="0.00">
                  <c:v>#N/A</c:v>
                </c:pt>
                <c:pt idx="2317" formatCode="0.00">
                  <c:v>#N/A</c:v>
                </c:pt>
                <c:pt idx="2318" formatCode="0.00">
                  <c:v>#N/A</c:v>
                </c:pt>
                <c:pt idx="2319" formatCode="0.00">
                  <c:v>#N/A</c:v>
                </c:pt>
                <c:pt idx="2320" formatCode="0.00">
                  <c:v>#N/A</c:v>
                </c:pt>
                <c:pt idx="2321" formatCode="0.00">
                  <c:v>#N/A</c:v>
                </c:pt>
                <c:pt idx="2322" formatCode="0.00">
                  <c:v>#N/A</c:v>
                </c:pt>
                <c:pt idx="2323" formatCode="0.00">
                  <c:v>#N/A</c:v>
                </c:pt>
                <c:pt idx="2324" formatCode="0.00">
                  <c:v>#N/A</c:v>
                </c:pt>
                <c:pt idx="2325" formatCode="0.00">
                  <c:v>#N/A</c:v>
                </c:pt>
                <c:pt idx="2326" formatCode="0.00">
                  <c:v>#N/A</c:v>
                </c:pt>
                <c:pt idx="2327" formatCode="0.00">
                  <c:v>#N/A</c:v>
                </c:pt>
                <c:pt idx="2328" formatCode="0.00">
                  <c:v>#N/A</c:v>
                </c:pt>
                <c:pt idx="2329" formatCode="0.00">
                  <c:v>#N/A</c:v>
                </c:pt>
                <c:pt idx="2330" formatCode="0.00">
                  <c:v>#N/A</c:v>
                </c:pt>
                <c:pt idx="2331" formatCode="0.00">
                  <c:v>#N/A</c:v>
                </c:pt>
                <c:pt idx="2332" formatCode="0.00">
                  <c:v>#N/A</c:v>
                </c:pt>
                <c:pt idx="2333" formatCode="0.00">
                  <c:v>#N/A</c:v>
                </c:pt>
                <c:pt idx="2334" formatCode="0.00">
                  <c:v>#N/A</c:v>
                </c:pt>
                <c:pt idx="2335" formatCode="0.00">
                  <c:v>#N/A</c:v>
                </c:pt>
                <c:pt idx="2336" formatCode="0.00">
                  <c:v>#N/A</c:v>
                </c:pt>
                <c:pt idx="2337" formatCode="0.00">
                  <c:v>#N/A</c:v>
                </c:pt>
                <c:pt idx="2338" formatCode="0.00">
                  <c:v>#N/A</c:v>
                </c:pt>
                <c:pt idx="2339" formatCode="0.00">
                  <c:v>#N/A</c:v>
                </c:pt>
                <c:pt idx="2340" formatCode="0.00">
                  <c:v>#N/A</c:v>
                </c:pt>
                <c:pt idx="2341" formatCode="0.00">
                  <c:v>#N/A</c:v>
                </c:pt>
                <c:pt idx="2342" formatCode="0.00">
                  <c:v>#N/A</c:v>
                </c:pt>
                <c:pt idx="2343" formatCode="0.00">
                  <c:v>#N/A</c:v>
                </c:pt>
                <c:pt idx="2344" formatCode="0.00">
                  <c:v>#N/A</c:v>
                </c:pt>
                <c:pt idx="2345" formatCode="0.00">
                  <c:v>#N/A</c:v>
                </c:pt>
                <c:pt idx="2346" formatCode="0.00">
                  <c:v>#N/A</c:v>
                </c:pt>
                <c:pt idx="2347" formatCode="0.00">
                  <c:v>#N/A</c:v>
                </c:pt>
                <c:pt idx="2348" formatCode="0.00">
                  <c:v>#N/A</c:v>
                </c:pt>
                <c:pt idx="2349" formatCode="0.00">
                  <c:v>#N/A</c:v>
                </c:pt>
                <c:pt idx="2350" formatCode="0.00">
                  <c:v>#N/A</c:v>
                </c:pt>
                <c:pt idx="2351" formatCode="0.00">
                  <c:v>#N/A</c:v>
                </c:pt>
                <c:pt idx="2352" formatCode="0.00">
                  <c:v>#N/A</c:v>
                </c:pt>
                <c:pt idx="2353" formatCode="0.00">
                  <c:v>#N/A</c:v>
                </c:pt>
                <c:pt idx="2354" formatCode="0.00">
                  <c:v>#N/A</c:v>
                </c:pt>
                <c:pt idx="2355" formatCode="0.00">
                  <c:v>#N/A</c:v>
                </c:pt>
                <c:pt idx="2356" formatCode="0.00">
                  <c:v>#N/A</c:v>
                </c:pt>
                <c:pt idx="2357" formatCode="0.00">
                  <c:v>#N/A</c:v>
                </c:pt>
                <c:pt idx="2358" formatCode="0.00">
                  <c:v>#N/A</c:v>
                </c:pt>
                <c:pt idx="2359" formatCode="0.00">
                  <c:v>#N/A</c:v>
                </c:pt>
                <c:pt idx="2360" formatCode="0.00">
                  <c:v>#N/A</c:v>
                </c:pt>
                <c:pt idx="2361" formatCode="0.00">
                  <c:v>#N/A</c:v>
                </c:pt>
                <c:pt idx="2362" formatCode="0.00">
                  <c:v>#N/A</c:v>
                </c:pt>
                <c:pt idx="2363" formatCode="0.00">
                  <c:v>#N/A</c:v>
                </c:pt>
                <c:pt idx="2364" formatCode="0.00">
                  <c:v>#N/A</c:v>
                </c:pt>
                <c:pt idx="2365" formatCode="0.00">
                  <c:v>#N/A</c:v>
                </c:pt>
                <c:pt idx="2366" formatCode="0.00">
                  <c:v>#N/A</c:v>
                </c:pt>
                <c:pt idx="2367" formatCode="0.00">
                  <c:v>#N/A</c:v>
                </c:pt>
                <c:pt idx="2368" formatCode="0.00">
                  <c:v>#N/A</c:v>
                </c:pt>
                <c:pt idx="2369" formatCode="0.00">
                  <c:v>#N/A</c:v>
                </c:pt>
                <c:pt idx="2370" formatCode="0.00">
                  <c:v>#N/A</c:v>
                </c:pt>
                <c:pt idx="2371" formatCode="0.00">
                  <c:v>#N/A</c:v>
                </c:pt>
                <c:pt idx="2372" formatCode="0.00">
                  <c:v>#N/A</c:v>
                </c:pt>
                <c:pt idx="2373" formatCode="0.00">
                  <c:v>#N/A</c:v>
                </c:pt>
                <c:pt idx="2374" formatCode="0.00">
                  <c:v>#N/A</c:v>
                </c:pt>
                <c:pt idx="2375" formatCode="0.00">
                  <c:v>#N/A</c:v>
                </c:pt>
                <c:pt idx="2376" formatCode="0.00">
                  <c:v>#N/A</c:v>
                </c:pt>
                <c:pt idx="2377" formatCode="0.00">
                  <c:v>#N/A</c:v>
                </c:pt>
                <c:pt idx="2378" formatCode="0.00">
                  <c:v>#N/A</c:v>
                </c:pt>
                <c:pt idx="2379" formatCode="0.00">
                  <c:v>#N/A</c:v>
                </c:pt>
                <c:pt idx="2380" formatCode="0.00">
                  <c:v>#N/A</c:v>
                </c:pt>
                <c:pt idx="2381" formatCode="0.00">
                  <c:v>#N/A</c:v>
                </c:pt>
                <c:pt idx="2382" formatCode="0.00">
                  <c:v>#N/A</c:v>
                </c:pt>
                <c:pt idx="2383" formatCode="0.00">
                  <c:v>#N/A</c:v>
                </c:pt>
                <c:pt idx="2384" formatCode="0.00">
                  <c:v>#N/A</c:v>
                </c:pt>
                <c:pt idx="2385" formatCode="0.00">
                  <c:v>#N/A</c:v>
                </c:pt>
                <c:pt idx="2386" formatCode="0.00">
                  <c:v>#N/A</c:v>
                </c:pt>
                <c:pt idx="2387" formatCode="0.00">
                  <c:v>#N/A</c:v>
                </c:pt>
                <c:pt idx="2388" formatCode="0.00">
                  <c:v>#N/A</c:v>
                </c:pt>
                <c:pt idx="2389" formatCode="0.00">
                  <c:v>#N/A</c:v>
                </c:pt>
                <c:pt idx="2390" formatCode="0.00">
                  <c:v>#N/A</c:v>
                </c:pt>
                <c:pt idx="2391" formatCode="0.00">
                  <c:v>#N/A</c:v>
                </c:pt>
                <c:pt idx="2392" formatCode="0.00">
                  <c:v>#N/A</c:v>
                </c:pt>
                <c:pt idx="2393" formatCode="0.00">
                  <c:v>#N/A</c:v>
                </c:pt>
                <c:pt idx="2394" formatCode="0.00">
                  <c:v>#N/A</c:v>
                </c:pt>
                <c:pt idx="2395" formatCode="0.00">
                  <c:v>#N/A</c:v>
                </c:pt>
                <c:pt idx="2396" formatCode="0.00">
                  <c:v>#N/A</c:v>
                </c:pt>
                <c:pt idx="2397" formatCode="0.00">
                  <c:v>#N/A</c:v>
                </c:pt>
                <c:pt idx="2398" formatCode="0.00">
                  <c:v>#N/A</c:v>
                </c:pt>
                <c:pt idx="2399" formatCode="0.00">
                  <c:v>#N/A</c:v>
                </c:pt>
                <c:pt idx="2400" formatCode="0.00">
                  <c:v>#N/A</c:v>
                </c:pt>
                <c:pt idx="2401" formatCode="0.00">
                  <c:v>#N/A</c:v>
                </c:pt>
                <c:pt idx="2402" formatCode="0.00">
                  <c:v>#N/A</c:v>
                </c:pt>
                <c:pt idx="2403" formatCode="0.00">
                  <c:v>#N/A</c:v>
                </c:pt>
                <c:pt idx="2404" formatCode="0.00">
                  <c:v>#N/A</c:v>
                </c:pt>
                <c:pt idx="2405" formatCode="0.00">
                  <c:v>#N/A</c:v>
                </c:pt>
                <c:pt idx="2406" formatCode="0.00">
                  <c:v>#N/A</c:v>
                </c:pt>
                <c:pt idx="2407" formatCode="0.00">
                  <c:v>#N/A</c:v>
                </c:pt>
                <c:pt idx="2408" formatCode="0.00">
                  <c:v>#N/A</c:v>
                </c:pt>
                <c:pt idx="2409" formatCode="0.00">
                  <c:v>#N/A</c:v>
                </c:pt>
                <c:pt idx="2410" formatCode="0.00">
                  <c:v>#N/A</c:v>
                </c:pt>
                <c:pt idx="2411" formatCode="0.00">
                  <c:v>#N/A</c:v>
                </c:pt>
                <c:pt idx="2412" formatCode="0.00">
                  <c:v>#N/A</c:v>
                </c:pt>
                <c:pt idx="2413" formatCode="0.00">
                  <c:v>#N/A</c:v>
                </c:pt>
                <c:pt idx="2414" formatCode="0.00">
                  <c:v>#N/A</c:v>
                </c:pt>
                <c:pt idx="2415" formatCode="0.00">
                  <c:v>#N/A</c:v>
                </c:pt>
                <c:pt idx="2416" formatCode="0.00">
                  <c:v>#N/A</c:v>
                </c:pt>
                <c:pt idx="2417" formatCode="0.00">
                  <c:v>#N/A</c:v>
                </c:pt>
                <c:pt idx="2418" formatCode="0.00">
                  <c:v>#N/A</c:v>
                </c:pt>
                <c:pt idx="2419" formatCode="0.00">
                  <c:v>#N/A</c:v>
                </c:pt>
                <c:pt idx="2420" formatCode="0.00">
                  <c:v>#N/A</c:v>
                </c:pt>
                <c:pt idx="2421" formatCode="0.00">
                  <c:v>#N/A</c:v>
                </c:pt>
                <c:pt idx="2422" formatCode="0.00">
                  <c:v>#N/A</c:v>
                </c:pt>
                <c:pt idx="2423" formatCode="0.00">
                  <c:v>#N/A</c:v>
                </c:pt>
                <c:pt idx="2424" formatCode="0.00">
                  <c:v>#N/A</c:v>
                </c:pt>
                <c:pt idx="2425" formatCode="0.00">
                  <c:v>#N/A</c:v>
                </c:pt>
                <c:pt idx="2426" formatCode="0.00">
                  <c:v>#N/A</c:v>
                </c:pt>
                <c:pt idx="2427" formatCode="0.00">
                  <c:v>#N/A</c:v>
                </c:pt>
                <c:pt idx="2428" formatCode="0.00">
                  <c:v>#N/A</c:v>
                </c:pt>
                <c:pt idx="2429" formatCode="0.00">
                  <c:v>#N/A</c:v>
                </c:pt>
                <c:pt idx="2430" formatCode="0.00">
                  <c:v>#N/A</c:v>
                </c:pt>
                <c:pt idx="2431" formatCode="0.00">
                  <c:v>#N/A</c:v>
                </c:pt>
                <c:pt idx="2432" formatCode="0.00">
                  <c:v>#N/A</c:v>
                </c:pt>
                <c:pt idx="2433" formatCode="0.00">
                  <c:v>#N/A</c:v>
                </c:pt>
                <c:pt idx="2434" formatCode="0.00">
                  <c:v>#N/A</c:v>
                </c:pt>
                <c:pt idx="2435" formatCode="0.00">
                  <c:v>#N/A</c:v>
                </c:pt>
                <c:pt idx="2436" formatCode="0.00">
                  <c:v>#N/A</c:v>
                </c:pt>
                <c:pt idx="2437" formatCode="0.00">
                  <c:v>#N/A</c:v>
                </c:pt>
                <c:pt idx="2438" formatCode="0.00">
                  <c:v>#N/A</c:v>
                </c:pt>
                <c:pt idx="2439" formatCode="0.00">
                  <c:v>#N/A</c:v>
                </c:pt>
                <c:pt idx="2440" formatCode="0.00">
                  <c:v>#N/A</c:v>
                </c:pt>
                <c:pt idx="2441" formatCode="0.00">
                  <c:v>#N/A</c:v>
                </c:pt>
                <c:pt idx="2442" formatCode="0.00">
                  <c:v>#N/A</c:v>
                </c:pt>
                <c:pt idx="2443" formatCode="0.00">
                  <c:v>#N/A</c:v>
                </c:pt>
                <c:pt idx="2444" formatCode="0.00">
                  <c:v>#N/A</c:v>
                </c:pt>
                <c:pt idx="2445" formatCode="0.00">
                  <c:v>#N/A</c:v>
                </c:pt>
                <c:pt idx="2446" formatCode="0.00">
                  <c:v>#N/A</c:v>
                </c:pt>
                <c:pt idx="2447" formatCode="0.00">
                  <c:v>#N/A</c:v>
                </c:pt>
                <c:pt idx="2448" formatCode="0.00">
                  <c:v>#N/A</c:v>
                </c:pt>
                <c:pt idx="2449" formatCode="0.00">
                  <c:v>#N/A</c:v>
                </c:pt>
                <c:pt idx="2450" formatCode="0.00">
                  <c:v>#N/A</c:v>
                </c:pt>
                <c:pt idx="2451" formatCode="0.00">
                  <c:v>#N/A</c:v>
                </c:pt>
                <c:pt idx="2452" formatCode="0.00">
                  <c:v>#N/A</c:v>
                </c:pt>
                <c:pt idx="2453" formatCode="0.00">
                  <c:v>#N/A</c:v>
                </c:pt>
                <c:pt idx="2454" formatCode="0.00">
                  <c:v>#N/A</c:v>
                </c:pt>
                <c:pt idx="2455" formatCode="0.00">
                  <c:v>#N/A</c:v>
                </c:pt>
                <c:pt idx="2456" formatCode="0.00">
                  <c:v>#N/A</c:v>
                </c:pt>
                <c:pt idx="2457" formatCode="0.00">
                  <c:v>#N/A</c:v>
                </c:pt>
                <c:pt idx="2458" formatCode="0.00">
                  <c:v>#N/A</c:v>
                </c:pt>
                <c:pt idx="2459" formatCode="0.00">
                  <c:v>#N/A</c:v>
                </c:pt>
                <c:pt idx="2460" formatCode="0.00">
                  <c:v>#N/A</c:v>
                </c:pt>
                <c:pt idx="2461" formatCode="0.00">
                  <c:v>#N/A</c:v>
                </c:pt>
                <c:pt idx="2462" formatCode="0.00">
                  <c:v>#N/A</c:v>
                </c:pt>
                <c:pt idx="2463" formatCode="0.00">
                  <c:v>#N/A</c:v>
                </c:pt>
                <c:pt idx="2464" formatCode="0.00">
                  <c:v>#N/A</c:v>
                </c:pt>
                <c:pt idx="2465" formatCode="0.00">
                  <c:v>#N/A</c:v>
                </c:pt>
                <c:pt idx="2466" formatCode="0.00">
                  <c:v>#N/A</c:v>
                </c:pt>
                <c:pt idx="2467" formatCode="0.00">
                  <c:v>#N/A</c:v>
                </c:pt>
                <c:pt idx="2468" formatCode="0.00">
                  <c:v>#N/A</c:v>
                </c:pt>
                <c:pt idx="2469" formatCode="0.00">
                  <c:v>#N/A</c:v>
                </c:pt>
                <c:pt idx="2470" formatCode="0.00">
                  <c:v>#N/A</c:v>
                </c:pt>
                <c:pt idx="2471" formatCode="0.00">
                  <c:v>#N/A</c:v>
                </c:pt>
                <c:pt idx="2472" formatCode="0.00">
                  <c:v>#N/A</c:v>
                </c:pt>
                <c:pt idx="2473" formatCode="0.00">
                  <c:v>#N/A</c:v>
                </c:pt>
                <c:pt idx="2474" formatCode="0.00">
                  <c:v>#N/A</c:v>
                </c:pt>
                <c:pt idx="2475" formatCode="0.00">
                  <c:v>#N/A</c:v>
                </c:pt>
                <c:pt idx="2476" formatCode="0.00">
                  <c:v>#N/A</c:v>
                </c:pt>
                <c:pt idx="2477" formatCode="0.00">
                  <c:v>#N/A</c:v>
                </c:pt>
                <c:pt idx="2478" formatCode="0.00">
                  <c:v>#N/A</c:v>
                </c:pt>
                <c:pt idx="2479" formatCode="0.00">
                  <c:v>#N/A</c:v>
                </c:pt>
                <c:pt idx="2480" formatCode="0.00">
                  <c:v>#N/A</c:v>
                </c:pt>
                <c:pt idx="2481" formatCode="0.00">
                  <c:v>#N/A</c:v>
                </c:pt>
                <c:pt idx="2482" formatCode="0.00">
                  <c:v>#N/A</c:v>
                </c:pt>
                <c:pt idx="2483" formatCode="0.00">
                  <c:v>#N/A</c:v>
                </c:pt>
                <c:pt idx="2484" formatCode="0.00">
                  <c:v>#N/A</c:v>
                </c:pt>
                <c:pt idx="2485" formatCode="0.00">
                  <c:v>#N/A</c:v>
                </c:pt>
                <c:pt idx="2486" formatCode="0.00">
                  <c:v>#N/A</c:v>
                </c:pt>
                <c:pt idx="2487" formatCode="0.00">
                  <c:v>#N/A</c:v>
                </c:pt>
                <c:pt idx="2488" formatCode="0.00">
                  <c:v>#N/A</c:v>
                </c:pt>
                <c:pt idx="2489" formatCode="0.00">
                  <c:v>#N/A</c:v>
                </c:pt>
                <c:pt idx="2490" formatCode="0.00">
                  <c:v>#N/A</c:v>
                </c:pt>
                <c:pt idx="2491" formatCode="0.00">
                  <c:v>#N/A</c:v>
                </c:pt>
                <c:pt idx="2492" formatCode="0.00">
                  <c:v>#N/A</c:v>
                </c:pt>
                <c:pt idx="2493" formatCode="0.00">
                  <c:v>#N/A</c:v>
                </c:pt>
                <c:pt idx="2494" formatCode="0.00">
                  <c:v>#N/A</c:v>
                </c:pt>
                <c:pt idx="2495" formatCode="0.00">
                  <c:v>#N/A</c:v>
                </c:pt>
                <c:pt idx="2496" formatCode="0.00">
                  <c:v>#N/A</c:v>
                </c:pt>
                <c:pt idx="2497" formatCode="0.00">
                  <c:v>#N/A</c:v>
                </c:pt>
                <c:pt idx="2498" formatCode="0.00">
                  <c:v>#N/A</c:v>
                </c:pt>
                <c:pt idx="2499" formatCode="0.00">
                  <c:v>#N/A</c:v>
                </c:pt>
                <c:pt idx="2500" formatCode="0.00">
                  <c:v>#N/A</c:v>
                </c:pt>
                <c:pt idx="2501" formatCode="0.00">
                  <c:v>#N/A</c:v>
                </c:pt>
                <c:pt idx="2502" formatCode="0.00">
                  <c:v>#N/A</c:v>
                </c:pt>
                <c:pt idx="2503" formatCode="0.00">
                  <c:v>#N/A</c:v>
                </c:pt>
                <c:pt idx="2504" formatCode="0.00">
                  <c:v>#N/A</c:v>
                </c:pt>
                <c:pt idx="2505" formatCode="0.00">
                  <c:v>#N/A</c:v>
                </c:pt>
                <c:pt idx="2506" formatCode="0.00">
                  <c:v>#N/A</c:v>
                </c:pt>
                <c:pt idx="2507" formatCode="0.00">
                  <c:v>#N/A</c:v>
                </c:pt>
                <c:pt idx="2508" formatCode="0.00">
                  <c:v>#N/A</c:v>
                </c:pt>
                <c:pt idx="2509" formatCode="0.00">
                  <c:v>#N/A</c:v>
                </c:pt>
                <c:pt idx="2510" formatCode="0.00">
                  <c:v>#N/A</c:v>
                </c:pt>
                <c:pt idx="2511" formatCode="0.00">
                  <c:v>#N/A</c:v>
                </c:pt>
                <c:pt idx="2512" formatCode="0.00">
                  <c:v>#N/A</c:v>
                </c:pt>
                <c:pt idx="2513" formatCode="0.00">
                  <c:v>#N/A</c:v>
                </c:pt>
                <c:pt idx="2514" formatCode="0.00">
                  <c:v>#N/A</c:v>
                </c:pt>
                <c:pt idx="2515" formatCode="0.00">
                  <c:v>#N/A</c:v>
                </c:pt>
                <c:pt idx="2516" formatCode="0.00">
                  <c:v>#N/A</c:v>
                </c:pt>
                <c:pt idx="2517" formatCode="0.00">
                  <c:v>#N/A</c:v>
                </c:pt>
                <c:pt idx="2518" formatCode="0.00">
                  <c:v>#N/A</c:v>
                </c:pt>
                <c:pt idx="2519" formatCode="0.00">
                  <c:v>#N/A</c:v>
                </c:pt>
                <c:pt idx="2520" formatCode="0.00">
                  <c:v>#N/A</c:v>
                </c:pt>
                <c:pt idx="2521" formatCode="0.00">
                  <c:v>#N/A</c:v>
                </c:pt>
                <c:pt idx="2522" formatCode="0.00">
                  <c:v>#N/A</c:v>
                </c:pt>
                <c:pt idx="2523" formatCode="0.00">
                  <c:v>#N/A</c:v>
                </c:pt>
                <c:pt idx="2524" formatCode="0.00">
                  <c:v>#N/A</c:v>
                </c:pt>
                <c:pt idx="2525" formatCode="0.00">
                  <c:v>#N/A</c:v>
                </c:pt>
                <c:pt idx="2526" formatCode="0.00">
                  <c:v>#N/A</c:v>
                </c:pt>
                <c:pt idx="2527" formatCode="0.00">
                  <c:v>#N/A</c:v>
                </c:pt>
                <c:pt idx="2528" formatCode="0.00">
                  <c:v>#N/A</c:v>
                </c:pt>
                <c:pt idx="2529" formatCode="0.00">
                  <c:v>#N/A</c:v>
                </c:pt>
                <c:pt idx="2530" formatCode="0.00">
                  <c:v>#N/A</c:v>
                </c:pt>
                <c:pt idx="2531" formatCode="0.00">
                  <c:v>#N/A</c:v>
                </c:pt>
                <c:pt idx="2532" formatCode="0.00">
                  <c:v>#N/A</c:v>
                </c:pt>
                <c:pt idx="2533" formatCode="0.00">
                  <c:v>#N/A</c:v>
                </c:pt>
                <c:pt idx="2534" formatCode="0.00">
                  <c:v>#N/A</c:v>
                </c:pt>
                <c:pt idx="2535" formatCode="0.00">
                  <c:v>#N/A</c:v>
                </c:pt>
                <c:pt idx="2536" formatCode="0.00">
                  <c:v>#N/A</c:v>
                </c:pt>
                <c:pt idx="2537" formatCode="0.00">
                  <c:v>#N/A</c:v>
                </c:pt>
                <c:pt idx="2538" formatCode="0.00">
                  <c:v>#N/A</c:v>
                </c:pt>
                <c:pt idx="2539" formatCode="0.00">
                  <c:v>#N/A</c:v>
                </c:pt>
                <c:pt idx="2540" formatCode="0.00">
                  <c:v>#N/A</c:v>
                </c:pt>
                <c:pt idx="2541" formatCode="0.00">
                  <c:v>#N/A</c:v>
                </c:pt>
                <c:pt idx="2542" formatCode="0.00">
                  <c:v>#N/A</c:v>
                </c:pt>
                <c:pt idx="2543" formatCode="0.00">
                  <c:v>#N/A</c:v>
                </c:pt>
                <c:pt idx="2544" formatCode="0.00">
                  <c:v>#N/A</c:v>
                </c:pt>
                <c:pt idx="2545" formatCode="0.00">
                  <c:v>#N/A</c:v>
                </c:pt>
                <c:pt idx="2546" formatCode="0.00">
                  <c:v>#N/A</c:v>
                </c:pt>
                <c:pt idx="2547" formatCode="0.00">
                  <c:v>#N/A</c:v>
                </c:pt>
                <c:pt idx="2548" formatCode="0.00">
                  <c:v>#N/A</c:v>
                </c:pt>
                <c:pt idx="2549" formatCode="0.00">
                  <c:v>#N/A</c:v>
                </c:pt>
                <c:pt idx="2550" formatCode="0.00">
                  <c:v>#N/A</c:v>
                </c:pt>
                <c:pt idx="2551" formatCode="0.00">
                  <c:v>#N/A</c:v>
                </c:pt>
                <c:pt idx="2552" formatCode="0.00">
                  <c:v>#N/A</c:v>
                </c:pt>
                <c:pt idx="2553" formatCode="0.00">
                  <c:v>#N/A</c:v>
                </c:pt>
                <c:pt idx="2554" formatCode="0.00">
                  <c:v>#N/A</c:v>
                </c:pt>
                <c:pt idx="2555" formatCode="0.00">
                  <c:v>#N/A</c:v>
                </c:pt>
                <c:pt idx="2556" formatCode="0.00">
                  <c:v>#N/A</c:v>
                </c:pt>
                <c:pt idx="2557" formatCode="0.00">
                  <c:v>#N/A</c:v>
                </c:pt>
                <c:pt idx="2558" formatCode="0.00">
                  <c:v>#N/A</c:v>
                </c:pt>
                <c:pt idx="2559" formatCode="0.00">
                  <c:v>#N/A</c:v>
                </c:pt>
                <c:pt idx="2560" formatCode="0.00">
                  <c:v>#N/A</c:v>
                </c:pt>
                <c:pt idx="2561" formatCode="0.00">
                  <c:v>#N/A</c:v>
                </c:pt>
                <c:pt idx="2562" formatCode="0.00">
                  <c:v>#N/A</c:v>
                </c:pt>
                <c:pt idx="2563" formatCode="0.00">
                  <c:v>#N/A</c:v>
                </c:pt>
                <c:pt idx="2564" formatCode="0.00">
                  <c:v>#N/A</c:v>
                </c:pt>
                <c:pt idx="2565" formatCode="0.00">
                  <c:v>#N/A</c:v>
                </c:pt>
                <c:pt idx="2566" formatCode="0.00">
                  <c:v>#N/A</c:v>
                </c:pt>
                <c:pt idx="2567" formatCode="0.00">
                  <c:v>#N/A</c:v>
                </c:pt>
                <c:pt idx="2568" formatCode="0.00">
                  <c:v>#N/A</c:v>
                </c:pt>
                <c:pt idx="2569" formatCode="0.00">
                  <c:v>#N/A</c:v>
                </c:pt>
                <c:pt idx="2570" formatCode="0.00">
                  <c:v>#N/A</c:v>
                </c:pt>
                <c:pt idx="2571" formatCode="0.00">
                  <c:v>#N/A</c:v>
                </c:pt>
                <c:pt idx="2572" formatCode="0.00">
                  <c:v>#N/A</c:v>
                </c:pt>
                <c:pt idx="2573" formatCode="0.00">
                  <c:v>#N/A</c:v>
                </c:pt>
                <c:pt idx="2574" formatCode="0.00">
                  <c:v>#N/A</c:v>
                </c:pt>
                <c:pt idx="2575" formatCode="0.00">
                  <c:v>#N/A</c:v>
                </c:pt>
                <c:pt idx="2576" formatCode="0.00">
                  <c:v>#N/A</c:v>
                </c:pt>
                <c:pt idx="2577" formatCode="0.00">
                  <c:v>#N/A</c:v>
                </c:pt>
                <c:pt idx="2578" formatCode="0.00">
                  <c:v>#N/A</c:v>
                </c:pt>
                <c:pt idx="2579" formatCode="0.00">
                  <c:v>#N/A</c:v>
                </c:pt>
                <c:pt idx="2580" formatCode="0.00">
                  <c:v>#N/A</c:v>
                </c:pt>
                <c:pt idx="2581" formatCode="0.00">
                  <c:v>#N/A</c:v>
                </c:pt>
                <c:pt idx="2582" formatCode="0.00">
                  <c:v>#N/A</c:v>
                </c:pt>
                <c:pt idx="2583" formatCode="0.00">
                  <c:v>#N/A</c:v>
                </c:pt>
                <c:pt idx="2584" formatCode="0.00">
                  <c:v>#N/A</c:v>
                </c:pt>
                <c:pt idx="2585" formatCode="0.00">
                  <c:v>#N/A</c:v>
                </c:pt>
                <c:pt idx="2586" formatCode="0.00">
                  <c:v>#N/A</c:v>
                </c:pt>
                <c:pt idx="2587" formatCode="0.00">
                  <c:v>#N/A</c:v>
                </c:pt>
                <c:pt idx="2588" formatCode="0.00">
                  <c:v>#N/A</c:v>
                </c:pt>
                <c:pt idx="2589" formatCode="0.00">
                  <c:v>#N/A</c:v>
                </c:pt>
                <c:pt idx="2590" formatCode="0.00">
                  <c:v>#N/A</c:v>
                </c:pt>
                <c:pt idx="2591" formatCode="0.00">
                  <c:v>#N/A</c:v>
                </c:pt>
                <c:pt idx="2592" formatCode="0.00">
                  <c:v>#N/A</c:v>
                </c:pt>
                <c:pt idx="2593" formatCode="0.00">
                  <c:v>#N/A</c:v>
                </c:pt>
                <c:pt idx="2594" formatCode="0.00">
                  <c:v>#N/A</c:v>
                </c:pt>
                <c:pt idx="2595" formatCode="0.00">
                  <c:v>#N/A</c:v>
                </c:pt>
                <c:pt idx="2596" formatCode="0.00">
                  <c:v>#N/A</c:v>
                </c:pt>
                <c:pt idx="2597" formatCode="0.00">
                  <c:v>#N/A</c:v>
                </c:pt>
                <c:pt idx="2598" formatCode="0.00">
                  <c:v>#N/A</c:v>
                </c:pt>
                <c:pt idx="2599" formatCode="0.00">
                  <c:v>#N/A</c:v>
                </c:pt>
                <c:pt idx="2600" formatCode="0.00">
                  <c:v>#N/A</c:v>
                </c:pt>
                <c:pt idx="2601" formatCode="0.00">
                  <c:v>#N/A</c:v>
                </c:pt>
                <c:pt idx="2602" formatCode="0.00">
                  <c:v>#N/A</c:v>
                </c:pt>
                <c:pt idx="2603" formatCode="0.00">
                  <c:v>#N/A</c:v>
                </c:pt>
                <c:pt idx="2604" formatCode="0.00">
                  <c:v>#N/A</c:v>
                </c:pt>
                <c:pt idx="2605" formatCode="0.00">
                  <c:v>#N/A</c:v>
                </c:pt>
                <c:pt idx="2606" formatCode="0.00">
                  <c:v>#N/A</c:v>
                </c:pt>
                <c:pt idx="2607" formatCode="0.00">
                  <c:v>#N/A</c:v>
                </c:pt>
                <c:pt idx="2608" formatCode="0.00">
                  <c:v>#N/A</c:v>
                </c:pt>
                <c:pt idx="2609" formatCode="0.00">
                  <c:v>#N/A</c:v>
                </c:pt>
                <c:pt idx="2610" formatCode="0.00">
                  <c:v>#N/A</c:v>
                </c:pt>
                <c:pt idx="2611" formatCode="0.00">
                  <c:v>#N/A</c:v>
                </c:pt>
                <c:pt idx="2612" formatCode="0.00">
                  <c:v>#N/A</c:v>
                </c:pt>
                <c:pt idx="2613" formatCode="0.00">
                  <c:v>#N/A</c:v>
                </c:pt>
                <c:pt idx="2614" formatCode="0.00">
                  <c:v>#N/A</c:v>
                </c:pt>
                <c:pt idx="2615" formatCode="0.00">
                  <c:v>#N/A</c:v>
                </c:pt>
                <c:pt idx="2616" formatCode="0.00">
                  <c:v>#N/A</c:v>
                </c:pt>
                <c:pt idx="2617" formatCode="0.00">
                  <c:v>#N/A</c:v>
                </c:pt>
                <c:pt idx="2618" formatCode="0.00">
                  <c:v>#N/A</c:v>
                </c:pt>
                <c:pt idx="2619" formatCode="0.00">
                  <c:v>#N/A</c:v>
                </c:pt>
                <c:pt idx="2620" formatCode="0.00">
                  <c:v>#N/A</c:v>
                </c:pt>
                <c:pt idx="2621" formatCode="0.00">
                  <c:v>#N/A</c:v>
                </c:pt>
                <c:pt idx="2622" formatCode="0.00">
                  <c:v>#N/A</c:v>
                </c:pt>
                <c:pt idx="2623" formatCode="0.00">
                  <c:v>#N/A</c:v>
                </c:pt>
                <c:pt idx="2624" formatCode="0.00">
                  <c:v>#N/A</c:v>
                </c:pt>
                <c:pt idx="2625" formatCode="0.00">
                  <c:v>#N/A</c:v>
                </c:pt>
                <c:pt idx="2626" formatCode="0.00">
                  <c:v>#N/A</c:v>
                </c:pt>
                <c:pt idx="2627" formatCode="0.00">
                  <c:v>#N/A</c:v>
                </c:pt>
                <c:pt idx="2628" formatCode="0.00">
                  <c:v>#N/A</c:v>
                </c:pt>
                <c:pt idx="2629" formatCode="0.00">
                  <c:v>#N/A</c:v>
                </c:pt>
                <c:pt idx="2630" formatCode="0.00">
                  <c:v>#N/A</c:v>
                </c:pt>
                <c:pt idx="2631" formatCode="0.00">
                  <c:v>#N/A</c:v>
                </c:pt>
                <c:pt idx="2632" formatCode="0.00">
                  <c:v>#N/A</c:v>
                </c:pt>
                <c:pt idx="2633" formatCode="0.00">
                  <c:v>#N/A</c:v>
                </c:pt>
                <c:pt idx="2634" formatCode="0.00">
                  <c:v>#N/A</c:v>
                </c:pt>
                <c:pt idx="2635" formatCode="0.00">
                  <c:v>#N/A</c:v>
                </c:pt>
                <c:pt idx="2636" formatCode="0.00">
                  <c:v>#N/A</c:v>
                </c:pt>
                <c:pt idx="2637" formatCode="0.00">
                  <c:v>#N/A</c:v>
                </c:pt>
                <c:pt idx="2638" formatCode="0.00">
                  <c:v>#N/A</c:v>
                </c:pt>
                <c:pt idx="2639" formatCode="0.00">
                  <c:v>#N/A</c:v>
                </c:pt>
                <c:pt idx="2640" formatCode="0.00">
                  <c:v>#N/A</c:v>
                </c:pt>
                <c:pt idx="2641" formatCode="0.00">
                  <c:v>#N/A</c:v>
                </c:pt>
                <c:pt idx="2642" formatCode="0.00">
                  <c:v>#N/A</c:v>
                </c:pt>
                <c:pt idx="2643" formatCode="0.00">
                  <c:v>#N/A</c:v>
                </c:pt>
                <c:pt idx="2644" formatCode="0.00">
                  <c:v>#N/A</c:v>
                </c:pt>
                <c:pt idx="2645" formatCode="0.00">
                  <c:v>#N/A</c:v>
                </c:pt>
                <c:pt idx="2646" formatCode="0.00">
                  <c:v>#N/A</c:v>
                </c:pt>
                <c:pt idx="2647" formatCode="0.00">
                  <c:v>#N/A</c:v>
                </c:pt>
                <c:pt idx="2648" formatCode="0.00">
                  <c:v>#N/A</c:v>
                </c:pt>
                <c:pt idx="2649" formatCode="0.00">
                  <c:v>#N/A</c:v>
                </c:pt>
                <c:pt idx="2650" formatCode="0.00">
                  <c:v>#N/A</c:v>
                </c:pt>
                <c:pt idx="2651" formatCode="0.00">
                  <c:v>#N/A</c:v>
                </c:pt>
                <c:pt idx="2652" formatCode="0.00">
                  <c:v>#N/A</c:v>
                </c:pt>
                <c:pt idx="2653" formatCode="0.00">
                  <c:v>#N/A</c:v>
                </c:pt>
                <c:pt idx="2654" formatCode="0.00">
                  <c:v>#N/A</c:v>
                </c:pt>
                <c:pt idx="2655" formatCode="0.00">
                  <c:v>#N/A</c:v>
                </c:pt>
                <c:pt idx="2656" formatCode="0.00">
                  <c:v>#N/A</c:v>
                </c:pt>
                <c:pt idx="2657" formatCode="0.00">
                  <c:v>#N/A</c:v>
                </c:pt>
                <c:pt idx="2658" formatCode="0.00">
                  <c:v>#N/A</c:v>
                </c:pt>
                <c:pt idx="2659" formatCode="0.00">
                  <c:v>#N/A</c:v>
                </c:pt>
                <c:pt idx="2660" formatCode="0.00">
                  <c:v>#N/A</c:v>
                </c:pt>
                <c:pt idx="2661" formatCode="0.00">
                  <c:v>#N/A</c:v>
                </c:pt>
                <c:pt idx="2662" formatCode="0.00">
                  <c:v>#N/A</c:v>
                </c:pt>
                <c:pt idx="2663" formatCode="0.00">
                  <c:v>#N/A</c:v>
                </c:pt>
                <c:pt idx="2664" formatCode="0.00">
                  <c:v>#N/A</c:v>
                </c:pt>
                <c:pt idx="2665" formatCode="0.00">
                  <c:v>#N/A</c:v>
                </c:pt>
                <c:pt idx="2666" formatCode="0.00">
                  <c:v>#N/A</c:v>
                </c:pt>
                <c:pt idx="2667" formatCode="0.00">
                  <c:v>#N/A</c:v>
                </c:pt>
                <c:pt idx="2668" formatCode="0.00">
                  <c:v>#N/A</c:v>
                </c:pt>
                <c:pt idx="2669" formatCode="0.00">
                  <c:v>#N/A</c:v>
                </c:pt>
                <c:pt idx="2670" formatCode="0.00">
                  <c:v>#N/A</c:v>
                </c:pt>
                <c:pt idx="2671" formatCode="0.00">
                  <c:v>#N/A</c:v>
                </c:pt>
                <c:pt idx="2672" formatCode="0.00">
                  <c:v>#N/A</c:v>
                </c:pt>
                <c:pt idx="2673" formatCode="0.00">
                  <c:v>#N/A</c:v>
                </c:pt>
                <c:pt idx="2674" formatCode="0.00">
                  <c:v>#N/A</c:v>
                </c:pt>
                <c:pt idx="2675" formatCode="0.00">
                  <c:v>#N/A</c:v>
                </c:pt>
                <c:pt idx="2676" formatCode="0.00">
                  <c:v>#N/A</c:v>
                </c:pt>
                <c:pt idx="2677" formatCode="0.00">
                  <c:v>#N/A</c:v>
                </c:pt>
                <c:pt idx="2678" formatCode="0.00">
                  <c:v>#N/A</c:v>
                </c:pt>
                <c:pt idx="2679" formatCode="0.00">
                  <c:v>#N/A</c:v>
                </c:pt>
                <c:pt idx="2680" formatCode="0.00">
                  <c:v>#N/A</c:v>
                </c:pt>
                <c:pt idx="2681" formatCode="0.00">
                  <c:v>#N/A</c:v>
                </c:pt>
                <c:pt idx="2682" formatCode="0.00">
                  <c:v>#N/A</c:v>
                </c:pt>
                <c:pt idx="2683" formatCode="0.00">
                  <c:v>#N/A</c:v>
                </c:pt>
                <c:pt idx="2684" formatCode="0.00">
                  <c:v>#N/A</c:v>
                </c:pt>
                <c:pt idx="2685" formatCode="0.00">
                  <c:v>#N/A</c:v>
                </c:pt>
                <c:pt idx="2686" formatCode="0.00">
                  <c:v>#N/A</c:v>
                </c:pt>
                <c:pt idx="2687" formatCode="0.00">
                  <c:v>#N/A</c:v>
                </c:pt>
                <c:pt idx="2688" formatCode="0.00">
                  <c:v>#N/A</c:v>
                </c:pt>
                <c:pt idx="2689" formatCode="0.00">
                  <c:v>#N/A</c:v>
                </c:pt>
                <c:pt idx="2690" formatCode="0.00">
                  <c:v>#N/A</c:v>
                </c:pt>
                <c:pt idx="2691" formatCode="0.00">
                  <c:v>#N/A</c:v>
                </c:pt>
                <c:pt idx="2692" formatCode="0.00">
                  <c:v>#N/A</c:v>
                </c:pt>
                <c:pt idx="2693" formatCode="0.00">
                  <c:v>#N/A</c:v>
                </c:pt>
                <c:pt idx="2694" formatCode="0.00">
                  <c:v>#N/A</c:v>
                </c:pt>
                <c:pt idx="2695" formatCode="0.00">
                  <c:v>#N/A</c:v>
                </c:pt>
                <c:pt idx="2696" formatCode="0.00">
                  <c:v>#N/A</c:v>
                </c:pt>
                <c:pt idx="2697" formatCode="0.00">
                  <c:v>#N/A</c:v>
                </c:pt>
                <c:pt idx="2698" formatCode="0.00">
                  <c:v>#N/A</c:v>
                </c:pt>
                <c:pt idx="2699" formatCode="0.00">
                  <c:v>#N/A</c:v>
                </c:pt>
                <c:pt idx="2700" formatCode="0.00">
                  <c:v>#N/A</c:v>
                </c:pt>
                <c:pt idx="2701" formatCode="0.00">
                  <c:v>#N/A</c:v>
                </c:pt>
                <c:pt idx="2702" formatCode="0.00">
                  <c:v>#N/A</c:v>
                </c:pt>
                <c:pt idx="2703" formatCode="0.00">
                  <c:v>#N/A</c:v>
                </c:pt>
                <c:pt idx="2704" formatCode="0.00">
                  <c:v>#N/A</c:v>
                </c:pt>
                <c:pt idx="2705" formatCode="0.00">
                  <c:v>#N/A</c:v>
                </c:pt>
                <c:pt idx="2706" formatCode="0.00">
                  <c:v>#N/A</c:v>
                </c:pt>
                <c:pt idx="2707" formatCode="0.00">
                  <c:v>#N/A</c:v>
                </c:pt>
                <c:pt idx="2708" formatCode="0.00">
                  <c:v>#N/A</c:v>
                </c:pt>
                <c:pt idx="2709" formatCode="0.00">
                  <c:v>#N/A</c:v>
                </c:pt>
                <c:pt idx="2710" formatCode="0.00">
                  <c:v>#N/A</c:v>
                </c:pt>
                <c:pt idx="2711" formatCode="0.00">
                  <c:v>#N/A</c:v>
                </c:pt>
                <c:pt idx="2712" formatCode="0.00">
                  <c:v>#N/A</c:v>
                </c:pt>
                <c:pt idx="2713" formatCode="0.00">
                  <c:v>#N/A</c:v>
                </c:pt>
                <c:pt idx="2714" formatCode="0.00">
                  <c:v>#N/A</c:v>
                </c:pt>
                <c:pt idx="2715" formatCode="0.00">
                  <c:v>#N/A</c:v>
                </c:pt>
                <c:pt idx="2716" formatCode="0.00">
                  <c:v>#N/A</c:v>
                </c:pt>
                <c:pt idx="2717" formatCode="0.00">
                  <c:v>#N/A</c:v>
                </c:pt>
                <c:pt idx="2718" formatCode="0.00">
                  <c:v>#N/A</c:v>
                </c:pt>
                <c:pt idx="2719" formatCode="0.00">
                  <c:v>#N/A</c:v>
                </c:pt>
                <c:pt idx="2720" formatCode="0.00">
                  <c:v>#N/A</c:v>
                </c:pt>
                <c:pt idx="2721" formatCode="0.00">
                  <c:v>#N/A</c:v>
                </c:pt>
                <c:pt idx="2722" formatCode="0.00">
                  <c:v>#N/A</c:v>
                </c:pt>
                <c:pt idx="2723" formatCode="0.00">
                  <c:v>#N/A</c:v>
                </c:pt>
                <c:pt idx="2724" formatCode="0.00">
                  <c:v>#N/A</c:v>
                </c:pt>
                <c:pt idx="2725" formatCode="0.00">
                  <c:v>#N/A</c:v>
                </c:pt>
                <c:pt idx="2726" formatCode="0.00">
                  <c:v>#N/A</c:v>
                </c:pt>
                <c:pt idx="2727" formatCode="0.00">
                  <c:v>#N/A</c:v>
                </c:pt>
                <c:pt idx="2728" formatCode="0.00">
                  <c:v>#N/A</c:v>
                </c:pt>
                <c:pt idx="2729" formatCode="0.00">
                  <c:v>#N/A</c:v>
                </c:pt>
                <c:pt idx="2730" formatCode="0.00">
                  <c:v>#N/A</c:v>
                </c:pt>
                <c:pt idx="2731" formatCode="0.00">
                  <c:v>#N/A</c:v>
                </c:pt>
                <c:pt idx="2732" formatCode="0.00">
                  <c:v>#N/A</c:v>
                </c:pt>
                <c:pt idx="2733" formatCode="0.00">
                  <c:v>#N/A</c:v>
                </c:pt>
                <c:pt idx="2734" formatCode="0.00">
                  <c:v>#N/A</c:v>
                </c:pt>
                <c:pt idx="2735" formatCode="0.00">
                  <c:v>#N/A</c:v>
                </c:pt>
                <c:pt idx="2736" formatCode="0.00">
                  <c:v>#N/A</c:v>
                </c:pt>
                <c:pt idx="2737" formatCode="0.00">
                  <c:v>#N/A</c:v>
                </c:pt>
                <c:pt idx="2738" formatCode="0.00">
                  <c:v>#N/A</c:v>
                </c:pt>
                <c:pt idx="2739" formatCode="0.00">
                  <c:v>#N/A</c:v>
                </c:pt>
                <c:pt idx="2740" formatCode="0.00">
                  <c:v>#N/A</c:v>
                </c:pt>
                <c:pt idx="2741" formatCode="0.00">
                  <c:v>#N/A</c:v>
                </c:pt>
                <c:pt idx="2742" formatCode="0.00">
                  <c:v>#N/A</c:v>
                </c:pt>
                <c:pt idx="2743" formatCode="0.00">
                  <c:v>#N/A</c:v>
                </c:pt>
                <c:pt idx="2744" formatCode="0.00">
                  <c:v>#N/A</c:v>
                </c:pt>
                <c:pt idx="2745" formatCode="0.00">
                  <c:v>#N/A</c:v>
                </c:pt>
                <c:pt idx="2746" formatCode="0.00">
                  <c:v>#N/A</c:v>
                </c:pt>
                <c:pt idx="2747" formatCode="0.00">
                  <c:v>#N/A</c:v>
                </c:pt>
                <c:pt idx="2748" formatCode="0.00">
                  <c:v>#N/A</c:v>
                </c:pt>
                <c:pt idx="2749" formatCode="0.00">
                  <c:v>#N/A</c:v>
                </c:pt>
                <c:pt idx="2750" formatCode="0.00">
                  <c:v>#N/A</c:v>
                </c:pt>
                <c:pt idx="2751" formatCode="0.00">
                  <c:v>#N/A</c:v>
                </c:pt>
                <c:pt idx="2752" formatCode="0.00">
                  <c:v>#N/A</c:v>
                </c:pt>
                <c:pt idx="2753" formatCode="0.00">
                  <c:v>#N/A</c:v>
                </c:pt>
                <c:pt idx="2754" formatCode="0.00">
                  <c:v>#N/A</c:v>
                </c:pt>
                <c:pt idx="2755" formatCode="0.00">
                  <c:v>#N/A</c:v>
                </c:pt>
                <c:pt idx="2756" formatCode="0.00">
                  <c:v>#N/A</c:v>
                </c:pt>
                <c:pt idx="2757" formatCode="0.00">
                  <c:v>#N/A</c:v>
                </c:pt>
                <c:pt idx="2758" formatCode="0.00">
                  <c:v>#N/A</c:v>
                </c:pt>
                <c:pt idx="2759" formatCode="0.00">
                  <c:v>#N/A</c:v>
                </c:pt>
                <c:pt idx="2760" formatCode="0.00">
                  <c:v>#N/A</c:v>
                </c:pt>
                <c:pt idx="2761" formatCode="0.00">
                  <c:v>#N/A</c:v>
                </c:pt>
                <c:pt idx="2762" formatCode="0.00">
                  <c:v>#N/A</c:v>
                </c:pt>
                <c:pt idx="2763" formatCode="0.00">
                  <c:v>#N/A</c:v>
                </c:pt>
                <c:pt idx="2764" formatCode="0.00">
                  <c:v>#N/A</c:v>
                </c:pt>
                <c:pt idx="2765" formatCode="0.00">
                  <c:v>#N/A</c:v>
                </c:pt>
                <c:pt idx="2766" formatCode="0.00">
                  <c:v>#N/A</c:v>
                </c:pt>
                <c:pt idx="2767" formatCode="0.00">
                  <c:v>#N/A</c:v>
                </c:pt>
                <c:pt idx="2768" formatCode="0.00">
                  <c:v>#N/A</c:v>
                </c:pt>
                <c:pt idx="2769" formatCode="0.00">
                  <c:v>#N/A</c:v>
                </c:pt>
                <c:pt idx="2770" formatCode="0.00">
                  <c:v>#N/A</c:v>
                </c:pt>
                <c:pt idx="2771" formatCode="0.00">
                  <c:v>#N/A</c:v>
                </c:pt>
                <c:pt idx="2772" formatCode="0.00">
                  <c:v>#N/A</c:v>
                </c:pt>
                <c:pt idx="2773" formatCode="0.00">
                  <c:v>#N/A</c:v>
                </c:pt>
                <c:pt idx="2774" formatCode="0.00">
                  <c:v>#N/A</c:v>
                </c:pt>
                <c:pt idx="2775" formatCode="0.00">
                  <c:v>#N/A</c:v>
                </c:pt>
                <c:pt idx="2776" formatCode="0.00">
                  <c:v>#N/A</c:v>
                </c:pt>
                <c:pt idx="2777" formatCode="0.00">
                  <c:v>#N/A</c:v>
                </c:pt>
                <c:pt idx="2778" formatCode="0.00">
                  <c:v>#N/A</c:v>
                </c:pt>
                <c:pt idx="2779" formatCode="0.00">
                  <c:v>#N/A</c:v>
                </c:pt>
                <c:pt idx="2780" formatCode="0.00">
                  <c:v>#N/A</c:v>
                </c:pt>
                <c:pt idx="2781" formatCode="0.00">
                  <c:v>#N/A</c:v>
                </c:pt>
                <c:pt idx="2782" formatCode="0.00">
                  <c:v>#N/A</c:v>
                </c:pt>
                <c:pt idx="2783" formatCode="0.00">
                  <c:v>#N/A</c:v>
                </c:pt>
                <c:pt idx="2784" formatCode="0.00">
                  <c:v>#N/A</c:v>
                </c:pt>
                <c:pt idx="2785" formatCode="0.00">
                  <c:v>#N/A</c:v>
                </c:pt>
                <c:pt idx="2786" formatCode="0.00">
                  <c:v>#N/A</c:v>
                </c:pt>
                <c:pt idx="2787" formatCode="0.00">
                  <c:v>#N/A</c:v>
                </c:pt>
                <c:pt idx="2788" formatCode="0.00">
                  <c:v>#N/A</c:v>
                </c:pt>
                <c:pt idx="2789" formatCode="0.00">
                  <c:v>#N/A</c:v>
                </c:pt>
                <c:pt idx="2790" formatCode="0.00">
                  <c:v>#N/A</c:v>
                </c:pt>
                <c:pt idx="2791" formatCode="0.00">
                  <c:v>#N/A</c:v>
                </c:pt>
                <c:pt idx="2792" formatCode="0.00">
                  <c:v>#N/A</c:v>
                </c:pt>
                <c:pt idx="2793" formatCode="0.00">
                  <c:v>#N/A</c:v>
                </c:pt>
                <c:pt idx="2794" formatCode="0.00">
                  <c:v>#N/A</c:v>
                </c:pt>
                <c:pt idx="2795" formatCode="0.00">
                  <c:v>#N/A</c:v>
                </c:pt>
                <c:pt idx="2796" formatCode="0.00">
                  <c:v>#N/A</c:v>
                </c:pt>
                <c:pt idx="2797" formatCode="0.00">
                  <c:v>#N/A</c:v>
                </c:pt>
                <c:pt idx="2798" formatCode="0.00">
                  <c:v>#N/A</c:v>
                </c:pt>
                <c:pt idx="2799" formatCode="0.00">
                  <c:v>#N/A</c:v>
                </c:pt>
                <c:pt idx="2800" formatCode="0.00">
                  <c:v>#N/A</c:v>
                </c:pt>
                <c:pt idx="2801" formatCode="0.00">
                  <c:v>#N/A</c:v>
                </c:pt>
                <c:pt idx="2802" formatCode="0.00">
                  <c:v>#N/A</c:v>
                </c:pt>
                <c:pt idx="2803" formatCode="0.00">
                  <c:v>#N/A</c:v>
                </c:pt>
                <c:pt idx="2804" formatCode="0.00">
                  <c:v>#N/A</c:v>
                </c:pt>
                <c:pt idx="2805" formatCode="0.00">
                  <c:v>#N/A</c:v>
                </c:pt>
                <c:pt idx="2806" formatCode="0.00">
                  <c:v>#N/A</c:v>
                </c:pt>
                <c:pt idx="2807" formatCode="0.00">
                  <c:v>#N/A</c:v>
                </c:pt>
                <c:pt idx="2808" formatCode="0.00">
                  <c:v>#N/A</c:v>
                </c:pt>
                <c:pt idx="2809" formatCode="0.00">
                  <c:v>#N/A</c:v>
                </c:pt>
                <c:pt idx="2810" formatCode="0.00">
                  <c:v>#N/A</c:v>
                </c:pt>
                <c:pt idx="2811" formatCode="0.00">
                  <c:v>#N/A</c:v>
                </c:pt>
                <c:pt idx="2812" formatCode="0.00">
                  <c:v>#N/A</c:v>
                </c:pt>
                <c:pt idx="2813" formatCode="0.00">
                  <c:v>#N/A</c:v>
                </c:pt>
                <c:pt idx="2814" formatCode="0.00">
                  <c:v>#N/A</c:v>
                </c:pt>
                <c:pt idx="2815" formatCode="0.00">
                  <c:v>#N/A</c:v>
                </c:pt>
                <c:pt idx="2816" formatCode="0.00">
                  <c:v>#N/A</c:v>
                </c:pt>
                <c:pt idx="2817" formatCode="0.00">
                  <c:v>#N/A</c:v>
                </c:pt>
                <c:pt idx="2818" formatCode="0.00">
                  <c:v>#N/A</c:v>
                </c:pt>
                <c:pt idx="2819" formatCode="0.00">
                  <c:v>#N/A</c:v>
                </c:pt>
                <c:pt idx="2820" formatCode="0.00">
                  <c:v>#N/A</c:v>
                </c:pt>
                <c:pt idx="2821" formatCode="0.00">
                  <c:v>#N/A</c:v>
                </c:pt>
                <c:pt idx="2822" formatCode="0.00">
                  <c:v>#N/A</c:v>
                </c:pt>
                <c:pt idx="2823" formatCode="0.00">
                  <c:v>#N/A</c:v>
                </c:pt>
                <c:pt idx="2824" formatCode="0.00">
                  <c:v>#N/A</c:v>
                </c:pt>
                <c:pt idx="2825" formatCode="0.00">
                  <c:v>#N/A</c:v>
                </c:pt>
                <c:pt idx="2826" formatCode="0.00">
                  <c:v>#N/A</c:v>
                </c:pt>
                <c:pt idx="2827" formatCode="0.00">
                  <c:v>#N/A</c:v>
                </c:pt>
                <c:pt idx="2828" formatCode="0.00">
                  <c:v>#N/A</c:v>
                </c:pt>
                <c:pt idx="2829" formatCode="0.00">
                  <c:v>#N/A</c:v>
                </c:pt>
                <c:pt idx="2830" formatCode="0.00">
                  <c:v>#N/A</c:v>
                </c:pt>
                <c:pt idx="2831" formatCode="0.00">
                  <c:v>#N/A</c:v>
                </c:pt>
                <c:pt idx="2832" formatCode="0.00">
                  <c:v>#N/A</c:v>
                </c:pt>
                <c:pt idx="2833" formatCode="0.00">
                  <c:v>#N/A</c:v>
                </c:pt>
                <c:pt idx="2834" formatCode="0.00">
                  <c:v>#N/A</c:v>
                </c:pt>
                <c:pt idx="2835" formatCode="0.00">
                  <c:v>#N/A</c:v>
                </c:pt>
                <c:pt idx="2836" formatCode="0.00">
                  <c:v>#N/A</c:v>
                </c:pt>
                <c:pt idx="2837" formatCode="0.00">
                  <c:v>#N/A</c:v>
                </c:pt>
                <c:pt idx="2838" formatCode="0.00">
                  <c:v>#N/A</c:v>
                </c:pt>
                <c:pt idx="2839" formatCode="0.00">
                  <c:v>#N/A</c:v>
                </c:pt>
                <c:pt idx="2840" formatCode="0.00">
                  <c:v>#N/A</c:v>
                </c:pt>
                <c:pt idx="2841" formatCode="0.00">
                  <c:v>#N/A</c:v>
                </c:pt>
                <c:pt idx="2842" formatCode="0.00">
                  <c:v>#N/A</c:v>
                </c:pt>
                <c:pt idx="2843" formatCode="0.00">
                  <c:v>#N/A</c:v>
                </c:pt>
                <c:pt idx="2844" formatCode="0.00">
                  <c:v>#N/A</c:v>
                </c:pt>
                <c:pt idx="2845" formatCode="0.00">
                  <c:v>#N/A</c:v>
                </c:pt>
                <c:pt idx="2846" formatCode="0.00">
                  <c:v>#N/A</c:v>
                </c:pt>
                <c:pt idx="2847" formatCode="0.00">
                  <c:v>#N/A</c:v>
                </c:pt>
                <c:pt idx="2848" formatCode="0.00">
                  <c:v>#N/A</c:v>
                </c:pt>
                <c:pt idx="2849" formatCode="0.00">
                  <c:v>#N/A</c:v>
                </c:pt>
                <c:pt idx="2850" formatCode="0.00">
                  <c:v>#N/A</c:v>
                </c:pt>
                <c:pt idx="2851" formatCode="0.00">
                  <c:v>#N/A</c:v>
                </c:pt>
                <c:pt idx="2852" formatCode="0.00">
                  <c:v>#N/A</c:v>
                </c:pt>
                <c:pt idx="2853" formatCode="0.00">
                  <c:v>#N/A</c:v>
                </c:pt>
                <c:pt idx="2854" formatCode="0.00">
                  <c:v>#N/A</c:v>
                </c:pt>
                <c:pt idx="2855" formatCode="0.00">
                  <c:v>#N/A</c:v>
                </c:pt>
                <c:pt idx="2856" formatCode="0.00">
                  <c:v>#N/A</c:v>
                </c:pt>
                <c:pt idx="2857" formatCode="0.00">
                  <c:v>#N/A</c:v>
                </c:pt>
                <c:pt idx="2858" formatCode="0.00">
                  <c:v>#N/A</c:v>
                </c:pt>
                <c:pt idx="2859" formatCode="0.00">
                  <c:v>#N/A</c:v>
                </c:pt>
                <c:pt idx="2860" formatCode="0.00">
                  <c:v>#N/A</c:v>
                </c:pt>
                <c:pt idx="2861" formatCode="0.00">
                  <c:v>#N/A</c:v>
                </c:pt>
                <c:pt idx="2862" formatCode="0.00">
                  <c:v>#N/A</c:v>
                </c:pt>
                <c:pt idx="2863" formatCode="0.00">
                  <c:v>#N/A</c:v>
                </c:pt>
                <c:pt idx="2864" formatCode="0.00">
                  <c:v>#N/A</c:v>
                </c:pt>
                <c:pt idx="2865" formatCode="0.00">
                  <c:v>#N/A</c:v>
                </c:pt>
                <c:pt idx="2866" formatCode="0.00">
                  <c:v>#N/A</c:v>
                </c:pt>
                <c:pt idx="2867" formatCode="0.00">
                  <c:v>#N/A</c:v>
                </c:pt>
                <c:pt idx="2868" formatCode="0.00">
                  <c:v>#N/A</c:v>
                </c:pt>
                <c:pt idx="2869" formatCode="0.00">
                  <c:v>#N/A</c:v>
                </c:pt>
                <c:pt idx="2870" formatCode="0.00">
                  <c:v>#N/A</c:v>
                </c:pt>
                <c:pt idx="2871" formatCode="0.00">
                  <c:v>#N/A</c:v>
                </c:pt>
                <c:pt idx="2872" formatCode="0.00">
                  <c:v>#N/A</c:v>
                </c:pt>
                <c:pt idx="2873" formatCode="0.00">
                  <c:v>#N/A</c:v>
                </c:pt>
                <c:pt idx="2874" formatCode="0.00">
                  <c:v>#N/A</c:v>
                </c:pt>
                <c:pt idx="2875" formatCode="0.00">
                  <c:v>#N/A</c:v>
                </c:pt>
                <c:pt idx="2876" formatCode="0.00">
                  <c:v>#N/A</c:v>
                </c:pt>
                <c:pt idx="2877" formatCode="0.00">
                  <c:v>#N/A</c:v>
                </c:pt>
                <c:pt idx="2878" formatCode="0.00">
                  <c:v>#N/A</c:v>
                </c:pt>
                <c:pt idx="2879" formatCode="0.00">
                  <c:v>#N/A</c:v>
                </c:pt>
                <c:pt idx="2880" formatCode="0.00">
                  <c:v>#N/A</c:v>
                </c:pt>
                <c:pt idx="2881" formatCode="0.00">
                  <c:v>#N/A</c:v>
                </c:pt>
                <c:pt idx="2882" formatCode="0.00">
                  <c:v>#N/A</c:v>
                </c:pt>
                <c:pt idx="2883" formatCode="0.00">
                  <c:v>#N/A</c:v>
                </c:pt>
                <c:pt idx="2884" formatCode="0.00">
                  <c:v>#N/A</c:v>
                </c:pt>
                <c:pt idx="2885" formatCode="0.00">
                  <c:v>#N/A</c:v>
                </c:pt>
                <c:pt idx="2886" formatCode="0.00">
                  <c:v>#N/A</c:v>
                </c:pt>
                <c:pt idx="2887" formatCode="0.00">
                  <c:v>#N/A</c:v>
                </c:pt>
                <c:pt idx="2888" formatCode="0.00">
                  <c:v>#N/A</c:v>
                </c:pt>
                <c:pt idx="2889" formatCode="0.00">
                  <c:v>#N/A</c:v>
                </c:pt>
                <c:pt idx="2890" formatCode="0.00">
                  <c:v>#N/A</c:v>
                </c:pt>
                <c:pt idx="2891" formatCode="0.00">
                  <c:v>#N/A</c:v>
                </c:pt>
                <c:pt idx="2892" formatCode="0.00">
                  <c:v>#N/A</c:v>
                </c:pt>
                <c:pt idx="2893" formatCode="0.00">
                  <c:v>#N/A</c:v>
                </c:pt>
                <c:pt idx="2894" formatCode="0.00">
                  <c:v>#N/A</c:v>
                </c:pt>
                <c:pt idx="2895" formatCode="0.00">
                  <c:v>#N/A</c:v>
                </c:pt>
                <c:pt idx="2896" formatCode="0.00">
                  <c:v>#N/A</c:v>
                </c:pt>
                <c:pt idx="2897" formatCode="0.00">
                  <c:v>#N/A</c:v>
                </c:pt>
                <c:pt idx="2898" formatCode="0.00">
                  <c:v>#N/A</c:v>
                </c:pt>
                <c:pt idx="2899" formatCode="0.00">
                  <c:v>#N/A</c:v>
                </c:pt>
                <c:pt idx="2900" formatCode="0.00">
                  <c:v>#N/A</c:v>
                </c:pt>
                <c:pt idx="2901" formatCode="0.00">
                  <c:v>#N/A</c:v>
                </c:pt>
                <c:pt idx="2902" formatCode="0.00">
                  <c:v>#N/A</c:v>
                </c:pt>
                <c:pt idx="2903" formatCode="0.00">
                  <c:v>#N/A</c:v>
                </c:pt>
                <c:pt idx="2904" formatCode="0.00">
                  <c:v>#N/A</c:v>
                </c:pt>
                <c:pt idx="2905" formatCode="0.00">
                  <c:v>#N/A</c:v>
                </c:pt>
                <c:pt idx="2906" formatCode="0.00">
                  <c:v>#N/A</c:v>
                </c:pt>
                <c:pt idx="2907" formatCode="0.00">
                  <c:v>#N/A</c:v>
                </c:pt>
                <c:pt idx="2908" formatCode="0.00">
                  <c:v>#N/A</c:v>
                </c:pt>
                <c:pt idx="2909" formatCode="0.00">
                  <c:v>#N/A</c:v>
                </c:pt>
                <c:pt idx="2910" formatCode="0.00">
                  <c:v>#N/A</c:v>
                </c:pt>
                <c:pt idx="2911" formatCode="0.00">
                  <c:v>#N/A</c:v>
                </c:pt>
                <c:pt idx="2912" formatCode="0.00">
                  <c:v>#N/A</c:v>
                </c:pt>
                <c:pt idx="2913" formatCode="0.00">
                  <c:v>#N/A</c:v>
                </c:pt>
                <c:pt idx="2914" formatCode="0.00">
                  <c:v>#N/A</c:v>
                </c:pt>
                <c:pt idx="2915" formatCode="0.00">
                  <c:v>#N/A</c:v>
                </c:pt>
                <c:pt idx="2916" formatCode="0.00">
                  <c:v>#N/A</c:v>
                </c:pt>
                <c:pt idx="2917" formatCode="0.00">
                  <c:v>#N/A</c:v>
                </c:pt>
                <c:pt idx="2918" formatCode="0.00">
                  <c:v>#N/A</c:v>
                </c:pt>
                <c:pt idx="2919" formatCode="0.00">
                  <c:v>#N/A</c:v>
                </c:pt>
                <c:pt idx="2920" formatCode="0.00">
                  <c:v>#N/A</c:v>
                </c:pt>
                <c:pt idx="2921" formatCode="0.00">
                  <c:v>#N/A</c:v>
                </c:pt>
                <c:pt idx="2922" formatCode="0.00">
                  <c:v>#N/A</c:v>
                </c:pt>
                <c:pt idx="2923" formatCode="0.00">
                  <c:v>#N/A</c:v>
                </c:pt>
                <c:pt idx="2924" formatCode="0.00">
                  <c:v>#N/A</c:v>
                </c:pt>
                <c:pt idx="2925" formatCode="0.00">
                  <c:v>#N/A</c:v>
                </c:pt>
                <c:pt idx="2926" formatCode="0.00">
                  <c:v>#N/A</c:v>
                </c:pt>
                <c:pt idx="2927" formatCode="0.00">
                  <c:v>#N/A</c:v>
                </c:pt>
                <c:pt idx="2928" formatCode="0.00">
                  <c:v>#N/A</c:v>
                </c:pt>
                <c:pt idx="2929" formatCode="0.00">
                  <c:v>#N/A</c:v>
                </c:pt>
                <c:pt idx="2930" formatCode="0.00">
                  <c:v>#N/A</c:v>
                </c:pt>
                <c:pt idx="2931" formatCode="0.00">
                  <c:v>#N/A</c:v>
                </c:pt>
                <c:pt idx="2932" formatCode="0.00">
                  <c:v>#N/A</c:v>
                </c:pt>
                <c:pt idx="2933" formatCode="0.00">
                  <c:v>#N/A</c:v>
                </c:pt>
                <c:pt idx="2934" formatCode="0.00">
                  <c:v>#N/A</c:v>
                </c:pt>
                <c:pt idx="2935" formatCode="0.00">
                  <c:v>#N/A</c:v>
                </c:pt>
                <c:pt idx="2936" formatCode="0.00">
                  <c:v>#N/A</c:v>
                </c:pt>
                <c:pt idx="2937" formatCode="0.00">
                  <c:v>#N/A</c:v>
                </c:pt>
                <c:pt idx="2938" formatCode="0.00">
                  <c:v>#N/A</c:v>
                </c:pt>
                <c:pt idx="2939" formatCode="0.00">
                  <c:v>#N/A</c:v>
                </c:pt>
                <c:pt idx="2940" formatCode="0.00">
                  <c:v>#N/A</c:v>
                </c:pt>
                <c:pt idx="2941" formatCode="0.00">
                  <c:v>#N/A</c:v>
                </c:pt>
                <c:pt idx="2942" formatCode="0.00">
                  <c:v>#N/A</c:v>
                </c:pt>
                <c:pt idx="2943" formatCode="0.00">
                  <c:v>#N/A</c:v>
                </c:pt>
                <c:pt idx="2944" formatCode="0.00">
                  <c:v>#N/A</c:v>
                </c:pt>
                <c:pt idx="2945" formatCode="0.00">
                  <c:v>#N/A</c:v>
                </c:pt>
                <c:pt idx="2946" formatCode="0.00">
                  <c:v>#N/A</c:v>
                </c:pt>
                <c:pt idx="2947" formatCode="0.00">
                  <c:v>#N/A</c:v>
                </c:pt>
                <c:pt idx="2948" formatCode="0.00">
                  <c:v>#N/A</c:v>
                </c:pt>
                <c:pt idx="2949" formatCode="0.00">
                  <c:v>#N/A</c:v>
                </c:pt>
                <c:pt idx="2950" formatCode="0.00">
                  <c:v>#N/A</c:v>
                </c:pt>
                <c:pt idx="2951" formatCode="0.00">
                  <c:v>#N/A</c:v>
                </c:pt>
                <c:pt idx="2952" formatCode="0.00">
                  <c:v>#N/A</c:v>
                </c:pt>
                <c:pt idx="2953" formatCode="0.00">
                  <c:v>#N/A</c:v>
                </c:pt>
                <c:pt idx="2954" formatCode="0.00">
                  <c:v>#N/A</c:v>
                </c:pt>
                <c:pt idx="2955" formatCode="0.00">
                  <c:v>#N/A</c:v>
                </c:pt>
                <c:pt idx="2956" formatCode="0.00">
                  <c:v>#N/A</c:v>
                </c:pt>
                <c:pt idx="2957" formatCode="0.00">
                  <c:v>#N/A</c:v>
                </c:pt>
                <c:pt idx="2958" formatCode="0.00">
                  <c:v>#N/A</c:v>
                </c:pt>
                <c:pt idx="2959" formatCode="0.00">
                  <c:v>#N/A</c:v>
                </c:pt>
                <c:pt idx="2960" formatCode="0.00">
                  <c:v>#N/A</c:v>
                </c:pt>
                <c:pt idx="2961" formatCode="0.00">
                  <c:v>#N/A</c:v>
                </c:pt>
                <c:pt idx="2962" formatCode="0.00">
                  <c:v>#N/A</c:v>
                </c:pt>
                <c:pt idx="2963" formatCode="0.00">
                  <c:v>#N/A</c:v>
                </c:pt>
                <c:pt idx="2964" formatCode="0.00">
                  <c:v>#N/A</c:v>
                </c:pt>
                <c:pt idx="2965" formatCode="0.00">
                  <c:v>#N/A</c:v>
                </c:pt>
                <c:pt idx="2966" formatCode="0.00">
                  <c:v>#N/A</c:v>
                </c:pt>
                <c:pt idx="2967" formatCode="0.00">
                  <c:v>#N/A</c:v>
                </c:pt>
                <c:pt idx="2968" formatCode="0.00">
                  <c:v>#N/A</c:v>
                </c:pt>
                <c:pt idx="2969" formatCode="0.00">
                  <c:v>#N/A</c:v>
                </c:pt>
                <c:pt idx="2970" formatCode="0.00">
                  <c:v>#N/A</c:v>
                </c:pt>
                <c:pt idx="2971" formatCode="0.00">
                  <c:v>#N/A</c:v>
                </c:pt>
                <c:pt idx="2972" formatCode="0.00">
                  <c:v>#N/A</c:v>
                </c:pt>
                <c:pt idx="2973" formatCode="0.00">
                  <c:v>#N/A</c:v>
                </c:pt>
                <c:pt idx="2974" formatCode="0.00">
                  <c:v>#N/A</c:v>
                </c:pt>
                <c:pt idx="2975" formatCode="0.00">
                  <c:v>#N/A</c:v>
                </c:pt>
                <c:pt idx="2976" formatCode="0.00">
                  <c:v>#N/A</c:v>
                </c:pt>
                <c:pt idx="2977" formatCode="0.00">
                  <c:v>#N/A</c:v>
                </c:pt>
                <c:pt idx="2978" formatCode="0.00">
                  <c:v>#N/A</c:v>
                </c:pt>
                <c:pt idx="2979" formatCode="0.00">
                  <c:v>#N/A</c:v>
                </c:pt>
                <c:pt idx="2980" formatCode="0.00">
                  <c:v>#N/A</c:v>
                </c:pt>
                <c:pt idx="2981" formatCode="0.00">
                  <c:v>#N/A</c:v>
                </c:pt>
                <c:pt idx="2982" formatCode="0.00">
                  <c:v>#N/A</c:v>
                </c:pt>
                <c:pt idx="2983" formatCode="0.00">
                  <c:v>#N/A</c:v>
                </c:pt>
                <c:pt idx="2984" formatCode="0.00">
                  <c:v>#N/A</c:v>
                </c:pt>
                <c:pt idx="2985" formatCode="0.00">
                  <c:v>#N/A</c:v>
                </c:pt>
                <c:pt idx="2986" formatCode="0.00">
                  <c:v>#N/A</c:v>
                </c:pt>
                <c:pt idx="2987" formatCode="0.00">
                  <c:v>#N/A</c:v>
                </c:pt>
                <c:pt idx="2988" formatCode="0.00">
                  <c:v>#N/A</c:v>
                </c:pt>
                <c:pt idx="2989" formatCode="0.00">
                  <c:v>#N/A</c:v>
                </c:pt>
                <c:pt idx="2990" formatCode="0.00">
                  <c:v>#N/A</c:v>
                </c:pt>
                <c:pt idx="2991" formatCode="0.00">
                  <c:v>#N/A</c:v>
                </c:pt>
                <c:pt idx="2992" formatCode="0.00">
                  <c:v>#N/A</c:v>
                </c:pt>
                <c:pt idx="2993" formatCode="0.00">
                  <c:v>#N/A</c:v>
                </c:pt>
                <c:pt idx="2994" formatCode="0.00">
                  <c:v>#N/A</c:v>
                </c:pt>
                <c:pt idx="2995" formatCode="0.00">
                  <c:v>#N/A</c:v>
                </c:pt>
                <c:pt idx="2996" formatCode="0.00">
                  <c:v>#N/A</c:v>
                </c:pt>
                <c:pt idx="2997" formatCode="0.00">
                  <c:v>#N/A</c:v>
                </c:pt>
                <c:pt idx="2998" formatCode="0.00">
                  <c:v>#N/A</c:v>
                </c:pt>
                <c:pt idx="2999" formatCode="0.00">
                  <c:v>#N/A</c:v>
                </c:pt>
                <c:pt idx="3000" formatCode="0.00">
                  <c:v>#N/A</c:v>
                </c:pt>
                <c:pt idx="3001" formatCode="0.00">
                  <c:v>#N/A</c:v>
                </c:pt>
                <c:pt idx="3002" formatCode="0.00">
                  <c:v>#N/A</c:v>
                </c:pt>
                <c:pt idx="3003" formatCode="0.00">
                  <c:v>#N/A</c:v>
                </c:pt>
                <c:pt idx="3004" formatCode="0.00">
                  <c:v>#N/A</c:v>
                </c:pt>
                <c:pt idx="3005" formatCode="0.00">
                  <c:v>#N/A</c:v>
                </c:pt>
                <c:pt idx="3006" formatCode="0.00">
                  <c:v>#N/A</c:v>
                </c:pt>
                <c:pt idx="3007" formatCode="0.00">
                  <c:v>#N/A</c:v>
                </c:pt>
                <c:pt idx="3008" formatCode="0.00">
                  <c:v>#N/A</c:v>
                </c:pt>
                <c:pt idx="3009" formatCode="0.00">
                  <c:v>#N/A</c:v>
                </c:pt>
                <c:pt idx="3010" formatCode="0.00">
                  <c:v>#N/A</c:v>
                </c:pt>
                <c:pt idx="3011" formatCode="0.00">
                  <c:v>#N/A</c:v>
                </c:pt>
                <c:pt idx="3012" formatCode="0.00">
                  <c:v>#N/A</c:v>
                </c:pt>
                <c:pt idx="3013" formatCode="0.00">
                  <c:v>#N/A</c:v>
                </c:pt>
                <c:pt idx="3014" formatCode="0.00">
                  <c:v>#N/A</c:v>
                </c:pt>
                <c:pt idx="3015" formatCode="0.00">
                  <c:v>#N/A</c:v>
                </c:pt>
                <c:pt idx="3016" formatCode="0.00">
                  <c:v>#N/A</c:v>
                </c:pt>
                <c:pt idx="3017" formatCode="0.00">
                  <c:v>#N/A</c:v>
                </c:pt>
                <c:pt idx="3018" formatCode="0.00">
                  <c:v>#N/A</c:v>
                </c:pt>
                <c:pt idx="3019" formatCode="0.00">
                  <c:v>#N/A</c:v>
                </c:pt>
                <c:pt idx="3020" formatCode="0.00">
                  <c:v>#N/A</c:v>
                </c:pt>
                <c:pt idx="3021" formatCode="0.00">
                  <c:v>#N/A</c:v>
                </c:pt>
                <c:pt idx="3022" formatCode="0.00">
                  <c:v>#N/A</c:v>
                </c:pt>
                <c:pt idx="3023" formatCode="0.00">
                  <c:v>#N/A</c:v>
                </c:pt>
                <c:pt idx="3024" formatCode="0.00">
                  <c:v>#N/A</c:v>
                </c:pt>
                <c:pt idx="3025" formatCode="0.00">
                  <c:v>#N/A</c:v>
                </c:pt>
                <c:pt idx="3026" formatCode="0.00">
                  <c:v>#N/A</c:v>
                </c:pt>
                <c:pt idx="3027" formatCode="0.00">
                  <c:v>#N/A</c:v>
                </c:pt>
                <c:pt idx="3028" formatCode="0.00">
                  <c:v>#N/A</c:v>
                </c:pt>
                <c:pt idx="3029" formatCode="0.00">
                  <c:v>#N/A</c:v>
                </c:pt>
                <c:pt idx="3030" formatCode="0.00">
                  <c:v>#N/A</c:v>
                </c:pt>
                <c:pt idx="3031" formatCode="0.00">
                  <c:v>#N/A</c:v>
                </c:pt>
                <c:pt idx="3032" formatCode="0.00">
                  <c:v>#N/A</c:v>
                </c:pt>
                <c:pt idx="3033" formatCode="0.00">
                  <c:v>#N/A</c:v>
                </c:pt>
                <c:pt idx="3034" formatCode="0.00">
                  <c:v>#N/A</c:v>
                </c:pt>
                <c:pt idx="3035" formatCode="0.00">
                  <c:v>#N/A</c:v>
                </c:pt>
                <c:pt idx="3036" formatCode="0.00">
                  <c:v>#N/A</c:v>
                </c:pt>
                <c:pt idx="3037" formatCode="0.00">
                  <c:v>#N/A</c:v>
                </c:pt>
                <c:pt idx="3038" formatCode="0.00">
                  <c:v>#N/A</c:v>
                </c:pt>
                <c:pt idx="3039" formatCode="0.00">
                  <c:v>#N/A</c:v>
                </c:pt>
                <c:pt idx="3040" formatCode="0.00">
                  <c:v>#N/A</c:v>
                </c:pt>
                <c:pt idx="3041" formatCode="0.00">
                  <c:v>#N/A</c:v>
                </c:pt>
                <c:pt idx="3042" formatCode="0.00">
                  <c:v>#N/A</c:v>
                </c:pt>
                <c:pt idx="3043" formatCode="0.00">
                  <c:v>#N/A</c:v>
                </c:pt>
                <c:pt idx="3044" formatCode="0.00">
                  <c:v>#N/A</c:v>
                </c:pt>
                <c:pt idx="3045" formatCode="0.00">
                  <c:v>#N/A</c:v>
                </c:pt>
                <c:pt idx="3046" formatCode="0.00">
                  <c:v>#N/A</c:v>
                </c:pt>
                <c:pt idx="3047" formatCode="0.00">
                  <c:v>#N/A</c:v>
                </c:pt>
                <c:pt idx="3048" formatCode="0.00">
                  <c:v>#N/A</c:v>
                </c:pt>
                <c:pt idx="3049" formatCode="0.00">
                  <c:v>#N/A</c:v>
                </c:pt>
                <c:pt idx="3050" formatCode="0.00">
                  <c:v>#N/A</c:v>
                </c:pt>
                <c:pt idx="3051" formatCode="0.00">
                  <c:v>#N/A</c:v>
                </c:pt>
                <c:pt idx="3052" formatCode="0.00">
                  <c:v>#N/A</c:v>
                </c:pt>
                <c:pt idx="3053" formatCode="0.00">
                  <c:v>#N/A</c:v>
                </c:pt>
                <c:pt idx="3054" formatCode="0.00">
                  <c:v>#N/A</c:v>
                </c:pt>
                <c:pt idx="3055" formatCode="0.00">
                  <c:v>#N/A</c:v>
                </c:pt>
                <c:pt idx="3056" formatCode="0.00">
                  <c:v>#N/A</c:v>
                </c:pt>
                <c:pt idx="3057" formatCode="0.00">
                  <c:v>#N/A</c:v>
                </c:pt>
                <c:pt idx="3058" formatCode="0.00">
                  <c:v>#N/A</c:v>
                </c:pt>
                <c:pt idx="3059" formatCode="0.00">
                  <c:v>#N/A</c:v>
                </c:pt>
                <c:pt idx="3060" formatCode="0.00">
                  <c:v>#N/A</c:v>
                </c:pt>
                <c:pt idx="3061" formatCode="0.00">
                  <c:v>#N/A</c:v>
                </c:pt>
                <c:pt idx="3062" formatCode="0.00">
                  <c:v>#N/A</c:v>
                </c:pt>
                <c:pt idx="3063" formatCode="0.00">
                  <c:v>#N/A</c:v>
                </c:pt>
                <c:pt idx="3064" formatCode="0.00">
                  <c:v>#N/A</c:v>
                </c:pt>
                <c:pt idx="3065" formatCode="0.00">
                  <c:v>#N/A</c:v>
                </c:pt>
                <c:pt idx="3066" formatCode="0.00">
                  <c:v>#N/A</c:v>
                </c:pt>
                <c:pt idx="3067" formatCode="0.00">
                  <c:v>#N/A</c:v>
                </c:pt>
                <c:pt idx="3068" formatCode="0.00">
                  <c:v>#N/A</c:v>
                </c:pt>
                <c:pt idx="3069" formatCode="0.00">
                  <c:v>#N/A</c:v>
                </c:pt>
                <c:pt idx="3070" formatCode="0.00">
                  <c:v>#N/A</c:v>
                </c:pt>
                <c:pt idx="3071" formatCode="0.00">
                  <c:v>#N/A</c:v>
                </c:pt>
                <c:pt idx="3072" formatCode="0.00">
                  <c:v>#N/A</c:v>
                </c:pt>
                <c:pt idx="3073" formatCode="0.00">
                  <c:v>#N/A</c:v>
                </c:pt>
                <c:pt idx="3074" formatCode="0.00">
                  <c:v>#N/A</c:v>
                </c:pt>
                <c:pt idx="3075" formatCode="0.00">
                  <c:v>#N/A</c:v>
                </c:pt>
                <c:pt idx="3076" formatCode="0.00">
                  <c:v>#N/A</c:v>
                </c:pt>
                <c:pt idx="3077" formatCode="0.00">
                  <c:v>#N/A</c:v>
                </c:pt>
                <c:pt idx="3078" formatCode="0.00">
                  <c:v>#N/A</c:v>
                </c:pt>
                <c:pt idx="3079" formatCode="0.00">
                  <c:v>#N/A</c:v>
                </c:pt>
                <c:pt idx="3080" formatCode="0.00">
                  <c:v>#N/A</c:v>
                </c:pt>
                <c:pt idx="3081" formatCode="0.00">
                  <c:v>#N/A</c:v>
                </c:pt>
                <c:pt idx="3082" formatCode="0.00">
                  <c:v>#N/A</c:v>
                </c:pt>
                <c:pt idx="3083" formatCode="0.00">
                  <c:v>#N/A</c:v>
                </c:pt>
                <c:pt idx="3084" formatCode="0.00">
                  <c:v>#N/A</c:v>
                </c:pt>
                <c:pt idx="3085" formatCode="0.00">
                  <c:v>#N/A</c:v>
                </c:pt>
                <c:pt idx="3086" formatCode="0.00">
                  <c:v>#N/A</c:v>
                </c:pt>
                <c:pt idx="3087" formatCode="0.00">
                  <c:v>#N/A</c:v>
                </c:pt>
                <c:pt idx="3088" formatCode="0.00">
                  <c:v>#N/A</c:v>
                </c:pt>
                <c:pt idx="3089" formatCode="0.00">
                  <c:v>#N/A</c:v>
                </c:pt>
                <c:pt idx="3090" formatCode="0.00">
                  <c:v>#N/A</c:v>
                </c:pt>
                <c:pt idx="3091" formatCode="0.00">
                  <c:v>#N/A</c:v>
                </c:pt>
                <c:pt idx="3092" formatCode="0.00">
                  <c:v>#N/A</c:v>
                </c:pt>
                <c:pt idx="3093" formatCode="0.00">
                  <c:v>#N/A</c:v>
                </c:pt>
                <c:pt idx="3094" formatCode="0.00">
                  <c:v>#N/A</c:v>
                </c:pt>
                <c:pt idx="3095" formatCode="0.00">
                  <c:v>#N/A</c:v>
                </c:pt>
                <c:pt idx="3096" formatCode="0.00">
                  <c:v>#N/A</c:v>
                </c:pt>
                <c:pt idx="3097" formatCode="0.00">
                  <c:v>#N/A</c:v>
                </c:pt>
                <c:pt idx="3098" formatCode="0.00">
                  <c:v>#N/A</c:v>
                </c:pt>
                <c:pt idx="3099" formatCode="0.00">
                  <c:v>#N/A</c:v>
                </c:pt>
                <c:pt idx="3100" formatCode="0.00">
                  <c:v>#N/A</c:v>
                </c:pt>
                <c:pt idx="3101" formatCode="0.00">
                  <c:v>#N/A</c:v>
                </c:pt>
                <c:pt idx="3102" formatCode="0.00">
                  <c:v>#N/A</c:v>
                </c:pt>
                <c:pt idx="3103" formatCode="0.00">
                  <c:v>#N/A</c:v>
                </c:pt>
                <c:pt idx="3104" formatCode="0.00">
                  <c:v>#N/A</c:v>
                </c:pt>
                <c:pt idx="3105" formatCode="0.00">
                  <c:v>#N/A</c:v>
                </c:pt>
                <c:pt idx="3106" formatCode="0.00">
                  <c:v>#N/A</c:v>
                </c:pt>
                <c:pt idx="3107" formatCode="0.00">
                  <c:v>#N/A</c:v>
                </c:pt>
                <c:pt idx="3108" formatCode="0.00">
                  <c:v>#N/A</c:v>
                </c:pt>
                <c:pt idx="3109" formatCode="0.00">
                  <c:v>#N/A</c:v>
                </c:pt>
                <c:pt idx="3110" formatCode="0.00">
                  <c:v>#N/A</c:v>
                </c:pt>
                <c:pt idx="3111" formatCode="0.00">
                  <c:v>#N/A</c:v>
                </c:pt>
                <c:pt idx="3112" formatCode="0.00">
                  <c:v>#N/A</c:v>
                </c:pt>
                <c:pt idx="3113" formatCode="0.00">
                  <c:v>#N/A</c:v>
                </c:pt>
                <c:pt idx="3114" formatCode="0.00">
                  <c:v>#N/A</c:v>
                </c:pt>
                <c:pt idx="3115" formatCode="0.00">
                  <c:v>#N/A</c:v>
                </c:pt>
                <c:pt idx="3116" formatCode="0.00">
                  <c:v>#N/A</c:v>
                </c:pt>
                <c:pt idx="3117" formatCode="0.00">
                  <c:v>#N/A</c:v>
                </c:pt>
                <c:pt idx="3118" formatCode="0.00">
                  <c:v>#N/A</c:v>
                </c:pt>
                <c:pt idx="3119" formatCode="0.00">
                  <c:v>#N/A</c:v>
                </c:pt>
                <c:pt idx="3120" formatCode="0.00">
                  <c:v>#N/A</c:v>
                </c:pt>
                <c:pt idx="3121" formatCode="0.00">
                  <c:v>#N/A</c:v>
                </c:pt>
                <c:pt idx="3122" formatCode="0.00">
                  <c:v>#N/A</c:v>
                </c:pt>
                <c:pt idx="3123" formatCode="0.00">
                  <c:v>#N/A</c:v>
                </c:pt>
                <c:pt idx="3124" formatCode="0.00">
                  <c:v>#N/A</c:v>
                </c:pt>
                <c:pt idx="3125" formatCode="0.00">
                  <c:v>#N/A</c:v>
                </c:pt>
                <c:pt idx="3126" formatCode="0.00">
                  <c:v>#N/A</c:v>
                </c:pt>
                <c:pt idx="3127" formatCode="0.00">
                  <c:v>#N/A</c:v>
                </c:pt>
                <c:pt idx="3128" formatCode="0.00">
                  <c:v>#N/A</c:v>
                </c:pt>
                <c:pt idx="3129" formatCode="0.00">
                  <c:v>#N/A</c:v>
                </c:pt>
                <c:pt idx="3130" formatCode="0.00">
                  <c:v>#N/A</c:v>
                </c:pt>
                <c:pt idx="3131" formatCode="0.00">
                  <c:v>#N/A</c:v>
                </c:pt>
                <c:pt idx="3132" formatCode="0.00">
                  <c:v>#N/A</c:v>
                </c:pt>
                <c:pt idx="3133" formatCode="0.00">
                  <c:v>#N/A</c:v>
                </c:pt>
                <c:pt idx="3134" formatCode="0.00">
                  <c:v>#N/A</c:v>
                </c:pt>
                <c:pt idx="3135" formatCode="0.00">
                  <c:v>#N/A</c:v>
                </c:pt>
                <c:pt idx="3136" formatCode="0.00">
                  <c:v>#N/A</c:v>
                </c:pt>
                <c:pt idx="3137" formatCode="0.00">
                  <c:v>#N/A</c:v>
                </c:pt>
                <c:pt idx="3138" formatCode="0.00">
                  <c:v>#N/A</c:v>
                </c:pt>
                <c:pt idx="3139" formatCode="0.00">
                  <c:v>#N/A</c:v>
                </c:pt>
                <c:pt idx="3140" formatCode="0.00">
                  <c:v>#N/A</c:v>
                </c:pt>
                <c:pt idx="3141" formatCode="0.00">
                  <c:v>#N/A</c:v>
                </c:pt>
                <c:pt idx="3142" formatCode="0.00">
                  <c:v>#N/A</c:v>
                </c:pt>
                <c:pt idx="3143" formatCode="0.00">
                  <c:v>#N/A</c:v>
                </c:pt>
                <c:pt idx="3144" formatCode="0.00">
                  <c:v>#N/A</c:v>
                </c:pt>
                <c:pt idx="3145" formatCode="0.00">
                  <c:v>#N/A</c:v>
                </c:pt>
                <c:pt idx="3146" formatCode="0.00">
                  <c:v>#N/A</c:v>
                </c:pt>
                <c:pt idx="3147" formatCode="0.00">
                  <c:v>#N/A</c:v>
                </c:pt>
                <c:pt idx="3148" formatCode="0.00">
                  <c:v>#N/A</c:v>
                </c:pt>
                <c:pt idx="3149" formatCode="0.00">
                  <c:v>#N/A</c:v>
                </c:pt>
                <c:pt idx="3150" formatCode="0.00">
                  <c:v>#N/A</c:v>
                </c:pt>
                <c:pt idx="3151" formatCode="0.00">
                  <c:v>#N/A</c:v>
                </c:pt>
                <c:pt idx="3152" formatCode="0.00">
                  <c:v>#N/A</c:v>
                </c:pt>
                <c:pt idx="3153" formatCode="0.00">
                  <c:v>#N/A</c:v>
                </c:pt>
                <c:pt idx="3154" formatCode="0.00">
                  <c:v>#N/A</c:v>
                </c:pt>
                <c:pt idx="3155" formatCode="0.00">
                  <c:v>#N/A</c:v>
                </c:pt>
                <c:pt idx="3156" formatCode="0.00">
                  <c:v>#N/A</c:v>
                </c:pt>
                <c:pt idx="3157" formatCode="0.00">
                  <c:v>#N/A</c:v>
                </c:pt>
                <c:pt idx="3158" formatCode="0.00">
                  <c:v>#N/A</c:v>
                </c:pt>
                <c:pt idx="3159" formatCode="0.00">
                  <c:v>#N/A</c:v>
                </c:pt>
                <c:pt idx="3160" formatCode="0.00">
                  <c:v>#N/A</c:v>
                </c:pt>
                <c:pt idx="3161" formatCode="0.00">
                  <c:v>#N/A</c:v>
                </c:pt>
                <c:pt idx="3162" formatCode="0.00">
                  <c:v>#N/A</c:v>
                </c:pt>
                <c:pt idx="3163" formatCode="0.00">
                  <c:v>#N/A</c:v>
                </c:pt>
                <c:pt idx="3164" formatCode="0.00">
                  <c:v>#N/A</c:v>
                </c:pt>
                <c:pt idx="3165" formatCode="0.00">
                  <c:v>#N/A</c:v>
                </c:pt>
                <c:pt idx="3166" formatCode="0.00">
                  <c:v>#N/A</c:v>
                </c:pt>
                <c:pt idx="3167" formatCode="0.00">
                  <c:v>#N/A</c:v>
                </c:pt>
                <c:pt idx="3168" formatCode="0.00">
                  <c:v>#N/A</c:v>
                </c:pt>
                <c:pt idx="3169" formatCode="0.00">
                  <c:v>#N/A</c:v>
                </c:pt>
                <c:pt idx="3170" formatCode="0.00">
                  <c:v>#N/A</c:v>
                </c:pt>
                <c:pt idx="3171" formatCode="0.00">
                  <c:v>#N/A</c:v>
                </c:pt>
                <c:pt idx="3172" formatCode="0.00">
                  <c:v>#N/A</c:v>
                </c:pt>
                <c:pt idx="3173" formatCode="0.00">
                  <c:v>#N/A</c:v>
                </c:pt>
                <c:pt idx="3174" formatCode="0.00">
                  <c:v>#N/A</c:v>
                </c:pt>
                <c:pt idx="3175" formatCode="0.00">
                  <c:v>#N/A</c:v>
                </c:pt>
                <c:pt idx="3176" formatCode="0.00">
                  <c:v>#N/A</c:v>
                </c:pt>
                <c:pt idx="3177" formatCode="0.00">
                  <c:v>#N/A</c:v>
                </c:pt>
                <c:pt idx="3178" formatCode="0.00">
                  <c:v>#N/A</c:v>
                </c:pt>
                <c:pt idx="3179" formatCode="0.00">
                  <c:v>#N/A</c:v>
                </c:pt>
                <c:pt idx="3180" formatCode="0.00">
                  <c:v>#N/A</c:v>
                </c:pt>
                <c:pt idx="3181" formatCode="0.00">
                  <c:v>#N/A</c:v>
                </c:pt>
                <c:pt idx="3182" formatCode="0.00">
                  <c:v>#N/A</c:v>
                </c:pt>
                <c:pt idx="3183" formatCode="0.00">
                  <c:v>#N/A</c:v>
                </c:pt>
                <c:pt idx="3184" formatCode="0.00">
                  <c:v>#N/A</c:v>
                </c:pt>
                <c:pt idx="3185" formatCode="0.00">
                  <c:v>#N/A</c:v>
                </c:pt>
                <c:pt idx="3186" formatCode="0.00">
                  <c:v>#N/A</c:v>
                </c:pt>
                <c:pt idx="3187" formatCode="0.00">
                  <c:v>#N/A</c:v>
                </c:pt>
                <c:pt idx="3188" formatCode="0.00">
                  <c:v>#N/A</c:v>
                </c:pt>
                <c:pt idx="3189" formatCode="0.00">
                  <c:v>#N/A</c:v>
                </c:pt>
                <c:pt idx="3190" formatCode="0.00">
                  <c:v>#N/A</c:v>
                </c:pt>
                <c:pt idx="3191" formatCode="0.00">
                  <c:v>#N/A</c:v>
                </c:pt>
                <c:pt idx="3192" formatCode="0.00">
                  <c:v>#N/A</c:v>
                </c:pt>
                <c:pt idx="3193" formatCode="0.00">
                  <c:v>#N/A</c:v>
                </c:pt>
                <c:pt idx="3194" formatCode="0.00">
                  <c:v>#N/A</c:v>
                </c:pt>
                <c:pt idx="3195" formatCode="0.00">
                  <c:v>#N/A</c:v>
                </c:pt>
                <c:pt idx="3196" formatCode="0.00">
                  <c:v>#N/A</c:v>
                </c:pt>
                <c:pt idx="3197" formatCode="0.00">
                  <c:v>#N/A</c:v>
                </c:pt>
                <c:pt idx="3198" formatCode="0.00">
                  <c:v>#N/A</c:v>
                </c:pt>
                <c:pt idx="3199" formatCode="0.00">
                  <c:v>#N/A</c:v>
                </c:pt>
                <c:pt idx="3200" formatCode="0.00">
                  <c:v>#N/A</c:v>
                </c:pt>
                <c:pt idx="3201" formatCode="0.00">
                  <c:v>#N/A</c:v>
                </c:pt>
                <c:pt idx="3202" formatCode="0.00">
                  <c:v>#N/A</c:v>
                </c:pt>
                <c:pt idx="3203" formatCode="0.00">
                  <c:v>#N/A</c:v>
                </c:pt>
                <c:pt idx="3204" formatCode="0.00">
                  <c:v>#N/A</c:v>
                </c:pt>
                <c:pt idx="3205" formatCode="0.00">
                  <c:v>#N/A</c:v>
                </c:pt>
                <c:pt idx="3206" formatCode="0.00">
                  <c:v>#N/A</c:v>
                </c:pt>
                <c:pt idx="3207" formatCode="0.00">
                  <c:v>#N/A</c:v>
                </c:pt>
                <c:pt idx="3208" formatCode="0.00">
                  <c:v>#N/A</c:v>
                </c:pt>
                <c:pt idx="3209" formatCode="0.00">
                  <c:v>#N/A</c:v>
                </c:pt>
                <c:pt idx="3210" formatCode="0.00">
                  <c:v>#N/A</c:v>
                </c:pt>
                <c:pt idx="3211" formatCode="0.00">
                  <c:v>#N/A</c:v>
                </c:pt>
                <c:pt idx="3212" formatCode="0.00">
                  <c:v>#N/A</c:v>
                </c:pt>
                <c:pt idx="3213" formatCode="0.00">
                  <c:v>#N/A</c:v>
                </c:pt>
                <c:pt idx="3214" formatCode="0.00">
                  <c:v>#N/A</c:v>
                </c:pt>
                <c:pt idx="3215" formatCode="0.00">
                  <c:v>#N/A</c:v>
                </c:pt>
                <c:pt idx="3216" formatCode="0.00">
                  <c:v>#N/A</c:v>
                </c:pt>
                <c:pt idx="3217" formatCode="0.00">
                  <c:v>#N/A</c:v>
                </c:pt>
                <c:pt idx="3218" formatCode="0.00">
                  <c:v>#N/A</c:v>
                </c:pt>
                <c:pt idx="3219" formatCode="0.00">
                  <c:v>#N/A</c:v>
                </c:pt>
                <c:pt idx="3220" formatCode="0.00">
                  <c:v>#N/A</c:v>
                </c:pt>
                <c:pt idx="3221" formatCode="0.00">
                  <c:v>#N/A</c:v>
                </c:pt>
                <c:pt idx="3222" formatCode="0.00">
                  <c:v>#N/A</c:v>
                </c:pt>
                <c:pt idx="3223" formatCode="0.00">
                  <c:v>#N/A</c:v>
                </c:pt>
                <c:pt idx="3224" formatCode="0.00">
                  <c:v>#N/A</c:v>
                </c:pt>
                <c:pt idx="3225" formatCode="0.00">
                  <c:v>#N/A</c:v>
                </c:pt>
                <c:pt idx="3226" formatCode="0.00">
                  <c:v>#N/A</c:v>
                </c:pt>
                <c:pt idx="3227" formatCode="0.00">
                  <c:v>#N/A</c:v>
                </c:pt>
                <c:pt idx="3228" formatCode="0.00">
                  <c:v>#N/A</c:v>
                </c:pt>
                <c:pt idx="3229" formatCode="0.00">
                  <c:v>#N/A</c:v>
                </c:pt>
                <c:pt idx="3230" formatCode="0.00">
                  <c:v>#N/A</c:v>
                </c:pt>
                <c:pt idx="3231" formatCode="0.00">
                  <c:v>#N/A</c:v>
                </c:pt>
                <c:pt idx="3232" formatCode="0.00">
                  <c:v>#N/A</c:v>
                </c:pt>
                <c:pt idx="3233" formatCode="0.00">
                  <c:v>#N/A</c:v>
                </c:pt>
                <c:pt idx="3234" formatCode="0.00">
                  <c:v>#N/A</c:v>
                </c:pt>
                <c:pt idx="3235" formatCode="0.00">
                  <c:v>#N/A</c:v>
                </c:pt>
                <c:pt idx="3236" formatCode="0.00">
                  <c:v>#N/A</c:v>
                </c:pt>
                <c:pt idx="3237" formatCode="0.00">
                  <c:v>#N/A</c:v>
                </c:pt>
                <c:pt idx="3238" formatCode="0.00">
                  <c:v>#N/A</c:v>
                </c:pt>
                <c:pt idx="3239" formatCode="0.00">
                  <c:v>#N/A</c:v>
                </c:pt>
                <c:pt idx="3240" formatCode="0.00">
                  <c:v>#N/A</c:v>
                </c:pt>
                <c:pt idx="3241" formatCode="0.00">
                  <c:v>#N/A</c:v>
                </c:pt>
                <c:pt idx="3242" formatCode="0.00">
                  <c:v>#N/A</c:v>
                </c:pt>
                <c:pt idx="3243" formatCode="0.00">
                  <c:v>#N/A</c:v>
                </c:pt>
                <c:pt idx="3244" formatCode="0.00">
                  <c:v>#N/A</c:v>
                </c:pt>
                <c:pt idx="3245" formatCode="0.00">
                  <c:v>#N/A</c:v>
                </c:pt>
                <c:pt idx="3246" formatCode="0.00">
                  <c:v>#N/A</c:v>
                </c:pt>
                <c:pt idx="3247" formatCode="0.00">
                  <c:v>#N/A</c:v>
                </c:pt>
                <c:pt idx="3248" formatCode="0.00">
                  <c:v>#N/A</c:v>
                </c:pt>
                <c:pt idx="3249" formatCode="0.00">
                  <c:v>#N/A</c:v>
                </c:pt>
                <c:pt idx="3250" formatCode="0.00">
                  <c:v>#N/A</c:v>
                </c:pt>
                <c:pt idx="3251" formatCode="0.00">
                  <c:v>#N/A</c:v>
                </c:pt>
                <c:pt idx="3252" formatCode="0.00">
                  <c:v>#N/A</c:v>
                </c:pt>
                <c:pt idx="3253" formatCode="0.00">
                  <c:v>#N/A</c:v>
                </c:pt>
                <c:pt idx="3254" formatCode="0.00">
                  <c:v>#N/A</c:v>
                </c:pt>
                <c:pt idx="3255" formatCode="0.00">
                  <c:v>#N/A</c:v>
                </c:pt>
                <c:pt idx="3256" formatCode="0.00">
                  <c:v>#N/A</c:v>
                </c:pt>
                <c:pt idx="3257" formatCode="0.00">
                  <c:v>#N/A</c:v>
                </c:pt>
                <c:pt idx="3258" formatCode="0.00">
                  <c:v>#N/A</c:v>
                </c:pt>
                <c:pt idx="3259" formatCode="0.00">
                  <c:v>#N/A</c:v>
                </c:pt>
                <c:pt idx="3260" formatCode="0.00">
                  <c:v>#N/A</c:v>
                </c:pt>
                <c:pt idx="3261" formatCode="0.00">
                  <c:v>#N/A</c:v>
                </c:pt>
                <c:pt idx="3262" formatCode="0.00">
                  <c:v>#N/A</c:v>
                </c:pt>
                <c:pt idx="3263" formatCode="0.00">
                  <c:v>#N/A</c:v>
                </c:pt>
                <c:pt idx="3264" formatCode="0.00">
                  <c:v>#N/A</c:v>
                </c:pt>
                <c:pt idx="3265" formatCode="0.00">
                  <c:v>#N/A</c:v>
                </c:pt>
                <c:pt idx="3266" formatCode="0.00">
                  <c:v>#N/A</c:v>
                </c:pt>
                <c:pt idx="3267" formatCode="0.00">
                  <c:v>#N/A</c:v>
                </c:pt>
                <c:pt idx="3268" formatCode="0.00">
                  <c:v>#N/A</c:v>
                </c:pt>
                <c:pt idx="3269" formatCode="0.00">
                  <c:v>#N/A</c:v>
                </c:pt>
                <c:pt idx="3270" formatCode="0.00">
                  <c:v>#N/A</c:v>
                </c:pt>
                <c:pt idx="3271" formatCode="0.00">
                  <c:v>#N/A</c:v>
                </c:pt>
                <c:pt idx="3272" formatCode="0.00">
                  <c:v>#N/A</c:v>
                </c:pt>
                <c:pt idx="3273" formatCode="0.00">
                  <c:v>#N/A</c:v>
                </c:pt>
                <c:pt idx="3274" formatCode="0.00">
                  <c:v>#N/A</c:v>
                </c:pt>
                <c:pt idx="3275" formatCode="0.00">
                  <c:v>#N/A</c:v>
                </c:pt>
                <c:pt idx="3276" formatCode="0.00">
                  <c:v>#N/A</c:v>
                </c:pt>
                <c:pt idx="3277" formatCode="0.00">
                  <c:v>#N/A</c:v>
                </c:pt>
                <c:pt idx="3278" formatCode="0.00">
                  <c:v>#N/A</c:v>
                </c:pt>
                <c:pt idx="3279" formatCode="0.00">
                  <c:v>#N/A</c:v>
                </c:pt>
                <c:pt idx="3280" formatCode="0.00">
                  <c:v>#N/A</c:v>
                </c:pt>
                <c:pt idx="3281" formatCode="0.00">
                  <c:v>#N/A</c:v>
                </c:pt>
                <c:pt idx="3282" formatCode="0.00">
                  <c:v>#N/A</c:v>
                </c:pt>
                <c:pt idx="3283" formatCode="0.00">
                  <c:v>#N/A</c:v>
                </c:pt>
                <c:pt idx="3284" formatCode="0.00">
                  <c:v>#N/A</c:v>
                </c:pt>
                <c:pt idx="3285" formatCode="0.00">
                  <c:v>#N/A</c:v>
                </c:pt>
                <c:pt idx="3286" formatCode="0.00">
                  <c:v>#N/A</c:v>
                </c:pt>
                <c:pt idx="3287" formatCode="0.00">
                  <c:v>#N/A</c:v>
                </c:pt>
                <c:pt idx="3288" formatCode="0.00">
                  <c:v>#N/A</c:v>
                </c:pt>
                <c:pt idx="3289" formatCode="0.00">
                  <c:v>#N/A</c:v>
                </c:pt>
                <c:pt idx="3290" formatCode="0.00">
                  <c:v>#N/A</c:v>
                </c:pt>
                <c:pt idx="3291" formatCode="0.00">
                  <c:v>#N/A</c:v>
                </c:pt>
                <c:pt idx="3292" formatCode="0.00">
                  <c:v>#N/A</c:v>
                </c:pt>
                <c:pt idx="3293" formatCode="0.00">
                  <c:v>#N/A</c:v>
                </c:pt>
                <c:pt idx="3294" formatCode="0.00">
                  <c:v>#N/A</c:v>
                </c:pt>
                <c:pt idx="3295" formatCode="0.00">
                  <c:v>#N/A</c:v>
                </c:pt>
                <c:pt idx="3296" formatCode="0.00">
                  <c:v>#N/A</c:v>
                </c:pt>
                <c:pt idx="3297" formatCode="0.00">
                  <c:v>#N/A</c:v>
                </c:pt>
                <c:pt idx="3298" formatCode="0.00">
                  <c:v>#N/A</c:v>
                </c:pt>
                <c:pt idx="3299" formatCode="0.00">
                  <c:v>#N/A</c:v>
                </c:pt>
                <c:pt idx="3300" formatCode="0.00">
                  <c:v>#N/A</c:v>
                </c:pt>
                <c:pt idx="3301" formatCode="0.00">
                  <c:v>#N/A</c:v>
                </c:pt>
                <c:pt idx="3302" formatCode="0.00">
                  <c:v>#N/A</c:v>
                </c:pt>
                <c:pt idx="3303" formatCode="0.00">
                  <c:v>#N/A</c:v>
                </c:pt>
                <c:pt idx="3304" formatCode="0.00">
                  <c:v>#N/A</c:v>
                </c:pt>
                <c:pt idx="3305" formatCode="0.00">
                  <c:v>#N/A</c:v>
                </c:pt>
                <c:pt idx="3306" formatCode="0.00">
                  <c:v>#N/A</c:v>
                </c:pt>
                <c:pt idx="3307" formatCode="0.00">
                  <c:v>#N/A</c:v>
                </c:pt>
                <c:pt idx="3308" formatCode="0.00">
                  <c:v>#N/A</c:v>
                </c:pt>
                <c:pt idx="3309" formatCode="0.00">
                  <c:v>#N/A</c:v>
                </c:pt>
                <c:pt idx="3310" formatCode="0.00">
                  <c:v>#N/A</c:v>
                </c:pt>
                <c:pt idx="3311" formatCode="0.00">
                  <c:v>#N/A</c:v>
                </c:pt>
                <c:pt idx="3312" formatCode="0.00">
                  <c:v>#N/A</c:v>
                </c:pt>
                <c:pt idx="3313" formatCode="0.00">
                  <c:v>#N/A</c:v>
                </c:pt>
                <c:pt idx="3314" formatCode="0.00">
                  <c:v>#N/A</c:v>
                </c:pt>
                <c:pt idx="3315" formatCode="0.00">
                  <c:v>#N/A</c:v>
                </c:pt>
                <c:pt idx="3316" formatCode="0.00">
                  <c:v>#N/A</c:v>
                </c:pt>
                <c:pt idx="3317" formatCode="0.00">
                  <c:v>#N/A</c:v>
                </c:pt>
                <c:pt idx="3318" formatCode="0.00">
                  <c:v>#N/A</c:v>
                </c:pt>
                <c:pt idx="3319" formatCode="0.00">
                  <c:v>#N/A</c:v>
                </c:pt>
                <c:pt idx="3320" formatCode="0.00">
                  <c:v>#N/A</c:v>
                </c:pt>
                <c:pt idx="3321" formatCode="0.00">
                  <c:v>#N/A</c:v>
                </c:pt>
                <c:pt idx="3322" formatCode="0.00">
                  <c:v>#N/A</c:v>
                </c:pt>
                <c:pt idx="3323" formatCode="0.00">
                  <c:v>#N/A</c:v>
                </c:pt>
                <c:pt idx="3324" formatCode="0.00">
                  <c:v>#N/A</c:v>
                </c:pt>
                <c:pt idx="3325" formatCode="0.00">
                  <c:v>#N/A</c:v>
                </c:pt>
                <c:pt idx="3326" formatCode="0.00">
                  <c:v>#N/A</c:v>
                </c:pt>
                <c:pt idx="3327" formatCode="0.00">
                  <c:v>#N/A</c:v>
                </c:pt>
                <c:pt idx="3328" formatCode="0.00">
                  <c:v>#N/A</c:v>
                </c:pt>
                <c:pt idx="3329" formatCode="0.00">
                  <c:v>#N/A</c:v>
                </c:pt>
                <c:pt idx="3330" formatCode="0.00">
                  <c:v>#N/A</c:v>
                </c:pt>
                <c:pt idx="3331" formatCode="0.00">
                  <c:v>#N/A</c:v>
                </c:pt>
                <c:pt idx="3332" formatCode="0.00">
                  <c:v>#N/A</c:v>
                </c:pt>
                <c:pt idx="3333" formatCode="0.00">
                  <c:v>#N/A</c:v>
                </c:pt>
                <c:pt idx="3334" formatCode="0.00">
                  <c:v>#N/A</c:v>
                </c:pt>
                <c:pt idx="3335" formatCode="0.00">
                  <c:v>#N/A</c:v>
                </c:pt>
                <c:pt idx="3336" formatCode="0.00">
                  <c:v>#N/A</c:v>
                </c:pt>
                <c:pt idx="3337" formatCode="0.00">
                  <c:v>#N/A</c:v>
                </c:pt>
                <c:pt idx="3338" formatCode="0.00">
                  <c:v>#N/A</c:v>
                </c:pt>
                <c:pt idx="3339" formatCode="0.00">
                  <c:v>#N/A</c:v>
                </c:pt>
                <c:pt idx="3340" formatCode="0.00">
                  <c:v>#N/A</c:v>
                </c:pt>
                <c:pt idx="3341" formatCode="0.00">
                  <c:v>#N/A</c:v>
                </c:pt>
                <c:pt idx="3342" formatCode="0.00">
                  <c:v>#N/A</c:v>
                </c:pt>
                <c:pt idx="3343" formatCode="0.00">
                  <c:v>#N/A</c:v>
                </c:pt>
                <c:pt idx="3344" formatCode="0.00">
                  <c:v>#N/A</c:v>
                </c:pt>
                <c:pt idx="3345" formatCode="0.00">
                  <c:v>#N/A</c:v>
                </c:pt>
                <c:pt idx="3346" formatCode="0.00">
                  <c:v>#N/A</c:v>
                </c:pt>
                <c:pt idx="3347" formatCode="0.00">
                  <c:v>#N/A</c:v>
                </c:pt>
                <c:pt idx="3348" formatCode="0.00">
                  <c:v>#N/A</c:v>
                </c:pt>
                <c:pt idx="3349" formatCode="0.00">
                  <c:v>#N/A</c:v>
                </c:pt>
                <c:pt idx="3350" formatCode="0.00">
                  <c:v>#N/A</c:v>
                </c:pt>
                <c:pt idx="3351" formatCode="0.00">
                  <c:v>#N/A</c:v>
                </c:pt>
                <c:pt idx="3352" formatCode="0.00">
                  <c:v>#N/A</c:v>
                </c:pt>
                <c:pt idx="3353" formatCode="0.00">
                  <c:v>#N/A</c:v>
                </c:pt>
                <c:pt idx="3354" formatCode="0.00">
                  <c:v>#N/A</c:v>
                </c:pt>
                <c:pt idx="3355" formatCode="0.00">
                  <c:v>#N/A</c:v>
                </c:pt>
                <c:pt idx="3356" formatCode="0.00">
                  <c:v>#N/A</c:v>
                </c:pt>
                <c:pt idx="3357" formatCode="0.00">
                  <c:v>#N/A</c:v>
                </c:pt>
                <c:pt idx="3358" formatCode="0.00">
                  <c:v>#N/A</c:v>
                </c:pt>
                <c:pt idx="3359" formatCode="0.00">
                  <c:v>#N/A</c:v>
                </c:pt>
                <c:pt idx="3360" formatCode="0.00">
                  <c:v>#N/A</c:v>
                </c:pt>
                <c:pt idx="3361" formatCode="0.00">
                  <c:v>#N/A</c:v>
                </c:pt>
                <c:pt idx="3362" formatCode="0.00">
                  <c:v>#N/A</c:v>
                </c:pt>
                <c:pt idx="3363" formatCode="0.00">
                  <c:v>#N/A</c:v>
                </c:pt>
                <c:pt idx="3364" formatCode="0.00">
                  <c:v>#N/A</c:v>
                </c:pt>
                <c:pt idx="3365" formatCode="0.00">
                  <c:v>#N/A</c:v>
                </c:pt>
                <c:pt idx="3366" formatCode="0.00">
                  <c:v>#N/A</c:v>
                </c:pt>
                <c:pt idx="3367" formatCode="0.00">
                  <c:v>#N/A</c:v>
                </c:pt>
                <c:pt idx="3368" formatCode="0.00">
                  <c:v>#N/A</c:v>
                </c:pt>
                <c:pt idx="3369" formatCode="0.00">
                  <c:v>#N/A</c:v>
                </c:pt>
                <c:pt idx="3370" formatCode="0.00">
                  <c:v>#N/A</c:v>
                </c:pt>
                <c:pt idx="3371" formatCode="0.00">
                  <c:v>#N/A</c:v>
                </c:pt>
                <c:pt idx="3372" formatCode="0.00">
                  <c:v>#N/A</c:v>
                </c:pt>
                <c:pt idx="3373" formatCode="0.00">
                  <c:v>#N/A</c:v>
                </c:pt>
                <c:pt idx="3374" formatCode="0.00">
                  <c:v>#N/A</c:v>
                </c:pt>
                <c:pt idx="3375" formatCode="0.00">
                  <c:v>#N/A</c:v>
                </c:pt>
                <c:pt idx="3376" formatCode="0.00">
                  <c:v>#N/A</c:v>
                </c:pt>
                <c:pt idx="3377" formatCode="0.00">
                  <c:v>#N/A</c:v>
                </c:pt>
                <c:pt idx="3378" formatCode="0.00">
                  <c:v>#N/A</c:v>
                </c:pt>
                <c:pt idx="3379" formatCode="0.00">
                  <c:v>#N/A</c:v>
                </c:pt>
                <c:pt idx="3380" formatCode="0.00">
                  <c:v>#N/A</c:v>
                </c:pt>
                <c:pt idx="3381" formatCode="0.00">
                  <c:v>#N/A</c:v>
                </c:pt>
                <c:pt idx="3382" formatCode="0.00">
                  <c:v>#N/A</c:v>
                </c:pt>
                <c:pt idx="3383" formatCode="0.00">
                  <c:v>#N/A</c:v>
                </c:pt>
                <c:pt idx="3384" formatCode="0.00">
                  <c:v>#N/A</c:v>
                </c:pt>
                <c:pt idx="3385" formatCode="0.00">
                  <c:v>#N/A</c:v>
                </c:pt>
                <c:pt idx="3386" formatCode="0.00">
                  <c:v>#N/A</c:v>
                </c:pt>
                <c:pt idx="3387" formatCode="0.00">
                  <c:v>#N/A</c:v>
                </c:pt>
                <c:pt idx="3388" formatCode="0.00">
                  <c:v>#N/A</c:v>
                </c:pt>
                <c:pt idx="3389" formatCode="0.00">
                  <c:v>#N/A</c:v>
                </c:pt>
                <c:pt idx="3390" formatCode="0.00">
                  <c:v>#N/A</c:v>
                </c:pt>
                <c:pt idx="3391" formatCode="0.00">
                  <c:v>#N/A</c:v>
                </c:pt>
                <c:pt idx="3392" formatCode="0.00">
                  <c:v>#N/A</c:v>
                </c:pt>
                <c:pt idx="3393" formatCode="0.00">
                  <c:v>#N/A</c:v>
                </c:pt>
                <c:pt idx="3394" formatCode="0.00">
                  <c:v>#N/A</c:v>
                </c:pt>
                <c:pt idx="3395" formatCode="0.00">
                  <c:v>#N/A</c:v>
                </c:pt>
                <c:pt idx="3396" formatCode="0.00">
                  <c:v>#N/A</c:v>
                </c:pt>
                <c:pt idx="3397" formatCode="0.00">
                  <c:v>#N/A</c:v>
                </c:pt>
                <c:pt idx="3398" formatCode="0.00">
                  <c:v>#N/A</c:v>
                </c:pt>
                <c:pt idx="3399" formatCode="0.00">
                  <c:v>#N/A</c:v>
                </c:pt>
                <c:pt idx="3400" formatCode="0.00">
                  <c:v>#N/A</c:v>
                </c:pt>
                <c:pt idx="3401" formatCode="0.00">
                  <c:v>#N/A</c:v>
                </c:pt>
                <c:pt idx="3402" formatCode="0.00">
                  <c:v>#N/A</c:v>
                </c:pt>
                <c:pt idx="3403" formatCode="0.00">
                  <c:v>#N/A</c:v>
                </c:pt>
                <c:pt idx="3404" formatCode="0.00">
                  <c:v>#N/A</c:v>
                </c:pt>
                <c:pt idx="3405" formatCode="0.00">
                  <c:v>#N/A</c:v>
                </c:pt>
                <c:pt idx="3406" formatCode="0.00">
                  <c:v>#N/A</c:v>
                </c:pt>
                <c:pt idx="3407" formatCode="0.00">
                  <c:v>#N/A</c:v>
                </c:pt>
                <c:pt idx="3408" formatCode="0.00">
                  <c:v>#N/A</c:v>
                </c:pt>
                <c:pt idx="3409" formatCode="0.00">
                  <c:v>#N/A</c:v>
                </c:pt>
                <c:pt idx="3410" formatCode="0.00">
                  <c:v>#N/A</c:v>
                </c:pt>
                <c:pt idx="3411" formatCode="0.00">
                  <c:v>#N/A</c:v>
                </c:pt>
                <c:pt idx="3412" formatCode="0.00">
                  <c:v>#N/A</c:v>
                </c:pt>
                <c:pt idx="3413" formatCode="0.00">
                  <c:v>#N/A</c:v>
                </c:pt>
                <c:pt idx="3414" formatCode="0.00">
                  <c:v>#N/A</c:v>
                </c:pt>
                <c:pt idx="3415" formatCode="0.00">
                  <c:v>#N/A</c:v>
                </c:pt>
                <c:pt idx="3416" formatCode="0.00">
                  <c:v>#N/A</c:v>
                </c:pt>
                <c:pt idx="3417" formatCode="0.00">
                  <c:v>#N/A</c:v>
                </c:pt>
                <c:pt idx="3418" formatCode="0.00">
                  <c:v>#N/A</c:v>
                </c:pt>
                <c:pt idx="3419" formatCode="0.00">
                  <c:v>#N/A</c:v>
                </c:pt>
                <c:pt idx="3420" formatCode="0.00">
                  <c:v>#N/A</c:v>
                </c:pt>
                <c:pt idx="3421" formatCode="0.00">
                  <c:v>#N/A</c:v>
                </c:pt>
                <c:pt idx="3422" formatCode="0.00">
                  <c:v>#N/A</c:v>
                </c:pt>
                <c:pt idx="3423" formatCode="0.00">
                  <c:v>#N/A</c:v>
                </c:pt>
                <c:pt idx="3424" formatCode="0.00">
                  <c:v>#N/A</c:v>
                </c:pt>
                <c:pt idx="3425" formatCode="0.00">
                  <c:v>#N/A</c:v>
                </c:pt>
                <c:pt idx="3426" formatCode="0.00">
                  <c:v>#N/A</c:v>
                </c:pt>
                <c:pt idx="3427" formatCode="0.00">
                  <c:v>#N/A</c:v>
                </c:pt>
                <c:pt idx="3428" formatCode="0.00">
                  <c:v>#N/A</c:v>
                </c:pt>
                <c:pt idx="3429" formatCode="0.00">
                  <c:v>#N/A</c:v>
                </c:pt>
                <c:pt idx="3430" formatCode="0.00">
                  <c:v>#N/A</c:v>
                </c:pt>
                <c:pt idx="3431" formatCode="0.00">
                  <c:v>#N/A</c:v>
                </c:pt>
                <c:pt idx="3432" formatCode="0.00">
                  <c:v>#N/A</c:v>
                </c:pt>
                <c:pt idx="3433" formatCode="0.00">
                  <c:v>#N/A</c:v>
                </c:pt>
                <c:pt idx="3434" formatCode="0.00">
                  <c:v>#N/A</c:v>
                </c:pt>
                <c:pt idx="3435" formatCode="0.00">
                  <c:v>#N/A</c:v>
                </c:pt>
                <c:pt idx="3436" formatCode="0.00">
                  <c:v>#N/A</c:v>
                </c:pt>
                <c:pt idx="3437" formatCode="0.00">
                  <c:v>#N/A</c:v>
                </c:pt>
                <c:pt idx="3438" formatCode="0.00">
                  <c:v>#N/A</c:v>
                </c:pt>
                <c:pt idx="3439" formatCode="0.00">
                  <c:v>#N/A</c:v>
                </c:pt>
                <c:pt idx="3440" formatCode="0.00">
                  <c:v>#N/A</c:v>
                </c:pt>
                <c:pt idx="3441" formatCode="0.00">
                  <c:v>#N/A</c:v>
                </c:pt>
                <c:pt idx="3442" formatCode="0.00">
                  <c:v>#N/A</c:v>
                </c:pt>
                <c:pt idx="3443" formatCode="0.00">
                  <c:v>#N/A</c:v>
                </c:pt>
                <c:pt idx="3444" formatCode="0.00">
                  <c:v>#N/A</c:v>
                </c:pt>
                <c:pt idx="3445" formatCode="0.00">
                  <c:v>#N/A</c:v>
                </c:pt>
                <c:pt idx="3446" formatCode="0.00">
                  <c:v>#N/A</c:v>
                </c:pt>
                <c:pt idx="3447" formatCode="0.00">
                  <c:v>#N/A</c:v>
                </c:pt>
                <c:pt idx="3448" formatCode="0.00">
                  <c:v>#N/A</c:v>
                </c:pt>
                <c:pt idx="3449" formatCode="0.00">
                  <c:v>#N/A</c:v>
                </c:pt>
                <c:pt idx="3450" formatCode="0.00">
                  <c:v>#N/A</c:v>
                </c:pt>
                <c:pt idx="3451" formatCode="0.00">
                  <c:v>#N/A</c:v>
                </c:pt>
                <c:pt idx="3452" formatCode="0.00">
                  <c:v>#N/A</c:v>
                </c:pt>
                <c:pt idx="3453" formatCode="0.00">
                  <c:v>#N/A</c:v>
                </c:pt>
                <c:pt idx="3454" formatCode="0.00">
                  <c:v>#N/A</c:v>
                </c:pt>
                <c:pt idx="3455" formatCode="0.00">
                  <c:v>#N/A</c:v>
                </c:pt>
                <c:pt idx="3456" formatCode="0.00">
                  <c:v>#N/A</c:v>
                </c:pt>
                <c:pt idx="3457" formatCode="0.00">
                  <c:v>#N/A</c:v>
                </c:pt>
                <c:pt idx="3458" formatCode="0.00">
                  <c:v>#N/A</c:v>
                </c:pt>
                <c:pt idx="3459" formatCode="0.00">
                  <c:v>#N/A</c:v>
                </c:pt>
                <c:pt idx="3460" formatCode="0.00">
                  <c:v>#N/A</c:v>
                </c:pt>
                <c:pt idx="3461" formatCode="0.00">
                  <c:v>#N/A</c:v>
                </c:pt>
                <c:pt idx="3462" formatCode="0.00">
                  <c:v>#N/A</c:v>
                </c:pt>
                <c:pt idx="3463" formatCode="0.00">
                  <c:v>#N/A</c:v>
                </c:pt>
                <c:pt idx="3464" formatCode="0.00">
                  <c:v>#N/A</c:v>
                </c:pt>
                <c:pt idx="3465" formatCode="0.00">
                  <c:v>#N/A</c:v>
                </c:pt>
                <c:pt idx="3466" formatCode="0.00">
                  <c:v>#N/A</c:v>
                </c:pt>
                <c:pt idx="3467" formatCode="0.00">
                  <c:v>#N/A</c:v>
                </c:pt>
                <c:pt idx="3468" formatCode="0.00">
                  <c:v>#N/A</c:v>
                </c:pt>
                <c:pt idx="3469" formatCode="0.00">
                  <c:v>#N/A</c:v>
                </c:pt>
                <c:pt idx="3470" formatCode="0.00">
                  <c:v>#N/A</c:v>
                </c:pt>
                <c:pt idx="3471" formatCode="0.00">
                  <c:v>#N/A</c:v>
                </c:pt>
                <c:pt idx="3472" formatCode="0.00">
                  <c:v>#N/A</c:v>
                </c:pt>
                <c:pt idx="3473" formatCode="0.00">
                  <c:v>#N/A</c:v>
                </c:pt>
                <c:pt idx="3474" formatCode="0.00">
                  <c:v>#N/A</c:v>
                </c:pt>
                <c:pt idx="3475" formatCode="0.00">
                  <c:v>#N/A</c:v>
                </c:pt>
                <c:pt idx="3476" formatCode="0.00">
                  <c:v>#N/A</c:v>
                </c:pt>
                <c:pt idx="3477" formatCode="0.00">
                  <c:v>#N/A</c:v>
                </c:pt>
                <c:pt idx="3478" formatCode="0.00">
                  <c:v>#N/A</c:v>
                </c:pt>
                <c:pt idx="3479" formatCode="0.00">
                  <c:v>#N/A</c:v>
                </c:pt>
                <c:pt idx="3480" formatCode="0.00">
                  <c:v>#N/A</c:v>
                </c:pt>
                <c:pt idx="3481" formatCode="0.00">
                  <c:v>#N/A</c:v>
                </c:pt>
                <c:pt idx="3482" formatCode="0.00">
                  <c:v>#N/A</c:v>
                </c:pt>
                <c:pt idx="3483" formatCode="0.00">
                  <c:v>#N/A</c:v>
                </c:pt>
                <c:pt idx="3484" formatCode="0.00">
                  <c:v>#N/A</c:v>
                </c:pt>
                <c:pt idx="3485" formatCode="0.00">
                  <c:v>#N/A</c:v>
                </c:pt>
                <c:pt idx="3486" formatCode="0.00">
                  <c:v>#N/A</c:v>
                </c:pt>
                <c:pt idx="3487" formatCode="0.00">
                  <c:v>#N/A</c:v>
                </c:pt>
                <c:pt idx="3488" formatCode="0.00">
                  <c:v>#N/A</c:v>
                </c:pt>
                <c:pt idx="3489" formatCode="0.00">
                  <c:v>#N/A</c:v>
                </c:pt>
                <c:pt idx="3490" formatCode="0.00">
                  <c:v>#N/A</c:v>
                </c:pt>
                <c:pt idx="3491" formatCode="0.00">
                  <c:v>#N/A</c:v>
                </c:pt>
                <c:pt idx="3492" formatCode="0.00">
                  <c:v>#N/A</c:v>
                </c:pt>
                <c:pt idx="3493" formatCode="0.00">
                  <c:v>#N/A</c:v>
                </c:pt>
                <c:pt idx="3494" formatCode="0.00">
                  <c:v>#N/A</c:v>
                </c:pt>
                <c:pt idx="3495" formatCode="0.00">
                  <c:v>#N/A</c:v>
                </c:pt>
                <c:pt idx="3496" formatCode="0.00">
                  <c:v>#N/A</c:v>
                </c:pt>
                <c:pt idx="3497" formatCode="0.00">
                  <c:v>#N/A</c:v>
                </c:pt>
                <c:pt idx="3498" formatCode="0.00">
                  <c:v>#N/A</c:v>
                </c:pt>
                <c:pt idx="3499" formatCode="0.00">
                  <c:v>#N/A</c:v>
                </c:pt>
                <c:pt idx="3500" formatCode="0.00">
                  <c:v>#N/A</c:v>
                </c:pt>
                <c:pt idx="3501" formatCode="0.00">
                  <c:v>#N/A</c:v>
                </c:pt>
                <c:pt idx="3502" formatCode="0.00">
                  <c:v>#N/A</c:v>
                </c:pt>
                <c:pt idx="3503" formatCode="0.00">
                  <c:v>#N/A</c:v>
                </c:pt>
                <c:pt idx="3504" formatCode="0.00">
                  <c:v>#N/A</c:v>
                </c:pt>
                <c:pt idx="3505" formatCode="0.00">
                  <c:v>#N/A</c:v>
                </c:pt>
                <c:pt idx="3506" formatCode="0.00">
                  <c:v>#N/A</c:v>
                </c:pt>
                <c:pt idx="3507" formatCode="0.00">
                  <c:v>#N/A</c:v>
                </c:pt>
                <c:pt idx="3508" formatCode="0.00">
                  <c:v>#N/A</c:v>
                </c:pt>
                <c:pt idx="3509" formatCode="0.00">
                  <c:v>#N/A</c:v>
                </c:pt>
                <c:pt idx="3510" formatCode="0.00">
                  <c:v>#N/A</c:v>
                </c:pt>
                <c:pt idx="3511" formatCode="0.00">
                  <c:v>#N/A</c:v>
                </c:pt>
                <c:pt idx="3512" formatCode="0.00">
                  <c:v>#N/A</c:v>
                </c:pt>
                <c:pt idx="3513" formatCode="0.00">
                  <c:v>#N/A</c:v>
                </c:pt>
                <c:pt idx="3514" formatCode="0.00">
                  <c:v>#N/A</c:v>
                </c:pt>
                <c:pt idx="3515" formatCode="0.00">
                  <c:v>#N/A</c:v>
                </c:pt>
                <c:pt idx="3516" formatCode="0.00">
                  <c:v>#N/A</c:v>
                </c:pt>
                <c:pt idx="3517" formatCode="0.00">
                  <c:v>#N/A</c:v>
                </c:pt>
                <c:pt idx="3518" formatCode="0.00">
                  <c:v>#N/A</c:v>
                </c:pt>
                <c:pt idx="3519" formatCode="0.00">
                  <c:v>#N/A</c:v>
                </c:pt>
                <c:pt idx="3520" formatCode="0.00">
                  <c:v>#N/A</c:v>
                </c:pt>
                <c:pt idx="3521" formatCode="0.00">
                  <c:v>#N/A</c:v>
                </c:pt>
                <c:pt idx="3522" formatCode="0.00">
                  <c:v>#N/A</c:v>
                </c:pt>
                <c:pt idx="3523" formatCode="0.00">
                  <c:v>#N/A</c:v>
                </c:pt>
                <c:pt idx="3524" formatCode="0.00">
                  <c:v>#N/A</c:v>
                </c:pt>
                <c:pt idx="3525" formatCode="0.00">
                  <c:v>#N/A</c:v>
                </c:pt>
                <c:pt idx="3526" formatCode="0.00">
                  <c:v>#N/A</c:v>
                </c:pt>
                <c:pt idx="3527" formatCode="0.00">
                  <c:v>#N/A</c:v>
                </c:pt>
                <c:pt idx="3528" formatCode="0.00">
                  <c:v>#N/A</c:v>
                </c:pt>
                <c:pt idx="3529" formatCode="0.00">
                  <c:v>#N/A</c:v>
                </c:pt>
                <c:pt idx="3530" formatCode="0.00">
                  <c:v>#N/A</c:v>
                </c:pt>
                <c:pt idx="3531" formatCode="0.00">
                  <c:v>#N/A</c:v>
                </c:pt>
                <c:pt idx="3532" formatCode="0.00">
                  <c:v>#N/A</c:v>
                </c:pt>
                <c:pt idx="3533" formatCode="0.00">
                  <c:v>#N/A</c:v>
                </c:pt>
                <c:pt idx="3534" formatCode="0.00">
                  <c:v>#N/A</c:v>
                </c:pt>
                <c:pt idx="3535" formatCode="0.00">
                  <c:v>#N/A</c:v>
                </c:pt>
                <c:pt idx="3536" formatCode="0.00">
                  <c:v>#N/A</c:v>
                </c:pt>
                <c:pt idx="3537" formatCode="0.00">
                  <c:v>#N/A</c:v>
                </c:pt>
                <c:pt idx="3538" formatCode="0.00">
                  <c:v>#N/A</c:v>
                </c:pt>
                <c:pt idx="3539" formatCode="0.00">
                  <c:v>#N/A</c:v>
                </c:pt>
                <c:pt idx="3540" formatCode="0.00">
                  <c:v>#N/A</c:v>
                </c:pt>
                <c:pt idx="3541" formatCode="0.00">
                  <c:v>#N/A</c:v>
                </c:pt>
                <c:pt idx="3542" formatCode="0.00">
                  <c:v>#N/A</c:v>
                </c:pt>
                <c:pt idx="3543" formatCode="0.00">
                  <c:v>#N/A</c:v>
                </c:pt>
                <c:pt idx="3544" formatCode="0.00">
                  <c:v>#N/A</c:v>
                </c:pt>
                <c:pt idx="3545" formatCode="0.00">
                  <c:v>#N/A</c:v>
                </c:pt>
                <c:pt idx="3546" formatCode="0.00">
                  <c:v>#N/A</c:v>
                </c:pt>
                <c:pt idx="3547" formatCode="0.00">
                  <c:v>#N/A</c:v>
                </c:pt>
                <c:pt idx="3548" formatCode="0.00">
                  <c:v>#N/A</c:v>
                </c:pt>
                <c:pt idx="3549" formatCode="0.00">
                  <c:v>#N/A</c:v>
                </c:pt>
                <c:pt idx="3550" formatCode="0.00">
                  <c:v>#N/A</c:v>
                </c:pt>
                <c:pt idx="3551" formatCode="0.00">
                  <c:v>#N/A</c:v>
                </c:pt>
                <c:pt idx="3552" formatCode="0.00">
                  <c:v>#N/A</c:v>
                </c:pt>
                <c:pt idx="3553" formatCode="0.00">
                  <c:v>#N/A</c:v>
                </c:pt>
                <c:pt idx="3554" formatCode="0.00">
                  <c:v>#N/A</c:v>
                </c:pt>
                <c:pt idx="3555" formatCode="0.00">
                  <c:v>#N/A</c:v>
                </c:pt>
                <c:pt idx="3556" formatCode="0.00">
                  <c:v>#N/A</c:v>
                </c:pt>
                <c:pt idx="3557" formatCode="0.00">
                  <c:v>#N/A</c:v>
                </c:pt>
                <c:pt idx="3558" formatCode="0.00">
                  <c:v>#N/A</c:v>
                </c:pt>
                <c:pt idx="3559" formatCode="0.00">
                  <c:v>#N/A</c:v>
                </c:pt>
                <c:pt idx="3560" formatCode="0.00">
                  <c:v>#N/A</c:v>
                </c:pt>
                <c:pt idx="3561" formatCode="0.00">
                  <c:v>#N/A</c:v>
                </c:pt>
                <c:pt idx="3562" formatCode="0.00">
                  <c:v>#N/A</c:v>
                </c:pt>
                <c:pt idx="3563" formatCode="0.00">
                  <c:v>#N/A</c:v>
                </c:pt>
                <c:pt idx="3564" formatCode="0.00">
                  <c:v>#N/A</c:v>
                </c:pt>
                <c:pt idx="3565" formatCode="0.00">
                  <c:v>#N/A</c:v>
                </c:pt>
                <c:pt idx="3566" formatCode="0.00">
                  <c:v>#N/A</c:v>
                </c:pt>
                <c:pt idx="3567" formatCode="0.00">
                  <c:v>#N/A</c:v>
                </c:pt>
                <c:pt idx="3568" formatCode="0.00">
                  <c:v>#N/A</c:v>
                </c:pt>
                <c:pt idx="3569" formatCode="0.00">
                  <c:v>#N/A</c:v>
                </c:pt>
                <c:pt idx="3570" formatCode="0.00">
                  <c:v>#N/A</c:v>
                </c:pt>
                <c:pt idx="3571" formatCode="0.00">
                  <c:v>#N/A</c:v>
                </c:pt>
                <c:pt idx="3572" formatCode="0.00">
                  <c:v>#N/A</c:v>
                </c:pt>
                <c:pt idx="3573" formatCode="0.00">
                  <c:v>#N/A</c:v>
                </c:pt>
                <c:pt idx="3574" formatCode="0.00">
                  <c:v>#N/A</c:v>
                </c:pt>
                <c:pt idx="3575" formatCode="0.00">
                  <c:v>#N/A</c:v>
                </c:pt>
                <c:pt idx="3576" formatCode="0.00">
                  <c:v>#N/A</c:v>
                </c:pt>
                <c:pt idx="3577" formatCode="0.00">
                  <c:v>#N/A</c:v>
                </c:pt>
                <c:pt idx="3578" formatCode="0.00">
                  <c:v>#N/A</c:v>
                </c:pt>
                <c:pt idx="3579" formatCode="0.00">
                  <c:v>#N/A</c:v>
                </c:pt>
                <c:pt idx="3580" formatCode="0.00">
                  <c:v>#N/A</c:v>
                </c:pt>
                <c:pt idx="3581" formatCode="0.00">
                  <c:v>#N/A</c:v>
                </c:pt>
                <c:pt idx="3582" formatCode="0.00">
                  <c:v>#N/A</c:v>
                </c:pt>
                <c:pt idx="3583" formatCode="0.00">
                  <c:v>#N/A</c:v>
                </c:pt>
                <c:pt idx="3584" formatCode="0.00">
                  <c:v>#N/A</c:v>
                </c:pt>
                <c:pt idx="3585" formatCode="0.00">
                  <c:v>#N/A</c:v>
                </c:pt>
                <c:pt idx="3586" formatCode="0.00">
                  <c:v>#N/A</c:v>
                </c:pt>
                <c:pt idx="3587" formatCode="0.00">
                  <c:v>#N/A</c:v>
                </c:pt>
                <c:pt idx="3588" formatCode="0.00">
                  <c:v>#N/A</c:v>
                </c:pt>
                <c:pt idx="3589" formatCode="0.00">
                  <c:v>#N/A</c:v>
                </c:pt>
                <c:pt idx="3590" formatCode="0.00">
                  <c:v>#N/A</c:v>
                </c:pt>
                <c:pt idx="3591" formatCode="0.00">
                  <c:v>#N/A</c:v>
                </c:pt>
                <c:pt idx="3592" formatCode="0.00">
                  <c:v>#N/A</c:v>
                </c:pt>
                <c:pt idx="3593" formatCode="0.00">
                  <c:v>#N/A</c:v>
                </c:pt>
                <c:pt idx="3594" formatCode="0.00">
                  <c:v>#N/A</c:v>
                </c:pt>
                <c:pt idx="3595" formatCode="0.00">
                  <c:v>#N/A</c:v>
                </c:pt>
                <c:pt idx="3596" formatCode="0.00">
                  <c:v>#N/A</c:v>
                </c:pt>
                <c:pt idx="3597" formatCode="0.00">
                  <c:v>#N/A</c:v>
                </c:pt>
                <c:pt idx="3598" formatCode="0.00">
                  <c:v>#N/A</c:v>
                </c:pt>
                <c:pt idx="3599" formatCode="0.00">
                  <c:v>#N/A</c:v>
                </c:pt>
                <c:pt idx="3600" formatCode="0.00">
                  <c:v>#N/A</c:v>
                </c:pt>
                <c:pt idx="3601" formatCode="0.00">
                  <c:v>#N/A</c:v>
                </c:pt>
                <c:pt idx="3602" formatCode="0.00">
                  <c:v>#N/A</c:v>
                </c:pt>
                <c:pt idx="3603" formatCode="0.00">
                  <c:v>#N/A</c:v>
                </c:pt>
                <c:pt idx="3604" formatCode="0.00">
                  <c:v>#N/A</c:v>
                </c:pt>
                <c:pt idx="3605" formatCode="0.00">
                  <c:v>#N/A</c:v>
                </c:pt>
                <c:pt idx="3606" formatCode="0.00">
                  <c:v>#N/A</c:v>
                </c:pt>
                <c:pt idx="3607" formatCode="0.00">
                  <c:v>#N/A</c:v>
                </c:pt>
                <c:pt idx="3608" formatCode="0.00">
                  <c:v>#N/A</c:v>
                </c:pt>
                <c:pt idx="3609" formatCode="0.00">
                  <c:v>#N/A</c:v>
                </c:pt>
                <c:pt idx="3610" formatCode="0.00">
                  <c:v>#N/A</c:v>
                </c:pt>
                <c:pt idx="3611" formatCode="0.00">
                  <c:v>#N/A</c:v>
                </c:pt>
                <c:pt idx="3612" formatCode="0.00">
                  <c:v>#N/A</c:v>
                </c:pt>
                <c:pt idx="3613" formatCode="0.00">
                  <c:v>#N/A</c:v>
                </c:pt>
                <c:pt idx="3614" formatCode="0.00">
                  <c:v>#N/A</c:v>
                </c:pt>
                <c:pt idx="3615" formatCode="0.00">
                  <c:v>#N/A</c:v>
                </c:pt>
                <c:pt idx="3616" formatCode="0.00">
                  <c:v>#N/A</c:v>
                </c:pt>
                <c:pt idx="3617" formatCode="0.00">
                  <c:v>#N/A</c:v>
                </c:pt>
                <c:pt idx="3618" formatCode="0.00">
                  <c:v>#N/A</c:v>
                </c:pt>
                <c:pt idx="3619" formatCode="0.00">
                  <c:v>#N/A</c:v>
                </c:pt>
                <c:pt idx="3620" formatCode="0.00">
                  <c:v>#N/A</c:v>
                </c:pt>
                <c:pt idx="3621" formatCode="0.00">
                  <c:v>#N/A</c:v>
                </c:pt>
                <c:pt idx="3622" formatCode="0.00">
                  <c:v>#N/A</c:v>
                </c:pt>
                <c:pt idx="3623" formatCode="0.00">
                  <c:v>#N/A</c:v>
                </c:pt>
                <c:pt idx="3624" formatCode="0.00">
                  <c:v>#N/A</c:v>
                </c:pt>
                <c:pt idx="3625" formatCode="0.00">
                  <c:v>#N/A</c:v>
                </c:pt>
                <c:pt idx="3626" formatCode="0.00">
                  <c:v>#N/A</c:v>
                </c:pt>
                <c:pt idx="3627" formatCode="0.00">
                  <c:v>#N/A</c:v>
                </c:pt>
                <c:pt idx="3628" formatCode="0.00">
                  <c:v>#N/A</c:v>
                </c:pt>
                <c:pt idx="3629" formatCode="0.00">
                  <c:v>#N/A</c:v>
                </c:pt>
                <c:pt idx="3630" formatCode="0.00">
                  <c:v>#N/A</c:v>
                </c:pt>
                <c:pt idx="3631" formatCode="0.00">
                  <c:v>#N/A</c:v>
                </c:pt>
                <c:pt idx="3632" formatCode="0.00">
                  <c:v>#N/A</c:v>
                </c:pt>
                <c:pt idx="3633" formatCode="0.00">
                  <c:v>#N/A</c:v>
                </c:pt>
                <c:pt idx="3634" formatCode="0.00">
                  <c:v>#N/A</c:v>
                </c:pt>
                <c:pt idx="3635" formatCode="0.00">
                  <c:v>#N/A</c:v>
                </c:pt>
                <c:pt idx="3636" formatCode="0.00">
                  <c:v>#N/A</c:v>
                </c:pt>
                <c:pt idx="3637" formatCode="0.00">
                  <c:v>#N/A</c:v>
                </c:pt>
                <c:pt idx="3638" formatCode="0.00">
                  <c:v>#N/A</c:v>
                </c:pt>
                <c:pt idx="3639" formatCode="0.00">
                  <c:v>#N/A</c:v>
                </c:pt>
                <c:pt idx="3640" formatCode="0.00">
                  <c:v>#N/A</c:v>
                </c:pt>
                <c:pt idx="3641" formatCode="0.00">
                  <c:v>#N/A</c:v>
                </c:pt>
                <c:pt idx="3642" formatCode="0.00">
                  <c:v>#N/A</c:v>
                </c:pt>
                <c:pt idx="3643" formatCode="0.00">
                  <c:v>#N/A</c:v>
                </c:pt>
                <c:pt idx="3644" formatCode="0.00">
                  <c:v>#N/A</c:v>
                </c:pt>
                <c:pt idx="3645" formatCode="0.00">
                  <c:v>#N/A</c:v>
                </c:pt>
                <c:pt idx="3646" formatCode="0.00">
                  <c:v>#N/A</c:v>
                </c:pt>
                <c:pt idx="3647" formatCode="0.00">
                  <c:v>#N/A</c:v>
                </c:pt>
                <c:pt idx="3648" formatCode="0.00">
                  <c:v>#N/A</c:v>
                </c:pt>
                <c:pt idx="3649" formatCode="0.00">
                  <c:v>#N/A</c:v>
                </c:pt>
                <c:pt idx="3650" formatCode="0.00">
                  <c:v>#N/A</c:v>
                </c:pt>
                <c:pt idx="3651" formatCode="0.00">
                  <c:v>#N/A</c:v>
                </c:pt>
                <c:pt idx="3652" formatCode="0.00">
                  <c:v>#N/A</c:v>
                </c:pt>
                <c:pt idx="3653" formatCode="0.00">
                  <c:v>#N/A</c:v>
                </c:pt>
                <c:pt idx="3654" formatCode="0.00">
                  <c:v>#N/A</c:v>
                </c:pt>
                <c:pt idx="3655" formatCode="0.00">
                  <c:v>#N/A</c:v>
                </c:pt>
                <c:pt idx="3656" formatCode="0.00">
                  <c:v>#N/A</c:v>
                </c:pt>
                <c:pt idx="3657" formatCode="0.00">
                  <c:v>#N/A</c:v>
                </c:pt>
                <c:pt idx="3658" formatCode="0.00">
                  <c:v>#N/A</c:v>
                </c:pt>
                <c:pt idx="3659" formatCode="0.00">
                  <c:v>#N/A</c:v>
                </c:pt>
                <c:pt idx="3660" formatCode="0.00">
                  <c:v>#N/A</c:v>
                </c:pt>
                <c:pt idx="3661" formatCode="0.00">
                  <c:v>#N/A</c:v>
                </c:pt>
                <c:pt idx="3662" formatCode="0.00">
                  <c:v>#N/A</c:v>
                </c:pt>
                <c:pt idx="3663" formatCode="0.00">
                  <c:v>#N/A</c:v>
                </c:pt>
                <c:pt idx="3664" formatCode="0.00">
                  <c:v>#N/A</c:v>
                </c:pt>
                <c:pt idx="3665" formatCode="0.00">
                  <c:v>#N/A</c:v>
                </c:pt>
                <c:pt idx="3666" formatCode="0.00">
                  <c:v>#N/A</c:v>
                </c:pt>
                <c:pt idx="3667" formatCode="0.00">
                  <c:v>#N/A</c:v>
                </c:pt>
                <c:pt idx="3668" formatCode="0.00">
                  <c:v>#N/A</c:v>
                </c:pt>
                <c:pt idx="3669" formatCode="0.00">
                  <c:v>#N/A</c:v>
                </c:pt>
                <c:pt idx="3670" formatCode="0.00">
                  <c:v>#N/A</c:v>
                </c:pt>
                <c:pt idx="3671" formatCode="0.00">
                  <c:v>#N/A</c:v>
                </c:pt>
                <c:pt idx="3672" formatCode="0.00">
                  <c:v>#N/A</c:v>
                </c:pt>
                <c:pt idx="3673" formatCode="0.00">
                  <c:v>#N/A</c:v>
                </c:pt>
                <c:pt idx="3674" formatCode="0.00">
                  <c:v>#N/A</c:v>
                </c:pt>
                <c:pt idx="3675" formatCode="0.00">
                  <c:v>#N/A</c:v>
                </c:pt>
                <c:pt idx="3676" formatCode="0.00">
                  <c:v>#N/A</c:v>
                </c:pt>
                <c:pt idx="3677" formatCode="0.00">
                  <c:v>#N/A</c:v>
                </c:pt>
                <c:pt idx="3678" formatCode="0.00">
                  <c:v>#N/A</c:v>
                </c:pt>
                <c:pt idx="3679" formatCode="0.00">
                  <c:v>#N/A</c:v>
                </c:pt>
                <c:pt idx="3680" formatCode="0.00">
                  <c:v>#N/A</c:v>
                </c:pt>
                <c:pt idx="3681" formatCode="0.00">
                  <c:v>#N/A</c:v>
                </c:pt>
                <c:pt idx="3682" formatCode="0.00">
                  <c:v>#N/A</c:v>
                </c:pt>
                <c:pt idx="3683" formatCode="0.00">
                  <c:v>#N/A</c:v>
                </c:pt>
                <c:pt idx="3684" formatCode="0.00">
                  <c:v>#N/A</c:v>
                </c:pt>
                <c:pt idx="3685" formatCode="0.00">
                  <c:v>#N/A</c:v>
                </c:pt>
                <c:pt idx="3686" formatCode="0.00">
                  <c:v>#N/A</c:v>
                </c:pt>
                <c:pt idx="3687" formatCode="0.00">
                  <c:v>#N/A</c:v>
                </c:pt>
                <c:pt idx="3688" formatCode="0.00">
                  <c:v>#N/A</c:v>
                </c:pt>
                <c:pt idx="3689" formatCode="0.00">
                  <c:v>#N/A</c:v>
                </c:pt>
                <c:pt idx="3690" formatCode="0.00">
                  <c:v>#N/A</c:v>
                </c:pt>
                <c:pt idx="3691" formatCode="0.00">
                  <c:v>#N/A</c:v>
                </c:pt>
                <c:pt idx="3692" formatCode="0.00">
                  <c:v>#N/A</c:v>
                </c:pt>
                <c:pt idx="3693" formatCode="0.00">
                  <c:v>#N/A</c:v>
                </c:pt>
                <c:pt idx="3694" formatCode="0.00">
                  <c:v>#N/A</c:v>
                </c:pt>
                <c:pt idx="3695" formatCode="0.00">
                  <c:v>#N/A</c:v>
                </c:pt>
                <c:pt idx="3696" formatCode="0.00">
                  <c:v>#N/A</c:v>
                </c:pt>
                <c:pt idx="3697" formatCode="0.00">
                  <c:v>#N/A</c:v>
                </c:pt>
                <c:pt idx="3698" formatCode="0.00">
                  <c:v>#N/A</c:v>
                </c:pt>
                <c:pt idx="3699" formatCode="0.00">
                  <c:v>#N/A</c:v>
                </c:pt>
                <c:pt idx="3700" formatCode="0.00">
                  <c:v>#N/A</c:v>
                </c:pt>
                <c:pt idx="3701" formatCode="0.00">
                  <c:v>#N/A</c:v>
                </c:pt>
                <c:pt idx="3702" formatCode="0.00">
                  <c:v>#N/A</c:v>
                </c:pt>
                <c:pt idx="3703" formatCode="0.00">
                  <c:v>#N/A</c:v>
                </c:pt>
                <c:pt idx="3704" formatCode="0.00">
                  <c:v>#N/A</c:v>
                </c:pt>
                <c:pt idx="3705" formatCode="0.00">
                  <c:v>#N/A</c:v>
                </c:pt>
                <c:pt idx="3706" formatCode="0.00">
                  <c:v>#N/A</c:v>
                </c:pt>
                <c:pt idx="3707" formatCode="0.00">
                  <c:v>#N/A</c:v>
                </c:pt>
                <c:pt idx="3708" formatCode="0.00">
                  <c:v>#N/A</c:v>
                </c:pt>
                <c:pt idx="3709" formatCode="0.00">
                  <c:v>#N/A</c:v>
                </c:pt>
                <c:pt idx="3710" formatCode="0.00">
                  <c:v>#N/A</c:v>
                </c:pt>
                <c:pt idx="3711" formatCode="0.00">
                  <c:v>#N/A</c:v>
                </c:pt>
                <c:pt idx="3712" formatCode="0.00">
                  <c:v>#N/A</c:v>
                </c:pt>
                <c:pt idx="3713" formatCode="0.00">
                  <c:v>#N/A</c:v>
                </c:pt>
                <c:pt idx="3714" formatCode="0.00">
                  <c:v>#N/A</c:v>
                </c:pt>
                <c:pt idx="3715" formatCode="0.00">
                  <c:v>#N/A</c:v>
                </c:pt>
                <c:pt idx="3716" formatCode="0.00">
                  <c:v>#N/A</c:v>
                </c:pt>
                <c:pt idx="3717" formatCode="0.00">
                  <c:v>#N/A</c:v>
                </c:pt>
                <c:pt idx="3718" formatCode="0.00">
                  <c:v>#N/A</c:v>
                </c:pt>
                <c:pt idx="3719" formatCode="0.00">
                  <c:v>#N/A</c:v>
                </c:pt>
                <c:pt idx="3720" formatCode="0.00">
                  <c:v>#N/A</c:v>
                </c:pt>
                <c:pt idx="3721" formatCode="0.00">
                  <c:v>#N/A</c:v>
                </c:pt>
                <c:pt idx="3722" formatCode="0.00">
                  <c:v>#N/A</c:v>
                </c:pt>
                <c:pt idx="3723" formatCode="0.00">
                  <c:v>#N/A</c:v>
                </c:pt>
                <c:pt idx="3724" formatCode="0.00">
                  <c:v>#N/A</c:v>
                </c:pt>
                <c:pt idx="3725" formatCode="0.00">
                  <c:v>#N/A</c:v>
                </c:pt>
                <c:pt idx="3726" formatCode="0.00">
                  <c:v>#N/A</c:v>
                </c:pt>
                <c:pt idx="3727" formatCode="0.00">
                  <c:v>#N/A</c:v>
                </c:pt>
                <c:pt idx="3728" formatCode="0.00">
                  <c:v>#N/A</c:v>
                </c:pt>
                <c:pt idx="3729" formatCode="0.00">
                  <c:v>#N/A</c:v>
                </c:pt>
                <c:pt idx="3730" formatCode="0.00">
                  <c:v>#N/A</c:v>
                </c:pt>
                <c:pt idx="3731" formatCode="0.00">
                  <c:v>#N/A</c:v>
                </c:pt>
                <c:pt idx="3732" formatCode="0.00">
                  <c:v>#N/A</c:v>
                </c:pt>
                <c:pt idx="3733" formatCode="0.00">
                  <c:v>#N/A</c:v>
                </c:pt>
                <c:pt idx="3734" formatCode="0.00">
                  <c:v>#N/A</c:v>
                </c:pt>
                <c:pt idx="3735" formatCode="0.00">
                  <c:v>#N/A</c:v>
                </c:pt>
                <c:pt idx="3736" formatCode="0.00">
                  <c:v>#N/A</c:v>
                </c:pt>
                <c:pt idx="3737" formatCode="0.00">
                  <c:v>#N/A</c:v>
                </c:pt>
                <c:pt idx="3738" formatCode="0.00">
                  <c:v>#N/A</c:v>
                </c:pt>
                <c:pt idx="3739" formatCode="0.00">
                  <c:v>#N/A</c:v>
                </c:pt>
                <c:pt idx="3740" formatCode="0.00">
                  <c:v>#N/A</c:v>
                </c:pt>
                <c:pt idx="3741" formatCode="0.00">
                  <c:v>#N/A</c:v>
                </c:pt>
                <c:pt idx="3742" formatCode="0.00">
                  <c:v>#N/A</c:v>
                </c:pt>
                <c:pt idx="3743" formatCode="0.00">
                  <c:v>#N/A</c:v>
                </c:pt>
                <c:pt idx="3744" formatCode="0.00">
                  <c:v>#N/A</c:v>
                </c:pt>
                <c:pt idx="3745" formatCode="0.00">
                  <c:v>#N/A</c:v>
                </c:pt>
                <c:pt idx="3746" formatCode="0.00">
                  <c:v>#N/A</c:v>
                </c:pt>
                <c:pt idx="3747" formatCode="0.00">
                  <c:v>#N/A</c:v>
                </c:pt>
                <c:pt idx="3748" formatCode="0.00">
                  <c:v>#N/A</c:v>
                </c:pt>
                <c:pt idx="3749" formatCode="0.00">
                  <c:v>#N/A</c:v>
                </c:pt>
                <c:pt idx="3750" formatCode="0.00">
                  <c:v>#N/A</c:v>
                </c:pt>
                <c:pt idx="3751" formatCode="0.00">
                  <c:v>#N/A</c:v>
                </c:pt>
                <c:pt idx="3752" formatCode="0.00">
                  <c:v>#N/A</c:v>
                </c:pt>
                <c:pt idx="3753" formatCode="0.00">
                  <c:v>#N/A</c:v>
                </c:pt>
                <c:pt idx="3754" formatCode="0.00">
                  <c:v>#N/A</c:v>
                </c:pt>
                <c:pt idx="3755" formatCode="0.00">
                  <c:v>#N/A</c:v>
                </c:pt>
                <c:pt idx="3756" formatCode="0.00">
                  <c:v>#N/A</c:v>
                </c:pt>
                <c:pt idx="3757" formatCode="0.00">
                  <c:v>#N/A</c:v>
                </c:pt>
                <c:pt idx="3758" formatCode="0.00">
                  <c:v>#N/A</c:v>
                </c:pt>
                <c:pt idx="3759" formatCode="0.00">
                  <c:v>#N/A</c:v>
                </c:pt>
                <c:pt idx="3760" formatCode="0.00">
                  <c:v>#N/A</c:v>
                </c:pt>
                <c:pt idx="3761" formatCode="0.00">
                  <c:v>#N/A</c:v>
                </c:pt>
                <c:pt idx="3762" formatCode="0.00">
                  <c:v>#N/A</c:v>
                </c:pt>
                <c:pt idx="3763" formatCode="0.00">
                  <c:v>#N/A</c:v>
                </c:pt>
                <c:pt idx="3764" formatCode="0.00">
                  <c:v>#N/A</c:v>
                </c:pt>
                <c:pt idx="3765" formatCode="0.00">
                  <c:v>#N/A</c:v>
                </c:pt>
                <c:pt idx="3766" formatCode="0.00">
                  <c:v>#N/A</c:v>
                </c:pt>
                <c:pt idx="3767" formatCode="0.00">
                  <c:v>#N/A</c:v>
                </c:pt>
                <c:pt idx="3768" formatCode="0.00">
                  <c:v>#N/A</c:v>
                </c:pt>
                <c:pt idx="3769" formatCode="0.00">
                  <c:v>#N/A</c:v>
                </c:pt>
                <c:pt idx="3770" formatCode="0.00">
                  <c:v>#N/A</c:v>
                </c:pt>
                <c:pt idx="3771" formatCode="0.00">
                  <c:v>#N/A</c:v>
                </c:pt>
                <c:pt idx="3772" formatCode="0.00">
                  <c:v>#N/A</c:v>
                </c:pt>
                <c:pt idx="3773" formatCode="0.00">
                  <c:v>#N/A</c:v>
                </c:pt>
                <c:pt idx="3774" formatCode="0.00">
                  <c:v>#N/A</c:v>
                </c:pt>
                <c:pt idx="3775" formatCode="0.00">
                  <c:v>#N/A</c:v>
                </c:pt>
                <c:pt idx="3776" formatCode="0.00">
                  <c:v>#N/A</c:v>
                </c:pt>
                <c:pt idx="3777" formatCode="0.00">
                  <c:v>#N/A</c:v>
                </c:pt>
                <c:pt idx="3778" formatCode="0.00">
                  <c:v>#N/A</c:v>
                </c:pt>
                <c:pt idx="3779" formatCode="0.00">
                  <c:v>#N/A</c:v>
                </c:pt>
                <c:pt idx="3780" formatCode="0.00">
                  <c:v>#N/A</c:v>
                </c:pt>
                <c:pt idx="3781" formatCode="0.00">
                  <c:v>#N/A</c:v>
                </c:pt>
                <c:pt idx="3782" formatCode="0.00">
                  <c:v>#N/A</c:v>
                </c:pt>
                <c:pt idx="3783" formatCode="0.00">
                  <c:v>#N/A</c:v>
                </c:pt>
                <c:pt idx="3784" formatCode="0.00">
                  <c:v>#N/A</c:v>
                </c:pt>
                <c:pt idx="3785" formatCode="0.00">
                  <c:v>#N/A</c:v>
                </c:pt>
                <c:pt idx="3786" formatCode="0.00">
                  <c:v>#N/A</c:v>
                </c:pt>
                <c:pt idx="3787" formatCode="0.00">
                  <c:v>#N/A</c:v>
                </c:pt>
                <c:pt idx="3788" formatCode="0.00">
                  <c:v>#N/A</c:v>
                </c:pt>
                <c:pt idx="3789" formatCode="0.00">
                  <c:v>#N/A</c:v>
                </c:pt>
                <c:pt idx="3790" formatCode="0.00">
                  <c:v>#N/A</c:v>
                </c:pt>
                <c:pt idx="3791" formatCode="0.00">
                  <c:v>#N/A</c:v>
                </c:pt>
                <c:pt idx="3792" formatCode="0.00">
                  <c:v>#N/A</c:v>
                </c:pt>
                <c:pt idx="3793" formatCode="0.00">
                  <c:v>#N/A</c:v>
                </c:pt>
                <c:pt idx="3794" formatCode="0.00">
                  <c:v>#N/A</c:v>
                </c:pt>
                <c:pt idx="3795" formatCode="0.00">
                  <c:v>#N/A</c:v>
                </c:pt>
                <c:pt idx="3796" formatCode="0.00">
                  <c:v>#N/A</c:v>
                </c:pt>
                <c:pt idx="3797" formatCode="0.00">
                  <c:v>#N/A</c:v>
                </c:pt>
                <c:pt idx="3798" formatCode="0.00">
                  <c:v>#N/A</c:v>
                </c:pt>
                <c:pt idx="3799" formatCode="0.00">
                  <c:v>#N/A</c:v>
                </c:pt>
                <c:pt idx="3800" formatCode="0.00">
                  <c:v>#N/A</c:v>
                </c:pt>
                <c:pt idx="3801" formatCode="0.00">
                  <c:v>#N/A</c:v>
                </c:pt>
                <c:pt idx="3802" formatCode="0.00">
                  <c:v>#N/A</c:v>
                </c:pt>
                <c:pt idx="3803" formatCode="0.00">
                  <c:v>#N/A</c:v>
                </c:pt>
                <c:pt idx="3804" formatCode="0.00">
                  <c:v>#N/A</c:v>
                </c:pt>
                <c:pt idx="3805" formatCode="0.00">
                  <c:v>#N/A</c:v>
                </c:pt>
                <c:pt idx="3806" formatCode="0.00">
                  <c:v>#N/A</c:v>
                </c:pt>
                <c:pt idx="3807" formatCode="0.00">
                  <c:v>#N/A</c:v>
                </c:pt>
                <c:pt idx="3808" formatCode="0.00">
                  <c:v>#N/A</c:v>
                </c:pt>
                <c:pt idx="3809" formatCode="0.00">
                  <c:v>#N/A</c:v>
                </c:pt>
                <c:pt idx="3810" formatCode="0.00">
                  <c:v>#N/A</c:v>
                </c:pt>
                <c:pt idx="3811" formatCode="0.00">
                  <c:v>#N/A</c:v>
                </c:pt>
                <c:pt idx="3812" formatCode="0.00">
                  <c:v>#N/A</c:v>
                </c:pt>
                <c:pt idx="3813" formatCode="0.00">
                  <c:v>#N/A</c:v>
                </c:pt>
                <c:pt idx="3814" formatCode="0.00">
                  <c:v>#N/A</c:v>
                </c:pt>
                <c:pt idx="3815" formatCode="0.00">
                  <c:v>#N/A</c:v>
                </c:pt>
                <c:pt idx="3816" formatCode="0.00">
                  <c:v>#N/A</c:v>
                </c:pt>
                <c:pt idx="3817" formatCode="0.00">
                  <c:v>#N/A</c:v>
                </c:pt>
                <c:pt idx="3818" formatCode="0.00">
                  <c:v>#N/A</c:v>
                </c:pt>
                <c:pt idx="3819" formatCode="0.00">
                  <c:v>#N/A</c:v>
                </c:pt>
                <c:pt idx="3820" formatCode="0.00">
                  <c:v>#N/A</c:v>
                </c:pt>
                <c:pt idx="3821" formatCode="0.00">
                  <c:v>#N/A</c:v>
                </c:pt>
                <c:pt idx="3822" formatCode="0.00">
                  <c:v>#N/A</c:v>
                </c:pt>
                <c:pt idx="3823" formatCode="0.00">
                  <c:v>#N/A</c:v>
                </c:pt>
                <c:pt idx="3824" formatCode="0.00">
                  <c:v>#N/A</c:v>
                </c:pt>
                <c:pt idx="3825" formatCode="0.00">
                  <c:v>#N/A</c:v>
                </c:pt>
                <c:pt idx="3826" formatCode="0.00">
                  <c:v>#N/A</c:v>
                </c:pt>
                <c:pt idx="3827" formatCode="0.00">
                  <c:v>#N/A</c:v>
                </c:pt>
                <c:pt idx="3828" formatCode="0.00">
                  <c:v>#N/A</c:v>
                </c:pt>
                <c:pt idx="3829" formatCode="0.00">
                  <c:v>#N/A</c:v>
                </c:pt>
                <c:pt idx="3830" formatCode="0.00">
                  <c:v>#N/A</c:v>
                </c:pt>
                <c:pt idx="3831" formatCode="0.00">
                  <c:v>#N/A</c:v>
                </c:pt>
                <c:pt idx="3832" formatCode="0.00">
                  <c:v>#N/A</c:v>
                </c:pt>
                <c:pt idx="3833" formatCode="0.00">
                  <c:v>#N/A</c:v>
                </c:pt>
                <c:pt idx="3834" formatCode="0.00">
                  <c:v>#N/A</c:v>
                </c:pt>
                <c:pt idx="3835" formatCode="0.00">
                  <c:v>#N/A</c:v>
                </c:pt>
                <c:pt idx="3836" formatCode="0.00">
                  <c:v>#N/A</c:v>
                </c:pt>
                <c:pt idx="3837" formatCode="0.00">
                  <c:v>#N/A</c:v>
                </c:pt>
                <c:pt idx="3838" formatCode="0.00">
                  <c:v>#N/A</c:v>
                </c:pt>
                <c:pt idx="3839" formatCode="0.00">
                  <c:v>#N/A</c:v>
                </c:pt>
                <c:pt idx="3840" formatCode="0.00">
                  <c:v>#N/A</c:v>
                </c:pt>
                <c:pt idx="3841" formatCode="0.00">
                  <c:v>#N/A</c:v>
                </c:pt>
                <c:pt idx="3842" formatCode="0.00">
                  <c:v>#N/A</c:v>
                </c:pt>
                <c:pt idx="3843" formatCode="0.00">
                  <c:v>#N/A</c:v>
                </c:pt>
                <c:pt idx="3844" formatCode="0.00">
                  <c:v>#N/A</c:v>
                </c:pt>
                <c:pt idx="3845" formatCode="0.00">
                  <c:v>#N/A</c:v>
                </c:pt>
                <c:pt idx="3846" formatCode="0.00">
                  <c:v>#N/A</c:v>
                </c:pt>
                <c:pt idx="3847" formatCode="0.00">
                  <c:v>#N/A</c:v>
                </c:pt>
                <c:pt idx="3848" formatCode="0.00">
                  <c:v>#N/A</c:v>
                </c:pt>
                <c:pt idx="3849" formatCode="0.00">
                  <c:v>#N/A</c:v>
                </c:pt>
                <c:pt idx="3850" formatCode="0.00">
                  <c:v>#N/A</c:v>
                </c:pt>
                <c:pt idx="3851" formatCode="0.00">
                  <c:v>#N/A</c:v>
                </c:pt>
                <c:pt idx="3852" formatCode="0.00">
                  <c:v>#N/A</c:v>
                </c:pt>
                <c:pt idx="3853" formatCode="0.00">
                  <c:v>#N/A</c:v>
                </c:pt>
                <c:pt idx="3854" formatCode="0.00">
                  <c:v>#N/A</c:v>
                </c:pt>
                <c:pt idx="3855" formatCode="0.00">
                  <c:v>#N/A</c:v>
                </c:pt>
                <c:pt idx="3856" formatCode="0.00">
                  <c:v>#N/A</c:v>
                </c:pt>
                <c:pt idx="3857" formatCode="0.00">
                  <c:v>#N/A</c:v>
                </c:pt>
                <c:pt idx="3858" formatCode="0.00">
                  <c:v>#N/A</c:v>
                </c:pt>
                <c:pt idx="3859" formatCode="0.00">
                  <c:v>#N/A</c:v>
                </c:pt>
                <c:pt idx="3860" formatCode="0.00">
                  <c:v>#N/A</c:v>
                </c:pt>
                <c:pt idx="3861" formatCode="0.00">
                  <c:v>#N/A</c:v>
                </c:pt>
                <c:pt idx="3862" formatCode="0.00">
                  <c:v>#N/A</c:v>
                </c:pt>
                <c:pt idx="3863" formatCode="0.00">
                  <c:v>#N/A</c:v>
                </c:pt>
                <c:pt idx="3864" formatCode="0.00">
                  <c:v>#N/A</c:v>
                </c:pt>
                <c:pt idx="3865" formatCode="0.00">
                  <c:v>#N/A</c:v>
                </c:pt>
                <c:pt idx="3866" formatCode="0.00">
                  <c:v>#N/A</c:v>
                </c:pt>
                <c:pt idx="3867" formatCode="0.00">
                  <c:v>#N/A</c:v>
                </c:pt>
                <c:pt idx="3868" formatCode="0.00">
                  <c:v>#N/A</c:v>
                </c:pt>
                <c:pt idx="3869" formatCode="0.00">
                  <c:v>#N/A</c:v>
                </c:pt>
                <c:pt idx="3870" formatCode="0.00">
                  <c:v>#N/A</c:v>
                </c:pt>
                <c:pt idx="3871" formatCode="0.00">
                  <c:v>#N/A</c:v>
                </c:pt>
                <c:pt idx="3872" formatCode="0.00">
                  <c:v>#N/A</c:v>
                </c:pt>
                <c:pt idx="3873" formatCode="0.00">
                  <c:v>#N/A</c:v>
                </c:pt>
                <c:pt idx="3874" formatCode="0.00">
                  <c:v>#N/A</c:v>
                </c:pt>
                <c:pt idx="3875" formatCode="0.00">
                  <c:v>#N/A</c:v>
                </c:pt>
                <c:pt idx="3876" formatCode="0.00">
                  <c:v>#N/A</c:v>
                </c:pt>
                <c:pt idx="3877" formatCode="0.00">
                  <c:v>#N/A</c:v>
                </c:pt>
                <c:pt idx="3878" formatCode="0.00">
                  <c:v>#N/A</c:v>
                </c:pt>
                <c:pt idx="3879" formatCode="0.00">
                  <c:v>#N/A</c:v>
                </c:pt>
                <c:pt idx="3880" formatCode="0.00">
                  <c:v>#N/A</c:v>
                </c:pt>
                <c:pt idx="3881" formatCode="0.00">
                  <c:v>#N/A</c:v>
                </c:pt>
                <c:pt idx="3882" formatCode="0.00">
                  <c:v>#N/A</c:v>
                </c:pt>
                <c:pt idx="3883" formatCode="0.00">
                  <c:v>#N/A</c:v>
                </c:pt>
                <c:pt idx="3884" formatCode="0.00">
                  <c:v>#N/A</c:v>
                </c:pt>
                <c:pt idx="3885" formatCode="0.00">
                  <c:v>#N/A</c:v>
                </c:pt>
                <c:pt idx="3886" formatCode="0.00">
                  <c:v>#N/A</c:v>
                </c:pt>
                <c:pt idx="3887" formatCode="0.00">
                  <c:v>#N/A</c:v>
                </c:pt>
                <c:pt idx="3888" formatCode="0.00">
                  <c:v>#N/A</c:v>
                </c:pt>
                <c:pt idx="3889" formatCode="0.00">
                  <c:v>#N/A</c:v>
                </c:pt>
                <c:pt idx="3890" formatCode="0.00">
                  <c:v>#N/A</c:v>
                </c:pt>
                <c:pt idx="3891" formatCode="0.00">
                  <c:v>#N/A</c:v>
                </c:pt>
                <c:pt idx="3892" formatCode="0.00">
                  <c:v>#N/A</c:v>
                </c:pt>
                <c:pt idx="3893" formatCode="0.00">
                  <c:v>#N/A</c:v>
                </c:pt>
                <c:pt idx="3894" formatCode="0.00">
                  <c:v>#N/A</c:v>
                </c:pt>
                <c:pt idx="3895" formatCode="0.00">
                  <c:v>#N/A</c:v>
                </c:pt>
                <c:pt idx="3896" formatCode="0.00">
                  <c:v>#N/A</c:v>
                </c:pt>
                <c:pt idx="3897" formatCode="0.00">
                  <c:v>#N/A</c:v>
                </c:pt>
                <c:pt idx="3898" formatCode="0.00">
                  <c:v>#N/A</c:v>
                </c:pt>
                <c:pt idx="3899" formatCode="0.00">
                  <c:v>#N/A</c:v>
                </c:pt>
                <c:pt idx="3900" formatCode="0.00">
                  <c:v>#N/A</c:v>
                </c:pt>
                <c:pt idx="3901" formatCode="0.00">
                  <c:v>#N/A</c:v>
                </c:pt>
                <c:pt idx="3902" formatCode="0.00">
                  <c:v>#N/A</c:v>
                </c:pt>
                <c:pt idx="3903" formatCode="0.00">
                  <c:v>#N/A</c:v>
                </c:pt>
                <c:pt idx="3904" formatCode="0.00">
                  <c:v>#N/A</c:v>
                </c:pt>
                <c:pt idx="3905" formatCode="0.00">
                  <c:v>#N/A</c:v>
                </c:pt>
                <c:pt idx="3906" formatCode="0.00">
                  <c:v>#N/A</c:v>
                </c:pt>
                <c:pt idx="3907" formatCode="0.00">
                  <c:v>#N/A</c:v>
                </c:pt>
                <c:pt idx="3908" formatCode="0.00">
                  <c:v>#N/A</c:v>
                </c:pt>
                <c:pt idx="3909" formatCode="0.00">
                  <c:v>#N/A</c:v>
                </c:pt>
                <c:pt idx="3910" formatCode="0.00">
                  <c:v>#N/A</c:v>
                </c:pt>
                <c:pt idx="3911" formatCode="0.00">
                  <c:v>#N/A</c:v>
                </c:pt>
                <c:pt idx="3912" formatCode="0.00">
                  <c:v>#N/A</c:v>
                </c:pt>
                <c:pt idx="3913" formatCode="0.00">
                  <c:v>#N/A</c:v>
                </c:pt>
                <c:pt idx="3914" formatCode="0.00">
                  <c:v>#N/A</c:v>
                </c:pt>
                <c:pt idx="3915" formatCode="0.00">
                  <c:v>#N/A</c:v>
                </c:pt>
                <c:pt idx="3916" formatCode="0.00">
                  <c:v>#N/A</c:v>
                </c:pt>
                <c:pt idx="3917" formatCode="0.00">
                  <c:v>#N/A</c:v>
                </c:pt>
                <c:pt idx="3918" formatCode="0.00">
                  <c:v>#N/A</c:v>
                </c:pt>
                <c:pt idx="3919" formatCode="0.00">
                  <c:v>#N/A</c:v>
                </c:pt>
                <c:pt idx="3920" formatCode="0.00">
                  <c:v>#N/A</c:v>
                </c:pt>
                <c:pt idx="3921" formatCode="0.00">
                  <c:v>#N/A</c:v>
                </c:pt>
                <c:pt idx="3922" formatCode="0.00">
                  <c:v>#N/A</c:v>
                </c:pt>
                <c:pt idx="3923" formatCode="0.00">
                  <c:v>#N/A</c:v>
                </c:pt>
                <c:pt idx="3924" formatCode="0.00">
                  <c:v>#N/A</c:v>
                </c:pt>
                <c:pt idx="3925" formatCode="0.00">
                  <c:v>#N/A</c:v>
                </c:pt>
                <c:pt idx="3926" formatCode="0.00">
                  <c:v>#N/A</c:v>
                </c:pt>
                <c:pt idx="3927" formatCode="0.00">
                  <c:v>#N/A</c:v>
                </c:pt>
                <c:pt idx="3928" formatCode="0.00">
                  <c:v>#N/A</c:v>
                </c:pt>
                <c:pt idx="3929" formatCode="0.00">
                  <c:v>#N/A</c:v>
                </c:pt>
                <c:pt idx="3930" formatCode="0.00">
                  <c:v>#N/A</c:v>
                </c:pt>
                <c:pt idx="3931" formatCode="0.00">
                  <c:v>#N/A</c:v>
                </c:pt>
                <c:pt idx="3932" formatCode="0.00">
                  <c:v>#N/A</c:v>
                </c:pt>
                <c:pt idx="3933" formatCode="0.00">
                  <c:v>#N/A</c:v>
                </c:pt>
                <c:pt idx="3934" formatCode="0.00">
                  <c:v>#N/A</c:v>
                </c:pt>
                <c:pt idx="3935" formatCode="0.00">
                  <c:v>#N/A</c:v>
                </c:pt>
                <c:pt idx="3936" formatCode="0.00">
                  <c:v>#N/A</c:v>
                </c:pt>
                <c:pt idx="3937" formatCode="0.00">
                  <c:v>#N/A</c:v>
                </c:pt>
                <c:pt idx="3938" formatCode="0.00">
                  <c:v>#N/A</c:v>
                </c:pt>
                <c:pt idx="3939" formatCode="0.00">
                  <c:v>#N/A</c:v>
                </c:pt>
                <c:pt idx="3940" formatCode="0.00">
                  <c:v>#N/A</c:v>
                </c:pt>
                <c:pt idx="3941" formatCode="0.00">
                  <c:v>#N/A</c:v>
                </c:pt>
                <c:pt idx="3942" formatCode="0.00">
                  <c:v>#N/A</c:v>
                </c:pt>
                <c:pt idx="3943" formatCode="0.00">
                  <c:v>#N/A</c:v>
                </c:pt>
                <c:pt idx="3944" formatCode="0.00">
                  <c:v>#N/A</c:v>
                </c:pt>
                <c:pt idx="3945" formatCode="0.00">
                  <c:v>#N/A</c:v>
                </c:pt>
                <c:pt idx="3946" formatCode="0.00">
                  <c:v>#N/A</c:v>
                </c:pt>
                <c:pt idx="3947" formatCode="0.00">
                  <c:v>#N/A</c:v>
                </c:pt>
                <c:pt idx="3948" formatCode="0.00">
                  <c:v>#N/A</c:v>
                </c:pt>
                <c:pt idx="3949" formatCode="0.00">
                  <c:v>#N/A</c:v>
                </c:pt>
                <c:pt idx="3950" formatCode="0.00">
                  <c:v>#N/A</c:v>
                </c:pt>
                <c:pt idx="3951" formatCode="0.00">
                  <c:v>#N/A</c:v>
                </c:pt>
                <c:pt idx="3952" formatCode="0.00">
                  <c:v>#N/A</c:v>
                </c:pt>
                <c:pt idx="3953" formatCode="0.00">
                  <c:v>#N/A</c:v>
                </c:pt>
                <c:pt idx="3954" formatCode="0.00">
                  <c:v>#N/A</c:v>
                </c:pt>
                <c:pt idx="3955" formatCode="0.00">
                  <c:v>#N/A</c:v>
                </c:pt>
                <c:pt idx="3956" formatCode="0.00">
                  <c:v>#N/A</c:v>
                </c:pt>
                <c:pt idx="3957" formatCode="0.00">
                  <c:v>#N/A</c:v>
                </c:pt>
                <c:pt idx="3958" formatCode="0.00">
                  <c:v>#N/A</c:v>
                </c:pt>
                <c:pt idx="3959" formatCode="0.00">
                  <c:v>#N/A</c:v>
                </c:pt>
                <c:pt idx="3960" formatCode="0.00">
                  <c:v>#N/A</c:v>
                </c:pt>
                <c:pt idx="3961" formatCode="0.00">
                  <c:v>#N/A</c:v>
                </c:pt>
                <c:pt idx="3962" formatCode="0.00">
                  <c:v>#N/A</c:v>
                </c:pt>
                <c:pt idx="3963" formatCode="0.00">
                  <c:v>#N/A</c:v>
                </c:pt>
                <c:pt idx="3964" formatCode="0.00">
                  <c:v>#N/A</c:v>
                </c:pt>
                <c:pt idx="3965" formatCode="0.00">
                  <c:v>#N/A</c:v>
                </c:pt>
                <c:pt idx="3966" formatCode="0.00">
                  <c:v>#N/A</c:v>
                </c:pt>
                <c:pt idx="3967" formatCode="0.00">
                  <c:v>#N/A</c:v>
                </c:pt>
                <c:pt idx="3968" formatCode="0.00">
                  <c:v>#N/A</c:v>
                </c:pt>
                <c:pt idx="3969" formatCode="0.00">
                  <c:v>#N/A</c:v>
                </c:pt>
                <c:pt idx="3970" formatCode="0.00">
                  <c:v>#N/A</c:v>
                </c:pt>
                <c:pt idx="3971" formatCode="0.00">
                  <c:v>#N/A</c:v>
                </c:pt>
                <c:pt idx="3972" formatCode="0.00">
                  <c:v>#N/A</c:v>
                </c:pt>
                <c:pt idx="3973" formatCode="0.00">
                  <c:v>#N/A</c:v>
                </c:pt>
                <c:pt idx="3974" formatCode="0.00">
                  <c:v>#N/A</c:v>
                </c:pt>
                <c:pt idx="3975" formatCode="0.00">
                  <c:v>#N/A</c:v>
                </c:pt>
                <c:pt idx="3976" formatCode="0.00">
                  <c:v>#N/A</c:v>
                </c:pt>
                <c:pt idx="3977" formatCode="0.00">
                  <c:v>#N/A</c:v>
                </c:pt>
                <c:pt idx="3978" formatCode="0.00">
                  <c:v>#N/A</c:v>
                </c:pt>
                <c:pt idx="3979" formatCode="0.00">
                  <c:v>#N/A</c:v>
                </c:pt>
                <c:pt idx="3980" formatCode="0.00">
                  <c:v>#N/A</c:v>
                </c:pt>
                <c:pt idx="3981" formatCode="0.00">
                  <c:v>#N/A</c:v>
                </c:pt>
                <c:pt idx="3982" formatCode="0.00">
                  <c:v>#N/A</c:v>
                </c:pt>
                <c:pt idx="3983" formatCode="0.00">
                  <c:v>#N/A</c:v>
                </c:pt>
                <c:pt idx="3984" formatCode="0.00">
                  <c:v>#N/A</c:v>
                </c:pt>
                <c:pt idx="3985" formatCode="0.00">
                  <c:v>#N/A</c:v>
                </c:pt>
                <c:pt idx="3986" formatCode="0.00">
                  <c:v>#N/A</c:v>
                </c:pt>
                <c:pt idx="3987" formatCode="0.00">
                  <c:v>#N/A</c:v>
                </c:pt>
                <c:pt idx="3988" formatCode="0.00">
                  <c:v>#N/A</c:v>
                </c:pt>
                <c:pt idx="3989" formatCode="0.00">
                  <c:v>#N/A</c:v>
                </c:pt>
                <c:pt idx="3990" formatCode="0.00">
                  <c:v>#N/A</c:v>
                </c:pt>
                <c:pt idx="3991" formatCode="0.00">
                  <c:v>#N/A</c:v>
                </c:pt>
                <c:pt idx="3992" formatCode="0.00">
                  <c:v>#N/A</c:v>
                </c:pt>
                <c:pt idx="3993" formatCode="0.00">
                  <c:v>#N/A</c:v>
                </c:pt>
                <c:pt idx="3994" formatCode="0.00">
                  <c:v>#N/A</c:v>
                </c:pt>
                <c:pt idx="3995" formatCode="0.00">
                  <c:v>#N/A</c:v>
                </c:pt>
                <c:pt idx="3996" formatCode="0.00">
                  <c:v>#N/A</c:v>
                </c:pt>
                <c:pt idx="3997" formatCode="0.00">
                  <c:v>#N/A</c:v>
                </c:pt>
                <c:pt idx="3998" formatCode="0.00">
                  <c:v>#N/A</c:v>
                </c:pt>
                <c:pt idx="3999" formatCode="0.00">
                  <c:v>#N/A</c:v>
                </c:pt>
                <c:pt idx="4000" formatCode="0.00">
                  <c:v>#N/A</c:v>
                </c:pt>
                <c:pt idx="4001" formatCode="0.00">
                  <c:v>#N/A</c:v>
                </c:pt>
                <c:pt idx="4002" formatCode="0.00">
                  <c:v>#N/A</c:v>
                </c:pt>
                <c:pt idx="4003" formatCode="0.00">
                  <c:v>#N/A</c:v>
                </c:pt>
                <c:pt idx="4004" formatCode="0.00">
                  <c:v>#N/A</c:v>
                </c:pt>
                <c:pt idx="4005" formatCode="0.00">
                  <c:v>#N/A</c:v>
                </c:pt>
                <c:pt idx="4006" formatCode="0.00">
                  <c:v>#N/A</c:v>
                </c:pt>
                <c:pt idx="4007" formatCode="0.00">
                  <c:v>#N/A</c:v>
                </c:pt>
                <c:pt idx="4008" formatCode="0.00">
                  <c:v>#N/A</c:v>
                </c:pt>
                <c:pt idx="4009" formatCode="0.00">
                  <c:v>#N/A</c:v>
                </c:pt>
                <c:pt idx="4010" formatCode="0.00">
                  <c:v>#N/A</c:v>
                </c:pt>
                <c:pt idx="4011" formatCode="0.00">
                  <c:v>#N/A</c:v>
                </c:pt>
                <c:pt idx="4012" formatCode="0.00">
                  <c:v>#N/A</c:v>
                </c:pt>
                <c:pt idx="4013" formatCode="0.00">
                  <c:v>#N/A</c:v>
                </c:pt>
                <c:pt idx="4014" formatCode="0.00">
                  <c:v>#N/A</c:v>
                </c:pt>
                <c:pt idx="4015" formatCode="0.00">
                  <c:v>#N/A</c:v>
                </c:pt>
                <c:pt idx="4016" formatCode="0.00">
                  <c:v>#N/A</c:v>
                </c:pt>
                <c:pt idx="4017" formatCode="0.00">
                  <c:v>#N/A</c:v>
                </c:pt>
                <c:pt idx="4018" formatCode="0.00">
                  <c:v>#N/A</c:v>
                </c:pt>
                <c:pt idx="4019" formatCode="0.00">
                  <c:v>#N/A</c:v>
                </c:pt>
                <c:pt idx="4020" formatCode="0.00">
                  <c:v>#N/A</c:v>
                </c:pt>
                <c:pt idx="4021" formatCode="0.00">
                  <c:v>#N/A</c:v>
                </c:pt>
                <c:pt idx="4022" formatCode="0.00">
                  <c:v>#N/A</c:v>
                </c:pt>
                <c:pt idx="4023" formatCode="0.00">
                  <c:v>#N/A</c:v>
                </c:pt>
                <c:pt idx="4024" formatCode="0.00">
                  <c:v>#N/A</c:v>
                </c:pt>
                <c:pt idx="4025" formatCode="0.00">
                  <c:v>#N/A</c:v>
                </c:pt>
                <c:pt idx="4026" formatCode="0.00">
                  <c:v>#N/A</c:v>
                </c:pt>
                <c:pt idx="4027" formatCode="0.00">
                  <c:v>#N/A</c:v>
                </c:pt>
                <c:pt idx="4028" formatCode="0.00">
                  <c:v>#N/A</c:v>
                </c:pt>
                <c:pt idx="4029" formatCode="0.00">
                  <c:v>#N/A</c:v>
                </c:pt>
                <c:pt idx="4030" formatCode="0.00">
                  <c:v>#N/A</c:v>
                </c:pt>
                <c:pt idx="4031" formatCode="0.00">
                  <c:v>#N/A</c:v>
                </c:pt>
                <c:pt idx="4032" formatCode="0.00">
                  <c:v>#N/A</c:v>
                </c:pt>
                <c:pt idx="4033" formatCode="0.00">
                  <c:v>#N/A</c:v>
                </c:pt>
                <c:pt idx="4034" formatCode="0.00">
                  <c:v>#N/A</c:v>
                </c:pt>
                <c:pt idx="4035" formatCode="0.00">
                  <c:v>#N/A</c:v>
                </c:pt>
                <c:pt idx="4036" formatCode="0.00">
                  <c:v>#N/A</c:v>
                </c:pt>
                <c:pt idx="4037" formatCode="0.00">
                  <c:v>#N/A</c:v>
                </c:pt>
                <c:pt idx="4038" formatCode="0.00">
                  <c:v>#N/A</c:v>
                </c:pt>
                <c:pt idx="4039" formatCode="0.00">
                  <c:v>#N/A</c:v>
                </c:pt>
                <c:pt idx="4040" formatCode="0.00">
                  <c:v>#N/A</c:v>
                </c:pt>
                <c:pt idx="4041" formatCode="0.00">
                  <c:v>#N/A</c:v>
                </c:pt>
                <c:pt idx="4042" formatCode="0.00">
                  <c:v>#N/A</c:v>
                </c:pt>
                <c:pt idx="4043" formatCode="0.00">
                  <c:v>#N/A</c:v>
                </c:pt>
                <c:pt idx="4044" formatCode="0.00">
                  <c:v>#N/A</c:v>
                </c:pt>
                <c:pt idx="4045" formatCode="0.00">
                  <c:v>#N/A</c:v>
                </c:pt>
                <c:pt idx="4046" formatCode="0.00">
                  <c:v>#N/A</c:v>
                </c:pt>
                <c:pt idx="4047" formatCode="0.00">
                  <c:v>#N/A</c:v>
                </c:pt>
                <c:pt idx="4048" formatCode="0.00">
                  <c:v>#N/A</c:v>
                </c:pt>
                <c:pt idx="4049" formatCode="0.00">
                  <c:v>#N/A</c:v>
                </c:pt>
                <c:pt idx="4050" formatCode="0.00">
                  <c:v>#N/A</c:v>
                </c:pt>
                <c:pt idx="4051" formatCode="0.00">
                  <c:v>#N/A</c:v>
                </c:pt>
                <c:pt idx="4052" formatCode="0.00">
                  <c:v>#N/A</c:v>
                </c:pt>
                <c:pt idx="4053" formatCode="0.00">
                  <c:v>#N/A</c:v>
                </c:pt>
                <c:pt idx="4054" formatCode="0.00">
                  <c:v>#N/A</c:v>
                </c:pt>
                <c:pt idx="4055" formatCode="0.00">
                  <c:v>#N/A</c:v>
                </c:pt>
                <c:pt idx="4056" formatCode="0.00">
                  <c:v>#N/A</c:v>
                </c:pt>
                <c:pt idx="4057" formatCode="0.00">
                  <c:v>#N/A</c:v>
                </c:pt>
                <c:pt idx="4058" formatCode="0.00">
                  <c:v>#N/A</c:v>
                </c:pt>
                <c:pt idx="4059" formatCode="0.00">
                  <c:v>#N/A</c:v>
                </c:pt>
                <c:pt idx="4060" formatCode="0.00">
                  <c:v>#N/A</c:v>
                </c:pt>
                <c:pt idx="4061" formatCode="0.00">
                  <c:v>#N/A</c:v>
                </c:pt>
                <c:pt idx="4062" formatCode="0.00">
                  <c:v>#N/A</c:v>
                </c:pt>
                <c:pt idx="4063" formatCode="0.00">
                  <c:v>#N/A</c:v>
                </c:pt>
                <c:pt idx="4064" formatCode="0.00">
                  <c:v>#N/A</c:v>
                </c:pt>
                <c:pt idx="4065" formatCode="0.00">
                  <c:v>#N/A</c:v>
                </c:pt>
                <c:pt idx="4066" formatCode="0.00">
                  <c:v>#N/A</c:v>
                </c:pt>
                <c:pt idx="4067" formatCode="0.00">
                  <c:v>#N/A</c:v>
                </c:pt>
                <c:pt idx="4068" formatCode="0.00">
                  <c:v>#N/A</c:v>
                </c:pt>
                <c:pt idx="4069" formatCode="0.00">
                  <c:v>#N/A</c:v>
                </c:pt>
                <c:pt idx="4070" formatCode="0.00">
                  <c:v>#N/A</c:v>
                </c:pt>
                <c:pt idx="4071" formatCode="0.00">
                  <c:v>#N/A</c:v>
                </c:pt>
                <c:pt idx="4072" formatCode="0.00">
                  <c:v>#N/A</c:v>
                </c:pt>
                <c:pt idx="4073" formatCode="0.00">
                  <c:v>#N/A</c:v>
                </c:pt>
                <c:pt idx="4074" formatCode="0.00">
                  <c:v>#N/A</c:v>
                </c:pt>
                <c:pt idx="4075" formatCode="0.00">
                  <c:v>#N/A</c:v>
                </c:pt>
                <c:pt idx="4076" formatCode="0.00">
                  <c:v>#N/A</c:v>
                </c:pt>
                <c:pt idx="4077" formatCode="0.00">
                  <c:v>#N/A</c:v>
                </c:pt>
                <c:pt idx="4078" formatCode="0.00">
                  <c:v>#N/A</c:v>
                </c:pt>
                <c:pt idx="4079" formatCode="0.00">
                  <c:v>#N/A</c:v>
                </c:pt>
                <c:pt idx="4080" formatCode="0.00">
                  <c:v>#N/A</c:v>
                </c:pt>
                <c:pt idx="4081" formatCode="0.00">
                  <c:v>#N/A</c:v>
                </c:pt>
                <c:pt idx="4082" formatCode="0.00">
                  <c:v>#N/A</c:v>
                </c:pt>
                <c:pt idx="4083" formatCode="0.00">
                  <c:v>#N/A</c:v>
                </c:pt>
                <c:pt idx="4084" formatCode="0.00">
                  <c:v>#N/A</c:v>
                </c:pt>
                <c:pt idx="4085" formatCode="0.00">
                  <c:v>#N/A</c:v>
                </c:pt>
                <c:pt idx="4086" formatCode="0.00">
                  <c:v>#N/A</c:v>
                </c:pt>
                <c:pt idx="4087" formatCode="0.00">
                  <c:v>#N/A</c:v>
                </c:pt>
                <c:pt idx="4088" formatCode="0.00">
                  <c:v>#N/A</c:v>
                </c:pt>
                <c:pt idx="4089" formatCode="0.00">
                  <c:v>#N/A</c:v>
                </c:pt>
                <c:pt idx="4090" formatCode="0.00">
                  <c:v>#N/A</c:v>
                </c:pt>
                <c:pt idx="4091" formatCode="0.00">
                  <c:v>#N/A</c:v>
                </c:pt>
                <c:pt idx="4092" formatCode="0.00">
                  <c:v>#N/A</c:v>
                </c:pt>
                <c:pt idx="4093" formatCode="0.00">
                  <c:v>#N/A</c:v>
                </c:pt>
                <c:pt idx="4094" formatCode="0.00">
                  <c:v>#N/A</c:v>
                </c:pt>
                <c:pt idx="4095" formatCode="0.00">
                  <c:v>#N/A</c:v>
                </c:pt>
                <c:pt idx="4096" formatCode="0.00">
                  <c:v>#N/A</c:v>
                </c:pt>
                <c:pt idx="4097" formatCode="0.00">
                  <c:v>#N/A</c:v>
                </c:pt>
                <c:pt idx="4098" formatCode="0.00">
                  <c:v>#N/A</c:v>
                </c:pt>
                <c:pt idx="4099" formatCode="0.00">
                  <c:v>#N/A</c:v>
                </c:pt>
                <c:pt idx="4100" formatCode="0.00">
                  <c:v>#N/A</c:v>
                </c:pt>
                <c:pt idx="4101" formatCode="0.00">
                  <c:v>#N/A</c:v>
                </c:pt>
                <c:pt idx="4102" formatCode="0.00">
                  <c:v>#N/A</c:v>
                </c:pt>
                <c:pt idx="4103" formatCode="0.00">
                  <c:v>#N/A</c:v>
                </c:pt>
                <c:pt idx="4104" formatCode="0.00">
                  <c:v>#N/A</c:v>
                </c:pt>
                <c:pt idx="4105" formatCode="0.00">
                  <c:v>#N/A</c:v>
                </c:pt>
                <c:pt idx="4106" formatCode="0.00">
                  <c:v>#N/A</c:v>
                </c:pt>
                <c:pt idx="4107" formatCode="0.00">
                  <c:v>#N/A</c:v>
                </c:pt>
                <c:pt idx="4108" formatCode="0.00">
                  <c:v>#N/A</c:v>
                </c:pt>
                <c:pt idx="4109" formatCode="0.00">
                  <c:v>#N/A</c:v>
                </c:pt>
                <c:pt idx="4110" formatCode="0.00">
                  <c:v>#N/A</c:v>
                </c:pt>
                <c:pt idx="4111" formatCode="0.00">
                  <c:v>#N/A</c:v>
                </c:pt>
                <c:pt idx="4112" formatCode="0.00">
                  <c:v>#N/A</c:v>
                </c:pt>
                <c:pt idx="4113" formatCode="0.00">
                  <c:v>#N/A</c:v>
                </c:pt>
                <c:pt idx="4114" formatCode="0.00">
                  <c:v>#N/A</c:v>
                </c:pt>
                <c:pt idx="4115" formatCode="0.00">
                  <c:v>#N/A</c:v>
                </c:pt>
                <c:pt idx="4116" formatCode="0.00">
                  <c:v>#N/A</c:v>
                </c:pt>
                <c:pt idx="4117" formatCode="0.00">
                  <c:v>#N/A</c:v>
                </c:pt>
                <c:pt idx="4118" formatCode="0.00">
                  <c:v>#N/A</c:v>
                </c:pt>
                <c:pt idx="4119" formatCode="0.00">
                  <c:v>#N/A</c:v>
                </c:pt>
                <c:pt idx="4120" formatCode="0.00">
                  <c:v>#N/A</c:v>
                </c:pt>
                <c:pt idx="4121" formatCode="0.00">
                  <c:v>#N/A</c:v>
                </c:pt>
                <c:pt idx="4122" formatCode="0.00">
                  <c:v>#N/A</c:v>
                </c:pt>
                <c:pt idx="4123" formatCode="0.00">
                  <c:v>#N/A</c:v>
                </c:pt>
                <c:pt idx="4124" formatCode="0.00">
                  <c:v>#N/A</c:v>
                </c:pt>
                <c:pt idx="4125" formatCode="0.00">
                  <c:v>#N/A</c:v>
                </c:pt>
                <c:pt idx="4126" formatCode="0.00">
                  <c:v>#N/A</c:v>
                </c:pt>
                <c:pt idx="4127" formatCode="0.00">
                  <c:v>#N/A</c:v>
                </c:pt>
                <c:pt idx="4128" formatCode="0.00">
                  <c:v>#N/A</c:v>
                </c:pt>
                <c:pt idx="4129" formatCode="0.00">
                  <c:v>#N/A</c:v>
                </c:pt>
                <c:pt idx="4130" formatCode="0.00">
                  <c:v>#N/A</c:v>
                </c:pt>
                <c:pt idx="4131" formatCode="0.00">
                  <c:v>#N/A</c:v>
                </c:pt>
                <c:pt idx="4132" formatCode="0.00">
                  <c:v>#N/A</c:v>
                </c:pt>
                <c:pt idx="4133" formatCode="0.00">
                  <c:v>#N/A</c:v>
                </c:pt>
                <c:pt idx="4134" formatCode="0.00">
                  <c:v>#N/A</c:v>
                </c:pt>
                <c:pt idx="4135" formatCode="0.00">
                  <c:v>#N/A</c:v>
                </c:pt>
                <c:pt idx="4136" formatCode="0.00">
                  <c:v>#N/A</c:v>
                </c:pt>
                <c:pt idx="4137" formatCode="0.00">
                  <c:v>#N/A</c:v>
                </c:pt>
                <c:pt idx="4138" formatCode="0.00">
                  <c:v>#N/A</c:v>
                </c:pt>
                <c:pt idx="4139" formatCode="0.00">
                  <c:v>#N/A</c:v>
                </c:pt>
                <c:pt idx="4140" formatCode="0.00">
                  <c:v>#N/A</c:v>
                </c:pt>
                <c:pt idx="4141" formatCode="0.00">
                  <c:v>#N/A</c:v>
                </c:pt>
                <c:pt idx="4142" formatCode="0.00">
                  <c:v>#N/A</c:v>
                </c:pt>
                <c:pt idx="4143" formatCode="0.00">
                  <c:v>#N/A</c:v>
                </c:pt>
                <c:pt idx="4144" formatCode="0.00">
                  <c:v>#N/A</c:v>
                </c:pt>
                <c:pt idx="4145" formatCode="0.00">
                  <c:v>#N/A</c:v>
                </c:pt>
                <c:pt idx="4146" formatCode="0.00">
                  <c:v>#N/A</c:v>
                </c:pt>
                <c:pt idx="4147" formatCode="0.00">
                  <c:v>#N/A</c:v>
                </c:pt>
                <c:pt idx="4148" formatCode="0.00">
                  <c:v>#N/A</c:v>
                </c:pt>
                <c:pt idx="4149" formatCode="0.00">
                  <c:v>#N/A</c:v>
                </c:pt>
                <c:pt idx="4150" formatCode="0.00">
                  <c:v>#N/A</c:v>
                </c:pt>
                <c:pt idx="4151" formatCode="0.00">
                  <c:v>#N/A</c:v>
                </c:pt>
                <c:pt idx="4152" formatCode="0.00">
                  <c:v>#N/A</c:v>
                </c:pt>
                <c:pt idx="4153" formatCode="0.00">
                  <c:v>#N/A</c:v>
                </c:pt>
                <c:pt idx="4154" formatCode="0.00">
                  <c:v>#N/A</c:v>
                </c:pt>
                <c:pt idx="4155" formatCode="0.00">
                  <c:v>#N/A</c:v>
                </c:pt>
                <c:pt idx="4156" formatCode="0.00">
                  <c:v>#N/A</c:v>
                </c:pt>
                <c:pt idx="4157" formatCode="0.00">
                  <c:v>#N/A</c:v>
                </c:pt>
                <c:pt idx="4158" formatCode="0.00">
                  <c:v>#N/A</c:v>
                </c:pt>
                <c:pt idx="4159" formatCode="0.00">
                  <c:v>#N/A</c:v>
                </c:pt>
                <c:pt idx="4160" formatCode="0.00">
                  <c:v>#N/A</c:v>
                </c:pt>
                <c:pt idx="4161" formatCode="0.00">
                  <c:v>#N/A</c:v>
                </c:pt>
                <c:pt idx="4162" formatCode="0.00">
                  <c:v>#N/A</c:v>
                </c:pt>
                <c:pt idx="4163" formatCode="0.00">
                  <c:v>#N/A</c:v>
                </c:pt>
                <c:pt idx="4164" formatCode="0.00">
                  <c:v>#N/A</c:v>
                </c:pt>
                <c:pt idx="4165" formatCode="0.00">
                  <c:v>#N/A</c:v>
                </c:pt>
                <c:pt idx="4166" formatCode="0.00">
                  <c:v>#N/A</c:v>
                </c:pt>
                <c:pt idx="4167" formatCode="0.00">
                  <c:v>#N/A</c:v>
                </c:pt>
                <c:pt idx="4168" formatCode="0.00">
                  <c:v>#N/A</c:v>
                </c:pt>
                <c:pt idx="4169" formatCode="0.00">
                  <c:v>#N/A</c:v>
                </c:pt>
                <c:pt idx="4170" formatCode="0.00">
                  <c:v>#N/A</c:v>
                </c:pt>
                <c:pt idx="4171" formatCode="0.00">
                  <c:v>#N/A</c:v>
                </c:pt>
                <c:pt idx="4172" formatCode="0.00">
                  <c:v>#N/A</c:v>
                </c:pt>
                <c:pt idx="4173" formatCode="0.00">
                  <c:v>#N/A</c:v>
                </c:pt>
                <c:pt idx="4174" formatCode="0.00">
                  <c:v>#N/A</c:v>
                </c:pt>
                <c:pt idx="4175" formatCode="0.00">
                  <c:v>#N/A</c:v>
                </c:pt>
                <c:pt idx="4176" formatCode="0.00">
                  <c:v>#N/A</c:v>
                </c:pt>
                <c:pt idx="4177" formatCode="0.00">
                  <c:v>#N/A</c:v>
                </c:pt>
                <c:pt idx="4178" formatCode="0.00">
                  <c:v>#N/A</c:v>
                </c:pt>
                <c:pt idx="4179" formatCode="0.00">
                  <c:v>#N/A</c:v>
                </c:pt>
                <c:pt idx="4180" formatCode="0.00">
                  <c:v>#N/A</c:v>
                </c:pt>
                <c:pt idx="4181" formatCode="0.00">
                  <c:v>#N/A</c:v>
                </c:pt>
                <c:pt idx="4182" formatCode="0.00">
                  <c:v>#N/A</c:v>
                </c:pt>
                <c:pt idx="4183" formatCode="0.00">
                  <c:v>#N/A</c:v>
                </c:pt>
                <c:pt idx="4184" formatCode="0.00">
                  <c:v>#N/A</c:v>
                </c:pt>
                <c:pt idx="4185" formatCode="0.00">
                  <c:v>#N/A</c:v>
                </c:pt>
                <c:pt idx="4186" formatCode="0.00">
                  <c:v>#N/A</c:v>
                </c:pt>
                <c:pt idx="4187" formatCode="0.00">
                  <c:v>#N/A</c:v>
                </c:pt>
                <c:pt idx="4188" formatCode="0.00">
                  <c:v>#N/A</c:v>
                </c:pt>
                <c:pt idx="4189" formatCode="0.00">
                  <c:v>#N/A</c:v>
                </c:pt>
                <c:pt idx="4190" formatCode="0.00">
                  <c:v>#N/A</c:v>
                </c:pt>
                <c:pt idx="4191" formatCode="0.00">
                  <c:v>#N/A</c:v>
                </c:pt>
                <c:pt idx="4192" formatCode="0.00">
                  <c:v>#N/A</c:v>
                </c:pt>
                <c:pt idx="4193" formatCode="0.00">
                  <c:v>#N/A</c:v>
                </c:pt>
                <c:pt idx="4194" formatCode="0.00">
                  <c:v>#N/A</c:v>
                </c:pt>
                <c:pt idx="4195" formatCode="0.00">
                  <c:v>#N/A</c:v>
                </c:pt>
                <c:pt idx="4196" formatCode="0.00">
                  <c:v>#N/A</c:v>
                </c:pt>
                <c:pt idx="4197" formatCode="0.00">
                  <c:v>#N/A</c:v>
                </c:pt>
                <c:pt idx="4198" formatCode="0.00">
                  <c:v>#N/A</c:v>
                </c:pt>
                <c:pt idx="4199" formatCode="0.00">
                  <c:v>#N/A</c:v>
                </c:pt>
                <c:pt idx="4200" formatCode="0.00">
                  <c:v>#N/A</c:v>
                </c:pt>
                <c:pt idx="4201" formatCode="0.00">
                  <c:v>#N/A</c:v>
                </c:pt>
                <c:pt idx="4202" formatCode="0.00">
                  <c:v>#N/A</c:v>
                </c:pt>
                <c:pt idx="4203" formatCode="0.00">
                  <c:v>#N/A</c:v>
                </c:pt>
                <c:pt idx="4204" formatCode="0.00">
                  <c:v>#N/A</c:v>
                </c:pt>
                <c:pt idx="4205" formatCode="0.00">
                  <c:v>#N/A</c:v>
                </c:pt>
                <c:pt idx="4206" formatCode="0.00">
                  <c:v>#N/A</c:v>
                </c:pt>
                <c:pt idx="4207" formatCode="0.00">
                  <c:v>#N/A</c:v>
                </c:pt>
                <c:pt idx="4208" formatCode="0.00">
                  <c:v>#N/A</c:v>
                </c:pt>
                <c:pt idx="4209" formatCode="0.00">
                  <c:v>#N/A</c:v>
                </c:pt>
                <c:pt idx="4210" formatCode="0.00">
                  <c:v>#N/A</c:v>
                </c:pt>
                <c:pt idx="4211" formatCode="0.00">
                  <c:v>#N/A</c:v>
                </c:pt>
                <c:pt idx="4212" formatCode="0.00">
                  <c:v>#N/A</c:v>
                </c:pt>
                <c:pt idx="4213" formatCode="0.00">
                  <c:v>#N/A</c:v>
                </c:pt>
                <c:pt idx="4214" formatCode="0.00">
                  <c:v>#N/A</c:v>
                </c:pt>
                <c:pt idx="4215" formatCode="0.00">
                  <c:v>#N/A</c:v>
                </c:pt>
                <c:pt idx="4216" formatCode="0.00">
                  <c:v>#N/A</c:v>
                </c:pt>
                <c:pt idx="4217" formatCode="0.00">
                  <c:v>#N/A</c:v>
                </c:pt>
                <c:pt idx="4218" formatCode="0.00">
                  <c:v>#N/A</c:v>
                </c:pt>
                <c:pt idx="4219" formatCode="0.00">
                  <c:v>#N/A</c:v>
                </c:pt>
                <c:pt idx="4220" formatCode="0.00">
                  <c:v>#N/A</c:v>
                </c:pt>
                <c:pt idx="4221" formatCode="0.00">
                  <c:v>#N/A</c:v>
                </c:pt>
                <c:pt idx="4222" formatCode="0.00">
                  <c:v>#N/A</c:v>
                </c:pt>
                <c:pt idx="4223" formatCode="0.00">
                  <c:v>#N/A</c:v>
                </c:pt>
                <c:pt idx="4224" formatCode="0.00">
                  <c:v>#N/A</c:v>
                </c:pt>
                <c:pt idx="4225" formatCode="0.00">
                  <c:v>#N/A</c:v>
                </c:pt>
                <c:pt idx="4226" formatCode="0.00">
                  <c:v>#N/A</c:v>
                </c:pt>
                <c:pt idx="4227" formatCode="0.00">
                  <c:v>#N/A</c:v>
                </c:pt>
                <c:pt idx="4228" formatCode="0.00">
                  <c:v>#N/A</c:v>
                </c:pt>
                <c:pt idx="4229" formatCode="0.00">
                  <c:v>#N/A</c:v>
                </c:pt>
                <c:pt idx="4230" formatCode="0.00">
                  <c:v>#N/A</c:v>
                </c:pt>
                <c:pt idx="4231" formatCode="0.00">
                  <c:v>#N/A</c:v>
                </c:pt>
                <c:pt idx="4232" formatCode="0.00">
                  <c:v>#N/A</c:v>
                </c:pt>
                <c:pt idx="4233" formatCode="0.00">
                  <c:v>#N/A</c:v>
                </c:pt>
                <c:pt idx="4234" formatCode="0.00">
                  <c:v>#N/A</c:v>
                </c:pt>
                <c:pt idx="4235" formatCode="0.00">
                  <c:v>#N/A</c:v>
                </c:pt>
                <c:pt idx="4236" formatCode="0.00">
                  <c:v>#N/A</c:v>
                </c:pt>
                <c:pt idx="4237" formatCode="0.00">
                  <c:v>#N/A</c:v>
                </c:pt>
                <c:pt idx="4238" formatCode="0.00">
                  <c:v>#N/A</c:v>
                </c:pt>
                <c:pt idx="4239" formatCode="0.00">
                  <c:v>#N/A</c:v>
                </c:pt>
                <c:pt idx="4240" formatCode="0.00">
                  <c:v>#N/A</c:v>
                </c:pt>
                <c:pt idx="4241" formatCode="0.00">
                  <c:v>#N/A</c:v>
                </c:pt>
                <c:pt idx="4242" formatCode="0.00">
                  <c:v>#N/A</c:v>
                </c:pt>
                <c:pt idx="4243" formatCode="0.00">
                  <c:v>#N/A</c:v>
                </c:pt>
                <c:pt idx="4244" formatCode="0.00">
                  <c:v>#N/A</c:v>
                </c:pt>
                <c:pt idx="4245" formatCode="0.00">
                  <c:v>#N/A</c:v>
                </c:pt>
                <c:pt idx="4246" formatCode="0.00">
                  <c:v>#N/A</c:v>
                </c:pt>
                <c:pt idx="4247" formatCode="0.00">
                  <c:v>#N/A</c:v>
                </c:pt>
                <c:pt idx="4248" formatCode="0.00">
                  <c:v>#N/A</c:v>
                </c:pt>
                <c:pt idx="4249" formatCode="0.00">
                  <c:v>#N/A</c:v>
                </c:pt>
                <c:pt idx="4250" formatCode="0.00">
                  <c:v>#N/A</c:v>
                </c:pt>
                <c:pt idx="4251" formatCode="0.00">
                  <c:v>#N/A</c:v>
                </c:pt>
                <c:pt idx="4252" formatCode="0.00">
                  <c:v>#N/A</c:v>
                </c:pt>
                <c:pt idx="4253" formatCode="0.00">
                  <c:v>#N/A</c:v>
                </c:pt>
                <c:pt idx="4254" formatCode="0.00">
                  <c:v>#N/A</c:v>
                </c:pt>
                <c:pt idx="4255" formatCode="0.00">
                  <c:v>#N/A</c:v>
                </c:pt>
                <c:pt idx="4256" formatCode="0.00">
                  <c:v>#N/A</c:v>
                </c:pt>
                <c:pt idx="4257" formatCode="0.00">
                  <c:v>#N/A</c:v>
                </c:pt>
                <c:pt idx="4258" formatCode="0.00">
                  <c:v>#N/A</c:v>
                </c:pt>
                <c:pt idx="4259" formatCode="0.00">
                  <c:v>#N/A</c:v>
                </c:pt>
                <c:pt idx="4260" formatCode="0.00">
                  <c:v>#N/A</c:v>
                </c:pt>
                <c:pt idx="4261" formatCode="0.00">
                  <c:v>#N/A</c:v>
                </c:pt>
                <c:pt idx="4262" formatCode="0.00">
                  <c:v>#N/A</c:v>
                </c:pt>
                <c:pt idx="4263" formatCode="0.00">
                  <c:v>#N/A</c:v>
                </c:pt>
                <c:pt idx="4264" formatCode="0.00">
                  <c:v>#N/A</c:v>
                </c:pt>
                <c:pt idx="4265" formatCode="0.00">
                  <c:v>#N/A</c:v>
                </c:pt>
                <c:pt idx="4266" formatCode="0.00">
                  <c:v>#N/A</c:v>
                </c:pt>
                <c:pt idx="4267" formatCode="0.00">
                  <c:v>#N/A</c:v>
                </c:pt>
                <c:pt idx="4268" formatCode="0.00">
                  <c:v>#N/A</c:v>
                </c:pt>
                <c:pt idx="4269" formatCode="0.00">
                  <c:v>#N/A</c:v>
                </c:pt>
                <c:pt idx="4270" formatCode="0.00">
                  <c:v>#N/A</c:v>
                </c:pt>
                <c:pt idx="4271" formatCode="0.00">
                  <c:v>#N/A</c:v>
                </c:pt>
                <c:pt idx="4272" formatCode="0.00">
                  <c:v>#N/A</c:v>
                </c:pt>
                <c:pt idx="4273" formatCode="0.00">
                  <c:v>#N/A</c:v>
                </c:pt>
                <c:pt idx="4274" formatCode="0.00">
                  <c:v>#N/A</c:v>
                </c:pt>
                <c:pt idx="4275" formatCode="0.00">
                  <c:v>#N/A</c:v>
                </c:pt>
                <c:pt idx="4276" formatCode="0.00">
                  <c:v>#N/A</c:v>
                </c:pt>
                <c:pt idx="4277" formatCode="0.00">
                  <c:v>#N/A</c:v>
                </c:pt>
                <c:pt idx="4278" formatCode="0.00">
                  <c:v>#N/A</c:v>
                </c:pt>
                <c:pt idx="4279" formatCode="0.00">
                  <c:v>#N/A</c:v>
                </c:pt>
                <c:pt idx="4280" formatCode="0.00">
                  <c:v>#N/A</c:v>
                </c:pt>
                <c:pt idx="4281" formatCode="0.00">
                  <c:v>#N/A</c:v>
                </c:pt>
                <c:pt idx="4282" formatCode="0.00">
                  <c:v>#N/A</c:v>
                </c:pt>
                <c:pt idx="4283" formatCode="0.00">
                  <c:v>#N/A</c:v>
                </c:pt>
                <c:pt idx="4284" formatCode="0.00">
                  <c:v>#N/A</c:v>
                </c:pt>
                <c:pt idx="4285" formatCode="0.00">
                  <c:v>#N/A</c:v>
                </c:pt>
                <c:pt idx="4286" formatCode="0.00">
                  <c:v>#N/A</c:v>
                </c:pt>
                <c:pt idx="4287" formatCode="0.00">
                  <c:v>#N/A</c:v>
                </c:pt>
                <c:pt idx="4288" formatCode="0.00">
                  <c:v>#N/A</c:v>
                </c:pt>
                <c:pt idx="4289" formatCode="0.00">
                  <c:v>#N/A</c:v>
                </c:pt>
                <c:pt idx="4290" formatCode="0.00">
                  <c:v>#N/A</c:v>
                </c:pt>
                <c:pt idx="4291" formatCode="0.00">
                  <c:v>#N/A</c:v>
                </c:pt>
                <c:pt idx="4292" formatCode="0.00">
                  <c:v>#N/A</c:v>
                </c:pt>
                <c:pt idx="4293" formatCode="0.00">
                  <c:v>#N/A</c:v>
                </c:pt>
                <c:pt idx="4294" formatCode="0.00">
                  <c:v>#N/A</c:v>
                </c:pt>
                <c:pt idx="4295" formatCode="0.00">
                  <c:v>#N/A</c:v>
                </c:pt>
                <c:pt idx="4296" formatCode="0.00">
                  <c:v>#N/A</c:v>
                </c:pt>
                <c:pt idx="4297" formatCode="0.00">
                  <c:v>#N/A</c:v>
                </c:pt>
                <c:pt idx="4298" formatCode="0.00">
                  <c:v>#N/A</c:v>
                </c:pt>
                <c:pt idx="4299" formatCode="0.00">
                  <c:v>#N/A</c:v>
                </c:pt>
                <c:pt idx="4300" formatCode="0.00">
                  <c:v>#N/A</c:v>
                </c:pt>
                <c:pt idx="4301" formatCode="0.00">
                  <c:v>#N/A</c:v>
                </c:pt>
                <c:pt idx="4302" formatCode="0.00">
                  <c:v>#N/A</c:v>
                </c:pt>
                <c:pt idx="4303" formatCode="0.00">
                  <c:v>#N/A</c:v>
                </c:pt>
                <c:pt idx="4304" formatCode="0.00">
                  <c:v>#N/A</c:v>
                </c:pt>
                <c:pt idx="4305" formatCode="0.00">
                  <c:v>#N/A</c:v>
                </c:pt>
                <c:pt idx="4306" formatCode="0.00">
                  <c:v>#N/A</c:v>
                </c:pt>
                <c:pt idx="4307" formatCode="0.00">
                  <c:v>#N/A</c:v>
                </c:pt>
                <c:pt idx="4308" formatCode="0.00">
                  <c:v>#N/A</c:v>
                </c:pt>
                <c:pt idx="4309" formatCode="0.00">
                  <c:v>#N/A</c:v>
                </c:pt>
                <c:pt idx="4310" formatCode="0.00">
                  <c:v>#N/A</c:v>
                </c:pt>
                <c:pt idx="4311" formatCode="0.00">
                  <c:v>#N/A</c:v>
                </c:pt>
                <c:pt idx="4312" formatCode="0.00">
                  <c:v>#N/A</c:v>
                </c:pt>
                <c:pt idx="4313" formatCode="0.00">
                  <c:v>#N/A</c:v>
                </c:pt>
                <c:pt idx="4314" formatCode="0.00">
                  <c:v>#N/A</c:v>
                </c:pt>
                <c:pt idx="4315" formatCode="0.00">
                  <c:v>#N/A</c:v>
                </c:pt>
                <c:pt idx="4316" formatCode="0.00">
                  <c:v>#N/A</c:v>
                </c:pt>
                <c:pt idx="4317" formatCode="0.00">
                  <c:v>#N/A</c:v>
                </c:pt>
                <c:pt idx="4318" formatCode="0.00">
                  <c:v>#N/A</c:v>
                </c:pt>
                <c:pt idx="4319" formatCode="0.00">
                  <c:v>#N/A</c:v>
                </c:pt>
                <c:pt idx="4320" formatCode="0.00">
                  <c:v>#N/A</c:v>
                </c:pt>
                <c:pt idx="4321" formatCode="0.00">
                  <c:v>#N/A</c:v>
                </c:pt>
                <c:pt idx="4322" formatCode="0.00">
                  <c:v>#N/A</c:v>
                </c:pt>
                <c:pt idx="4323" formatCode="0.00">
                  <c:v>#N/A</c:v>
                </c:pt>
                <c:pt idx="4324" formatCode="0.00">
                  <c:v>#N/A</c:v>
                </c:pt>
                <c:pt idx="4325" formatCode="0.00">
                  <c:v>#N/A</c:v>
                </c:pt>
                <c:pt idx="4326" formatCode="0.00">
                  <c:v>#N/A</c:v>
                </c:pt>
                <c:pt idx="4327" formatCode="0.00">
                  <c:v>#N/A</c:v>
                </c:pt>
                <c:pt idx="4328" formatCode="0.00">
                  <c:v>#N/A</c:v>
                </c:pt>
                <c:pt idx="4329" formatCode="0.00">
                  <c:v>#N/A</c:v>
                </c:pt>
                <c:pt idx="4330" formatCode="0.00">
                  <c:v>#N/A</c:v>
                </c:pt>
                <c:pt idx="4331" formatCode="0.00">
                  <c:v>#N/A</c:v>
                </c:pt>
                <c:pt idx="4332" formatCode="0.00">
                  <c:v>#N/A</c:v>
                </c:pt>
                <c:pt idx="4333" formatCode="0.00">
                  <c:v>#N/A</c:v>
                </c:pt>
                <c:pt idx="4334" formatCode="0.00">
                  <c:v>#N/A</c:v>
                </c:pt>
                <c:pt idx="4335" formatCode="0.00">
                  <c:v>#N/A</c:v>
                </c:pt>
                <c:pt idx="4336" formatCode="0.00">
                  <c:v>#N/A</c:v>
                </c:pt>
                <c:pt idx="4337" formatCode="0.00">
                  <c:v>#N/A</c:v>
                </c:pt>
                <c:pt idx="4338" formatCode="0.00">
                  <c:v>#N/A</c:v>
                </c:pt>
                <c:pt idx="4339" formatCode="0.00">
                  <c:v>#N/A</c:v>
                </c:pt>
                <c:pt idx="4340" formatCode="0.00">
                  <c:v>#N/A</c:v>
                </c:pt>
                <c:pt idx="4341" formatCode="0.00">
                  <c:v>#N/A</c:v>
                </c:pt>
                <c:pt idx="4342" formatCode="0.00">
                  <c:v>#N/A</c:v>
                </c:pt>
                <c:pt idx="4343" formatCode="0.00">
                  <c:v>#N/A</c:v>
                </c:pt>
                <c:pt idx="4344" formatCode="0.00">
                  <c:v>#N/A</c:v>
                </c:pt>
                <c:pt idx="4345" formatCode="0.00">
                  <c:v>#N/A</c:v>
                </c:pt>
                <c:pt idx="4346" formatCode="0.00">
                  <c:v>#N/A</c:v>
                </c:pt>
                <c:pt idx="4347" formatCode="0.00">
                  <c:v>#N/A</c:v>
                </c:pt>
                <c:pt idx="4348" formatCode="0.00">
                  <c:v>#N/A</c:v>
                </c:pt>
                <c:pt idx="4349" formatCode="0.00">
                  <c:v>#N/A</c:v>
                </c:pt>
                <c:pt idx="4350" formatCode="0.00">
                  <c:v>#N/A</c:v>
                </c:pt>
                <c:pt idx="4351" formatCode="0.00">
                  <c:v>#N/A</c:v>
                </c:pt>
                <c:pt idx="4352" formatCode="0.00">
                  <c:v>#N/A</c:v>
                </c:pt>
                <c:pt idx="4353" formatCode="0.00">
                  <c:v>#N/A</c:v>
                </c:pt>
                <c:pt idx="4354" formatCode="0.00">
                  <c:v>#N/A</c:v>
                </c:pt>
                <c:pt idx="4355" formatCode="0.00">
                  <c:v>#N/A</c:v>
                </c:pt>
                <c:pt idx="4356" formatCode="0.00">
                  <c:v>#N/A</c:v>
                </c:pt>
                <c:pt idx="4357" formatCode="0.00">
                  <c:v>#N/A</c:v>
                </c:pt>
                <c:pt idx="4358" formatCode="0.00">
                  <c:v>#N/A</c:v>
                </c:pt>
                <c:pt idx="4359" formatCode="0.00">
                  <c:v>#N/A</c:v>
                </c:pt>
                <c:pt idx="4360" formatCode="0.00">
                  <c:v>#N/A</c:v>
                </c:pt>
                <c:pt idx="4361" formatCode="0.00">
                  <c:v>#N/A</c:v>
                </c:pt>
                <c:pt idx="4362" formatCode="0.00">
                  <c:v>#N/A</c:v>
                </c:pt>
                <c:pt idx="4363" formatCode="0.00">
                  <c:v>#N/A</c:v>
                </c:pt>
                <c:pt idx="4364" formatCode="0.00">
                  <c:v>#N/A</c:v>
                </c:pt>
                <c:pt idx="4365" formatCode="0.00">
                  <c:v>#N/A</c:v>
                </c:pt>
                <c:pt idx="4366" formatCode="0.00">
                  <c:v>#N/A</c:v>
                </c:pt>
                <c:pt idx="4367" formatCode="0.00">
                  <c:v>#N/A</c:v>
                </c:pt>
                <c:pt idx="4368" formatCode="0.00">
                  <c:v>#N/A</c:v>
                </c:pt>
                <c:pt idx="4369" formatCode="0.00">
                  <c:v>#N/A</c:v>
                </c:pt>
                <c:pt idx="4370" formatCode="0.00">
                  <c:v>#N/A</c:v>
                </c:pt>
                <c:pt idx="4371" formatCode="0.00">
                  <c:v>#N/A</c:v>
                </c:pt>
                <c:pt idx="4372" formatCode="0.00">
                  <c:v>#N/A</c:v>
                </c:pt>
                <c:pt idx="4373" formatCode="0.00">
                  <c:v>#N/A</c:v>
                </c:pt>
                <c:pt idx="4374" formatCode="0.00">
                  <c:v>#N/A</c:v>
                </c:pt>
                <c:pt idx="4375" formatCode="0.00">
                  <c:v>#N/A</c:v>
                </c:pt>
                <c:pt idx="4376" formatCode="0.00">
                  <c:v>#N/A</c:v>
                </c:pt>
                <c:pt idx="4377" formatCode="0.00">
                  <c:v>#N/A</c:v>
                </c:pt>
                <c:pt idx="4378" formatCode="0.00">
                  <c:v>#N/A</c:v>
                </c:pt>
                <c:pt idx="4379" formatCode="0.00">
                  <c:v>#N/A</c:v>
                </c:pt>
                <c:pt idx="4380" formatCode="0.00">
                  <c:v>#N/A</c:v>
                </c:pt>
                <c:pt idx="4381" formatCode="0.00">
                  <c:v>#N/A</c:v>
                </c:pt>
                <c:pt idx="4382" formatCode="0.00">
                  <c:v>#N/A</c:v>
                </c:pt>
                <c:pt idx="4383" formatCode="0.00">
                  <c:v>#N/A</c:v>
                </c:pt>
                <c:pt idx="4384" formatCode="0.00">
                  <c:v>#N/A</c:v>
                </c:pt>
                <c:pt idx="4385" formatCode="0.00">
                  <c:v>#N/A</c:v>
                </c:pt>
                <c:pt idx="4386" formatCode="0.00">
                  <c:v>#N/A</c:v>
                </c:pt>
                <c:pt idx="4387" formatCode="0.00">
                  <c:v>#N/A</c:v>
                </c:pt>
                <c:pt idx="4388" formatCode="0.00">
                  <c:v>#N/A</c:v>
                </c:pt>
                <c:pt idx="4389" formatCode="0.00">
                  <c:v>#N/A</c:v>
                </c:pt>
                <c:pt idx="4390" formatCode="0.00">
                  <c:v>#N/A</c:v>
                </c:pt>
                <c:pt idx="4391" formatCode="0.00">
                  <c:v>#N/A</c:v>
                </c:pt>
                <c:pt idx="4392" formatCode="0.00">
                  <c:v>#N/A</c:v>
                </c:pt>
                <c:pt idx="4393" formatCode="0.00">
                  <c:v>#N/A</c:v>
                </c:pt>
                <c:pt idx="4394" formatCode="0.00">
                  <c:v>#N/A</c:v>
                </c:pt>
                <c:pt idx="4395" formatCode="0.00">
                  <c:v>#N/A</c:v>
                </c:pt>
                <c:pt idx="4396" formatCode="0.00">
                  <c:v>#N/A</c:v>
                </c:pt>
                <c:pt idx="4397" formatCode="0.00">
                  <c:v>#N/A</c:v>
                </c:pt>
                <c:pt idx="4398" formatCode="0.00">
                  <c:v>#N/A</c:v>
                </c:pt>
                <c:pt idx="4399" formatCode="0.00">
                  <c:v>#N/A</c:v>
                </c:pt>
                <c:pt idx="4400" formatCode="0.00">
                  <c:v>#N/A</c:v>
                </c:pt>
                <c:pt idx="4401" formatCode="0.00">
                  <c:v>#N/A</c:v>
                </c:pt>
                <c:pt idx="4402" formatCode="0.00">
                  <c:v>#N/A</c:v>
                </c:pt>
                <c:pt idx="4403" formatCode="0.00">
                  <c:v>#N/A</c:v>
                </c:pt>
                <c:pt idx="4404" formatCode="0.00">
                  <c:v>#N/A</c:v>
                </c:pt>
                <c:pt idx="4405" formatCode="0.00">
                  <c:v>#N/A</c:v>
                </c:pt>
                <c:pt idx="4406" formatCode="0.00">
                  <c:v>#N/A</c:v>
                </c:pt>
                <c:pt idx="4407" formatCode="0.00">
                  <c:v>#N/A</c:v>
                </c:pt>
                <c:pt idx="4408" formatCode="0.00">
                  <c:v>#N/A</c:v>
                </c:pt>
                <c:pt idx="4409" formatCode="0.00">
                  <c:v>#N/A</c:v>
                </c:pt>
                <c:pt idx="4410" formatCode="0.00">
                  <c:v>#N/A</c:v>
                </c:pt>
                <c:pt idx="4411" formatCode="0.00">
                  <c:v>#N/A</c:v>
                </c:pt>
                <c:pt idx="4412" formatCode="0.00">
                  <c:v>#N/A</c:v>
                </c:pt>
                <c:pt idx="4413" formatCode="0.00">
                  <c:v>#N/A</c:v>
                </c:pt>
                <c:pt idx="4414" formatCode="0.00">
                  <c:v>#N/A</c:v>
                </c:pt>
                <c:pt idx="4415" formatCode="0.00">
                  <c:v>#N/A</c:v>
                </c:pt>
                <c:pt idx="4416" formatCode="0.00">
                  <c:v>#N/A</c:v>
                </c:pt>
                <c:pt idx="4417" formatCode="0.00">
                  <c:v>#N/A</c:v>
                </c:pt>
                <c:pt idx="4418" formatCode="0.00">
                  <c:v>#N/A</c:v>
                </c:pt>
                <c:pt idx="4419" formatCode="0.00">
                  <c:v>#N/A</c:v>
                </c:pt>
                <c:pt idx="4420" formatCode="0.00">
                  <c:v>#N/A</c:v>
                </c:pt>
                <c:pt idx="4421" formatCode="0.00">
                  <c:v>#N/A</c:v>
                </c:pt>
                <c:pt idx="4422" formatCode="0.00">
                  <c:v>#N/A</c:v>
                </c:pt>
                <c:pt idx="4423" formatCode="0.00">
                  <c:v>#N/A</c:v>
                </c:pt>
                <c:pt idx="4424" formatCode="0.00">
                  <c:v>#N/A</c:v>
                </c:pt>
                <c:pt idx="4425" formatCode="0.00">
                  <c:v>#N/A</c:v>
                </c:pt>
                <c:pt idx="4426" formatCode="0.00">
                  <c:v>#N/A</c:v>
                </c:pt>
                <c:pt idx="4427" formatCode="0.00">
                  <c:v>#N/A</c:v>
                </c:pt>
                <c:pt idx="4428" formatCode="0.00">
                  <c:v>#N/A</c:v>
                </c:pt>
                <c:pt idx="4429" formatCode="0.00">
                  <c:v>#N/A</c:v>
                </c:pt>
                <c:pt idx="4430" formatCode="0.00">
                  <c:v>#N/A</c:v>
                </c:pt>
                <c:pt idx="4431" formatCode="0.00">
                  <c:v>#N/A</c:v>
                </c:pt>
                <c:pt idx="4432" formatCode="0.00">
                  <c:v>#N/A</c:v>
                </c:pt>
                <c:pt idx="4433" formatCode="0.00">
                  <c:v>#N/A</c:v>
                </c:pt>
                <c:pt idx="4434" formatCode="0.00">
                  <c:v>#N/A</c:v>
                </c:pt>
                <c:pt idx="4435" formatCode="0.00">
                  <c:v>#N/A</c:v>
                </c:pt>
                <c:pt idx="4436" formatCode="0.00">
                  <c:v>#N/A</c:v>
                </c:pt>
                <c:pt idx="4437" formatCode="0.00">
                  <c:v>#N/A</c:v>
                </c:pt>
                <c:pt idx="4438" formatCode="0.00">
                  <c:v>#N/A</c:v>
                </c:pt>
                <c:pt idx="4439" formatCode="0.00">
                  <c:v>#N/A</c:v>
                </c:pt>
                <c:pt idx="4440" formatCode="0.00">
                  <c:v>#N/A</c:v>
                </c:pt>
                <c:pt idx="4441" formatCode="0.00">
                  <c:v>#N/A</c:v>
                </c:pt>
                <c:pt idx="4442" formatCode="0.00">
                  <c:v>#N/A</c:v>
                </c:pt>
                <c:pt idx="4443" formatCode="0.00">
                  <c:v>#N/A</c:v>
                </c:pt>
                <c:pt idx="4444" formatCode="0.00">
                  <c:v>#N/A</c:v>
                </c:pt>
                <c:pt idx="4445" formatCode="0.00">
                  <c:v>#N/A</c:v>
                </c:pt>
                <c:pt idx="4446" formatCode="0.00">
                  <c:v>#N/A</c:v>
                </c:pt>
                <c:pt idx="4447" formatCode="0.00">
                  <c:v>#N/A</c:v>
                </c:pt>
                <c:pt idx="4448" formatCode="0.00">
                  <c:v>#N/A</c:v>
                </c:pt>
                <c:pt idx="4449" formatCode="0.00">
                  <c:v>#N/A</c:v>
                </c:pt>
                <c:pt idx="4450" formatCode="0.00">
                  <c:v>#N/A</c:v>
                </c:pt>
                <c:pt idx="4451" formatCode="0.00">
                  <c:v>#N/A</c:v>
                </c:pt>
                <c:pt idx="4452" formatCode="0.00">
                  <c:v>#N/A</c:v>
                </c:pt>
                <c:pt idx="4453" formatCode="0.00">
                  <c:v>#N/A</c:v>
                </c:pt>
                <c:pt idx="4454" formatCode="0.00">
                  <c:v>#N/A</c:v>
                </c:pt>
                <c:pt idx="4455" formatCode="0.00">
                  <c:v>#N/A</c:v>
                </c:pt>
                <c:pt idx="4456" formatCode="0.00">
                  <c:v>#N/A</c:v>
                </c:pt>
                <c:pt idx="4457" formatCode="0.00">
                  <c:v>#N/A</c:v>
                </c:pt>
                <c:pt idx="4458" formatCode="0.00">
                  <c:v>#N/A</c:v>
                </c:pt>
                <c:pt idx="4459" formatCode="0.00">
                  <c:v>#N/A</c:v>
                </c:pt>
                <c:pt idx="4460" formatCode="0.00">
                  <c:v>#N/A</c:v>
                </c:pt>
                <c:pt idx="4461" formatCode="0.00">
                  <c:v>#N/A</c:v>
                </c:pt>
                <c:pt idx="4462" formatCode="0.00">
                  <c:v>#N/A</c:v>
                </c:pt>
                <c:pt idx="4463" formatCode="0.00">
                  <c:v>#N/A</c:v>
                </c:pt>
                <c:pt idx="4464" formatCode="0.00">
                  <c:v>#N/A</c:v>
                </c:pt>
                <c:pt idx="4465" formatCode="0.00">
                  <c:v>#N/A</c:v>
                </c:pt>
                <c:pt idx="4466" formatCode="0.00">
                  <c:v>#N/A</c:v>
                </c:pt>
                <c:pt idx="4467" formatCode="0.00">
                  <c:v>#N/A</c:v>
                </c:pt>
                <c:pt idx="4468" formatCode="0.00">
                  <c:v>#N/A</c:v>
                </c:pt>
                <c:pt idx="4469" formatCode="0.00">
                  <c:v>#N/A</c:v>
                </c:pt>
                <c:pt idx="4470" formatCode="0.00">
                  <c:v>#N/A</c:v>
                </c:pt>
                <c:pt idx="4471" formatCode="0.00">
                  <c:v>#N/A</c:v>
                </c:pt>
                <c:pt idx="4472" formatCode="0.00">
                  <c:v>#N/A</c:v>
                </c:pt>
                <c:pt idx="4473" formatCode="0.00">
                  <c:v>#N/A</c:v>
                </c:pt>
                <c:pt idx="4474" formatCode="0.00">
                  <c:v>#N/A</c:v>
                </c:pt>
                <c:pt idx="4475" formatCode="0.00">
                  <c:v>#N/A</c:v>
                </c:pt>
                <c:pt idx="4476" formatCode="0.00">
                  <c:v>#N/A</c:v>
                </c:pt>
                <c:pt idx="4477" formatCode="0.00">
                  <c:v>#N/A</c:v>
                </c:pt>
                <c:pt idx="4478" formatCode="0.00">
                  <c:v>#N/A</c:v>
                </c:pt>
                <c:pt idx="4479" formatCode="0.00">
                  <c:v>#N/A</c:v>
                </c:pt>
                <c:pt idx="4480" formatCode="0.00">
                  <c:v>#N/A</c:v>
                </c:pt>
                <c:pt idx="4481" formatCode="0.00">
                  <c:v>#N/A</c:v>
                </c:pt>
                <c:pt idx="4482" formatCode="0.00">
                  <c:v>#N/A</c:v>
                </c:pt>
                <c:pt idx="4483" formatCode="0.00">
                  <c:v>#N/A</c:v>
                </c:pt>
                <c:pt idx="4484" formatCode="0.00">
                  <c:v>#N/A</c:v>
                </c:pt>
                <c:pt idx="4485" formatCode="0.00">
                  <c:v>#N/A</c:v>
                </c:pt>
                <c:pt idx="4486" formatCode="0.00">
                  <c:v>#N/A</c:v>
                </c:pt>
                <c:pt idx="4487" formatCode="0.00">
                  <c:v>#N/A</c:v>
                </c:pt>
                <c:pt idx="4488" formatCode="0.00">
                  <c:v>#N/A</c:v>
                </c:pt>
                <c:pt idx="4489" formatCode="0.00">
                  <c:v>#N/A</c:v>
                </c:pt>
                <c:pt idx="4490" formatCode="0.00">
                  <c:v>#N/A</c:v>
                </c:pt>
                <c:pt idx="4491" formatCode="0.00">
                  <c:v>#N/A</c:v>
                </c:pt>
                <c:pt idx="4492" formatCode="0.00">
                  <c:v>#N/A</c:v>
                </c:pt>
                <c:pt idx="4493" formatCode="0.00">
                  <c:v>#N/A</c:v>
                </c:pt>
                <c:pt idx="4494" formatCode="0.00">
                  <c:v>#N/A</c:v>
                </c:pt>
                <c:pt idx="4495" formatCode="0.00">
                  <c:v>#N/A</c:v>
                </c:pt>
                <c:pt idx="4496" formatCode="0.00">
                  <c:v>#N/A</c:v>
                </c:pt>
                <c:pt idx="4497" formatCode="0.00">
                  <c:v>#N/A</c:v>
                </c:pt>
                <c:pt idx="4498" formatCode="0.00">
                  <c:v>#N/A</c:v>
                </c:pt>
                <c:pt idx="4499" formatCode="0.00">
                  <c:v>#N/A</c:v>
                </c:pt>
                <c:pt idx="4500" formatCode="0.00">
                  <c:v>#N/A</c:v>
                </c:pt>
                <c:pt idx="4501" formatCode="0.00">
                  <c:v>#N/A</c:v>
                </c:pt>
                <c:pt idx="4502" formatCode="0.00">
                  <c:v>#N/A</c:v>
                </c:pt>
                <c:pt idx="4503" formatCode="0.00">
                  <c:v>#N/A</c:v>
                </c:pt>
                <c:pt idx="4504" formatCode="0.00">
                  <c:v>#N/A</c:v>
                </c:pt>
                <c:pt idx="4505" formatCode="0.00">
                  <c:v>#N/A</c:v>
                </c:pt>
                <c:pt idx="4506" formatCode="0.00">
                  <c:v>#N/A</c:v>
                </c:pt>
                <c:pt idx="4507" formatCode="0.00">
                  <c:v>#N/A</c:v>
                </c:pt>
                <c:pt idx="4508" formatCode="0.00">
                  <c:v>#N/A</c:v>
                </c:pt>
                <c:pt idx="4509" formatCode="0.00">
                  <c:v>#N/A</c:v>
                </c:pt>
                <c:pt idx="4510" formatCode="0.00">
                  <c:v>#N/A</c:v>
                </c:pt>
                <c:pt idx="4511" formatCode="0.00">
                  <c:v>#N/A</c:v>
                </c:pt>
                <c:pt idx="4512" formatCode="0.00">
                  <c:v>#N/A</c:v>
                </c:pt>
                <c:pt idx="4513" formatCode="0.00">
                  <c:v>#N/A</c:v>
                </c:pt>
                <c:pt idx="4514" formatCode="0.00">
                  <c:v>#N/A</c:v>
                </c:pt>
                <c:pt idx="4515" formatCode="0.00">
                  <c:v>#N/A</c:v>
                </c:pt>
                <c:pt idx="4516" formatCode="0.00">
                  <c:v>#N/A</c:v>
                </c:pt>
                <c:pt idx="4517" formatCode="0.00">
                  <c:v>#N/A</c:v>
                </c:pt>
                <c:pt idx="4518" formatCode="0.00">
                  <c:v>#N/A</c:v>
                </c:pt>
                <c:pt idx="4519" formatCode="0.00">
                  <c:v>#N/A</c:v>
                </c:pt>
                <c:pt idx="4520" formatCode="0.00">
                  <c:v>#N/A</c:v>
                </c:pt>
                <c:pt idx="4521" formatCode="0.00">
                  <c:v>#N/A</c:v>
                </c:pt>
                <c:pt idx="4522" formatCode="0.00">
                  <c:v>#N/A</c:v>
                </c:pt>
                <c:pt idx="4523" formatCode="0.00">
                  <c:v>#N/A</c:v>
                </c:pt>
                <c:pt idx="4524" formatCode="0.00">
                  <c:v>#N/A</c:v>
                </c:pt>
                <c:pt idx="4525" formatCode="0.00">
                  <c:v>#N/A</c:v>
                </c:pt>
                <c:pt idx="4526" formatCode="0.00">
                  <c:v>#N/A</c:v>
                </c:pt>
                <c:pt idx="4527" formatCode="0.00">
                  <c:v>#N/A</c:v>
                </c:pt>
                <c:pt idx="4528" formatCode="0.00">
                  <c:v>#N/A</c:v>
                </c:pt>
                <c:pt idx="4529" formatCode="0.00">
                  <c:v>#N/A</c:v>
                </c:pt>
                <c:pt idx="4530" formatCode="0.00">
                  <c:v>#N/A</c:v>
                </c:pt>
                <c:pt idx="4531" formatCode="0.00">
                  <c:v>#N/A</c:v>
                </c:pt>
                <c:pt idx="4532" formatCode="0.00">
                  <c:v>#N/A</c:v>
                </c:pt>
                <c:pt idx="4533" formatCode="0.00">
                  <c:v>#N/A</c:v>
                </c:pt>
                <c:pt idx="4534" formatCode="0.00">
                  <c:v>#N/A</c:v>
                </c:pt>
                <c:pt idx="4535" formatCode="0.00">
                  <c:v>#N/A</c:v>
                </c:pt>
                <c:pt idx="4536" formatCode="0.00">
                  <c:v>#N/A</c:v>
                </c:pt>
                <c:pt idx="4537" formatCode="0.00">
                  <c:v>#N/A</c:v>
                </c:pt>
                <c:pt idx="4538" formatCode="0.00">
                  <c:v>#N/A</c:v>
                </c:pt>
                <c:pt idx="4539" formatCode="0.00">
                  <c:v>#N/A</c:v>
                </c:pt>
                <c:pt idx="4540" formatCode="0.00">
                  <c:v>#N/A</c:v>
                </c:pt>
                <c:pt idx="4541" formatCode="0.00">
                  <c:v>#N/A</c:v>
                </c:pt>
                <c:pt idx="4542" formatCode="0.00">
                  <c:v>#N/A</c:v>
                </c:pt>
                <c:pt idx="4543" formatCode="0.00">
                  <c:v>#N/A</c:v>
                </c:pt>
                <c:pt idx="4544" formatCode="0.00">
                  <c:v>#N/A</c:v>
                </c:pt>
                <c:pt idx="4545" formatCode="0.00">
                  <c:v>#N/A</c:v>
                </c:pt>
                <c:pt idx="4546" formatCode="0.00">
                  <c:v>#N/A</c:v>
                </c:pt>
                <c:pt idx="4547" formatCode="0.00">
                  <c:v>#N/A</c:v>
                </c:pt>
                <c:pt idx="4548" formatCode="0.00">
                  <c:v>#N/A</c:v>
                </c:pt>
                <c:pt idx="4549" formatCode="0.00">
                  <c:v>#N/A</c:v>
                </c:pt>
                <c:pt idx="4550" formatCode="0.00">
                  <c:v>#N/A</c:v>
                </c:pt>
                <c:pt idx="4551" formatCode="0.00">
                  <c:v>#N/A</c:v>
                </c:pt>
                <c:pt idx="4552" formatCode="0.00">
                  <c:v>#N/A</c:v>
                </c:pt>
                <c:pt idx="4553" formatCode="0.00">
                  <c:v>#N/A</c:v>
                </c:pt>
                <c:pt idx="4554" formatCode="0.00">
                  <c:v>#N/A</c:v>
                </c:pt>
                <c:pt idx="4555" formatCode="0.00">
                  <c:v>#N/A</c:v>
                </c:pt>
                <c:pt idx="4556" formatCode="0.00">
                  <c:v>#N/A</c:v>
                </c:pt>
                <c:pt idx="4557" formatCode="0.00">
                  <c:v>#N/A</c:v>
                </c:pt>
                <c:pt idx="4558" formatCode="0.00">
                  <c:v>#N/A</c:v>
                </c:pt>
                <c:pt idx="4559" formatCode="0.00">
                  <c:v>#N/A</c:v>
                </c:pt>
                <c:pt idx="4560" formatCode="0.00">
                  <c:v>#N/A</c:v>
                </c:pt>
                <c:pt idx="4561" formatCode="0.00">
                  <c:v>#N/A</c:v>
                </c:pt>
                <c:pt idx="4562" formatCode="0.00">
                  <c:v>#N/A</c:v>
                </c:pt>
                <c:pt idx="4563" formatCode="0.00">
                  <c:v>#N/A</c:v>
                </c:pt>
                <c:pt idx="4564" formatCode="0.00">
                  <c:v>#N/A</c:v>
                </c:pt>
                <c:pt idx="4565" formatCode="0.00">
                  <c:v>#N/A</c:v>
                </c:pt>
                <c:pt idx="4566" formatCode="0.00">
                  <c:v>#N/A</c:v>
                </c:pt>
                <c:pt idx="4567" formatCode="0.00">
                  <c:v>#N/A</c:v>
                </c:pt>
                <c:pt idx="4568" formatCode="0.00">
                  <c:v>#N/A</c:v>
                </c:pt>
                <c:pt idx="4569" formatCode="0.00">
                  <c:v>#N/A</c:v>
                </c:pt>
                <c:pt idx="4570" formatCode="0.00">
                  <c:v>#N/A</c:v>
                </c:pt>
                <c:pt idx="4571" formatCode="0.00">
                  <c:v>#N/A</c:v>
                </c:pt>
                <c:pt idx="4572" formatCode="0.00">
                  <c:v>#N/A</c:v>
                </c:pt>
                <c:pt idx="4573" formatCode="0.00">
                  <c:v>#N/A</c:v>
                </c:pt>
                <c:pt idx="4574" formatCode="0.00">
                  <c:v>#N/A</c:v>
                </c:pt>
                <c:pt idx="4575" formatCode="0.00">
                  <c:v>#N/A</c:v>
                </c:pt>
                <c:pt idx="4576" formatCode="0.00">
                  <c:v>#N/A</c:v>
                </c:pt>
                <c:pt idx="4577" formatCode="0.00">
                  <c:v>#N/A</c:v>
                </c:pt>
                <c:pt idx="4578" formatCode="0.00">
                  <c:v>#N/A</c:v>
                </c:pt>
                <c:pt idx="4579" formatCode="0.00">
                  <c:v>#N/A</c:v>
                </c:pt>
                <c:pt idx="4580" formatCode="0.00">
                  <c:v>#N/A</c:v>
                </c:pt>
                <c:pt idx="4581" formatCode="0.00">
                  <c:v>#N/A</c:v>
                </c:pt>
                <c:pt idx="4582" formatCode="0.00">
                  <c:v>#N/A</c:v>
                </c:pt>
                <c:pt idx="4583" formatCode="0.00">
                  <c:v>#N/A</c:v>
                </c:pt>
                <c:pt idx="4584" formatCode="0.00">
                  <c:v>#N/A</c:v>
                </c:pt>
                <c:pt idx="4585" formatCode="0.00">
                  <c:v>#N/A</c:v>
                </c:pt>
                <c:pt idx="4586" formatCode="0.00">
                  <c:v>#N/A</c:v>
                </c:pt>
                <c:pt idx="4587" formatCode="0.00">
                  <c:v>#N/A</c:v>
                </c:pt>
                <c:pt idx="4588" formatCode="0.00">
                  <c:v>#N/A</c:v>
                </c:pt>
                <c:pt idx="4589" formatCode="0.00">
                  <c:v>#N/A</c:v>
                </c:pt>
                <c:pt idx="4590" formatCode="0.00">
                  <c:v>#N/A</c:v>
                </c:pt>
                <c:pt idx="4591" formatCode="0.00">
                  <c:v>#N/A</c:v>
                </c:pt>
                <c:pt idx="4592" formatCode="0.00">
                  <c:v>#N/A</c:v>
                </c:pt>
                <c:pt idx="4593" formatCode="0.00">
                  <c:v>#N/A</c:v>
                </c:pt>
                <c:pt idx="4594" formatCode="0.00">
                  <c:v>#N/A</c:v>
                </c:pt>
                <c:pt idx="4595" formatCode="0.00">
                  <c:v>#N/A</c:v>
                </c:pt>
                <c:pt idx="4596" formatCode="0.00">
                  <c:v>#N/A</c:v>
                </c:pt>
                <c:pt idx="4597" formatCode="0.00">
                  <c:v>#N/A</c:v>
                </c:pt>
                <c:pt idx="4598" formatCode="0.00">
                  <c:v>#N/A</c:v>
                </c:pt>
                <c:pt idx="4599" formatCode="0.00">
                  <c:v>#N/A</c:v>
                </c:pt>
                <c:pt idx="4600" formatCode="0.00">
                  <c:v>#N/A</c:v>
                </c:pt>
                <c:pt idx="4601" formatCode="0.00">
                  <c:v>#N/A</c:v>
                </c:pt>
                <c:pt idx="4602" formatCode="0.00">
                  <c:v>#N/A</c:v>
                </c:pt>
                <c:pt idx="4603" formatCode="0.00">
                  <c:v>#N/A</c:v>
                </c:pt>
                <c:pt idx="4604" formatCode="0.00">
                  <c:v>#N/A</c:v>
                </c:pt>
                <c:pt idx="4605" formatCode="0.00">
                  <c:v>#N/A</c:v>
                </c:pt>
                <c:pt idx="4606" formatCode="0.00">
                  <c:v>#N/A</c:v>
                </c:pt>
                <c:pt idx="4607" formatCode="0.00">
                  <c:v>#N/A</c:v>
                </c:pt>
                <c:pt idx="4608" formatCode="0.00">
                  <c:v>#N/A</c:v>
                </c:pt>
                <c:pt idx="4609" formatCode="0.00">
                  <c:v>#N/A</c:v>
                </c:pt>
                <c:pt idx="4610" formatCode="0.00">
                  <c:v>#N/A</c:v>
                </c:pt>
                <c:pt idx="4611" formatCode="0.00">
                  <c:v>#N/A</c:v>
                </c:pt>
                <c:pt idx="4612" formatCode="0.00">
                  <c:v>#N/A</c:v>
                </c:pt>
                <c:pt idx="4613" formatCode="0.00">
                  <c:v>#N/A</c:v>
                </c:pt>
                <c:pt idx="4614" formatCode="0.00">
                  <c:v>#N/A</c:v>
                </c:pt>
                <c:pt idx="4615" formatCode="0.00">
                  <c:v>#N/A</c:v>
                </c:pt>
                <c:pt idx="4616" formatCode="0.00">
                  <c:v>#N/A</c:v>
                </c:pt>
                <c:pt idx="4617" formatCode="0.00">
                  <c:v>#N/A</c:v>
                </c:pt>
                <c:pt idx="4618" formatCode="0.00">
                  <c:v>#N/A</c:v>
                </c:pt>
                <c:pt idx="4619" formatCode="0.00">
                  <c:v>#N/A</c:v>
                </c:pt>
                <c:pt idx="4620" formatCode="0.00">
                  <c:v>#N/A</c:v>
                </c:pt>
                <c:pt idx="4621" formatCode="0.00">
                  <c:v>#N/A</c:v>
                </c:pt>
                <c:pt idx="4622" formatCode="0.00">
                  <c:v>#N/A</c:v>
                </c:pt>
                <c:pt idx="4623" formatCode="0.00">
                  <c:v>#N/A</c:v>
                </c:pt>
                <c:pt idx="4624" formatCode="0.00">
                  <c:v>#N/A</c:v>
                </c:pt>
                <c:pt idx="4625" formatCode="0.00">
                  <c:v>#N/A</c:v>
                </c:pt>
                <c:pt idx="4626" formatCode="0.00">
                  <c:v>#N/A</c:v>
                </c:pt>
                <c:pt idx="4627" formatCode="0.00">
                  <c:v>#N/A</c:v>
                </c:pt>
                <c:pt idx="4628" formatCode="0.00">
                  <c:v>#N/A</c:v>
                </c:pt>
                <c:pt idx="4629" formatCode="0.00">
                  <c:v>#N/A</c:v>
                </c:pt>
                <c:pt idx="4630" formatCode="0.00">
                  <c:v>#N/A</c:v>
                </c:pt>
                <c:pt idx="4631" formatCode="0.00">
                  <c:v>#N/A</c:v>
                </c:pt>
                <c:pt idx="4632" formatCode="0.00">
                  <c:v>#N/A</c:v>
                </c:pt>
                <c:pt idx="4633" formatCode="0.00">
                  <c:v>#N/A</c:v>
                </c:pt>
                <c:pt idx="4634" formatCode="0.00">
                  <c:v>#N/A</c:v>
                </c:pt>
                <c:pt idx="4635" formatCode="0.00">
                  <c:v>#N/A</c:v>
                </c:pt>
                <c:pt idx="4636" formatCode="0.00">
                  <c:v>#N/A</c:v>
                </c:pt>
                <c:pt idx="4637" formatCode="0.00">
                  <c:v>#N/A</c:v>
                </c:pt>
                <c:pt idx="4638" formatCode="0.00">
                  <c:v>#N/A</c:v>
                </c:pt>
                <c:pt idx="4639" formatCode="0.00">
                  <c:v>#N/A</c:v>
                </c:pt>
                <c:pt idx="4640" formatCode="0.00">
                  <c:v>#N/A</c:v>
                </c:pt>
                <c:pt idx="4641" formatCode="0.00">
                  <c:v>#N/A</c:v>
                </c:pt>
                <c:pt idx="4642" formatCode="0.00">
                  <c:v>#N/A</c:v>
                </c:pt>
                <c:pt idx="4643" formatCode="0.00">
                  <c:v>#N/A</c:v>
                </c:pt>
                <c:pt idx="4644" formatCode="0.00">
                  <c:v>#N/A</c:v>
                </c:pt>
                <c:pt idx="4645" formatCode="0.00">
                  <c:v>#N/A</c:v>
                </c:pt>
                <c:pt idx="4646" formatCode="0.00">
                  <c:v>#N/A</c:v>
                </c:pt>
                <c:pt idx="4647" formatCode="0.00">
                  <c:v>#N/A</c:v>
                </c:pt>
                <c:pt idx="4648" formatCode="0.00">
                  <c:v>#N/A</c:v>
                </c:pt>
                <c:pt idx="4649" formatCode="0.00">
                  <c:v>#N/A</c:v>
                </c:pt>
                <c:pt idx="4650" formatCode="0.00">
                  <c:v>#N/A</c:v>
                </c:pt>
                <c:pt idx="4651" formatCode="0.00">
                  <c:v>#N/A</c:v>
                </c:pt>
                <c:pt idx="4652" formatCode="0.00">
                  <c:v>#N/A</c:v>
                </c:pt>
                <c:pt idx="4653" formatCode="0.00">
                  <c:v>#N/A</c:v>
                </c:pt>
                <c:pt idx="4654" formatCode="0.00">
                  <c:v>#N/A</c:v>
                </c:pt>
                <c:pt idx="4655" formatCode="0.00">
                  <c:v>#N/A</c:v>
                </c:pt>
                <c:pt idx="4656" formatCode="0.00">
                  <c:v>#N/A</c:v>
                </c:pt>
                <c:pt idx="4657" formatCode="0.00">
                  <c:v>#N/A</c:v>
                </c:pt>
                <c:pt idx="4658" formatCode="0.00">
                  <c:v>#N/A</c:v>
                </c:pt>
                <c:pt idx="4659" formatCode="0.00">
                  <c:v>#N/A</c:v>
                </c:pt>
                <c:pt idx="4660" formatCode="0.00">
                  <c:v>#N/A</c:v>
                </c:pt>
                <c:pt idx="4661" formatCode="0.00">
                  <c:v>#N/A</c:v>
                </c:pt>
                <c:pt idx="4662" formatCode="0.00">
                  <c:v>#N/A</c:v>
                </c:pt>
                <c:pt idx="4663" formatCode="0.00">
                  <c:v>#N/A</c:v>
                </c:pt>
                <c:pt idx="4664" formatCode="0.00">
                  <c:v>#N/A</c:v>
                </c:pt>
                <c:pt idx="4665" formatCode="0.00">
                  <c:v>#N/A</c:v>
                </c:pt>
                <c:pt idx="4666" formatCode="0.00">
                  <c:v>#N/A</c:v>
                </c:pt>
                <c:pt idx="4667" formatCode="0.00">
                  <c:v>#N/A</c:v>
                </c:pt>
                <c:pt idx="4668" formatCode="0.00">
                  <c:v>#N/A</c:v>
                </c:pt>
                <c:pt idx="4669" formatCode="0.00">
                  <c:v>#N/A</c:v>
                </c:pt>
                <c:pt idx="4670" formatCode="0.00">
                  <c:v>#N/A</c:v>
                </c:pt>
                <c:pt idx="4671" formatCode="0.00">
                  <c:v>#N/A</c:v>
                </c:pt>
                <c:pt idx="4672" formatCode="0.00">
                  <c:v>#N/A</c:v>
                </c:pt>
                <c:pt idx="4673" formatCode="0.00">
                  <c:v>#N/A</c:v>
                </c:pt>
                <c:pt idx="4674" formatCode="0.00">
                  <c:v>#N/A</c:v>
                </c:pt>
                <c:pt idx="4675" formatCode="0.00">
                  <c:v>#N/A</c:v>
                </c:pt>
                <c:pt idx="4676" formatCode="0.00">
                  <c:v>#N/A</c:v>
                </c:pt>
                <c:pt idx="4677" formatCode="0.00">
                  <c:v>#N/A</c:v>
                </c:pt>
                <c:pt idx="4678" formatCode="0.00">
                  <c:v>#N/A</c:v>
                </c:pt>
                <c:pt idx="4679" formatCode="0.00">
                  <c:v>#N/A</c:v>
                </c:pt>
                <c:pt idx="4680" formatCode="0.00">
                  <c:v>#N/A</c:v>
                </c:pt>
                <c:pt idx="4681" formatCode="0.00">
                  <c:v>#N/A</c:v>
                </c:pt>
                <c:pt idx="4682" formatCode="0.00">
                  <c:v>#N/A</c:v>
                </c:pt>
                <c:pt idx="4683" formatCode="0.00">
                  <c:v>#N/A</c:v>
                </c:pt>
                <c:pt idx="4684" formatCode="0.00">
                  <c:v>#N/A</c:v>
                </c:pt>
                <c:pt idx="4685" formatCode="0.00">
                  <c:v>#N/A</c:v>
                </c:pt>
                <c:pt idx="4686" formatCode="0.00">
                  <c:v>#N/A</c:v>
                </c:pt>
                <c:pt idx="4687" formatCode="0.00">
                  <c:v>#N/A</c:v>
                </c:pt>
                <c:pt idx="4688" formatCode="0.00">
                  <c:v>#N/A</c:v>
                </c:pt>
                <c:pt idx="4689" formatCode="0.00">
                  <c:v>#N/A</c:v>
                </c:pt>
                <c:pt idx="4690" formatCode="0.00">
                  <c:v>#N/A</c:v>
                </c:pt>
                <c:pt idx="4691" formatCode="0.00">
                  <c:v>#N/A</c:v>
                </c:pt>
                <c:pt idx="4692" formatCode="0.00">
                  <c:v>#N/A</c:v>
                </c:pt>
                <c:pt idx="4693" formatCode="0.00">
                  <c:v>#N/A</c:v>
                </c:pt>
                <c:pt idx="4694" formatCode="0.00">
                  <c:v>#N/A</c:v>
                </c:pt>
                <c:pt idx="4695" formatCode="0.00">
                  <c:v>#N/A</c:v>
                </c:pt>
                <c:pt idx="4696" formatCode="0.00">
                  <c:v>#N/A</c:v>
                </c:pt>
                <c:pt idx="4697" formatCode="0.00">
                  <c:v>#N/A</c:v>
                </c:pt>
                <c:pt idx="4698" formatCode="0.00">
                  <c:v>#N/A</c:v>
                </c:pt>
                <c:pt idx="4699" formatCode="0.00">
                  <c:v>#N/A</c:v>
                </c:pt>
                <c:pt idx="4700" formatCode="0.00">
                  <c:v>#N/A</c:v>
                </c:pt>
                <c:pt idx="4701" formatCode="0.00">
                  <c:v>#N/A</c:v>
                </c:pt>
                <c:pt idx="4702" formatCode="0.00">
                  <c:v>#N/A</c:v>
                </c:pt>
                <c:pt idx="4703" formatCode="0.00">
                  <c:v>#N/A</c:v>
                </c:pt>
                <c:pt idx="4704" formatCode="0.00">
                  <c:v>#N/A</c:v>
                </c:pt>
                <c:pt idx="4705" formatCode="0.00">
                  <c:v>#N/A</c:v>
                </c:pt>
                <c:pt idx="4706" formatCode="0.00">
                  <c:v>#N/A</c:v>
                </c:pt>
                <c:pt idx="4707" formatCode="0.00">
                  <c:v>#N/A</c:v>
                </c:pt>
                <c:pt idx="4708" formatCode="0.00">
                  <c:v>#N/A</c:v>
                </c:pt>
                <c:pt idx="4709" formatCode="0.00">
                  <c:v>#N/A</c:v>
                </c:pt>
                <c:pt idx="4710" formatCode="0.00">
                  <c:v>#N/A</c:v>
                </c:pt>
                <c:pt idx="4711" formatCode="0.00">
                  <c:v>#N/A</c:v>
                </c:pt>
                <c:pt idx="4712" formatCode="0.00">
                  <c:v>#N/A</c:v>
                </c:pt>
                <c:pt idx="4713" formatCode="0.00">
                  <c:v>#N/A</c:v>
                </c:pt>
                <c:pt idx="4714" formatCode="0.00">
                  <c:v>#N/A</c:v>
                </c:pt>
                <c:pt idx="4715" formatCode="0.00">
                  <c:v>#N/A</c:v>
                </c:pt>
                <c:pt idx="4716" formatCode="0.00">
                  <c:v>#N/A</c:v>
                </c:pt>
                <c:pt idx="4717" formatCode="0.00">
                  <c:v>#N/A</c:v>
                </c:pt>
                <c:pt idx="4718" formatCode="0.00">
                  <c:v>#N/A</c:v>
                </c:pt>
                <c:pt idx="4719" formatCode="0.00">
                  <c:v>#N/A</c:v>
                </c:pt>
                <c:pt idx="4720" formatCode="0.00">
                  <c:v>#N/A</c:v>
                </c:pt>
                <c:pt idx="4721" formatCode="0.00">
                  <c:v>#N/A</c:v>
                </c:pt>
                <c:pt idx="4722" formatCode="0.00">
                  <c:v>#N/A</c:v>
                </c:pt>
                <c:pt idx="4723" formatCode="0.00">
                  <c:v>#N/A</c:v>
                </c:pt>
                <c:pt idx="4724" formatCode="0.00">
                  <c:v>#N/A</c:v>
                </c:pt>
                <c:pt idx="4725" formatCode="0.00">
                  <c:v>#N/A</c:v>
                </c:pt>
                <c:pt idx="4726" formatCode="0.00">
                  <c:v>#N/A</c:v>
                </c:pt>
                <c:pt idx="4727" formatCode="0.00">
                  <c:v>#N/A</c:v>
                </c:pt>
                <c:pt idx="4728" formatCode="0.00">
                  <c:v>#N/A</c:v>
                </c:pt>
                <c:pt idx="4729" formatCode="0.00">
                  <c:v>#N/A</c:v>
                </c:pt>
                <c:pt idx="4730" formatCode="0.00">
                  <c:v>#N/A</c:v>
                </c:pt>
                <c:pt idx="4731" formatCode="0.00">
                  <c:v>#N/A</c:v>
                </c:pt>
                <c:pt idx="4732" formatCode="0.00">
                  <c:v>#N/A</c:v>
                </c:pt>
                <c:pt idx="4733" formatCode="0.00">
                  <c:v>#N/A</c:v>
                </c:pt>
                <c:pt idx="4734" formatCode="0.00">
                  <c:v>#N/A</c:v>
                </c:pt>
                <c:pt idx="4735" formatCode="0.00">
                  <c:v>#N/A</c:v>
                </c:pt>
                <c:pt idx="4736" formatCode="0.00">
                  <c:v>#N/A</c:v>
                </c:pt>
                <c:pt idx="4737" formatCode="0.00">
                  <c:v>#N/A</c:v>
                </c:pt>
                <c:pt idx="4738" formatCode="0.00">
                  <c:v>#N/A</c:v>
                </c:pt>
                <c:pt idx="4739" formatCode="0.00">
                  <c:v>#N/A</c:v>
                </c:pt>
                <c:pt idx="4740" formatCode="0.00">
                  <c:v>#N/A</c:v>
                </c:pt>
                <c:pt idx="4741" formatCode="0.00">
                  <c:v>#N/A</c:v>
                </c:pt>
                <c:pt idx="4742" formatCode="0.00">
                  <c:v>#N/A</c:v>
                </c:pt>
                <c:pt idx="4743" formatCode="0.00">
                  <c:v>#N/A</c:v>
                </c:pt>
                <c:pt idx="4744" formatCode="0.00">
                  <c:v>#N/A</c:v>
                </c:pt>
                <c:pt idx="4745" formatCode="0.00">
                  <c:v>#N/A</c:v>
                </c:pt>
                <c:pt idx="4746" formatCode="0.00">
                  <c:v>#N/A</c:v>
                </c:pt>
                <c:pt idx="4747" formatCode="0.00">
                  <c:v>#N/A</c:v>
                </c:pt>
                <c:pt idx="4748" formatCode="0.00">
                  <c:v>#N/A</c:v>
                </c:pt>
                <c:pt idx="4749" formatCode="0.00">
                  <c:v>#N/A</c:v>
                </c:pt>
                <c:pt idx="4750" formatCode="0.00">
                  <c:v>#N/A</c:v>
                </c:pt>
                <c:pt idx="4751" formatCode="0.00">
                  <c:v>#N/A</c:v>
                </c:pt>
                <c:pt idx="4752" formatCode="0.00">
                  <c:v>#N/A</c:v>
                </c:pt>
                <c:pt idx="4753" formatCode="0.00">
                  <c:v>#N/A</c:v>
                </c:pt>
                <c:pt idx="4754" formatCode="0.00">
                  <c:v>#N/A</c:v>
                </c:pt>
                <c:pt idx="4755" formatCode="0.00">
                  <c:v>#N/A</c:v>
                </c:pt>
                <c:pt idx="4756" formatCode="0.00">
                  <c:v>#N/A</c:v>
                </c:pt>
                <c:pt idx="4757" formatCode="0.00">
                  <c:v>#N/A</c:v>
                </c:pt>
                <c:pt idx="4758" formatCode="0.00">
                  <c:v>#N/A</c:v>
                </c:pt>
                <c:pt idx="4759" formatCode="0.00">
                  <c:v>#N/A</c:v>
                </c:pt>
                <c:pt idx="4760" formatCode="0.00">
                  <c:v>#N/A</c:v>
                </c:pt>
                <c:pt idx="4761" formatCode="0.00">
                  <c:v>#N/A</c:v>
                </c:pt>
                <c:pt idx="4762" formatCode="0.00">
                  <c:v>#N/A</c:v>
                </c:pt>
                <c:pt idx="4763" formatCode="0.00">
                  <c:v>#N/A</c:v>
                </c:pt>
                <c:pt idx="4764" formatCode="0.00">
                  <c:v>#N/A</c:v>
                </c:pt>
                <c:pt idx="4765" formatCode="0.00">
                  <c:v>#N/A</c:v>
                </c:pt>
                <c:pt idx="4766" formatCode="0.00">
                  <c:v>#N/A</c:v>
                </c:pt>
                <c:pt idx="4767" formatCode="0.00">
                  <c:v>#N/A</c:v>
                </c:pt>
                <c:pt idx="4768" formatCode="0.00">
                  <c:v>#N/A</c:v>
                </c:pt>
                <c:pt idx="4769" formatCode="0.00">
                  <c:v>#N/A</c:v>
                </c:pt>
                <c:pt idx="4770" formatCode="0.00">
                  <c:v>#N/A</c:v>
                </c:pt>
                <c:pt idx="4771" formatCode="0.00">
                  <c:v>#N/A</c:v>
                </c:pt>
                <c:pt idx="4772" formatCode="0.00">
                  <c:v>#N/A</c:v>
                </c:pt>
                <c:pt idx="4773" formatCode="0.00">
                  <c:v>#N/A</c:v>
                </c:pt>
                <c:pt idx="4774" formatCode="0.00">
                  <c:v>#N/A</c:v>
                </c:pt>
                <c:pt idx="4775" formatCode="0.00">
                  <c:v>#N/A</c:v>
                </c:pt>
                <c:pt idx="4776" formatCode="0.00">
                  <c:v>#N/A</c:v>
                </c:pt>
                <c:pt idx="4777" formatCode="0.00">
                  <c:v>#N/A</c:v>
                </c:pt>
                <c:pt idx="4778" formatCode="0.00">
                  <c:v>#N/A</c:v>
                </c:pt>
                <c:pt idx="4779" formatCode="0.00">
                  <c:v>#N/A</c:v>
                </c:pt>
                <c:pt idx="4780" formatCode="0.00">
                  <c:v>#N/A</c:v>
                </c:pt>
                <c:pt idx="4781" formatCode="0.00">
                  <c:v>#N/A</c:v>
                </c:pt>
                <c:pt idx="4782" formatCode="0.00">
                  <c:v>#N/A</c:v>
                </c:pt>
                <c:pt idx="4783" formatCode="0.00">
                  <c:v>#N/A</c:v>
                </c:pt>
                <c:pt idx="4784" formatCode="0.00">
                  <c:v>#N/A</c:v>
                </c:pt>
                <c:pt idx="4785" formatCode="0.00">
                  <c:v>#N/A</c:v>
                </c:pt>
                <c:pt idx="4786" formatCode="0.00">
                  <c:v>#N/A</c:v>
                </c:pt>
                <c:pt idx="4787" formatCode="0.00">
                  <c:v>#N/A</c:v>
                </c:pt>
                <c:pt idx="4788" formatCode="0.00">
                  <c:v>#N/A</c:v>
                </c:pt>
                <c:pt idx="4789" formatCode="0.00">
                  <c:v>#N/A</c:v>
                </c:pt>
                <c:pt idx="4790" formatCode="0.00">
                  <c:v>#N/A</c:v>
                </c:pt>
                <c:pt idx="4791" formatCode="0.00">
                  <c:v>#N/A</c:v>
                </c:pt>
                <c:pt idx="4792" formatCode="0.00">
                  <c:v>#N/A</c:v>
                </c:pt>
                <c:pt idx="4793" formatCode="0.00">
                  <c:v>#N/A</c:v>
                </c:pt>
                <c:pt idx="4794" formatCode="0.00">
                  <c:v>#N/A</c:v>
                </c:pt>
                <c:pt idx="4795" formatCode="0.00">
                  <c:v>#N/A</c:v>
                </c:pt>
                <c:pt idx="4796" formatCode="0.00">
                  <c:v>#N/A</c:v>
                </c:pt>
                <c:pt idx="4797" formatCode="0.00">
                  <c:v>#N/A</c:v>
                </c:pt>
                <c:pt idx="4798" formatCode="0.00">
                  <c:v>#N/A</c:v>
                </c:pt>
                <c:pt idx="4799" formatCode="0.00">
                  <c:v>#N/A</c:v>
                </c:pt>
                <c:pt idx="4800" formatCode="0.00">
                  <c:v>#N/A</c:v>
                </c:pt>
                <c:pt idx="4801" formatCode="0.00">
                  <c:v>#N/A</c:v>
                </c:pt>
                <c:pt idx="4802" formatCode="0.00">
                  <c:v>#N/A</c:v>
                </c:pt>
                <c:pt idx="4803" formatCode="0.00">
                  <c:v>#N/A</c:v>
                </c:pt>
                <c:pt idx="4804" formatCode="0.00">
                  <c:v>#N/A</c:v>
                </c:pt>
                <c:pt idx="4805" formatCode="0.00">
                  <c:v>#N/A</c:v>
                </c:pt>
                <c:pt idx="4806" formatCode="0.00">
                  <c:v>#N/A</c:v>
                </c:pt>
                <c:pt idx="4807" formatCode="0.00">
                  <c:v>#N/A</c:v>
                </c:pt>
                <c:pt idx="4808" formatCode="0.00">
                  <c:v>#N/A</c:v>
                </c:pt>
                <c:pt idx="4809" formatCode="0.00">
                  <c:v>#N/A</c:v>
                </c:pt>
                <c:pt idx="4810" formatCode="0.00">
                  <c:v>#N/A</c:v>
                </c:pt>
                <c:pt idx="4811" formatCode="0.00">
                  <c:v>#N/A</c:v>
                </c:pt>
                <c:pt idx="4812" formatCode="0.00">
                  <c:v>#N/A</c:v>
                </c:pt>
                <c:pt idx="4813" formatCode="0.00">
                  <c:v>#N/A</c:v>
                </c:pt>
                <c:pt idx="4814" formatCode="0.00">
                  <c:v>#N/A</c:v>
                </c:pt>
                <c:pt idx="4815" formatCode="0.00">
                  <c:v>#N/A</c:v>
                </c:pt>
                <c:pt idx="4816" formatCode="0.00">
                  <c:v>#N/A</c:v>
                </c:pt>
                <c:pt idx="4817" formatCode="0.00">
                  <c:v>#N/A</c:v>
                </c:pt>
                <c:pt idx="4818" formatCode="0.00">
                  <c:v>#N/A</c:v>
                </c:pt>
                <c:pt idx="4819" formatCode="0.00">
                  <c:v>#N/A</c:v>
                </c:pt>
                <c:pt idx="4820" formatCode="0.00">
                  <c:v>#N/A</c:v>
                </c:pt>
                <c:pt idx="4821" formatCode="0.00">
                  <c:v>#N/A</c:v>
                </c:pt>
                <c:pt idx="4822" formatCode="0.00">
                  <c:v>#N/A</c:v>
                </c:pt>
                <c:pt idx="4823" formatCode="0.00">
                  <c:v>#N/A</c:v>
                </c:pt>
                <c:pt idx="4824" formatCode="0.00">
                  <c:v>#N/A</c:v>
                </c:pt>
                <c:pt idx="4825" formatCode="0.00">
                  <c:v>#N/A</c:v>
                </c:pt>
                <c:pt idx="4826" formatCode="0.00">
                  <c:v>#N/A</c:v>
                </c:pt>
                <c:pt idx="4827" formatCode="0.00">
                  <c:v>#N/A</c:v>
                </c:pt>
                <c:pt idx="4828" formatCode="0.00">
                  <c:v>#N/A</c:v>
                </c:pt>
                <c:pt idx="4829" formatCode="0.00">
                  <c:v>#N/A</c:v>
                </c:pt>
                <c:pt idx="4830" formatCode="0.00">
                  <c:v>#N/A</c:v>
                </c:pt>
                <c:pt idx="4831" formatCode="0.00">
                  <c:v>#N/A</c:v>
                </c:pt>
                <c:pt idx="4832" formatCode="0.00">
                  <c:v>#N/A</c:v>
                </c:pt>
                <c:pt idx="4833" formatCode="0.00">
                  <c:v>#N/A</c:v>
                </c:pt>
                <c:pt idx="4834" formatCode="0.00">
                  <c:v>#N/A</c:v>
                </c:pt>
                <c:pt idx="4835" formatCode="0.00">
                  <c:v>#N/A</c:v>
                </c:pt>
                <c:pt idx="4836" formatCode="0.00">
                  <c:v>#N/A</c:v>
                </c:pt>
                <c:pt idx="4837" formatCode="0.00">
                  <c:v>#N/A</c:v>
                </c:pt>
                <c:pt idx="4838" formatCode="0.00">
                  <c:v>#N/A</c:v>
                </c:pt>
                <c:pt idx="4839" formatCode="0.00">
                  <c:v>#N/A</c:v>
                </c:pt>
                <c:pt idx="4840" formatCode="0.00">
                  <c:v>#N/A</c:v>
                </c:pt>
                <c:pt idx="4841" formatCode="0.00">
                  <c:v>#N/A</c:v>
                </c:pt>
                <c:pt idx="4842" formatCode="0.00">
                  <c:v>#N/A</c:v>
                </c:pt>
                <c:pt idx="4843" formatCode="0.00">
                  <c:v>#N/A</c:v>
                </c:pt>
                <c:pt idx="4844" formatCode="0.00">
                  <c:v>#N/A</c:v>
                </c:pt>
                <c:pt idx="4845" formatCode="0.00">
                  <c:v>#N/A</c:v>
                </c:pt>
                <c:pt idx="4846" formatCode="0.00">
                  <c:v>#N/A</c:v>
                </c:pt>
                <c:pt idx="4847" formatCode="0.00">
                  <c:v>#N/A</c:v>
                </c:pt>
                <c:pt idx="4848" formatCode="0.00">
                  <c:v>#N/A</c:v>
                </c:pt>
                <c:pt idx="4849" formatCode="0.00">
                  <c:v>#N/A</c:v>
                </c:pt>
                <c:pt idx="4850" formatCode="0.00">
                  <c:v>#N/A</c:v>
                </c:pt>
                <c:pt idx="4851" formatCode="0.00">
                  <c:v>#N/A</c:v>
                </c:pt>
                <c:pt idx="4852" formatCode="0.00">
                  <c:v>#N/A</c:v>
                </c:pt>
                <c:pt idx="4853" formatCode="0.00">
                  <c:v>#N/A</c:v>
                </c:pt>
                <c:pt idx="4854" formatCode="0.00">
                  <c:v>#N/A</c:v>
                </c:pt>
                <c:pt idx="4855" formatCode="0.00">
                  <c:v>#N/A</c:v>
                </c:pt>
                <c:pt idx="4856" formatCode="0.00">
                  <c:v>#N/A</c:v>
                </c:pt>
                <c:pt idx="4857" formatCode="0.00">
                  <c:v>#N/A</c:v>
                </c:pt>
                <c:pt idx="4858" formatCode="0.00">
                  <c:v>#N/A</c:v>
                </c:pt>
                <c:pt idx="4859" formatCode="0.00">
                  <c:v>#N/A</c:v>
                </c:pt>
                <c:pt idx="4860" formatCode="0.00">
                  <c:v>#N/A</c:v>
                </c:pt>
                <c:pt idx="4861" formatCode="0.00">
                  <c:v>#N/A</c:v>
                </c:pt>
                <c:pt idx="4862" formatCode="0.00">
                  <c:v>#N/A</c:v>
                </c:pt>
                <c:pt idx="4863" formatCode="0.00">
                  <c:v>#N/A</c:v>
                </c:pt>
                <c:pt idx="4864" formatCode="0.00">
                  <c:v>#N/A</c:v>
                </c:pt>
                <c:pt idx="4865" formatCode="0.00">
                  <c:v>#N/A</c:v>
                </c:pt>
                <c:pt idx="4866" formatCode="0.00">
                  <c:v>#N/A</c:v>
                </c:pt>
                <c:pt idx="4867" formatCode="0.00">
                  <c:v>#N/A</c:v>
                </c:pt>
                <c:pt idx="4868" formatCode="0.00">
                  <c:v>#N/A</c:v>
                </c:pt>
                <c:pt idx="4869" formatCode="0.00">
                  <c:v>#N/A</c:v>
                </c:pt>
                <c:pt idx="4870" formatCode="0.00">
                  <c:v>#N/A</c:v>
                </c:pt>
                <c:pt idx="4871" formatCode="0.00">
                  <c:v>#N/A</c:v>
                </c:pt>
                <c:pt idx="4872" formatCode="0.00">
                  <c:v>#N/A</c:v>
                </c:pt>
                <c:pt idx="4873" formatCode="0.00">
                  <c:v>#N/A</c:v>
                </c:pt>
                <c:pt idx="4874" formatCode="0.00">
                  <c:v>#N/A</c:v>
                </c:pt>
                <c:pt idx="4875" formatCode="0.00">
                  <c:v>#N/A</c:v>
                </c:pt>
                <c:pt idx="4876" formatCode="0.00">
                  <c:v>#N/A</c:v>
                </c:pt>
                <c:pt idx="4877" formatCode="0.00">
                  <c:v>#N/A</c:v>
                </c:pt>
                <c:pt idx="4878" formatCode="0.00">
                  <c:v>#N/A</c:v>
                </c:pt>
                <c:pt idx="4879" formatCode="0.00">
                  <c:v>#N/A</c:v>
                </c:pt>
                <c:pt idx="4880" formatCode="0.00">
                  <c:v>#N/A</c:v>
                </c:pt>
                <c:pt idx="4881" formatCode="0.00">
                  <c:v>#N/A</c:v>
                </c:pt>
                <c:pt idx="4882" formatCode="0.00">
                  <c:v>#N/A</c:v>
                </c:pt>
                <c:pt idx="4883" formatCode="0.00">
                  <c:v>#N/A</c:v>
                </c:pt>
                <c:pt idx="4884" formatCode="0.00">
                  <c:v>#N/A</c:v>
                </c:pt>
                <c:pt idx="4885" formatCode="0.00">
                  <c:v>#N/A</c:v>
                </c:pt>
                <c:pt idx="4886" formatCode="0.00">
                  <c:v>#N/A</c:v>
                </c:pt>
                <c:pt idx="4887" formatCode="0.00">
                  <c:v>#N/A</c:v>
                </c:pt>
                <c:pt idx="4888" formatCode="0.00">
                  <c:v>#N/A</c:v>
                </c:pt>
                <c:pt idx="4889" formatCode="0.00">
                  <c:v>#N/A</c:v>
                </c:pt>
                <c:pt idx="4890" formatCode="0.00">
                  <c:v>#N/A</c:v>
                </c:pt>
                <c:pt idx="4891" formatCode="0.00">
                  <c:v>#N/A</c:v>
                </c:pt>
                <c:pt idx="4892" formatCode="0.00">
                  <c:v>#N/A</c:v>
                </c:pt>
                <c:pt idx="4893" formatCode="0.00">
                  <c:v>#N/A</c:v>
                </c:pt>
                <c:pt idx="4894" formatCode="0.00">
                  <c:v>#N/A</c:v>
                </c:pt>
                <c:pt idx="4895" formatCode="0.00">
                  <c:v>#N/A</c:v>
                </c:pt>
                <c:pt idx="4896" formatCode="0.00">
                  <c:v>#N/A</c:v>
                </c:pt>
                <c:pt idx="4897" formatCode="0.00">
                  <c:v>#N/A</c:v>
                </c:pt>
                <c:pt idx="4898" formatCode="0.00">
                  <c:v>#N/A</c:v>
                </c:pt>
                <c:pt idx="4899" formatCode="0.00">
                  <c:v>#N/A</c:v>
                </c:pt>
                <c:pt idx="4900" formatCode="0.00">
                  <c:v>#N/A</c:v>
                </c:pt>
                <c:pt idx="4901" formatCode="0.00">
                  <c:v>#N/A</c:v>
                </c:pt>
                <c:pt idx="4902" formatCode="0.00">
                  <c:v>#N/A</c:v>
                </c:pt>
                <c:pt idx="4903" formatCode="0.00">
                  <c:v>#N/A</c:v>
                </c:pt>
                <c:pt idx="4904" formatCode="0.00">
                  <c:v>#N/A</c:v>
                </c:pt>
                <c:pt idx="4905" formatCode="0.00">
                  <c:v>#N/A</c:v>
                </c:pt>
                <c:pt idx="4906" formatCode="0.00">
                  <c:v>#N/A</c:v>
                </c:pt>
                <c:pt idx="4907" formatCode="0.00">
                  <c:v>#N/A</c:v>
                </c:pt>
                <c:pt idx="4908" formatCode="0.00">
                  <c:v>#N/A</c:v>
                </c:pt>
                <c:pt idx="4909" formatCode="0.00">
                  <c:v>#N/A</c:v>
                </c:pt>
                <c:pt idx="4910" formatCode="0.00">
                  <c:v>#N/A</c:v>
                </c:pt>
                <c:pt idx="4911" formatCode="0.00">
                  <c:v>#N/A</c:v>
                </c:pt>
                <c:pt idx="4912" formatCode="0.00">
                  <c:v>#N/A</c:v>
                </c:pt>
                <c:pt idx="4913" formatCode="0.00">
                  <c:v>#N/A</c:v>
                </c:pt>
                <c:pt idx="4914" formatCode="0.00">
                  <c:v>#N/A</c:v>
                </c:pt>
                <c:pt idx="4915" formatCode="0.00">
                  <c:v>#N/A</c:v>
                </c:pt>
                <c:pt idx="4916" formatCode="0.00">
                  <c:v>#N/A</c:v>
                </c:pt>
                <c:pt idx="4917" formatCode="0.00">
                  <c:v>#N/A</c:v>
                </c:pt>
                <c:pt idx="4918" formatCode="0.00">
                  <c:v>#N/A</c:v>
                </c:pt>
                <c:pt idx="4919" formatCode="0.00">
                  <c:v>#N/A</c:v>
                </c:pt>
                <c:pt idx="4920" formatCode="0.00">
                  <c:v>#N/A</c:v>
                </c:pt>
                <c:pt idx="4921" formatCode="0.00">
                  <c:v>#N/A</c:v>
                </c:pt>
                <c:pt idx="4922" formatCode="0.00">
                  <c:v>#N/A</c:v>
                </c:pt>
                <c:pt idx="4923" formatCode="0.00">
                  <c:v>#N/A</c:v>
                </c:pt>
                <c:pt idx="4924" formatCode="0.00">
                  <c:v>#N/A</c:v>
                </c:pt>
                <c:pt idx="4925" formatCode="0.00">
                  <c:v>#N/A</c:v>
                </c:pt>
                <c:pt idx="4926" formatCode="0.00">
                  <c:v>#N/A</c:v>
                </c:pt>
                <c:pt idx="4927" formatCode="0.00">
                  <c:v>#N/A</c:v>
                </c:pt>
                <c:pt idx="4928" formatCode="0.00">
                  <c:v>#N/A</c:v>
                </c:pt>
                <c:pt idx="4929" formatCode="0.00">
                  <c:v>#N/A</c:v>
                </c:pt>
                <c:pt idx="4930" formatCode="0.00">
                  <c:v>#N/A</c:v>
                </c:pt>
                <c:pt idx="4931" formatCode="0.00">
                  <c:v>#N/A</c:v>
                </c:pt>
                <c:pt idx="4932" formatCode="0.00">
                  <c:v>#N/A</c:v>
                </c:pt>
                <c:pt idx="4933" formatCode="0.00">
                  <c:v>#N/A</c:v>
                </c:pt>
                <c:pt idx="4934" formatCode="0.00">
                  <c:v>#N/A</c:v>
                </c:pt>
                <c:pt idx="4935" formatCode="0.00">
                  <c:v>#N/A</c:v>
                </c:pt>
                <c:pt idx="4936" formatCode="0.00">
                  <c:v>#N/A</c:v>
                </c:pt>
                <c:pt idx="4937" formatCode="0.00">
                  <c:v>#N/A</c:v>
                </c:pt>
                <c:pt idx="4938" formatCode="0.00">
                  <c:v>#N/A</c:v>
                </c:pt>
                <c:pt idx="4939" formatCode="0.00">
                  <c:v>#N/A</c:v>
                </c:pt>
                <c:pt idx="4940" formatCode="0.00">
                  <c:v>#N/A</c:v>
                </c:pt>
                <c:pt idx="4941" formatCode="0.00">
                  <c:v>#N/A</c:v>
                </c:pt>
                <c:pt idx="4942" formatCode="0.00">
                  <c:v>#N/A</c:v>
                </c:pt>
                <c:pt idx="4943" formatCode="0.00">
                  <c:v>#N/A</c:v>
                </c:pt>
                <c:pt idx="4944" formatCode="0.00">
                  <c:v>#N/A</c:v>
                </c:pt>
                <c:pt idx="4945" formatCode="0.00">
                  <c:v>#N/A</c:v>
                </c:pt>
                <c:pt idx="4946" formatCode="0.00">
                  <c:v>#N/A</c:v>
                </c:pt>
                <c:pt idx="4947" formatCode="0.00">
                  <c:v>#N/A</c:v>
                </c:pt>
                <c:pt idx="4948" formatCode="0.00">
                  <c:v>#N/A</c:v>
                </c:pt>
                <c:pt idx="4949" formatCode="0.00">
                  <c:v>#N/A</c:v>
                </c:pt>
                <c:pt idx="4950" formatCode="0.00">
                  <c:v>#N/A</c:v>
                </c:pt>
                <c:pt idx="4951" formatCode="0.00">
                  <c:v>#N/A</c:v>
                </c:pt>
                <c:pt idx="4952" formatCode="0.00">
                  <c:v>#N/A</c:v>
                </c:pt>
                <c:pt idx="4953" formatCode="0.00">
                  <c:v>#N/A</c:v>
                </c:pt>
                <c:pt idx="4954" formatCode="0.00">
                  <c:v>#N/A</c:v>
                </c:pt>
                <c:pt idx="4955" formatCode="0.00">
                  <c:v>#N/A</c:v>
                </c:pt>
                <c:pt idx="4956" formatCode="0.00">
                  <c:v>#N/A</c:v>
                </c:pt>
                <c:pt idx="4957" formatCode="0.00">
                  <c:v>#N/A</c:v>
                </c:pt>
                <c:pt idx="4958" formatCode="0.00">
                  <c:v>#N/A</c:v>
                </c:pt>
                <c:pt idx="4959" formatCode="0.00">
                  <c:v>#N/A</c:v>
                </c:pt>
                <c:pt idx="4960" formatCode="0.00">
                  <c:v>#N/A</c:v>
                </c:pt>
                <c:pt idx="4961" formatCode="0.00">
                  <c:v>#N/A</c:v>
                </c:pt>
                <c:pt idx="4962" formatCode="0.00">
                  <c:v>#N/A</c:v>
                </c:pt>
                <c:pt idx="4963" formatCode="0.00">
                  <c:v>#N/A</c:v>
                </c:pt>
                <c:pt idx="4964" formatCode="0.00">
                  <c:v>#N/A</c:v>
                </c:pt>
                <c:pt idx="4965" formatCode="0.00">
                  <c:v>#N/A</c:v>
                </c:pt>
                <c:pt idx="4966" formatCode="0.00">
                  <c:v>#N/A</c:v>
                </c:pt>
                <c:pt idx="4967" formatCode="0.00">
                  <c:v>#N/A</c:v>
                </c:pt>
                <c:pt idx="4968" formatCode="0.00">
                  <c:v>#N/A</c:v>
                </c:pt>
                <c:pt idx="4969" formatCode="0.00">
                  <c:v>#N/A</c:v>
                </c:pt>
                <c:pt idx="4970" formatCode="0.00">
                  <c:v>#N/A</c:v>
                </c:pt>
                <c:pt idx="4971" formatCode="0.00">
                  <c:v>#N/A</c:v>
                </c:pt>
                <c:pt idx="4972" formatCode="0.00">
                  <c:v>#N/A</c:v>
                </c:pt>
                <c:pt idx="4973" formatCode="0.00">
                  <c:v>#N/A</c:v>
                </c:pt>
                <c:pt idx="4974" formatCode="0.00">
                  <c:v>#N/A</c:v>
                </c:pt>
                <c:pt idx="4975" formatCode="0.00">
                  <c:v>#N/A</c:v>
                </c:pt>
                <c:pt idx="4976" formatCode="0.00">
                  <c:v>#N/A</c:v>
                </c:pt>
                <c:pt idx="4977" formatCode="0.00">
                  <c:v>#N/A</c:v>
                </c:pt>
                <c:pt idx="4978" formatCode="0.00">
                  <c:v>#N/A</c:v>
                </c:pt>
                <c:pt idx="4979" formatCode="0.00">
                  <c:v>#N/A</c:v>
                </c:pt>
                <c:pt idx="4980" formatCode="0.00">
                  <c:v>#N/A</c:v>
                </c:pt>
                <c:pt idx="4981" formatCode="0.00">
                  <c:v>#N/A</c:v>
                </c:pt>
                <c:pt idx="4982" formatCode="0.00">
                  <c:v>#N/A</c:v>
                </c:pt>
                <c:pt idx="4983" formatCode="0.00">
                  <c:v>#N/A</c:v>
                </c:pt>
                <c:pt idx="4984" formatCode="0.00">
                  <c:v>#N/A</c:v>
                </c:pt>
                <c:pt idx="4985" formatCode="0.00">
                  <c:v>#N/A</c:v>
                </c:pt>
                <c:pt idx="4986" formatCode="0.00">
                  <c:v>#N/A</c:v>
                </c:pt>
                <c:pt idx="4987" formatCode="0.00">
                  <c:v>#N/A</c:v>
                </c:pt>
                <c:pt idx="4988" formatCode="0.00">
                  <c:v>#N/A</c:v>
                </c:pt>
                <c:pt idx="4989" formatCode="0.00">
                  <c:v>#N/A</c:v>
                </c:pt>
                <c:pt idx="4990" formatCode="0.00">
                  <c:v>#N/A</c:v>
                </c:pt>
                <c:pt idx="4991" formatCode="0.00">
                  <c:v>#N/A</c:v>
                </c:pt>
                <c:pt idx="4992" formatCode="0.00">
                  <c:v>#N/A</c:v>
                </c:pt>
                <c:pt idx="4993" formatCode="0.00">
                  <c:v>#N/A</c:v>
                </c:pt>
                <c:pt idx="4994" formatCode="0.00">
                  <c:v>#N/A</c:v>
                </c:pt>
                <c:pt idx="4995" formatCode="0.00">
                  <c:v>#N/A</c:v>
                </c:pt>
                <c:pt idx="4996" formatCode="0.00">
                  <c:v>#N/A</c:v>
                </c:pt>
                <c:pt idx="4997" formatCode="0.00">
                  <c:v>#N/A</c:v>
                </c:pt>
                <c:pt idx="4998" formatCode="0.00">
                  <c:v>#N/A</c:v>
                </c:pt>
                <c:pt idx="4999" formatCode="0.00">
                  <c:v>#N/A</c:v>
                </c:pt>
                <c:pt idx="5000" formatCode="0.00">
                  <c:v>#N/A</c:v>
                </c:pt>
                <c:pt idx="5001" formatCode="0.00">
                  <c:v>#N/A</c:v>
                </c:pt>
                <c:pt idx="5002" formatCode="0.00">
                  <c:v>#N/A</c:v>
                </c:pt>
                <c:pt idx="5003" formatCode="0.00">
                  <c:v>#N/A</c:v>
                </c:pt>
                <c:pt idx="5004" formatCode="0.00">
                  <c:v>#N/A</c:v>
                </c:pt>
                <c:pt idx="5005" formatCode="0.00">
                  <c:v>#N/A</c:v>
                </c:pt>
                <c:pt idx="5006" formatCode="0.00">
                  <c:v>#N/A</c:v>
                </c:pt>
                <c:pt idx="5007" formatCode="0.00">
                  <c:v>#N/A</c:v>
                </c:pt>
                <c:pt idx="5008" formatCode="0.00">
                  <c:v>#N/A</c:v>
                </c:pt>
                <c:pt idx="5009" formatCode="0.00">
                  <c:v>#N/A</c:v>
                </c:pt>
                <c:pt idx="5010" formatCode="0.00">
                  <c:v>#N/A</c:v>
                </c:pt>
                <c:pt idx="5011" formatCode="0.00">
                  <c:v>#N/A</c:v>
                </c:pt>
                <c:pt idx="5012" formatCode="0.00">
                  <c:v>#N/A</c:v>
                </c:pt>
                <c:pt idx="5013" formatCode="0.00">
                  <c:v>#N/A</c:v>
                </c:pt>
                <c:pt idx="5014" formatCode="0.00">
                  <c:v>#N/A</c:v>
                </c:pt>
                <c:pt idx="5015" formatCode="0.00">
                  <c:v>#N/A</c:v>
                </c:pt>
                <c:pt idx="5016" formatCode="0.00">
                  <c:v>#N/A</c:v>
                </c:pt>
                <c:pt idx="5017" formatCode="0.00">
                  <c:v>#N/A</c:v>
                </c:pt>
                <c:pt idx="5018" formatCode="0.00">
                  <c:v>#N/A</c:v>
                </c:pt>
                <c:pt idx="5019" formatCode="0.00">
                  <c:v>#N/A</c:v>
                </c:pt>
                <c:pt idx="5020" formatCode="0.00">
                  <c:v>#N/A</c:v>
                </c:pt>
                <c:pt idx="5021" formatCode="0.00">
                  <c:v>#N/A</c:v>
                </c:pt>
                <c:pt idx="5022" formatCode="0.00">
                  <c:v>#N/A</c:v>
                </c:pt>
                <c:pt idx="5023" formatCode="0.00">
                  <c:v>#N/A</c:v>
                </c:pt>
                <c:pt idx="5024" formatCode="0.00">
                  <c:v>#N/A</c:v>
                </c:pt>
                <c:pt idx="5025" formatCode="0.00">
                  <c:v>#N/A</c:v>
                </c:pt>
                <c:pt idx="5026" formatCode="0.00">
                  <c:v>#N/A</c:v>
                </c:pt>
                <c:pt idx="5027" formatCode="0.00">
                  <c:v>#N/A</c:v>
                </c:pt>
                <c:pt idx="5028" formatCode="0.00">
                  <c:v>#N/A</c:v>
                </c:pt>
                <c:pt idx="5029" formatCode="0.00">
                  <c:v>#N/A</c:v>
                </c:pt>
                <c:pt idx="5030" formatCode="0.00">
                  <c:v>#N/A</c:v>
                </c:pt>
                <c:pt idx="5031" formatCode="0.00">
                  <c:v>#N/A</c:v>
                </c:pt>
                <c:pt idx="5032" formatCode="0.00">
                  <c:v>#N/A</c:v>
                </c:pt>
                <c:pt idx="5033" formatCode="0.00">
                  <c:v>#N/A</c:v>
                </c:pt>
                <c:pt idx="5034" formatCode="0.00">
                  <c:v>#N/A</c:v>
                </c:pt>
                <c:pt idx="5035" formatCode="0.00">
                  <c:v>#N/A</c:v>
                </c:pt>
                <c:pt idx="5036" formatCode="0.00">
                  <c:v>#N/A</c:v>
                </c:pt>
                <c:pt idx="5037" formatCode="0.00">
                  <c:v>#N/A</c:v>
                </c:pt>
                <c:pt idx="5038" formatCode="0.00">
                  <c:v>#N/A</c:v>
                </c:pt>
                <c:pt idx="5039" formatCode="0.00">
                  <c:v>#N/A</c:v>
                </c:pt>
                <c:pt idx="5040" formatCode="0.00">
                  <c:v>#N/A</c:v>
                </c:pt>
                <c:pt idx="5041" formatCode="0.00">
                  <c:v>#N/A</c:v>
                </c:pt>
                <c:pt idx="5042" formatCode="0.00">
                  <c:v>#N/A</c:v>
                </c:pt>
                <c:pt idx="5043" formatCode="0.00">
                  <c:v>#N/A</c:v>
                </c:pt>
                <c:pt idx="5044" formatCode="0.00">
                  <c:v>#N/A</c:v>
                </c:pt>
                <c:pt idx="5045" formatCode="0.00">
                  <c:v>#N/A</c:v>
                </c:pt>
                <c:pt idx="5046" formatCode="0.00">
                  <c:v>#N/A</c:v>
                </c:pt>
                <c:pt idx="5047" formatCode="0.00">
                  <c:v>#N/A</c:v>
                </c:pt>
                <c:pt idx="5048" formatCode="0.00">
                  <c:v>#N/A</c:v>
                </c:pt>
                <c:pt idx="5049" formatCode="0.00">
                  <c:v>#N/A</c:v>
                </c:pt>
                <c:pt idx="5050" formatCode="0.00">
                  <c:v>#N/A</c:v>
                </c:pt>
                <c:pt idx="5051" formatCode="0.00">
                  <c:v>#N/A</c:v>
                </c:pt>
                <c:pt idx="5052" formatCode="0.00">
                  <c:v>#N/A</c:v>
                </c:pt>
                <c:pt idx="5053" formatCode="0.00">
                  <c:v>#N/A</c:v>
                </c:pt>
                <c:pt idx="5054" formatCode="0.00">
                  <c:v>#N/A</c:v>
                </c:pt>
                <c:pt idx="5055" formatCode="0.00">
                  <c:v>#N/A</c:v>
                </c:pt>
                <c:pt idx="5056" formatCode="0.00">
                  <c:v>#N/A</c:v>
                </c:pt>
                <c:pt idx="5057" formatCode="0.00">
                  <c:v>#N/A</c:v>
                </c:pt>
                <c:pt idx="5058" formatCode="0.00">
                  <c:v>#N/A</c:v>
                </c:pt>
                <c:pt idx="5059" formatCode="0.00">
                  <c:v>#N/A</c:v>
                </c:pt>
                <c:pt idx="5060" formatCode="0.00">
                  <c:v>#N/A</c:v>
                </c:pt>
                <c:pt idx="5061" formatCode="0.00">
                  <c:v>#N/A</c:v>
                </c:pt>
                <c:pt idx="5062" formatCode="0.00">
                  <c:v>#N/A</c:v>
                </c:pt>
                <c:pt idx="5063" formatCode="0.00">
                  <c:v>#N/A</c:v>
                </c:pt>
                <c:pt idx="5064" formatCode="0.00">
                  <c:v>#N/A</c:v>
                </c:pt>
                <c:pt idx="5065" formatCode="0.00">
                  <c:v>#N/A</c:v>
                </c:pt>
                <c:pt idx="5066" formatCode="0.00">
                  <c:v>#N/A</c:v>
                </c:pt>
                <c:pt idx="5067" formatCode="0.00">
                  <c:v>#N/A</c:v>
                </c:pt>
                <c:pt idx="5068" formatCode="0.00">
                  <c:v>#N/A</c:v>
                </c:pt>
                <c:pt idx="5069" formatCode="0.00">
                  <c:v>#N/A</c:v>
                </c:pt>
                <c:pt idx="5070" formatCode="0.00">
                  <c:v>#N/A</c:v>
                </c:pt>
                <c:pt idx="5071" formatCode="0.00">
                  <c:v>#N/A</c:v>
                </c:pt>
                <c:pt idx="5072" formatCode="0.00">
                  <c:v>#N/A</c:v>
                </c:pt>
                <c:pt idx="5073" formatCode="0.00">
                  <c:v>#N/A</c:v>
                </c:pt>
                <c:pt idx="5074" formatCode="0.00">
                  <c:v>#N/A</c:v>
                </c:pt>
                <c:pt idx="5075" formatCode="0.00">
                  <c:v>#N/A</c:v>
                </c:pt>
                <c:pt idx="5076" formatCode="0.00">
                  <c:v>#N/A</c:v>
                </c:pt>
                <c:pt idx="5077" formatCode="0.00">
                  <c:v>#N/A</c:v>
                </c:pt>
                <c:pt idx="5078" formatCode="0.00">
                  <c:v>#N/A</c:v>
                </c:pt>
                <c:pt idx="5079" formatCode="0.00">
                  <c:v>#N/A</c:v>
                </c:pt>
                <c:pt idx="5080" formatCode="0.00">
                  <c:v>#N/A</c:v>
                </c:pt>
                <c:pt idx="5081" formatCode="0.00">
                  <c:v>#N/A</c:v>
                </c:pt>
                <c:pt idx="5082" formatCode="0.00">
                  <c:v>#N/A</c:v>
                </c:pt>
                <c:pt idx="5083" formatCode="0.00">
                  <c:v>#N/A</c:v>
                </c:pt>
                <c:pt idx="5084" formatCode="0.00">
                  <c:v>#N/A</c:v>
                </c:pt>
                <c:pt idx="5085" formatCode="0.00">
                  <c:v>#N/A</c:v>
                </c:pt>
                <c:pt idx="5086" formatCode="0.00">
                  <c:v>#N/A</c:v>
                </c:pt>
                <c:pt idx="5087" formatCode="0.00">
                  <c:v>#N/A</c:v>
                </c:pt>
                <c:pt idx="5088" formatCode="0.00">
                  <c:v>#N/A</c:v>
                </c:pt>
                <c:pt idx="5089" formatCode="0.00">
                  <c:v>#N/A</c:v>
                </c:pt>
                <c:pt idx="5090" formatCode="0.00">
                  <c:v>#N/A</c:v>
                </c:pt>
                <c:pt idx="5091" formatCode="0.00">
                  <c:v>#N/A</c:v>
                </c:pt>
                <c:pt idx="5092" formatCode="0.00">
                  <c:v>#N/A</c:v>
                </c:pt>
                <c:pt idx="5093" formatCode="0.00">
                  <c:v>#N/A</c:v>
                </c:pt>
                <c:pt idx="5094" formatCode="0.00">
                  <c:v>#N/A</c:v>
                </c:pt>
                <c:pt idx="5095" formatCode="0.00">
                  <c:v>#N/A</c:v>
                </c:pt>
                <c:pt idx="5096" formatCode="0.00">
                  <c:v>#N/A</c:v>
                </c:pt>
                <c:pt idx="5097" formatCode="0.00">
                  <c:v>#N/A</c:v>
                </c:pt>
                <c:pt idx="5098" formatCode="0.00">
                  <c:v>#N/A</c:v>
                </c:pt>
                <c:pt idx="5099" formatCode="0.00">
                  <c:v>#N/A</c:v>
                </c:pt>
                <c:pt idx="5100" formatCode="0.00">
                  <c:v>#N/A</c:v>
                </c:pt>
                <c:pt idx="5101" formatCode="0.00">
                  <c:v>#N/A</c:v>
                </c:pt>
                <c:pt idx="5102" formatCode="0.00">
                  <c:v>#N/A</c:v>
                </c:pt>
                <c:pt idx="5103" formatCode="0.00">
                  <c:v>#N/A</c:v>
                </c:pt>
                <c:pt idx="5104" formatCode="0.00">
                  <c:v>#N/A</c:v>
                </c:pt>
                <c:pt idx="5105" formatCode="0.00">
                  <c:v>#N/A</c:v>
                </c:pt>
                <c:pt idx="5106" formatCode="0.00">
                  <c:v>#N/A</c:v>
                </c:pt>
                <c:pt idx="5107" formatCode="0.00">
                  <c:v>#N/A</c:v>
                </c:pt>
                <c:pt idx="5108" formatCode="0.00">
                  <c:v>#N/A</c:v>
                </c:pt>
                <c:pt idx="5109" formatCode="0.00">
                  <c:v>#N/A</c:v>
                </c:pt>
                <c:pt idx="5110" formatCode="0.00">
                  <c:v>#N/A</c:v>
                </c:pt>
                <c:pt idx="5111" formatCode="0.00">
                  <c:v>#N/A</c:v>
                </c:pt>
                <c:pt idx="5112" formatCode="0.00">
                  <c:v>#N/A</c:v>
                </c:pt>
                <c:pt idx="5113" formatCode="0.00">
                  <c:v>#N/A</c:v>
                </c:pt>
                <c:pt idx="5114" formatCode="0.00">
                  <c:v>#N/A</c:v>
                </c:pt>
                <c:pt idx="5115" formatCode="0.00">
                  <c:v>#N/A</c:v>
                </c:pt>
                <c:pt idx="5116" formatCode="0.00">
                  <c:v>#N/A</c:v>
                </c:pt>
                <c:pt idx="5117" formatCode="0.00">
                  <c:v>#N/A</c:v>
                </c:pt>
                <c:pt idx="5118" formatCode="0.00">
                  <c:v>#N/A</c:v>
                </c:pt>
                <c:pt idx="5119" formatCode="0.00">
                  <c:v>#N/A</c:v>
                </c:pt>
                <c:pt idx="5120" formatCode="0.00">
                  <c:v>#N/A</c:v>
                </c:pt>
                <c:pt idx="5121" formatCode="0.00">
                  <c:v>#N/A</c:v>
                </c:pt>
                <c:pt idx="5122" formatCode="0.00">
                  <c:v>#N/A</c:v>
                </c:pt>
                <c:pt idx="5123" formatCode="0.00">
                  <c:v>#N/A</c:v>
                </c:pt>
                <c:pt idx="5124" formatCode="0.00">
                  <c:v>#N/A</c:v>
                </c:pt>
                <c:pt idx="5125" formatCode="0.00">
                  <c:v>#N/A</c:v>
                </c:pt>
                <c:pt idx="5126" formatCode="0.00">
                  <c:v>#N/A</c:v>
                </c:pt>
                <c:pt idx="5127" formatCode="0.00">
                  <c:v>#N/A</c:v>
                </c:pt>
                <c:pt idx="5128" formatCode="0.00">
                  <c:v>#N/A</c:v>
                </c:pt>
                <c:pt idx="5129" formatCode="0.00">
                  <c:v>#N/A</c:v>
                </c:pt>
                <c:pt idx="5130" formatCode="0.00">
                  <c:v>#N/A</c:v>
                </c:pt>
                <c:pt idx="5131" formatCode="0.00">
                  <c:v>#N/A</c:v>
                </c:pt>
                <c:pt idx="5132" formatCode="0.00">
                  <c:v>#N/A</c:v>
                </c:pt>
                <c:pt idx="5133" formatCode="0.00">
                  <c:v>#N/A</c:v>
                </c:pt>
                <c:pt idx="5134" formatCode="0.00">
                  <c:v>#N/A</c:v>
                </c:pt>
                <c:pt idx="5135" formatCode="0.00">
                  <c:v>#N/A</c:v>
                </c:pt>
                <c:pt idx="5136" formatCode="0.00">
                  <c:v>#N/A</c:v>
                </c:pt>
                <c:pt idx="5137" formatCode="0.00">
                  <c:v>#N/A</c:v>
                </c:pt>
                <c:pt idx="5138" formatCode="0.00">
                  <c:v>#N/A</c:v>
                </c:pt>
                <c:pt idx="5139" formatCode="0.00">
                  <c:v>#N/A</c:v>
                </c:pt>
                <c:pt idx="5140" formatCode="0.00">
                  <c:v>#N/A</c:v>
                </c:pt>
                <c:pt idx="5141" formatCode="0.00">
                  <c:v>#N/A</c:v>
                </c:pt>
                <c:pt idx="5142" formatCode="0.00">
                  <c:v>#N/A</c:v>
                </c:pt>
                <c:pt idx="5143" formatCode="0.00">
                  <c:v>#N/A</c:v>
                </c:pt>
                <c:pt idx="5144" formatCode="0.00">
                  <c:v>#N/A</c:v>
                </c:pt>
                <c:pt idx="5145" formatCode="0.00">
                  <c:v>#N/A</c:v>
                </c:pt>
                <c:pt idx="5146" formatCode="0.00">
                  <c:v>#N/A</c:v>
                </c:pt>
                <c:pt idx="5147" formatCode="0.00">
                  <c:v>#N/A</c:v>
                </c:pt>
                <c:pt idx="5148" formatCode="0.00">
                  <c:v>#N/A</c:v>
                </c:pt>
                <c:pt idx="5149" formatCode="0.00">
                  <c:v>#N/A</c:v>
                </c:pt>
                <c:pt idx="5150" formatCode="0.00">
                  <c:v>#N/A</c:v>
                </c:pt>
                <c:pt idx="5151" formatCode="0.00">
                  <c:v>#N/A</c:v>
                </c:pt>
                <c:pt idx="5152" formatCode="0.00">
                  <c:v>#N/A</c:v>
                </c:pt>
                <c:pt idx="5153" formatCode="0.00">
                  <c:v>#N/A</c:v>
                </c:pt>
                <c:pt idx="5154" formatCode="0.00">
                  <c:v>#N/A</c:v>
                </c:pt>
                <c:pt idx="5155" formatCode="0.00">
                  <c:v>#N/A</c:v>
                </c:pt>
                <c:pt idx="5156" formatCode="0.00">
                  <c:v>#N/A</c:v>
                </c:pt>
                <c:pt idx="5157" formatCode="0.00">
                  <c:v>#N/A</c:v>
                </c:pt>
                <c:pt idx="5158" formatCode="0.00">
                  <c:v>#N/A</c:v>
                </c:pt>
                <c:pt idx="5159" formatCode="0.00">
                  <c:v>#N/A</c:v>
                </c:pt>
                <c:pt idx="5160" formatCode="0.00">
                  <c:v>#N/A</c:v>
                </c:pt>
                <c:pt idx="5161" formatCode="0.00">
                  <c:v>#N/A</c:v>
                </c:pt>
                <c:pt idx="5162" formatCode="0.00">
                  <c:v>#N/A</c:v>
                </c:pt>
                <c:pt idx="5163" formatCode="0.00">
                  <c:v>#N/A</c:v>
                </c:pt>
                <c:pt idx="5164" formatCode="0.00">
                  <c:v>#N/A</c:v>
                </c:pt>
                <c:pt idx="5165" formatCode="0.00">
                  <c:v>#N/A</c:v>
                </c:pt>
                <c:pt idx="5166" formatCode="0.00">
                  <c:v>#N/A</c:v>
                </c:pt>
                <c:pt idx="5167" formatCode="0.00">
                  <c:v>#N/A</c:v>
                </c:pt>
                <c:pt idx="5168" formatCode="0.00">
                  <c:v>#N/A</c:v>
                </c:pt>
                <c:pt idx="5169" formatCode="0.00">
                  <c:v>#N/A</c:v>
                </c:pt>
                <c:pt idx="5170" formatCode="0.00">
                  <c:v>#N/A</c:v>
                </c:pt>
                <c:pt idx="5171" formatCode="0.00">
                  <c:v>#N/A</c:v>
                </c:pt>
                <c:pt idx="5172" formatCode="0.00">
                  <c:v>#N/A</c:v>
                </c:pt>
                <c:pt idx="5173" formatCode="0.00">
                  <c:v>#N/A</c:v>
                </c:pt>
                <c:pt idx="5174" formatCode="0.00">
                  <c:v>#N/A</c:v>
                </c:pt>
                <c:pt idx="5175" formatCode="0.00">
                  <c:v>#N/A</c:v>
                </c:pt>
                <c:pt idx="5176" formatCode="0.00">
                  <c:v>#N/A</c:v>
                </c:pt>
                <c:pt idx="5177" formatCode="0.00">
                  <c:v>#N/A</c:v>
                </c:pt>
                <c:pt idx="5178" formatCode="0.00">
                  <c:v>#N/A</c:v>
                </c:pt>
                <c:pt idx="5179" formatCode="0.00">
                  <c:v>#N/A</c:v>
                </c:pt>
                <c:pt idx="5180" formatCode="0.00">
                  <c:v>#N/A</c:v>
                </c:pt>
                <c:pt idx="5181" formatCode="0.00">
                  <c:v>#N/A</c:v>
                </c:pt>
                <c:pt idx="5182" formatCode="0.00">
                  <c:v>#N/A</c:v>
                </c:pt>
                <c:pt idx="5183" formatCode="0.00">
                  <c:v>#N/A</c:v>
                </c:pt>
                <c:pt idx="5184" formatCode="0.00">
                  <c:v>#N/A</c:v>
                </c:pt>
                <c:pt idx="5185" formatCode="0.00">
                  <c:v>#N/A</c:v>
                </c:pt>
                <c:pt idx="5186" formatCode="0.00">
                  <c:v>#N/A</c:v>
                </c:pt>
                <c:pt idx="5187" formatCode="0.00">
                  <c:v>#N/A</c:v>
                </c:pt>
                <c:pt idx="5188" formatCode="0.00">
                  <c:v>#N/A</c:v>
                </c:pt>
                <c:pt idx="5189" formatCode="0.00">
                  <c:v>#N/A</c:v>
                </c:pt>
                <c:pt idx="5190" formatCode="0.00">
                  <c:v>#N/A</c:v>
                </c:pt>
                <c:pt idx="5191" formatCode="0.00">
                  <c:v>#N/A</c:v>
                </c:pt>
                <c:pt idx="5192" formatCode="0.00">
                  <c:v>#N/A</c:v>
                </c:pt>
                <c:pt idx="5193" formatCode="0.00">
                  <c:v>#N/A</c:v>
                </c:pt>
                <c:pt idx="5194" formatCode="0.00">
                  <c:v>#N/A</c:v>
                </c:pt>
                <c:pt idx="5195" formatCode="0.00">
                  <c:v>#N/A</c:v>
                </c:pt>
                <c:pt idx="5196" formatCode="0.00">
                  <c:v>#N/A</c:v>
                </c:pt>
                <c:pt idx="5197" formatCode="0.00">
                  <c:v>#N/A</c:v>
                </c:pt>
                <c:pt idx="5198" formatCode="0.00">
                  <c:v>#N/A</c:v>
                </c:pt>
                <c:pt idx="5199" formatCode="0.00">
                  <c:v>#N/A</c:v>
                </c:pt>
                <c:pt idx="5200" formatCode="0.00">
                  <c:v>#N/A</c:v>
                </c:pt>
                <c:pt idx="5201" formatCode="0.00">
                  <c:v>#N/A</c:v>
                </c:pt>
                <c:pt idx="5202" formatCode="0.00">
                  <c:v>#N/A</c:v>
                </c:pt>
                <c:pt idx="5203" formatCode="0.00">
                  <c:v>#N/A</c:v>
                </c:pt>
                <c:pt idx="5204" formatCode="0.00">
                  <c:v>#N/A</c:v>
                </c:pt>
                <c:pt idx="5205" formatCode="0.00">
                  <c:v>#N/A</c:v>
                </c:pt>
                <c:pt idx="5206" formatCode="0.00">
                  <c:v>#N/A</c:v>
                </c:pt>
                <c:pt idx="5207" formatCode="0.00">
                  <c:v>#N/A</c:v>
                </c:pt>
                <c:pt idx="5208" formatCode="0.00">
                  <c:v>#N/A</c:v>
                </c:pt>
                <c:pt idx="5209" formatCode="0.00">
                  <c:v>#N/A</c:v>
                </c:pt>
                <c:pt idx="5210" formatCode="0.00">
                  <c:v>#N/A</c:v>
                </c:pt>
                <c:pt idx="5211" formatCode="0.00">
                  <c:v>#N/A</c:v>
                </c:pt>
                <c:pt idx="5212" formatCode="0.00">
                  <c:v>#N/A</c:v>
                </c:pt>
                <c:pt idx="5213" formatCode="0.00">
                  <c:v>#N/A</c:v>
                </c:pt>
                <c:pt idx="5214" formatCode="0.00">
                  <c:v>#N/A</c:v>
                </c:pt>
                <c:pt idx="5215" formatCode="0.00">
                  <c:v>#N/A</c:v>
                </c:pt>
                <c:pt idx="5216" formatCode="0.00">
                  <c:v>#N/A</c:v>
                </c:pt>
                <c:pt idx="5217" formatCode="0.00">
                  <c:v>#N/A</c:v>
                </c:pt>
                <c:pt idx="5218" formatCode="0.00">
                  <c:v>#N/A</c:v>
                </c:pt>
                <c:pt idx="5219" formatCode="0.00">
                  <c:v>#N/A</c:v>
                </c:pt>
                <c:pt idx="5220" formatCode="0.00">
                  <c:v>#N/A</c:v>
                </c:pt>
                <c:pt idx="5221" formatCode="0.00">
                  <c:v>#N/A</c:v>
                </c:pt>
                <c:pt idx="5222" formatCode="0.00">
                  <c:v>#N/A</c:v>
                </c:pt>
                <c:pt idx="5223" formatCode="0.00">
                  <c:v>#N/A</c:v>
                </c:pt>
                <c:pt idx="5224" formatCode="0.00">
                  <c:v>#N/A</c:v>
                </c:pt>
                <c:pt idx="5225" formatCode="0.00">
                  <c:v>#N/A</c:v>
                </c:pt>
                <c:pt idx="5226" formatCode="0.00">
                  <c:v>#N/A</c:v>
                </c:pt>
                <c:pt idx="5227" formatCode="0.00">
                  <c:v>#N/A</c:v>
                </c:pt>
                <c:pt idx="5228" formatCode="0.00">
                  <c:v>#N/A</c:v>
                </c:pt>
                <c:pt idx="5229" formatCode="0.00">
                  <c:v>#N/A</c:v>
                </c:pt>
                <c:pt idx="5230" formatCode="0.00">
                  <c:v>#N/A</c:v>
                </c:pt>
                <c:pt idx="5231" formatCode="0.00">
                  <c:v>#N/A</c:v>
                </c:pt>
                <c:pt idx="5232" formatCode="0.00">
                  <c:v>#N/A</c:v>
                </c:pt>
                <c:pt idx="5233" formatCode="0.00">
                  <c:v>#N/A</c:v>
                </c:pt>
                <c:pt idx="5234" formatCode="0.00">
                  <c:v>#N/A</c:v>
                </c:pt>
                <c:pt idx="5235" formatCode="0.00">
                  <c:v>#N/A</c:v>
                </c:pt>
                <c:pt idx="5236" formatCode="0.00">
                  <c:v>#N/A</c:v>
                </c:pt>
                <c:pt idx="5237" formatCode="0.00">
                  <c:v>#N/A</c:v>
                </c:pt>
                <c:pt idx="5238" formatCode="0.00">
                  <c:v>#N/A</c:v>
                </c:pt>
                <c:pt idx="5239" formatCode="0.00">
                  <c:v>#N/A</c:v>
                </c:pt>
                <c:pt idx="5240" formatCode="0.00">
                  <c:v>#N/A</c:v>
                </c:pt>
                <c:pt idx="5241" formatCode="0.00">
                  <c:v>#N/A</c:v>
                </c:pt>
                <c:pt idx="5242" formatCode="0.00">
                  <c:v>#N/A</c:v>
                </c:pt>
                <c:pt idx="5243" formatCode="0.00">
                  <c:v>#N/A</c:v>
                </c:pt>
                <c:pt idx="5244" formatCode="0.00">
                  <c:v>#N/A</c:v>
                </c:pt>
                <c:pt idx="5245" formatCode="0.00">
                  <c:v>#N/A</c:v>
                </c:pt>
                <c:pt idx="5246" formatCode="0.00">
                  <c:v>#N/A</c:v>
                </c:pt>
                <c:pt idx="5247" formatCode="0.00">
                  <c:v>#N/A</c:v>
                </c:pt>
                <c:pt idx="5248" formatCode="0.00">
                  <c:v>#N/A</c:v>
                </c:pt>
                <c:pt idx="5249" formatCode="0.00">
                  <c:v>#N/A</c:v>
                </c:pt>
                <c:pt idx="5250" formatCode="0.00">
                  <c:v>#N/A</c:v>
                </c:pt>
                <c:pt idx="5251" formatCode="0.00">
                  <c:v>#N/A</c:v>
                </c:pt>
                <c:pt idx="5252" formatCode="0.00">
                  <c:v>#N/A</c:v>
                </c:pt>
                <c:pt idx="5253" formatCode="0.00">
                  <c:v>#N/A</c:v>
                </c:pt>
                <c:pt idx="5254" formatCode="0.00">
                  <c:v>#N/A</c:v>
                </c:pt>
                <c:pt idx="5255" formatCode="0.00">
                  <c:v>#N/A</c:v>
                </c:pt>
                <c:pt idx="5256" formatCode="0.00">
                  <c:v>#N/A</c:v>
                </c:pt>
                <c:pt idx="5257" formatCode="0.00">
                  <c:v>#N/A</c:v>
                </c:pt>
                <c:pt idx="5258" formatCode="0.00">
                  <c:v>#N/A</c:v>
                </c:pt>
                <c:pt idx="5259" formatCode="0.00">
                  <c:v>#N/A</c:v>
                </c:pt>
                <c:pt idx="5260" formatCode="0.00">
                  <c:v>#N/A</c:v>
                </c:pt>
                <c:pt idx="5261" formatCode="0.00">
                  <c:v>#N/A</c:v>
                </c:pt>
                <c:pt idx="5262" formatCode="0.00">
                  <c:v>#N/A</c:v>
                </c:pt>
                <c:pt idx="5263" formatCode="0.00">
                  <c:v>#N/A</c:v>
                </c:pt>
                <c:pt idx="5264" formatCode="0.00">
                  <c:v>#N/A</c:v>
                </c:pt>
                <c:pt idx="5265" formatCode="0.00">
                  <c:v>#N/A</c:v>
                </c:pt>
                <c:pt idx="5266" formatCode="0.00">
                  <c:v>#N/A</c:v>
                </c:pt>
                <c:pt idx="5267" formatCode="0.00">
                  <c:v>#N/A</c:v>
                </c:pt>
                <c:pt idx="5268" formatCode="0.00">
                  <c:v>#N/A</c:v>
                </c:pt>
                <c:pt idx="5269" formatCode="0.00">
                  <c:v>#N/A</c:v>
                </c:pt>
                <c:pt idx="5270" formatCode="0.00">
                  <c:v>#N/A</c:v>
                </c:pt>
                <c:pt idx="5271" formatCode="0.00">
                  <c:v>#N/A</c:v>
                </c:pt>
                <c:pt idx="5272" formatCode="0.00">
                  <c:v>#N/A</c:v>
                </c:pt>
                <c:pt idx="5273" formatCode="0.00">
                  <c:v>#N/A</c:v>
                </c:pt>
                <c:pt idx="5274" formatCode="0.00">
                  <c:v>#N/A</c:v>
                </c:pt>
                <c:pt idx="5275" formatCode="0.00">
                  <c:v>#N/A</c:v>
                </c:pt>
                <c:pt idx="5276" formatCode="0.00">
                  <c:v>#N/A</c:v>
                </c:pt>
                <c:pt idx="5277" formatCode="0.00">
                  <c:v>#N/A</c:v>
                </c:pt>
                <c:pt idx="5278" formatCode="0.00">
                  <c:v>#N/A</c:v>
                </c:pt>
                <c:pt idx="5279" formatCode="0.00">
                  <c:v>#N/A</c:v>
                </c:pt>
                <c:pt idx="5280" formatCode="0.00">
                  <c:v>#N/A</c:v>
                </c:pt>
                <c:pt idx="5281" formatCode="0.00">
                  <c:v>#N/A</c:v>
                </c:pt>
                <c:pt idx="5282" formatCode="0.00">
                  <c:v>#N/A</c:v>
                </c:pt>
                <c:pt idx="5283" formatCode="0.00">
                  <c:v>#N/A</c:v>
                </c:pt>
                <c:pt idx="5284" formatCode="0.00">
                  <c:v>#N/A</c:v>
                </c:pt>
                <c:pt idx="5285" formatCode="0.00">
                  <c:v>#N/A</c:v>
                </c:pt>
                <c:pt idx="5286" formatCode="0.00">
                  <c:v>#N/A</c:v>
                </c:pt>
                <c:pt idx="5287" formatCode="0.00">
                  <c:v>#N/A</c:v>
                </c:pt>
                <c:pt idx="5288" formatCode="0.00">
                  <c:v>#N/A</c:v>
                </c:pt>
                <c:pt idx="5289" formatCode="0.00">
                  <c:v>#N/A</c:v>
                </c:pt>
                <c:pt idx="5290" formatCode="0.00">
                  <c:v>#N/A</c:v>
                </c:pt>
                <c:pt idx="5291" formatCode="0.00">
                  <c:v>#N/A</c:v>
                </c:pt>
                <c:pt idx="5292" formatCode="0.00">
                  <c:v>#N/A</c:v>
                </c:pt>
                <c:pt idx="5293" formatCode="0.00">
                  <c:v>#N/A</c:v>
                </c:pt>
                <c:pt idx="5294" formatCode="0.00">
                  <c:v>#N/A</c:v>
                </c:pt>
                <c:pt idx="5295" formatCode="0.00">
                  <c:v>#N/A</c:v>
                </c:pt>
                <c:pt idx="5296" formatCode="0.00">
                  <c:v>#N/A</c:v>
                </c:pt>
                <c:pt idx="5297" formatCode="0.00">
                  <c:v>#N/A</c:v>
                </c:pt>
                <c:pt idx="5298" formatCode="0.00">
                  <c:v>#N/A</c:v>
                </c:pt>
                <c:pt idx="5299" formatCode="0.00">
                  <c:v>#N/A</c:v>
                </c:pt>
                <c:pt idx="5300" formatCode="0.00">
                  <c:v>#N/A</c:v>
                </c:pt>
                <c:pt idx="5301" formatCode="0.00">
                  <c:v>#N/A</c:v>
                </c:pt>
                <c:pt idx="5302" formatCode="0.00">
                  <c:v>#N/A</c:v>
                </c:pt>
                <c:pt idx="5303" formatCode="0.00">
                  <c:v>#N/A</c:v>
                </c:pt>
                <c:pt idx="5304" formatCode="0.00">
                  <c:v>#N/A</c:v>
                </c:pt>
                <c:pt idx="5305" formatCode="0.00">
                  <c:v>#N/A</c:v>
                </c:pt>
                <c:pt idx="5306" formatCode="0.00">
                  <c:v>#N/A</c:v>
                </c:pt>
                <c:pt idx="5307" formatCode="0.00">
                  <c:v>#N/A</c:v>
                </c:pt>
                <c:pt idx="5308" formatCode="0.00">
                  <c:v>#N/A</c:v>
                </c:pt>
                <c:pt idx="5309" formatCode="0.00">
                  <c:v>#N/A</c:v>
                </c:pt>
                <c:pt idx="5310" formatCode="0.00">
                  <c:v>#N/A</c:v>
                </c:pt>
                <c:pt idx="5311" formatCode="0.00">
                  <c:v>#N/A</c:v>
                </c:pt>
                <c:pt idx="5312" formatCode="0.00">
                  <c:v>#N/A</c:v>
                </c:pt>
                <c:pt idx="5313" formatCode="0.00">
                  <c:v>#N/A</c:v>
                </c:pt>
                <c:pt idx="5314" formatCode="0.00">
                  <c:v>#N/A</c:v>
                </c:pt>
                <c:pt idx="5315" formatCode="0.00">
                  <c:v>#N/A</c:v>
                </c:pt>
                <c:pt idx="5316" formatCode="0.00">
                  <c:v>#N/A</c:v>
                </c:pt>
                <c:pt idx="5317" formatCode="0.00">
                  <c:v>#N/A</c:v>
                </c:pt>
                <c:pt idx="5318" formatCode="0.00">
                  <c:v>#N/A</c:v>
                </c:pt>
                <c:pt idx="5319" formatCode="0.00">
                  <c:v>#N/A</c:v>
                </c:pt>
                <c:pt idx="5320" formatCode="0.00">
                  <c:v>#N/A</c:v>
                </c:pt>
                <c:pt idx="5321" formatCode="0.00">
                  <c:v>#N/A</c:v>
                </c:pt>
                <c:pt idx="5322" formatCode="0.00">
                  <c:v>#N/A</c:v>
                </c:pt>
                <c:pt idx="5323" formatCode="0.00">
                  <c:v>#N/A</c:v>
                </c:pt>
                <c:pt idx="5324" formatCode="0.00">
                  <c:v>#N/A</c:v>
                </c:pt>
                <c:pt idx="5325" formatCode="0.00">
                  <c:v>#N/A</c:v>
                </c:pt>
                <c:pt idx="5326" formatCode="0.00">
                  <c:v>#N/A</c:v>
                </c:pt>
                <c:pt idx="5327" formatCode="0.00">
                  <c:v>#N/A</c:v>
                </c:pt>
                <c:pt idx="5328" formatCode="0.00">
                  <c:v>#N/A</c:v>
                </c:pt>
                <c:pt idx="5329" formatCode="0.00">
                  <c:v>#N/A</c:v>
                </c:pt>
                <c:pt idx="5330" formatCode="0.00">
                  <c:v>#N/A</c:v>
                </c:pt>
                <c:pt idx="5331" formatCode="0.00">
                  <c:v>#N/A</c:v>
                </c:pt>
                <c:pt idx="5332" formatCode="0.00">
                  <c:v>#N/A</c:v>
                </c:pt>
                <c:pt idx="5333" formatCode="0.00">
                  <c:v>#N/A</c:v>
                </c:pt>
                <c:pt idx="5334" formatCode="0.00">
                  <c:v>#N/A</c:v>
                </c:pt>
                <c:pt idx="5335" formatCode="0.00">
                  <c:v>#N/A</c:v>
                </c:pt>
                <c:pt idx="5336" formatCode="0.00">
                  <c:v>#N/A</c:v>
                </c:pt>
                <c:pt idx="5337" formatCode="0.00">
                  <c:v>#N/A</c:v>
                </c:pt>
                <c:pt idx="5338" formatCode="0.00">
                  <c:v>#N/A</c:v>
                </c:pt>
                <c:pt idx="5339" formatCode="0.00">
                  <c:v>#N/A</c:v>
                </c:pt>
                <c:pt idx="5340" formatCode="0.00">
                  <c:v>#N/A</c:v>
                </c:pt>
                <c:pt idx="5341" formatCode="0.00">
                  <c:v>#N/A</c:v>
                </c:pt>
                <c:pt idx="5342" formatCode="0.00">
                  <c:v>#N/A</c:v>
                </c:pt>
                <c:pt idx="5343" formatCode="0.00">
                  <c:v>#N/A</c:v>
                </c:pt>
                <c:pt idx="5344" formatCode="0.00">
                  <c:v>#N/A</c:v>
                </c:pt>
                <c:pt idx="5345" formatCode="0.00">
                  <c:v>#N/A</c:v>
                </c:pt>
                <c:pt idx="5346" formatCode="0.00">
                  <c:v>#N/A</c:v>
                </c:pt>
                <c:pt idx="5347" formatCode="0.00">
                  <c:v>#N/A</c:v>
                </c:pt>
                <c:pt idx="5348" formatCode="0.00">
                  <c:v>#N/A</c:v>
                </c:pt>
                <c:pt idx="5349" formatCode="0.00">
                  <c:v>#N/A</c:v>
                </c:pt>
                <c:pt idx="5350" formatCode="0.00">
                  <c:v>#N/A</c:v>
                </c:pt>
                <c:pt idx="5351" formatCode="0.00">
                  <c:v>#N/A</c:v>
                </c:pt>
                <c:pt idx="5352" formatCode="0.00">
                  <c:v>#N/A</c:v>
                </c:pt>
                <c:pt idx="5353" formatCode="0.00">
                  <c:v>#N/A</c:v>
                </c:pt>
                <c:pt idx="5354" formatCode="0.00">
                  <c:v>#N/A</c:v>
                </c:pt>
                <c:pt idx="5355" formatCode="0.00">
                  <c:v>#N/A</c:v>
                </c:pt>
                <c:pt idx="5356" formatCode="0.00">
                  <c:v>#N/A</c:v>
                </c:pt>
                <c:pt idx="5357" formatCode="0.00">
                  <c:v>#N/A</c:v>
                </c:pt>
                <c:pt idx="5358" formatCode="0.00">
                  <c:v>#N/A</c:v>
                </c:pt>
                <c:pt idx="5359" formatCode="0.00">
                  <c:v>#N/A</c:v>
                </c:pt>
                <c:pt idx="5360" formatCode="0.00">
                  <c:v>#N/A</c:v>
                </c:pt>
                <c:pt idx="5361" formatCode="0.00">
                  <c:v>#N/A</c:v>
                </c:pt>
                <c:pt idx="5362" formatCode="0.00">
                  <c:v>#N/A</c:v>
                </c:pt>
                <c:pt idx="5363" formatCode="0.00">
                  <c:v>#N/A</c:v>
                </c:pt>
                <c:pt idx="5364" formatCode="0.00">
                  <c:v>#N/A</c:v>
                </c:pt>
                <c:pt idx="5365" formatCode="0.00">
                  <c:v>#N/A</c:v>
                </c:pt>
                <c:pt idx="5366" formatCode="0.00">
                  <c:v>#N/A</c:v>
                </c:pt>
                <c:pt idx="5367" formatCode="0.00">
                  <c:v>#N/A</c:v>
                </c:pt>
                <c:pt idx="5368" formatCode="0.00">
                  <c:v>#N/A</c:v>
                </c:pt>
                <c:pt idx="5369" formatCode="0.00">
                  <c:v>#N/A</c:v>
                </c:pt>
                <c:pt idx="5370" formatCode="0.00">
                  <c:v>#N/A</c:v>
                </c:pt>
                <c:pt idx="5371" formatCode="0.00">
                  <c:v>#N/A</c:v>
                </c:pt>
                <c:pt idx="5372" formatCode="0.00">
                  <c:v>#N/A</c:v>
                </c:pt>
                <c:pt idx="5373" formatCode="0.00">
                  <c:v>#N/A</c:v>
                </c:pt>
                <c:pt idx="5374" formatCode="0.00">
                  <c:v>#N/A</c:v>
                </c:pt>
                <c:pt idx="5375" formatCode="0.00">
                  <c:v>#N/A</c:v>
                </c:pt>
                <c:pt idx="5376" formatCode="0.00">
                  <c:v>#N/A</c:v>
                </c:pt>
                <c:pt idx="5377" formatCode="0.00">
                  <c:v>#N/A</c:v>
                </c:pt>
                <c:pt idx="5378" formatCode="0.00">
                  <c:v>#N/A</c:v>
                </c:pt>
                <c:pt idx="5379" formatCode="0.00">
                  <c:v>#N/A</c:v>
                </c:pt>
                <c:pt idx="5380" formatCode="0.00">
                  <c:v>#N/A</c:v>
                </c:pt>
                <c:pt idx="5381" formatCode="0.00">
                  <c:v>#N/A</c:v>
                </c:pt>
                <c:pt idx="5382" formatCode="0.00">
                  <c:v>#N/A</c:v>
                </c:pt>
                <c:pt idx="5383" formatCode="0.00">
                  <c:v>#N/A</c:v>
                </c:pt>
                <c:pt idx="5384" formatCode="0.00">
                  <c:v>#N/A</c:v>
                </c:pt>
                <c:pt idx="5385" formatCode="0.00">
                  <c:v>#N/A</c:v>
                </c:pt>
                <c:pt idx="5386" formatCode="0.00">
                  <c:v>#N/A</c:v>
                </c:pt>
                <c:pt idx="5387" formatCode="0.00">
                  <c:v>#N/A</c:v>
                </c:pt>
                <c:pt idx="5388" formatCode="0.00">
                  <c:v>#N/A</c:v>
                </c:pt>
                <c:pt idx="5389" formatCode="0.00">
                  <c:v>#N/A</c:v>
                </c:pt>
                <c:pt idx="5390" formatCode="0.00">
                  <c:v>#N/A</c:v>
                </c:pt>
                <c:pt idx="5391" formatCode="0.00">
                  <c:v>#N/A</c:v>
                </c:pt>
                <c:pt idx="5392" formatCode="0.00">
                  <c:v>#N/A</c:v>
                </c:pt>
                <c:pt idx="5393" formatCode="0.00">
                  <c:v>#N/A</c:v>
                </c:pt>
                <c:pt idx="5394" formatCode="0.00">
                  <c:v>#N/A</c:v>
                </c:pt>
                <c:pt idx="5395" formatCode="0.00">
                  <c:v>#N/A</c:v>
                </c:pt>
                <c:pt idx="5396" formatCode="0.00">
                  <c:v>#N/A</c:v>
                </c:pt>
                <c:pt idx="5397" formatCode="0.00">
                  <c:v>#N/A</c:v>
                </c:pt>
                <c:pt idx="5398" formatCode="0.00">
                  <c:v>#N/A</c:v>
                </c:pt>
                <c:pt idx="5399" formatCode="0.00">
                  <c:v>#N/A</c:v>
                </c:pt>
                <c:pt idx="5400" formatCode="0.00">
                  <c:v>#N/A</c:v>
                </c:pt>
                <c:pt idx="5401" formatCode="0.00">
                  <c:v>#N/A</c:v>
                </c:pt>
                <c:pt idx="5402" formatCode="0.00">
                  <c:v>#N/A</c:v>
                </c:pt>
                <c:pt idx="5403" formatCode="0.00">
                  <c:v>#N/A</c:v>
                </c:pt>
                <c:pt idx="5404" formatCode="0.00">
                  <c:v>#N/A</c:v>
                </c:pt>
                <c:pt idx="5405" formatCode="0.00">
                  <c:v>#N/A</c:v>
                </c:pt>
                <c:pt idx="5406" formatCode="0.00">
                  <c:v>#N/A</c:v>
                </c:pt>
                <c:pt idx="5407" formatCode="0.00">
                  <c:v>#N/A</c:v>
                </c:pt>
                <c:pt idx="5408" formatCode="0.00">
                  <c:v>#N/A</c:v>
                </c:pt>
                <c:pt idx="5409" formatCode="0.00">
                  <c:v>#N/A</c:v>
                </c:pt>
                <c:pt idx="5410" formatCode="0.00">
                  <c:v>#N/A</c:v>
                </c:pt>
                <c:pt idx="5411" formatCode="0.00">
                  <c:v>#N/A</c:v>
                </c:pt>
                <c:pt idx="5412" formatCode="0.00">
                  <c:v>#N/A</c:v>
                </c:pt>
                <c:pt idx="5413" formatCode="0.00">
                  <c:v>#N/A</c:v>
                </c:pt>
                <c:pt idx="5414" formatCode="0.00">
                  <c:v>#N/A</c:v>
                </c:pt>
                <c:pt idx="5415" formatCode="0.00">
                  <c:v>#N/A</c:v>
                </c:pt>
                <c:pt idx="5416" formatCode="0.00">
                  <c:v>#N/A</c:v>
                </c:pt>
                <c:pt idx="5417" formatCode="0.00">
                  <c:v>#N/A</c:v>
                </c:pt>
                <c:pt idx="5418" formatCode="0.00">
                  <c:v>#N/A</c:v>
                </c:pt>
                <c:pt idx="5419" formatCode="0.00">
                  <c:v>#N/A</c:v>
                </c:pt>
                <c:pt idx="5420" formatCode="0.00">
                  <c:v>#N/A</c:v>
                </c:pt>
                <c:pt idx="5421" formatCode="0.00">
                  <c:v>#N/A</c:v>
                </c:pt>
                <c:pt idx="5422" formatCode="0.00">
                  <c:v>#N/A</c:v>
                </c:pt>
                <c:pt idx="5423" formatCode="0.00">
                  <c:v>#N/A</c:v>
                </c:pt>
                <c:pt idx="5424" formatCode="0.00">
                  <c:v>#N/A</c:v>
                </c:pt>
                <c:pt idx="5425" formatCode="0.00">
                  <c:v>#N/A</c:v>
                </c:pt>
                <c:pt idx="5426" formatCode="0.00">
                  <c:v>#N/A</c:v>
                </c:pt>
                <c:pt idx="5427" formatCode="0.00">
                  <c:v>#N/A</c:v>
                </c:pt>
                <c:pt idx="5428" formatCode="0.00">
                  <c:v>#N/A</c:v>
                </c:pt>
                <c:pt idx="5429" formatCode="0.00">
                  <c:v>#N/A</c:v>
                </c:pt>
                <c:pt idx="5430" formatCode="0.00">
                  <c:v>#N/A</c:v>
                </c:pt>
                <c:pt idx="5431" formatCode="0.00">
                  <c:v>#N/A</c:v>
                </c:pt>
                <c:pt idx="5432" formatCode="0.00">
                  <c:v>#N/A</c:v>
                </c:pt>
                <c:pt idx="5433" formatCode="0.00">
                  <c:v>#N/A</c:v>
                </c:pt>
                <c:pt idx="5434" formatCode="0.00">
                  <c:v>#N/A</c:v>
                </c:pt>
                <c:pt idx="5435" formatCode="0.00">
                  <c:v>#N/A</c:v>
                </c:pt>
                <c:pt idx="5436" formatCode="0.00">
                  <c:v>#N/A</c:v>
                </c:pt>
                <c:pt idx="5437" formatCode="0.00">
                  <c:v>#N/A</c:v>
                </c:pt>
                <c:pt idx="5438" formatCode="0.00">
                  <c:v>#N/A</c:v>
                </c:pt>
                <c:pt idx="5439" formatCode="0.00">
                  <c:v>#N/A</c:v>
                </c:pt>
                <c:pt idx="5440" formatCode="0.00">
                  <c:v>#N/A</c:v>
                </c:pt>
                <c:pt idx="5441" formatCode="0.00">
                  <c:v>#N/A</c:v>
                </c:pt>
                <c:pt idx="5442" formatCode="0.00">
                  <c:v>#N/A</c:v>
                </c:pt>
                <c:pt idx="5443" formatCode="0.00">
                  <c:v>#N/A</c:v>
                </c:pt>
                <c:pt idx="5444" formatCode="0.00">
                  <c:v>#N/A</c:v>
                </c:pt>
                <c:pt idx="5445" formatCode="0.00">
                  <c:v>#N/A</c:v>
                </c:pt>
                <c:pt idx="5446" formatCode="0.00">
                  <c:v>#N/A</c:v>
                </c:pt>
                <c:pt idx="5447" formatCode="0.00">
                  <c:v>#N/A</c:v>
                </c:pt>
                <c:pt idx="5448" formatCode="0.00">
                  <c:v>#N/A</c:v>
                </c:pt>
                <c:pt idx="5449" formatCode="0.00">
                  <c:v>#N/A</c:v>
                </c:pt>
                <c:pt idx="5450" formatCode="0.00">
                  <c:v>#N/A</c:v>
                </c:pt>
                <c:pt idx="5451" formatCode="0.00">
                  <c:v>#N/A</c:v>
                </c:pt>
                <c:pt idx="5452" formatCode="0.00">
                  <c:v>#N/A</c:v>
                </c:pt>
                <c:pt idx="5453" formatCode="0.00">
                  <c:v>#N/A</c:v>
                </c:pt>
                <c:pt idx="5454" formatCode="0.00">
                  <c:v>#N/A</c:v>
                </c:pt>
                <c:pt idx="5455" formatCode="0.00">
                  <c:v>#N/A</c:v>
                </c:pt>
                <c:pt idx="5456" formatCode="0.00">
                  <c:v>#N/A</c:v>
                </c:pt>
                <c:pt idx="5457" formatCode="0.00">
                  <c:v>#N/A</c:v>
                </c:pt>
                <c:pt idx="5458" formatCode="0.00">
                  <c:v>#N/A</c:v>
                </c:pt>
                <c:pt idx="5459" formatCode="0.00">
                  <c:v>#N/A</c:v>
                </c:pt>
                <c:pt idx="5460" formatCode="0.00">
                  <c:v>#N/A</c:v>
                </c:pt>
                <c:pt idx="5461" formatCode="0.00">
                  <c:v>#N/A</c:v>
                </c:pt>
                <c:pt idx="5462" formatCode="0.00">
                  <c:v>#N/A</c:v>
                </c:pt>
                <c:pt idx="5463" formatCode="0.00">
                  <c:v>#N/A</c:v>
                </c:pt>
                <c:pt idx="5464" formatCode="0.00">
                  <c:v>#N/A</c:v>
                </c:pt>
                <c:pt idx="5465" formatCode="0.00">
                  <c:v>#N/A</c:v>
                </c:pt>
                <c:pt idx="5466" formatCode="0.00">
                  <c:v>#N/A</c:v>
                </c:pt>
                <c:pt idx="5467" formatCode="0.00">
                  <c:v>#N/A</c:v>
                </c:pt>
                <c:pt idx="5468" formatCode="0.00">
                  <c:v>#N/A</c:v>
                </c:pt>
                <c:pt idx="5469" formatCode="0.00">
                  <c:v>#N/A</c:v>
                </c:pt>
                <c:pt idx="5470" formatCode="0.00">
                  <c:v>#N/A</c:v>
                </c:pt>
                <c:pt idx="5471" formatCode="0.00">
                  <c:v>#N/A</c:v>
                </c:pt>
                <c:pt idx="5472" formatCode="0.00">
                  <c:v>#N/A</c:v>
                </c:pt>
                <c:pt idx="5473" formatCode="0.00">
                  <c:v>#N/A</c:v>
                </c:pt>
                <c:pt idx="5474" formatCode="0.00">
                  <c:v>#N/A</c:v>
                </c:pt>
                <c:pt idx="5475" formatCode="0.00">
                  <c:v>#N/A</c:v>
                </c:pt>
                <c:pt idx="5476" formatCode="0.00">
                  <c:v>#N/A</c:v>
                </c:pt>
                <c:pt idx="5477" formatCode="0.00">
                  <c:v>#N/A</c:v>
                </c:pt>
                <c:pt idx="5478" formatCode="0.00">
                  <c:v>#N/A</c:v>
                </c:pt>
                <c:pt idx="5479" formatCode="0.00">
                  <c:v>#N/A</c:v>
                </c:pt>
                <c:pt idx="5480" formatCode="0.00">
                  <c:v>#N/A</c:v>
                </c:pt>
                <c:pt idx="5481" formatCode="0.00">
                  <c:v>#N/A</c:v>
                </c:pt>
                <c:pt idx="5482" formatCode="0.00">
                  <c:v>#N/A</c:v>
                </c:pt>
                <c:pt idx="5483" formatCode="0.00">
                  <c:v>#N/A</c:v>
                </c:pt>
                <c:pt idx="5484" formatCode="0.00">
                  <c:v>#N/A</c:v>
                </c:pt>
                <c:pt idx="5485" formatCode="0.00">
                  <c:v>#N/A</c:v>
                </c:pt>
                <c:pt idx="5486" formatCode="0.00">
                  <c:v>#N/A</c:v>
                </c:pt>
                <c:pt idx="5487" formatCode="0.00">
                  <c:v>#N/A</c:v>
                </c:pt>
                <c:pt idx="5488" formatCode="0.00">
                  <c:v>#N/A</c:v>
                </c:pt>
                <c:pt idx="5489" formatCode="0.00">
                  <c:v>#N/A</c:v>
                </c:pt>
                <c:pt idx="5490" formatCode="0.00">
                  <c:v>#N/A</c:v>
                </c:pt>
                <c:pt idx="5491" formatCode="0.00">
                  <c:v>#N/A</c:v>
                </c:pt>
                <c:pt idx="5492" formatCode="0.00">
                  <c:v>#N/A</c:v>
                </c:pt>
                <c:pt idx="5493" formatCode="0.00">
                  <c:v>#N/A</c:v>
                </c:pt>
                <c:pt idx="5494" formatCode="0.00">
                  <c:v>#N/A</c:v>
                </c:pt>
                <c:pt idx="5495" formatCode="0.00">
                  <c:v>#N/A</c:v>
                </c:pt>
                <c:pt idx="5496" formatCode="0.00">
                  <c:v>#N/A</c:v>
                </c:pt>
                <c:pt idx="5497" formatCode="0.00">
                  <c:v>#N/A</c:v>
                </c:pt>
                <c:pt idx="5498" formatCode="0.00">
                  <c:v>#N/A</c:v>
                </c:pt>
                <c:pt idx="5499" formatCode="0.00">
                  <c:v>#N/A</c:v>
                </c:pt>
                <c:pt idx="5500" formatCode="0.00">
                  <c:v>#N/A</c:v>
                </c:pt>
                <c:pt idx="5501" formatCode="0.00">
                  <c:v>#N/A</c:v>
                </c:pt>
                <c:pt idx="5502" formatCode="0.00">
                  <c:v>#N/A</c:v>
                </c:pt>
                <c:pt idx="5503" formatCode="0.00">
                  <c:v>#N/A</c:v>
                </c:pt>
                <c:pt idx="5504" formatCode="0.00">
                  <c:v>#N/A</c:v>
                </c:pt>
                <c:pt idx="5505" formatCode="0.00">
                  <c:v>#N/A</c:v>
                </c:pt>
                <c:pt idx="5506" formatCode="0.00">
                  <c:v>#N/A</c:v>
                </c:pt>
                <c:pt idx="5507" formatCode="0.00">
                  <c:v>#N/A</c:v>
                </c:pt>
                <c:pt idx="5508" formatCode="0.00">
                  <c:v>#N/A</c:v>
                </c:pt>
                <c:pt idx="5509" formatCode="0.00">
                  <c:v>#N/A</c:v>
                </c:pt>
                <c:pt idx="5510" formatCode="0.00">
                  <c:v>#N/A</c:v>
                </c:pt>
                <c:pt idx="5511" formatCode="0.00">
                  <c:v>#N/A</c:v>
                </c:pt>
                <c:pt idx="5512" formatCode="0.00">
                  <c:v>#N/A</c:v>
                </c:pt>
                <c:pt idx="5513" formatCode="0.00">
                  <c:v>#N/A</c:v>
                </c:pt>
                <c:pt idx="5514" formatCode="0.00">
                  <c:v>#N/A</c:v>
                </c:pt>
                <c:pt idx="5515" formatCode="0.00">
                  <c:v>#N/A</c:v>
                </c:pt>
                <c:pt idx="5516" formatCode="0.00">
                  <c:v>#N/A</c:v>
                </c:pt>
                <c:pt idx="5517" formatCode="0.00">
                  <c:v>#N/A</c:v>
                </c:pt>
                <c:pt idx="5518" formatCode="0.00">
                  <c:v>#N/A</c:v>
                </c:pt>
                <c:pt idx="5519" formatCode="0.00">
                  <c:v>#N/A</c:v>
                </c:pt>
                <c:pt idx="5520" formatCode="0.00">
                  <c:v>#N/A</c:v>
                </c:pt>
                <c:pt idx="5521" formatCode="0.00">
                  <c:v>#N/A</c:v>
                </c:pt>
                <c:pt idx="5522" formatCode="0.00">
                  <c:v>#N/A</c:v>
                </c:pt>
                <c:pt idx="5523" formatCode="0.00">
                  <c:v>#N/A</c:v>
                </c:pt>
                <c:pt idx="5524" formatCode="0.00">
                  <c:v>#N/A</c:v>
                </c:pt>
                <c:pt idx="5525" formatCode="0.00">
                  <c:v>#N/A</c:v>
                </c:pt>
                <c:pt idx="5526" formatCode="0.00">
                  <c:v>#N/A</c:v>
                </c:pt>
                <c:pt idx="5527" formatCode="0.00">
                  <c:v>#N/A</c:v>
                </c:pt>
                <c:pt idx="5528" formatCode="0.00">
                  <c:v>#N/A</c:v>
                </c:pt>
                <c:pt idx="5529" formatCode="0.00">
                  <c:v>#N/A</c:v>
                </c:pt>
                <c:pt idx="5530" formatCode="0.00">
                  <c:v>#N/A</c:v>
                </c:pt>
                <c:pt idx="5531" formatCode="0.00">
                  <c:v>#N/A</c:v>
                </c:pt>
                <c:pt idx="5532" formatCode="0.00">
                  <c:v>#N/A</c:v>
                </c:pt>
                <c:pt idx="5533" formatCode="0.00">
                  <c:v>#N/A</c:v>
                </c:pt>
                <c:pt idx="5534" formatCode="0.00">
                  <c:v>#N/A</c:v>
                </c:pt>
                <c:pt idx="5535" formatCode="0.00">
                  <c:v>#N/A</c:v>
                </c:pt>
                <c:pt idx="5536" formatCode="0.00">
                  <c:v>#N/A</c:v>
                </c:pt>
                <c:pt idx="5537" formatCode="0.00">
                  <c:v>#N/A</c:v>
                </c:pt>
                <c:pt idx="5538" formatCode="0.00">
                  <c:v>#N/A</c:v>
                </c:pt>
                <c:pt idx="5539" formatCode="0.00">
                  <c:v>#N/A</c:v>
                </c:pt>
                <c:pt idx="5540" formatCode="0.00">
                  <c:v>#N/A</c:v>
                </c:pt>
                <c:pt idx="5541" formatCode="0.00">
                  <c:v>#N/A</c:v>
                </c:pt>
                <c:pt idx="5542" formatCode="0.00">
                  <c:v>#N/A</c:v>
                </c:pt>
                <c:pt idx="5543" formatCode="0.00">
                  <c:v>#N/A</c:v>
                </c:pt>
                <c:pt idx="5544" formatCode="0.00">
                  <c:v>#N/A</c:v>
                </c:pt>
                <c:pt idx="5545" formatCode="0.00">
                  <c:v>#N/A</c:v>
                </c:pt>
                <c:pt idx="5546" formatCode="0.00">
                  <c:v>#N/A</c:v>
                </c:pt>
                <c:pt idx="5547" formatCode="0.00">
                  <c:v>#N/A</c:v>
                </c:pt>
                <c:pt idx="5548" formatCode="0.00">
                  <c:v>#N/A</c:v>
                </c:pt>
                <c:pt idx="5549" formatCode="0.00">
                  <c:v>#N/A</c:v>
                </c:pt>
                <c:pt idx="5550" formatCode="0.00">
                  <c:v>#N/A</c:v>
                </c:pt>
                <c:pt idx="5551" formatCode="0.00">
                  <c:v>#N/A</c:v>
                </c:pt>
                <c:pt idx="5552" formatCode="0.00">
                  <c:v>#N/A</c:v>
                </c:pt>
                <c:pt idx="5553" formatCode="0.00">
                  <c:v>#N/A</c:v>
                </c:pt>
                <c:pt idx="5554" formatCode="0.00">
                  <c:v>#N/A</c:v>
                </c:pt>
                <c:pt idx="5555" formatCode="0.00">
                  <c:v>#N/A</c:v>
                </c:pt>
                <c:pt idx="5556" formatCode="0.00">
                  <c:v>#N/A</c:v>
                </c:pt>
                <c:pt idx="5557" formatCode="0.00">
                  <c:v>#N/A</c:v>
                </c:pt>
                <c:pt idx="5558" formatCode="0.00">
                  <c:v>#N/A</c:v>
                </c:pt>
                <c:pt idx="5559" formatCode="0.00">
                  <c:v>#N/A</c:v>
                </c:pt>
                <c:pt idx="5560" formatCode="0.00">
                  <c:v>#N/A</c:v>
                </c:pt>
                <c:pt idx="5561" formatCode="0.00">
                  <c:v>#N/A</c:v>
                </c:pt>
                <c:pt idx="5562" formatCode="0.00">
                  <c:v>#N/A</c:v>
                </c:pt>
                <c:pt idx="5563" formatCode="0.00">
                  <c:v>#N/A</c:v>
                </c:pt>
                <c:pt idx="5564" formatCode="0.00">
                  <c:v>#N/A</c:v>
                </c:pt>
                <c:pt idx="5565" formatCode="0.00">
                  <c:v>#N/A</c:v>
                </c:pt>
                <c:pt idx="5566" formatCode="0.00">
                  <c:v>#N/A</c:v>
                </c:pt>
                <c:pt idx="5567" formatCode="0.00">
                  <c:v>#N/A</c:v>
                </c:pt>
                <c:pt idx="5568" formatCode="0.00">
                  <c:v>#N/A</c:v>
                </c:pt>
                <c:pt idx="5569" formatCode="0.00">
                  <c:v>#N/A</c:v>
                </c:pt>
                <c:pt idx="5570" formatCode="0.00">
                  <c:v>#N/A</c:v>
                </c:pt>
                <c:pt idx="5571" formatCode="0.00">
                  <c:v>#N/A</c:v>
                </c:pt>
                <c:pt idx="5572" formatCode="0.00">
                  <c:v>#N/A</c:v>
                </c:pt>
                <c:pt idx="5573" formatCode="0.00">
                  <c:v>#N/A</c:v>
                </c:pt>
                <c:pt idx="5574" formatCode="0.00">
                  <c:v>#N/A</c:v>
                </c:pt>
                <c:pt idx="5575" formatCode="0.00">
                  <c:v>#N/A</c:v>
                </c:pt>
                <c:pt idx="5576" formatCode="0.00">
                  <c:v>#N/A</c:v>
                </c:pt>
                <c:pt idx="5577" formatCode="0.00">
                  <c:v>#N/A</c:v>
                </c:pt>
                <c:pt idx="5578" formatCode="0.00">
                  <c:v>#N/A</c:v>
                </c:pt>
                <c:pt idx="5579" formatCode="0.00">
                  <c:v>#N/A</c:v>
                </c:pt>
                <c:pt idx="5580" formatCode="0.00">
                  <c:v>#N/A</c:v>
                </c:pt>
                <c:pt idx="5581" formatCode="0.00">
                  <c:v>#N/A</c:v>
                </c:pt>
                <c:pt idx="5582" formatCode="0.00">
                  <c:v>#N/A</c:v>
                </c:pt>
                <c:pt idx="5583" formatCode="0.00">
                  <c:v>#N/A</c:v>
                </c:pt>
                <c:pt idx="5584" formatCode="0.00">
                  <c:v>#N/A</c:v>
                </c:pt>
                <c:pt idx="5585" formatCode="0.00">
                  <c:v>#N/A</c:v>
                </c:pt>
                <c:pt idx="5586" formatCode="0.00">
                  <c:v>#N/A</c:v>
                </c:pt>
                <c:pt idx="5587" formatCode="0.00">
                  <c:v>#N/A</c:v>
                </c:pt>
                <c:pt idx="5588" formatCode="0.00">
                  <c:v>#N/A</c:v>
                </c:pt>
                <c:pt idx="5589" formatCode="0.00">
                  <c:v>#N/A</c:v>
                </c:pt>
                <c:pt idx="5590" formatCode="0.00">
                  <c:v>#N/A</c:v>
                </c:pt>
                <c:pt idx="5591" formatCode="0.00">
                  <c:v>#N/A</c:v>
                </c:pt>
                <c:pt idx="5592" formatCode="0.00">
                  <c:v>#N/A</c:v>
                </c:pt>
                <c:pt idx="5593" formatCode="0.00">
                  <c:v>#N/A</c:v>
                </c:pt>
                <c:pt idx="5594" formatCode="0.00">
                  <c:v>#N/A</c:v>
                </c:pt>
                <c:pt idx="5595" formatCode="0.00">
                  <c:v>#N/A</c:v>
                </c:pt>
                <c:pt idx="5596" formatCode="0.00">
                  <c:v>#N/A</c:v>
                </c:pt>
                <c:pt idx="5597" formatCode="0.00">
                  <c:v>#N/A</c:v>
                </c:pt>
                <c:pt idx="5598" formatCode="0.00">
                  <c:v>#N/A</c:v>
                </c:pt>
                <c:pt idx="5599" formatCode="0.00">
                  <c:v>#N/A</c:v>
                </c:pt>
                <c:pt idx="5600" formatCode="0.00">
                  <c:v>#N/A</c:v>
                </c:pt>
                <c:pt idx="5601" formatCode="0.00">
                  <c:v>#N/A</c:v>
                </c:pt>
                <c:pt idx="5602" formatCode="0.00">
                  <c:v>#N/A</c:v>
                </c:pt>
                <c:pt idx="5603" formatCode="0.00">
                  <c:v>#N/A</c:v>
                </c:pt>
                <c:pt idx="5604" formatCode="0.00">
                  <c:v>#N/A</c:v>
                </c:pt>
                <c:pt idx="5605" formatCode="0.00">
                  <c:v>#N/A</c:v>
                </c:pt>
                <c:pt idx="5606" formatCode="0.00">
                  <c:v>#N/A</c:v>
                </c:pt>
                <c:pt idx="5607" formatCode="0.00">
                  <c:v>#N/A</c:v>
                </c:pt>
                <c:pt idx="5608" formatCode="0.00">
                  <c:v>#N/A</c:v>
                </c:pt>
                <c:pt idx="5609" formatCode="0.00">
                  <c:v>#N/A</c:v>
                </c:pt>
                <c:pt idx="5610" formatCode="0.00">
                  <c:v>#N/A</c:v>
                </c:pt>
                <c:pt idx="5611" formatCode="0.00">
                  <c:v>#N/A</c:v>
                </c:pt>
                <c:pt idx="5612" formatCode="0.00">
                  <c:v>#N/A</c:v>
                </c:pt>
                <c:pt idx="5613" formatCode="0.00">
                  <c:v>#N/A</c:v>
                </c:pt>
                <c:pt idx="5614" formatCode="0.00">
                  <c:v>#N/A</c:v>
                </c:pt>
                <c:pt idx="5615" formatCode="0.00">
                  <c:v>#N/A</c:v>
                </c:pt>
                <c:pt idx="5616" formatCode="0.00">
                  <c:v>#N/A</c:v>
                </c:pt>
                <c:pt idx="5617" formatCode="0.00">
                  <c:v>#N/A</c:v>
                </c:pt>
                <c:pt idx="5618" formatCode="0.00">
                  <c:v>#N/A</c:v>
                </c:pt>
                <c:pt idx="5619" formatCode="0.00">
                  <c:v>#N/A</c:v>
                </c:pt>
                <c:pt idx="5620" formatCode="0.00">
                  <c:v>#N/A</c:v>
                </c:pt>
                <c:pt idx="5621" formatCode="0.00">
                  <c:v>#N/A</c:v>
                </c:pt>
                <c:pt idx="5622" formatCode="0.00">
                  <c:v>#N/A</c:v>
                </c:pt>
                <c:pt idx="5623" formatCode="0.00">
                  <c:v>#N/A</c:v>
                </c:pt>
                <c:pt idx="5624" formatCode="0.00">
                  <c:v>#N/A</c:v>
                </c:pt>
                <c:pt idx="5625" formatCode="0.00">
                  <c:v>#N/A</c:v>
                </c:pt>
                <c:pt idx="5626" formatCode="0.00">
                  <c:v>#N/A</c:v>
                </c:pt>
                <c:pt idx="5627" formatCode="0.00">
                  <c:v>#N/A</c:v>
                </c:pt>
                <c:pt idx="5628" formatCode="0.00">
                  <c:v>#N/A</c:v>
                </c:pt>
                <c:pt idx="5629" formatCode="0.00">
                  <c:v>#N/A</c:v>
                </c:pt>
                <c:pt idx="5630" formatCode="0.00">
                  <c:v>#N/A</c:v>
                </c:pt>
                <c:pt idx="5631" formatCode="0.00">
                  <c:v>#N/A</c:v>
                </c:pt>
                <c:pt idx="5632" formatCode="0.00">
                  <c:v>#N/A</c:v>
                </c:pt>
                <c:pt idx="5633" formatCode="0.00">
                  <c:v>#N/A</c:v>
                </c:pt>
                <c:pt idx="5634" formatCode="0.00">
                  <c:v>#N/A</c:v>
                </c:pt>
                <c:pt idx="5635" formatCode="0.00">
                  <c:v>#N/A</c:v>
                </c:pt>
                <c:pt idx="5636" formatCode="0.00">
                  <c:v>#N/A</c:v>
                </c:pt>
                <c:pt idx="5637" formatCode="0.00">
                  <c:v>#N/A</c:v>
                </c:pt>
                <c:pt idx="5638" formatCode="0.00">
                  <c:v>#N/A</c:v>
                </c:pt>
                <c:pt idx="5639" formatCode="0.00">
                  <c:v>#N/A</c:v>
                </c:pt>
                <c:pt idx="5640" formatCode="0.00">
                  <c:v>#N/A</c:v>
                </c:pt>
                <c:pt idx="5641" formatCode="0.00">
                  <c:v>#N/A</c:v>
                </c:pt>
                <c:pt idx="5642" formatCode="0.00">
                  <c:v>#N/A</c:v>
                </c:pt>
                <c:pt idx="5643" formatCode="0.00">
                  <c:v>#N/A</c:v>
                </c:pt>
                <c:pt idx="5644" formatCode="0.00">
                  <c:v>#N/A</c:v>
                </c:pt>
                <c:pt idx="5645" formatCode="0.00">
                  <c:v>#N/A</c:v>
                </c:pt>
                <c:pt idx="5646" formatCode="0.00">
                  <c:v>#N/A</c:v>
                </c:pt>
                <c:pt idx="5647" formatCode="0.00">
                  <c:v>#N/A</c:v>
                </c:pt>
                <c:pt idx="5648" formatCode="0.00">
                  <c:v>#N/A</c:v>
                </c:pt>
                <c:pt idx="5649" formatCode="0.00">
                  <c:v>#N/A</c:v>
                </c:pt>
                <c:pt idx="5650" formatCode="0.00">
                  <c:v>#N/A</c:v>
                </c:pt>
                <c:pt idx="5651" formatCode="0.00">
                  <c:v>#N/A</c:v>
                </c:pt>
                <c:pt idx="5652" formatCode="0.00">
                  <c:v>#N/A</c:v>
                </c:pt>
                <c:pt idx="5653" formatCode="0.00">
                  <c:v>#N/A</c:v>
                </c:pt>
                <c:pt idx="5654" formatCode="0.00">
                  <c:v>#N/A</c:v>
                </c:pt>
                <c:pt idx="5655" formatCode="0.00">
                  <c:v>#N/A</c:v>
                </c:pt>
                <c:pt idx="5656" formatCode="0.00">
                  <c:v>#N/A</c:v>
                </c:pt>
                <c:pt idx="5657" formatCode="0.00">
                  <c:v>#N/A</c:v>
                </c:pt>
                <c:pt idx="5658" formatCode="0.00">
                  <c:v>#N/A</c:v>
                </c:pt>
                <c:pt idx="5659" formatCode="0.00">
                  <c:v>#N/A</c:v>
                </c:pt>
                <c:pt idx="5660" formatCode="0.00">
                  <c:v>#N/A</c:v>
                </c:pt>
                <c:pt idx="5661" formatCode="0.00">
                  <c:v>#N/A</c:v>
                </c:pt>
                <c:pt idx="5662" formatCode="0.00">
                  <c:v>#N/A</c:v>
                </c:pt>
                <c:pt idx="5663" formatCode="0.00">
                  <c:v>#N/A</c:v>
                </c:pt>
                <c:pt idx="5664" formatCode="0.00">
                  <c:v>#N/A</c:v>
                </c:pt>
                <c:pt idx="5665" formatCode="0.00">
                  <c:v>#N/A</c:v>
                </c:pt>
                <c:pt idx="5666" formatCode="0.00">
                  <c:v>#N/A</c:v>
                </c:pt>
                <c:pt idx="5667" formatCode="0.00">
                  <c:v>#N/A</c:v>
                </c:pt>
                <c:pt idx="5668" formatCode="0.00">
                  <c:v>#N/A</c:v>
                </c:pt>
                <c:pt idx="5669" formatCode="0.00">
                  <c:v>#N/A</c:v>
                </c:pt>
                <c:pt idx="5670" formatCode="0.00">
                  <c:v>#N/A</c:v>
                </c:pt>
                <c:pt idx="5671" formatCode="0.00">
                  <c:v>#N/A</c:v>
                </c:pt>
                <c:pt idx="5672" formatCode="0.00">
                  <c:v>#N/A</c:v>
                </c:pt>
                <c:pt idx="5673" formatCode="0.00">
                  <c:v>#N/A</c:v>
                </c:pt>
                <c:pt idx="5674" formatCode="0.00">
                  <c:v>#N/A</c:v>
                </c:pt>
                <c:pt idx="5675" formatCode="0.00">
                  <c:v>#N/A</c:v>
                </c:pt>
                <c:pt idx="5676" formatCode="0.00">
                  <c:v>#N/A</c:v>
                </c:pt>
                <c:pt idx="5677" formatCode="0.00">
                  <c:v>#N/A</c:v>
                </c:pt>
                <c:pt idx="5678" formatCode="0.00">
                  <c:v>#N/A</c:v>
                </c:pt>
                <c:pt idx="5679" formatCode="0.00">
                  <c:v>#N/A</c:v>
                </c:pt>
                <c:pt idx="5680" formatCode="0.00">
                  <c:v>#N/A</c:v>
                </c:pt>
                <c:pt idx="5681" formatCode="0.00">
                  <c:v>#N/A</c:v>
                </c:pt>
                <c:pt idx="5682" formatCode="0.00">
                  <c:v>#N/A</c:v>
                </c:pt>
                <c:pt idx="5683" formatCode="0.00">
                  <c:v>#N/A</c:v>
                </c:pt>
                <c:pt idx="5684" formatCode="0.00">
                  <c:v>#N/A</c:v>
                </c:pt>
                <c:pt idx="5685" formatCode="0.00">
                  <c:v>#N/A</c:v>
                </c:pt>
                <c:pt idx="5686" formatCode="0.00">
                  <c:v>#N/A</c:v>
                </c:pt>
                <c:pt idx="5687" formatCode="0.00">
                  <c:v>#N/A</c:v>
                </c:pt>
                <c:pt idx="5688" formatCode="0.00">
                  <c:v>#N/A</c:v>
                </c:pt>
                <c:pt idx="5689" formatCode="0.00">
                  <c:v>#N/A</c:v>
                </c:pt>
                <c:pt idx="5690" formatCode="0.00">
                  <c:v>#N/A</c:v>
                </c:pt>
                <c:pt idx="5691" formatCode="0.00">
                  <c:v>#N/A</c:v>
                </c:pt>
                <c:pt idx="5692" formatCode="0.00">
                  <c:v>#N/A</c:v>
                </c:pt>
                <c:pt idx="5693" formatCode="0.00">
                  <c:v>#N/A</c:v>
                </c:pt>
                <c:pt idx="5694" formatCode="0.00">
                  <c:v>#N/A</c:v>
                </c:pt>
                <c:pt idx="5695" formatCode="0.00">
                  <c:v>#N/A</c:v>
                </c:pt>
                <c:pt idx="5696" formatCode="0.00">
                  <c:v>#N/A</c:v>
                </c:pt>
                <c:pt idx="5697" formatCode="0.00">
                  <c:v>#N/A</c:v>
                </c:pt>
                <c:pt idx="5698" formatCode="0.00">
                  <c:v>#N/A</c:v>
                </c:pt>
                <c:pt idx="5699" formatCode="0.00">
                  <c:v>#N/A</c:v>
                </c:pt>
                <c:pt idx="5700" formatCode="0.00">
                  <c:v>#N/A</c:v>
                </c:pt>
                <c:pt idx="5701" formatCode="0.00">
                  <c:v>#N/A</c:v>
                </c:pt>
                <c:pt idx="5702" formatCode="0.00">
                  <c:v>#N/A</c:v>
                </c:pt>
                <c:pt idx="5703" formatCode="0.00">
                  <c:v>#N/A</c:v>
                </c:pt>
                <c:pt idx="5704" formatCode="0.00">
                  <c:v>#N/A</c:v>
                </c:pt>
                <c:pt idx="5705" formatCode="0.00">
                  <c:v>#N/A</c:v>
                </c:pt>
                <c:pt idx="5706" formatCode="0.00">
                  <c:v>#N/A</c:v>
                </c:pt>
                <c:pt idx="5707" formatCode="0.00">
                  <c:v>#N/A</c:v>
                </c:pt>
                <c:pt idx="5708" formatCode="0.00">
                  <c:v>#N/A</c:v>
                </c:pt>
                <c:pt idx="5709" formatCode="0.00">
                  <c:v>#N/A</c:v>
                </c:pt>
                <c:pt idx="5710" formatCode="0.00">
                  <c:v>#N/A</c:v>
                </c:pt>
                <c:pt idx="5711" formatCode="0.00">
                  <c:v>#N/A</c:v>
                </c:pt>
                <c:pt idx="5712" formatCode="0.00">
                  <c:v>#N/A</c:v>
                </c:pt>
                <c:pt idx="5713" formatCode="0.00">
                  <c:v>#N/A</c:v>
                </c:pt>
                <c:pt idx="5714" formatCode="0.00">
                  <c:v>#N/A</c:v>
                </c:pt>
                <c:pt idx="5715" formatCode="0.00">
                  <c:v>#N/A</c:v>
                </c:pt>
                <c:pt idx="5716" formatCode="0.00">
                  <c:v>#N/A</c:v>
                </c:pt>
                <c:pt idx="5717" formatCode="0.00">
                  <c:v>#N/A</c:v>
                </c:pt>
                <c:pt idx="5718" formatCode="0.00">
                  <c:v>#N/A</c:v>
                </c:pt>
                <c:pt idx="5719" formatCode="0.00">
                  <c:v>#N/A</c:v>
                </c:pt>
                <c:pt idx="5720" formatCode="0.00">
                  <c:v>#N/A</c:v>
                </c:pt>
                <c:pt idx="5721" formatCode="0.00">
                  <c:v>#N/A</c:v>
                </c:pt>
                <c:pt idx="5722" formatCode="0.00">
                  <c:v>#N/A</c:v>
                </c:pt>
                <c:pt idx="5723" formatCode="0.00">
                  <c:v>#N/A</c:v>
                </c:pt>
                <c:pt idx="5724" formatCode="0.00">
                  <c:v>#N/A</c:v>
                </c:pt>
                <c:pt idx="5725" formatCode="0.00">
                  <c:v>#N/A</c:v>
                </c:pt>
                <c:pt idx="5726" formatCode="0.00">
                  <c:v>#N/A</c:v>
                </c:pt>
                <c:pt idx="5727" formatCode="0.00">
                  <c:v>#N/A</c:v>
                </c:pt>
                <c:pt idx="5728" formatCode="0.00">
                  <c:v>#N/A</c:v>
                </c:pt>
                <c:pt idx="5729" formatCode="0.00">
                  <c:v>#N/A</c:v>
                </c:pt>
                <c:pt idx="5730" formatCode="0.00">
                  <c:v>#N/A</c:v>
                </c:pt>
                <c:pt idx="5731" formatCode="0.00">
                  <c:v>#N/A</c:v>
                </c:pt>
                <c:pt idx="5732" formatCode="0.00">
                  <c:v>#N/A</c:v>
                </c:pt>
                <c:pt idx="5733" formatCode="0.00">
                  <c:v>#N/A</c:v>
                </c:pt>
                <c:pt idx="5734" formatCode="0.00">
                  <c:v>#N/A</c:v>
                </c:pt>
                <c:pt idx="5735" formatCode="0.00">
                  <c:v>#N/A</c:v>
                </c:pt>
                <c:pt idx="5736" formatCode="0.00">
                  <c:v>#N/A</c:v>
                </c:pt>
                <c:pt idx="5737" formatCode="0.00">
                  <c:v>#N/A</c:v>
                </c:pt>
                <c:pt idx="5738" formatCode="0.00">
                  <c:v>#N/A</c:v>
                </c:pt>
                <c:pt idx="5739" formatCode="0.00">
                  <c:v>#N/A</c:v>
                </c:pt>
                <c:pt idx="5740" formatCode="0.00">
                  <c:v>#N/A</c:v>
                </c:pt>
                <c:pt idx="5741" formatCode="0.00">
                  <c:v>#N/A</c:v>
                </c:pt>
                <c:pt idx="5742" formatCode="0.00">
                  <c:v>#N/A</c:v>
                </c:pt>
                <c:pt idx="5743" formatCode="0.00">
                  <c:v>#N/A</c:v>
                </c:pt>
                <c:pt idx="5744" formatCode="0.00">
                  <c:v>#N/A</c:v>
                </c:pt>
                <c:pt idx="5745" formatCode="0.00">
                  <c:v>#N/A</c:v>
                </c:pt>
                <c:pt idx="5746" formatCode="0.00">
                  <c:v>#N/A</c:v>
                </c:pt>
                <c:pt idx="5747" formatCode="0.00">
                  <c:v>#N/A</c:v>
                </c:pt>
                <c:pt idx="5748" formatCode="0.00">
                  <c:v>#N/A</c:v>
                </c:pt>
                <c:pt idx="5749" formatCode="0.00">
                  <c:v>#N/A</c:v>
                </c:pt>
                <c:pt idx="5750" formatCode="0.00">
                  <c:v>#N/A</c:v>
                </c:pt>
                <c:pt idx="5751" formatCode="0.00">
                  <c:v>#N/A</c:v>
                </c:pt>
                <c:pt idx="5752" formatCode="0.00">
                  <c:v>#N/A</c:v>
                </c:pt>
                <c:pt idx="5753" formatCode="0.00">
                  <c:v>#N/A</c:v>
                </c:pt>
                <c:pt idx="5754" formatCode="0.00">
                  <c:v>#N/A</c:v>
                </c:pt>
                <c:pt idx="5755" formatCode="0.00">
                  <c:v>#N/A</c:v>
                </c:pt>
                <c:pt idx="5756" formatCode="0.00">
                  <c:v>#N/A</c:v>
                </c:pt>
                <c:pt idx="5757" formatCode="0.00">
                  <c:v>#N/A</c:v>
                </c:pt>
                <c:pt idx="5758" formatCode="0.00">
                  <c:v>#N/A</c:v>
                </c:pt>
                <c:pt idx="5759" formatCode="0.00">
                  <c:v>#N/A</c:v>
                </c:pt>
                <c:pt idx="5760" formatCode="0.00">
                  <c:v>#N/A</c:v>
                </c:pt>
                <c:pt idx="5761" formatCode="0.00">
                  <c:v>#N/A</c:v>
                </c:pt>
                <c:pt idx="5762" formatCode="0.00">
                  <c:v>#N/A</c:v>
                </c:pt>
                <c:pt idx="5763" formatCode="0.00">
                  <c:v>#N/A</c:v>
                </c:pt>
                <c:pt idx="5764" formatCode="0.00">
                  <c:v>#N/A</c:v>
                </c:pt>
                <c:pt idx="5765" formatCode="0.00">
                  <c:v>#N/A</c:v>
                </c:pt>
                <c:pt idx="5766" formatCode="0.00">
                  <c:v>#N/A</c:v>
                </c:pt>
                <c:pt idx="5767" formatCode="0.00">
                  <c:v>#N/A</c:v>
                </c:pt>
                <c:pt idx="5768" formatCode="0.00">
                  <c:v>#N/A</c:v>
                </c:pt>
                <c:pt idx="5769" formatCode="0.00">
                  <c:v>#N/A</c:v>
                </c:pt>
                <c:pt idx="5770" formatCode="0.00">
                  <c:v>#N/A</c:v>
                </c:pt>
                <c:pt idx="5771" formatCode="0.00">
                  <c:v>#N/A</c:v>
                </c:pt>
                <c:pt idx="5772" formatCode="0.00">
                  <c:v>#N/A</c:v>
                </c:pt>
                <c:pt idx="5773" formatCode="0.00">
                  <c:v>#N/A</c:v>
                </c:pt>
                <c:pt idx="5774" formatCode="0.00">
                  <c:v>#N/A</c:v>
                </c:pt>
                <c:pt idx="5775" formatCode="0.00">
                  <c:v>#N/A</c:v>
                </c:pt>
                <c:pt idx="5776" formatCode="0.00">
                  <c:v>#N/A</c:v>
                </c:pt>
                <c:pt idx="5777" formatCode="0.00">
                  <c:v>#N/A</c:v>
                </c:pt>
                <c:pt idx="5778" formatCode="0.00">
                  <c:v>#N/A</c:v>
                </c:pt>
                <c:pt idx="5779" formatCode="0.00">
                  <c:v>#N/A</c:v>
                </c:pt>
                <c:pt idx="5780" formatCode="0.00">
                  <c:v>#N/A</c:v>
                </c:pt>
                <c:pt idx="5781" formatCode="0.00">
                  <c:v>#N/A</c:v>
                </c:pt>
                <c:pt idx="5782" formatCode="0.00">
                  <c:v>#N/A</c:v>
                </c:pt>
                <c:pt idx="5783" formatCode="0.00">
                  <c:v>#N/A</c:v>
                </c:pt>
                <c:pt idx="5784" formatCode="0.00">
                  <c:v>#N/A</c:v>
                </c:pt>
                <c:pt idx="5785" formatCode="0.00">
                  <c:v>#N/A</c:v>
                </c:pt>
                <c:pt idx="5786" formatCode="0.00">
                  <c:v>#N/A</c:v>
                </c:pt>
                <c:pt idx="5787" formatCode="0.00">
                  <c:v>#N/A</c:v>
                </c:pt>
                <c:pt idx="5788" formatCode="0.00">
                  <c:v>#N/A</c:v>
                </c:pt>
                <c:pt idx="5789" formatCode="0.00">
                  <c:v>#N/A</c:v>
                </c:pt>
                <c:pt idx="5790" formatCode="0.00">
                  <c:v>#N/A</c:v>
                </c:pt>
                <c:pt idx="5791" formatCode="0.00">
                  <c:v>#N/A</c:v>
                </c:pt>
                <c:pt idx="5792" formatCode="0.00">
                  <c:v>#N/A</c:v>
                </c:pt>
                <c:pt idx="5793" formatCode="0.00">
                  <c:v>#N/A</c:v>
                </c:pt>
                <c:pt idx="5794" formatCode="0.00">
                  <c:v>#N/A</c:v>
                </c:pt>
                <c:pt idx="5795" formatCode="0.00">
                  <c:v>#N/A</c:v>
                </c:pt>
                <c:pt idx="5796" formatCode="0.00">
                  <c:v>#N/A</c:v>
                </c:pt>
                <c:pt idx="5797" formatCode="0.00">
                  <c:v>#N/A</c:v>
                </c:pt>
                <c:pt idx="5798" formatCode="0.00">
                  <c:v>#N/A</c:v>
                </c:pt>
                <c:pt idx="5799" formatCode="0.00">
                  <c:v>#N/A</c:v>
                </c:pt>
                <c:pt idx="5800" formatCode="0.00">
                  <c:v>#N/A</c:v>
                </c:pt>
                <c:pt idx="5801" formatCode="0.00">
                  <c:v>#N/A</c:v>
                </c:pt>
                <c:pt idx="5802" formatCode="0.00">
                  <c:v>#N/A</c:v>
                </c:pt>
                <c:pt idx="5803" formatCode="0.00">
                  <c:v>#N/A</c:v>
                </c:pt>
                <c:pt idx="5804" formatCode="0.00">
                  <c:v>#N/A</c:v>
                </c:pt>
                <c:pt idx="5805" formatCode="0.00">
                  <c:v>#N/A</c:v>
                </c:pt>
                <c:pt idx="5806" formatCode="0.00">
                  <c:v>#N/A</c:v>
                </c:pt>
                <c:pt idx="5807" formatCode="0.00">
                  <c:v>#N/A</c:v>
                </c:pt>
                <c:pt idx="5808" formatCode="0.00">
                  <c:v>#N/A</c:v>
                </c:pt>
                <c:pt idx="5809" formatCode="0.00">
                  <c:v>#N/A</c:v>
                </c:pt>
                <c:pt idx="5810" formatCode="0.00">
                  <c:v>#N/A</c:v>
                </c:pt>
                <c:pt idx="5811" formatCode="0.00">
                  <c:v>#N/A</c:v>
                </c:pt>
                <c:pt idx="5812" formatCode="0.00">
                  <c:v>#N/A</c:v>
                </c:pt>
                <c:pt idx="5813" formatCode="0.00">
                  <c:v>#N/A</c:v>
                </c:pt>
                <c:pt idx="5814" formatCode="0.00">
                  <c:v>#N/A</c:v>
                </c:pt>
                <c:pt idx="5815" formatCode="0.00">
                  <c:v>#N/A</c:v>
                </c:pt>
                <c:pt idx="5816" formatCode="0.00">
                  <c:v>#N/A</c:v>
                </c:pt>
                <c:pt idx="5817" formatCode="0.00">
                  <c:v>#N/A</c:v>
                </c:pt>
                <c:pt idx="5818" formatCode="0.00">
                  <c:v>#N/A</c:v>
                </c:pt>
                <c:pt idx="5819" formatCode="0.00">
                  <c:v>#N/A</c:v>
                </c:pt>
                <c:pt idx="5820" formatCode="0.00">
                  <c:v>#N/A</c:v>
                </c:pt>
                <c:pt idx="5821" formatCode="0.00">
                  <c:v>#N/A</c:v>
                </c:pt>
                <c:pt idx="5822" formatCode="0.00">
                  <c:v>#N/A</c:v>
                </c:pt>
                <c:pt idx="5823" formatCode="0.00">
                  <c:v>#N/A</c:v>
                </c:pt>
                <c:pt idx="5824" formatCode="0.00">
                  <c:v>#N/A</c:v>
                </c:pt>
                <c:pt idx="5825" formatCode="0.00">
                  <c:v>#N/A</c:v>
                </c:pt>
                <c:pt idx="5826" formatCode="0.00">
                  <c:v>#N/A</c:v>
                </c:pt>
                <c:pt idx="5827" formatCode="0.00">
                  <c:v>#N/A</c:v>
                </c:pt>
                <c:pt idx="5828" formatCode="0.00">
                  <c:v>#N/A</c:v>
                </c:pt>
                <c:pt idx="5829" formatCode="0.00">
                  <c:v>#N/A</c:v>
                </c:pt>
                <c:pt idx="5830" formatCode="0.00">
                  <c:v>#N/A</c:v>
                </c:pt>
                <c:pt idx="5831" formatCode="0.00">
                  <c:v>#N/A</c:v>
                </c:pt>
                <c:pt idx="5832" formatCode="0.00">
                  <c:v>#N/A</c:v>
                </c:pt>
                <c:pt idx="5833" formatCode="0.00">
                  <c:v>#N/A</c:v>
                </c:pt>
                <c:pt idx="5834" formatCode="0.00">
                  <c:v>#N/A</c:v>
                </c:pt>
                <c:pt idx="5835" formatCode="0.00">
                  <c:v>#N/A</c:v>
                </c:pt>
                <c:pt idx="5836" formatCode="0.00">
                  <c:v>#N/A</c:v>
                </c:pt>
                <c:pt idx="5837" formatCode="0.00">
                  <c:v>#N/A</c:v>
                </c:pt>
                <c:pt idx="5838" formatCode="0.00">
                  <c:v>#N/A</c:v>
                </c:pt>
                <c:pt idx="5839" formatCode="0.00">
                  <c:v>#N/A</c:v>
                </c:pt>
                <c:pt idx="5840" formatCode="0.00">
                  <c:v>#N/A</c:v>
                </c:pt>
                <c:pt idx="5841" formatCode="0.00">
                  <c:v>#N/A</c:v>
                </c:pt>
                <c:pt idx="5842" formatCode="0.00">
                  <c:v>#N/A</c:v>
                </c:pt>
                <c:pt idx="5843" formatCode="0.00">
                  <c:v>#N/A</c:v>
                </c:pt>
                <c:pt idx="5844" formatCode="0.00">
                  <c:v>#N/A</c:v>
                </c:pt>
                <c:pt idx="5845" formatCode="0.00">
                  <c:v>#N/A</c:v>
                </c:pt>
                <c:pt idx="5846" formatCode="0.00">
                  <c:v>#N/A</c:v>
                </c:pt>
                <c:pt idx="5847" formatCode="0.00">
                  <c:v>#N/A</c:v>
                </c:pt>
                <c:pt idx="5848" formatCode="0.00">
                  <c:v>#N/A</c:v>
                </c:pt>
                <c:pt idx="5849" formatCode="0.00">
                  <c:v>#N/A</c:v>
                </c:pt>
                <c:pt idx="5850" formatCode="0.00">
                  <c:v>#N/A</c:v>
                </c:pt>
                <c:pt idx="5851" formatCode="0.00">
                  <c:v>#N/A</c:v>
                </c:pt>
                <c:pt idx="5852" formatCode="0.00">
                  <c:v>#N/A</c:v>
                </c:pt>
                <c:pt idx="5853" formatCode="0.00">
                  <c:v>#N/A</c:v>
                </c:pt>
                <c:pt idx="5854" formatCode="0.00">
                  <c:v>#N/A</c:v>
                </c:pt>
                <c:pt idx="5855" formatCode="0.00">
                  <c:v>#N/A</c:v>
                </c:pt>
                <c:pt idx="5856" formatCode="0.00">
                  <c:v>#N/A</c:v>
                </c:pt>
                <c:pt idx="5857" formatCode="0.00">
                  <c:v>#N/A</c:v>
                </c:pt>
                <c:pt idx="5858" formatCode="0.00">
                  <c:v>#N/A</c:v>
                </c:pt>
                <c:pt idx="5859" formatCode="0.00">
                  <c:v>#N/A</c:v>
                </c:pt>
                <c:pt idx="5860" formatCode="0.00">
                  <c:v>#N/A</c:v>
                </c:pt>
                <c:pt idx="5861" formatCode="0.00">
                  <c:v>#N/A</c:v>
                </c:pt>
                <c:pt idx="5862" formatCode="0.00">
                  <c:v>#N/A</c:v>
                </c:pt>
                <c:pt idx="5863" formatCode="0.00">
                  <c:v>#N/A</c:v>
                </c:pt>
                <c:pt idx="5864" formatCode="0.00">
                  <c:v>#N/A</c:v>
                </c:pt>
                <c:pt idx="5865" formatCode="0.00">
                  <c:v>#N/A</c:v>
                </c:pt>
                <c:pt idx="5866" formatCode="0.00">
                  <c:v>#N/A</c:v>
                </c:pt>
                <c:pt idx="5867" formatCode="0.00">
                  <c:v>#N/A</c:v>
                </c:pt>
                <c:pt idx="5868" formatCode="0.00">
                  <c:v>#N/A</c:v>
                </c:pt>
                <c:pt idx="5869" formatCode="0.00">
                  <c:v>#N/A</c:v>
                </c:pt>
                <c:pt idx="5870" formatCode="0.00">
                  <c:v>#N/A</c:v>
                </c:pt>
                <c:pt idx="5871" formatCode="0.00">
                  <c:v>#N/A</c:v>
                </c:pt>
                <c:pt idx="5872" formatCode="0.00">
                  <c:v>#N/A</c:v>
                </c:pt>
                <c:pt idx="5873" formatCode="0.00">
                  <c:v>#N/A</c:v>
                </c:pt>
                <c:pt idx="5874" formatCode="0.00">
                  <c:v>#N/A</c:v>
                </c:pt>
                <c:pt idx="5875" formatCode="0.00">
                  <c:v>#N/A</c:v>
                </c:pt>
                <c:pt idx="5876" formatCode="0.00">
                  <c:v>#N/A</c:v>
                </c:pt>
                <c:pt idx="5877" formatCode="0.00">
                  <c:v>#N/A</c:v>
                </c:pt>
                <c:pt idx="5878" formatCode="0.00">
                  <c:v>#N/A</c:v>
                </c:pt>
                <c:pt idx="5879" formatCode="0.00">
                  <c:v>#N/A</c:v>
                </c:pt>
                <c:pt idx="5880" formatCode="0.00">
                  <c:v>#N/A</c:v>
                </c:pt>
                <c:pt idx="5881" formatCode="0.00">
                  <c:v>#N/A</c:v>
                </c:pt>
                <c:pt idx="5882" formatCode="0.00">
                  <c:v>#N/A</c:v>
                </c:pt>
                <c:pt idx="5883" formatCode="0.00">
                  <c:v>#N/A</c:v>
                </c:pt>
                <c:pt idx="5884" formatCode="0.00">
                  <c:v>#N/A</c:v>
                </c:pt>
                <c:pt idx="5885" formatCode="0.00">
                  <c:v>#N/A</c:v>
                </c:pt>
                <c:pt idx="5886" formatCode="0.00">
                  <c:v>#N/A</c:v>
                </c:pt>
                <c:pt idx="5887" formatCode="0.00">
                  <c:v>#N/A</c:v>
                </c:pt>
                <c:pt idx="5888" formatCode="0.00">
                  <c:v>#N/A</c:v>
                </c:pt>
                <c:pt idx="5889" formatCode="0.00">
                  <c:v>#N/A</c:v>
                </c:pt>
                <c:pt idx="5890" formatCode="0.00">
                  <c:v>#N/A</c:v>
                </c:pt>
                <c:pt idx="5891" formatCode="0.00">
                  <c:v>#N/A</c:v>
                </c:pt>
                <c:pt idx="5892" formatCode="0.00">
                  <c:v>#N/A</c:v>
                </c:pt>
                <c:pt idx="5893" formatCode="0.00">
                  <c:v>#N/A</c:v>
                </c:pt>
                <c:pt idx="5894" formatCode="0.00">
                  <c:v>#N/A</c:v>
                </c:pt>
                <c:pt idx="5895" formatCode="0.00">
                  <c:v>#N/A</c:v>
                </c:pt>
                <c:pt idx="5896" formatCode="0.00">
                  <c:v>#N/A</c:v>
                </c:pt>
                <c:pt idx="5897" formatCode="0.00">
                  <c:v>#N/A</c:v>
                </c:pt>
                <c:pt idx="5898" formatCode="0.00">
                  <c:v>#N/A</c:v>
                </c:pt>
                <c:pt idx="5899" formatCode="0.00">
                  <c:v>#N/A</c:v>
                </c:pt>
                <c:pt idx="5900" formatCode="0.00">
                  <c:v>#N/A</c:v>
                </c:pt>
                <c:pt idx="5901" formatCode="0.00">
                  <c:v>#N/A</c:v>
                </c:pt>
                <c:pt idx="5902" formatCode="0.00">
                  <c:v>#N/A</c:v>
                </c:pt>
                <c:pt idx="5903" formatCode="0.00">
                  <c:v>#N/A</c:v>
                </c:pt>
                <c:pt idx="5904" formatCode="0.00">
                  <c:v>#N/A</c:v>
                </c:pt>
                <c:pt idx="5905" formatCode="0.00">
                  <c:v>#N/A</c:v>
                </c:pt>
                <c:pt idx="5906" formatCode="0.00">
                  <c:v>#N/A</c:v>
                </c:pt>
                <c:pt idx="5907" formatCode="0.00">
                  <c:v>#N/A</c:v>
                </c:pt>
                <c:pt idx="5908" formatCode="0.00">
                  <c:v>#N/A</c:v>
                </c:pt>
                <c:pt idx="5909" formatCode="0.00">
                  <c:v>#N/A</c:v>
                </c:pt>
                <c:pt idx="5910" formatCode="0.00">
                  <c:v>#N/A</c:v>
                </c:pt>
                <c:pt idx="5911" formatCode="0.00">
                  <c:v>#N/A</c:v>
                </c:pt>
                <c:pt idx="5912" formatCode="0.00">
                  <c:v>#N/A</c:v>
                </c:pt>
                <c:pt idx="5913" formatCode="0.00">
                  <c:v>#N/A</c:v>
                </c:pt>
                <c:pt idx="5914" formatCode="0.00">
                  <c:v>#N/A</c:v>
                </c:pt>
                <c:pt idx="5915" formatCode="0.00">
                  <c:v>#N/A</c:v>
                </c:pt>
                <c:pt idx="5916" formatCode="0.00">
                  <c:v>#N/A</c:v>
                </c:pt>
                <c:pt idx="5917" formatCode="0.00">
                  <c:v>#N/A</c:v>
                </c:pt>
                <c:pt idx="5918" formatCode="0.00">
                  <c:v>#N/A</c:v>
                </c:pt>
                <c:pt idx="5919" formatCode="0.00">
                  <c:v>#N/A</c:v>
                </c:pt>
                <c:pt idx="5920" formatCode="0.00">
                  <c:v>#N/A</c:v>
                </c:pt>
                <c:pt idx="5921" formatCode="0.00">
                  <c:v>#N/A</c:v>
                </c:pt>
                <c:pt idx="5922" formatCode="0.00">
                  <c:v>#N/A</c:v>
                </c:pt>
                <c:pt idx="5923" formatCode="0.00">
                  <c:v>#N/A</c:v>
                </c:pt>
                <c:pt idx="5924" formatCode="0.00">
                  <c:v>#N/A</c:v>
                </c:pt>
                <c:pt idx="5925" formatCode="0.00">
                  <c:v>#N/A</c:v>
                </c:pt>
                <c:pt idx="5926" formatCode="0.00">
                  <c:v>#N/A</c:v>
                </c:pt>
                <c:pt idx="5927" formatCode="0.00">
                  <c:v>#N/A</c:v>
                </c:pt>
                <c:pt idx="5928" formatCode="0.00">
                  <c:v>#N/A</c:v>
                </c:pt>
                <c:pt idx="5929" formatCode="0.00">
                  <c:v>#N/A</c:v>
                </c:pt>
                <c:pt idx="5930" formatCode="0.00">
                  <c:v>#N/A</c:v>
                </c:pt>
                <c:pt idx="5931" formatCode="0.00">
                  <c:v>#N/A</c:v>
                </c:pt>
                <c:pt idx="5932" formatCode="0.00">
                  <c:v>#N/A</c:v>
                </c:pt>
                <c:pt idx="5933" formatCode="0.00">
                  <c:v>#N/A</c:v>
                </c:pt>
                <c:pt idx="5934" formatCode="0.00">
                  <c:v>#N/A</c:v>
                </c:pt>
                <c:pt idx="5935" formatCode="0.00">
                  <c:v>#N/A</c:v>
                </c:pt>
                <c:pt idx="5936" formatCode="0.00">
                  <c:v>#N/A</c:v>
                </c:pt>
                <c:pt idx="5937" formatCode="0.00">
                  <c:v>#N/A</c:v>
                </c:pt>
                <c:pt idx="5938" formatCode="0.00">
                  <c:v>#N/A</c:v>
                </c:pt>
                <c:pt idx="5939" formatCode="0.00">
                  <c:v>#N/A</c:v>
                </c:pt>
                <c:pt idx="5940" formatCode="0.00">
                  <c:v>#N/A</c:v>
                </c:pt>
                <c:pt idx="5941" formatCode="0.00">
                  <c:v>#N/A</c:v>
                </c:pt>
                <c:pt idx="5942" formatCode="0.00">
                  <c:v>#N/A</c:v>
                </c:pt>
                <c:pt idx="5943" formatCode="0.00">
                  <c:v>#N/A</c:v>
                </c:pt>
                <c:pt idx="5944" formatCode="0.00">
                  <c:v>#N/A</c:v>
                </c:pt>
                <c:pt idx="5945" formatCode="0.00">
                  <c:v>#N/A</c:v>
                </c:pt>
                <c:pt idx="5946" formatCode="0.00">
                  <c:v>#N/A</c:v>
                </c:pt>
                <c:pt idx="5947" formatCode="0.00">
                  <c:v>#N/A</c:v>
                </c:pt>
                <c:pt idx="5948" formatCode="0.00">
                  <c:v>#N/A</c:v>
                </c:pt>
                <c:pt idx="5949" formatCode="0.00">
                  <c:v>#N/A</c:v>
                </c:pt>
                <c:pt idx="5950" formatCode="0.00">
                  <c:v>#N/A</c:v>
                </c:pt>
                <c:pt idx="5951" formatCode="0.00">
                  <c:v>#N/A</c:v>
                </c:pt>
                <c:pt idx="5952" formatCode="0.00">
                  <c:v>#N/A</c:v>
                </c:pt>
                <c:pt idx="5953" formatCode="0.00">
                  <c:v>#N/A</c:v>
                </c:pt>
                <c:pt idx="5954" formatCode="0.00">
                  <c:v>#N/A</c:v>
                </c:pt>
                <c:pt idx="5955" formatCode="0.00">
                  <c:v>#N/A</c:v>
                </c:pt>
                <c:pt idx="5956" formatCode="0.00">
                  <c:v>#N/A</c:v>
                </c:pt>
                <c:pt idx="5957" formatCode="0.00">
                  <c:v>#N/A</c:v>
                </c:pt>
                <c:pt idx="5958" formatCode="0.00">
                  <c:v>#N/A</c:v>
                </c:pt>
                <c:pt idx="5959" formatCode="0.00">
                  <c:v>#N/A</c:v>
                </c:pt>
                <c:pt idx="5960" formatCode="0.00">
                  <c:v>#N/A</c:v>
                </c:pt>
                <c:pt idx="5961" formatCode="0.00">
                  <c:v>#N/A</c:v>
                </c:pt>
                <c:pt idx="5962" formatCode="0.00">
                  <c:v>#N/A</c:v>
                </c:pt>
                <c:pt idx="5963" formatCode="0.00">
                  <c:v>#N/A</c:v>
                </c:pt>
                <c:pt idx="5964" formatCode="0.00">
                  <c:v>#N/A</c:v>
                </c:pt>
                <c:pt idx="5965" formatCode="0.00">
                  <c:v>#N/A</c:v>
                </c:pt>
                <c:pt idx="5966" formatCode="0.00">
                  <c:v>#N/A</c:v>
                </c:pt>
                <c:pt idx="5967" formatCode="0.00">
                  <c:v>#N/A</c:v>
                </c:pt>
                <c:pt idx="5968" formatCode="0.00">
                  <c:v>#N/A</c:v>
                </c:pt>
                <c:pt idx="5969" formatCode="0.00">
                  <c:v>#N/A</c:v>
                </c:pt>
                <c:pt idx="5970" formatCode="0.00">
                  <c:v>#N/A</c:v>
                </c:pt>
                <c:pt idx="5971" formatCode="0.00">
                  <c:v>#N/A</c:v>
                </c:pt>
                <c:pt idx="5972" formatCode="0.00">
                  <c:v>#N/A</c:v>
                </c:pt>
                <c:pt idx="5973" formatCode="0.00">
                  <c:v>#N/A</c:v>
                </c:pt>
                <c:pt idx="5974" formatCode="0.00">
                  <c:v>#N/A</c:v>
                </c:pt>
                <c:pt idx="5975" formatCode="0.00">
                  <c:v>#N/A</c:v>
                </c:pt>
                <c:pt idx="5976" formatCode="0.00">
                  <c:v>#N/A</c:v>
                </c:pt>
                <c:pt idx="5977" formatCode="0.00">
                  <c:v>#N/A</c:v>
                </c:pt>
                <c:pt idx="5978" formatCode="0.00">
                  <c:v>#N/A</c:v>
                </c:pt>
                <c:pt idx="5979" formatCode="0.00">
                  <c:v>#N/A</c:v>
                </c:pt>
                <c:pt idx="5980" formatCode="0.00">
                  <c:v>#N/A</c:v>
                </c:pt>
                <c:pt idx="5981" formatCode="0.00">
                  <c:v>#N/A</c:v>
                </c:pt>
                <c:pt idx="5982" formatCode="0.00">
                  <c:v>#N/A</c:v>
                </c:pt>
                <c:pt idx="5983" formatCode="0.00">
                  <c:v>#N/A</c:v>
                </c:pt>
                <c:pt idx="5984" formatCode="0.00">
                  <c:v>#N/A</c:v>
                </c:pt>
                <c:pt idx="5985" formatCode="0.00">
                  <c:v>#N/A</c:v>
                </c:pt>
                <c:pt idx="5986" formatCode="0.00">
                  <c:v>#N/A</c:v>
                </c:pt>
                <c:pt idx="5987" formatCode="0.00">
                  <c:v>#N/A</c:v>
                </c:pt>
                <c:pt idx="5988" formatCode="0.00">
                  <c:v>#N/A</c:v>
                </c:pt>
                <c:pt idx="5989" formatCode="0.00">
                  <c:v>#N/A</c:v>
                </c:pt>
                <c:pt idx="5990" formatCode="0.00">
                  <c:v>#N/A</c:v>
                </c:pt>
                <c:pt idx="5991" formatCode="0.00">
                  <c:v>#N/A</c:v>
                </c:pt>
                <c:pt idx="5992" formatCode="0.00">
                  <c:v>#N/A</c:v>
                </c:pt>
                <c:pt idx="5993" formatCode="0.00">
                  <c:v>#N/A</c:v>
                </c:pt>
                <c:pt idx="5994" formatCode="0.00">
                  <c:v>#N/A</c:v>
                </c:pt>
                <c:pt idx="5995" formatCode="0.00">
                  <c:v>#N/A</c:v>
                </c:pt>
                <c:pt idx="5996" formatCode="0.00">
                  <c:v>#N/A</c:v>
                </c:pt>
                <c:pt idx="5997" formatCode="0.00">
                  <c:v>#N/A</c:v>
                </c:pt>
                <c:pt idx="5998" formatCode="0.00">
                  <c:v>#N/A</c:v>
                </c:pt>
                <c:pt idx="5999" formatCode="0.00">
                  <c:v>#N/A</c:v>
                </c:pt>
                <c:pt idx="6000" formatCode="0.00">
                  <c:v>#N/A</c:v>
                </c:pt>
                <c:pt idx="6001" formatCode="0.00">
                  <c:v>#N/A</c:v>
                </c:pt>
                <c:pt idx="6002" formatCode="0.00">
                  <c:v>#N/A</c:v>
                </c:pt>
                <c:pt idx="6003" formatCode="0.00">
                  <c:v>#N/A</c:v>
                </c:pt>
                <c:pt idx="6004" formatCode="0.00">
                  <c:v>#N/A</c:v>
                </c:pt>
                <c:pt idx="6005" formatCode="0.00">
                  <c:v>#N/A</c:v>
                </c:pt>
                <c:pt idx="6006" formatCode="0.00">
                  <c:v>#N/A</c:v>
                </c:pt>
                <c:pt idx="6007" formatCode="0.00">
                  <c:v>#N/A</c:v>
                </c:pt>
                <c:pt idx="6008" formatCode="0.00">
                  <c:v>#N/A</c:v>
                </c:pt>
                <c:pt idx="6009" formatCode="0.00">
                  <c:v>#N/A</c:v>
                </c:pt>
                <c:pt idx="6010" formatCode="0.00">
                  <c:v>#N/A</c:v>
                </c:pt>
                <c:pt idx="6011" formatCode="0.00">
                  <c:v>#N/A</c:v>
                </c:pt>
                <c:pt idx="6012" formatCode="0.00">
                  <c:v>#N/A</c:v>
                </c:pt>
                <c:pt idx="6013" formatCode="0.00">
                  <c:v>#N/A</c:v>
                </c:pt>
                <c:pt idx="6014" formatCode="0.00">
                  <c:v>#N/A</c:v>
                </c:pt>
                <c:pt idx="6015" formatCode="0.00">
                  <c:v>#N/A</c:v>
                </c:pt>
                <c:pt idx="6016" formatCode="0.00">
                  <c:v>#N/A</c:v>
                </c:pt>
                <c:pt idx="6017" formatCode="0.00">
                  <c:v>#N/A</c:v>
                </c:pt>
                <c:pt idx="6018" formatCode="0.00">
                  <c:v>#N/A</c:v>
                </c:pt>
                <c:pt idx="6019" formatCode="0.00">
                  <c:v>#N/A</c:v>
                </c:pt>
                <c:pt idx="6020" formatCode="0.00">
                  <c:v>#N/A</c:v>
                </c:pt>
                <c:pt idx="6021" formatCode="0.00">
                  <c:v>#N/A</c:v>
                </c:pt>
                <c:pt idx="6022" formatCode="0.00">
                  <c:v>#N/A</c:v>
                </c:pt>
                <c:pt idx="6023" formatCode="0.00">
                  <c:v>#N/A</c:v>
                </c:pt>
                <c:pt idx="6024" formatCode="0.00">
                  <c:v>#N/A</c:v>
                </c:pt>
                <c:pt idx="6025" formatCode="0.00">
                  <c:v>#N/A</c:v>
                </c:pt>
                <c:pt idx="6026" formatCode="0.00">
                  <c:v>#N/A</c:v>
                </c:pt>
                <c:pt idx="6027" formatCode="0.00">
                  <c:v>#N/A</c:v>
                </c:pt>
                <c:pt idx="6028" formatCode="0.00">
                  <c:v>#N/A</c:v>
                </c:pt>
                <c:pt idx="6029" formatCode="0.00">
                  <c:v>#N/A</c:v>
                </c:pt>
                <c:pt idx="6030" formatCode="0.00">
                  <c:v>#N/A</c:v>
                </c:pt>
                <c:pt idx="6031" formatCode="0.00">
                  <c:v>#N/A</c:v>
                </c:pt>
                <c:pt idx="6032" formatCode="0.00">
                  <c:v>#N/A</c:v>
                </c:pt>
                <c:pt idx="6033" formatCode="0.00">
                  <c:v>#N/A</c:v>
                </c:pt>
                <c:pt idx="6034" formatCode="0.00">
                  <c:v>#N/A</c:v>
                </c:pt>
                <c:pt idx="6035" formatCode="0.00">
                  <c:v>#N/A</c:v>
                </c:pt>
                <c:pt idx="6036" formatCode="0.00">
                  <c:v>#N/A</c:v>
                </c:pt>
                <c:pt idx="6037" formatCode="0.00">
                  <c:v>#N/A</c:v>
                </c:pt>
                <c:pt idx="6038" formatCode="0.00">
                  <c:v>#N/A</c:v>
                </c:pt>
                <c:pt idx="6039" formatCode="0.00">
                  <c:v>#N/A</c:v>
                </c:pt>
                <c:pt idx="6040" formatCode="0.00">
                  <c:v>#N/A</c:v>
                </c:pt>
                <c:pt idx="6041" formatCode="0.00">
                  <c:v>#N/A</c:v>
                </c:pt>
                <c:pt idx="6042" formatCode="0.00">
                  <c:v>#N/A</c:v>
                </c:pt>
                <c:pt idx="6043" formatCode="0.00">
                  <c:v>#N/A</c:v>
                </c:pt>
                <c:pt idx="6044" formatCode="0.00">
                  <c:v>#N/A</c:v>
                </c:pt>
                <c:pt idx="6045" formatCode="0.00">
                  <c:v>#N/A</c:v>
                </c:pt>
                <c:pt idx="6046" formatCode="0.00">
                  <c:v>#N/A</c:v>
                </c:pt>
                <c:pt idx="6047" formatCode="0.00">
                  <c:v>#N/A</c:v>
                </c:pt>
                <c:pt idx="6048" formatCode="0.00">
                  <c:v>#N/A</c:v>
                </c:pt>
                <c:pt idx="6049" formatCode="0.00">
                  <c:v>#N/A</c:v>
                </c:pt>
                <c:pt idx="6050" formatCode="0.00">
                  <c:v>#N/A</c:v>
                </c:pt>
                <c:pt idx="6051" formatCode="0.00">
                  <c:v>#N/A</c:v>
                </c:pt>
                <c:pt idx="6052" formatCode="0.00">
                  <c:v>#N/A</c:v>
                </c:pt>
                <c:pt idx="6053" formatCode="0.00">
                  <c:v>#N/A</c:v>
                </c:pt>
                <c:pt idx="6054" formatCode="0.00">
                  <c:v>#N/A</c:v>
                </c:pt>
                <c:pt idx="6055" formatCode="0.00">
                  <c:v>#N/A</c:v>
                </c:pt>
                <c:pt idx="6056" formatCode="0.00">
                  <c:v>#N/A</c:v>
                </c:pt>
                <c:pt idx="6057" formatCode="0.00">
                  <c:v>#N/A</c:v>
                </c:pt>
                <c:pt idx="6058" formatCode="0.00">
                  <c:v>#N/A</c:v>
                </c:pt>
                <c:pt idx="6059" formatCode="0.00">
                  <c:v>#N/A</c:v>
                </c:pt>
                <c:pt idx="6060" formatCode="0.00">
                  <c:v>#N/A</c:v>
                </c:pt>
                <c:pt idx="6061" formatCode="0.00">
                  <c:v>#N/A</c:v>
                </c:pt>
                <c:pt idx="6062" formatCode="0.00">
                  <c:v>#N/A</c:v>
                </c:pt>
                <c:pt idx="6063" formatCode="0.00">
                  <c:v>#N/A</c:v>
                </c:pt>
                <c:pt idx="6064" formatCode="0.00">
                  <c:v>#N/A</c:v>
                </c:pt>
                <c:pt idx="6065" formatCode="0.00">
                  <c:v>#N/A</c:v>
                </c:pt>
                <c:pt idx="6066" formatCode="0.00">
                  <c:v>#N/A</c:v>
                </c:pt>
                <c:pt idx="6067" formatCode="0.00">
                  <c:v>#N/A</c:v>
                </c:pt>
                <c:pt idx="6068" formatCode="0.00">
                  <c:v>#N/A</c:v>
                </c:pt>
                <c:pt idx="6069" formatCode="0.00">
                  <c:v>#N/A</c:v>
                </c:pt>
                <c:pt idx="6070" formatCode="0.00">
                  <c:v>#N/A</c:v>
                </c:pt>
                <c:pt idx="6071" formatCode="0.00">
                  <c:v>#N/A</c:v>
                </c:pt>
                <c:pt idx="6072" formatCode="0.00">
                  <c:v>#N/A</c:v>
                </c:pt>
                <c:pt idx="6073" formatCode="0.00">
                  <c:v>#N/A</c:v>
                </c:pt>
                <c:pt idx="6074" formatCode="0.00">
                  <c:v>#N/A</c:v>
                </c:pt>
                <c:pt idx="6075" formatCode="0.00">
                  <c:v>#N/A</c:v>
                </c:pt>
                <c:pt idx="6076" formatCode="0.00">
                  <c:v>#N/A</c:v>
                </c:pt>
                <c:pt idx="6077" formatCode="0.00">
                  <c:v>#N/A</c:v>
                </c:pt>
                <c:pt idx="6078" formatCode="0.00">
                  <c:v>#N/A</c:v>
                </c:pt>
                <c:pt idx="6079" formatCode="0.00">
                  <c:v>#N/A</c:v>
                </c:pt>
                <c:pt idx="6080" formatCode="0.00">
                  <c:v>#N/A</c:v>
                </c:pt>
                <c:pt idx="6081" formatCode="0.00">
                  <c:v>#N/A</c:v>
                </c:pt>
                <c:pt idx="6082" formatCode="0.00">
                  <c:v>#N/A</c:v>
                </c:pt>
                <c:pt idx="6083" formatCode="0.00">
                  <c:v>#N/A</c:v>
                </c:pt>
                <c:pt idx="6084" formatCode="0.00">
                  <c:v>#N/A</c:v>
                </c:pt>
                <c:pt idx="6085" formatCode="0.00">
                  <c:v>#N/A</c:v>
                </c:pt>
                <c:pt idx="6086" formatCode="0.00">
                  <c:v>#N/A</c:v>
                </c:pt>
                <c:pt idx="6087" formatCode="0.00">
                  <c:v>#N/A</c:v>
                </c:pt>
                <c:pt idx="6088" formatCode="0.00">
                  <c:v>#N/A</c:v>
                </c:pt>
                <c:pt idx="6089" formatCode="0.00">
                  <c:v>#N/A</c:v>
                </c:pt>
                <c:pt idx="6090" formatCode="0.00">
                  <c:v>#N/A</c:v>
                </c:pt>
                <c:pt idx="6091" formatCode="0.00">
                  <c:v>#N/A</c:v>
                </c:pt>
                <c:pt idx="6092" formatCode="0.00">
                  <c:v>#N/A</c:v>
                </c:pt>
                <c:pt idx="6093" formatCode="0.00">
                  <c:v>#N/A</c:v>
                </c:pt>
                <c:pt idx="6094" formatCode="0.00">
                  <c:v>#N/A</c:v>
                </c:pt>
                <c:pt idx="6095" formatCode="0.00">
                  <c:v>#N/A</c:v>
                </c:pt>
                <c:pt idx="6096" formatCode="0.00">
                  <c:v>#N/A</c:v>
                </c:pt>
                <c:pt idx="6097" formatCode="0.00">
                  <c:v>#N/A</c:v>
                </c:pt>
                <c:pt idx="6098" formatCode="0.00">
                  <c:v>#N/A</c:v>
                </c:pt>
                <c:pt idx="6099" formatCode="0.00">
                  <c:v>#N/A</c:v>
                </c:pt>
                <c:pt idx="6100" formatCode="0.00">
                  <c:v>#N/A</c:v>
                </c:pt>
                <c:pt idx="6101" formatCode="0.00">
                  <c:v>#N/A</c:v>
                </c:pt>
                <c:pt idx="6102" formatCode="0.00">
                  <c:v>#N/A</c:v>
                </c:pt>
                <c:pt idx="6103" formatCode="0.00">
                  <c:v>#N/A</c:v>
                </c:pt>
                <c:pt idx="6104" formatCode="0.00">
                  <c:v>#N/A</c:v>
                </c:pt>
                <c:pt idx="6105" formatCode="0.00">
                  <c:v>#N/A</c:v>
                </c:pt>
                <c:pt idx="6106" formatCode="0.00">
                  <c:v>#N/A</c:v>
                </c:pt>
                <c:pt idx="6107" formatCode="0.00">
                  <c:v>#N/A</c:v>
                </c:pt>
                <c:pt idx="6108" formatCode="0.00">
                  <c:v>#N/A</c:v>
                </c:pt>
                <c:pt idx="6109" formatCode="0.00">
                  <c:v>#N/A</c:v>
                </c:pt>
                <c:pt idx="6110" formatCode="0.00">
                  <c:v>#N/A</c:v>
                </c:pt>
                <c:pt idx="6111" formatCode="0.00">
                  <c:v>#N/A</c:v>
                </c:pt>
                <c:pt idx="6112" formatCode="0.00">
                  <c:v>#N/A</c:v>
                </c:pt>
                <c:pt idx="6113" formatCode="0.00">
                  <c:v>#N/A</c:v>
                </c:pt>
                <c:pt idx="6114" formatCode="0.00">
                  <c:v>#N/A</c:v>
                </c:pt>
                <c:pt idx="6115" formatCode="0.00">
                  <c:v>#N/A</c:v>
                </c:pt>
                <c:pt idx="6116" formatCode="0.00">
                  <c:v>#N/A</c:v>
                </c:pt>
                <c:pt idx="6117" formatCode="0.00">
                  <c:v>#N/A</c:v>
                </c:pt>
                <c:pt idx="6118" formatCode="0.00">
                  <c:v>#N/A</c:v>
                </c:pt>
                <c:pt idx="6119" formatCode="0.00">
                  <c:v>#N/A</c:v>
                </c:pt>
                <c:pt idx="6120" formatCode="0.00">
                  <c:v>#N/A</c:v>
                </c:pt>
                <c:pt idx="6121" formatCode="0.00">
                  <c:v>#N/A</c:v>
                </c:pt>
                <c:pt idx="6122" formatCode="0.00">
                  <c:v>#N/A</c:v>
                </c:pt>
                <c:pt idx="6123" formatCode="0.00">
                  <c:v>#N/A</c:v>
                </c:pt>
                <c:pt idx="6124" formatCode="0.00">
                  <c:v>#N/A</c:v>
                </c:pt>
                <c:pt idx="6125" formatCode="0.00">
                  <c:v>#N/A</c:v>
                </c:pt>
                <c:pt idx="6126" formatCode="0.00">
                  <c:v>#N/A</c:v>
                </c:pt>
                <c:pt idx="6127" formatCode="0.00">
                  <c:v>#N/A</c:v>
                </c:pt>
                <c:pt idx="6128" formatCode="0.00">
                  <c:v>#N/A</c:v>
                </c:pt>
                <c:pt idx="6129" formatCode="0.00">
                  <c:v>#N/A</c:v>
                </c:pt>
                <c:pt idx="6130" formatCode="0.00">
                  <c:v>#N/A</c:v>
                </c:pt>
                <c:pt idx="6131" formatCode="0.00">
                  <c:v>#N/A</c:v>
                </c:pt>
                <c:pt idx="6132" formatCode="0.00">
                  <c:v>#N/A</c:v>
                </c:pt>
                <c:pt idx="6133" formatCode="0.00">
                  <c:v>#N/A</c:v>
                </c:pt>
                <c:pt idx="6134" formatCode="0.00">
                  <c:v>#N/A</c:v>
                </c:pt>
                <c:pt idx="6135" formatCode="0.00">
                  <c:v>#N/A</c:v>
                </c:pt>
                <c:pt idx="6136" formatCode="0.00">
                  <c:v>#N/A</c:v>
                </c:pt>
                <c:pt idx="6137" formatCode="0.00">
                  <c:v>#N/A</c:v>
                </c:pt>
                <c:pt idx="6138" formatCode="0.00">
                  <c:v>#N/A</c:v>
                </c:pt>
                <c:pt idx="6139" formatCode="0.00">
                  <c:v>#N/A</c:v>
                </c:pt>
                <c:pt idx="6140" formatCode="0.00">
                  <c:v>#N/A</c:v>
                </c:pt>
                <c:pt idx="6141" formatCode="0.00">
                  <c:v>#N/A</c:v>
                </c:pt>
                <c:pt idx="6142" formatCode="0.00">
                  <c:v>#N/A</c:v>
                </c:pt>
                <c:pt idx="6143" formatCode="0.00">
                  <c:v>#N/A</c:v>
                </c:pt>
                <c:pt idx="6144" formatCode="0.00">
                  <c:v>#N/A</c:v>
                </c:pt>
                <c:pt idx="6145" formatCode="0.00">
                  <c:v>#N/A</c:v>
                </c:pt>
                <c:pt idx="6146" formatCode="0.00">
                  <c:v>#N/A</c:v>
                </c:pt>
                <c:pt idx="6147" formatCode="0.00">
                  <c:v>#N/A</c:v>
                </c:pt>
                <c:pt idx="6148" formatCode="0.00">
                  <c:v>#N/A</c:v>
                </c:pt>
                <c:pt idx="6149" formatCode="0.00">
                  <c:v>#N/A</c:v>
                </c:pt>
                <c:pt idx="6150" formatCode="0.00">
                  <c:v>#N/A</c:v>
                </c:pt>
                <c:pt idx="6151" formatCode="0.00">
                  <c:v>#N/A</c:v>
                </c:pt>
                <c:pt idx="6152" formatCode="0.00">
                  <c:v>#N/A</c:v>
                </c:pt>
                <c:pt idx="6153" formatCode="0.00">
                  <c:v>#N/A</c:v>
                </c:pt>
                <c:pt idx="6154" formatCode="0.00">
                  <c:v>#N/A</c:v>
                </c:pt>
                <c:pt idx="6155" formatCode="0.00">
                  <c:v>#N/A</c:v>
                </c:pt>
                <c:pt idx="6156" formatCode="0.00">
                  <c:v>#N/A</c:v>
                </c:pt>
                <c:pt idx="6157" formatCode="0.00">
                  <c:v>#N/A</c:v>
                </c:pt>
                <c:pt idx="6158" formatCode="0.00">
                  <c:v>#N/A</c:v>
                </c:pt>
                <c:pt idx="6159" formatCode="0.00">
                  <c:v>#N/A</c:v>
                </c:pt>
                <c:pt idx="6160" formatCode="0.00">
                  <c:v>#N/A</c:v>
                </c:pt>
                <c:pt idx="6161" formatCode="0.00">
                  <c:v>#N/A</c:v>
                </c:pt>
                <c:pt idx="6162" formatCode="0.00">
                  <c:v>#N/A</c:v>
                </c:pt>
                <c:pt idx="6163" formatCode="0.00">
                  <c:v>#N/A</c:v>
                </c:pt>
                <c:pt idx="6164" formatCode="0.00">
                  <c:v>#N/A</c:v>
                </c:pt>
                <c:pt idx="6165" formatCode="0.00">
                  <c:v>#N/A</c:v>
                </c:pt>
                <c:pt idx="6166" formatCode="0.00">
                  <c:v>#N/A</c:v>
                </c:pt>
                <c:pt idx="6167" formatCode="0.00">
                  <c:v>#N/A</c:v>
                </c:pt>
                <c:pt idx="6168" formatCode="0.00">
                  <c:v>#N/A</c:v>
                </c:pt>
                <c:pt idx="6169" formatCode="0.00">
                  <c:v>#N/A</c:v>
                </c:pt>
                <c:pt idx="6170" formatCode="0.00">
                  <c:v>#N/A</c:v>
                </c:pt>
                <c:pt idx="6171" formatCode="0.00">
                  <c:v>#N/A</c:v>
                </c:pt>
                <c:pt idx="6172" formatCode="0.00">
                  <c:v>#N/A</c:v>
                </c:pt>
                <c:pt idx="6173" formatCode="0.00">
                  <c:v>#N/A</c:v>
                </c:pt>
                <c:pt idx="6174" formatCode="0.00">
                  <c:v>#N/A</c:v>
                </c:pt>
                <c:pt idx="6175" formatCode="0.00">
                  <c:v>#N/A</c:v>
                </c:pt>
                <c:pt idx="6176" formatCode="0.00">
                  <c:v>#N/A</c:v>
                </c:pt>
                <c:pt idx="6177" formatCode="0.00">
                  <c:v>#N/A</c:v>
                </c:pt>
                <c:pt idx="6178" formatCode="0.00">
                  <c:v>#N/A</c:v>
                </c:pt>
                <c:pt idx="6179" formatCode="0.00">
                  <c:v>#N/A</c:v>
                </c:pt>
                <c:pt idx="6180" formatCode="0.00">
                  <c:v>#N/A</c:v>
                </c:pt>
                <c:pt idx="6181" formatCode="0.00">
                  <c:v>#N/A</c:v>
                </c:pt>
                <c:pt idx="6182" formatCode="0.00">
                  <c:v>#N/A</c:v>
                </c:pt>
                <c:pt idx="6183" formatCode="0.00">
                  <c:v>#N/A</c:v>
                </c:pt>
                <c:pt idx="6184" formatCode="0.00">
                  <c:v>#N/A</c:v>
                </c:pt>
                <c:pt idx="6185" formatCode="0.00">
                  <c:v>#N/A</c:v>
                </c:pt>
                <c:pt idx="6186" formatCode="0.00">
                  <c:v>#N/A</c:v>
                </c:pt>
                <c:pt idx="6187" formatCode="0.00">
                  <c:v>#N/A</c:v>
                </c:pt>
                <c:pt idx="6188" formatCode="0.00">
                  <c:v>#N/A</c:v>
                </c:pt>
                <c:pt idx="6189" formatCode="0.00">
                  <c:v>#N/A</c:v>
                </c:pt>
                <c:pt idx="6190" formatCode="0.00">
                  <c:v>#N/A</c:v>
                </c:pt>
                <c:pt idx="6191" formatCode="0.00">
                  <c:v>#N/A</c:v>
                </c:pt>
                <c:pt idx="6192" formatCode="0.00">
                  <c:v>#N/A</c:v>
                </c:pt>
                <c:pt idx="6193" formatCode="0.00">
                  <c:v>#N/A</c:v>
                </c:pt>
                <c:pt idx="6194" formatCode="0.00">
                  <c:v>#N/A</c:v>
                </c:pt>
                <c:pt idx="6195" formatCode="0.00">
                  <c:v>#N/A</c:v>
                </c:pt>
                <c:pt idx="6196" formatCode="0.00">
                  <c:v>#N/A</c:v>
                </c:pt>
                <c:pt idx="6197" formatCode="0.00">
                  <c:v>#N/A</c:v>
                </c:pt>
                <c:pt idx="6198" formatCode="0.00">
                  <c:v>#N/A</c:v>
                </c:pt>
                <c:pt idx="6199" formatCode="0.00">
                  <c:v>#N/A</c:v>
                </c:pt>
                <c:pt idx="6200" formatCode="0.00">
                  <c:v>#N/A</c:v>
                </c:pt>
                <c:pt idx="6201" formatCode="0.00">
                  <c:v>#N/A</c:v>
                </c:pt>
                <c:pt idx="6202" formatCode="0.00">
                  <c:v>#N/A</c:v>
                </c:pt>
                <c:pt idx="6203" formatCode="0.00">
                  <c:v>#N/A</c:v>
                </c:pt>
                <c:pt idx="6204" formatCode="0.00">
                  <c:v>#N/A</c:v>
                </c:pt>
                <c:pt idx="6205" formatCode="0.00">
                  <c:v>#N/A</c:v>
                </c:pt>
                <c:pt idx="6206" formatCode="0.00">
                  <c:v>#N/A</c:v>
                </c:pt>
                <c:pt idx="6207" formatCode="0.00">
                  <c:v>#N/A</c:v>
                </c:pt>
                <c:pt idx="6208" formatCode="0.00">
                  <c:v>#N/A</c:v>
                </c:pt>
                <c:pt idx="6209" formatCode="0.00">
                  <c:v>#N/A</c:v>
                </c:pt>
                <c:pt idx="6210" formatCode="0.00">
                  <c:v>#N/A</c:v>
                </c:pt>
                <c:pt idx="6211" formatCode="0.00">
                  <c:v>#N/A</c:v>
                </c:pt>
                <c:pt idx="6212" formatCode="0.00">
                  <c:v>#N/A</c:v>
                </c:pt>
                <c:pt idx="6213" formatCode="0.00">
                  <c:v>#N/A</c:v>
                </c:pt>
                <c:pt idx="6214" formatCode="0.00">
                  <c:v>#N/A</c:v>
                </c:pt>
                <c:pt idx="6215" formatCode="0.00">
                  <c:v>#N/A</c:v>
                </c:pt>
                <c:pt idx="6216" formatCode="0.00">
                  <c:v>#N/A</c:v>
                </c:pt>
                <c:pt idx="6217" formatCode="0.00">
                  <c:v>#N/A</c:v>
                </c:pt>
                <c:pt idx="6218" formatCode="0.00">
                  <c:v>#N/A</c:v>
                </c:pt>
                <c:pt idx="6219" formatCode="0.00">
                  <c:v>#N/A</c:v>
                </c:pt>
                <c:pt idx="6220" formatCode="0.00">
                  <c:v>#N/A</c:v>
                </c:pt>
                <c:pt idx="6221" formatCode="0.00">
                  <c:v>#N/A</c:v>
                </c:pt>
                <c:pt idx="6222" formatCode="0.00">
                  <c:v>#N/A</c:v>
                </c:pt>
                <c:pt idx="6223" formatCode="0.00">
                  <c:v>#N/A</c:v>
                </c:pt>
                <c:pt idx="6224" formatCode="0.00">
                  <c:v>#N/A</c:v>
                </c:pt>
                <c:pt idx="6225" formatCode="0.00">
                  <c:v>#N/A</c:v>
                </c:pt>
                <c:pt idx="6226" formatCode="0.00">
                  <c:v>#N/A</c:v>
                </c:pt>
                <c:pt idx="6227" formatCode="0.00">
                  <c:v>#N/A</c:v>
                </c:pt>
                <c:pt idx="6228" formatCode="0.00">
                  <c:v>#N/A</c:v>
                </c:pt>
                <c:pt idx="6229" formatCode="0.00">
                  <c:v>#N/A</c:v>
                </c:pt>
                <c:pt idx="6230" formatCode="0.00">
                  <c:v>#N/A</c:v>
                </c:pt>
                <c:pt idx="6231" formatCode="0.00">
                  <c:v>#N/A</c:v>
                </c:pt>
                <c:pt idx="6232" formatCode="0.00">
                  <c:v>#N/A</c:v>
                </c:pt>
                <c:pt idx="6233" formatCode="0.00">
                  <c:v>#N/A</c:v>
                </c:pt>
                <c:pt idx="6234" formatCode="0.00">
                  <c:v>#N/A</c:v>
                </c:pt>
                <c:pt idx="6235" formatCode="0.00">
                  <c:v>#N/A</c:v>
                </c:pt>
                <c:pt idx="6236" formatCode="0.00">
                  <c:v>#N/A</c:v>
                </c:pt>
                <c:pt idx="6237" formatCode="0.00">
                  <c:v>#N/A</c:v>
                </c:pt>
                <c:pt idx="6238" formatCode="0.00">
                  <c:v>#N/A</c:v>
                </c:pt>
                <c:pt idx="6239" formatCode="0.00">
                  <c:v>#N/A</c:v>
                </c:pt>
                <c:pt idx="6240" formatCode="0.00">
                  <c:v>#N/A</c:v>
                </c:pt>
                <c:pt idx="6241" formatCode="0.00">
                  <c:v>#N/A</c:v>
                </c:pt>
                <c:pt idx="6242" formatCode="0.00">
                  <c:v>#N/A</c:v>
                </c:pt>
                <c:pt idx="6243" formatCode="0.00">
                  <c:v>#N/A</c:v>
                </c:pt>
                <c:pt idx="6244" formatCode="0.00">
                  <c:v>#N/A</c:v>
                </c:pt>
                <c:pt idx="6245" formatCode="0.00">
                  <c:v>#N/A</c:v>
                </c:pt>
                <c:pt idx="6246" formatCode="0.00">
                  <c:v>#N/A</c:v>
                </c:pt>
                <c:pt idx="6247" formatCode="0.00">
                  <c:v>#N/A</c:v>
                </c:pt>
                <c:pt idx="6248" formatCode="0.00">
                  <c:v>#N/A</c:v>
                </c:pt>
                <c:pt idx="6249" formatCode="0.00">
                  <c:v>#N/A</c:v>
                </c:pt>
                <c:pt idx="6250" formatCode="0.00">
                  <c:v>#N/A</c:v>
                </c:pt>
                <c:pt idx="6251" formatCode="0.00">
                  <c:v>#N/A</c:v>
                </c:pt>
                <c:pt idx="6252" formatCode="0.00">
                  <c:v>#N/A</c:v>
                </c:pt>
                <c:pt idx="6253" formatCode="0.00">
                  <c:v>#N/A</c:v>
                </c:pt>
                <c:pt idx="6254" formatCode="0.00">
                  <c:v>#N/A</c:v>
                </c:pt>
                <c:pt idx="6255" formatCode="0.00">
                  <c:v>#N/A</c:v>
                </c:pt>
                <c:pt idx="6256" formatCode="0.00">
                  <c:v>#N/A</c:v>
                </c:pt>
                <c:pt idx="6257" formatCode="0.00">
                  <c:v>#N/A</c:v>
                </c:pt>
                <c:pt idx="6258" formatCode="0.00">
                  <c:v>#N/A</c:v>
                </c:pt>
                <c:pt idx="6259" formatCode="0.00">
                  <c:v>#N/A</c:v>
                </c:pt>
                <c:pt idx="6260" formatCode="0.00">
                  <c:v>#N/A</c:v>
                </c:pt>
                <c:pt idx="6261" formatCode="0.00">
                  <c:v>#N/A</c:v>
                </c:pt>
                <c:pt idx="6262" formatCode="0.00">
                  <c:v>#N/A</c:v>
                </c:pt>
                <c:pt idx="6263" formatCode="0.00">
                  <c:v>#N/A</c:v>
                </c:pt>
                <c:pt idx="6264" formatCode="0.00">
                  <c:v>#N/A</c:v>
                </c:pt>
                <c:pt idx="6265" formatCode="0.00">
                  <c:v>#N/A</c:v>
                </c:pt>
                <c:pt idx="6266" formatCode="0.00">
                  <c:v>#N/A</c:v>
                </c:pt>
                <c:pt idx="6267" formatCode="0.00">
                  <c:v>#N/A</c:v>
                </c:pt>
                <c:pt idx="6268" formatCode="0.00">
                  <c:v>#N/A</c:v>
                </c:pt>
                <c:pt idx="6269" formatCode="0.00">
                  <c:v>#N/A</c:v>
                </c:pt>
                <c:pt idx="6270" formatCode="0.00">
                  <c:v>#N/A</c:v>
                </c:pt>
                <c:pt idx="6271" formatCode="0.00">
                  <c:v>#N/A</c:v>
                </c:pt>
                <c:pt idx="6272" formatCode="0.00">
                  <c:v>#N/A</c:v>
                </c:pt>
                <c:pt idx="6273" formatCode="0.00">
                  <c:v>#N/A</c:v>
                </c:pt>
                <c:pt idx="6274" formatCode="0.00">
                  <c:v>#N/A</c:v>
                </c:pt>
                <c:pt idx="6275" formatCode="0.00">
                  <c:v>#N/A</c:v>
                </c:pt>
                <c:pt idx="6276" formatCode="0.00">
                  <c:v>#N/A</c:v>
                </c:pt>
                <c:pt idx="6277" formatCode="0.00">
                  <c:v>#N/A</c:v>
                </c:pt>
                <c:pt idx="6278" formatCode="0.00">
                  <c:v>#N/A</c:v>
                </c:pt>
                <c:pt idx="6279" formatCode="0.00">
                  <c:v>#N/A</c:v>
                </c:pt>
                <c:pt idx="6280" formatCode="0.00">
                  <c:v>#N/A</c:v>
                </c:pt>
                <c:pt idx="6281" formatCode="0.00">
                  <c:v>#N/A</c:v>
                </c:pt>
                <c:pt idx="6282" formatCode="0.00">
                  <c:v>#N/A</c:v>
                </c:pt>
                <c:pt idx="6283" formatCode="0.00">
                  <c:v>#N/A</c:v>
                </c:pt>
                <c:pt idx="6284" formatCode="0.00">
                  <c:v>#N/A</c:v>
                </c:pt>
                <c:pt idx="6285" formatCode="0.00">
                  <c:v>#N/A</c:v>
                </c:pt>
                <c:pt idx="6286" formatCode="0.00">
                  <c:v>#N/A</c:v>
                </c:pt>
                <c:pt idx="6287" formatCode="0.00">
                  <c:v>#N/A</c:v>
                </c:pt>
                <c:pt idx="6288" formatCode="0.00">
                  <c:v>#N/A</c:v>
                </c:pt>
                <c:pt idx="6289" formatCode="0.00">
                  <c:v>#N/A</c:v>
                </c:pt>
                <c:pt idx="6290" formatCode="0.00">
                  <c:v>#N/A</c:v>
                </c:pt>
                <c:pt idx="6291" formatCode="0.00">
                  <c:v>#N/A</c:v>
                </c:pt>
                <c:pt idx="6292" formatCode="0.00">
                  <c:v>#N/A</c:v>
                </c:pt>
                <c:pt idx="6293" formatCode="0.00">
                  <c:v>#N/A</c:v>
                </c:pt>
                <c:pt idx="6294" formatCode="0.00">
                  <c:v>#N/A</c:v>
                </c:pt>
                <c:pt idx="6295" formatCode="0.00">
                  <c:v>#N/A</c:v>
                </c:pt>
                <c:pt idx="6296" formatCode="0.00">
                  <c:v>#N/A</c:v>
                </c:pt>
                <c:pt idx="6297" formatCode="0.00">
                  <c:v>#N/A</c:v>
                </c:pt>
                <c:pt idx="6298" formatCode="0.00">
                  <c:v>#N/A</c:v>
                </c:pt>
                <c:pt idx="6299" formatCode="0.00">
                  <c:v>#N/A</c:v>
                </c:pt>
                <c:pt idx="6300" formatCode="0.00">
                  <c:v>#N/A</c:v>
                </c:pt>
                <c:pt idx="6301" formatCode="0.00">
                  <c:v>#N/A</c:v>
                </c:pt>
                <c:pt idx="6302" formatCode="0.00">
                  <c:v>#N/A</c:v>
                </c:pt>
                <c:pt idx="6303" formatCode="0.00">
                  <c:v>#N/A</c:v>
                </c:pt>
                <c:pt idx="6304" formatCode="0.00">
                  <c:v>#N/A</c:v>
                </c:pt>
                <c:pt idx="6305" formatCode="0.00">
                  <c:v>#N/A</c:v>
                </c:pt>
                <c:pt idx="6306" formatCode="0.00">
                  <c:v>#N/A</c:v>
                </c:pt>
                <c:pt idx="6307" formatCode="0.00">
                  <c:v>#N/A</c:v>
                </c:pt>
                <c:pt idx="6308" formatCode="0.00">
                  <c:v>#N/A</c:v>
                </c:pt>
                <c:pt idx="6309" formatCode="0.00">
                  <c:v>#N/A</c:v>
                </c:pt>
                <c:pt idx="6310" formatCode="0.00">
                  <c:v>#N/A</c:v>
                </c:pt>
                <c:pt idx="6311" formatCode="0.00">
                  <c:v>#N/A</c:v>
                </c:pt>
                <c:pt idx="6312" formatCode="0.00">
                  <c:v>#N/A</c:v>
                </c:pt>
                <c:pt idx="6313" formatCode="0.00">
                  <c:v>#N/A</c:v>
                </c:pt>
                <c:pt idx="6314" formatCode="0.00">
                  <c:v>#N/A</c:v>
                </c:pt>
                <c:pt idx="6315" formatCode="0.00">
                  <c:v>#N/A</c:v>
                </c:pt>
                <c:pt idx="6316" formatCode="0.00">
                  <c:v>#N/A</c:v>
                </c:pt>
                <c:pt idx="6317" formatCode="0.00">
                  <c:v>#N/A</c:v>
                </c:pt>
                <c:pt idx="6318" formatCode="0.00">
                  <c:v>#N/A</c:v>
                </c:pt>
                <c:pt idx="6319" formatCode="0.00">
                  <c:v>#N/A</c:v>
                </c:pt>
                <c:pt idx="6320" formatCode="0.00">
                  <c:v>#N/A</c:v>
                </c:pt>
                <c:pt idx="6321" formatCode="0.00">
                  <c:v>#N/A</c:v>
                </c:pt>
                <c:pt idx="6322" formatCode="0.00">
                  <c:v>#N/A</c:v>
                </c:pt>
                <c:pt idx="6323" formatCode="0.00">
                  <c:v>#N/A</c:v>
                </c:pt>
                <c:pt idx="6324" formatCode="0.00">
                  <c:v>#N/A</c:v>
                </c:pt>
                <c:pt idx="6325" formatCode="0.00">
                  <c:v>#N/A</c:v>
                </c:pt>
                <c:pt idx="6326" formatCode="0.00">
                  <c:v>#N/A</c:v>
                </c:pt>
                <c:pt idx="6327" formatCode="0.00">
                  <c:v>#N/A</c:v>
                </c:pt>
                <c:pt idx="6328" formatCode="0.00">
                  <c:v>#N/A</c:v>
                </c:pt>
                <c:pt idx="6329" formatCode="0.00">
                  <c:v>#N/A</c:v>
                </c:pt>
                <c:pt idx="6330" formatCode="0.00">
                  <c:v>#N/A</c:v>
                </c:pt>
                <c:pt idx="6331" formatCode="0.00">
                  <c:v>#N/A</c:v>
                </c:pt>
                <c:pt idx="6332" formatCode="0.00">
                  <c:v>#N/A</c:v>
                </c:pt>
                <c:pt idx="6333" formatCode="0.00">
                  <c:v>#N/A</c:v>
                </c:pt>
                <c:pt idx="6334" formatCode="0.00">
                  <c:v>#N/A</c:v>
                </c:pt>
                <c:pt idx="6335" formatCode="0.00">
                  <c:v>#N/A</c:v>
                </c:pt>
                <c:pt idx="6336" formatCode="0.00">
                  <c:v>#N/A</c:v>
                </c:pt>
                <c:pt idx="6337" formatCode="0.00">
                  <c:v>#N/A</c:v>
                </c:pt>
                <c:pt idx="6338" formatCode="0.00">
                  <c:v>#N/A</c:v>
                </c:pt>
                <c:pt idx="6339" formatCode="0.00">
                  <c:v>#N/A</c:v>
                </c:pt>
                <c:pt idx="6340" formatCode="0.00">
                  <c:v>#N/A</c:v>
                </c:pt>
                <c:pt idx="6341" formatCode="0.00">
                  <c:v>#N/A</c:v>
                </c:pt>
                <c:pt idx="6342" formatCode="0.00">
                  <c:v>#N/A</c:v>
                </c:pt>
                <c:pt idx="6343" formatCode="0.00">
                  <c:v>#N/A</c:v>
                </c:pt>
                <c:pt idx="6344" formatCode="0.00">
                  <c:v>#N/A</c:v>
                </c:pt>
                <c:pt idx="6345" formatCode="0.00">
                  <c:v>#N/A</c:v>
                </c:pt>
                <c:pt idx="6346" formatCode="0.00">
                  <c:v>#N/A</c:v>
                </c:pt>
                <c:pt idx="6347" formatCode="0.00">
                  <c:v>#N/A</c:v>
                </c:pt>
                <c:pt idx="6348" formatCode="0.00">
                  <c:v>#N/A</c:v>
                </c:pt>
                <c:pt idx="6349" formatCode="0.00">
                  <c:v>#N/A</c:v>
                </c:pt>
                <c:pt idx="6350" formatCode="0.00">
                  <c:v>#N/A</c:v>
                </c:pt>
                <c:pt idx="6351" formatCode="0.00">
                  <c:v>#N/A</c:v>
                </c:pt>
                <c:pt idx="6352" formatCode="0.00">
                  <c:v>#N/A</c:v>
                </c:pt>
                <c:pt idx="6353" formatCode="0.00">
                  <c:v>#N/A</c:v>
                </c:pt>
                <c:pt idx="6354" formatCode="0.00">
                  <c:v>#N/A</c:v>
                </c:pt>
                <c:pt idx="6355" formatCode="0.00">
                  <c:v>#N/A</c:v>
                </c:pt>
                <c:pt idx="6356" formatCode="0.00">
                  <c:v>#N/A</c:v>
                </c:pt>
                <c:pt idx="6357" formatCode="0.00">
                  <c:v>#N/A</c:v>
                </c:pt>
                <c:pt idx="6358" formatCode="0.00">
                  <c:v>#N/A</c:v>
                </c:pt>
                <c:pt idx="6359" formatCode="0.00">
                  <c:v>#N/A</c:v>
                </c:pt>
                <c:pt idx="6360" formatCode="0.00">
                  <c:v>#N/A</c:v>
                </c:pt>
                <c:pt idx="6361" formatCode="0.00">
                  <c:v>#N/A</c:v>
                </c:pt>
                <c:pt idx="6362" formatCode="0.00">
                  <c:v>#N/A</c:v>
                </c:pt>
                <c:pt idx="6363" formatCode="0.00">
                  <c:v>#N/A</c:v>
                </c:pt>
                <c:pt idx="6364" formatCode="0.00">
                  <c:v>#N/A</c:v>
                </c:pt>
                <c:pt idx="6365" formatCode="0.00">
                  <c:v>#N/A</c:v>
                </c:pt>
                <c:pt idx="6366" formatCode="0.00">
                  <c:v>#N/A</c:v>
                </c:pt>
                <c:pt idx="6367" formatCode="0.00">
                  <c:v>#N/A</c:v>
                </c:pt>
                <c:pt idx="6368" formatCode="0.00">
                  <c:v>#N/A</c:v>
                </c:pt>
                <c:pt idx="6369" formatCode="0.00">
                  <c:v>#N/A</c:v>
                </c:pt>
                <c:pt idx="6370" formatCode="0.00">
                  <c:v>#N/A</c:v>
                </c:pt>
                <c:pt idx="6371" formatCode="0.00">
                  <c:v>#N/A</c:v>
                </c:pt>
                <c:pt idx="6372" formatCode="0.00">
                  <c:v>#N/A</c:v>
                </c:pt>
                <c:pt idx="6373" formatCode="0.00">
                  <c:v>#N/A</c:v>
                </c:pt>
                <c:pt idx="6374" formatCode="0.00">
                  <c:v>#N/A</c:v>
                </c:pt>
                <c:pt idx="6375" formatCode="0.00">
                  <c:v>#N/A</c:v>
                </c:pt>
                <c:pt idx="6376" formatCode="0.00">
                  <c:v>#N/A</c:v>
                </c:pt>
                <c:pt idx="6377" formatCode="0.00">
                  <c:v>#N/A</c:v>
                </c:pt>
                <c:pt idx="6378" formatCode="0.00">
                  <c:v>#N/A</c:v>
                </c:pt>
                <c:pt idx="6379" formatCode="0.00">
                  <c:v>#N/A</c:v>
                </c:pt>
                <c:pt idx="6380" formatCode="0.00">
                  <c:v>#N/A</c:v>
                </c:pt>
                <c:pt idx="6381" formatCode="0.00">
                  <c:v>#N/A</c:v>
                </c:pt>
                <c:pt idx="6382" formatCode="0.00">
                  <c:v>#N/A</c:v>
                </c:pt>
                <c:pt idx="6383" formatCode="0.00">
                  <c:v>#N/A</c:v>
                </c:pt>
                <c:pt idx="6384" formatCode="0.00">
                  <c:v>#N/A</c:v>
                </c:pt>
                <c:pt idx="6385" formatCode="0.00">
                  <c:v>#N/A</c:v>
                </c:pt>
                <c:pt idx="6386" formatCode="0.00">
                  <c:v>#N/A</c:v>
                </c:pt>
                <c:pt idx="6387" formatCode="0.00">
                  <c:v>#N/A</c:v>
                </c:pt>
                <c:pt idx="6388" formatCode="0.00">
                  <c:v>#N/A</c:v>
                </c:pt>
                <c:pt idx="6389" formatCode="0.00">
                  <c:v>#N/A</c:v>
                </c:pt>
                <c:pt idx="6390" formatCode="0.00">
                  <c:v>#N/A</c:v>
                </c:pt>
                <c:pt idx="6391" formatCode="0.00">
                  <c:v>#N/A</c:v>
                </c:pt>
                <c:pt idx="6392" formatCode="0.00">
                  <c:v>#N/A</c:v>
                </c:pt>
                <c:pt idx="6393" formatCode="0.00">
                  <c:v>#N/A</c:v>
                </c:pt>
                <c:pt idx="6394" formatCode="0.00">
                  <c:v>#N/A</c:v>
                </c:pt>
                <c:pt idx="6395" formatCode="0.00">
                  <c:v>#N/A</c:v>
                </c:pt>
                <c:pt idx="6396" formatCode="0.00">
                  <c:v>#N/A</c:v>
                </c:pt>
                <c:pt idx="6397" formatCode="0.00">
                  <c:v>#N/A</c:v>
                </c:pt>
                <c:pt idx="6398" formatCode="0.00">
                  <c:v>#N/A</c:v>
                </c:pt>
                <c:pt idx="6399" formatCode="0.00">
                  <c:v>#N/A</c:v>
                </c:pt>
                <c:pt idx="6400" formatCode="0.00">
                  <c:v>#N/A</c:v>
                </c:pt>
                <c:pt idx="6401" formatCode="0.00">
                  <c:v>#N/A</c:v>
                </c:pt>
                <c:pt idx="6402" formatCode="0.00">
                  <c:v>#N/A</c:v>
                </c:pt>
                <c:pt idx="6403" formatCode="0.00">
                  <c:v>#N/A</c:v>
                </c:pt>
                <c:pt idx="6404" formatCode="0.00">
                  <c:v>#N/A</c:v>
                </c:pt>
                <c:pt idx="6405" formatCode="0.00">
                  <c:v>#N/A</c:v>
                </c:pt>
                <c:pt idx="6406" formatCode="0.00">
                  <c:v>#N/A</c:v>
                </c:pt>
                <c:pt idx="6407" formatCode="0.00">
                  <c:v>#N/A</c:v>
                </c:pt>
                <c:pt idx="6408" formatCode="0.00">
                  <c:v>#N/A</c:v>
                </c:pt>
                <c:pt idx="6409" formatCode="0.00">
                  <c:v>#N/A</c:v>
                </c:pt>
                <c:pt idx="6410" formatCode="0.00">
                  <c:v>#N/A</c:v>
                </c:pt>
                <c:pt idx="6411" formatCode="0.00">
                  <c:v>#N/A</c:v>
                </c:pt>
                <c:pt idx="6412" formatCode="0.00">
                  <c:v>#N/A</c:v>
                </c:pt>
                <c:pt idx="6413" formatCode="0.00">
                  <c:v>#N/A</c:v>
                </c:pt>
                <c:pt idx="6414" formatCode="0.00">
                  <c:v>#N/A</c:v>
                </c:pt>
                <c:pt idx="6415" formatCode="0.00">
                  <c:v>#N/A</c:v>
                </c:pt>
                <c:pt idx="6416" formatCode="0.00">
                  <c:v>#N/A</c:v>
                </c:pt>
                <c:pt idx="6417" formatCode="0.00">
                  <c:v>#N/A</c:v>
                </c:pt>
                <c:pt idx="6418" formatCode="0.00">
                  <c:v>#N/A</c:v>
                </c:pt>
                <c:pt idx="6419" formatCode="0.00">
                  <c:v>#N/A</c:v>
                </c:pt>
                <c:pt idx="6420" formatCode="0.00">
                  <c:v>#N/A</c:v>
                </c:pt>
                <c:pt idx="6421" formatCode="0.00">
                  <c:v>#N/A</c:v>
                </c:pt>
                <c:pt idx="6422" formatCode="0.00">
                  <c:v>#N/A</c:v>
                </c:pt>
                <c:pt idx="6423" formatCode="0.00">
                  <c:v>#N/A</c:v>
                </c:pt>
                <c:pt idx="6424" formatCode="0.00">
                  <c:v>#N/A</c:v>
                </c:pt>
                <c:pt idx="6425" formatCode="0.00">
                  <c:v>#N/A</c:v>
                </c:pt>
                <c:pt idx="6426" formatCode="0.00">
                  <c:v>#N/A</c:v>
                </c:pt>
                <c:pt idx="6427" formatCode="0.00">
                  <c:v>#N/A</c:v>
                </c:pt>
                <c:pt idx="6428" formatCode="0.00">
                  <c:v>#N/A</c:v>
                </c:pt>
                <c:pt idx="6429" formatCode="0.00">
                  <c:v>#N/A</c:v>
                </c:pt>
                <c:pt idx="6430" formatCode="0.00">
                  <c:v>#N/A</c:v>
                </c:pt>
                <c:pt idx="6431" formatCode="0.00">
                  <c:v>#N/A</c:v>
                </c:pt>
                <c:pt idx="6432" formatCode="0.00">
                  <c:v>#N/A</c:v>
                </c:pt>
                <c:pt idx="6433" formatCode="0.00">
                  <c:v>#N/A</c:v>
                </c:pt>
                <c:pt idx="6434" formatCode="0.00">
                  <c:v>#N/A</c:v>
                </c:pt>
                <c:pt idx="6435" formatCode="0.00">
                  <c:v>#N/A</c:v>
                </c:pt>
                <c:pt idx="6436" formatCode="0.00">
                  <c:v>#N/A</c:v>
                </c:pt>
                <c:pt idx="6437" formatCode="0.00">
                  <c:v>#N/A</c:v>
                </c:pt>
                <c:pt idx="6438" formatCode="0.00">
                  <c:v>#N/A</c:v>
                </c:pt>
                <c:pt idx="6439" formatCode="0.00">
                  <c:v>#N/A</c:v>
                </c:pt>
                <c:pt idx="6440" formatCode="0.00">
                  <c:v>#N/A</c:v>
                </c:pt>
                <c:pt idx="6441" formatCode="0.00">
                  <c:v>#N/A</c:v>
                </c:pt>
                <c:pt idx="6442" formatCode="0.00">
                  <c:v>#N/A</c:v>
                </c:pt>
                <c:pt idx="6443" formatCode="0.00">
                  <c:v>#N/A</c:v>
                </c:pt>
                <c:pt idx="6444" formatCode="0.00">
                  <c:v>#N/A</c:v>
                </c:pt>
                <c:pt idx="6445" formatCode="0.00">
                  <c:v>#N/A</c:v>
                </c:pt>
                <c:pt idx="6446" formatCode="0.00">
                  <c:v>#N/A</c:v>
                </c:pt>
                <c:pt idx="6447" formatCode="0.00">
                  <c:v>#N/A</c:v>
                </c:pt>
                <c:pt idx="6448" formatCode="0.00">
                  <c:v>#N/A</c:v>
                </c:pt>
                <c:pt idx="6449" formatCode="0.00">
                  <c:v>#N/A</c:v>
                </c:pt>
                <c:pt idx="6450" formatCode="0.00">
                  <c:v>#N/A</c:v>
                </c:pt>
                <c:pt idx="6451" formatCode="0.00">
                  <c:v>#N/A</c:v>
                </c:pt>
                <c:pt idx="6452" formatCode="0.00">
                  <c:v>#N/A</c:v>
                </c:pt>
                <c:pt idx="6453" formatCode="0.00">
                  <c:v>#N/A</c:v>
                </c:pt>
                <c:pt idx="6454" formatCode="0.00">
                  <c:v>#N/A</c:v>
                </c:pt>
                <c:pt idx="6455" formatCode="0.00">
                  <c:v>#N/A</c:v>
                </c:pt>
                <c:pt idx="6456" formatCode="0.00">
                  <c:v>#N/A</c:v>
                </c:pt>
                <c:pt idx="6457" formatCode="0.00">
                  <c:v>#N/A</c:v>
                </c:pt>
                <c:pt idx="6458" formatCode="0.00">
                  <c:v>#N/A</c:v>
                </c:pt>
                <c:pt idx="6459" formatCode="0.00">
                  <c:v>#N/A</c:v>
                </c:pt>
                <c:pt idx="6460" formatCode="0.00">
                  <c:v>#N/A</c:v>
                </c:pt>
                <c:pt idx="6461" formatCode="0.00">
                  <c:v>#N/A</c:v>
                </c:pt>
                <c:pt idx="6462" formatCode="0.00">
                  <c:v>#N/A</c:v>
                </c:pt>
                <c:pt idx="6463" formatCode="0.00">
                  <c:v>#N/A</c:v>
                </c:pt>
                <c:pt idx="6464" formatCode="0.00">
                  <c:v>#N/A</c:v>
                </c:pt>
                <c:pt idx="6465" formatCode="0.00">
                  <c:v>#N/A</c:v>
                </c:pt>
                <c:pt idx="6466" formatCode="0.00">
                  <c:v>#N/A</c:v>
                </c:pt>
                <c:pt idx="6467" formatCode="0.00">
                  <c:v>#N/A</c:v>
                </c:pt>
                <c:pt idx="6468" formatCode="0.00">
                  <c:v>#N/A</c:v>
                </c:pt>
                <c:pt idx="6469" formatCode="0.00">
                  <c:v>#N/A</c:v>
                </c:pt>
                <c:pt idx="6470" formatCode="0.00">
                  <c:v>#N/A</c:v>
                </c:pt>
                <c:pt idx="6471" formatCode="0.00">
                  <c:v>#N/A</c:v>
                </c:pt>
                <c:pt idx="6472" formatCode="0.00">
                  <c:v>#N/A</c:v>
                </c:pt>
                <c:pt idx="6473" formatCode="0.00">
                  <c:v>#N/A</c:v>
                </c:pt>
                <c:pt idx="6474" formatCode="0.00">
                  <c:v>#N/A</c:v>
                </c:pt>
                <c:pt idx="6475" formatCode="0.00">
                  <c:v>#N/A</c:v>
                </c:pt>
                <c:pt idx="6476" formatCode="0.00">
                  <c:v>#N/A</c:v>
                </c:pt>
                <c:pt idx="6477" formatCode="0.00">
                  <c:v>#N/A</c:v>
                </c:pt>
                <c:pt idx="6478" formatCode="0.00">
                  <c:v>#N/A</c:v>
                </c:pt>
                <c:pt idx="6479" formatCode="0.00">
                  <c:v>#N/A</c:v>
                </c:pt>
                <c:pt idx="6480" formatCode="0.00">
                  <c:v>#N/A</c:v>
                </c:pt>
                <c:pt idx="6481" formatCode="0.00">
                  <c:v>#N/A</c:v>
                </c:pt>
                <c:pt idx="6482" formatCode="0.00">
                  <c:v>#N/A</c:v>
                </c:pt>
                <c:pt idx="6483" formatCode="0.00">
                  <c:v>#N/A</c:v>
                </c:pt>
                <c:pt idx="6484" formatCode="0.00">
                  <c:v>#N/A</c:v>
                </c:pt>
                <c:pt idx="6485" formatCode="0.00">
                  <c:v>#N/A</c:v>
                </c:pt>
                <c:pt idx="6486" formatCode="0.00">
                  <c:v>#N/A</c:v>
                </c:pt>
                <c:pt idx="6487" formatCode="0.00">
                  <c:v>#N/A</c:v>
                </c:pt>
                <c:pt idx="6488" formatCode="0.00">
                  <c:v>#N/A</c:v>
                </c:pt>
                <c:pt idx="6489" formatCode="0.00">
                  <c:v>#N/A</c:v>
                </c:pt>
                <c:pt idx="6490" formatCode="0.00">
                  <c:v>#N/A</c:v>
                </c:pt>
                <c:pt idx="6491" formatCode="0.00">
                  <c:v>#N/A</c:v>
                </c:pt>
                <c:pt idx="6492" formatCode="0.00">
                  <c:v>#N/A</c:v>
                </c:pt>
                <c:pt idx="6493" formatCode="0.00">
                  <c:v>#N/A</c:v>
                </c:pt>
                <c:pt idx="6494" formatCode="0.00">
                  <c:v>#N/A</c:v>
                </c:pt>
                <c:pt idx="6495" formatCode="0.00">
                  <c:v>#N/A</c:v>
                </c:pt>
                <c:pt idx="6496" formatCode="0.00">
                  <c:v>#N/A</c:v>
                </c:pt>
                <c:pt idx="6497" formatCode="0.00">
                  <c:v>#N/A</c:v>
                </c:pt>
                <c:pt idx="6498" formatCode="0.00">
                  <c:v>#N/A</c:v>
                </c:pt>
                <c:pt idx="6499" formatCode="0.00">
                  <c:v>#N/A</c:v>
                </c:pt>
                <c:pt idx="6500" formatCode="0.00">
                  <c:v>#N/A</c:v>
                </c:pt>
                <c:pt idx="6501" formatCode="0.00">
                  <c:v>#N/A</c:v>
                </c:pt>
                <c:pt idx="6502" formatCode="0.00">
                  <c:v>#N/A</c:v>
                </c:pt>
                <c:pt idx="6503" formatCode="0.00">
                  <c:v>#N/A</c:v>
                </c:pt>
                <c:pt idx="6504" formatCode="0.00">
                  <c:v>#N/A</c:v>
                </c:pt>
                <c:pt idx="6505" formatCode="0.00">
                  <c:v>#N/A</c:v>
                </c:pt>
                <c:pt idx="6506" formatCode="0.00">
                  <c:v>#N/A</c:v>
                </c:pt>
                <c:pt idx="6507" formatCode="0.00">
                  <c:v>#N/A</c:v>
                </c:pt>
                <c:pt idx="6508" formatCode="0.00">
                  <c:v>#N/A</c:v>
                </c:pt>
                <c:pt idx="6509" formatCode="0.00">
                  <c:v>#N/A</c:v>
                </c:pt>
                <c:pt idx="6510" formatCode="0.00">
                  <c:v>#N/A</c:v>
                </c:pt>
                <c:pt idx="6511" formatCode="0.00">
                  <c:v>#N/A</c:v>
                </c:pt>
                <c:pt idx="6512" formatCode="0.00">
                  <c:v>#N/A</c:v>
                </c:pt>
                <c:pt idx="6513" formatCode="0.00">
                  <c:v>#N/A</c:v>
                </c:pt>
                <c:pt idx="6514" formatCode="0.00">
                  <c:v>#N/A</c:v>
                </c:pt>
                <c:pt idx="6515" formatCode="0.00">
                  <c:v>#N/A</c:v>
                </c:pt>
                <c:pt idx="6516" formatCode="0.00">
                  <c:v>#N/A</c:v>
                </c:pt>
                <c:pt idx="6517" formatCode="0.00">
                  <c:v>#N/A</c:v>
                </c:pt>
                <c:pt idx="6518" formatCode="0.00">
                  <c:v>#N/A</c:v>
                </c:pt>
                <c:pt idx="6519" formatCode="0.00">
                  <c:v>#N/A</c:v>
                </c:pt>
                <c:pt idx="6520" formatCode="0.00">
                  <c:v>#N/A</c:v>
                </c:pt>
                <c:pt idx="6521" formatCode="0.00">
                  <c:v>#N/A</c:v>
                </c:pt>
                <c:pt idx="6522" formatCode="0.00">
                  <c:v>#N/A</c:v>
                </c:pt>
                <c:pt idx="6523" formatCode="0.00">
                  <c:v>#N/A</c:v>
                </c:pt>
                <c:pt idx="6524" formatCode="0.00">
                  <c:v>#N/A</c:v>
                </c:pt>
                <c:pt idx="6525" formatCode="0.00">
                  <c:v>#N/A</c:v>
                </c:pt>
                <c:pt idx="6526" formatCode="0.00">
                  <c:v>#N/A</c:v>
                </c:pt>
                <c:pt idx="6527" formatCode="0.00">
                  <c:v>#N/A</c:v>
                </c:pt>
                <c:pt idx="6528" formatCode="0.00">
                  <c:v>#N/A</c:v>
                </c:pt>
                <c:pt idx="6529" formatCode="0.00">
                  <c:v>#N/A</c:v>
                </c:pt>
                <c:pt idx="6530" formatCode="0.00">
                  <c:v>#N/A</c:v>
                </c:pt>
                <c:pt idx="6531" formatCode="0.00">
                  <c:v>#N/A</c:v>
                </c:pt>
                <c:pt idx="6532" formatCode="0.00">
                  <c:v>#N/A</c:v>
                </c:pt>
                <c:pt idx="6533" formatCode="0.00">
                  <c:v>#N/A</c:v>
                </c:pt>
                <c:pt idx="6534" formatCode="0.00">
                  <c:v>#N/A</c:v>
                </c:pt>
                <c:pt idx="6535" formatCode="0.00">
                  <c:v>#N/A</c:v>
                </c:pt>
                <c:pt idx="6536" formatCode="0.00">
                  <c:v>#N/A</c:v>
                </c:pt>
                <c:pt idx="6537" formatCode="0.00">
                  <c:v>#N/A</c:v>
                </c:pt>
                <c:pt idx="6538" formatCode="0.00">
                  <c:v>#N/A</c:v>
                </c:pt>
                <c:pt idx="6539" formatCode="0.00">
                  <c:v>#N/A</c:v>
                </c:pt>
                <c:pt idx="6540" formatCode="0.00">
                  <c:v>#N/A</c:v>
                </c:pt>
                <c:pt idx="6541" formatCode="0.00">
                  <c:v>#N/A</c:v>
                </c:pt>
                <c:pt idx="6542" formatCode="0.00">
                  <c:v>#N/A</c:v>
                </c:pt>
                <c:pt idx="6543" formatCode="0.00">
                  <c:v>#N/A</c:v>
                </c:pt>
                <c:pt idx="6544" formatCode="0.00">
                  <c:v>#N/A</c:v>
                </c:pt>
                <c:pt idx="6545" formatCode="0.00">
                  <c:v>#N/A</c:v>
                </c:pt>
                <c:pt idx="6546" formatCode="0.00">
                  <c:v>#N/A</c:v>
                </c:pt>
                <c:pt idx="6547" formatCode="0.00">
                  <c:v>#N/A</c:v>
                </c:pt>
                <c:pt idx="6548" formatCode="0.00">
                  <c:v>#N/A</c:v>
                </c:pt>
                <c:pt idx="6549" formatCode="0.00">
                  <c:v>#N/A</c:v>
                </c:pt>
                <c:pt idx="6550" formatCode="0.00">
                  <c:v>#N/A</c:v>
                </c:pt>
                <c:pt idx="6551" formatCode="0.00">
                  <c:v>#N/A</c:v>
                </c:pt>
                <c:pt idx="6552" formatCode="0.00">
                  <c:v>#N/A</c:v>
                </c:pt>
                <c:pt idx="6553" formatCode="0.00">
                  <c:v>#N/A</c:v>
                </c:pt>
                <c:pt idx="6554" formatCode="0.00">
                  <c:v>#N/A</c:v>
                </c:pt>
                <c:pt idx="6555" formatCode="0.00">
                  <c:v>#N/A</c:v>
                </c:pt>
                <c:pt idx="6556" formatCode="0.00">
                  <c:v>#N/A</c:v>
                </c:pt>
                <c:pt idx="6557" formatCode="0.00">
                  <c:v>#N/A</c:v>
                </c:pt>
                <c:pt idx="6558" formatCode="0.00">
                  <c:v>#N/A</c:v>
                </c:pt>
                <c:pt idx="6559" formatCode="0.00">
                  <c:v>#N/A</c:v>
                </c:pt>
                <c:pt idx="6560" formatCode="0.00">
                  <c:v>#N/A</c:v>
                </c:pt>
                <c:pt idx="6561" formatCode="0.00">
                  <c:v>#N/A</c:v>
                </c:pt>
                <c:pt idx="6562" formatCode="0.00">
                  <c:v>#N/A</c:v>
                </c:pt>
                <c:pt idx="6563" formatCode="0.00">
                  <c:v>#N/A</c:v>
                </c:pt>
                <c:pt idx="6564" formatCode="0.00">
                  <c:v>#N/A</c:v>
                </c:pt>
                <c:pt idx="6565" formatCode="0.00">
                  <c:v>#N/A</c:v>
                </c:pt>
                <c:pt idx="6566" formatCode="0.00">
                  <c:v>#N/A</c:v>
                </c:pt>
                <c:pt idx="6567" formatCode="0.00">
                  <c:v>#N/A</c:v>
                </c:pt>
                <c:pt idx="6568" formatCode="0.00">
                  <c:v>#N/A</c:v>
                </c:pt>
                <c:pt idx="6569" formatCode="0.00">
                  <c:v>#N/A</c:v>
                </c:pt>
                <c:pt idx="6570" formatCode="0.00">
                  <c:v>#N/A</c:v>
                </c:pt>
                <c:pt idx="6571" formatCode="0.00">
                  <c:v>#N/A</c:v>
                </c:pt>
                <c:pt idx="6572" formatCode="0.00">
                  <c:v>#N/A</c:v>
                </c:pt>
                <c:pt idx="6573" formatCode="0.00">
                  <c:v>#N/A</c:v>
                </c:pt>
                <c:pt idx="6574" formatCode="0.00">
                  <c:v>#N/A</c:v>
                </c:pt>
                <c:pt idx="6575" formatCode="0.00">
                  <c:v>#N/A</c:v>
                </c:pt>
                <c:pt idx="6576" formatCode="0.00">
                  <c:v>#N/A</c:v>
                </c:pt>
                <c:pt idx="6577" formatCode="0.00">
                  <c:v>#N/A</c:v>
                </c:pt>
                <c:pt idx="6578" formatCode="0.00">
                  <c:v>#N/A</c:v>
                </c:pt>
                <c:pt idx="6579" formatCode="0.00">
                  <c:v>#N/A</c:v>
                </c:pt>
                <c:pt idx="6580" formatCode="0.00">
                  <c:v>#N/A</c:v>
                </c:pt>
                <c:pt idx="6581" formatCode="0.00">
                  <c:v>#N/A</c:v>
                </c:pt>
                <c:pt idx="6582" formatCode="0.00">
                  <c:v>#N/A</c:v>
                </c:pt>
                <c:pt idx="6583" formatCode="0.00">
                  <c:v>#N/A</c:v>
                </c:pt>
                <c:pt idx="6584" formatCode="0.00">
                  <c:v>#N/A</c:v>
                </c:pt>
                <c:pt idx="6585" formatCode="0.00">
                  <c:v>#N/A</c:v>
                </c:pt>
                <c:pt idx="6586" formatCode="0.00">
                  <c:v>#N/A</c:v>
                </c:pt>
                <c:pt idx="6587" formatCode="0.00">
                  <c:v>#N/A</c:v>
                </c:pt>
                <c:pt idx="6588" formatCode="0.00">
                  <c:v>#N/A</c:v>
                </c:pt>
                <c:pt idx="6589" formatCode="0.00">
                  <c:v>#N/A</c:v>
                </c:pt>
                <c:pt idx="6590" formatCode="0.00">
                  <c:v>#N/A</c:v>
                </c:pt>
                <c:pt idx="6591" formatCode="0.00">
                  <c:v>#N/A</c:v>
                </c:pt>
                <c:pt idx="6592" formatCode="0.00">
                  <c:v>#N/A</c:v>
                </c:pt>
                <c:pt idx="6593" formatCode="0.00">
                  <c:v>#N/A</c:v>
                </c:pt>
                <c:pt idx="6594" formatCode="0.00">
                  <c:v>#N/A</c:v>
                </c:pt>
                <c:pt idx="6595" formatCode="0.00">
                  <c:v>#N/A</c:v>
                </c:pt>
                <c:pt idx="6596" formatCode="0.00">
                  <c:v>#N/A</c:v>
                </c:pt>
                <c:pt idx="6597" formatCode="0.00">
                  <c:v>#N/A</c:v>
                </c:pt>
                <c:pt idx="6598" formatCode="0.00">
                  <c:v>#N/A</c:v>
                </c:pt>
                <c:pt idx="6599" formatCode="0.00">
                  <c:v>#N/A</c:v>
                </c:pt>
                <c:pt idx="6600" formatCode="0.00">
                  <c:v>#N/A</c:v>
                </c:pt>
                <c:pt idx="6601" formatCode="0.00">
                  <c:v>#N/A</c:v>
                </c:pt>
                <c:pt idx="6602" formatCode="0.00">
                  <c:v>#N/A</c:v>
                </c:pt>
                <c:pt idx="6603" formatCode="0.00">
                  <c:v>#N/A</c:v>
                </c:pt>
                <c:pt idx="6604" formatCode="0.00">
                  <c:v>#N/A</c:v>
                </c:pt>
                <c:pt idx="6605" formatCode="0.00">
                  <c:v>#N/A</c:v>
                </c:pt>
                <c:pt idx="6606" formatCode="0.00">
                  <c:v>#N/A</c:v>
                </c:pt>
                <c:pt idx="6607" formatCode="0.00">
                  <c:v>#N/A</c:v>
                </c:pt>
                <c:pt idx="6608" formatCode="0.00">
                  <c:v>#N/A</c:v>
                </c:pt>
                <c:pt idx="6609" formatCode="0.00">
                  <c:v>#N/A</c:v>
                </c:pt>
                <c:pt idx="6610" formatCode="0.00">
                  <c:v>#N/A</c:v>
                </c:pt>
                <c:pt idx="6611" formatCode="0.00">
                  <c:v>#N/A</c:v>
                </c:pt>
                <c:pt idx="6612" formatCode="0.00">
                  <c:v>#N/A</c:v>
                </c:pt>
                <c:pt idx="6613" formatCode="0.00">
                  <c:v>#N/A</c:v>
                </c:pt>
                <c:pt idx="6614" formatCode="0.00">
                  <c:v>#N/A</c:v>
                </c:pt>
                <c:pt idx="6615" formatCode="0.00">
                  <c:v>#N/A</c:v>
                </c:pt>
                <c:pt idx="6616" formatCode="0.00">
                  <c:v>#N/A</c:v>
                </c:pt>
                <c:pt idx="6617" formatCode="0.00">
                  <c:v>#N/A</c:v>
                </c:pt>
                <c:pt idx="6618" formatCode="0.00">
                  <c:v>#N/A</c:v>
                </c:pt>
                <c:pt idx="6619" formatCode="0.00">
                  <c:v>#N/A</c:v>
                </c:pt>
                <c:pt idx="6620" formatCode="0.00">
                  <c:v>#N/A</c:v>
                </c:pt>
                <c:pt idx="6621" formatCode="0.00">
                  <c:v>#N/A</c:v>
                </c:pt>
                <c:pt idx="6622" formatCode="0.00">
                  <c:v>#N/A</c:v>
                </c:pt>
                <c:pt idx="6623" formatCode="0.00">
                  <c:v>#N/A</c:v>
                </c:pt>
                <c:pt idx="6624" formatCode="0.00">
                  <c:v>#N/A</c:v>
                </c:pt>
                <c:pt idx="6625" formatCode="0.00">
                  <c:v>#N/A</c:v>
                </c:pt>
                <c:pt idx="6626" formatCode="0.00">
                  <c:v>#N/A</c:v>
                </c:pt>
                <c:pt idx="6627" formatCode="0.00">
                  <c:v>#N/A</c:v>
                </c:pt>
                <c:pt idx="6628" formatCode="0.00">
                  <c:v>#N/A</c:v>
                </c:pt>
                <c:pt idx="6629" formatCode="0.00">
                  <c:v>#N/A</c:v>
                </c:pt>
                <c:pt idx="6630" formatCode="0.00">
                  <c:v>#N/A</c:v>
                </c:pt>
                <c:pt idx="6631" formatCode="0.00">
                  <c:v>#N/A</c:v>
                </c:pt>
                <c:pt idx="6632" formatCode="0.00">
                  <c:v>#N/A</c:v>
                </c:pt>
                <c:pt idx="6633" formatCode="0.00">
                  <c:v>#N/A</c:v>
                </c:pt>
                <c:pt idx="6634" formatCode="0.00">
                  <c:v>#N/A</c:v>
                </c:pt>
                <c:pt idx="6635" formatCode="0.00">
                  <c:v>#N/A</c:v>
                </c:pt>
                <c:pt idx="6636" formatCode="0.00">
                  <c:v>#N/A</c:v>
                </c:pt>
                <c:pt idx="6637" formatCode="0.00">
                  <c:v>#N/A</c:v>
                </c:pt>
                <c:pt idx="6638" formatCode="0.00">
                  <c:v>#N/A</c:v>
                </c:pt>
                <c:pt idx="6639" formatCode="0.00">
                  <c:v>#N/A</c:v>
                </c:pt>
                <c:pt idx="6640" formatCode="0.00">
                  <c:v>#N/A</c:v>
                </c:pt>
                <c:pt idx="6641" formatCode="0.00">
                  <c:v>#N/A</c:v>
                </c:pt>
                <c:pt idx="6642" formatCode="0.00">
                  <c:v>#N/A</c:v>
                </c:pt>
                <c:pt idx="6643" formatCode="0.00">
                  <c:v>#N/A</c:v>
                </c:pt>
                <c:pt idx="6644" formatCode="0.00">
                  <c:v>#N/A</c:v>
                </c:pt>
                <c:pt idx="6645" formatCode="0.00">
                  <c:v>#N/A</c:v>
                </c:pt>
                <c:pt idx="6646" formatCode="0.00">
                  <c:v>#N/A</c:v>
                </c:pt>
                <c:pt idx="6647" formatCode="0.00">
                  <c:v>#N/A</c:v>
                </c:pt>
                <c:pt idx="6648" formatCode="0.00">
                  <c:v>#N/A</c:v>
                </c:pt>
                <c:pt idx="6649" formatCode="0.00">
                  <c:v>#N/A</c:v>
                </c:pt>
                <c:pt idx="6650" formatCode="0.00">
                  <c:v>#N/A</c:v>
                </c:pt>
                <c:pt idx="6651" formatCode="0.00">
                  <c:v>#N/A</c:v>
                </c:pt>
                <c:pt idx="6652" formatCode="0.00">
                  <c:v>#N/A</c:v>
                </c:pt>
                <c:pt idx="6653" formatCode="0.00">
                  <c:v>#N/A</c:v>
                </c:pt>
                <c:pt idx="6654" formatCode="0.00">
                  <c:v>#N/A</c:v>
                </c:pt>
                <c:pt idx="6655" formatCode="0.00">
                  <c:v>#N/A</c:v>
                </c:pt>
                <c:pt idx="6656" formatCode="0.00">
                  <c:v>#N/A</c:v>
                </c:pt>
                <c:pt idx="6657" formatCode="0.00">
                  <c:v>#N/A</c:v>
                </c:pt>
                <c:pt idx="6658" formatCode="0.00">
                  <c:v>#N/A</c:v>
                </c:pt>
                <c:pt idx="6659" formatCode="0.00">
                  <c:v>#N/A</c:v>
                </c:pt>
                <c:pt idx="6660" formatCode="0.00">
                  <c:v>#N/A</c:v>
                </c:pt>
                <c:pt idx="6661" formatCode="0.00">
                  <c:v>#N/A</c:v>
                </c:pt>
                <c:pt idx="6662" formatCode="0.00">
                  <c:v>#N/A</c:v>
                </c:pt>
                <c:pt idx="6663" formatCode="0.00">
                  <c:v>#N/A</c:v>
                </c:pt>
                <c:pt idx="6664" formatCode="0.00">
                  <c:v>#N/A</c:v>
                </c:pt>
                <c:pt idx="6665" formatCode="0.00">
                  <c:v>#N/A</c:v>
                </c:pt>
                <c:pt idx="6666" formatCode="0.00">
                  <c:v>#N/A</c:v>
                </c:pt>
                <c:pt idx="6667" formatCode="0.00">
                  <c:v>#N/A</c:v>
                </c:pt>
                <c:pt idx="6668" formatCode="0.00">
                  <c:v>#N/A</c:v>
                </c:pt>
                <c:pt idx="6669" formatCode="0.00">
                  <c:v>#N/A</c:v>
                </c:pt>
                <c:pt idx="6670" formatCode="0.00">
                  <c:v>#N/A</c:v>
                </c:pt>
                <c:pt idx="6671" formatCode="0.00">
                  <c:v>#N/A</c:v>
                </c:pt>
                <c:pt idx="6672" formatCode="0.00">
                  <c:v>#N/A</c:v>
                </c:pt>
                <c:pt idx="6673" formatCode="0.00">
                  <c:v>#N/A</c:v>
                </c:pt>
                <c:pt idx="6674" formatCode="0.00">
                  <c:v>#N/A</c:v>
                </c:pt>
                <c:pt idx="6675" formatCode="0.00">
                  <c:v>#N/A</c:v>
                </c:pt>
                <c:pt idx="6676" formatCode="0.00">
                  <c:v>#N/A</c:v>
                </c:pt>
                <c:pt idx="6677" formatCode="0.00">
                  <c:v>#N/A</c:v>
                </c:pt>
                <c:pt idx="6678" formatCode="0.00">
                  <c:v>#N/A</c:v>
                </c:pt>
                <c:pt idx="6679" formatCode="0.00">
                  <c:v>#N/A</c:v>
                </c:pt>
                <c:pt idx="6680" formatCode="0.00">
                  <c:v>#N/A</c:v>
                </c:pt>
                <c:pt idx="6681" formatCode="0.00">
                  <c:v>#N/A</c:v>
                </c:pt>
                <c:pt idx="6682" formatCode="0.00">
                  <c:v>#N/A</c:v>
                </c:pt>
                <c:pt idx="6683" formatCode="0.00">
                  <c:v>#N/A</c:v>
                </c:pt>
                <c:pt idx="6684" formatCode="0.00">
                  <c:v>#N/A</c:v>
                </c:pt>
                <c:pt idx="6685" formatCode="0.00">
                  <c:v>#N/A</c:v>
                </c:pt>
                <c:pt idx="6686" formatCode="0.00">
                  <c:v>#N/A</c:v>
                </c:pt>
                <c:pt idx="6687" formatCode="0.00">
                  <c:v>#N/A</c:v>
                </c:pt>
                <c:pt idx="6688" formatCode="0.00">
                  <c:v>#N/A</c:v>
                </c:pt>
                <c:pt idx="6689" formatCode="0.00">
                  <c:v>#N/A</c:v>
                </c:pt>
                <c:pt idx="6690" formatCode="0.00">
                  <c:v>#N/A</c:v>
                </c:pt>
                <c:pt idx="6691" formatCode="0.00">
                  <c:v>#N/A</c:v>
                </c:pt>
                <c:pt idx="6692" formatCode="0.00">
                  <c:v>#N/A</c:v>
                </c:pt>
                <c:pt idx="6693" formatCode="0.00">
                  <c:v>#N/A</c:v>
                </c:pt>
                <c:pt idx="6694" formatCode="0.00">
                  <c:v>#N/A</c:v>
                </c:pt>
                <c:pt idx="6695" formatCode="0.00">
                  <c:v>#N/A</c:v>
                </c:pt>
                <c:pt idx="6696" formatCode="0.00">
                  <c:v>#N/A</c:v>
                </c:pt>
                <c:pt idx="6697" formatCode="0.00">
                  <c:v>#N/A</c:v>
                </c:pt>
                <c:pt idx="6698" formatCode="0.00">
                  <c:v>#N/A</c:v>
                </c:pt>
                <c:pt idx="6699" formatCode="0.00">
                  <c:v>#N/A</c:v>
                </c:pt>
                <c:pt idx="6700" formatCode="0.00">
                  <c:v>#N/A</c:v>
                </c:pt>
                <c:pt idx="6701" formatCode="0.00">
                  <c:v>#N/A</c:v>
                </c:pt>
                <c:pt idx="6702" formatCode="0.00">
                  <c:v>#N/A</c:v>
                </c:pt>
                <c:pt idx="6703" formatCode="0.00">
                  <c:v>#N/A</c:v>
                </c:pt>
                <c:pt idx="6704" formatCode="0.00">
                  <c:v>#N/A</c:v>
                </c:pt>
                <c:pt idx="6705" formatCode="0.00">
                  <c:v>#N/A</c:v>
                </c:pt>
                <c:pt idx="6706" formatCode="0.00">
                  <c:v>#N/A</c:v>
                </c:pt>
                <c:pt idx="6707" formatCode="0.00">
                  <c:v>#N/A</c:v>
                </c:pt>
                <c:pt idx="6708" formatCode="0.00">
                  <c:v>#N/A</c:v>
                </c:pt>
                <c:pt idx="6709" formatCode="0.00">
                  <c:v>#N/A</c:v>
                </c:pt>
                <c:pt idx="6710" formatCode="0.00">
                  <c:v>#N/A</c:v>
                </c:pt>
                <c:pt idx="6711" formatCode="0.00">
                  <c:v>#N/A</c:v>
                </c:pt>
                <c:pt idx="6712" formatCode="0.00">
                  <c:v>#N/A</c:v>
                </c:pt>
                <c:pt idx="6713" formatCode="0.00">
                  <c:v>#N/A</c:v>
                </c:pt>
                <c:pt idx="6714" formatCode="0.00">
                  <c:v>#N/A</c:v>
                </c:pt>
                <c:pt idx="6715" formatCode="0.00">
                  <c:v>#N/A</c:v>
                </c:pt>
                <c:pt idx="6716" formatCode="0.00">
                  <c:v>#N/A</c:v>
                </c:pt>
                <c:pt idx="6717" formatCode="0.00">
                  <c:v>#N/A</c:v>
                </c:pt>
                <c:pt idx="6718" formatCode="0.00">
                  <c:v>#N/A</c:v>
                </c:pt>
                <c:pt idx="6719" formatCode="0.00">
                  <c:v>#N/A</c:v>
                </c:pt>
                <c:pt idx="6720" formatCode="0.00">
                  <c:v>#N/A</c:v>
                </c:pt>
                <c:pt idx="6721" formatCode="0.00">
                  <c:v>#N/A</c:v>
                </c:pt>
                <c:pt idx="6722" formatCode="0.00">
                  <c:v>#N/A</c:v>
                </c:pt>
                <c:pt idx="6723" formatCode="0.00">
                  <c:v>#N/A</c:v>
                </c:pt>
                <c:pt idx="6724" formatCode="0.00">
                  <c:v>#N/A</c:v>
                </c:pt>
                <c:pt idx="6725" formatCode="0.00">
                  <c:v>#N/A</c:v>
                </c:pt>
                <c:pt idx="6726" formatCode="0.00">
                  <c:v>#N/A</c:v>
                </c:pt>
                <c:pt idx="6727" formatCode="0.00">
                  <c:v>#N/A</c:v>
                </c:pt>
                <c:pt idx="6728" formatCode="0.00">
                  <c:v>#N/A</c:v>
                </c:pt>
                <c:pt idx="6729" formatCode="0.00">
                  <c:v>#N/A</c:v>
                </c:pt>
                <c:pt idx="6730" formatCode="0.00">
                  <c:v>#N/A</c:v>
                </c:pt>
                <c:pt idx="6731" formatCode="0.00">
                  <c:v>#N/A</c:v>
                </c:pt>
                <c:pt idx="6732" formatCode="0.00">
                  <c:v>#N/A</c:v>
                </c:pt>
                <c:pt idx="6733" formatCode="0.00">
                  <c:v>#N/A</c:v>
                </c:pt>
                <c:pt idx="6734" formatCode="0.00">
                  <c:v>#N/A</c:v>
                </c:pt>
                <c:pt idx="6735" formatCode="0.00">
                  <c:v>#N/A</c:v>
                </c:pt>
                <c:pt idx="6736" formatCode="0.00">
                  <c:v>#N/A</c:v>
                </c:pt>
                <c:pt idx="6737" formatCode="0.00">
                  <c:v>#N/A</c:v>
                </c:pt>
                <c:pt idx="6738" formatCode="0.00">
                  <c:v>#N/A</c:v>
                </c:pt>
                <c:pt idx="6739" formatCode="0.00">
                  <c:v>#N/A</c:v>
                </c:pt>
                <c:pt idx="6740" formatCode="0.00">
                  <c:v>#N/A</c:v>
                </c:pt>
                <c:pt idx="6741" formatCode="0.00">
                  <c:v>#N/A</c:v>
                </c:pt>
                <c:pt idx="6742" formatCode="0.00">
                  <c:v>#N/A</c:v>
                </c:pt>
                <c:pt idx="6743" formatCode="0.00">
                  <c:v>#N/A</c:v>
                </c:pt>
                <c:pt idx="6744" formatCode="0.00">
                  <c:v>#N/A</c:v>
                </c:pt>
                <c:pt idx="6745" formatCode="0.00">
                  <c:v>#N/A</c:v>
                </c:pt>
                <c:pt idx="6746" formatCode="0.00">
                  <c:v>#N/A</c:v>
                </c:pt>
                <c:pt idx="6747" formatCode="0.00">
                  <c:v>#N/A</c:v>
                </c:pt>
                <c:pt idx="6748" formatCode="0.00">
                  <c:v>#N/A</c:v>
                </c:pt>
                <c:pt idx="6749" formatCode="0.00">
                  <c:v>#N/A</c:v>
                </c:pt>
                <c:pt idx="6750" formatCode="0.00">
                  <c:v>#N/A</c:v>
                </c:pt>
                <c:pt idx="6751" formatCode="0.00">
                  <c:v>#N/A</c:v>
                </c:pt>
                <c:pt idx="6752" formatCode="0.00">
                  <c:v>#N/A</c:v>
                </c:pt>
                <c:pt idx="6753" formatCode="0.00">
                  <c:v>#N/A</c:v>
                </c:pt>
                <c:pt idx="6754" formatCode="0.00">
                  <c:v>#N/A</c:v>
                </c:pt>
                <c:pt idx="6755" formatCode="0.00">
                  <c:v>#N/A</c:v>
                </c:pt>
                <c:pt idx="6756" formatCode="0.00">
                  <c:v>#N/A</c:v>
                </c:pt>
                <c:pt idx="6757" formatCode="0.00">
                  <c:v>#N/A</c:v>
                </c:pt>
                <c:pt idx="6758" formatCode="0.00">
                  <c:v>#N/A</c:v>
                </c:pt>
                <c:pt idx="6759" formatCode="0.00">
                  <c:v>#N/A</c:v>
                </c:pt>
                <c:pt idx="6760" formatCode="0.00">
                  <c:v>#N/A</c:v>
                </c:pt>
                <c:pt idx="6761" formatCode="0.00">
                  <c:v>#N/A</c:v>
                </c:pt>
                <c:pt idx="6762" formatCode="0.00">
                  <c:v>#N/A</c:v>
                </c:pt>
                <c:pt idx="6763" formatCode="0.00">
                  <c:v>#N/A</c:v>
                </c:pt>
                <c:pt idx="6764" formatCode="0.00">
                  <c:v>#N/A</c:v>
                </c:pt>
                <c:pt idx="6765" formatCode="0.00">
                  <c:v>#N/A</c:v>
                </c:pt>
                <c:pt idx="6766" formatCode="0.00">
                  <c:v>#N/A</c:v>
                </c:pt>
                <c:pt idx="6767" formatCode="0.00">
                  <c:v>#N/A</c:v>
                </c:pt>
                <c:pt idx="6768" formatCode="0.00">
                  <c:v>#N/A</c:v>
                </c:pt>
                <c:pt idx="6769" formatCode="0.00">
                  <c:v>#N/A</c:v>
                </c:pt>
                <c:pt idx="6770" formatCode="0.00">
                  <c:v>#N/A</c:v>
                </c:pt>
                <c:pt idx="6771" formatCode="0.00">
                  <c:v>#N/A</c:v>
                </c:pt>
                <c:pt idx="6772" formatCode="0.00">
                  <c:v>#N/A</c:v>
                </c:pt>
                <c:pt idx="6773" formatCode="0.00">
                  <c:v>#N/A</c:v>
                </c:pt>
                <c:pt idx="6774" formatCode="0.00">
                  <c:v>#N/A</c:v>
                </c:pt>
                <c:pt idx="6775" formatCode="0.00">
                  <c:v>#N/A</c:v>
                </c:pt>
                <c:pt idx="6776" formatCode="0.00">
                  <c:v>#N/A</c:v>
                </c:pt>
                <c:pt idx="6777" formatCode="0.00">
                  <c:v>#N/A</c:v>
                </c:pt>
                <c:pt idx="6778" formatCode="0.00">
                  <c:v>#N/A</c:v>
                </c:pt>
                <c:pt idx="6779" formatCode="0.00">
                  <c:v>#N/A</c:v>
                </c:pt>
                <c:pt idx="6780" formatCode="0.00">
                  <c:v>#N/A</c:v>
                </c:pt>
                <c:pt idx="6781" formatCode="0.00">
                  <c:v>#N/A</c:v>
                </c:pt>
                <c:pt idx="6782" formatCode="0.00">
                  <c:v>#N/A</c:v>
                </c:pt>
                <c:pt idx="6783" formatCode="0.00">
                  <c:v>#N/A</c:v>
                </c:pt>
                <c:pt idx="6784" formatCode="0.00">
                  <c:v>#N/A</c:v>
                </c:pt>
                <c:pt idx="6785" formatCode="0.00">
                  <c:v>#N/A</c:v>
                </c:pt>
                <c:pt idx="6786" formatCode="0.00">
                  <c:v>#N/A</c:v>
                </c:pt>
                <c:pt idx="6787" formatCode="0.00">
                  <c:v>#N/A</c:v>
                </c:pt>
                <c:pt idx="6788" formatCode="0.00">
                  <c:v>#N/A</c:v>
                </c:pt>
                <c:pt idx="6789" formatCode="0.00">
                  <c:v>#N/A</c:v>
                </c:pt>
                <c:pt idx="6790" formatCode="0.00">
                  <c:v>#N/A</c:v>
                </c:pt>
                <c:pt idx="6791" formatCode="0.00">
                  <c:v>#N/A</c:v>
                </c:pt>
                <c:pt idx="6792" formatCode="0.00">
                  <c:v>#N/A</c:v>
                </c:pt>
                <c:pt idx="6793" formatCode="0.00">
                  <c:v>#N/A</c:v>
                </c:pt>
                <c:pt idx="6794" formatCode="0.00">
                  <c:v>#N/A</c:v>
                </c:pt>
                <c:pt idx="6795" formatCode="0.00">
                  <c:v>#N/A</c:v>
                </c:pt>
                <c:pt idx="6796" formatCode="0.00">
                  <c:v>#N/A</c:v>
                </c:pt>
                <c:pt idx="6797" formatCode="0.00">
                  <c:v>#N/A</c:v>
                </c:pt>
                <c:pt idx="6798" formatCode="0.00">
                  <c:v>#N/A</c:v>
                </c:pt>
                <c:pt idx="6799" formatCode="0.00">
                  <c:v>#N/A</c:v>
                </c:pt>
                <c:pt idx="6800" formatCode="0.00">
                  <c:v>#N/A</c:v>
                </c:pt>
                <c:pt idx="6801" formatCode="0.00">
                  <c:v>#N/A</c:v>
                </c:pt>
                <c:pt idx="6802" formatCode="0.00">
                  <c:v>#N/A</c:v>
                </c:pt>
                <c:pt idx="6803" formatCode="0.00">
                  <c:v>#N/A</c:v>
                </c:pt>
                <c:pt idx="6804" formatCode="0.00">
                  <c:v>#N/A</c:v>
                </c:pt>
                <c:pt idx="6805" formatCode="0.00">
                  <c:v>#N/A</c:v>
                </c:pt>
                <c:pt idx="6806" formatCode="0.00">
                  <c:v>#N/A</c:v>
                </c:pt>
                <c:pt idx="6807" formatCode="0.00">
                  <c:v>#N/A</c:v>
                </c:pt>
                <c:pt idx="6808" formatCode="0.00">
                  <c:v>#N/A</c:v>
                </c:pt>
                <c:pt idx="6809" formatCode="0.00">
                  <c:v>#N/A</c:v>
                </c:pt>
                <c:pt idx="6810" formatCode="0.00">
                  <c:v>#N/A</c:v>
                </c:pt>
                <c:pt idx="6811" formatCode="0.00">
                  <c:v>#N/A</c:v>
                </c:pt>
                <c:pt idx="6812" formatCode="0.00">
                  <c:v>#N/A</c:v>
                </c:pt>
                <c:pt idx="6813" formatCode="0.00">
                  <c:v>#N/A</c:v>
                </c:pt>
                <c:pt idx="6814" formatCode="0.00">
                  <c:v>#N/A</c:v>
                </c:pt>
                <c:pt idx="6815" formatCode="0.00">
                  <c:v>#N/A</c:v>
                </c:pt>
                <c:pt idx="6816" formatCode="0.00">
                  <c:v>#N/A</c:v>
                </c:pt>
                <c:pt idx="6817" formatCode="0.00">
                  <c:v>#N/A</c:v>
                </c:pt>
                <c:pt idx="6818" formatCode="0.00">
                  <c:v>#N/A</c:v>
                </c:pt>
                <c:pt idx="6819" formatCode="0.00">
                  <c:v>#N/A</c:v>
                </c:pt>
                <c:pt idx="6820" formatCode="0.00">
                  <c:v>#N/A</c:v>
                </c:pt>
                <c:pt idx="6821" formatCode="0.00">
                  <c:v>#N/A</c:v>
                </c:pt>
                <c:pt idx="6822" formatCode="0.00">
                  <c:v>#N/A</c:v>
                </c:pt>
                <c:pt idx="6823" formatCode="0.00">
                  <c:v>#N/A</c:v>
                </c:pt>
                <c:pt idx="6824" formatCode="0.00">
                  <c:v>#N/A</c:v>
                </c:pt>
                <c:pt idx="6825" formatCode="0.00">
                  <c:v>#N/A</c:v>
                </c:pt>
                <c:pt idx="6826" formatCode="0.00">
                  <c:v>#N/A</c:v>
                </c:pt>
                <c:pt idx="6827" formatCode="0.00">
                  <c:v>#N/A</c:v>
                </c:pt>
                <c:pt idx="6828" formatCode="0.00">
                  <c:v>#N/A</c:v>
                </c:pt>
                <c:pt idx="6829" formatCode="0.00">
                  <c:v>#N/A</c:v>
                </c:pt>
                <c:pt idx="6830" formatCode="0.00">
                  <c:v>#N/A</c:v>
                </c:pt>
                <c:pt idx="6831" formatCode="0.00">
                  <c:v>#N/A</c:v>
                </c:pt>
                <c:pt idx="6832" formatCode="0.00">
                  <c:v>#N/A</c:v>
                </c:pt>
                <c:pt idx="6833" formatCode="0.00">
                  <c:v>#N/A</c:v>
                </c:pt>
                <c:pt idx="6834" formatCode="0.00">
                  <c:v>#N/A</c:v>
                </c:pt>
                <c:pt idx="6835" formatCode="0.00">
                  <c:v>#N/A</c:v>
                </c:pt>
                <c:pt idx="6836" formatCode="0.00">
                  <c:v>#N/A</c:v>
                </c:pt>
                <c:pt idx="6837" formatCode="0.00">
                  <c:v>#N/A</c:v>
                </c:pt>
                <c:pt idx="6838" formatCode="0.00">
                  <c:v>#N/A</c:v>
                </c:pt>
                <c:pt idx="6839" formatCode="0.00">
                  <c:v>#N/A</c:v>
                </c:pt>
                <c:pt idx="6840" formatCode="0.00">
                  <c:v>#N/A</c:v>
                </c:pt>
                <c:pt idx="6841" formatCode="0.00">
                  <c:v>#N/A</c:v>
                </c:pt>
                <c:pt idx="6842" formatCode="0.00">
                  <c:v>#N/A</c:v>
                </c:pt>
                <c:pt idx="6843" formatCode="0.00">
                  <c:v>#N/A</c:v>
                </c:pt>
                <c:pt idx="6844" formatCode="0.00">
                  <c:v>#N/A</c:v>
                </c:pt>
                <c:pt idx="6845" formatCode="0.00">
                  <c:v>#N/A</c:v>
                </c:pt>
                <c:pt idx="6846" formatCode="0.00">
                  <c:v>#N/A</c:v>
                </c:pt>
                <c:pt idx="6847" formatCode="0.00">
                  <c:v>#N/A</c:v>
                </c:pt>
                <c:pt idx="6848" formatCode="0.00">
                  <c:v>#N/A</c:v>
                </c:pt>
                <c:pt idx="6849" formatCode="0.00">
                  <c:v>#N/A</c:v>
                </c:pt>
                <c:pt idx="6850" formatCode="0.00">
                  <c:v>#N/A</c:v>
                </c:pt>
                <c:pt idx="6851" formatCode="0.00">
                  <c:v>#N/A</c:v>
                </c:pt>
                <c:pt idx="6852" formatCode="0.00">
                  <c:v>#N/A</c:v>
                </c:pt>
                <c:pt idx="6853" formatCode="0.00">
                  <c:v>#N/A</c:v>
                </c:pt>
                <c:pt idx="6854" formatCode="0.00">
                  <c:v>#N/A</c:v>
                </c:pt>
                <c:pt idx="6855" formatCode="0.00">
                  <c:v>#N/A</c:v>
                </c:pt>
                <c:pt idx="6856" formatCode="0.00">
                  <c:v>#N/A</c:v>
                </c:pt>
                <c:pt idx="6857" formatCode="0.00">
                  <c:v>#N/A</c:v>
                </c:pt>
                <c:pt idx="6858" formatCode="0.00">
                  <c:v>#N/A</c:v>
                </c:pt>
                <c:pt idx="6859" formatCode="0.00">
                  <c:v>#N/A</c:v>
                </c:pt>
                <c:pt idx="6860" formatCode="0.00">
                  <c:v>#N/A</c:v>
                </c:pt>
                <c:pt idx="6861" formatCode="0.00">
                  <c:v>#N/A</c:v>
                </c:pt>
                <c:pt idx="6862" formatCode="0.00">
                  <c:v>#N/A</c:v>
                </c:pt>
                <c:pt idx="6863" formatCode="0.00">
                  <c:v>#N/A</c:v>
                </c:pt>
                <c:pt idx="6864" formatCode="0.00">
                  <c:v>#N/A</c:v>
                </c:pt>
                <c:pt idx="6865" formatCode="0.00">
                  <c:v>#N/A</c:v>
                </c:pt>
                <c:pt idx="6866" formatCode="0.00">
                  <c:v>#N/A</c:v>
                </c:pt>
                <c:pt idx="6867" formatCode="0.00">
                  <c:v>#N/A</c:v>
                </c:pt>
                <c:pt idx="6868" formatCode="0.00">
                  <c:v>#N/A</c:v>
                </c:pt>
                <c:pt idx="6869" formatCode="0.00">
                  <c:v>#N/A</c:v>
                </c:pt>
                <c:pt idx="6870" formatCode="0.00">
                  <c:v>#N/A</c:v>
                </c:pt>
                <c:pt idx="6871" formatCode="0.00">
                  <c:v>#N/A</c:v>
                </c:pt>
                <c:pt idx="6872" formatCode="0.00">
                  <c:v>#N/A</c:v>
                </c:pt>
                <c:pt idx="6873" formatCode="0.00">
                  <c:v>#N/A</c:v>
                </c:pt>
                <c:pt idx="6874" formatCode="0.00">
                  <c:v>#N/A</c:v>
                </c:pt>
                <c:pt idx="6875" formatCode="0.00">
                  <c:v>#N/A</c:v>
                </c:pt>
                <c:pt idx="6876" formatCode="0.00">
                  <c:v>#N/A</c:v>
                </c:pt>
                <c:pt idx="6877" formatCode="0.00">
                  <c:v>#N/A</c:v>
                </c:pt>
                <c:pt idx="6878" formatCode="0.00">
                  <c:v>#N/A</c:v>
                </c:pt>
                <c:pt idx="6879" formatCode="0.00">
                  <c:v>#N/A</c:v>
                </c:pt>
                <c:pt idx="6880" formatCode="0.00">
                  <c:v>#N/A</c:v>
                </c:pt>
                <c:pt idx="6881" formatCode="0.00">
                  <c:v>#N/A</c:v>
                </c:pt>
                <c:pt idx="6882" formatCode="0.00">
                  <c:v>#N/A</c:v>
                </c:pt>
                <c:pt idx="6883" formatCode="0.00">
                  <c:v>#N/A</c:v>
                </c:pt>
                <c:pt idx="6884" formatCode="0.00">
                  <c:v>#N/A</c:v>
                </c:pt>
                <c:pt idx="6885" formatCode="0.00">
                  <c:v>#N/A</c:v>
                </c:pt>
                <c:pt idx="6886" formatCode="0.00">
                  <c:v>#N/A</c:v>
                </c:pt>
                <c:pt idx="6887" formatCode="0.00">
                  <c:v>#N/A</c:v>
                </c:pt>
                <c:pt idx="6888" formatCode="0.00">
                  <c:v>#N/A</c:v>
                </c:pt>
                <c:pt idx="6889" formatCode="0.00">
                  <c:v>#N/A</c:v>
                </c:pt>
                <c:pt idx="6890" formatCode="0.00">
                  <c:v>#N/A</c:v>
                </c:pt>
                <c:pt idx="6891" formatCode="0.00">
                  <c:v>#N/A</c:v>
                </c:pt>
                <c:pt idx="6892" formatCode="0.00">
                  <c:v>#N/A</c:v>
                </c:pt>
                <c:pt idx="6893" formatCode="0.00">
                  <c:v>#N/A</c:v>
                </c:pt>
                <c:pt idx="6894" formatCode="0.00">
                  <c:v>#N/A</c:v>
                </c:pt>
                <c:pt idx="6895" formatCode="0.00">
                  <c:v>#N/A</c:v>
                </c:pt>
                <c:pt idx="6896" formatCode="0.00">
                  <c:v>#N/A</c:v>
                </c:pt>
                <c:pt idx="6897" formatCode="0.00">
                  <c:v>#N/A</c:v>
                </c:pt>
                <c:pt idx="6898" formatCode="0.00">
                  <c:v>#N/A</c:v>
                </c:pt>
                <c:pt idx="6899" formatCode="0.00">
                  <c:v>#N/A</c:v>
                </c:pt>
                <c:pt idx="6900" formatCode="0.00">
                  <c:v>#N/A</c:v>
                </c:pt>
                <c:pt idx="6901" formatCode="0.00">
                  <c:v>#N/A</c:v>
                </c:pt>
                <c:pt idx="6902" formatCode="0.00">
                  <c:v>#N/A</c:v>
                </c:pt>
                <c:pt idx="6903" formatCode="0.00">
                  <c:v>#N/A</c:v>
                </c:pt>
                <c:pt idx="6904" formatCode="0.00">
                  <c:v>#N/A</c:v>
                </c:pt>
                <c:pt idx="6905" formatCode="0.00">
                  <c:v>#N/A</c:v>
                </c:pt>
                <c:pt idx="6906" formatCode="0.00">
                  <c:v>#N/A</c:v>
                </c:pt>
                <c:pt idx="6907" formatCode="0.00">
                  <c:v>#N/A</c:v>
                </c:pt>
                <c:pt idx="6908" formatCode="0.00">
                  <c:v>#N/A</c:v>
                </c:pt>
                <c:pt idx="6909" formatCode="0.00">
                  <c:v>#N/A</c:v>
                </c:pt>
                <c:pt idx="6910" formatCode="0.00">
                  <c:v>#N/A</c:v>
                </c:pt>
                <c:pt idx="6911" formatCode="0.00">
                  <c:v>#N/A</c:v>
                </c:pt>
                <c:pt idx="6912" formatCode="0.00">
                  <c:v>#N/A</c:v>
                </c:pt>
                <c:pt idx="6913" formatCode="0.00">
                  <c:v>#N/A</c:v>
                </c:pt>
                <c:pt idx="6914" formatCode="0.00">
                  <c:v>#N/A</c:v>
                </c:pt>
                <c:pt idx="6915" formatCode="0.00">
                  <c:v>#N/A</c:v>
                </c:pt>
                <c:pt idx="6916" formatCode="0.00">
                  <c:v>#N/A</c:v>
                </c:pt>
                <c:pt idx="6917" formatCode="0.00">
                  <c:v>#N/A</c:v>
                </c:pt>
                <c:pt idx="6918" formatCode="0.00">
                  <c:v>#N/A</c:v>
                </c:pt>
                <c:pt idx="6919" formatCode="0.00">
                  <c:v>#N/A</c:v>
                </c:pt>
                <c:pt idx="6920" formatCode="0.00">
                  <c:v>#N/A</c:v>
                </c:pt>
                <c:pt idx="6921" formatCode="0.00">
                  <c:v>#N/A</c:v>
                </c:pt>
                <c:pt idx="6922" formatCode="0.00">
                  <c:v>#N/A</c:v>
                </c:pt>
                <c:pt idx="6923" formatCode="0.00">
                  <c:v>#N/A</c:v>
                </c:pt>
                <c:pt idx="6924" formatCode="0.00">
                  <c:v>#N/A</c:v>
                </c:pt>
                <c:pt idx="6925" formatCode="0.00">
                  <c:v>#N/A</c:v>
                </c:pt>
                <c:pt idx="6926" formatCode="0.00">
                  <c:v>#N/A</c:v>
                </c:pt>
                <c:pt idx="6927" formatCode="0.00">
                  <c:v>#N/A</c:v>
                </c:pt>
                <c:pt idx="6928" formatCode="0.00">
                  <c:v>#N/A</c:v>
                </c:pt>
                <c:pt idx="6929" formatCode="0.00">
                  <c:v>#N/A</c:v>
                </c:pt>
                <c:pt idx="6930" formatCode="0.00">
                  <c:v>#N/A</c:v>
                </c:pt>
                <c:pt idx="6931" formatCode="0.00">
                  <c:v>#N/A</c:v>
                </c:pt>
                <c:pt idx="6932" formatCode="0.00">
                  <c:v>#N/A</c:v>
                </c:pt>
                <c:pt idx="6933" formatCode="0.00">
                  <c:v>#N/A</c:v>
                </c:pt>
                <c:pt idx="6934" formatCode="0.00">
                  <c:v>#N/A</c:v>
                </c:pt>
                <c:pt idx="6935" formatCode="0.00">
                  <c:v>#N/A</c:v>
                </c:pt>
                <c:pt idx="6936" formatCode="0.00">
                  <c:v>#N/A</c:v>
                </c:pt>
                <c:pt idx="6937" formatCode="0.00">
                  <c:v>#N/A</c:v>
                </c:pt>
                <c:pt idx="6938" formatCode="0.00">
                  <c:v>#N/A</c:v>
                </c:pt>
                <c:pt idx="6939" formatCode="0.00">
                  <c:v>#N/A</c:v>
                </c:pt>
                <c:pt idx="6940" formatCode="0.00">
                  <c:v>#N/A</c:v>
                </c:pt>
                <c:pt idx="6941" formatCode="0.00">
                  <c:v>#N/A</c:v>
                </c:pt>
                <c:pt idx="6942" formatCode="0.00">
                  <c:v>#N/A</c:v>
                </c:pt>
                <c:pt idx="6943" formatCode="0.00">
                  <c:v>#N/A</c:v>
                </c:pt>
                <c:pt idx="6944" formatCode="0.00">
                  <c:v>#N/A</c:v>
                </c:pt>
                <c:pt idx="6945" formatCode="0.00">
                  <c:v>#N/A</c:v>
                </c:pt>
                <c:pt idx="6946" formatCode="0.00">
                  <c:v>#N/A</c:v>
                </c:pt>
                <c:pt idx="6947" formatCode="0.00">
                  <c:v>#N/A</c:v>
                </c:pt>
                <c:pt idx="6948" formatCode="0.00">
                  <c:v>#N/A</c:v>
                </c:pt>
                <c:pt idx="6949" formatCode="0.00">
                  <c:v>#N/A</c:v>
                </c:pt>
                <c:pt idx="6950" formatCode="0.00">
                  <c:v>#N/A</c:v>
                </c:pt>
                <c:pt idx="6951" formatCode="0.00">
                  <c:v>#N/A</c:v>
                </c:pt>
                <c:pt idx="6952" formatCode="0.00">
                  <c:v>#N/A</c:v>
                </c:pt>
                <c:pt idx="6953" formatCode="0.00">
                  <c:v>#N/A</c:v>
                </c:pt>
                <c:pt idx="6954" formatCode="0.00">
                  <c:v>#N/A</c:v>
                </c:pt>
                <c:pt idx="6955" formatCode="0.00">
                  <c:v>#N/A</c:v>
                </c:pt>
                <c:pt idx="6956" formatCode="0.00">
                  <c:v>#N/A</c:v>
                </c:pt>
                <c:pt idx="6957" formatCode="0.00">
                  <c:v>#N/A</c:v>
                </c:pt>
                <c:pt idx="6958" formatCode="0.00">
                  <c:v>#N/A</c:v>
                </c:pt>
                <c:pt idx="6959" formatCode="0.00">
                  <c:v>#N/A</c:v>
                </c:pt>
                <c:pt idx="6960" formatCode="0.00">
                  <c:v>#N/A</c:v>
                </c:pt>
                <c:pt idx="6961" formatCode="0.00">
                  <c:v>#N/A</c:v>
                </c:pt>
                <c:pt idx="6962" formatCode="0.00">
                  <c:v>#N/A</c:v>
                </c:pt>
                <c:pt idx="6963" formatCode="0.00">
                  <c:v>#N/A</c:v>
                </c:pt>
                <c:pt idx="6964" formatCode="0.00">
                  <c:v>#N/A</c:v>
                </c:pt>
                <c:pt idx="6965" formatCode="0.00">
                  <c:v>#N/A</c:v>
                </c:pt>
                <c:pt idx="6966" formatCode="0.00">
                  <c:v>#N/A</c:v>
                </c:pt>
                <c:pt idx="6967" formatCode="0.00">
                  <c:v>#N/A</c:v>
                </c:pt>
                <c:pt idx="6968" formatCode="0.00">
                  <c:v>#N/A</c:v>
                </c:pt>
                <c:pt idx="6969" formatCode="0.00">
                  <c:v>#N/A</c:v>
                </c:pt>
                <c:pt idx="6970" formatCode="0.00">
                  <c:v>#N/A</c:v>
                </c:pt>
                <c:pt idx="6971" formatCode="0.00">
                  <c:v>#N/A</c:v>
                </c:pt>
                <c:pt idx="6972" formatCode="0.00">
                  <c:v>#N/A</c:v>
                </c:pt>
                <c:pt idx="6973" formatCode="0.00">
                  <c:v>#N/A</c:v>
                </c:pt>
                <c:pt idx="6974" formatCode="0.00">
                  <c:v>#N/A</c:v>
                </c:pt>
                <c:pt idx="6975" formatCode="0.00">
                  <c:v>#N/A</c:v>
                </c:pt>
                <c:pt idx="6976" formatCode="0.00">
                  <c:v>#N/A</c:v>
                </c:pt>
                <c:pt idx="6977" formatCode="0.00">
                  <c:v>#N/A</c:v>
                </c:pt>
                <c:pt idx="6978" formatCode="0.00">
                  <c:v>#N/A</c:v>
                </c:pt>
                <c:pt idx="6979" formatCode="0.00">
                  <c:v>#N/A</c:v>
                </c:pt>
                <c:pt idx="6980" formatCode="0.00">
                  <c:v>#N/A</c:v>
                </c:pt>
                <c:pt idx="6981" formatCode="0.00">
                  <c:v>#N/A</c:v>
                </c:pt>
                <c:pt idx="6982" formatCode="0.00">
                  <c:v>#N/A</c:v>
                </c:pt>
                <c:pt idx="6983" formatCode="0.00">
                  <c:v>#N/A</c:v>
                </c:pt>
                <c:pt idx="6984" formatCode="0.00">
                  <c:v>#N/A</c:v>
                </c:pt>
                <c:pt idx="6985" formatCode="0.00">
                  <c:v>#N/A</c:v>
                </c:pt>
                <c:pt idx="6986" formatCode="0.00">
                  <c:v>#N/A</c:v>
                </c:pt>
                <c:pt idx="6987" formatCode="0.00">
                  <c:v>#N/A</c:v>
                </c:pt>
                <c:pt idx="6988" formatCode="0.00">
                  <c:v>#N/A</c:v>
                </c:pt>
                <c:pt idx="6989" formatCode="0.00">
                  <c:v>#N/A</c:v>
                </c:pt>
                <c:pt idx="6990" formatCode="0.00">
                  <c:v>#N/A</c:v>
                </c:pt>
                <c:pt idx="6991" formatCode="0.00">
                  <c:v>#N/A</c:v>
                </c:pt>
                <c:pt idx="6992" formatCode="0.00">
                  <c:v>#N/A</c:v>
                </c:pt>
                <c:pt idx="6993" formatCode="0.00">
                  <c:v>#N/A</c:v>
                </c:pt>
                <c:pt idx="6994" formatCode="0.00">
                  <c:v>#N/A</c:v>
                </c:pt>
                <c:pt idx="6995" formatCode="0.00">
                  <c:v>#N/A</c:v>
                </c:pt>
                <c:pt idx="6996" formatCode="0.00">
                  <c:v>#N/A</c:v>
                </c:pt>
                <c:pt idx="6997" formatCode="0.00">
                  <c:v>#N/A</c:v>
                </c:pt>
                <c:pt idx="6998" formatCode="0.00">
                  <c:v>#N/A</c:v>
                </c:pt>
                <c:pt idx="6999" formatCode="0.00">
                  <c:v>#N/A</c:v>
                </c:pt>
                <c:pt idx="7000" formatCode="0.00">
                  <c:v>#N/A</c:v>
                </c:pt>
                <c:pt idx="7001" formatCode="0.00">
                  <c:v>#N/A</c:v>
                </c:pt>
                <c:pt idx="7002" formatCode="0.00">
                  <c:v>#N/A</c:v>
                </c:pt>
                <c:pt idx="7003" formatCode="0.00">
                  <c:v>#N/A</c:v>
                </c:pt>
                <c:pt idx="7004" formatCode="0.00">
                  <c:v>#N/A</c:v>
                </c:pt>
                <c:pt idx="7005" formatCode="0.00">
                  <c:v>#N/A</c:v>
                </c:pt>
                <c:pt idx="7006" formatCode="0.00">
                  <c:v>#N/A</c:v>
                </c:pt>
                <c:pt idx="7007" formatCode="0.00">
                  <c:v>#N/A</c:v>
                </c:pt>
                <c:pt idx="7008" formatCode="0.00">
                  <c:v>#N/A</c:v>
                </c:pt>
                <c:pt idx="7009" formatCode="0.00">
                  <c:v>#N/A</c:v>
                </c:pt>
                <c:pt idx="7010" formatCode="0.00">
                  <c:v>#N/A</c:v>
                </c:pt>
                <c:pt idx="7011" formatCode="0.00">
                  <c:v>#N/A</c:v>
                </c:pt>
                <c:pt idx="7012" formatCode="0.00">
                  <c:v>#N/A</c:v>
                </c:pt>
                <c:pt idx="7013" formatCode="0.00">
                  <c:v>#N/A</c:v>
                </c:pt>
                <c:pt idx="7014" formatCode="0.00">
                  <c:v>#N/A</c:v>
                </c:pt>
                <c:pt idx="7015" formatCode="0.00">
                  <c:v>#N/A</c:v>
                </c:pt>
                <c:pt idx="7016" formatCode="0.00">
                  <c:v>#N/A</c:v>
                </c:pt>
                <c:pt idx="7017" formatCode="0.00">
                  <c:v>#N/A</c:v>
                </c:pt>
                <c:pt idx="7018" formatCode="0.00">
                  <c:v>#N/A</c:v>
                </c:pt>
                <c:pt idx="7019" formatCode="0.00">
                  <c:v>#N/A</c:v>
                </c:pt>
                <c:pt idx="7020" formatCode="0.00">
                  <c:v>#N/A</c:v>
                </c:pt>
                <c:pt idx="7021" formatCode="0.00">
                  <c:v>#N/A</c:v>
                </c:pt>
                <c:pt idx="7022" formatCode="0.00">
                  <c:v>#N/A</c:v>
                </c:pt>
                <c:pt idx="7023" formatCode="0.00">
                  <c:v>#N/A</c:v>
                </c:pt>
                <c:pt idx="7024" formatCode="0.00">
                  <c:v>#N/A</c:v>
                </c:pt>
                <c:pt idx="7025" formatCode="0.00">
                  <c:v>#N/A</c:v>
                </c:pt>
                <c:pt idx="7026" formatCode="0.00">
                  <c:v>#N/A</c:v>
                </c:pt>
                <c:pt idx="7027" formatCode="0.00">
                  <c:v>#N/A</c:v>
                </c:pt>
                <c:pt idx="7028" formatCode="0.00">
                  <c:v>#N/A</c:v>
                </c:pt>
                <c:pt idx="7029" formatCode="0.00">
                  <c:v>#N/A</c:v>
                </c:pt>
                <c:pt idx="7030" formatCode="0.00">
                  <c:v>#N/A</c:v>
                </c:pt>
                <c:pt idx="7031" formatCode="0.00">
                  <c:v>#N/A</c:v>
                </c:pt>
                <c:pt idx="7032" formatCode="0.00">
                  <c:v>#N/A</c:v>
                </c:pt>
                <c:pt idx="7033" formatCode="0.00">
                  <c:v>#N/A</c:v>
                </c:pt>
                <c:pt idx="7034" formatCode="0.00">
                  <c:v>#N/A</c:v>
                </c:pt>
                <c:pt idx="7035" formatCode="0.00">
                  <c:v>#N/A</c:v>
                </c:pt>
                <c:pt idx="7036" formatCode="0.00">
                  <c:v>#N/A</c:v>
                </c:pt>
                <c:pt idx="7037" formatCode="0.00">
                  <c:v>#N/A</c:v>
                </c:pt>
                <c:pt idx="7038" formatCode="0.00">
                  <c:v>#N/A</c:v>
                </c:pt>
                <c:pt idx="7039" formatCode="0.00">
                  <c:v>#N/A</c:v>
                </c:pt>
                <c:pt idx="7040" formatCode="0.00">
                  <c:v>#N/A</c:v>
                </c:pt>
                <c:pt idx="7041" formatCode="0.00">
                  <c:v>#N/A</c:v>
                </c:pt>
                <c:pt idx="7042" formatCode="0.00">
                  <c:v>#N/A</c:v>
                </c:pt>
                <c:pt idx="7043" formatCode="0.00">
                  <c:v>#N/A</c:v>
                </c:pt>
                <c:pt idx="7044" formatCode="0.00">
                  <c:v>#N/A</c:v>
                </c:pt>
                <c:pt idx="7045" formatCode="0.00">
                  <c:v>#N/A</c:v>
                </c:pt>
                <c:pt idx="7046" formatCode="0.00">
                  <c:v>#N/A</c:v>
                </c:pt>
                <c:pt idx="7047" formatCode="0.00">
                  <c:v>#N/A</c:v>
                </c:pt>
                <c:pt idx="7048" formatCode="0.00">
                  <c:v>#N/A</c:v>
                </c:pt>
                <c:pt idx="7049" formatCode="0.00">
                  <c:v>#N/A</c:v>
                </c:pt>
                <c:pt idx="7050" formatCode="0.00">
                  <c:v>#N/A</c:v>
                </c:pt>
                <c:pt idx="7051" formatCode="0.00">
                  <c:v>#N/A</c:v>
                </c:pt>
                <c:pt idx="7052" formatCode="0.00">
                  <c:v>#N/A</c:v>
                </c:pt>
                <c:pt idx="7053" formatCode="0.00">
                  <c:v>#N/A</c:v>
                </c:pt>
                <c:pt idx="7054" formatCode="0.00">
                  <c:v>#N/A</c:v>
                </c:pt>
                <c:pt idx="7055" formatCode="0.00">
                  <c:v>#N/A</c:v>
                </c:pt>
                <c:pt idx="7056" formatCode="0.00">
                  <c:v>#N/A</c:v>
                </c:pt>
                <c:pt idx="7057" formatCode="0.00">
                  <c:v>#N/A</c:v>
                </c:pt>
                <c:pt idx="7058" formatCode="0.00">
                  <c:v>#N/A</c:v>
                </c:pt>
                <c:pt idx="7059" formatCode="0.00">
                  <c:v>#N/A</c:v>
                </c:pt>
                <c:pt idx="7060" formatCode="0.00">
                  <c:v>#N/A</c:v>
                </c:pt>
                <c:pt idx="7061" formatCode="0.00">
                  <c:v>#N/A</c:v>
                </c:pt>
                <c:pt idx="7062" formatCode="0.00">
                  <c:v>#N/A</c:v>
                </c:pt>
                <c:pt idx="7063" formatCode="0.00">
                  <c:v>#N/A</c:v>
                </c:pt>
                <c:pt idx="7064" formatCode="0.00">
                  <c:v>#N/A</c:v>
                </c:pt>
                <c:pt idx="7065" formatCode="0.00">
                  <c:v>#N/A</c:v>
                </c:pt>
                <c:pt idx="7066" formatCode="0.00">
                  <c:v>#N/A</c:v>
                </c:pt>
                <c:pt idx="7067" formatCode="0.00">
                  <c:v>#N/A</c:v>
                </c:pt>
                <c:pt idx="7068" formatCode="0.00">
                  <c:v>#N/A</c:v>
                </c:pt>
                <c:pt idx="7069" formatCode="0.00">
                  <c:v>#N/A</c:v>
                </c:pt>
                <c:pt idx="7070" formatCode="0.00">
                  <c:v>#N/A</c:v>
                </c:pt>
                <c:pt idx="7071" formatCode="0.00">
                  <c:v>#N/A</c:v>
                </c:pt>
                <c:pt idx="7072" formatCode="0.00">
                  <c:v>#N/A</c:v>
                </c:pt>
                <c:pt idx="7073" formatCode="0.00">
                  <c:v>#N/A</c:v>
                </c:pt>
                <c:pt idx="7074" formatCode="0.00">
                  <c:v>#N/A</c:v>
                </c:pt>
                <c:pt idx="7075" formatCode="0.00">
                  <c:v>#N/A</c:v>
                </c:pt>
                <c:pt idx="7076" formatCode="0.00">
                  <c:v>#N/A</c:v>
                </c:pt>
                <c:pt idx="7077" formatCode="0.00">
                  <c:v>#N/A</c:v>
                </c:pt>
                <c:pt idx="7078" formatCode="0.00">
                  <c:v>#N/A</c:v>
                </c:pt>
                <c:pt idx="7079" formatCode="0.00">
                  <c:v>#N/A</c:v>
                </c:pt>
                <c:pt idx="7080" formatCode="0.00">
                  <c:v>#N/A</c:v>
                </c:pt>
                <c:pt idx="7081" formatCode="0.00">
                  <c:v>#N/A</c:v>
                </c:pt>
                <c:pt idx="7082" formatCode="0.00">
                  <c:v>#N/A</c:v>
                </c:pt>
                <c:pt idx="7083" formatCode="0.00">
                  <c:v>#N/A</c:v>
                </c:pt>
                <c:pt idx="7084" formatCode="0.00">
                  <c:v>#N/A</c:v>
                </c:pt>
                <c:pt idx="7085" formatCode="0.00">
                  <c:v>#N/A</c:v>
                </c:pt>
                <c:pt idx="7086" formatCode="0.00">
                  <c:v>#N/A</c:v>
                </c:pt>
                <c:pt idx="7087" formatCode="0.00">
                  <c:v>#N/A</c:v>
                </c:pt>
                <c:pt idx="7088" formatCode="0.00">
                  <c:v>#N/A</c:v>
                </c:pt>
                <c:pt idx="7089" formatCode="0.00">
                  <c:v>#N/A</c:v>
                </c:pt>
                <c:pt idx="7090" formatCode="0.00">
                  <c:v>#N/A</c:v>
                </c:pt>
                <c:pt idx="7091" formatCode="0.00">
                  <c:v>#N/A</c:v>
                </c:pt>
                <c:pt idx="7092" formatCode="0.00">
                  <c:v>#N/A</c:v>
                </c:pt>
                <c:pt idx="7093" formatCode="0.00">
                  <c:v>#N/A</c:v>
                </c:pt>
                <c:pt idx="7094" formatCode="0.00">
                  <c:v>#N/A</c:v>
                </c:pt>
                <c:pt idx="7095" formatCode="0.00">
                  <c:v>#N/A</c:v>
                </c:pt>
                <c:pt idx="7096" formatCode="0.00">
                  <c:v>#N/A</c:v>
                </c:pt>
                <c:pt idx="7097" formatCode="0.00">
                  <c:v>#N/A</c:v>
                </c:pt>
                <c:pt idx="7098" formatCode="0.00">
                  <c:v>#N/A</c:v>
                </c:pt>
                <c:pt idx="7099" formatCode="0.00">
                  <c:v>#N/A</c:v>
                </c:pt>
                <c:pt idx="7100" formatCode="0.00">
                  <c:v>#N/A</c:v>
                </c:pt>
                <c:pt idx="7101" formatCode="0.00">
                  <c:v>#N/A</c:v>
                </c:pt>
                <c:pt idx="7102" formatCode="0.00">
                  <c:v>#N/A</c:v>
                </c:pt>
                <c:pt idx="7103" formatCode="0.00">
                  <c:v>#N/A</c:v>
                </c:pt>
                <c:pt idx="7104" formatCode="0.00">
                  <c:v>#N/A</c:v>
                </c:pt>
                <c:pt idx="7105" formatCode="0.00">
                  <c:v>#N/A</c:v>
                </c:pt>
                <c:pt idx="7106" formatCode="0.00">
                  <c:v>#N/A</c:v>
                </c:pt>
                <c:pt idx="7107" formatCode="0.00">
                  <c:v>#N/A</c:v>
                </c:pt>
                <c:pt idx="7108" formatCode="0.00">
                  <c:v>#N/A</c:v>
                </c:pt>
                <c:pt idx="7109" formatCode="0.00">
                  <c:v>#N/A</c:v>
                </c:pt>
                <c:pt idx="7110" formatCode="0.00">
                  <c:v>#N/A</c:v>
                </c:pt>
                <c:pt idx="7111" formatCode="0.00">
                  <c:v>#N/A</c:v>
                </c:pt>
                <c:pt idx="7112" formatCode="0.00">
                  <c:v>#N/A</c:v>
                </c:pt>
                <c:pt idx="7113" formatCode="0.00">
                  <c:v>#N/A</c:v>
                </c:pt>
                <c:pt idx="7114" formatCode="0.00">
                  <c:v>#N/A</c:v>
                </c:pt>
                <c:pt idx="7115" formatCode="0.00">
                  <c:v>#N/A</c:v>
                </c:pt>
                <c:pt idx="7116" formatCode="0.00">
                  <c:v>#N/A</c:v>
                </c:pt>
                <c:pt idx="7117" formatCode="0.00">
                  <c:v>#N/A</c:v>
                </c:pt>
                <c:pt idx="7118" formatCode="0.00">
                  <c:v>#N/A</c:v>
                </c:pt>
                <c:pt idx="7119" formatCode="0.00">
                  <c:v>#N/A</c:v>
                </c:pt>
                <c:pt idx="7120" formatCode="0.00">
                  <c:v>#N/A</c:v>
                </c:pt>
                <c:pt idx="7121" formatCode="0.00">
                  <c:v>#N/A</c:v>
                </c:pt>
                <c:pt idx="7122" formatCode="0.00">
                  <c:v>#N/A</c:v>
                </c:pt>
                <c:pt idx="7123" formatCode="0.00">
                  <c:v>#N/A</c:v>
                </c:pt>
                <c:pt idx="7124" formatCode="0.00">
                  <c:v>#N/A</c:v>
                </c:pt>
                <c:pt idx="7125" formatCode="0.00">
                  <c:v>#N/A</c:v>
                </c:pt>
                <c:pt idx="7126" formatCode="0.00">
                  <c:v>#N/A</c:v>
                </c:pt>
                <c:pt idx="7127" formatCode="0.00">
                  <c:v>#N/A</c:v>
                </c:pt>
                <c:pt idx="7128" formatCode="0.00">
                  <c:v>#N/A</c:v>
                </c:pt>
                <c:pt idx="7129" formatCode="0.00">
                  <c:v>#N/A</c:v>
                </c:pt>
                <c:pt idx="7130" formatCode="0.00">
                  <c:v>#N/A</c:v>
                </c:pt>
                <c:pt idx="7131" formatCode="0.00">
                  <c:v>#N/A</c:v>
                </c:pt>
                <c:pt idx="7132" formatCode="0.00">
                  <c:v>#N/A</c:v>
                </c:pt>
                <c:pt idx="7133" formatCode="0.00">
                  <c:v>#N/A</c:v>
                </c:pt>
                <c:pt idx="7134" formatCode="0.00">
                  <c:v>#N/A</c:v>
                </c:pt>
                <c:pt idx="7135" formatCode="0.00">
                  <c:v>#N/A</c:v>
                </c:pt>
                <c:pt idx="7136" formatCode="0.00">
                  <c:v>#N/A</c:v>
                </c:pt>
                <c:pt idx="7137" formatCode="0.00">
                  <c:v>#N/A</c:v>
                </c:pt>
                <c:pt idx="7138" formatCode="0.00">
                  <c:v>#N/A</c:v>
                </c:pt>
                <c:pt idx="7139" formatCode="0.00">
                  <c:v>#N/A</c:v>
                </c:pt>
                <c:pt idx="7140" formatCode="0.00">
                  <c:v>#N/A</c:v>
                </c:pt>
                <c:pt idx="7141" formatCode="0.00">
                  <c:v>#N/A</c:v>
                </c:pt>
                <c:pt idx="7142" formatCode="0.00">
                  <c:v>#N/A</c:v>
                </c:pt>
                <c:pt idx="7143" formatCode="0.00">
                  <c:v>#N/A</c:v>
                </c:pt>
                <c:pt idx="7144" formatCode="0.00">
                  <c:v>#N/A</c:v>
                </c:pt>
                <c:pt idx="7145" formatCode="0.00">
                  <c:v>#N/A</c:v>
                </c:pt>
                <c:pt idx="7146" formatCode="0.00">
                  <c:v>#N/A</c:v>
                </c:pt>
                <c:pt idx="7147" formatCode="0.00">
                  <c:v>#N/A</c:v>
                </c:pt>
                <c:pt idx="7148" formatCode="0.00">
                  <c:v>#N/A</c:v>
                </c:pt>
                <c:pt idx="7149" formatCode="0.00">
                  <c:v>#N/A</c:v>
                </c:pt>
                <c:pt idx="7150" formatCode="0.00">
                  <c:v>#N/A</c:v>
                </c:pt>
                <c:pt idx="7151" formatCode="0.00">
                  <c:v>#N/A</c:v>
                </c:pt>
                <c:pt idx="7152" formatCode="0.00">
                  <c:v>#N/A</c:v>
                </c:pt>
                <c:pt idx="7153" formatCode="0.00">
                  <c:v>#N/A</c:v>
                </c:pt>
                <c:pt idx="7154" formatCode="0.00">
                  <c:v>#N/A</c:v>
                </c:pt>
                <c:pt idx="7155" formatCode="0.00">
                  <c:v>#N/A</c:v>
                </c:pt>
                <c:pt idx="7156" formatCode="0.00">
                  <c:v>#N/A</c:v>
                </c:pt>
                <c:pt idx="7157" formatCode="0.00">
                  <c:v>#N/A</c:v>
                </c:pt>
                <c:pt idx="7158" formatCode="0.00">
                  <c:v>#N/A</c:v>
                </c:pt>
                <c:pt idx="7159" formatCode="0.00">
                  <c:v>#N/A</c:v>
                </c:pt>
                <c:pt idx="7160" formatCode="0.00">
                  <c:v>#N/A</c:v>
                </c:pt>
                <c:pt idx="7161" formatCode="0.00">
                  <c:v>#N/A</c:v>
                </c:pt>
                <c:pt idx="7162" formatCode="0.00">
                  <c:v>#N/A</c:v>
                </c:pt>
                <c:pt idx="7163" formatCode="0.00">
                  <c:v>#N/A</c:v>
                </c:pt>
                <c:pt idx="7164" formatCode="0.00">
                  <c:v>#N/A</c:v>
                </c:pt>
                <c:pt idx="7165" formatCode="0.00">
                  <c:v>#N/A</c:v>
                </c:pt>
                <c:pt idx="7166" formatCode="0.00">
                  <c:v>#N/A</c:v>
                </c:pt>
                <c:pt idx="7167" formatCode="0.00">
                  <c:v>#N/A</c:v>
                </c:pt>
                <c:pt idx="7168" formatCode="0.00">
                  <c:v>#N/A</c:v>
                </c:pt>
                <c:pt idx="7169" formatCode="0.00">
                  <c:v>#N/A</c:v>
                </c:pt>
                <c:pt idx="7170" formatCode="0.00">
                  <c:v>#N/A</c:v>
                </c:pt>
                <c:pt idx="7171" formatCode="0.00">
                  <c:v>#N/A</c:v>
                </c:pt>
                <c:pt idx="7172" formatCode="0.00">
                  <c:v>#N/A</c:v>
                </c:pt>
                <c:pt idx="7173" formatCode="0.00">
                  <c:v>#N/A</c:v>
                </c:pt>
                <c:pt idx="7174" formatCode="0.00">
                  <c:v>#N/A</c:v>
                </c:pt>
                <c:pt idx="7175" formatCode="0.00">
                  <c:v>#N/A</c:v>
                </c:pt>
                <c:pt idx="7176" formatCode="0.00">
                  <c:v>#N/A</c:v>
                </c:pt>
                <c:pt idx="7177" formatCode="0.00">
                  <c:v>#N/A</c:v>
                </c:pt>
                <c:pt idx="7178" formatCode="0.00">
                  <c:v>#N/A</c:v>
                </c:pt>
                <c:pt idx="7179" formatCode="0.00">
                  <c:v>#N/A</c:v>
                </c:pt>
                <c:pt idx="7180" formatCode="0.00">
                  <c:v>#N/A</c:v>
                </c:pt>
                <c:pt idx="7181" formatCode="0.00">
                  <c:v>#N/A</c:v>
                </c:pt>
                <c:pt idx="7182" formatCode="0.00">
                  <c:v>#N/A</c:v>
                </c:pt>
                <c:pt idx="7183" formatCode="0.00">
                  <c:v>#N/A</c:v>
                </c:pt>
                <c:pt idx="7184" formatCode="0.00">
                  <c:v>#N/A</c:v>
                </c:pt>
                <c:pt idx="7185" formatCode="0.00">
                  <c:v>#N/A</c:v>
                </c:pt>
                <c:pt idx="7186" formatCode="0.00">
                  <c:v>#N/A</c:v>
                </c:pt>
                <c:pt idx="7187" formatCode="0.00">
                  <c:v>#N/A</c:v>
                </c:pt>
                <c:pt idx="7188" formatCode="0.00">
                  <c:v>#N/A</c:v>
                </c:pt>
                <c:pt idx="7189" formatCode="0.00">
                  <c:v>#N/A</c:v>
                </c:pt>
                <c:pt idx="7190" formatCode="0.00">
                  <c:v>#N/A</c:v>
                </c:pt>
                <c:pt idx="7191" formatCode="0.00">
                  <c:v>#N/A</c:v>
                </c:pt>
                <c:pt idx="7192" formatCode="0.00">
                  <c:v>#N/A</c:v>
                </c:pt>
                <c:pt idx="7193" formatCode="0.00">
                  <c:v>#N/A</c:v>
                </c:pt>
                <c:pt idx="7194" formatCode="0.00">
                  <c:v>#N/A</c:v>
                </c:pt>
                <c:pt idx="7195" formatCode="0.00">
                  <c:v>#N/A</c:v>
                </c:pt>
                <c:pt idx="7196" formatCode="0.00">
                  <c:v>#N/A</c:v>
                </c:pt>
                <c:pt idx="7197" formatCode="0.00">
                  <c:v>#N/A</c:v>
                </c:pt>
                <c:pt idx="7198" formatCode="0.00">
                  <c:v>#N/A</c:v>
                </c:pt>
                <c:pt idx="7199" formatCode="0.00">
                  <c:v>#N/A</c:v>
                </c:pt>
                <c:pt idx="7200" formatCode="0.00">
                  <c:v>#N/A</c:v>
                </c:pt>
                <c:pt idx="7201" formatCode="0.00">
                  <c:v>#N/A</c:v>
                </c:pt>
                <c:pt idx="7202" formatCode="0.00">
                  <c:v>#N/A</c:v>
                </c:pt>
                <c:pt idx="7203" formatCode="0.00">
                  <c:v>#N/A</c:v>
                </c:pt>
                <c:pt idx="7204" formatCode="0.00">
                  <c:v>#N/A</c:v>
                </c:pt>
                <c:pt idx="7205" formatCode="0.00">
                  <c:v>#N/A</c:v>
                </c:pt>
                <c:pt idx="7206" formatCode="0.00">
                  <c:v>#N/A</c:v>
                </c:pt>
                <c:pt idx="7207" formatCode="0.00">
                  <c:v>#N/A</c:v>
                </c:pt>
                <c:pt idx="7208" formatCode="0.00">
                  <c:v>#N/A</c:v>
                </c:pt>
                <c:pt idx="7209" formatCode="0.00">
                  <c:v>#N/A</c:v>
                </c:pt>
                <c:pt idx="7210" formatCode="0.00">
                  <c:v>#N/A</c:v>
                </c:pt>
                <c:pt idx="7211" formatCode="0.00">
                  <c:v>#N/A</c:v>
                </c:pt>
                <c:pt idx="7212" formatCode="0.00">
                  <c:v>#N/A</c:v>
                </c:pt>
                <c:pt idx="7213" formatCode="0.00">
                  <c:v>#N/A</c:v>
                </c:pt>
                <c:pt idx="7214" formatCode="0.00">
                  <c:v>#N/A</c:v>
                </c:pt>
                <c:pt idx="7215" formatCode="0.00">
                  <c:v>#N/A</c:v>
                </c:pt>
                <c:pt idx="7216" formatCode="0.00">
                  <c:v>#N/A</c:v>
                </c:pt>
                <c:pt idx="7217" formatCode="0.00">
                  <c:v>#N/A</c:v>
                </c:pt>
                <c:pt idx="7218" formatCode="0.00">
                  <c:v>#N/A</c:v>
                </c:pt>
                <c:pt idx="7219" formatCode="0.00">
                  <c:v>#N/A</c:v>
                </c:pt>
                <c:pt idx="7220" formatCode="0.00">
                  <c:v>#N/A</c:v>
                </c:pt>
                <c:pt idx="7221" formatCode="0.00">
                  <c:v>#N/A</c:v>
                </c:pt>
                <c:pt idx="7222" formatCode="0.00">
                  <c:v>#N/A</c:v>
                </c:pt>
                <c:pt idx="7223" formatCode="0.00">
                  <c:v>#N/A</c:v>
                </c:pt>
                <c:pt idx="7224" formatCode="0.00">
                  <c:v>#N/A</c:v>
                </c:pt>
                <c:pt idx="7225" formatCode="0.00">
                  <c:v>#N/A</c:v>
                </c:pt>
                <c:pt idx="7226" formatCode="0.00">
                  <c:v>#N/A</c:v>
                </c:pt>
                <c:pt idx="7227" formatCode="0.00">
                  <c:v>#N/A</c:v>
                </c:pt>
                <c:pt idx="7228" formatCode="0.00">
                  <c:v>#N/A</c:v>
                </c:pt>
                <c:pt idx="7229" formatCode="0.00">
                  <c:v>#N/A</c:v>
                </c:pt>
                <c:pt idx="7230" formatCode="0.00">
                  <c:v>#N/A</c:v>
                </c:pt>
                <c:pt idx="7231" formatCode="0.00">
                  <c:v>#N/A</c:v>
                </c:pt>
                <c:pt idx="7232" formatCode="0.00">
                  <c:v>#N/A</c:v>
                </c:pt>
                <c:pt idx="7233" formatCode="0.00">
                  <c:v>#N/A</c:v>
                </c:pt>
                <c:pt idx="7234" formatCode="0.00">
                  <c:v>#N/A</c:v>
                </c:pt>
                <c:pt idx="7235" formatCode="0.00">
                  <c:v>#N/A</c:v>
                </c:pt>
                <c:pt idx="7236" formatCode="0.00">
                  <c:v>#N/A</c:v>
                </c:pt>
                <c:pt idx="7237" formatCode="0.00">
                  <c:v>#N/A</c:v>
                </c:pt>
                <c:pt idx="7238" formatCode="0.00">
                  <c:v>#N/A</c:v>
                </c:pt>
                <c:pt idx="7239" formatCode="0.00">
                  <c:v>#N/A</c:v>
                </c:pt>
                <c:pt idx="7240" formatCode="0.00">
                  <c:v>#N/A</c:v>
                </c:pt>
                <c:pt idx="7241" formatCode="0.00">
                  <c:v>#N/A</c:v>
                </c:pt>
                <c:pt idx="7242" formatCode="0.00">
                  <c:v>#N/A</c:v>
                </c:pt>
                <c:pt idx="7243" formatCode="0.00">
                  <c:v>#N/A</c:v>
                </c:pt>
                <c:pt idx="7244" formatCode="0.00">
                  <c:v>#N/A</c:v>
                </c:pt>
                <c:pt idx="7245" formatCode="0.00">
                  <c:v>#N/A</c:v>
                </c:pt>
                <c:pt idx="7246" formatCode="0.00">
                  <c:v>#N/A</c:v>
                </c:pt>
                <c:pt idx="7247" formatCode="0.00">
                  <c:v>#N/A</c:v>
                </c:pt>
                <c:pt idx="7248" formatCode="0.00">
                  <c:v>#N/A</c:v>
                </c:pt>
                <c:pt idx="7249" formatCode="0.00">
                  <c:v>#N/A</c:v>
                </c:pt>
                <c:pt idx="7250" formatCode="0.00">
                  <c:v>#N/A</c:v>
                </c:pt>
                <c:pt idx="7251" formatCode="0.00">
                  <c:v>#N/A</c:v>
                </c:pt>
                <c:pt idx="7252" formatCode="0.00">
                  <c:v>#N/A</c:v>
                </c:pt>
                <c:pt idx="7253" formatCode="0.00">
                  <c:v>#N/A</c:v>
                </c:pt>
                <c:pt idx="7254" formatCode="0.00">
                  <c:v>#N/A</c:v>
                </c:pt>
                <c:pt idx="7255" formatCode="0.00">
                  <c:v>#N/A</c:v>
                </c:pt>
                <c:pt idx="7256" formatCode="0.00">
                  <c:v>#N/A</c:v>
                </c:pt>
                <c:pt idx="7257" formatCode="0.00">
                  <c:v>#N/A</c:v>
                </c:pt>
                <c:pt idx="7258" formatCode="0.00">
                  <c:v>#N/A</c:v>
                </c:pt>
                <c:pt idx="7259" formatCode="0.00">
                  <c:v>#N/A</c:v>
                </c:pt>
                <c:pt idx="7260" formatCode="0.00">
                  <c:v>#N/A</c:v>
                </c:pt>
                <c:pt idx="7261" formatCode="0.00">
                  <c:v>#N/A</c:v>
                </c:pt>
                <c:pt idx="7262" formatCode="0.00">
                  <c:v>#N/A</c:v>
                </c:pt>
                <c:pt idx="7263" formatCode="0.00">
                  <c:v>#N/A</c:v>
                </c:pt>
                <c:pt idx="7264" formatCode="0.00">
                  <c:v>#N/A</c:v>
                </c:pt>
                <c:pt idx="7265" formatCode="0.00">
                  <c:v>#N/A</c:v>
                </c:pt>
                <c:pt idx="7266" formatCode="0.00">
                  <c:v>#N/A</c:v>
                </c:pt>
                <c:pt idx="7267" formatCode="0.00">
                  <c:v>#N/A</c:v>
                </c:pt>
                <c:pt idx="7268" formatCode="0.00">
                  <c:v>#N/A</c:v>
                </c:pt>
                <c:pt idx="7269" formatCode="0.00">
                  <c:v>#N/A</c:v>
                </c:pt>
                <c:pt idx="7270" formatCode="0.00">
                  <c:v>#N/A</c:v>
                </c:pt>
                <c:pt idx="7271" formatCode="0.00">
                  <c:v>#N/A</c:v>
                </c:pt>
                <c:pt idx="7272" formatCode="0.00">
                  <c:v>#N/A</c:v>
                </c:pt>
                <c:pt idx="7273" formatCode="0.00">
                  <c:v>#N/A</c:v>
                </c:pt>
                <c:pt idx="7274" formatCode="0.00">
                  <c:v>#N/A</c:v>
                </c:pt>
                <c:pt idx="7275" formatCode="0.00">
                  <c:v>#N/A</c:v>
                </c:pt>
                <c:pt idx="7276" formatCode="0.00">
                  <c:v>#N/A</c:v>
                </c:pt>
                <c:pt idx="7277" formatCode="0.00">
                  <c:v>#N/A</c:v>
                </c:pt>
                <c:pt idx="7278" formatCode="0.00">
                  <c:v>#N/A</c:v>
                </c:pt>
                <c:pt idx="7279" formatCode="0.00">
                  <c:v>#N/A</c:v>
                </c:pt>
                <c:pt idx="7280" formatCode="0.00">
                  <c:v>#N/A</c:v>
                </c:pt>
                <c:pt idx="7281" formatCode="0.00">
                  <c:v>#N/A</c:v>
                </c:pt>
                <c:pt idx="7282" formatCode="0.00">
                  <c:v>#N/A</c:v>
                </c:pt>
                <c:pt idx="7283" formatCode="0.00">
                  <c:v>#N/A</c:v>
                </c:pt>
                <c:pt idx="7284" formatCode="0.00">
                  <c:v>#N/A</c:v>
                </c:pt>
                <c:pt idx="7285" formatCode="0.00">
                  <c:v>#N/A</c:v>
                </c:pt>
                <c:pt idx="7286" formatCode="0.00">
                  <c:v>#N/A</c:v>
                </c:pt>
                <c:pt idx="7287" formatCode="0.00">
                  <c:v>#N/A</c:v>
                </c:pt>
                <c:pt idx="7288" formatCode="0.00">
                  <c:v>#N/A</c:v>
                </c:pt>
                <c:pt idx="7289" formatCode="0.00">
                  <c:v>#N/A</c:v>
                </c:pt>
                <c:pt idx="7290" formatCode="0.00">
                  <c:v>#N/A</c:v>
                </c:pt>
                <c:pt idx="7291" formatCode="0.00">
                  <c:v>#N/A</c:v>
                </c:pt>
                <c:pt idx="7292" formatCode="0.00">
                  <c:v>#N/A</c:v>
                </c:pt>
                <c:pt idx="7293" formatCode="0.00">
                  <c:v>#N/A</c:v>
                </c:pt>
                <c:pt idx="7294" formatCode="0.00">
                  <c:v>#N/A</c:v>
                </c:pt>
                <c:pt idx="7295" formatCode="0.00">
                  <c:v>#N/A</c:v>
                </c:pt>
                <c:pt idx="7296" formatCode="0.00">
                  <c:v>#N/A</c:v>
                </c:pt>
                <c:pt idx="7297" formatCode="0.00">
                  <c:v>#N/A</c:v>
                </c:pt>
                <c:pt idx="7298" formatCode="0.00">
                  <c:v>#N/A</c:v>
                </c:pt>
                <c:pt idx="7299" formatCode="0.00">
                  <c:v>#N/A</c:v>
                </c:pt>
                <c:pt idx="7300" formatCode="0.00">
                  <c:v>#N/A</c:v>
                </c:pt>
                <c:pt idx="7301" formatCode="0.00">
                  <c:v>#N/A</c:v>
                </c:pt>
                <c:pt idx="7302" formatCode="0.00">
                  <c:v>#N/A</c:v>
                </c:pt>
                <c:pt idx="7303" formatCode="0.00">
                  <c:v>#N/A</c:v>
                </c:pt>
                <c:pt idx="7304" formatCode="0.00">
                  <c:v>#N/A</c:v>
                </c:pt>
                <c:pt idx="7305" formatCode="0.00">
                  <c:v>#N/A</c:v>
                </c:pt>
                <c:pt idx="7306" formatCode="0.00">
                  <c:v>#N/A</c:v>
                </c:pt>
                <c:pt idx="7307" formatCode="0.00">
                  <c:v>#N/A</c:v>
                </c:pt>
                <c:pt idx="7308" formatCode="0.00">
                  <c:v>#N/A</c:v>
                </c:pt>
                <c:pt idx="7309" formatCode="0.00">
                  <c:v>#N/A</c:v>
                </c:pt>
                <c:pt idx="7310" formatCode="0.00">
                  <c:v>#N/A</c:v>
                </c:pt>
                <c:pt idx="7311" formatCode="0.00">
                  <c:v>#N/A</c:v>
                </c:pt>
                <c:pt idx="7312" formatCode="0.00">
                  <c:v>#N/A</c:v>
                </c:pt>
                <c:pt idx="7313" formatCode="0.00">
                  <c:v>#N/A</c:v>
                </c:pt>
                <c:pt idx="7314" formatCode="0.00">
                  <c:v>#N/A</c:v>
                </c:pt>
                <c:pt idx="7315" formatCode="0.00">
                  <c:v>#N/A</c:v>
                </c:pt>
                <c:pt idx="7316" formatCode="0.00">
                  <c:v>#N/A</c:v>
                </c:pt>
                <c:pt idx="7317" formatCode="0.00">
                  <c:v>#N/A</c:v>
                </c:pt>
                <c:pt idx="7318" formatCode="0.00">
                  <c:v>#N/A</c:v>
                </c:pt>
                <c:pt idx="7319" formatCode="0.00">
                  <c:v>#N/A</c:v>
                </c:pt>
                <c:pt idx="7320" formatCode="0.00">
                  <c:v>#N/A</c:v>
                </c:pt>
                <c:pt idx="7321" formatCode="0.00">
                  <c:v>#N/A</c:v>
                </c:pt>
                <c:pt idx="7322" formatCode="0.00">
                  <c:v>#N/A</c:v>
                </c:pt>
                <c:pt idx="7323" formatCode="0.00">
                  <c:v>#N/A</c:v>
                </c:pt>
                <c:pt idx="7324" formatCode="0.00">
                  <c:v>#N/A</c:v>
                </c:pt>
                <c:pt idx="7325" formatCode="0.00">
                  <c:v>#N/A</c:v>
                </c:pt>
                <c:pt idx="7326" formatCode="0.00">
                  <c:v>#N/A</c:v>
                </c:pt>
                <c:pt idx="7327" formatCode="0.00">
                  <c:v>#N/A</c:v>
                </c:pt>
                <c:pt idx="7328" formatCode="0.00">
                  <c:v>#N/A</c:v>
                </c:pt>
                <c:pt idx="7329" formatCode="0.00">
                  <c:v>#N/A</c:v>
                </c:pt>
                <c:pt idx="7330" formatCode="0.00">
                  <c:v>#N/A</c:v>
                </c:pt>
                <c:pt idx="7331" formatCode="0.00">
                  <c:v>#N/A</c:v>
                </c:pt>
                <c:pt idx="7332" formatCode="0.00">
                  <c:v>#N/A</c:v>
                </c:pt>
                <c:pt idx="7333" formatCode="0.00">
                  <c:v>#N/A</c:v>
                </c:pt>
                <c:pt idx="7334" formatCode="0.00">
                  <c:v>#N/A</c:v>
                </c:pt>
                <c:pt idx="7335" formatCode="0.00">
                  <c:v>#N/A</c:v>
                </c:pt>
                <c:pt idx="7336" formatCode="0.00">
                  <c:v>#N/A</c:v>
                </c:pt>
                <c:pt idx="7337" formatCode="0.00">
                  <c:v>#N/A</c:v>
                </c:pt>
                <c:pt idx="7338" formatCode="0.00">
                  <c:v>#N/A</c:v>
                </c:pt>
                <c:pt idx="7339" formatCode="0.00">
                  <c:v>#N/A</c:v>
                </c:pt>
                <c:pt idx="7340" formatCode="0.00">
                  <c:v>#N/A</c:v>
                </c:pt>
                <c:pt idx="7341" formatCode="0.00">
                  <c:v>#N/A</c:v>
                </c:pt>
                <c:pt idx="7342" formatCode="0.00">
                  <c:v>#N/A</c:v>
                </c:pt>
                <c:pt idx="7343" formatCode="0.00">
                  <c:v>#N/A</c:v>
                </c:pt>
                <c:pt idx="7344" formatCode="0.00">
                  <c:v>#N/A</c:v>
                </c:pt>
                <c:pt idx="7345" formatCode="0.00">
                  <c:v>#N/A</c:v>
                </c:pt>
                <c:pt idx="7346" formatCode="0.00">
                  <c:v>#N/A</c:v>
                </c:pt>
                <c:pt idx="7347" formatCode="0.00">
                  <c:v>#N/A</c:v>
                </c:pt>
                <c:pt idx="7348" formatCode="0.00">
                  <c:v>#N/A</c:v>
                </c:pt>
                <c:pt idx="7349" formatCode="0.00">
                  <c:v>#N/A</c:v>
                </c:pt>
                <c:pt idx="7350" formatCode="0.00">
                  <c:v>#N/A</c:v>
                </c:pt>
                <c:pt idx="7351" formatCode="0.00">
                  <c:v>#N/A</c:v>
                </c:pt>
                <c:pt idx="7352" formatCode="0.00">
                  <c:v>#N/A</c:v>
                </c:pt>
                <c:pt idx="7353" formatCode="0.00">
                  <c:v>#N/A</c:v>
                </c:pt>
                <c:pt idx="7354" formatCode="0.00">
                  <c:v>#N/A</c:v>
                </c:pt>
                <c:pt idx="7355" formatCode="0.00">
                  <c:v>#N/A</c:v>
                </c:pt>
                <c:pt idx="7356" formatCode="0.00">
                  <c:v>#N/A</c:v>
                </c:pt>
                <c:pt idx="7357" formatCode="0.00">
                  <c:v>#N/A</c:v>
                </c:pt>
                <c:pt idx="7358" formatCode="0.00">
                  <c:v>#N/A</c:v>
                </c:pt>
                <c:pt idx="7359" formatCode="0.00">
                  <c:v>#N/A</c:v>
                </c:pt>
                <c:pt idx="7360" formatCode="0.00">
                  <c:v>#N/A</c:v>
                </c:pt>
                <c:pt idx="7361" formatCode="0.00">
                  <c:v>#N/A</c:v>
                </c:pt>
                <c:pt idx="7362" formatCode="0.00">
                  <c:v>#N/A</c:v>
                </c:pt>
                <c:pt idx="7363" formatCode="0.00">
                  <c:v>#N/A</c:v>
                </c:pt>
                <c:pt idx="7364" formatCode="0.00">
                  <c:v>#N/A</c:v>
                </c:pt>
                <c:pt idx="7365" formatCode="0.00">
                  <c:v>#N/A</c:v>
                </c:pt>
                <c:pt idx="7366" formatCode="0.00">
                  <c:v>#N/A</c:v>
                </c:pt>
                <c:pt idx="7367" formatCode="0.00">
                  <c:v>#N/A</c:v>
                </c:pt>
                <c:pt idx="7368" formatCode="0.00">
                  <c:v>#N/A</c:v>
                </c:pt>
                <c:pt idx="7369" formatCode="0.00">
                  <c:v>#N/A</c:v>
                </c:pt>
                <c:pt idx="7370" formatCode="0.00">
                  <c:v>#N/A</c:v>
                </c:pt>
                <c:pt idx="7371" formatCode="0.00">
                  <c:v>#N/A</c:v>
                </c:pt>
                <c:pt idx="7372" formatCode="0.00">
                  <c:v>#N/A</c:v>
                </c:pt>
                <c:pt idx="7373" formatCode="0.00">
                  <c:v>#N/A</c:v>
                </c:pt>
                <c:pt idx="7374" formatCode="0.00">
                  <c:v>#N/A</c:v>
                </c:pt>
                <c:pt idx="7375" formatCode="0.00">
                  <c:v>#N/A</c:v>
                </c:pt>
                <c:pt idx="7376" formatCode="0.00">
                  <c:v>#N/A</c:v>
                </c:pt>
                <c:pt idx="7377" formatCode="0.00">
                  <c:v>#N/A</c:v>
                </c:pt>
                <c:pt idx="7378" formatCode="0.00">
                  <c:v>#N/A</c:v>
                </c:pt>
                <c:pt idx="7379" formatCode="0.00">
                  <c:v>#N/A</c:v>
                </c:pt>
                <c:pt idx="7380" formatCode="0.00">
                  <c:v>#N/A</c:v>
                </c:pt>
                <c:pt idx="7381" formatCode="0.00">
                  <c:v>#N/A</c:v>
                </c:pt>
                <c:pt idx="7382" formatCode="0.00">
                  <c:v>#N/A</c:v>
                </c:pt>
                <c:pt idx="7383" formatCode="0.00">
                  <c:v>#N/A</c:v>
                </c:pt>
                <c:pt idx="7384" formatCode="0.00">
                  <c:v>#N/A</c:v>
                </c:pt>
                <c:pt idx="7385" formatCode="0.00">
                  <c:v>#N/A</c:v>
                </c:pt>
                <c:pt idx="7386" formatCode="0.00">
                  <c:v>#N/A</c:v>
                </c:pt>
                <c:pt idx="7387" formatCode="0.00">
                  <c:v>#N/A</c:v>
                </c:pt>
                <c:pt idx="7388" formatCode="0.00">
                  <c:v>#N/A</c:v>
                </c:pt>
                <c:pt idx="7389" formatCode="0.00">
                  <c:v>#N/A</c:v>
                </c:pt>
                <c:pt idx="7390" formatCode="0.00">
                  <c:v>#N/A</c:v>
                </c:pt>
                <c:pt idx="7391" formatCode="0.00">
                  <c:v>#N/A</c:v>
                </c:pt>
                <c:pt idx="7392" formatCode="0.00">
                  <c:v>#N/A</c:v>
                </c:pt>
                <c:pt idx="7393" formatCode="0.00">
                  <c:v>#N/A</c:v>
                </c:pt>
                <c:pt idx="7394" formatCode="0.00">
                  <c:v>#N/A</c:v>
                </c:pt>
                <c:pt idx="7395" formatCode="0.00">
                  <c:v>#N/A</c:v>
                </c:pt>
                <c:pt idx="7396" formatCode="0.00">
                  <c:v>#N/A</c:v>
                </c:pt>
                <c:pt idx="7397" formatCode="0.00">
                  <c:v>#N/A</c:v>
                </c:pt>
                <c:pt idx="7398" formatCode="0.00">
                  <c:v>#N/A</c:v>
                </c:pt>
                <c:pt idx="7399" formatCode="0.00">
                  <c:v>#N/A</c:v>
                </c:pt>
                <c:pt idx="7400" formatCode="0.00">
                  <c:v>#N/A</c:v>
                </c:pt>
                <c:pt idx="7401" formatCode="0.00">
                  <c:v>#N/A</c:v>
                </c:pt>
                <c:pt idx="7402" formatCode="0.00">
                  <c:v>#N/A</c:v>
                </c:pt>
                <c:pt idx="7403" formatCode="0.00">
                  <c:v>#N/A</c:v>
                </c:pt>
                <c:pt idx="7404" formatCode="0.00">
                  <c:v>#N/A</c:v>
                </c:pt>
                <c:pt idx="7405" formatCode="0.00">
                  <c:v>#N/A</c:v>
                </c:pt>
                <c:pt idx="7406" formatCode="0.00">
                  <c:v>#N/A</c:v>
                </c:pt>
                <c:pt idx="7407" formatCode="0.00">
                  <c:v>#N/A</c:v>
                </c:pt>
                <c:pt idx="7408" formatCode="0.00">
                  <c:v>#N/A</c:v>
                </c:pt>
                <c:pt idx="7409" formatCode="0.00">
                  <c:v>#N/A</c:v>
                </c:pt>
                <c:pt idx="7410" formatCode="0.00">
                  <c:v>#N/A</c:v>
                </c:pt>
                <c:pt idx="7411" formatCode="0.00">
                  <c:v>#N/A</c:v>
                </c:pt>
                <c:pt idx="7412" formatCode="0.00">
                  <c:v>#N/A</c:v>
                </c:pt>
                <c:pt idx="7413" formatCode="0.00">
                  <c:v>#N/A</c:v>
                </c:pt>
                <c:pt idx="7414" formatCode="0.00">
                  <c:v>#N/A</c:v>
                </c:pt>
                <c:pt idx="7415" formatCode="0.00">
                  <c:v>#N/A</c:v>
                </c:pt>
                <c:pt idx="7416" formatCode="0.00">
                  <c:v>#N/A</c:v>
                </c:pt>
                <c:pt idx="7417" formatCode="0.00">
                  <c:v>#N/A</c:v>
                </c:pt>
                <c:pt idx="7418" formatCode="0.00">
                  <c:v>#N/A</c:v>
                </c:pt>
                <c:pt idx="7419" formatCode="0.00">
                  <c:v>#N/A</c:v>
                </c:pt>
                <c:pt idx="7420" formatCode="0.00">
                  <c:v>#N/A</c:v>
                </c:pt>
                <c:pt idx="7421" formatCode="0.00">
                  <c:v>#N/A</c:v>
                </c:pt>
                <c:pt idx="7422" formatCode="0.00">
                  <c:v>#N/A</c:v>
                </c:pt>
                <c:pt idx="7423" formatCode="0.00">
                  <c:v>#N/A</c:v>
                </c:pt>
                <c:pt idx="7424" formatCode="0.00">
                  <c:v>#N/A</c:v>
                </c:pt>
                <c:pt idx="7425" formatCode="0.00">
                  <c:v>#N/A</c:v>
                </c:pt>
                <c:pt idx="7426" formatCode="0.00">
                  <c:v>#N/A</c:v>
                </c:pt>
                <c:pt idx="7427" formatCode="0.00">
                  <c:v>#N/A</c:v>
                </c:pt>
                <c:pt idx="7428" formatCode="0.00">
                  <c:v>#N/A</c:v>
                </c:pt>
                <c:pt idx="7429" formatCode="0.00">
                  <c:v>#N/A</c:v>
                </c:pt>
                <c:pt idx="7430" formatCode="0.00">
                  <c:v>#N/A</c:v>
                </c:pt>
                <c:pt idx="7431" formatCode="0.00">
                  <c:v>#N/A</c:v>
                </c:pt>
                <c:pt idx="7432" formatCode="0.00">
                  <c:v>#N/A</c:v>
                </c:pt>
                <c:pt idx="7433" formatCode="0.00">
                  <c:v>#N/A</c:v>
                </c:pt>
                <c:pt idx="7434" formatCode="0.00">
                  <c:v>#N/A</c:v>
                </c:pt>
                <c:pt idx="7435" formatCode="0.00">
                  <c:v>#N/A</c:v>
                </c:pt>
                <c:pt idx="7436" formatCode="0.00">
                  <c:v>#N/A</c:v>
                </c:pt>
                <c:pt idx="7437" formatCode="0.00">
                  <c:v>#N/A</c:v>
                </c:pt>
                <c:pt idx="7438" formatCode="0.00">
                  <c:v>#N/A</c:v>
                </c:pt>
                <c:pt idx="7439" formatCode="0.00">
                  <c:v>#N/A</c:v>
                </c:pt>
                <c:pt idx="7440" formatCode="0.00">
                  <c:v>#N/A</c:v>
                </c:pt>
                <c:pt idx="7441" formatCode="0.00">
                  <c:v>#N/A</c:v>
                </c:pt>
                <c:pt idx="7442" formatCode="0.00">
                  <c:v>#N/A</c:v>
                </c:pt>
                <c:pt idx="7443" formatCode="0.00">
                  <c:v>#N/A</c:v>
                </c:pt>
                <c:pt idx="7444" formatCode="0.00">
                  <c:v>#N/A</c:v>
                </c:pt>
                <c:pt idx="7445" formatCode="0.00">
                  <c:v>#N/A</c:v>
                </c:pt>
                <c:pt idx="7446" formatCode="0.00">
                  <c:v>#N/A</c:v>
                </c:pt>
                <c:pt idx="7447" formatCode="0.00">
                  <c:v>#N/A</c:v>
                </c:pt>
                <c:pt idx="7448" formatCode="0.00">
                  <c:v>#N/A</c:v>
                </c:pt>
                <c:pt idx="7449" formatCode="0.00">
                  <c:v>#N/A</c:v>
                </c:pt>
                <c:pt idx="7450" formatCode="0.00">
                  <c:v>#N/A</c:v>
                </c:pt>
                <c:pt idx="7451" formatCode="0.00">
                  <c:v>#N/A</c:v>
                </c:pt>
                <c:pt idx="7452" formatCode="0.00">
                  <c:v>#N/A</c:v>
                </c:pt>
                <c:pt idx="7453" formatCode="0.00">
                  <c:v>#N/A</c:v>
                </c:pt>
                <c:pt idx="7454" formatCode="0.00">
                  <c:v>#N/A</c:v>
                </c:pt>
                <c:pt idx="7455" formatCode="0.00">
                  <c:v>#N/A</c:v>
                </c:pt>
                <c:pt idx="7456" formatCode="0.00">
                  <c:v>#N/A</c:v>
                </c:pt>
                <c:pt idx="7457" formatCode="0.00">
                  <c:v>#N/A</c:v>
                </c:pt>
                <c:pt idx="7458" formatCode="0.00">
                  <c:v>#N/A</c:v>
                </c:pt>
                <c:pt idx="7459" formatCode="0.00">
                  <c:v>#N/A</c:v>
                </c:pt>
                <c:pt idx="7460" formatCode="0.00">
                  <c:v>#N/A</c:v>
                </c:pt>
                <c:pt idx="7461" formatCode="0.00">
                  <c:v>#N/A</c:v>
                </c:pt>
                <c:pt idx="7462" formatCode="0.00">
                  <c:v>#N/A</c:v>
                </c:pt>
                <c:pt idx="7463" formatCode="0.00">
                  <c:v>#N/A</c:v>
                </c:pt>
                <c:pt idx="7464" formatCode="0.00">
                  <c:v>#N/A</c:v>
                </c:pt>
                <c:pt idx="7465" formatCode="0.00">
                  <c:v>#N/A</c:v>
                </c:pt>
                <c:pt idx="7466" formatCode="0.00">
                  <c:v>#N/A</c:v>
                </c:pt>
                <c:pt idx="7467" formatCode="0.00">
                  <c:v>#N/A</c:v>
                </c:pt>
                <c:pt idx="7468" formatCode="0.00">
                  <c:v>#N/A</c:v>
                </c:pt>
                <c:pt idx="7469" formatCode="0.00">
                  <c:v>#N/A</c:v>
                </c:pt>
                <c:pt idx="7470" formatCode="0.00">
                  <c:v>#N/A</c:v>
                </c:pt>
                <c:pt idx="7471" formatCode="0.00">
                  <c:v>#N/A</c:v>
                </c:pt>
                <c:pt idx="7472" formatCode="0.00">
                  <c:v>#N/A</c:v>
                </c:pt>
                <c:pt idx="7473" formatCode="0.00">
                  <c:v>#N/A</c:v>
                </c:pt>
                <c:pt idx="7474" formatCode="0.00">
                  <c:v>#N/A</c:v>
                </c:pt>
                <c:pt idx="7475" formatCode="0.00">
                  <c:v>#N/A</c:v>
                </c:pt>
                <c:pt idx="7476" formatCode="0.00">
                  <c:v>#N/A</c:v>
                </c:pt>
                <c:pt idx="7477" formatCode="0.00">
                  <c:v>#N/A</c:v>
                </c:pt>
                <c:pt idx="7478" formatCode="0.00">
                  <c:v>#N/A</c:v>
                </c:pt>
                <c:pt idx="7479" formatCode="0.00">
                  <c:v>#N/A</c:v>
                </c:pt>
                <c:pt idx="7480" formatCode="0.00">
                  <c:v>#N/A</c:v>
                </c:pt>
                <c:pt idx="7481" formatCode="0.00">
                  <c:v>#N/A</c:v>
                </c:pt>
                <c:pt idx="7482" formatCode="0.00">
                  <c:v>#N/A</c:v>
                </c:pt>
                <c:pt idx="7483" formatCode="0.00">
                  <c:v>#N/A</c:v>
                </c:pt>
                <c:pt idx="7484" formatCode="0.00">
                  <c:v>#N/A</c:v>
                </c:pt>
                <c:pt idx="7485" formatCode="0.00">
                  <c:v>#N/A</c:v>
                </c:pt>
                <c:pt idx="7486" formatCode="0.00">
                  <c:v>#N/A</c:v>
                </c:pt>
                <c:pt idx="7487" formatCode="0.00">
                  <c:v>#N/A</c:v>
                </c:pt>
                <c:pt idx="7488" formatCode="0.00">
                  <c:v>#N/A</c:v>
                </c:pt>
                <c:pt idx="7489" formatCode="0.00">
                  <c:v>#N/A</c:v>
                </c:pt>
                <c:pt idx="7490" formatCode="0.00">
                  <c:v>#N/A</c:v>
                </c:pt>
                <c:pt idx="7491" formatCode="0.00">
                  <c:v>#N/A</c:v>
                </c:pt>
                <c:pt idx="7492" formatCode="0.00">
                  <c:v>#N/A</c:v>
                </c:pt>
                <c:pt idx="7493" formatCode="0.00">
                  <c:v>#N/A</c:v>
                </c:pt>
                <c:pt idx="7494" formatCode="0.00">
                  <c:v>#N/A</c:v>
                </c:pt>
                <c:pt idx="7495" formatCode="0.00">
                  <c:v>#N/A</c:v>
                </c:pt>
                <c:pt idx="7496" formatCode="0.00">
                  <c:v>#N/A</c:v>
                </c:pt>
                <c:pt idx="7497" formatCode="0.00">
                  <c:v>#N/A</c:v>
                </c:pt>
                <c:pt idx="7498" formatCode="0.00">
                  <c:v>#N/A</c:v>
                </c:pt>
                <c:pt idx="7499" formatCode="0.00">
                  <c:v>#N/A</c:v>
                </c:pt>
                <c:pt idx="7500" formatCode="0.00">
                  <c:v>#N/A</c:v>
                </c:pt>
                <c:pt idx="7501" formatCode="0.00">
                  <c:v>#N/A</c:v>
                </c:pt>
                <c:pt idx="7502" formatCode="0.00">
                  <c:v>#N/A</c:v>
                </c:pt>
                <c:pt idx="7503" formatCode="0.00">
                  <c:v>#N/A</c:v>
                </c:pt>
                <c:pt idx="7504" formatCode="0.00">
                  <c:v>#N/A</c:v>
                </c:pt>
                <c:pt idx="7505" formatCode="0.00">
                  <c:v>#N/A</c:v>
                </c:pt>
                <c:pt idx="7506" formatCode="0.00">
                  <c:v>#N/A</c:v>
                </c:pt>
                <c:pt idx="7507" formatCode="0.00">
                  <c:v>#N/A</c:v>
                </c:pt>
                <c:pt idx="7508" formatCode="0.00">
                  <c:v>#N/A</c:v>
                </c:pt>
                <c:pt idx="7509" formatCode="0.00">
                  <c:v>#N/A</c:v>
                </c:pt>
                <c:pt idx="7510" formatCode="0.00">
                  <c:v>#N/A</c:v>
                </c:pt>
                <c:pt idx="7511" formatCode="0.00">
                  <c:v>#N/A</c:v>
                </c:pt>
                <c:pt idx="7512" formatCode="0.00">
                  <c:v>#N/A</c:v>
                </c:pt>
                <c:pt idx="7513" formatCode="0.00">
                  <c:v>#N/A</c:v>
                </c:pt>
                <c:pt idx="7514" formatCode="0.00">
                  <c:v>#N/A</c:v>
                </c:pt>
                <c:pt idx="7515" formatCode="0.00">
                  <c:v>#N/A</c:v>
                </c:pt>
                <c:pt idx="7516" formatCode="0.00">
                  <c:v>#N/A</c:v>
                </c:pt>
                <c:pt idx="7517" formatCode="0.00">
                  <c:v>#N/A</c:v>
                </c:pt>
                <c:pt idx="7518" formatCode="0.00">
                  <c:v>#N/A</c:v>
                </c:pt>
                <c:pt idx="7519" formatCode="0.00">
                  <c:v>#N/A</c:v>
                </c:pt>
                <c:pt idx="7520" formatCode="0.00">
                  <c:v>#N/A</c:v>
                </c:pt>
                <c:pt idx="7521" formatCode="0.00">
                  <c:v>#N/A</c:v>
                </c:pt>
                <c:pt idx="7522" formatCode="0.00">
                  <c:v>#N/A</c:v>
                </c:pt>
                <c:pt idx="7523" formatCode="0.00">
                  <c:v>#N/A</c:v>
                </c:pt>
                <c:pt idx="7524" formatCode="0.00">
                  <c:v>#N/A</c:v>
                </c:pt>
                <c:pt idx="7525" formatCode="0.00">
                  <c:v>#N/A</c:v>
                </c:pt>
                <c:pt idx="7526" formatCode="0.00">
                  <c:v>#N/A</c:v>
                </c:pt>
                <c:pt idx="7527" formatCode="0.00">
                  <c:v>#N/A</c:v>
                </c:pt>
                <c:pt idx="7528" formatCode="0.00">
                  <c:v>#N/A</c:v>
                </c:pt>
                <c:pt idx="7529" formatCode="0.00">
                  <c:v>#N/A</c:v>
                </c:pt>
                <c:pt idx="7530" formatCode="0.00">
                  <c:v>#N/A</c:v>
                </c:pt>
                <c:pt idx="7531" formatCode="0.00">
                  <c:v>#N/A</c:v>
                </c:pt>
                <c:pt idx="7532" formatCode="0.00">
                  <c:v>#N/A</c:v>
                </c:pt>
                <c:pt idx="7533" formatCode="0.00">
                  <c:v>#N/A</c:v>
                </c:pt>
                <c:pt idx="7534" formatCode="0.00">
                  <c:v>#N/A</c:v>
                </c:pt>
                <c:pt idx="7535" formatCode="0.00">
                  <c:v>#N/A</c:v>
                </c:pt>
                <c:pt idx="7536" formatCode="0.00">
                  <c:v>#N/A</c:v>
                </c:pt>
                <c:pt idx="7537" formatCode="0.00">
                  <c:v>#N/A</c:v>
                </c:pt>
                <c:pt idx="7538" formatCode="0.00">
                  <c:v>#N/A</c:v>
                </c:pt>
                <c:pt idx="7539" formatCode="0.00">
                  <c:v>#N/A</c:v>
                </c:pt>
                <c:pt idx="7540" formatCode="0.00">
                  <c:v>#N/A</c:v>
                </c:pt>
                <c:pt idx="7541" formatCode="0.00">
                  <c:v>#N/A</c:v>
                </c:pt>
                <c:pt idx="7542" formatCode="0.00">
                  <c:v>#N/A</c:v>
                </c:pt>
                <c:pt idx="7543" formatCode="0.00">
                  <c:v>#N/A</c:v>
                </c:pt>
                <c:pt idx="7544" formatCode="0.00">
                  <c:v>#N/A</c:v>
                </c:pt>
                <c:pt idx="7545" formatCode="0.00">
                  <c:v>#N/A</c:v>
                </c:pt>
                <c:pt idx="7546" formatCode="0.00">
                  <c:v>#N/A</c:v>
                </c:pt>
                <c:pt idx="7547" formatCode="0.00">
                  <c:v>#N/A</c:v>
                </c:pt>
                <c:pt idx="7548" formatCode="0.00">
                  <c:v>#N/A</c:v>
                </c:pt>
                <c:pt idx="7549" formatCode="0.00">
                  <c:v>#N/A</c:v>
                </c:pt>
                <c:pt idx="7550" formatCode="0.00">
                  <c:v>#N/A</c:v>
                </c:pt>
                <c:pt idx="7551" formatCode="0.00">
                  <c:v>#N/A</c:v>
                </c:pt>
                <c:pt idx="7552" formatCode="0.00">
                  <c:v>#N/A</c:v>
                </c:pt>
                <c:pt idx="7553" formatCode="0.00">
                  <c:v>#N/A</c:v>
                </c:pt>
                <c:pt idx="7554" formatCode="0.00">
                  <c:v>#N/A</c:v>
                </c:pt>
                <c:pt idx="7555" formatCode="0.00">
                  <c:v>#N/A</c:v>
                </c:pt>
                <c:pt idx="7556" formatCode="0.00">
                  <c:v>#N/A</c:v>
                </c:pt>
                <c:pt idx="7557" formatCode="0.00">
                  <c:v>#N/A</c:v>
                </c:pt>
                <c:pt idx="7558" formatCode="0.00">
                  <c:v>#N/A</c:v>
                </c:pt>
                <c:pt idx="7559" formatCode="0.00">
                  <c:v>#N/A</c:v>
                </c:pt>
                <c:pt idx="7560" formatCode="0.00">
                  <c:v>#N/A</c:v>
                </c:pt>
                <c:pt idx="7561" formatCode="0.00">
                  <c:v>#N/A</c:v>
                </c:pt>
                <c:pt idx="7562" formatCode="0.00">
                  <c:v>#N/A</c:v>
                </c:pt>
                <c:pt idx="7563" formatCode="0.00">
                  <c:v>#N/A</c:v>
                </c:pt>
                <c:pt idx="7564" formatCode="0.00">
                  <c:v>#N/A</c:v>
                </c:pt>
                <c:pt idx="7565" formatCode="0.00">
                  <c:v>#N/A</c:v>
                </c:pt>
                <c:pt idx="7566" formatCode="0.00">
                  <c:v>#N/A</c:v>
                </c:pt>
                <c:pt idx="7567" formatCode="0.00">
                  <c:v>#N/A</c:v>
                </c:pt>
                <c:pt idx="7568" formatCode="0.00">
                  <c:v>#N/A</c:v>
                </c:pt>
                <c:pt idx="7569" formatCode="0.00">
                  <c:v>#N/A</c:v>
                </c:pt>
                <c:pt idx="7570" formatCode="0.00">
                  <c:v>#N/A</c:v>
                </c:pt>
                <c:pt idx="7571" formatCode="0.00">
                  <c:v>#N/A</c:v>
                </c:pt>
                <c:pt idx="7572" formatCode="0.00">
                  <c:v>#N/A</c:v>
                </c:pt>
                <c:pt idx="7573" formatCode="0.00">
                  <c:v>#N/A</c:v>
                </c:pt>
                <c:pt idx="7574" formatCode="0.00">
                  <c:v>#N/A</c:v>
                </c:pt>
                <c:pt idx="7575" formatCode="0.00">
                  <c:v>#N/A</c:v>
                </c:pt>
                <c:pt idx="7576" formatCode="0.00">
                  <c:v>#N/A</c:v>
                </c:pt>
                <c:pt idx="7577" formatCode="0.00">
                  <c:v>#N/A</c:v>
                </c:pt>
                <c:pt idx="7578" formatCode="0.00">
                  <c:v>#N/A</c:v>
                </c:pt>
                <c:pt idx="7579" formatCode="0.00">
                  <c:v>#N/A</c:v>
                </c:pt>
                <c:pt idx="7580" formatCode="0.00">
                  <c:v>#N/A</c:v>
                </c:pt>
                <c:pt idx="7581" formatCode="0.00">
                  <c:v>#N/A</c:v>
                </c:pt>
                <c:pt idx="7582" formatCode="0.00">
                  <c:v>#N/A</c:v>
                </c:pt>
                <c:pt idx="7583" formatCode="0.00">
                  <c:v>#N/A</c:v>
                </c:pt>
                <c:pt idx="7584" formatCode="0.00">
                  <c:v>#N/A</c:v>
                </c:pt>
                <c:pt idx="7585" formatCode="0.00">
                  <c:v>#N/A</c:v>
                </c:pt>
                <c:pt idx="7586" formatCode="0.00">
                  <c:v>#N/A</c:v>
                </c:pt>
                <c:pt idx="7587" formatCode="0.00">
                  <c:v>#N/A</c:v>
                </c:pt>
                <c:pt idx="7588" formatCode="0.00">
                  <c:v>#N/A</c:v>
                </c:pt>
                <c:pt idx="7589" formatCode="0.00">
                  <c:v>#N/A</c:v>
                </c:pt>
                <c:pt idx="7590" formatCode="0.00">
                  <c:v>#N/A</c:v>
                </c:pt>
                <c:pt idx="7591" formatCode="0.00">
                  <c:v>#N/A</c:v>
                </c:pt>
                <c:pt idx="7592" formatCode="0.00">
                  <c:v>#N/A</c:v>
                </c:pt>
                <c:pt idx="7593" formatCode="0.00">
                  <c:v>#N/A</c:v>
                </c:pt>
                <c:pt idx="7594" formatCode="0.00">
                  <c:v>#N/A</c:v>
                </c:pt>
                <c:pt idx="7595" formatCode="0.00">
                  <c:v>#N/A</c:v>
                </c:pt>
                <c:pt idx="7596" formatCode="0.00">
                  <c:v>#N/A</c:v>
                </c:pt>
                <c:pt idx="7597" formatCode="0.00">
                  <c:v>#N/A</c:v>
                </c:pt>
                <c:pt idx="7598" formatCode="0.00">
                  <c:v>#N/A</c:v>
                </c:pt>
                <c:pt idx="7599" formatCode="0.00">
                  <c:v>#N/A</c:v>
                </c:pt>
                <c:pt idx="7600" formatCode="0.00">
                  <c:v>#N/A</c:v>
                </c:pt>
                <c:pt idx="7601" formatCode="0.00">
                  <c:v>#N/A</c:v>
                </c:pt>
                <c:pt idx="7602" formatCode="0.00">
                  <c:v>#N/A</c:v>
                </c:pt>
                <c:pt idx="7603" formatCode="0.00">
                  <c:v>#N/A</c:v>
                </c:pt>
                <c:pt idx="7604" formatCode="0.00">
                  <c:v>#N/A</c:v>
                </c:pt>
                <c:pt idx="7605" formatCode="0.00">
                  <c:v>#N/A</c:v>
                </c:pt>
                <c:pt idx="7606" formatCode="0.00">
                  <c:v>#N/A</c:v>
                </c:pt>
                <c:pt idx="7607" formatCode="0.00">
                  <c:v>#N/A</c:v>
                </c:pt>
                <c:pt idx="7608" formatCode="0.00">
                  <c:v>#N/A</c:v>
                </c:pt>
                <c:pt idx="7609" formatCode="0.00">
                  <c:v>#N/A</c:v>
                </c:pt>
                <c:pt idx="7610" formatCode="0.00">
                  <c:v>#N/A</c:v>
                </c:pt>
                <c:pt idx="7611" formatCode="0.00">
                  <c:v>#N/A</c:v>
                </c:pt>
                <c:pt idx="7612" formatCode="0.00">
                  <c:v>#N/A</c:v>
                </c:pt>
                <c:pt idx="7613" formatCode="0.00">
                  <c:v>#N/A</c:v>
                </c:pt>
                <c:pt idx="7614" formatCode="0.00">
                  <c:v>#N/A</c:v>
                </c:pt>
                <c:pt idx="7615" formatCode="0.00">
                  <c:v>#N/A</c:v>
                </c:pt>
                <c:pt idx="7616" formatCode="0.00">
                  <c:v>#N/A</c:v>
                </c:pt>
                <c:pt idx="7617" formatCode="0.00">
                  <c:v>#N/A</c:v>
                </c:pt>
                <c:pt idx="7618" formatCode="0.00">
                  <c:v>#N/A</c:v>
                </c:pt>
                <c:pt idx="7619" formatCode="0.00">
                  <c:v>#N/A</c:v>
                </c:pt>
                <c:pt idx="7620" formatCode="0.00">
                  <c:v>#N/A</c:v>
                </c:pt>
                <c:pt idx="7621" formatCode="0.00">
                  <c:v>#N/A</c:v>
                </c:pt>
                <c:pt idx="7622" formatCode="0.00">
                  <c:v>#N/A</c:v>
                </c:pt>
                <c:pt idx="7623" formatCode="0.00">
                  <c:v>#N/A</c:v>
                </c:pt>
                <c:pt idx="7624" formatCode="0.00">
                  <c:v>#N/A</c:v>
                </c:pt>
                <c:pt idx="7625" formatCode="0.00">
                  <c:v>#N/A</c:v>
                </c:pt>
                <c:pt idx="7626" formatCode="0.00">
                  <c:v>#N/A</c:v>
                </c:pt>
                <c:pt idx="7627" formatCode="0.00">
                  <c:v>#N/A</c:v>
                </c:pt>
                <c:pt idx="7628" formatCode="0.00">
                  <c:v>#N/A</c:v>
                </c:pt>
                <c:pt idx="7629" formatCode="0.00">
                  <c:v>#N/A</c:v>
                </c:pt>
                <c:pt idx="7630" formatCode="0.00">
                  <c:v>#N/A</c:v>
                </c:pt>
                <c:pt idx="7631" formatCode="0.00">
                  <c:v>#N/A</c:v>
                </c:pt>
                <c:pt idx="7632" formatCode="0.00">
                  <c:v>#N/A</c:v>
                </c:pt>
                <c:pt idx="7633" formatCode="0.00">
                  <c:v>#N/A</c:v>
                </c:pt>
                <c:pt idx="7634" formatCode="0.00">
                  <c:v>#N/A</c:v>
                </c:pt>
                <c:pt idx="7635" formatCode="0.00">
                  <c:v>#N/A</c:v>
                </c:pt>
                <c:pt idx="7636" formatCode="0.00">
                  <c:v>#N/A</c:v>
                </c:pt>
                <c:pt idx="7637" formatCode="0.00">
                  <c:v>#N/A</c:v>
                </c:pt>
                <c:pt idx="7638" formatCode="0.00">
                  <c:v>#N/A</c:v>
                </c:pt>
                <c:pt idx="7639" formatCode="0.00">
                  <c:v>#N/A</c:v>
                </c:pt>
                <c:pt idx="7640" formatCode="0.00">
                  <c:v>#N/A</c:v>
                </c:pt>
                <c:pt idx="7641" formatCode="0.00">
                  <c:v>#N/A</c:v>
                </c:pt>
                <c:pt idx="7642" formatCode="0.00">
                  <c:v>#N/A</c:v>
                </c:pt>
                <c:pt idx="7643" formatCode="0.00">
                  <c:v>#N/A</c:v>
                </c:pt>
                <c:pt idx="7644" formatCode="0.00">
                  <c:v>#N/A</c:v>
                </c:pt>
                <c:pt idx="7645" formatCode="0.00">
                  <c:v>#N/A</c:v>
                </c:pt>
                <c:pt idx="7646" formatCode="0.00">
                  <c:v>#N/A</c:v>
                </c:pt>
                <c:pt idx="7647" formatCode="0.00">
                  <c:v>#N/A</c:v>
                </c:pt>
                <c:pt idx="7648" formatCode="0.00">
                  <c:v>#N/A</c:v>
                </c:pt>
                <c:pt idx="7649" formatCode="0.00">
                  <c:v>#N/A</c:v>
                </c:pt>
                <c:pt idx="7650" formatCode="0.00">
                  <c:v>#N/A</c:v>
                </c:pt>
                <c:pt idx="7651" formatCode="0.00">
                  <c:v>#N/A</c:v>
                </c:pt>
                <c:pt idx="7652" formatCode="0.00">
                  <c:v>#N/A</c:v>
                </c:pt>
                <c:pt idx="7653" formatCode="0.00">
                  <c:v>#N/A</c:v>
                </c:pt>
                <c:pt idx="7654" formatCode="0.00">
                  <c:v>#N/A</c:v>
                </c:pt>
                <c:pt idx="7655" formatCode="0.00">
                  <c:v>#N/A</c:v>
                </c:pt>
                <c:pt idx="7656" formatCode="0.00">
                  <c:v>#N/A</c:v>
                </c:pt>
                <c:pt idx="7657" formatCode="0.00">
                  <c:v>#N/A</c:v>
                </c:pt>
                <c:pt idx="7658" formatCode="0.00">
                  <c:v>#N/A</c:v>
                </c:pt>
                <c:pt idx="7659" formatCode="0.00">
                  <c:v>#N/A</c:v>
                </c:pt>
                <c:pt idx="7660" formatCode="0.00">
                  <c:v>#N/A</c:v>
                </c:pt>
                <c:pt idx="7661" formatCode="0.00">
                  <c:v>#N/A</c:v>
                </c:pt>
                <c:pt idx="7662" formatCode="0.00">
                  <c:v>#N/A</c:v>
                </c:pt>
                <c:pt idx="7663" formatCode="0.00">
                  <c:v>#N/A</c:v>
                </c:pt>
                <c:pt idx="7664" formatCode="0.00">
                  <c:v>#N/A</c:v>
                </c:pt>
                <c:pt idx="7665" formatCode="0.00">
                  <c:v>#N/A</c:v>
                </c:pt>
                <c:pt idx="7666" formatCode="0.00">
                  <c:v>#N/A</c:v>
                </c:pt>
                <c:pt idx="7667" formatCode="0.00">
                  <c:v>#N/A</c:v>
                </c:pt>
                <c:pt idx="7668" formatCode="0.00">
                  <c:v>#N/A</c:v>
                </c:pt>
                <c:pt idx="7669" formatCode="0.00">
                  <c:v>#N/A</c:v>
                </c:pt>
                <c:pt idx="7670" formatCode="0.00">
                  <c:v>#N/A</c:v>
                </c:pt>
                <c:pt idx="7671" formatCode="0.00">
                  <c:v>#N/A</c:v>
                </c:pt>
                <c:pt idx="7672" formatCode="0.00">
                  <c:v>#N/A</c:v>
                </c:pt>
                <c:pt idx="7673" formatCode="0.00">
                  <c:v>#N/A</c:v>
                </c:pt>
                <c:pt idx="7674" formatCode="0.00">
                  <c:v>#N/A</c:v>
                </c:pt>
                <c:pt idx="7675" formatCode="0.00">
                  <c:v>#N/A</c:v>
                </c:pt>
                <c:pt idx="7676" formatCode="0.00">
                  <c:v>#N/A</c:v>
                </c:pt>
                <c:pt idx="7677" formatCode="0.00">
                  <c:v>#N/A</c:v>
                </c:pt>
                <c:pt idx="7678" formatCode="0.00">
                  <c:v>#N/A</c:v>
                </c:pt>
                <c:pt idx="7679" formatCode="0.00">
                  <c:v>#N/A</c:v>
                </c:pt>
                <c:pt idx="7680" formatCode="0.00">
                  <c:v>#N/A</c:v>
                </c:pt>
                <c:pt idx="7681" formatCode="0.00">
                  <c:v>#N/A</c:v>
                </c:pt>
                <c:pt idx="7682" formatCode="0.00">
                  <c:v>#N/A</c:v>
                </c:pt>
                <c:pt idx="7683" formatCode="0.00">
                  <c:v>#N/A</c:v>
                </c:pt>
                <c:pt idx="7684" formatCode="0.00">
                  <c:v>#N/A</c:v>
                </c:pt>
                <c:pt idx="7685" formatCode="0.00">
                  <c:v>#N/A</c:v>
                </c:pt>
                <c:pt idx="7686" formatCode="0.00">
                  <c:v>#N/A</c:v>
                </c:pt>
                <c:pt idx="7687" formatCode="0.00">
                  <c:v>#N/A</c:v>
                </c:pt>
                <c:pt idx="7688" formatCode="0.00">
                  <c:v>#N/A</c:v>
                </c:pt>
                <c:pt idx="7689" formatCode="0.00">
                  <c:v>#N/A</c:v>
                </c:pt>
                <c:pt idx="7690" formatCode="0.00">
                  <c:v>#N/A</c:v>
                </c:pt>
                <c:pt idx="7691" formatCode="0.00">
                  <c:v>#N/A</c:v>
                </c:pt>
                <c:pt idx="7692" formatCode="0.00">
                  <c:v>#N/A</c:v>
                </c:pt>
                <c:pt idx="7693" formatCode="0.00">
                  <c:v>#N/A</c:v>
                </c:pt>
                <c:pt idx="7694" formatCode="0.00">
                  <c:v>#N/A</c:v>
                </c:pt>
                <c:pt idx="7695" formatCode="0.00">
                  <c:v>#N/A</c:v>
                </c:pt>
                <c:pt idx="7696" formatCode="0.00">
                  <c:v>#N/A</c:v>
                </c:pt>
                <c:pt idx="7697" formatCode="0.00">
                  <c:v>#N/A</c:v>
                </c:pt>
                <c:pt idx="7698" formatCode="0.00">
                  <c:v>#N/A</c:v>
                </c:pt>
                <c:pt idx="7699" formatCode="0.00">
                  <c:v>#N/A</c:v>
                </c:pt>
                <c:pt idx="7700" formatCode="0.00">
                  <c:v>#N/A</c:v>
                </c:pt>
                <c:pt idx="7701" formatCode="0.00">
                  <c:v>#N/A</c:v>
                </c:pt>
                <c:pt idx="7702" formatCode="0.00">
                  <c:v>#N/A</c:v>
                </c:pt>
                <c:pt idx="7703" formatCode="0.00">
                  <c:v>#N/A</c:v>
                </c:pt>
                <c:pt idx="7704" formatCode="0.00">
                  <c:v>#N/A</c:v>
                </c:pt>
                <c:pt idx="7705" formatCode="0.00">
                  <c:v>#N/A</c:v>
                </c:pt>
                <c:pt idx="7706" formatCode="0.00">
                  <c:v>#N/A</c:v>
                </c:pt>
                <c:pt idx="7707" formatCode="0.00">
                  <c:v>#N/A</c:v>
                </c:pt>
                <c:pt idx="7708" formatCode="0.00">
                  <c:v>#N/A</c:v>
                </c:pt>
                <c:pt idx="7709" formatCode="0.00">
                  <c:v>#N/A</c:v>
                </c:pt>
                <c:pt idx="7710" formatCode="0.00">
                  <c:v>#N/A</c:v>
                </c:pt>
                <c:pt idx="7711" formatCode="0.00">
                  <c:v>#N/A</c:v>
                </c:pt>
                <c:pt idx="7712" formatCode="0.00">
                  <c:v>#N/A</c:v>
                </c:pt>
                <c:pt idx="7713" formatCode="0.00">
                  <c:v>#N/A</c:v>
                </c:pt>
                <c:pt idx="7714" formatCode="0.00">
                  <c:v>#N/A</c:v>
                </c:pt>
                <c:pt idx="7715" formatCode="0.00">
                  <c:v>#N/A</c:v>
                </c:pt>
                <c:pt idx="7716" formatCode="0.00">
                  <c:v>#N/A</c:v>
                </c:pt>
                <c:pt idx="7717" formatCode="0.00">
                  <c:v>#N/A</c:v>
                </c:pt>
                <c:pt idx="7718" formatCode="0.00">
                  <c:v>#N/A</c:v>
                </c:pt>
                <c:pt idx="7719" formatCode="0.00">
                  <c:v>#N/A</c:v>
                </c:pt>
                <c:pt idx="7720" formatCode="0.00">
                  <c:v>#N/A</c:v>
                </c:pt>
                <c:pt idx="7721" formatCode="0.00">
                  <c:v>#N/A</c:v>
                </c:pt>
                <c:pt idx="7722" formatCode="0.00">
                  <c:v>#N/A</c:v>
                </c:pt>
                <c:pt idx="7723" formatCode="0.00">
                  <c:v>#N/A</c:v>
                </c:pt>
                <c:pt idx="7724" formatCode="0.00">
                  <c:v>#N/A</c:v>
                </c:pt>
                <c:pt idx="7725" formatCode="0.00">
                  <c:v>#N/A</c:v>
                </c:pt>
                <c:pt idx="7726" formatCode="0.00">
                  <c:v>#N/A</c:v>
                </c:pt>
                <c:pt idx="7727" formatCode="0.00">
                  <c:v>#N/A</c:v>
                </c:pt>
                <c:pt idx="7728" formatCode="0.00">
                  <c:v>#N/A</c:v>
                </c:pt>
                <c:pt idx="7729" formatCode="0.00">
                  <c:v>#N/A</c:v>
                </c:pt>
                <c:pt idx="7730" formatCode="0.00">
                  <c:v>#N/A</c:v>
                </c:pt>
                <c:pt idx="7731" formatCode="0.00">
                  <c:v>#N/A</c:v>
                </c:pt>
                <c:pt idx="7732" formatCode="0.00">
                  <c:v>#N/A</c:v>
                </c:pt>
                <c:pt idx="7733" formatCode="0.00">
                  <c:v>#N/A</c:v>
                </c:pt>
                <c:pt idx="7734" formatCode="0.00">
                  <c:v>#N/A</c:v>
                </c:pt>
                <c:pt idx="7735" formatCode="0.00">
                  <c:v>#N/A</c:v>
                </c:pt>
                <c:pt idx="7736" formatCode="0.00">
                  <c:v>#N/A</c:v>
                </c:pt>
                <c:pt idx="7737" formatCode="0.00">
                  <c:v>#N/A</c:v>
                </c:pt>
                <c:pt idx="7738" formatCode="0.00">
                  <c:v>#N/A</c:v>
                </c:pt>
                <c:pt idx="7739" formatCode="0.00">
                  <c:v>#N/A</c:v>
                </c:pt>
                <c:pt idx="7740" formatCode="0.00">
                  <c:v>#N/A</c:v>
                </c:pt>
                <c:pt idx="7741" formatCode="0.00">
                  <c:v>#N/A</c:v>
                </c:pt>
                <c:pt idx="7742" formatCode="0.00">
                  <c:v>#N/A</c:v>
                </c:pt>
                <c:pt idx="7743" formatCode="0.00">
                  <c:v>#N/A</c:v>
                </c:pt>
                <c:pt idx="7744" formatCode="0.00">
                  <c:v>#N/A</c:v>
                </c:pt>
                <c:pt idx="7745" formatCode="0.00">
                  <c:v>#N/A</c:v>
                </c:pt>
                <c:pt idx="7746" formatCode="0.00">
                  <c:v>#N/A</c:v>
                </c:pt>
                <c:pt idx="7747" formatCode="0.00">
                  <c:v>#N/A</c:v>
                </c:pt>
                <c:pt idx="7748" formatCode="0.00">
                  <c:v>#N/A</c:v>
                </c:pt>
                <c:pt idx="7749" formatCode="0.00">
                  <c:v>#N/A</c:v>
                </c:pt>
                <c:pt idx="7750" formatCode="0.00">
                  <c:v>#N/A</c:v>
                </c:pt>
                <c:pt idx="7751" formatCode="0.00">
                  <c:v>#N/A</c:v>
                </c:pt>
                <c:pt idx="7752" formatCode="0.00">
                  <c:v>#N/A</c:v>
                </c:pt>
                <c:pt idx="7753" formatCode="0.00">
                  <c:v>#N/A</c:v>
                </c:pt>
                <c:pt idx="7754" formatCode="0.00">
                  <c:v>#N/A</c:v>
                </c:pt>
                <c:pt idx="7755" formatCode="0.00">
                  <c:v>#N/A</c:v>
                </c:pt>
                <c:pt idx="7756" formatCode="0.00">
                  <c:v>#N/A</c:v>
                </c:pt>
                <c:pt idx="7757" formatCode="0.00">
                  <c:v>#N/A</c:v>
                </c:pt>
                <c:pt idx="7758" formatCode="0.00">
                  <c:v>#N/A</c:v>
                </c:pt>
                <c:pt idx="7759" formatCode="0.00">
                  <c:v>#N/A</c:v>
                </c:pt>
                <c:pt idx="7760" formatCode="0.00">
                  <c:v>#N/A</c:v>
                </c:pt>
                <c:pt idx="7761" formatCode="0.00">
                  <c:v>#N/A</c:v>
                </c:pt>
                <c:pt idx="7762" formatCode="0.00">
                  <c:v>#N/A</c:v>
                </c:pt>
                <c:pt idx="7763" formatCode="0.00">
                  <c:v>#N/A</c:v>
                </c:pt>
                <c:pt idx="7764" formatCode="0.00">
                  <c:v>#N/A</c:v>
                </c:pt>
                <c:pt idx="7765" formatCode="0.00">
                  <c:v>#N/A</c:v>
                </c:pt>
                <c:pt idx="7766" formatCode="0.00">
                  <c:v>#N/A</c:v>
                </c:pt>
                <c:pt idx="7767" formatCode="0.00">
                  <c:v>#N/A</c:v>
                </c:pt>
                <c:pt idx="7768" formatCode="0.00">
                  <c:v>#N/A</c:v>
                </c:pt>
                <c:pt idx="7769" formatCode="0.00">
                  <c:v>#N/A</c:v>
                </c:pt>
                <c:pt idx="7770" formatCode="0.00">
                  <c:v>#N/A</c:v>
                </c:pt>
                <c:pt idx="7771" formatCode="0.00">
                  <c:v>#N/A</c:v>
                </c:pt>
                <c:pt idx="7772" formatCode="0.00">
                  <c:v>#N/A</c:v>
                </c:pt>
                <c:pt idx="7773" formatCode="0.00">
                  <c:v>#N/A</c:v>
                </c:pt>
                <c:pt idx="7774" formatCode="0.00">
                  <c:v>#N/A</c:v>
                </c:pt>
                <c:pt idx="7775" formatCode="0.00">
                  <c:v>#N/A</c:v>
                </c:pt>
                <c:pt idx="7776" formatCode="0.00">
                  <c:v>#N/A</c:v>
                </c:pt>
                <c:pt idx="7777" formatCode="0.00">
                  <c:v>#N/A</c:v>
                </c:pt>
                <c:pt idx="7778" formatCode="0.00">
                  <c:v>#N/A</c:v>
                </c:pt>
                <c:pt idx="7779" formatCode="0.00">
                  <c:v>#N/A</c:v>
                </c:pt>
                <c:pt idx="7780" formatCode="0.00">
                  <c:v>#N/A</c:v>
                </c:pt>
                <c:pt idx="7781" formatCode="0.00">
                  <c:v>#N/A</c:v>
                </c:pt>
                <c:pt idx="7782" formatCode="0.00">
                  <c:v>#N/A</c:v>
                </c:pt>
                <c:pt idx="7783" formatCode="0.00">
                  <c:v>#N/A</c:v>
                </c:pt>
                <c:pt idx="7784" formatCode="0.00">
                  <c:v>#N/A</c:v>
                </c:pt>
                <c:pt idx="7785" formatCode="0.00">
                  <c:v>#N/A</c:v>
                </c:pt>
                <c:pt idx="7786" formatCode="0.00">
                  <c:v>#N/A</c:v>
                </c:pt>
                <c:pt idx="7787" formatCode="0.00">
                  <c:v>#N/A</c:v>
                </c:pt>
                <c:pt idx="7788" formatCode="0.00">
                  <c:v>#N/A</c:v>
                </c:pt>
                <c:pt idx="7789" formatCode="0.00">
                  <c:v>#N/A</c:v>
                </c:pt>
                <c:pt idx="7790" formatCode="0.00">
                  <c:v>#N/A</c:v>
                </c:pt>
                <c:pt idx="7791" formatCode="0.00">
                  <c:v>#N/A</c:v>
                </c:pt>
                <c:pt idx="7792" formatCode="0.00">
                  <c:v>#N/A</c:v>
                </c:pt>
                <c:pt idx="7793" formatCode="0.00">
                  <c:v>#N/A</c:v>
                </c:pt>
                <c:pt idx="7794" formatCode="0.00">
                  <c:v>#N/A</c:v>
                </c:pt>
                <c:pt idx="7795" formatCode="0.00">
                  <c:v>#N/A</c:v>
                </c:pt>
                <c:pt idx="7796" formatCode="0.00">
                  <c:v>#N/A</c:v>
                </c:pt>
                <c:pt idx="7797" formatCode="0.00">
                  <c:v>#N/A</c:v>
                </c:pt>
                <c:pt idx="7798" formatCode="0.00">
                  <c:v>#N/A</c:v>
                </c:pt>
                <c:pt idx="7799" formatCode="0.00">
                  <c:v>#N/A</c:v>
                </c:pt>
                <c:pt idx="7800" formatCode="0.00">
                  <c:v>#N/A</c:v>
                </c:pt>
                <c:pt idx="7801" formatCode="0.00">
                  <c:v>#N/A</c:v>
                </c:pt>
                <c:pt idx="7802" formatCode="0.00">
                  <c:v>#N/A</c:v>
                </c:pt>
                <c:pt idx="7803" formatCode="0.00">
                  <c:v>#N/A</c:v>
                </c:pt>
                <c:pt idx="7804" formatCode="0.00">
                  <c:v>#N/A</c:v>
                </c:pt>
                <c:pt idx="7805" formatCode="0.00">
                  <c:v>#N/A</c:v>
                </c:pt>
                <c:pt idx="7806" formatCode="0.00">
                  <c:v>#N/A</c:v>
                </c:pt>
                <c:pt idx="7807" formatCode="0.00">
                  <c:v>#N/A</c:v>
                </c:pt>
                <c:pt idx="7808" formatCode="0.00">
                  <c:v>#N/A</c:v>
                </c:pt>
                <c:pt idx="7809" formatCode="0.00">
                  <c:v>#N/A</c:v>
                </c:pt>
                <c:pt idx="7810" formatCode="0.00">
                  <c:v>#N/A</c:v>
                </c:pt>
                <c:pt idx="7811" formatCode="0.00">
                  <c:v>#N/A</c:v>
                </c:pt>
                <c:pt idx="7812" formatCode="0.00">
                  <c:v>#N/A</c:v>
                </c:pt>
                <c:pt idx="7813" formatCode="0.00">
                  <c:v>#N/A</c:v>
                </c:pt>
                <c:pt idx="7814" formatCode="0.00">
                  <c:v>#N/A</c:v>
                </c:pt>
                <c:pt idx="7815" formatCode="0.00">
                  <c:v>#N/A</c:v>
                </c:pt>
                <c:pt idx="7816" formatCode="0.00">
                  <c:v>#N/A</c:v>
                </c:pt>
                <c:pt idx="7817" formatCode="0.00">
                  <c:v>#N/A</c:v>
                </c:pt>
                <c:pt idx="7818" formatCode="0.00">
                  <c:v>#N/A</c:v>
                </c:pt>
                <c:pt idx="7819" formatCode="0.00">
                  <c:v>#N/A</c:v>
                </c:pt>
                <c:pt idx="7820" formatCode="0.00">
                  <c:v>#N/A</c:v>
                </c:pt>
                <c:pt idx="7821" formatCode="0.00">
                  <c:v>#N/A</c:v>
                </c:pt>
                <c:pt idx="7822" formatCode="0.00">
                  <c:v>#N/A</c:v>
                </c:pt>
                <c:pt idx="7823" formatCode="0.00">
                  <c:v>#N/A</c:v>
                </c:pt>
                <c:pt idx="7824" formatCode="0.00">
                  <c:v>#N/A</c:v>
                </c:pt>
                <c:pt idx="7825" formatCode="0.00">
                  <c:v>#N/A</c:v>
                </c:pt>
                <c:pt idx="7826" formatCode="0.00">
                  <c:v>#N/A</c:v>
                </c:pt>
                <c:pt idx="7827" formatCode="0.00">
                  <c:v>#N/A</c:v>
                </c:pt>
                <c:pt idx="7828" formatCode="0.00">
                  <c:v>#N/A</c:v>
                </c:pt>
                <c:pt idx="7829" formatCode="0.00">
                  <c:v>#N/A</c:v>
                </c:pt>
                <c:pt idx="7830" formatCode="0.00">
                  <c:v>#N/A</c:v>
                </c:pt>
                <c:pt idx="7831" formatCode="0.00">
                  <c:v>#N/A</c:v>
                </c:pt>
                <c:pt idx="7832" formatCode="0.00">
                  <c:v>#N/A</c:v>
                </c:pt>
                <c:pt idx="7833" formatCode="0.00">
                  <c:v>#N/A</c:v>
                </c:pt>
                <c:pt idx="7834" formatCode="0.00">
                  <c:v>#N/A</c:v>
                </c:pt>
                <c:pt idx="7835" formatCode="0.00">
                  <c:v>#N/A</c:v>
                </c:pt>
                <c:pt idx="7836" formatCode="0.00">
                  <c:v>#N/A</c:v>
                </c:pt>
                <c:pt idx="7837" formatCode="0.00">
                  <c:v>#N/A</c:v>
                </c:pt>
                <c:pt idx="7838" formatCode="0.00">
                  <c:v>#N/A</c:v>
                </c:pt>
                <c:pt idx="7839" formatCode="0.00">
                  <c:v>#N/A</c:v>
                </c:pt>
                <c:pt idx="7840" formatCode="0.00">
                  <c:v>#N/A</c:v>
                </c:pt>
                <c:pt idx="7841" formatCode="0.00">
                  <c:v>#N/A</c:v>
                </c:pt>
                <c:pt idx="7842" formatCode="0.00">
                  <c:v>#N/A</c:v>
                </c:pt>
                <c:pt idx="7843" formatCode="0.00">
                  <c:v>#N/A</c:v>
                </c:pt>
                <c:pt idx="7844" formatCode="0.00">
                  <c:v>#N/A</c:v>
                </c:pt>
                <c:pt idx="7845" formatCode="0.00">
                  <c:v>#N/A</c:v>
                </c:pt>
                <c:pt idx="7846" formatCode="0.00">
                  <c:v>#N/A</c:v>
                </c:pt>
                <c:pt idx="7847" formatCode="0.00">
                  <c:v>#N/A</c:v>
                </c:pt>
                <c:pt idx="7848" formatCode="0.00">
                  <c:v>#N/A</c:v>
                </c:pt>
                <c:pt idx="7849" formatCode="0.00">
                  <c:v>#N/A</c:v>
                </c:pt>
                <c:pt idx="7850" formatCode="0.00">
                  <c:v>#N/A</c:v>
                </c:pt>
                <c:pt idx="7851" formatCode="0.00">
                  <c:v>#N/A</c:v>
                </c:pt>
                <c:pt idx="7852" formatCode="0.00">
                  <c:v>#N/A</c:v>
                </c:pt>
                <c:pt idx="7853" formatCode="0.00">
                  <c:v>#N/A</c:v>
                </c:pt>
                <c:pt idx="7854" formatCode="0.00">
                  <c:v>#N/A</c:v>
                </c:pt>
                <c:pt idx="7855" formatCode="0.00">
                  <c:v>#N/A</c:v>
                </c:pt>
                <c:pt idx="7856" formatCode="0.00">
                  <c:v>#N/A</c:v>
                </c:pt>
                <c:pt idx="7857" formatCode="0.00">
                  <c:v>#N/A</c:v>
                </c:pt>
                <c:pt idx="7858" formatCode="0.00">
                  <c:v>#N/A</c:v>
                </c:pt>
                <c:pt idx="7859" formatCode="0.00">
                  <c:v>#N/A</c:v>
                </c:pt>
                <c:pt idx="7860" formatCode="0.00">
                  <c:v>#N/A</c:v>
                </c:pt>
                <c:pt idx="7861" formatCode="0.00">
                  <c:v>#N/A</c:v>
                </c:pt>
                <c:pt idx="7862" formatCode="0.00">
                  <c:v>#N/A</c:v>
                </c:pt>
                <c:pt idx="7863" formatCode="0.00">
                  <c:v>#N/A</c:v>
                </c:pt>
                <c:pt idx="7864" formatCode="0.00">
                  <c:v>#N/A</c:v>
                </c:pt>
                <c:pt idx="7865" formatCode="0.00">
                  <c:v>#N/A</c:v>
                </c:pt>
                <c:pt idx="7866" formatCode="0.00">
                  <c:v>#N/A</c:v>
                </c:pt>
                <c:pt idx="7867" formatCode="0.00">
                  <c:v>#N/A</c:v>
                </c:pt>
                <c:pt idx="7868" formatCode="0.00">
                  <c:v>#N/A</c:v>
                </c:pt>
                <c:pt idx="7869" formatCode="0.00">
                  <c:v>#N/A</c:v>
                </c:pt>
                <c:pt idx="7870" formatCode="0.00">
                  <c:v>#N/A</c:v>
                </c:pt>
                <c:pt idx="7871" formatCode="0.00">
                  <c:v>#N/A</c:v>
                </c:pt>
                <c:pt idx="7872" formatCode="0.00">
                  <c:v>#N/A</c:v>
                </c:pt>
                <c:pt idx="7873" formatCode="0.00">
                  <c:v>#N/A</c:v>
                </c:pt>
                <c:pt idx="7874" formatCode="0.00">
                  <c:v>#N/A</c:v>
                </c:pt>
                <c:pt idx="7875" formatCode="0.00">
                  <c:v>#N/A</c:v>
                </c:pt>
                <c:pt idx="7876" formatCode="0.00">
                  <c:v>#N/A</c:v>
                </c:pt>
                <c:pt idx="7877" formatCode="0.00">
                  <c:v>#N/A</c:v>
                </c:pt>
                <c:pt idx="7878" formatCode="0.00">
                  <c:v>#N/A</c:v>
                </c:pt>
                <c:pt idx="7879" formatCode="0.00">
                  <c:v>#N/A</c:v>
                </c:pt>
                <c:pt idx="7880" formatCode="0.00">
                  <c:v>#N/A</c:v>
                </c:pt>
                <c:pt idx="7881" formatCode="0.00">
                  <c:v>#N/A</c:v>
                </c:pt>
                <c:pt idx="7882" formatCode="0.00">
                  <c:v>#N/A</c:v>
                </c:pt>
                <c:pt idx="7883" formatCode="0.00">
                  <c:v>#N/A</c:v>
                </c:pt>
                <c:pt idx="7884" formatCode="0.00">
                  <c:v>#N/A</c:v>
                </c:pt>
                <c:pt idx="7885" formatCode="0.00">
                  <c:v>#N/A</c:v>
                </c:pt>
                <c:pt idx="7886" formatCode="0.00">
                  <c:v>#N/A</c:v>
                </c:pt>
                <c:pt idx="7887" formatCode="0.00">
                  <c:v>#N/A</c:v>
                </c:pt>
                <c:pt idx="7888" formatCode="0.00">
                  <c:v>#N/A</c:v>
                </c:pt>
                <c:pt idx="7889" formatCode="0.00">
                  <c:v>#N/A</c:v>
                </c:pt>
                <c:pt idx="7890" formatCode="0.00">
                  <c:v>#N/A</c:v>
                </c:pt>
                <c:pt idx="7891" formatCode="0.00">
                  <c:v>#N/A</c:v>
                </c:pt>
                <c:pt idx="7892" formatCode="0.00">
                  <c:v>#N/A</c:v>
                </c:pt>
                <c:pt idx="7893" formatCode="0.00">
                  <c:v>#N/A</c:v>
                </c:pt>
                <c:pt idx="7894" formatCode="0.00">
                  <c:v>#N/A</c:v>
                </c:pt>
                <c:pt idx="7895" formatCode="0.00">
                  <c:v>#N/A</c:v>
                </c:pt>
                <c:pt idx="7896" formatCode="0.00">
                  <c:v>#N/A</c:v>
                </c:pt>
                <c:pt idx="7897" formatCode="0.00">
                  <c:v>#N/A</c:v>
                </c:pt>
                <c:pt idx="7898" formatCode="0.00">
                  <c:v>#N/A</c:v>
                </c:pt>
                <c:pt idx="7899" formatCode="0.00">
                  <c:v>#N/A</c:v>
                </c:pt>
                <c:pt idx="7900" formatCode="0.00">
                  <c:v>#N/A</c:v>
                </c:pt>
                <c:pt idx="7901" formatCode="0.00">
                  <c:v>#N/A</c:v>
                </c:pt>
                <c:pt idx="7902" formatCode="0.00">
                  <c:v>#N/A</c:v>
                </c:pt>
                <c:pt idx="7903" formatCode="0.00">
                  <c:v>#N/A</c:v>
                </c:pt>
                <c:pt idx="7904" formatCode="0.00">
                  <c:v>#N/A</c:v>
                </c:pt>
                <c:pt idx="7905" formatCode="0.00">
                  <c:v>#N/A</c:v>
                </c:pt>
                <c:pt idx="7906" formatCode="0.00">
                  <c:v>#N/A</c:v>
                </c:pt>
                <c:pt idx="7907" formatCode="0.00">
                  <c:v>#N/A</c:v>
                </c:pt>
                <c:pt idx="7908" formatCode="0.00">
                  <c:v>#N/A</c:v>
                </c:pt>
                <c:pt idx="7909" formatCode="0.00">
                  <c:v>#N/A</c:v>
                </c:pt>
                <c:pt idx="7910" formatCode="0.00">
                  <c:v>#N/A</c:v>
                </c:pt>
                <c:pt idx="7911" formatCode="0.00">
                  <c:v>#N/A</c:v>
                </c:pt>
                <c:pt idx="7912" formatCode="0.00">
                  <c:v>#N/A</c:v>
                </c:pt>
                <c:pt idx="7913" formatCode="0.00">
                  <c:v>#N/A</c:v>
                </c:pt>
                <c:pt idx="7914" formatCode="0.00">
                  <c:v>#N/A</c:v>
                </c:pt>
                <c:pt idx="7915" formatCode="0.00">
                  <c:v>#N/A</c:v>
                </c:pt>
                <c:pt idx="7916" formatCode="0.00">
                  <c:v>#N/A</c:v>
                </c:pt>
                <c:pt idx="7917" formatCode="0.00">
                  <c:v>#N/A</c:v>
                </c:pt>
                <c:pt idx="7918" formatCode="0.00">
                  <c:v>#N/A</c:v>
                </c:pt>
                <c:pt idx="7919" formatCode="0.00">
                  <c:v>#N/A</c:v>
                </c:pt>
                <c:pt idx="7920" formatCode="0.00">
                  <c:v>#N/A</c:v>
                </c:pt>
                <c:pt idx="7921" formatCode="0.00">
                  <c:v>#N/A</c:v>
                </c:pt>
                <c:pt idx="7922" formatCode="0.00">
                  <c:v>#N/A</c:v>
                </c:pt>
                <c:pt idx="7923" formatCode="0.00">
                  <c:v>#N/A</c:v>
                </c:pt>
                <c:pt idx="7924" formatCode="0.00">
                  <c:v>#N/A</c:v>
                </c:pt>
                <c:pt idx="7925" formatCode="0.00">
                  <c:v>#N/A</c:v>
                </c:pt>
                <c:pt idx="7926" formatCode="0.00">
                  <c:v>#N/A</c:v>
                </c:pt>
                <c:pt idx="7927" formatCode="0.00">
                  <c:v>#N/A</c:v>
                </c:pt>
                <c:pt idx="7928" formatCode="0.00">
                  <c:v>#N/A</c:v>
                </c:pt>
                <c:pt idx="7929" formatCode="0.00">
                  <c:v>#N/A</c:v>
                </c:pt>
                <c:pt idx="7930" formatCode="0.00">
                  <c:v>#N/A</c:v>
                </c:pt>
                <c:pt idx="7931" formatCode="0.00">
                  <c:v>#N/A</c:v>
                </c:pt>
                <c:pt idx="7932" formatCode="0.00">
                  <c:v>#N/A</c:v>
                </c:pt>
                <c:pt idx="7933" formatCode="0.00">
                  <c:v>#N/A</c:v>
                </c:pt>
                <c:pt idx="7934" formatCode="0.00">
                  <c:v>#N/A</c:v>
                </c:pt>
                <c:pt idx="7935" formatCode="0.00">
                  <c:v>#N/A</c:v>
                </c:pt>
                <c:pt idx="7936" formatCode="0.00">
                  <c:v>#N/A</c:v>
                </c:pt>
                <c:pt idx="7937" formatCode="0.00">
                  <c:v>#N/A</c:v>
                </c:pt>
                <c:pt idx="7938" formatCode="0.00">
                  <c:v>#N/A</c:v>
                </c:pt>
                <c:pt idx="7939" formatCode="0.00">
                  <c:v>#N/A</c:v>
                </c:pt>
                <c:pt idx="7940" formatCode="0.00">
                  <c:v>#N/A</c:v>
                </c:pt>
                <c:pt idx="7941" formatCode="0.00">
                  <c:v>#N/A</c:v>
                </c:pt>
                <c:pt idx="7942" formatCode="0.00">
                  <c:v>#N/A</c:v>
                </c:pt>
                <c:pt idx="7943" formatCode="0.00">
                  <c:v>#N/A</c:v>
                </c:pt>
                <c:pt idx="7944" formatCode="0.00">
                  <c:v>#N/A</c:v>
                </c:pt>
                <c:pt idx="7945" formatCode="0.00">
                  <c:v>#N/A</c:v>
                </c:pt>
                <c:pt idx="7946" formatCode="0.00">
                  <c:v>#N/A</c:v>
                </c:pt>
                <c:pt idx="7947" formatCode="0.00">
                  <c:v>#N/A</c:v>
                </c:pt>
                <c:pt idx="7948" formatCode="0.00">
                  <c:v>#N/A</c:v>
                </c:pt>
                <c:pt idx="7949" formatCode="0.00">
                  <c:v>#N/A</c:v>
                </c:pt>
                <c:pt idx="7950" formatCode="0.00">
                  <c:v>#N/A</c:v>
                </c:pt>
                <c:pt idx="7951" formatCode="0.00">
                  <c:v>#N/A</c:v>
                </c:pt>
                <c:pt idx="7952" formatCode="0.00">
                  <c:v>#N/A</c:v>
                </c:pt>
                <c:pt idx="7953" formatCode="0.00">
                  <c:v>#N/A</c:v>
                </c:pt>
                <c:pt idx="7954" formatCode="0.00">
                  <c:v>#N/A</c:v>
                </c:pt>
                <c:pt idx="7955" formatCode="0.00">
                  <c:v>#N/A</c:v>
                </c:pt>
                <c:pt idx="7956" formatCode="0.00">
                  <c:v>#N/A</c:v>
                </c:pt>
                <c:pt idx="7957" formatCode="0.00">
                  <c:v>#N/A</c:v>
                </c:pt>
                <c:pt idx="7958" formatCode="0.00">
                  <c:v>#N/A</c:v>
                </c:pt>
                <c:pt idx="7959" formatCode="0.00">
                  <c:v>#N/A</c:v>
                </c:pt>
                <c:pt idx="7960" formatCode="0.00">
                  <c:v>#N/A</c:v>
                </c:pt>
                <c:pt idx="7961" formatCode="0.00">
                  <c:v>#N/A</c:v>
                </c:pt>
                <c:pt idx="7962" formatCode="0.00">
                  <c:v>#N/A</c:v>
                </c:pt>
                <c:pt idx="7963" formatCode="0.00">
                  <c:v>#N/A</c:v>
                </c:pt>
                <c:pt idx="7964" formatCode="0.00">
                  <c:v>#N/A</c:v>
                </c:pt>
                <c:pt idx="7965" formatCode="0.00">
                  <c:v>#N/A</c:v>
                </c:pt>
                <c:pt idx="7966" formatCode="0.00">
                  <c:v>#N/A</c:v>
                </c:pt>
                <c:pt idx="7967" formatCode="0.00">
                  <c:v>#N/A</c:v>
                </c:pt>
                <c:pt idx="7968" formatCode="0.00">
                  <c:v>#N/A</c:v>
                </c:pt>
                <c:pt idx="7969" formatCode="0.00">
                  <c:v>#N/A</c:v>
                </c:pt>
                <c:pt idx="7970" formatCode="0.00">
                  <c:v>#N/A</c:v>
                </c:pt>
                <c:pt idx="7971" formatCode="0.00">
                  <c:v>#N/A</c:v>
                </c:pt>
                <c:pt idx="7972" formatCode="0.00">
                  <c:v>#N/A</c:v>
                </c:pt>
                <c:pt idx="7973" formatCode="0.00">
                  <c:v>#N/A</c:v>
                </c:pt>
                <c:pt idx="7974" formatCode="0.00">
                  <c:v>#N/A</c:v>
                </c:pt>
                <c:pt idx="7975" formatCode="0.00">
                  <c:v>#N/A</c:v>
                </c:pt>
                <c:pt idx="7976" formatCode="0.00">
                  <c:v>#N/A</c:v>
                </c:pt>
                <c:pt idx="7977" formatCode="0.00">
                  <c:v>#N/A</c:v>
                </c:pt>
                <c:pt idx="7978" formatCode="0.00">
                  <c:v>#N/A</c:v>
                </c:pt>
                <c:pt idx="7979" formatCode="0.00">
                  <c:v>#N/A</c:v>
                </c:pt>
                <c:pt idx="7980" formatCode="0.00">
                  <c:v>#N/A</c:v>
                </c:pt>
                <c:pt idx="7981" formatCode="0.00">
                  <c:v>#N/A</c:v>
                </c:pt>
                <c:pt idx="7982" formatCode="0.00">
                  <c:v>#N/A</c:v>
                </c:pt>
                <c:pt idx="7983" formatCode="0.00">
                  <c:v>#N/A</c:v>
                </c:pt>
                <c:pt idx="7984" formatCode="0.00">
                  <c:v>#N/A</c:v>
                </c:pt>
                <c:pt idx="7985" formatCode="0.00">
                  <c:v>#N/A</c:v>
                </c:pt>
                <c:pt idx="7986" formatCode="0.00">
                  <c:v>#N/A</c:v>
                </c:pt>
                <c:pt idx="7987" formatCode="0.00">
                  <c:v>#N/A</c:v>
                </c:pt>
                <c:pt idx="7988" formatCode="0.00">
                  <c:v>#N/A</c:v>
                </c:pt>
                <c:pt idx="7989" formatCode="0.00">
                  <c:v>#N/A</c:v>
                </c:pt>
                <c:pt idx="7990" formatCode="0.00">
                  <c:v>#N/A</c:v>
                </c:pt>
                <c:pt idx="7991" formatCode="0.00">
                  <c:v>#N/A</c:v>
                </c:pt>
                <c:pt idx="7992" formatCode="0.00">
                  <c:v>#N/A</c:v>
                </c:pt>
                <c:pt idx="7993" formatCode="0.00">
                  <c:v>#N/A</c:v>
                </c:pt>
                <c:pt idx="7994" formatCode="0.00">
                  <c:v>#N/A</c:v>
                </c:pt>
                <c:pt idx="7995" formatCode="0.00">
                  <c:v>#N/A</c:v>
                </c:pt>
                <c:pt idx="7996" formatCode="0.00">
                  <c:v>#N/A</c:v>
                </c:pt>
                <c:pt idx="7997" formatCode="0.00">
                  <c:v>#N/A</c:v>
                </c:pt>
                <c:pt idx="7998" formatCode="0.00">
                  <c:v>#N/A</c:v>
                </c:pt>
                <c:pt idx="7999" formatCode="0.00">
                  <c:v>#N/A</c:v>
                </c:pt>
                <c:pt idx="8000" formatCode="0.00">
                  <c:v>#N/A</c:v>
                </c:pt>
                <c:pt idx="8001" formatCode="0.00">
                  <c:v>#N/A</c:v>
                </c:pt>
                <c:pt idx="8002" formatCode="0.00">
                  <c:v>#N/A</c:v>
                </c:pt>
                <c:pt idx="8003" formatCode="0.00">
                  <c:v>#N/A</c:v>
                </c:pt>
                <c:pt idx="8004" formatCode="0.00">
                  <c:v>#N/A</c:v>
                </c:pt>
                <c:pt idx="8005" formatCode="0.00">
                  <c:v>#N/A</c:v>
                </c:pt>
                <c:pt idx="8006" formatCode="0.00">
                  <c:v>#N/A</c:v>
                </c:pt>
                <c:pt idx="8007" formatCode="0.00">
                  <c:v>#N/A</c:v>
                </c:pt>
                <c:pt idx="8008" formatCode="0.00">
                  <c:v>#N/A</c:v>
                </c:pt>
                <c:pt idx="8009" formatCode="0.00">
                  <c:v>#N/A</c:v>
                </c:pt>
                <c:pt idx="8010" formatCode="0.00">
                  <c:v>#N/A</c:v>
                </c:pt>
                <c:pt idx="8011" formatCode="0.00">
                  <c:v>#N/A</c:v>
                </c:pt>
                <c:pt idx="8012" formatCode="0.00">
                  <c:v>#N/A</c:v>
                </c:pt>
                <c:pt idx="8013" formatCode="0.00">
                  <c:v>#N/A</c:v>
                </c:pt>
                <c:pt idx="8014" formatCode="0.00">
                  <c:v>#N/A</c:v>
                </c:pt>
                <c:pt idx="8015" formatCode="0.00">
                  <c:v>#N/A</c:v>
                </c:pt>
                <c:pt idx="8016" formatCode="0.00">
                  <c:v>#N/A</c:v>
                </c:pt>
                <c:pt idx="8017" formatCode="0.00">
                  <c:v>#N/A</c:v>
                </c:pt>
                <c:pt idx="8018" formatCode="0.00">
                  <c:v>#N/A</c:v>
                </c:pt>
                <c:pt idx="8019" formatCode="0.00">
                  <c:v>#N/A</c:v>
                </c:pt>
                <c:pt idx="8020" formatCode="0.00">
                  <c:v>#N/A</c:v>
                </c:pt>
                <c:pt idx="8021" formatCode="0.00">
                  <c:v>#N/A</c:v>
                </c:pt>
                <c:pt idx="8022" formatCode="0.00">
                  <c:v>#N/A</c:v>
                </c:pt>
                <c:pt idx="8023" formatCode="0.00">
                  <c:v>#N/A</c:v>
                </c:pt>
                <c:pt idx="8024" formatCode="0.00">
                  <c:v>#N/A</c:v>
                </c:pt>
                <c:pt idx="8025" formatCode="0.00">
                  <c:v>#N/A</c:v>
                </c:pt>
                <c:pt idx="8026" formatCode="0.00">
                  <c:v>#N/A</c:v>
                </c:pt>
                <c:pt idx="8027" formatCode="0.00">
                  <c:v>#N/A</c:v>
                </c:pt>
                <c:pt idx="8028" formatCode="0.00">
                  <c:v>#N/A</c:v>
                </c:pt>
                <c:pt idx="8029" formatCode="0.00">
                  <c:v>#N/A</c:v>
                </c:pt>
                <c:pt idx="8030" formatCode="0.00">
                  <c:v>#N/A</c:v>
                </c:pt>
                <c:pt idx="8031" formatCode="0.00">
                  <c:v>#N/A</c:v>
                </c:pt>
                <c:pt idx="8032" formatCode="0.00">
                  <c:v>#N/A</c:v>
                </c:pt>
                <c:pt idx="8033" formatCode="0.00">
                  <c:v>#N/A</c:v>
                </c:pt>
                <c:pt idx="8034" formatCode="0.00">
                  <c:v>#N/A</c:v>
                </c:pt>
                <c:pt idx="8035" formatCode="0.00">
                  <c:v>#N/A</c:v>
                </c:pt>
                <c:pt idx="8036" formatCode="0.00">
                  <c:v>#N/A</c:v>
                </c:pt>
                <c:pt idx="8037" formatCode="0.00">
                  <c:v>#N/A</c:v>
                </c:pt>
                <c:pt idx="8038" formatCode="0.00">
                  <c:v>#N/A</c:v>
                </c:pt>
                <c:pt idx="8039" formatCode="0.00">
                  <c:v>#N/A</c:v>
                </c:pt>
                <c:pt idx="8040" formatCode="0.00">
                  <c:v>#N/A</c:v>
                </c:pt>
                <c:pt idx="8041" formatCode="0.00">
                  <c:v>#N/A</c:v>
                </c:pt>
                <c:pt idx="8042" formatCode="0.00">
                  <c:v>#N/A</c:v>
                </c:pt>
                <c:pt idx="8043" formatCode="0.00">
                  <c:v>#N/A</c:v>
                </c:pt>
                <c:pt idx="8044" formatCode="0.00">
                  <c:v>#N/A</c:v>
                </c:pt>
                <c:pt idx="8045" formatCode="0.00">
                  <c:v>#N/A</c:v>
                </c:pt>
                <c:pt idx="8046" formatCode="0.00">
                  <c:v>#N/A</c:v>
                </c:pt>
                <c:pt idx="8047" formatCode="0.00">
                  <c:v>#N/A</c:v>
                </c:pt>
                <c:pt idx="8048" formatCode="0.00">
                  <c:v>#N/A</c:v>
                </c:pt>
                <c:pt idx="8049" formatCode="0.00">
                  <c:v>#N/A</c:v>
                </c:pt>
                <c:pt idx="8050" formatCode="0.00">
                  <c:v>#N/A</c:v>
                </c:pt>
                <c:pt idx="8051" formatCode="0.00">
                  <c:v>#N/A</c:v>
                </c:pt>
                <c:pt idx="8052" formatCode="0.00">
                  <c:v>#N/A</c:v>
                </c:pt>
                <c:pt idx="8053" formatCode="0.00">
                  <c:v>#N/A</c:v>
                </c:pt>
                <c:pt idx="8054" formatCode="0.00">
                  <c:v>#N/A</c:v>
                </c:pt>
                <c:pt idx="8055" formatCode="0.00">
                  <c:v>#N/A</c:v>
                </c:pt>
                <c:pt idx="8056" formatCode="0.00">
                  <c:v>#N/A</c:v>
                </c:pt>
                <c:pt idx="8057" formatCode="0.00">
                  <c:v>#N/A</c:v>
                </c:pt>
                <c:pt idx="8058" formatCode="0.00">
                  <c:v>#N/A</c:v>
                </c:pt>
                <c:pt idx="8059" formatCode="0.00">
                  <c:v>#N/A</c:v>
                </c:pt>
                <c:pt idx="8060" formatCode="0.00">
                  <c:v>#N/A</c:v>
                </c:pt>
                <c:pt idx="8061" formatCode="0.00">
                  <c:v>#N/A</c:v>
                </c:pt>
                <c:pt idx="8062" formatCode="0.00">
                  <c:v>#N/A</c:v>
                </c:pt>
                <c:pt idx="8063" formatCode="0.00">
                  <c:v>#N/A</c:v>
                </c:pt>
                <c:pt idx="8064" formatCode="0.00">
                  <c:v>#N/A</c:v>
                </c:pt>
                <c:pt idx="8065" formatCode="0.00">
                  <c:v>#N/A</c:v>
                </c:pt>
                <c:pt idx="8066" formatCode="0.00">
                  <c:v>#N/A</c:v>
                </c:pt>
                <c:pt idx="8067" formatCode="0.00">
                  <c:v>#N/A</c:v>
                </c:pt>
                <c:pt idx="8068" formatCode="0.00">
                  <c:v>#N/A</c:v>
                </c:pt>
                <c:pt idx="8069" formatCode="0.00">
                  <c:v>#N/A</c:v>
                </c:pt>
                <c:pt idx="8070" formatCode="0.00">
                  <c:v>#N/A</c:v>
                </c:pt>
                <c:pt idx="8071" formatCode="0.00">
                  <c:v>#N/A</c:v>
                </c:pt>
                <c:pt idx="8072" formatCode="0.00">
                  <c:v>#N/A</c:v>
                </c:pt>
                <c:pt idx="8073" formatCode="0.00">
                  <c:v>#N/A</c:v>
                </c:pt>
                <c:pt idx="8074" formatCode="0.00">
                  <c:v>#N/A</c:v>
                </c:pt>
                <c:pt idx="8075" formatCode="0.00">
                  <c:v>#N/A</c:v>
                </c:pt>
                <c:pt idx="8076" formatCode="0.00">
                  <c:v>#N/A</c:v>
                </c:pt>
                <c:pt idx="8077" formatCode="0.00">
                  <c:v>#N/A</c:v>
                </c:pt>
                <c:pt idx="8078" formatCode="0.00">
                  <c:v>#N/A</c:v>
                </c:pt>
                <c:pt idx="8079" formatCode="0.00">
                  <c:v>#N/A</c:v>
                </c:pt>
                <c:pt idx="8080" formatCode="0.00">
                  <c:v>#N/A</c:v>
                </c:pt>
                <c:pt idx="8081" formatCode="0.00">
                  <c:v>#N/A</c:v>
                </c:pt>
                <c:pt idx="8082" formatCode="0.00">
                  <c:v>#N/A</c:v>
                </c:pt>
                <c:pt idx="8083" formatCode="0.00">
                  <c:v>#N/A</c:v>
                </c:pt>
                <c:pt idx="8084" formatCode="0.00">
                  <c:v>#N/A</c:v>
                </c:pt>
                <c:pt idx="8085" formatCode="0.00">
                  <c:v>#N/A</c:v>
                </c:pt>
                <c:pt idx="8086" formatCode="0.00">
                  <c:v>#N/A</c:v>
                </c:pt>
                <c:pt idx="8087" formatCode="0.00">
                  <c:v>#N/A</c:v>
                </c:pt>
                <c:pt idx="8088" formatCode="0.00">
                  <c:v>#N/A</c:v>
                </c:pt>
                <c:pt idx="8089" formatCode="0.00">
                  <c:v>#N/A</c:v>
                </c:pt>
                <c:pt idx="8090" formatCode="0.00">
                  <c:v>#N/A</c:v>
                </c:pt>
                <c:pt idx="8091" formatCode="0.00">
                  <c:v>#N/A</c:v>
                </c:pt>
                <c:pt idx="8092" formatCode="0.00">
                  <c:v>#N/A</c:v>
                </c:pt>
                <c:pt idx="8093" formatCode="0.00">
                  <c:v>#N/A</c:v>
                </c:pt>
                <c:pt idx="8094" formatCode="0.00">
                  <c:v>#N/A</c:v>
                </c:pt>
                <c:pt idx="8095" formatCode="0.00">
                  <c:v>#N/A</c:v>
                </c:pt>
                <c:pt idx="8096" formatCode="0.00">
                  <c:v>#N/A</c:v>
                </c:pt>
                <c:pt idx="8097" formatCode="0.00">
                  <c:v>#N/A</c:v>
                </c:pt>
                <c:pt idx="8098" formatCode="0.00">
                  <c:v>#N/A</c:v>
                </c:pt>
                <c:pt idx="8099" formatCode="0.00">
                  <c:v>#N/A</c:v>
                </c:pt>
                <c:pt idx="8100" formatCode="0.00">
                  <c:v>#N/A</c:v>
                </c:pt>
                <c:pt idx="8101" formatCode="0.00">
                  <c:v>#N/A</c:v>
                </c:pt>
                <c:pt idx="8102" formatCode="0.00">
                  <c:v>#N/A</c:v>
                </c:pt>
                <c:pt idx="8103" formatCode="0.00">
                  <c:v>#N/A</c:v>
                </c:pt>
                <c:pt idx="8104" formatCode="0.00">
                  <c:v>#N/A</c:v>
                </c:pt>
                <c:pt idx="8105" formatCode="0.00">
                  <c:v>#N/A</c:v>
                </c:pt>
                <c:pt idx="8106" formatCode="0.00">
                  <c:v>#N/A</c:v>
                </c:pt>
                <c:pt idx="8107" formatCode="0.00">
                  <c:v>#N/A</c:v>
                </c:pt>
                <c:pt idx="8108" formatCode="0.00">
                  <c:v>#N/A</c:v>
                </c:pt>
                <c:pt idx="8109" formatCode="0.00">
                  <c:v>#N/A</c:v>
                </c:pt>
                <c:pt idx="8110" formatCode="0.00">
                  <c:v>#N/A</c:v>
                </c:pt>
                <c:pt idx="8111" formatCode="0.00">
                  <c:v>#N/A</c:v>
                </c:pt>
                <c:pt idx="8112" formatCode="0.00">
                  <c:v>#N/A</c:v>
                </c:pt>
                <c:pt idx="8113" formatCode="0.00">
                  <c:v>#N/A</c:v>
                </c:pt>
                <c:pt idx="8114" formatCode="0.00">
                  <c:v>#N/A</c:v>
                </c:pt>
                <c:pt idx="8115" formatCode="0.00">
                  <c:v>#N/A</c:v>
                </c:pt>
                <c:pt idx="8116" formatCode="0.00">
                  <c:v>#N/A</c:v>
                </c:pt>
                <c:pt idx="8117" formatCode="0.00">
                  <c:v>#N/A</c:v>
                </c:pt>
                <c:pt idx="8118" formatCode="0.00">
                  <c:v>#N/A</c:v>
                </c:pt>
                <c:pt idx="8119" formatCode="0.00">
                  <c:v>#N/A</c:v>
                </c:pt>
                <c:pt idx="8120" formatCode="0.00">
                  <c:v>#N/A</c:v>
                </c:pt>
                <c:pt idx="8121" formatCode="0.00">
                  <c:v>#N/A</c:v>
                </c:pt>
                <c:pt idx="8122" formatCode="0.00">
                  <c:v>#N/A</c:v>
                </c:pt>
                <c:pt idx="8123" formatCode="0.00">
                  <c:v>#N/A</c:v>
                </c:pt>
                <c:pt idx="8124" formatCode="0.00">
                  <c:v>#N/A</c:v>
                </c:pt>
                <c:pt idx="8125" formatCode="0.00">
                  <c:v>#N/A</c:v>
                </c:pt>
                <c:pt idx="8126" formatCode="0.00">
                  <c:v>#N/A</c:v>
                </c:pt>
                <c:pt idx="8127" formatCode="0.00">
                  <c:v>#N/A</c:v>
                </c:pt>
                <c:pt idx="8128" formatCode="0.00">
                  <c:v>#N/A</c:v>
                </c:pt>
                <c:pt idx="8129" formatCode="0.00">
                  <c:v>#N/A</c:v>
                </c:pt>
                <c:pt idx="8130" formatCode="0.00">
                  <c:v>#N/A</c:v>
                </c:pt>
                <c:pt idx="8131" formatCode="0.00">
                  <c:v>#N/A</c:v>
                </c:pt>
                <c:pt idx="8132" formatCode="0.00">
                  <c:v>#N/A</c:v>
                </c:pt>
                <c:pt idx="8133" formatCode="0.00">
                  <c:v>#N/A</c:v>
                </c:pt>
                <c:pt idx="8134" formatCode="0.00">
                  <c:v>#N/A</c:v>
                </c:pt>
                <c:pt idx="8135" formatCode="0.00">
                  <c:v>#N/A</c:v>
                </c:pt>
                <c:pt idx="8136" formatCode="0.00">
                  <c:v>#N/A</c:v>
                </c:pt>
                <c:pt idx="8137" formatCode="0.00">
                  <c:v>#N/A</c:v>
                </c:pt>
                <c:pt idx="8138" formatCode="0.00">
                  <c:v>#N/A</c:v>
                </c:pt>
                <c:pt idx="8139" formatCode="0.00">
                  <c:v>#N/A</c:v>
                </c:pt>
                <c:pt idx="8140" formatCode="0.00">
                  <c:v>#N/A</c:v>
                </c:pt>
                <c:pt idx="8141" formatCode="0.00">
                  <c:v>#N/A</c:v>
                </c:pt>
                <c:pt idx="8142" formatCode="0.00">
                  <c:v>#N/A</c:v>
                </c:pt>
                <c:pt idx="8143" formatCode="0.00">
                  <c:v>#N/A</c:v>
                </c:pt>
                <c:pt idx="8144" formatCode="0.00">
                  <c:v>#N/A</c:v>
                </c:pt>
                <c:pt idx="8145" formatCode="0.00">
                  <c:v>#N/A</c:v>
                </c:pt>
                <c:pt idx="8146" formatCode="0.00">
                  <c:v>#N/A</c:v>
                </c:pt>
                <c:pt idx="8147" formatCode="0.00">
                  <c:v>#N/A</c:v>
                </c:pt>
                <c:pt idx="8148" formatCode="0.00">
                  <c:v>#N/A</c:v>
                </c:pt>
                <c:pt idx="8149" formatCode="0.00">
                  <c:v>#N/A</c:v>
                </c:pt>
                <c:pt idx="8150" formatCode="0.00">
                  <c:v>#N/A</c:v>
                </c:pt>
                <c:pt idx="8151" formatCode="0.00">
                  <c:v>#N/A</c:v>
                </c:pt>
                <c:pt idx="8152" formatCode="0.00">
                  <c:v>#N/A</c:v>
                </c:pt>
                <c:pt idx="8153" formatCode="0.00">
                  <c:v>#N/A</c:v>
                </c:pt>
                <c:pt idx="8154" formatCode="0.00">
                  <c:v>#N/A</c:v>
                </c:pt>
                <c:pt idx="8155" formatCode="0.00">
                  <c:v>#N/A</c:v>
                </c:pt>
                <c:pt idx="8156" formatCode="0.00">
                  <c:v>#N/A</c:v>
                </c:pt>
                <c:pt idx="8157" formatCode="0.00">
                  <c:v>#N/A</c:v>
                </c:pt>
                <c:pt idx="8158" formatCode="0.00">
                  <c:v>#N/A</c:v>
                </c:pt>
                <c:pt idx="8159" formatCode="0.00">
                  <c:v>#N/A</c:v>
                </c:pt>
                <c:pt idx="8160" formatCode="0.00">
                  <c:v>#N/A</c:v>
                </c:pt>
                <c:pt idx="8161" formatCode="0.00">
                  <c:v>#N/A</c:v>
                </c:pt>
                <c:pt idx="8162" formatCode="0.00">
                  <c:v>#N/A</c:v>
                </c:pt>
                <c:pt idx="8163" formatCode="0.00">
                  <c:v>#N/A</c:v>
                </c:pt>
                <c:pt idx="8164" formatCode="0.00">
                  <c:v>#N/A</c:v>
                </c:pt>
                <c:pt idx="8165" formatCode="0.00">
                  <c:v>#N/A</c:v>
                </c:pt>
                <c:pt idx="8166" formatCode="0.00">
                  <c:v>#N/A</c:v>
                </c:pt>
                <c:pt idx="8167" formatCode="0.00">
                  <c:v>#N/A</c:v>
                </c:pt>
                <c:pt idx="8168" formatCode="0.00">
                  <c:v>#N/A</c:v>
                </c:pt>
                <c:pt idx="8169" formatCode="0.00">
                  <c:v>#N/A</c:v>
                </c:pt>
                <c:pt idx="8170" formatCode="0.00">
                  <c:v>#N/A</c:v>
                </c:pt>
                <c:pt idx="8171" formatCode="0.00">
                  <c:v>#N/A</c:v>
                </c:pt>
                <c:pt idx="8172" formatCode="0.00">
                  <c:v>#N/A</c:v>
                </c:pt>
                <c:pt idx="8173" formatCode="0.00">
                  <c:v>#N/A</c:v>
                </c:pt>
                <c:pt idx="8174" formatCode="0.00">
                  <c:v>#N/A</c:v>
                </c:pt>
                <c:pt idx="8175" formatCode="0.00">
                  <c:v>#N/A</c:v>
                </c:pt>
                <c:pt idx="8176" formatCode="0.00">
                  <c:v>#N/A</c:v>
                </c:pt>
                <c:pt idx="8177" formatCode="0.00">
                  <c:v>#N/A</c:v>
                </c:pt>
                <c:pt idx="8178" formatCode="0.00">
                  <c:v>#N/A</c:v>
                </c:pt>
                <c:pt idx="8179" formatCode="0.00">
                  <c:v>#N/A</c:v>
                </c:pt>
                <c:pt idx="8180" formatCode="0.00">
                  <c:v>#N/A</c:v>
                </c:pt>
                <c:pt idx="8181" formatCode="0.00">
                  <c:v>#N/A</c:v>
                </c:pt>
                <c:pt idx="8182" formatCode="0.00">
                  <c:v>#N/A</c:v>
                </c:pt>
                <c:pt idx="8183" formatCode="0.00">
                  <c:v>#N/A</c:v>
                </c:pt>
                <c:pt idx="8184" formatCode="0.00">
                  <c:v>#N/A</c:v>
                </c:pt>
                <c:pt idx="8185" formatCode="0.00">
                  <c:v>#N/A</c:v>
                </c:pt>
                <c:pt idx="8186" formatCode="0.00">
                  <c:v>#N/A</c:v>
                </c:pt>
                <c:pt idx="8187" formatCode="0.00">
                  <c:v>#N/A</c:v>
                </c:pt>
                <c:pt idx="8188" formatCode="0.00">
                  <c:v>#N/A</c:v>
                </c:pt>
                <c:pt idx="8189" formatCode="0.00">
                  <c:v>#N/A</c:v>
                </c:pt>
                <c:pt idx="8190" formatCode="0.00">
                  <c:v>#N/A</c:v>
                </c:pt>
                <c:pt idx="8191" formatCode="0.00">
                  <c:v>#N/A</c:v>
                </c:pt>
                <c:pt idx="8192" formatCode="0.00">
                  <c:v>#N/A</c:v>
                </c:pt>
                <c:pt idx="8193" formatCode="0.00">
                  <c:v>#N/A</c:v>
                </c:pt>
                <c:pt idx="8194" formatCode="0.00">
                  <c:v>#N/A</c:v>
                </c:pt>
                <c:pt idx="8195" formatCode="0.00">
                  <c:v>#N/A</c:v>
                </c:pt>
                <c:pt idx="8196" formatCode="0.00">
                  <c:v>#N/A</c:v>
                </c:pt>
                <c:pt idx="8197" formatCode="0.00">
                  <c:v>#N/A</c:v>
                </c:pt>
                <c:pt idx="8198" formatCode="0.00">
                  <c:v>#N/A</c:v>
                </c:pt>
                <c:pt idx="8199" formatCode="0.00">
                  <c:v>#N/A</c:v>
                </c:pt>
                <c:pt idx="8200" formatCode="0.00">
                  <c:v>#N/A</c:v>
                </c:pt>
                <c:pt idx="8201" formatCode="0.00">
                  <c:v>#N/A</c:v>
                </c:pt>
                <c:pt idx="8202" formatCode="0.00">
                  <c:v>#N/A</c:v>
                </c:pt>
                <c:pt idx="8203" formatCode="0.00">
                  <c:v>#N/A</c:v>
                </c:pt>
                <c:pt idx="8204" formatCode="0.00">
                  <c:v>#N/A</c:v>
                </c:pt>
                <c:pt idx="8205" formatCode="0.00">
                  <c:v>#N/A</c:v>
                </c:pt>
                <c:pt idx="8206" formatCode="0.00">
                  <c:v>#N/A</c:v>
                </c:pt>
                <c:pt idx="8207" formatCode="0.00">
                  <c:v>#N/A</c:v>
                </c:pt>
                <c:pt idx="8208" formatCode="0.00">
                  <c:v>#N/A</c:v>
                </c:pt>
                <c:pt idx="8209" formatCode="0.00">
                  <c:v>#N/A</c:v>
                </c:pt>
                <c:pt idx="8210" formatCode="0.00">
                  <c:v>#N/A</c:v>
                </c:pt>
                <c:pt idx="8211" formatCode="0.00">
                  <c:v>#N/A</c:v>
                </c:pt>
                <c:pt idx="8212" formatCode="0.00">
                  <c:v>#N/A</c:v>
                </c:pt>
                <c:pt idx="8213" formatCode="0.00">
                  <c:v>#N/A</c:v>
                </c:pt>
                <c:pt idx="8214" formatCode="0.00">
                  <c:v>#N/A</c:v>
                </c:pt>
                <c:pt idx="8215" formatCode="0.00">
                  <c:v>#N/A</c:v>
                </c:pt>
                <c:pt idx="8216" formatCode="0.00">
                  <c:v>#N/A</c:v>
                </c:pt>
                <c:pt idx="8217" formatCode="0.00">
                  <c:v>#N/A</c:v>
                </c:pt>
                <c:pt idx="8218" formatCode="0.00">
                  <c:v>#N/A</c:v>
                </c:pt>
                <c:pt idx="8219" formatCode="0.00">
                  <c:v>#N/A</c:v>
                </c:pt>
                <c:pt idx="8220" formatCode="0.00">
                  <c:v>#N/A</c:v>
                </c:pt>
                <c:pt idx="8221" formatCode="0.00">
                  <c:v>#N/A</c:v>
                </c:pt>
                <c:pt idx="8222" formatCode="0.00">
                  <c:v>#N/A</c:v>
                </c:pt>
                <c:pt idx="8223" formatCode="0.00">
                  <c:v>#N/A</c:v>
                </c:pt>
                <c:pt idx="8224" formatCode="0.00">
                  <c:v>#N/A</c:v>
                </c:pt>
                <c:pt idx="8225" formatCode="0.00">
                  <c:v>#N/A</c:v>
                </c:pt>
                <c:pt idx="8226" formatCode="0.00">
                  <c:v>#N/A</c:v>
                </c:pt>
                <c:pt idx="8227" formatCode="0.00">
                  <c:v>#N/A</c:v>
                </c:pt>
                <c:pt idx="8228" formatCode="0.00">
                  <c:v>#N/A</c:v>
                </c:pt>
                <c:pt idx="8229" formatCode="0.00">
                  <c:v>#N/A</c:v>
                </c:pt>
                <c:pt idx="8230" formatCode="0.00">
                  <c:v>#N/A</c:v>
                </c:pt>
                <c:pt idx="8231" formatCode="0.00">
                  <c:v>#N/A</c:v>
                </c:pt>
                <c:pt idx="8232" formatCode="0.00">
                  <c:v>#N/A</c:v>
                </c:pt>
                <c:pt idx="8233" formatCode="0.00">
                  <c:v>#N/A</c:v>
                </c:pt>
                <c:pt idx="8234" formatCode="0.00">
                  <c:v>#N/A</c:v>
                </c:pt>
                <c:pt idx="8235" formatCode="0.00">
                  <c:v>#N/A</c:v>
                </c:pt>
                <c:pt idx="8236" formatCode="0.00">
                  <c:v>#N/A</c:v>
                </c:pt>
                <c:pt idx="8237" formatCode="0.00">
                  <c:v>#N/A</c:v>
                </c:pt>
                <c:pt idx="8238" formatCode="0.00">
                  <c:v>#N/A</c:v>
                </c:pt>
                <c:pt idx="8239" formatCode="0.00">
                  <c:v>#N/A</c:v>
                </c:pt>
                <c:pt idx="8240" formatCode="0.00">
                  <c:v>#N/A</c:v>
                </c:pt>
                <c:pt idx="8241" formatCode="0.00">
                  <c:v>#N/A</c:v>
                </c:pt>
                <c:pt idx="8242" formatCode="0.00">
                  <c:v>#N/A</c:v>
                </c:pt>
                <c:pt idx="8243" formatCode="0.00">
                  <c:v>#N/A</c:v>
                </c:pt>
                <c:pt idx="8244" formatCode="0.00">
                  <c:v>#N/A</c:v>
                </c:pt>
                <c:pt idx="8245" formatCode="0.00">
                  <c:v>#N/A</c:v>
                </c:pt>
                <c:pt idx="8246" formatCode="0.00">
                  <c:v>#N/A</c:v>
                </c:pt>
                <c:pt idx="8247" formatCode="0.00">
                  <c:v>#N/A</c:v>
                </c:pt>
                <c:pt idx="8248" formatCode="0.00">
                  <c:v>#N/A</c:v>
                </c:pt>
                <c:pt idx="8249" formatCode="0.00">
                  <c:v>#N/A</c:v>
                </c:pt>
                <c:pt idx="8250" formatCode="0.00">
                  <c:v>#N/A</c:v>
                </c:pt>
                <c:pt idx="8251" formatCode="0.00">
                  <c:v>#N/A</c:v>
                </c:pt>
                <c:pt idx="8252" formatCode="0.00">
                  <c:v>#N/A</c:v>
                </c:pt>
                <c:pt idx="8253" formatCode="0.00">
                  <c:v>#N/A</c:v>
                </c:pt>
                <c:pt idx="8254" formatCode="0.00">
                  <c:v>#N/A</c:v>
                </c:pt>
                <c:pt idx="8255" formatCode="0.00">
                  <c:v>#N/A</c:v>
                </c:pt>
                <c:pt idx="8256" formatCode="0.00">
                  <c:v>#N/A</c:v>
                </c:pt>
                <c:pt idx="8257" formatCode="0.00">
                  <c:v>#N/A</c:v>
                </c:pt>
                <c:pt idx="8258" formatCode="0.00">
                  <c:v>#N/A</c:v>
                </c:pt>
                <c:pt idx="8259" formatCode="0.00">
                  <c:v>#N/A</c:v>
                </c:pt>
                <c:pt idx="8260" formatCode="0.00">
                  <c:v>#N/A</c:v>
                </c:pt>
                <c:pt idx="8261" formatCode="0.00">
                  <c:v>#N/A</c:v>
                </c:pt>
                <c:pt idx="8262" formatCode="0.00">
                  <c:v>#N/A</c:v>
                </c:pt>
                <c:pt idx="8263" formatCode="0.00">
                  <c:v>#N/A</c:v>
                </c:pt>
                <c:pt idx="8264" formatCode="0.00">
                  <c:v>#N/A</c:v>
                </c:pt>
                <c:pt idx="8265" formatCode="0.00">
                  <c:v>#N/A</c:v>
                </c:pt>
                <c:pt idx="8266" formatCode="0.00">
                  <c:v>#N/A</c:v>
                </c:pt>
                <c:pt idx="8267" formatCode="0.00">
                  <c:v>#N/A</c:v>
                </c:pt>
                <c:pt idx="8268" formatCode="0.00">
                  <c:v>#N/A</c:v>
                </c:pt>
                <c:pt idx="8269" formatCode="0.00">
                  <c:v>#N/A</c:v>
                </c:pt>
                <c:pt idx="8270" formatCode="0.00">
                  <c:v>#N/A</c:v>
                </c:pt>
                <c:pt idx="8271" formatCode="0.00">
                  <c:v>#N/A</c:v>
                </c:pt>
                <c:pt idx="8272" formatCode="0.00">
                  <c:v>#N/A</c:v>
                </c:pt>
                <c:pt idx="8273" formatCode="0.00">
                  <c:v>#N/A</c:v>
                </c:pt>
                <c:pt idx="8274" formatCode="0.00">
                  <c:v>#N/A</c:v>
                </c:pt>
                <c:pt idx="8275" formatCode="0.00">
                  <c:v>#N/A</c:v>
                </c:pt>
                <c:pt idx="8276" formatCode="0.00">
                  <c:v>#N/A</c:v>
                </c:pt>
                <c:pt idx="8277" formatCode="0.00">
                  <c:v>#N/A</c:v>
                </c:pt>
                <c:pt idx="8278" formatCode="0.00">
                  <c:v>#N/A</c:v>
                </c:pt>
                <c:pt idx="8279" formatCode="0.00">
                  <c:v>#N/A</c:v>
                </c:pt>
                <c:pt idx="8280" formatCode="0.00">
                  <c:v>#N/A</c:v>
                </c:pt>
                <c:pt idx="8281" formatCode="0.00">
                  <c:v>#N/A</c:v>
                </c:pt>
                <c:pt idx="8282" formatCode="0.00">
                  <c:v>#N/A</c:v>
                </c:pt>
                <c:pt idx="8283" formatCode="0.00">
                  <c:v>#N/A</c:v>
                </c:pt>
                <c:pt idx="8284" formatCode="0.00">
                  <c:v>#N/A</c:v>
                </c:pt>
                <c:pt idx="8285" formatCode="0.00">
                  <c:v>#N/A</c:v>
                </c:pt>
                <c:pt idx="8286" formatCode="0.00">
                  <c:v>#N/A</c:v>
                </c:pt>
                <c:pt idx="8287" formatCode="0.00">
                  <c:v>#N/A</c:v>
                </c:pt>
                <c:pt idx="8288" formatCode="0.00">
                  <c:v>#N/A</c:v>
                </c:pt>
                <c:pt idx="8289" formatCode="0.00">
                  <c:v>#N/A</c:v>
                </c:pt>
                <c:pt idx="8290" formatCode="0.00">
                  <c:v>#N/A</c:v>
                </c:pt>
                <c:pt idx="8291" formatCode="0.00">
                  <c:v>#N/A</c:v>
                </c:pt>
                <c:pt idx="8292" formatCode="0.00">
                  <c:v>#N/A</c:v>
                </c:pt>
                <c:pt idx="8293" formatCode="0.00">
                  <c:v>#N/A</c:v>
                </c:pt>
                <c:pt idx="8294" formatCode="0.00">
                  <c:v>#N/A</c:v>
                </c:pt>
                <c:pt idx="8295" formatCode="0.00">
                  <c:v>#N/A</c:v>
                </c:pt>
                <c:pt idx="8296" formatCode="0.00">
                  <c:v>#N/A</c:v>
                </c:pt>
                <c:pt idx="8297" formatCode="0.00">
                  <c:v>#N/A</c:v>
                </c:pt>
                <c:pt idx="8298" formatCode="0.00">
                  <c:v>#N/A</c:v>
                </c:pt>
                <c:pt idx="8299" formatCode="0.00">
                  <c:v>#N/A</c:v>
                </c:pt>
                <c:pt idx="8300" formatCode="0.00">
                  <c:v>#N/A</c:v>
                </c:pt>
                <c:pt idx="8301" formatCode="0.00">
                  <c:v>#N/A</c:v>
                </c:pt>
                <c:pt idx="8302" formatCode="0.00">
                  <c:v>#N/A</c:v>
                </c:pt>
                <c:pt idx="8303" formatCode="0.00">
                  <c:v>#N/A</c:v>
                </c:pt>
                <c:pt idx="8304" formatCode="0.00">
                  <c:v>#N/A</c:v>
                </c:pt>
                <c:pt idx="8305" formatCode="0.00">
                  <c:v>#N/A</c:v>
                </c:pt>
                <c:pt idx="8306" formatCode="0.00">
                  <c:v>#N/A</c:v>
                </c:pt>
                <c:pt idx="8307" formatCode="0.00">
                  <c:v>#N/A</c:v>
                </c:pt>
                <c:pt idx="8308" formatCode="0.00">
                  <c:v>#N/A</c:v>
                </c:pt>
                <c:pt idx="8309" formatCode="0.00">
                  <c:v>#N/A</c:v>
                </c:pt>
                <c:pt idx="8310" formatCode="0.00">
                  <c:v>#N/A</c:v>
                </c:pt>
                <c:pt idx="8311" formatCode="0.00">
                  <c:v>#N/A</c:v>
                </c:pt>
                <c:pt idx="8312" formatCode="0.00">
                  <c:v>#N/A</c:v>
                </c:pt>
                <c:pt idx="8313" formatCode="0.00">
                  <c:v>#N/A</c:v>
                </c:pt>
                <c:pt idx="8314" formatCode="0.00">
                  <c:v>#N/A</c:v>
                </c:pt>
                <c:pt idx="8315" formatCode="0.00">
                  <c:v>#N/A</c:v>
                </c:pt>
                <c:pt idx="8316" formatCode="0.00">
                  <c:v>#N/A</c:v>
                </c:pt>
                <c:pt idx="8317" formatCode="0.00">
                  <c:v>#N/A</c:v>
                </c:pt>
                <c:pt idx="8318" formatCode="0.00">
                  <c:v>#N/A</c:v>
                </c:pt>
                <c:pt idx="8319" formatCode="0.00">
                  <c:v>#N/A</c:v>
                </c:pt>
                <c:pt idx="8320" formatCode="0.00">
                  <c:v>#N/A</c:v>
                </c:pt>
                <c:pt idx="8321" formatCode="0.00">
                  <c:v>#N/A</c:v>
                </c:pt>
                <c:pt idx="8322" formatCode="0.00">
                  <c:v>#N/A</c:v>
                </c:pt>
                <c:pt idx="8323" formatCode="0.00">
                  <c:v>#N/A</c:v>
                </c:pt>
                <c:pt idx="8324" formatCode="0.00">
                  <c:v>#N/A</c:v>
                </c:pt>
                <c:pt idx="8325" formatCode="0.00">
                  <c:v>#N/A</c:v>
                </c:pt>
                <c:pt idx="8326" formatCode="0.00">
                  <c:v>#N/A</c:v>
                </c:pt>
                <c:pt idx="8327" formatCode="0.00">
                  <c:v>#N/A</c:v>
                </c:pt>
                <c:pt idx="8328" formatCode="0.00">
                  <c:v>#N/A</c:v>
                </c:pt>
                <c:pt idx="8329" formatCode="0.00">
                  <c:v>#N/A</c:v>
                </c:pt>
                <c:pt idx="8330" formatCode="0.00">
                  <c:v>#N/A</c:v>
                </c:pt>
                <c:pt idx="8331" formatCode="0.00">
                  <c:v>#N/A</c:v>
                </c:pt>
                <c:pt idx="8332" formatCode="0.00">
                  <c:v>#N/A</c:v>
                </c:pt>
                <c:pt idx="8333" formatCode="0.00">
                  <c:v>#N/A</c:v>
                </c:pt>
                <c:pt idx="8334" formatCode="0.00">
                  <c:v>#N/A</c:v>
                </c:pt>
                <c:pt idx="8335" formatCode="0.00">
                  <c:v>#N/A</c:v>
                </c:pt>
                <c:pt idx="8336" formatCode="0.00">
                  <c:v>#N/A</c:v>
                </c:pt>
                <c:pt idx="8337" formatCode="0.00">
                  <c:v>#N/A</c:v>
                </c:pt>
                <c:pt idx="8338" formatCode="0.00">
                  <c:v>#N/A</c:v>
                </c:pt>
                <c:pt idx="8339" formatCode="0.00">
                  <c:v>#N/A</c:v>
                </c:pt>
                <c:pt idx="8340" formatCode="0.00">
                  <c:v>#N/A</c:v>
                </c:pt>
                <c:pt idx="8341" formatCode="0.00">
                  <c:v>#N/A</c:v>
                </c:pt>
                <c:pt idx="8342" formatCode="0.00">
                  <c:v>#N/A</c:v>
                </c:pt>
                <c:pt idx="8343" formatCode="0.00">
                  <c:v>#N/A</c:v>
                </c:pt>
                <c:pt idx="8344" formatCode="0.00">
                  <c:v>#N/A</c:v>
                </c:pt>
                <c:pt idx="8345" formatCode="0.00">
                  <c:v>#N/A</c:v>
                </c:pt>
                <c:pt idx="8346" formatCode="0.00">
                  <c:v>#N/A</c:v>
                </c:pt>
                <c:pt idx="8347" formatCode="0.00">
                  <c:v>#N/A</c:v>
                </c:pt>
                <c:pt idx="8348" formatCode="0.00">
                  <c:v>#N/A</c:v>
                </c:pt>
                <c:pt idx="8349" formatCode="0.00">
                  <c:v>#N/A</c:v>
                </c:pt>
                <c:pt idx="8350" formatCode="0.00">
                  <c:v>#N/A</c:v>
                </c:pt>
                <c:pt idx="8351" formatCode="0.00">
                  <c:v>#N/A</c:v>
                </c:pt>
                <c:pt idx="8352" formatCode="0.00">
                  <c:v>#N/A</c:v>
                </c:pt>
                <c:pt idx="8353" formatCode="0.00">
                  <c:v>#N/A</c:v>
                </c:pt>
                <c:pt idx="8354" formatCode="0.00">
                  <c:v>#N/A</c:v>
                </c:pt>
                <c:pt idx="8355" formatCode="0.00">
                  <c:v>#N/A</c:v>
                </c:pt>
                <c:pt idx="8356" formatCode="0.00">
                  <c:v>#N/A</c:v>
                </c:pt>
                <c:pt idx="8357" formatCode="0.00">
                  <c:v>#N/A</c:v>
                </c:pt>
                <c:pt idx="8358" formatCode="0.00">
                  <c:v>#N/A</c:v>
                </c:pt>
                <c:pt idx="8359" formatCode="0.00">
                  <c:v>#N/A</c:v>
                </c:pt>
                <c:pt idx="8360" formatCode="0.00">
                  <c:v>#N/A</c:v>
                </c:pt>
                <c:pt idx="8361" formatCode="0.00">
                  <c:v>#N/A</c:v>
                </c:pt>
                <c:pt idx="8362" formatCode="0.00">
                  <c:v>#N/A</c:v>
                </c:pt>
                <c:pt idx="8363" formatCode="0.00">
                  <c:v>#N/A</c:v>
                </c:pt>
                <c:pt idx="8364" formatCode="0.00">
                  <c:v>#N/A</c:v>
                </c:pt>
                <c:pt idx="8365" formatCode="0.00">
                  <c:v>#N/A</c:v>
                </c:pt>
                <c:pt idx="8366" formatCode="0.00">
                  <c:v>#N/A</c:v>
                </c:pt>
                <c:pt idx="8367" formatCode="0.00">
                  <c:v>#N/A</c:v>
                </c:pt>
                <c:pt idx="8368" formatCode="0.00">
                  <c:v>#N/A</c:v>
                </c:pt>
                <c:pt idx="8369" formatCode="0.00">
                  <c:v>#N/A</c:v>
                </c:pt>
                <c:pt idx="8370" formatCode="0.00">
                  <c:v>#N/A</c:v>
                </c:pt>
                <c:pt idx="8371" formatCode="0.00">
                  <c:v>#N/A</c:v>
                </c:pt>
                <c:pt idx="8372" formatCode="0.00">
                  <c:v>#N/A</c:v>
                </c:pt>
                <c:pt idx="8373" formatCode="0.00">
                  <c:v>#N/A</c:v>
                </c:pt>
                <c:pt idx="8374" formatCode="0.00">
                  <c:v>#N/A</c:v>
                </c:pt>
                <c:pt idx="8375" formatCode="0.00">
                  <c:v>#N/A</c:v>
                </c:pt>
                <c:pt idx="8376" formatCode="0.00">
                  <c:v>#N/A</c:v>
                </c:pt>
                <c:pt idx="8377" formatCode="0.00">
                  <c:v>#N/A</c:v>
                </c:pt>
                <c:pt idx="8378" formatCode="0.00">
                  <c:v>#N/A</c:v>
                </c:pt>
                <c:pt idx="8379" formatCode="0.00">
                  <c:v>#N/A</c:v>
                </c:pt>
                <c:pt idx="8380" formatCode="0.00">
                  <c:v>#N/A</c:v>
                </c:pt>
                <c:pt idx="8381" formatCode="0.00">
                  <c:v>#N/A</c:v>
                </c:pt>
                <c:pt idx="8382" formatCode="0.00">
                  <c:v>#N/A</c:v>
                </c:pt>
                <c:pt idx="8383" formatCode="0.00">
                  <c:v>#N/A</c:v>
                </c:pt>
                <c:pt idx="8384" formatCode="0.00">
                  <c:v>#N/A</c:v>
                </c:pt>
                <c:pt idx="8385" formatCode="0.00">
                  <c:v>#N/A</c:v>
                </c:pt>
                <c:pt idx="8386" formatCode="0.00">
                  <c:v>#N/A</c:v>
                </c:pt>
                <c:pt idx="8387" formatCode="0.00">
                  <c:v>#N/A</c:v>
                </c:pt>
                <c:pt idx="8388" formatCode="0.00">
                  <c:v>#N/A</c:v>
                </c:pt>
                <c:pt idx="8389" formatCode="0.00">
                  <c:v>#N/A</c:v>
                </c:pt>
                <c:pt idx="8390" formatCode="0.00">
                  <c:v>#N/A</c:v>
                </c:pt>
                <c:pt idx="8391" formatCode="0.00">
                  <c:v>#N/A</c:v>
                </c:pt>
                <c:pt idx="8392" formatCode="0.00">
                  <c:v>#N/A</c:v>
                </c:pt>
                <c:pt idx="8393" formatCode="0.00">
                  <c:v>#N/A</c:v>
                </c:pt>
                <c:pt idx="8394" formatCode="0.00">
                  <c:v>#N/A</c:v>
                </c:pt>
                <c:pt idx="8395" formatCode="0.00">
                  <c:v>#N/A</c:v>
                </c:pt>
                <c:pt idx="8396" formatCode="0.00">
                  <c:v>#N/A</c:v>
                </c:pt>
                <c:pt idx="8397" formatCode="0.00">
                  <c:v>#N/A</c:v>
                </c:pt>
                <c:pt idx="8398" formatCode="0.00">
                  <c:v>#N/A</c:v>
                </c:pt>
                <c:pt idx="8399" formatCode="0.00">
                  <c:v>#N/A</c:v>
                </c:pt>
                <c:pt idx="8400" formatCode="0.00">
                  <c:v>#N/A</c:v>
                </c:pt>
                <c:pt idx="8401" formatCode="0.00">
                  <c:v>#N/A</c:v>
                </c:pt>
                <c:pt idx="8402" formatCode="0.00">
                  <c:v>#N/A</c:v>
                </c:pt>
                <c:pt idx="8403" formatCode="0.00">
                  <c:v>#N/A</c:v>
                </c:pt>
                <c:pt idx="8404" formatCode="0.00">
                  <c:v>#N/A</c:v>
                </c:pt>
                <c:pt idx="8405" formatCode="0.00">
                  <c:v>#N/A</c:v>
                </c:pt>
                <c:pt idx="8406" formatCode="0.00">
                  <c:v>#N/A</c:v>
                </c:pt>
                <c:pt idx="8407" formatCode="0.00">
                  <c:v>#N/A</c:v>
                </c:pt>
                <c:pt idx="8408" formatCode="0.00">
                  <c:v>#N/A</c:v>
                </c:pt>
                <c:pt idx="8409" formatCode="0.00">
                  <c:v>#N/A</c:v>
                </c:pt>
                <c:pt idx="8410" formatCode="0.00">
                  <c:v>#N/A</c:v>
                </c:pt>
                <c:pt idx="8411" formatCode="0.00">
                  <c:v>#N/A</c:v>
                </c:pt>
                <c:pt idx="8412" formatCode="0.00">
                  <c:v>#N/A</c:v>
                </c:pt>
                <c:pt idx="8413" formatCode="0.00">
                  <c:v>#N/A</c:v>
                </c:pt>
                <c:pt idx="8414" formatCode="0.00">
                  <c:v>#N/A</c:v>
                </c:pt>
                <c:pt idx="8415" formatCode="0.00">
                  <c:v>#N/A</c:v>
                </c:pt>
                <c:pt idx="8416" formatCode="0.00">
                  <c:v>#N/A</c:v>
                </c:pt>
                <c:pt idx="8417" formatCode="0.00">
                  <c:v>#N/A</c:v>
                </c:pt>
                <c:pt idx="8418" formatCode="0.00">
                  <c:v>#N/A</c:v>
                </c:pt>
                <c:pt idx="8419" formatCode="0.00">
                  <c:v>#N/A</c:v>
                </c:pt>
                <c:pt idx="8420" formatCode="0.00">
                  <c:v>#N/A</c:v>
                </c:pt>
                <c:pt idx="8421" formatCode="0.00">
                  <c:v>#N/A</c:v>
                </c:pt>
                <c:pt idx="8422" formatCode="0.00">
                  <c:v>#N/A</c:v>
                </c:pt>
                <c:pt idx="8423" formatCode="0.00">
                  <c:v>#N/A</c:v>
                </c:pt>
                <c:pt idx="8424" formatCode="0.00">
                  <c:v>#N/A</c:v>
                </c:pt>
                <c:pt idx="8425" formatCode="0.00">
                  <c:v>#N/A</c:v>
                </c:pt>
                <c:pt idx="8426" formatCode="0.00">
                  <c:v>#N/A</c:v>
                </c:pt>
                <c:pt idx="8427" formatCode="0.00">
                  <c:v>#N/A</c:v>
                </c:pt>
                <c:pt idx="8428" formatCode="0.00">
                  <c:v>#N/A</c:v>
                </c:pt>
                <c:pt idx="8429" formatCode="0.00">
                  <c:v>#N/A</c:v>
                </c:pt>
                <c:pt idx="8430" formatCode="0.00">
                  <c:v>#N/A</c:v>
                </c:pt>
                <c:pt idx="8431" formatCode="0.00">
                  <c:v>#N/A</c:v>
                </c:pt>
                <c:pt idx="8432" formatCode="0.00">
                  <c:v>#N/A</c:v>
                </c:pt>
                <c:pt idx="8433" formatCode="0.00">
                  <c:v>#N/A</c:v>
                </c:pt>
                <c:pt idx="8434" formatCode="0.00">
                  <c:v>#N/A</c:v>
                </c:pt>
                <c:pt idx="8435" formatCode="0.00">
                  <c:v>#N/A</c:v>
                </c:pt>
                <c:pt idx="8436" formatCode="0.00">
                  <c:v>#N/A</c:v>
                </c:pt>
                <c:pt idx="8437" formatCode="0.00">
                  <c:v>#N/A</c:v>
                </c:pt>
                <c:pt idx="8438" formatCode="0.00">
                  <c:v>#N/A</c:v>
                </c:pt>
                <c:pt idx="8439" formatCode="0.00">
                  <c:v>#N/A</c:v>
                </c:pt>
                <c:pt idx="8440" formatCode="0.00">
                  <c:v>#N/A</c:v>
                </c:pt>
                <c:pt idx="8441" formatCode="0.00">
                  <c:v>#N/A</c:v>
                </c:pt>
                <c:pt idx="8442" formatCode="0.00">
                  <c:v>#N/A</c:v>
                </c:pt>
                <c:pt idx="8443" formatCode="0.00">
                  <c:v>#N/A</c:v>
                </c:pt>
                <c:pt idx="8444" formatCode="0.00">
                  <c:v>#N/A</c:v>
                </c:pt>
                <c:pt idx="8445" formatCode="0.00">
                  <c:v>#N/A</c:v>
                </c:pt>
                <c:pt idx="8446" formatCode="0.00">
                  <c:v>#N/A</c:v>
                </c:pt>
                <c:pt idx="8447" formatCode="0.00">
                  <c:v>#N/A</c:v>
                </c:pt>
                <c:pt idx="8448" formatCode="0.00">
                  <c:v>#N/A</c:v>
                </c:pt>
                <c:pt idx="8449" formatCode="0.00">
                  <c:v>#N/A</c:v>
                </c:pt>
                <c:pt idx="8450" formatCode="0.00">
                  <c:v>#N/A</c:v>
                </c:pt>
                <c:pt idx="8451" formatCode="0.00">
                  <c:v>#N/A</c:v>
                </c:pt>
                <c:pt idx="8452" formatCode="0.00">
                  <c:v>#N/A</c:v>
                </c:pt>
                <c:pt idx="8453" formatCode="0.00">
                  <c:v>#N/A</c:v>
                </c:pt>
                <c:pt idx="8454" formatCode="0.00">
                  <c:v>#N/A</c:v>
                </c:pt>
                <c:pt idx="8455" formatCode="0.00">
                  <c:v>#N/A</c:v>
                </c:pt>
                <c:pt idx="8456" formatCode="0.00">
                  <c:v>#N/A</c:v>
                </c:pt>
                <c:pt idx="8457" formatCode="0.00">
                  <c:v>#N/A</c:v>
                </c:pt>
                <c:pt idx="8458" formatCode="0.00">
                  <c:v>#N/A</c:v>
                </c:pt>
                <c:pt idx="8459" formatCode="0.00">
                  <c:v>#N/A</c:v>
                </c:pt>
                <c:pt idx="8460" formatCode="0.00">
                  <c:v>#N/A</c:v>
                </c:pt>
                <c:pt idx="8461" formatCode="0.00">
                  <c:v>#N/A</c:v>
                </c:pt>
                <c:pt idx="8462" formatCode="0.00">
                  <c:v>#N/A</c:v>
                </c:pt>
                <c:pt idx="8463" formatCode="0.00">
                  <c:v>#N/A</c:v>
                </c:pt>
                <c:pt idx="8464" formatCode="0.00">
                  <c:v>#N/A</c:v>
                </c:pt>
                <c:pt idx="8465" formatCode="0.00">
                  <c:v>#N/A</c:v>
                </c:pt>
                <c:pt idx="8466" formatCode="0.00">
                  <c:v>#N/A</c:v>
                </c:pt>
                <c:pt idx="8467" formatCode="0.00">
                  <c:v>#N/A</c:v>
                </c:pt>
                <c:pt idx="8468" formatCode="0.00">
                  <c:v>#N/A</c:v>
                </c:pt>
                <c:pt idx="8469" formatCode="0.00">
                  <c:v>#N/A</c:v>
                </c:pt>
                <c:pt idx="8470" formatCode="0.00">
                  <c:v>#N/A</c:v>
                </c:pt>
                <c:pt idx="8471" formatCode="0.00">
                  <c:v>#N/A</c:v>
                </c:pt>
                <c:pt idx="8472" formatCode="0.00">
                  <c:v>#N/A</c:v>
                </c:pt>
                <c:pt idx="8473" formatCode="0.00">
                  <c:v>#N/A</c:v>
                </c:pt>
                <c:pt idx="8474" formatCode="0.00">
                  <c:v>#N/A</c:v>
                </c:pt>
                <c:pt idx="8475" formatCode="0.00">
                  <c:v>#N/A</c:v>
                </c:pt>
                <c:pt idx="8476" formatCode="0.00">
                  <c:v>#N/A</c:v>
                </c:pt>
                <c:pt idx="8477" formatCode="0.00">
                  <c:v>#N/A</c:v>
                </c:pt>
                <c:pt idx="8478" formatCode="0.00">
                  <c:v>#N/A</c:v>
                </c:pt>
                <c:pt idx="8479" formatCode="0.00">
                  <c:v>#N/A</c:v>
                </c:pt>
                <c:pt idx="8480" formatCode="0.00">
                  <c:v>#N/A</c:v>
                </c:pt>
                <c:pt idx="8481" formatCode="0.00">
                  <c:v>#N/A</c:v>
                </c:pt>
                <c:pt idx="8482" formatCode="0.00">
                  <c:v>#N/A</c:v>
                </c:pt>
                <c:pt idx="8483" formatCode="0.00">
                  <c:v>#N/A</c:v>
                </c:pt>
                <c:pt idx="8484" formatCode="0.00">
                  <c:v>#N/A</c:v>
                </c:pt>
                <c:pt idx="8485" formatCode="0.00">
                  <c:v>#N/A</c:v>
                </c:pt>
                <c:pt idx="8486" formatCode="0.00">
                  <c:v>#N/A</c:v>
                </c:pt>
                <c:pt idx="8487" formatCode="0.00">
                  <c:v>#N/A</c:v>
                </c:pt>
                <c:pt idx="8488" formatCode="0.00">
                  <c:v>#N/A</c:v>
                </c:pt>
                <c:pt idx="8489" formatCode="0.00">
                  <c:v>#N/A</c:v>
                </c:pt>
                <c:pt idx="8490" formatCode="0.00">
                  <c:v>#N/A</c:v>
                </c:pt>
                <c:pt idx="8491" formatCode="0.00">
                  <c:v>#N/A</c:v>
                </c:pt>
                <c:pt idx="8492" formatCode="0.00">
                  <c:v>#N/A</c:v>
                </c:pt>
                <c:pt idx="8493" formatCode="0.00">
                  <c:v>#N/A</c:v>
                </c:pt>
                <c:pt idx="8494" formatCode="0.00">
                  <c:v>#N/A</c:v>
                </c:pt>
                <c:pt idx="8495" formatCode="0.00">
                  <c:v>#N/A</c:v>
                </c:pt>
                <c:pt idx="8496" formatCode="0.00">
                  <c:v>#N/A</c:v>
                </c:pt>
                <c:pt idx="8497" formatCode="0.00">
                  <c:v>#N/A</c:v>
                </c:pt>
                <c:pt idx="8498" formatCode="0.00">
                  <c:v>#N/A</c:v>
                </c:pt>
                <c:pt idx="8499" formatCode="0.00">
                  <c:v>#N/A</c:v>
                </c:pt>
                <c:pt idx="8500" formatCode="0.00">
                  <c:v>#N/A</c:v>
                </c:pt>
                <c:pt idx="8501" formatCode="0.00">
                  <c:v>#N/A</c:v>
                </c:pt>
                <c:pt idx="8502" formatCode="0.00">
                  <c:v>#N/A</c:v>
                </c:pt>
                <c:pt idx="8503" formatCode="0.00">
                  <c:v>#N/A</c:v>
                </c:pt>
                <c:pt idx="8504" formatCode="0.00">
                  <c:v>#N/A</c:v>
                </c:pt>
                <c:pt idx="8505" formatCode="0.00">
                  <c:v>#N/A</c:v>
                </c:pt>
                <c:pt idx="8506" formatCode="0.00">
                  <c:v>#N/A</c:v>
                </c:pt>
                <c:pt idx="8507" formatCode="0.00">
                  <c:v>#N/A</c:v>
                </c:pt>
                <c:pt idx="8508" formatCode="0.00">
                  <c:v>#N/A</c:v>
                </c:pt>
                <c:pt idx="8509" formatCode="0.00">
                  <c:v>#N/A</c:v>
                </c:pt>
                <c:pt idx="8510" formatCode="0.00">
                  <c:v>#N/A</c:v>
                </c:pt>
                <c:pt idx="8511" formatCode="0.00">
                  <c:v>#N/A</c:v>
                </c:pt>
                <c:pt idx="8512" formatCode="0.00">
                  <c:v>#N/A</c:v>
                </c:pt>
                <c:pt idx="8513" formatCode="0.00">
                  <c:v>#N/A</c:v>
                </c:pt>
                <c:pt idx="8514" formatCode="0.00">
                  <c:v>#N/A</c:v>
                </c:pt>
                <c:pt idx="8515" formatCode="0.00">
                  <c:v>#N/A</c:v>
                </c:pt>
                <c:pt idx="8516" formatCode="0.00">
                  <c:v>#N/A</c:v>
                </c:pt>
                <c:pt idx="8517" formatCode="0.00">
                  <c:v>#N/A</c:v>
                </c:pt>
                <c:pt idx="8518" formatCode="0.00">
                  <c:v>#N/A</c:v>
                </c:pt>
                <c:pt idx="8519" formatCode="0.00">
                  <c:v>#N/A</c:v>
                </c:pt>
                <c:pt idx="8520" formatCode="0.00">
                  <c:v>#N/A</c:v>
                </c:pt>
                <c:pt idx="8521" formatCode="0.00">
                  <c:v>#N/A</c:v>
                </c:pt>
                <c:pt idx="8522" formatCode="0.00">
                  <c:v>#N/A</c:v>
                </c:pt>
                <c:pt idx="8523" formatCode="0.00">
                  <c:v>#N/A</c:v>
                </c:pt>
                <c:pt idx="8524" formatCode="0.00">
                  <c:v>#N/A</c:v>
                </c:pt>
                <c:pt idx="8525" formatCode="0.00">
                  <c:v>#N/A</c:v>
                </c:pt>
                <c:pt idx="8526" formatCode="0.00">
                  <c:v>#N/A</c:v>
                </c:pt>
                <c:pt idx="8527" formatCode="0.00">
                  <c:v>#N/A</c:v>
                </c:pt>
                <c:pt idx="8528" formatCode="0.00">
                  <c:v>#N/A</c:v>
                </c:pt>
                <c:pt idx="8529" formatCode="0.00">
                  <c:v>#N/A</c:v>
                </c:pt>
                <c:pt idx="8530" formatCode="0.00">
                  <c:v>#N/A</c:v>
                </c:pt>
                <c:pt idx="8531" formatCode="0.00">
                  <c:v>#N/A</c:v>
                </c:pt>
                <c:pt idx="8532" formatCode="0.00">
                  <c:v>#N/A</c:v>
                </c:pt>
                <c:pt idx="8533" formatCode="0.00">
                  <c:v>#N/A</c:v>
                </c:pt>
                <c:pt idx="8534" formatCode="0.00">
                  <c:v>#N/A</c:v>
                </c:pt>
                <c:pt idx="8535" formatCode="0.00">
                  <c:v>#N/A</c:v>
                </c:pt>
                <c:pt idx="8536" formatCode="0.00">
                  <c:v>#N/A</c:v>
                </c:pt>
                <c:pt idx="8537" formatCode="0.00">
                  <c:v>#N/A</c:v>
                </c:pt>
                <c:pt idx="8538" formatCode="0.00">
                  <c:v>#N/A</c:v>
                </c:pt>
                <c:pt idx="8539" formatCode="0.00">
                  <c:v>#N/A</c:v>
                </c:pt>
                <c:pt idx="8540" formatCode="0.00">
                  <c:v>#N/A</c:v>
                </c:pt>
                <c:pt idx="8541" formatCode="0.00">
                  <c:v>#N/A</c:v>
                </c:pt>
                <c:pt idx="8542" formatCode="0.00">
                  <c:v>#N/A</c:v>
                </c:pt>
                <c:pt idx="8543" formatCode="0.00">
                  <c:v>#N/A</c:v>
                </c:pt>
                <c:pt idx="8544" formatCode="0.00">
                  <c:v>#N/A</c:v>
                </c:pt>
                <c:pt idx="8545" formatCode="0.00">
                  <c:v>#N/A</c:v>
                </c:pt>
                <c:pt idx="8546" formatCode="0.00">
                  <c:v>#N/A</c:v>
                </c:pt>
                <c:pt idx="8547" formatCode="0.00">
                  <c:v>#N/A</c:v>
                </c:pt>
                <c:pt idx="8548" formatCode="0.00">
                  <c:v>#N/A</c:v>
                </c:pt>
                <c:pt idx="8549" formatCode="0.00">
                  <c:v>#N/A</c:v>
                </c:pt>
                <c:pt idx="8550" formatCode="0.00">
                  <c:v>#N/A</c:v>
                </c:pt>
                <c:pt idx="8551" formatCode="0.00">
                  <c:v>#N/A</c:v>
                </c:pt>
                <c:pt idx="8552" formatCode="0.00">
                  <c:v>#N/A</c:v>
                </c:pt>
                <c:pt idx="8553" formatCode="0.00">
                  <c:v>#N/A</c:v>
                </c:pt>
                <c:pt idx="8554" formatCode="0.00">
                  <c:v>#N/A</c:v>
                </c:pt>
                <c:pt idx="8555" formatCode="0.00">
                  <c:v>#N/A</c:v>
                </c:pt>
                <c:pt idx="8556" formatCode="0.00">
                  <c:v>#N/A</c:v>
                </c:pt>
                <c:pt idx="8557" formatCode="0.00">
                  <c:v>#N/A</c:v>
                </c:pt>
                <c:pt idx="8558" formatCode="0.00">
                  <c:v>#N/A</c:v>
                </c:pt>
                <c:pt idx="8559" formatCode="0.00">
                  <c:v>#N/A</c:v>
                </c:pt>
                <c:pt idx="8560" formatCode="0.00">
                  <c:v>#N/A</c:v>
                </c:pt>
                <c:pt idx="8561" formatCode="0.00">
                  <c:v>#N/A</c:v>
                </c:pt>
                <c:pt idx="8562" formatCode="0.00">
                  <c:v>#N/A</c:v>
                </c:pt>
                <c:pt idx="8563" formatCode="0.00">
                  <c:v>#N/A</c:v>
                </c:pt>
                <c:pt idx="8564" formatCode="0.00">
                  <c:v>#N/A</c:v>
                </c:pt>
                <c:pt idx="8565" formatCode="0.00">
                  <c:v>#N/A</c:v>
                </c:pt>
                <c:pt idx="8566" formatCode="0.00">
                  <c:v>#N/A</c:v>
                </c:pt>
                <c:pt idx="8567" formatCode="0.00">
                  <c:v>#N/A</c:v>
                </c:pt>
                <c:pt idx="8568" formatCode="0.00">
                  <c:v>#N/A</c:v>
                </c:pt>
                <c:pt idx="8569" formatCode="0.00">
                  <c:v>#N/A</c:v>
                </c:pt>
                <c:pt idx="8570" formatCode="0.00">
                  <c:v>#N/A</c:v>
                </c:pt>
                <c:pt idx="8571" formatCode="0.00">
                  <c:v>#N/A</c:v>
                </c:pt>
                <c:pt idx="8572" formatCode="0.00">
                  <c:v>#N/A</c:v>
                </c:pt>
                <c:pt idx="8573" formatCode="0.00">
                  <c:v>#N/A</c:v>
                </c:pt>
                <c:pt idx="8574" formatCode="0.00">
                  <c:v>#N/A</c:v>
                </c:pt>
                <c:pt idx="8575" formatCode="0.00">
                  <c:v>#N/A</c:v>
                </c:pt>
                <c:pt idx="8576" formatCode="0.00">
                  <c:v>#N/A</c:v>
                </c:pt>
                <c:pt idx="8577" formatCode="0.00">
                  <c:v>#N/A</c:v>
                </c:pt>
                <c:pt idx="8578" formatCode="0.00">
                  <c:v>#N/A</c:v>
                </c:pt>
                <c:pt idx="8579" formatCode="0.00">
                  <c:v>#N/A</c:v>
                </c:pt>
                <c:pt idx="8580" formatCode="0.00">
                  <c:v>#N/A</c:v>
                </c:pt>
                <c:pt idx="8581" formatCode="0.00">
                  <c:v>#N/A</c:v>
                </c:pt>
                <c:pt idx="8582" formatCode="0.00">
                  <c:v>#N/A</c:v>
                </c:pt>
                <c:pt idx="8583" formatCode="0.00">
                  <c:v>#N/A</c:v>
                </c:pt>
                <c:pt idx="8584" formatCode="0.00">
                  <c:v>#N/A</c:v>
                </c:pt>
                <c:pt idx="8585" formatCode="0.00">
                  <c:v>#N/A</c:v>
                </c:pt>
                <c:pt idx="8586" formatCode="0.00">
                  <c:v>#N/A</c:v>
                </c:pt>
                <c:pt idx="8587" formatCode="0.00">
                  <c:v>#N/A</c:v>
                </c:pt>
                <c:pt idx="8588" formatCode="0.00">
                  <c:v>#N/A</c:v>
                </c:pt>
                <c:pt idx="8589" formatCode="0.00">
                  <c:v>#N/A</c:v>
                </c:pt>
                <c:pt idx="8590" formatCode="0.00">
                  <c:v>#N/A</c:v>
                </c:pt>
                <c:pt idx="8591" formatCode="0.00">
                  <c:v>#N/A</c:v>
                </c:pt>
                <c:pt idx="8592" formatCode="0.00">
                  <c:v>#N/A</c:v>
                </c:pt>
                <c:pt idx="8593" formatCode="0.00">
                  <c:v>#N/A</c:v>
                </c:pt>
                <c:pt idx="8594" formatCode="0.00">
                  <c:v>#N/A</c:v>
                </c:pt>
                <c:pt idx="8595" formatCode="0.00">
                  <c:v>#N/A</c:v>
                </c:pt>
                <c:pt idx="8596" formatCode="0.00">
                  <c:v>#N/A</c:v>
                </c:pt>
                <c:pt idx="8597" formatCode="0.00">
                  <c:v>#N/A</c:v>
                </c:pt>
                <c:pt idx="8598" formatCode="0.00">
                  <c:v>#N/A</c:v>
                </c:pt>
                <c:pt idx="8599" formatCode="0.00">
                  <c:v>#N/A</c:v>
                </c:pt>
                <c:pt idx="8600" formatCode="0.00">
                  <c:v>#N/A</c:v>
                </c:pt>
                <c:pt idx="8601" formatCode="0.00">
                  <c:v>#N/A</c:v>
                </c:pt>
                <c:pt idx="8602" formatCode="0.00">
                  <c:v>#N/A</c:v>
                </c:pt>
                <c:pt idx="8603" formatCode="0.00">
                  <c:v>#N/A</c:v>
                </c:pt>
                <c:pt idx="8604" formatCode="0.00">
                  <c:v>#N/A</c:v>
                </c:pt>
                <c:pt idx="8605" formatCode="0.00">
                  <c:v>#N/A</c:v>
                </c:pt>
                <c:pt idx="8606" formatCode="0.00">
                  <c:v>#N/A</c:v>
                </c:pt>
                <c:pt idx="8607" formatCode="0.00">
                  <c:v>#N/A</c:v>
                </c:pt>
                <c:pt idx="8608" formatCode="0.00">
                  <c:v>#N/A</c:v>
                </c:pt>
                <c:pt idx="8609" formatCode="0.00">
                  <c:v>#N/A</c:v>
                </c:pt>
                <c:pt idx="8610" formatCode="0.00">
                  <c:v>#N/A</c:v>
                </c:pt>
                <c:pt idx="8611" formatCode="0.00">
                  <c:v>#N/A</c:v>
                </c:pt>
                <c:pt idx="8612" formatCode="0.00">
                  <c:v>#N/A</c:v>
                </c:pt>
                <c:pt idx="8613" formatCode="0.00">
                  <c:v>#N/A</c:v>
                </c:pt>
                <c:pt idx="8614" formatCode="0.00">
                  <c:v>#N/A</c:v>
                </c:pt>
                <c:pt idx="8615" formatCode="0.00">
                  <c:v>#N/A</c:v>
                </c:pt>
                <c:pt idx="8616" formatCode="0.00">
                  <c:v>#N/A</c:v>
                </c:pt>
                <c:pt idx="8617" formatCode="0.00">
                  <c:v>#N/A</c:v>
                </c:pt>
                <c:pt idx="8618" formatCode="0.00">
                  <c:v>#N/A</c:v>
                </c:pt>
                <c:pt idx="8619" formatCode="0.00">
                  <c:v>#N/A</c:v>
                </c:pt>
                <c:pt idx="8620" formatCode="0.00">
                  <c:v>#N/A</c:v>
                </c:pt>
                <c:pt idx="8621" formatCode="0.00">
                  <c:v>#N/A</c:v>
                </c:pt>
                <c:pt idx="8622" formatCode="0.00">
                  <c:v>#N/A</c:v>
                </c:pt>
                <c:pt idx="8623" formatCode="0.00">
                  <c:v>#N/A</c:v>
                </c:pt>
                <c:pt idx="8624" formatCode="0.00">
                  <c:v>#N/A</c:v>
                </c:pt>
                <c:pt idx="8625" formatCode="0.00">
                  <c:v>#N/A</c:v>
                </c:pt>
                <c:pt idx="8626" formatCode="0.00">
                  <c:v>#N/A</c:v>
                </c:pt>
                <c:pt idx="8627" formatCode="0.00">
                  <c:v>#N/A</c:v>
                </c:pt>
                <c:pt idx="8628" formatCode="0.00">
                  <c:v>#N/A</c:v>
                </c:pt>
                <c:pt idx="8629" formatCode="0.00">
                  <c:v>#N/A</c:v>
                </c:pt>
                <c:pt idx="8630" formatCode="0.00">
                  <c:v>#N/A</c:v>
                </c:pt>
                <c:pt idx="8631" formatCode="0.00">
                  <c:v>#N/A</c:v>
                </c:pt>
                <c:pt idx="8632" formatCode="0.00">
                  <c:v>#N/A</c:v>
                </c:pt>
                <c:pt idx="8633" formatCode="0.00">
                  <c:v>#N/A</c:v>
                </c:pt>
                <c:pt idx="8634" formatCode="0.00">
                  <c:v>#N/A</c:v>
                </c:pt>
                <c:pt idx="8635" formatCode="0.00">
                  <c:v>#N/A</c:v>
                </c:pt>
                <c:pt idx="8636" formatCode="0.00">
                  <c:v>#N/A</c:v>
                </c:pt>
                <c:pt idx="8637" formatCode="0.00">
                  <c:v>#N/A</c:v>
                </c:pt>
                <c:pt idx="8638" formatCode="0.00">
                  <c:v>#N/A</c:v>
                </c:pt>
                <c:pt idx="8639" formatCode="0.00">
                  <c:v>#N/A</c:v>
                </c:pt>
                <c:pt idx="8640" formatCode="0.00">
                  <c:v>#N/A</c:v>
                </c:pt>
                <c:pt idx="8641" formatCode="0.00">
                  <c:v>#N/A</c:v>
                </c:pt>
                <c:pt idx="8642" formatCode="0.00">
                  <c:v>#N/A</c:v>
                </c:pt>
                <c:pt idx="8643" formatCode="0.00">
                  <c:v>#N/A</c:v>
                </c:pt>
                <c:pt idx="8644" formatCode="0.00">
                  <c:v>#N/A</c:v>
                </c:pt>
                <c:pt idx="8645" formatCode="0.00">
                  <c:v>#N/A</c:v>
                </c:pt>
                <c:pt idx="8646" formatCode="0.00">
                  <c:v>#N/A</c:v>
                </c:pt>
                <c:pt idx="8647" formatCode="0.00">
                  <c:v>#N/A</c:v>
                </c:pt>
                <c:pt idx="8648" formatCode="0.00">
                  <c:v>#N/A</c:v>
                </c:pt>
                <c:pt idx="8649" formatCode="0.00">
                  <c:v>#N/A</c:v>
                </c:pt>
                <c:pt idx="8650" formatCode="0.00">
                  <c:v>#N/A</c:v>
                </c:pt>
                <c:pt idx="8651" formatCode="0.00">
                  <c:v>#N/A</c:v>
                </c:pt>
                <c:pt idx="8652" formatCode="0.00">
                  <c:v>#N/A</c:v>
                </c:pt>
                <c:pt idx="8653" formatCode="0.00">
                  <c:v>#N/A</c:v>
                </c:pt>
                <c:pt idx="8654" formatCode="0.00">
                  <c:v>#N/A</c:v>
                </c:pt>
                <c:pt idx="8655" formatCode="0.00">
                  <c:v>#N/A</c:v>
                </c:pt>
                <c:pt idx="8656" formatCode="0.00">
                  <c:v>#N/A</c:v>
                </c:pt>
                <c:pt idx="8657" formatCode="0.00">
                  <c:v>#N/A</c:v>
                </c:pt>
                <c:pt idx="8658" formatCode="0.00">
                  <c:v>#N/A</c:v>
                </c:pt>
                <c:pt idx="8659" formatCode="0.00">
                  <c:v>#N/A</c:v>
                </c:pt>
                <c:pt idx="8660" formatCode="0.00">
                  <c:v>#N/A</c:v>
                </c:pt>
                <c:pt idx="8661" formatCode="0.00">
                  <c:v>#N/A</c:v>
                </c:pt>
                <c:pt idx="8662" formatCode="0.00">
                  <c:v>#N/A</c:v>
                </c:pt>
                <c:pt idx="8663" formatCode="0.00">
                  <c:v>#N/A</c:v>
                </c:pt>
                <c:pt idx="8664" formatCode="0.00">
                  <c:v>#N/A</c:v>
                </c:pt>
                <c:pt idx="8665" formatCode="0.00">
                  <c:v>#N/A</c:v>
                </c:pt>
                <c:pt idx="8666" formatCode="0.00">
                  <c:v>#N/A</c:v>
                </c:pt>
                <c:pt idx="8667" formatCode="0.00">
                  <c:v>#N/A</c:v>
                </c:pt>
                <c:pt idx="8668" formatCode="0.00">
                  <c:v>#N/A</c:v>
                </c:pt>
                <c:pt idx="8669" formatCode="0.00">
                  <c:v>#N/A</c:v>
                </c:pt>
                <c:pt idx="8670" formatCode="0.00">
                  <c:v>#N/A</c:v>
                </c:pt>
                <c:pt idx="8671" formatCode="0.00">
                  <c:v>#N/A</c:v>
                </c:pt>
                <c:pt idx="8672" formatCode="0.00">
                  <c:v>#N/A</c:v>
                </c:pt>
                <c:pt idx="8673" formatCode="0.00">
                  <c:v>#N/A</c:v>
                </c:pt>
                <c:pt idx="8674" formatCode="0.00">
                  <c:v>#N/A</c:v>
                </c:pt>
                <c:pt idx="8675" formatCode="0.00">
                  <c:v>#N/A</c:v>
                </c:pt>
                <c:pt idx="8676" formatCode="0.00">
                  <c:v>#N/A</c:v>
                </c:pt>
                <c:pt idx="8677" formatCode="0.00">
                  <c:v>#N/A</c:v>
                </c:pt>
                <c:pt idx="8678" formatCode="0.00">
                  <c:v>#N/A</c:v>
                </c:pt>
                <c:pt idx="8679" formatCode="0.00">
                  <c:v>#N/A</c:v>
                </c:pt>
                <c:pt idx="8680" formatCode="0.00">
                  <c:v>#N/A</c:v>
                </c:pt>
                <c:pt idx="8681" formatCode="0.00">
                  <c:v>#N/A</c:v>
                </c:pt>
                <c:pt idx="8682" formatCode="0.00">
                  <c:v>#N/A</c:v>
                </c:pt>
                <c:pt idx="8683" formatCode="0.00">
                  <c:v>#N/A</c:v>
                </c:pt>
                <c:pt idx="8684" formatCode="0.00">
                  <c:v>#N/A</c:v>
                </c:pt>
                <c:pt idx="8685" formatCode="0.00">
                  <c:v>#N/A</c:v>
                </c:pt>
                <c:pt idx="8686" formatCode="0.00">
                  <c:v>#N/A</c:v>
                </c:pt>
                <c:pt idx="8687" formatCode="0.00">
                  <c:v>#N/A</c:v>
                </c:pt>
                <c:pt idx="8688" formatCode="0.00">
                  <c:v>#N/A</c:v>
                </c:pt>
                <c:pt idx="8689" formatCode="0.00">
                  <c:v>#N/A</c:v>
                </c:pt>
                <c:pt idx="8690" formatCode="0.00">
                  <c:v>#N/A</c:v>
                </c:pt>
                <c:pt idx="8691" formatCode="0.00">
                  <c:v>#N/A</c:v>
                </c:pt>
                <c:pt idx="8692" formatCode="0.00">
                  <c:v>#N/A</c:v>
                </c:pt>
                <c:pt idx="8693" formatCode="0.00">
                  <c:v>#N/A</c:v>
                </c:pt>
                <c:pt idx="8694" formatCode="0.00">
                  <c:v>#N/A</c:v>
                </c:pt>
                <c:pt idx="8695" formatCode="0.00">
                  <c:v>#N/A</c:v>
                </c:pt>
                <c:pt idx="8696" formatCode="0.00">
                  <c:v>#N/A</c:v>
                </c:pt>
                <c:pt idx="8697" formatCode="0.00">
                  <c:v>#N/A</c:v>
                </c:pt>
                <c:pt idx="8698" formatCode="0.00">
                  <c:v>#N/A</c:v>
                </c:pt>
                <c:pt idx="8699" formatCode="0.00">
                  <c:v>#N/A</c:v>
                </c:pt>
                <c:pt idx="8700" formatCode="0.00">
                  <c:v>#N/A</c:v>
                </c:pt>
                <c:pt idx="8701" formatCode="0.00">
                  <c:v>#N/A</c:v>
                </c:pt>
                <c:pt idx="8702" formatCode="0.00">
                  <c:v>#N/A</c:v>
                </c:pt>
                <c:pt idx="8703" formatCode="0.00">
                  <c:v>#N/A</c:v>
                </c:pt>
                <c:pt idx="8704" formatCode="0.00">
                  <c:v>#N/A</c:v>
                </c:pt>
                <c:pt idx="8705" formatCode="0.00">
                  <c:v>#N/A</c:v>
                </c:pt>
                <c:pt idx="8706" formatCode="0.00">
                  <c:v>#N/A</c:v>
                </c:pt>
                <c:pt idx="8707" formatCode="0.00">
                  <c:v>#N/A</c:v>
                </c:pt>
                <c:pt idx="8708" formatCode="0.00">
                  <c:v>#N/A</c:v>
                </c:pt>
                <c:pt idx="8709" formatCode="0.00">
                  <c:v>#N/A</c:v>
                </c:pt>
                <c:pt idx="8710" formatCode="0.00">
                  <c:v>#N/A</c:v>
                </c:pt>
                <c:pt idx="8711" formatCode="0.00">
                  <c:v>#N/A</c:v>
                </c:pt>
                <c:pt idx="8712" formatCode="0.00">
                  <c:v>#N/A</c:v>
                </c:pt>
                <c:pt idx="8713" formatCode="0.00">
                  <c:v>#N/A</c:v>
                </c:pt>
                <c:pt idx="8714" formatCode="0.00">
                  <c:v>#N/A</c:v>
                </c:pt>
                <c:pt idx="8715" formatCode="0.00">
                  <c:v>#N/A</c:v>
                </c:pt>
                <c:pt idx="8716" formatCode="0.00">
                  <c:v>#N/A</c:v>
                </c:pt>
                <c:pt idx="8717" formatCode="0.00">
                  <c:v>#N/A</c:v>
                </c:pt>
                <c:pt idx="8718" formatCode="0.00">
                  <c:v>#N/A</c:v>
                </c:pt>
                <c:pt idx="8719" formatCode="0.00">
                  <c:v>#N/A</c:v>
                </c:pt>
                <c:pt idx="8720" formatCode="0.00">
                  <c:v>#N/A</c:v>
                </c:pt>
                <c:pt idx="8721" formatCode="0.00">
                  <c:v>#N/A</c:v>
                </c:pt>
                <c:pt idx="8722" formatCode="0.00">
                  <c:v>#N/A</c:v>
                </c:pt>
                <c:pt idx="8723" formatCode="0.00">
                  <c:v>#N/A</c:v>
                </c:pt>
                <c:pt idx="8724" formatCode="0.00">
                  <c:v>#N/A</c:v>
                </c:pt>
                <c:pt idx="8725" formatCode="0.00">
                  <c:v>#N/A</c:v>
                </c:pt>
                <c:pt idx="8726" formatCode="0.00">
                  <c:v>#N/A</c:v>
                </c:pt>
                <c:pt idx="8727" formatCode="0.00">
                  <c:v>#N/A</c:v>
                </c:pt>
                <c:pt idx="8728" formatCode="0.00">
                  <c:v>#N/A</c:v>
                </c:pt>
                <c:pt idx="8729" formatCode="0.00">
                  <c:v>#N/A</c:v>
                </c:pt>
                <c:pt idx="8730" formatCode="0.00">
                  <c:v>#N/A</c:v>
                </c:pt>
                <c:pt idx="8731" formatCode="0.00">
                  <c:v>#N/A</c:v>
                </c:pt>
                <c:pt idx="8732" formatCode="0.00">
                  <c:v>#N/A</c:v>
                </c:pt>
                <c:pt idx="8733" formatCode="0.00">
                  <c:v>#N/A</c:v>
                </c:pt>
                <c:pt idx="8734" formatCode="0.00">
                  <c:v>#N/A</c:v>
                </c:pt>
                <c:pt idx="8735" formatCode="0.00">
                  <c:v>#N/A</c:v>
                </c:pt>
                <c:pt idx="8736" formatCode="0.00">
                  <c:v>#N/A</c:v>
                </c:pt>
                <c:pt idx="8737" formatCode="0.00">
                  <c:v>#N/A</c:v>
                </c:pt>
                <c:pt idx="8738" formatCode="0.00">
                  <c:v>#N/A</c:v>
                </c:pt>
                <c:pt idx="8739" formatCode="0.00">
                  <c:v>#N/A</c:v>
                </c:pt>
                <c:pt idx="8740" formatCode="0.00">
                  <c:v>#N/A</c:v>
                </c:pt>
                <c:pt idx="8741" formatCode="0.00">
                  <c:v>#N/A</c:v>
                </c:pt>
                <c:pt idx="8742" formatCode="0.00">
                  <c:v>#N/A</c:v>
                </c:pt>
                <c:pt idx="8743" formatCode="0.00">
                  <c:v>#N/A</c:v>
                </c:pt>
                <c:pt idx="8744" formatCode="0.00">
                  <c:v>#N/A</c:v>
                </c:pt>
                <c:pt idx="8745" formatCode="0.00">
                  <c:v>#N/A</c:v>
                </c:pt>
                <c:pt idx="8746" formatCode="0.00">
                  <c:v>#N/A</c:v>
                </c:pt>
                <c:pt idx="8747" formatCode="0.00">
                  <c:v>#N/A</c:v>
                </c:pt>
                <c:pt idx="8748" formatCode="0.00">
                  <c:v>#N/A</c:v>
                </c:pt>
                <c:pt idx="8749" formatCode="0.00">
                  <c:v>#N/A</c:v>
                </c:pt>
                <c:pt idx="8750" formatCode="0.00">
                  <c:v>#N/A</c:v>
                </c:pt>
                <c:pt idx="8751" formatCode="0.00">
                  <c:v>#N/A</c:v>
                </c:pt>
                <c:pt idx="8752" formatCode="0.00">
                  <c:v>#N/A</c:v>
                </c:pt>
                <c:pt idx="8753" formatCode="0.00">
                  <c:v>#N/A</c:v>
                </c:pt>
                <c:pt idx="8754" formatCode="0.00">
                  <c:v>#N/A</c:v>
                </c:pt>
                <c:pt idx="8755" formatCode="0.00">
                  <c:v>#N/A</c:v>
                </c:pt>
                <c:pt idx="8756" formatCode="0.00">
                  <c:v>#N/A</c:v>
                </c:pt>
                <c:pt idx="8757" formatCode="0.00">
                  <c:v>#N/A</c:v>
                </c:pt>
                <c:pt idx="8758" formatCode="0.00">
                  <c:v>#N/A</c:v>
                </c:pt>
                <c:pt idx="8759" formatCode="0.00">
                  <c:v>#N/A</c:v>
                </c:pt>
                <c:pt idx="8760" formatCode="0.00">
                  <c:v>#N/A</c:v>
                </c:pt>
                <c:pt idx="8761" formatCode="0.00">
                  <c:v>#N/A</c:v>
                </c:pt>
                <c:pt idx="8762" formatCode="0.00">
                  <c:v>#N/A</c:v>
                </c:pt>
                <c:pt idx="8763" formatCode="0.00">
                  <c:v>#N/A</c:v>
                </c:pt>
                <c:pt idx="8764" formatCode="0.00">
                  <c:v>#N/A</c:v>
                </c:pt>
                <c:pt idx="8765" formatCode="0.00">
                  <c:v>#N/A</c:v>
                </c:pt>
                <c:pt idx="8766" formatCode="0.00">
                  <c:v>#N/A</c:v>
                </c:pt>
                <c:pt idx="8767" formatCode="0.00">
                  <c:v>#N/A</c:v>
                </c:pt>
                <c:pt idx="8768" formatCode="0.00">
                  <c:v>#N/A</c:v>
                </c:pt>
                <c:pt idx="8769" formatCode="0.00">
                  <c:v>#N/A</c:v>
                </c:pt>
                <c:pt idx="8770" formatCode="0.00">
                  <c:v>#N/A</c:v>
                </c:pt>
                <c:pt idx="8771" formatCode="0.00">
                  <c:v>#N/A</c:v>
                </c:pt>
                <c:pt idx="8772" formatCode="0.00">
                  <c:v>#N/A</c:v>
                </c:pt>
                <c:pt idx="8773" formatCode="0.00">
                  <c:v>#N/A</c:v>
                </c:pt>
                <c:pt idx="8774" formatCode="0.00">
                  <c:v>#N/A</c:v>
                </c:pt>
                <c:pt idx="8775" formatCode="0.00">
                  <c:v>#N/A</c:v>
                </c:pt>
                <c:pt idx="8776" formatCode="0.00">
                  <c:v>#N/A</c:v>
                </c:pt>
                <c:pt idx="8777" formatCode="0.00">
                  <c:v>#N/A</c:v>
                </c:pt>
                <c:pt idx="8778" formatCode="0.00">
                  <c:v>#N/A</c:v>
                </c:pt>
                <c:pt idx="8779" formatCode="0.00">
                  <c:v>#N/A</c:v>
                </c:pt>
                <c:pt idx="8780" formatCode="0.00">
                  <c:v>#N/A</c:v>
                </c:pt>
                <c:pt idx="8781" formatCode="0.00">
                  <c:v>#N/A</c:v>
                </c:pt>
                <c:pt idx="8782" formatCode="0.00">
                  <c:v>#N/A</c:v>
                </c:pt>
                <c:pt idx="8783" formatCode="0.00">
                  <c:v>#N/A</c:v>
                </c:pt>
                <c:pt idx="8784" formatCode="0.00">
                  <c:v>#N/A</c:v>
                </c:pt>
                <c:pt idx="8785" formatCode="0.00">
                  <c:v>#N/A</c:v>
                </c:pt>
                <c:pt idx="8786" formatCode="0.00">
                  <c:v>#N/A</c:v>
                </c:pt>
                <c:pt idx="8787" formatCode="0.00">
                  <c:v>#N/A</c:v>
                </c:pt>
                <c:pt idx="8788" formatCode="0.00">
                  <c:v>#N/A</c:v>
                </c:pt>
                <c:pt idx="8789" formatCode="0.00">
                  <c:v>#N/A</c:v>
                </c:pt>
                <c:pt idx="8790" formatCode="0.00">
                  <c:v>#N/A</c:v>
                </c:pt>
                <c:pt idx="8791" formatCode="0.00">
                  <c:v>#N/A</c:v>
                </c:pt>
                <c:pt idx="8792" formatCode="0.00">
                  <c:v>#N/A</c:v>
                </c:pt>
                <c:pt idx="8793" formatCode="0.00">
                  <c:v>#N/A</c:v>
                </c:pt>
                <c:pt idx="8794" formatCode="0.00">
                  <c:v>#N/A</c:v>
                </c:pt>
                <c:pt idx="8795" formatCode="0.00">
                  <c:v>#N/A</c:v>
                </c:pt>
                <c:pt idx="8796" formatCode="0.00">
                  <c:v>#N/A</c:v>
                </c:pt>
                <c:pt idx="8797" formatCode="0.00">
                  <c:v>#N/A</c:v>
                </c:pt>
                <c:pt idx="8798" formatCode="0.00">
                  <c:v>#N/A</c:v>
                </c:pt>
                <c:pt idx="8799" formatCode="0.00">
                  <c:v>#N/A</c:v>
                </c:pt>
                <c:pt idx="8800" formatCode="0.00">
                  <c:v>#N/A</c:v>
                </c:pt>
                <c:pt idx="8801" formatCode="0.00">
                  <c:v>#N/A</c:v>
                </c:pt>
                <c:pt idx="8802" formatCode="0.00">
                  <c:v>#N/A</c:v>
                </c:pt>
                <c:pt idx="8803" formatCode="0.00">
                  <c:v>#N/A</c:v>
                </c:pt>
                <c:pt idx="8804" formatCode="0.00">
                  <c:v>#N/A</c:v>
                </c:pt>
                <c:pt idx="8805" formatCode="0.00">
                  <c:v>#N/A</c:v>
                </c:pt>
                <c:pt idx="8806" formatCode="0.00">
                  <c:v>#N/A</c:v>
                </c:pt>
                <c:pt idx="8807" formatCode="0.00">
                  <c:v>#N/A</c:v>
                </c:pt>
                <c:pt idx="8808" formatCode="0.00">
                  <c:v>#N/A</c:v>
                </c:pt>
                <c:pt idx="8809" formatCode="0.00">
                  <c:v>#N/A</c:v>
                </c:pt>
                <c:pt idx="8810" formatCode="0.00">
                  <c:v>#N/A</c:v>
                </c:pt>
                <c:pt idx="8811" formatCode="0.00">
                  <c:v>#N/A</c:v>
                </c:pt>
                <c:pt idx="8812" formatCode="0.00">
                  <c:v>#N/A</c:v>
                </c:pt>
                <c:pt idx="8813" formatCode="0.00">
                  <c:v>#N/A</c:v>
                </c:pt>
                <c:pt idx="8814" formatCode="0.00">
                  <c:v>#N/A</c:v>
                </c:pt>
                <c:pt idx="8815" formatCode="0.00">
                  <c:v>#N/A</c:v>
                </c:pt>
                <c:pt idx="8816" formatCode="0.00">
                  <c:v>#N/A</c:v>
                </c:pt>
                <c:pt idx="8817" formatCode="0.00">
                  <c:v>#N/A</c:v>
                </c:pt>
                <c:pt idx="8818" formatCode="0.00">
                  <c:v>#N/A</c:v>
                </c:pt>
                <c:pt idx="8819" formatCode="0.00">
                  <c:v>#N/A</c:v>
                </c:pt>
                <c:pt idx="8820" formatCode="0.00">
                  <c:v>#N/A</c:v>
                </c:pt>
                <c:pt idx="8821" formatCode="0.00">
                  <c:v>#N/A</c:v>
                </c:pt>
                <c:pt idx="8822" formatCode="0.00">
                  <c:v>#N/A</c:v>
                </c:pt>
                <c:pt idx="8823" formatCode="0.00">
                  <c:v>#N/A</c:v>
                </c:pt>
                <c:pt idx="8824" formatCode="0.00">
                  <c:v>#N/A</c:v>
                </c:pt>
                <c:pt idx="8825" formatCode="0.00">
                  <c:v>#N/A</c:v>
                </c:pt>
                <c:pt idx="8826" formatCode="0.00">
                  <c:v>#N/A</c:v>
                </c:pt>
                <c:pt idx="8827" formatCode="0.00">
                  <c:v>#N/A</c:v>
                </c:pt>
                <c:pt idx="8828" formatCode="0.00">
                  <c:v>#N/A</c:v>
                </c:pt>
                <c:pt idx="8829" formatCode="0.00">
                  <c:v>#N/A</c:v>
                </c:pt>
                <c:pt idx="8830" formatCode="0.00">
                  <c:v>#N/A</c:v>
                </c:pt>
                <c:pt idx="8831" formatCode="0.00">
                  <c:v>#N/A</c:v>
                </c:pt>
                <c:pt idx="8832" formatCode="0.00">
                  <c:v>#N/A</c:v>
                </c:pt>
                <c:pt idx="8833" formatCode="0.00">
                  <c:v>#N/A</c:v>
                </c:pt>
                <c:pt idx="8834" formatCode="0.00">
                  <c:v>#N/A</c:v>
                </c:pt>
                <c:pt idx="8835" formatCode="0.00">
                  <c:v>#N/A</c:v>
                </c:pt>
                <c:pt idx="8836" formatCode="0.00">
                  <c:v>#N/A</c:v>
                </c:pt>
                <c:pt idx="8837" formatCode="0.00">
                  <c:v>#N/A</c:v>
                </c:pt>
                <c:pt idx="8838" formatCode="0.00">
                  <c:v>#N/A</c:v>
                </c:pt>
                <c:pt idx="8839" formatCode="0.00">
                  <c:v>#N/A</c:v>
                </c:pt>
                <c:pt idx="8840" formatCode="0.00">
                  <c:v>#N/A</c:v>
                </c:pt>
                <c:pt idx="8841" formatCode="0.00">
                  <c:v>#N/A</c:v>
                </c:pt>
                <c:pt idx="8842" formatCode="0.00">
                  <c:v>#N/A</c:v>
                </c:pt>
                <c:pt idx="8843" formatCode="0.00">
                  <c:v>#N/A</c:v>
                </c:pt>
                <c:pt idx="8844" formatCode="0.00">
                  <c:v>#N/A</c:v>
                </c:pt>
                <c:pt idx="8845" formatCode="0.00">
                  <c:v>#N/A</c:v>
                </c:pt>
                <c:pt idx="8846" formatCode="0.00">
                  <c:v>#N/A</c:v>
                </c:pt>
                <c:pt idx="8847" formatCode="0.00">
                  <c:v>#N/A</c:v>
                </c:pt>
                <c:pt idx="8848" formatCode="0.00">
                  <c:v>#N/A</c:v>
                </c:pt>
                <c:pt idx="8849" formatCode="0.00">
                  <c:v>#N/A</c:v>
                </c:pt>
                <c:pt idx="8850" formatCode="0.00">
                  <c:v>#N/A</c:v>
                </c:pt>
                <c:pt idx="8851" formatCode="0.00">
                  <c:v>#N/A</c:v>
                </c:pt>
                <c:pt idx="8852" formatCode="0.00">
                  <c:v>#N/A</c:v>
                </c:pt>
                <c:pt idx="8853" formatCode="0.00">
                  <c:v>#N/A</c:v>
                </c:pt>
                <c:pt idx="8854" formatCode="0.00">
                  <c:v>#N/A</c:v>
                </c:pt>
                <c:pt idx="8855" formatCode="0.00">
                  <c:v>#N/A</c:v>
                </c:pt>
                <c:pt idx="8856" formatCode="0.00">
                  <c:v>#N/A</c:v>
                </c:pt>
                <c:pt idx="8857" formatCode="0.00">
                  <c:v>#N/A</c:v>
                </c:pt>
                <c:pt idx="8858" formatCode="0.00">
                  <c:v>#N/A</c:v>
                </c:pt>
                <c:pt idx="8859" formatCode="0.00">
                  <c:v>#N/A</c:v>
                </c:pt>
                <c:pt idx="8860" formatCode="0.00">
                  <c:v>#N/A</c:v>
                </c:pt>
                <c:pt idx="8861" formatCode="0.00">
                  <c:v>#N/A</c:v>
                </c:pt>
                <c:pt idx="8862" formatCode="0.00">
                  <c:v>#N/A</c:v>
                </c:pt>
                <c:pt idx="8863" formatCode="0.00">
                  <c:v>#N/A</c:v>
                </c:pt>
                <c:pt idx="8864" formatCode="0.00">
                  <c:v>#N/A</c:v>
                </c:pt>
                <c:pt idx="8865" formatCode="0.00">
                  <c:v>#N/A</c:v>
                </c:pt>
                <c:pt idx="8866" formatCode="0.00">
                  <c:v>#N/A</c:v>
                </c:pt>
                <c:pt idx="8867" formatCode="0.00">
                  <c:v>#N/A</c:v>
                </c:pt>
                <c:pt idx="8868" formatCode="0.00">
                  <c:v>#N/A</c:v>
                </c:pt>
                <c:pt idx="8869" formatCode="0.00">
                  <c:v>#N/A</c:v>
                </c:pt>
                <c:pt idx="8870" formatCode="0.00">
                  <c:v>#N/A</c:v>
                </c:pt>
                <c:pt idx="8871" formatCode="0.00">
                  <c:v>#N/A</c:v>
                </c:pt>
                <c:pt idx="8872" formatCode="0.00">
                  <c:v>#N/A</c:v>
                </c:pt>
                <c:pt idx="8873" formatCode="0.00">
                  <c:v>#N/A</c:v>
                </c:pt>
                <c:pt idx="8874" formatCode="0.00">
                  <c:v>#N/A</c:v>
                </c:pt>
                <c:pt idx="8875" formatCode="0.00">
                  <c:v>#N/A</c:v>
                </c:pt>
                <c:pt idx="8876" formatCode="0.00">
                  <c:v>#N/A</c:v>
                </c:pt>
                <c:pt idx="8877" formatCode="0.00">
                  <c:v>#N/A</c:v>
                </c:pt>
                <c:pt idx="8878" formatCode="0.00">
                  <c:v>#N/A</c:v>
                </c:pt>
                <c:pt idx="8879" formatCode="0.00">
                  <c:v>#N/A</c:v>
                </c:pt>
                <c:pt idx="8880" formatCode="0.00">
                  <c:v>#N/A</c:v>
                </c:pt>
                <c:pt idx="8881" formatCode="0.00">
                  <c:v>#N/A</c:v>
                </c:pt>
                <c:pt idx="8882" formatCode="0.00">
                  <c:v>#N/A</c:v>
                </c:pt>
                <c:pt idx="8883" formatCode="0.00">
                  <c:v>#N/A</c:v>
                </c:pt>
                <c:pt idx="8884" formatCode="0.00">
                  <c:v>#N/A</c:v>
                </c:pt>
                <c:pt idx="8885" formatCode="0.00">
                  <c:v>#N/A</c:v>
                </c:pt>
                <c:pt idx="8886" formatCode="0.00">
                  <c:v>#N/A</c:v>
                </c:pt>
                <c:pt idx="8887" formatCode="0.00">
                  <c:v>#N/A</c:v>
                </c:pt>
                <c:pt idx="8888" formatCode="0.00">
                  <c:v>#N/A</c:v>
                </c:pt>
                <c:pt idx="8889" formatCode="0.00">
                  <c:v>#N/A</c:v>
                </c:pt>
                <c:pt idx="8890" formatCode="0.00">
                  <c:v>#N/A</c:v>
                </c:pt>
                <c:pt idx="8891" formatCode="0.00">
                  <c:v>#N/A</c:v>
                </c:pt>
                <c:pt idx="8892" formatCode="0.00">
                  <c:v>#N/A</c:v>
                </c:pt>
                <c:pt idx="8893" formatCode="0.00">
                  <c:v>#N/A</c:v>
                </c:pt>
                <c:pt idx="8894" formatCode="0.00">
                  <c:v>#N/A</c:v>
                </c:pt>
                <c:pt idx="8895" formatCode="0.00">
                  <c:v>#N/A</c:v>
                </c:pt>
                <c:pt idx="8896" formatCode="0.00">
                  <c:v>#N/A</c:v>
                </c:pt>
                <c:pt idx="8897" formatCode="0.00">
                  <c:v>#N/A</c:v>
                </c:pt>
                <c:pt idx="8898" formatCode="0.00">
                  <c:v>#N/A</c:v>
                </c:pt>
                <c:pt idx="8899" formatCode="0.00">
                  <c:v>#N/A</c:v>
                </c:pt>
                <c:pt idx="8900" formatCode="0.00">
                  <c:v>#N/A</c:v>
                </c:pt>
                <c:pt idx="8901" formatCode="0.00">
                  <c:v>#N/A</c:v>
                </c:pt>
                <c:pt idx="8902" formatCode="0.00">
                  <c:v>#N/A</c:v>
                </c:pt>
                <c:pt idx="8903" formatCode="0.00">
                  <c:v>#N/A</c:v>
                </c:pt>
                <c:pt idx="8904" formatCode="0.00">
                  <c:v>#N/A</c:v>
                </c:pt>
                <c:pt idx="8905" formatCode="0.00">
                  <c:v>#N/A</c:v>
                </c:pt>
                <c:pt idx="8906" formatCode="0.00">
                  <c:v>#N/A</c:v>
                </c:pt>
                <c:pt idx="8907" formatCode="0.00">
                  <c:v>#N/A</c:v>
                </c:pt>
                <c:pt idx="8908" formatCode="0.00">
                  <c:v>#N/A</c:v>
                </c:pt>
                <c:pt idx="8909" formatCode="0.00">
                  <c:v>#N/A</c:v>
                </c:pt>
                <c:pt idx="8910" formatCode="0.00">
                  <c:v>#N/A</c:v>
                </c:pt>
                <c:pt idx="8911" formatCode="0.00">
                  <c:v>#N/A</c:v>
                </c:pt>
                <c:pt idx="8912" formatCode="0.00">
                  <c:v>#N/A</c:v>
                </c:pt>
                <c:pt idx="8913" formatCode="0.00">
                  <c:v>#N/A</c:v>
                </c:pt>
                <c:pt idx="8914" formatCode="0.00">
                  <c:v>#N/A</c:v>
                </c:pt>
                <c:pt idx="8915" formatCode="0.00">
                  <c:v>#N/A</c:v>
                </c:pt>
                <c:pt idx="8916" formatCode="0.00">
                  <c:v>#N/A</c:v>
                </c:pt>
                <c:pt idx="8917" formatCode="0.00">
                  <c:v>#N/A</c:v>
                </c:pt>
                <c:pt idx="8918" formatCode="0.00">
                  <c:v>#N/A</c:v>
                </c:pt>
                <c:pt idx="8919" formatCode="0.00">
                  <c:v>#N/A</c:v>
                </c:pt>
                <c:pt idx="8920" formatCode="0.00">
                  <c:v>#N/A</c:v>
                </c:pt>
                <c:pt idx="8921" formatCode="0.00">
                  <c:v>#N/A</c:v>
                </c:pt>
                <c:pt idx="8922" formatCode="0.00">
                  <c:v>#N/A</c:v>
                </c:pt>
                <c:pt idx="8923" formatCode="0.00">
                  <c:v>#N/A</c:v>
                </c:pt>
                <c:pt idx="8924" formatCode="0.00">
                  <c:v>#N/A</c:v>
                </c:pt>
                <c:pt idx="8925" formatCode="0.00">
                  <c:v>#N/A</c:v>
                </c:pt>
                <c:pt idx="8926" formatCode="0.00">
                  <c:v>#N/A</c:v>
                </c:pt>
                <c:pt idx="8927" formatCode="0.00">
                  <c:v>#N/A</c:v>
                </c:pt>
                <c:pt idx="8928" formatCode="0.00">
                  <c:v>#N/A</c:v>
                </c:pt>
                <c:pt idx="8929" formatCode="0.00">
                  <c:v>#N/A</c:v>
                </c:pt>
                <c:pt idx="8930" formatCode="0.00">
                  <c:v>#N/A</c:v>
                </c:pt>
                <c:pt idx="8931" formatCode="0.00">
                  <c:v>#N/A</c:v>
                </c:pt>
                <c:pt idx="8932" formatCode="0.00">
                  <c:v>#N/A</c:v>
                </c:pt>
                <c:pt idx="8933" formatCode="0.00">
                  <c:v>#N/A</c:v>
                </c:pt>
                <c:pt idx="8934" formatCode="0.00">
                  <c:v>#N/A</c:v>
                </c:pt>
                <c:pt idx="8935" formatCode="0.00">
                  <c:v>#N/A</c:v>
                </c:pt>
                <c:pt idx="8936" formatCode="0.00">
                  <c:v>#N/A</c:v>
                </c:pt>
                <c:pt idx="8937" formatCode="0.00">
                  <c:v>#N/A</c:v>
                </c:pt>
                <c:pt idx="8938" formatCode="0.00">
                  <c:v>#N/A</c:v>
                </c:pt>
                <c:pt idx="8939" formatCode="0.00">
                  <c:v>#N/A</c:v>
                </c:pt>
                <c:pt idx="8940" formatCode="0.00">
                  <c:v>#N/A</c:v>
                </c:pt>
                <c:pt idx="8941" formatCode="0.00">
                  <c:v>#N/A</c:v>
                </c:pt>
                <c:pt idx="8942" formatCode="0.00">
                  <c:v>#N/A</c:v>
                </c:pt>
                <c:pt idx="8943" formatCode="0.00">
                  <c:v>#N/A</c:v>
                </c:pt>
                <c:pt idx="8944" formatCode="0.00">
                  <c:v>#N/A</c:v>
                </c:pt>
                <c:pt idx="8945" formatCode="0.00">
                  <c:v>#N/A</c:v>
                </c:pt>
                <c:pt idx="8946" formatCode="0.00">
                  <c:v>#N/A</c:v>
                </c:pt>
                <c:pt idx="8947" formatCode="0.00">
                  <c:v>#N/A</c:v>
                </c:pt>
                <c:pt idx="8948" formatCode="0.00">
                  <c:v>#N/A</c:v>
                </c:pt>
                <c:pt idx="8949" formatCode="0.00">
                  <c:v>#N/A</c:v>
                </c:pt>
                <c:pt idx="8950" formatCode="0.00">
                  <c:v>#N/A</c:v>
                </c:pt>
                <c:pt idx="8951" formatCode="0.00">
                  <c:v>#N/A</c:v>
                </c:pt>
                <c:pt idx="8952" formatCode="0.00">
                  <c:v>#N/A</c:v>
                </c:pt>
                <c:pt idx="8953" formatCode="0.00">
                  <c:v>#N/A</c:v>
                </c:pt>
                <c:pt idx="8954" formatCode="0.00">
                  <c:v>#N/A</c:v>
                </c:pt>
                <c:pt idx="8955" formatCode="0.00">
                  <c:v>#N/A</c:v>
                </c:pt>
                <c:pt idx="8956" formatCode="0.00">
                  <c:v>#N/A</c:v>
                </c:pt>
                <c:pt idx="8957" formatCode="0.00">
                  <c:v>#N/A</c:v>
                </c:pt>
                <c:pt idx="8958" formatCode="0.00">
                  <c:v>#N/A</c:v>
                </c:pt>
                <c:pt idx="8959" formatCode="0.00">
                  <c:v>#N/A</c:v>
                </c:pt>
                <c:pt idx="8960" formatCode="0.00">
                  <c:v>#N/A</c:v>
                </c:pt>
                <c:pt idx="8961" formatCode="0.00">
                  <c:v>#N/A</c:v>
                </c:pt>
                <c:pt idx="8962" formatCode="0.00">
                  <c:v>#N/A</c:v>
                </c:pt>
                <c:pt idx="8963" formatCode="0.00">
                  <c:v>#N/A</c:v>
                </c:pt>
                <c:pt idx="8964" formatCode="0.00">
                  <c:v>#N/A</c:v>
                </c:pt>
                <c:pt idx="8965" formatCode="0.00">
                  <c:v>#N/A</c:v>
                </c:pt>
                <c:pt idx="8966" formatCode="0.00">
                  <c:v>#N/A</c:v>
                </c:pt>
                <c:pt idx="8967" formatCode="0.00">
                  <c:v>#N/A</c:v>
                </c:pt>
                <c:pt idx="8968" formatCode="0.00">
                  <c:v>#N/A</c:v>
                </c:pt>
                <c:pt idx="8969" formatCode="0.00">
                  <c:v>#N/A</c:v>
                </c:pt>
                <c:pt idx="8970" formatCode="0.00">
                  <c:v>#N/A</c:v>
                </c:pt>
                <c:pt idx="8971" formatCode="0.00">
                  <c:v>#N/A</c:v>
                </c:pt>
                <c:pt idx="8972" formatCode="0.00">
                  <c:v>#N/A</c:v>
                </c:pt>
                <c:pt idx="8973" formatCode="0.00">
                  <c:v>#N/A</c:v>
                </c:pt>
                <c:pt idx="8974" formatCode="0.00">
                  <c:v>#N/A</c:v>
                </c:pt>
                <c:pt idx="8975" formatCode="0.00">
                  <c:v>#N/A</c:v>
                </c:pt>
                <c:pt idx="8976" formatCode="0.00">
                  <c:v>#N/A</c:v>
                </c:pt>
                <c:pt idx="8977" formatCode="0.00">
                  <c:v>#N/A</c:v>
                </c:pt>
                <c:pt idx="8978" formatCode="0.00">
                  <c:v>#N/A</c:v>
                </c:pt>
                <c:pt idx="8979" formatCode="0.00">
                  <c:v>#N/A</c:v>
                </c:pt>
                <c:pt idx="8980" formatCode="0.00">
                  <c:v>#N/A</c:v>
                </c:pt>
                <c:pt idx="8981" formatCode="0.00">
                  <c:v>#N/A</c:v>
                </c:pt>
                <c:pt idx="8982" formatCode="0.00">
                  <c:v>#N/A</c:v>
                </c:pt>
                <c:pt idx="8983" formatCode="0.00">
                  <c:v>#N/A</c:v>
                </c:pt>
                <c:pt idx="8984" formatCode="0.00">
                  <c:v>#N/A</c:v>
                </c:pt>
                <c:pt idx="8985" formatCode="0.00">
                  <c:v>#N/A</c:v>
                </c:pt>
                <c:pt idx="8986" formatCode="0.00">
                  <c:v>#N/A</c:v>
                </c:pt>
                <c:pt idx="8987" formatCode="0.00">
                  <c:v>#N/A</c:v>
                </c:pt>
                <c:pt idx="8988" formatCode="0.00">
                  <c:v>#N/A</c:v>
                </c:pt>
                <c:pt idx="8989" formatCode="0.00">
                  <c:v>#N/A</c:v>
                </c:pt>
                <c:pt idx="8990" formatCode="0.00">
                  <c:v>#N/A</c:v>
                </c:pt>
                <c:pt idx="8991" formatCode="0.00">
                  <c:v>#N/A</c:v>
                </c:pt>
                <c:pt idx="8992" formatCode="0.00">
                  <c:v>#N/A</c:v>
                </c:pt>
                <c:pt idx="8993" formatCode="0.00">
                  <c:v>#N/A</c:v>
                </c:pt>
                <c:pt idx="8994" formatCode="0.00">
                  <c:v>#N/A</c:v>
                </c:pt>
                <c:pt idx="8995" formatCode="0.00">
                  <c:v>#N/A</c:v>
                </c:pt>
                <c:pt idx="8996" formatCode="0.00">
                  <c:v>#N/A</c:v>
                </c:pt>
                <c:pt idx="8997" formatCode="0.00">
                  <c:v>#N/A</c:v>
                </c:pt>
                <c:pt idx="8998" formatCode="0.00">
                  <c:v>#N/A</c:v>
                </c:pt>
                <c:pt idx="8999" formatCode="0.00">
                  <c:v>#N/A</c:v>
                </c:pt>
                <c:pt idx="9000" formatCode="0.00">
                  <c:v>#N/A</c:v>
                </c:pt>
                <c:pt idx="9001" formatCode="0.00">
                  <c:v>#N/A</c:v>
                </c:pt>
                <c:pt idx="9002" formatCode="0.00">
                  <c:v>#N/A</c:v>
                </c:pt>
                <c:pt idx="9003" formatCode="0.00">
                  <c:v>#N/A</c:v>
                </c:pt>
                <c:pt idx="9004" formatCode="0.00">
                  <c:v>#N/A</c:v>
                </c:pt>
                <c:pt idx="9005" formatCode="0.00">
                  <c:v>#N/A</c:v>
                </c:pt>
                <c:pt idx="9006" formatCode="0.00">
                  <c:v>#N/A</c:v>
                </c:pt>
                <c:pt idx="9007" formatCode="0.00">
                  <c:v>#N/A</c:v>
                </c:pt>
                <c:pt idx="9008" formatCode="0.00">
                  <c:v>#N/A</c:v>
                </c:pt>
                <c:pt idx="9009" formatCode="0.00">
                  <c:v>#N/A</c:v>
                </c:pt>
                <c:pt idx="9010" formatCode="0.00">
                  <c:v>#N/A</c:v>
                </c:pt>
                <c:pt idx="9011" formatCode="0.00">
                  <c:v>#N/A</c:v>
                </c:pt>
                <c:pt idx="9012" formatCode="0.00">
                  <c:v>#N/A</c:v>
                </c:pt>
                <c:pt idx="9013" formatCode="0.00">
                  <c:v>#N/A</c:v>
                </c:pt>
                <c:pt idx="9014" formatCode="0.00">
                  <c:v>#N/A</c:v>
                </c:pt>
                <c:pt idx="9015" formatCode="0.00">
                  <c:v>#N/A</c:v>
                </c:pt>
                <c:pt idx="9016" formatCode="0.00">
                  <c:v>#N/A</c:v>
                </c:pt>
                <c:pt idx="9017" formatCode="0.00">
                  <c:v>#N/A</c:v>
                </c:pt>
                <c:pt idx="9018" formatCode="0.00">
                  <c:v>#N/A</c:v>
                </c:pt>
                <c:pt idx="9019" formatCode="0.00">
                  <c:v>#N/A</c:v>
                </c:pt>
                <c:pt idx="9020" formatCode="0.00">
                  <c:v>#N/A</c:v>
                </c:pt>
                <c:pt idx="9021" formatCode="0.00">
                  <c:v>#N/A</c:v>
                </c:pt>
                <c:pt idx="9022" formatCode="0.00">
                  <c:v>#N/A</c:v>
                </c:pt>
                <c:pt idx="9023" formatCode="0.00">
                  <c:v>#N/A</c:v>
                </c:pt>
                <c:pt idx="9024" formatCode="0.00">
                  <c:v>#N/A</c:v>
                </c:pt>
                <c:pt idx="9025" formatCode="0.00">
                  <c:v>#N/A</c:v>
                </c:pt>
                <c:pt idx="9026" formatCode="0.00">
                  <c:v>#N/A</c:v>
                </c:pt>
                <c:pt idx="9027" formatCode="0.00">
                  <c:v>#N/A</c:v>
                </c:pt>
                <c:pt idx="9028" formatCode="0.00">
                  <c:v>#N/A</c:v>
                </c:pt>
                <c:pt idx="9029" formatCode="0.00">
                  <c:v>#N/A</c:v>
                </c:pt>
                <c:pt idx="9030" formatCode="0.00">
                  <c:v>#N/A</c:v>
                </c:pt>
                <c:pt idx="9031" formatCode="0.00">
                  <c:v>#N/A</c:v>
                </c:pt>
                <c:pt idx="9032" formatCode="0.00">
                  <c:v>#N/A</c:v>
                </c:pt>
                <c:pt idx="9033" formatCode="0.00">
                  <c:v>#N/A</c:v>
                </c:pt>
                <c:pt idx="9034" formatCode="0.00">
                  <c:v>#N/A</c:v>
                </c:pt>
                <c:pt idx="9035" formatCode="0.00">
                  <c:v>#N/A</c:v>
                </c:pt>
                <c:pt idx="9036" formatCode="0.00">
                  <c:v>#N/A</c:v>
                </c:pt>
                <c:pt idx="9037" formatCode="0.00">
                  <c:v>#N/A</c:v>
                </c:pt>
                <c:pt idx="9038" formatCode="0.00">
                  <c:v>#N/A</c:v>
                </c:pt>
                <c:pt idx="9039" formatCode="0.00">
                  <c:v>#N/A</c:v>
                </c:pt>
                <c:pt idx="9040" formatCode="0.00">
                  <c:v>#N/A</c:v>
                </c:pt>
                <c:pt idx="9041" formatCode="0.00">
                  <c:v>#N/A</c:v>
                </c:pt>
                <c:pt idx="9042" formatCode="0.00">
                  <c:v>#N/A</c:v>
                </c:pt>
                <c:pt idx="9043" formatCode="0.00">
                  <c:v>#N/A</c:v>
                </c:pt>
                <c:pt idx="9044" formatCode="0.00">
                  <c:v>#N/A</c:v>
                </c:pt>
                <c:pt idx="9045" formatCode="0.00">
                  <c:v>#N/A</c:v>
                </c:pt>
                <c:pt idx="9046" formatCode="0.00">
                  <c:v>#N/A</c:v>
                </c:pt>
                <c:pt idx="9047" formatCode="0.00">
                  <c:v>#N/A</c:v>
                </c:pt>
                <c:pt idx="9048" formatCode="0.00">
                  <c:v>#N/A</c:v>
                </c:pt>
                <c:pt idx="9049" formatCode="0.00">
                  <c:v>#N/A</c:v>
                </c:pt>
                <c:pt idx="9050" formatCode="0.00">
                  <c:v>#N/A</c:v>
                </c:pt>
                <c:pt idx="9051" formatCode="0.00">
                  <c:v>#N/A</c:v>
                </c:pt>
                <c:pt idx="9052" formatCode="0.00">
                  <c:v>#N/A</c:v>
                </c:pt>
                <c:pt idx="9053" formatCode="0.00">
                  <c:v>#N/A</c:v>
                </c:pt>
                <c:pt idx="9054" formatCode="0.00">
                  <c:v>#N/A</c:v>
                </c:pt>
                <c:pt idx="9055" formatCode="0.00">
                  <c:v>#N/A</c:v>
                </c:pt>
                <c:pt idx="9056" formatCode="0.00">
                  <c:v>#N/A</c:v>
                </c:pt>
                <c:pt idx="9057" formatCode="0.00">
                  <c:v>#N/A</c:v>
                </c:pt>
                <c:pt idx="9058" formatCode="0.00">
                  <c:v>#N/A</c:v>
                </c:pt>
                <c:pt idx="9059" formatCode="0.00">
                  <c:v>#N/A</c:v>
                </c:pt>
                <c:pt idx="9060" formatCode="0.00">
                  <c:v>#N/A</c:v>
                </c:pt>
                <c:pt idx="9061" formatCode="0.00">
                  <c:v>#N/A</c:v>
                </c:pt>
                <c:pt idx="9062" formatCode="0.00">
                  <c:v>#N/A</c:v>
                </c:pt>
                <c:pt idx="9063" formatCode="0.00">
                  <c:v>#N/A</c:v>
                </c:pt>
                <c:pt idx="9064" formatCode="0.00">
                  <c:v>#N/A</c:v>
                </c:pt>
                <c:pt idx="9065" formatCode="0.00">
                  <c:v>#N/A</c:v>
                </c:pt>
                <c:pt idx="9066" formatCode="0.00">
                  <c:v>#N/A</c:v>
                </c:pt>
                <c:pt idx="9067" formatCode="0.00">
                  <c:v>#N/A</c:v>
                </c:pt>
                <c:pt idx="9068" formatCode="0.00">
                  <c:v>#N/A</c:v>
                </c:pt>
                <c:pt idx="9069" formatCode="0.00">
                  <c:v>#N/A</c:v>
                </c:pt>
                <c:pt idx="9070" formatCode="0.00">
                  <c:v>#N/A</c:v>
                </c:pt>
                <c:pt idx="9071" formatCode="0.00">
                  <c:v>#N/A</c:v>
                </c:pt>
                <c:pt idx="9072" formatCode="0.00">
                  <c:v>#N/A</c:v>
                </c:pt>
                <c:pt idx="9073" formatCode="0.00">
                  <c:v>#N/A</c:v>
                </c:pt>
                <c:pt idx="9074" formatCode="0.00">
                  <c:v>#N/A</c:v>
                </c:pt>
                <c:pt idx="9075" formatCode="0.00">
                  <c:v>#N/A</c:v>
                </c:pt>
                <c:pt idx="9076" formatCode="0.00">
                  <c:v>#N/A</c:v>
                </c:pt>
                <c:pt idx="9077" formatCode="0.00">
                  <c:v>#N/A</c:v>
                </c:pt>
                <c:pt idx="9078" formatCode="0.00">
                  <c:v>#N/A</c:v>
                </c:pt>
                <c:pt idx="9079" formatCode="0.00">
                  <c:v>#N/A</c:v>
                </c:pt>
                <c:pt idx="9080" formatCode="0.00">
                  <c:v>#N/A</c:v>
                </c:pt>
                <c:pt idx="9081" formatCode="0.00">
                  <c:v>#N/A</c:v>
                </c:pt>
                <c:pt idx="9082" formatCode="0.00">
                  <c:v>#N/A</c:v>
                </c:pt>
                <c:pt idx="9083" formatCode="0.00">
                  <c:v>#N/A</c:v>
                </c:pt>
                <c:pt idx="9084" formatCode="0.00">
                  <c:v>#N/A</c:v>
                </c:pt>
                <c:pt idx="9085" formatCode="0.00">
                  <c:v>#N/A</c:v>
                </c:pt>
                <c:pt idx="9086" formatCode="0.00">
                  <c:v>#N/A</c:v>
                </c:pt>
                <c:pt idx="9087" formatCode="0.00">
                  <c:v>#N/A</c:v>
                </c:pt>
                <c:pt idx="9088" formatCode="0.00">
                  <c:v>#N/A</c:v>
                </c:pt>
                <c:pt idx="9089" formatCode="0.00">
                  <c:v>#N/A</c:v>
                </c:pt>
                <c:pt idx="9090" formatCode="0.00">
                  <c:v>#N/A</c:v>
                </c:pt>
                <c:pt idx="9091" formatCode="0.00">
                  <c:v>#N/A</c:v>
                </c:pt>
                <c:pt idx="9092" formatCode="0.00">
                  <c:v>#N/A</c:v>
                </c:pt>
                <c:pt idx="9093" formatCode="0.00">
                  <c:v>#N/A</c:v>
                </c:pt>
                <c:pt idx="9094" formatCode="0.00">
                  <c:v>#N/A</c:v>
                </c:pt>
                <c:pt idx="9095" formatCode="0.00">
                  <c:v>#N/A</c:v>
                </c:pt>
                <c:pt idx="9096" formatCode="0.00">
                  <c:v>#N/A</c:v>
                </c:pt>
                <c:pt idx="9097" formatCode="0.00">
                  <c:v>#N/A</c:v>
                </c:pt>
                <c:pt idx="9098" formatCode="0.00">
                  <c:v>#N/A</c:v>
                </c:pt>
                <c:pt idx="9099" formatCode="0.00">
                  <c:v>#N/A</c:v>
                </c:pt>
                <c:pt idx="9100" formatCode="0.00">
                  <c:v>#N/A</c:v>
                </c:pt>
                <c:pt idx="9101" formatCode="0.00">
                  <c:v>#N/A</c:v>
                </c:pt>
                <c:pt idx="9102" formatCode="0.00">
                  <c:v>#N/A</c:v>
                </c:pt>
                <c:pt idx="9103" formatCode="0.00">
                  <c:v>#N/A</c:v>
                </c:pt>
                <c:pt idx="9104" formatCode="0.00">
                  <c:v>#N/A</c:v>
                </c:pt>
                <c:pt idx="9105" formatCode="0.00">
                  <c:v>#N/A</c:v>
                </c:pt>
                <c:pt idx="9106" formatCode="0.00">
                  <c:v>#N/A</c:v>
                </c:pt>
                <c:pt idx="9107" formatCode="0.00">
                  <c:v>#N/A</c:v>
                </c:pt>
                <c:pt idx="9108" formatCode="0.00">
                  <c:v>#N/A</c:v>
                </c:pt>
                <c:pt idx="9109" formatCode="0.00">
                  <c:v>#N/A</c:v>
                </c:pt>
                <c:pt idx="9110" formatCode="0.00">
                  <c:v>#N/A</c:v>
                </c:pt>
                <c:pt idx="9111" formatCode="0.00">
                  <c:v>#N/A</c:v>
                </c:pt>
                <c:pt idx="9112" formatCode="0.00">
                  <c:v>#N/A</c:v>
                </c:pt>
                <c:pt idx="9113" formatCode="0.00">
                  <c:v>#N/A</c:v>
                </c:pt>
                <c:pt idx="9114" formatCode="0.00">
                  <c:v>#N/A</c:v>
                </c:pt>
                <c:pt idx="9115" formatCode="0.00">
                  <c:v>#N/A</c:v>
                </c:pt>
                <c:pt idx="9116" formatCode="0.00">
                  <c:v>#N/A</c:v>
                </c:pt>
                <c:pt idx="9117" formatCode="0.00">
                  <c:v>#N/A</c:v>
                </c:pt>
                <c:pt idx="9118" formatCode="0.00">
                  <c:v>#N/A</c:v>
                </c:pt>
                <c:pt idx="9119" formatCode="0.00">
                  <c:v>#N/A</c:v>
                </c:pt>
                <c:pt idx="9120" formatCode="0.00">
                  <c:v>#N/A</c:v>
                </c:pt>
                <c:pt idx="9121" formatCode="0.00">
                  <c:v>#N/A</c:v>
                </c:pt>
                <c:pt idx="9122" formatCode="0.00">
                  <c:v>#N/A</c:v>
                </c:pt>
                <c:pt idx="9123" formatCode="0.00">
                  <c:v>#N/A</c:v>
                </c:pt>
                <c:pt idx="9124" formatCode="0.00">
                  <c:v>#N/A</c:v>
                </c:pt>
                <c:pt idx="9125" formatCode="0.00">
                  <c:v>#N/A</c:v>
                </c:pt>
                <c:pt idx="9126" formatCode="0.00">
                  <c:v>#N/A</c:v>
                </c:pt>
                <c:pt idx="9127" formatCode="0.00">
                  <c:v>#N/A</c:v>
                </c:pt>
                <c:pt idx="9128" formatCode="0.00">
                  <c:v>#N/A</c:v>
                </c:pt>
                <c:pt idx="9129" formatCode="0.00">
                  <c:v>#N/A</c:v>
                </c:pt>
                <c:pt idx="9130" formatCode="0.00">
                  <c:v>#N/A</c:v>
                </c:pt>
                <c:pt idx="9131" formatCode="0.00">
                  <c:v>#N/A</c:v>
                </c:pt>
                <c:pt idx="9132" formatCode="0.00">
                  <c:v>#N/A</c:v>
                </c:pt>
                <c:pt idx="9133" formatCode="0.00">
                  <c:v>#N/A</c:v>
                </c:pt>
                <c:pt idx="9134" formatCode="0.00">
                  <c:v>#N/A</c:v>
                </c:pt>
                <c:pt idx="9135" formatCode="0.00">
                  <c:v>#N/A</c:v>
                </c:pt>
                <c:pt idx="9136" formatCode="0.00">
                  <c:v>#N/A</c:v>
                </c:pt>
                <c:pt idx="9137" formatCode="0.00">
                  <c:v>#N/A</c:v>
                </c:pt>
                <c:pt idx="9138" formatCode="0.00">
                  <c:v>#N/A</c:v>
                </c:pt>
                <c:pt idx="9139" formatCode="0.00">
                  <c:v>#N/A</c:v>
                </c:pt>
                <c:pt idx="9140" formatCode="0.00">
                  <c:v>#N/A</c:v>
                </c:pt>
                <c:pt idx="9141" formatCode="0.00">
                  <c:v>#N/A</c:v>
                </c:pt>
                <c:pt idx="9142" formatCode="0.00">
                  <c:v>#N/A</c:v>
                </c:pt>
                <c:pt idx="9143" formatCode="0.00">
                  <c:v>#N/A</c:v>
                </c:pt>
                <c:pt idx="9144" formatCode="0.00">
                  <c:v>#N/A</c:v>
                </c:pt>
                <c:pt idx="9145" formatCode="0.00">
                  <c:v>#N/A</c:v>
                </c:pt>
                <c:pt idx="9146" formatCode="0.00">
                  <c:v>#N/A</c:v>
                </c:pt>
                <c:pt idx="9147" formatCode="0.00">
                  <c:v>#N/A</c:v>
                </c:pt>
                <c:pt idx="9148" formatCode="0.00">
                  <c:v>#N/A</c:v>
                </c:pt>
                <c:pt idx="9149" formatCode="0.00">
                  <c:v>#N/A</c:v>
                </c:pt>
                <c:pt idx="9150" formatCode="0.00">
                  <c:v>#N/A</c:v>
                </c:pt>
                <c:pt idx="9151" formatCode="0.00">
                  <c:v>#N/A</c:v>
                </c:pt>
                <c:pt idx="9152" formatCode="0.00">
                  <c:v>#N/A</c:v>
                </c:pt>
                <c:pt idx="9153" formatCode="0.00">
                  <c:v>#N/A</c:v>
                </c:pt>
                <c:pt idx="9154" formatCode="0.00">
                  <c:v>#N/A</c:v>
                </c:pt>
                <c:pt idx="9155" formatCode="0.00">
                  <c:v>#N/A</c:v>
                </c:pt>
                <c:pt idx="9156" formatCode="0.00">
                  <c:v>#N/A</c:v>
                </c:pt>
                <c:pt idx="9157" formatCode="0.00">
                  <c:v>#N/A</c:v>
                </c:pt>
                <c:pt idx="9158" formatCode="0.00">
                  <c:v>#N/A</c:v>
                </c:pt>
                <c:pt idx="9159" formatCode="0.00">
                  <c:v>#N/A</c:v>
                </c:pt>
                <c:pt idx="9160" formatCode="0.00">
                  <c:v>#N/A</c:v>
                </c:pt>
                <c:pt idx="9161" formatCode="0.00">
                  <c:v>#N/A</c:v>
                </c:pt>
                <c:pt idx="9162" formatCode="0.00">
                  <c:v>#N/A</c:v>
                </c:pt>
                <c:pt idx="9163" formatCode="0.00">
                  <c:v>#N/A</c:v>
                </c:pt>
                <c:pt idx="9164" formatCode="0.00">
                  <c:v>#N/A</c:v>
                </c:pt>
                <c:pt idx="9165" formatCode="0.00">
                  <c:v>#N/A</c:v>
                </c:pt>
                <c:pt idx="9166" formatCode="0.00">
                  <c:v>#N/A</c:v>
                </c:pt>
                <c:pt idx="9167" formatCode="0.00">
                  <c:v>#N/A</c:v>
                </c:pt>
                <c:pt idx="9168" formatCode="0.00">
                  <c:v>#N/A</c:v>
                </c:pt>
                <c:pt idx="9169" formatCode="0.00">
                  <c:v>#N/A</c:v>
                </c:pt>
                <c:pt idx="9170" formatCode="0.00">
                  <c:v>#N/A</c:v>
                </c:pt>
                <c:pt idx="9171" formatCode="0.00">
                  <c:v>#N/A</c:v>
                </c:pt>
                <c:pt idx="9172" formatCode="0.00">
                  <c:v>#N/A</c:v>
                </c:pt>
                <c:pt idx="9173" formatCode="0.00">
                  <c:v>#N/A</c:v>
                </c:pt>
                <c:pt idx="9174" formatCode="0.00">
                  <c:v>#N/A</c:v>
                </c:pt>
                <c:pt idx="9175" formatCode="0.00">
                  <c:v>#N/A</c:v>
                </c:pt>
                <c:pt idx="9176" formatCode="0.00">
                  <c:v>#N/A</c:v>
                </c:pt>
                <c:pt idx="9177" formatCode="0.00">
                  <c:v>#N/A</c:v>
                </c:pt>
                <c:pt idx="9178" formatCode="0.00">
                  <c:v>#N/A</c:v>
                </c:pt>
                <c:pt idx="9179" formatCode="0.00">
                  <c:v>#N/A</c:v>
                </c:pt>
                <c:pt idx="9180" formatCode="0.00">
                  <c:v>#N/A</c:v>
                </c:pt>
                <c:pt idx="9181" formatCode="0.00">
                  <c:v>#N/A</c:v>
                </c:pt>
                <c:pt idx="9182" formatCode="0.00">
                  <c:v>#N/A</c:v>
                </c:pt>
                <c:pt idx="9183" formatCode="0.00">
                  <c:v>#N/A</c:v>
                </c:pt>
                <c:pt idx="9184" formatCode="0.00">
                  <c:v>#N/A</c:v>
                </c:pt>
                <c:pt idx="9185" formatCode="0.00">
                  <c:v>#N/A</c:v>
                </c:pt>
                <c:pt idx="9186" formatCode="0.00">
                  <c:v>#N/A</c:v>
                </c:pt>
                <c:pt idx="9187" formatCode="0.00">
                  <c:v>#N/A</c:v>
                </c:pt>
                <c:pt idx="9188" formatCode="0.00">
                  <c:v>#N/A</c:v>
                </c:pt>
                <c:pt idx="9189" formatCode="0.00">
                  <c:v>#N/A</c:v>
                </c:pt>
                <c:pt idx="9190" formatCode="0.00">
                  <c:v>#N/A</c:v>
                </c:pt>
                <c:pt idx="9191" formatCode="0.00">
                  <c:v>#N/A</c:v>
                </c:pt>
                <c:pt idx="9192" formatCode="0.00">
                  <c:v>#N/A</c:v>
                </c:pt>
                <c:pt idx="9193" formatCode="0.00">
                  <c:v>#N/A</c:v>
                </c:pt>
                <c:pt idx="9194" formatCode="0.00">
                  <c:v>#N/A</c:v>
                </c:pt>
                <c:pt idx="9195" formatCode="0.00">
                  <c:v>#N/A</c:v>
                </c:pt>
                <c:pt idx="9196" formatCode="0.00">
                  <c:v>#N/A</c:v>
                </c:pt>
                <c:pt idx="9197" formatCode="0.00">
                  <c:v>#N/A</c:v>
                </c:pt>
                <c:pt idx="9198" formatCode="0.00">
                  <c:v>#N/A</c:v>
                </c:pt>
                <c:pt idx="9199" formatCode="0.00">
                  <c:v>#N/A</c:v>
                </c:pt>
                <c:pt idx="9200" formatCode="0.00">
                  <c:v>#N/A</c:v>
                </c:pt>
                <c:pt idx="9201" formatCode="0.00">
                  <c:v>#N/A</c:v>
                </c:pt>
                <c:pt idx="9202" formatCode="0.00">
                  <c:v>#N/A</c:v>
                </c:pt>
                <c:pt idx="9203" formatCode="0.00">
                  <c:v>#N/A</c:v>
                </c:pt>
                <c:pt idx="9204" formatCode="0.00">
                  <c:v>#N/A</c:v>
                </c:pt>
                <c:pt idx="9205" formatCode="0.00">
                  <c:v>#N/A</c:v>
                </c:pt>
                <c:pt idx="9206" formatCode="0.00">
                  <c:v>#N/A</c:v>
                </c:pt>
                <c:pt idx="9207" formatCode="0.00">
                  <c:v>#N/A</c:v>
                </c:pt>
                <c:pt idx="9208" formatCode="0.00">
                  <c:v>#N/A</c:v>
                </c:pt>
                <c:pt idx="9209" formatCode="0.00">
                  <c:v>#N/A</c:v>
                </c:pt>
                <c:pt idx="9210" formatCode="0.00">
                  <c:v>#N/A</c:v>
                </c:pt>
                <c:pt idx="9211" formatCode="0.00">
                  <c:v>#N/A</c:v>
                </c:pt>
                <c:pt idx="9212" formatCode="0.00">
                  <c:v>#N/A</c:v>
                </c:pt>
                <c:pt idx="9213" formatCode="0.00">
                  <c:v>#N/A</c:v>
                </c:pt>
                <c:pt idx="9214" formatCode="0.00">
                  <c:v>#N/A</c:v>
                </c:pt>
                <c:pt idx="9215" formatCode="0.00">
                  <c:v>#N/A</c:v>
                </c:pt>
                <c:pt idx="9216" formatCode="0.00">
                  <c:v>#N/A</c:v>
                </c:pt>
                <c:pt idx="9217" formatCode="0.00">
                  <c:v>#N/A</c:v>
                </c:pt>
                <c:pt idx="9218" formatCode="0.00">
                  <c:v>#N/A</c:v>
                </c:pt>
                <c:pt idx="9219" formatCode="0.00">
                  <c:v>#N/A</c:v>
                </c:pt>
                <c:pt idx="9220" formatCode="0.00">
                  <c:v>#N/A</c:v>
                </c:pt>
                <c:pt idx="9221" formatCode="0.00">
                  <c:v>#N/A</c:v>
                </c:pt>
                <c:pt idx="9222" formatCode="0.00">
                  <c:v>#N/A</c:v>
                </c:pt>
                <c:pt idx="9223" formatCode="0.00">
                  <c:v>#N/A</c:v>
                </c:pt>
                <c:pt idx="9224" formatCode="0.00">
                  <c:v>#N/A</c:v>
                </c:pt>
                <c:pt idx="9225" formatCode="0.00">
                  <c:v>#N/A</c:v>
                </c:pt>
                <c:pt idx="9226" formatCode="0.00">
                  <c:v>#N/A</c:v>
                </c:pt>
                <c:pt idx="9227" formatCode="0.00">
                  <c:v>#N/A</c:v>
                </c:pt>
                <c:pt idx="9228" formatCode="0.00">
                  <c:v>#N/A</c:v>
                </c:pt>
                <c:pt idx="9229" formatCode="0.00">
                  <c:v>#N/A</c:v>
                </c:pt>
                <c:pt idx="9230" formatCode="0.00">
                  <c:v>#N/A</c:v>
                </c:pt>
                <c:pt idx="9231" formatCode="0.00">
                  <c:v>#N/A</c:v>
                </c:pt>
                <c:pt idx="9232" formatCode="0.00">
                  <c:v>#N/A</c:v>
                </c:pt>
                <c:pt idx="9233" formatCode="0.00">
                  <c:v>#N/A</c:v>
                </c:pt>
                <c:pt idx="9234" formatCode="0.00">
                  <c:v>#N/A</c:v>
                </c:pt>
                <c:pt idx="9235" formatCode="0.00">
                  <c:v>#N/A</c:v>
                </c:pt>
                <c:pt idx="9236" formatCode="0.00">
                  <c:v>#N/A</c:v>
                </c:pt>
                <c:pt idx="9237" formatCode="0.00">
                  <c:v>#N/A</c:v>
                </c:pt>
                <c:pt idx="9238" formatCode="0.00">
                  <c:v>#N/A</c:v>
                </c:pt>
                <c:pt idx="9239" formatCode="0.00">
                  <c:v>#N/A</c:v>
                </c:pt>
                <c:pt idx="9240" formatCode="0.00">
                  <c:v>#N/A</c:v>
                </c:pt>
                <c:pt idx="9241" formatCode="0.00">
                  <c:v>#N/A</c:v>
                </c:pt>
                <c:pt idx="9242" formatCode="0.00">
                  <c:v>#N/A</c:v>
                </c:pt>
                <c:pt idx="9243" formatCode="0.00">
                  <c:v>#N/A</c:v>
                </c:pt>
                <c:pt idx="9244" formatCode="0.00">
                  <c:v>#N/A</c:v>
                </c:pt>
                <c:pt idx="9245" formatCode="0.00">
                  <c:v>#N/A</c:v>
                </c:pt>
                <c:pt idx="9246" formatCode="0.00">
                  <c:v>#N/A</c:v>
                </c:pt>
                <c:pt idx="9247" formatCode="0.00">
                  <c:v>#N/A</c:v>
                </c:pt>
                <c:pt idx="9248" formatCode="0.00">
                  <c:v>#N/A</c:v>
                </c:pt>
                <c:pt idx="9249" formatCode="0.00">
                  <c:v>#N/A</c:v>
                </c:pt>
                <c:pt idx="9250" formatCode="0.00">
                  <c:v>#N/A</c:v>
                </c:pt>
                <c:pt idx="9251" formatCode="0.00">
                  <c:v>#N/A</c:v>
                </c:pt>
                <c:pt idx="9252" formatCode="0.00">
                  <c:v>#N/A</c:v>
                </c:pt>
                <c:pt idx="9253" formatCode="0.00">
                  <c:v>#N/A</c:v>
                </c:pt>
                <c:pt idx="9254" formatCode="0.00">
                  <c:v>#N/A</c:v>
                </c:pt>
                <c:pt idx="9255" formatCode="0.00">
                  <c:v>#N/A</c:v>
                </c:pt>
                <c:pt idx="9256" formatCode="0.00">
                  <c:v>#N/A</c:v>
                </c:pt>
                <c:pt idx="9257" formatCode="0.00">
                  <c:v>#N/A</c:v>
                </c:pt>
                <c:pt idx="9258" formatCode="0.00">
                  <c:v>#N/A</c:v>
                </c:pt>
                <c:pt idx="9259" formatCode="0.00">
                  <c:v>#N/A</c:v>
                </c:pt>
                <c:pt idx="9260" formatCode="0.00">
                  <c:v>#N/A</c:v>
                </c:pt>
                <c:pt idx="9261" formatCode="0.00">
                  <c:v>#N/A</c:v>
                </c:pt>
                <c:pt idx="9262" formatCode="0.00">
                  <c:v>#N/A</c:v>
                </c:pt>
                <c:pt idx="9263" formatCode="0.00">
                  <c:v>#N/A</c:v>
                </c:pt>
                <c:pt idx="9264" formatCode="0.00">
                  <c:v>#N/A</c:v>
                </c:pt>
                <c:pt idx="9265" formatCode="0.00">
                  <c:v>#N/A</c:v>
                </c:pt>
                <c:pt idx="9266" formatCode="0.00">
                  <c:v>#N/A</c:v>
                </c:pt>
                <c:pt idx="9267" formatCode="0.00">
                  <c:v>#N/A</c:v>
                </c:pt>
                <c:pt idx="9268" formatCode="0.00">
                  <c:v>#N/A</c:v>
                </c:pt>
                <c:pt idx="9269" formatCode="0.00">
                  <c:v>#N/A</c:v>
                </c:pt>
                <c:pt idx="9270" formatCode="0.00">
                  <c:v>#N/A</c:v>
                </c:pt>
                <c:pt idx="9271" formatCode="0.00">
                  <c:v>#N/A</c:v>
                </c:pt>
                <c:pt idx="9272" formatCode="0.00">
                  <c:v>#N/A</c:v>
                </c:pt>
                <c:pt idx="9273" formatCode="0.00">
                  <c:v>#N/A</c:v>
                </c:pt>
                <c:pt idx="9274" formatCode="0.00">
                  <c:v>#N/A</c:v>
                </c:pt>
                <c:pt idx="9275" formatCode="0.00">
                  <c:v>#N/A</c:v>
                </c:pt>
                <c:pt idx="9276" formatCode="0.00">
                  <c:v>#N/A</c:v>
                </c:pt>
                <c:pt idx="9277" formatCode="0.00">
                  <c:v>#N/A</c:v>
                </c:pt>
                <c:pt idx="9278" formatCode="0.00">
                  <c:v>#N/A</c:v>
                </c:pt>
                <c:pt idx="9279" formatCode="0.00">
                  <c:v>#N/A</c:v>
                </c:pt>
                <c:pt idx="9280" formatCode="0.00">
                  <c:v>#N/A</c:v>
                </c:pt>
                <c:pt idx="9281" formatCode="0.00">
                  <c:v>#N/A</c:v>
                </c:pt>
                <c:pt idx="9282" formatCode="0.00">
                  <c:v>#N/A</c:v>
                </c:pt>
                <c:pt idx="9283" formatCode="0.00">
                  <c:v>#N/A</c:v>
                </c:pt>
                <c:pt idx="9284" formatCode="0.00">
                  <c:v>#N/A</c:v>
                </c:pt>
                <c:pt idx="9285" formatCode="0.00">
                  <c:v>#N/A</c:v>
                </c:pt>
                <c:pt idx="9286" formatCode="0.00">
                  <c:v>#N/A</c:v>
                </c:pt>
                <c:pt idx="9287" formatCode="0.00">
                  <c:v>#N/A</c:v>
                </c:pt>
                <c:pt idx="9288" formatCode="0.00">
                  <c:v>#N/A</c:v>
                </c:pt>
                <c:pt idx="9289" formatCode="0.00">
                  <c:v>#N/A</c:v>
                </c:pt>
                <c:pt idx="9290" formatCode="0.00">
                  <c:v>#N/A</c:v>
                </c:pt>
                <c:pt idx="9291" formatCode="0.00">
                  <c:v>#N/A</c:v>
                </c:pt>
                <c:pt idx="9292" formatCode="0.00">
                  <c:v>#N/A</c:v>
                </c:pt>
                <c:pt idx="9293" formatCode="0.00">
                  <c:v>#N/A</c:v>
                </c:pt>
                <c:pt idx="9294" formatCode="0.00">
                  <c:v>#N/A</c:v>
                </c:pt>
                <c:pt idx="9295" formatCode="0.00">
                  <c:v>#N/A</c:v>
                </c:pt>
                <c:pt idx="9296" formatCode="0.00">
                  <c:v>#N/A</c:v>
                </c:pt>
                <c:pt idx="9297" formatCode="0.00">
                  <c:v>#N/A</c:v>
                </c:pt>
                <c:pt idx="9298" formatCode="0.00">
                  <c:v>#N/A</c:v>
                </c:pt>
                <c:pt idx="9299" formatCode="0.00">
                  <c:v>#N/A</c:v>
                </c:pt>
                <c:pt idx="9300" formatCode="0.00">
                  <c:v>#N/A</c:v>
                </c:pt>
                <c:pt idx="9301" formatCode="0.00">
                  <c:v>#N/A</c:v>
                </c:pt>
                <c:pt idx="9302" formatCode="0.00">
                  <c:v>#N/A</c:v>
                </c:pt>
                <c:pt idx="9303" formatCode="0.00">
                  <c:v>#N/A</c:v>
                </c:pt>
                <c:pt idx="9304" formatCode="0.00">
                  <c:v>#N/A</c:v>
                </c:pt>
                <c:pt idx="9305" formatCode="0.00">
                  <c:v>#N/A</c:v>
                </c:pt>
                <c:pt idx="9306" formatCode="0.00">
                  <c:v>#N/A</c:v>
                </c:pt>
                <c:pt idx="9307" formatCode="0.00">
                  <c:v>#N/A</c:v>
                </c:pt>
                <c:pt idx="9308" formatCode="0.00">
                  <c:v>#N/A</c:v>
                </c:pt>
                <c:pt idx="9309" formatCode="0.00">
                  <c:v>#N/A</c:v>
                </c:pt>
                <c:pt idx="9310" formatCode="0.00">
                  <c:v>#N/A</c:v>
                </c:pt>
                <c:pt idx="9311" formatCode="0.00">
                  <c:v>#N/A</c:v>
                </c:pt>
                <c:pt idx="9312" formatCode="0.00">
                  <c:v>#N/A</c:v>
                </c:pt>
                <c:pt idx="9313" formatCode="0.00">
                  <c:v>#N/A</c:v>
                </c:pt>
                <c:pt idx="9314" formatCode="0.00">
                  <c:v>#N/A</c:v>
                </c:pt>
                <c:pt idx="9315" formatCode="0.00">
                  <c:v>#N/A</c:v>
                </c:pt>
                <c:pt idx="9316" formatCode="0.00">
                  <c:v>#N/A</c:v>
                </c:pt>
                <c:pt idx="9317" formatCode="0.00">
                  <c:v>#N/A</c:v>
                </c:pt>
                <c:pt idx="9318" formatCode="0.00">
                  <c:v>#N/A</c:v>
                </c:pt>
                <c:pt idx="9319" formatCode="0.00">
                  <c:v>#N/A</c:v>
                </c:pt>
                <c:pt idx="9320" formatCode="0.00">
                  <c:v>#N/A</c:v>
                </c:pt>
                <c:pt idx="9321" formatCode="0.00">
                  <c:v>#N/A</c:v>
                </c:pt>
                <c:pt idx="9322" formatCode="0.00">
                  <c:v>#N/A</c:v>
                </c:pt>
                <c:pt idx="9323" formatCode="0.00">
                  <c:v>#N/A</c:v>
                </c:pt>
                <c:pt idx="9324" formatCode="0.00">
                  <c:v>#N/A</c:v>
                </c:pt>
                <c:pt idx="9325" formatCode="0.00">
                  <c:v>#N/A</c:v>
                </c:pt>
                <c:pt idx="9326" formatCode="0.00">
                  <c:v>#N/A</c:v>
                </c:pt>
                <c:pt idx="9327" formatCode="0.00">
                  <c:v>#N/A</c:v>
                </c:pt>
                <c:pt idx="9328" formatCode="0.00">
                  <c:v>#N/A</c:v>
                </c:pt>
                <c:pt idx="9329" formatCode="0.00">
                  <c:v>#N/A</c:v>
                </c:pt>
                <c:pt idx="9330" formatCode="0.00">
                  <c:v>#N/A</c:v>
                </c:pt>
                <c:pt idx="9331" formatCode="0.00">
                  <c:v>#N/A</c:v>
                </c:pt>
                <c:pt idx="9332" formatCode="0.00">
                  <c:v>#N/A</c:v>
                </c:pt>
                <c:pt idx="9333" formatCode="0.00">
                  <c:v>#N/A</c:v>
                </c:pt>
                <c:pt idx="9334" formatCode="0.00">
                  <c:v>#N/A</c:v>
                </c:pt>
                <c:pt idx="9335" formatCode="0.00">
                  <c:v>#N/A</c:v>
                </c:pt>
                <c:pt idx="9336" formatCode="0.00">
                  <c:v>#N/A</c:v>
                </c:pt>
                <c:pt idx="9337" formatCode="0.00">
                  <c:v>#N/A</c:v>
                </c:pt>
                <c:pt idx="9338" formatCode="0.00">
                  <c:v>#N/A</c:v>
                </c:pt>
                <c:pt idx="9339" formatCode="0.00">
                  <c:v>#N/A</c:v>
                </c:pt>
                <c:pt idx="9340" formatCode="0.00">
                  <c:v>#N/A</c:v>
                </c:pt>
                <c:pt idx="9341" formatCode="0.00">
                  <c:v>#N/A</c:v>
                </c:pt>
                <c:pt idx="9342" formatCode="0.00">
                  <c:v>#N/A</c:v>
                </c:pt>
                <c:pt idx="9343" formatCode="0.00">
                  <c:v>#N/A</c:v>
                </c:pt>
                <c:pt idx="9344" formatCode="0.00">
                  <c:v>#N/A</c:v>
                </c:pt>
                <c:pt idx="9345" formatCode="0.00">
                  <c:v>#N/A</c:v>
                </c:pt>
                <c:pt idx="9346" formatCode="0.00">
                  <c:v>#N/A</c:v>
                </c:pt>
                <c:pt idx="9347" formatCode="0.00">
                  <c:v>#N/A</c:v>
                </c:pt>
                <c:pt idx="9348" formatCode="0.00">
                  <c:v>#N/A</c:v>
                </c:pt>
                <c:pt idx="9349" formatCode="0.00">
                  <c:v>#N/A</c:v>
                </c:pt>
                <c:pt idx="9350" formatCode="0.00">
                  <c:v>#N/A</c:v>
                </c:pt>
                <c:pt idx="9351" formatCode="0.00">
                  <c:v>#N/A</c:v>
                </c:pt>
                <c:pt idx="9352" formatCode="0.00">
                  <c:v>#N/A</c:v>
                </c:pt>
                <c:pt idx="9353" formatCode="0.00">
                  <c:v>#N/A</c:v>
                </c:pt>
                <c:pt idx="9354" formatCode="0.00">
                  <c:v>#N/A</c:v>
                </c:pt>
                <c:pt idx="9355" formatCode="0.00">
                  <c:v>#N/A</c:v>
                </c:pt>
                <c:pt idx="9356" formatCode="0.00">
                  <c:v>#N/A</c:v>
                </c:pt>
                <c:pt idx="9357" formatCode="0.00">
                  <c:v>#N/A</c:v>
                </c:pt>
                <c:pt idx="9358" formatCode="0.00">
                  <c:v>#N/A</c:v>
                </c:pt>
                <c:pt idx="9359" formatCode="0.00">
                  <c:v>#N/A</c:v>
                </c:pt>
                <c:pt idx="9360" formatCode="0.00">
                  <c:v>#N/A</c:v>
                </c:pt>
                <c:pt idx="9361" formatCode="0.00">
                  <c:v>#N/A</c:v>
                </c:pt>
                <c:pt idx="9362" formatCode="0.00">
                  <c:v>#N/A</c:v>
                </c:pt>
                <c:pt idx="9363" formatCode="0.00">
                  <c:v>#N/A</c:v>
                </c:pt>
                <c:pt idx="9364" formatCode="0.00">
                  <c:v>#N/A</c:v>
                </c:pt>
                <c:pt idx="9365" formatCode="0.00">
                  <c:v>#N/A</c:v>
                </c:pt>
                <c:pt idx="9366" formatCode="0.00">
                  <c:v>#N/A</c:v>
                </c:pt>
                <c:pt idx="9367" formatCode="0.00">
                  <c:v>#N/A</c:v>
                </c:pt>
                <c:pt idx="9368" formatCode="0.00">
                  <c:v>#N/A</c:v>
                </c:pt>
                <c:pt idx="9369" formatCode="0.00">
                  <c:v>#N/A</c:v>
                </c:pt>
                <c:pt idx="9370" formatCode="0.00">
                  <c:v>#N/A</c:v>
                </c:pt>
                <c:pt idx="9371" formatCode="0.00">
                  <c:v>#N/A</c:v>
                </c:pt>
                <c:pt idx="9372" formatCode="0.00">
                  <c:v>#N/A</c:v>
                </c:pt>
                <c:pt idx="9373" formatCode="0.00">
                  <c:v>#N/A</c:v>
                </c:pt>
                <c:pt idx="9374" formatCode="0.00">
                  <c:v>#N/A</c:v>
                </c:pt>
                <c:pt idx="9375" formatCode="0.00">
                  <c:v>#N/A</c:v>
                </c:pt>
                <c:pt idx="9376" formatCode="0.00">
                  <c:v>#N/A</c:v>
                </c:pt>
                <c:pt idx="9377" formatCode="0.00">
                  <c:v>#N/A</c:v>
                </c:pt>
                <c:pt idx="9378" formatCode="0.00">
                  <c:v>#N/A</c:v>
                </c:pt>
                <c:pt idx="9379" formatCode="0.00">
                  <c:v>#N/A</c:v>
                </c:pt>
                <c:pt idx="9380" formatCode="0.00">
                  <c:v>#N/A</c:v>
                </c:pt>
                <c:pt idx="9381" formatCode="0.00">
                  <c:v>#N/A</c:v>
                </c:pt>
                <c:pt idx="9382" formatCode="0.00">
                  <c:v>#N/A</c:v>
                </c:pt>
                <c:pt idx="9383" formatCode="0.00">
                  <c:v>#N/A</c:v>
                </c:pt>
                <c:pt idx="9384" formatCode="0.00">
                  <c:v>#N/A</c:v>
                </c:pt>
                <c:pt idx="9385" formatCode="0.00">
                  <c:v>#N/A</c:v>
                </c:pt>
                <c:pt idx="9386" formatCode="0.00">
                  <c:v>#N/A</c:v>
                </c:pt>
                <c:pt idx="9387" formatCode="0.00">
                  <c:v>#N/A</c:v>
                </c:pt>
                <c:pt idx="9388" formatCode="0.00">
                  <c:v>#N/A</c:v>
                </c:pt>
                <c:pt idx="9389" formatCode="0.00">
                  <c:v>#N/A</c:v>
                </c:pt>
                <c:pt idx="9390" formatCode="0.00">
                  <c:v>#N/A</c:v>
                </c:pt>
                <c:pt idx="9391" formatCode="0.00">
                  <c:v>#N/A</c:v>
                </c:pt>
                <c:pt idx="9392" formatCode="0.00">
                  <c:v>#N/A</c:v>
                </c:pt>
                <c:pt idx="9393" formatCode="0.00">
                  <c:v>#N/A</c:v>
                </c:pt>
                <c:pt idx="9394" formatCode="0.00">
                  <c:v>#N/A</c:v>
                </c:pt>
                <c:pt idx="9395" formatCode="0.00">
                  <c:v>#N/A</c:v>
                </c:pt>
                <c:pt idx="9396" formatCode="0.00">
                  <c:v>#N/A</c:v>
                </c:pt>
                <c:pt idx="9397" formatCode="0.00">
                  <c:v>#N/A</c:v>
                </c:pt>
                <c:pt idx="9398" formatCode="0.00">
                  <c:v>#N/A</c:v>
                </c:pt>
                <c:pt idx="9399" formatCode="0.00">
                  <c:v>#N/A</c:v>
                </c:pt>
                <c:pt idx="9400" formatCode="0.00">
                  <c:v>#N/A</c:v>
                </c:pt>
                <c:pt idx="9401" formatCode="0.00">
                  <c:v>#N/A</c:v>
                </c:pt>
                <c:pt idx="9402" formatCode="0.00">
                  <c:v>#N/A</c:v>
                </c:pt>
                <c:pt idx="9403" formatCode="0.00">
                  <c:v>#N/A</c:v>
                </c:pt>
                <c:pt idx="9404" formatCode="0.00">
                  <c:v>#N/A</c:v>
                </c:pt>
                <c:pt idx="9405" formatCode="0.00">
                  <c:v>#N/A</c:v>
                </c:pt>
                <c:pt idx="9406" formatCode="0.00">
                  <c:v>#N/A</c:v>
                </c:pt>
                <c:pt idx="9407" formatCode="0.00">
                  <c:v>#N/A</c:v>
                </c:pt>
                <c:pt idx="9408" formatCode="0.00">
                  <c:v>#N/A</c:v>
                </c:pt>
                <c:pt idx="9409" formatCode="0.00">
                  <c:v>#N/A</c:v>
                </c:pt>
                <c:pt idx="9410" formatCode="0.00">
                  <c:v>#N/A</c:v>
                </c:pt>
                <c:pt idx="9411" formatCode="0.00">
                  <c:v>#N/A</c:v>
                </c:pt>
                <c:pt idx="9412" formatCode="0.00">
                  <c:v>#N/A</c:v>
                </c:pt>
                <c:pt idx="9413" formatCode="0.00">
                  <c:v>#N/A</c:v>
                </c:pt>
                <c:pt idx="9414" formatCode="0.00">
                  <c:v>#N/A</c:v>
                </c:pt>
                <c:pt idx="9415" formatCode="0.00">
                  <c:v>#N/A</c:v>
                </c:pt>
                <c:pt idx="9416" formatCode="0.00">
                  <c:v>#N/A</c:v>
                </c:pt>
                <c:pt idx="9417" formatCode="0.00">
                  <c:v>#N/A</c:v>
                </c:pt>
                <c:pt idx="9418" formatCode="0.00">
                  <c:v>#N/A</c:v>
                </c:pt>
                <c:pt idx="9419" formatCode="0.00">
                  <c:v>#N/A</c:v>
                </c:pt>
                <c:pt idx="9420" formatCode="0.00">
                  <c:v>#N/A</c:v>
                </c:pt>
                <c:pt idx="9421" formatCode="0.00">
                  <c:v>#N/A</c:v>
                </c:pt>
                <c:pt idx="9422" formatCode="0.00">
                  <c:v>#N/A</c:v>
                </c:pt>
                <c:pt idx="9423" formatCode="0.00">
                  <c:v>#N/A</c:v>
                </c:pt>
                <c:pt idx="9424" formatCode="0.00">
                  <c:v>#N/A</c:v>
                </c:pt>
                <c:pt idx="9425" formatCode="0.00">
                  <c:v>#N/A</c:v>
                </c:pt>
                <c:pt idx="9426" formatCode="0.00">
                  <c:v>#N/A</c:v>
                </c:pt>
                <c:pt idx="9427" formatCode="0.00">
                  <c:v>#N/A</c:v>
                </c:pt>
                <c:pt idx="9428" formatCode="0.00">
                  <c:v>#N/A</c:v>
                </c:pt>
                <c:pt idx="9429" formatCode="0.00">
                  <c:v>#N/A</c:v>
                </c:pt>
                <c:pt idx="9430" formatCode="0.00">
                  <c:v>#N/A</c:v>
                </c:pt>
                <c:pt idx="9431" formatCode="0.00">
                  <c:v>#N/A</c:v>
                </c:pt>
                <c:pt idx="9432" formatCode="0.00">
                  <c:v>#N/A</c:v>
                </c:pt>
                <c:pt idx="9433" formatCode="0.00">
                  <c:v>#N/A</c:v>
                </c:pt>
                <c:pt idx="9434" formatCode="0.00">
                  <c:v>#N/A</c:v>
                </c:pt>
                <c:pt idx="9435" formatCode="0.00">
                  <c:v>#N/A</c:v>
                </c:pt>
                <c:pt idx="9436" formatCode="0.00">
                  <c:v>#N/A</c:v>
                </c:pt>
                <c:pt idx="9437" formatCode="0.00">
                  <c:v>#N/A</c:v>
                </c:pt>
                <c:pt idx="9438" formatCode="0.00">
                  <c:v>#N/A</c:v>
                </c:pt>
                <c:pt idx="9439" formatCode="0.00">
                  <c:v>#N/A</c:v>
                </c:pt>
                <c:pt idx="9440" formatCode="0.00">
                  <c:v>#N/A</c:v>
                </c:pt>
                <c:pt idx="9441" formatCode="0.00">
                  <c:v>#N/A</c:v>
                </c:pt>
                <c:pt idx="9442" formatCode="0.00">
                  <c:v>#N/A</c:v>
                </c:pt>
                <c:pt idx="9443" formatCode="0.00">
                  <c:v>#N/A</c:v>
                </c:pt>
                <c:pt idx="9444" formatCode="0.00">
                  <c:v>#N/A</c:v>
                </c:pt>
                <c:pt idx="9445" formatCode="0.00">
                  <c:v>#N/A</c:v>
                </c:pt>
                <c:pt idx="9446" formatCode="0.00">
                  <c:v>#N/A</c:v>
                </c:pt>
                <c:pt idx="9447" formatCode="0.00">
                  <c:v>#N/A</c:v>
                </c:pt>
                <c:pt idx="9448" formatCode="0.00">
                  <c:v>#N/A</c:v>
                </c:pt>
                <c:pt idx="9449" formatCode="0.00">
                  <c:v>#N/A</c:v>
                </c:pt>
                <c:pt idx="9450" formatCode="0.00">
                  <c:v>#N/A</c:v>
                </c:pt>
                <c:pt idx="9451" formatCode="0.00">
                  <c:v>#N/A</c:v>
                </c:pt>
                <c:pt idx="9452" formatCode="0.00">
                  <c:v>#N/A</c:v>
                </c:pt>
                <c:pt idx="9453" formatCode="0.00">
                  <c:v>#N/A</c:v>
                </c:pt>
                <c:pt idx="9454" formatCode="0.00">
                  <c:v>#N/A</c:v>
                </c:pt>
                <c:pt idx="9455" formatCode="0.00">
                  <c:v>#N/A</c:v>
                </c:pt>
                <c:pt idx="9456" formatCode="0.00">
                  <c:v>#N/A</c:v>
                </c:pt>
                <c:pt idx="9457" formatCode="0.00">
                  <c:v>#N/A</c:v>
                </c:pt>
                <c:pt idx="9458" formatCode="0.00">
                  <c:v>#N/A</c:v>
                </c:pt>
                <c:pt idx="9459" formatCode="0.00">
                  <c:v>#N/A</c:v>
                </c:pt>
                <c:pt idx="9460" formatCode="0.00">
                  <c:v>#N/A</c:v>
                </c:pt>
                <c:pt idx="9461" formatCode="0.00">
                  <c:v>#N/A</c:v>
                </c:pt>
                <c:pt idx="9462" formatCode="0.00">
                  <c:v>#N/A</c:v>
                </c:pt>
                <c:pt idx="9463" formatCode="0.00">
                  <c:v>#N/A</c:v>
                </c:pt>
                <c:pt idx="9464" formatCode="0.00">
                  <c:v>#N/A</c:v>
                </c:pt>
                <c:pt idx="9465" formatCode="0.00">
                  <c:v>#N/A</c:v>
                </c:pt>
                <c:pt idx="9466" formatCode="0.00">
                  <c:v>#N/A</c:v>
                </c:pt>
                <c:pt idx="9467" formatCode="0.00">
                  <c:v>#N/A</c:v>
                </c:pt>
                <c:pt idx="9468" formatCode="0.00">
                  <c:v>#N/A</c:v>
                </c:pt>
                <c:pt idx="9469" formatCode="0.00">
                  <c:v>#N/A</c:v>
                </c:pt>
                <c:pt idx="9470" formatCode="0.00">
                  <c:v>#N/A</c:v>
                </c:pt>
                <c:pt idx="9471" formatCode="0.00">
                  <c:v>#N/A</c:v>
                </c:pt>
                <c:pt idx="9472" formatCode="0.00">
                  <c:v>#N/A</c:v>
                </c:pt>
                <c:pt idx="9473" formatCode="0.00">
                  <c:v>#N/A</c:v>
                </c:pt>
                <c:pt idx="9474" formatCode="0.00">
                  <c:v>#N/A</c:v>
                </c:pt>
                <c:pt idx="9475" formatCode="0.00">
                  <c:v>#N/A</c:v>
                </c:pt>
                <c:pt idx="9476" formatCode="0.00">
                  <c:v>#N/A</c:v>
                </c:pt>
                <c:pt idx="9477" formatCode="0.00">
                  <c:v>#N/A</c:v>
                </c:pt>
                <c:pt idx="9478" formatCode="0.00">
                  <c:v>#N/A</c:v>
                </c:pt>
                <c:pt idx="9479" formatCode="0.00">
                  <c:v>#N/A</c:v>
                </c:pt>
                <c:pt idx="9480" formatCode="0.00">
                  <c:v>#N/A</c:v>
                </c:pt>
                <c:pt idx="9481" formatCode="0.00">
                  <c:v>#N/A</c:v>
                </c:pt>
                <c:pt idx="9482" formatCode="0.00">
                  <c:v>#N/A</c:v>
                </c:pt>
                <c:pt idx="9483" formatCode="0.00">
                  <c:v>#N/A</c:v>
                </c:pt>
                <c:pt idx="9484" formatCode="0.00">
                  <c:v>#N/A</c:v>
                </c:pt>
                <c:pt idx="9485" formatCode="0.00">
                  <c:v>#N/A</c:v>
                </c:pt>
                <c:pt idx="9486" formatCode="0.00">
                  <c:v>#N/A</c:v>
                </c:pt>
                <c:pt idx="9487" formatCode="0.00">
                  <c:v>#N/A</c:v>
                </c:pt>
                <c:pt idx="9488" formatCode="0.00">
                  <c:v>#N/A</c:v>
                </c:pt>
                <c:pt idx="9489" formatCode="0.00">
                  <c:v>#N/A</c:v>
                </c:pt>
                <c:pt idx="9490" formatCode="0.00">
                  <c:v>#N/A</c:v>
                </c:pt>
                <c:pt idx="9491" formatCode="0.00">
                  <c:v>#N/A</c:v>
                </c:pt>
                <c:pt idx="9492" formatCode="0.00">
                  <c:v>#N/A</c:v>
                </c:pt>
                <c:pt idx="9493" formatCode="0.00">
                  <c:v>#N/A</c:v>
                </c:pt>
                <c:pt idx="9494" formatCode="0.00">
                  <c:v>#N/A</c:v>
                </c:pt>
                <c:pt idx="9495" formatCode="0.00">
                  <c:v>#N/A</c:v>
                </c:pt>
                <c:pt idx="9496" formatCode="0.00">
                  <c:v>#N/A</c:v>
                </c:pt>
                <c:pt idx="9497" formatCode="0.00">
                  <c:v>#N/A</c:v>
                </c:pt>
                <c:pt idx="9498" formatCode="0.00">
                  <c:v>#N/A</c:v>
                </c:pt>
                <c:pt idx="9499" formatCode="0.00">
                  <c:v>#N/A</c:v>
                </c:pt>
                <c:pt idx="9500" formatCode="0.00">
                  <c:v>#N/A</c:v>
                </c:pt>
                <c:pt idx="9501" formatCode="0.00">
                  <c:v>#N/A</c:v>
                </c:pt>
                <c:pt idx="9502" formatCode="0.00">
                  <c:v>#N/A</c:v>
                </c:pt>
                <c:pt idx="9503" formatCode="0.00">
                  <c:v>#N/A</c:v>
                </c:pt>
                <c:pt idx="9504" formatCode="0.00">
                  <c:v>#N/A</c:v>
                </c:pt>
                <c:pt idx="9505" formatCode="0.00">
                  <c:v>#N/A</c:v>
                </c:pt>
                <c:pt idx="9506" formatCode="0.00">
                  <c:v>#N/A</c:v>
                </c:pt>
                <c:pt idx="9507" formatCode="0.00">
                  <c:v>#N/A</c:v>
                </c:pt>
                <c:pt idx="9508" formatCode="0.00">
                  <c:v>#N/A</c:v>
                </c:pt>
                <c:pt idx="9509" formatCode="0.00">
                  <c:v>#N/A</c:v>
                </c:pt>
                <c:pt idx="9510" formatCode="0.00">
                  <c:v>#N/A</c:v>
                </c:pt>
                <c:pt idx="9511" formatCode="0.00">
                  <c:v>#N/A</c:v>
                </c:pt>
                <c:pt idx="9512" formatCode="0.00">
                  <c:v>#N/A</c:v>
                </c:pt>
                <c:pt idx="9513" formatCode="0.00">
                  <c:v>#N/A</c:v>
                </c:pt>
                <c:pt idx="9514" formatCode="0.00">
                  <c:v>#N/A</c:v>
                </c:pt>
                <c:pt idx="9515" formatCode="0.00">
                  <c:v>#N/A</c:v>
                </c:pt>
                <c:pt idx="9516" formatCode="0.00">
                  <c:v>#N/A</c:v>
                </c:pt>
                <c:pt idx="9517" formatCode="0.00">
                  <c:v>#N/A</c:v>
                </c:pt>
                <c:pt idx="9518" formatCode="0.00">
                  <c:v>#N/A</c:v>
                </c:pt>
                <c:pt idx="9519" formatCode="0.00">
                  <c:v>#N/A</c:v>
                </c:pt>
                <c:pt idx="9520" formatCode="0.00">
                  <c:v>#N/A</c:v>
                </c:pt>
                <c:pt idx="9521" formatCode="0.00">
                  <c:v>#N/A</c:v>
                </c:pt>
                <c:pt idx="9522" formatCode="0.00">
                  <c:v>#N/A</c:v>
                </c:pt>
                <c:pt idx="9523" formatCode="0.00">
                  <c:v>#N/A</c:v>
                </c:pt>
                <c:pt idx="9524" formatCode="0.00">
                  <c:v>#N/A</c:v>
                </c:pt>
                <c:pt idx="9525" formatCode="0.00">
                  <c:v>#N/A</c:v>
                </c:pt>
                <c:pt idx="9526" formatCode="0.00">
                  <c:v>#N/A</c:v>
                </c:pt>
                <c:pt idx="9527" formatCode="0.00">
                  <c:v>#N/A</c:v>
                </c:pt>
                <c:pt idx="9528" formatCode="0.00">
                  <c:v>#N/A</c:v>
                </c:pt>
                <c:pt idx="9529" formatCode="0.00">
                  <c:v>#N/A</c:v>
                </c:pt>
                <c:pt idx="9530" formatCode="0.00">
                  <c:v>#N/A</c:v>
                </c:pt>
                <c:pt idx="9531" formatCode="0.00">
                  <c:v>#N/A</c:v>
                </c:pt>
                <c:pt idx="9532" formatCode="0.00">
                  <c:v>#N/A</c:v>
                </c:pt>
                <c:pt idx="9533" formatCode="0.00">
                  <c:v>#N/A</c:v>
                </c:pt>
                <c:pt idx="9534" formatCode="0.00">
                  <c:v>#N/A</c:v>
                </c:pt>
                <c:pt idx="9535" formatCode="0.00">
                  <c:v>#N/A</c:v>
                </c:pt>
                <c:pt idx="9536" formatCode="0.00">
                  <c:v>#N/A</c:v>
                </c:pt>
                <c:pt idx="9537" formatCode="0.00">
                  <c:v>#N/A</c:v>
                </c:pt>
                <c:pt idx="9538" formatCode="0.00">
                  <c:v>#N/A</c:v>
                </c:pt>
                <c:pt idx="9539" formatCode="0.00">
                  <c:v>#N/A</c:v>
                </c:pt>
                <c:pt idx="9540" formatCode="0.00">
                  <c:v>#N/A</c:v>
                </c:pt>
                <c:pt idx="9541" formatCode="0.00">
                  <c:v>#N/A</c:v>
                </c:pt>
                <c:pt idx="9542" formatCode="0.00">
                  <c:v>#N/A</c:v>
                </c:pt>
                <c:pt idx="9543" formatCode="0.00">
                  <c:v>#N/A</c:v>
                </c:pt>
                <c:pt idx="9544" formatCode="0.00">
                  <c:v>#N/A</c:v>
                </c:pt>
                <c:pt idx="9545" formatCode="0.00">
                  <c:v>#N/A</c:v>
                </c:pt>
                <c:pt idx="9546" formatCode="0.00">
                  <c:v>#N/A</c:v>
                </c:pt>
                <c:pt idx="9547" formatCode="0.00">
                  <c:v>#N/A</c:v>
                </c:pt>
                <c:pt idx="9548" formatCode="0.00">
                  <c:v>#N/A</c:v>
                </c:pt>
                <c:pt idx="9549" formatCode="0.00">
                  <c:v>#N/A</c:v>
                </c:pt>
                <c:pt idx="9550" formatCode="0.00">
                  <c:v>#N/A</c:v>
                </c:pt>
                <c:pt idx="9551" formatCode="0.00">
                  <c:v>#N/A</c:v>
                </c:pt>
                <c:pt idx="9552" formatCode="0.00">
                  <c:v>#N/A</c:v>
                </c:pt>
                <c:pt idx="9553" formatCode="0.00">
                  <c:v>#N/A</c:v>
                </c:pt>
                <c:pt idx="9554" formatCode="0.00">
                  <c:v>#N/A</c:v>
                </c:pt>
                <c:pt idx="9555" formatCode="0.00">
                  <c:v>#N/A</c:v>
                </c:pt>
                <c:pt idx="9556" formatCode="0.00">
                  <c:v>#N/A</c:v>
                </c:pt>
                <c:pt idx="9557" formatCode="0.00">
                  <c:v>#N/A</c:v>
                </c:pt>
                <c:pt idx="9558" formatCode="0.00">
                  <c:v>#N/A</c:v>
                </c:pt>
                <c:pt idx="9559" formatCode="0.00">
                  <c:v>#N/A</c:v>
                </c:pt>
                <c:pt idx="9560" formatCode="0.00">
                  <c:v>#N/A</c:v>
                </c:pt>
                <c:pt idx="9561" formatCode="0.00">
                  <c:v>#N/A</c:v>
                </c:pt>
                <c:pt idx="9562" formatCode="0.00">
                  <c:v>#N/A</c:v>
                </c:pt>
                <c:pt idx="9563" formatCode="0.00">
                  <c:v>#N/A</c:v>
                </c:pt>
                <c:pt idx="9564" formatCode="0.00">
                  <c:v>#N/A</c:v>
                </c:pt>
                <c:pt idx="9565" formatCode="0.00">
                  <c:v>#N/A</c:v>
                </c:pt>
                <c:pt idx="9566" formatCode="0.00">
                  <c:v>#N/A</c:v>
                </c:pt>
                <c:pt idx="9567" formatCode="0.00">
                  <c:v>#N/A</c:v>
                </c:pt>
                <c:pt idx="9568" formatCode="0.00">
                  <c:v>#N/A</c:v>
                </c:pt>
                <c:pt idx="9569" formatCode="0.00">
                  <c:v>#N/A</c:v>
                </c:pt>
                <c:pt idx="9570" formatCode="0.00">
                  <c:v>#N/A</c:v>
                </c:pt>
                <c:pt idx="9571" formatCode="0.00">
                  <c:v>#N/A</c:v>
                </c:pt>
                <c:pt idx="9572" formatCode="0.00">
                  <c:v>#N/A</c:v>
                </c:pt>
                <c:pt idx="9573" formatCode="0.00">
                  <c:v>#N/A</c:v>
                </c:pt>
                <c:pt idx="9574" formatCode="0.00">
                  <c:v>#N/A</c:v>
                </c:pt>
                <c:pt idx="9575" formatCode="0.00">
                  <c:v>#N/A</c:v>
                </c:pt>
                <c:pt idx="9576" formatCode="0.00">
                  <c:v>#N/A</c:v>
                </c:pt>
                <c:pt idx="9577" formatCode="0.00">
                  <c:v>#N/A</c:v>
                </c:pt>
                <c:pt idx="9578" formatCode="0.00">
                  <c:v>#N/A</c:v>
                </c:pt>
                <c:pt idx="9579" formatCode="0.00">
                  <c:v>#N/A</c:v>
                </c:pt>
                <c:pt idx="9580" formatCode="0.00">
                  <c:v>#N/A</c:v>
                </c:pt>
                <c:pt idx="9581" formatCode="0.00">
                  <c:v>#N/A</c:v>
                </c:pt>
                <c:pt idx="9582" formatCode="0.00">
                  <c:v>#N/A</c:v>
                </c:pt>
                <c:pt idx="9583" formatCode="0.00">
                  <c:v>#N/A</c:v>
                </c:pt>
                <c:pt idx="9584" formatCode="0.00">
                  <c:v>#N/A</c:v>
                </c:pt>
                <c:pt idx="9585" formatCode="0.00">
                  <c:v>#N/A</c:v>
                </c:pt>
                <c:pt idx="9586" formatCode="0.00">
                  <c:v>#N/A</c:v>
                </c:pt>
                <c:pt idx="9587" formatCode="0.00">
                  <c:v>#N/A</c:v>
                </c:pt>
                <c:pt idx="9588" formatCode="0.00">
                  <c:v>#N/A</c:v>
                </c:pt>
                <c:pt idx="9589" formatCode="0.00">
                  <c:v>#N/A</c:v>
                </c:pt>
                <c:pt idx="9590" formatCode="0.00">
                  <c:v>#N/A</c:v>
                </c:pt>
                <c:pt idx="9591" formatCode="0.00">
                  <c:v>#N/A</c:v>
                </c:pt>
                <c:pt idx="9592" formatCode="0.00">
                  <c:v>#N/A</c:v>
                </c:pt>
                <c:pt idx="9593" formatCode="0.00">
                  <c:v>#N/A</c:v>
                </c:pt>
                <c:pt idx="9594" formatCode="0.00">
                  <c:v>#N/A</c:v>
                </c:pt>
                <c:pt idx="9595" formatCode="0.00">
                  <c:v>#N/A</c:v>
                </c:pt>
                <c:pt idx="9596" formatCode="0.00">
                  <c:v>#N/A</c:v>
                </c:pt>
                <c:pt idx="9597" formatCode="0.00">
                  <c:v>#N/A</c:v>
                </c:pt>
                <c:pt idx="9598" formatCode="0.00">
                  <c:v>#N/A</c:v>
                </c:pt>
                <c:pt idx="9599" formatCode="0.00">
                  <c:v>#N/A</c:v>
                </c:pt>
                <c:pt idx="9600" formatCode="0.00">
                  <c:v>#N/A</c:v>
                </c:pt>
                <c:pt idx="9601" formatCode="0.00">
                  <c:v>#N/A</c:v>
                </c:pt>
                <c:pt idx="9602" formatCode="0.00">
                  <c:v>#N/A</c:v>
                </c:pt>
                <c:pt idx="9603" formatCode="0.00">
                  <c:v>#N/A</c:v>
                </c:pt>
                <c:pt idx="9604" formatCode="0.00">
                  <c:v>#N/A</c:v>
                </c:pt>
                <c:pt idx="9605" formatCode="0.00">
                  <c:v>#N/A</c:v>
                </c:pt>
                <c:pt idx="9606" formatCode="0.00">
                  <c:v>#N/A</c:v>
                </c:pt>
                <c:pt idx="9607" formatCode="0.00">
                  <c:v>#N/A</c:v>
                </c:pt>
                <c:pt idx="9608" formatCode="0.00">
                  <c:v>#N/A</c:v>
                </c:pt>
                <c:pt idx="9609" formatCode="0.00">
                  <c:v>#N/A</c:v>
                </c:pt>
                <c:pt idx="9610" formatCode="0.00">
                  <c:v>#N/A</c:v>
                </c:pt>
                <c:pt idx="9611" formatCode="0.00">
                  <c:v>#N/A</c:v>
                </c:pt>
                <c:pt idx="9612" formatCode="0.00">
                  <c:v>#N/A</c:v>
                </c:pt>
                <c:pt idx="9613" formatCode="0.00">
                  <c:v>#N/A</c:v>
                </c:pt>
                <c:pt idx="9614" formatCode="0.00">
                  <c:v>#N/A</c:v>
                </c:pt>
                <c:pt idx="9615" formatCode="0.00">
                  <c:v>#N/A</c:v>
                </c:pt>
                <c:pt idx="9616" formatCode="0.00">
                  <c:v>#N/A</c:v>
                </c:pt>
                <c:pt idx="9617" formatCode="0.00">
                  <c:v>#N/A</c:v>
                </c:pt>
                <c:pt idx="9618" formatCode="0.00">
                  <c:v>#N/A</c:v>
                </c:pt>
                <c:pt idx="9619" formatCode="0.00">
                  <c:v>#N/A</c:v>
                </c:pt>
                <c:pt idx="9620" formatCode="0.00">
                  <c:v>#N/A</c:v>
                </c:pt>
                <c:pt idx="9621" formatCode="0.00">
                  <c:v>#N/A</c:v>
                </c:pt>
                <c:pt idx="9622" formatCode="0.00">
                  <c:v>#N/A</c:v>
                </c:pt>
                <c:pt idx="9623" formatCode="0.00">
                  <c:v>#N/A</c:v>
                </c:pt>
                <c:pt idx="9624" formatCode="0.00">
                  <c:v>#N/A</c:v>
                </c:pt>
                <c:pt idx="9625" formatCode="0.00">
                  <c:v>#N/A</c:v>
                </c:pt>
                <c:pt idx="9626" formatCode="0.00">
                  <c:v>#N/A</c:v>
                </c:pt>
                <c:pt idx="9627" formatCode="0.00">
                  <c:v>#N/A</c:v>
                </c:pt>
                <c:pt idx="9628" formatCode="0.00">
                  <c:v>#N/A</c:v>
                </c:pt>
                <c:pt idx="9629" formatCode="0.00">
                  <c:v>#N/A</c:v>
                </c:pt>
                <c:pt idx="9630" formatCode="0.00">
                  <c:v>#N/A</c:v>
                </c:pt>
                <c:pt idx="9631" formatCode="0.00">
                  <c:v>#N/A</c:v>
                </c:pt>
                <c:pt idx="9632" formatCode="0.00">
                  <c:v>#N/A</c:v>
                </c:pt>
                <c:pt idx="9633" formatCode="0.00">
                  <c:v>#N/A</c:v>
                </c:pt>
                <c:pt idx="9634" formatCode="0.00">
                  <c:v>#N/A</c:v>
                </c:pt>
                <c:pt idx="9635" formatCode="0.00">
                  <c:v>#N/A</c:v>
                </c:pt>
                <c:pt idx="9636" formatCode="0.00">
                  <c:v>#N/A</c:v>
                </c:pt>
                <c:pt idx="9637" formatCode="0.00">
                  <c:v>#N/A</c:v>
                </c:pt>
                <c:pt idx="9638" formatCode="0.00">
                  <c:v>#N/A</c:v>
                </c:pt>
                <c:pt idx="9639" formatCode="0.00">
                  <c:v>#N/A</c:v>
                </c:pt>
                <c:pt idx="9640" formatCode="0.00">
                  <c:v>#N/A</c:v>
                </c:pt>
                <c:pt idx="9641" formatCode="0.00">
                  <c:v>#N/A</c:v>
                </c:pt>
                <c:pt idx="9642" formatCode="0.00">
                  <c:v>#N/A</c:v>
                </c:pt>
                <c:pt idx="9643" formatCode="0.00">
                  <c:v>#N/A</c:v>
                </c:pt>
                <c:pt idx="9644" formatCode="0.00">
                  <c:v>#N/A</c:v>
                </c:pt>
                <c:pt idx="9645" formatCode="0.00">
                  <c:v>#N/A</c:v>
                </c:pt>
                <c:pt idx="9646" formatCode="0.00">
                  <c:v>#N/A</c:v>
                </c:pt>
                <c:pt idx="9647" formatCode="0.00">
                  <c:v>#N/A</c:v>
                </c:pt>
                <c:pt idx="9648" formatCode="0.00">
                  <c:v>#N/A</c:v>
                </c:pt>
                <c:pt idx="9649" formatCode="0.00">
                  <c:v>#N/A</c:v>
                </c:pt>
                <c:pt idx="9650" formatCode="0.00">
                  <c:v>#N/A</c:v>
                </c:pt>
                <c:pt idx="9651" formatCode="0.00">
                  <c:v>#N/A</c:v>
                </c:pt>
                <c:pt idx="9652" formatCode="0.00">
                  <c:v>#N/A</c:v>
                </c:pt>
                <c:pt idx="9653" formatCode="0.00">
                  <c:v>#N/A</c:v>
                </c:pt>
                <c:pt idx="9654" formatCode="0.00">
                  <c:v>#N/A</c:v>
                </c:pt>
                <c:pt idx="9655" formatCode="0.00">
                  <c:v>#N/A</c:v>
                </c:pt>
                <c:pt idx="9656" formatCode="0.00">
                  <c:v>#N/A</c:v>
                </c:pt>
                <c:pt idx="9657" formatCode="0.00">
                  <c:v>#N/A</c:v>
                </c:pt>
                <c:pt idx="9658" formatCode="0.00">
                  <c:v>#N/A</c:v>
                </c:pt>
                <c:pt idx="9659" formatCode="0.00">
                  <c:v>#N/A</c:v>
                </c:pt>
                <c:pt idx="9660" formatCode="0.00">
                  <c:v>#N/A</c:v>
                </c:pt>
                <c:pt idx="9661" formatCode="0.00">
                  <c:v>#N/A</c:v>
                </c:pt>
                <c:pt idx="9662" formatCode="0.00">
                  <c:v>#N/A</c:v>
                </c:pt>
                <c:pt idx="9663" formatCode="0.00">
                  <c:v>#N/A</c:v>
                </c:pt>
                <c:pt idx="9664" formatCode="0.00">
                  <c:v>#N/A</c:v>
                </c:pt>
                <c:pt idx="9665" formatCode="0.00">
                  <c:v>#N/A</c:v>
                </c:pt>
                <c:pt idx="9666" formatCode="0.00">
                  <c:v>#N/A</c:v>
                </c:pt>
                <c:pt idx="9667" formatCode="0.00">
                  <c:v>#N/A</c:v>
                </c:pt>
                <c:pt idx="9668" formatCode="0.00">
                  <c:v>#N/A</c:v>
                </c:pt>
                <c:pt idx="9669" formatCode="0.00">
                  <c:v>#N/A</c:v>
                </c:pt>
                <c:pt idx="9670" formatCode="0.00">
                  <c:v>#N/A</c:v>
                </c:pt>
                <c:pt idx="9671" formatCode="0.00">
                  <c:v>#N/A</c:v>
                </c:pt>
                <c:pt idx="9672" formatCode="0.00">
                  <c:v>#N/A</c:v>
                </c:pt>
                <c:pt idx="9673" formatCode="0.00">
                  <c:v>#N/A</c:v>
                </c:pt>
                <c:pt idx="9674" formatCode="0.00">
                  <c:v>#N/A</c:v>
                </c:pt>
                <c:pt idx="9675" formatCode="0.00">
                  <c:v>#N/A</c:v>
                </c:pt>
                <c:pt idx="9676" formatCode="0.00">
                  <c:v>#N/A</c:v>
                </c:pt>
                <c:pt idx="9677" formatCode="0.00">
                  <c:v>#N/A</c:v>
                </c:pt>
                <c:pt idx="9678" formatCode="0.00">
                  <c:v>#N/A</c:v>
                </c:pt>
                <c:pt idx="9679" formatCode="0.00">
                  <c:v>#N/A</c:v>
                </c:pt>
                <c:pt idx="9680" formatCode="0.00">
                  <c:v>#N/A</c:v>
                </c:pt>
                <c:pt idx="9681" formatCode="0.00">
                  <c:v>#N/A</c:v>
                </c:pt>
                <c:pt idx="9682" formatCode="0.00">
                  <c:v>#N/A</c:v>
                </c:pt>
                <c:pt idx="9683" formatCode="0.00">
                  <c:v>#N/A</c:v>
                </c:pt>
                <c:pt idx="9684" formatCode="0.00">
                  <c:v>#N/A</c:v>
                </c:pt>
                <c:pt idx="9685" formatCode="0.00">
                  <c:v>#N/A</c:v>
                </c:pt>
                <c:pt idx="9686" formatCode="0.00">
                  <c:v>#N/A</c:v>
                </c:pt>
                <c:pt idx="9687" formatCode="0.00">
                  <c:v>#N/A</c:v>
                </c:pt>
                <c:pt idx="9688" formatCode="0.00">
                  <c:v>#N/A</c:v>
                </c:pt>
                <c:pt idx="9689" formatCode="0.00">
                  <c:v>#N/A</c:v>
                </c:pt>
                <c:pt idx="9690" formatCode="0.00">
                  <c:v>#N/A</c:v>
                </c:pt>
                <c:pt idx="9691" formatCode="0.00">
                  <c:v>#N/A</c:v>
                </c:pt>
                <c:pt idx="9692" formatCode="0.00">
                  <c:v>#N/A</c:v>
                </c:pt>
                <c:pt idx="9693" formatCode="0.00">
                  <c:v>#N/A</c:v>
                </c:pt>
                <c:pt idx="9694" formatCode="0.00">
                  <c:v>#N/A</c:v>
                </c:pt>
                <c:pt idx="9695" formatCode="0.00">
                  <c:v>#N/A</c:v>
                </c:pt>
                <c:pt idx="9696" formatCode="0.00">
                  <c:v>#N/A</c:v>
                </c:pt>
                <c:pt idx="9697" formatCode="0.00">
                  <c:v>#N/A</c:v>
                </c:pt>
                <c:pt idx="9698" formatCode="0.00">
                  <c:v>#N/A</c:v>
                </c:pt>
                <c:pt idx="9699" formatCode="0.00">
                  <c:v>#N/A</c:v>
                </c:pt>
                <c:pt idx="9700" formatCode="0.00">
                  <c:v>#N/A</c:v>
                </c:pt>
                <c:pt idx="9701" formatCode="0.00">
                  <c:v>#N/A</c:v>
                </c:pt>
                <c:pt idx="9702" formatCode="0.00">
                  <c:v>#N/A</c:v>
                </c:pt>
                <c:pt idx="9703" formatCode="0.00">
                  <c:v>#N/A</c:v>
                </c:pt>
                <c:pt idx="9704" formatCode="0.00">
                  <c:v>#N/A</c:v>
                </c:pt>
                <c:pt idx="9705" formatCode="0.00">
                  <c:v>#N/A</c:v>
                </c:pt>
                <c:pt idx="9706" formatCode="0.00">
                  <c:v>#N/A</c:v>
                </c:pt>
                <c:pt idx="9707" formatCode="0.00">
                  <c:v>#N/A</c:v>
                </c:pt>
                <c:pt idx="9708" formatCode="0.00">
                  <c:v>#N/A</c:v>
                </c:pt>
                <c:pt idx="9709" formatCode="0.00">
                  <c:v>#N/A</c:v>
                </c:pt>
                <c:pt idx="9710" formatCode="0.00">
                  <c:v>#N/A</c:v>
                </c:pt>
                <c:pt idx="9711" formatCode="0.00">
                  <c:v>#N/A</c:v>
                </c:pt>
                <c:pt idx="9712" formatCode="0.00">
                  <c:v>#N/A</c:v>
                </c:pt>
                <c:pt idx="9713" formatCode="0.00">
                  <c:v>#N/A</c:v>
                </c:pt>
                <c:pt idx="9714" formatCode="0.00">
                  <c:v>#N/A</c:v>
                </c:pt>
                <c:pt idx="9715" formatCode="0.00">
                  <c:v>#N/A</c:v>
                </c:pt>
                <c:pt idx="9716" formatCode="0.00">
                  <c:v>#N/A</c:v>
                </c:pt>
                <c:pt idx="9717" formatCode="0.00">
                  <c:v>#N/A</c:v>
                </c:pt>
                <c:pt idx="9718" formatCode="0.00">
                  <c:v>#N/A</c:v>
                </c:pt>
                <c:pt idx="9719" formatCode="0.00">
                  <c:v>#N/A</c:v>
                </c:pt>
                <c:pt idx="9720" formatCode="0.00">
                  <c:v>#N/A</c:v>
                </c:pt>
                <c:pt idx="9721" formatCode="0.00">
                  <c:v>#N/A</c:v>
                </c:pt>
                <c:pt idx="9722" formatCode="0.00">
                  <c:v>#N/A</c:v>
                </c:pt>
                <c:pt idx="9723" formatCode="0.00">
                  <c:v>#N/A</c:v>
                </c:pt>
                <c:pt idx="9724" formatCode="0.00">
                  <c:v>#N/A</c:v>
                </c:pt>
                <c:pt idx="9725" formatCode="0.00">
                  <c:v>#N/A</c:v>
                </c:pt>
                <c:pt idx="9726" formatCode="0.00">
                  <c:v>#N/A</c:v>
                </c:pt>
                <c:pt idx="9727" formatCode="0.00">
                  <c:v>#N/A</c:v>
                </c:pt>
                <c:pt idx="9728" formatCode="0.00">
                  <c:v>#N/A</c:v>
                </c:pt>
                <c:pt idx="9729" formatCode="0.00">
                  <c:v>#N/A</c:v>
                </c:pt>
                <c:pt idx="9730" formatCode="0.00">
                  <c:v>#N/A</c:v>
                </c:pt>
                <c:pt idx="9731" formatCode="0.00">
                  <c:v>#N/A</c:v>
                </c:pt>
                <c:pt idx="9732" formatCode="0.00">
                  <c:v>#N/A</c:v>
                </c:pt>
                <c:pt idx="9733" formatCode="0.00">
                  <c:v>#N/A</c:v>
                </c:pt>
                <c:pt idx="9734" formatCode="0.00">
                  <c:v>#N/A</c:v>
                </c:pt>
                <c:pt idx="9735" formatCode="0.00">
                  <c:v>#N/A</c:v>
                </c:pt>
                <c:pt idx="9736" formatCode="0.00">
                  <c:v>#N/A</c:v>
                </c:pt>
                <c:pt idx="9737" formatCode="0.00">
                  <c:v>#N/A</c:v>
                </c:pt>
                <c:pt idx="9738" formatCode="0.00">
                  <c:v>#N/A</c:v>
                </c:pt>
                <c:pt idx="9739" formatCode="0.00">
                  <c:v>#N/A</c:v>
                </c:pt>
                <c:pt idx="9740" formatCode="0.00">
                  <c:v>#N/A</c:v>
                </c:pt>
                <c:pt idx="9741" formatCode="0.00">
                  <c:v>#N/A</c:v>
                </c:pt>
                <c:pt idx="9742" formatCode="0.00">
                  <c:v>#N/A</c:v>
                </c:pt>
                <c:pt idx="9743" formatCode="0.00">
                  <c:v>#N/A</c:v>
                </c:pt>
                <c:pt idx="9744" formatCode="0.00">
                  <c:v>#N/A</c:v>
                </c:pt>
                <c:pt idx="9745" formatCode="0.00">
                  <c:v>#N/A</c:v>
                </c:pt>
                <c:pt idx="9746" formatCode="0.00">
                  <c:v>#N/A</c:v>
                </c:pt>
                <c:pt idx="9747" formatCode="0.00">
                  <c:v>#N/A</c:v>
                </c:pt>
                <c:pt idx="9748" formatCode="0.00">
                  <c:v>#N/A</c:v>
                </c:pt>
                <c:pt idx="9749" formatCode="0.00">
                  <c:v>#N/A</c:v>
                </c:pt>
                <c:pt idx="9750" formatCode="0.00">
                  <c:v>#N/A</c:v>
                </c:pt>
                <c:pt idx="9751" formatCode="0.00">
                  <c:v>#N/A</c:v>
                </c:pt>
                <c:pt idx="9752" formatCode="0.00">
                  <c:v>#N/A</c:v>
                </c:pt>
                <c:pt idx="9753" formatCode="0.00">
                  <c:v>#N/A</c:v>
                </c:pt>
                <c:pt idx="9754" formatCode="0.00">
                  <c:v>#N/A</c:v>
                </c:pt>
                <c:pt idx="9755" formatCode="0.00">
                  <c:v>#N/A</c:v>
                </c:pt>
                <c:pt idx="9756" formatCode="0.00">
                  <c:v>#N/A</c:v>
                </c:pt>
                <c:pt idx="9757" formatCode="0.00">
                  <c:v>#N/A</c:v>
                </c:pt>
                <c:pt idx="9758" formatCode="0.00">
                  <c:v>#N/A</c:v>
                </c:pt>
                <c:pt idx="9759" formatCode="0.00">
                  <c:v>#N/A</c:v>
                </c:pt>
                <c:pt idx="9760" formatCode="0.00">
                  <c:v>#N/A</c:v>
                </c:pt>
                <c:pt idx="9761" formatCode="0.00">
                  <c:v>#N/A</c:v>
                </c:pt>
                <c:pt idx="9762" formatCode="0.00">
                  <c:v>#N/A</c:v>
                </c:pt>
                <c:pt idx="9763" formatCode="0.00">
                  <c:v>#N/A</c:v>
                </c:pt>
                <c:pt idx="9764" formatCode="0.00">
                  <c:v>#N/A</c:v>
                </c:pt>
                <c:pt idx="9765" formatCode="0.00">
                  <c:v>#N/A</c:v>
                </c:pt>
                <c:pt idx="9766" formatCode="0.00">
                  <c:v>#N/A</c:v>
                </c:pt>
                <c:pt idx="9767" formatCode="0.00">
                  <c:v>#N/A</c:v>
                </c:pt>
                <c:pt idx="9768" formatCode="0.00">
                  <c:v>#N/A</c:v>
                </c:pt>
                <c:pt idx="9769" formatCode="0.00">
                  <c:v>#N/A</c:v>
                </c:pt>
                <c:pt idx="9770" formatCode="0.00">
                  <c:v>#N/A</c:v>
                </c:pt>
                <c:pt idx="9771" formatCode="0.00">
                  <c:v>#N/A</c:v>
                </c:pt>
                <c:pt idx="9772" formatCode="0.00">
                  <c:v>#N/A</c:v>
                </c:pt>
                <c:pt idx="9773" formatCode="0.00">
                  <c:v>#N/A</c:v>
                </c:pt>
                <c:pt idx="9774" formatCode="0.00">
                  <c:v>#N/A</c:v>
                </c:pt>
                <c:pt idx="9775" formatCode="0.00">
                  <c:v>#N/A</c:v>
                </c:pt>
                <c:pt idx="9776" formatCode="0.00">
                  <c:v>#N/A</c:v>
                </c:pt>
                <c:pt idx="9777" formatCode="0.00">
                  <c:v>#N/A</c:v>
                </c:pt>
                <c:pt idx="9778" formatCode="0.00">
                  <c:v>#N/A</c:v>
                </c:pt>
                <c:pt idx="9779" formatCode="0.00">
                  <c:v>#N/A</c:v>
                </c:pt>
                <c:pt idx="9780" formatCode="0.00">
                  <c:v>#N/A</c:v>
                </c:pt>
                <c:pt idx="9781" formatCode="0.00">
                  <c:v>#N/A</c:v>
                </c:pt>
                <c:pt idx="9782" formatCode="0.00">
                  <c:v>#N/A</c:v>
                </c:pt>
                <c:pt idx="9783" formatCode="0.00">
                  <c:v>#N/A</c:v>
                </c:pt>
                <c:pt idx="9784" formatCode="0.00">
                  <c:v>#N/A</c:v>
                </c:pt>
                <c:pt idx="9785" formatCode="0.00">
                  <c:v>#N/A</c:v>
                </c:pt>
                <c:pt idx="9786" formatCode="0.00">
                  <c:v>#N/A</c:v>
                </c:pt>
                <c:pt idx="9787" formatCode="0.00">
                  <c:v>#N/A</c:v>
                </c:pt>
                <c:pt idx="9788" formatCode="0.00">
                  <c:v>#N/A</c:v>
                </c:pt>
                <c:pt idx="9789" formatCode="0.00">
                  <c:v>#N/A</c:v>
                </c:pt>
                <c:pt idx="9790" formatCode="0.00">
                  <c:v>#N/A</c:v>
                </c:pt>
                <c:pt idx="9791" formatCode="0.00">
                  <c:v>#N/A</c:v>
                </c:pt>
                <c:pt idx="9792" formatCode="0.00">
                  <c:v>#N/A</c:v>
                </c:pt>
                <c:pt idx="9793" formatCode="0.00">
                  <c:v>#N/A</c:v>
                </c:pt>
                <c:pt idx="9794" formatCode="0.00">
                  <c:v>#N/A</c:v>
                </c:pt>
                <c:pt idx="9795" formatCode="0.00">
                  <c:v>#N/A</c:v>
                </c:pt>
                <c:pt idx="9796" formatCode="0.00">
                  <c:v>#N/A</c:v>
                </c:pt>
                <c:pt idx="9797" formatCode="0.00">
                  <c:v>#N/A</c:v>
                </c:pt>
                <c:pt idx="9798" formatCode="0.00">
                  <c:v>#N/A</c:v>
                </c:pt>
                <c:pt idx="9799" formatCode="0.00">
                  <c:v>#N/A</c:v>
                </c:pt>
                <c:pt idx="9800" formatCode="0.00">
                  <c:v>#N/A</c:v>
                </c:pt>
                <c:pt idx="9801" formatCode="0.00">
                  <c:v>#N/A</c:v>
                </c:pt>
                <c:pt idx="9802" formatCode="0.00">
                  <c:v>#N/A</c:v>
                </c:pt>
                <c:pt idx="9803" formatCode="0.00">
                  <c:v>#N/A</c:v>
                </c:pt>
                <c:pt idx="9804" formatCode="0.00">
                  <c:v>#N/A</c:v>
                </c:pt>
                <c:pt idx="9805" formatCode="0.00">
                  <c:v>#N/A</c:v>
                </c:pt>
                <c:pt idx="9806" formatCode="0.00">
                  <c:v>#N/A</c:v>
                </c:pt>
                <c:pt idx="9807" formatCode="0.00">
                  <c:v>#N/A</c:v>
                </c:pt>
                <c:pt idx="9808" formatCode="0.00">
                  <c:v>#N/A</c:v>
                </c:pt>
                <c:pt idx="9809" formatCode="0.00">
                  <c:v>#N/A</c:v>
                </c:pt>
                <c:pt idx="9810" formatCode="0.00">
                  <c:v>#N/A</c:v>
                </c:pt>
                <c:pt idx="9811" formatCode="0.00">
                  <c:v>#N/A</c:v>
                </c:pt>
                <c:pt idx="9812" formatCode="0.00">
                  <c:v>#N/A</c:v>
                </c:pt>
                <c:pt idx="9813" formatCode="0.00">
                  <c:v>#N/A</c:v>
                </c:pt>
                <c:pt idx="9814" formatCode="0.00">
                  <c:v>#N/A</c:v>
                </c:pt>
                <c:pt idx="9815" formatCode="0.00">
                  <c:v>#N/A</c:v>
                </c:pt>
                <c:pt idx="9816" formatCode="0.00">
                  <c:v>#N/A</c:v>
                </c:pt>
                <c:pt idx="9817" formatCode="0.00">
                  <c:v>#N/A</c:v>
                </c:pt>
                <c:pt idx="9818" formatCode="0.00">
                  <c:v>#N/A</c:v>
                </c:pt>
                <c:pt idx="9819" formatCode="0.00">
                  <c:v>#N/A</c:v>
                </c:pt>
                <c:pt idx="9820" formatCode="0.00">
                  <c:v>#N/A</c:v>
                </c:pt>
                <c:pt idx="9821" formatCode="0.00">
                  <c:v>#N/A</c:v>
                </c:pt>
                <c:pt idx="9822" formatCode="0.00">
                  <c:v>#N/A</c:v>
                </c:pt>
                <c:pt idx="9823" formatCode="0.00">
                  <c:v>#N/A</c:v>
                </c:pt>
                <c:pt idx="9824" formatCode="0.00">
                  <c:v>#N/A</c:v>
                </c:pt>
                <c:pt idx="9825" formatCode="0.00">
                  <c:v>#N/A</c:v>
                </c:pt>
                <c:pt idx="9826" formatCode="0.00">
                  <c:v>#N/A</c:v>
                </c:pt>
                <c:pt idx="9827" formatCode="0.00">
                  <c:v>#N/A</c:v>
                </c:pt>
                <c:pt idx="9828" formatCode="0.00">
                  <c:v>#N/A</c:v>
                </c:pt>
                <c:pt idx="9829" formatCode="0.00">
                  <c:v>#N/A</c:v>
                </c:pt>
                <c:pt idx="9830" formatCode="0.00">
                  <c:v>#N/A</c:v>
                </c:pt>
                <c:pt idx="9831" formatCode="0.00">
                  <c:v>#N/A</c:v>
                </c:pt>
                <c:pt idx="9832" formatCode="0.00">
                  <c:v>#N/A</c:v>
                </c:pt>
                <c:pt idx="9833" formatCode="0.00">
                  <c:v>#N/A</c:v>
                </c:pt>
                <c:pt idx="9834" formatCode="0.00">
                  <c:v>#N/A</c:v>
                </c:pt>
                <c:pt idx="9835" formatCode="0.00">
                  <c:v>#N/A</c:v>
                </c:pt>
                <c:pt idx="9836" formatCode="0.00">
                  <c:v>#N/A</c:v>
                </c:pt>
                <c:pt idx="9837" formatCode="0.00">
                  <c:v>#N/A</c:v>
                </c:pt>
                <c:pt idx="9838" formatCode="0.00">
                  <c:v>#N/A</c:v>
                </c:pt>
                <c:pt idx="9839" formatCode="0.00">
                  <c:v>#N/A</c:v>
                </c:pt>
                <c:pt idx="9840" formatCode="0.00">
                  <c:v>#N/A</c:v>
                </c:pt>
                <c:pt idx="9841" formatCode="0.00">
                  <c:v>#N/A</c:v>
                </c:pt>
                <c:pt idx="9842" formatCode="0.00">
                  <c:v>#N/A</c:v>
                </c:pt>
                <c:pt idx="9843" formatCode="0.00">
                  <c:v>#N/A</c:v>
                </c:pt>
                <c:pt idx="9844" formatCode="0.00">
                  <c:v>#N/A</c:v>
                </c:pt>
                <c:pt idx="9845" formatCode="0.00">
                  <c:v>#N/A</c:v>
                </c:pt>
                <c:pt idx="9846" formatCode="0.00">
                  <c:v>#N/A</c:v>
                </c:pt>
                <c:pt idx="9847" formatCode="0.00">
                  <c:v>#N/A</c:v>
                </c:pt>
                <c:pt idx="9848" formatCode="0.00">
                  <c:v>#N/A</c:v>
                </c:pt>
                <c:pt idx="9849" formatCode="0.00">
                  <c:v>#N/A</c:v>
                </c:pt>
                <c:pt idx="9850" formatCode="0.00">
                  <c:v>#N/A</c:v>
                </c:pt>
                <c:pt idx="9851" formatCode="0.00">
                  <c:v>#N/A</c:v>
                </c:pt>
                <c:pt idx="9852" formatCode="0.00">
                  <c:v>#N/A</c:v>
                </c:pt>
                <c:pt idx="9853" formatCode="0.00">
                  <c:v>#N/A</c:v>
                </c:pt>
                <c:pt idx="9854" formatCode="0.00">
                  <c:v>#N/A</c:v>
                </c:pt>
                <c:pt idx="9855" formatCode="0.00">
                  <c:v>#N/A</c:v>
                </c:pt>
                <c:pt idx="9856" formatCode="0.00">
                  <c:v>#N/A</c:v>
                </c:pt>
                <c:pt idx="9857" formatCode="0.00">
                  <c:v>#N/A</c:v>
                </c:pt>
                <c:pt idx="9858" formatCode="0.00">
                  <c:v>#N/A</c:v>
                </c:pt>
                <c:pt idx="9859" formatCode="0.00">
                  <c:v>#N/A</c:v>
                </c:pt>
                <c:pt idx="9860" formatCode="0.00">
                  <c:v>#N/A</c:v>
                </c:pt>
                <c:pt idx="9861" formatCode="0.00">
                  <c:v>#N/A</c:v>
                </c:pt>
                <c:pt idx="9862" formatCode="0.00">
                  <c:v>#N/A</c:v>
                </c:pt>
                <c:pt idx="9863" formatCode="0.00">
                  <c:v>#N/A</c:v>
                </c:pt>
                <c:pt idx="9864" formatCode="0.00">
                  <c:v>#N/A</c:v>
                </c:pt>
                <c:pt idx="9865" formatCode="0.00">
                  <c:v>#N/A</c:v>
                </c:pt>
                <c:pt idx="9866" formatCode="0.00">
                  <c:v>#N/A</c:v>
                </c:pt>
                <c:pt idx="9867" formatCode="0.00">
                  <c:v>#N/A</c:v>
                </c:pt>
                <c:pt idx="9868" formatCode="0.00">
                  <c:v>#N/A</c:v>
                </c:pt>
                <c:pt idx="9869" formatCode="0.00">
                  <c:v>#N/A</c:v>
                </c:pt>
                <c:pt idx="9870" formatCode="0.00">
                  <c:v>#N/A</c:v>
                </c:pt>
                <c:pt idx="9871" formatCode="0.00">
                  <c:v>#N/A</c:v>
                </c:pt>
                <c:pt idx="9872" formatCode="0.00">
                  <c:v>#N/A</c:v>
                </c:pt>
                <c:pt idx="9873" formatCode="0.00">
                  <c:v>#N/A</c:v>
                </c:pt>
                <c:pt idx="9874" formatCode="0.00">
                  <c:v>#N/A</c:v>
                </c:pt>
                <c:pt idx="9875" formatCode="0.00">
                  <c:v>#N/A</c:v>
                </c:pt>
                <c:pt idx="9876" formatCode="0.00">
                  <c:v>#N/A</c:v>
                </c:pt>
                <c:pt idx="9877" formatCode="0.00">
                  <c:v>#N/A</c:v>
                </c:pt>
                <c:pt idx="9878" formatCode="0.00">
                  <c:v>#N/A</c:v>
                </c:pt>
                <c:pt idx="9879" formatCode="0.00">
                  <c:v>#N/A</c:v>
                </c:pt>
                <c:pt idx="9880" formatCode="0.00">
                  <c:v>#N/A</c:v>
                </c:pt>
                <c:pt idx="9881" formatCode="0.00">
                  <c:v>#N/A</c:v>
                </c:pt>
                <c:pt idx="9882" formatCode="0.00">
                  <c:v>#N/A</c:v>
                </c:pt>
                <c:pt idx="9883" formatCode="0.00">
                  <c:v>#N/A</c:v>
                </c:pt>
                <c:pt idx="9884" formatCode="0.00">
                  <c:v>#N/A</c:v>
                </c:pt>
                <c:pt idx="9885" formatCode="0.00">
                  <c:v>#N/A</c:v>
                </c:pt>
                <c:pt idx="9886" formatCode="0.00">
                  <c:v>#N/A</c:v>
                </c:pt>
                <c:pt idx="9887" formatCode="0.00">
                  <c:v>#N/A</c:v>
                </c:pt>
                <c:pt idx="9888" formatCode="0.00">
                  <c:v>#N/A</c:v>
                </c:pt>
                <c:pt idx="9889" formatCode="0.00">
                  <c:v>#N/A</c:v>
                </c:pt>
                <c:pt idx="9890" formatCode="0.00">
                  <c:v>#N/A</c:v>
                </c:pt>
                <c:pt idx="9891" formatCode="0.00">
                  <c:v>#N/A</c:v>
                </c:pt>
                <c:pt idx="9892" formatCode="0.00">
                  <c:v>#N/A</c:v>
                </c:pt>
                <c:pt idx="9893" formatCode="0.00">
                  <c:v>#N/A</c:v>
                </c:pt>
                <c:pt idx="9894" formatCode="0.00">
                  <c:v>#N/A</c:v>
                </c:pt>
                <c:pt idx="9895" formatCode="0.00">
                  <c:v>#N/A</c:v>
                </c:pt>
                <c:pt idx="9896" formatCode="0.00">
                  <c:v>#N/A</c:v>
                </c:pt>
                <c:pt idx="9897" formatCode="0.00">
                  <c:v>#N/A</c:v>
                </c:pt>
                <c:pt idx="9898" formatCode="0.00">
                  <c:v>#N/A</c:v>
                </c:pt>
                <c:pt idx="9899" formatCode="0.00">
                  <c:v>#N/A</c:v>
                </c:pt>
                <c:pt idx="9900" formatCode="0.00">
                  <c:v>#N/A</c:v>
                </c:pt>
                <c:pt idx="9901" formatCode="0.00">
                  <c:v>#N/A</c:v>
                </c:pt>
                <c:pt idx="9902" formatCode="0.00">
                  <c:v>#N/A</c:v>
                </c:pt>
                <c:pt idx="9903" formatCode="0.00">
                  <c:v>#N/A</c:v>
                </c:pt>
                <c:pt idx="9904" formatCode="0.00">
                  <c:v>#N/A</c:v>
                </c:pt>
                <c:pt idx="9905" formatCode="0.00">
                  <c:v>#N/A</c:v>
                </c:pt>
                <c:pt idx="9906" formatCode="0.00">
                  <c:v>#N/A</c:v>
                </c:pt>
                <c:pt idx="9907" formatCode="0.00">
                  <c:v>#N/A</c:v>
                </c:pt>
                <c:pt idx="9908" formatCode="0.00">
                  <c:v>#N/A</c:v>
                </c:pt>
                <c:pt idx="9909" formatCode="0.00">
                  <c:v>#N/A</c:v>
                </c:pt>
                <c:pt idx="9910" formatCode="0.00">
                  <c:v>#N/A</c:v>
                </c:pt>
                <c:pt idx="9911" formatCode="0.00">
                  <c:v>#N/A</c:v>
                </c:pt>
                <c:pt idx="9912" formatCode="0.00">
                  <c:v>#N/A</c:v>
                </c:pt>
                <c:pt idx="9913" formatCode="0.00">
                  <c:v>#N/A</c:v>
                </c:pt>
                <c:pt idx="9914" formatCode="0.00">
                  <c:v>#N/A</c:v>
                </c:pt>
                <c:pt idx="9915" formatCode="0.00">
                  <c:v>#N/A</c:v>
                </c:pt>
                <c:pt idx="9916" formatCode="0.00">
                  <c:v>#N/A</c:v>
                </c:pt>
                <c:pt idx="9917" formatCode="0.00">
                  <c:v>#N/A</c:v>
                </c:pt>
                <c:pt idx="9918" formatCode="0.00">
                  <c:v>#N/A</c:v>
                </c:pt>
                <c:pt idx="9919" formatCode="0.00">
                  <c:v>#N/A</c:v>
                </c:pt>
                <c:pt idx="9920" formatCode="0.00">
                  <c:v>#N/A</c:v>
                </c:pt>
                <c:pt idx="9921" formatCode="0.00">
                  <c:v>#N/A</c:v>
                </c:pt>
                <c:pt idx="9922" formatCode="0.00">
                  <c:v>#N/A</c:v>
                </c:pt>
                <c:pt idx="9923" formatCode="0.00">
                  <c:v>#N/A</c:v>
                </c:pt>
                <c:pt idx="9924" formatCode="0.00">
                  <c:v>#N/A</c:v>
                </c:pt>
                <c:pt idx="9925" formatCode="0.00">
                  <c:v>#N/A</c:v>
                </c:pt>
                <c:pt idx="9926" formatCode="0.00">
                  <c:v>#N/A</c:v>
                </c:pt>
                <c:pt idx="9927" formatCode="0.00">
                  <c:v>#N/A</c:v>
                </c:pt>
                <c:pt idx="9928" formatCode="0.00">
                  <c:v>#N/A</c:v>
                </c:pt>
                <c:pt idx="9929" formatCode="0.00">
                  <c:v>#N/A</c:v>
                </c:pt>
                <c:pt idx="9930" formatCode="0.00">
                  <c:v>#N/A</c:v>
                </c:pt>
                <c:pt idx="9931" formatCode="0.00">
                  <c:v>#N/A</c:v>
                </c:pt>
                <c:pt idx="9932" formatCode="0.00">
                  <c:v>#N/A</c:v>
                </c:pt>
                <c:pt idx="9933" formatCode="0.00">
                  <c:v>#N/A</c:v>
                </c:pt>
                <c:pt idx="9934" formatCode="0.00">
                  <c:v>#N/A</c:v>
                </c:pt>
                <c:pt idx="9935" formatCode="0.00">
                  <c:v>#N/A</c:v>
                </c:pt>
                <c:pt idx="9936" formatCode="0.00">
                  <c:v>#N/A</c:v>
                </c:pt>
                <c:pt idx="9937" formatCode="0.00">
                  <c:v>#N/A</c:v>
                </c:pt>
                <c:pt idx="9938" formatCode="0.00">
                  <c:v>#N/A</c:v>
                </c:pt>
                <c:pt idx="9939" formatCode="0.00">
                  <c:v>#N/A</c:v>
                </c:pt>
                <c:pt idx="9940" formatCode="0.00">
                  <c:v>#N/A</c:v>
                </c:pt>
                <c:pt idx="9941" formatCode="0.00">
                  <c:v>#N/A</c:v>
                </c:pt>
                <c:pt idx="9942" formatCode="0.00">
                  <c:v>#N/A</c:v>
                </c:pt>
                <c:pt idx="9943" formatCode="0.00">
                  <c:v>#N/A</c:v>
                </c:pt>
                <c:pt idx="9944" formatCode="0.00">
                  <c:v>#N/A</c:v>
                </c:pt>
                <c:pt idx="9945" formatCode="0.00">
                  <c:v>#N/A</c:v>
                </c:pt>
                <c:pt idx="9946" formatCode="0.00">
                  <c:v>#N/A</c:v>
                </c:pt>
                <c:pt idx="9947" formatCode="0.00">
                  <c:v>#N/A</c:v>
                </c:pt>
                <c:pt idx="9948" formatCode="0.00">
                  <c:v>#N/A</c:v>
                </c:pt>
                <c:pt idx="9949" formatCode="0.00">
                  <c:v>#N/A</c:v>
                </c:pt>
                <c:pt idx="9950" formatCode="0.00">
                  <c:v>#N/A</c:v>
                </c:pt>
                <c:pt idx="9951" formatCode="0.00">
                  <c:v>#N/A</c:v>
                </c:pt>
                <c:pt idx="9952" formatCode="0.00">
                  <c:v>#N/A</c:v>
                </c:pt>
                <c:pt idx="9953" formatCode="0.00">
                  <c:v>#N/A</c:v>
                </c:pt>
                <c:pt idx="9954" formatCode="0.00">
                  <c:v>#N/A</c:v>
                </c:pt>
                <c:pt idx="9955" formatCode="0.00">
                  <c:v>#N/A</c:v>
                </c:pt>
                <c:pt idx="9956" formatCode="0.00">
                  <c:v>#N/A</c:v>
                </c:pt>
                <c:pt idx="9957" formatCode="0.00">
                  <c:v>#N/A</c:v>
                </c:pt>
                <c:pt idx="9958" formatCode="0.00">
                  <c:v>#N/A</c:v>
                </c:pt>
                <c:pt idx="9959" formatCode="0.00">
                  <c:v>#N/A</c:v>
                </c:pt>
                <c:pt idx="9960" formatCode="0.00">
                  <c:v>#N/A</c:v>
                </c:pt>
                <c:pt idx="9961" formatCode="0.00">
                  <c:v>#N/A</c:v>
                </c:pt>
                <c:pt idx="9962" formatCode="0.00">
                  <c:v>#N/A</c:v>
                </c:pt>
                <c:pt idx="9963" formatCode="0.00">
                  <c:v>#N/A</c:v>
                </c:pt>
                <c:pt idx="9964" formatCode="0.00">
                  <c:v>#N/A</c:v>
                </c:pt>
                <c:pt idx="9965" formatCode="0.00">
                  <c:v>#N/A</c:v>
                </c:pt>
                <c:pt idx="9966" formatCode="0.00">
                  <c:v>#N/A</c:v>
                </c:pt>
                <c:pt idx="9967" formatCode="0.00">
                  <c:v>#N/A</c:v>
                </c:pt>
                <c:pt idx="9968" formatCode="0.00">
                  <c:v>#N/A</c:v>
                </c:pt>
                <c:pt idx="9969" formatCode="0.00">
                  <c:v>#N/A</c:v>
                </c:pt>
                <c:pt idx="9970" formatCode="0.00">
                  <c:v>#N/A</c:v>
                </c:pt>
                <c:pt idx="9971" formatCode="0.00">
                  <c:v>#N/A</c:v>
                </c:pt>
                <c:pt idx="9972" formatCode="0.00">
                  <c:v>#N/A</c:v>
                </c:pt>
                <c:pt idx="9973" formatCode="0.00">
                  <c:v>#N/A</c:v>
                </c:pt>
                <c:pt idx="9974" formatCode="0.00">
                  <c:v>#N/A</c:v>
                </c:pt>
                <c:pt idx="9975" formatCode="0.00">
                  <c:v>#N/A</c:v>
                </c:pt>
                <c:pt idx="9976" formatCode="0.00">
                  <c:v>#N/A</c:v>
                </c:pt>
                <c:pt idx="9977" formatCode="0.00">
                  <c:v>#N/A</c:v>
                </c:pt>
                <c:pt idx="9978" formatCode="0.00">
                  <c:v>#N/A</c:v>
                </c:pt>
                <c:pt idx="9979" formatCode="0.00">
                  <c:v>#N/A</c:v>
                </c:pt>
                <c:pt idx="9980" formatCode="0.00">
                  <c:v>#N/A</c:v>
                </c:pt>
                <c:pt idx="9981" formatCode="0.00">
                  <c:v>#N/A</c:v>
                </c:pt>
                <c:pt idx="9982" formatCode="0.00">
                  <c:v>#N/A</c:v>
                </c:pt>
                <c:pt idx="9983" formatCode="0.00">
                  <c:v>#N/A</c:v>
                </c:pt>
                <c:pt idx="9984" formatCode="0.00">
                  <c:v>#N/A</c:v>
                </c:pt>
                <c:pt idx="9985" formatCode="0.00">
                  <c:v>#N/A</c:v>
                </c:pt>
                <c:pt idx="9986" formatCode="0.00">
                  <c:v>#N/A</c:v>
                </c:pt>
                <c:pt idx="9987" formatCode="0.00">
                  <c:v>#N/A</c:v>
                </c:pt>
                <c:pt idx="9988" formatCode="0.00">
                  <c:v>#N/A</c:v>
                </c:pt>
                <c:pt idx="9989" formatCode="0.00">
                  <c:v>#N/A</c:v>
                </c:pt>
                <c:pt idx="9990" formatCode="0.00">
                  <c:v>#N/A</c:v>
                </c:pt>
                <c:pt idx="9991" formatCode="0.00">
                  <c:v>#N/A</c:v>
                </c:pt>
                <c:pt idx="9992" formatCode="0.00">
                  <c:v>#N/A</c:v>
                </c:pt>
                <c:pt idx="9993" formatCode="0.00">
                  <c:v>#N/A</c:v>
                </c:pt>
                <c:pt idx="9994" formatCode="0.00">
                  <c:v>#N/A</c:v>
                </c:pt>
                <c:pt idx="9995" formatCode="0.00">
                  <c:v>#N/A</c:v>
                </c:pt>
                <c:pt idx="9996" formatCode="0.00">
                  <c:v>#N/A</c:v>
                </c:pt>
                <c:pt idx="9997" formatCode="0.00">
                  <c:v>#N/A</c:v>
                </c:pt>
                <c:pt idx="9998" formatCode="0.00">
                  <c:v>#N/A</c:v>
                </c:pt>
                <c:pt idx="9999" formatCode="0.00">
                  <c:v>#N/A</c:v>
                </c:pt>
              </c:numCache>
            </c:numRef>
          </c:yVal>
          <c:smooth val="1"/>
          <c:extLst>
            <c:ext xmlns:c16="http://schemas.microsoft.com/office/drawing/2014/chart" uri="{C3380CC4-5D6E-409C-BE32-E72D297353CC}">
              <c16:uniqueId val="{00000000-48CE-41AA-AC93-B7C5CE739B10}"/>
            </c:ext>
          </c:extLst>
        </c:ser>
        <c:dLbls>
          <c:showLegendKey val="0"/>
          <c:showVal val="0"/>
          <c:showCatName val="0"/>
          <c:showSerName val="0"/>
          <c:showPercent val="0"/>
          <c:showBubbleSize val="0"/>
        </c:dLbls>
        <c:axId val="1009386888"/>
        <c:axId val="1009392768"/>
      </c:scatterChart>
      <c:valAx>
        <c:axId val="1009386888"/>
        <c:scaling>
          <c:orientation val="minMax"/>
          <c:max val="43450"/>
          <c:min val="40916"/>
        </c:scaling>
        <c:delete val="0"/>
        <c:axPos val="b"/>
        <c:numFmt formatCode="mmm\-yy" sourceLinked="0"/>
        <c:majorTickMark val="out"/>
        <c:minorTickMark val="none"/>
        <c:tickLblPos val="nextTo"/>
        <c:spPr>
          <a:ln>
            <a:solidFill>
              <a:sysClr val="windowText" lastClr="000000"/>
            </a:solidFill>
          </a:ln>
        </c:spPr>
        <c:txPr>
          <a:bodyPr rot="-2700000"/>
          <a:lstStyle/>
          <a:p>
            <a:pPr>
              <a:defRPr/>
            </a:pPr>
            <a:endParaRPr lang="en-US"/>
          </a:p>
        </c:txPr>
        <c:crossAx val="1009392768"/>
        <c:crosses val="autoZero"/>
        <c:crossBetween val="midCat"/>
        <c:majorUnit val="182.64"/>
      </c:valAx>
      <c:valAx>
        <c:axId val="1009392768"/>
        <c:scaling>
          <c:orientation val="minMax"/>
          <c:max val="5965"/>
          <c:min val="5935"/>
        </c:scaling>
        <c:delete val="0"/>
        <c:axPos val="l"/>
        <c:majorGridlines/>
        <c:numFmt formatCode="0" sourceLinked="0"/>
        <c:majorTickMark val="out"/>
        <c:minorTickMark val="none"/>
        <c:tickLblPos val="nextTo"/>
        <c:spPr>
          <a:ln>
            <a:solidFill>
              <a:sysClr val="windowText" lastClr="000000"/>
            </a:solidFill>
          </a:ln>
        </c:spPr>
        <c:crossAx val="1009386888"/>
        <c:crosses val="autoZero"/>
        <c:crossBetween val="midCat"/>
        <c:majorUnit val="5"/>
        <c:minorUnit val="1"/>
      </c:valAx>
      <c:spPr>
        <a:noFill/>
        <a:ln>
          <a:solidFill>
            <a:schemeClr val="tx1"/>
          </a:solidFill>
        </a:ln>
      </c:spPr>
    </c:plotArea>
    <c:plotVisOnly val="1"/>
    <c:dispBlanksAs val="gap"/>
    <c:showDLblsOverMax val="0"/>
  </c:chart>
  <c:spPr>
    <a:solidFill>
      <a:srgbClr val="FFFFFF"/>
    </a:solidFill>
  </c:spPr>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6.png"/></Relationships>
</file>

<file path=ppt/drawings/_rels/drawing2.xml.rels><?xml version="1.0" encoding="UTF-8" standalone="yes"?>
<Relationships xmlns="http://schemas.openxmlformats.org/package/2006/relationships"><Relationship Id="rId1" Type="http://schemas.openxmlformats.org/officeDocument/2006/relationships/image" Target="../media/image6.png"/></Relationships>
</file>

<file path=ppt/drawings/_rels/drawing3.xml.rels><?xml version="1.0" encoding="UTF-8" standalone="yes"?>
<Relationships xmlns="http://schemas.openxmlformats.org/package/2006/relationships"><Relationship Id="rId1" Type="http://schemas.openxmlformats.org/officeDocument/2006/relationships/image" Target="../media/image6.png"/></Relationships>
</file>

<file path=ppt/drawings/_rels/drawing4.xml.rels><?xml version="1.0" encoding="UTF-8" standalone="yes"?>
<Relationships xmlns="http://schemas.openxmlformats.org/package/2006/relationships"><Relationship Id="rId1" Type="http://schemas.openxmlformats.org/officeDocument/2006/relationships/image" Target="../media/image6.png"/></Relationships>
</file>

<file path=ppt/drawings/_rels/drawing5.xml.rels><?xml version="1.0" encoding="UTF-8" standalone="yes"?>
<Relationships xmlns="http://schemas.openxmlformats.org/package/2006/relationships"><Relationship Id="rId1" Type="http://schemas.openxmlformats.org/officeDocument/2006/relationships/image" Target="../media/image6.png"/></Relationships>
</file>

<file path=ppt/drawings/_rels/drawing6.xml.rels><?xml version="1.0" encoding="UTF-8" standalone="yes"?>
<Relationships xmlns="http://schemas.openxmlformats.org/package/2006/relationships"><Relationship Id="rId1" Type="http://schemas.openxmlformats.org/officeDocument/2006/relationships/image" Target="../media/image6.png"/></Relationships>
</file>

<file path=ppt/drawings/_rels/drawing7.xml.rels><?xml version="1.0" encoding="UTF-8" standalone="yes"?>
<Relationships xmlns="http://schemas.openxmlformats.org/package/2006/relationships"><Relationship Id="rId1" Type="http://schemas.openxmlformats.org/officeDocument/2006/relationships/image" Target="../media/image6.png"/></Relationships>
</file>

<file path=ppt/drawings/drawing1.xml><?xml version="1.0" encoding="utf-8"?>
<c:userShapes xmlns:c="http://schemas.openxmlformats.org/drawingml/2006/chart">
  <cdr:relSizeAnchor xmlns:cdr="http://schemas.openxmlformats.org/drawingml/2006/chartDrawing">
    <cdr:from>
      <cdr:x>0.14444</cdr:x>
      <cdr:y>0.58655</cdr:y>
    </cdr:from>
    <cdr:to>
      <cdr:x>0.19206</cdr:x>
      <cdr:y>0.76916</cdr:y>
    </cdr:to>
    <cdr:sp macro="" textlink="">
      <cdr:nvSpPr>
        <cdr:cNvPr id="2" name="TextBox 1"/>
        <cdr:cNvSpPr txBox="1"/>
      </cdr:nvSpPr>
      <cdr:spPr>
        <a:xfrm xmlns:a="http://schemas.openxmlformats.org/drawingml/2006/main">
          <a:off x="990600" y="2270185"/>
          <a:ext cx="326578" cy="706771"/>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000" dirty="0">
              <a:latin typeface="+mn-lt"/>
              <a:ea typeface="+mn-ea"/>
              <a:cs typeface="+mn-cs"/>
            </a:rPr>
            <a:t>Reach 1</a:t>
          </a:r>
          <a:endParaRPr lang="en-US" sz="1000" dirty="0"/>
        </a:p>
      </cdr:txBody>
    </cdr:sp>
  </cdr:relSizeAnchor>
  <cdr:relSizeAnchor xmlns:cdr="http://schemas.openxmlformats.org/drawingml/2006/chartDrawing">
    <cdr:from>
      <cdr:x>0</cdr:x>
      <cdr:y>0</cdr:y>
    </cdr:from>
    <cdr:to>
      <cdr:x>0.00339</cdr:x>
      <cdr:y>0.00557</cdr:y>
    </cdr:to>
    <cdr:pic>
      <cdr:nvPicPr>
        <cdr:cNvPr id="4" name="chart">
          <a:extLst xmlns:a="http://schemas.openxmlformats.org/drawingml/2006/main">
            <a:ext uri="{FF2B5EF4-FFF2-40B4-BE49-F238E27FC236}">
              <a16:creationId xmlns:a16="http://schemas.microsoft.com/office/drawing/2014/main" id="{BF20E793-97CB-4A7B-81DC-A591FFC6E85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0.28889</cdr:x>
      <cdr:y>0.34102</cdr:y>
    </cdr:from>
    <cdr:to>
      <cdr:x>0.32831</cdr:x>
      <cdr:y>0.60624</cdr:y>
    </cdr:to>
    <cdr:sp macro="" textlink="">
      <cdr:nvSpPr>
        <cdr:cNvPr id="8" name="TextBox 7"/>
        <cdr:cNvSpPr txBox="1"/>
      </cdr:nvSpPr>
      <cdr:spPr>
        <a:xfrm xmlns:a="http://schemas.openxmlformats.org/drawingml/2006/main">
          <a:off x="1981200" y="1319882"/>
          <a:ext cx="270342" cy="1026503"/>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000" dirty="0"/>
            <a:t>Reach</a:t>
          </a:r>
          <a:r>
            <a:rPr lang="en-US" sz="1000" baseline="0" dirty="0"/>
            <a:t> 3</a:t>
          </a:r>
          <a:endParaRPr lang="en-US" sz="1000" dirty="0"/>
        </a:p>
      </cdr:txBody>
    </cdr:sp>
  </cdr:relSizeAnchor>
  <cdr:relSizeAnchor xmlns:cdr="http://schemas.openxmlformats.org/drawingml/2006/chartDrawing">
    <cdr:from>
      <cdr:x>0.41111</cdr:x>
      <cdr:y>0.27377</cdr:y>
    </cdr:from>
    <cdr:to>
      <cdr:x>0.45296</cdr:x>
      <cdr:y>0.5042</cdr:y>
    </cdr:to>
    <cdr:sp macro="" textlink="">
      <cdr:nvSpPr>
        <cdr:cNvPr id="9" name="TextBox 8"/>
        <cdr:cNvSpPr txBox="1"/>
      </cdr:nvSpPr>
      <cdr:spPr>
        <a:xfrm xmlns:a="http://schemas.openxmlformats.org/drawingml/2006/main">
          <a:off x="2819400" y="1059611"/>
          <a:ext cx="287008" cy="891853"/>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000" dirty="0"/>
            <a:t>Reach 5</a:t>
          </a:r>
        </a:p>
      </cdr:txBody>
    </cdr:sp>
  </cdr:relSizeAnchor>
  <cdr:relSizeAnchor xmlns:cdr="http://schemas.openxmlformats.org/drawingml/2006/chartDrawing">
    <cdr:from>
      <cdr:x>0.43585</cdr:x>
      <cdr:y>0.19279</cdr:y>
    </cdr:from>
    <cdr:to>
      <cdr:x>0.47421</cdr:x>
      <cdr:y>0.4667</cdr:y>
    </cdr:to>
    <cdr:sp macro="" textlink="">
      <cdr:nvSpPr>
        <cdr:cNvPr id="10" name="TextBox 9"/>
        <cdr:cNvSpPr txBox="1"/>
      </cdr:nvSpPr>
      <cdr:spPr>
        <a:xfrm xmlns:a="http://schemas.openxmlformats.org/drawingml/2006/main">
          <a:off x="2989083" y="746185"/>
          <a:ext cx="263073" cy="1060137"/>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000" dirty="0"/>
            <a:t>Reach 6</a:t>
          </a:r>
        </a:p>
      </cdr:txBody>
    </cdr:sp>
  </cdr:relSizeAnchor>
  <cdr:relSizeAnchor xmlns:cdr="http://schemas.openxmlformats.org/drawingml/2006/chartDrawing">
    <cdr:from>
      <cdr:x>0.49182</cdr:x>
      <cdr:y>0.13373</cdr:y>
    </cdr:from>
    <cdr:to>
      <cdr:x>0.53018</cdr:x>
      <cdr:y>0.43807</cdr:y>
    </cdr:to>
    <cdr:sp macro="" textlink="">
      <cdr:nvSpPr>
        <cdr:cNvPr id="11" name="TextBox 10"/>
        <cdr:cNvSpPr txBox="1"/>
      </cdr:nvSpPr>
      <cdr:spPr>
        <a:xfrm xmlns:a="http://schemas.openxmlformats.org/drawingml/2006/main">
          <a:off x="3372928" y="517585"/>
          <a:ext cx="263073" cy="1177913"/>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000" dirty="0"/>
            <a:t>Reach 7</a:t>
          </a:r>
        </a:p>
      </cdr:txBody>
    </cdr:sp>
  </cdr:relSizeAnchor>
  <cdr:relSizeAnchor xmlns:cdr="http://schemas.openxmlformats.org/drawingml/2006/chartDrawing">
    <cdr:from>
      <cdr:x>0.54444</cdr:x>
      <cdr:y>0.09435</cdr:y>
    </cdr:from>
    <cdr:to>
      <cdr:x>0.58545</cdr:x>
      <cdr:y>0.38348</cdr:y>
    </cdr:to>
    <cdr:sp macro="" textlink="">
      <cdr:nvSpPr>
        <cdr:cNvPr id="12" name="TextBox 11"/>
        <cdr:cNvSpPr txBox="1"/>
      </cdr:nvSpPr>
      <cdr:spPr>
        <a:xfrm xmlns:a="http://schemas.openxmlformats.org/drawingml/2006/main">
          <a:off x="3733800" y="365185"/>
          <a:ext cx="281247" cy="1119044"/>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000" dirty="0"/>
            <a:t>Reach</a:t>
          </a:r>
          <a:r>
            <a:rPr lang="en-US" sz="1000" baseline="0" dirty="0"/>
            <a:t> 8</a:t>
          </a:r>
          <a:endParaRPr lang="en-US" sz="1000" dirty="0"/>
        </a:p>
      </cdr:txBody>
    </cdr:sp>
  </cdr:relSizeAnchor>
  <cdr:relSizeAnchor xmlns:cdr="http://schemas.openxmlformats.org/drawingml/2006/chartDrawing">
    <cdr:from>
      <cdr:x>0.68889</cdr:x>
      <cdr:y>0.13373</cdr:y>
    </cdr:from>
    <cdr:to>
      <cdr:x>0.73164</cdr:x>
      <cdr:y>0.32286</cdr:y>
    </cdr:to>
    <cdr:sp macro="" textlink="">
      <cdr:nvSpPr>
        <cdr:cNvPr id="13" name="TextBox 12"/>
        <cdr:cNvSpPr txBox="1"/>
      </cdr:nvSpPr>
      <cdr:spPr>
        <a:xfrm xmlns:a="http://schemas.openxmlformats.org/drawingml/2006/main">
          <a:off x="4724400" y="517585"/>
          <a:ext cx="293179" cy="732007"/>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000" dirty="0"/>
            <a:t>Reach 10</a:t>
          </a:r>
        </a:p>
      </cdr:txBody>
    </cdr:sp>
  </cdr:relSizeAnchor>
  <cdr:relSizeAnchor xmlns:cdr="http://schemas.openxmlformats.org/drawingml/2006/chartDrawing">
    <cdr:from>
      <cdr:x>0.73333</cdr:x>
      <cdr:y>0.11404</cdr:y>
    </cdr:from>
    <cdr:to>
      <cdr:x>0.78227</cdr:x>
      <cdr:y>0.32274</cdr:y>
    </cdr:to>
    <cdr:sp macro="" textlink="">
      <cdr:nvSpPr>
        <cdr:cNvPr id="14" name="TextBox 13"/>
        <cdr:cNvSpPr txBox="1"/>
      </cdr:nvSpPr>
      <cdr:spPr>
        <a:xfrm xmlns:a="http://schemas.openxmlformats.org/drawingml/2006/main">
          <a:off x="5029200" y="441385"/>
          <a:ext cx="335631" cy="807750"/>
        </a:xfrm>
        <a:prstGeom xmlns:a="http://schemas.openxmlformats.org/drawingml/2006/main" prst="rect">
          <a:avLst/>
        </a:prstGeom>
      </cdr:spPr>
      <cdr:txBody>
        <a:bodyPr xmlns:a="http://schemas.openxmlformats.org/drawingml/2006/main" vertOverflow="clip" vert="vert270" wrap="none" rtlCol="0"/>
        <a:lstStyle xmlns:a="http://schemas.openxmlformats.org/drawingml/2006/main"/>
        <a:p xmlns:a="http://schemas.openxmlformats.org/drawingml/2006/main">
          <a:r>
            <a:rPr lang="en-US" sz="1000" dirty="0"/>
            <a:t>Reach 11</a:t>
          </a:r>
        </a:p>
      </cdr:txBody>
    </cdr:sp>
  </cdr:relSizeAnchor>
  <cdr:relSizeAnchor xmlns:cdr="http://schemas.openxmlformats.org/drawingml/2006/chartDrawing">
    <cdr:from>
      <cdr:x>0.77798</cdr:x>
      <cdr:y>0.16177</cdr:y>
    </cdr:from>
    <cdr:to>
      <cdr:x>0.82957</cdr:x>
      <cdr:y>0.33785</cdr:y>
    </cdr:to>
    <cdr:sp macro="" textlink="">
      <cdr:nvSpPr>
        <cdr:cNvPr id="15" name="TextBox 14"/>
        <cdr:cNvSpPr txBox="1"/>
      </cdr:nvSpPr>
      <cdr:spPr>
        <a:xfrm xmlns:a="http://schemas.openxmlformats.org/drawingml/2006/main">
          <a:off x="5335375" y="626119"/>
          <a:ext cx="353805" cy="681497"/>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000" dirty="0"/>
            <a:t>Reach 12</a:t>
          </a:r>
        </a:p>
      </cdr:txBody>
    </cdr:sp>
  </cdr:relSizeAnchor>
  <cdr:relSizeAnchor xmlns:cdr="http://schemas.openxmlformats.org/drawingml/2006/chartDrawing">
    <cdr:from>
      <cdr:x>0.84126</cdr:x>
      <cdr:y>0.09435</cdr:y>
    </cdr:from>
    <cdr:to>
      <cdr:x>0.88914</cdr:x>
      <cdr:y>0.31826</cdr:y>
    </cdr:to>
    <cdr:sp macro="" textlink="">
      <cdr:nvSpPr>
        <cdr:cNvPr id="16" name="TextBox 15"/>
        <cdr:cNvSpPr txBox="1"/>
      </cdr:nvSpPr>
      <cdr:spPr>
        <a:xfrm xmlns:a="http://schemas.openxmlformats.org/drawingml/2006/main">
          <a:off x="5769337" y="365185"/>
          <a:ext cx="328406" cy="866617"/>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000" dirty="0"/>
            <a:t>Reach 13</a:t>
          </a:r>
        </a:p>
      </cdr:txBody>
    </cdr:sp>
  </cdr:relSizeAnchor>
  <cdr:relSizeAnchor xmlns:cdr="http://schemas.openxmlformats.org/drawingml/2006/chartDrawing">
    <cdr:from>
      <cdr:x>0.90025</cdr:x>
      <cdr:y>0.05633</cdr:y>
    </cdr:from>
    <cdr:to>
      <cdr:x>0.94126</cdr:x>
      <cdr:y>0.27155</cdr:y>
    </cdr:to>
    <cdr:sp macro="" textlink="">
      <cdr:nvSpPr>
        <cdr:cNvPr id="17" name="TextBox 16"/>
        <cdr:cNvSpPr txBox="1"/>
      </cdr:nvSpPr>
      <cdr:spPr>
        <a:xfrm xmlns:a="http://schemas.openxmlformats.org/drawingml/2006/main">
          <a:off x="6173917" y="218001"/>
          <a:ext cx="281246" cy="832984"/>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000" dirty="0"/>
            <a:t>Reach 14</a:t>
          </a:r>
        </a:p>
      </cdr:txBody>
    </cdr:sp>
  </cdr:relSizeAnchor>
  <cdr:relSizeAnchor xmlns:cdr="http://schemas.openxmlformats.org/drawingml/2006/chartDrawing">
    <cdr:from>
      <cdr:x>0.21111</cdr:x>
      <cdr:y>0.49294</cdr:y>
    </cdr:from>
    <cdr:to>
      <cdr:x>0.25873</cdr:x>
      <cdr:y>0.67233</cdr:y>
    </cdr:to>
    <cdr:sp macro="" textlink="">
      <cdr:nvSpPr>
        <cdr:cNvPr id="18" name="TextBox 1"/>
        <cdr:cNvSpPr txBox="1"/>
      </cdr:nvSpPr>
      <cdr:spPr>
        <a:xfrm xmlns:a="http://schemas.openxmlformats.org/drawingml/2006/main">
          <a:off x="1447800" y="1907875"/>
          <a:ext cx="326577" cy="694311"/>
        </a:xfrm>
        <a:prstGeom xmlns:a="http://schemas.openxmlformats.org/drawingml/2006/main" prst="rect">
          <a:avLst/>
        </a:prstGeom>
      </cdr:spPr>
      <cdr:txBody>
        <a:bodyPr xmlns:a="http://schemas.openxmlformats.org/drawingml/2006/main" vert="vert270"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000" dirty="0">
              <a:latin typeface="+mn-lt"/>
            </a:rPr>
            <a:t>Reach 2</a:t>
          </a:r>
        </a:p>
      </cdr:txBody>
    </cdr:sp>
  </cdr:relSizeAnchor>
  <cdr:relSizeAnchor xmlns:cdr="http://schemas.openxmlformats.org/drawingml/2006/chartDrawing">
    <cdr:from>
      <cdr:x>0.36667</cdr:x>
      <cdr:y>0.35099</cdr:y>
    </cdr:from>
    <cdr:to>
      <cdr:x>0.41429</cdr:x>
      <cdr:y>0.5336</cdr:y>
    </cdr:to>
    <cdr:sp macro="" textlink="">
      <cdr:nvSpPr>
        <cdr:cNvPr id="19" name="TextBox 1"/>
        <cdr:cNvSpPr txBox="1"/>
      </cdr:nvSpPr>
      <cdr:spPr>
        <a:xfrm xmlns:a="http://schemas.openxmlformats.org/drawingml/2006/main">
          <a:off x="2514600" y="1358459"/>
          <a:ext cx="326578" cy="706771"/>
        </a:xfrm>
        <a:prstGeom xmlns:a="http://schemas.openxmlformats.org/drawingml/2006/main" prst="rect">
          <a:avLst/>
        </a:prstGeom>
      </cdr:spPr>
      <cdr:txBody>
        <a:bodyPr xmlns:a="http://schemas.openxmlformats.org/drawingml/2006/main" vert="vert270"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000" dirty="0">
              <a:latin typeface="+mn-lt"/>
            </a:rPr>
            <a:t>Reach</a:t>
          </a:r>
          <a:r>
            <a:rPr lang="en-US" sz="1000" dirty="0">
              <a:latin typeface="Calibri"/>
            </a:rPr>
            <a:t> 4</a:t>
          </a:r>
          <a:endParaRPr lang="en-US" sz="1000" dirty="0"/>
        </a:p>
      </cdr:txBody>
    </cdr:sp>
  </cdr:relSizeAnchor>
  <cdr:relSizeAnchor xmlns:cdr="http://schemas.openxmlformats.org/drawingml/2006/chartDrawing">
    <cdr:from>
      <cdr:x>0.61111</cdr:x>
      <cdr:y>0.15342</cdr:y>
    </cdr:from>
    <cdr:to>
      <cdr:x>0.65873</cdr:x>
      <cdr:y>0.33603</cdr:y>
    </cdr:to>
    <cdr:sp macro="" textlink="">
      <cdr:nvSpPr>
        <cdr:cNvPr id="20" name="TextBox 1"/>
        <cdr:cNvSpPr txBox="1"/>
      </cdr:nvSpPr>
      <cdr:spPr>
        <a:xfrm xmlns:a="http://schemas.openxmlformats.org/drawingml/2006/main">
          <a:off x="4191000" y="593785"/>
          <a:ext cx="326578" cy="706771"/>
        </a:xfrm>
        <a:prstGeom xmlns:a="http://schemas.openxmlformats.org/drawingml/2006/main" prst="rect">
          <a:avLst/>
        </a:prstGeom>
      </cdr:spPr>
      <cdr:txBody>
        <a:bodyPr xmlns:a="http://schemas.openxmlformats.org/drawingml/2006/main" vert="vert270"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000" dirty="0">
              <a:latin typeface="+mn-lt"/>
            </a:rPr>
            <a:t>Reach</a:t>
          </a:r>
          <a:r>
            <a:rPr lang="en-US" sz="1000" dirty="0">
              <a:latin typeface="Calibri"/>
            </a:rPr>
            <a:t> 9</a:t>
          </a:r>
          <a:endParaRPr lang="en-US" sz="1000" dirty="0"/>
        </a:p>
      </cdr:txBody>
    </cdr:sp>
  </cdr:relSizeAnchor>
  <cdr:relSizeAnchor xmlns:cdr="http://schemas.openxmlformats.org/drawingml/2006/chartDrawing">
    <cdr:from>
      <cdr:x>0.53333</cdr:x>
      <cdr:y>0.56686</cdr:y>
    </cdr:from>
    <cdr:to>
      <cdr:x>0.55556</cdr:x>
      <cdr:y>0.60624</cdr:y>
    </cdr:to>
    <cdr:sp macro="" textlink="">
      <cdr:nvSpPr>
        <cdr:cNvPr id="21" name="Isosceles Triangle 20"/>
        <cdr:cNvSpPr/>
      </cdr:nvSpPr>
      <cdr:spPr>
        <a:xfrm xmlns:a="http://schemas.openxmlformats.org/drawingml/2006/main">
          <a:off x="3657600" y="2193985"/>
          <a:ext cx="152400" cy="152400"/>
        </a:xfrm>
        <a:prstGeom xmlns:a="http://schemas.openxmlformats.org/drawingml/2006/main" prst="triangle">
          <a:avLst/>
        </a:prstGeom>
        <a:solidFill xmlns:a="http://schemas.openxmlformats.org/drawingml/2006/main">
          <a:srgbClr val="FFFF00"/>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ctr"/>
          <a:r>
            <a:rPr lang="en-US" dirty="0"/>
            <a:t>     </a:t>
          </a:r>
        </a:p>
      </cdr:txBody>
    </cdr:sp>
  </cdr:relSizeAnchor>
  <cdr:relSizeAnchor xmlns:cdr="http://schemas.openxmlformats.org/drawingml/2006/chartDrawing">
    <cdr:from>
      <cdr:x>0.5457</cdr:x>
      <cdr:y>0.5336</cdr:y>
    </cdr:from>
    <cdr:to>
      <cdr:x>0.65681</cdr:x>
      <cdr:y>0.65288</cdr:y>
    </cdr:to>
    <cdr:sp macro="" textlink="">
      <cdr:nvSpPr>
        <cdr:cNvPr id="22" name="TextBox 2"/>
        <cdr:cNvSpPr txBox="1"/>
      </cdr:nvSpPr>
      <cdr:spPr>
        <a:xfrm xmlns:a="http://schemas.openxmlformats.org/drawingml/2006/main">
          <a:off x="3742429" y="2065230"/>
          <a:ext cx="762000"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xmlns:a="http://schemas.openxmlformats.org/drawingml/2006/main">
          <a:r>
            <a:rPr lang="en-US" sz="1200" dirty="0"/>
            <a:t>Lemhi Gage</a:t>
          </a: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0.00258</cdr:x>
      <cdr:y>0.00358</cdr:y>
    </cdr:to>
    <cdr:pic>
      <cdr:nvPicPr>
        <cdr:cNvPr id="14" name="chart">
          <a:extLst xmlns:a="http://schemas.openxmlformats.org/drawingml/2006/main">
            <a:ext uri="{FF2B5EF4-FFF2-40B4-BE49-F238E27FC236}">
              <a16:creationId xmlns:a16="http://schemas.microsoft.com/office/drawing/2014/main" id="{0CA8976A-310B-474F-A163-B93CCF88EB2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0.00258</cdr:x>
      <cdr:y>0.00358</cdr:y>
    </cdr:to>
    <cdr:pic>
      <cdr:nvPicPr>
        <cdr:cNvPr id="14" name="chart">
          <a:extLst xmlns:a="http://schemas.openxmlformats.org/drawingml/2006/main">
            <a:ext uri="{FF2B5EF4-FFF2-40B4-BE49-F238E27FC236}">
              <a16:creationId xmlns:a16="http://schemas.microsoft.com/office/drawing/2014/main" id="{5C57CC8C-AAB1-477B-9699-DACA0066DD2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0.57471</cdr:x>
      <cdr:y>0.69767</cdr:y>
    </cdr:from>
    <cdr:to>
      <cdr:x>0.90517</cdr:x>
      <cdr:y>0.81395</cdr:y>
    </cdr:to>
    <cdr:sp macro="" textlink="">
      <cdr:nvSpPr>
        <cdr:cNvPr id="10" name="Line Callout 2 9"/>
        <cdr:cNvSpPr/>
      </cdr:nvSpPr>
      <cdr:spPr>
        <a:xfrm xmlns:a="http://schemas.openxmlformats.org/drawingml/2006/main">
          <a:off x="3048000" y="2743200"/>
          <a:ext cx="1752600" cy="457200"/>
        </a:xfrm>
        <a:prstGeom xmlns:a="http://schemas.openxmlformats.org/drawingml/2006/main" prst="borderCallout2">
          <a:avLst>
            <a:gd name="adj1" fmla="val 49127"/>
            <a:gd name="adj2" fmla="val 173"/>
            <a:gd name="adj3" fmla="val 55466"/>
            <a:gd name="adj4" fmla="val -17402"/>
            <a:gd name="adj5" fmla="val 130863"/>
            <a:gd name="adj6" fmla="val -47849"/>
          </a:avLst>
        </a:prstGeom>
        <a:solidFill xmlns:a="http://schemas.openxmlformats.org/drawingml/2006/main">
          <a:sysClr val="window" lastClr="FFFFFF"/>
        </a:solidFill>
        <a:ln xmlns:a="http://schemas.openxmlformats.org/drawingml/2006/main" w="6350" cap="flat" cmpd="sng" algn="ctr">
          <a:solidFill>
            <a:sysClr val="windowText" lastClr="000000"/>
          </a:solidFill>
          <a:prstDash val="solid"/>
          <a:tailEnd type="triangle"/>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dirty="0">
              <a:solidFill>
                <a:sysClr val="windowText" lastClr="000000"/>
              </a:solidFill>
              <a:latin typeface="Calibri"/>
              <a:ea typeface="+mn-ea"/>
              <a:cs typeface="+mn-cs"/>
            </a:rPr>
            <a:t>Data at or below </a:t>
          </a:r>
          <a:r>
            <a:rPr lang="en-US" sz="800" baseline="0" dirty="0">
              <a:solidFill>
                <a:sysClr val="windowText" lastClr="000000"/>
              </a:solidFill>
              <a:latin typeface="Calibri"/>
              <a:ea typeface="+mn-ea"/>
              <a:cs typeface="+mn-cs"/>
            </a:rPr>
            <a:t>the level of the Transducer does not indicate the  true water level.</a:t>
          </a:r>
        </a:p>
        <a:p xmlns:a="http://schemas.openxmlformats.org/drawingml/2006/main">
          <a:endParaRPr lang="en-US" sz="800" dirty="0">
            <a:solidFill>
              <a:sysClr val="windowText" lastClr="000000"/>
            </a:solidFill>
            <a:latin typeface="Calibri"/>
            <a:ea typeface="+mn-ea"/>
            <a:cs typeface="+mn-cs"/>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0.00258</cdr:x>
      <cdr:y>0.00358</cdr:y>
    </cdr:to>
    <cdr:pic>
      <cdr:nvPicPr>
        <cdr:cNvPr id="14" name="chart">
          <a:extLst xmlns:a="http://schemas.openxmlformats.org/drawingml/2006/main">
            <a:ext uri="{FF2B5EF4-FFF2-40B4-BE49-F238E27FC236}">
              <a16:creationId xmlns:a16="http://schemas.microsoft.com/office/drawing/2014/main" id="{147463AE-08B1-4D13-907D-6F04956C6CD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userShapes>
</file>

<file path=ppt/drawings/drawing5.xml><?xml version="1.0" encoding="utf-8"?>
<c:userShapes xmlns:c="http://schemas.openxmlformats.org/drawingml/2006/chart">
  <cdr:relSizeAnchor xmlns:cdr="http://schemas.openxmlformats.org/drawingml/2006/chartDrawing">
    <cdr:from>
      <cdr:x>0</cdr:x>
      <cdr:y>0</cdr:y>
    </cdr:from>
    <cdr:to>
      <cdr:x>0.00258</cdr:x>
      <cdr:y>0.00358</cdr:y>
    </cdr:to>
    <cdr:pic>
      <cdr:nvPicPr>
        <cdr:cNvPr id="14" name="chart">
          <a:extLst xmlns:a="http://schemas.openxmlformats.org/drawingml/2006/main">
            <a:ext uri="{FF2B5EF4-FFF2-40B4-BE49-F238E27FC236}">
              <a16:creationId xmlns:a16="http://schemas.microsoft.com/office/drawing/2014/main" id="{42C46197-EFFA-46CD-9579-43F3791D6E9B}"/>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cdr:x>
      <cdr:y>0</cdr:y>
    </cdr:from>
    <cdr:to>
      <cdr:x>0.00258</cdr:x>
      <cdr:y>0.00358</cdr:y>
    </cdr:to>
    <cdr:pic>
      <cdr:nvPicPr>
        <cdr:cNvPr id="14" name="chart">
          <a:extLst xmlns:a="http://schemas.openxmlformats.org/drawingml/2006/main">
            <a:ext uri="{FF2B5EF4-FFF2-40B4-BE49-F238E27FC236}">
              <a16:creationId xmlns:a16="http://schemas.microsoft.com/office/drawing/2014/main" id="{1C0299A6-F9A8-459D-B96C-7928929ED42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dr:relSizeAnchor xmlns:cdr="http://schemas.openxmlformats.org/drawingml/2006/chartDrawing">
    <cdr:from>
      <cdr:x>0.14368</cdr:x>
      <cdr:y>0.05039</cdr:y>
    </cdr:from>
    <cdr:to>
      <cdr:x>0.51724</cdr:x>
      <cdr:y>0.12791</cdr:y>
    </cdr:to>
    <cdr:sp macro="" textlink="">
      <cdr:nvSpPr>
        <cdr:cNvPr id="2" name="TextBox 1"/>
        <cdr:cNvSpPr txBox="1"/>
      </cdr:nvSpPr>
      <cdr:spPr>
        <a:xfrm xmlns:a="http://schemas.openxmlformats.org/drawingml/2006/main">
          <a:off x="762000" y="198117"/>
          <a:ext cx="1981183" cy="30480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latin typeface="Arial" panose="020B0604020202020204" pitchFamily="34" charset="0"/>
              <a:cs typeface="Arial" panose="020B0604020202020204" pitchFamily="34" charset="0"/>
            </a:rPr>
            <a:t>~7-17 </a:t>
          </a:r>
          <a:r>
            <a:rPr lang="en-US" sz="1800" dirty="0" err="1">
              <a:latin typeface="Arial" panose="020B0604020202020204" pitchFamily="34" charset="0"/>
              <a:cs typeface="Arial" panose="020B0604020202020204" pitchFamily="34" charset="0"/>
            </a:rPr>
            <a:t>ft</a:t>
          </a:r>
          <a:r>
            <a:rPr lang="en-US" sz="1800" dirty="0">
              <a:latin typeface="Arial" panose="020B0604020202020204" pitchFamily="34" charset="0"/>
              <a:cs typeface="Arial" panose="020B0604020202020204" pitchFamily="34" charset="0"/>
            </a:rPr>
            <a:t> variability</a:t>
          </a:r>
        </a:p>
      </cdr:txBody>
    </cdr:sp>
  </cdr:relSizeAnchor>
</c:userShapes>
</file>

<file path=ppt/drawings/drawing7.xml><?xml version="1.0" encoding="utf-8"?>
<c:userShapes xmlns:c="http://schemas.openxmlformats.org/drawingml/2006/chart">
  <cdr:relSizeAnchor xmlns:cdr="http://schemas.openxmlformats.org/drawingml/2006/chartDrawing">
    <cdr:from>
      <cdr:x>0</cdr:x>
      <cdr:y>0</cdr:y>
    </cdr:from>
    <cdr:to>
      <cdr:x>0.00258</cdr:x>
      <cdr:y>0.00358</cdr:y>
    </cdr:to>
    <cdr:pic>
      <cdr:nvPicPr>
        <cdr:cNvPr id="14" name="chart">
          <a:extLst xmlns:a="http://schemas.openxmlformats.org/drawingml/2006/main">
            <a:ext uri="{FF2B5EF4-FFF2-40B4-BE49-F238E27FC236}">
              <a16:creationId xmlns:a16="http://schemas.microsoft.com/office/drawing/2014/main" id="{6C991721-AE92-49E6-929F-8E4AE8B1CBB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24386" cy="24386"/>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CBB273-3BF4-4880-BA57-22F799AD7636}" type="datetimeFigureOut">
              <a:rPr lang="en-US" smtClean="0"/>
              <a:t>2/5/2020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BA8BF6-D6F4-4449-8947-ED74F7920FEE}" type="slidenum">
              <a:rPr lang="en-US" smtClean="0"/>
              <a:t>‹#›</a:t>
            </a:fld>
            <a:endParaRPr lang="en-US"/>
          </a:p>
        </p:txBody>
      </p:sp>
    </p:spTree>
    <p:extLst>
      <p:ext uri="{BB962C8B-B14F-4D97-AF65-F5344CB8AC3E}">
        <p14:creationId xmlns:p14="http://schemas.microsoft.com/office/powerpoint/2010/main" val="922689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t>2</a:t>
            </a:fld>
            <a:endParaRPr lang="en-US"/>
          </a:p>
        </p:txBody>
      </p:sp>
    </p:spTree>
    <p:extLst>
      <p:ext uri="{BB962C8B-B14F-4D97-AF65-F5344CB8AC3E}">
        <p14:creationId xmlns:p14="http://schemas.microsoft.com/office/powerpoint/2010/main" val="1655429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t>12</a:t>
            </a:fld>
            <a:endParaRPr lang="en-US"/>
          </a:p>
        </p:txBody>
      </p:sp>
    </p:spTree>
    <p:extLst>
      <p:ext uri="{BB962C8B-B14F-4D97-AF65-F5344CB8AC3E}">
        <p14:creationId xmlns:p14="http://schemas.microsoft.com/office/powerpoint/2010/main" val="1035546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t>13</a:t>
            </a:fld>
            <a:endParaRPr lang="en-US"/>
          </a:p>
        </p:txBody>
      </p:sp>
    </p:spTree>
    <p:extLst>
      <p:ext uri="{BB962C8B-B14F-4D97-AF65-F5344CB8AC3E}">
        <p14:creationId xmlns:p14="http://schemas.microsoft.com/office/powerpoint/2010/main" val="78710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448444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078818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806668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995976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373372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t>30</a:t>
            </a:fld>
            <a:endParaRPr lang="en-US"/>
          </a:p>
        </p:txBody>
      </p:sp>
    </p:spTree>
    <p:extLst>
      <p:ext uri="{BB962C8B-B14F-4D97-AF65-F5344CB8AC3E}">
        <p14:creationId xmlns:p14="http://schemas.microsoft.com/office/powerpoint/2010/main" val="3238356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t>3</a:t>
            </a:fld>
            <a:endParaRPr lang="en-US"/>
          </a:p>
        </p:txBody>
      </p:sp>
    </p:spTree>
    <p:extLst>
      <p:ext uri="{BB962C8B-B14F-4D97-AF65-F5344CB8AC3E}">
        <p14:creationId xmlns:p14="http://schemas.microsoft.com/office/powerpoint/2010/main" val="1922042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t>4</a:t>
            </a:fld>
            <a:endParaRPr lang="en-US"/>
          </a:p>
        </p:txBody>
      </p:sp>
    </p:spTree>
    <p:extLst>
      <p:ext uri="{BB962C8B-B14F-4D97-AF65-F5344CB8AC3E}">
        <p14:creationId xmlns:p14="http://schemas.microsoft.com/office/powerpoint/2010/main" val="1729591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Donato Results</a:t>
            </a:r>
          </a:p>
          <a:p>
            <a:r>
              <a:rPr lang="en-US" dirty="0"/>
              <a:t>During the August seepage run, 650 </a:t>
            </a:r>
            <a:r>
              <a:rPr lang="en-US" dirty="0" err="1"/>
              <a:t>cfs</a:t>
            </a:r>
            <a:r>
              <a:rPr lang="en-US" dirty="0"/>
              <a:t> was being diverted, inflows totaled 428 </a:t>
            </a:r>
            <a:r>
              <a:rPr lang="en-US" dirty="0" err="1"/>
              <a:t>cfs</a:t>
            </a:r>
            <a:r>
              <a:rPr lang="en-US" dirty="0"/>
              <a:t>, and net river gain was 510 </a:t>
            </a:r>
            <a:r>
              <a:rPr lang="en-US" dirty="0" err="1"/>
              <a:t>cfs</a:t>
            </a:r>
            <a:r>
              <a:rPr lang="en-US" dirty="0"/>
              <a:t>. </a:t>
            </a:r>
          </a:p>
          <a:p>
            <a:r>
              <a:rPr lang="en-US" dirty="0"/>
              <a:t>In October, 48 </a:t>
            </a:r>
            <a:r>
              <a:rPr lang="en-US" dirty="0" err="1"/>
              <a:t>cfs</a:t>
            </a:r>
            <a:r>
              <a:rPr lang="en-US" dirty="0"/>
              <a:t> was being diverted, inflows totaled 314 </a:t>
            </a:r>
            <a:r>
              <a:rPr lang="en-US" dirty="0" err="1"/>
              <a:t>cfs</a:t>
            </a:r>
            <a:r>
              <a:rPr lang="en-US" dirty="0"/>
              <a:t>, and net river gain was 165 </a:t>
            </a:r>
            <a:r>
              <a:rPr lang="en-US" dirty="0" err="1"/>
              <a:t>cfs</a:t>
            </a:r>
            <a:r>
              <a:rPr lang="en-US" dirty="0"/>
              <a:t>. </a:t>
            </a:r>
          </a:p>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367501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t>7</a:t>
            </a:fld>
            <a:endParaRPr lang="en-US"/>
          </a:p>
        </p:txBody>
      </p:sp>
    </p:spTree>
    <p:extLst>
      <p:ext uri="{BB962C8B-B14F-4D97-AF65-F5344CB8AC3E}">
        <p14:creationId xmlns:p14="http://schemas.microsoft.com/office/powerpoint/2010/main" val="20475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t>8</a:t>
            </a:fld>
            <a:endParaRPr lang="en-US"/>
          </a:p>
        </p:txBody>
      </p:sp>
    </p:spTree>
    <p:extLst>
      <p:ext uri="{BB962C8B-B14F-4D97-AF65-F5344CB8AC3E}">
        <p14:creationId xmlns:p14="http://schemas.microsoft.com/office/powerpoint/2010/main" val="647612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171724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BA8BF6-D6F4-4449-8947-ED74F7920FEE}" type="slidenum">
              <a:rPr lang="en-US" smtClean="0"/>
              <a:t>10</a:t>
            </a:fld>
            <a:endParaRPr lang="en-US"/>
          </a:p>
        </p:txBody>
      </p:sp>
    </p:spTree>
    <p:extLst>
      <p:ext uri="{BB962C8B-B14F-4D97-AF65-F5344CB8AC3E}">
        <p14:creationId xmlns:p14="http://schemas.microsoft.com/office/powerpoint/2010/main" val="239740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McRea</a:t>
            </a:r>
            <a:r>
              <a:rPr lang="en-US" dirty="0"/>
              <a:t> Well near Big </a:t>
            </a:r>
            <a:r>
              <a:rPr lang="en-US" dirty="0" err="1"/>
              <a:t>Eightmile</a:t>
            </a:r>
            <a:r>
              <a:rPr lang="en-US" dirty="0"/>
              <a:t> Creek, Upper</a:t>
            </a:r>
          </a:p>
        </p:txBody>
      </p:sp>
      <p:sp>
        <p:nvSpPr>
          <p:cNvPr id="4" name="Slide Number Placeholder 3"/>
          <p:cNvSpPr>
            <a:spLocks noGrp="1"/>
          </p:cNvSpPr>
          <p:nvPr>
            <p:ph type="sldNum" sz="quarter" idx="10"/>
          </p:nvPr>
        </p:nvSpPr>
        <p:spPr/>
        <p:txBody>
          <a:bodyPr/>
          <a:lstStyle/>
          <a:p>
            <a:fld id="{05BA8BF6-D6F4-4449-8947-ED74F7920FE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23913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89B3005-F10D-4459-9F24-9CF8381F2E88}" type="slidenum">
              <a:rPr lang="en-US" altLang="en-US"/>
              <a:pPr>
                <a:defRPr/>
              </a:pPr>
              <a:t>‹#›</a:t>
            </a:fld>
            <a:endParaRPr lang="en-US" altLang="en-US"/>
          </a:p>
        </p:txBody>
      </p:sp>
    </p:spTree>
    <p:extLst>
      <p:ext uri="{BB962C8B-B14F-4D97-AF65-F5344CB8AC3E}">
        <p14:creationId xmlns:p14="http://schemas.microsoft.com/office/powerpoint/2010/main" val="1339547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358E2D3-0BD1-4653-89F7-99BB6061EC7F}" type="slidenum">
              <a:rPr lang="en-US" altLang="en-US"/>
              <a:pPr>
                <a:defRPr/>
              </a:pPr>
              <a:t>‹#›</a:t>
            </a:fld>
            <a:endParaRPr lang="en-US" altLang="en-US"/>
          </a:p>
        </p:txBody>
      </p:sp>
    </p:spTree>
    <p:extLst>
      <p:ext uri="{BB962C8B-B14F-4D97-AF65-F5344CB8AC3E}">
        <p14:creationId xmlns:p14="http://schemas.microsoft.com/office/powerpoint/2010/main" val="3351216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3708826-B3D4-4E19-906E-7C64819DBD7A}" type="slidenum">
              <a:rPr lang="en-US" altLang="en-US"/>
              <a:pPr>
                <a:defRPr/>
              </a:pPr>
              <a:t>‹#›</a:t>
            </a:fld>
            <a:endParaRPr lang="en-US" altLang="en-US"/>
          </a:p>
        </p:txBody>
      </p:sp>
    </p:spTree>
    <p:extLst>
      <p:ext uri="{BB962C8B-B14F-4D97-AF65-F5344CB8AC3E}">
        <p14:creationId xmlns:p14="http://schemas.microsoft.com/office/powerpoint/2010/main" val="57887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4C2809A-E2D7-41E9-B2D5-046CEA5C0A86}" type="slidenum">
              <a:rPr lang="en-US" altLang="en-US"/>
              <a:pPr>
                <a:defRPr/>
              </a:pPr>
              <a:t>‹#›</a:t>
            </a:fld>
            <a:endParaRPr lang="en-US" altLang="en-US"/>
          </a:p>
        </p:txBody>
      </p:sp>
    </p:spTree>
    <p:extLst>
      <p:ext uri="{BB962C8B-B14F-4D97-AF65-F5344CB8AC3E}">
        <p14:creationId xmlns:p14="http://schemas.microsoft.com/office/powerpoint/2010/main" val="3805593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1FDE7F8-5642-4C43-BDD4-3888396AACBB}" type="slidenum">
              <a:rPr lang="en-US" altLang="en-US"/>
              <a:pPr>
                <a:defRPr/>
              </a:pPr>
              <a:t>‹#›</a:t>
            </a:fld>
            <a:endParaRPr lang="en-US" altLang="en-US"/>
          </a:p>
        </p:txBody>
      </p:sp>
    </p:spTree>
    <p:extLst>
      <p:ext uri="{BB962C8B-B14F-4D97-AF65-F5344CB8AC3E}">
        <p14:creationId xmlns:p14="http://schemas.microsoft.com/office/powerpoint/2010/main" val="2496639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5C6D3BC-1778-4638-838B-87BD394697C2}" type="slidenum">
              <a:rPr lang="en-US" altLang="en-US"/>
              <a:pPr>
                <a:defRPr/>
              </a:pPr>
              <a:t>‹#›</a:t>
            </a:fld>
            <a:endParaRPr lang="en-US" altLang="en-US"/>
          </a:p>
        </p:txBody>
      </p:sp>
    </p:spTree>
    <p:extLst>
      <p:ext uri="{BB962C8B-B14F-4D97-AF65-F5344CB8AC3E}">
        <p14:creationId xmlns:p14="http://schemas.microsoft.com/office/powerpoint/2010/main" val="27509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6BA74CCD-36DB-4911-BC35-43D211C17606}" type="slidenum">
              <a:rPr lang="en-US" altLang="en-US"/>
              <a:pPr>
                <a:defRPr/>
              </a:pPr>
              <a:t>‹#›</a:t>
            </a:fld>
            <a:endParaRPr lang="en-US" altLang="en-US"/>
          </a:p>
        </p:txBody>
      </p:sp>
    </p:spTree>
    <p:extLst>
      <p:ext uri="{BB962C8B-B14F-4D97-AF65-F5344CB8AC3E}">
        <p14:creationId xmlns:p14="http://schemas.microsoft.com/office/powerpoint/2010/main" val="804968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7508FA5-EFF1-4D3E-809E-93C90ED6A91E}" type="slidenum">
              <a:rPr lang="en-US" altLang="en-US"/>
              <a:pPr>
                <a:defRPr/>
              </a:pPr>
              <a:t>‹#›</a:t>
            </a:fld>
            <a:endParaRPr lang="en-US" altLang="en-US"/>
          </a:p>
        </p:txBody>
      </p:sp>
    </p:spTree>
    <p:extLst>
      <p:ext uri="{BB962C8B-B14F-4D97-AF65-F5344CB8AC3E}">
        <p14:creationId xmlns:p14="http://schemas.microsoft.com/office/powerpoint/2010/main" val="410770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583F2739-1500-4009-877E-527C46B7F09D}" type="slidenum">
              <a:rPr lang="en-US" altLang="en-US"/>
              <a:pPr>
                <a:defRPr/>
              </a:pPr>
              <a:t>‹#›</a:t>
            </a:fld>
            <a:endParaRPr lang="en-US" altLang="en-US"/>
          </a:p>
        </p:txBody>
      </p:sp>
    </p:spTree>
    <p:extLst>
      <p:ext uri="{BB962C8B-B14F-4D97-AF65-F5344CB8AC3E}">
        <p14:creationId xmlns:p14="http://schemas.microsoft.com/office/powerpoint/2010/main" val="1473740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391F9A9-1DF7-421D-B2AC-BB3618ABCBB7}" type="slidenum">
              <a:rPr lang="en-US" altLang="en-US"/>
              <a:pPr>
                <a:defRPr/>
              </a:pPr>
              <a:t>‹#›</a:t>
            </a:fld>
            <a:endParaRPr lang="en-US" altLang="en-US"/>
          </a:p>
        </p:txBody>
      </p:sp>
    </p:spTree>
    <p:extLst>
      <p:ext uri="{BB962C8B-B14F-4D97-AF65-F5344CB8AC3E}">
        <p14:creationId xmlns:p14="http://schemas.microsoft.com/office/powerpoint/2010/main" val="1335531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18B4143-8DB7-41E1-9722-5B14A5CA62D5}" type="slidenum">
              <a:rPr lang="en-US" altLang="en-US"/>
              <a:pPr>
                <a:defRPr/>
              </a:pPr>
              <a:t>‹#›</a:t>
            </a:fld>
            <a:endParaRPr lang="en-US" altLang="en-US"/>
          </a:p>
        </p:txBody>
      </p:sp>
    </p:spTree>
    <p:extLst>
      <p:ext uri="{BB962C8B-B14F-4D97-AF65-F5344CB8AC3E}">
        <p14:creationId xmlns:p14="http://schemas.microsoft.com/office/powerpoint/2010/main" val="1456010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2B7FA042-6A83-4A98-A556-D6C53F60644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9"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6"/>
          <p:cNvSpPr txBox="1">
            <a:spLocks noChangeArrowheads="1"/>
          </p:cNvSpPr>
          <p:nvPr/>
        </p:nvSpPr>
        <p:spPr bwMode="auto">
          <a:xfrm>
            <a:off x="1143000" y="4648200"/>
            <a:ext cx="6438900" cy="167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solidFill>
                  <a:srgbClr val="336699"/>
                </a:solidFill>
              </a:rPr>
              <a:t>Lemhi Basin Groundwater and Surface Water Interactions</a:t>
            </a:r>
            <a:endParaRPr lang="en-US" altLang="en-US" sz="2000" dirty="0">
              <a:solidFill>
                <a:srgbClr val="336699"/>
              </a:solidFill>
            </a:endParaRPr>
          </a:p>
          <a:p>
            <a:pPr eaLnBrk="1" hangingPunct="1">
              <a:spcBef>
                <a:spcPct val="50000"/>
              </a:spcBef>
              <a:buFontTx/>
              <a:buNone/>
            </a:pPr>
            <a:r>
              <a:rPr lang="en-US" altLang="en-US" sz="1300" dirty="0">
                <a:solidFill>
                  <a:srgbClr val="000D30"/>
                </a:solidFill>
              </a:rPr>
              <a:t>Presented by Ryan McCutcheon, Hydrogeologist</a:t>
            </a:r>
          </a:p>
          <a:p>
            <a:pPr eaLnBrk="1" hangingPunct="1">
              <a:spcBef>
                <a:spcPct val="50000"/>
              </a:spcBef>
              <a:buFontTx/>
              <a:buNone/>
            </a:pPr>
            <a:r>
              <a:rPr lang="en-US" altLang="en-US" sz="1300" dirty="0">
                <a:solidFill>
                  <a:srgbClr val="000D30"/>
                </a:solidFill>
              </a:rPr>
              <a:t>02/05/2020</a:t>
            </a:r>
          </a:p>
        </p:txBody>
      </p:sp>
      <p:sp>
        <p:nvSpPr>
          <p:cNvPr id="2052" name="Line 7"/>
          <p:cNvSpPr>
            <a:spLocks noChangeShapeType="1"/>
          </p:cNvSpPr>
          <p:nvPr/>
        </p:nvSpPr>
        <p:spPr bwMode="auto">
          <a:xfrm>
            <a:off x="1219200" y="5715000"/>
            <a:ext cx="6172200" cy="0"/>
          </a:xfrm>
          <a:prstGeom prst="line">
            <a:avLst/>
          </a:prstGeom>
          <a:noFill/>
          <a:ln w="12700">
            <a:solidFill>
              <a:srgbClr val="000D3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54344"/>
    </mc:Choice>
    <mc:Fallback xmlns="">
      <p:transition spd="slow" advTm="5434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Background</a:t>
            </a:r>
          </a:p>
        </p:txBody>
      </p:sp>
      <p:sp>
        <p:nvSpPr>
          <p:cNvPr id="8" name="Content Placeholder 3"/>
          <p:cNvSpPr>
            <a:spLocks noGrp="1"/>
          </p:cNvSpPr>
          <p:nvPr>
            <p:ph idx="1"/>
          </p:nvPr>
        </p:nvSpPr>
        <p:spPr>
          <a:xfrm>
            <a:off x="152400" y="1418732"/>
            <a:ext cx="8686799" cy="4982067"/>
          </a:xfrm>
        </p:spPr>
        <p:txBody>
          <a:bodyPr>
            <a:normAutofit/>
          </a:bodyPr>
          <a:lstStyle/>
          <a:p>
            <a:pPr lvl="1"/>
            <a:endParaRPr lang="en-US" dirty="0"/>
          </a:p>
          <a:p>
            <a:pPr lvl="1"/>
            <a:endParaRPr lang="en-US" dirty="0"/>
          </a:p>
          <a:p>
            <a:endParaRPr lang="en-US" dirty="0"/>
          </a:p>
        </p:txBody>
      </p:sp>
      <p:pic>
        <p:nvPicPr>
          <p:cNvPr id="5" name="Picture 1">
            <a:extLst>
              <a:ext uri="{FF2B5EF4-FFF2-40B4-BE49-F238E27FC236}">
                <a16:creationId xmlns:a16="http://schemas.microsoft.com/office/drawing/2014/main" id="{7BF49B03-D138-4E85-BC8F-8FA2E80DCC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855663"/>
            <a:ext cx="7467600" cy="577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491954"/>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Background</a:t>
            </a:r>
          </a:p>
        </p:txBody>
      </p:sp>
      <p:pic>
        <p:nvPicPr>
          <p:cNvPr id="5" name="Picture 4">
            <a:extLst>
              <a:ext uri="{FF2B5EF4-FFF2-40B4-BE49-F238E27FC236}">
                <a16:creationId xmlns:a16="http://schemas.microsoft.com/office/drawing/2014/main" id="{E993F83A-BAE4-48DF-B9D7-76887F6A719F}"/>
              </a:ext>
            </a:extLst>
          </p:cNvPr>
          <p:cNvPicPr>
            <a:picLocks noChangeAspect="1"/>
          </p:cNvPicPr>
          <p:nvPr/>
        </p:nvPicPr>
        <p:blipFill rotWithShape="1">
          <a:blip r:embed="rId4"/>
          <a:srcRect l="35834" t="17406" r="34596" b="45557"/>
          <a:stretch/>
        </p:blipFill>
        <p:spPr>
          <a:xfrm>
            <a:off x="0" y="855011"/>
            <a:ext cx="5234243" cy="3687762"/>
          </a:xfrm>
          <a:prstGeom prst="rect">
            <a:avLst/>
          </a:prstGeom>
        </p:spPr>
      </p:pic>
      <p:pic>
        <p:nvPicPr>
          <p:cNvPr id="10" name="Picture 9">
            <a:extLst>
              <a:ext uri="{FF2B5EF4-FFF2-40B4-BE49-F238E27FC236}">
                <a16:creationId xmlns:a16="http://schemas.microsoft.com/office/drawing/2014/main" id="{57357FB7-27D4-48DF-A767-D78ECCD29E24}"/>
              </a:ext>
            </a:extLst>
          </p:cNvPr>
          <p:cNvPicPr>
            <a:picLocks noChangeAspect="1"/>
          </p:cNvPicPr>
          <p:nvPr/>
        </p:nvPicPr>
        <p:blipFill rotWithShape="1">
          <a:blip r:embed="rId4"/>
          <a:srcRect l="35834" t="54064" r="34166" b="8520"/>
          <a:stretch/>
        </p:blipFill>
        <p:spPr>
          <a:xfrm>
            <a:off x="4060000" y="3048000"/>
            <a:ext cx="5092354" cy="3572527"/>
          </a:xfrm>
          <a:prstGeom prst="rect">
            <a:avLst/>
          </a:prstGeom>
        </p:spPr>
      </p:pic>
      <p:sp>
        <p:nvSpPr>
          <p:cNvPr id="11" name="Rectangle 10">
            <a:extLst>
              <a:ext uri="{FF2B5EF4-FFF2-40B4-BE49-F238E27FC236}">
                <a16:creationId xmlns:a16="http://schemas.microsoft.com/office/drawing/2014/main" id="{DC03CC98-4C82-4DF4-A7EF-DD0EDFAC6FEE}"/>
              </a:ext>
            </a:extLst>
          </p:cNvPr>
          <p:cNvSpPr/>
          <p:nvPr/>
        </p:nvSpPr>
        <p:spPr>
          <a:xfrm>
            <a:off x="3810000" y="884238"/>
            <a:ext cx="5342354" cy="830997"/>
          </a:xfrm>
          <a:prstGeom prst="rect">
            <a:avLst/>
          </a:prstGeom>
        </p:spPr>
        <p:txBody>
          <a:bodyPr wrap="square">
            <a:spAutoFit/>
          </a:bodyPr>
          <a:lstStyle/>
          <a:p>
            <a:pPr lvl="0">
              <a:spcBef>
                <a:spcPct val="20000"/>
              </a:spcBef>
            </a:pPr>
            <a:r>
              <a:rPr lang="en-US" sz="2400" b="1" dirty="0">
                <a:solidFill>
                  <a:srgbClr val="000000"/>
                </a:solidFill>
                <a:latin typeface="Arial"/>
              </a:rPr>
              <a:t>IDWR, 2012: Optimizing Streamflow Enhancement Phase IV</a:t>
            </a:r>
          </a:p>
        </p:txBody>
      </p:sp>
    </p:spTree>
    <p:extLst>
      <p:ext uri="{BB962C8B-B14F-4D97-AF65-F5344CB8AC3E}">
        <p14:creationId xmlns:p14="http://schemas.microsoft.com/office/powerpoint/2010/main" val="2007409004"/>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Background</a:t>
            </a:r>
          </a:p>
        </p:txBody>
      </p:sp>
      <p:sp>
        <p:nvSpPr>
          <p:cNvPr id="8" name="Content Placeholder 3"/>
          <p:cNvSpPr>
            <a:spLocks noGrp="1"/>
          </p:cNvSpPr>
          <p:nvPr>
            <p:ph idx="1"/>
          </p:nvPr>
        </p:nvSpPr>
        <p:spPr>
          <a:xfrm>
            <a:off x="228600" y="1418733"/>
            <a:ext cx="8382000" cy="4800600"/>
          </a:xfrm>
        </p:spPr>
        <p:txBody>
          <a:bodyPr>
            <a:normAutofit fontScale="77500" lnSpcReduction="20000"/>
          </a:bodyPr>
          <a:lstStyle/>
          <a:p>
            <a:r>
              <a:rPr lang="en-US" b="1" dirty="0"/>
              <a:t>IDWR, 2008: Optimizing Streamflow Enhancement Phases II and III</a:t>
            </a:r>
          </a:p>
          <a:p>
            <a:pPr lvl="1"/>
            <a:r>
              <a:rPr lang="en-US" dirty="0"/>
              <a:t>Big Timber Creek</a:t>
            </a:r>
          </a:p>
          <a:p>
            <a:pPr lvl="1"/>
            <a:r>
              <a:rPr lang="en-US" dirty="0"/>
              <a:t>Bohannon Creek</a:t>
            </a:r>
          </a:p>
          <a:p>
            <a:pPr lvl="1"/>
            <a:r>
              <a:rPr lang="en-US" dirty="0"/>
              <a:t>Canyon Creek</a:t>
            </a:r>
          </a:p>
          <a:p>
            <a:pPr lvl="1"/>
            <a:r>
              <a:rPr lang="en-US" dirty="0" err="1"/>
              <a:t>Eighteenmile</a:t>
            </a:r>
            <a:r>
              <a:rPr lang="en-US" dirty="0"/>
              <a:t> Creek</a:t>
            </a:r>
          </a:p>
          <a:p>
            <a:pPr lvl="1"/>
            <a:r>
              <a:rPr lang="en-US" dirty="0"/>
              <a:t>Hawley Creek</a:t>
            </a:r>
          </a:p>
          <a:p>
            <a:pPr lvl="1"/>
            <a:r>
              <a:rPr lang="en-US" dirty="0"/>
              <a:t>Kenney Creek</a:t>
            </a:r>
          </a:p>
          <a:p>
            <a:pPr lvl="1"/>
            <a:r>
              <a:rPr lang="en-US" dirty="0"/>
              <a:t>Lemhi Big Springs</a:t>
            </a:r>
          </a:p>
          <a:p>
            <a:pPr lvl="1"/>
            <a:r>
              <a:rPr lang="en-US" dirty="0"/>
              <a:t>Lemhi River, Upper</a:t>
            </a:r>
          </a:p>
          <a:p>
            <a:pPr lvl="1"/>
            <a:r>
              <a:rPr lang="en-US" dirty="0"/>
              <a:t>Lemhi River between Big Springs Creek and McFarland</a:t>
            </a:r>
          </a:p>
          <a:p>
            <a:pPr lvl="1"/>
            <a:r>
              <a:rPr lang="en-US" dirty="0"/>
              <a:t>Little </a:t>
            </a:r>
            <a:r>
              <a:rPr lang="en-US" dirty="0" err="1"/>
              <a:t>Eightmile</a:t>
            </a:r>
            <a:r>
              <a:rPr lang="en-US" dirty="0"/>
              <a:t> Creek</a:t>
            </a:r>
          </a:p>
          <a:p>
            <a:pPr lvl="1"/>
            <a:r>
              <a:rPr lang="en-US" dirty="0"/>
              <a:t>Little Lemhi Springs</a:t>
            </a:r>
          </a:p>
          <a:p>
            <a:pPr lvl="1"/>
            <a:r>
              <a:rPr lang="en-US" dirty="0"/>
              <a:t>Texas Creek</a:t>
            </a:r>
          </a:p>
          <a:p>
            <a:pPr lvl="2"/>
            <a:endParaRPr lang="en-US" dirty="0"/>
          </a:p>
          <a:p>
            <a:pPr lvl="1"/>
            <a:endParaRPr lang="en-US" dirty="0"/>
          </a:p>
          <a:p>
            <a:pPr lvl="2"/>
            <a:endParaRPr lang="en-US" dirty="0"/>
          </a:p>
          <a:p>
            <a:endParaRPr lang="en-US" dirty="0"/>
          </a:p>
        </p:txBody>
      </p:sp>
    </p:spTree>
    <p:extLst>
      <p:ext uri="{BB962C8B-B14F-4D97-AF65-F5344CB8AC3E}">
        <p14:creationId xmlns:p14="http://schemas.microsoft.com/office/powerpoint/2010/main" val="1448719069"/>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Background</a:t>
            </a:r>
          </a:p>
        </p:txBody>
      </p:sp>
      <p:sp>
        <p:nvSpPr>
          <p:cNvPr id="8" name="Content Placeholder 3"/>
          <p:cNvSpPr>
            <a:spLocks noGrp="1"/>
          </p:cNvSpPr>
          <p:nvPr>
            <p:ph idx="1"/>
          </p:nvPr>
        </p:nvSpPr>
        <p:spPr>
          <a:xfrm>
            <a:off x="228600" y="1418733"/>
            <a:ext cx="8382000" cy="4800600"/>
          </a:xfrm>
        </p:spPr>
        <p:txBody>
          <a:bodyPr>
            <a:normAutofit fontScale="85000" lnSpcReduction="20000"/>
          </a:bodyPr>
          <a:lstStyle/>
          <a:p>
            <a:r>
              <a:rPr lang="en-US" b="1" dirty="0"/>
              <a:t>CH2M Hill, 2014</a:t>
            </a:r>
          </a:p>
          <a:p>
            <a:pPr lvl="1"/>
            <a:r>
              <a:rPr lang="en-US" dirty="0"/>
              <a:t>If, at a given POU, the majority of the discharge due to irrigation recharge occurs within the first 30 days (May/June), then river flows during the late-summer and fall low-flow period do not benefit much from recharge at those POUs. </a:t>
            </a:r>
          </a:p>
          <a:p>
            <a:pPr lvl="1"/>
            <a:r>
              <a:rPr lang="en-US" dirty="0"/>
              <a:t>However, if at a given POU, the discharge is distributed over a longer time period, then stream discharge due to recharge that occurs early in the season contributes a significant amount of water to streamflow during the critical late-summer period. </a:t>
            </a:r>
          </a:p>
          <a:p>
            <a:pPr lvl="1"/>
            <a:r>
              <a:rPr lang="en-US" dirty="0"/>
              <a:t>Management actions that increase the amount of groundwater recharge at POUs with longer residence times will result in increased </a:t>
            </a:r>
            <a:r>
              <a:rPr lang="en-US" dirty="0" err="1"/>
              <a:t>streamflows</a:t>
            </a:r>
            <a:r>
              <a:rPr lang="en-US" dirty="0"/>
              <a:t> during the critical late-summer/early fall time period.</a:t>
            </a:r>
          </a:p>
          <a:p>
            <a:endParaRPr lang="en-US" dirty="0"/>
          </a:p>
          <a:p>
            <a:pPr lvl="2"/>
            <a:endParaRPr lang="en-US" dirty="0"/>
          </a:p>
          <a:p>
            <a:endParaRPr lang="en-US" dirty="0"/>
          </a:p>
        </p:txBody>
      </p:sp>
    </p:spTree>
    <p:extLst>
      <p:ext uri="{BB962C8B-B14F-4D97-AF65-F5344CB8AC3E}">
        <p14:creationId xmlns:p14="http://schemas.microsoft.com/office/powerpoint/2010/main" val="3546831"/>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Recent Work</a:t>
            </a:r>
          </a:p>
        </p:txBody>
      </p:sp>
      <p:sp>
        <p:nvSpPr>
          <p:cNvPr id="8" name="Content Placeholder 3"/>
          <p:cNvSpPr>
            <a:spLocks noGrp="1"/>
          </p:cNvSpPr>
          <p:nvPr>
            <p:ph idx="1"/>
          </p:nvPr>
        </p:nvSpPr>
        <p:spPr>
          <a:xfrm>
            <a:off x="304800" y="1371965"/>
            <a:ext cx="8458200" cy="4800600"/>
          </a:xfrm>
        </p:spPr>
        <p:txBody>
          <a:bodyPr>
            <a:normAutofit fontScale="92500" lnSpcReduction="10000"/>
          </a:bodyPr>
          <a:lstStyle/>
          <a:p>
            <a:r>
              <a:rPr lang="en-US" dirty="0"/>
              <a:t>IDWR, 2019: Groundwater and Surface Water Interactions Phase III</a:t>
            </a:r>
          </a:p>
          <a:p>
            <a:pPr lvl="1"/>
            <a:r>
              <a:rPr lang="en-US" dirty="0"/>
              <a:t>Pratt Creek Drainage Flood to Sprinkler Conversion</a:t>
            </a:r>
          </a:p>
          <a:p>
            <a:pPr lvl="2"/>
            <a:r>
              <a:rPr lang="en-US" dirty="0"/>
              <a:t>Installed 4 soil moisture stations and three shallow wells to monitor soil moisture and groundwater level changes as Snook farm converted from flood to sprinkler irrigation at the beginning of the 2018 irrigation season.</a:t>
            </a:r>
          </a:p>
          <a:p>
            <a:pPr lvl="2"/>
            <a:r>
              <a:rPr lang="en-US" dirty="0"/>
              <a:t>Impact to groundwater from converting to sprinkler is not evident in either the water-level or soil moisture data. </a:t>
            </a:r>
          </a:p>
          <a:p>
            <a:pPr lvl="2"/>
            <a:r>
              <a:rPr lang="en-US" dirty="0"/>
              <a:t>When the old Pratt Creek channel was migrated, water levels in both nearby monitoring wells responded immediately. </a:t>
            </a:r>
          </a:p>
          <a:p>
            <a:pPr lvl="2"/>
            <a:endParaRPr lang="en-US" dirty="0"/>
          </a:p>
          <a:p>
            <a:pPr lvl="1"/>
            <a:endParaRPr lang="en-US" dirty="0"/>
          </a:p>
          <a:p>
            <a:endParaRPr lang="en-US" dirty="0"/>
          </a:p>
        </p:txBody>
      </p:sp>
    </p:spTree>
    <p:extLst>
      <p:ext uri="{BB962C8B-B14F-4D97-AF65-F5344CB8AC3E}">
        <p14:creationId xmlns:p14="http://schemas.microsoft.com/office/powerpoint/2010/main" val="2493192683"/>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Recent Work</a:t>
            </a:r>
          </a:p>
        </p:txBody>
      </p:sp>
      <p:sp>
        <p:nvSpPr>
          <p:cNvPr id="2" name="Content Placeholder 1">
            <a:extLst>
              <a:ext uri="{FF2B5EF4-FFF2-40B4-BE49-F238E27FC236}">
                <a16:creationId xmlns:a16="http://schemas.microsoft.com/office/drawing/2014/main" id="{05B17A09-B362-4F0F-9739-AC4793C0575E}"/>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8F5EF658-8EF9-4077-9586-4F1789C93CF2}"/>
              </a:ext>
            </a:extLst>
          </p:cNvPr>
          <p:cNvPicPr>
            <a:picLocks noChangeAspect="1"/>
          </p:cNvPicPr>
          <p:nvPr/>
        </p:nvPicPr>
        <p:blipFill rotWithShape="1">
          <a:blip r:embed="rId4"/>
          <a:srcRect l="31667" t="5556" r="30833" b="8518"/>
          <a:stretch/>
        </p:blipFill>
        <p:spPr>
          <a:xfrm>
            <a:off x="4495800" y="866987"/>
            <a:ext cx="4648200" cy="5991013"/>
          </a:xfrm>
          <a:prstGeom prst="rect">
            <a:avLst/>
          </a:prstGeom>
        </p:spPr>
      </p:pic>
      <p:pic>
        <p:nvPicPr>
          <p:cNvPr id="5" name="Picture 4">
            <a:extLst>
              <a:ext uri="{FF2B5EF4-FFF2-40B4-BE49-F238E27FC236}">
                <a16:creationId xmlns:a16="http://schemas.microsoft.com/office/drawing/2014/main" id="{5C354285-01F5-4FAE-8EB1-7BC265F098EB}"/>
              </a:ext>
            </a:extLst>
          </p:cNvPr>
          <p:cNvPicPr>
            <a:picLocks noChangeAspect="1"/>
          </p:cNvPicPr>
          <p:nvPr/>
        </p:nvPicPr>
        <p:blipFill rotWithShape="1">
          <a:blip r:embed="rId5"/>
          <a:srcRect l="30000" t="5028" r="30000" b="10001"/>
          <a:stretch/>
        </p:blipFill>
        <p:spPr>
          <a:xfrm>
            <a:off x="9525" y="1142999"/>
            <a:ext cx="4603531" cy="5500793"/>
          </a:xfrm>
          <a:prstGeom prst="rect">
            <a:avLst/>
          </a:prstGeom>
        </p:spPr>
      </p:pic>
    </p:spTree>
    <p:extLst>
      <p:ext uri="{BB962C8B-B14F-4D97-AF65-F5344CB8AC3E}">
        <p14:creationId xmlns:p14="http://schemas.microsoft.com/office/powerpoint/2010/main" val="455585947"/>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IWRBsub_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a:graphicFrameLocks noGrp="1"/>
          </p:cNvGraphicFramePr>
          <p:nvPr/>
        </p:nvGraphicFramePr>
        <p:xfrm>
          <a:off x="152400" y="2898404"/>
          <a:ext cx="5303520" cy="3931920"/>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Arrow Connector 4"/>
          <p:cNvCxnSpPr/>
          <p:nvPr/>
        </p:nvCxnSpPr>
        <p:spPr>
          <a:xfrm flipV="1">
            <a:off x="3048000" y="609600"/>
            <a:ext cx="1447800" cy="235426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462" name="TextBox 1"/>
          <p:cNvSpPr txBox="1">
            <a:spLocks noChangeArrowheads="1"/>
          </p:cNvSpPr>
          <p:nvPr/>
        </p:nvSpPr>
        <p:spPr bwMode="auto">
          <a:xfrm>
            <a:off x="1785938" y="3124200"/>
            <a:ext cx="218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~12-13 ft variability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descr="IWRBsub_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a:graphicFrameLocks noGrp="1"/>
          </p:cNvGraphicFramePr>
          <p:nvPr/>
        </p:nvGraphicFramePr>
        <p:xfrm>
          <a:off x="304800" y="2867025"/>
          <a:ext cx="5303520" cy="3931920"/>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Arrow Connector 4"/>
          <p:cNvCxnSpPr>
            <a:stCxn id="6" idx="0"/>
          </p:cNvCxnSpPr>
          <p:nvPr/>
        </p:nvCxnSpPr>
        <p:spPr>
          <a:xfrm flipV="1">
            <a:off x="2955925" y="1143000"/>
            <a:ext cx="2301875" cy="172402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486" name="TextBox 1"/>
          <p:cNvSpPr txBox="1">
            <a:spLocks noChangeArrowheads="1"/>
          </p:cNvSpPr>
          <p:nvPr/>
        </p:nvSpPr>
        <p:spPr bwMode="auto">
          <a:xfrm>
            <a:off x="1981200" y="3059113"/>
            <a:ext cx="2209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~6 ft variability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IWRBsub_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a:graphicFrameLocks noGrp="1"/>
          </p:cNvGraphicFramePr>
          <p:nvPr/>
        </p:nvGraphicFramePr>
        <p:xfrm>
          <a:off x="304800" y="2514600"/>
          <a:ext cx="5303520" cy="3931920"/>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Arrow Connector 4"/>
          <p:cNvCxnSpPr/>
          <p:nvPr/>
        </p:nvCxnSpPr>
        <p:spPr>
          <a:xfrm flipV="1">
            <a:off x="5486400" y="2971800"/>
            <a:ext cx="381000" cy="152400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510" name="TextBox 1"/>
          <p:cNvSpPr txBox="1">
            <a:spLocks noChangeArrowheads="1"/>
          </p:cNvSpPr>
          <p:nvPr/>
        </p:nvSpPr>
        <p:spPr bwMode="auto">
          <a:xfrm>
            <a:off x="2058988" y="2601913"/>
            <a:ext cx="1793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~22 ft variability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descr="IWRBsub_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hart 5"/>
          <p:cNvGraphicFramePr>
            <a:graphicFrameLocks noGrp="1"/>
          </p:cNvGraphicFramePr>
          <p:nvPr/>
        </p:nvGraphicFramePr>
        <p:xfrm>
          <a:off x="228441" y="2851944"/>
          <a:ext cx="5212080" cy="3931920"/>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Arrow Connector 4"/>
          <p:cNvCxnSpPr/>
          <p:nvPr/>
        </p:nvCxnSpPr>
        <p:spPr>
          <a:xfrm flipV="1">
            <a:off x="5334000" y="4038600"/>
            <a:ext cx="1425575" cy="44132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534" name="TextBox 1"/>
          <p:cNvSpPr txBox="1">
            <a:spLocks noChangeArrowheads="1"/>
          </p:cNvSpPr>
          <p:nvPr/>
        </p:nvSpPr>
        <p:spPr bwMode="auto">
          <a:xfrm>
            <a:off x="1898650" y="2971800"/>
            <a:ext cx="1871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~4-5 ft variability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Problem</a:t>
            </a:r>
          </a:p>
        </p:txBody>
      </p:sp>
      <p:sp>
        <p:nvSpPr>
          <p:cNvPr id="8" name="Content Placeholder 3"/>
          <p:cNvSpPr>
            <a:spLocks noGrp="1"/>
          </p:cNvSpPr>
          <p:nvPr>
            <p:ph idx="1"/>
          </p:nvPr>
        </p:nvSpPr>
        <p:spPr>
          <a:xfrm>
            <a:off x="457200" y="1418568"/>
            <a:ext cx="8458200" cy="4800600"/>
          </a:xfrm>
        </p:spPr>
        <p:txBody>
          <a:bodyPr>
            <a:normAutofit/>
          </a:bodyPr>
          <a:lstStyle/>
          <a:p>
            <a:r>
              <a:rPr lang="en-US" b="1" dirty="0"/>
              <a:t>Need to understand the impacts of </a:t>
            </a:r>
            <a:r>
              <a:rPr lang="en-US" b="1" dirty="0">
                <a:solidFill>
                  <a:srgbClr val="000000"/>
                </a:solidFill>
              </a:rPr>
              <a:t>changes to climate, water management, and irrigation practices on: </a:t>
            </a:r>
          </a:p>
          <a:p>
            <a:pPr lvl="1"/>
            <a:r>
              <a:rPr lang="en-US" dirty="0">
                <a:solidFill>
                  <a:srgbClr val="000000"/>
                </a:solidFill>
              </a:rPr>
              <a:t>Streamflow</a:t>
            </a:r>
          </a:p>
          <a:p>
            <a:pPr lvl="1"/>
            <a:r>
              <a:rPr lang="en-US" dirty="0">
                <a:solidFill>
                  <a:srgbClr val="000000"/>
                </a:solidFill>
              </a:rPr>
              <a:t>Water temperature</a:t>
            </a:r>
          </a:p>
          <a:p>
            <a:pPr lvl="1"/>
            <a:r>
              <a:rPr lang="en-US" dirty="0">
                <a:solidFill>
                  <a:srgbClr val="000000"/>
                </a:solidFill>
              </a:rPr>
              <a:t>Sedimentation rates</a:t>
            </a:r>
          </a:p>
          <a:p>
            <a:pPr lvl="1"/>
            <a:r>
              <a:rPr lang="en-US" dirty="0">
                <a:solidFill>
                  <a:srgbClr val="000000"/>
                </a:solidFill>
              </a:rPr>
              <a:t>Water quality</a:t>
            </a:r>
          </a:p>
          <a:p>
            <a:pPr lvl="1"/>
            <a:endParaRPr lang="en-US" dirty="0"/>
          </a:p>
          <a:p>
            <a:endParaRPr lang="en-US" dirty="0"/>
          </a:p>
          <a:p>
            <a:endParaRPr lang="en-US" dirty="0"/>
          </a:p>
          <a:p>
            <a:endParaRPr lang="en-US" dirty="0"/>
          </a:p>
          <a:p>
            <a:pPr lvl="2"/>
            <a:endParaRPr lang="en-US" dirty="0"/>
          </a:p>
          <a:p>
            <a:endParaRPr lang="en-US" dirty="0"/>
          </a:p>
        </p:txBody>
      </p:sp>
    </p:spTree>
    <p:extLst>
      <p:ext uri="{BB962C8B-B14F-4D97-AF65-F5344CB8AC3E}">
        <p14:creationId xmlns:p14="http://schemas.microsoft.com/office/powerpoint/2010/main" val="624586308"/>
      </p:ext>
    </p:extLst>
  </p:cSld>
  <p:clrMapOvr>
    <a:masterClrMapping/>
  </p:clrMapOvr>
  <mc:AlternateContent xmlns:mc="http://schemas.openxmlformats.org/markup-compatibility/2006" xmlns:p14="http://schemas.microsoft.com/office/powerpoint/2010/main">
    <mc:Choice Requires="p14">
      <p:transition spd="slow" p14:dur="2000" advTm="32548"/>
    </mc:Choice>
    <mc:Fallback xmlns="">
      <p:transition spd="slow" advTm="32548"/>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IWRBsub_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hart 6"/>
          <p:cNvGraphicFramePr>
            <a:graphicFrameLocks noGrp="1"/>
          </p:cNvGraphicFramePr>
          <p:nvPr/>
        </p:nvGraphicFramePr>
        <p:xfrm>
          <a:off x="152400" y="2926080"/>
          <a:ext cx="5303520" cy="3931920"/>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Arrow Connector 4"/>
          <p:cNvCxnSpPr>
            <a:stCxn id="7" idx="3"/>
          </p:cNvCxnSpPr>
          <p:nvPr/>
        </p:nvCxnSpPr>
        <p:spPr>
          <a:xfrm flipV="1">
            <a:off x="5456238" y="4343400"/>
            <a:ext cx="1096962" cy="54927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IWRBsub_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hart 3"/>
          <p:cNvGraphicFramePr>
            <a:graphicFrameLocks noGrp="1"/>
          </p:cNvGraphicFramePr>
          <p:nvPr/>
        </p:nvGraphicFramePr>
        <p:xfrm>
          <a:off x="228600" y="2889089"/>
          <a:ext cx="5303520" cy="3931920"/>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Arrow Connector 4"/>
          <p:cNvCxnSpPr>
            <a:stCxn id="4" idx="3"/>
          </p:cNvCxnSpPr>
          <p:nvPr/>
        </p:nvCxnSpPr>
        <p:spPr>
          <a:xfrm flipV="1">
            <a:off x="5532438" y="4495800"/>
            <a:ext cx="2011362" cy="35877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582" name="TextBox 1"/>
          <p:cNvSpPr txBox="1">
            <a:spLocks noChangeArrowheads="1"/>
          </p:cNvSpPr>
          <p:nvPr/>
        </p:nvSpPr>
        <p:spPr bwMode="auto">
          <a:xfrm>
            <a:off x="1828800" y="3059113"/>
            <a:ext cx="21275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t>~15-17 ft variability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IWRBsub_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Future Work</a:t>
            </a:r>
          </a:p>
        </p:txBody>
      </p:sp>
      <p:sp>
        <p:nvSpPr>
          <p:cNvPr id="8" name="Content Placeholder 3"/>
          <p:cNvSpPr>
            <a:spLocks noGrp="1"/>
          </p:cNvSpPr>
          <p:nvPr>
            <p:ph idx="1"/>
          </p:nvPr>
        </p:nvSpPr>
        <p:spPr>
          <a:xfrm>
            <a:off x="304800" y="1371965"/>
            <a:ext cx="8458200" cy="4800600"/>
          </a:xfrm>
        </p:spPr>
        <p:txBody>
          <a:bodyPr>
            <a:normAutofit/>
          </a:bodyPr>
          <a:lstStyle/>
          <a:p>
            <a:r>
              <a:rPr lang="en-US" dirty="0"/>
              <a:t>Where and when do spring runoff and irrigation-induced groundwater recharge contribute to streamflow?</a:t>
            </a:r>
          </a:p>
          <a:p>
            <a:pPr lvl="1"/>
            <a:r>
              <a:rPr lang="en-US" dirty="0"/>
              <a:t>Stable isotope analysis</a:t>
            </a:r>
          </a:p>
          <a:p>
            <a:pPr lvl="1"/>
            <a:r>
              <a:rPr lang="en-US" dirty="0" err="1"/>
              <a:t>Grondwater</a:t>
            </a:r>
            <a:r>
              <a:rPr lang="en-US" dirty="0"/>
              <a:t> mounding analyses at POUs</a:t>
            </a:r>
          </a:p>
          <a:p>
            <a:pPr lvl="1"/>
            <a:r>
              <a:rPr lang="en-US" dirty="0"/>
              <a:t>Coupled surface water and ground water model</a:t>
            </a:r>
          </a:p>
        </p:txBody>
      </p:sp>
    </p:spTree>
    <p:extLst>
      <p:ext uri="{BB962C8B-B14F-4D97-AF65-F5344CB8AC3E}">
        <p14:creationId xmlns:p14="http://schemas.microsoft.com/office/powerpoint/2010/main" val="3122158715"/>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Future Work</a:t>
            </a:r>
          </a:p>
        </p:txBody>
      </p:sp>
      <p:sp>
        <p:nvSpPr>
          <p:cNvPr id="2" name="Content Placeholder 1">
            <a:extLst>
              <a:ext uri="{FF2B5EF4-FFF2-40B4-BE49-F238E27FC236}">
                <a16:creationId xmlns:a16="http://schemas.microsoft.com/office/drawing/2014/main" id="{AE2343ED-9FFF-4E0C-BE90-6EBB05841295}"/>
              </a:ext>
            </a:extLst>
          </p:cNvPr>
          <p:cNvSpPr>
            <a:spLocks noGrp="1"/>
          </p:cNvSpPr>
          <p:nvPr>
            <p:ph idx="1"/>
          </p:nvPr>
        </p:nvSpPr>
        <p:spPr>
          <a:xfrm>
            <a:off x="445196" y="1032488"/>
            <a:ext cx="8229600" cy="4525963"/>
          </a:xfrm>
        </p:spPr>
        <p:txBody>
          <a:bodyPr/>
          <a:lstStyle/>
          <a:p>
            <a:pPr marL="0" indent="0" algn="ctr">
              <a:buNone/>
            </a:pPr>
            <a:r>
              <a:rPr lang="en-US" dirty="0"/>
              <a:t>Analysis of stable isotopes of water</a:t>
            </a:r>
          </a:p>
        </p:txBody>
      </p:sp>
      <p:pic>
        <p:nvPicPr>
          <p:cNvPr id="5" name="Picture 4">
            <a:extLst>
              <a:ext uri="{FF2B5EF4-FFF2-40B4-BE49-F238E27FC236}">
                <a16:creationId xmlns:a16="http://schemas.microsoft.com/office/drawing/2014/main" id="{9CABC314-93AE-46EA-B4D3-F9B6DBACD573}"/>
              </a:ext>
            </a:extLst>
          </p:cNvPr>
          <p:cNvPicPr>
            <a:picLocks noChangeAspect="1"/>
          </p:cNvPicPr>
          <p:nvPr/>
        </p:nvPicPr>
        <p:blipFill rotWithShape="1">
          <a:blip r:embed="rId4"/>
          <a:srcRect l="2500" t="17407" r="38618" b="15703"/>
          <a:stretch/>
        </p:blipFill>
        <p:spPr>
          <a:xfrm>
            <a:off x="483296" y="1564778"/>
            <a:ext cx="8229600" cy="5258775"/>
          </a:xfrm>
          <a:prstGeom prst="rect">
            <a:avLst/>
          </a:prstGeom>
        </p:spPr>
      </p:pic>
      <p:pic>
        <p:nvPicPr>
          <p:cNvPr id="6" name="Picture 5">
            <a:extLst>
              <a:ext uri="{FF2B5EF4-FFF2-40B4-BE49-F238E27FC236}">
                <a16:creationId xmlns:a16="http://schemas.microsoft.com/office/drawing/2014/main" id="{A0B16108-A1EF-4804-A4E7-DC4256730A0C}"/>
              </a:ext>
            </a:extLst>
          </p:cNvPr>
          <p:cNvPicPr>
            <a:picLocks noChangeAspect="1"/>
          </p:cNvPicPr>
          <p:nvPr/>
        </p:nvPicPr>
        <p:blipFill rotWithShape="1">
          <a:blip r:embed="rId5"/>
          <a:srcRect l="22500" t="15926" r="25833" b="8518"/>
          <a:stretch/>
        </p:blipFill>
        <p:spPr>
          <a:xfrm>
            <a:off x="1143000" y="1599645"/>
            <a:ext cx="6371572" cy="5241132"/>
          </a:xfrm>
          <a:prstGeom prst="rect">
            <a:avLst/>
          </a:prstGeom>
        </p:spPr>
      </p:pic>
    </p:spTree>
    <p:extLst>
      <p:ext uri="{BB962C8B-B14F-4D97-AF65-F5344CB8AC3E}">
        <p14:creationId xmlns:p14="http://schemas.microsoft.com/office/powerpoint/2010/main" val="2419190356"/>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Future Work</a:t>
            </a:r>
          </a:p>
        </p:txBody>
      </p:sp>
      <p:sp>
        <p:nvSpPr>
          <p:cNvPr id="8" name="Content Placeholder 3"/>
          <p:cNvSpPr>
            <a:spLocks noGrp="1"/>
          </p:cNvSpPr>
          <p:nvPr>
            <p:ph idx="1"/>
          </p:nvPr>
        </p:nvSpPr>
        <p:spPr>
          <a:xfrm>
            <a:off x="304800" y="1371965"/>
            <a:ext cx="8458200" cy="4800600"/>
          </a:xfrm>
        </p:spPr>
        <p:txBody>
          <a:bodyPr>
            <a:normAutofit fontScale="92500" lnSpcReduction="10000"/>
          </a:bodyPr>
          <a:lstStyle/>
          <a:p>
            <a:r>
              <a:rPr lang="en-US" dirty="0"/>
              <a:t>What are the hydrologic impacts of conversion from flood to sprinkler irrigation?</a:t>
            </a:r>
          </a:p>
          <a:p>
            <a:pPr lvl="1"/>
            <a:r>
              <a:rPr lang="en-US" dirty="0"/>
              <a:t>Continued soil moisture and groundwater level monitoring and analysis at the Snook and Mulkey agricultural fields.</a:t>
            </a:r>
          </a:p>
          <a:p>
            <a:pPr lvl="1"/>
            <a:r>
              <a:rPr lang="en-US" dirty="0">
                <a:solidFill>
                  <a:srgbClr val="000000"/>
                </a:solidFill>
              </a:rPr>
              <a:t>Analyze aerial imagery from 1992 to present</a:t>
            </a:r>
          </a:p>
          <a:p>
            <a:pPr lvl="1"/>
            <a:r>
              <a:rPr lang="en-US" dirty="0">
                <a:solidFill>
                  <a:srgbClr val="000000"/>
                </a:solidFill>
              </a:rPr>
              <a:t>Assess the groundwater impacts of changes to irrigation methods by comparing well water levels before and after changes.</a:t>
            </a:r>
          </a:p>
          <a:p>
            <a:pPr lvl="1"/>
            <a:r>
              <a:rPr lang="en-US" dirty="0">
                <a:solidFill>
                  <a:srgbClr val="000000"/>
                </a:solidFill>
              </a:rPr>
              <a:t>Use the Lemhi River Basin Model to assess streamflow impacts of irrigation changes.</a:t>
            </a:r>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1836542936"/>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4" name="Title 2"/>
          <p:cNvSpPr>
            <a:spLocks noGrp="1"/>
          </p:cNvSpPr>
          <p:nvPr>
            <p:ph type="title"/>
          </p:nvPr>
        </p:nvSpPr>
        <p:spPr>
          <a:xfrm>
            <a:off x="2286000" y="228600"/>
            <a:ext cx="4572000" cy="579438"/>
          </a:xfrm>
        </p:spPr>
        <p:txBody>
          <a:bodyPr>
            <a:noAutofit/>
          </a:bodyPr>
          <a:lstStyle/>
          <a:p>
            <a:r>
              <a:rPr lang="en-US" sz="6000" b="1" dirty="0">
                <a:solidFill>
                  <a:schemeClr val="bg1"/>
                </a:solidFill>
              </a:rPr>
              <a:t>Questions?</a:t>
            </a:r>
          </a:p>
        </p:txBody>
      </p:sp>
    </p:spTree>
    <p:extLst>
      <p:ext uri="{BB962C8B-B14F-4D97-AF65-F5344CB8AC3E}">
        <p14:creationId xmlns:p14="http://schemas.microsoft.com/office/powerpoint/2010/main" val="4205898963"/>
      </p:ext>
    </p:extLst>
  </p:cSld>
  <p:clrMapOvr>
    <a:masterClrMapping/>
  </p:clrMapOvr>
  <mc:AlternateContent xmlns:mc="http://schemas.openxmlformats.org/markup-compatibility/2006" xmlns:p14="http://schemas.microsoft.com/office/powerpoint/2010/main">
    <mc:Choice Requires="p14">
      <p:transition spd="slow" p14:dur="2000" advTm="1112"/>
    </mc:Choice>
    <mc:Fallback xmlns="">
      <p:transition spd="slow" advTm="111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Data Collection</a:t>
            </a:r>
          </a:p>
        </p:txBody>
      </p:sp>
      <p:sp>
        <p:nvSpPr>
          <p:cNvPr id="8" name="Content Placeholder 3"/>
          <p:cNvSpPr>
            <a:spLocks noGrp="1"/>
          </p:cNvSpPr>
          <p:nvPr>
            <p:ph idx="1"/>
          </p:nvPr>
        </p:nvSpPr>
        <p:spPr>
          <a:xfrm>
            <a:off x="152399" y="1066800"/>
            <a:ext cx="4516583" cy="4525963"/>
          </a:xfrm>
        </p:spPr>
        <p:txBody>
          <a:bodyPr>
            <a:noAutofit/>
          </a:bodyPr>
          <a:lstStyle/>
          <a:p>
            <a:r>
              <a:rPr lang="en-US" b="1" dirty="0">
                <a:solidFill>
                  <a:srgbClr val="000000"/>
                </a:solidFill>
              </a:rPr>
              <a:t>Groundwater Levels</a:t>
            </a:r>
          </a:p>
          <a:p>
            <a:pPr lvl="1"/>
            <a:r>
              <a:rPr lang="en-US" dirty="0">
                <a:solidFill>
                  <a:srgbClr val="000000"/>
                </a:solidFill>
              </a:rPr>
              <a:t>25 continuously monitored wells with hourly data</a:t>
            </a:r>
          </a:p>
          <a:p>
            <a:pPr lvl="1"/>
            <a:r>
              <a:rPr lang="en-US" dirty="0">
                <a:solidFill>
                  <a:srgbClr val="000000"/>
                </a:solidFill>
              </a:rPr>
              <a:t>18 wells with bi-weekly discrete measurements</a:t>
            </a:r>
          </a:p>
          <a:p>
            <a:pPr lvl="1"/>
            <a:r>
              <a:rPr lang="en-US" dirty="0">
                <a:solidFill>
                  <a:srgbClr val="000000"/>
                </a:solidFill>
              </a:rPr>
              <a:t>New data published quarterly</a:t>
            </a:r>
            <a:endParaRPr lang="en-US" sz="3600" dirty="0"/>
          </a:p>
          <a:p>
            <a:pPr lvl="1"/>
            <a:endParaRPr lang="en-US" sz="10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982" y="863619"/>
            <a:ext cx="4475018" cy="5791200"/>
          </a:xfrm>
          <a:prstGeom prst="rect">
            <a:avLst/>
          </a:prstGeom>
        </p:spPr>
      </p:pic>
    </p:spTree>
    <p:extLst>
      <p:ext uri="{BB962C8B-B14F-4D97-AF65-F5344CB8AC3E}">
        <p14:creationId xmlns:p14="http://schemas.microsoft.com/office/powerpoint/2010/main" val="268671759"/>
      </p:ext>
    </p:extLst>
  </p:cSld>
  <p:clrMapOvr>
    <a:masterClrMapping/>
  </p:clrMapOvr>
  <mc:AlternateContent xmlns:mc="http://schemas.openxmlformats.org/markup-compatibility/2006" xmlns:p14="http://schemas.microsoft.com/office/powerpoint/2010/main">
    <mc:Choice Requires="p14">
      <p:transition spd="slow" p14:dur="2000" advTm="35054"/>
    </mc:Choice>
    <mc:Fallback xmlns="">
      <p:transition spd="slow" advTm="3505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Data Collection</a:t>
            </a:r>
          </a:p>
        </p:txBody>
      </p:sp>
      <p:sp>
        <p:nvSpPr>
          <p:cNvPr id="8" name="Content Placeholder 3"/>
          <p:cNvSpPr>
            <a:spLocks noGrp="1"/>
          </p:cNvSpPr>
          <p:nvPr>
            <p:ph idx="1"/>
          </p:nvPr>
        </p:nvSpPr>
        <p:spPr>
          <a:xfrm>
            <a:off x="325538" y="1066800"/>
            <a:ext cx="4246462" cy="4525963"/>
          </a:xfrm>
        </p:spPr>
        <p:txBody>
          <a:bodyPr>
            <a:noAutofit/>
          </a:bodyPr>
          <a:lstStyle/>
          <a:p>
            <a:r>
              <a:rPr lang="en-US" b="1" dirty="0"/>
              <a:t>Streamflow</a:t>
            </a:r>
          </a:p>
          <a:p>
            <a:pPr lvl="1"/>
            <a:r>
              <a:rPr lang="en-US" dirty="0"/>
              <a:t>21 </a:t>
            </a:r>
            <a:r>
              <a:rPr lang="en-US"/>
              <a:t>active gages in </a:t>
            </a:r>
            <a:r>
              <a:rPr lang="en-US" dirty="0"/>
              <a:t>the Lemhi Basin</a:t>
            </a:r>
          </a:p>
          <a:p>
            <a:pPr lvl="1"/>
            <a:r>
              <a:rPr lang="en-US" dirty="0"/>
              <a:t>15-minute and daily mean data published monthly</a:t>
            </a:r>
            <a:endParaRPr lang="en-US" sz="1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8982" y="869894"/>
            <a:ext cx="4475018" cy="5791200"/>
          </a:xfrm>
          <a:prstGeom prst="rect">
            <a:avLst/>
          </a:prstGeom>
        </p:spPr>
      </p:pic>
    </p:spTree>
    <p:extLst>
      <p:ext uri="{BB962C8B-B14F-4D97-AF65-F5344CB8AC3E}">
        <p14:creationId xmlns:p14="http://schemas.microsoft.com/office/powerpoint/2010/main" val="3311026305"/>
      </p:ext>
    </p:extLst>
  </p:cSld>
  <p:clrMapOvr>
    <a:masterClrMapping/>
  </p:clrMapOvr>
  <mc:AlternateContent xmlns:mc="http://schemas.openxmlformats.org/markup-compatibility/2006" xmlns:p14="http://schemas.microsoft.com/office/powerpoint/2010/main">
    <mc:Choice Requires="p14">
      <p:transition spd="slow" p14:dur="2000" advTm="68255"/>
    </mc:Choice>
    <mc:Fallback xmlns="">
      <p:transition spd="slow" advTm="6825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Data Collection</a:t>
            </a:r>
          </a:p>
        </p:txBody>
      </p:sp>
      <p:sp>
        <p:nvSpPr>
          <p:cNvPr id="8" name="Content Placeholder 3"/>
          <p:cNvSpPr>
            <a:spLocks noGrp="1"/>
          </p:cNvSpPr>
          <p:nvPr>
            <p:ph idx="1"/>
          </p:nvPr>
        </p:nvSpPr>
        <p:spPr>
          <a:xfrm>
            <a:off x="152400" y="1066800"/>
            <a:ext cx="4495800" cy="4525963"/>
          </a:xfrm>
        </p:spPr>
        <p:txBody>
          <a:bodyPr>
            <a:noAutofit/>
          </a:bodyPr>
          <a:lstStyle/>
          <a:p>
            <a:r>
              <a:rPr lang="en-US" b="1" dirty="0">
                <a:solidFill>
                  <a:srgbClr val="000000"/>
                </a:solidFill>
              </a:rPr>
              <a:t>Soil Moisture Concentration </a:t>
            </a:r>
          </a:p>
          <a:p>
            <a:pPr lvl="1"/>
            <a:r>
              <a:rPr lang="en-US" dirty="0">
                <a:solidFill>
                  <a:srgbClr val="000000"/>
                </a:solidFill>
              </a:rPr>
              <a:t>5 active soil moisture stations with hourly data</a:t>
            </a:r>
          </a:p>
          <a:p>
            <a:pPr lvl="1"/>
            <a:r>
              <a:rPr lang="en-US" dirty="0">
                <a:solidFill>
                  <a:srgbClr val="000000"/>
                </a:solidFill>
              </a:rPr>
              <a:t>New data available upon request or in project reports</a:t>
            </a:r>
          </a:p>
          <a:p>
            <a:pPr lvl="1"/>
            <a:endParaRPr lang="en-US" sz="1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473" y="862723"/>
            <a:ext cx="4450527" cy="5759506"/>
          </a:xfrm>
          <a:prstGeom prst="rect">
            <a:avLst/>
          </a:prstGeom>
        </p:spPr>
      </p:pic>
    </p:spTree>
    <p:extLst>
      <p:ext uri="{BB962C8B-B14F-4D97-AF65-F5344CB8AC3E}">
        <p14:creationId xmlns:p14="http://schemas.microsoft.com/office/powerpoint/2010/main" val="1745328442"/>
      </p:ext>
    </p:extLst>
  </p:cSld>
  <p:clrMapOvr>
    <a:masterClrMapping/>
  </p:clrMapOvr>
  <mc:AlternateContent xmlns:mc="http://schemas.openxmlformats.org/markup-compatibility/2006" xmlns:p14="http://schemas.microsoft.com/office/powerpoint/2010/main">
    <mc:Choice Requires="p14">
      <p:transition spd="slow" p14:dur="2000" advTm="49242"/>
    </mc:Choice>
    <mc:Fallback xmlns="">
      <p:transition spd="slow" advTm="4924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Solution</a:t>
            </a:r>
          </a:p>
        </p:txBody>
      </p:sp>
      <p:sp>
        <p:nvSpPr>
          <p:cNvPr id="8" name="Content Placeholder 3"/>
          <p:cNvSpPr>
            <a:spLocks noGrp="1"/>
          </p:cNvSpPr>
          <p:nvPr>
            <p:ph idx="1"/>
          </p:nvPr>
        </p:nvSpPr>
        <p:spPr>
          <a:xfrm>
            <a:off x="152400" y="1418732"/>
            <a:ext cx="8686799" cy="4982067"/>
          </a:xfrm>
        </p:spPr>
        <p:txBody>
          <a:bodyPr>
            <a:normAutofit fontScale="92500" lnSpcReduction="20000"/>
          </a:bodyPr>
          <a:lstStyle/>
          <a:p>
            <a:r>
              <a:rPr lang="en-US" dirty="0"/>
              <a:t>Data Collection</a:t>
            </a:r>
          </a:p>
          <a:p>
            <a:pPr lvl="1"/>
            <a:r>
              <a:rPr lang="en-US" dirty="0"/>
              <a:t>Groundwater, surface water, and soil moisture</a:t>
            </a:r>
          </a:p>
          <a:p>
            <a:r>
              <a:rPr lang="en-US" dirty="0"/>
              <a:t>Analyses</a:t>
            </a:r>
          </a:p>
          <a:p>
            <a:pPr lvl="1"/>
            <a:r>
              <a:rPr lang="en-US" dirty="0"/>
              <a:t>Groundwater levels, temperature, and tracers</a:t>
            </a:r>
          </a:p>
          <a:p>
            <a:pPr lvl="1"/>
            <a:r>
              <a:rPr lang="en-US" dirty="0"/>
              <a:t>Seepage Investigations to characterize gaining and losing in streams</a:t>
            </a:r>
          </a:p>
          <a:p>
            <a:r>
              <a:rPr lang="en-US" dirty="0"/>
              <a:t>Numerical Modeling</a:t>
            </a:r>
          </a:p>
          <a:p>
            <a:pPr lvl="1"/>
            <a:r>
              <a:rPr lang="en-US" dirty="0"/>
              <a:t>Evaluate potential impacts of changes to</a:t>
            </a:r>
          </a:p>
          <a:p>
            <a:pPr lvl="2"/>
            <a:r>
              <a:rPr lang="en-US" dirty="0"/>
              <a:t>Climate</a:t>
            </a:r>
          </a:p>
          <a:p>
            <a:pPr lvl="2"/>
            <a:r>
              <a:rPr lang="en-US" dirty="0"/>
              <a:t>Water Management</a:t>
            </a:r>
          </a:p>
          <a:p>
            <a:pPr lvl="2"/>
            <a:r>
              <a:rPr lang="en-US" dirty="0"/>
              <a:t>Irrigation Practices</a:t>
            </a:r>
          </a:p>
          <a:p>
            <a:pPr lvl="2"/>
            <a:r>
              <a:rPr lang="en-US" dirty="0"/>
              <a:t>Land Use</a:t>
            </a:r>
          </a:p>
          <a:p>
            <a:pPr lvl="2"/>
            <a:r>
              <a:rPr lang="en-US" dirty="0"/>
              <a:t>Stream Channel</a:t>
            </a:r>
          </a:p>
          <a:p>
            <a:pPr lvl="1"/>
            <a:endParaRPr lang="en-US" dirty="0"/>
          </a:p>
          <a:p>
            <a:pPr lvl="1"/>
            <a:endParaRPr lang="en-US" dirty="0"/>
          </a:p>
          <a:p>
            <a:endParaRPr lang="en-US" dirty="0"/>
          </a:p>
        </p:txBody>
      </p:sp>
    </p:spTree>
    <p:extLst>
      <p:ext uri="{BB962C8B-B14F-4D97-AF65-F5344CB8AC3E}">
        <p14:creationId xmlns:p14="http://schemas.microsoft.com/office/powerpoint/2010/main" val="3065162074"/>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Data Collection</a:t>
            </a:r>
          </a:p>
        </p:txBody>
      </p:sp>
      <p:sp>
        <p:nvSpPr>
          <p:cNvPr id="8" name="Content Placeholder 3"/>
          <p:cNvSpPr>
            <a:spLocks noGrp="1"/>
          </p:cNvSpPr>
          <p:nvPr>
            <p:ph idx="1"/>
          </p:nvPr>
        </p:nvSpPr>
        <p:spPr>
          <a:xfrm>
            <a:off x="152400" y="1066800"/>
            <a:ext cx="4343400" cy="4525963"/>
          </a:xfrm>
        </p:spPr>
        <p:txBody>
          <a:bodyPr>
            <a:noAutofit/>
          </a:bodyPr>
          <a:lstStyle/>
          <a:p>
            <a:pPr lvl="0"/>
            <a:r>
              <a:rPr lang="en-US" sz="2800" b="1" dirty="0">
                <a:solidFill>
                  <a:srgbClr val="000000"/>
                </a:solidFill>
              </a:rPr>
              <a:t>Groundwater Quality</a:t>
            </a:r>
          </a:p>
          <a:p>
            <a:pPr lvl="1"/>
            <a:r>
              <a:rPr lang="en-US" sz="2400" dirty="0">
                <a:solidFill>
                  <a:srgbClr val="000000"/>
                </a:solidFill>
              </a:rPr>
              <a:t>25 wells with a wide variety of water quality constituents analyzed for varying lengths of time and at varying intervals</a:t>
            </a:r>
            <a:endParaRPr lang="en-US" dirty="0">
              <a:solidFill>
                <a:srgbClr val="000000"/>
              </a:solidFill>
            </a:endParaRPr>
          </a:p>
          <a:p>
            <a:endParaRPr lang="en-US" sz="1400" dirty="0"/>
          </a:p>
        </p:txBody>
      </p:sp>
      <p:pic>
        <p:nvPicPr>
          <p:cNvPr id="6" name="Picture 5"/>
          <p:cNvPicPr>
            <a:picLocks noChangeAspect="1"/>
          </p:cNvPicPr>
          <p:nvPr/>
        </p:nvPicPr>
        <p:blipFill>
          <a:blip r:embed="rId4"/>
          <a:stretch>
            <a:fillRect/>
          </a:stretch>
        </p:blipFill>
        <p:spPr>
          <a:xfrm>
            <a:off x="4506097" y="1447800"/>
            <a:ext cx="4425749" cy="4625182"/>
          </a:xfrm>
          <a:prstGeom prst="rect">
            <a:avLst/>
          </a:prstGeom>
        </p:spPr>
      </p:pic>
    </p:spTree>
    <p:extLst>
      <p:ext uri="{BB962C8B-B14F-4D97-AF65-F5344CB8AC3E}">
        <p14:creationId xmlns:p14="http://schemas.microsoft.com/office/powerpoint/2010/main" val="261542546"/>
      </p:ext>
    </p:extLst>
  </p:cSld>
  <p:clrMapOvr>
    <a:masterClrMapping/>
  </p:clrMapOvr>
  <mc:AlternateContent xmlns:mc="http://schemas.openxmlformats.org/markup-compatibility/2006" xmlns:p14="http://schemas.microsoft.com/office/powerpoint/2010/main">
    <mc:Choice Requires="p14">
      <p:transition spd="slow" p14:dur="2000" advTm="188992"/>
    </mc:Choice>
    <mc:Fallback xmlns="">
      <p:transition spd="slow" advTm="18899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Data Collection</a:t>
            </a:r>
          </a:p>
        </p:txBody>
      </p:sp>
      <p:sp>
        <p:nvSpPr>
          <p:cNvPr id="8" name="Content Placeholder 3"/>
          <p:cNvSpPr>
            <a:spLocks noGrp="1"/>
          </p:cNvSpPr>
          <p:nvPr>
            <p:ph idx="1"/>
          </p:nvPr>
        </p:nvSpPr>
        <p:spPr>
          <a:xfrm>
            <a:off x="152400" y="1066800"/>
            <a:ext cx="4343400" cy="4525963"/>
          </a:xfrm>
        </p:spPr>
        <p:txBody>
          <a:bodyPr>
            <a:noAutofit/>
          </a:bodyPr>
          <a:lstStyle/>
          <a:p>
            <a:pPr lvl="0"/>
            <a:r>
              <a:rPr lang="en-US" sz="2800" b="1" dirty="0">
                <a:solidFill>
                  <a:srgbClr val="000000"/>
                </a:solidFill>
              </a:rPr>
              <a:t>Surface Water Quality</a:t>
            </a:r>
          </a:p>
          <a:p>
            <a:pPr lvl="1"/>
            <a:r>
              <a:rPr lang="en-US" sz="2400" dirty="0" err="1">
                <a:solidFill>
                  <a:srgbClr val="000000"/>
                </a:solidFill>
              </a:rPr>
              <a:t>Analytes</a:t>
            </a:r>
            <a:r>
              <a:rPr lang="en-US" sz="2400" dirty="0">
                <a:solidFill>
                  <a:srgbClr val="000000"/>
                </a:solidFill>
              </a:rPr>
              <a:t>: Temperature, turbidity, SC, pH, and DO</a:t>
            </a:r>
          </a:p>
          <a:p>
            <a:pPr lvl="1"/>
            <a:r>
              <a:rPr lang="en-US" sz="2400" dirty="0">
                <a:solidFill>
                  <a:srgbClr val="000000"/>
                </a:solidFill>
              </a:rPr>
              <a:t>21 gages with continuous 15-minute temperature data</a:t>
            </a:r>
          </a:p>
          <a:p>
            <a:pPr lvl="1"/>
            <a:r>
              <a:rPr lang="en-US" sz="2400" dirty="0">
                <a:solidFill>
                  <a:srgbClr val="000000"/>
                </a:solidFill>
              </a:rPr>
              <a:t>Discrete Measurements</a:t>
            </a:r>
          </a:p>
          <a:p>
            <a:pPr lvl="2"/>
            <a:r>
              <a:rPr lang="en-US" sz="2000" dirty="0">
                <a:solidFill>
                  <a:srgbClr val="000000"/>
                </a:solidFill>
              </a:rPr>
              <a:t>10 gages with monthly water quality measurements</a:t>
            </a:r>
          </a:p>
          <a:p>
            <a:pPr lvl="2"/>
            <a:r>
              <a:rPr lang="en-US" sz="2000" dirty="0">
                <a:solidFill>
                  <a:srgbClr val="000000"/>
                </a:solidFill>
              </a:rPr>
              <a:t>11 gages with quarterly water quality measurements</a:t>
            </a:r>
            <a:endParaRPr lang="en-US" dirty="0">
              <a:solidFill>
                <a:srgbClr val="000000"/>
              </a:solidFill>
            </a:endParaRPr>
          </a:p>
          <a:p>
            <a:endParaRPr lang="en-US" sz="1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5004" y="884238"/>
            <a:ext cx="4438996" cy="5744582"/>
          </a:xfrm>
          <a:prstGeom prst="rect">
            <a:avLst/>
          </a:prstGeom>
        </p:spPr>
      </p:pic>
    </p:spTree>
    <p:extLst>
      <p:ext uri="{BB962C8B-B14F-4D97-AF65-F5344CB8AC3E}">
        <p14:creationId xmlns:p14="http://schemas.microsoft.com/office/powerpoint/2010/main" val="3494545549"/>
      </p:ext>
    </p:extLst>
  </p:cSld>
  <p:clrMapOvr>
    <a:masterClrMapping/>
  </p:clrMapOvr>
  <mc:AlternateContent xmlns:mc="http://schemas.openxmlformats.org/markup-compatibility/2006" xmlns:p14="http://schemas.microsoft.com/office/powerpoint/2010/main">
    <mc:Choice Requires="p14">
      <p:transition spd="slow" p14:dur="2000" advTm="188992"/>
    </mc:Choice>
    <mc:Fallback xmlns="">
      <p:transition spd="slow" advTm="18899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Background</a:t>
            </a:r>
          </a:p>
        </p:txBody>
      </p:sp>
      <p:sp>
        <p:nvSpPr>
          <p:cNvPr id="8" name="Content Placeholder 3"/>
          <p:cNvSpPr>
            <a:spLocks noGrp="1"/>
          </p:cNvSpPr>
          <p:nvPr>
            <p:ph idx="1"/>
          </p:nvPr>
        </p:nvSpPr>
        <p:spPr>
          <a:xfrm>
            <a:off x="152401" y="1418732"/>
            <a:ext cx="4648200" cy="4982067"/>
          </a:xfrm>
        </p:spPr>
        <p:txBody>
          <a:bodyPr>
            <a:normAutofit/>
          </a:bodyPr>
          <a:lstStyle/>
          <a:p>
            <a:r>
              <a:rPr lang="en-US" b="1" dirty="0"/>
              <a:t>Haws et al., 1977</a:t>
            </a:r>
          </a:p>
          <a:p>
            <a:pPr lvl="1"/>
            <a:r>
              <a:rPr lang="en-US" dirty="0"/>
              <a:t>Rhodamine dye was applied to the ditches on three farms.</a:t>
            </a:r>
          </a:p>
          <a:p>
            <a:pPr lvl="1"/>
            <a:r>
              <a:rPr lang="en-US" dirty="0"/>
              <a:t>Monitored the Lemhi River near Lemhi, ID and Salmon, ID for the next few months.</a:t>
            </a:r>
          </a:p>
          <a:p>
            <a:endParaRPr lang="en-US" dirty="0"/>
          </a:p>
          <a:p>
            <a:pPr lvl="2"/>
            <a:endParaRPr lang="en-US" dirty="0"/>
          </a:p>
          <a:p>
            <a:endParaRPr lang="en-US" dirty="0"/>
          </a:p>
        </p:txBody>
      </p:sp>
      <p:pic>
        <p:nvPicPr>
          <p:cNvPr id="2" name="Picture 1"/>
          <p:cNvPicPr>
            <a:picLocks noChangeAspect="1"/>
          </p:cNvPicPr>
          <p:nvPr/>
        </p:nvPicPr>
        <p:blipFill>
          <a:blip r:embed="rId4"/>
          <a:stretch>
            <a:fillRect/>
          </a:stretch>
        </p:blipFill>
        <p:spPr>
          <a:xfrm>
            <a:off x="4876628" y="884238"/>
            <a:ext cx="4267372" cy="5908670"/>
          </a:xfrm>
          <a:prstGeom prst="rect">
            <a:avLst/>
          </a:prstGeom>
        </p:spPr>
      </p:pic>
      <p:sp>
        <p:nvSpPr>
          <p:cNvPr id="3" name="Oval 2"/>
          <p:cNvSpPr/>
          <p:nvPr/>
        </p:nvSpPr>
        <p:spPr>
          <a:xfrm>
            <a:off x="6857914" y="47244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077200" y="50292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858000" y="42672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543800" y="2630483"/>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543800" y="2819400"/>
            <a:ext cx="152400" cy="152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096000" y="3124200"/>
            <a:ext cx="152400" cy="152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942532" y="1524000"/>
            <a:ext cx="152400" cy="152400"/>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8825952"/>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9"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Background</a:t>
            </a:r>
          </a:p>
        </p:txBody>
      </p:sp>
      <p:sp>
        <p:nvSpPr>
          <p:cNvPr id="6" name="Rectangle 5"/>
          <p:cNvSpPr/>
          <p:nvPr/>
        </p:nvSpPr>
        <p:spPr>
          <a:xfrm>
            <a:off x="228600" y="1676400"/>
            <a:ext cx="3733800" cy="3933384"/>
          </a:xfrm>
          <a:prstGeom prst="rect">
            <a:avLst/>
          </a:prstGeom>
        </p:spPr>
        <p:txBody>
          <a:bodyPr wrap="square">
            <a:spAutoFit/>
          </a:bodyPr>
          <a:lstStyle/>
          <a:p>
            <a:pPr marL="342900" indent="-342900">
              <a:spcBef>
                <a:spcPct val="20000"/>
              </a:spcBef>
              <a:buFontTx/>
              <a:buChar char="•"/>
            </a:pPr>
            <a:r>
              <a:rPr lang="en-US" sz="2400" b="1" dirty="0"/>
              <a:t>Haws et al., 1977</a:t>
            </a:r>
            <a:endParaRPr lang="en-US" sz="2400" b="1" dirty="0">
              <a:solidFill>
                <a:srgbClr val="000000"/>
              </a:solidFill>
              <a:latin typeface="Arial"/>
            </a:endParaRPr>
          </a:p>
          <a:p>
            <a:pPr marL="742950" lvl="1" indent="-285750">
              <a:spcBef>
                <a:spcPct val="20000"/>
              </a:spcBef>
              <a:buFontTx/>
              <a:buChar char="–"/>
            </a:pPr>
            <a:r>
              <a:rPr lang="en-US" sz="2400" dirty="0">
                <a:solidFill>
                  <a:srgbClr val="000000"/>
                </a:solidFill>
                <a:latin typeface="Arial"/>
              </a:rPr>
              <a:t>The first traces of dye appeared in the Lemhi River after two days and continued to appear intermittently through October.</a:t>
            </a:r>
          </a:p>
          <a:p>
            <a:pPr marL="742950" lvl="1" indent="-285750">
              <a:spcBef>
                <a:spcPct val="20000"/>
              </a:spcBef>
              <a:buFontTx/>
              <a:buChar char="–"/>
            </a:pPr>
            <a:r>
              <a:rPr lang="en-US" sz="2400" dirty="0">
                <a:solidFill>
                  <a:srgbClr val="000000"/>
                </a:solidFill>
                <a:latin typeface="Arial"/>
              </a:rPr>
              <a:t>Peak dye return after six weeks.</a:t>
            </a:r>
          </a:p>
        </p:txBody>
      </p:sp>
      <p:pic>
        <p:nvPicPr>
          <p:cNvPr id="7" name="Picture 6"/>
          <p:cNvPicPr>
            <a:picLocks noChangeAspect="1"/>
          </p:cNvPicPr>
          <p:nvPr/>
        </p:nvPicPr>
        <p:blipFill rotWithShape="1">
          <a:blip r:embed="rId3"/>
          <a:srcRect t="6488" r="14193"/>
          <a:stretch/>
        </p:blipFill>
        <p:spPr>
          <a:xfrm>
            <a:off x="4518598" y="1219200"/>
            <a:ext cx="3708410" cy="5184075"/>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2199042309"/>
      </p:ext>
    </p:extLst>
  </p:cSld>
  <p:clrMapOvr>
    <a:masterClrMapping/>
  </p:clrMapOvr>
  <mc:AlternateContent xmlns:mc="http://schemas.openxmlformats.org/markup-compatibility/2006" xmlns:p14="http://schemas.microsoft.com/office/powerpoint/2010/main">
    <mc:Choice Requires="p14">
      <p:transition spd="slow" p14:dur="2000" advTm="36524"/>
    </mc:Choice>
    <mc:Fallback xmlns="">
      <p:transition spd="slow" advTm="36524"/>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Background</a:t>
            </a:r>
          </a:p>
        </p:txBody>
      </p:sp>
      <p:pic>
        <p:nvPicPr>
          <p:cNvPr id="6" name="Picture 5"/>
          <p:cNvPicPr>
            <a:picLocks noChangeAspect="1"/>
          </p:cNvPicPr>
          <p:nvPr/>
        </p:nvPicPr>
        <p:blipFill>
          <a:blip r:embed="rId4"/>
          <a:stretch>
            <a:fillRect/>
          </a:stretch>
        </p:blipFill>
        <p:spPr>
          <a:xfrm>
            <a:off x="2362200" y="877421"/>
            <a:ext cx="4622591" cy="5980579"/>
          </a:xfrm>
          <a:prstGeom prst="rect">
            <a:avLst/>
          </a:prstGeom>
        </p:spPr>
      </p:pic>
      <p:sp>
        <p:nvSpPr>
          <p:cNvPr id="5" name="Rectangle 4">
            <a:extLst>
              <a:ext uri="{FF2B5EF4-FFF2-40B4-BE49-F238E27FC236}">
                <a16:creationId xmlns:a16="http://schemas.microsoft.com/office/drawing/2014/main" id="{90DCA40C-2851-4660-B24A-FC0DA57C68D6}"/>
              </a:ext>
            </a:extLst>
          </p:cNvPr>
          <p:cNvSpPr/>
          <p:nvPr/>
        </p:nvSpPr>
        <p:spPr>
          <a:xfrm>
            <a:off x="202991" y="990600"/>
            <a:ext cx="3988009" cy="461665"/>
          </a:xfrm>
          <a:prstGeom prst="rect">
            <a:avLst/>
          </a:prstGeom>
        </p:spPr>
        <p:txBody>
          <a:bodyPr wrap="square">
            <a:spAutoFit/>
          </a:bodyPr>
          <a:lstStyle/>
          <a:p>
            <a:pPr lvl="0">
              <a:spcBef>
                <a:spcPct val="20000"/>
              </a:spcBef>
            </a:pPr>
            <a:r>
              <a:rPr lang="en-US" sz="2400" b="1" dirty="0">
                <a:solidFill>
                  <a:srgbClr val="000000"/>
                </a:solidFill>
              </a:rPr>
              <a:t>Donato, 1998</a:t>
            </a:r>
          </a:p>
        </p:txBody>
      </p:sp>
    </p:spTree>
    <p:extLst>
      <p:ext uri="{BB962C8B-B14F-4D97-AF65-F5344CB8AC3E}">
        <p14:creationId xmlns:p14="http://schemas.microsoft.com/office/powerpoint/2010/main" val="2222438699"/>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accent1"/>
          </a:solidFill>
          <a:ln>
            <a:noFill/>
          </a:ln>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Background</a:t>
            </a:r>
          </a:p>
        </p:txBody>
      </p:sp>
      <p:sp>
        <p:nvSpPr>
          <p:cNvPr id="9" name="Rectangle 8">
            <a:extLst>
              <a:ext uri="{FF2B5EF4-FFF2-40B4-BE49-F238E27FC236}">
                <a16:creationId xmlns:a16="http://schemas.microsoft.com/office/drawing/2014/main" id="{BAC01F64-2564-4A2F-9990-CC4ABF0C3ECF}"/>
              </a:ext>
            </a:extLst>
          </p:cNvPr>
          <p:cNvSpPr/>
          <p:nvPr/>
        </p:nvSpPr>
        <p:spPr>
          <a:xfrm>
            <a:off x="0" y="884238"/>
            <a:ext cx="2092239" cy="400110"/>
          </a:xfrm>
          <a:prstGeom prst="rect">
            <a:avLst/>
          </a:prstGeom>
        </p:spPr>
        <p:txBody>
          <a:bodyPr wrap="none">
            <a:spAutoFit/>
          </a:bodyPr>
          <a:lstStyle/>
          <a:p>
            <a:r>
              <a:rPr lang="en-US" sz="2000" b="1" dirty="0"/>
              <a:t>CH2M Hill, 2014</a:t>
            </a:r>
          </a:p>
        </p:txBody>
      </p:sp>
      <p:graphicFrame>
        <p:nvGraphicFramePr>
          <p:cNvPr id="10" name="Chart 9">
            <a:extLst>
              <a:ext uri="{FF2B5EF4-FFF2-40B4-BE49-F238E27FC236}">
                <a16:creationId xmlns:a16="http://schemas.microsoft.com/office/drawing/2014/main" id="{B540C59E-3998-49BF-BA08-E9EBADCBE65D}"/>
              </a:ext>
            </a:extLst>
          </p:cNvPr>
          <p:cNvGraphicFramePr>
            <a:graphicFrameLocks/>
          </p:cNvGraphicFramePr>
          <p:nvPr>
            <p:extLst>
              <p:ext uri="{D42A27DB-BD31-4B8C-83A1-F6EECF244321}">
                <p14:modId xmlns:p14="http://schemas.microsoft.com/office/powerpoint/2010/main" val="1633177881"/>
              </p:ext>
            </p:extLst>
          </p:nvPr>
        </p:nvGraphicFramePr>
        <p:xfrm>
          <a:off x="0" y="1050985"/>
          <a:ext cx="9118600" cy="557841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26592224"/>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accent1"/>
          </a:solidFill>
          <a:ln>
            <a:noFill/>
          </a:ln>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Background</a:t>
            </a:r>
          </a:p>
        </p:txBody>
      </p:sp>
      <p:graphicFrame>
        <p:nvGraphicFramePr>
          <p:cNvPr id="11" name="Chart 10">
            <a:extLst>
              <a:ext uri="{FF2B5EF4-FFF2-40B4-BE49-F238E27FC236}">
                <a16:creationId xmlns:a16="http://schemas.microsoft.com/office/drawing/2014/main" id="{3D55CB14-CF50-44FD-8B5C-823154FA76BD}"/>
              </a:ext>
            </a:extLst>
          </p:cNvPr>
          <p:cNvGraphicFramePr>
            <a:graphicFrameLocks/>
          </p:cNvGraphicFramePr>
          <p:nvPr>
            <p:extLst>
              <p:ext uri="{D42A27DB-BD31-4B8C-83A1-F6EECF244321}">
                <p14:modId xmlns:p14="http://schemas.microsoft.com/office/powerpoint/2010/main" val="620225085"/>
              </p:ext>
            </p:extLst>
          </p:nvPr>
        </p:nvGraphicFramePr>
        <p:xfrm>
          <a:off x="0" y="884238"/>
          <a:ext cx="9144000" cy="586346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93824339"/>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sub_p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a:spLocks noGrp="1"/>
          </p:cNvSpPr>
          <p:nvPr>
            <p:ph type="title"/>
          </p:nvPr>
        </p:nvSpPr>
        <p:spPr>
          <a:xfrm>
            <a:off x="4572000" y="152400"/>
            <a:ext cx="4572000" cy="579438"/>
          </a:xfrm>
        </p:spPr>
        <p:txBody>
          <a:bodyPr>
            <a:normAutofit fontScale="90000"/>
          </a:bodyPr>
          <a:lstStyle/>
          <a:p>
            <a:r>
              <a:rPr lang="en-US" dirty="0">
                <a:solidFill>
                  <a:schemeClr val="bg1"/>
                </a:solidFill>
              </a:rPr>
              <a:t>Background</a:t>
            </a:r>
          </a:p>
        </p:txBody>
      </p:sp>
      <p:sp>
        <p:nvSpPr>
          <p:cNvPr id="5" name="Rectangle 4"/>
          <p:cNvSpPr/>
          <p:nvPr/>
        </p:nvSpPr>
        <p:spPr>
          <a:xfrm>
            <a:off x="228600" y="1143000"/>
            <a:ext cx="8382000" cy="4462760"/>
          </a:xfrm>
          <a:prstGeom prst="rect">
            <a:avLst/>
          </a:prstGeom>
        </p:spPr>
        <p:txBody>
          <a:bodyPr wrap="square">
            <a:spAutoFit/>
          </a:bodyPr>
          <a:lstStyle/>
          <a:p>
            <a:pPr marL="342900" indent="-342900">
              <a:spcBef>
                <a:spcPct val="20000"/>
              </a:spcBef>
              <a:buFontTx/>
              <a:buChar char="•"/>
            </a:pPr>
            <a:r>
              <a:rPr lang="en-US" sz="2400" b="1" dirty="0">
                <a:solidFill>
                  <a:srgbClr val="000000"/>
                </a:solidFill>
                <a:latin typeface="Arial"/>
              </a:rPr>
              <a:t>Donato (1998) and CH2M Hill (2014) Discussion</a:t>
            </a:r>
          </a:p>
          <a:p>
            <a:pPr marL="742950" lvl="1" indent="-285750">
              <a:spcBef>
                <a:spcPct val="20000"/>
              </a:spcBef>
              <a:buFontTx/>
              <a:buChar char="–"/>
            </a:pPr>
            <a:r>
              <a:rPr lang="en-US" sz="2000" dirty="0">
                <a:solidFill>
                  <a:srgbClr val="000000"/>
                </a:solidFill>
                <a:latin typeface="Arial"/>
              </a:rPr>
              <a:t>Streamflow gains and losses are governed by the hydraulic gradient between the aquifer and the river. </a:t>
            </a:r>
          </a:p>
          <a:p>
            <a:pPr marL="742950" lvl="1" indent="-285750">
              <a:spcBef>
                <a:spcPct val="20000"/>
              </a:spcBef>
              <a:buFontTx/>
              <a:buChar char="–"/>
            </a:pPr>
            <a:r>
              <a:rPr lang="en-US" sz="2000" dirty="0">
                <a:solidFill>
                  <a:srgbClr val="000000"/>
                </a:solidFill>
                <a:latin typeface="Arial"/>
              </a:rPr>
              <a:t>In August, the hydraulic gradient was toward the river at most locations. </a:t>
            </a:r>
          </a:p>
          <a:p>
            <a:pPr marL="1200150" lvl="2" indent="-285750">
              <a:spcBef>
                <a:spcPct val="20000"/>
              </a:spcBef>
              <a:buFontTx/>
              <a:buChar char="–"/>
            </a:pPr>
            <a:r>
              <a:rPr lang="en-US" sz="2000" dirty="0">
                <a:solidFill>
                  <a:srgbClr val="000000"/>
                </a:solidFill>
                <a:latin typeface="Arial"/>
              </a:rPr>
              <a:t>Water table is raised by groundwater recharge from flood and sprinkler irrigation during the summer. </a:t>
            </a:r>
          </a:p>
          <a:p>
            <a:pPr marL="1200150" lvl="2" indent="-285750">
              <a:spcBef>
                <a:spcPct val="20000"/>
              </a:spcBef>
              <a:buFontTx/>
              <a:buChar char="–"/>
            </a:pPr>
            <a:r>
              <a:rPr lang="en-US" sz="2000" dirty="0">
                <a:solidFill>
                  <a:srgbClr val="000000"/>
                </a:solidFill>
                <a:latin typeface="Arial"/>
              </a:rPr>
              <a:t>When irrigation stops, groundwater levels drop, and the hydraulic gradient between the aquifer and the river decreases.</a:t>
            </a:r>
          </a:p>
          <a:p>
            <a:pPr marL="742950" lvl="1" indent="-285750">
              <a:spcBef>
                <a:spcPct val="20000"/>
              </a:spcBef>
              <a:buFontTx/>
              <a:buChar char="–"/>
            </a:pPr>
            <a:r>
              <a:rPr lang="en-US" sz="2000" dirty="0">
                <a:solidFill>
                  <a:srgbClr val="000000"/>
                </a:solidFill>
                <a:latin typeface="Arial"/>
              </a:rPr>
              <a:t>Estimated that effectively all groundwater is gained by the Lemhi River between the Snyder and </a:t>
            </a:r>
            <a:r>
              <a:rPr lang="en-US" sz="2000" dirty="0" err="1">
                <a:solidFill>
                  <a:srgbClr val="000000"/>
                </a:solidFill>
                <a:latin typeface="Arial"/>
              </a:rPr>
              <a:t>Kesl</a:t>
            </a:r>
            <a:r>
              <a:rPr lang="en-US" sz="2000" dirty="0">
                <a:solidFill>
                  <a:srgbClr val="000000"/>
                </a:solidFill>
                <a:latin typeface="Arial"/>
              </a:rPr>
              <a:t> wells, just before the constriction.</a:t>
            </a:r>
            <a:endParaRPr lang="en-US" sz="2800" dirty="0">
              <a:solidFill>
                <a:srgbClr val="000000"/>
              </a:solidFill>
              <a:latin typeface="Arial"/>
            </a:endParaRPr>
          </a:p>
        </p:txBody>
      </p:sp>
    </p:spTree>
    <p:extLst>
      <p:ext uri="{BB962C8B-B14F-4D97-AF65-F5344CB8AC3E}">
        <p14:creationId xmlns:p14="http://schemas.microsoft.com/office/powerpoint/2010/main" val="3424278383"/>
      </p:ext>
    </p:extLst>
  </p:cSld>
  <p:clrMapOvr>
    <a:masterClrMapping/>
  </p:clrMapOvr>
  <mc:AlternateContent xmlns:mc="http://schemas.openxmlformats.org/markup-compatibility/2006" xmlns:p14="http://schemas.microsoft.com/office/powerpoint/2010/main">
    <mc:Choice Requires="p14">
      <p:transition spd="slow" p14:dur="2000" advTm="49433"/>
    </mc:Choice>
    <mc:Fallback xmlns="">
      <p:transition spd="slow" advTm="49433"/>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11364</TotalTime>
  <Words>959</Words>
  <Application>Microsoft Office PowerPoint</Application>
  <PresentationFormat>On-screen Show (4:3)</PresentationFormat>
  <Paragraphs>170</Paragraphs>
  <Slides>31</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Default Design</vt:lpstr>
      <vt:lpstr>PowerPoint Presentation</vt:lpstr>
      <vt:lpstr>Problem</vt:lpstr>
      <vt:lpstr>Solution</vt:lpstr>
      <vt:lpstr>Background</vt:lpstr>
      <vt:lpstr>Background</vt:lpstr>
      <vt:lpstr>Background</vt:lpstr>
      <vt:lpstr>Background</vt:lpstr>
      <vt:lpstr>Background</vt:lpstr>
      <vt:lpstr>Background</vt:lpstr>
      <vt:lpstr>Background</vt:lpstr>
      <vt:lpstr>Background</vt:lpstr>
      <vt:lpstr>Background</vt:lpstr>
      <vt:lpstr>Background</vt:lpstr>
      <vt:lpstr>Recent Work</vt:lpstr>
      <vt:lpstr>Recent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Work</vt:lpstr>
      <vt:lpstr>Future Work</vt:lpstr>
      <vt:lpstr>Future Work</vt:lpstr>
      <vt:lpstr>Questions?</vt:lpstr>
      <vt:lpstr>Data Collection</vt:lpstr>
      <vt:lpstr>Data Collection</vt:lpstr>
      <vt:lpstr>Data Collection</vt:lpstr>
      <vt:lpstr>Data Collection</vt:lpstr>
      <vt:lpstr>Data Collection</vt:lpstr>
    </vt:vector>
  </TitlesOfParts>
  <Company>IDWR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Ryan McCutcheon</cp:lastModifiedBy>
  <cp:revision>335</cp:revision>
  <dcterms:created xsi:type="dcterms:W3CDTF">2009-05-11T14:37:26Z</dcterms:created>
  <dcterms:modified xsi:type="dcterms:W3CDTF">2020-02-05T15:43:44Z</dcterms:modified>
</cp:coreProperties>
</file>